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78" r:id="rId5"/>
    <p:sldId id="276" r:id="rId6"/>
    <p:sldId id="266" r:id="rId7"/>
    <p:sldId id="265" r:id="rId8"/>
    <p:sldId id="279" r:id="rId9"/>
    <p:sldId id="280" r:id="rId10"/>
    <p:sldId id="274" r:id="rId11"/>
    <p:sldId id="275" r:id="rId12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Modern Love Grunge" pitchFamily="82" charset="0"/>
      <p:regular r:id="rId19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A314"/>
    <a:srgbClr val="9B5938"/>
    <a:srgbClr val="C19C89"/>
    <a:srgbClr val="E20505"/>
    <a:srgbClr val="C9522D"/>
    <a:srgbClr val="4D65B2"/>
    <a:srgbClr val="CC0000"/>
    <a:srgbClr val="E0AF5A"/>
    <a:srgbClr val="255587"/>
    <a:srgbClr val="BB7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2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sv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B6220-D1E0-4D1D-8324-B8556AEFD5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C0F8B8-5E48-4B95-BF77-F1764FC996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25932-47F0-45CC-B3C8-1FD453EF4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D5EA9-EDAE-44F9-AD2A-CE9173D54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A9E33-3B45-462C-BD50-0687F3ED4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25368206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8F580-42BE-42C4-AE18-C5B806D66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EBA9BB-887F-4E87-A79C-E00C08484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8D4360-2D12-4615-B5CA-8E44E33D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2B5D2-E322-4888-A69A-3ACBE6A26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CC61F-E93C-4097-A820-B1715BC5D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12164746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1CE675-6E86-4747-A6E2-A3572D863C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A0CA4-A8F0-4CD2-91D7-320D8DFCA1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2ACD2-FCF4-47E0-B94D-69F91F632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952B1-CA65-4159-A629-8D996A631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9F7E6-B45D-4C0D-AECE-02D55B64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17705901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6EDA5-E2D4-4463-8E6F-3ECD5416D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17BEE-DB85-411E-A81C-DA86410F4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586F01-AC68-4E6D-ACD9-BBA2E5C72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32BFD-5DF5-4DD7-8056-21C185201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CA5DF-0230-445F-8BFF-6A71EC87F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55592463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43D16-7271-4DF2-8CDD-DF8CCCED1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212CE-469E-47A2-9B50-8CF317FB8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C035C-94EA-4024-BFF3-92E9FEBA2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7CF3C-D579-4942-B795-8CFD8712D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85980-1C83-4115-BAD7-AE8D3DEC2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86755209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00B82-1045-4972-968C-408B77811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E4042-A7B9-4F5D-A169-7F78D33901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97C489-CDD5-43CC-9F8F-0EBE77A01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45C42-8026-4DA8-BFE1-DAF539820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0E5D3B-558B-43C3-97C4-749390A13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2D55F8-C793-4B79-92E2-F75A043B6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71079683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5A42D-117A-4BB6-8C7C-098AFA77E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D984A-FAFC-4F3D-AC86-A31A6DEC1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039FFC-D198-4D18-9136-DEF612FD4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EC2DCA-15B2-4C33-94B4-6E72908FDB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432780-A632-432C-BCC4-C750DB34A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54EBD9-CEB8-4120-9563-E946BE212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ED816B-208C-4625-AABA-C3B521415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BD7D4E-42B4-4122-B30D-782E5ADBC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07879551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5CE0C-CE02-4DE9-8EDD-9FD799C8A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CB2E75-8084-4979-8AD9-9F2AD9BA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951CE1-6B4C-4321-8F22-41332F0F9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BD451E-1210-432D-90D6-E5567340D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25517170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3FCB48-EBE2-40AF-A016-BA0999C53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50690C-3B41-4BDF-B958-B241AF454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E10BE-F78F-468A-8607-8148A78E5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96316255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716E1-48F1-480A-BDB1-C5FA5D1F9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302BC-5867-4B9E-862F-AB5EB43F6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BFBC4A-7329-4CFD-B720-EBFB61D41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7E7E09-EF87-4A8C-88FD-5AB1C11E6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B63A6-D9B2-4547-A942-2B20D175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B5F9A0-AA4D-426B-BC44-AF8640BDE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2107853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9BE9F-D5BF-48C1-8D9B-4E108CEA8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117C1-8E6D-4EC0-B48A-94DBF8B734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21EC62-9953-4935-9C0F-2991183E0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D994C-38B7-4E5F-987F-63EB197F6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AC0DC-D82C-463B-B072-B8BD3FD60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B50335-0B36-4BD1-B91C-91234A48D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19513568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0F65CB-3021-4AE6-AC2A-8D515CAB4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95926-E605-46D9-8D5D-323331EE8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9FE14-48F2-4C39-AC90-A6435EB0F4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299EA7-DF8E-4FA6-B8A4-C849F872568D}" type="datetimeFigureOut">
              <a:rPr lang="th-TH" smtClean="0"/>
              <a:t>17/02/66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3B4B0-99C3-40CF-A7B6-811F4CA04B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5E112-86FA-4C5E-82D9-233E7E9C71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5468E-CAB0-4B5E-8D2B-8BD85B28BE6C}" type="slidenum">
              <a:rPr lang="th-TH" smtClean="0"/>
              <a:t>‹#›</a:t>
            </a:fld>
            <a:endParaRPr lang="th-T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2A8020-8918-41C1-B73C-51D3B88D68DF}"/>
              </a:ext>
            </a:extLst>
          </p:cNvPr>
          <p:cNvSpPr txBox="1"/>
          <p:nvPr userDrawn="1"/>
        </p:nvSpPr>
        <p:spPr>
          <a:xfrm>
            <a:off x="1216025" y="7038579"/>
            <a:ext cx="10061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| By PowerPointHub.com | PowerPointhubth@gmail.com | Facebook : PowerPoint Hub | Not allow for commercial use. | 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Copyright 2019 , Thailand </a:t>
            </a:r>
          </a:p>
        </p:txBody>
      </p:sp>
    </p:spTree>
    <p:extLst>
      <p:ext uri="{BB962C8B-B14F-4D97-AF65-F5344CB8AC3E}">
        <p14:creationId xmlns:p14="http://schemas.microsoft.com/office/powerpoint/2010/main" val="879949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3" name="Graphic 2125">
            <a:extLst>
              <a:ext uri="{FF2B5EF4-FFF2-40B4-BE49-F238E27FC236}">
                <a16:creationId xmlns:a16="http://schemas.microsoft.com/office/drawing/2014/main" id="{D9AB29F1-6842-42E2-AD76-BC9948F2F168}"/>
              </a:ext>
            </a:extLst>
          </p:cNvPr>
          <p:cNvGrpSpPr/>
          <p:nvPr/>
        </p:nvGrpSpPr>
        <p:grpSpPr>
          <a:xfrm>
            <a:off x="8829237" y="6489022"/>
            <a:ext cx="2143136" cy="599021"/>
            <a:chOff x="5795962" y="3309937"/>
            <a:chExt cx="1989162" cy="799371"/>
          </a:xfrm>
        </p:grpSpPr>
        <p:grpSp>
          <p:nvGrpSpPr>
            <p:cNvPr id="2224" name="Graphic 2125">
              <a:extLst>
                <a:ext uri="{FF2B5EF4-FFF2-40B4-BE49-F238E27FC236}">
                  <a16:creationId xmlns:a16="http://schemas.microsoft.com/office/drawing/2014/main" id="{BBC6D87A-5F7C-4773-80CC-48ADC8970763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226" name="Graphic 2125">
                <a:extLst>
                  <a:ext uri="{FF2B5EF4-FFF2-40B4-BE49-F238E27FC236}">
                    <a16:creationId xmlns:a16="http://schemas.microsoft.com/office/drawing/2014/main" id="{DFCB2366-F405-47EB-8493-61F8B788B80A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242" name="Freeform: Shape 2241">
                  <a:extLst>
                    <a:ext uri="{FF2B5EF4-FFF2-40B4-BE49-F238E27FC236}">
                      <a16:creationId xmlns:a16="http://schemas.microsoft.com/office/drawing/2014/main" id="{AD40BE23-C63E-4FE4-BF91-F16745310B1E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243" name="Graphic 2125">
                  <a:extLst>
                    <a:ext uri="{FF2B5EF4-FFF2-40B4-BE49-F238E27FC236}">
                      <a16:creationId xmlns:a16="http://schemas.microsoft.com/office/drawing/2014/main" id="{AD0754BB-23A2-4147-97F0-6270F77A9788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249" name="Freeform: Shape 2248">
                    <a:extLst>
                      <a:ext uri="{FF2B5EF4-FFF2-40B4-BE49-F238E27FC236}">
                        <a16:creationId xmlns:a16="http://schemas.microsoft.com/office/drawing/2014/main" id="{7D3626E6-DA5D-49BE-B561-9C96D3867943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50" name="Freeform: Shape 2249">
                    <a:extLst>
                      <a:ext uri="{FF2B5EF4-FFF2-40B4-BE49-F238E27FC236}">
                        <a16:creationId xmlns:a16="http://schemas.microsoft.com/office/drawing/2014/main" id="{4C72F5CA-2854-468A-9CA0-0696E53FC1D0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51" name="Freeform: Shape 2250">
                    <a:extLst>
                      <a:ext uri="{FF2B5EF4-FFF2-40B4-BE49-F238E27FC236}">
                        <a16:creationId xmlns:a16="http://schemas.microsoft.com/office/drawing/2014/main" id="{7C6ED282-A640-4AC1-94C8-CFFEC4FC6375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52" name="Freeform: Shape 2251">
                    <a:extLst>
                      <a:ext uri="{FF2B5EF4-FFF2-40B4-BE49-F238E27FC236}">
                        <a16:creationId xmlns:a16="http://schemas.microsoft.com/office/drawing/2014/main" id="{8F6EBCCA-74FC-46CC-99F6-4867546BFE2F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53" name="Freeform: Shape 2252">
                    <a:extLst>
                      <a:ext uri="{FF2B5EF4-FFF2-40B4-BE49-F238E27FC236}">
                        <a16:creationId xmlns:a16="http://schemas.microsoft.com/office/drawing/2014/main" id="{6D5EFE84-4AC2-42E0-A316-C8DEAD88E4F9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54" name="Freeform: Shape 2253">
                    <a:extLst>
                      <a:ext uri="{FF2B5EF4-FFF2-40B4-BE49-F238E27FC236}">
                        <a16:creationId xmlns:a16="http://schemas.microsoft.com/office/drawing/2014/main" id="{98B56D21-067B-4C71-8FD9-91A707A040FB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244" name="Freeform: Shape 2243">
                  <a:extLst>
                    <a:ext uri="{FF2B5EF4-FFF2-40B4-BE49-F238E27FC236}">
                      <a16:creationId xmlns:a16="http://schemas.microsoft.com/office/drawing/2014/main" id="{037BB027-AAE3-4C1A-9B57-14569B8D85F2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45" name="Freeform: Shape 2244">
                  <a:extLst>
                    <a:ext uri="{FF2B5EF4-FFF2-40B4-BE49-F238E27FC236}">
                      <a16:creationId xmlns:a16="http://schemas.microsoft.com/office/drawing/2014/main" id="{540F5E86-0436-4829-893E-AFE70136453F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46" name="Freeform: Shape 2245">
                  <a:extLst>
                    <a:ext uri="{FF2B5EF4-FFF2-40B4-BE49-F238E27FC236}">
                      <a16:creationId xmlns:a16="http://schemas.microsoft.com/office/drawing/2014/main" id="{31AD1362-4551-4ADA-8DD9-6C9F29F5D29D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47" name="Freeform: Shape 2246">
                  <a:extLst>
                    <a:ext uri="{FF2B5EF4-FFF2-40B4-BE49-F238E27FC236}">
                      <a16:creationId xmlns:a16="http://schemas.microsoft.com/office/drawing/2014/main" id="{A6EAB7E0-59BA-42D6-B4B5-EE718BF21942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48" name="Freeform: Shape 2247">
                  <a:extLst>
                    <a:ext uri="{FF2B5EF4-FFF2-40B4-BE49-F238E27FC236}">
                      <a16:creationId xmlns:a16="http://schemas.microsoft.com/office/drawing/2014/main" id="{823CD9F1-F25B-4C7D-A2EF-3595FE279B85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227" name="Graphic 2125">
                <a:extLst>
                  <a:ext uri="{FF2B5EF4-FFF2-40B4-BE49-F238E27FC236}">
                    <a16:creationId xmlns:a16="http://schemas.microsoft.com/office/drawing/2014/main" id="{BA688F2D-F5F5-4F54-8C18-E82F5DBBE5BB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230" name="Freeform: Shape 2229">
                  <a:extLst>
                    <a:ext uri="{FF2B5EF4-FFF2-40B4-BE49-F238E27FC236}">
                      <a16:creationId xmlns:a16="http://schemas.microsoft.com/office/drawing/2014/main" id="{2E8C1AEF-78A7-4002-AF62-58D1FC346FFD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231" name="Graphic 2125">
                  <a:extLst>
                    <a:ext uri="{FF2B5EF4-FFF2-40B4-BE49-F238E27FC236}">
                      <a16:creationId xmlns:a16="http://schemas.microsoft.com/office/drawing/2014/main" id="{77D6EC4A-72AF-4029-BBBD-5E8956BCC9C4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237" name="Freeform: Shape 2236">
                    <a:extLst>
                      <a:ext uri="{FF2B5EF4-FFF2-40B4-BE49-F238E27FC236}">
                        <a16:creationId xmlns:a16="http://schemas.microsoft.com/office/drawing/2014/main" id="{6D8F0BF2-0BCE-4742-9292-58F49383B15B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38" name="Freeform: Shape 2237">
                    <a:extLst>
                      <a:ext uri="{FF2B5EF4-FFF2-40B4-BE49-F238E27FC236}">
                        <a16:creationId xmlns:a16="http://schemas.microsoft.com/office/drawing/2014/main" id="{52E0815F-9D9B-4A8D-9A02-1F861AEE6082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39" name="Freeform: Shape 2238">
                    <a:extLst>
                      <a:ext uri="{FF2B5EF4-FFF2-40B4-BE49-F238E27FC236}">
                        <a16:creationId xmlns:a16="http://schemas.microsoft.com/office/drawing/2014/main" id="{0FF6CCC2-C028-45C7-9237-54B73BE12E64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40" name="Freeform: Shape 2239">
                    <a:extLst>
                      <a:ext uri="{FF2B5EF4-FFF2-40B4-BE49-F238E27FC236}">
                        <a16:creationId xmlns:a16="http://schemas.microsoft.com/office/drawing/2014/main" id="{3A0F3447-B271-4553-9B0D-0BC52941E5A4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41" name="Freeform: Shape 2240">
                    <a:extLst>
                      <a:ext uri="{FF2B5EF4-FFF2-40B4-BE49-F238E27FC236}">
                        <a16:creationId xmlns:a16="http://schemas.microsoft.com/office/drawing/2014/main" id="{108AB882-FA63-4EAE-974D-A3065146FCAB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232" name="Freeform: Shape 2231">
                  <a:extLst>
                    <a:ext uri="{FF2B5EF4-FFF2-40B4-BE49-F238E27FC236}">
                      <a16:creationId xmlns:a16="http://schemas.microsoft.com/office/drawing/2014/main" id="{D215E15B-F284-4D94-BE6E-533CD4F59004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33" name="Freeform: Shape 2232">
                  <a:extLst>
                    <a:ext uri="{FF2B5EF4-FFF2-40B4-BE49-F238E27FC236}">
                      <a16:creationId xmlns:a16="http://schemas.microsoft.com/office/drawing/2014/main" id="{0DAC2D23-C01F-4100-9FDE-AC385C2DADBF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34" name="Freeform: Shape 2233">
                  <a:extLst>
                    <a:ext uri="{FF2B5EF4-FFF2-40B4-BE49-F238E27FC236}">
                      <a16:creationId xmlns:a16="http://schemas.microsoft.com/office/drawing/2014/main" id="{1E339B3A-3AA2-47CE-B3B6-3BF2EBF96FD0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35" name="Freeform: Shape 2234">
                  <a:extLst>
                    <a:ext uri="{FF2B5EF4-FFF2-40B4-BE49-F238E27FC236}">
                      <a16:creationId xmlns:a16="http://schemas.microsoft.com/office/drawing/2014/main" id="{0AC41089-DA1A-4099-A1AB-99BC517902AD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36" name="Freeform: Shape 2235">
                  <a:extLst>
                    <a:ext uri="{FF2B5EF4-FFF2-40B4-BE49-F238E27FC236}">
                      <a16:creationId xmlns:a16="http://schemas.microsoft.com/office/drawing/2014/main" id="{0E9A0830-4BB7-458D-9BFB-A9DB3A15B90C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228" name="Freeform: Shape 2227">
                <a:extLst>
                  <a:ext uri="{FF2B5EF4-FFF2-40B4-BE49-F238E27FC236}">
                    <a16:creationId xmlns:a16="http://schemas.microsoft.com/office/drawing/2014/main" id="{082AE05A-82FF-48F9-9CE9-FF85364E26EF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229" name="Freeform: Shape 2228">
                <a:extLst>
                  <a:ext uri="{FF2B5EF4-FFF2-40B4-BE49-F238E27FC236}">
                    <a16:creationId xmlns:a16="http://schemas.microsoft.com/office/drawing/2014/main" id="{975EEC28-C075-45EF-99B2-9AF69AE6A474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B5307334-11C3-4EAB-BE0D-299BB060504B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735" name="Graphic 1625">
            <a:extLst>
              <a:ext uri="{FF2B5EF4-FFF2-40B4-BE49-F238E27FC236}">
                <a16:creationId xmlns:a16="http://schemas.microsoft.com/office/drawing/2014/main" id="{2ACDACF0-A982-4C5B-8DB8-00AD3BEF565B}"/>
              </a:ext>
            </a:extLst>
          </p:cNvPr>
          <p:cNvGrpSpPr/>
          <p:nvPr/>
        </p:nvGrpSpPr>
        <p:grpSpPr>
          <a:xfrm rot="7776535" flipH="1">
            <a:off x="7590365" y="-1446287"/>
            <a:ext cx="4001953" cy="5201316"/>
            <a:chOff x="5360337" y="2043051"/>
            <a:chExt cx="2009355" cy="2629282"/>
          </a:xfrm>
        </p:grpSpPr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2FC60A2-2301-4800-AD9B-6DE4D9C272F2}"/>
                </a:ext>
              </a:extLst>
            </p:cNvPr>
            <p:cNvSpPr/>
            <p:nvPr/>
          </p:nvSpPr>
          <p:spPr>
            <a:xfrm>
              <a:off x="5360337" y="2043432"/>
              <a:ext cx="2008949" cy="2628901"/>
            </a:xfrm>
            <a:custGeom>
              <a:avLst/>
              <a:gdLst>
                <a:gd name="connsiteX0" fmla="*/ 2002392 w 2008949"/>
                <a:gd name="connsiteY0" fmla="*/ 517363 h 2628901"/>
                <a:gd name="connsiteX1" fmla="*/ 2002297 w 2008949"/>
                <a:gd name="connsiteY1" fmla="*/ 519173 h 2628901"/>
                <a:gd name="connsiteX2" fmla="*/ 2002011 w 2008949"/>
                <a:gd name="connsiteY2" fmla="*/ 519363 h 2628901"/>
                <a:gd name="connsiteX3" fmla="*/ 1929145 w 2008949"/>
                <a:gd name="connsiteY3" fmla="*/ 668525 h 2628901"/>
                <a:gd name="connsiteX4" fmla="*/ 1899332 w 2008949"/>
                <a:gd name="connsiteY4" fmla="*/ 691575 h 2628901"/>
                <a:gd name="connsiteX5" fmla="*/ 1899236 w 2008949"/>
                <a:gd name="connsiteY5" fmla="*/ 692432 h 2628901"/>
                <a:gd name="connsiteX6" fmla="*/ 1898379 w 2008949"/>
                <a:gd name="connsiteY6" fmla="*/ 692337 h 2628901"/>
                <a:gd name="connsiteX7" fmla="*/ 1710641 w 2008949"/>
                <a:gd name="connsiteY7" fmla="*/ 758345 h 2628901"/>
                <a:gd name="connsiteX8" fmla="*/ 1587864 w 2008949"/>
                <a:gd name="connsiteY8" fmla="*/ 809209 h 2628901"/>
                <a:gd name="connsiteX9" fmla="*/ 1485470 w 2008949"/>
                <a:gd name="connsiteY9" fmla="*/ 899982 h 2628901"/>
                <a:gd name="connsiteX10" fmla="*/ 1412414 w 2008949"/>
                <a:gd name="connsiteY10" fmla="*/ 991041 h 2628901"/>
                <a:gd name="connsiteX11" fmla="*/ 1325641 w 2008949"/>
                <a:gd name="connsiteY11" fmla="*/ 1100293 h 2628901"/>
                <a:gd name="connsiteX12" fmla="*/ 1135331 w 2008949"/>
                <a:gd name="connsiteY12" fmla="*/ 1334417 h 2628901"/>
                <a:gd name="connsiteX13" fmla="*/ 449245 w 2008949"/>
                <a:gd name="connsiteY13" fmla="*/ 2184143 h 2628901"/>
                <a:gd name="connsiteX14" fmla="*/ 231409 w 2008949"/>
                <a:gd name="connsiteY14" fmla="*/ 2464940 h 2628901"/>
                <a:gd name="connsiteX15" fmla="*/ 173878 w 2008949"/>
                <a:gd name="connsiteY15" fmla="*/ 2546283 h 2628901"/>
                <a:gd name="connsiteX16" fmla="*/ 160447 w 2008949"/>
                <a:gd name="connsiteY16" fmla="*/ 2569334 h 2628901"/>
                <a:gd name="connsiteX17" fmla="*/ 161114 w 2008949"/>
                <a:gd name="connsiteY17" fmla="*/ 2584955 h 2628901"/>
                <a:gd name="connsiteX18" fmla="*/ 148922 w 2008949"/>
                <a:gd name="connsiteY18" fmla="*/ 2627151 h 2628901"/>
                <a:gd name="connsiteX19" fmla="*/ 143588 w 2008949"/>
                <a:gd name="connsiteY19" fmla="*/ 2628389 h 2628901"/>
                <a:gd name="connsiteX20" fmla="*/ 999 w 2008949"/>
                <a:gd name="connsiteY20" fmla="*/ 2529234 h 2628901"/>
                <a:gd name="connsiteX21" fmla="*/ 523 w 2008949"/>
                <a:gd name="connsiteY21" fmla="*/ 2524566 h 2628901"/>
                <a:gd name="connsiteX22" fmla="*/ 63197 w 2008949"/>
                <a:gd name="connsiteY22" fmla="*/ 2479799 h 2628901"/>
                <a:gd name="connsiteX23" fmla="*/ 231123 w 2008949"/>
                <a:gd name="connsiteY23" fmla="*/ 2291299 h 2628901"/>
                <a:gd name="connsiteX24" fmla="*/ 529256 w 2008949"/>
                <a:gd name="connsiteY24" fmla="*/ 1924777 h 2628901"/>
                <a:gd name="connsiteX25" fmla="*/ 1053893 w 2008949"/>
                <a:gd name="connsiteY25" fmla="*/ 1272124 h 2628901"/>
                <a:gd name="connsiteX26" fmla="*/ 1054083 w 2008949"/>
                <a:gd name="connsiteY26" fmla="*/ 1270790 h 2628901"/>
                <a:gd name="connsiteX27" fmla="*/ 1054845 w 2008949"/>
                <a:gd name="connsiteY27" fmla="*/ 1270981 h 2628901"/>
                <a:gd name="connsiteX28" fmla="*/ 1140094 w 2008949"/>
                <a:gd name="connsiteY28" fmla="*/ 1164872 h 2628901"/>
                <a:gd name="connsiteX29" fmla="*/ 1139998 w 2008949"/>
                <a:gd name="connsiteY29" fmla="*/ 1164587 h 2628901"/>
                <a:gd name="connsiteX30" fmla="*/ 1140380 w 2008949"/>
                <a:gd name="connsiteY30" fmla="*/ 1164587 h 2628901"/>
                <a:gd name="connsiteX31" fmla="*/ 1229915 w 2008949"/>
                <a:gd name="connsiteY31" fmla="*/ 1053144 h 2628901"/>
                <a:gd name="connsiteX32" fmla="*/ 1231153 w 2008949"/>
                <a:gd name="connsiteY32" fmla="*/ 1051620 h 2628901"/>
                <a:gd name="connsiteX33" fmla="*/ 1329165 w 2008949"/>
                <a:gd name="connsiteY33" fmla="*/ 929700 h 2628901"/>
                <a:gd name="connsiteX34" fmla="*/ 1531952 w 2008949"/>
                <a:gd name="connsiteY34" fmla="*/ 714721 h 2628901"/>
                <a:gd name="connsiteX35" fmla="*/ 1644157 w 2008949"/>
                <a:gd name="connsiteY35" fmla="*/ 666048 h 2628901"/>
                <a:gd name="connsiteX36" fmla="*/ 1767505 w 2008949"/>
                <a:gd name="connsiteY36" fmla="*/ 641283 h 2628901"/>
                <a:gd name="connsiteX37" fmla="*/ 1894664 w 2008949"/>
                <a:gd name="connsiteY37" fmla="*/ 533174 h 2628901"/>
                <a:gd name="connsiteX38" fmla="*/ 1912762 w 2008949"/>
                <a:gd name="connsiteY38" fmla="*/ 363439 h 2628901"/>
                <a:gd name="connsiteX39" fmla="*/ 1636918 w 2008949"/>
                <a:gd name="connsiteY39" fmla="*/ 101216 h 2628901"/>
                <a:gd name="connsiteX40" fmla="*/ 1400888 w 2008949"/>
                <a:gd name="connsiteY40" fmla="*/ 243614 h 2628901"/>
                <a:gd name="connsiteX41" fmla="*/ 1298114 w 2008949"/>
                <a:gd name="connsiteY41" fmla="*/ 362201 h 2628901"/>
                <a:gd name="connsiteX42" fmla="*/ 1231057 w 2008949"/>
                <a:gd name="connsiteY42" fmla="*/ 482882 h 2628901"/>
                <a:gd name="connsiteX43" fmla="*/ 1230581 w 2008949"/>
                <a:gd name="connsiteY43" fmla="*/ 482787 h 2628901"/>
                <a:gd name="connsiteX44" fmla="*/ 1150381 w 2008949"/>
                <a:gd name="connsiteY44" fmla="*/ 460499 h 2628901"/>
                <a:gd name="connsiteX45" fmla="*/ 1121901 w 2008949"/>
                <a:gd name="connsiteY45" fmla="*/ 400872 h 2628901"/>
                <a:gd name="connsiteX46" fmla="*/ 1163620 w 2008949"/>
                <a:gd name="connsiteY46" fmla="*/ 374774 h 2628901"/>
                <a:gd name="connsiteX47" fmla="*/ 1208864 w 2008949"/>
                <a:gd name="connsiteY47" fmla="*/ 332197 h 2628901"/>
                <a:gd name="connsiteX48" fmla="*/ 1355454 w 2008949"/>
                <a:gd name="connsiteY48" fmla="*/ 146269 h 2628901"/>
                <a:gd name="connsiteX49" fmla="*/ 1355359 w 2008949"/>
                <a:gd name="connsiteY49" fmla="*/ 145888 h 2628901"/>
                <a:gd name="connsiteX50" fmla="*/ 1355835 w 2008949"/>
                <a:gd name="connsiteY50" fmla="*/ 145888 h 2628901"/>
                <a:gd name="connsiteX51" fmla="*/ 1376409 w 2008949"/>
                <a:gd name="connsiteY51" fmla="*/ 125600 h 2628901"/>
                <a:gd name="connsiteX52" fmla="*/ 1598056 w 2008949"/>
                <a:gd name="connsiteY52" fmla="*/ 5680 h 2628901"/>
                <a:gd name="connsiteX53" fmla="*/ 1661397 w 2008949"/>
                <a:gd name="connsiteY53" fmla="*/ 2060 h 2628901"/>
                <a:gd name="connsiteX54" fmla="*/ 1665112 w 2008949"/>
                <a:gd name="connsiteY54" fmla="*/ 822 h 2628901"/>
                <a:gd name="connsiteX55" fmla="*/ 1666064 w 2008949"/>
                <a:gd name="connsiteY55" fmla="*/ 2441 h 2628901"/>
                <a:gd name="connsiteX56" fmla="*/ 1794080 w 2008949"/>
                <a:gd name="connsiteY56" fmla="*/ 38446 h 2628901"/>
                <a:gd name="connsiteX57" fmla="*/ 1990010 w 2008949"/>
                <a:gd name="connsiteY57" fmla="*/ 314385 h 2628901"/>
                <a:gd name="connsiteX58" fmla="*/ 1990105 w 2008949"/>
                <a:gd name="connsiteY58" fmla="*/ 314385 h 2628901"/>
                <a:gd name="connsiteX59" fmla="*/ 1990010 w 2008949"/>
                <a:gd name="connsiteY59" fmla="*/ 314480 h 2628901"/>
                <a:gd name="connsiteX60" fmla="*/ 1996391 w 2008949"/>
                <a:gd name="connsiteY60" fmla="*/ 334769 h 2628901"/>
                <a:gd name="connsiteX61" fmla="*/ 2002392 w 2008949"/>
                <a:gd name="connsiteY61" fmla="*/ 517363 h 262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008949" h="2628901">
                  <a:moveTo>
                    <a:pt x="2002392" y="517363"/>
                  </a:moveTo>
                  <a:cubicBezTo>
                    <a:pt x="2002392" y="518030"/>
                    <a:pt x="2002773" y="518601"/>
                    <a:pt x="2002297" y="519173"/>
                  </a:cubicBezTo>
                  <a:cubicBezTo>
                    <a:pt x="2002202" y="519268"/>
                    <a:pt x="2002106" y="519173"/>
                    <a:pt x="2002011" y="519363"/>
                  </a:cubicBezTo>
                  <a:cubicBezTo>
                    <a:pt x="1991629" y="574703"/>
                    <a:pt x="1969054" y="626900"/>
                    <a:pt x="1929145" y="668525"/>
                  </a:cubicBezTo>
                  <a:cubicBezTo>
                    <a:pt x="1920096" y="677954"/>
                    <a:pt x="1909523" y="684336"/>
                    <a:pt x="1899332" y="691575"/>
                  </a:cubicBezTo>
                  <a:cubicBezTo>
                    <a:pt x="1899046" y="691861"/>
                    <a:pt x="1899617" y="692337"/>
                    <a:pt x="1899236" y="692432"/>
                  </a:cubicBezTo>
                  <a:cubicBezTo>
                    <a:pt x="1898951" y="692432"/>
                    <a:pt x="1898569" y="692337"/>
                    <a:pt x="1898379" y="692337"/>
                  </a:cubicBezTo>
                  <a:cubicBezTo>
                    <a:pt x="1843705" y="730723"/>
                    <a:pt x="1775411" y="742724"/>
                    <a:pt x="1710641" y="758345"/>
                  </a:cubicBezTo>
                  <a:cubicBezTo>
                    <a:pt x="1666922" y="768918"/>
                    <a:pt x="1625583" y="784158"/>
                    <a:pt x="1587864" y="809209"/>
                  </a:cubicBezTo>
                  <a:cubicBezTo>
                    <a:pt x="1549669" y="834545"/>
                    <a:pt x="1515950" y="865883"/>
                    <a:pt x="1485470" y="899982"/>
                  </a:cubicBezTo>
                  <a:cubicBezTo>
                    <a:pt x="1459753" y="928843"/>
                    <a:pt x="1434321" y="959132"/>
                    <a:pt x="1412414" y="991041"/>
                  </a:cubicBezTo>
                  <a:cubicBezTo>
                    <a:pt x="1386124" y="1029236"/>
                    <a:pt x="1354882" y="1064288"/>
                    <a:pt x="1325641" y="1100293"/>
                  </a:cubicBezTo>
                  <a:cubicBezTo>
                    <a:pt x="1262204" y="1178303"/>
                    <a:pt x="1198768" y="1256312"/>
                    <a:pt x="1135331" y="1334417"/>
                  </a:cubicBezTo>
                  <a:cubicBezTo>
                    <a:pt x="905684" y="1616929"/>
                    <a:pt x="675464" y="1898964"/>
                    <a:pt x="449245" y="2184143"/>
                  </a:cubicBezTo>
                  <a:cubicBezTo>
                    <a:pt x="375617" y="2276916"/>
                    <a:pt x="301989" y="2369785"/>
                    <a:pt x="231409" y="2464940"/>
                  </a:cubicBezTo>
                  <a:cubicBezTo>
                    <a:pt x="211692" y="2491610"/>
                    <a:pt x="191785" y="2518375"/>
                    <a:pt x="173878" y="2546283"/>
                  </a:cubicBezTo>
                  <a:cubicBezTo>
                    <a:pt x="169115" y="2553713"/>
                    <a:pt x="164162" y="2561333"/>
                    <a:pt x="160447" y="2569334"/>
                  </a:cubicBezTo>
                  <a:cubicBezTo>
                    <a:pt x="157590" y="2575430"/>
                    <a:pt x="159781" y="2577716"/>
                    <a:pt x="161114" y="2584955"/>
                  </a:cubicBezTo>
                  <a:cubicBezTo>
                    <a:pt x="163781" y="2600195"/>
                    <a:pt x="156066" y="2614387"/>
                    <a:pt x="148922" y="2627151"/>
                  </a:cubicBezTo>
                  <a:cubicBezTo>
                    <a:pt x="147779" y="2629151"/>
                    <a:pt x="145398" y="2629246"/>
                    <a:pt x="143588" y="2628389"/>
                  </a:cubicBezTo>
                  <a:cubicBezTo>
                    <a:pt x="92915" y="2604386"/>
                    <a:pt x="39861" y="2570001"/>
                    <a:pt x="999" y="2529234"/>
                  </a:cubicBezTo>
                  <a:cubicBezTo>
                    <a:pt x="-239" y="2527900"/>
                    <a:pt x="-239" y="2526090"/>
                    <a:pt x="523" y="2524566"/>
                  </a:cubicBezTo>
                  <a:cubicBezTo>
                    <a:pt x="14048" y="2497801"/>
                    <a:pt x="43004" y="2497896"/>
                    <a:pt x="63197" y="2479799"/>
                  </a:cubicBezTo>
                  <a:cubicBezTo>
                    <a:pt x="125395" y="2423982"/>
                    <a:pt x="177783" y="2355307"/>
                    <a:pt x="231123" y="2291299"/>
                  </a:cubicBezTo>
                  <a:cubicBezTo>
                    <a:pt x="331993" y="2170332"/>
                    <a:pt x="430672" y="2047554"/>
                    <a:pt x="529256" y="1924777"/>
                  </a:cubicBezTo>
                  <a:cubicBezTo>
                    <a:pt x="704039" y="1707131"/>
                    <a:pt x="879014" y="1489675"/>
                    <a:pt x="1053893" y="1272124"/>
                  </a:cubicBezTo>
                  <a:cubicBezTo>
                    <a:pt x="1054178" y="1271552"/>
                    <a:pt x="1053416" y="1270790"/>
                    <a:pt x="1054083" y="1270790"/>
                  </a:cubicBezTo>
                  <a:cubicBezTo>
                    <a:pt x="1054369" y="1270790"/>
                    <a:pt x="1054559" y="1270981"/>
                    <a:pt x="1054845" y="1270981"/>
                  </a:cubicBezTo>
                  <a:cubicBezTo>
                    <a:pt x="1083230" y="1235643"/>
                    <a:pt x="1111614" y="1200210"/>
                    <a:pt x="1140094" y="1164872"/>
                  </a:cubicBezTo>
                  <a:cubicBezTo>
                    <a:pt x="1140189" y="1164777"/>
                    <a:pt x="1139903" y="1164682"/>
                    <a:pt x="1139998" y="1164587"/>
                  </a:cubicBezTo>
                  <a:cubicBezTo>
                    <a:pt x="1140094" y="1164491"/>
                    <a:pt x="1140284" y="1164587"/>
                    <a:pt x="1140380" y="1164587"/>
                  </a:cubicBezTo>
                  <a:cubicBezTo>
                    <a:pt x="1170288" y="1127439"/>
                    <a:pt x="1200101" y="1090292"/>
                    <a:pt x="1229915" y="1053144"/>
                  </a:cubicBezTo>
                  <a:cubicBezTo>
                    <a:pt x="1230010" y="1052287"/>
                    <a:pt x="1230391" y="1052096"/>
                    <a:pt x="1231153" y="1051620"/>
                  </a:cubicBezTo>
                  <a:cubicBezTo>
                    <a:pt x="1263919" y="1011044"/>
                    <a:pt x="1296399" y="970277"/>
                    <a:pt x="1329165" y="929700"/>
                  </a:cubicBezTo>
                  <a:cubicBezTo>
                    <a:pt x="1390697" y="853500"/>
                    <a:pt x="1451847" y="772823"/>
                    <a:pt x="1531952" y="714721"/>
                  </a:cubicBezTo>
                  <a:cubicBezTo>
                    <a:pt x="1565480" y="690337"/>
                    <a:pt x="1603961" y="675573"/>
                    <a:pt x="1644157" y="666048"/>
                  </a:cubicBezTo>
                  <a:cubicBezTo>
                    <a:pt x="1684828" y="656428"/>
                    <a:pt x="1727501" y="653475"/>
                    <a:pt x="1767505" y="641283"/>
                  </a:cubicBezTo>
                  <a:cubicBezTo>
                    <a:pt x="1823322" y="624233"/>
                    <a:pt x="1869899" y="586514"/>
                    <a:pt x="1894664" y="533174"/>
                  </a:cubicBezTo>
                  <a:cubicBezTo>
                    <a:pt x="1919048" y="480692"/>
                    <a:pt x="1923239" y="419922"/>
                    <a:pt x="1912762" y="363439"/>
                  </a:cubicBezTo>
                  <a:cubicBezTo>
                    <a:pt x="1888949" y="234566"/>
                    <a:pt x="1781412" y="92453"/>
                    <a:pt x="1636918" y="101216"/>
                  </a:cubicBezTo>
                  <a:cubicBezTo>
                    <a:pt x="1538715" y="107216"/>
                    <a:pt x="1462324" y="172463"/>
                    <a:pt x="1400888" y="243614"/>
                  </a:cubicBezTo>
                  <a:cubicBezTo>
                    <a:pt x="1366694" y="283238"/>
                    <a:pt x="1332785" y="322958"/>
                    <a:pt x="1298114" y="362201"/>
                  </a:cubicBezTo>
                  <a:cubicBezTo>
                    <a:pt x="1266490" y="397919"/>
                    <a:pt x="1247155" y="438305"/>
                    <a:pt x="1231057" y="482882"/>
                  </a:cubicBezTo>
                  <a:cubicBezTo>
                    <a:pt x="1230962" y="483168"/>
                    <a:pt x="1230772" y="482597"/>
                    <a:pt x="1230581" y="482787"/>
                  </a:cubicBezTo>
                  <a:cubicBezTo>
                    <a:pt x="1223533" y="523364"/>
                    <a:pt x="1163811" y="473453"/>
                    <a:pt x="1150381" y="460499"/>
                  </a:cubicBezTo>
                  <a:cubicBezTo>
                    <a:pt x="1138189" y="448688"/>
                    <a:pt x="1107328" y="420875"/>
                    <a:pt x="1121901" y="400872"/>
                  </a:cubicBezTo>
                  <a:cubicBezTo>
                    <a:pt x="1132093" y="386966"/>
                    <a:pt x="1149905" y="384203"/>
                    <a:pt x="1163620" y="374774"/>
                  </a:cubicBezTo>
                  <a:cubicBezTo>
                    <a:pt x="1180765" y="362963"/>
                    <a:pt x="1195529" y="348104"/>
                    <a:pt x="1208864" y="332197"/>
                  </a:cubicBezTo>
                  <a:cubicBezTo>
                    <a:pt x="1259632" y="271713"/>
                    <a:pt x="1298780" y="201514"/>
                    <a:pt x="1355454" y="146269"/>
                  </a:cubicBezTo>
                  <a:cubicBezTo>
                    <a:pt x="1355549" y="146174"/>
                    <a:pt x="1355073" y="145983"/>
                    <a:pt x="1355359" y="145888"/>
                  </a:cubicBezTo>
                  <a:cubicBezTo>
                    <a:pt x="1355549" y="145793"/>
                    <a:pt x="1355740" y="145888"/>
                    <a:pt x="1355835" y="145888"/>
                  </a:cubicBezTo>
                  <a:cubicBezTo>
                    <a:pt x="1362788" y="139125"/>
                    <a:pt x="1368884" y="131791"/>
                    <a:pt x="1376409" y="125600"/>
                  </a:cubicBezTo>
                  <a:cubicBezTo>
                    <a:pt x="1440607" y="72736"/>
                    <a:pt x="1514426" y="20348"/>
                    <a:pt x="1598056" y="5680"/>
                  </a:cubicBezTo>
                  <a:cubicBezTo>
                    <a:pt x="1619011" y="2060"/>
                    <a:pt x="1640252" y="1394"/>
                    <a:pt x="1661397" y="2060"/>
                  </a:cubicBezTo>
                  <a:cubicBezTo>
                    <a:pt x="1661969" y="346"/>
                    <a:pt x="1663493" y="-892"/>
                    <a:pt x="1665112" y="822"/>
                  </a:cubicBezTo>
                  <a:cubicBezTo>
                    <a:pt x="1665493" y="1203"/>
                    <a:pt x="1665683" y="1965"/>
                    <a:pt x="1666064" y="2441"/>
                  </a:cubicBezTo>
                  <a:cubicBezTo>
                    <a:pt x="1710736" y="4727"/>
                    <a:pt x="1754933" y="15967"/>
                    <a:pt x="1794080" y="38446"/>
                  </a:cubicBezTo>
                  <a:cubicBezTo>
                    <a:pt x="1894664" y="95977"/>
                    <a:pt x="1960387" y="203705"/>
                    <a:pt x="1990010" y="314385"/>
                  </a:cubicBezTo>
                  <a:cubicBezTo>
                    <a:pt x="1990010" y="314480"/>
                    <a:pt x="1990105" y="314385"/>
                    <a:pt x="1990105" y="314385"/>
                  </a:cubicBezTo>
                  <a:cubicBezTo>
                    <a:pt x="1990105" y="314385"/>
                    <a:pt x="1990105" y="314480"/>
                    <a:pt x="1990010" y="314480"/>
                  </a:cubicBezTo>
                  <a:cubicBezTo>
                    <a:pt x="1991819" y="321243"/>
                    <a:pt x="1994962" y="327911"/>
                    <a:pt x="1996391" y="334769"/>
                  </a:cubicBezTo>
                  <a:cubicBezTo>
                    <a:pt x="2009917" y="392871"/>
                    <a:pt x="2013441" y="456974"/>
                    <a:pt x="2002392" y="517363"/>
                  </a:cubicBezTo>
                  <a:close/>
                </a:path>
              </a:pathLst>
            </a:custGeom>
            <a:solidFill>
              <a:srgbClr val="1A17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A3C8910A-A821-4739-9D2F-894A474CBC46}"/>
                </a:ext>
              </a:extLst>
            </p:cNvPr>
            <p:cNvSpPr/>
            <p:nvPr/>
          </p:nvSpPr>
          <p:spPr>
            <a:xfrm>
              <a:off x="7254144" y="2280189"/>
              <a:ext cx="90677" cy="105727"/>
            </a:xfrm>
            <a:custGeom>
              <a:avLst/>
              <a:gdLst>
                <a:gd name="connsiteX0" fmla="*/ 80010 w 90677"/>
                <a:gd name="connsiteY0" fmla="*/ 91821 h 105727"/>
                <a:gd name="connsiteX1" fmla="*/ 90678 w 90677"/>
                <a:gd name="connsiteY1" fmla="*/ 79343 h 105727"/>
                <a:gd name="connsiteX2" fmla="*/ 62770 w 90677"/>
                <a:gd name="connsiteY2" fmla="*/ 0 h 105727"/>
                <a:gd name="connsiteX3" fmla="*/ 0 w 90677"/>
                <a:gd name="connsiteY3" fmla="*/ 42101 h 105727"/>
                <a:gd name="connsiteX4" fmla="*/ 19050 w 90677"/>
                <a:gd name="connsiteY4" fmla="*/ 94107 h 105727"/>
                <a:gd name="connsiteX5" fmla="*/ 21527 w 90677"/>
                <a:gd name="connsiteY5" fmla="*/ 105728 h 105727"/>
                <a:gd name="connsiteX6" fmla="*/ 59055 w 90677"/>
                <a:gd name="connsiteY6" fmla="*/ 102203 h 105727"/>
                <a:gd name="connsiteX7" fmla="*/ 80010 w 90677"/>
                <a:gd name="connsiteY7" fmla="*/ 91821 h 10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677" h="105727">
                  <a:moveTo>
                    <a:pt x="80010" y="91821"/>
                  </a:moveTo>
                  <a:cubicBezTo>
                    <a:pt x="84011" y="87916"/>
                    <a:pt x="87059" y="83439"/>
                    <a:pt x="90678" y="79343"/>
                  </a:cubicBezTo>
                  <a:cubicBezTo>
                    <a:pt x="83439" y="52673"/>
                    <a:pt x="74295" y="26003"/>
                    <a:pt x="62770" y="0"/>
                  </a:cubicBezTo>
                  <a:cubicBezTo>
                    <a:pt x="60293" y="30671"/>
                    <a:pt x="29909" y="46958"/>
                    <a:pt x="0" y="42101"/>
                  </a:cubicBezTo>
                  <a:cubicBezTo>
                    <a:pt x="7620" y="59150"/>
                    <a:pt x="14288" y="76581"/>
                    <a:pt x="19050" y="94107"/>
                  </a:cubicBezTo>
                  <a:cubicBezTo>
                    <a:pt x="20098" y="97917"/>
                    <a:pt x="20574" y="101822"/>
                    <a:pt x="21527" y="105728"/>
                  </a:cubicBezTo>
                  <a:cubicBezTo>
                    <a:pt x="34004" y="104584"/>
                    <a:pt x="46768" y="105347"/>
                    <a:pt x="59055" y="102203"/>
                  </a:cubicBezTo>
                  <a:cubicBezTo>
                    <a:pt x="66580" y="100203"/>
                    <a:pt x="74295" y="97346"/>
                    <a:pt x="80010" y="91821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8CA06A66-BA70-409A-BFD1-00EBBC4B833E}"/>
                </a:ext>
              </a:extLst>
            </p:cNvPr>
            <p:cNvSpPr/>
            <p:nvPr/>
          </p:nvSpPr>
          <p:spPr>
            <a:xfrm>
              <a:off x="5411914" y="4439125"/>
              <a:ext cx="173069" cy="174498"/>
            </a:xfrm>
            <a:custGeom>
              <a:avLst/>
              <a:gdLst>
                <a:gd name="connsiteX0" fmla="*/ 100489 w 173069"/>
                <a:gd name="connsiteY0" fmla="*/ 0 h 174498"/>
                <a:gd name="connsiteX1" fmla="*/ 34766 w 173069"/>
                <a:gd name="connsiteY1" fmla="*/ 72581 h 174498"/>
                <a:gd name="connsiteX2" fmla="*/ 0 w 173069"/>
                <a:gd name="connsiteY2" fmla="*/ 102299 h 174498"/>
                <a:gd name="connsiteX3" fmla="*/ 100298 w 173069"/>
                <a:gd name="connsiteY3" fmla="*/ 174498 h 174498"/>
                <a:gd name="connsiteX4" fmla="*/ 102679 w 173069"/>
                <a:gd name="connsiteY4" fmla="*/ 168783 h 174498"/>
                <a:gd name="connsiteX5" fmla="*/ 115824 w 173069"/>
                <a:gd name="connsiteY5" fmla="*/ 146400 h 174498"/>
                <a:gd name="connsiteX6" fmla="*/ 170402 w 173069"/>
                <a:gd name="connsiteY6" fmla="*/ 69152 h 174498"/>
                <a:gd name="connsiteX7" fmla="*/ 173069 w 173069"/>
                <a:gd name="connsiteY7" fmla="*/ 65818 h 174498"/>
                <a:gd name="connsiteX8" fmla="*/ 100489 w 173069"/>
                <a:gd name="connsiteY8" fmla="*/ 0 h 17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69" h="174498">
                  <a:moveTo>
                    <a:pt x="100489" y="0"/>
                  </a:moveTo>
                  <a:cubicBezTo>
                    <a:pt x="78962" y="24575"/>
                    <a:pt x="57626" y="49435"/>
                    <a:pt x="34766" y="72581"/>
                  </a:cubicBezTo>
                  <a:cubicBezTo>
                    <a:pt x="26670" y="80772"/>
                    <a:pt x="13049" y="97536"/>
                    <a:pt x="0" y="102299"/>
                  </a:cubicBezTo>
                  <a:cubicBezTo>
                    <a:pt x="36671" y="120206"/>
                    <a:pt x="73247" y="143923"/>
                    <a:pt x="100298" y="174498"/>
                  </a:cubicBezTo>
                  <a:cubicBezTo>
                    <a:pt x="101060" y="172593"/>
                    <a:pt x="101822" y="170688"/>
                    <a:pt x="102679" y="168783"/>
                  </a:cubicBezTo>
                  <a:cubicBezTo>
                    <a:pt x="106490" y="161068"/>
                    <a:pt x="111157" y="153638"/>
                    <a:pt x="115824" y="146400"/>
                  </a:cubicBezTo>
                  <a:cubicBezTo>
                    <a:pt x="132874" y="119920"/>
                    <a:pt x="151638" y="94488"/>
                    <a:pt x="170402" y="69152"/>
                  </a:cubicBezTo>
                  <a:cubicBezTo>
                    <a:pt x="171260" y="68009"/>
                    <a:pt x="172212" y="66961"/>
                    <a:pt x="173069" y="65818"/>
                  </a:cubicBezTo>
                  <a:cubicBezTo>
                    <a:pt x="163544" y="28670"/>
                    <a:pt x="140589" y="2000"/>
                    <a:pt x="100489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56AC3CF5-1168-40FB-B090-82E0603A33EC}"/>
                </a:ext>
              </a:extLst>
            </p:cNvPr>
            <p:cNvSpPr/>
            <p:nvPr/>
          </p:nvSpPr>
          <p:spPr>
            <a:xfrm>
              <a:off x="5369454" y="4542757"/>
              <a:ext cx="144728" cy="120300"/>
            </a:xfrm>
            <a:custGeom>
              <a:avLst/>
              <a:gdLst>
                <a:gd name="connsiteX0" fmla="*/ 142567 w 144728"/>
                <a:gd name="connsiteY0" fmla="*/ 75629 h 120300"/>
                <a:gd name="connsiteX1" fmla="*/ 91037 w 144728"/>
                <a:gd name="connsiteY1" fmla="*/ 31718 h 120300"/>
                <a:gd name="connsiteX2" fmla="*/ 38840 w 144728"/>
                <a:gd name="connsiteY2" fmla="*/ 0 h 120300"/>
                <a:gd name="connsiteX3" fmla="*/ 37792 w 144728"/>
                <a:gd name="connsiteY3" fmla="*/ 381 h 120300"/>
                <a:gd name="connsiteX4" fmla="*/ 1597 w 144728"/>
                <a:gd name="connsiteY4" fmla="*/ 28766 h 120300"/>
                <a:gd name="connsiteX5" fmla="*/ 41030 w 144728"/>
                <a:gd name="connsiteY5" fmla="*/ 61532 h 120300"/>
                <a:gd name="connsiteX6" fmla="*/ 134756 w 144728"/>
                <a:gd name="connsiteY6" fmla="*/ 120301 h 120300"/>
                <a:gd name="connsiteX7" fmla="*/ 143424 w 144728"/>
                <a:gd name="connsiteY7" fmla="*/ 81725 h 120300"/>
                <a:gd name="connsiteX8" fmla="*/ 142567 w 144728"/>
                <a:gd name="connsiteY8" fmla="*/ 75629 h 12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28" h="120300">
                  <a:moveTo>
                    <a:pt x="142567" y="75629"/>
                  </a:moveTo>
                  <a:cubicBezTo>
                    <a:pt x="125898" y="60198"/>
                    <a:pt x="109801" y="44672"/>
                    <a:pt x="91037" y="31718"/>
                  </a:cubicBezTo>
                  <a:cubicBezTo>
                    <a:pt x="74273" y="20098"/>
                    <a:pt x="56461" y="10192"/>
                    <a:pt x="38840" y="0"/>
                  </a:cubicBezTo>
                  <a:cubicBezTo>
                    <a:pt x="38459" y="95"/>
                    <a:pt x="38173" y="381"/>
                    <a:pt x="37792" y="381"/>
                  </a:cubicBezTo>
                  <a:cubicBezTo>
                    <a:pt x="30077" y="1238"/>
                    <a:pt x="-8214" y="19336"/>
                    <a:pt x="1597" y="28766"/>
                  </a:cubicBezTo>
                  <a:cubicBezTo>
                    <a:pt x="13884" y="40672"/>
                    <a:pt x="27314" y="51435"/>
                    <a:pt x="41030" y="61532"/>
                  </a:cubicBezTo>
                  <a:cubicBezTo>
                    <a:pt x="70558" y="83439"/>
                    <a:pt x="101609" y="104108"/>
                    <a:pt x="134756" y="120301"/>
                  </a:cubicBezTo>
                  <a:cubicBezTo>
                    <a:pt x="141233" y="108395"/>
                    <a:pt x="147520" y="95726"/>
                    <a:pt x="143424" y="81725"/>
                  </a:cubicBezTo>
                  <a:cubicBezTo>
                    <a:pt x="142757" y="79248"/>
                    <a:pt x="142757" y="77534"/>
                    <a:pt x="142567" y="75629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6D5FBE08-A3FD-4360-AF14-C6C4A00487FA}"/>
                </a:ext>
              </a:extLst>
            </p:cNvPr>
            <p:cNvSpPr/>
            <p:nvPr/>
          </p:nvSpPr>
          <p:spPr>
            <a:xfrm>
              <a:off x="7213853" y="2197131"/>
              <a:ext cx="99631" cy="121527"/>
            </a:xfrm>
            <a:custGeom>
              <a:avLst/>
              <a:gdLst>
                <a:gd name="connsiteX0" fmla="*/ 99632 w 99631"/>
                <a:gd name="connsiteY0" fmla="*/ 76010 h 121527"/>
                <a:gd name="connsiteX1" fmla="*/ 56483 w 99631"/>
                <a:gd name="connsiteY1" fmla="*/ 0 h 121527"/>
                <a:gd name="connsiteX2" fmla="*/ 0 w 99631"/>
                <a:gd name="connsiteY2" fmla="*/ 56483 h 121527"/>
                <a:gd name="connsiteX3" fmla="*/ 38481 w 99631"/>
                <a:gd name="connsiteY3" fmla="*/ 121444 h 121527"/>
                <a:gd name="connsiteX4" fmla="*/ 99632 w 99631"/>
                <a:gd name="connsiteY4" fmla="*/ 76010 h 12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31" h="121527">
                  <a:moveTo>
                    <a:pt x="99632" y="76010"/>
                  </a:moveTo>
                  <a:cubicBezTo>
                    <a:pt x="87440" y="49530"/>
                    <a:pt x="73247" y="23813"/>
                    <a:pt x="56483" y="0"/>
                  </a:cubicBezTo>
                  <a:cubicBezTo>
                    <a:pt x="70485" y="31337"/>
                    <a:pt x="30194" y="58674"/>
                    <a:pt x="0" y="56483"/>
                  </a:cubicBezTo>
                  <a:cubicBezTo>
                    <a:pt x="15145" y="76771"/>
                    <a:pt x="28004" y="98679"/>
                    <a:pt x="38481" y="121444"/>
                  </a:cubicBezTo>
                  <a:cubicBezTo>
                    <a:pt x="68866" y="122682"/>
                    <a:pt x="99251" y="110395"/>
                    <a:pt x="99632" y="7601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DF9E1CC-E8CC-42FF-A982-D7879F4C73DE}"/>
                </a:ext>
              </a:extLst>
            </p:cNvPr>
            <p:cNvSpPr/>
            <p:nvPr/>
          </p:nvSpPr>
          <p:spPr>
            <a:xfrm>
              <a:off x="5516974" y="4288059"/>
              <a:ext cx="186499" cy="211264"/>
            </a:xfrm>
            <a:custGeom>
              <a:avLst/>
              <a:gdLst>
                <a:gd name="connsiteX0" fmla="*/ 166306 w 186499"/>
                <a:gd name="connsiteY0" fmla="*/ 18955 h 211264"/>
                <a:gd name="connsiteX1" fmla="*/ 123158 w 186499"/>
                <a:gd name="connsiteY1" fmla="*/ 0 h 211264"/>
                <a:gd name="connsiteX2" fmla="*/ 122206 w 186499"/>
                <a:gd name="connsiteY2" fmla="*/ 1143 h 211264"/>
                <a:gd name="connsiteX3" fmla="*/ 0 w 186499"/>
                <a:gd name="connsiteY3" fmla="*/ 146018 h 211264"/>
                <a:gd name="connsiteX4" fmla="*/ 72295 w 186499"/>
                <a:gd name="connsiteY4" fmla="*/ 211264 h 211264"/>
                <a:gd name="connsiteX5" fmla="*/ 186500 w 186499"/>
                <a:gd name="connsiteY5" fmla="*/ 63722 h 211264"/>
                <a:gd name="connsiteX6" fmla="*/ 186119 w 186499"/>
                <a:gd name="connsiteY6" fmla="*/ 63722 h 211264"/>
                <a:gd name="connsiteX7" fmla="*/ 166306 w 186499"/>
                <a:gd name="connsiteY7" fmla="*/ 18955 h 2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499" h="211264">
                  <a:moveTo>
                    <a:pt x="166306" y="18955"/>
                  </a:moveTo>
                  <a:cubicBezTo>
                    <a:pt x="154305" y="7334"/>
                    <a:pt x="139637" y="1429"/>
                    <a:pt x="123158" y="0"/>
                  </a:cubicBezTo>
                  <a:cubicBezTo>
                    <a:pt x="122873" y="381"/>
                    <a:pt x="122492" y="762"/>
                    <a:pt x="122206" y="1143"/>
                  </a:cubicBezTo>
                  <a:cubicBezTo>
                    <a:pt x="82201" y="49721"/>
                    <a:pt x="41624" y="98393"/>
                    <a:pt x="0" y="146018"/>
                  </a:cubicBezTo>
                  <a:cubicBezTo>
                    <a:pt x="36195" y="145732"/>
                    <a:pt x="68580" y="175070"/>
                    <a:pt x="72295" y="211264"/>
                  </a:cubicBezTo>
                  <a:cubicBezTo>
                    <a:pt x="109442" y="161354"/>
                    <a:pt x="148209" y="112681"/>
                    <a:pt x="186500" y="63722"/>
                  </a:cubicBezTo>
                  <a:cubicBezTo>
                    <a:pt x="186404" y="63532"/>
                    <a:pt x="186214" y="63817"/>
                    <a:pt x="186119" y="63722"/>
                  </a:cubicBezTo>
                  <a:cubicBezTo>
                    <a:pt x="181546" y="47054"/>
                    <a:pt x="179546" y="31718"/>
                    <a:pt x="166306" y="18955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4BEF0F9-5FFA-4B73-B2A3-CEF052469929}"/>
                </a:ext>
              </a:extLst>
            </p:cNvPr>
            <p:cNvSpPr/>
            <p:nvPr/>
          </p:nvSpPr>
          <p:spPr>
            <a:xfrm>
              <a:off x="7104125" y="2069972"/>
              <a:ext cx="111442" cy="132588"/>
            </a:xfrm>
            <a:custGeom>
              <a:avLst/>
              <a:gdLst>
                <a:gd name="connsiteX0" fmla="*/ 98298 w 111442"/>
                <a:gd name="connsiteY0" fmla="*/ 109538 h 132588"/>
                <a:gd name="connsiteX1" fmla="*/ 109728 w 111442"/>
                <a:gd name="connsiteY1" fmla="*/ 66484 h 132588"/>
                <a:gd name="connsiteX2" fmla="*/ 111443 w 111442"/>
                <a:gd name="connsiteY2" fmla="*/ 66294 h 132588"/>
                <a:gd name="connsiteX3" fmla="*/ 22670 w 111442"/>
                <a:gd name="connsiteY3" fmla="*/ 4477 h 132588"/>
                <a:gd name="connsiteX4" fmla="*/ 8668 w 111442"/>
                <a:gd name="connsiteY4" fmla="*/ 0 h 132588"/>
                <a:gd name="connsiteX5" fmla="*/ 0 w 111442"/>
                <a:gd name="connsiteY5" fmla="*/ 90773 h 132588"/>
                <a:gd name="connsiteX6" fmla="*/ 62770 w 111442"/>
                <a:gd name="connsiteY6" fmla="*/ 132588 h 132588"/>
                <a:gd name="connsiteX7" fmla="*/ 98298 w 111442"/>
                <a:gd name="connsiteY7" fmla="*/ 109538 h 132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442" h="132588">
                  <a:moveTo>
                    <a:pt x="98298" y="109538"/>
                  </a:moveTo>
                  <a:cubicBezTo>
                    <a:pt x="107442" y="95441"/>
                    <a:pt x="107347" y="82391"/>
                    <a:pt x="109728" y="66484"/>
                  </a:cubicBezTo>
                  <a:cubicBezTo>
                    <a:pt x="109919" y="65532"/>
                    <a:pt x="110680" y="66389"/>
                    <a:pt x="111443" y="66294"/>
                  </a:cubicBezTo>
                  <a:cubicBezTo>
                    <a:pt x="85058" y="41339"/>
                    <a:pt x="56293" y="19241"/>
                    <a:pt x="22670" y="4477"/>
                  </a:cubicBezTo>
                  <a:cubicBezTo>
                    <a:pt x="18097" y="2477"/>
                    <a:pt x="13240" y="1810"/>
                    <a:pt x="8668" y="0"/>
                  </a:cubicBezTo>
                  <a:cubicBezTo>
                    <a:pt x="20193" y="28956"/>
                    <a:pt x="23051" y="67723"/>
                    <a:pt x="0" y="90773"/>
                  </a:cubicBezTo>
                  <a:cubicBezTo>
                    <a:pt x="22670" y="101537"/>
                    <a:pt x="43625" y="115824"/>
                    <a:pt x="62770" y="132588"/>
                  </a:cubicBezTo>
                  <a:cubicBezTo>
                    <a:pt x="76581" y="128588"/>
                    <a:pt x="90297" y="121920"/>
                    <a:pt x="98298" y="109538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219A8D94-B579-4020-A65A-747116400BCE}"/>
                </a:ext>
              </a:extLst>
            </p:cNvPr>
            <p:cNvSpPr/>
            <p:nvPr/>
          </p:nvSpPr>
          <p:spPr>
            <a:xfrm>
              <a:off x="5739383" y="4020311"/>
              <a:ext cx="180022" cy="200120"/>
            </a:xfrm>
            <a:custGeom>
              <a:avLst/>
              <a:gdLst>
                <a:gd name="connsiteX0" fmla="*/ 163354 w 180022"/>
                <a:gd name="connsiteY0" fmla="*/ 17240 h 200120"/>
                <a:gd name="connsiteX1" fmla="*/ 117729 w 180022"/>
                <a:gd name="connsiteY1" fmla="*/ 0 h 200120"/>
                <a:gd name="connsiteX2" fmla="*/ 0 w 180022"/>
                <a:gd name="connsiteY2" fmla="*/ 145161 h 200120"/>
                <a:gd name="connsiteX3" fmla="*/ 66294 w 180022"/>
                <a:gd name="connsiteY3" fmla="*/ 200120 h 200120"/>
                <a:gd name="connsiteX4" fmla="*/ 180023 w 180022"/>
                <a:gd name="connsiteY4" fmla="*/ 59150 h 200120"/>
                <a:gd name="connsiteX5" fmla="*/ 179165 w 180022"/>
                <a:gd name="connsiteY5" fmla="*/ 59055 h 200120"/>
                <a:gd name="connsiteX6" fmla="*/ 163354 w 180022"/>
                <a:gd name="connsiteY6" fmla="*/ 17240 h 200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022" h="200120">
                  <a:moveTo>
                    <a:pt x="163354" y="17240"/>
                  </a:moveTo>
                  <a:cubicBezTo>
                    <a:pt x="150590" y="6001"/>
                    <a:pt x="134588" y="571"/>
                    <a:pt x="117729" y="0"/>
                  </a:cubicBezTo>
                  <a:cubicBezTo>
                    <a:pt x="78581" y="48482"/>
                    <a:pt x="39433" y="96869"/>
                    <a:pt x="0" y="145161"/>
                  </a:cubicBezTo>
                  <a:cubicBezTo>
                    <a:pt x="31623" y="151829"/>
                    <a:pt x="63341" y="164783"/>
                    <a:pt x="66294" y="200120"/>
                  </a:cubicBezTo>
                  <a:cubicBezTo>
                    <a:pt x="103823" y="152781"/>
                    <a:pt x="142304" y="106299"/>
                    <a:pt x="180023" y="59150"/>
                  </a:cubicBezTo>
                  <a:cubicBezTo>
                    <a:pt x="179832" y="58864"/>
                    <a:pt x="179261" y="59341"/>
                    <a:pt x="179165" y="59055"/>
                  </a:cubicBezTo>
                  <a:cubicBezTo>
                    <a:pt x="176594" y="42672"/>
                    <a:pt x="177070" y="29242"/>
                    <a:pt x="163354" y="1724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8144171E-3B5E-417B-A463-A6B887A54CE4}"/>
                </a:ext>
              </a:extLst>
            </p:cNvPr>
            <p:cNvSpPr/>
            <p:nvPr/>
          </p:nvSpPr>
          <p:spPr>
            <a:xfrm>
              <a:off x="5644609" y="4171187"/>
              <a:ext cx="156019" cy="174402"/>
            </a:xfrm>
            <a:custGeom>
              <a:avLst/>
              <a:gdLst>
                <a:gd name="connsiteX0" fmla="*/ 90202 w 156019"/>
                <a:gd name="connsiteY0" fmla="*/ 0 h 174402"/>
                <a:gd name="connsiteX1" fmla="*/ 0 w 156019"/>
                <a:gd name="connsiteY1" fmla="*/ 111347 h 174402"/>
                <a:gd name="connsiteX2" fmla="*/ 63627 w 156019"/>
                <a:gd name="connsiteY2" fmla="*/ 174403 h 174402"/>
                <a:gd name="connsiteX3" fmla="*/ 144875 w 156019"/>
                <a:gd name="connsiteY3" fmla="*/ 69437 h 174402"/>
                <a:gd name="connsiteX4" fmla="*/ 156019 w 156019"/>
                <a:gd name="connsiteY4" fmla="*/ 55626 h 174402"/>
                <a:gd name="connsiteX5" fmla="*/ 154591 w 156019"/>
                <a:gd name="connsiteY5" fmla="*/ 54292 h 174402"/>
                <a:gd name="connsiteX6" fmla="*/ 90202 w 156019"/>
                <a:gd name="connsiteY6" fmla="*/ 0 h 174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019" h="174402">
                  <a:moveTo>
                    <a:pt x="90202" y="0"/>
                  </a:moveTo>
                  <a:cubicBezTo>
                    <a:pt x="60008" y="37052"/>
                    <a:pt x="30290" y="74486"/>
                    <a:pt x="0" y="111347"/>
                  </a:cubicBezTo>
                  <a:cubicBezTo>
                    <a:pt x="31528" y="113538"/>
                    <a:pt x="64675" y="140970"/>
                    <a:pt x="63627" y="174403"/>
                  </a:cubicBezTo>
                  <a:cubicBezTo>
                    <a:pt x="90964" y="139541"/>
                    <a:pt x="117443" y="104108"/>
                    <a:pt x="144875" y="69437"/>
                  </a:cubicBezTo>
                  <a:cubicBezTo>
                    <a:pt x="148590" y="64865"/>
                    <a:pt x="152305" y="60293"/>
                    <a:pt x="156019" y="55626"/>
                  </a:cubicBezTo>
                  <a:cubicBezTo>
                    <a:pt x="155638" y="55054"/>
                    <a:pt x="154686" y="55150"/>
                    <a:pt x="154591" y="54292"/>
                  </a:cubicBezTo>
                  <a:cubicBezTo>
                    <a:pt x="151543" y="17145"/>
                    <a:pt x="120777" y="8858"/>
                    <a:pt x="90202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F09E5F6E-14E0-4D24-93B2-C77C18BA0F5B}"/>
                </a:ext>
              </a:extLst>
            </p:cNvPr>
            <p:cNvSpPr/>
            <p:nvPr/>
          </p:nvSpPr>
          <p:spPr>
            <a:xfrm>
              <a:off x="6589775" y="2268930"/>
              <a:ext cx="130302" cy="136416"/>
            </a:xfrm>
            <a:custGeom>
              <a:avLst/>
              <a:gdLst>
                <a:gd name="connsiteX0" fmla="*/ 65151 w 130302"/>
                <a:gd name="connsiteY0" fmla="*/ 1829 h 136416"/>
                <a:gd name="connsiteX1" fmla="*/ 64675 w 130302"/>
                <a:gd name="connsiteY1" fmla="*/ 686 h 136416"/>
                <a:gd name="connsiteX2" fmla="*/ 5239 w 130302"/>
                <a:gd name="connsiteY2" fmla="*/ 82410 h 136416"/>
                <a:gd name="connsiteX3" fmla="*/ 0 w 130302"/>
                <a:gd name="connsiteY3" fmla="*/ 88792 h 136416"/>
                <a:gd name="connsiteX4" fmla="*/ 62294 w 130302"/>
                <a:gd name="connsiteY4" fmla="*/ 136417 h 136416"/>
                <a:gd name="connsiteX5" fmla="*/ 130302 w 130302"/>
                <a:gd name="connsiteY5" fmla="*/ 56883 h 136416"/>
                <a:gd name="connsiteX6" fmla="*/ 65151 w 130302"/>
                <a:gd name="connsiteY6" fmla="*/ 1829 h 13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302" h="136416">
                  <a:moveTo>
                    <a:pt x="65151" y="1829"/>
                  </a:moveTo>
                  <a:cubicBezTo>
                    <a:pt x="64484" y="2019"/>
                    <a:pt x="65056" y="1162"/>
                    <a:pt x="64675" y="686"/>
                  </a:cubicBezTo>
                  <a:cubicBezTo>
                    <a:pt x="44863" y="27832"/>
                    <a:pt x="25622" y="55550"/>
                    <a:pt x="5239" y="82410"/>
                  </a:cubicBezTo>
                  <a:cubicBezTo>
                    <a:pt x="3620" y="84506"/>
                    <a:pt x="1619" y="86601"/>
                    <a:pt x="0" y="88792"/>
                  </a:cubicBezTo>
                  <a:cubicBezTo>
                    <a:pt x="28099" y="94602"/>
                    <a:pt x="48673" y="111176"/>
                    <a:pt x="62294" y="136417"/>
                  </a:cubicBezTo>
                  <a:cubicBezTo>
                    <a:pt x="85154" y="110033"/>
                    <a:pt x="107728" y="83458"/>
                    <a:pt x="130302" y="56883"/>
                  </a:cubicBezTo>
                  <a:cubicBezTo>
                    <a:pt x="118682" y="32404"/>
                    <a:pt x="99536" y="-9220"/>
                    <a:pt x="65151" y="1829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1008FD36-3387-4E5F-9737-654DB7D0C5F2}"/>
                </a:ext>
              </a:extLst>
            </p:cNvPr>
            <p:cNvSpPr/>
            <p:nvPr/>
          </p:nvSpPr>
          <p:spPr>
            <a:xfrm>
              <a:off x="5861112" y="3896006"/>
              <a:ext cx="163449" cy="178693"/>
            </a:xfrm>
            <a:custGeom>
              <a:avLst/>
              <a:gdLst>
                <a:gd name="connsiteX0" fmla="*/ 96774 w 163449"/>
                <a:gd name="connsiteY0" fmla="*/ 4 h 178693"/>
                <a:gd name="connsiteX1" fmla="*/ 0 w 163449"/>
                <a:gd name="connsiteY1" fmla="*/ 119352 h 178693"/>
                <a:gd name="connsiteX2" fmla="*/ 49340 w 163449"/>
                <a:gd name="connsiteY2" fmla="*/ 139069 h 178693"/>
                <a:gd name="connsiteX3" fmla="*/ 62294 w 163449"/>
                <a:gd name="connsiteY3" fmla="*/ 178693 h 178693"/>
                <a:gd name="connsiteX4" fmla="*/ 163449 w 163449"/>
                <a:gd name="connsiteY4" fmla="*/ 53344 h 178693"/>
                <a:gd name="connsiteX5" fmla="*/ 162401 w 163449"/>
                <a:gd name="connsiteY5" fmla="*/ 52296 h 178693"/>
                <a:gd name="connsiteX6" fmla="*/ 96774 w 163449"/>
                <a:gd name="connsiteY6" fmla="*/ 4 h 17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49" h="178693">
                  <a:moveTo>
                    <a:pt x="96774" y="4"/>
                  </a:moveTo>
                  <a:cubicBezTo>
                    <a:pt x="64770" y="40009"/>
                    <a:pt x="32195" y="79538"/>
                    <a:pt x="0" y="119352"/>
                  </a:cubicBezTo>
                  <a:cubicBezTo>
                    <a:pt x="18193" y="119352"/>
                    <a:pt x="36957" y="125353"/>
                    <a:pt x="49340" y="139069"/>
                  </a:cubicBezTo>
                  <a:cubicBezTo>
                    <a:pt x="58388" y="149070"/>
                    <a:pt x="65342" y="164596"/>
                    <a:pt x="62294" y="178693"/>
                  </a:cubicBezTo>
                  <a:cubicBezTo>
                    <a:pt x="95821" y="136783"/>
                    <a:pt x="129826" y="95159"/>
                    <a:pt x="163449" y="53344"/>
                  </a:cubicBezTo>
                  <a:cubicBezTo>
                    <a:pt x="163163" y="52868"/>
                    <a:pt x="162401" y="52963"/>
                    <a:pt x="162401" y="52296"/>
                  </a:cubicBezTo>
                  <a:cubicBezTo>
                    <a:pt x="164021" y="14006"/>
                    <a:pt x="129731" y="-282"/>
                    <a:pt x="96774" y="4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0E708E6C-AA66-4C15-A27A-943791B4549E}"/>
                </a:ext>
              </a:extLst>
            </p:cNvPr>
            <p:cNvSpPr/>
            <p:nvPr/>
          </p:nvSpPr>
          <p:spPr>
            <a:xfrm>
              <a:off x="6518147" y="2361437"/>
              <a:ext cx="130492" cy="135636"/>
            </a:xfrm>
            <a:custGeom>
              <a:avLst/>
              <a:gdLst>
                <a:gd name="connsiteX0" fmla="*/ 68675 w 130492"/>
                <a:gd name="connsiteY0" fmla="*/ 0 h 135636"/>
                <a:gd name="connsiteX1" fmla="*/ 0 w 130492"/>
                <a:gd name="connsiteY1" fmla="*/ 65056 h 135636"/>
                <a:gd name="connsiteX2" fmla="*/ 81629 w 130492"/>
                <a:gd name="connsiteY2" fmla="*/ 135636 h 135636"/>
                <a:gd name="connsiteX3" fmla="*/ 130492 w 130492"/>
                <a:gd name="connsiteY3" fmla="*/ 48863 h 135636"/>
                <a:gd name="connsiteX4" fmla="*/ 68675 w 130492"/>
                <a:gd name="connsiteY4" fmla="*/ 0 h 13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135636">
                  <a:moveTo>
                    <a:pt x="68675" y="0"/>
                  </a:moveTo>
                  <a:cubicBezTo>
                    <a:pt x="49435" y="24956"/>
                    <a:pt x="27908" y="50483"/>
                    <a:pt x="0" y="65056"/>
                  </a:cubicBezTo>
                  <a:cubicBezTo>
                    <a:pt x="29337" y="85249"/>
                    <a:pt x="56578" y="110490"/>
                    <a:pt x="81629" y="135636"/>
                  </a:cubicBezTo>
                  <a:cubicBezTo>
                    <a:pt x="94107" y="104585"/>
                    <a:pt x="108871" y="74962"/>
                    <a:pt x="130492" y="48863"/>
                  </a:cubicBezTo>
                  <a:cubicBezTo>
                    <a:pt x="116776" y="22574"/>
                    <a:pt x="96964" y="7715"/>
                    <a:pt x="68675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AF2B2963-4D66-41EB-955E-C17F41C394A2}"/>
                </a:ext>
              </a:extLst>
            </p:cNvPr>
            <p:cNvSpPr/>
            <p:nvPr/>
          </p:nvSpPr>
          <p:spPr>
            <a:xfrm>
              <a:off x="6483856" y="2427064"/>
              <a:ext cx="114015" cy="111211"/>
            </a:xfrm>
            <a:custGeom>
              <a:avLst/>
              <a:gdLst>
                <a:gd name="connsiteX0" fmla="*/ 31148 w 114015"/>
                <a:gd name="connsiteY0" fmla="*/ 1810 h 111211"/>
                <a:gd name="connsiteX1" fmla="*/ 1 w 114015"/>
                <a:gd name="connsiteY1" fmla="*/ 27241 h 111211"/>
                <a:gd name="connsiteX2" fmla="*/ 12384 w 114015"/>
                <a:gd name="connsiteY2" fmla="*/ 54578 h 111211"/>
                <a:gd name="connsiteX3" fmla="*/ 35244 w 114015"/>
                <a:gd name="connsiteY3" fmla="*/ 78581 h 111211"/>
                <a:gd name="connsiteX4" fmla="*/ 104586 w 114015"/>
                <a:gd name="connsiteY4" fmla="*/ 98203 h 111211"/>
                <a:gd name="connsiteX5" fmla="*/ 106015 w 114015"/>
                <a:gd name="connsiteY5" fmla="*/ 98298 h 111211"/>
                <a:gd name="connsiteX6" fmla="*/ 104300 w 114015"/>
                <a:gd name="connsiteY6" fmla="*/ 97726 h 111211"/>
                <a:gd name="connsiteX7" fmla="*/ 114016 w 114015"/>
                <a:gd name="connsiteY7" fmla="*/ 74295 h 111211"/>
                <a:gd name="connsiteX8" fmla="*/ 33244 w 114015"/>
                <a:gd name="connsiteY8" fmla="*/ 0 h 111211"/>
                <a:gd name="connsiteX9" fmla="*/ 31148 w 114015"/>
                <a:gd name="connsiteY9" fmla="*/ 1810 h 111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015" h="111211">
                  <a:moveTo>
                    <a:pt x="31148" y="1810"/>
                  </a:moveTo>
                  <a:cubicBezTo>
                    <a:pt x="20194" y="7048"/>
                    <a:pt x="-189" y="12001"/>
                    <a:pt x="1" y="27241"/>
                  </a:cubicBezTo>
                  <a:cubicBezTo>
                    <a:pt x="97" y="37719"/>
                    <a:pt x="5907" y="46863"/>
                    <a:pt x="12384" y="54578"/>
                  </a:cubicBezTo>
                  <a:cubicBezTo>
                    <a:pt x="19432" y="63055"/>
                    <a:pt x="26957" y="71342"/>
                    <a:pt x="35244" y="78581"/>
                  </a:cubicBezTo>
                  <a:cubicBezTo>
                    <a:pt x="47055" y="88868"/>
                    <a:pt x="99061" y="132683"/>
                    <a:pt x="104586" y="98203"/>
                  </a:cubicBezTo>
                  <a:cubicBezTo>
                    <a:pt x="104776" y="97345"/>
                    <a:pt x="105253" y="98203"/>
                    <a:pt x="106015" y="98298"/>
                  </a:cubicBezTo>
                  <a:cubicBezTo>
                    <a:pt x="105157" y="98012"/>
                    <a:pt x="103919" y="98869"/>
                    <a:pt x="104300" y="97726"/>
                  </a:cubicBezTo>
                  <a:cubicBezTo>
                    <a:pt x="107158" y="89630"/>
                    <a:pt x="110968" y="82201"/>
                    <a:pt x="114016" y="74295"/>
                  </a:cubicBezTo>
                  <a:cubicBezTo>
                    <a:pt x="86584" y="50482"/>
                    <a:pt x="58866" y="25813"/>
                    <a:pt x="33244" y="0"/>
                  </a:cubicBezTo>
                  <a:cubicBezTo>
                    <a:pt x="32482" y="667"/>
                    <a:pt x="32005" y="1429"/>
                    <a:pt x="31148" y="181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28A131BA-DFBE-4A1F-9DC6-A69066E50D00}"/>
                </a:ext>
              </a:extLst>
            </p:cNvPr>
            <p:cNvSpPr/>
            <p:nvPr/>
          </p:nvSpPr>
          <p:spPr>
            <a:xfrm>
              <a:off x="6655974" y="2191183"/>
              <a:ext cx="131730" cy="131201"/>
            </a:xfrm>
            <a:custGeom>
              <a:avLst/>
              <a:gdLst>
                <a:gd name="connsiteX0" fmla="*/ 64961 w 131730"/>
                <a:gd name="connsiteY0" fmla="*/ 138 h 131201"/>
                <a:gd name="connsiteX1" fmla="*/ 15907 w 131730"/>
                <a:gd name="connsiteY1" fmla="*/ 54621 h 131201"/>
                <a:gd name="connsiteX2" fmla="*/ 0 w 131730"/>
                <a:gd name="connsiteY2" fmla="*/ 76528 h 131201"/>
                <a:gd name="connsiteX3" fmla="*/ 43720 w 131730"/>
                <a:gd name="connsiteY3" fmla="*/ 90149 h 131201"/>
                <a:gd name="connsiteX4" fmla="*/ 67056 w 131730"/>
                <a:gd name="connsiteY4" fmla="*/ 131202 h 131201"/>
                <a:gd name="connsiteX5" fmla="*/ 109442 w 131730"/>
                <a:gd name="connsiteY5" fmla="*/ 81672 h 131201"/>
                <a:gd name="connsiteX6" fmla="*/ 131731 w 131730"/>
                <a:gd name="connsiteY6" fmla="*/ 59002 h 131201"/>
                <a:gd name="connsiteX7" fmla="*/ 64961 w 131730"/>
                <a:gd name="connsiteY7" fmla="*/ 138 h 13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30" h="131201">
                  <a:moveTo>
                    <a:pt x="64961" y="138"/>
                  </a:moveTo>
                  <a:cubicBezTo>
                    <a:pt x="47244" y="17378"/>
                    <a:pt x="30671" y="35476"/>
                    <a:pt x="15907" y="54621"/>
                  </a:cubicBezTo>
                  <a:cubicBezTo>
                    <a:pt x="10382" y="61765"/>
                    <a:pt x="5334" y="69194"/>
                    <a:pt x="0" y="76528"/>
                  </a:cubicBezTo>
                  <a:cubicBezTo>
                    <a:pt x="16002" y="70337"/>
                    <a:pt x="32290" y="78433"/>
                    <a:pt x="43720" y="90149"/>
                  </a:cubicBezTo>
                  <a:cubicBezTo>
                    <a:pt x="52959" y="99579"/>
                    <a:pt x="66389" y="116533"/>
                    <a:pt x="67056" y="131202"/>
                  </a:cubicBezTo>
                  <a:cubicBezTo>
                    <a:pt x="81058" y="114628"/>
                    <a:pt x="95060" y="97960"/>
                    <a:pt x="109442" y="81672"/>
                  </a:cubicBezTo>
                  <a:cubicBezTo>
                    <a:pt x="116300" y="73861"/>
                    <a:pt x="124397" y="66622"/>
                    <a:pt x="131731" y="59002"/>
                  </a:cubicBezTo>
                  <a:cubicBezTo>
                    <a:pt x="123158" y="28999"/>
                    <a:pt x="98679" y="-2339"/>
                    <a:pt x="64961" y="138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C127482F-EEBD-4C84-A1B3-A0F373F6421F}"/>
                </a:ext>
              </a:extLst>
            </p:cNvPr>
            <p:cNvSpPr/>
            <p:nvPr/>
          </p:nvSpPr>
          <p:spPr>
            <a:xfrm>
              <a:off x="6723696" y="2122550"/>
              <a:ext cx="129540" cy="123253"/>
            </a:xfrm>
            <a:custGeom>
              <a:avLst/>
              <a:gdLst>
                <a:gd name="connsiteX0" fmla="*/ 121729 w 129540"/>
                <a:gd name="connsiteY0" fmla="*/ 29242 h 123253"/>
                <a:gd name="connsiteX1" fmla="*/ 84011 w 129540"/>
                <a:gd name="connsiteY1" fmla="*/ 0 h 123253"/>
                <a:gd name="connsiteX2" fmla="*/ 0 w 129540"/>
                <a:gd name="connsiteY2" fmla="*/ 66199 h 123253"/>
                <a:gd name="connsiteX3" fmla="*/ 68104 w 129540"/>
                <a:gd name="connsiteY3" fmla="*/ 123254 h 123253"/>
                <a:gd name="connsiteX4" fmla="*/ 129540 w 129540"/>
                <a:gd name="connsiteY4" fmla="*/ 70580 h 123253"/>
                <a:gd name="connsiteX5" fmla="*/ 129254 w 129540"/>
                <a:gd name="connsiteY5" fmla="*/ 70580 h 123253"/>
                <a:gd name="connsiteX6" fmla="*/ 121729 w 129540"/>
                <a:gd name="connsiteY6" fmla="*/ 29242 h 123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40" h="123253">
                  <a:moveTo>
                    <a:pt x="121729" y="29242"/>
                  </a:moveTo>
                  <a:cubicBezTo>
                    <a:pt x="113348" y="13906"/>
                    <a:pt x="100298" y="5143"/>
                    <a:pt x="84011" y="0"/>
                  </a:cubicBezTo>
                  <a:cubicBezTo>
                    <a:pt x="54197" y="19621"/>
                    <a:pt x="25718" y="41529"/>
                    <a:pt x="0" y="66199"/>
                  </a:cubicBezTo>
                  <a:cubicBezTo>
                    <a:pt x="33052" y="61436"/>
                    <a:pt x="59150" y="93536"/>
                    <a:pt x="68104" y="123254"/>
                  </a:cubicBezTo>
                  <a:cubicBezTo>
                    <a:pt x="87058" y="104108"/>
                    <a:pt x="107442" y="86392"/>
                    <a:pt x="129540" y="70580"/>
                  </a:cubicBezTo>
                  <a:cubicBezTo>
                    <a:pt x="129540" y="70485"/>
                    <a:pt x="129254" y="70771"/>
                    <a:pt x="129254" y="70580"/>
                  </a:cubicBezTo>
                  <a:cubicBezTo>
                    <a:pt x="126778" y="56197"/>
                    <a:pt x="129254" y="42863"/>
                    <a:pt x="121729" y="29242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5FFF9C96-2E7C-49B2-9F09-E87C1A7B6C37}"/>
                </a:ext>
              </a:extLst>
            </p:cNvPr>
            <p:cNvSpPr/>
            <p:nvPr/>
          </p:nvSpPr>
          <p:spPr>
            <a:xfrm>
              <a:off x="7031163" y="2052637"/>
              <a:ext cx="84319" cy="106203"/>
            </a:xfrm>
            <a:custGeom>
              <a:avLst/>
              <a:gdLst>
                <a:gd name="connsiteX0" fmla="*/ 76295 w 84319"/>
                <a:gd name="connsiteY0" fmla="*/ 15716 h 106203"/>
                <a:gd name="connsiteX1" fmla="*/ 0 w 84319"/>
                <a:gd name="connsiteY1" fmla="*/ 0 h 106203"/>
                <a:gd name="connsiteX2" fmla="*/ 1048 w 84319"/>
                <a:gd name="connsiteY2" fmla="*/ 87725 h 106203"/>
                <a:gd name="connsiteX3" fmla="*/ 69437 w 84319"/>
                <a:gd name="connsiteY3" fmla="*/ 106204 h 106203"/>
                <a:gd name="connsiteX4" fmla="*/ 84296 w 84319"/>
                <a:gd name="connsiteY4" fmla="*/ 55531 h 106203"/>
                <a:gd name="connsiteX5" fmla="*/ 76295 w 84319"/>
                <a:gd name="connsiteY5" fmla="*/ 15716 h 10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19" h="106203">
                  <a:moveTo>
                    <a:pt x="76295" y="15716"/>
                  </a:moveTo>
                  <a:cubicBezTo>
                    <a:pt x="51530" y="6953"/>
                    <a:pt x="26003" y="1715"/>
                    <a:pt x="0" y="0"/>
                  </a:cubicBezTo>
                  <a:cubicBezTo>
                    <a:pt x="16669" y="24860"/>
                    <a:pt x="22479" y="65723"/>
                    <a:pt x="1048" y="87725"/>
                  </a:cubicBezTo>
                  <a:cubicBezTo>
                    <a:pt x="24956" y="90583"/>
                    <a:pt x="48006" y="96393"/>
                    <a:pt x="69437" y="106204"/>
                  </a:cubicBezTo>
                  <a:cubicBezTo>
                    <a:pt x="77724" y="89726"/>
                    <a:pt x="84772" y="74771"/>
                    <a:pt x="84296" y="55531"/>
                  </a:cubicBezTo>
                  <a:cubicBezTo>
                    <a:pt x="83820" y="41624"/>
                    <a:pt x="80296" y="28861"/>
                    <a:pt x="76295" y="15716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52BE6681-1989-447D-8137-0E1E6F62506F}"/>
                </a:ext>
              </a:extLst>
            </p:cNvPr>
            <p:cNvSpPr/>
            <p:nvPr/>
          </p:nvSpPr>
          <p:spPr>
            <a:xfrm>
              <a:off x="6902290" y="2051680"/>
              <a:ext cx="136647" cy="96491"/>
            </a:xfrm>
            <a:custGeom>
              <a:avLst/>
              <a:gdLst>
                <a:gd name="connsiteX0" fmla="*/ 122206 w 136647"/>
                <a:gd name="connsiteY0" fmla="*/ 289 h 96491"/>
                <a:gd name="connsiteX1" fmla="*/ 0 w 136647"/>
                <a:gd name="connsiteY1" fmla="*/ 20578 h 96491"/>
                <a:gd name="connsiteX2" fmla="*/ 39529 w 136647"/>
                <a:gd name="connsiteY2" fmla="*/ 96492 h 96491"/>
                <a:gd name="connsiteX3" fmla="*/ 100489 w 136647"/>
                <a:gd name="connsiteY3" fmla="*/ 85919 h 96491"/>
                <a:gd name="connsiteX4" fmla="*/ 124968 w 136647"/>
                <a:gd name="connsiteY4" fmla="*/ 88300 h 96491"/>
                <a:gd name="connsiteX5" fmla="*/ 124873 w 136647"/>
                <a:gd name="connsiteY5" fmla="*/ 87824 h 96491"/>
                <a:gd name="connsiteX6" fmla="*/ 122206 w 136647"/>
                <a:gd name="connsiteY6" fmla="*/ 289 h 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647" h="96491">
                  <a:moveTo>
                    <a:pt x="122206" y="289"/>
                  </a:moveTo>
                  <a:cubicBezTo>
                    <a:pt x="80772" y="-1520"/>
                    <a:pt x="39243" y="5147"/>
                    <a:pt x="0" y="20578"/>
                  </a:cubicBezTo>
                  <a:cubicBezTo>
                    <a:pt x="30766" y="27912"/>
                    <a:pt x="48673" y="67060"/>
                    <a:pt x="39529" y="96492"/>
                  </a:cubicBezTo>
                  <a:cubicBezTo>
                    <a:pt x="59150" y="90682"/>
                    <a:pt x="79248" y="86205"/>
                    <a:pt x="100489" y="85919"/>
                  </a:cubicBezTo>
                  <a:cubicBezTo>
                    <a:pt x="108871" y="85824"/>
                    <a:pt x="116777" y="87443"/>
                    <a:pt x="124968" y="88300"/>
                  </a:cubicBezTo>
                  <a:cubicBezTo>
                    <a:pt x="125063" y="88110"/>
                    <a:pt x="124778" y="88015"/>
                    <a:pt x="124873" y="87824"/>
                  </a:cubicBezTo>
                  <a:cubicBezTo>
                    <a:pt x="141446" y="60868"/>
                    <a:pt x="140494" y="26293"/>
                    <a:pt x="122206" y="289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FEEBA5F0-20D2-4E14-AF6B-7F9389EADEE9}"/>
                </a:ext>
              </a:extLst>
            </p:cNvPr>
            <p:cNvSpPr/>
            <p:nvPr/>
          </p:nvSpPr>
          <p:spPr>
            <a:xfrm>
              <a:off x="6811422" y="2074353"/>
              <a:ext cx="128778" cy="115824"/>
            </a:xfrm>
            <a:custGeom>
              <a:avLst/>
              <a:gdLst>
                <a:gd name="connsiteX0" fmla="*/ 84201 w 128778"/>
                <a:gd name="connsiteY0" fmla="*/ 0 h 115824"/>
                <a:gd name="connsiteX1" fmla="*/ 80772 w 128778"/>
                <a:gd name="connsiteY1" fmla="*/ 1048 h 115824"/>
                <a:gd name="connsiteX2" fmla="*/ 0 w 128778"/>
                <a:gd name="connsiteY2" fmla="*/ 45625 h 115824"/>
                <a:gd name="connsiteX3" fmla="*/ 37433 w 128778"/>
                <a:gd name="connsiteY3" fmla="*/ 71533 h 115824"/>
                <a:gd name="connsiteX4" fmla="*/ 45720 w 128778"/>
                <a:gd name="connsiteY4" fmla="*/ 115824 h 115824"/>
                <a:gd name="connsiteX5" fmla="*/ 128778 w 128778"/>
                <a:gd name="connsiteY5" fmla="*/ 74105 h 115824"/>
                <a:gd name="connsiteX6" fmla="*/ 125444 w 128778"/>
                <a:gd name="connsiteY6" fmla="*/ 73533 h 115824"/>
                <a:gd name="connsiteX7" fmla="*/ 84201 w 128778"/>
                <a:gd name="connsiteY7" fmla="*/ 0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778" h="115824">
                  <a:moveTo>
                    <a:pt x="84201" y="0"/>
                  </a:moveTo>
                  <a:cubicBezTo>
                    <a:pt x="83058" y="476"/>
                    <a:pt x="81820" y="572"/>
                    <a:pt x="80772" y="1048"/>
                  </a:cubicBezTo>
                  <a:cubicBezTo>
                    <a:pt x="52959" y="13145"/>
                    <a:pt x="26194" y="28670"/>
                    <a:pt x="0" y="45625"/>
                  </a:cubicBezTo>
                  <a:cubicBezTo>
                    <a:pt x="15145" y="49625"/>
                    <a:pt x="29242" y="57817"/>
                    <a:pt x="37433" y="71533"/>
                  </a:cubicBezTo>
                  <a:cubicBezTo>
                    <a:pt x="44482" y="83439"/>
                    <a:pt x="49911" y="101632"/>
                    <a:pt x="45720" y="115824"/>
                  </a:cubicBezTo>
                  <a:cubicBezTo>
                    <a:pt x="71533" y="97822"/>
                    <a:pt x="99060" y="83153"/>
                    <a:pt x="128778" y="74105"/>
                  </a:cubicBezTo>
                  <a:cubicBezTo>
                    <a:pt x="127254" y="74486"/>
                    <a:pt x="125349" y="75533"/>
                    <a:pt x="125444" y="73533"/>
                  </a:cubicBezTo>
                  <a:cubicBezTo>
                    <a:pt x="126873" y="42863"/>
                    <a:pt x="120015" y="6286"/>
                    <a:pt x="84201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38F33E57-424C-445F-9C19-120E2767B0B0}"/>
                </a:ext>
              </a:extLst>
            </p:cNvPr>
            <p:cNvSpPr/>
            <p:nvPr/>
          </p:nvSpPr>
          <p:spPr>
            <a:xfrm>
              <a:off x="7169847" y="2138266"/>
              <a:ext cx="97031" cy="110903"/>
            </a:xfrm>
            <a:custGeom>
              <a:avLst/>
              <a:gdLst>
                <a:gd name="connsiteX0" fmla="*/ 95536 w 97031"/>
                <a:gd name="connsiteY0" fmla="*/ 52578 h 110903"/>
                <a:gd name="connsiteX1" fmla="*/ 95536 w 97031"/>
                <a:gd name="connsiteY1" fmla="*/ 52578 h 110903"/>
                <a:gd name="connsiteX2" fmla="*/ 47530 w 97031"/>
                <a:gd name="connsiteY2" fmla="*/ 0 h 110903"/>
                <a:gd name="connsiteX3" fmla="*/ 0 w 97031"/>
                <a:gd name="connsiteY3" fmla="*/ 66770 h 110903"/>
                <a:gd name="connsiteX4" fmla="*/ 41053 w 97031"/>
                <a:gd name="connsiteY4" fmla="*/ 110871 h 110903"/>
                <a:gd name="connsiteX5" fmla="*/ 95536 w 97031"/>
                <a:gd name="connsiteY5" fmla="*/ 52578 h 110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031" h="110903">
                  <a:moveTo>
                    <a:pt x="95536" y="52578"/>
                  </a:moveTo>
                  <a:cubicBezTo>
                    <a:pt x="95536" y="52578"/>
                    <a:pt x="95536" y="52578"/>
                    <a:pt x="95536" y="52578"/>
                  </a:cubicBezTo>
                  <a:cubicBezTo>
                    <a:pt x="81439" y="33242"/>
                    <a:pt x="64579" y="16478"/>
                    <a:pt x="47530" y="0"/>
                  </a:cubicBezTo>
                  <a:cubicBezTo>
                    <a:pt x="56198" y="31814"/>
                    <a:pt x="29242" y="59722"/>
                    <a:pt x="0" y="66770"/>
                  </a:cubicBezTo>
                  <a:cubicBezTo>
                    <a:pt x="14954" y="80201"/>
                    <a:pt x="28670" y="94869"/>
                    <a:pt x="41053" y="110871"/>
                  </a:cubicBezTo>
                  <a:cubicBezTo>
                    <a:pt x="74486" y="111919"/>
                    <a:pt x="104108" y="87630"/>
                    <a:pt x="95536" y="52578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5403E01C-A3BB-4BB6-B564-E6E9C4901115}"/>
                </a:ext>
              </a:extLst>
            </p:cNvPr>
            <p:cNvSpPr/>
            <p:nvPr/>
          </p:nvSpPr>
          <p:spPr>
            <a:xfrm>
              <a:off x="7247762" y="2544793"/>
              <a:ext cx="106584" cy="122968"/>
            </a:xfrm>
            <a:custGeom>
              <a:avLst/>
              <a:gdLst>
                <a:gd name="connsiteX0" fmla="*/ 26003 w 106584"/>
                <a:gd name="connsiteY0" fmla="*/ 0 h 122968"/>
                <a:gd name="connsiteX1" fmla="*/ 0 w 106584"/>
                <a:gd name="connsiteY1" fmla="*/ 60103 h 122968"/>
                <a:gd name="connsiteX2" fmla="*/ 66580 w 106584"/>
                <a:gd name="connsiteY2" fmla="*/ 122968 h 122968"/>
                <a:gd name="connsiteX3" fmla="*/ 106584 w 106584"/>
                <a:gd name="connsiteY3" fmla="*/ 22289 h 122968"/>
                <a:gd name="connsiteX4" fmla="*/ 26003 w 106584"/>
                <a:gd name="connsiteY4" fmla="*/ 0 h 12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84" h="122968">
                  <a:moveTo>
                    <a:pt x="26003" y="0"/>
                  </a:moveTo>
                  <a:cubicBezTo>
                    <a:pt x="19907" y="21146"/>
                    <a:pt x="11811" y="41624"/>
                    <a:pt x="0" y="60103"/>
                  </a:cubicBezTo>
                  <a:cubicBezTo>
                    <a:pt x="8763" y="93345"/>
                    <a:pt x="29051" y="123063"/>
                    <a:pt x="66580" y="122968"/>
                  </a:cubicBezTo>
                  <a:cubicBezTo>
                    <a:pt x="86011" y="92583"/>
                    <a:pt x="99250" y="58483"/>
                    <a:pt x="106584" y="22289"/>
                  </a:cubicBezTo>
                  <a:cubicBezTo>
                    <a:pt x="80581" y="39624"/>
                    <a:pt x="44482" y="22860"/>
                    <a:pt x="26003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3AA9B708-7FD6-41C3-8C8F-200C6F7BA2AD}"/>
                </a:ext>
              </a:extLst>
            </p:cNvPr>
            <p:cNvSpPr/>
            <p:nvPr/>
          </p:nvSpPr>
          <p:spPr>
            <a:xfrm>
              <a:off x="7198210" y="2608706"/>
              <a:ext cx="112036" cy="121824"/>
            </a:xfrm>
            <a:custGeom>
              <a:avLst/>
              <a:gdLst>
                <a:gd name="connsiteX0" fmla="*/ 46600 w 112036"/>
                <a:gd name="connsiteY0" fmla="*/ 0 h 121824"/>
                <a:gd name="connsiteX1" fmla="*/ 2880 w 112036"/>
                <a:gd name="connsiteY1" fmla="*/ 46292 h 121824"/>
                <a:gd name="connsiteX2" fmla="*/ 18977 w 112036"/>
                <a:gd name="connsiteY2" fmla="*/ 100775 h 121824"/>
                <a:gd name="connsiteX3" fmla="*/ 44409 w 112036"/>
                <a:gd name="connsiteY3" fmla="*/ 116777 h 121824"/>
                <a:gd name="connsiteX4" fmla="*/ 58411 w 112036"/>
                <a:gd name="connsiteY4" fmla="*/ 121825 h 121824"/>
                <a:gd name="connsiteX5" fmla="*/ 112037 w 112036"/>
                <a:gd name="connsiteY5" fmla="*/ 64675 h 121824"/>
                <a:gd name="connsiteX6" fmla="*/ 46600 w 112036"/>
                <a:gd name="connsiteY6" fmla="*/ 0 h 121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036" h="121824">
                  <a:moveTo>
                    <a:pt x="46600" y="0"/>
                  </a:moveTo>
                  <a:cubicBezTo>
                    <a:pt x="34979" y="17431"/>
                    <a:pt x="20311" y="32956"/>
                    <a:pt x="2880" y="46292"/>
                  </a:cubicBezTo>
                  <a:cubicBezTo>
                    <a:pt x="-4454" y="66770"/>
                    <a:pt x="2689" y="86678"/>
                    <a:pt x="18977" y="100775"/>
                  </a:cubicBezTo>
                  <a:cubicBezTo>
                    <a:pt x="26502" y="107347"/>
                    <a:pt x="35074" y="113252"/>
                    <a:pt x="44409" y="116777"/>
                  </a:cubicBezTo>
                  <a:cubicBezTo>
                    <a:pt x="49076" y="118491"/>
                    <a:pt x="53934" y="119825"/>
                    <a:pt x="58411" y="121825"/>
                  </a:cubicBezTo>
                  <a:cubicBezTo>
                    <a:pt x="80223" y="105728"/>
                    <a:pt x="97558" y="86106"/>
                    <a:pt x="112037" y="64675"/>
                  </a:cubicBezTo>
                  <a:cubicBezTo>
                    <a:pt x="75746" y="62770"/>
                    <a:pt x="53077" y="34290"/>
                    <a:pt x="46600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EE419226-4938-4DA4-B0AA-D61AA41ACC31}"/>
                </a:ext>
              </a:extLst>
            </p:cNvPr>
            <p:cNvSpPr/>
            <p:nvPr/>
          </p:nvSpPr>
          <p:spPr>
            <a:xfrm>
              <a:off x="7133202" y="2659665"/>
              <a:ext cx="115893" cy="112204"/>
            </a:xfrm>
            <a:custGeom>
              <a:avLst/>
              <a:gdLst>
                <a:gd name="connsiteX0" fmla="*/ 62459 w 115893"/>
                <a:gd name="connsiteY0" fmla="*/ 0 h 112204"/>
                <a:gd name="connsiteX1" fmla="*/ 60077 w 115893"/>
                <a:gd name="connsiteY1" fmla="*/ 2000 h 112204"/>
                <a:gd name="connsiteX2" fmla="*/ 3594 w 115893"/>
                <a:gd name="connsiteY2" fmla="*/ 28670 h 112204"/>
                <a:gd name="connsiteX3" fmla="*/ 2261 w 115893"/>
                <a:gd name="connsiteY3" fmla="*/ 74104 h 112204"/>
                <a:gd name="connsiteX4" fmla="*/ 30264 w 115893"/>
                <a:gd name="connsiteY4" fmla="*/ 112204 h 112204"/>
                <a:gd name="connsiteX5" fmla="*/ 115894 w 115893"/>
                <a:gd name="connsiteY5" fmla="*/ 75438 h 112204"/>
                <a:gd name="connsiteX6" fmla="*/ 70650 w 115893"/>
                <a:gd name="connsiteY6" fmla="*/ 45910 h 112204"/>
                <a:gd name="connsiteX7" fmla="*/ 62459 w 115893"/>
                <a:gd name="connsiteY7" fmla="*/ 0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893" h="112204">
                  <a:moveTo>
                    <a:pt x="62459" y="0"/>
                  </a:moveTo>
                  <a:cubicBezTo>
                    <a:pt x="61601" y="667"/>
                    <a:pt x="60935" y="1429"/>
                    <a:pt x="60077" y="2000"/>
                  </a:cubicBezTo>
                  <a:cubicBezTo>
                    <a:pt x="42361" y="14192"/>
                    <a:pt x="23215" y="22193"/>
                    <a:pt x="3594" y="28670"/>
                  </a:cubicBezTo>
                  <a:cubicBezTo>
                    <a:pt x="-25" y="43339"/>
                    <a:pt x="-1645" y="59531"/>
                    <a:pt x="2261" y="74104"/>
                  </a:cubicBezTo>
                  <a:cubicBezTo>
                    <a:pt x="6928" y="91916"/>
                    <a:pt x="16643" y="101727"/>
                    <a:pt x="30264" y="112204"/>
                  </a:cubicBezTo>
                  <a:cubicBezTo>
                    <a:pt x="60458" y="103918"/>
                    <a:pt x="89700" y="93059"/>
                    <a:pt x="115894" y="75438"/>
                  </a:cubicBezTo>
                  <a:cubicBezTo>
                    <a:pt x="98844" y="72580"/>
                    <a:pt x="79127" y="57340"/>
                    <a:pt x="70650" y="45910"/>
                  </a:cubicBezTo>
                  <a:cubicBezTo>
                    <a:pt x="60172" y="31528"/>
                    <a:pt x="57887" y="16097"/>
                    <a:pt x="62459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D66B3BC2-EFC1-4BF8-AAF5-8373EECD6733}"/>
                </a:ext>
              </a:extLst>
            </p:cNvPr>
            <p:cNvSpPr/>
            <p:nvPr/>
          </p:nvSpPr>
          <p:spPr>
            <a:xfrm>
              <a:off x="7067857" y="2689573"/>
              <a:ext cx="88750" cy="100488"/>
            </a:xfrm>
            <a:custGeom>
              <a:avLst/>
              <a:gdLst>
                <a:gd name="connsiteX0" fmla="*/ 64272 w 88750"/>
                <a:gd name="connsiteY0" fmla="*/ 0 h 100488"/>
                <a:gd name="connsiteX1" fmla="*/ 7217 w 88750"/>
                <a:gd name="connsiteY1" fmla="*/ 13906 h 100488"/>
                <a:gd name="connsiteX2" fmla="*/ 20742 w 88750"/>
                <a:gd name="connsiteY2" fmla="*/ 100489 h 100488"/>
                <a:gd name="connsiteX3" fmla="*/ 88751 w 88750"/>
                <a:gd name="connsiteY3" fmla="*/ 84201 h 100488"/>
                <a:gd name="connsiteX4" fmla="*/ 64272 w 88750"/>
                <a:gd name="connsiteY4" fmla="*/ 0 h 100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750" h="100488">
                  <a:moveTo>
                    <a:pt x="64272" y="0"/>
                  </a:moveTo>
                  <a:cubicBezTo>
                    <a:pt x="45603" y="5715"/>
                    <a:pt x="26553" y="10287"/>
                    <a:pt x="7217" y="13906"/>
                  </a:cubicBezTo>
                  <a:cubicBezTo>
                    <a:pt x="-5166" y="44958"/>
                    <a:pt x="-2213" y="74771"/>
                    <a:pt x="20742" y="100489"/>
                  </a:cubicBezTo>
                  <a:cubicBezTo>
                    <a:pt x="43507" y="95536"/>
                    <a:pt x="66272" y="90106"/>
                    <a:pt x="88751" y="84201"/>
                  </a:cubicBezTo>
                  <a:cubicBezTo>
                    <a:pt x="60081" y="68485"/>
                    <a:pt x="55985" y="29432"/>
                    <a:pt x="64272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29AB71E9-F7C7-4637-82EE-543ED7424049}"/>
                </a:ext>
              </a:extLst>
            </p:cNvPr>
            <p:cNvSpPr/>
            <p:nvPr/>
          </p:nvSpPr>
          <p:spPr>
            <a:xfrm>
              <a:off x="6933151" y="2704337"/>
              <a:ext cx="148494" cy="117633"/>
            </a:xfrm>
            <a:custGeom>
              <a:avLst/>
              <a:gdLst>
                <a:gd name="connsiteX0" fmla="*/ 137160 w 148494"/>
                <a:gd name="connsiteY0" fmla="*/ 0 h 117633"/>
                <a:gd name="connsiteX1" fmla="*/ 52578 w 148494"/>
                <a:gd name="connsiteY1" fmla="*/ 18002 h 117633"/>
                <a:gd name="connsiteX2" fmla="*/ 0 w 148494"/>
                <a:gd name="connsiteY2" fmla="*/ 40672 h 117633"/>
                <a:gd name="connsiteX3" fmla="*/ 17145 w 148494"/>
                <a:gd name="connsiteY3" fmla="*/ 85916 h 117633"/>
                <a:gd name="connsiteX4" fmla="*/ 37147 w 148494"/>
                <a:gd name="connsiteY4" fmla="*/ 108775 h 117633"/>
                <a:gd name="connsiteX5" fmla="*/ 56769 w 148494"/>
                <a:gd name="connsiteY5" fmla="*/ 117634 h 117633"/>
                <a:gd name="connsiteX6" fmla="*/ 82772 w 148494"/>
                <a:gd name="connsiteY6" fmla="*/ 105251 h 117633"/>
                <a:gd name="connsiteX7" fmla="*/ 148495 w 148494"/>
                <a:gd name="connsiteY7" fmla="*/ 87154 h 117633"/>
                <a:gd name="connsiteX8" fmla="*/ 137160 w 148494"/>
                <a:gd name="connsiteY8" fmla="*/ 0 h 11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494" h="117633">
                  <a:moveTo>
                    <a:pt x="137160" y="0"/>
                  </a:moveTo>
                  <a:cubicBezTo>
                    <a:pt x="108775" y="5239"/>
                    <a:pt x="80105" y="9906"/>
                    <a:pt x="52578" y="18002"/>
                  </a:cubicBezTo>
                  <a:cubicBezTo>
                    <a:pt x="33242" y="23717"/>
                    <a:pt x="16574" y="32004"/>
                    <a:pt x="0" y="40672"/>
                  </a:cubicBezTo>
                  <a:cubicBezTo>
                    <a:pt x="4286" y="56293"/>
                    <a:pt x="8858" y="72295"/>
                    <a:pt x="17145" y="85916"/>
                  </a:cubicBezTo>
                  <a:cubicBezTo>
                    <a:pt x="22288" y="94393"/>
                    <a:pt x="28575" y="103346"/>
                    <a:pt x="37147" y="108775"/>
                  </a:cubicBezTo>
                  <a:cubicBezTo>
                    <a:pt x="43434" y="112776"/>
                    <a:pt x="50197" y="114681"/>
                    <a:pt x="56769" y="117634"/>
                  </a:cubicBezTo>
                  <a:cubicBezTo>
                    <a:pt x="65437" y="113538"/>
                    <a:pt x="73628" y="108490"/>
                    <a:pt x="82772" y="105251"/>
                  </a:cubicBezTo>
                  <a:cubicBezTo>
                    <a:pt x="103918" y="97631"/>
                    <a:pt x="126111" y="92107"/>
                    <a:pt x="148495" y="87154"/>
                  </a:cubicBezTo>
                  <a:cubicBezTo>
                    <a:pt x="126016" y="68104"/>
                    <a:pt x="120110" y="24575"/>
                    <a:pt x="137160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0C83E7DC-D9F7-4138-A64C-27F311FB5C23}"/>
                </a:ext>
              </a:extLst>
            </p:cNvPr>
            <p:cNvSpPr/>
            <p:nvPr/>
          </p:nvSpPr>
          <p:spPr>
            <a:xfrm>
              <a:off x="7275575" y="2454306"/>
              <a:ext cx="86392" cy="112412"/>
            </a:xfrm>
            <a:custGeom>
              <a:avLst/>
              <a:gdLst>
                <a:gd name="connsiteX0" fmla="*/ 9239 w 86392"/>
                <a:gd name="connsiteY0" fmla="*/ 8001 h 112412"/>
                <a:gd name="connsiteX1" fmla="*/ 0 w 86392"/>
                <a:gd name="connsiteY1" fmla="*/ 84963 h 112412"/>
                <a:gd name="connsiteX2" fmla="*/ 79820 w 86392"/>
                <a:gd name="connsiteY2" fmla="*/ 106204 h 112412"/>
                <a:gd name="connsiteX3" fmla="*/ 85249 w 86392"/>
                <a:gd name="connsiteY3" fmla="*/ 0 h 112412"/>
                <a:gd name="connsiteX4" fmla="*/ 9239 w 86392"/>
                <a:gd name="connsiteY4" fmla="*/ 8001 h 11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392" h="112412">
                  <a:moveTo>
                    <a:pt x="9239" y="8001"/>
                  </a:moveTo>
                  <a:cubicBezTo>
                    <a:pt x="9430" y="34100"/>
                    <a:pt x="6477" y="60103"/>
                    <a:pt x="0" y="84963"/>
                  </a:cubicBezTo>
                  <a:cubicBezTo>
                    <a:pt x="20574" y="109633"/>
                    <a:pt x="50673" y="120110"/>
                    <a:pt x="79820" y="106204"/>
                  </a:cubicBezTo>
                  <a:cubicBezTo>
                    <a:pt x="86296" y="71247"/>
                    <a:pt x="87725" y="35338"/>
                    <a:pt x="85249" y="0"/>
                  </a:cubicBezTo>
                  <a:cubicBezTo>
                    <a:pt x="69628" y="26765"/>
                    <a:pt x="31718" y="27908"/>
                    <a:pt x="9239" y="8001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FDBDAEAD-5220-4B08-B78D-C67CF9321592}"/>
                </a:ext>
              </a:extLst>
            </p:cNvPr>
            <p:cNvSpPr/>
            <p:nvPr/>
          </p:nvSpPr>
          <p:spPr>
            <a:xfrm>
              <a:off x="5961506" y="3733418"/>
              <a:ext cx="188404" cy="210121"/>
            </a:xfrm>
            <a:custGeom>
              <a:avLst/>
              <a:gdLst>
                <a:gd name="connsiteX0" fmla="*/ 171736 w 188404"/>
                <a:gd name="connsiteY0" fmla="*/ 19431 h 210121"/>
                <a:gd name="connsiteX1" fmla="*/ 126968 w 188404"/>
                <a:gd name="connsiteY1" fmla="*/ 0 h 210121"/>
                <a:gd name="connsiteX2" fmla="*/ 0 w 188404"/>
                <a:gd name="connsiteY2" fmla="*/ 158210 h 210121"/>
                <a:gd name="connsiteX3" fmla="*/ 67818 w 188404"/>
                <a:gd name="connsiteY3" fmla="*/ 210121 h 210121"/>
                <a:gd name="connsiteX4" fmla="*/ 188404 w 188404"/>
                <a:gd name="connsiteY4" fmla="*/ 60769 h 210121"/>
                <a:gd name="connsiteX5" fmla="*/ 184213 w 188404"/>
                <a:gd name="connsiteY5" fmla="*/ 41243 h 210121"/>
                <a:gd name="connsiteX6" fmla="*/ 171736 w 188404"/>
                <a:gd name="connsiteY6" fmla="*/ 19431 h 2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404" h="210121">
                  <a:moveTo>
                    <a:pt x="171736" y="19431"/>
                  </a:moveTo>
                  <a:cubicBezTo>
                    <a:pt x="159353" y="6477"/>
                    <a:pt x="144399" y="1143"/>
                    <a:pt x="126968" y="0"/>
                  </a:cubicBezTo>
                  <a:cubicBezTo>
                    <a:pt x="84772" y="52864"/>
                    <a:pt x="42291" y="105442"/>
                    <a:pt x="0" y="158210"/>
                  </a:cubicBezTo>
                  <a:cubicBezTo>
                    <a:pt x="34100" y="156496"/>
                    <a:pt x="66104" y="173736"/>
                    <a:pt x="67818" y="210121"/>
                  </a:cubicBezTo>
                  <a:cubicBezTo>
                    <a:pt x="108013" y="160306"/>
                    <a:pt x="148114" y="110490"/>
                    <a:pt x="188404" y="60769"/>
                  </a:cubicBezTo>
                  <a:cubicBezTo>
                    <a:pt x="186023" y="54578"/>
                    <a:pt x="186404" y="47815"/>
                    <a:pt x="184213" y="41243"/>
                  </a:cubicBezTo>
                  <a:cubicBezTo>
                    <a:pt x="181451" y="33242"/>
                    <a:pt x="177546" y="25527"/>
                    <a:pt x="171736" y="19431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46EEBE3E-3FF2-4D7B-A9EE-F0A11B4743F3}"/>
                </a:ext>
              </a:extLst>
            </p:cNvPr>
            <p:cNvSpPr/>
            <p:nvPr/>
          </p:nvSpPr>
          <p:spPr>
            <a:xfrm>
              <a:off x="7276337" y="2365247"/>
              <a:ext cx="84010" cy="105192"/>
            </a:xfrm>
            <a:custGeom>
              <a:avLst/>
              <a:gdLst>
                <a:gd name="connsiteX0" fmla="*/ 70199 w 84010"/>
                <a:gd name="connsiteY0" fmla="*/ 0 h 105192"/>
                <a:gd name="connsiteX1" fmla="*/ 0 w 84010"/>
                <a:gd name="connsiteY1" fmla="*/ 23431 h 105192"/>
                <a:gd name="connsiteX2" fmla="*/ 8763 w 84010"/>
                <a:gd name="connsiteY2" fmla="*/ 90869 h 105192"/>
                <a:gd name="connsiteX3" fmla="*/ 84010 w 84010"/>
                <a:gd name="connsiteY3" fmla="*/ 81820 h 105192"/>
                <a:gd name="connsiteX4" fmla="*/ 73247 w 84010"/>
                <a:gd name="connsiteY4" fmla="*/ 10477 h 105192"/>
                <a:gd name="connsiteX5" fmla="*/ 70199 w 84010"/>
                <a:gd name="connsiteY5" fmla="*/ 0 h 105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010" h="105192">
                  <a:moveTo>
                    <a:pt x="70199" y="0"/>
                  </a:moveTo>
                  <a:cubicBezTo>
                    <a:pt x="59246" y="23908"/>
                    <a:pt x="23527" y="27146"/>
                    <a:pt x="0" y="23431"/>
                  </a:cubicBezTo>
                  <a:cubicBezTo>
                    <a:pt x="4953" y="45339"/>
                    <a:pt x="8191" y="67913"/>
                    <a:pt x="8763" y="90869"/>
                  </a:cubicBezTo>
                  <a:cubicBezTo>
                    <a:pt x="30956" y="113252"/>
                    <a:pt x="67913" y="108776"/>
                    <a:pt x="84010" y="81820"/>
                  </a:cubicBezTo>
                  <a:cubicBezTo>
                    <a:pt x="82010" y="57341"/>
                    <a:pt x="78676" y="33242"/>
                    <a:pt x="73247" y="10477"/>
                  </a:cubicBezTo>
                  <a:cubicBezTo>
                    <a:pt x="72295" y="6953"/>
                    <a:pt x="71056" y="3524"/>
                    <a:pt x="70199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2443FE78-7733-4911-8FC5-AF0664A33498}"/>
                </a:ext>
              </a:extLst>
            </p:cNvPr>
            <p:cNvSpPr/>
            <p:nvPr/>
          </p:nvSpPr>
          <p:spPr>
            <a:xfrm>
              <a:off x="6866944" y="2746818"/>
              <a:ext cx="116975" cy="112395"/>
            </a:xfrm>
            <a:custGeom>
              <a:avLst/>
              <a:gdLst>
                <a:gd name="connsiteX0" fmla="*/ 62207 w 116975"/>
                <a:gd name="connsiteY0" fmla="*/ 0 h 112395"/>
                <a:gd name="connsiteX1" fmla="*/ 8 w 116975"/>
                <a:gd name="connsiteY1" fmla="*/ 43434 h 112395"/>
                <a:gd name="connsiteX2" fmla="*/ 23630 w 116975"/>
                <a:gd name="connsiteY2" fmla="*/ 91726 h 112395"/>
                <a:gd name="connsiteX3" fmla="*/ 60492 w 116975"/>
                <a:gd name="connsiteY3" fmla="*/ 112395 h 112395"/>
                <a:gd name="connsiteX4" fmla="*/ 116975 w 116975"/>
                <a:gd name="connsiteY4" fmla="*/ 78200 h 112395"/>
                <a:gd name="connsiteX5" fmla="*/ 81733 w 116975"/>
                <a:gd name="connsiteY5" fmla="*/ 53912 h 112395"/>
                <a:gd name="connsiteX6" fmla="*/ 62207 w 116975"/>
                <a:gd name="connsiteY6" fmla="*/ 0 h 1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975" h="112395">
                  <a:moveTo>
                    <a:pt x="62207" y="0"/>
                  </a:moveTo>
                  <a:cubicBezTo>
                    <a:pt x="40490" y="11906"/>
                    <a:pt x="19916" y="26099"/>
                    <a:pt x="8" y="43434"/>
                  </a:cubicBezTo>
                  <a:cubicBezTo>
                    <a:pt x="-277" y="63341"/>
                    <a:pt x="6771" y="80010"/>
                    <a:pt x="23630" y="91726"/>
                  </a:cubicBezTo>
                  <a:cubicBezTo>
                    <a:pt x="35251" y="99822"/>
                    <a:pt x="48395" y="105061"/>
                    <a:pt x="60492" y="112395"/>
                  </a:cubicBezTo>
                  <a:cubicBezTo>
                    <a:pt x="78304" y="99251"/>
                    <a:pt x="97163" y="88011"/>
                    <a:pt x="116975" y="78200"/>
                  </a:cubicBezTo>
                  <a:cubicBezTo>
                    <a:pt x="102593" y="76105"/>
                    <a:pt x="89258" y="65342"/>
                    <a:pt x="81733" y="53912"/>
                  </a:cubicBezTo>
                  <a:cubicBezTo>
                    <a:pt x="70970" y="37433"/>
                    <a:pt x="65350" y="19145"/>
                    <a:pt x="62207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F33BF87-5C8A-40D0-B354-1A0A147BB44F}"/>
                </a:ext>
              </a:extLst>
            </p:cNvPr>
            <p:cNvSpPr/>
            <p:nvPr/>
          </p:nvSpPr>
          <p:spPr>
            <a:xfrm>
              <a:off x="6422992" y="3210115"/>
              <a:ext cx="159734" cy="168020"/>
            </a:xfrm>
            <a:custGeom>
              <a:avLst/>
              <a:gdLst>
                <a:gd name="connsiteX0" fmla="*/ 85344 w 159734"/>
                <a:gd name="connsiteY0" fmla="*/ 0 h 168020"/>
                <a:gd name="connsiteX1" fmla="*/ 0 w 159734"/>
                <a:gd name="connsiteY1" fmla="*/ 105823 h 168020"/>
                <a:gd name="connsiteX2" fmla="*/ 62675 w 159734"/>
                <a:gd name="connsiteY2" fmla="*/ 168021 h 168020"/>
                <a:gd name="connsiteX3" fmla="*/ 159734 w 159734"/>
                <a:gd name="connsiteY3" fmla="*/ 48577 h 168020"/>
                <a:gd name="connsiteX4" fmla="*/ 85344 w 159734"/>
                <a:gd name="connsiteY4" fmla="*/ 0 h 168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34" h="168020">
                  <a:moveTo>
                    <a:pt x="85344" y="0"/>
                  </a:moveTo>
                  <a:cubicBezTo>
                    <a:pt x="56959" y="35338"/>
                    <a:pt x="28384" y="70485"/>
                    <a:pt x="0" y="105823"/>
                  </a:cubicBezTo>
                  <a:cubicBezTo>
                    <a:pt x="32385" y="110966"/>
                    <a:pt x="64389" y="132874"/>
                    <a:pt x="62675" y="168021"/>
                  </a:cubicBezTo>
                  <a:cubicBezTo>
                    <a:pt x="95059" y="128206"/>
                    <a:pt x="127445" y="88392"/>
                    <a:pt x="159734" y="48577"/>
                  </a:cubicBezTo>
                  <a:cubicBezTo>
                    <a:pt x="151638" y="10382"/>
                    <a:pt x="119634" y="1619"/>
                    <a:pt x="85344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35A4DBE1-4CDF-4DEC-820E-4074C8CD4F26}"/>
                </a:ext>
              </a:extLst>
            </p:cNvPr>
            <p:cNvSpPr/>
            <p:nvPr/>
          </p:nvSpPr>
          <p:spPr>
            <a:xfrm>
              <a:off x="6324504" y="3320033"/>
              <a:ext cx="156209" cy="179546"/>
            </a:xfrm>
            <a:custGeom>
              <a:avLst/>
              <a:gdLst>
                <a:gd name="connsiteX0" fmla="*/ 133636 w 156209"/>
                <a:gd name="connsiteY0" fmla="*/ 15716 h 179546"/>
                <a:gd name="connsiteX1" fmla="*/ 95345 w 156209"/>
                <a:gd name="connsiteY1" fmla="*/ 0 h 179546"/>
                <a:gd name="connsiteX2" fmla="*/ 16954 w 156209"/>
                <a:gd name="connsiteY2" fmla="*/ 97346 h 179546"/>
                <a:gd name="connsiteX3" fmla="*/ 0 w 156209"/>
                <a:gd name="connsiteY3" fmla="*/ 118586 h 179546"/>
                <a:gd name="connsiteX4" fmla="*/ 47149 w 156209"/>
                <a:gd name="connsiteY4" fmla="*/ 138303 h 179546"/>
                <a:gd name="connsiteX5" fmla="*/ 63341 w 156209"/>
                <a:gd name="connsiteY5" fmla="*/ 179546 h 179546"/>
                <a:gd name="connsiteX6" fmla="*/ 145923 w 156209"/>
                <a:gd name="connsiteY6" fmla="*/ 77248 h 179546"/>
                <a:gd name="connsiteX7" fmla="*/ 156210 w 156209"/>
                <a:gd name="connsiteY7" fmla="*/ 64579 h 179546"/>
                <a:gd name="connsiteX8" fmla="*/ 155924 w 156209"/>
                <a:gd name="connsiteY8" fmla="*/ 64199 h 179546"/>
                <a:gd name="connsiteX9" fmla="*/ 133636 w 156209"/>
                <a:gd name="connsiteY9" fmla="*/ 15716 h 17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209" h="179546">
                  <a:moveTo>
                    <a:pt x="133636" y="15716"/>
                  </a:moveTo>
                  <a:cubicBezTo>
                    <a:pt x="122206" y="7715"/>
                    <a:pt x="108775" y="3429"/>
                    <a:pt x="95345" y="0"/>
                  </a:cubicBezTo>
                  <a:cubicBezTo>
                    <a:pt x="69247" y="32480"/>
                    <a:pt x="43053" y="64865"/>
                    <a:pt x="16954" y="97346"/>
                  </a:cubicBezTo>
                  <a:cubicBezTo>
                    <a:pt x="11335" y="104394"/>
                    <a:pt x="5620" y="111442"/>
                    <a:pt x="0" y="118586"/>
                  </a:cubicBezTo>
                  <a:cubicBezTo>
                    <a:pt x="17335" y="120110"/>
                    <a:pt x="34957" y="125254"/>
                    <a:pt x="47149" y="138303"/>
                  </a:cubicBezTo>
                  <a:cubicBezTo>
                    <a:pt x="56959" y="148780"/>
                    <a:pt x="63722" y="164497"/>
                    <a:pt x="63341" y="179546"/>
                  </a:cubicBezTo>
                  <a:cubicBezTo>
                    <a:pt x="90964" y="145542"/>
                    <a:pt x="118300" y="111252"/>
                    <a:pt x="145923" y="77248"/>
                  </a:cubicBezTo>
                  <a:cubicBezTo>
                    <a:pt x="149352" y="73057"/>
                    <a:pt x="152781" y="68771"/>
                    <a:pt x="156210" y="64579"/>
                  </a:cubicBezTo>
                  <a:cubicBezTo>
                    <a:pt x="156210" y="64389"/>
                    <a:pt x="155924" y="64389"/>
                    <a:pt x="155924" y="64199"/>
                  </a:cubicBezTo>
                  <a:cubicBezTo>
                    <a:pt x="155353" y="44482"/>
                    <a:pt x="150400" y="27432"/>
                    <a:pt x="133636" y="15716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A6C172B1-D4CE-42CF-855A-A7CFA19841D9}"/>
                </a:ext>
              </a:extLst>
            </p:cNvPr>
            <p:cNvSpPr/>
            <p:nvPr/>
          </p:nvSpPr>
          <p:spPr>
            <a:xfrm>
              <a:off x="6092379" y="3604831"/>
              <a:ext cx="164877" cy="182498"/>
            </a:xfrm>
            <a:custGeom>
              <a:avLst/>
              <a:gdLst>
                <a:gd name="connsiteX0" fmla="*/ 98870 w 164877"/>
                <a:gd name="connsiteY0" fmla="*/ 0 h 182498"/>
                <a:gd name="connsiteX1" fmla="*/ 0 w 164877"/>
                <a:gd name="connsiteY1" fmla="*/ 123539 h 182498"/>
                <a:gd name="connsiteX2" fmla="*/ 46292 w 164877"/>
                <a:gd name="connsiteY2" fmla="*/ 142780 h 182498"/>
                <a:gd name="connsiteX3" fmla="*/ 62865 w 164877"/>
                <a:gd name="connsiteY3" fmla="*/ 182499 h 182498"/>
                <a:gd name="connsiteX4" fmla="*/ 164878 w 164877"/>
                <a:gd name="connsiteY4" fmla="*/ 56102 h 182498"/>
                <a:gd name="connsiteX5" fmla="*/ 144304 w 164877"/>
                <a:gd name="connsiteY5" fmla="*/ 16383 h 182498"/>
                <a:gd name="connsiteX6" fmla="*/ 98870 w 164877"/>
                <a:gd name="connsiteY6" fmla="*/ 0 h 18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877" h="182498">
                  <a:moveTo>
                    <a:pt x="98870" y="0"/>
                  </a:moveTo>
                  <a:cubicBezTo>
                    <a:pt x="65913" y="41243"/>
                    <a:pt x="32957" y="82391"/>
                    <a:pt x="0" y="123539"/>
                  </a:cubicBezTo>
                  <a:cubicBezTo>
                    <a:pt x="17240" y="123539"/>
                    <a:pt x="34957" y="129445"/>
                    <a:pt x="46292" y="142780"/>
                  </a:cubicBezTo>
                  <a:cubicBezTo>
                    <a:pt x="54102" y="152019"/>
                    <a:pt x="63627" y="168592"/>
                    <a:pt x="62865" y="182499"/>
                  </a:cubicBezTo>
                  <a:cubicBezTo>
                    <a:pt x="96965" y="140398"/>
                    <a:pt x="130778" y="98107"/>
                    <a:pt x="164878" y="56102"/>
                  </a:cubicBezTo>
                  <a:cubicBezTo>
                    <a:pt x="158972" y="41434"/>
                    <a:pt x="157544" y="27813"/>
                    <a:pt x="144304" y="16383"/>
                  </a:cubicBezTo>
                  <a:cubicBezTo>
                    <a:pt x="131540" y="5143"/>
                    <a:pt x="115633" y="667"/>
                    <a:pt x="98870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574E4BFC-E2A5-4DB3-85E9-C96BF40B60ED}"/>
                </a:ext>
              </a:extLst>
            </p:cNvPr>
            <p:cNvSpPr/>
            <p:nvPr/>
          </p:nvSpPr>
          <p:spPr>
            <a:xfrm>
              <a:off x="6193821" y="3442620"/>
              <a:ext cx="189928" cy="212979"/>
            </a:xfrm>
            <a:custGeom>
              <a:avLst/>
              <a:gdLst>
                <a:gd name="connsiteX0" fmla="*/ 127349 w 189928"/>
                <a:gd name="connsiteY0" fmla="*/ 0 h 212979"/>
                <a:gd name="connsiteX1" fmla="*/ 0 w 189928"/>
                <a:gd name="connsiteY1" fmla="*/ 159258 h 212979"/>
                <a:gd name="connsiteX2" fmla="*/ 45053 w 189928"/>
                <a:gd name="connsiteY2" fmla="*/ 171164 h 212979"/>
                <a:gd name="connsiteX3" fmla="*/ 67913 w 189928"/>
                <a:gd name="connsiteY3" fmla="*/ 212979 h 212979"/>
                <a:gd name="connsiteX4" fmla="*/ 189929 w 189928"/>
                <a:gd name="connsiteY4" fmla="*/ 61817 h 212979"/>
                <a:gd name="connsiteX5" fmla="*/ 172593 w 189928"/>
                <a:gd name="connsiteY5" fmla="*/ 20479 h 212979"/>
                <a:gd name="connsiteX6" fmla="*/ 127349 w 189928"/>
                <a:gd name="connsiteY6" fmla="*/ 0 h 21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928" h="212979">
                  <a:moveTo>
                    <a:pt x="127349" y="0"/>
                  </a:moveTo>
                  <a:cubicBezTo>
                    <a:pt x="84772" y="52959"/>
                    <a:pt x="42386" y="106109"/>
                    <a:pt x="0" y="159258"/>
                  </a:cubicBezTo>
                  <a:cubicBezTo>
                    <a:pt x="16097" y="157163"/>
                    <a:pt x="32194" y="160496"/>
                    <a:pt x="45053" y="171164"/>
                  </a:cubicBezTo>
                  <a:cubicBezTo>
                    <a:pt x="56102" y="180404"/>
                    <a:pt x="68580" y="197168"/>
                    <a:pt x="67913" y="212979"/>
                  </a:cubicBezTo>
                  <a:cubicBezTo>
                    <a:pt x="108775" y="162782"/>
                    <a:pt x="149066" y="112109"/>
                    <a:pt x="189929" y="61817"/>
                  </a:cubicBezTo>
                  <a:cubicBezTo>
                    <a:pt x="185642" y="46768"/>
                    <a:pt x="184594" y="32576"/>
                    <a:pt x="172593" y="20479"/>
                  </a:cubicBezTo>
                  <a:cubicBezTo>
                    <a:pt x="160210" y="8287"/>
                    <a:pt x="144113" y="2667"/>
                    <a:pt x="127349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18EC3E73-85CD-450D-9183-1A84F8A66386}"/>
                </a:ext>
              </a:extLst>
            </p:cNvPr>
            <p:cNvSpPr/>
            <p:nvPr/>
          </p:nvSpPr>
          <p:spPr>
            <a:xfrm>
              <a:off x="6511765" y="3101434"/>
              <a:ext cx="142113" cy="151257"/>
            </a:xfrm>
            <a:custGeom>
              <a:avLst/>
              <a:gdLst>
                <a:gd name="connsiteX0" fmla="*/ 121920 w 142113"/>
                <a:gd name="connsiteY0" fmla="*/ 21717 h 151257"/>
                <a:gd name="connsiteX1" fmla="*/ 84201 w 142113"/>
                <a:gd name="connsiteY1" fmla="*/ 0 h 151257"/>
                <a:gd name="connsiteX2" fmla="*/ 0 w 142113"/>
                <a:gd name="connsiteY2" fmla="*/ 104489 h 151257"/>
                <a:gd name="connsiteX3" fmla="*/ 76010 w 142113"/>
                <a:gd name="connsiteY3" fmla="*/ 151257 h 151257"/>
                <a:gd name="connsiteX4" fmla="*/ 142113 w 142113"/>
                <a:gd name="connsiteY4" fmla="*/ 70009 h 151257"/>
                <a:gd name="connsiteX5" fmla="*/ 137732 w 142113"/>
                <a:gd name="connsiteY5" fmla="*/ 44958 h 151257"/>
                <a:gd name="connsiteX6" fmla="*/ 121920 w 142113"/>
                <a:gd name="connsiteY6" fmla="*/ 21717 h 15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113" h="151257">
                  <a:moveTo>
                    <a:pt x="121920" y="21717"/>
                  </a:moveTo>
                  <a:cubicBezTo>
                    <a:pt x="110871" y="12192"/>
                    <a:pt x="97346" y="6191"/>
                    <a:pt x="84201" y="0"/>
                  </a:cubicBezTo>
                  <a:cubicBezTo>
                    <a:pt x="56102" y="34766"/>
                    <a:pt x="28004" y="69628"/>
                    <a:pt x="0" y="104489"/>
                  </a:cubicBezTo>
                  <a:cubicBezTo>
                    <a:pt x="32576" y="96774"/>
                    <a:pt x="68104" y="119253"/>
                    <a:pt x="76010" y="151257"/>
                  </a:cubicBezTo>
                  <a:cubicBezTo>
                    <a:pt x="98012" y="124206"/>
                    <a:pt x="120015" y="97060"/>
                    <a:pt x="142113" y="70009"/>
                  </a:cubicBezTo>
                  <a:cubicBezTo>
                    <a:pt x="139827" y="61817"/>
                    <a:pt x="140684" y="53150"/>
                    <a:pt x="137732" y="44958"/>
                  </a:cubicBezTo>
                  <a:cubicBezTo>
                    <a:pt x="134493" y="35909"/>
                    <a:pt x="129254" y="27908"/>
                    <a:pt x="121920" y="21717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4D2D7523-6251-496E-B111-176EE6DA78D3}"/>
                </a:ext>
              </a:extLst>
            </p:cNvPr>
            <p:cNvSpPr/>
            <p:nvPr/>
          </p:nvSpPr>
          <p:spPr>
            <a:xfrm>
              <a:off x="6707695" y="2873501"/>
              <a:ext cx="141255" cy="147923"/>
            </a:xfrm>
            <a:custGeom>
              <a:avLst/>
              <a:gdLst>
                <a:gd name="connsiteX0" fmla="*/ 111538 w 141255"/>
                <a:gd name="connsiteY0" fmla="*/ 26194 h 147923"/>
                <a:gd name="connsiteX1" fmla="*/ 74581 w 141255"/>
                <a:gd name="connsiteY1" fmla="*/ 0 h 147923"/>
                <a:gd name="connsiteX2" fmla="*/ 50197 w 141255"/>
                <a:gd name="connsiteY2" fmla="*/ 26956 h 147923"/>
                <a:gd name="connsiteX3" fmla="*/ 0 w 141255"/>
                <a:gd name="connsiteY3" fmla="*/ 89344 h 147923"/>
                <a:gd name="connsiteX4" fmla="*/ 66389 w 141255"/>
                <a:gd name="connsiteY4" fmla="*/ 147923 h 147923"/>
                <a:gd name="connsiteX5" fmla="*/ 108395 w 141255"/>
                <a:gd name="connsiteY5" fmla="*/ 93059 h 147923"/>
                <a:gd name="connsiteX6" fmla="*/ 141256 w 141255"/>
                <a:gd name="connsiteY6" fmla="*/ 56102 h 147923"/>
                <a:gd name="connsiteX7" fmla="*/ 111538 w 141255"/>
                <a:gd name="connsiteY7" fmla="*/ 26194 h 14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5" h="147923">
                  <a:moveTo>
                    <a:pt x="111538" y="26194"/>
                  </a:moveTo>
                  <a:cubicBezTo>
                    <a:pt x="100203" y="15907"/>
                    <a:pt x="87630" y="7810"/>
                    <a:pt x="74581" y="0"/>
                  </a:cubicBezTo>
                  <a:cubicBezTo>
                    <a:pt x="66484" y="9049"/>
                    <a:pt x="57817" y="17526"/>
                    <a:pt x="50197" y="26956"/>
                  </a:cubicBezTo>
                  <a:cubicBezTo>
                    <a:pt x="33433" y="47720"/>
                    <a:pt x="16764" y="68580"/>
                    <a:pt x="0" y="89344"/>
                  </a:cubicBezTo>
                  <a:cubicBezTo>
                    <a:pt x="29908" y="90011"/>
                    <a:pt x="67723" y="115919"/>
                    <a:pt x="66389" y="147923"/>
                  </a:cubicBezTo>
                  <a:cubicBezTo>
                    <a:pt x="80105" y="129445"/>
                    <a:pt x="93631" y="110776"/>
                    <a:pt x="108395" y="93059"/>
                  </a:cubicBezTo>
                  <a:cubicBezTo>
                    <a:pt x="118777" y="80486"/>
                    <a:pt x="130016" y="68294"/>
                    <a:pt x="141256" y="56102"/>
                  </a:cubicBezTo>
                  <a:cubicBezTo>
                    <a:pt x="130112" y="49816"/>
                    <a:pt x="120967" y="34766"/>
                    <a:pt x="111538" y="26194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1679014C-CC04-4589-A481-5439109E7FE3}"/>
                </a:ext>
              </a:extLst>
            </p:cNvPr>
            <p:cNvSpPr/>
            <p:nvPr/>
          </p:nvSpPr>
          <p:spPr>
            <a:xfrm>
              <a:off x="6785037" y="2792824"/>
              <a:ext cx="135921" cy="132778"/>
            </a:xfrm>
            <a:custGeom>
              <a:avLst/>
              <a:gdLst>
                <a:gd name="connsiteX0" fmla="*/ 78486 w 135921"/>
                <a:gd name="connsiteY0" fmla="*/ 0 h 132778"/>
                <a:gd name="connsiteX1" fmla="*/ 0 w 135921"/>
                <a:gd name="connsiteY1" fmla="*/ 77629 h 132778"/>
                <a:gd name="connsiteX2" fmla="*/ 36290 w 135921"/>
                <a:gd name="connsiteY2" fmla="*/ 98393 h 132778"/>
                <a:gd name="connsiteX3" fmla="*/ 67342 w 135921"/>
                <a:gd name="connsiteY3" fmla="*/ 132779 h 132778"/>
                <a:gd name="connsiteX4" fmla="*/ 135922 w 135921"/>
                <a:gd name="connsiteY4" fmla="*/ 70866 h 132778"/>
                <a:gd name="connsiteX5" fmla="*/ 78486 w 135921"/>
                <a:gd name="connsiteY5" fmla="*/ 0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921" h="132778">
                  <a:moveTo>
                    <a:pt x="78486" y="0"/>
                  </a:moveTo>
                  <a:cubicBezTo>
                    <a:pt x="50959" y="24479"/>
                    <a:pt x="24860" y="50483"/>
                    <a:pt x="0" y="77629"/>
                  </a:cubicBezTo>
                  <a:cubicBezTo>
                    <a:pt x="13525" y="81344"/>
                    <a:pt x="25813" y="89249"/>
                    <a:pt x="36290" y="98393"/>
                  </a:cubicBezTo>
                  <a:cubicBezTo>
                    <a:pt x="46006" y="106871"/>
                    <a:pt x="62675" y="119634"/>
                    <a:pt x="67342" y="132779"/>
                  </a:cubicBezTo>
                  <a:cubicBezTo>
                    <a:pt x="88487" y="110204"/>
                    <a:pt x="111442" y="89535"/>
                    <a:pt x="135922" y="70866"/>
                  </a:cubicBezTo>
                  <a:cubicBezTo>
                    <a:pt x="104870" y="57721"/>
                    <a:pt x="76200" y="35623"/>
                    <a:pt x="78486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01CA50CE-0CFF-48B2-9CD0-B8ABF307128A}"/>
                </a:ext>
              </a:extLst>
            </p:cNvPr>
            <p:cNvSpPr/>
            <p:nvPr/>
          </p:nvSpPr>
          <p:spPr>
            <a:xfrm>
              <a:off x="6599776" y="2967608"/>
              <a:ext cx="169354" cy="198501"/>
            </a:xfrm>
            <a:custGeom>
              <a:avLst/>
              <a:gdLst>
                <a:gd name="connsiteX0" fmla="*/ 104013 w 169354"/>
                <a:gd name="connsiteY0" fmla="*/ 0 h 198501"/>
                <a:gd name="connsiteX1" fmla="*/ 0 w 169354"/>
                <a:gd name="connsiteY1" fmla="*/ 128969 h 198501"/>
                <a:gd name="connsiteX2" fmla="*/ 47054 w 169354"/>
                <a:gd name="connsiteY2" fmla="*/ 156972 h 198501"/>
                <a:gd name="connsiteX3" fmla="*/ 58293 w 169354"/>
                <a:gd name="connsiteY3" fmla="*/ 198501 h 198501"/>
                <a:gd name="connsiteX4" fmla="*/ 60865 w 169354"/>
                <a:gd name="connsiteY4" fmla="*/ 195358 h 198501"/>
                <a:gd name="connsiteX5" fmla="*/ 154591 w 169354"/>
                <a:gd name="connsiteY5" fmla="*/ 79534 h 198501"/>
                <a:gd name="connsiteX6" fmla="*/ 169354 w 169354"/>
                <a:gd name="connsiteY6" fmla="*/ 60198 h 198501"/>
                <a:gd name="connsiteX7" fmla="*/ 145923 w 169354"/>
                <a:gd name="connsiteY7" fmla="*/ 16288 h 198501"/>
                <a:gd name="connsiteX8" fmla="*/ 104013 w 169354"/>
                <a:gd name="connsiteY8" fmla="*/ 0 h 19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54" h="198501">
                  <a:moveTo>
                    <a:pt x="104013" y="0"/>
                  </a:moveTo>
                  <a:cubicBezTo>
                    <a:pt x="69247" y="42958"/>
                    <a:pt x="34671" y="86011"/>
                    <a:pt x="0" y="128969"/>
                  </a:cubicBezTo>
                  <a:cubicBezTo>
                    <a:pt x="17526" y="134493"/>
                    <a:pt x="35624" y="142399"/>
                    <a:pt x="47054" y="156972"/>
                  </a:cubicBezTo>
                  <a:cubicBezTo>
                    <a:pt x="55531" y="167735"/>
                    <a:pt x="61246" y="184118"/>
                    <a:pt x="58293" y="198501"/>
                  </a:cubicBezTo>
                  <a:cubicBezTo>
                    <a:pt x="59150" y="197453"/>
                    <a:pt x="60008" y="196310"/>
                    <a:pt x="60865" y="195358"/>
                  </a:cubicBezTo>
                  <a:cubicBezTo>
                    <a:pt x="92107" y="156877"/>
                    <a:pt x="125063" y="119253"/>
                    <a:pt x="154591" y="79534"/>
                  </a:cubicBezTo>
                  <a:cubicBezTo>
                    <a:pt x="159449" y="73057"/>
                    <a:pt x="164592" y="66770"/>
                    <a:pt x="169354" y="60198"/>
                  </a:cubicBezTo>
                  <a:cubicBezTo>
                    <a:pt x="166878" y="42386"/>
                    <a:pt x="160877" y="27623"/>
                    <a:pt x="145923" y="16288"/>
                  </a:cubicBezTo>
                  <a:cubicBezTo>
                    <a:pt x="133731" y="6858"/>
                    <a:pt x="119539" y="953"/>
                    <a:pt x="104013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281890E2-242F-4295-BCD9-BECD50F4AC52}"/>
                </a:ext>
              </a:extLst>
            </p:cNvPr>
            <p:cNvSpPr/>
            <p:nvPr/>
          </p:nvSpPr>
          <p:spPr>
            <a:xfrm>
              <a:off x="5360686" y="2043051"/>
              <a:ext cx="2009006" cy="2628900"/>
            </a:xfrm>
            <a:custGeom>
              <a:avLst/>
              <a:gdLst>
                <a:gd name="connsiteX0" fmla="*/ 1990041 w 2009006"/>
                <a:gd name="connsiteY0" fmla="*/ 314480 h 2628900"/>
                <a:gd name="connsiteX1" fmla="*/ 1990136 w 2009006"/>
                <a:gd name="connsiteY1" fmla="*/ 314385 h 2628900"/>
                <a:gd name="connsiteX2" fmla="*/ 1990041 w 2009006"/>
                <a:gd name="connsiteY2" fmla="*/ 314385 h 2628900"/>
                <a:gd name="connsiteX3" fmla="*/ 1794112 w 2009006"/>
                <a:gd name="connsiteY3" fmla="*/ 38446 h 2628900"/>
                <a:gd name="connsiteX4" fmla="*/ 1666096 w 2009006"/>
                <a:gd name="connsiteY4" fmla="*/ 2441 h 2628900"/>
                <a:gd name="connsiteX5" fmla="*/ 1665143 w 2009006"/>
                <a:gd name="connsiteY5" fmla="*/ 822 h 2628900"/>
                <a:gd name="connsiteX6" fmla="*/ 1661429 w 2009006"/>
                <a:gd name="connsiteY6" fmla="*/ 2060 h 2628900"/>
                <a:gd name="connsiteX7" fmla="*/ 1598087 w 2009006"/>
                <a:gd name="connsiteY7" fmla="*/ 5680 h 2628900"/>
                <a:gd name="connsiteX8" fmla="*/ 1376441 w 2009006"/>
                <a:gd name="connsiteY8" fmla="*/ 125600 h 2628900"/>
                <a:gd name="connsiteX9" fmla="*/ 1355867 w 2009006"/>
                <a:gd name="connsiteY9" fmla="*/ 145888 h 2628900"/>
                <a:gd name="connsiteX10" fmla="*/ 1355390 w 2009006"/>
                <a:gd name="connsiteY10" fmla="*/ 145888 h 2628900"/>
                <a:gd name="connsiteX11" fmla="*/ 1355486 w 2009006"/>
                <a:gd name="connsiteY11" fmla="*/ 146269 h 2628900"/>
                <a:gd name="connsiteX12" fmla="*/ 1208896 w 2009006"/>
                <a:gd name="connsiteY12" fmla="*/ 332197 h 2628900"/>
                <a:gd name="connsiteX13" fmla="*/ 1163652 w 2009006"/>
                <a:gd name="connsiteY13" fmla="*/ 374774 h 2628900"/>
                <a:gd name="connsiteX14" fmla="*/ 1121933 w 2009006"/>
                <a:gd name="connsiteY14" fmla="*/ 400872 h 2628900"/>
                <a:gd name="connsiteX15" fmla="*/ 1150412 w 2009006"/>
                <a:gd name="connsiteY15" fmla="*/ 460499 h 2628900"/>
                <a:gd name="connsiteX16" fmla="*/ 1230613 w 2009006"/>
                <a:gd name="connsiteY16" fmla="*/ 482787 h 2628900"/>
                <a:gd name="connsiteX17" fmla="*/ 1231089 w 2009006"/>
                <a:gd name="connsiteY17" fmla="*/ 482882 h 2628900"/>
                <a:gd name="connsiteX18" fmla="*/ 1298145 w 2009006"/>
                <a:gd name="connsiteY18" fmla="*/ 362201 h 2628900"/>
                <a:gd name="connsiteX19" fmla="*/ 1400920 w 2009006"/>
                <a:gd name="connsiteY19" fmla="*/ 243614 h 2628900"/>
                <a:gd name="connsiteX20" fmla="*/ 1636949 w 2009006"/>
                <a:gd name="connsiteY20" fmla="*/ 101216 h 2628900"/>
                <a:gd name="connsiteX21" fmla="*/ 1912793 w 2009006"/>
                <a:gd name="connsiteY21" fmla="*/ 363439 h 2628900"/>
                <a:gd name="connsiteX22" fmla="*/ 1894696 w 2009006"/>
                <a:gd name="connsiteY22" fmla="*/ 533174 h 2628900"/>
                <a:gd name="connsiteX23" fmla="*/ 1767537 w 2009006"/>
                <a:gd name="connsiteY23" fmla="*/ 641283 h 2628900"/>
                <a:gd name="connsiteX24" fmla="*/ 1644188 w 2009006"/>
                <a:gd name="connsiteY24" fmla="*/ 666048 h 2628900"/>
                <a:gd name="connsiteX25" fmla="*/ 1531984 w 2009006"/>
                <a:gd name="connsiteY25" fmla="*/ 714721 h 2628900"/>
                <a:gd name="connsiteX26" fmla="*/ 1329197 w 2009006"/>
                <a:gd name="connsiteY26" fmla="*/ 929700 h 2628900"/>
                <a:gd name="connsiteX27" fmla="*/ 1231184 w 2009006"/>
                <a:gd name="connsiteY27" fmla="*/ 1051620 h 2628900"/>
                <a:gd name="connsiteX28" fmla="*/ 1229946 w 2009006"/>
                <a:gd name="connsiteY28" fmla="*/ 1053144 h 2628900"/>
                <a:gd name="connsiteX29" fmla="*/ 1140411 w 2009006"/>
                <a:gd name="connsiteY29" fmla="*/ 1164587 h 2628900"/>
                <a:gd name="connsiteX30" fmla="*/ 1140030 w 2009006"/>
                <a:gd name="connsiteY30" fmla="*/ 1164587 h 2628900"/>
                <a:gd name="connsiteX31" fmla="*/ 1140125 w 2009006"/>
                <a:gd name="connsiteY31" fmla="*/ 1164872 h 2628900"/>
                <a:gd name="connsiteX32" fmla="*/ 1054877 w 2009006"/>
                <a:gd name="connsiteY32" fmla="*/ 1270981 h 2628900"/>
                <a:gd name="connsiteX33" fmla="*/ 1054115 w 2009006"/>
                <a:gd name="connsiteY33" fmla="*/ 1270790 h 2628900"/>
                <a:gd name="connsiteX34" fmla="*/ 1053924 w 2009006"/>
                <a:gd name="connsiteY34" fmla="*/ 1272124 h 2628900"/>
                <a:gd name="connsiteX35" fmla="*/ 529287 w 2009006"/>
                <a:gd name="connsiteY35" fmla="*/ 1924777 h 2628900"/>
                <a:gd name="connsiteX36" fmla="*/ 231155 w 2009006"/>
                <a:gd name="connsiteY36" fmla="*/ 2291299 h 2628900"/>
                <a:gd name="connsiteX37" fmla="*/ 63229 w 2009006"/>
                <a:gd name="connsiteY37" fmla="*/ 2479799 h 2628900"/>
                <a:gd name="connsiteX38" fmla="*/ 554 w 2009006"/>
                <a:gd name="connsiteY38" fmla="*/ 2524566 h 2628900"/>
                <a:gd name="connsiteX39" fmla="*/ 1031 w 2009006"/>
                <a:gd name="connsiteY39" fmla="*/ 2529233 h 2628900"/>
                <a:gd name="connsiteX40" fmla="*/ 143620 w 2009006"/>
                <a:gd name="connsiteY40" fmla="*/ 2628389 h 2628900"/>
                <a:gd name="connsiteX41" fmla="*/ 148954 w 2009006"/>
                <a:gd name="connsiteY41" fmla="*/ 2627150 h 2628900"/>
                <a:gd name="connsiteX42" fmla="*/ 161146 w 2009006"/>
                <a:gd name="connsiteY42" fmla="*/ 2584955 h 2628900"/>
                <a:gd name="connsiteX43" fmla="*/ 160479 w 2009006"/>
                <a:gd name="connsiteY43" fmla="*/ 2569334 h 2628900"/>
                <a:gd name="connsiteX44" fmla="*/ 173909 w 2009006"/>
                <a:gd name="connsiteY44" fmla="*/ 2546283 h 2628900"/>
                <a:gd name="connsiteX45" fmla="*/ 231440 w 2009006"/>
                <a:gd name="connsiteY45" fmla="*/ 2464940 h 2628900"/>
                <a:gd name="connsiteX46" fmla="*/ 449277 w 2009006"/>
                <a:gd name="connsiteY46" fmla="*/ 2184143 h 2628900"/>
                <a:gd name="connsiteX47" fmla="*/ 1135363 w 2009006"/>
                <a:gd name="connsiteY47" fmla="*/ 1334417 h 2628900"/>
                <a:gd name="connsiteX48" fmla="*/ 1325672 w 2009006"/>
                <a:gd name="connsiteY48" fmla="*/ 1100293 h 2628900"/>
                <a:gd name="connsiteX49" fmla="*/ 1412445 w 2009006"/>
                <a:gd name="connsiteY49" fmla="*/ 991041 h 2628900"/>
                <a:gd name="connsiteX50" fmla="*/ 1485502 w 2009006"/>
                <a:gd name="connsiteY50" fmla="*/ 899982 h 2628900"/>
                <a:gd name="connsiteX51" fmla="*/ 1587896 w 2009006"/>
                <a:gd name="connsiteY51" fmla="*/ 809209 h 2628900"/>
                <a:gd name="connsiteX52" fmla="*/ 1710673 w 2009006"/>
                <a:gd name="connsiteY52" fmla="*/ 758345 h 2628900"/>
                <a:gd name="connsiteX53" fmla="*/ 1898410 w 2009006"/>
                <a:gd name="connsiteY53" fmla="*/ 692337 h 2628900"/>
                <a:gd name="connsiteX54" fmla="*/ 1899268 w 2009006"/>
                <a:gd name="connsiteY54" fmla="*/ 692432 h 2628900"/>
                <a:gd name="connsiteX55" fmla="*/ 1899363 w 2009006"/>
                <a:gd name="connsiteY55" fmla="*/ 691575 h 2628900"/>
                <a:gd name="connsiteX56" fmla="*/ 1929176 w 2009006"/>
                <a:gd name="connsiteY56" fmla="*/ 668525 h 2628900"/>
                <a:gd name="connsiteX57" fmla="*/ 2002042 w 2009006"/>
                <a:gd name="connsiteY57" fmla="*/ 519363 h 2628900"/>
                <a:gd name="connsiteX58" fmla="*/ 2002328 w 2009006"/>
                <a:gd name="connsiteY58" fmla="*/ 519173 h 2628900"/>
                <a:gd name="connsiteX59" fmla="*/ 2002424 w 2009006"/>
                <a:gd name="connsiteY59" fmla="*/ 517363 h 2628900"/>
                <a:gd name="connsiteX60" fmla="*/ 1996804 w 2009006"/>
                <a:gd name="connsiteY60" fmla="*/ 334388 h 2628900"/>
                <a:gd name="connsiteX61" fmla="*/ 1990041 w 2009006"/>
                <a:gd name="connsiteY61" fmla="*/ 314480 h 2628900"/>
                <a:gd name="connsiteX62" fmla="*/ 1227470 w 2009006"/>
                <a:gd name="connsiteY62" fmla="*/ 481930 h 2628900"/>
                <a:gd name="connsiteX63" fmla="*/ 1229184 w 2009006"/>
                <a:gd name="connsiteY63" fmla="*/ 482501 h 2628900"/>
                <a:gd name="connsiteX64" fmla="*/ 1227755 w 2009006"/>
                <a:gd name="connsiteY64" fmla="*/ 482406 h 2628900"/>
                <a:gd name="connsiteX65" fmla="*/ 1158413 w 2009006"/>
                <a:gd name="connsiteY65" fmla="*/ 462785 h 2628900"/>
                <a:gd name="connsiteX66" fmla="*/ 1135553 w 2009006"/>
                <a:gd name="connsiteY66" fmla="*/ 438782 h 2628900"/>
                <a:gd name="connsiteX67" fmla="*/ 1123171 w 2009006"/>
                <a:gd name="connsiteY67" fmla="*/ 411445 h 2628900"/>
                <a:gd name="connsiteX68" fmla="*/ 1154318 w 2009006"/>
                <a:gd name="connsiteY68" fmla="*/ 386013 h 2628900"/>
                <a:gd name="connsiteX69" fmla="*/ 1156413 w 2009006"/>
                <a:gd name="connsiteY69" fmla="*/ 384394 h 2628900"/>
                <a:gd name="connsiteX70" fmla="*/ 1237185 w 2009006"/>
                <a:gd name="connsiteY70" fmla="*/ 458689 h 2628900"/>
                <a:gd name="connsiteX71" fmla="*/ 1227470 w 2009006"/>
                <a:gd name="connsiteY71" fmla="*/ 481930 h 2628900"/>
                <a:gd name="connsiteX72" fmla="*/ 1239090 w 2009006"/>
                <a:gd name="connsiteY72" fmla="*/ 454022 h 2628900"/>
                <a:gd name="connsiteX73" fmla="*/ 1157461 w 2009006"/>
                <a:gd name="connsiteY73" fmla="*/ 383441 h 2628900"/>
                <a:gd name="connsiteX74" fmla="*/ 1226136 w 2009006"/>
                <a:gd name="connsiteY74" fmla="*/ 318386 h 2628900"/>
                <a:gd name="connsiteX75" fmla="*/ 1287953 w 2009006"/>
                <a:gd name="connsiteY75" fmla="*/ 367249 h 2628900"/>
                <a:gd name="connsiteX76" fmla="*/ 1239090 w 2009006"/>
                <a:gd name="connsiteY76" fmla="*/ 454022 h 2628900"/>
                <a:gd name="connsiteX77" fmla="*/ 1291382 w 2009006"/>
                <a:gd name="connsiteY77" fmla="*/ 362296 h 2628900"/>
                <a:gd name="connsiteX78" fmla="*/ 1229089 w 2009006"/>
                <a:gd name="connsiteY78" fmla="*/ 314671 h 2628900"/>
                <a:gd name="connsiteX79" fmla="*/ 1234328 w 2009006"/>
                <a:gd name="connsiteY79" fmla="*/ 308289 h 2628900"/>
                <a:gd name="connsiteX80" fmla="*/ 1293764 w 2009006"/>
                <a:gd name="connsiteY80" fmla="*/ 226565 h 2628900"/>
                <a:gd name="connsiteX81" fmla="*/ 1294240 w 2009006"/>
                <a:gd name="connsiteY81" fmla="*/ 227708 h 2628900"/>
                <a:gd name="connsiteX82" fmla="*/ 1359391 w 2009006"/>
                <a:gd name="connsiteY82" fmla="*/ 282762 h 2628900"/>
                <a:gd name="connsiteX83" fmla="*/ 1291382 w 2009006"/>
                <a:gd name="connsiteY83" fmla="*/ 362296 h 2628900"/>
                <a:gd name="connsiteX84" fmla="*/ 1404635 w 2009006"/>
                <a:gd name="connsiteY84" fmla="*/ 229708 h 2628900"/>
                <a:gd name="connsiteX85" fmla="*/ 1362248 w 2009006"/>
                <a:gd name="connsiteY85" fmla="*/ 279238 h 2628900"/>
                <a:gd name="connsiteX86" fmla="*/ 1338912 w 2009006"/>
                <a:gd name="connsiteY86" fmla="*/ 238185 h 2628900"/>
                <a:gd name="connsiteX87" fmla="*/ 1295192 w 2009006"/>
                <a:gd name="connsiteY87" fmla="*/ 224564 h 2628900"/>
                <a:gd name="connsiteX88" fmla="*/ 1311099 w 2009006"/>
                <a:gd name="connsiteY88" fmla="*/ 202657 h 2628900"/>
                <a:gd name="connsiteX89" fmla="*/ 1360153 w 2009006"/>
                <a:gd name="connsiteY89" fmla="*/ 148174 h 2628900"/>
                <a:gd name="connsiteX90" fmla="*/ 1426923 w 2009006"/>
                <a:gd name="connsiteY90" fmla="*/ 206943 h 2628900"/>
                <a:gd name="connsiteX91" fmla="*/ 1404635 w 2009006"/>
                <a:gd name="connsiteY91" fmla="*/ 229708 h 2628900"/>
                <a:gd name="connsiteX92" fmla="*/ 1431114 w 2009006"/>
                <a:gd name="connsiteY92" fmla="*/ 202752 h 2628900"/>
                <a:gd name="connsiteX93" fmla="*/ 1363010 w 2009006"/>
                <a:gd name="connsiteY93" fmla="*/ 145697 h 2628900"/>
                <a:gd name="connsiteX94" fmla="*/ 1447021 w 2009006"/>
                <a:gd name="connsiteY94" fmla="*/ 79499 h 2628900"/>
                <a:gd name="connsiteX95" fmla="*/ 1484740 w 2009006"/>
                <a:gd name="connsiteY95" fmla="*/ 108740 h 2628900"/>
                <a:gd name="connsiteX96" fmla="*/ 1492265 w 2009006"/>
                <a:gd name="connsiteY96" fmla="*/ 150079 h 2628900"/>
                <a:gd name="connsiteX97" fmla="*/ 1492550 w 2009006"/>
                <a:gd name="connsiteY97" fmla="*/ 150079 h 2628900"/>
                <a:gd name="connsiteX98" fmla="*/ 1431114 w 2009006"/>
                <a:gd name="connsiteY98" fmla="*/ 202752 h 2628900"/>
                <a:gd name="connsiteX99" fmla="*/ 1496456 w 2009006"/>
                <a:gd name="connsiteY99" fmla="*/ 147126 h 2628900"/>
                <a:gd name="connsiteX100" fmla="*/ 1488169 w 2009006"/>
                <a:gd name="connsiteY100" fmla="*/ 102835 h 2628900"/>
                <a:gd name="connsiteX101" fmla="*/ 1450736 w 2009006"/>
                <a:gd name="connsiteY101" fmla="*/ 76927 h 2628900"/>
                <a:gd name="connsiteX102" fmla="*/ 1531508 w 2009006"/>
                <a:gd name="connsiteY102" fmla="*/ 32350 h 2628900"/>
                <a:gd name="connsiteX103" fmla="*/ 1534937 w 2009006"/>
                <a:gd name="connsiteY103" fmla="*/ 31302 h 2628900"/>
                <a:gd name="connsiteX104" fmla="*/ 1576085 w 2009006"/>
                <a:gd name="connsiteY104" fmla="*/ 104835 h 2628900"/>
                <a:gd name="connsiteX105" fmla="*/ 1579418 w 2009006"/>
                <a:gd name="connsiteY105" fmla="*/ 105407 h 2628900"/>
                <a:gd name="connsiteX106" fmla="*/ 1496456 w 2009006"/>
                <a:gd name="connsiteY106" fmla="*/ 147126 h 2628900"/>
                <a:gd name="connsiteX107" fmla="*/ 1642093 w 2009006"/>
                <a:gd name="connsiteY107" fmla="*/ 94548 h 2628900"/>
                <a:gd name="connsiteX108" fmla="*/ 1581133 w 2009006"/>
                <a:gd name="connsiteY108" fmla="*/ 105121 h 2628900"/>
                <a:gd name="connsiteX109" fmla="*/ 1541604 w 2009006"/>
                <a:gd name="connsiteY109" fmla="*/ 29207 h 2628900"/>
                <a:gd name="connsiteX110" fmla="*/ 1663810 w 2009006"/>
                <a:gd name="connsiteY110" fmla="*/ 8918 h 2628900"/>
                <a:gd name="connsiteX111" fmla="*/ 1666572 w 2009006"/>
                <a:gd name="connsiteY111" fmla="*/ 96358 h 2628900"/>
                <a:gd name="connsiteX112" fmla="*/ 1666667 w 2009006"/>
                <a:gd name="connsiteY112" fmla="*/ 96834 h 2628900"/>
                <a:gd name="connsiteX113" fmla="*/ 1642093 w 2009006"/>
                <a:gd name="connsiteY113" fmla="*/ 94548 h 2628900"/>
                <a:gd name="connsiteX114" fmla="*/ 1671525 w 2009006"/>
                <a:gd name="connsiteY114" fmla="*/ 97310 h 2628900"/>
                <a:gd name="connsiteX115" fmla="*/ 1670477 w 2009006"/>
                <a:gd name="connsiteY115" fmla="*/ 9585 h 2628900"/>
                <a:gd name="connsiteX116" fmla="*/ 1746773 w 2009006"/>
                <a:gd name="connsiteY116" fmla="*/ 25301 h 2628900"/>
                <a:gd name="connsiteX117" fmla="*/ 1754774 w 2009006"/>
                <a:gd name="connsiteY117" fmla="*/ 65116 h 2628900"/>
                <a:gd name="connsiteX118" fmla="*/ 1739915 w 2009006"/>
                <a:gd name="connsiteY118" fmla="*/ 115789 h 2628900"/>
                <a:gd name="connsiteX119" fmla="*/ 1671525 w 2009006"/>
                <a:gd name="connsiteY119" fmla="*/ 97310 h 2628900"/>
                <a:gd name="connsiteX120" fmla="*/ 1743439 w 2009006"/>
                <a:gd name="connsiteY120" fmla="*/ 117789 h 2628900"/>
                <a:gd name="connsiteX121" fmla="*/ 1752107 w 2009006"/>
                <a:gd name="connsiteY121" fmla="*/ 27016 h 2628900"/>
                <a:gd name="connsiteX122" fmla="*/ 1766108 w 2009006"/>
                <a:gd name="connsiteY122" fmla="*/ 31493 h 2628900"/>
                <a:gd name="connsiteX123" fmla="*/ 1854881 w 2009006"/>
                <a:gd name="connsiteY123" fmla="*/ 93310 h 2628900"/>
                <a:gd name="connsiteX124" fmla="*/ 1853167 w 2009006"/>
                <a:gd name="connsiteY124" fmla="*/ 93500 h 2628900"/>
                <a:gd name="connsiteX125" fmla="*/ 1841737 w 2009006"/>
                <a:gd name="connsiteY125" fmla="*/ 136553 h 2628900"/>
                <a:gd name="connsiteX126" fmla="*/ 1806209 w 2009006"/>
                <a:gd name="connsiteY126" fmla="*/ 159699 h 2628900"/>
                <a:gd name="connsiteX127" fmla="*/ 1743439 w 2009006"/>
                <a:gd name="connsiteY127" fmla="*/ 117789 h 2628900"/>
                <a:gd name="connsiteX128" fmla="*/ 1809161 w 2009006"/>
                <a:gd name="connsiteY128" fmla="*/ 161985 h 2628900"/>
                <a:gd name="connsiteX129" fmla="*/ 1856691 w 2009006"/>
                <a:gd name="connsiteY129" fmla="*/ 95215 h 2628900"/>
                <a:gd name="connsiteX130" fmla="*/ 1904792 w 2009006"/>
                <a:gd name="connsiteY130" fmla="*/ 147793 h 2628900"/>
                <a:gd name="connsiteX131" fmla="*/ 1904792 w 2009006"/>
                <a:gd name="connsiteY131" fmla="*/ 147793 h 2628900"/>
                <a:gd name="connsiteX132" fmla="*/ 1850214 w 2009006"/>
                <a:gd name="connsiteY132" fmla="*/ 206086 h 2628900"/>
                <a:gd name="connsiteX133" fmla="*/ 1809161 w 2009006"/>
                <a:gd name="connsiteY133" fmla="*/ 161985 h 2628900"/>
                <a:gd name="connsiteX134" fmla="*/ 1853262 w 2009006"/>
                <a:gd name="connsiteY134" fmla="*/ 210658 h 2628900"/>
                <a:gd name="connsiteX135" fmla="*/ 1909745 w 2009006"/>
                <a:gd name="connsiteY135" fmla="*/ 154175 h 2628900"/>
                <a:gd name="connsiteX136" fmla="*/ 1952893 w 2009006"/>
                <a:gd name="connsiteY136" fmla="*/ 230184 h 2628900"/>
                <a:gd name="connsiteX137" fmla="*/ 1891743 w 2009006"/>
                <a:gd name="connsiteY137" fmla="*/ 275618 h 2628900"/>
                <a:gd name="connsiteX138" fmla="*/ 1853262 w 2009006"/>
                <a:gd name="connsiteY138" fmla="*/ 210658 h 2628900"/>
                <a:gd name="connsiteX139" fmla="*/ 1912508 w 2009006"/>
                <a:gd name="connsiteY139" fmla="*/ 331149 h 2628900"/>
                <a:gd name="connsiteX140" fmla="*/ 1893458 w 2009006"/>
                <a:gd name="connsiteY140" fmla="*/ 279143 h 2628900"/>
                <a:gd name="connsiteX141" fmla="*/ 1956227 w 2009006"/>
                <a:gd name="connsiteY141" fmla="*/ 237042 h 2628900"/>
                <a:gd name="connsiteX142" fmla="*/ 1984135 w 2009006"/>
                <a:gd name="connsiteY142" fmla="*/ 316385 h 2628900"/>
                <a:gd name="connsiteX143" fmla="*/ 1973467 w 2009006"/>
                <a:gd name="connsiteY143" fmla="*/ 328863 h 2628900"/>
                <a:gd name="connsiteX144" fmla="*/ 1952417 w 2009006"/>
                <a:gd name="connsiteY144" fmla="*/ 339150 h 2628900"/>
                <a:gd name="connsiteX145" fmla="*/ 1914889 w 2009006"/>
                <a:gd name="connsiteY145" fmla="*/ 342674 h 2628900"/>
                <a:gd name="connsiteX146" fmla="*/ 1912508 w 2009006"/>
                <a:gd name="connsiteY146" fmla="*/ 331149 h 2628900"/>
                <a:gd name="connsiteX147" fmla="*/ 143620 w 2009006"/>
                <a:gd name="connsiteY147" fmla="*/ 2620007 h 2628900"/>
                <a:gd name="connsiteX148" fmla="*/ 49894 w 2009006"/>
                <a:gd name="connsiteY148" fmla="*/ 2561238 h 2628900"/>
                <a:gd name="connsiteX149" fmla="*/ 10460 w 2009006"/>
                <a:gd name="connsiteY149" fmla="*/ 2528472 h 2628900"/>
                <a:gd name="connsiteX150" fmla="*/ 46655 w 2009006"/>
                <a:gd name="connsiteY150" fmla="*/ 2500087 h 2628900"/>
                <a:gd name="connsiteX151" fmla="*/ 47703 w 2009006"/>
                <a:gd name="connsiteY151" fmla="*/ 2499706 h 2628900"/>
                <a:gd name="connsiteX152" fmla="*/ 99900 w 2009006"/>
                <a:gd name="connsiteY152" fmla="*/ 2531424 h 2628900"/>
                <a:gd name="connsiteX153" fmla="*/ 151430 w 2009006"/>
                <a:gd name="connsiteY153" fmla="*/ 2575334 h 2628900"/>
                <a:gd name="connsiteX154" fmla="*/ 152288 w 2009006"/>
                <a:gd name="connsiteY154" fmla="*/ 2581526 h 2628900"/>
                <a:gd name="connsiteX155" fmla="*/ 143620 w 2009006"/>
                <a:gd name="connsiteY155" fmla="*/ 2620007 h 2628900"/>
                <a:gd name="connsiteX156" fmla="*/ 221534 w 2009006"/>
                <a:gd name="connsiteY156" fmla="*/ 2465225 h 2628900"/>
                <a:gd name="connsiteX157" fmla="*/ 166956 w 2009006"/>
                <a:gd name="connsiteY157" fmla="*/ 2542473 h 2628900"/>
                <a:gd name="connsiteX158" fmla="*/ 153811 w 2009006"/>
                <a:gd name="connsiteY158" fmla="*/ 2564857 h 2628900"/>
                <a:gd name="connsiteX159" fmla="*/ 151430 w 2009006"/>
                <a:gd name="connsiteY159" fmla="*/ 2570572 h 2628900"/>
                <a:gd name="connsiteX160" fmla="*/ 51132 w 2009006"/>
                <a:gd name="connsiteY160" fmla="*/ 2498373 h 2628900"/>
                <a:gd name="connsiteX161" fmla="*/ 85898 w 2009006"/>
                <a:gd name="connsiteY161" fmla="*/ 2468655 h 2628900"/>
                <a:gd name="connsiteX162" fmla="*/ 151621 w 2009006"/>
                <a:gd name="connsiteY162" fmla="*/ 2396074 h 2628900"/>
                <a:gd name="connsiteX163" fmla="*/ 224106 w 2009006"/>
                <a:gd name="connsiteY163" fmla="*/ 2461892 h 2628900"/>
                <a:gd name="connsiteX164" fmla="*/ 221534 w 2009006"/>
                <a:gd name="connsiteY164" fmla="*/ 2465225 h 2628900"/>
                <a:gd name="connsiteX165" fmla="*/ 228488 w 2009006"/>
                <a:gd name="connsiteY165" fmla="*/ 2456272 h 2628900"/>
                <a:gd name="connsiteX166" fmla="*/ 156193 w 2009006"/>
                <a:gd name="connsiteY166" fmla="*/ 2391026 h 2628900"/>
                <a:gd name="connsiteX167" fmla="*/ 278399 w 2009006"/>
                <a:gd name="connsiteY167" fmla="*/ 2246150 h 2628900"/>
                <a:gd name="connsiteX168" fmla="*/ 279351 w 2009006"/>
                <a:gd name="connsiteY168" fmla="*/ 2245008 h 2628900"/>
                <a:gd name="connsiteX169" fmla="*/ 322499 w 2009006"/>
                <a:gd name="connsiteY169" fmla="*/ 2263962 h 2628900"/>
                <a:gd name="connsiteX170" fmla="*/ 342216 w 2009006"/>
                <a:gd name="connsiteY170" fmla="*/ 2308730 h 2628900"/>
                <a:gd name="connsiteX171" fmla="*/ 342597 w 2009006"/>
                <a:gd name="connsiteY171" fmla="*/ 2308730 h 2628900"/>
                <a:gd name="connsiteX172" fmla="*/ 228488 w 2009006"/>
                <a:gd name="connsiteY172" fmla="*/ 2456272 h 2628900"/>
                <a:gd name="connsiteX173" fmla="*/ 428798 w 2009006"/>
                <a:gd name="connsiteY173" fmla="*/ 2197478 h 2628900"/>
                <a:gd name="connsiteX174" fmla="*/ 347550 w 2009006"/>
                <a:gd name="connsiteY174" fmla="*/ 2302443 h 2628900"/>
                <a:gd name="connsiteX175" fmla="*/ 283923 w 2009006"/>
                <a:gd name="connsiteY175" fmla="*/ 2239388 h 2628900"/>
                <a:gd name="connsiteX176" fmla="*/ 374125 w 2009006"/>
                <a:gd name="connsiteY176" fmla="*/ 2128041 h 2628900"/>
                <a:gd name="connsiteX177" fmla="*/ 438514 w 2009006"/>
                <a:gd name="connsiteY177" fmla="*/ 2182238 h 2628900"/>
                <a:gd name="connsiteX178" fmla="*/ 439943 w 2009006"/>
                <a:gd name="connsiteY178" fmla="*/ 2183571 h 2628900"/>
                <a:gd name="connsiteX179" fmla="*/ 428798 w 2009006"/>
                <a:gd name="connsiteY179" fmla="*/ 2197478 h 2628900"/>
                <a:gd name="connsiteX180" fmla="*/ 445086 w 2009006"/>
                <a:gd name="connsiteY180" fmla="*/ 2177285 h 2628900"/>
                <a:gd name="connsiteX181" fmla="*/ 378792 w 2009006"/>
                <a:gd name="connsiteY181" fmla="*/ 2122325 h 2628900"/>
                <a:gd name="connsiteX182" fmla="*/ 496521 w 2009006"/>
                <a:gd name="connsiteY182" fmla="*/ 1977165 h 2628900"/>
                <a:gd name="connsiteX183" fmla="*/ 542146 w 2009006"/>
                <a:gd name="connsiteY183" fmla="*/ 1994405 h 2628900"/>
                <a:gd name="connsiteX184" fmla="*/ 558148 w 2009006"/>
                <a:gd name="connsiteY184" fmla="*/ 2036124 h 2628900"/>
                <a:gd name="connsiteX185" fmla="*/ 559005 w 2009006"/>
                <a:gd name="connsiteY185" fmla="*/ 2036219 h 2628900"/>
                <a:gd name="connsiteX186" fmla="*/ 445086 w 2009006"/>
                <a:gd name="connsiteY186" fmla="*/ 2177285 h 2628900"/>
                <a:gd name="connsiteX187" fmla="*/ 562720 w 2009006"/>
                <a:gd name="connsiteY187" fmla="*/ 2031552 h 2628900"/>
                <a:gd name="connsiteX188" fmla="*/ 549766 w 2009006"/>
                <a:gd name="connsiteY188" fmla="*/ 1991928 h 2628900"/>
                <a:gd name="connsiteX189" fmla="*/ 500426 w 2009006"/>
                <a:gd name="connsiteY189" fmla="*/ 1972211 h 2628900"/>
                <a:gd name="connsiteX190" fmla="*/ 597200 w 2009006"/>
                <a:gd name="connsiteY190" fmla="*/ 1852863 h 2628900"/>
                <a:gd name="connsiteX191" fmla="*/ 662923 w 2009006"/>
                <a:gd name="connsiteY191" fmla="*/ 1905060 h 2628900"/>
                <a:gd name="connsiteX192" fmla="*/ 663970 w 2009006"/>
                <a:gd name="connsiteY192" fmla="*/ 1906108 h 2628900"/>
                <a:gd name="connsiteX193" fmla="*/ 562720 w 2009006"/>
                <a:gd name="connsiteY193" fmla="*/ 2031552 h 2628900"/>
                <a:gd name="connsiteX194" fmla="*/ 668638 w 2009006"/>
                <a:gd name="connsiteY194" fmla="*/ 1900393 h 2628900"/>
                <a:gd name="connsiteX195" fmla="*/ 600820 w 2009006"/>
                <a:gd name="connsiteY195" fmla="*/ 1848482 h 2628900"/>
                <a:gd name="connsiteX196" fmla="*/ 727788 w 2009006"/>
                <a:gd name="connsiteY196" fmla="*/ 1690271 h 2628900"/>
                <a:gd name="connsiteX197" fmla="*/ 772556 w 2009006"/>
                <a:gd name="connsiteY197" fmla="*/ 1709702 h 2628900"/>
                <a:gd name="connsiteX198" fmla="*/ 784938 w 2009006"/>
                <a:gd name="connsiteY198" fmla="*/ 1731515 h 2628900"/>
                <a:gd name="connsiteX199" fmla="*/ 789129 w 2009006"/>
                <a:gd name="connsiteY199" fmla="*/ 1751041 h 2628900"/>
                <a:gd name="connsiteX200" fmla="*/ 668638 w 2009006"/>
                <a:gd name="connsiteY200" fmla="*/ 1900393 h 2628900"/>
                <a:gd name="connsiteX201" fmla="*/ 794654 w 2009006"/>
                <a:gd name="connsiteY201" fmla="*/ 1744278 h 2628900"/>
                <a:gd name="connsiteX202" fmla="*/ 778080 w 2009006"/>
                <a:gd name="connsiteY202" fmla="*/ 1704559 h 2628900"/>
                <a:gd name="connsiteX203" fmla="*/ 731789 w 2009006"/>
                <a:gd name="connsiteY203" fmla="*/ 1685318 h 2628900"/>
                <a:gd name="connsiteX204" fmla="*/ 830658 w 2009006"/>
                <a:gd name="connsiteY204" fmla="*/ 1561779 h 2628900"/>
                <a:gd name="connsiteX205" fmla="*/ 876187 w 2009006"/>
                <a:gd name="connsiteY205" fmla="*/ 1578067 h 2628900"/>
                <a:gd name="connsiteX206" fmla="*/ 896762 w 2009006"/>
                <a:gd name="connsiteY206" fmla="*/ 1617786 h 2628900"/>
                <a:gd name="connsiteX207" fmla="*/ 794654 w 2009006"/>
                <a:gd name="connsiteY207" fmla="*/ 1744278 h 2628900"/>
                <a:gd name="connsiteX208" fmla="*/ 900953 w 2009006"/>
                <a:gd name="connsiteY208" fmla="*/ 1612547 h 2628900"/>
                <a:gd name="connsiteX209" fmla="*/ 878093 w 2009006"/>
                <a:gd name="connsiteY209" fmla="*/ 1570733 h 2628900"/>
                <a:gd name="connsiteX210" fmla="*/ 833039 w 2009006"/>
                <a:gd name="connsiteY210" fmla="*/ 1558826 h 2628900"/>
                <a:gd name="connsiteX211" fmla="*/ 960389 w 2009006"/>
                <a:gd name="connsiteY211" fmla="*/ 1399568 h 2628900"/>
                <a:gd name="connsiteX212" fmla="*/ 1005537 w 2009006"/>
                <a:gd name="connsiteY212" fmla="*/ 1420142 h 2628900"/>
                <a:gd name="connsiteX213" fmla="*/ 1022873 w 2009006"/>
                <a:gd name="connsiteY213" fmla="*/ 1461481 h 2628900"/>
                <a:gd name="connsiteX214" fmla="*/ 900953 w 2009006"/>
                <a:gd name="connsiteY214" fmla="*/ 1612547 h 2628900"/>
                <a:gd name="connsiteX215" fmla="*/ 1109645 w 2009006"/>
                <a:gd name="connsiteY215" fmla="*/ 1354039 h 2628900"/>
                <a:gd name="connsiteX216" fmla="*/ 1027064 w 2009006"/>
                <a:gd name="connsiteY216" fmla="*/ 1456337 h 2628900"/>
                <a:gd name="connsiteX217" fmla="*/ 1010871 w 2009006"/>
                <a:gd name="connsiteY217" fmla="*/ 1415094 h 2628900"/>
                <a:gd name="connsiteX218" fmla="*/ 963722 w 2009006"/>
                <a:gd name="connsiteY218" fmla="*/ 1395377 h 2628900"/>
                <a:gd name="connsiteX219" fmla="*/ 980677 w 2009006"/>
                <a:gd name="connsiteY219" fmla="*/ 1374137 h 2628900"/>
                <a:gd name="connsiteX220" fmla="*/ 1059068 w 2009006"/>
                <a:gd name="connsiteY220" fmla="*/ 1276791 h 2628900"/>
                <a:gd name="connsiteX221" fmla="*/ 1097358 w 2009006"/>
                <a:gd name="connsiteY221" fmla="*/ 1292507 h 2628900"/>
                <a:gd name="connsiteX222" fmla="*/ 1119551 w 2009006"/>
                <a:gd name="connsiteY222" fmla="*/ 1340799 h 2628900"/>
                <a:gd name="connsiteX223" fmla="*/ 1119837 w 2009006"/>
                <a:gd name="connsiteY223" fmla="*/ 1341180 h 2628900"/>
                <a:gd name="connsiteX224" fmla="*/ 1109645 w 2009006"/>
                <a:gd name="connsiteY224" fmla="*/ 1354039 h 2628900"/>
                <a:gd name="connsiteX225" fmla="*/ 1124981 w 2009006"/>
                <a:gd name="connsiteY225" fmla="*/ 1335084 h 2628900"/>
                <a:gd name="connsiteX226" fmla="*/ 1062306 w 2009006"/>
                <a:gd name="connsiteY226" fmla="*/ 1272886 h 2628900"/>
                <a:gd name="connsiteX227" fmla="*/ 1147650 w 2009006"/>
                <a:gd name="connsiteY227" fmla="*/ 1167063 h 2628900"/>
                <a:gd name="connsiteX228" fmla="*/ 1222136 w 2009006"/>
                <a:gd name="connsiteY228" fmla="*/ 1215641 h 2628900"/>
                <a:gd name="connsiteX229" fmla="*/ 1124981 w 2009006"/>
                <a:gd name="connsiteY229" fmla="*/ 1335084 h 2628900"/>
                <a:gd name="connsiteX230" fmla="*/ 1227089 w 2009006"/>
                <a:gd name="connsiteY230" fmla="*/ 1209640 h 2628900"/>
                <a:gd name="connsiteX231" fmla="*/ 1151079 w 2009006"/>
                <a:gd name="connsiteY231" fmla="*/ 1162872 h 2628900"/>
                <a:gd name="connsiteX232" fmla="*/ 1235280 w 2009006"/>
                <a:gd name="connsiteY232" fmla="*/ 1058383 h 2628900"/>
                <a:gd name="connsiteX233" fmla="*/ 1272999 w 2009006"/>
                <a:gd name="connsiteY233" fmla="*/ 1080100 h 2628900"/>
                <a:gd name="connsiteX234" fmla="*/ 1288811 w 2009006"/>
                <a:gd name="connsiteY234" fmla="*/ 1103341 h 2628900"/>
                <a:gd name="connsiteX235" fmla="*/ 1293192 w 2009006"/>
                <a:gd name="connsiteY235" fmla="*/ 1128392 h 2628900"/>
                <a:gd name="connsiteX236" fmla="*/ 1227089 w 2009006"/>
                <a:gd name="connsiteY236" fmla="*/ 1209640 h 2628900"/>
                <a:gd name="connsiteX237" fmla="*/ 1393776 w 2009006"/>
                <a:gd name="connsiteY237" fmla="*/ 1003995 h 2628900"/>
                <a:gd name="connsiteX238" fmla="*/ 1300050 w 2009006"/>
                <a:gd name="connsiteY238" fmla="*/ 1119819 h 2628900"/>
                <a:gd name="connsiteX239" fmla="*/ 1297478 w 2009006"/>
                <a:gd name="connsiteY239" fmla="*/ 1122962 h 2628900"/>
                <a:gd name="connsiteX240" fmla="*/ 1286239 w 2009006"/>
                <a:gd name="connsiteY240" fmla="*/ 1081433 h 2628900"/>
                <a:gd name="connsiteX241" fmla="*/ 1239185 w 2009006"/>
                <a:gd name="connsiteY241" fmla="*/ 1053430 h 2628900"/>
                <a:gd name="connsiteX242" fmla="*/ 1343198 w 2009006"/>
                <a:gd name="connsiteY242" fmla="*/ 924461 h 2628900"/>
                <a:gd name="connsiteX243" fmla="*/ 1385204 w 2009006"/>
                <a:gd name="connsiteY243" fmla="*/ 940559 h 2628900"/>
                <a:gd name="connsiteX244" fmla="*/ 1408635 w 2009006"/>
                <a:gd name="connsiteY244" fmla="*/ 984469 h 2628900"/>
                <a:gd name="connsiteX245" fmla="*/ 1393776 w 2009006"/>
                <a:gd name="connsiteY245" fmla="*/ 1003995 h 2628900"/>
                <a:gd name="connsiteX246" fmla="*/ 1455403 w 2009006"/>
                <a:gd name="connsiteY246" fmla="*/ 923509 h 2628900"/>
                <a:gd name="connsiteX247" fmla="*/ 1413398 w 2009006"/>
                <a:gd name="connsiteY247" fmla="*/ 978373 h 2628900"/>
                <a:gd name="connsiteX248" fmla="*/ 1347008 w 2009006"/>
                <a:gd name="connsiteY248" fmla="*/ 919794 h 2628900"/>
                <a:gd name="connsiteX249" fmla="*/ 1397205 w 2009006"/>
                <a:gd name="connsiteY249" fmla="*/ 857405 h 2628900"/>
                <a:gd name="connsiteX250" fmla="*/ 1421589 w 2009006"/>
                <a:gd name="connsiteY250" fmla="*/ 830450 h 2628900"/>
                <a:gd name="connsiteX251" fmla="*/ 1458546 w 2009006"/>
                <a:gd name="connsiteY251" fmla="*/ 856643 h 2628900"/>
                <a:gd name="connsiteX252" fmla="*/ 1488169 w 2009006"/>
                <a:gd name="connsiteY252" fmla="*/ 886552 h 2628900"/>
                <a:gd name="connsiteX253" fmla="*/ 1455403 w 2009006"/>
                <a:gd name="connsiteY253" fmla="*/ 923509 h 2628900"/>
                <a:gd name="connsiteX254" fmla="*/ 1491788 w 2009006"/>
                <a:gd name="connsiteY254" fmla="*/ 882551 h 2628900"/>
                <a:gd name="connsiteX255" fmla="*/ 1460737 w 2009006"/>
                <a:gd name="connsiteY255" fmla="*/ 848166 h 2628900"/>
                <a:gd name="connsiteX256" fmla="*/ 1424447 w 2009006"/>
                <a:gd name="connsiteY256" fmla="*/ 827402 h 2628900"/>
                <a:gd name="connsiteX257" fmla="*/ 1502933 w 2009006"/>
                <a:gd name="connsiteY257" fmla="*/ 749773 h 2628900"/>
                <a:gd name="connsiteX258" fmla="*/ 1560464 w 2009006"/>
                <a:gd name="connsiteY258" fmla="*/ 820734 h 2628900"/>
                <a:gd name="connsiteX259" fmla="*/ 1491788 w 2009006"/>
                <a:gd name="connsiteY259" fmla="*/ 882551 h 2628900"/>
                <a:gd name="connsiteX260" fmla="*/ 1566655 w 2009006"/>
                <a:gd name="connsiteY260" fmla="*/ 816257 h 2628900"/>
                <a:gd name="connsiteX261" fmla="*/ 1529793 w 2009006"/>
                <a:gd name="connsiteY261" fmla="*/ 795588 h 2628900"/>
                <a:gd name="connsiteX262" fmla="*/ 1506171 w 2009006"/>
                <a:gd name="connsiteY262" fmla="*/ 747296 h 2628900"/>
                <a:gd name="connsiteX263" fmla="*/ 1568369 w 2009006"/>
                <a:gd name="connsiteY263" fmla="*/ 703862 h 2628900"/>
                <a:gd name="connsiteX264" fmla="*/ 1587896 w 2009006"/>
                <a:gd name="connsiteY264" fmla="*/ 757774 h 2628900"/>
                <a:gd name="connsiteX265" fmla="*/ 1623138 w 2009006"/>
                <a:gd name="connsiteY265" fmla="*/ 782063 h 2628900"/>
                <a:gd name="connsiteX266" fmla="*/ 1566655 w 2009006"/>
                <a:gd name="connsiteY266" fmla="*/ 816257 h 2628900"/>
                <a:gd name="connsiteX267" fmla="*/ 1655333 w 2009006"/>
                <a:gd name="connsiteY267" fmla="*/ 766727 h 2628900"/>
                <a:gd name="connsiteX268" fmla="*/ 1629329 w 2009006"/>
                <a:gd name="connsiteY268" fmla="*/ 779110 h 2628900"/>
                <a:gd name="connsiteX269" fmla="*/ 1609708 w 2009006"/>
                <a:gd name="connsiteY269" fmla="*/ 770252 h 2628900"/>
                <a:gd name="connsiteX270" fmla="*/ 1589705 w 2009006"/>
                <a:gd name="connsiteY270" fmla="*/ 747392 h 2628900"/>
                <a:gd name="connsiteX271" fmla="*/ 1572560 w 2009006"/>
                <a:gd name="connsiteY271" fmla="*/ 702148 h 2628900"/>
                <a:gd name="connsiteX272" fmla="*/ 1625138 w 2009006"/>
                <a:gd name="connsiteY272" fmla="*/ 679478 h 2628900"/>
                <a:gd name="connsiteX273" fmla="*/ 1709720 w 2009006"/>
                <a:gd name="connsiteY273" fmla="*/ 661476 h 2628900"/>
                <a:gd name="connsiteX274" fmla="*/ 1721150 w 2009006"/>
                <a:gd name="connsiteY274" fmla="*/ 748820 h 2628900"/>
                <a:gd name="connsiteX275" fmla="*/ 1655333 w 2009006"/>
                <a:gd name="connsiteY275" fmla="*/ 766727 h 2628900"/>
                <a:gd name="connsiteX276" fmla="*/ 1727913 w 2009006"/>
                <a:gd name="connsiteY276" fmla="*/ 747011 h 2628900"/>
                <a:gd name="connsiteX277" fmla="*/ 1714388 w 2009006"/>
                <a:gd name="connsiteY277" fmla="*/ 660428 h 2628900"/>
                <a:gd name="connsiteX278" fmla="*/ 1771442 w 2009006"/>
                <a:gd name="connsiteY278" fmla="*/ 646522 h 2628900"/>
                <a:gd name="connsiteX279" fmla="*/ 1795922 w 2009006"/>
                <a:gd name="connsiteY279" fmla="*/ 730818 h 2628900"/>
                <a:gd name="connsiteX280" fmla="*/ 1727913 w 2009006"/>
                <a:gd name="connsiteY280" fmla="*/ 747011 h 2628900"/>
                <a:gd name="connsiteX281" fmla="*/ 1802780 w 2009006"/>
                <a:gd name="connsiteY281" fmla="*/ 728723 h 2628900"/>
                <a:gd name="connsiteX282" fmla="*/ 1774776 w 2009006"/>
                <a:gd name="connsiteY282" fmla="*/ 690623 h 2628900"/>
                <a:gd name="connsiteX283" fmla="*/ 1776109 w 2009006"/>
                <a:gd name="connsiteY283" fmla="*/ 645188 h 2628900"/>
                <a:gd name="connsiteX284" fmla="*/ 1832593 w 2009006"/>
                <a:gd name="connsiteY284" fmla="*/ 618518 h 2628900"/>
                <a:gd name="connsiteX285" fmla="*/ 1834974 w 2009006"/>
                <a:gd name="connsiteY285" fmla="*/ 616518 h 2628900"/>
                <a:gd name="connsiteX286" fmla="*/ 1843166 w 2009006"/>
                <a:gd name="connsiteY286" fmla="*/ 662429 h 2628900"/>
                <a:gd name="connsiteX287" fmla="*/ 1888409 w 2009006"/>
                <a:gd name="connsiteY287" fmla="*/ 691956 h 2628900"/>
                <a:gd name="connsiteX288" fmla="*/ 1802780 w 2009006"/>
                <a:gd name="connsiteY288" fmla="*/ 728723 h 2628900"/>
                <a:gd name="connsiteX289" fmla="*/ 1895934 w 2009006"/>
                <a:gd name="connsiteY289" fmla="*/ 687479 h 2628900"/>
                <a:gd name="connsiteX290" fmla="*/ 1881932 w 2009006"/>
                <a:gd name="connsiteY290" fmla="*/ 682431 h 2628900"/>
                <a:gd name="connsiteX291" fmla="*/ 1856500 w 2009006"/>
                <a:gd name="connsiteY291" fmla="*/ 666429 h 2628900"/>
                <a:gd name="connsiteX292" fmla="*/ 1840403 w 2009006"/>
                <a:gd name="connsiteY292" fmla="*/ 611946 h 2628900"/>
                <a:gd name="connsiteX293" fmla="*/ 1884123 w 2009006"/>
                <a:gd name="connsiteY293" fmla="*/ 565655 h 2628900"/>
                <a:gd name="connsiteX294" fmla="*/ 1949560 w 2009006"/>
                <a:gd name="connsiteY294" fmla="*/ 630329 h 2628900"/>
                <a:gd name="connsiteX295" fmla="*/ 1895934 w 2009006"/>
                <a:gd name="connsiteY295" fmla="*/ 687479 h 2628900"/>
                <a:gd name="connsiteX296" fmla="*/ 1953751 w 2009006"/>
                <a:gd name="connsiteY296" fmla="*/ 624710 h 2628900"/>
                <a:gd name="connsiteX297" fmla="*/ 1887171 w 2009006"/>
                <a:gd name="connsiteY297" fmla="*/ 561845 h 2628900"/>
                <a:gd name="connsiteX298" fmla="*/ 1913174 w 2009006"/>
                <a:gd name="connsiteY298" fmla="*/ 501742 h 2628900"/>
                <a:gd name="connsiteX299" fmla="*/ 1993756 w 2009006"/>
                <a:gd name="connsiteY299" fmla="*/ 524030 h 2628900"/>
                <a:gd name="connsiteX300" fmla="*/ 1953751 w 2009006"/>
                <a:gd name="connsiteY300" fmla="*/ 624710 h 2628900"/>
                <a:gd name="connsiteX301" fmla="*/ 1994708 w 2009006"/>
                <a:gd name="connsiteY301" fmla="*/ 517458 h 2628900"/>
                <a:gd name="connsiteX302" fmla="*/ 1914889 w 2009006"/>
                <a:gd name="connsiteY302" fmla="*/ 496217 h 2628900"/>
                <a:gd name="connsiteX303" fmla="*/ 1924128 w 2009006"/>
                <a:gd name="connsiteY303" fmla="*/ 419255 h 2628900"/>
                <a:gd name="connsiteX304" fmla="*/ 2000138 w 2009006"/>
                <a:gd name="connsiteY304" fmla="*/ 411254 h 2628900"/>
                <a:gd name="connsiteX305" fmla="*/ 1994708 w 2009006"/>
                <a:gd name="connsiteY305" fmla="*/ 517458 h 2628900"/>
                <a:gd name="connsiteX306" fmla="*/ 1924318 w 2009006"/>
                <a:gd name="connsiteY306" fmla="*/ 412969 h 2628900"/>
                <a:gd name="connsiteX307" fmla="*/ 1915556 w 2009006"/>
                <a:gd name="connsiteY307" fmla="*/ 345532 h 2628900"/>
                <a:gd name="connsiteX308" fmla="*/ 1985755 w 2009006"/>
                <a:gd name="connsiteY308" fmla="*/ 322100 h 2628900"/>
                <a:gd name="connsiteX309" fmla="*/ 1988708 w 2009006"/>
                <a:gd name="connsiteY309" fmla="*/ 332483 h 2628900"/>
                <a:gd name="connsiteX310" fmla="*/ 1999471 w 2009006"/>
                <a:gd name="connsiteY310" fmla="*/ 403825 h 2628900"/>
                <a:gd name="connsiteX311" fmla="*/ 1924318 w 2009006"/>
                <a:gd name="connsiteY311" fmla="*/ 412969 h 262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</a:cxnLst>
              <a:rect l="l" t="t" r="r" b="b"/>
              <a:pathLst>
                <a:path w="2009006" h="2628900">
                  <a:moveTo>
                    <a:pt x="1990041" y="314480"/>
                  </a:moveTo>
                  <a:cubicBezTo>
                    <a:pt x="1990041" y="314480"/>
                    <a:pt x="1990136" y="314385"/>
                    <a:pt x="1990136" y="314385"/>
                  </a:cubicBezTo>
                  <a:cubicBezTo>
                    <a:pt x="1990136" y="314385"/>
                    <a:pt x="1990041" y="314385"/>
                    <a:pt x="1990041" y="314385"/>
                  </a:cubicBezTo>
                  <a:cubicBezTo>
                    <a:pt x="1960418" y="203705"/>
                    <a:pt x="1894696" y="95977"/>
                    <a:pt x="1794112" y="38446"/>
                  </a:cubicBezTo>
                  <a:cubicBezTo>
                    <a:pt x="1754964" y="16062"/>
                    <a:pt x="1710863" y="4727"/>
                    <a:pt x="1666096" y="2441"/>
                  </a:cubicBezTo>
                  <a:cubicBezTo>
                    <a:pt x="1665715" y="1965"/>
                    <a:pt x="1665524" y="1298"/>
                    <a:pt x="1665143" y="822"/>
                  </a:cubicBezTo>
                  <a:cubicBezTo>
                    <a:pt x="1663524" y="-892"/>
                    <a:pt x="1662000" y="346"/>
                    <a:pt x="1661429" y="2060"/>
                  </a:cubicBezTo>
                  <a:cubicBezTo>
                    <a:pt x="1640283" y="1298"/>
                    <a:pt x="1619042" y="1965"/>
                    <a:pt x="1598087" y="5680"/>
                  </a:cubicBezTo>
                  <a:cubicBezTo>
                    <a:pt x="1514458" y="20348"/>
                    <a:pt x="1440639" y="72736"/>
                    <a:pt x="1376441" y="125600"/>
                  </a:cubicBezTo>
                  <a:cubicBezTo>
                    <a:pt x="1368916" y="131791"/>
                    <a:pt x="1362820" y="139220"/>
                    <a:pt x="1355867" y="145888"/>
                  </a:cubicBezTo>
                  <a:cubicBezTo>
                    <a:pt x="1355676" y="145888"/>
                    <a:pt x="1355581" y="145793"/>
                    <a:pt x="1355390" y="145888"/>
                  </a:cubicBezTo>
                  <a:cubicBezTo>
                    <a:pt x="1355105" y="145983"/>
                    <a:pt x="1355581" y="146174"/>
                    <a:pt x="1355486" y="146269"/>
                  </a:cubicBezTo>
                  <a:cubicBezTo>
                    <a:pt x="1298812" y="201514"/>
                    <a:pt x="1259664" y="271713"/>
                    <a:pt x="1208896" y="332197"/>
                  </a:cubicBezTo>
                  <a:cubicBezTo>
                    <a:pt x="1195561" y="348104"/>
                    <a:pt x="1180702" y="362963"/>
                    <a:pt x="1163652" y="374774"/>
                  </a:cubicBezTo>
                  <a:cubicBezTo>
                    <a:pt x="1149936" y="384203"/>
                    <a:pt x="1132124" y="386966"/>
                    <a:pt x="1121933" y="400872"/>
                  </a:cubicBezTo>
                  <a:cubicBezTo>
                    <a:pt x="1107359" y="420779"/>
                    <a:pt x="1138125" y="448592"/>
                    <a:pt x="1150412" y="460499"/>
                  </a:cubicBezTo>
                  <a:cubicBezTo>
                    <a:pt x="1163843" y="473453"/>
                    <a:pt x="1223564" y="523364"/>
                    <a:pt x="1230613" y="482787"/>
                  </a:cubicBezTo>
                  <a:cubicBezTo>
                    <a:pt x="1230803" y="482597"/>
                    <a:pt x="1230899" y="483168"/>
                    <a:pt x="1231089" y="482882"/>
                  </a:cubicBezTo>
                  <a:cubicBezTo>
                    <a:pt x="1247186" y="438305"/>
                    <a:pt x="1266522" y="397919"/>
                    <a:pt x="1298145" y="362201"/>
                  </a:cubicBezTo>
                  <a:cubicBezTo>
                    <a:pt x="1332816" y="322958"/>
                    <a:pt x="1366725" y="283238"/>
                    <a:pt x="1400920" y="243614"/>
                  </a:cubicBezTo>
                  <a:cubicBezTo>
                    <a:pt x="1462356" y="172463"/>
                    <a:pt x="1538747" y="107216"/>
                    <a:pt x="1636949" y="101216"/>
                  </a:cubicBezTo>
                  <a:cubicBezTo>
                    <a:pt x="1781443" y="92453"/>
                    <a:pt x="1888885" y="234566"/>
                    <a:pt x="1912793" y="363439"/>
                  </a:cubicBezTo>
                  <a:cubicBezTo>
                    <a:pt x="1923271" y="420017"/>
                    <a:pt x="1918984" y="480692"/>
                    <a:pt x="1894696" y="533174"/>
                  </a:cubicBezTo>
                  <a:cubicBezTo>
                    <a:pt x="1869931" y="586610"/>
                    <a:pt x="1823354" y="624233"/>
                    <a:pt x="1767537" y="641283"/>
                  </a:cubicBezTo>
                  <a:cubicBezTo>
                    <a:pt x="1727532" y="653475"/>
                    <a:pt x="1684860" y="656428"/>
                    <a:pt x="1644188" y="666048"/>
                  </a:cubicBezTo>
                  <a:cubicBezTo>
                    <a:pt x="1603993" y="675573"/>
                    <a:pt x="1565512" y="690337"/>
                    <a:pt x="1531984" y="714721"/>
                  </a:cubicBezTo>
                  <a:cubicBezTo>
                    <a:pt x="1451879" y="772823"/>
                    <a:pt x="1390633" y="853500"/>
                    <a:pt x="1329197" y="929700"/>
                  </a:cubicBezTo>
                  <a:cubicBezTo>
                    <a:pt x="1296431" y="970277"/>
                    <a:pt x="1263855" y="1011044"/>
                    <a:pt x="1231184" y="1051620"/>
                  </a:cubicBezTo>
                  <a:cubicBezTo>
                    <a:pt x="1230422" y="1052096"/>
                    <a:pt x="1230041" y="1052287"/>
                    <a:pt x="1229946" y="1053144"/>
                  </a:cubicBezTo>
                  <a:cubicBezTo>
                    <a:pt x="1200038" y="1090292"/>
                    <a:pt x="1170224" y="1127439"/>
                    <a:pt x="1140411" y="1164587"/>
                  </a:cubicBezTo>
                  <a:cubicBezTo>
                    <a:pt x="1140221" y="1164682"/>
                    <a:pt x="1140125" y="1164587"/>
                    <a:pt x="1140030" y="1164587"/>
                  </a:cubicBezTo>
                  <a:cubicBezTo>
                    <a:pt x="1139935" y="1164682"/>
                    <a:pt x="1140221" y="1164777"/>
                    <a:pt x="1140125" y="1164872"/>
                  </a:cubicBezTo>
                  <a:cubicBezTo>
                    <a:pt x="1111646" y="1200210"/>
                    <a:pt x="1083261" y="1235548"/>
                    <a:pt x="1054877" y="1270981"/>
                  </a:cubicBezTo>
                  <a:cubicBezTo>
                    <a:pt x="1054591" y="1270981"/>
                    <a:pt x="1054400" y="1270886"/>
                    <a:pt x="1054115" y="1270790"/>
                  </a:cubicBezTo>
                  <a:cubicBezTo>
                    <a:pt x="1053353" y="1270695"/>
                    <a:pt x="1054210" y="1271552"/>
                    <a:pt x="1053924" y="1272124"/>
                  </a:cubicBezTo>
                  <a:cubicBezTo>
                    <a:pt x="879045" y="1489675"/>
                    <a:pt x="704071" y="1707226"/>
                    <a:pt x="529287" y="1924777"/>
                  </a:cubicBezTo>
                  <a:cubicBezTo>
                    <a:pt x="430703" y="2047554"/>
                    <a:pt x="332024" y="2170332"/>
                    <a:pt x="231155" y="2291299"/>
                  </a:cubicBezTo>
                  <a:cubicBezTo>
                    <a:pt x="177910" y="2355212"/>
                    <a:pt x="125427" y="2423982"/>
                    <a:pt x="63229" y="2479799"/>
                  </a:cubicBezTo>
                  <a:cubicBezTo>
                    <a:pt x="43036" y="2497896"/>
                    <a:pt x="14080" y="2497896"/>
                    <a:pt x="554" y="2524566"/>
                  </a:cubicBezTo>
                  <a:cubicBezTo>
                    <a:pt x="-208" y="2526090"/>
                    <a:pt x="-303" y="2527900"/>
                    <a:pt x="1031" y="2529233"/>
                  </a:cubicBezTo>
                  <a:cubicBezTo>
                    <a:pt x="39892" y="2570000"/>
                    <a:pt x="93042" y="2604386"/>
                    <a:pt x="143620" y="2628389"/>
                  </a:cubicBezTo>
                  <a:cubicBezTo>
                    <a:pt x="145430" y="2629246"/>
                    <a:pt x="147811" y="2629151"/>
                    <a:pt x="148954" y="2627150"/>
                  </a:cubicBezTo>
                  <a:cubicBezTo>
                    <a:pt x="156098" y="2614387"/>
                    <a:pt x="163813" y="2600195"/>
                    <a:pt x="161146" y="2584955"/>
                  </a:cubicBezTo>
                  <a:cubicBezTo>
                    <a:pt x="159907" y="2577716"/>
                    <a:pt x="157622" y="2575430"/>
                    <a:pt x="160479" y="2569334"/>
                  </a:cubicBezTo>
                  <a:cubicBezTo>
                    <a:pt x="164289" y="2561238"/>
                    <a:pt x="169147" y="2553713"/>
                    <a:pt x="173909" y="2546283"/>
                  </a:cubicBezTo>
                  <a:cubicBezTo>
                    <a:pt x="191816" y="2518375"/>
                    <a:pt x="211724" y="2491610"/>
                    <a:pt x="231440" y="2464940"/>
                  </a:cubicBezTo>
                  <a:cubicBezTo>
                    <a:pt x="302021" y="2369785"/>
                    <a:pt x="375649" y="2276916"/>
                    <a:pt x="449277" y="2184143"/>
                  </a:cubicBezTo>
                  <a:cubicBezTo>
                    <a:pt x="675591" y="1898964"/>
                    <a:pt x="905715" y="1616929"/>
                    <a:pt x="1135363" y="1334417"/>
                  </a:cubicBezTo>
                  <a:cubicBezTo>
                    <a:pt x="1198799" y="1256408"/>
                    <a:pt x="1262236" y="1178398"/>
                    <a:pt x="1325672" y="1100293"/>
                  </a:cubicBezTo>
                  <a:cubicBezTo>
                    <a:pt x="1354914" y="1064288"/>
                    <a:pt x="1386061" y="1029236"/>
                    <a:pt x="1412445" y="991041"/>
                  </a:cubicBezTo>
                  <a:cubicBezTo>
                    <a:pt x="1434448" y="959132"/>
                    <a:pt x="1459784" y="928938"/>
                    <a:pt x="1485502" y="899982"/>
                  </a:cubicBezTo>
                  <a:cubicBezTo>
                    <a:pt x="1515887" y="865883"/>
                    <a:pt x="1549700" y="834545"/>
                    <a:pt x="1587896" y="809209"/>
                  </a:cubicBezTo>
                  <a:cubicBezTo>
                    <a:pt x="1625519" y="784158"/>
                    <a:pt x="1666953" y="768918"/>
                    <a:pt x="1710673" y="758345"/>
                  </a:cubicBezTo>
                  <a:cubicBezTo>
                    <a:pt x="1775348" y="742724"/>
                    <a:pt x="1843737" y="730723"/>
                    <a:pt x="1898410" y="692337"/>
                  </a:cubicBezTo>
                  <a:cubicBezTo>
                    <a:pt x="1898696" y="692337"/>
                    <a:pt x="1898982" y="692432"/>
                    <a:pt x="1899268" y="692432"/>
                  </a:cubicBezTo>
                  <a:cubicBezTo>
                    <a:pt x="1899649" y="692337"/>
                    <a:pt x="1899173" y="691766"/>
                    <a:pt x="1899363" y="691575"/>
                  </a:cubicBezTo>
                  <a:cubicBezTo>
                    <a:pt x="1909555" y="684336"/>
                    <a:pt x="1920128" y="677954"/>
                    <a:pt x="1929176" y="668525"/>
                  </a:cubicBezTo>
                  <a:cubicBezTo>
                    <a:pt x="1969086" y="626900"/>
                    <a:pt x="1991565" y="574703"/>
                    <a:pt x="2002042" y="519363"/>
                  </a:cubicBezTo>
                  <a:cubicBezTo>
                    <a:pt x="2002138" y="519268"/>
                    <a:pt x="2002233" y="519268"/>
                    <a:pt x="2002328" y="519173"/>
                  </a:cubicBezTo>
                  <a:cubicBezTo>
                    <a:pt x="2002805" y="518601"/>
                    <a:pt x="2002519" y="518030"/>
                    <a:pt x="2002424" y="517363"/>
                  </a:cubicBezTo>
                  <a:cubicBezTo>
                    <a:pt x="2013473" y="456879"/>
                    <a:pt x="2009948" y="392776"/>
                    <a:pt x="1996804" y="334388"/>
                  </a:cubicBezTo>
                  <a:cubicBezTo>
                    <a:pt x="1994899" y="327911"/>
                    <a:pt x="1991851" y="321338"/>
                    <a:pt x="1990041" y="314480"/>
                  </a:cubicBezTo>
                  <a:close/>
                  <a:moveTo>
                    <a:pt x="1227470" y="481930"/>
                  </a:moveTo>
                  <a:cubicBezTo>
                    <a:pt x="1227089" y="482978"/>
                    <a:pt x="1228327" y="482216"/>
                    <a:pt x="1229184" y="482501"/>
                  </a:cubicBezTo>
                  <a:cubicBezTo>
                    <a:pt x="1228517" y="482501"/>
                    <a:pt x="1227946" y="481549"/>
                    <a:pt x="1227755" y="482406"/>
                  </a:cubicBezTo>
                  <a:cubicBezTo>
                    <a:pt x="1222231" y="516791"/>
                    <a:pt x="1170224" y="473072"/>
                    <a:pt x="1158413" y="462785"/>
                  </a:cubicBezTo>
                  <a:cubicBezTo>
                    <a:pt x="1150031" y="455546"/>
                    <a:pt x="1142602" y="447259"/>
                    <a:pt x="1135553" y="438782"/>
                  </a:cubicBezTo>
                  <a:cubicBezTo>
                    <a:pt x="1129076" y="430971"/>
                    <a:pt x="1123266" y="421827"/>
                    <a:pt x="1123171" y="411445"/>
                  </a:cubicBezTo>
                  <a:cubicBezTo>
                    <a:pt x="1122980" y="396110"/>
                    <a:pt x="1143459" y="391252"/>
                    <a:pt x="1154318" y="386013"/>
                  </a:cubicBezTo>
                  <a:cubicBezTo>
                    <a:pt x="1155080" y="385632"/>
                    <a:pt x="1155651" y="384775"/>
                    <a:pt x="1156413" y="384394"/>
                  </a:cubicBezTo>
                  <a:cubicBezTo>
                    <a:pt x="1182035" y="410207"/>
                    <a:pt x="1209753" y="434781"/>
                    <a:pt x="1237185" y="458689"/>
                  </a:cubicBezTo>
                  <a:cubicBezTo>
                    <a:pt x="1234137" y="466404"/>
                    <a:pt x="1230327" y="473834"/>
                    <a:pt x="1227470" y="481930"/>
                  </a:cubicBezTo>
                  <a:close/>
                  <a:moveTo>
                    <a:pt x="1239090" y="454022"/>
                  </a:moveTo>
                  <a:cubicBezTo>
                    <a:pt x="1214039" y="428876"/>
                    <a:pt x="1186798" y="403634"/>
                    <a:pt x="1157461" y="383441"/>
                  </a:cubicBezTo>
                  <a:cubicBezTo>
                    <a:pt x="1185274" y="368868"/>
                    <a:pt x="1206896" y="343341"/>
                    <a:pt x="1226136" y="318386"/>
                  </a:cubicBezTo>
                  <a:cubicBezTo>
                    <a:pt x="1254425" y="326101"/>
                    <a:pt x="1274237" y="340960"/>
                    <a:pt x="1287953" y="367249"/>
                  </a:cubicBezTo>
                  <a:cubicBezTo>
                    <a:pt x="1266332" y="393443"/>
                    <a:pt x="1251568" y="423065"/>
                    <a:pt x="1239090" y="454022"/>
                  </a:cubicBezTo>
                  <a:close/>
                  <a:moveTo>
                    <a:pt x="1291382" y="362296"/>
                  </a:moveTo>
                  <a:cubicBezTo>
                    <a:pt x="1277857" y="337055"/>
                    <a:pt x="1257283" y="320481"/>
                    <a:pt x="1229089" y="314671"/>
                  </a:cubicBezTo>
                  <a:cubicBezTo>
                    <a:pt x="1230708" y="312575"/>
                    <a:pt x="1232708" y="310385"/>
                    <a:pt x="1234328" y="308289"/>
                  </a:cubicBezTo>
                  <a:cubicBezTo>
                    <a:pt x="1254711" y="281429"/>
                    <a:pt x="1273952" y="253711"/>
                    <a:pt x="1293764" y="226565"/>
                  </a:cubicBezTo>
                  <a:cubicBezTo>
                    <a:pt x="1294145" y="226946"/>
                    <a:pt x="1293573" y="227898"/>
                    <a:pt x="1294240" y="227708"/>
                  </a:cubicBezTo>
                  <a:cubicBezTo>
                    <a:pt x="1328720" y="216659"/>
                    <a:pt x="1347770" y="258283"/>
                    <a:pt x="1359391" y="282762"/>
                  </a:cubicBezTo>
                  <a:cubicBezTo>
                    <a:pt x="1336817" y="309337"/>
                    <a:pt x="1314147" y="336007"/>
                    <a:pt x="1291382" y="362296"/>
                  </a:cubicBezTo>
                  <a:close/>
                  <a:moveTo>
                    <a:pt x="1404635" y="229708"/>
                  </a:moveTo>
                  <a:cubicBezTo>
                    <a:pt x="1390252" y="245996"/>
                    <a:pt x="1376345" y="262664"/>
                    <a:pt x="1362248" y="279238"/>
                  </a:cubicBezTo>
                  <a:cubicBezTo>
                    <a:pt x="1361582" y="264569"/>
                    <a:pt x="1348151" y="247615"/>
                    <a:pt x="1338912" y="238185"/>
                  </a:cubicBezTo>
                  <a:cubicBezTo>
                    <a:pt x="1327482" y="226469"/>
                    <a:pt x="1311194" y="218373"/>
                    <a:pt x="1295192" y="224564"/>
                  </a:cubicBezTo>
                  <a:cubicBezTo>
                    <a:pt x="1300526" y="217325"/>
                    <a:pt x="1305575" y="209801"/>
                    <a:pt x="1311099" y="202657"/>
                  </a:cubicBezTo>
                  <a:cubicBezTo>
                    <a:pt x="1325863" y="183607"/>
                    <a:pt x="1342436" y="165414"/>
                    <a:pt x="1360153" y="148174"/>
                  </a:cubicBezTo>
                  <a:cubicBezTo>
                    <a:pt x="1393967" y="145697"/>
                    <a:pt x="1418446" y="177035"/>
                    <a:pt x="1426923" y="206943"/>
                  </a:cubicBezTo>
                  <a:cubicBezTo>
                    <a:pt x="1419589" y="214658"/>
                    <a:pt x="1411588" y="221897"/>
                    <a:pt x="1404635" y="229708"/>
                  </a:cubicBezTo>
                  <a:close/>
                  <a:moveTo>
                    <a:pt x="1431114" y="202752"/>
                  </a:moveTo>
                  <a:cubicBezTo>
                    <a:pt x="1422161" y="173034"/>
                    <a:pt x="1396062" y="140935"/>
                    <a:pt x="1363010" y="145697"/>
                  </a:cubicBezTo>
                  <a:cubicBezTo>
                    <a:pt x="1388633" y="121028"/>
                    <a:pt x="1417112" y="99120"/>
                    <a:pt x="1447021" y="79499"/>
                  </a:cubicBezTo>
                  <a:cubicBezTo>
                    <a:pt x="1463309" y="84737"/>
                    <a:pt x="1476263" y="93405"/>
                    <a:pt x="1484740" y="108740"/>
                  </a:cubicBezTo>
                  <a:cubicBezTo>
                    <a:pt x="1492265" y="122361"/>
                    <a:pt x="1489788" y="135696"/>
                    <a:pt x="1492265" y="150079"/>
                  </a:cubicBezTo>
                  <a:cubicBezTo>
                    <a:pt x="1492265" y="150269"/>
                    <a:pt x="1492550" y="149984"/>
                    <a:pt x="1492550" y="150079"/>
                  </a:cubicBezTo>
                  <a:cubicBezTo>
                    <a:pt x="1470452" y="165890"/>
                    <a:pt x="1450069" y="183607"/>
                    <a:pt x="1431114" y="202752"/>
                  </a:cubicBezTo>
                  <a:close/>
                  <a:moveTo>
                    <a:pt x="1496456" y="147126"/>
                  </a:moveTo>
                  <a:cubicBezTo>
                    <a:pt x="1500647" y="133029"/>
                    <a:pt x="1495217" y="114836"/>
                    <a:pt x="1488169" y="102835"/>
                  </a:cubicBezTo>
                  <a:cubicBezTo>
                    <a:pt x="1479977" y="89024"/>
                    <a:pt x="1465880" y="80927"/>
                    <a:pt x="1450736" y="76927"/>
                  </a:cubicBezTo>
                  <a:cubicBezTo>
                    <a:pt x="1476834" y="59972"/>
                    <a:pt x="1503695" y="44447"/>
                    <a:pt x="1531508" y="32350"/>
                  </a:cubicBezTo>
                  <a:cubicBezTo>
                    <a:pt x="1532651" y="31874"/>
                    <a:pt x="1533889" y="31683"/>
                    <a:pt x="1534937" y="31302"/>
                  </a:cubicBezTo>
                  <a:cubicBezTo>
                    <a:pt x="1570751" y="37589"/>
                    <a:pt x="1577609" y="74165"/>
                    <a:pt x="1576085" y="104835"/>
                  </a:cubicBezTo>
                  <a:cubicBezTo>
                    <a:pt x="1575989" y="106835"/>
                    <a:pt x="1577894" y="105883"/>
                    <a:pt x="1579418" y="105407"/>
                  </a:cubicBezTo>
                  <a:cubicBezTo>
                    <a:pt x="1549700" y="114455"/>
                    <a:pt x="1522268" y="129124"/>
                    <a:pt x="1496456" y="147126"/>
                  </a:cubicBezTo>
                  <a:close/>
                  <a:moveTo>
                    <a:pt x="1642093" y="94548"/>
                  </a:moveTo>
                  <a:cubicBezTo>
                    <a:pt x="1620852" y="94834"/>
                    <a:pt x="1600754" y="99311"/>
                    <a:pt x="1581133" y="105121"/>
                  </a:cubicBezTo>
                  <a:cubicBezTo>
                    <a:pt x="1590182" y="75689"/>
                    <a:pt x="1572370" y="36541"/>
                    <a:pt x="1541604" y="29207"/>
                  </a:cubicBezTo>
                  <a:cubicBezTo>
                    <a:pt x="1580752" y="13776"/>
                    <a:pt x="1622281" y="7109"/>
                    <a:pt x="1663810" y="8918"/>
                  </a:cubicBezTo>
                  <a:cubicBezTo>
                    <a:pt x="1682193" y="34922"/>
                    <a:pt x="1683050" y="69497"/>
                    <a:pt x="1666572" y="96358"/>
                  </a:cubicBezTo>
                  <a:cubicBezTo>
                    <a:pt x="1666477" y="96548"/>
                    <a:pt x="1666763" y="96644"/>
                    <a:pt x="1666667" y="96834"/>
                  </a:cubicBezTo>
                  <a:cubicBezTo>
                    <a:pt x="1658381" y="96072"/>
                    <a:pt x="1650475" y="94358"/>
                    <a:pt x="1642093" y="94548"/>
                  </a:cubicBezTo>
                  <a:close/>
                  <a:moveTo>
                    <a:pt x="1671525" y="97310"/>
                  </a:moveTo>
                  <a:cubicBezTo>
                    <a:pt x="1692956" y="75308"/>
                    <a:pt x="1687146" y="34445"/>
                    <a:pt x="1670477" y="9585"/>
                  </a:cubicBezTo>
                  <a:cubicBezTo>
                    <a:pt x="1696385" y="11300"/>
                    <a:pt x="1721912" y="16538"/>
                    <a:pt x="1746773" y="25301"/>
                  </a:cubicBezTo>
                  <a:cubicBezTo>
                    <a:pt x="1750773" y="38351"/>
                    <a:pt x="1754392" y="51209"/>
                    <a:pt x="1754774" y="65116"/>
                  </a:cubicBezTo>
                  <a:cubicBezTo>
                    <a:pt x="1755250" y="84356"/>
                    <a:pt x="1748201" y="99215"/>
                    <a:pt x="1739915" y="115789"/>
                  </a:cubicBezTo>
                  <a:cubicBezTo>
                    <a:pt x="1718388" y="105978"/>
                    <a:pt x="1695433" y="100168"/>
                    <a:pt x="1671525" y="97310"/>
                  </a:cubicBezTo>
                  <a:close/>
                  <a:moveTo>
                    <a:pt x="1743439" y="117789"/>
                  </a:moveTo>
                  <a:cubicBezTo>
                    <a:pt x="1766394" y="94739"/>
                    <a:pt x="1763632" y="55972"/>
                    <a:pt x="1752107" y="27016"/>
                  </a:cubicBezTo>
                  <a:cubicBezTo>
                    <a:pt x="1756679" y="28730"/>
                    <a:pt x="1761536" y="29492"/>
                    <a:pt x="1766108" y="31493"/>
                  </a:cubicBezTo>
                  <a:cubicBezTo>
                    <a:pt x="1799636" y="46256"/>
                    <a:pt x="1828497" y="68259"/>
                    <a:pt x="1854881" y="93310"/>
                  </a:cubicBezTo>
                  <a:cubicBezTo>
                    <a:pt x="1854119" y="93405"/>
                    <a:pt x="1853357" y="92548"/>
                    <a:pt x="1853167" y="93500"/>
                  </a:cubicBezTo>
                  <a:cubicBezTo>
                    <a:pt x="1850881" y="109407"/>
                    <a:pt x="1850881" y="122456"/>
                    <a:pt x="1841737" y="136553"/>
                  </a:cubicBezTo>
                  <a:cubicBezTo>
                    <a:pt x="1833736" y="148936"/>
                    <a:pt x="1820020" y="155603"/>
                    <a:pt x="1806209" y="159699"/>
                  </a:cubicBezTo>
                  <a:cubicBezTo>
                    <a:pt x="1787063" y="142840"/>
                    <a:pt x="1766108" y="128552"/>
                    <a:pt x="1743439" y="117789"/>
                  </a:cubicBezTo>
                  <a:close/>
                  <a:moveTo>
                    <a:pt x="1809161" y="161985"/>
                  </a:moveTo>
                  <a:cubicBezTo>
                    <a:pt x="1838403" y="154937"/>
                    <a:pt x="1865359" y="127028"/>
                    <a:pt x="1856691" y="95215"/>
                  </a:cubicBezTo>
                  <a:cubicBezTo>
                    <a:pt x="1873836" y="111598"/>
                    <a:pt x="1890695" y="128362"/>
                    <a:pt x="1904792" y="147793"/>
                  </a:cubicBezTo>
                  <a:cubicBezTo>
                    <a:pt x="1904792" y="147793"/>
                    <a:pt x="1904792" y="147793"/>
                    <a:pt x="1904792" y="147793"/>
                  </a:cubicBezTo>
                  <a:cubicBezTo>
                    <a:pt x="1913365" y="182940"/>
                    <a:pt x="1883742" y="207134"/>
                    <a:pt x="1850214" y="206086"/>
                  </a:cubicBezTo>
                  <a:cubicBezTo>
                    <a:pt x="1837832" y="190084"/>
                    <a:pt x="1824020" y="175415"/>
                    <a:pt x="1809161" y="161985"/>
                  </a:cubicBezTo>
                  <a:close/>
                  <a:moveTo>
                    <a:pt x="1853262" y="210658"/>
                  </a:moveTo>
                  <a:cubicBezTo>
                    <a:pt x="1883456" y="212753"/>
                    <a:pt x="1923652" y="185512"/>
                    <a:pt x="1909745" y="154175"/>
                  </a:cubicBezTo>
                  <a:cubicBezTo>
                    <a:pt x="1926414" y="177987"/>
                    <a:pt x="1940701" y="203705"/>
                    <a:pt x="1952893" y="230184"/>
                  </a:cubicBezTo>
                  <a:cubicBezTo>
                    <a:pt x="1952417" y="264569"/>
                    <a:pt x="1922128" y="276857"/>
                    <a:pt x="1891743" y="275618"/>
                  </a:cubicBezTo>
                  <a:cubicBezTo>
                    <a:pt x="1881170" y="252758"/>
                    <a:pt x="1868407" y="230946"/>
                    <a:pt x="1853262" y="210658"/>
                  </a:cubicBezTo>
                  <a:close/>
                  <a:moveTo>
                    <a:pt x="1912508" y="331149"/>
                  </a:moveTo>
                  <a:cubicBezTo>
                    <a:pt x="1907745" y="313623"/>
                    <a:pt x="1901078" y="296192"/>
                    <a:pt x="1893458" y="279143"/>
                  </a:cubicBezTo>
                  <a:cubicBezTo>
                    <a:pt x="1923366" y="284000"/>
                    <a:pt x="1953751" y="267808"/>
                    <a:pt x="1956227" y="237042"/>
                  </a:cubicBezTo>
                  <a:cubicBezTo>
                    <a:pt x="1967753" y="263045"/>
                    <a:pt x="1976897" y="289715"/>
                    <a:pt x="1984135" y="316385"/>
                  </a:cubicBezTo>
                  <a:cubicBezTo>
                    <a:pt x="1980516" y="320481"/>
                    <a:pt x="1977468" y="324958"/>
                    <a:pt x="1973467" y="328863"/>
                  </a:cubicBezTo>
                  <a:cubicBezTo>
                    <a:pt x="1967753" y="334483"/>
                    <a:pt x="1959942" y="337245"/>
                    <a:pt x="1952417" y="339150"/>
                  </a:cubicBezTo>
                  <a:cubicBezTo>
                    <a:pt x="1940130" y="342198"/>
                    <a:pt x="1927462" y="341531"/>
                    <a:pt x="1914889" y="342674"/>
                  </a:cubicBezTo>
                  <a:cubicBezTo>
                    <a:pt x="1914032" y="338864"/>
                    <a:pt x="1913555" y="334959"/>
                    <a:pt x="1912508" y="331149"/>
                  </a:cubicBezTo>
                  <a:close/>
                  <a:moveTo>
                    <a:pt x="143620" y="2620007"/>
                  </a:moveTo>
                  <a:cubicBezTo>
                    <a:pt x="110473" y="2603814"/>
                    <a:pt x="79421" y="2583145"/>
                    <a:pt x="49894" y="2561238"/>
                  </a:cubicBezTo>
                  <a:cubicBezTo>
                    <a:pt x="36178" y="2551046"/>
                    <a:pt x="22748" y="2540378"/>
                    <a:pt x="10460" y="2528472"/>
                  </a:cubicBezTo>
                  <a:cubicBezTo>
                    <a:pt x="650" y="2519042"/>
                    <a:pt x="38940" y="2500944"/>
                    <a:pt x="46655" y="2500087"/>
                  </a:cubicBezTo>
                  <a:cubicBezTo>
                    <a:pt x="47036" y="2500087"/>
                    <a:pt x="47322" y="2499706"/>
                    <a:pt x="47703" y="2499706"/>
                  </a:cubicBezTo>
                  <a:cubicBezTo>
                    <a:pt x="65324" y="2509898"/>
                    <a:pt x="83136" y="2519804"/>
                    <a:pt x="99900" y="2531424"/>
                  </a:cubicBezTo>
                  <a:cubicBezTo>
                    <a:pt x="118664" y="2544378"/>
                    <a:pt x="134761" y="2559904"/>
                    <a:pt x="151430" y="2575334"/>
                  </a:cubicBezTo>
                  <a:cubicBezTo>
                    <a:pt x="151621" y="2577240"/>
                    <a:pt x="151621" y="2578954"/>
                    <a:pt x="152288" y="2581526"/>
                  </a:cubicBezTo>
                  <a:cubicBezTo>
                    <a:pt x="156383" y="2595432"/>
                    <a:pt x="150097" y="2608196"/>
                    <a:pt x="143620" y="2620007"/>
                  </a:cubicBezTo>
                  <a:close/>
                  <a:moveTo>
                    <a:pt x="221534" y="2465225"/>
                  </a:moveTo>
                  <a:cubicBezTo>
                    <a:pt x="202770" y="2490562"/>
                    <a:pt x="184101" y="2515994"/>
                    <a:pt x="166956" y="2542473"/>
                  </a:cubicBezTo>
                  <a:cubicBezTo>
                    <a:pt x="162289" y="2549712"/>
                    <a:pt x="157622" y="2557142"/>
                    <a:pt x="153811" y="2564857"/>
                  </a:cubicBezTo>
                  <a:cubicBezTo>
                    <a:pt x="152859" y="2566667"/>
                    <a:pt x="152097" y="2568572"/>
                    <a:pt x="151430" y="2570572"/>
                  </a:cubicBezTo>
                  <a:cubicBezTo>
                    <a:pt x="124379" y="2539901"/>
                    <a:pt x="87803" y="2516184"/>
                    <a:pt x="51132" y="2498373"/>
                  </a:cubicBezTo>
                  <a:cubicBezTo>
                    <a:pt x="64086" y="2493705"/>
                    <a:pt x="77707" y="2476846"/>
                    <a:pt x="85898" y="2468655"/>
                  </a:cubicBezTo>
                  <a:cubicBezTo>
                    <a:pt x="108854" y="2445509"/>
                    <a:pt x="130094" y="2420649"/>
                    <a:pt x="151621" y="2396074"/>
                  </a:cubicBezTo>
                  <a:cubicBezTo>
                    <a:pt x="191721" y="2398169"/>
                    <a:pt x="214676" y="2424840"/>
                    <a:pt x="224106" y="2461892"/>
                  </a:cubicBezTo>
                  <a:cubicBezTo>
                    <a:pt x="223344" y="2462940"/>
                    <a:pt x="222392" y="2464083"/>
                    <a:pt x="221534" y="2465225"/>
                  </a:cubicBezTo>
                  <a:close/>
                  <a:moveTo>
                    <a:pt x="228488" y="2456272"/>
                  </a:moveTo>
                  <a:cubicBezTo>
                    <a:pt x="224773" y="2420077"/>
                    <a:pt x="192388" y="2390740"/>
                    <a:pt x="156193" y="2391026"/>
                  </a:cubicBezTo>
                  <a:cubicBezTo>
                    <a:pt x="197817" y="2343401"/>
                    <a:pt x="238394" y="2294728"/>
                    <a:pt x="278399" y="2246150"/>
                  </a:cubicBezTo>
                  <a:cubicBezTo>
                    <a:pt x="278780" y="2245770"/>
                    <a:pt x="279065" y="2245388"/>
                    <a:pt x="279351" y="2245008"/>
                  </a:cubicBezTo>
                  <a:cubicBezTo>
                    <a:pt x="295829" y="2246436"/>
                    <a:pt x="310498" y="2252342"/>
                    <a:pt x="322499" y="2263962"/>
                  </a:cubicBezTo>
                  <a:cubicBezTo>
                    <a:pt x="335739" y="2276726"/>
                    <a:pt x="337739" y="2292061"/>
                    <a:pt x="342216" y="2308730"/>
                  </a:cubicBezTo>
                  <a:cubicBezTo>
                    <a:pt x="342311" y="2308920"/>
                    <a:pt x="342502" y="2308634"/>
                    <a:pt x="342597" y="2308730"/>
                  </a:cubicBezTo>
                  <a:cubicBezTo>
                    <a:pt x="304402" y="2357688"/>
                    <a:pt x="265635" y="2406361"/>
                    <a:pt x="228488" y="2456272"/>
                  </a:cubicBezTo>
                  <a:close/>
                  <a:moveTo>
                    <a:pt x="428798" y="2197478"/>
                  </a:moveTo>
                  <a:cubicBezTo>
                    <a:pt x="401271" y="2232149"/>
                    <a:pt x="374792" y="2267677"/>
                    <a:pt x="347550" y="2302443"/>
                  </a:cubicBezTo>
                  <a:cubicBezTo>
                    <a:pt x="348598" y="2269106"/>
                    <a:pt x="315451" y="2241674"/>
                    <a:pt x="283923" y="2239388"/>
                  </a:cubicBezTo>
                  <a:cubicBezTo>
                    <a:pt x="314308" y="2202526"/>
                    <a:pt x="343931" y="2165093"/>
                    <a:pt x="374125" y="2128041"/>
                  </a:cubicBezTo>
                  <a:cubicBezTo>
                    <a:pt x="404700" y="2136899"/>
                    <a:pt x="435371" y="2145186"/>
                    <a:pt x="438514" y="2182238"/>
                  </a:cubicBezTo>
                  <a:cubicBezTo>
                    <a:pt x="438609" y="2183095"/>
                    <a:pt x="439466" y="2183000"/>
                    <a:pt x="439943" y="2183571"/>
                  </a:cubicBezTo>
                  <a:cubicBezTo>
                    <a:pt x="436323" y="2188334"/>
                    <a:pt x="432513" y="2192811"/>
                    <a:pt x="428798" y="2197478"/>
                  </a:cubicBezTo>
                  <a:close/>
                  <a:moveTo>
                    <a:pt x="445086" y="2177285"/>
                  </a:moveTo>
                  <a:cubicBezTo>
                    <a:pt x="442038" y="2141947"/>
                    <a:pt x="410320" y="2128993"/>
                    <a:pt x="378792" y="2122325"/>
                  </a:cubicBezTo>
                  <a:cubicBezTo>
                    <a:pt x="418130" y="2074034"/>
                    <a:pt x="457373" y="2025647"/>
                    <a:pt x="496521" y="1977165"/>
                  </a:cubicBezTo>
                  <a:cubicBezTo>
                    <a:pt x="513380" y="1977736"/>
                    <a:pt x="529382" y="1983165"/>
                    <a:pt x="542146" y="1994405"/>
                  </a:cubicBezTo>
                  <a:cubicBezTo>
                    <a:pt x="555766" y="2006501"/>
                    <a:pt x="555386" y="2019932"/>
                    <a:pt x="558148" y="2036124"/>
                  </a:cubicBezTo>
                  <a:cubicBezTo>
                    <a:pt x="558243" y="2036505"/>
                    <a:pt x="558815" y="2035934"/>
                    <a:pt x="559005" y="2036219"/>
                  </a:cubicBezTo>
                  <a:cubicBezTo>
                    <a:pt x="521191" y="2083559"/>
                    <a:pt x="482710" y="2130041"/>
                    <a:pt x="445086" y="2177285"/>
                  </a:cubicBezTo>
                  <a:close/>
                  <a:moveTo>
                    <a:pt x="562720" y="2031552"/>
                  </a:moveTo>
                  <a:cubicBezTo>
                    <a:pt x="565768" y="2017550"/>
                    <a:pt x="558815" y="2002025"/>
                    <a:pt x="549766" y="1991928"/>
                  </a:cubicBezTo>
                  <a:cubicBezTo>
                    <a:pt x="537288" y="1978212"/>
                    <a:pt x="518619" y="1972211"/>
                    <a:pt x="500426" y="1972211"/>
                  </a:cubicBezTo>
                  <a:cubicBezTo>
                    <a:pt x="532621" y="1932397"/>
                    <a:pt x="565196" y="1892773"/>
                    <a:pt x="597200" y="1852863"/>
                  </a:cubicBezTo>
                  <a:cubicBezTo>
                    <a:pt x="630157" y="1852577"/>
                    <a:pt x="664447" y="1866865"/>
                    <a:pt x="662923" y="1905060"/>
                  </a:cubicBezTo>
                  <a:cubicBezTo>
                    <a:pt x="662923" y="1905727"/>
                    <a:pt x="663685" y="1905632"/>
                    <a:pt x="663970" y="1906108"/>
                  </a:cubicBezTo>
                  <a:cubicBezTo>
                    <a:pt x="630252" y="1948018"/>
                    <a:pt x="596343" y="1989642"/>
                    <a:pt x="562720" y="2031552"/>
                  </a:cubicBezTo>
                  <a:close/>
                  <a:moveTo>
                    <a:pt x="668638" y="1900393"/>
                  </a:moveTo>
                  <a:cubicBezTo>
                    <a:pt x="666923" y="1864007"/>
                    <a:pt x="634919" y="1846767"/>
                    <a:pt x="600820" y="1848482"/>
                  </a:cubicBezTo>
                  <a:cubicBezTo>
                    <a:pt x="643111" y="1795713"/>
                    <a:pt x="685592" y="1743135"/>
                    <a:pt x="727788" y="1690271"/>
                  </a:cubicBezTo>
                  <a:cubicBezTo>
                    <a:pt x="745314" y="1691415"/>
                    <a:pt x="760173" y="1696748"/>
                    <a:pt x="772556" y="1709702"/>
                  </a:cubicBezTo>
                  <a:cubicBezTo>
                    <a:pt x="778366" y="1715798"/>
                    <a:pt x="782271" y="1723514"/>
                    <a:pt x="784938" y="1731515"/>
                  </a:cubicBezTo>
                  <a:cubicBezTo>
                    <a:pt x="787129" y="1737992"/>
                    <a:pt x="786748" y="1744850"/>
                    <a:pt x="789129" y="1751041"/>
                  </a:cubicBezTo>
                  <a:cubicBezTo>
                    <a:pt x="748933" y="1800761"/>
                    <a:pt x="708738" y="1850672"/>
                    <a:pt x="668638" y="1900393"/>
                  </a:cubicBezTo>
                  <a:close/>
                  <a:moveTo>
                    <a:pt x="794654" y="1744278"/>
                  </a:moveTo>
                  <a:cubicBezTo>
                    <a:pt x="795416" y="1730372"/>
                    <a:pt x="785891" y="1713798"/>
                    <a:pt x="778080" y="1704559"/>
                  </a:cubicBezTo>
                  <a:cubicBezTo>
                    <a:pt x="766745" y="1691224"/>
                    <a:pt x="749029" y="1685318"/>
                    <a:pt x="731789" y="1685318"/>
                  </a:cubicBezTo>
                  <a:cubicBezTo>
                    <a:pt x="764745" y="1644170"/>
                    <a:pt x="797702" y="1603022"/>
                    <a:pt x="830658" y="1561779"/>
                  </a:cubicBezTo>
                  <a:cubicBezTo>
                    <a:pt x="847327" y="1562351"/>
                    <a:pt x="863233" y="1566923"/>
                    <a:pt x="876187" y="1578067"/>
                  </a:cubicBezTo>
                  <a:cubicBezTo>
                    <a:pt x="889427" y="1589497"/>
                    <a:pt x="890761" y="1603213"/>
                    <a:pt x="896762" y="1617786"/>
                  </a:cubicBezTo>
                  <a:cubicBezTo>
                    <a:pt x="862567" y="1659887"/>
                    <a:pt x="828753" y="1702273"/>
                    <a:pt x="794654" y="1744278"/>
                  </a:cubicBezTo>
                  <a:close/>
                  <a:moveTo>
                    <a:pt x="900953" y="1612547"/>
                  </a:moveTo>
                  <a:cubicBezTo>
                    <a:pt x="901619" y="1596736"/>
                    <a:pt x="889141" y="1579972"/>
                    <a:pt x="878093" y="1570733"/>
                  </a:cubicBezTo>
                  <a:cubicBezTo>
                    <a:pt x="865234" y="1559969"/>
                    <a:pt x="849137" y="1556731"/>
                    <a:pt x="833039" y="1558826"/>
                  </a:cubicBezTo>
                  <a:cubicBezTo>
                    <a:pt x="875521" y="1505677"/>
                    <a:pt x="917907" y="1452623"/>
                    <a:pt x="960389" y="1399568"/>
                  </a:cubicBezTo>
                  <a:cubicBezTo>
                    <a:pt x="977248" y="1402331"/>
                    <a:pt x="993250" y="1407855"/>
                    <a:pt x="1005537" y="1420142"/>
                  </a:cubicBezTo>
                  <a:cubicBezTo>
                    <a:pt x="1017634" y="1432144"/>
                    <a:pt x="1018586" y="1446336"/>
                    <a:pt x="1022873" y="1461481"/>
                  </a:cubicBezTo>
                  <a:cubicBezTo>
                    <a:pt x="982106" y="1511582"/>
                    <a:pt x="941815" y="1562255"/>
                    <a:pt x="900953" y="1612547"/>
                  </a:cubicBezTo>
                  <a:close/>
                  <a:moveTo>
                    <a:pt x="1109645" y="1354039"/>
                  </a:moveTo>
                  <a:cubicBezTo>
                    <a:pt x="1082023" y="1388043"/>
                    <a:pt x="1054686" y="1422333"/>
                    <a:pt x="1027064" y="1456337"/>
                  </a:cubicBezTo>
                  <a:cubicBezTo>
                    <a:pt x="1027445" y="1441288"/>
                    <a:pt x="1020682" y="1425572"/>
                    <a:pt x="1010871" y="1415094"/>
                  </a:cubicBezTo>
                  <a:cubicBezTo>
                    <a:pt x="998774" y="1402140"/>
                    <a:pt x="981058" y="1396901"/>
                    <a:pt x="963722" y="1395377"/>
                  </a:cubicBezTo>
                  <a:cubicBezTo>
                    <a:pt x="969342" y="1388329"/>
                    <a:pt x="975057" y="1381185"/>
                    <a:pt x="980677" y="1374137"/>
                  </a:cubicBezTo>
                  <a:cubicBezTo>
                    <a:pt x="1006775" y="1341657"/>
                    <a:pt x="1032969" y="1309271"/>
                    <a:pt x="1059068" y="1276791"/>
                  </a:cubicBezTo>
                  <a:cubicBezTo>
                    <a:pt x="1072498" y="1280315"/>
                    <a:pt x="1085928" y="1284507"/>
                    <a:pt x="1097358" y="1292507"/>
                  </a:cubicBezTo>
                  <a:cubicBezTo>
                    <a:pt x="1114122" y="1304223"/>
                    <a:pt x="1119170" y="1321273"/>
                    <a:pt x="1119551" y="1340799"/>
                  </a:cubicBezTo>
                  <a:cubicBezTo>
                    <a:pt x="1119551" y="1340990"/>
                    <a:pt x="1119837" y="1340990"/>
                    <a:pt x="1119837" y="1341180"/>
                  </a:cubicBezTo>
                  <a:cubicBezTo>
                    <a:pt x="1116503" y="1345562"/>
                    <a:pt x="1113074" y="1349848"/>
                    <a:pt x="1109645" y="1354039"/>
                  </a:cubicBezTo>
                  <a:close/>
                  <a:moveTo>
                    <a:pt x="1124981" y="1335084"/>
                  </a:moveTo>
                  <a:cubicBezTo>
                    <a:pt x="1126695" y="1300032"/>
                    <a:pt x="1094691" y="1278029"/>
                    <a:pt x="1062306" y="1272886"/>
                  </a:cubicBezTo>
                  <a:cubicBezTo>
                    <a:pt x="1090691" y="1237548"/>
                    <a:pt x="1119170" y="1202306"/>
                    <a:pt x="1147650" y="1167063"/>
                  </a:cubicBezTo>
                  <a:cubicBezTo>
                    <a:pt x="1181940" y="1168682"/>
                    <a:pt x="1213944" y="1177445"/>
                    <a:pt x="1222136" y="1215641"/>
                  </a:cubicBezTo>
                  <a:cubicBezTo>
                    <a:pt x="1189751" y="1255455"/>
                    <a:pt x="1157366" y="1295270"/>
                    <a:pt x="1124981" y="1335084"/>
                  </a:cubicBezTo>
                  <a:close/>
                  <a:moveTo>
                    <a:pt x="1227089" y="1209640"/>
                  </a:moveTo>
                  <a:cubicBezTo>
                    <a:pt x="1219183" y="1177636"/>
                    <a:pt x="1183655" y="1155157"/>
                    <a:pt x="1151079" y="1162872"/>
                  </a:cubicBezTo>
                  <a:cubicBezTo>
                    <a:pt x="1179178" y="1128011"/>
                    <a:pt x="1207181" y="1093244"/>
                    <a:pt x="1235280" y="1058383"/>
                  </a:cubicBezTo>
                  <a:cubicBezTo>
                    <a:pt x="1248425" y="1064574"/>
                    <a:pt x="1261855" y="1070575"/>
                    <a:pt x="1272999" y="1080100"/>
                  </a:cubicBezTo>
                  <a:cubicBezTo>
                    <a:pt x="1280333" y="1086291"/>
                    <a:pt x="1285572" y="1094387"/>
                    <a:pt x="1288811" y="1103341"/>
                  </a:cubicBezTo>
                  <a:cubicBezTo>
                    <a:pt x="1291668" y="1111532"/>
                    <a:pt x="1290906" y="1120295"/>
                    <a:pt x="1293192" y="1128392"/>
                  </a:cubicBezTo>
                  <a:cubicBezTo>
                    <a:pt x="1271094" y="1155443"/>
                    <a:pt x="1249091" y="1182494"/>
                    <a:pt x="1227089" y="1209640"/>
                  </a:cubicBezTo>
                  <a:close/>
                  <a:moveTo>
                    <a:pt x="1393776" y="1003995"/>
                  </a:moveTo>
                  <a:cubicBezTo>
                    <a:pt x="1364249" y="1043810"/>
                    <a:pt x="1331292" y="1081433"/>
                    <a:pt x="1300050" y="1119819"/>
                  </a:cubicBezTo>
                  <a:cubicBezTo>
                    <a:pt x="1299193" y="1120867"/>
                    <a:pt x="1298336" y="1121915"/>
                    <a:pt x="1297478" y="1122962"/>
                  </a:cubicBezTo>
                  <a:cubicBezTo>
                    <a:pt x="1300431" y="1108580"/>
                    <a:pt x="1294716" y="1092292"/>
                    <a:pt x="1286239" y="1081433"/>
                  </a:cubicBezTo>
                  <a:cubicBezTo>
                    <a:pt x="1274809" y="1066955"/>
                    <a:pt x="1256711" y="1059050"/>
                    <a:pt x="1239185" y="1053430"/>
                  </a:cubicBezTo>
                  <a:cubicBezTo>
                    <a:pt x="1273856" y="1010377"/>
                    <a:pt x="1308432" y="967324"/>
                    <a:pt x="1343198" y="924461"/>
                  </a:cubicBezTo>
                  <a:cubicBezTo>
                    <a:pt x="1358629" y="925319"/>
                    <a:pt x="1372916" y="931224"/>
                    <a:pt x="1385204" y="940559"/>
                  </a:cubicBezTo>
                  <a:cubicBezTo>
                    <a:pt x="1400158" y="951893"/>
                    <a:pt x="1406159" y="966752"/>
                    <a:pt x="1408635" y="984469"/>
                  </a:cubicBezTo>
                  <a:cubicBezTo>
                    <a:pt x="1403682" y="991232"/>
                    <a:pt x="1398634" y="997518"/>
                    <a:pt x="1393776" y="1003995"/>
                  </a:cubicBezTo>
                  <a:close/>
                  <a:moveTo>
                    <a:pt x="1455403" y="923509"/>
                  </a:moveTo>
                  <a:cubicBezTo>
                    <a:pt x="1440639" y="941321"/>
                    <a:pt x="1427114" y="959990"/>
                    <a:pt x="1413398" y="978373"/>
                  </a:cubicBezTo>
                  <a:cubicBezTo>
                    <a:pt x="1414731" y="946369"/>
                    <a:pt x="1376917" y="920461"/>
                    <a:pt x="1347008" y="919794"/>
                  </a:cubicBezTo>
                  <a:cubicBezTo>
                    <a:pt x="1363772" y="899030"/>
                    <a:pt x="1380441" y="878170"/>
                    <a:pt x="1397205" y="857405"/>
                  </a:cubicBezTo>
                  <a:cubicBezTo>
                    <a:pt x="1404825" y="847976"/>
                    <a:pt x="1413493" y="839403"/>
                    <a:pt x="1421589" y="830450"/>
                  </a:cubicBezTo>
                  <a:cubicBezTo>
                    <a:pt x="1434638" y="838260"/>
                    <a:pt x="1447211" y="846356"/>
                    <a:pt x="1458546" y="856643"/>
                  </a:cubicBezTo>
                  <a:cubicBezTo>
                    <a:pt x="1467976" y="865216"/>
                    <a:pt x="1477120" y="880265"/>
                    <a:pt x="1488169" y="886552"/>
                  </a:cubicBezTo>
                  <a:cubicBezTo>
                    <a:pt x="1476929" y="898744"/>
                    <a:pt x="1465785" y="910936"/>
                    <a:pt x="1455403" y="923509"/>
                  </a:cubicBezTo>
                  <a:close/>
                  <a:moveTo>
                    <a:pt x="1491788" y="882551"/>
                  </a:moveTo>
                  <a:cubicBezTo>
                    <a:pt x="1487121" y="869407"/>
                    <a:pt x="1470452" y="856643"/>
                    <a:pt x="1460737" y="848166"/>
                  </a:cubicBezTo>
                  <a:cubicBezTo>
                    <a:pt x="1450259" y="839022"/>
                    <a:pt x="1437972" y="831116"/>
                    <a:pt x="1424447" y="827402"/>
                  </a:cubicBezTo>
                  <a:cubicBezTo>
                    <a:pt x="1449307" y="800255"/>
                    <a:pt x="1475405" y="774157"/>
                    <a:pt x="1502933" y="749773"/>
                  </a:cubicBezTo>
                  <a:cubicBezTo>
                    <a:pt x="1500647" y="785492"/>
                    <a:pt x="1529222" y="807590"/>
                    <a:pt x="1560464" y="820734"/>
                  </a:cubicBezTo>
                  <a:cubicBezTo>
                    <a:pt x="1535889" y="839403"/>
                    <a:pt x="1512934" y="859977"/>
                    <a:pt x="1491788" y="882551"/>
                  </a:cubicBezTo>
                  <a:close/>
                  <a:moveTo>
                    <a:pt x="1566655" y="816257"/>
                  </a:moveTo>
                  <a:cubicBezTo>
                    <a:pt x="1554653" y="808923"/>
                    <a:pt x="1541509" y="803684"/>
                    <a:pt x="1529793" y="795588"/>
                  </a:cubicBezTo>
                  <a:cubicBezTo>
                    <a:pt x="1512934" y="783777"/>
                    <a:pt x="1505885" y="767204"/>
                    <a:pt x="1506171" y="747296"/>
                  </a:cubicBezTo>
                  <a:cubicBezTo>
                    <a:pt x="1526078" y="729961"/>
                    <a:pt x="1546652" y="715769"/>
                    <a:pt x="1568369" y="703862"/>
                  </a:cubicBezTo>
                  <a:cubicBezTo>
                    <a:pt x="1571513" y="723008"/>
                    <a:pt x="1577132" y="741296"/>
                    <a:pt x="1587896" y="757774"/>
                  </a:cubicBezTo>
                  <a:cubicBezTo>
                    <a:pt x="1595420" y="769204"/>
                    <a:pt x="1608755" y="779967"/>
                    <a:pt x="1623138" y="782063"/>
                  </a:cubicBezTo>
                  <a:cubicBezTo>
                    <a:pt x="1603326" y="791778"/>
                    <a:pt x="1584467" y="803113"/>
                    <a:pt x="1566655" y="816257"/>
                  </a:cubicBezTo>
                  <a:close/>
                  <a:moveTo>
                    <a:pt x="1655333" y="766727"/>
                  </a:moveTo>
                  <a:cubicBezTo>
                    <a:pt x="1646189" y="769966"/>
                    <a:pt x="1637997" y="775014"/>
                    <a:pt x="1629329" y="779110"/>
                  </a:cubicBezTo>
                  <a:cubicBezTo>
                    <a:pt x="1622757" y="776157"/>
                    <a:pt x="1615899" y="774252"/>
                    <a:pt x="1609708" y="770252"/>
                  </a:cubicBezTo>
                  <a:cubicBezTo>
                    <a:pt x="1601135" y="764822"/>
                    <a:pt x="1594849" y="755869"/>
                    <a:pt x="1589705" y="747392"/>
                  </a:cubicBezTo>
                  <a:cubicBezTo>
                    <a:pt x="1581323" y="733771"/>
                    <a:pt x="1576751" y="717674"/>
                    <a:pt x="1572560" y="702148"/>
                  </a:cubicBezTo>
                  <a:cubicBezTo>
                    <a:pt x="1589134" y="693385"/>
                    <a:pt x="1605803" y="685193"/>
                    <a:pt x="1625138" y="679478"/>
                  </a:cubicBezTo>
                  <a:cubicBezTo>
                    <a:pt x="1652761" y="671287"/>
                    <a:pt x="1681336" y="666620"/>
                    <a:pt x="1709720" y="661476"/>
                  </a:cubicBezTo>
                  <a:cubicBezTo>
                    <a:pt x="1692671" y="686051"/>
                    <a:pt x="1698576" y="729580"/>
                    <a:pt x="1721150" y="748820"/>
                  </a:cubicBezTo>
                  <a:cubicBezTo>
                    <a:pt x="1698671" y="753583"/>
                    <a:pt x="1676478" y="759107"/>
                    <a:pt x="1655333" y="766727"/>
                  </a:cubicBezTo>
                  <a:close/>
                  <a:moveTo>
                    <a:pt x="1727913" y="747011"/>
                  </a:moveTo>
                  <a:cubicBezTo>
                    <a:pt x="1704958" y="721198"/>
                    <a:pt x="1702005" y="691480"/>
                    <a:pt x="1714388" y="660428"/>
                  </a:cubicBezTo>
                  <a:cubicBezTo>
                    <a:pt x="1733723" y="656809"/>
                    <a:pt x="1752773" y="652237"/>
                    <a:pt x="1771442" y="646522"/>
                  </a:cubicBezTo>
                  <a:cubicBezTo>
                    <a:pt x="1763156" y="675954"/>
                    <a:pt x="1767251" y="715007"/>
                    <a:pt x="1795922" y="730818"/>
                  </a:cubicBezTo>
                  <a:cubicBezTo>
                    <a:pt x="1773442" y="736724"/>
                    <a:pt x="1750678" y="742058"/>
                    <a:pt x="1727913" y="747011"/>
                  </a:cubicBezTo>
                  <a:close/>
                  <a:moveTo>
                    <a:pt x="1802780" y="728723"/>
                  </a:moveTo>
                  <a:cubicBezTo>
                    <a:pt x="1789064" y="718245"/>
                    <a:pt x="1779443" y="708434"/>
                    <a:pt x="1774776" y="690623"/>
                  </a:cubicBezTo>
                  <a:cubicBezTo>
                    <a:pt x="1770966" y="676049"/>
                    <a:pt x="1772585" y="659857"/>
                    <a:pt x="1776109" y="645188"/>
                  </a:cubicBezTo>
                  <a:cubicBezTo>
                    <a:pt x="1795731" y="638807"/>
                    <a:pt x="1814876" y="630806"/>
                    <a:pt x="1832593" y="618518"/>
                  </a:cubicBezTo>
                  <a:cubicBezTo>
                    <a:pt x="1833450" y="617947"/>
                    <a:pt x="1834117" y="617090"/>
                    <a:pt x="1834974" y="616518"/>
                  </a:cubicBezTo>
                  <a:cubicBezTo>
                    <a:pt x="1830402" y="632615"/>
                    <a:pt x="1832593" y="648046"/>
                    <a:pt x="1843166" y="662429"/>
                  </a:cubicBezTo>
                  <a:cubicBezTo>
                    <a:pt x="1851548" y="673859"/>
                    <a:pt x="1871359" y="689099"/>
                    <a:pt x="1888409" y="691956"/>
                  </a:cubicBezTo>
                  <a:cubicBezTo>
                    <a:pt x="1862216" y="709673"/>
                    <a:pt x="1833069" y="720436"/>
                    <a:pt x="1802780" y="728723"/>
                  </a:cubicBezTo>
                  <a:close/>
                  <a:moveTo>
                    <a:pt x="1895934" y="687479"/>
                  </a:moveTo>
                  <a:cubicBezTo>
                    <a:pt x="1891457" y="685479"/>
                    <a:pt x="1886600" y="684241"/>
                    <a:pt x="1881932" y="682431"/>
                  </a:cubicBezTo>
                  <a:cubicBezTo>
                    <a:pt x="1872598" y="678907"/>
                    <a:pt x="1864025" y="673001"/>
                    <a:pt x="1856500" y="666429"/>
                  </a:cubicBezTo>
                  <a:cubicBezTo>
                    <a:pt x="1840213" y="652332"/>
                    <a:pt x="1833069" y="632425"/>
                    <a:pt x="1840403" y="611946"/>
                  </a:cubicBezTo>
                  <a:cubicBezTo>
                    <a:pt x="1857834" y="598516"/>
                    <a:pt x="1872503" y="583085"/>
                    <a:pt x="1884123" y="565655"/>
                  </a:cubicBezTo>
                  <a:cubicBezTo>
                    <a:pt x="1890600" y="599945"/>
                    <a:pt x="1913270" y="628424"/>
                    <a:pt x="1949560" y="630329"/>
                  </a:cubicBezTo>
                  <a:cubicBezTo>
                    <a:pt x="1935082" y="651761"/>
                    <a:pt x="1917746" y="671477"/>
                    <a:pt x="1895934" y="687479"/>
                  </a:cubicBezTo>
                  <a:close/>
                  <a:moveTo>
                    <a:pt x="1953751" y="624710"/>
                  </a:moveTo>
                  <a:cubicBezTo>
                    <a:pt x="1916222" y="624805"/>
                    <a:pt x="1895934" y="595087"/>
                    <a:pt x="1887171" y="561845"/>
                  </a:cubicBezTo>
                  <a:cubicBezTo>
                    <a:pt x="1898887" y="543366"/>
                    <a:pt x="1907078" y="522983"/>
                    <a:pt x="1913174" y="501742"/>
                  </a:cubicBezTo>
                  <a:cubicBezTo>
                    <a:pt x="1931653" y="524602"/>
                    <a:pt x="1967753" y="541366"/>
                    <a:pt x="1993756" y="524030"/>
                  </a:cubicBezTo>
                  <a:cubicBezTo>
                    <a:pt x="1986326" y="560130"/>
                    <a:pt x="1973087" y="594230"/>
                    <a:pt x="1953751" y="624710"/>
                  </a:cubicBezTo>
                  <a:close/>
                  <a:moveTo>
                    <a:pt x="1994708" y="517458"/>
                  </a:moveTo>
                  <a:cubicBezTo>
                    <a:pt x="1965657" y="531365"/>
                    <a:pt x="1935463" y="520887"/>
                    <a:pt x="1914889" y="496217"/>
                  </a:cubicBezTo>
                  <a:cubicBezTo>
                    <a:pt x="1921366" y="471357"/>
                    <a:pt x="1924318" y="445354"/>
                    <a:pt x="1924128" y="419255"/>
                  </a:cubicBezTo>
                  <a:cubicBezTo>
                    <a:pt x="1946607" y="439258"/>
                    <a:pt x="1984517" y="438020"/>
                    <a:pt x="2000138" y="411254"/>
                  </a:cubicBezTo>
                  <a:cubicBezTo>
                    <a:pt x="2002519" y="446497"/>
                    <a:pt x="2001090" y="482501"/>
                    <a:pt x="1994708" y="517458"/>
                  </a:cubicBezTo>
                  <a:close/>
                  <a:moveTo>
                    <a:pt x="1924318" y="412969"/>
                  </a:moveTo>
                  <a:cubicBezTo>
                    <a:pt x="1923747" y="390109"/>
                    <a:pt x="1920509" y="367535"/>
                    <a:pt x="1915556" y="345532"/>
                  </a:cubicBezTo>
                  <a:cubicBezTo>
                    <a:pt x="1939178" y="349247"/>
                    <a:pt x="1974801" y="346103"/>
                    <a:pt x="1985755" y="322100"/>
                  </a:cubicBezTo>
                  <a:cubicBezTo>
                    <a:pt x="1986612" y="325529"/>
                    <a:pt x="1987850" y="329054"/>
                    <a:pt x="1988708" y="332483"/>
                  </a:cubicBezTo>
                  <a:cubicBezTo>
                    <a:pt x="1994137" y="355247"/>
                    <a:pt x="1997375" y="379346"/>
                    <a:pt x="1999471" y="403825"/>
                  </a:cubicBezTo>
                  <a:cubicBezTo>
                    <a:pt x="1983469" y="430876"/>
                    <a:pt x="1946417" y="435353"/>
                    <a:pt x="1924318" y="41296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630" name="Graphic 1625">
            <a:extLst>
              <a:ext uri="{FF2B5EF4-FFF2-40B4-BE49-F238E27FC236}">
                <a16:creationId xmlns:a16="http://schemas.microsoft.com/office/drawing/2014/main" id="{E520B2FF-7978-4CC2-B8CD-9EDC8AC06A35}"/>
              </a:ext>
            </a:extLst>
          </p:cNvPr>
          <p:cNvGrpSpPr/>
          <p:nvPr/>
        </p:nvGrpSpPr>
        <p:grpSpPr>
          <a:xfrm rot="13823465">
            <a:off x="231590" y="-1245623"/>
            <a:ext cx="3792617" cy="4863729"/>
            <a:chOff x="5360337" y="2043051"/>
            <a:chExt cx="2009355" cy="2629282"/>
          </a:xfrm>
        </p:grpSpPr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044D41F4-8F81-4D7C-834A-FB5B05A8B768}"/>
                </a:ext>
              </a:extLst>
            </p:cNvPr>
            <p:cNvSpPr/>
            <p:nvPr/>
          </p:nvSpPr>
          <p:spPr>
            <a:xfrm>
              <a:off x="5360337" y="2043432"/>
              <a:ext cx="2008949" cy="2628901"/>
            </a:xfrm>
            <a:custGeom>
              <a:avLst/>
              <a:gdLst>
                <a:gd name="connsiteX0" fmla="*/ 2002392 w 2008949"/>
                <a:gd name="connsiteY0" fmla="*/ 517363 h 2628901"/>
                <a:gd name="connsiteX1" fmla="*/ 2002297 w 2008949"/>
                <a:gd name="connsiteY1" fmla="*/ 519173 h 2628901"/>
                <a:gd name="connsiteX2" fmla="*/ 2002011 w 2008949"/>
                <a:gd name="connsiteY2" fmla="*/ 519363 h 2628901"/>
                <a:gd name="connsiteX3" fmla="*/ 1929145 w 2008949"/>
                <a:gd name="connsiteY3" fmla="*/ 668525 h 2628901"/>
                <a:gd name="connsiteX4" fmla="*/ 1899332 w 2008949"/>
                <a:gd name="connsiteY4" fmla="*/ 691575 h 2628901"/>
                <a:gd name="connsiteX5" fmla="*/ 1899236 w 2008949"/>
                <a:gd name="connsiteY5" fmla="*/ 692432 h 2628901"/>
                <a:gd name="connsiteX6" fmla="*/ 1898379 w 2008949"/>
                <a:gd name="connsiteY6" fmla="*/ 692337 h 2628901"/>
                <a:gd name="connsiteX7" fmla="*/ 1710641 w 2008949"/>
                <a:gd name="connsiteY7" fmla="*/ 758345 h 2628901"/>
                <a:gd name="connsiteX8" fmla="*/ 1587864 w 2008949"/>
                <a:gd name="connsiteY8" fmla="*/ 809209 h 2628901"/>
                <a:gd name="connsiteX9" fmla="*/ 1485470 w 2008949"/>
                <a:gd name="connsiteY9" fmla="*/ 899982 h 2628901"/>
                <a:gd name="connsiteX10" fmla="*/ 1412414 w 2008949"/>
                <a:gd name="connsiteY10" fmla="*/ 991041 h 2628901"/>
                <a:gd name="connsiteX11" fmla="*/ 1325641 w 2008949"/>
                <a:gd name="connsiteY11" fmla="*/ 1100293 h 2628901"/>
                <a:gd name="connsiteX12" fmla="*/ 1135331 w 2008949"/>
                <a:gd name="connsiteY12" fmla="*/ 1334417 h 2628901"/>
                <a:gd name="connsiteX13" fmla="*/ 449245 w 2008949"/>
                <a:gd name="connsiteY13" fmla="*/ 2184143 h 2628901"/>
                <a:gd name="connsiteX14" fmla="*/ 231409 w 2008949"/>
                <a:gd name="connsiteY14" fmla="*/ 2464940 h 2628901"/>
                <a:gd name="connsiteX15" fmla="*/ 173878 w 2008949"/>
                <a:gd name="connsiteY15" fmla="*/ 2546283 h 2628901"/>
                <a:gd name="connsiteX16" fmla="*/ 160447 w 2008949"/>
                <a:gd name="connsiteY16" fmla="*/ 2569334 h 2628901"/>
                <a:gd name="connsiteX17" fmla="*/ 161114 w 2008949"/>
                <a:gd name="connsiteY17" fmla="*/ 2584955 h 2628901"/>
                <a:gd name="connsiteX18" fmla="*/ 148922 w 2008949"/>
                <a:gd name="connsiteY18" fmla="*/ 2627151 h 2628901"/>
                <a:gd name="connsiteX19" fmla="*/ 143588 w 2008949"/>
                <a:gd name="connsiteY19" fmla="*/ 2628389 h 2628901"/>
                <a:gd name="connsiteX20" fmla="*/ 999 w 2008949"/>
                <a:gd name="connsiteY20" fmla="*/ 2529234 h 2628901"/>
                <a:gd name="connsiteX21" fmla="*/ 523 w 2008949"/>
                <a:gd name="connsiteY21" fmla="*/ 2524566 h 2628901"/>
                <a:gd name="connsiteX22" fmla="*/ 63197 w 2008949"/>
                <a:gd name="connsiteY22" fmla="*/ 2479799 h 2628901"/>
                <a:gd name="connsiteX23" fmla="*/ 231123 w 2008949"/>
                <a:gd name="connsiteY23" fmla="*/ 2291299 h 2628901"/>
                <a:gd name="connsiteX24" fmla="*/ 529256 w 2008949"/>
                <a:gd name="connsiteY24" fmla="*/ 1924777 h 2628901"/>
                <a:gd name="connsiteX25" fmla="*/ 1053893 w 2008949"/>
                <a:gd name="connsiteY25" fmla="*/ 1272124 h 2628901"/>
                <a:gd name="connsiteX26" fmla="*/ 1054083 w 2008949"/>
                <a:gd name="connsiteY26" fmla="*/ 1270790 h 2628901"/>
                <a:gd name="connsiteX27" fmla="*/ 1054845 w 2008949"/>
                <a:gd name="connsiteY27" fmla="*/ 1270981 h 2628901"/>
                <a:gd name="connsiteX28" fmla="*/ 1140094 w 2008949"/>
                <a:gd name="connsiteY28" fmla="*/ 1164872 h 2628901"/>
                <a:gd name="connsiteX29" fmla="*/ 1139998 w 2008949"/>
                <a:gd name="connsiteY29" fmla="*/ 1164587 h 2628901"/>
                <a:gd name="connsiteX30" fmla="*/ 1140380 w 2008949"/>
                <a:gd name="connsiteY30" fmla="*/ 1164587 h 2628901"/>
                <a:gd name="connsiteX31" fmla="*/ 1229915 w 2008949"/>
                <a:gd name="connsiteY31" fmla="*/ 1053144 h 2628901"/>
                <a:gd name="connsiteX32" fmla="*/ 1231153 w 2008949"/>
                <a:gd name="connsiteY32" fmla="*/ 1051620 h 2628901"/>
                <a:gd name="connsiteX33" fmla="*/ 1329165 w 2008949"/>
                <a:gd name="connsiteY33" fmla="*/ 929700 h 2628901"/>
                <a:gd name="connsiteX34" fmla="*/ 1531952 w 2008949"/>
                <a:gd name="connsiteY34" fmla="*/ 714721 h 2628901"/>
                <a:gd name="connsiteX35" fmla="*/ 1644157 w 2008949"/>
                <a:gd name="connsiteY35" fmla="*/ 666048 h 2628901"/>
                <a:gd name="connsiteX36" fmla="*/ 1767505 w 2008949"/>
                <a:gd name="connsiteY36" fmla="*/ 641283 h 2628901"/>
                <a:gd name="connsiteX37" fmla="*/ 1894664 w 2008949"/>
                <a:gd name="connsiteY37" fmla="*/ 533174 h 2628901"/>
                <a:gd name="connsiteX38" fmla="*/ 1912762 w 2008949"/>
                <a:gd name="connsiteY38" fmla="*/ 363439 h 2628901"/>
                <a:gd name="connsiteX39" fmla="*/ 1636918 w 2008949"/>
                <a:gd name="connsiteY39" fmla="*/ 101216 h 2628901"/>
                <a:gd name="connsiteX40" fmla="*/ 1400888 w 2008949"/>
                <a:gd name="connsiteY40" fmla="*/ 243614 h 2628901"/>
                <a:gd name="connsiteX41" fmla="*/ 1298114 w 2008949"/>
                <a:gd name="connsiteY41" fmla="*/ 362201 h 2628901"/>
                <a:gd name="connsiteX42" fmla="*/ 1231057 w 2008949"/>
                <a:gd name="connsiteY42" fmla="*/ 482882 h 2628901"/>
                <a:gd name="connsiteX43" fmla="*/ 1230581 w 2008949"/>
                <a:gd name="connsiteY43" fmla="*/ 482787 h 2628901"/>
                <a:gd name="connsiteX44" fmla="*/ 1150381 w 2008949"/>
                <a:gd name="connsiteY44" fmla="*/ 460499 h 2628901"/>
                <a:gd name="connsiteX45" fmla="*/ 1121901 w 2008949"/>
                <a:gd name="connsiteY45" fmla="*/ 400872 h 2628901"/>
                <a:gd name="connsiteX46" fmla="*/ 1163620 w 2008949"/>
                <a:gd name="connsiteY46" fmla="*/ 374774 h 2628901"/>
                <a:gd name="connsiteX47" fmla="*/ 1208864 w 2008949"/>
                <a:gd name="connsiteY47" fmla="*/ 332197 h 2628901"/>
                <a:gd name="connsiteX48" fmla="*/ 1355454 w 2008949"/>
                <a:gd name="connsiteY48" fmla="*/ 146269 h 2628901"/>
                <a:gd name="connsiteX49" fmla="*/ 1355359 w 2008949"/>
                <a:gd name="connsiteY49" fmla="*/ 145888 h 2628901"/>
                <a:gd name="connsiteX50" fmla="*/ 1355835 w 2008949"/>
                <a:gd name="connsiteY50" fmla="*/ 145888 h 2628901"/>
                <a:gd name="connsiteX51" fmla="*/ 1376409 w 2008949"/>
                <a:gd name="connsiteY51" fmla="*/ 125600 h 2628901"/>
                <a:gd name="connsiteX52" fmla="*/ 1598056 w 2008949"/>
                <a:gd name="connsiteY52" fmla="*/ 5680 h 2628901"/>
                <a:gd name="connsiteX53" fmla="*/ 1661397 w 2008949"/>
                <a:gd name="connsiteY53" fmla="*/ 2060 h 2628901"/>
                <a:gd name="connsiteX54" fmla="*/ 1665112 w 2008949"/>
                <a:gd name="connsiteY54" fmla="*/ 822 h 2628901"/>
                <a:gd name="connsiteX55" fmla="*/ 1666064 w 2008949"/>
                <a:gd name="connsiteY55" fmla="*/ 2441 h 2628901"/>
                <a:gd name="connsiteX56" fmla="*/ 1794080 w 2008949"/>
                <a:gd name="connsiteY56" fmla="*/ 38446 h 2628901"/>
                <a:gd name="connsiteX57" fmla="*/ 1990010 w 2008949"/>
                <a:gd name="connsiteY57" fmla="*/ 314385 h 2628901"/>
                <a:gd name="connsiteX58" fmla="*/ 1990105 w 2008949"/>
                <a:gd name="connsiteY58" fmla="*/ 314385 h 2628901"/>
                <a:gd name="connsiteX59" fmla="*/ 1990010 w 2008949"/>
                <a:gd name="connsiteY59" fmla="*/ 314480 h 2628901"/>
                <a:gd name="connsiteX60" fmla="*/ 1996391 w 2008949"/>
                <a:gd name="connsiteY60" fmla="*/ 334769 h 2628901"/>
                <a:gd name="connsiteX61" fmla="*/ 2002392 w 2008949"/>
                <a:gd name="connsiteY61" fmla="*/ 517363 h 262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008949" h="2628901">
                  <a:moveTo>
                    <a:pt x="2002392" y="517363"/>
                  </a:moveTo>
                  <a:cubicBezTo>
                    <a:pt x="2002392" y="518030"/>
                    <a:pt x="2002773" y="518601"/>
                    <a:pt x="2002297" y="519173"/>
                  </a:cubicBezTo>
                  <a:cubicBezTo>
                    <a:pt x="2002202" y="519268"/>
                    <a:pt x="2002106" y="519173"/>
                    <a:pt x="2002011" y="519363"/>
                  </a:cubicBezTo>
                  <a:cubicBezTo>
                    <a:pt x="1991629" y="574703"/>
                    <a:pt x="1969054" y="626900"/>
                    <a:pt x="1929145" y="668525"/>
                  </a:cubicBezTo>
                  <a:cubicBezTo>
                    <a:pt x="1920096" y="677954"/>
                    <a:pt x="1909523" y="684336"/>
                    <a:pt x="1899332" y="691575"/>
                  </a:cubicBezTo>
                  <a:cubicBezTo>
                    <a:pt x="1899046" y="691861"/>
                    <a:pt x="1899617" y="692337"/>
                    <a:pt x="1899236" y="692432"/>
                  </a:cubicBezTo>
                  <a:cubicBezTo>
                    <a:pt x="1898951" y="692432"/>
                    <a:pt x="1898569" y="692337"/>
                    <a:pt x="1898379" y="692337"/>
                  </a:cubicBezTo>
                  <a:cubicBezTo>
                    <a:pt x="1843705" y="730723"/>
                    <a:pt x="1775411" y="742724"/>
                    <a:pt x="1710641" y="758345"/>
                  </a:cubicBezTo>
                  <a:cubicBezTo>
                    <a:pt x="1666922" y="768918"/>
                    <a:pt x="1625583" y="784158"/>
                    <a:pt x="1587864" y="809209"/>
                  </a:cubicBezTo>
                  <a:cubicBezTo>
                    <a:pt x="1549669" y="834545"/>
                    <a:pt x="1515950" y="865883"/>
                    <a:pt x="1485470" y="899982"/>
                  </a:cubicBezTo>
                  <a:cubicBezTo>
                    <a:pt x="1459753" y="928843"/>
                    <a:pt x="1434321" y="959132"/>
                    <a:pt x="1412414" y="991041"/>
                  </a:cubicBezTo>
                  <a:cubicBezTo>
                    <a:pt x="1386124" y="1029236"/>
                    <a:pt x="1354882" y="1064288"/>
                    <a:pt x="1325641" y="1100293"/>
                  </a:cubicBezTo>
                  <a:cubicBezTo>
                    <a:pt x="1262204" y="1178303"/>
                    <a:pt x="1198768" y="1256312"/>
                    <a:pt x="1135331" y="1334417"/>
                  </a:cubicBezTo>
                  <a:cubicBezTo>
                    <a:pt x="905684" y="1616929"/>
                    <a:pt x="675464" y="1898964"/>
                    <a:pt x="449245" y="2184143"/>
                  </a:cubicBezTo>
                  <a:cubicBezTo>
                    <a:pt x="375617" y="2276916"/>
                    <a:pt x="301989" y="2369785"/>
                    <a:pt x="231409" y="2464940"/>
                  </a:cubicBezTo>
                  <a:cubicBezTo>
                    <a:pt x="211692" y="2491610"/>
                    <a:pt x="191785" y="2518375"/>
                    <a:pt x="173878" y="2546283"/>
                  </a:cubicBezTo>
                  <a:cubicBezTo>
                    <a:pt x="169115" y="2553713"/>
                    <a:pt x="164162" y="2561333"/>
                    <a:pt x="160447" y="2569334"/>
                  </a:cubicBezTo>
                  <a:cubicBezTo>
                    <a:pt x="157590" y="2575430"/>
                    <a:pt x="159781" y="2577716"/>
                    <a:pt x="161114" y="2584955"/>
                  </a:cubicBezTo>
                  <a:cubicBezTo>
                    <a:pt x="163781" y="2600195"/>
                    <a:pt x="156066" y="2614387"/>
                    <a:pt x="148922" y="2627151"/>
                  </a:cubicBezTo>
                  <a:cubicBezTo>
                    <a:pt x="147779" y="2629151"/>
                    <a:pt x="145398" y="2629246"/>
                    <a:pt x="143588" y="2628389"/>
                  </a:cubicBezTo>
                  <a:cubicBezTo>
                    <a:pt x="92915" y="2604386"/>
                    <a:pt x="39861" y="2570001"/>
                    <a:pt x="999" y="2529234"/>
                  </a:cubicBezTo>
                  <a:cubicBezTo>
                    <a:pt x="-239" y="2527900"/>
                    <a:pt x="-239" y="2526090"/>
                    <a:pt x="523" y="2524566"/>
                  </a:cubicBezTo>
                  <a:cubicBezTo>
                    <a:pt x="14048" y="2497801"/>
                    <a:pt x="43004" y="2497896"/>
                    <a:pt x="63197" y="2479799"/>
                  </a:cubicBezTo>
                  <a:cubicBezTo>
                    <a:pt x="125395" y="2423982"/>
                    <a:pt x="177783" y="2355307"/>
                    <a:pt x="231123" y="2291299"/>
                  </a:cubicBezTo>
                  <a:cubicBezTo>
                    <a:pt x="331993" y="2170332"/>
                    <a:pt x="430672" y="2047554"/>
                    <a:pt x="529256" y="1924777"/>
                  </a:cubicBezTo>
                  <a:cubicBezTo>
                    <a:pt x="704039" y="1707131"/>
                    <a:pt x="879014" y="1489675"/>
                    <a:pt x="1053893" y="1272124"/>
                  </a:cubicBezTo>
                  <a:cubicBezTo>
                    <a:pt x="1054178" y="1271552"/>
                    <a:pt x="1053416" y="1270790"/>
                    <a:pt x="1054083" y="1270790"/>
                  </a:cubicBezTo>
                  <a:cubicBezTo>
                    <a:pt x="1054369" y="1270790"/>
                    <a:pt x="1054559" y="1270981"/>
                    <a:pt x="1054845" y="1270981"/>
                  </a:cubicBezTo>
                  <a:cubicBezTo>
                    <a:pt x="1083230" y="1235643"/>
                    <a:pt x="1111614" y="1200210"/>
                    <a:pt x="1140094" y="1164872"/>
                  </a:cubicBezTo>
                  <a:cubicBezTo>
                    <a:pt x="1140189" y="1164777"/>
                    <a:pt x="1139903" y="1164682"/>
                    <a:pt x="1139998" y="1164587"/>
                  </a:cubicBezTo>
                  <a:cubicBezTo>
                    <a:pt x="1140094" y="1164491"/>
                    <a:pt x="1140284" y="1164587"/>
                    <a:pt x="1140380" y="1164587"/>
                  </a:cubicBezTo>
                  <a:cubicBezTo>
                    <a:pt x="1170288" y="1127439"/>
                    <a:pt x="1200101" y="1090292"/>
                    <a:pt x="1229915" y="1053144"/>
                  </a:cubicBezTo>
                  <a:cubicBezTo>
                    <a:pt x="1230010" y="1052287"/>
                    <a:pt x="1230391" y="1052096"/>
                    <a:pt x="1231153" y="1051620"/>
                  </a:cubicBezTo>
                  <a:cubicBezTo>
                    <a:pt x="1263919" y="1011044"/>
                    <a:pt x="1296399" y="970277"/>
                    <a:pt x="1329165" y="929700"/>
                  </a:cubicBezTo>
                  <a:cubicBezTo>
                    <a:pt x="1390697" y="853500"/>
                    <a:pt x="1451847" y="772823"/>
                    <a:pt x="1531952" y="714721"/>
                  </a:cubicBezTo>
                  <a:cubicBezTo>
                    <a:pt x="1565480" y="690337"/>
                    <a:pt x="1603961" y="675573"/>
                    <a:pt x="1644157" y="666048"/>
                  </a:cubicBezTo>
                  <a:cubicBezTo>
                    <a:pt x="1684828" y="656428"/>
                    <a:pt x="1727501" y="653475"/>
                    <a:pt x="1767505" y="641283"/>
                  </a:cubicBezTo>
                  <a:cubicBezTo>
                    <a:pt x="1823322" y="624233"/>
                    <a:pt x="1869899" y="586514"/>
                    <a:pt x="1894664" y="533174"/>
                  </a:cubicBezTo>
                  <a:cubicBezTo>
                    <a:pt x="1919048" y="480692"/>
                    <a:pt x="1923239" y="419922"/>
                    <a:pt x="1912762" y="363439"/>
                  </a:cubicBezTo>
                  <a:cubicBezTo>
                    <a:pt x="1888949" y="234566"/>
                    <a:pt x="1781412" y="92453"/>
                    <a:pt x="1636918" y="101216"/>
                  </a:cubicBezTo>
                  <a:cubicBezTo>
                    <a:pt x="1538715" y="107216"/>
                    <a:pt x="1462324" y="172463"/>
                    <a:pt x="1400888" y="243614"/>
                  </a:cubicBezTo>
                  <a:cubicBezTo>
                    <a:pt x="1366694" y="283238"/>
                    <a:pt x="1332785" y="322958"/>
                    <a:pt x="1298114" y="362201"/>
                  </a:cubicBezTo>
                  <a:cubicBezTo>
                    <a:pt x="1266490" y="397919"/>
                    <a:pt x="1247155" y="438305"/>
                    <a:pt x="1231057" y="482882"/>
                  </a:cubicBezTo>
                  <a:cubicBezTo>
                    <a:pt x="1230962" y="483168"/>
                    <a:pt x="1230772" y="482597"/>
                    <a:pt x="1230581" y="482787"/>
                  </a:cubicBezTo>
                  <a:cubicBezTo>
                    <a:pt x="1223533" y="523364"/>
                    <a:pt x="1163811" y="473453"/>
                    <a:pt x="1150381" y="460499"/>
                  </a:cubicBezTo>
                  <a:cubicBezTo>
                    <a:pt x="1138189" y="448688"/>
                    <a:pt x="1107328" y="420875"/>
                    <a:pt x="1121901" y="400872"/>
                  </a:cubicBezTo>
                  <a:cubicBezTo>
                    <a:pt x="1132093" y="386966"/>
                    <a:pt x="1149905" y="384203"/>
                    <a:pt x="1163620" y="374774"/>
                  </a:cubicBezTo>
                  <a:cubicBezTo>
                    <a:pt x="1180765" y="362963"/>
                    <a:pt x="1195529" y="348104"/>
                    <a:pt x="1208864" y="332197"/>
                  </a:cubicBezTo>
                  <a:cubicBezTo>
                    <a:pt x="1259632" y="271713"/>
                    <a:pt x="1298780" y="201514"/>
                    <a:pt x="1355454" y="146269"/>
                  </a:cubicBezTo>
                  <a:cubicBezTo>
                    <a:pt x="1355549" y="146174"/>
                    <a:pt x="1355073" y="145983"/>
                    <a:pt x="1355359" y="145888"/>
                  </a:cubicBezTo>
                  <a:cubicBezTo>
                    <a:pt x="1355549" y="145793"/>
                    <a:pt x="1355740" y="145888"/>
                    <a:pt x="1355835" y="145888"/>
                  </a:cubicBezTo>
                  <a:cubicBezTo>
                    <a:pt x="1362788" y="139125"/>
                    <a:pt x="1368884" y="131791"/>
                    <a:pt x="1376409" y="125600"/>
                  </a:cubicBezTo>
                  <a:cubicBezTo>
                    <a:pt x="1440607" y="72736"/>
                    <a:pt x="1514426" y="20348"/>
                    <a:pt x="1598056" y="5680"/>
                  </a:cubicBezTo>
                  <a:cubicBezTo>
                    <a:pt x="1619011" y="2060"/>
                    <a:pt x="1640252" y="1394"/>
                    <a:pt x="1661397" y="2060"/>
                  </a:cubicBezTo>
                  <a:cubicBezTo>
                    <a:pt x="1661969" y="346"/>
                    <a:pt x="1663493" y="-892"/>
                    <a:pt x="1665112" y="822"/>
                  </a:cubicBezTo>
                  <a:cubicBezTo>
                    <a:pt x="1665493" y="1203"/>
                    <a:pt x="1665683" y="1965"/>
                    <a:pt x="1666064" y="2441"/>
                  </a:cubicBezTo>
                  <a:cubicBezTo>
                    <a:pt x="1710736" y="4727"/>
                    <a:pt x="1754933" y="15967"/>
                    <a:pt x="1794080" y="38446"/>
                  </a:cubicBezTo>
                  <a:cubicBezTo>
                    <a:pt x="1894664" y="95977"/>
                    <a:pt x="1960387" y="203705"/>
                    <a:pt x="1990010" y="314385"/>
                  </a:cubicBezTo>
                  <a:cubicBezTo>
                    <a:pt x="1990010" y="314480"/>
                    <a:pt x="1990105" y="314385"/>
                    <a:pt x="1990105" y="314385"/>
                  </a:cubicBezTo>
                  <a:cubicBezTo>
                    <a:pt x="1990105" y="314385"/>
                    <a:pt x="1990105" y="314480"/>
                    <a:pt x="1990010" y="314480"/>
                  </a:cubicBezTo>
                  <a:cubicBezTo>
                    <a:pt x="1991819" y="321243"/>
                    <a:pt x="1994962" y="327911"/>
                    <a:pt x="1996391" y="334769"/>
                  </a:cubicBezTo>
                  <a:cubicBezTo>
                    <a:pt x="2009917" y="392871"/>
                    <a:pt x="2013441" y="456974"/>
                    <a:pt x="2002392" y="517363"/>
                  </a:cubicBezTo>
                  <a:close/>
                </a:path>
              </a:pathLst>
            </a:custGeom>
            <a:solidFill>
              <a:srgbClr val="1A17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CB9420C7-C1D8-41ED-A5A2-F83D531BE812}"/>
                </a:ext>
              </a:extLst>
            </p:cNvPr>
            <p:cNvSpPr/>
            <p:nvPr/>
          </p:nvSpPr>
          <p:spPr>
            <a:xfrm>
              <a:off x="7254144" y="2280189"/>
              <a:ext cx="90677" cy="105727"/>
            </a:xfrm>
            <a:custGeom>
              <a:avLst/>
              <a:gdLst>
                <a:gd name="connsiteX0" fmla="*/ 80010 w 90677"/>
                <a:gd name="connsiteY0" fmla="*/ 91821 h 105727"/>
                <a:gd name="connsiteX1" fmla="*/ 90678 w 90677"/>
                <a:gd name="connsiteY1" fmla="*/ 79343 h 105727"/>
                <a:gd name="connsiteX2" fmla="*/ 62770 w 90677"/>
                <a:gd name="connsiteY2" fmla="*/ 0 h 105727"/>
                <a:gd name="connsiteX3" fmla="*/ 0 w 90677"/>
                <a:gd name="connsiteY3" fmla="*/ 42101 h 105727"/>
                <a:gd name="connsiteX4" fmla="*/ 19050 w 90677"/>
                <a:gd name="connsiteY4" fmla="*/ 94107 h 105727"/>
                <a:gd name="connsiteX5" fmla="*/ 21527 w 90677"/>
                <a:gd name="connsiteY5" fmla="*/ 105728 h 105727"/>
                <a:gd name="connsiteX6" fmla="*/ 59055 w 90677"/>
                <a:gd name="connsiteY6" fmla="*/ 102203 h 105727"/>
                <a:gd name="connsiteX7" fmla="*/ 80010 w 90677"/>
                <a:gd name="connsiteY7" fmla="*/ 91821 h 10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677" h="105727">
                  <a:moveTo>
                    <a:pt x="80010" y="91821"/>
                  </a:moveTo>
                  <a:cubicBezTo>
                    <a:pt x="84011" y="87916"/>
                    <a:pt x="87059" y="83439"/>
                    <a:pt x="90678" y="79343"/>
                  </a:cubicBezTo>
                  <a:cubicBezTo>
                    <a:pt x="83439" y="52673"/>
                    <a:pt x="74295" y="26003"/>
                    <a:pt x="62770" y="0"/>
                  </a:cubicBezTo>
                  <a:cubicBezTo>
                    <a:pt x="60293" y="30671"/>
                    <a:pt x="29909" y="46958"/>
                    <a:pt x="0" y="42101"/>
                  </a:cubicBezTo>
                  <a:cubicBezTo>
                    <a:pt x="7620" y="59150"/>
                    <a:pt x="14288" y="76581"/>
                    <a:pt x="19050" y="94107"/>
                  </a:cubicBezTo>
                  <a:cubicBezTo>
                    <a:pt x="20098" y="97917"/>
                    <a:pt x="20574" y="101822"/>
                    <a:pt x="21527" y="105728"/>
                  </a:cubicBezTo>
                  <a:cubicBezTo>
                    <a:pt x="34004" y="104584"/>
                    <a:pt x="46768" y="105347"/>
                    <a:pt x="59055" y="102203"/>
                  </a:cubicBezTo>
                  <a:cubicBezTo>
                    <a:pt x="66580" y="100203"/>
                    <a:pt x="74295" y="97346"/>
                    <a:pt x="80010" y="91821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2F5B1D66-5B68-4DD0-B836-8535C8ACE362}"/>
                </a:ext>
              </a:extLst>
            </p:cNvPr>
            <p:cNvSpPr/>
            <p:nvPr/>
          </p:nvSpPr>
          <p:spPr>
            <a:xfrm>
              <a:off x="5411914" y="4439125"/>
              <a:ext cx="173069" cy="174498"/>
            </a:xfrm>
            <a:custGeom>
              <a:avLst/>
              <a:gdLst>
                <a:gd name="connsiteX0" fmla="*/ 100489 w 173069"/>
                <a:gd name="connsiteY0" fmla="*/ 0 h 174498"/>
                <a:gd name="connsiteX1" fmla="*/ 34766 w 173069"/>
                <a:gd name="connsiteY1" fmla="*/ 72581 h 174498"/>
                <a:gd name="connsiteX2" fmla="*/ 0 w 173069"/>
                <a:gd name="connsiteY2" fmla="*/ 102299 h 174498"/>
                <a:gd name="connsiteX3" fmla="*/ 100298 w 173069"/>
                <a:gd name="connsiteY3" fmla="*/ 174498 h 174498"/>
                <a:gd name="connsiteX4" fmla="*/ 102679 w 173069"/>
                <a:gd name="connsiteY4" fmla="*/ 168783 h 174498"/>
                <a:gd name="connsiteX5" fmla="*/ 115824 w 173069"/>
                <a:gd name="connsiteY5" fmla="*/ 146400 h 174498"/>
                <a:gd name="connsiteX6" fmla="*/ 170402 w 173069"/>
                <a:gd name="connsiteY6" fmla="*/ 69152 h 174498"/>
                <a:gd name="connsiteX7" fmla="*/ 173069 w 173069"/>
                <a:gd name="connsiteY7" fmla="*/ 65818 h 174498"/>
                <a:gd name="connsiteX8" fmla="*/ 100489 w 173069"/>
                <a:gd name="connsiteY8" fmla="*/ 0 h 17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69" h="174498">
                  <a:moveTo>
                    <a:pt x="100489" y="0"/>
                  </a:moveTo>
                  <a:cubicBezTo>
                    <a:pt x="78962" y="24575"/>
                    <a:pt x="57626" y="49435"/>
                    <a:pt x="34766" y="72581"/>
                  </a:cubicBezTo>
                  <a:cubicBezTo>
                    <a:pt x="26670" y="80772"/>
                    <a:pt x="13049" y="97536"/>
                    <a:pt x="0" y="102299"/>
                  </a:cubicBezTo>
                  <a:cubicBezTo>
                    <a:pt x="36671" y="120206"/>
                    <a:pt x="73247" y="143923"/>
                    <a:pt x="100298" y="174498"/>
                  </a:cubicBezTo>
                  <a:cubicBezTo>
                    <a:pt x="101060" y="172593"/>
                    <a:pt x="101822" y="170688"/>
                    <a:pt x="102679" y="168783"/>
                  </a:cubicBezTo>
                  <a:cubicBezTo>
                    <a:pt x="106490" y="161068"/>
                    <a:pt x="111157" y="153638"/>
                    <a:pt x="115824" y="146400"/>
                  </a:cubicBezTo>
                  <a:cubicBezTo>
                    <a:pt x="132874" y="119920"/>
                    <a:pt x="151638" y="94488"/>
                    <a:pt x="170402" y="69152"/>
                  </a:cubicBezTo>
                  <a:cubicBezTo>
                    <a:pt x="171260" y="68009"/>
                    <a:pt x="172212" y="66961"/>
                    <a:pt x="173069" y="65818"/>
                  </a:cubicBezTo>
                  <a:cubicBezTo>
                    <a:pt x="163544" y="28670"/>
                    <a:pt x="140589" y="2000"/>
                    <a:pt x="100489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8298A52E-E226-4890-9AF9-AD071A88DAE6}"/>
                </a:ext>
              </a:extLst>
            </p:cNvPr>
            <p:cNvSpPr/>
            <p:nvPr/>
          </p:nvSpPr>
          <p:spPr>
            <a:xfrm>
              <a:off x="5369454" y="4542757"/>
              <a:ext cx="144728" cy="120300"/>
            </a:xfrm>
            <a:custGeom>
              <a:avLst/>
              <a:gdLst>
                <a:gd name="connsiteX0" fmla="*/ 142567 w 144728"/>
                <a:gd name="connsiteY0" fmla="*/ 75629 h 120300"/>
                <a:gd name="connsiteX1" fmla="*/ 91037 w 144728"/>
                <a:gd name="connsiteY1" fmla="*/ 31718 h 120300"/>
                <a:gd name="connsiteX2" fmla="*/ 38840 w 144728"/>
                <a:gd name="connsiteY2" fmla="*/ 0 h 120300"/>
                <a:gd name="connsiteX3" fmla="*/ 37792 w 144728"/>
                <a:gd name="connsiteY3" fmla="*/ 381 h 120300"/>
                <a:gd name="connsiteX4" fmla="*/ 1597 w 144728"/>
                <a:gd name="connsiteY4" fmla="*/ 28766 h 120300"/>
                <a:gd name="connsiteX5" fmla="*/ 41030 w 144728"/>
                <a:gd name="connsiteY5" fmla="*/ 61532 h 120300"/>
                <a:gd name="connsiteX6" fmla="*/ 134756 w 144728"/>
                <a:gd name="connsiteY6" fmla="*/ 120301 h 120300"/>
                <a:gd name="connsiteX7" fmla="*/ 143424 w 144728"/>
                <a:gd name="connsiteY7" fmla="*/ 81725 h 120300"/>
                <a:gd name="connsiteX8" fmla="*/ 142567 w 144728"/>
                <a:gd name="connsiteY8" fmla="*/ 75629 h 12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28" h="120300">
                  <a:moveTo>
                    <a:pt x="142567" y="75629"/>
                  </a:moveTo>
                  <a:cubicBezTo>
                    <a:pt x="125898" y="60198"/>
                    <a:pt x="109801" y="44672"/>
                    <a:pt x="91037" y="31718"/>
                  </a:cubicBezTo>
                  <a:cubicBezTo>
                    <a:pt x="74273" y="20098"/>
                    <a:pt x="56461" y="10192"/>
                    <a:pt x="38840" y="0"/>
                  </a:cubicBezTo>
                  <a:cubicBezTo>
                    <a:pt x="38459" y="95"/>
                    <a:pt x="38173" y="381"/>
                    <a:pt x="37792" y="381"/>
                  </a:cubicBezTo>
                  <a:cubicBezTo>
                    <a:pt x="30077" y="1238"/>
                    <a:pt x="-8214" y="19336"/>
                    <a:pt x="1597" y="28766"/>
                  </a:cubicBezTo>
                  <a:cubicBezTo>
                    <a:pt x="13884" y="40672"/>
                    <a:pt x="27314" y="51435"/>
                    <a:pt x="41030" y="61532"/>
                  </a:cubicBezTo>
                  <a:cubicBezTo>
                    <a:pt x="70558" y="83439"/>
                    <a:pt x="101609" y="104108"/>
                    <a:pt x="134756" y="120301"/>
                  </a:cubicBezTo>
                  <a:cubicBezTo>
                    <a:pt x="141233" y="108395"/>
                    <a:pt x="147520" y="95726"/>
                    <a:pt x="143424" y="81725"/>
                  </a:cubicBezTo>
                  <a:cubicBezTo>
                    <a:pt x="142757" y="79248"/>
                    <a:pt x="142757" y="77534"/>
                    <a:pt x="142567" y="75629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E297CC9E-F451-4167-A699-EAB59EBDD24B}"/>
                </a:ext>
              </a:extLst>
            </p:cNvPr>
            <p:cNvSpPr/>
            <p:nvPr/>
          </p:nvSpPr>
          <p:spPr>
            <a:xfrm>
              <a:off x="7213853" y="2197131"/>
              <a:ext cx="99631" cy="121527"/>
            </a:xfrm>
            <a:custGeom>
              <a:avLst/>
              <a:gdLst>
                <a:gd name="connsiteX0" fmla="*/ 99632 w 99631"/>
                <a:gd name="connsiteY0" fmla="*/ 76010 h 121527"/>
                <a:gd name="connsiteX1" fmla="*/ 56483 w 99631"/>
                <a:gd name="connsiteY1" fmla="*/ 0 h 121527"/>
                <a:gd name="connsiteX2" fmla="*/ 0 w 99631"/>
                <a:gd name="connsiteY2" fmla="*/ 56483 h 121527"/>
                <a:gd name="connsiteX3" fmla="*/ 38481 w 99631"/>
                <a:gd name="connsiteY3" fmla="*/ 121444 h 121527"/>
                <a:gd name="connsiteX4" fmla="*/ 99632 w 99631"/>
                <a:gd name="connsiteY4" fmla="*/ 76010 h 12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631" h="121527">
                  <a:moveTo>
                    <a:pt x="99632" y="76010"/>
                  </a:moveTo>
                  <a:cubicBezTo>
                    <a:pt x="87440" y="49530"/>
                    <a:pt x="73247" y="23813"/>
                    <a:pt x="56483" y="0"/>
                  </a:cubicBezTo>
                  <a:cubicBezTo>
                    <a:pt x="70485" y="31337"/>
                    <a:pt x="30194" y="58674"/>
                    <a:pt x="0" y="56483"/>
                  </a:cubicBezTo>
                  <a:cubicBezTo>
                    <a:pt x="15145" y="76771"/>
                    <a:pt x="28004" y="98679"/>
                    <a:pt x="38481" y="121444"/>
                  </a:cubicBezTo>
                  <a:cubicBezTo>
                    <a:pt x="68866" y="122682"/>
                    <a:pt x="99251" y="110395"/>
                    <a:pt x="99632" y="7601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B6796E97-3D3C-4094-8C28-994271C91100}"/>
                </a:ext>
              </a:extLst>
            </p:cNvPr>
            <p:cNvSpPr/>
            <p:nvPr/>
          </p:nvSpPr>
          <p:spPr>
            <a:xfrm>
              <a:off x="5516974" y="4288059"/>
              <a:ext cx="186499" cy="211264"/>
            </a:xfrm>
            <a:custGeom>
              <a:avLst/>
              <a:gdLst>
                <a:gd name="connsiteX0" fmla="*/ 166306 w 186499"/>
                <a:gd name="connsiteY0" fmla="*/ 18955 h 211264"/>
                <a:gd name="connsiteX1" fmla="*/ 123158 w 186499"/>
                <a:gd name="connsiteY1" fmla="*/ 0 h 211264"/>
                <a:gd name="connsiteX2" fmla="*/ 122206 w 186499"/>
                <a:gd name="connsiteY2" fmla="*/ 1143 h 211264"/>
                <a:gd name="connsiteX3" fmla="*/ 0 w 186499"/>
                <a:gd name="connsiteY3" fmla="*/ 146018 h 211264"/>
                <a:gd name="connsiteX4" fmla="*/ 72295 w 186499"/>
                <a:gd name="connsiteY4" fmla="*/ 211264 h 211264"/>
                <a:gd name="connsiteX5" fmla="*/ 186500 w 186499"/>
                <a:gd name="connsiteY5" fmla="*/ 63722 h 211264"/>
                <a:gd name="connsiteX6" fmla="*/ 186119 w 186499"/>
                <a:gd name="connsiteY6" fmla="*/ 63722 h 211264"/>
                <a:gd name="connsiteX7" fmla="*/ 166306 w 186499"/>
                <a:gd name="connsiteY7" fmla="*/ 18955 h 2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499" h="211264">
                  <a:moveTo>
                    <a:pt x="166306" y="18955"/>
                  </a:moveTo>
                  <a:cubicBezTo>
                    <a:pt x="154305" y="7334"/>
                    <a:pt x="139637" y="1429"/>
                    <a:pt x="123158" y="0"/>
                  </a:cubicBezTo>
                  <a:cubicBezTo>
                    <a:pt x="122873" y="381"/>
                    <a:pt x="122492" y="762"/>
                    <a:pt x="122206" y="1143"/>
                  </a:cubicBezTo>
                  <a:cubicBezTo>
                    <a:pt x="82201" y="49721"/>
                    <a:pt x="41624" y="98393"/>
                    <a:pt x="0" y="146018"/>
                  </a:cubicBezTo>
                  <a:cubicBezTo>
                    <a:pt x="36195" y="145732"/>
                    <a:pt x="68580" y="175070"/>
                    <a:pt x="72295" y="211264"/>
                  </a:cubicBezTo>
                  <a:cubicBezTo>
                    <a:pt x="109442" y="161354"/>
                    <a:pt x="148209" y="112681"/>
                    <a:pt x="186500" y="63722"/>
                  </a:cubicBezTo>
                  <a:cubicBezTo>
                    <a:pt x="186404" y="63532"/>
                    <a:pt x="186214" y="63817"/>
                    <a:pt x="186119" y="63722"/>
                  </a:cubicBezTo>
                  <a:cubicBezTo>
                    <a:pt x="181546" y="47054"/>
                    <a:pt x="179546" y="31718"/>
                    <a:pt x="166306" y="18955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0376BF0F-ADE9-441A-BD5D-704FD0DF52C8}"/>
                </a:ext>
              </a:extLst>
            </p:cNvPr>
            <p:cNvSpPr/>
            <p:nvPr/>
          </p:nvSpPr>
          <p:spPr>
            <a:xfrm>
              <a:off x="7104125" y="2069972"/>
              <a:ext cx="111442" cy="132588"/>
            </a:xfrm>
            <a:custGeom>
              <a:avLst/>
              <a:gdLst>
                <a:gd name="connsiteX0" fmla="*/ 98298 w 111442"/>
                <a:gd name="connsiteY0" fmla="*/ 109538 h 132588"/>
                <a:gd name="connsiteX1" fmla="*/ 109728 w 111442"/>
                <a:gd name="connsiteY1" fmla="*/ 66484 h 132588"/>
                <a:gd name="connsiteX2" fmla="*/ 111443 w 111442"/>
                <a:gd name="connsiteY2" fmla="*/ 66294 h 132588"/>
                <a:gd name="connsiteX3" fmla="*/ 22670 w 111442"/>
                <a:gd name="connsiteY3" fmla="*/ 4477 h 132588"/>
                <a:gd name="connsiteX4" fmla="*/ 8668 w 111442"/>
                <a:gd name="connsiteY4" fmla="*/ 0 h 132588"/>
                <a:gd name="connsiteX5" fmla="*/ 0 w 111442"/>
                <a:gd name="connsiteY5" fmla="*/ 90773 h 132588"/>
                <a:gd name="connsiteX6" fmla="*/ 62770 w 111442"/>
                <a:gd name="connsiteY6" fmla="*/ 132588 h 132588"/>
                <a:gd name="connsiteX7" fmla="*/ 98298 w 111442"/>
                <a:gd name="connsiteY7" fmla="*/ 109538 h 132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442" h="132588">
                  <a:moveTo>
                    <a:pt x="98298" y="109538"/>
                  </a:moveTo>
                  <a:cubicBezTo>
                    <a:pt x="107442" y="95441"/>
                    <a:pt x="107347" y="82391"/>
                    <a:pt x="109728" y="66484"/>
                  </a:cubicBezTo>
                  <a:cubicBezTo>
                    <a:pt x="109919" y="65532"/>
                    <a:pt x="110680" y="66389"/>
                    <a:pt x="111443" y="66294"/>
                  </a:cubicBezTo>
                  <a:cubicBezTo>
                    <a:pt x="85058" y="41339"/>
                    <a:pt x="56293" y="19241"/>
                    <a:pt x="22670" y="4477"/>
                  </a:cubicBezTo>
                  <a:cubicBezTo>
                    <a:pt x="18097" y="2477"/>
                    <a:pt x="13240" y="1810"/>
                    <a:pt x="8668" y="0"/>
                  </a:cubicBezTo>
                  <a:cubicBezTo>
                    <a:pt x="20193" y="28956"/>
                    <a:pt x="23051" y="67723"/>
                    <a:pt x="0" y="90773"/>
                  </a:cubicBezTo>
                  <a:cubicBezTo>
                    <a:pt x="22670" y="101537"/>
                    <a:pt x="43625" y="115824"/>
                    <a:pt x="62770" y="132588"/>
                  </a:cubicBezTo>
                  <a:cubicBezTo>
                    <a:pt x="76581" y="128588"/>
                    <a:pt x="90297" y="121920"/>
                    <a:pt x="98298" y="109538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719E43A-E1BA-4EBD-95F2-7AFD7B06FC8B}"/>
                </a:ext>
              </a:extLst>
            </p:cNvPr>
            <p:cNvSpPr/>
            <p:nvPr/>
          </p:nvSpPr>
          <p:spPr>
            <a:xfrm>
              <a:off x="5739383" y="4020311"/>
              <a:ext cx="180022" cy="200120"/>
            </a:xfrm>
            <a:custGeom>
              <a:avLst/>
              <a:gdLst>
                <a:gd name="connsiteX0" fmla="*/ 163354 w 180022"/>
                <a:gd name="connsiteY0" fmla="*/ 17240 h 200120"/>
                <a:gd name="connsiteX1" fmla="*/ 117729 w 180022"/>
                <a:gd name="connsiteY1" fmla="*/ 0 h 200120"/>
                <a:gd name="connsiteX2" fmla="*/ 0 w 180022"/>
                <a:gd name="connsiteY2" fmla="*/ 145161 h 200120"/>
                <a:gd name="connsiteX3" fmla="*/ 66294 w 180022"/>
                <a:gd name="connsiteY3" fmla="*/ 200120 h 200120"/>
                <a:gd name="connsiteX4" fmla="*/ 180023 w 180022"/>
                <a:gd name="connsiteY4" fmla="*/ 59150 h 200120"/>
                <a:gd name="connsiteX5" fmla="*/ 179165 w 180022"/>
                <a:gd name="connsiteY5" fmla="*/ 59055 h 200120"/>
                <a:gd name="connsiteX6" fmla="*/ 163354 w 180022"/>
                <a:gd name="connsiteY6" fmla="*/ 17240 h 200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022" h="200120">
                  <a:moveTo>
                    <a:pt x="163354" y="17240"/>
                  </a:moveTo>
                  <a:cubicBezTo>
                    <a:pt x="150590" y="6001"/>
                    <a:pt x="134588" y="571"/>
                    <a:pt x="117729" y="0"/>
                  </a:cubicBezTo>
                  <a:cubicBezTo>
                    <a:pt x="78581" y="48482"/>
                    <a:pt x="39433" y="96869"/>
                    <a:pt x="0" y="145161"/>
                  </a:cubicBezTo>
                  <a:cubicBezTo>
                    <a:pt x="31623" y="151829"/>
                    <a:pt x="63341" y="164783"/>
                    <a:pt x="66294" y="200120"/>
                  </a:cubicBezTo>
                  <a:cubicBezTo>
                    <a:pt x="103823" y="152781"/>
                    <a:pt x="142304" y="106299"/>
                    <a:pt x="180023" y="59150"/>
                  </a:cubicBezTo>
                  <a:cubicBezTo>
                    <a:pt x="179832" y="58864"/>
                    <a:pt x="179261" y="59341"/>
                    <a:pt x="179165" y="59055"/>
                  </a:cubicBezTo>
                  <a:cubicBezTo>
                    <a:pt x="176594" y="42672"/>
                    <a:pt x="177070" y="29242"/>
                    <a:pt x="163354" y="1724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1AB0E2B2-724F-473D-926B-38BF5148A6A1}"/>
                </a:ext>
              </a:extLst>
            </p:cNvPr>
            <p:cNvSpPr/>
            <p:nvPr/>
          </p:nvSpPr>
          <p:spPr>
            <a:xfrm>
              <a:off x="5644609" y="4171187"/>
              <a:ext cx="156019" cy="174402"/>
            </a:xfrm>
            <a:custGeom>
              <a:avLst/>
              <a:gdLst>
                <a:gd name="connsiteX0" fmla="*/ 90202 w 156019"/>
                <a:gd name="connsiteY0" fmla="*/ 0 h 174402"/>
                <a:gd name="connsiteX1" fmla="*/ 0 w 156019"/>
                <a:gd name="connsiteY1" fmla="*/ 111347 h 174402"/>
                <a:gd name="connsiteX2" fmla="*/ 63627 w 156019"/>
                <a:gd name="connsiteY2" fmla="*/ 174403 h 174402"/>
                <a:gd name="connsiteX3" fmla="*/ 144875 w 156019"/>
                <a:gd name="connsiteY3" fmla="*/ 69437 h 174402"/>
                <a:gd name="connsiteX4" fmla="*/ 156019 w 156019"/>
                <a:gd name="connsiteY4" fmla="*/ 55626 h 174402"/>
                <a:gd name="connsiteX5" fmla="*/ 154591 w 156019"/>
                <a:gd name="connsiteY5" fmla="*/ 54292 h 174402"/>
                <a:gd name="connsiteX6" fmla="*/ 90202 w 156019"/>
                <a:gd name="connsiteY6" fmla="*/ 0 h 174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019" h="174402">
                  <a:moveTo>
                    <a:pt x="90202" y="0"/>
                  </a:moveTo>
                  <a:cubicBezTo>
                    <a:pt x="60008" y="37052"/>
                    <a:pt x="30290" y="74486"/>
                    <a:pt x="0" y="111347"/>
                  </a:cubicBezTo>
                  <a:cubicBezTo>
                    <a:pt x="31528" y="113538"/>
                    <a:pt x="64675" y="140970"/>
                    <a:pt x="63627" y="174403"/>
                  </a:cubicBezTo>
                  <a:cubicBezTo>
                    <a:pt x="90964" y="139541"/>
                    <a:pt x="117443" y="104108"/>
                    <a:pt x="144875" y="69437"/>
                  </a:cubicBezTo>
                  <a:cubicBezTo>
                    <a:pt x="148590" y="64865"/>
                    <a:pt x="152305" y="60293"/>
                    <a:pt x="156019" y="55626"/>
                  </a:cubicBezTo>
                  <a:cubicBezTo>
                    <a:pt x="155638" y="55054"/>
                    <a:pt x="154686" y="55150"/>
                    <a:pt x="154591" y="54292"/>
                  </a:cubicBezTo>
                  <a:cubicBezTo>
                    <a:pt x="151543" y="17145"/>
                    <a:pt x="120777" y="8858"/>
                    <a:pt x="90202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6A4A57F-E684-48CF-BE06-18295686A0B6}"/>
                </a:ext>
              </a:extLst>
            </p:cNvPr>
            <p:cNvSpPr/>
            <p:nvPr/>
          </p:nvSpPr>
          <p:spPr>
            <a:xfrm>
              <a:off x="6589775" y="2268930"/>
              <a:ext cx="130302" cy="136416"/>
            </a:xfrm>
            <a:custGeom>
              <a:avLst/>
              <a:gdLst>
                <a:gd name="connsiteX0" fmla="*/ 65151 w 130302"/>
                <a:gd name="connsiteY0" fmla="*/ 1829 h 136416"/>
                <a:gd name="connsiteX1" fmla="*/ 64675 w 130302"/>
                <a:gd name="connsiteY1" fmla="*/ 686 h 136416"/>
                <a:gd name="connsiteX2" fmla="*/ 5239 w 130302"/>
                <a:gd name="connsiteY2" fmla="*/ 82410 h 136416"/>
                <a:gd name="connsiteX3" fmla="*/ 0 w 130302"/>
                <a:gd name="connsiteY3" fmla="*/ 88792 h 136416"/>
                <a:gd name="connsiteX4" fmla="*/ 62294 w 130302"/>
                <a:gd name="connsiteY4" fmla="*/ 136417 h 136416"/>
                <a:gd name="connsiteX5" fmla="*/ 130302 w 130302"/>
                <a:gd name="connsiteY5" fmla="*/ 56883 h 136416"/>
                <a:gd name="connsiteX6" fmla="*/ 65151 w 130302"/>
                <a:gd name="connsiteY6" fmla="*/ 1829 h 13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302" h="136416">
                  <a:moveTo>
                    <a:pt x="65151" y="1829"/>
                  </a:moveTo>
                  <a:cubicBezTo>
                    <a:pt x="64484" y="2019"/>
                    <a:pt x="65056" y="1162"/>
                    <a:pt x="64675" y="686"/>
                  </a:cubicBezTo>
                  <a:cubicBezTo>
                    <a:pt x="44863" y="27832"/>
                    <a:pt x="25622" y="55550"/>
                    <a:pt x="5239" y="82410"/>
                  </a:cubicBezTo>
                  <a:cubicBezTo>
                    <a:pt x="3620" y="84506"/>
                    <a:pt x="1619" y="86601"/>
                    <a:pt x="0" y="88792"/>
                  </a:cubicBezTo>
                  <a:cubicBezTo>
                    <a:pt x="28099" y="94602"/>
                    <a:pt x="48673" y="111176"/>
                    <a:pt x="62294" y="136417"/>
                  </a:cubicBezTo>
                  <a:cubicBezTo>
                    <a:pt x="85154" y="110033"/>
                    <a:pt x="107728" y="83458"/>
                    <a:pt x="130302" y="56883"/>
                  </a:cubicBezTo>
                  <a:cubicBezTo>
                    <a:pt x="118682" y="32404"/>
                    <a:pt x="99536" y="-9220"/>
                    <a:pt x="65151" y="1829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2EF4FF6-79FA-4AF2-8C35-761813CCD831}"/>
                </a:ext>
              </a:extLst>
            </p:cNvPr>
            <p:cNvSpPr/>
            <p:nvPr/>
          </p:nvSpPr>
          <p:spPr>
            <a:xfrm>
              <a:off x="5861112" y="3896006"/>
              <a:ext cx="163449" cy="178693"/>
            </a:xfrm>
            <a:custGeom>
              <a:avLst/>
              <a:gdLst>
                <a:gd name="connsiteX0" fmla="*/ 96774 w 163449"/>
                <a:gd name="connsiteY0" fmla="*/ 4 h 178693"/>
                <a:gd name="connsiteX1" fmla="*/ 0 w 163449"/>
                <a:gd name="connsiteY1" fmla="*/ 119352 h 178693"/>
                <a:gd name="connsiteX2" fmla="*/ 49340 w 163449"/>
                <a:gd name="connsiteY2" fmla="*/ 139069 h 178693"/>
                <a:gd name="connsiteX3" fmla="*/ 62294 w 163449"/>
                <a:gd name="connsiteY3" fmla="*/ 178693 h 178693"/>
                <a:gd name="connsiteX4" fmla="*/ 163449 w 163449"/>
                <a:gd name="connsiteY4" fmla="*/ 53344 h 178693"/>
                <a:gd name="connsiteX5" fmla="*/ 162401 w 163449"/>
                <a:gd name="connsiteY5" fmla="*/ 52296 h 178693"/>
                <a:gd name="connsiteX6" fmla="*/ 96774 w 163449"/>
                <a:gd name="connsiteY6" fmla="*/ 4 h 17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49" h="178693">
                  <a:moveTo>
                    <a:pt x="96774" y="4"/>
                  </a:moveTo>
                  <a:cubicBezTo>
                    <a:pt x="64770" y="40009"/>
                    <a:pt x="32195" y="79538"/>
                    <a:pt x="0" y="119352"/>
                  </a:cubicBezTo>
                  <a:cubicBezTo>
                    <a:pt x="18193" y="119352"/>
                    <a:pt x="36957" y="125353"/>
                    <a:pt x="49340" y="139069"/>
                  </a:cubicBezTo>
                  <a:cubicBezTo>
                    <a:pt x="58388" y="149070"/>
                    <a:pt x="65342" y="164596"/>
                    <a:pt x="62294" y="178693"/>
                  </a:cubicBezTo>
                  <a:cubicBezTo>
                    <a:pt x="95821" y="136783"/>
                    <a:pt x="129826" y="95159"/>
                    <a:pt x="163449" y="53344"/>
                  </a:cubicBezTo>
                  <a:cubicBezTo>
                    <a:pt x="163163" y="52868"/>
                    <a:pt x="162401" y="52963"/>
                    <a:pt x="162401" y="52296"/>
                  </a:cubicBezTo>
                  <a:cubicBezTo>
                    <a:pt x="164021" y="14006"/>
                    <a:pt x="129731" y="-282"/>
                    <a:pt x="96774" y="4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3B82A8DA-901C-4BEB-A595-B5A6DA5D8C98}"/>
                </a:ext>
              </a:extLst>
            </p:cNvPr>
            <p:cNvSpPr/>
            <p:nvPr/>
          </p:nvSpPr>
          <p:spPr>
            <a:xfrm>
              <a:off x="6518147" y="2361437"/>
              <a:ext cx="130492" cy="135636"/>
            </a:xfrm>
            <a:custGeom>
              <a:avLst/>
              <a:gdLst>
                <a:gd name="connsiteX0" fmla="*/ 68675 w 130492"/>
                <a:gd name="connsiteY0" fmla="*/ 0 h 135636"/>
                <a:gd name="connsiteX1" fmla="*/ 0 w 130492"/>
                <a:gd name="connsiteY1" fmla="*/ 65056 h 135636"/>
                <a:gd name="connsiteX2" fmla="*/ 81629 w 130492"/>
                <a:gd name="connsiteY2" fmla="*/ 135636 h 135636"/>
                <a:gd name="connsiteX3" fmla="*/ 130492 w 130492"/>
                <a:gd name="connsiteY3" fmla="*/ 48863 h 135636"/>
                <a:gd name="connsiteX4" fmla="*/ 68675 w 130492"/>
                <a:gd name="connsiteY4" fmla="*/ 0 h 13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135636">
                  <a:moveTo>
                    <a:pt x="68675" y="0"/>
                  </a:moveTo>
                  <a:cubicBezTo>
                    <a:pt x="49435" y="24956"/>
                    <a:pt x="27908" y="50483"/>
                    <a:pt x="0" y="65056"/>
                  </a:cubicBezTo>
                  <a:cubicBezTo>
                    <a:pt x="29337" y="85249"/>
                    <a:pt x="56578" y="110490"/>
                    <a:pt x="81629" y="135636"/>
                  </a:cubicBezTo>
                  <a:cubicBezTo>
                    <a:pt x="94107" y="104585"/>
                    <a:pt x="108871" y="74962"/>
                    <a:pt x="130492" y="48863"/>
                  </a:cubicBezTo>
                  <a:cubicBezTo>
                    <a:pt x="116776" y="22574"/>
                    <a:pt x="96964" y="7715"/>
                    <a:pt x="68675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F1E1B359-2C7D-48C3-AF50-A01ABE3C8780}"/>
                </a:ext>
              </a:extLst>
            </p:cNvPr>
            <p:cNvSpPr/>
            <p:nvPr/>
          </p:nvSpPr>
          <p:spPr>
            <a:xfrm>
              <a:off x="6483856" y="2427064"/>
              <a:ext cx="114015" cy="111211"/>
            </a:xfrm>
            <a:custGeom>
              <a:avLst/>
              <a:gdLst>
                <a:gd name="connsiteX0" fmla="*/ 31148 w 114015"/>
                <a:gd name="connsiteY0" fmla="*/ 1810 h 111211"/>
                <a:gd name="connsiteX1" fmla="*/ 1 w 114015"/>
                <a:gd name="connsiteY1" fmla="*/ 27241 h 111211"/>
                <a:gd name="connsiteX2" fmla="*/ 12384 w 114015"/>
                <a:gd name="connsiteY2" fmla="*/ 54578 h 111211"/>
                <a:gd name="connsiteX3" fmla="*/ 35244 w 114015"/>
                <a:gd name="connsiteY3" fmla="*/ 78581 h 111211"/>
                <a:gd name="connsiteX4" fmla="*/ 104586 w 114015"/>
                <a:gd name="connsiteY4" fmla="*/ 98203 h 111211"/>
                <a:gd name="connsiteX5" fmla="*/ 106015 w 114015"/>
                <a:gd name="connsiteY5" fmla="*/ 98298 h 111211"/>
                <a:gd name="connsiteX6" fmla="*/ 104300 w 114015"/>
                <a:gd name="connsiteY6" fmla="*/ 97726 h 111211"/>
                <a:gd name="connsiteX7" fmla="*/ 114016 w 114015"/>
                <a:gd name="connsiteY7" fmla="*/ 74295 h 111211"/>
                <a:gd name="connsiteX8" fmla="*/ 33244 w 114015"/>
                <a:gd name="connsiteY8" fmla="*/ 0 h 111211"/>
                <a:gd name="connsiteX9" fmla="*/ 31148 w 114015"/>
                <a:gd name="connsiteY9" fmla="*/ 1810 h 111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015" h="111211">
                  <a:moveTo>
                    <a:pt x="31148" y="1810"/>
                  </a:moveTo>
                  <a:cubicBezTo>
                    <a:pt x="20194" y="7048"/>
                    <a:pt x="-189" y="12001"/>
                    <a:pt x="1" y="27241"/>
                  </a:cubicBezTo>
                  <a:cubicBezTo>
                    <a:pt x="97" y="37719"/>
                    <a:pt x="5907" y="46863"/>
                    <a:pt x="12384" y="54578"/>
                  </a:cubicBezTo>
                  <a:cubicBezTo>
                    <a:pt x="19432" y="63055"/>
                    <a:pt x="26957" y="71342"/>
                    <a:pt x="35244" y="78581"/>
                  </a:cubicBezTo>
                  <a:cubicBezTo>
                    <a:pt x="47055" y="88868"/>
                    <a:pt x="99061" y="132683"/>
                    <a:pt x="104586" y="98203"/>
                  </a:cubicBezTo>
                  <a:cubicBezTo>
                    <a:pt x="104776" y="97345"/>
                    <a:pt x="105253" y="98203"/>
                    <a:pt x="106015" y="98298"/>
                  </a:cubicBezTo>
                  <a:cubicBezTo>
                    <a:pt x="105157" y="98012"/>
                    <a:pt x="103919" y="98869"/>
                    <a:pt x="104300" y="97726"/>
                  </a:cubicBezTo>
                  <a:cubicBezTo>
                    <a:pt x="107158" y="89630"/>
                    <a:pt x="110968" y="82201"/>
                    <a:pt x="114016" y="74295"/>
                  </a:cubicBezTo>
                  <a:cubicBezTo>
                    <a:pt x="86584" y="50482"/>
                    <a:pt x="58866" y="25813"/>
                    <a:pt x="33244" y="0"/>
                  </a:cubicBezTo>
                  <a:cubicBezTo>
                    <a:pt x="32482" y="667"/>
                    <a:pt x="32005" y="1429"/>
                    <a:pt x="31148" y="181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D95917E5-D165-4072-8DE7-5B4BFF6DAAB8}"/>
                </a:ext>
              </a:extLst>
            </p:cNvPr>
            <p:cNvSpPr/>
            <p:nvPr/>
          </p:nvSpPr>
          <p:spPr>
            <a:xfrm>
              <a:off x="6655974" y="2191183"/>
              <a:ext cx="131730" cy="131201"/>
            </a:xfrm>
            <a:custGeom>
              <a:avLst/>
              <a:gdLst>
                <a:gd name="connsiteX0" fmla="*/ 64961 w 131730"/>
                <a:gd name="connsiteY0" fmla="*/ 138 h 131201"/>
                <a:gd name="connsiteX1" fmla="*/ 15907 w 131730"/>
                <a:gd name="connsiteY1" fmla="*/ 54621 h 131201"/>
                <a:gd name="connsiteX2" fmla="*/ 0 w 131730"/>
                <a:gd name="connsiteY2" fmla="*/ 76528 h 131201"/>
                <a:gd name="connsiteX3" fmla="*/ 43720 w 131730"/>
                <a:gd name="connsiteY3" fmla="*/ 90149 h 131201"/>
                <a:gd name="connsiteX4" fmla="*/ 67056 w 131730"/>
                <a:gd name="connsiteY4" fmla="*/ 131202 h 131201"/>
                <a:gd name="connsiteX5" fmla="*/ 109442 w 131730"/>
                <a:gd name="connsiteY5" fmla="*/ 81672 h 131201"/>
                <a:gd name="connsiteX6" fmla="*/ 131731 w 131730"/>
                <a:gd name="connsiteY6" fmla="*/ 59002 h 131201"/>
                <a:gd name="connsiteX7" fmla="*/ 64961 w 131730"/>
                <a:gd name="connsiteY7" fmla="*/ 138 h 13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30" h="131201">
                  <a:moveTo>
                    <a:pt x="64961" y="138"/>
                  </a:moveTo>
                  <a:cubicBezTo>
                    <a:pt x="47244" y="17378"/>
                    <a:pt x="30671" y="35476"/>
                    <a:pt x="15907" y="54621"/>
                  </a:cubicBezTo>
                  <a:cubicBezTo>
                    <a:pt x="10382" y="61765"/>
                    <a:pt x="5334" y="69194"/>
                    <a:pt x="0" y="76528"/>
                  </a:cubicBezTo>
                  <a:cubicBezTo>
                    <a:pt x="16002" y="70337"/>
                    <a:pt x="32290" y="78433"/>
                    <a:pt x="43720" y="90149"/>
                  </a:cubicBezTo>
                  <a:cubicBezTo>
                    <a:pt x="52959" y="99579"/>
                    <a:pt x="66389" y="116533"/>
                    <a:pt x="67056" y="131202"/>
                  </a:cubicBezTo>
                  <a:cubicBezTo>
                    <a:pt x="81058" y="114628"/>
                    <a:pt x="95060" y="97960"/>
                    <a:pt x="109442" y="81672"/>
                  </a:cubicBezTo>
                  <a:cubicBezTo>
                    <a:pt x="116300" y="73861"/>
                    <a:pt x="124397" y="66622"/>
                    <a:pt x="131731" y="59002"/>
                  </a:cubicBezTo>
                  <a:cubicBezTo>
                    <a:pt x="123158" y="28999"/>
                    <a:pt x="98679" y="-2339"/>
                    <a:pt x="64961" y="138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8AEF3F47-5897-47FC-90D3-444785366E4B}"/>
                </a:ext>
              </a:extLst>
            </p:cNvPr>
            <p:cNvSpPr/>
            <p:nvPr/>
          </p:nvSpPr>
          <p:spPr>
            <a:xfrm>
              <a:off x="6723696" y="2122550"/>
              <a:ext cx="129540" cy="123253"/>
            </a:xfrm>
            <a:custGeom>
              <a:avLst/>
              <a:gdLst>
                <a:gd name="connsiteX0" fmla="*/ 121729 w 129540"/>
                <a:gd name="connsiteY0" fmla="*/ 29242 h 123253"/>
                <a:gd name="connsiteX1" fmla="*/ 84011 w 129540"/>
                <a:gd name="connsiteY1" fmla="*/ 0 h 123253"/>
                <a:gd name="connsiteX2" fmla="*/ 0 w 129540"/>
                <a:gd name="connsiteY2" fmla="*/ 66199 h 123253"/>
                <a:gd name="connsiteX3" fmla="*/ 68104 w 129540"/>
                <a:gd name="connsiteY3" fmla="*/ 123254 h 123253"/>
                <a:gd name="connsiteX4" fmla="*/ 129540 w 129540"/>
                <a:gd name="connsiteY4" fmla="*/ 70580 h 123253"/>
                <a:gd name="connsiteX5" fmla="*/ 129254 w 129540"/>
                <a:gd name="connsiteY5" fmla="*/ 70580 h 123253"/>
                <a:gd name="connsiteX6" fmla="*/ 121729 w 129540"/>
                <a:gd name="connsiteY6" fmla="*/ 29242 h 123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40" h="123253">
                  <a:moveTo>
                    <a:pt x="121729" y="29242"/>
                  </a:moveTo>
                  <a:cubicBezTo>
                    <a:pt x="113348" y="13906"/>
                    <a:pt x="100298" y="5143"/>
                    <a:pt x="84011" y="0"/>
                  </a:cubicBezTo>
                  <a:cubicBezTo>
                    <a:pt x="54197" y="19621"/>
                    <a:pt x="25718" y="41529"/>
                    <a:pt x="0" y="66199"/>
                  </a:cubicBezTo>
                  <a:cubicBezTo>
                    <a:pt x="33052" y="61436"/>
                    <a:pt x="59150" y="93536"/>
                    <a:pt x="68104" y="123254"/>
                  </a:cubicBezTo>
                  <a:cubicBezTo>
                    <a:pt x="87058" y="104108"/>
                    <a:pt x="107442" y="86392"/>
                    <a:pt x="129540" y="70580"/>
                  </a:cubicBezTo>
                  <a:cubicBezTo>
                    <a:pt x="129540" y="70485"/>
                    <a:pt x="129254" y="70771"/>
                    <a:pt x="129254" y="70580"/>
                  </a:cubicBezTo>
                  <a:cubicBezTo>
                    <a:pt x="126778" y="56197"/>
                    <a:pt x="129254" y="42863"/>
                    <a:pt x="121729" y="29242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70B4D9D3-8D54-46BE-A8BC-3E86A47937D6}"/>
                </a:ext>
              </a:extLst>
            </p:cNvPr>
            <p:cNvSpPr/>
            <p:nvPr/>
          </p:nvSpPr>
          <p:spPr>
            <a:xfrm>
              <a:off x="7031163" y="2052637"/>
              <a:ext cx="84319" cy="106203"/>
            </a:xfrm>
            <a:custGeom>
              <a:avLst/>
              <a:gdLst>
                <a:gd name="connsiteX0" fmla="*/ 76295 w 84319"/>
                <a:gd name="connsiteY0" fmla="*/ 15716 h 106203"/>
                <a:gd name="connsiteX1" fmla="*/ 0 w 84319"/>
                <a:gd name="connsiteY1" fmla="*/ 0 h 106203"/>
                <a:gd name="connsiteX2" fmla="*/ 1048 w 84319"/>
                <a:gd name="connsiteY2" fmla="*/ 87725 h 106203"/>
                <a:gd name="connsiteX3" fmla="*/ 69437 w 84319"/>
                <a:gd name="connsiteY3" fmla="*/ 106204 h 106203"/>
                <a:gd name="connsiteX4" fmla="*/ 84296 w 84319"/>
                <a:gd name="connsiteY4" fmla="*/ 55531 h 106203"/>
                <a:gd name="connsiteX5" fmla="*/ 76295 w 84319"/>
                <a:gd name="connsiteY5" fmla="*/ 15716 h 10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19" h="106203">
                  <a:moveTo>
                    <a:pt x="76295" y="15716"/>
                  </a:moveTo>
                  <a:cubicBezTo>
                    <a:pt x="51530" y="6953"/>
                    <a:pt x="26003" y="1715"/>
                    <a:pt x="0" y="0"/>
                  </a:cubicBezTo>
                  <a:cubicBezTo>
                    <a:pt x="16669" y="24860"/>
                    <a:pt x="22479" y="65723"/>
                    <a:pt x="1048" y="87725"/>
                  </a:cubicBezTo>
                  <a:cubicBezTo>
                    <a:pt x="24956" y="90583"/>
                    <a:pt x="48006" y="96393"/>
                    <a:pt x="69437" y="106204"/>
                  </a:cubicBezTo>
                  <a:cubicBezTo>
                    <a:pt x="77724" y="89726"/>
                    <a:pt x="84772" y="74771"/>
                    <a:pt x="84296" y="55531"/>
                  </a:cubicBezTo>
                  <a:cubicBezTo>
                    <a:pt x="83820" y="41624"/>
                    <a:pt x="80296" y="28861"/>
                    <a:pt x="76295" y="15716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896E7329-3452-4CA3-A67C-2A051FC7A847}"/>
                </a:ext>
              </a:extLst>
            </p:cNvPr>
            <p:cNvSpPr/>
            <p:nvPr/>
          </p:nvSpPr>
          <p:spPr>
            <a:xfrm>
              <a:off x="6902290" y="2051680"/>
              <a:ext cx="136647" cy="96491"/>
            </a:xfrm>
            <a:custGeom>
              <a:avLst/>
              <a:gdLst>
                <a:gd name="connsiteX0" fmla="*/ 122206 w 136647"/>
                <a:gd name="connsiteY0" fmla="*/ 289 h 96491"/>
                <a:gd name="connsiteX1" fmla="*/ 0 w 136647"/>
                <a:gd name="connsiteY1" fmla="*/ 20578 h 96491"/>
                <a:gd name="connsiteX2" fmla="*/ 39529 w 136647"/>
                <a:gd name="connsiteY2" fmla="*/ 96492 h 96491"/>
                <a:gd name="connsiteX3" fmla="*/ 100489 w 136647"/>
                <a:gd name="connsiteY3" fmla="*/ 85919 h 96491"/>
                <a:gd name="connsiteX4" fmla="*/ 124968 w 136647"/>
                <a:gd name="connsiteY4" fmla="*/ 88300 h 96491"/>
                <a:gd name="connsiteX5" fmla="*/ 124873 w 136647"/>
                <a:gd name="connsiteY5" fmla="*/ 87824 h 96491"/>
                <a:gd name="connsiteX6" fmla="*/ 122206 w 136647"/>
                <a:gd name="connsiteY6" fmla="*/ 289 h 96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647" h="96491">
                  <a:moveTo>
                    <a:pt x="122206" y="289"/>
                  </a:moveTo>
                  <a:cubicBezTo>
                    <a:pt x="80772" y="-1520"/>
                    <a:pt x="39243" y="5147"/>
                    <a:pt x="0" y="20578"/>
                  </a:cubicBezTo>
                  <a:cubicBezTo>
                    <a:pt x="30766" y="27912"/>
                    <a:pt x="48673" y="67060"/>
                    <a:pt x="39529" y="96492"/>
                  </a:cubicBezTo>
                  <a:cubicBezTo>
                    <a:pt x="59150" y="90682"/>
                    <a:pt x="79248" y="86205"/>
                    <a:pt x="100489" y="85919"/>
                  </a:cubicBezTo>
                  <a:cubicBezTo>
                    <a:pt x="108871" y="85824"/>
                    <a:pt x="116777" y="87443"/>
                    <a:pt x="124968" y="88300"/>
                  </a:cubicBezTo>
                  <a:cubicBezTo>
                    <a:pt x="125063" y="88110"/>
                    <a:pt x="124778" y="88015"/>
                    <a:pt x="124873" y="87824"/>
                  </a:cubicBezTo>
                  <a:cubicBezTo>
                    <a:pt x="141446" y="60868"/>
                    <a:pt x="140494" y="26293"/>
                    <a:pt x="122206" y="289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C5D9BE1F-8872-4FB7-87BD-EF4C02E4DC74}"/>
                </a:ext>
              </a:extLst>
            </p:cNvPr>
            <p:cNvSpPr/>
            <p:nvPr/>
          </p:nvSpPr>
          <p:spPr>
            <a:xfrm>
              <a:off x="6811422" y="2074353"/>
              <a:ext cx="128778" cy="115824"/>
            </a:xfrm>
            <a:custGeom>
              <a:avLst/>
              <a:gdLst>
                <a:gd name="connsiteX0" fmla="*/ 84201 w 128778"/>
                <a:gd name="connsiteY0" fmla="*/ 0 h 115824"/>
                <a:gd name="connsiteX1" fmla="*/ 80772 w 128778"/>
                <a:gd name="connsiteY1" fmla="*/ 1048 h 115824"/>
                <a:gd name="connsiteX2" fmla="*/ 0 w 128778"/>
                <a:gd name="connsiteY2" fmla="*/ 45625 h 115824"/>
                <a:gd name="connsiteX3" fmla="*/ 37433 w 128778"/>
                <a:gd name="connsiteY3" fmla="*/ 71533 h 115824"/>
                <a:gd name="connsiteX4" fmla="*/ 45720 w 128778"/>
                <a:gd name="connsiteY4" fmla="*/ 115824 h 115824"/>
                <a:gd name="connsiteX5" fmla="*/ 128778 w 128778"/>
                <a:gd name="connsiteY5" fmla="*/ 74105 h 115824"/>
                <a:gd name="connsiteX6" fmla="*/ 125444 w 128778"/>
                <a:gd name="connsiteY6" fmla="*/ 73533 h 115824"/>
                <a:gd name="connsiteX7" fmla="*/ 84201 w 128778"/>
                <a:gd name="connsiteY7" fmla="*/ 0 h 1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778" h="115824">
                  <a:moveTo>
                    <a:pt x="84201" y="0"/>
                  </a:moveTo>
                  <a:cubicBezTo>
                    <a:pt x="83058" y="476"/>
                    <a:pt x="81820" y="572"/>
                    <a:pt x="80772" y="1048"/>
                  </a:cubicBezTo>
                  <a:cubicBezTo>
                    <a:pt x="52959" y="13145"/>
                    <a:pt x="26194" y="28670"/>
                    <a:pt x="0" y="45625"/>
                  </a:cubicBezTo>
                  <a:cubicBezTo>
                    <a:pt x="15145" y="49625"/>
                    <a:pt x="29242" y="57817"/>
                    <a:pt x="37433" y="71533"/>
                  </a:cubicBezTo>
                  <a:cubicBezTo>
                    <a:pt x="44482" y="83439"/>
                    <a:pt x="49911" y="101632"/>
                    <a:pt x="45720" y="115824"/>
                  </a:cubicBezTo>
                  <a:cubicBezTo>
                    <a:pt x="71533" y="97822"/>
                    <a:pt x="99060" y="83153"/>
                    <a:pt x="128778" y="74105"/>
                  </a:cubicBezTo>
                  <a:cubicBezTo>
                    <a:pt x="127254" y="74486"/>
                    <a:pt x="125349" y="75533"/>
                    <a:pt x="125444" y="73533"/>
                  </a:cubicBezTo>
                  <a:cubicBezTo>
                    <a:pt x="126873" y="42863"/>
                    <a:pt x="120015" y="6286"/>
                    <a:pt x="84201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A507A0CA-4613-44E3-B891-113B70B3354C}"/>
                </a:ext>
              </a:extLst>
            </p:cNvPr>
            <p:cNvSpPr/>
            <p:nvPr/>
          </p:nvSpPr>
          <p:spPr>
            <a:xfrm>
              <a:off x="7169847" y="2138266"/>
              <a:ext cx="97031" cy="110903"/>
            </a:xfrm>
            <a:custGeom>
              <a:avLst/>
              <a:gdLst>
                <a:gd name="connsiteX0" fmla="*/ 95536 w 97031"/>
                <a:gd name="connsiteY0" fmla="*/ 52578 h 110903"/>
                <a:gd name="connsiteX1" fmla="*/ 95536 w 97031"/>
                <a:gd name="connsiteY1" fmla="*/ 52578 h 110903"/>
                <a:gd name="connsiteX2" fmla="*/ 47530 w 97031"/>
                <a:gd name="connsiteY2" fmla="*/ 0 h 110903"/>
                <a:gd name="connsiteX3" fmla="*/ 0 w 97031"/>
                <a:gd name="connsiteY3" fmla="*/ 66770 h 110903"/>
                <a:gd name="connsiteX4" fmla="*/ 41053 w 97031"/>
                <a:gd name="connsiteY4" fmla="*/ 110871 h 110903"/>
                <a:gd name="connsiteX5" fmla="*/ 95536 w 97031"/>
                <a:gd name="connsiteY5" fmla="*/ 52578 h 110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031" h="110903">
                  <a:moveTo>
                    <a:pt x="95536" y="52578"/>
                  </a:moveTo>
                  <a:cubicBezTo>
                    <a:pt x="95536" y="52578"/>
                    <a:pt x="95536" y="52578"/>
                    <a:pt x="95536" y="52578"/>
                  </a:cubicBezTo>
                  <a:cubicBezTo>
                    <a:pt x="81439" y="33242"/>
                    <a:pt x="64579" y="16478"/>
                    <a:pt x="47530" y="0"/>
                  </a:cubicBezTo>
                  <a:cubicBezTo>
                    <a:pt x="56198" y="31814"/>
                    <a:pt x="29242" y="59722"/>
                    <a:pt x="0" y="66770"/>
                  </a:cubicBezTo>
                  <a:cubicBezTo>
                    <a:pt x="14954" y="80201"/>
                    <a:pt x="28670" y="94869"/>
                    <a:pt x="41053" y="110871"/>
                  </a:cubicBezTo>
                  <a:cubicBezTo>
                    <a:pt x="74486" y="111919"/>
                    <a:pt x="104108" y="87630"/>
                    <a:pt x="95536" y="52578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1227232D-94D5-4231-8466-F6408DBE365B}"/>
                </a:ext>
              </a:extLst>
            </p:cNvPr>
            <p:cNvSpPr/>
            <p:nvPr/>
          </p:nvSpPr>
          <p:spPr>
            <a:xfrm>
              <a:off x="7247762" y="2544793"/>
              <a:ext cx="106584" cy="122968"/>
            </a:xfrm>
            <a:custGeom>
              <a:avLst/>
              <a:gdLst>
                <a:gd name="connsiteX0" fmla="*/ 26003 w 106584"/>
                <a:gd name="connsiteY0" fmla="*/ 0 h 122968"/>
                <a:gd name="connsiteX1" fmla="*/ 0 w 106584"/>
                <a:gd name="connsiteY1" fmla="*/ 60103 h 122968"/>
                <a:gd name="connsiteX2" fmla="*/ 66580 w 106584"/>
                <a:gd name="connsiteY2" fmla="*/ 122968 h 122968"/>
                <a:gd name="connsiteX3" fmla="*/ 106584 w 106584"/>
                <a:gd name="connsiteY3" fmla="*/ 22289 h 122968"/>
                <a:gd name="connsiteX4" fmla="*/ 26003 w 106584"/>
                <a:gd name="connsiteY4" fmla="*/ 0 h 12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84" h="122968">
                  <a:moveTo>
                    <a:pt x="26003" y="0"/>
                  </a:moveTo>
                  <a:cubicBezTo>
                    <a:pt x="19907" y="21146"/>
                    <a:pt x="11811" y="41624"/>
                    <a:pt x="0" y="60103"/>
                  </a:cubicBezTo>
                  <a:cubicBezTo>
                    <a:pt x="8763" y="93345"/>
                    <a:pt x="29051" y="123063"/>
                    <a:pt x="66580" y="122968"/>
                  </a:cubicBezTo>
                  <a:cubicBezTo>
                    <a:pt x="86011" y="92583"/>
                    <a:pt x="99250" y="58483"/>
                    <a:pt x="106584" y="22289"/>
                  </a:cubicBezTo>
                  <a:cubicBezTo>
                    <a:pt x="80581" y="39624"/>
                    <a:pt x="44482" y="22860"/>
                    <a:pt x="26003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A0C62204-E668-4F6D-89E0-0C5FD0C9831A}"/>
                </a:ext>
              </a:extLst>
            </p:cNvPr>
            <p:cNvSpPr/>
            <p:nvPr/>
          </p:nvSpPr>
          <p:spPr>
            <a:xfrm>
              <a:off x="7198210" y="2608706"/>
              <a:ext cx="112036" cy="121824"/>
            </a:xfrm>
            <a:custGeom>
              <a:avLst/>
              <a:gdLst>
                <a:gd name="connsiteX0" fmla="*/ 46600 w 112036"/>
                <a:gd name="connsiteY0" fmla="*/ 0 h 121824"/>
                <a:gd name="connsiteX1" fmla="*/ 2880 w 112036"/>
                <a:gd name="connsiteY1" fmla="*/ 46292 h 121824"/>
                <a:gd name="connsiteX2" fmla="*/ 18977 w 112036"/>
                <a:gd name="connsiteY2" fmla="*/ 100775 h 121824"/>
                <a:gd name="connsiteX3" fmla="*/ 44409 w 112036"/>
                <a:gd name="connsiteY3" fmla="*/ 116777 h 121824"/>
                <a:gd name="connsiteX4" fmla="*/ 58411 w 112036"/>
                <a:gd name="connsiteY4" fmla="*/ 121825 h 121824"/>
                <a:gd name="connsiteX5" fmla="*/ 112037 w 112036"/>
                <a:gd name="connsiteY5" fmla="*/ 64675 h 121824"/>
                <a:gd name="connsiteX6" fmla="*/ 46600 w 112036"/>
                <a:gd name="connsiteY6" fmla="*/ 0 h 121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036" h="121824">
                  <a:moveTo>
                    <a:pt x="46600" y="0"/>
                  </a:moveTo>
                  <a:cubicBezTo>
                    <a:pt x="34979" y="17431"/>
                    <a:pt x="20311" y="32956"/>
                    <a:pt x="2880" y="46292"/>
                  </a:cubicBezTo>
                  <a:cubicBezTo>
                    <a:pt x="-4454" y="66770"/>
                    <a:pt x="2689" y="86678"/>
                    <a:pt x="18977" y="100775"/>
                  </a:cubicBezTo>
                  <a:cubicBezTo>
                    <a:pt x="26502" y="107347"/>
                    <a:pt x="35074" y="113252"/>
                    <a:pt x="44409" y="116777"/>
                  </a:cubicBezTo>
                  <a:cubicBezTo>
                    <a:pt x="49076" y="118491"/>
                    <a:pt x="53934" y="119825"/>
                    <a:pt x="58411" y="121825"/>
                  </a:cubicBezTo>
                  <a:cubicBezTo>
                    <a:pt x="80223" y="105728"/>
                    <a:pt x="97558" y="86106"/>
                    <a:pt x="112037" y="64675"/>
                  </a:cubicBezTo>
                  <a:cubicBezTo>
                    <a:pt x="75746" y="62770"/>
                    <a:pt x="53077" y="34290"/>
                    <a:pt x="46600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74CE1E6C-BA05-4397-872D-1C61D5A68252}"/>
                </a:ext>
              </a:extLst>
            </p:cNvPr>
            <p:cNvSpPr/>
            <p:nvPr/>
          </p:nvSpPr>
          <p:spPr>
            <a:xfrm>
              <a:off x="7133202" y="2659665"/>
              <a:ext cx="115893" cy="112204"/>
            </a:xfrm>
            <a:custGeom>
              <a:avLst/>
              <a:gdLst>
                <a:gd name="connsiteX0" fmla="*/ 62459 w 115893"/>
                <a:gd name="connsiteY0" fmla="*/ 0 h 112204"/>
                <a:gd name="connsiteX1" fmla="*/ 60077 w 115893"/>
                <a:gd name="connsiteY1" fmla="*/ 2000 h 112204"/>
                <a:gd name="connsiteX2" fmla="*/ 3594 w 115893"/>
                <a:gd name="connsiteY2" fmla="*/ 28670 h 112204"/>
                <a:gd name="connsiteX3" fmla="*/ 2261 w 115893"/>
                <a:gd name="connsiteY3" fmla="*/ 74104 h 112204"/>
                <a:gd name="connsiteX4" fmla="*/ 30264 w 115893"/>
                <a:gd name="connsiteY4" fmla="*/ 112204 h 112204"/>
                <a:gd name="connsiteX5" fmla="*/ 115894 w 115893"/>
                <a:gd name="connsiteY5" fmla="*/ 75438 h 112204"/>
                <a:gd name="connsiteX6" fmla="*/ 70650 w 115893"/>
                <a:gd name="connsiteY6" fmla="*/ 45910 h 112204"/>
                <a:gd name="connsiteX7" fmla="*/ 62459 w 115893"/>
                <a:gd name="connsiteY7" fmla="*/ 0 h 112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893" h="112204">
                  <a:moveTo>
                    <a:pt x="62459" y="0"/>
                  </a:moveTo>
                  <a:cubicBezTo>
                    <a:pt x="61601" y="667"/>
                    <a:pt x="60935" y="1429"/>
                    <a:pt x="60077" y="2000"/>
                  </a:cubicBezTo>
                  <a:cubicBezTo>
                    <a:pt x="42361" y="14192"/>
                    <a:pt x="23215" y="22193"/>
                    <a:pt x="3594" y="28670"/>
                  </a:cubicBezTo>
                  <a:cubicBezTo>
                    <a:pt x="-25" y="43339"/>
                    <a:pt x="-1645" y="59531"/>
                    <a:pt x="2261" y="74104"/>
                  </a:cubicBezTo>
                  <a:cubicBezTo>
                    <a:pt x="6928" y="91916"/>
                    <a:pt x="16643" y="101727"/>
                    <a:pt x="30264" y="112204"/>
                  </a:cubicBezTo>
                  <a:cubicBezTo>
                    <a:pt x="60458" y="103918"/>
                    <a:pt x="89700" y="93059"/>
                    <a:pt x="115894" y="75438"/>
                  </a:cubicBezTo>
                  <a:cubicBezTo>
                    <a:pt x="98844" y="72580"/>
                    <a:pt x="79127" y="57340"/>
                    <a:pt x="70650" y="45910"/>
                  </a:cubicBezTo>
                  <a:cubicBezTo>
                    <a:pt x="60172" y="31528"/>
                    <a:pt x="57887" y="16097"/>
                    <a:pt x="62459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23D0C3CD-8112-49D9-9ED3-F05D04E50954}"/>
                </a:ext>
              </a:extLst>
            </p:cNvPr>
            <p:cNvSpPr/>
            <p:nvPr/>
          </p:nvSpPr>
          <p:spPr>
            <a:xfrm>
              <a:off x="7067857" y="2689573"/>
              <a:ext cx="88750" cy="100488"/>
            </a:xfrm>
            <a:custGeom>
              <a:avLst/>
              <a:gdLst>
                <a:gd name="connsiteX0" fmla="*/ 64272 w 88750"/>
                <a:gd name="connsiteY0" fmla="*/ 0 h 100488"/>
                <a:gd name="connsiteX1" fmla="*/ 7217 w 88750"/>
                <a:gd name="connsiteY1" fmla="*/ 13906 h 100488"/>
                <a:gd name="connsiteX2" fmla="*/ 20742 w 88750"/>
                <a:gd name="connsiteY2" fmla="*/ 100489 h 100488"/>
                <a:gd name="connsiteX3" fmla="*/ 88751 w 88750"/>
                <a:gd name="connsiteY3" fmla="*/ 84201 h 100488"/>
                <a:gd name="connsiteX4" fmla="*/ 64272 w 88750"/>
                <a:gd name="connsiteY4" fmla="*/ 0 h 100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750" h="100488">
                  <a:moveTo>
                    <a:pt x="64272" y="0"/>
                  </a:moveTo>
                  <a:cubicBezTo>
                    <a:pt x="45603" y="5715"/>
                    <a:pt x="26553" y="10287"/>
                    <a:pt x="7217" y="13906"/>
                  </a:cubicBezTo>
                  <a:cubicBezTo>
                    <a:pt x="-5166" y="44958"/>
                    <a:pt x="-2213" y="74771"/>
                    <a:pt x="20742" y="100489"/>
                  </a:cubicBezTo>
                  <a:cubicBezTo>
                    <a:pt x="43507" y="95536"/>
                    <a:pt x="66272" y="90106"/>
                    <a:pt x="88751" y="84201"/>
                  </a:cubicBezTo>
                  <a:cubicBezTo>
                    <a:pt x="60081" y="68485"/>
                    <a:pt x="55985" y="29432"/>
                    <a:pt x="64272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1CE1FC29-1FC5-4A1F-98AE-884D82A479CD}"/>
                </a:ext>
              </a:extLst>
            </p:cNvPr>
            <p:cNvSpPr/>
            <p:nvPr/>
          </p:nvSpPr>
          <p:spPr>
            <a:xfrm>
              <a:off x="6933151" y="2704337"/>
              <a:ext cx="148494" cy="117633"/>
            </a:xfrm>
            <a:custGeom>
              <a:avLst/>
              <a:gdLst>
                <a:gd name="connsiteX0" fmla="*/ 137160 w 148494"/>
                <a:gd name="connsiteY0" fmla="*/ 0 h 117633"/>
                <a:gd name="connsiteX1" fmla="*/ 52578 w 148494"/>
                <a:gd name="connsiteY1" fmla="*/ 18002 h 117633"/>
                <a:gd name="connsiteX2" fmla="*/ 0 w 148494"/>
                <a:gd name="connsiteY2" fmla="*/ 40672 h 117633"/>
                <a:gd name="connsiteX3" fmla="*/ 17145 w 148494"/>
                <a:gd name="connsiteY3" fmla="*/ 85916 h 117633"/>
                <a:gd name="connsiteX4" fmla="*/ 37147 w 148494"/>
                <a:gd name="connsiteY4" fmla="*/ 108775 h 117633"/>
                <a:gd name="connsiteX5" fmla="*/ 56769 w 148494"/>
                <a:gd name="connsiteY5" fmla="*/ 117634 h 117633"/>
                <a:gd name="connsiteX6" fmla="*/ 82772 w 148494"/>
                <a:gd name="connsiteY6" fmla="*/ 105251 h 117633"/>
                <a:gd name="connsiteX7" fmla="*/ 148495 w 148494"/>
                <a:gd name="connsiteY7" fmla="*/ 87154 h 117633"/>
                <a:gd name="connsiteX8" fmla="*/ 137160 w 148494"/>
                <a:gd name="connsiteY8" fmla="*/ 0 h 11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494" h="117633">
                  <a:moveTo>
                    <a:pt x="137160" y="0"/>
                  </a:moveTo>
                  <a:cubicBezTo>
                    <a:pt x="108775" y="5239"/>
                    <a:pt x="80105" y="9906"/>
                    <a:pt x="52578" y="18002"/>
                  </a:cubicBezTo>
                  <a:cubicBezTo>
                    <a:pt x="33242" y="23717"/>
                    <a:pt x="16574" y="32004"/>
                    <a:pt x="0" y="40672"/>
                  </a:cubicBezTo>
                  <a:cubicBezTo>
                    <a:pt x="4286" y="56293"/>
                    <a:pt x="8858" y="72295"/>
                    <a:pt x="17145" y="85916"/>
                  </a:cubicBezTo>
                  <a:cubicBezTo>
                    <a:pt x="22288" y="94393"/>
                    <a:pt x="28575" y="103346"/>
                    <a:pt x="37147" y="108775"/>
                  </a:cubicBezTo>
                  <a:cubicBezTo>
                    <a:pt x="43434" y="112776"/>
                    <a:pt x="50197" y="114681"/>
                    <a:pt x="56769" y="117634"/>
                  </a:cubicBezTo>
                  <a:cubicBezTo>
                    <a:pt x="65437" y="113538"/>
                    <a:pt x="73628" y="108490"/>
                    <a:pt x="82772" y="105251"/>
                  </a:cubicBezTo>
                  <a:cubicBezTo>
                    <a:pt x="103918" y="97631"/>
                    <a:pt x="126111" y="92107"/>
                    <a:pt x="148495" y="87154"/>
                  </a:cubicBezTo>
                  <a:cubicBezTo>
                    <a:pt x="126016" y="68104"/>
                    <a:pt x="120110" y="24575"/>
                    <a:pt x="137160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273E5C38-2C30-4F08-9274-4FD9F53512A3}"/>
                </a:ext>
              </a:extLst>
            </p:cNvPr>
            <p:cNvSpPr/>
            <p:nvPr/>
          </p:nvSpPr>
          <p:spPr>
            <a:xfrm>
              <a:off x="7275575" y="2454306"/>
              <a:ext cx="86392" cy="112412"/>
            </a:xfrm>
            <a:custGeom>
              <a:avLst/>
              <a:gdLst>
                <a:gd name="connsiteX0" fmla="*/ 9239 w 86392"/>
                <a:gd name="connsiteY0" fmla="*/ 8001 h 112412"/>
                <a:gd name="connsiteX1" fmla="*/ 0 w 86392"/>
                <a:gd name="connsiteY1" fmla="*/ 84963 h 112412"/>
                <a:gd name="connsiteX2" fmla="*/ 79820 w 86392"/>
                <a:gd name="connsiteY2" fmla="*/ 106204 h 112412"/>
                <a:gd name="connsiteX3" fmla="*/ 85249 w 86392"/>
                <a:gd name="connsiteY3" fmla="*/ 0 h 112412"/>
                <a:gd name="connsiteX4" fmla="*/ 9239 w 86392"/>
                <a:gd name="connsiteY4" fmla="*/ 8001 h 11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392" h="112412">
                  <a:moveTo>
                    <a:pt x="9239" y="8001"/>
                  </a:moveTo>
                  <a:cubicBezTo>
                    <a:pt x="9430" y="34100"/>
                    <a:pt x="6477" y="60103"/>
                    <a:pt x="0" y="84963"/>
                  </a:cubicBezTo>
                  <a:cubicBezTo>
                    <a:pt x="20574" y="109633"/>
                    <a:pt x="50673" y="120110"/>
                    <a:pt x="79820" y="106204"/>
                  </a:cubicBezTo>
                  <a:cubicBezTo>
                    <a:pt x="86296" y="71247"/>
                    <a:pt x="87725" y="35338"/>
                    <a:pt x="85249" y="0"/>
                  </a:cubicBezTo>
                  <a:cubicBezTo>
                    <a:pt x="69628" y="26765"/>
                    <a:pt x="31718" y="27908"/>
                    <a:pt x="9239" y="8001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216FDED-629C-4F37-A3A8-C48440618425}"/>
                </a:ext>
              </a:extLst>
            </p:cNvPr>
            <p:cNvSpPr/>
            <p:nvPr/>
          </p:nvSpPr>
          <p:spPr>
            <a:xfrm>
              <a:off x="5961506" y="3733418"/>
              <a:ext cx="188404" cy="210121"/>
            </a:xfrm>
            <a:custGeom>
              <a:avLst/>
              <a:gdLst>
                <a:gd name="connsiteX0" fmla="*/ 171736 w 188404"/>
                <a:gd name="connsiteY0" fmla="*/ 19431 h 210121"/>
                <a:gd name="connsiteX1" fmla="*/ 126968 w 188404"/>
                <a:gd name="connsiteY1" fmla="*/ 0 h 210121"/>
                <a:gd name="connsiteX2" fmla="*/ 0 w 188404"/>
                <a:gd name="connsiteY2" fmla="*/ 158210 h 210121"/>
                <a:gd name="connsiteX3" fmla="*/ 67818 w 188404"/>
                <a:gd name="connsiteY3" fmla="*/ 210121 h 210121"/>
                <a:gd name="connsiteX4" fmla="*/ 188404 w 188404"/>
                <a:gd name="connsiteY4" fmla="*/ 60769 h 210121"/>
                <a:gd name="connsiteX5" fmla="*/ 184213 w 188404"/>
                <a:gd name="connsiteY5" fmla="*/ 41243 h 210121"/>
                <a:gd name="connsiteX6" fmla="*/ 171736 w 188404"/>
                <a:gd name="connsiteY6" fmla="*/ 19431 h 210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404" h="210121">
                  <a:moveTo>
                    <a:pt x="171736" y="19431"/>
                  </a:moveTo>
                  <a:cubicBezTo>
                    <a:pt x="159353" y="6477"/>
                    <a:pt x="144399" y="1143"/>
                    <a:pt x="126968" y="0"/>
                  </a:cubicBezTo>
                  <a:cubicBezTo>
                    <a:pt x="84772" y="52864"/>
                    <a:pt x="42291" y="105442"/>
                    <a:pt x="0" y="158210"/>
                  </a:cubicBezTo>
                  <a:cubicBezTo>
                    <a:pt x="34100" y="156496"/>
                    <a:pt x="66104" y="173736"/>
                    <a:pt x="67818" y="210121"/>
                  </a:cubicBezTo>
                  <a:cubicBezTo>
                    <a:pt x="108013" y="160306"/>
                    <a:pt x="148114" y="110490"/>
                    <a:pt x="188404" y="60769"/>
                  </a:cubicBezTo>
                  <a:cubicBezTo>
                    <a:pt x="186023" y="54578"/>
                    <a:pt x="186404" y="47815"/>
                    <a:pt x="184213" y="41243"/>
                  </a:cubicBezTo>
                  <a:cubicBezTo>
                    <a:pt x="181451" y="33242"/>
                    <a:pt x="177546" y="25527"/>
                    <a:pt x="171736" y="19431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28CC1813-38B2-4215-B7FB-CE02EA19D48F}"/>
                </a:ext>
              </a:extLst>
            </p:cNvPr>
            <p:cNvSpPr/>
            <p:nvPr/>
          </p:nvSpPr>
          <p:spPr>
            <a:xfrm>
              <a:off x="7276337" y="2365247"/>
              <a:ext cx="84010" cy="105192"/>
            </a:xfrm>
            <a:custGeom>
              <a:avLst/>
              <a:gdLst>
                <a:gd name="connsiteX0" fmla="*/ 70199 w 84010"/>
                <a:gd name="connsiteY0" fmla="*/ 0 h 105192"/>
                <a:gd name="connsiteX1" fmla="*/ 0 w 84010"/>
                <a:gd name="connsiteY1" fmla="*/ 23431 h 105192"/>
                <a:gd name="connsiteX2" fmla="*/ 8763 w 84010"/>
                <a:gd name="connsiteY2" fmla="*/ 90869 h 105192"/>
                <a:gd name="connsiteX3" fmla="*/ 84010 w 84010"/>
                <a:gd name="connsiteY3" fmla="*/ 81820 h 105192"/>
                <a:gd name="connsiteX4" fmla="*/ 73247 w 84010"/>
                <a:gd name="connsiteY4" fmla="*/ 10477 h 105192"/>
                <a:gd name="connsiteX5" fmla="*/ 70199 w 84010"/>
                <a:gd name="connsiteY5" fmla="*/ 0 h 105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010" h="105192">
                  <a:moveTo>
                    <a:pt x="70199" y="0"/>
                  </a:moveTo>
                  <a:cubicBezTo>
                    <a:pt x="59246" y="23908"/>
                    <a:pt x="23527" y="27146"/>
                    <a:pt x="0" y="23431"/>
                  </a:cubicBezTo>
                  <a:cubicBezTo>
                    <a:pt x="4953" y="45339"/>
                    <a:pt x="8191" y="67913"/>
                    <a:pt x="8763" y="90869"/>
                  </a:cubicBezTo>
                  <a:cubicBezTo>
                    <a:pt x="30956" y="113252"/>
                    <a:pt x="67913" y="108776"/>
                    <a:pt x="84010" y="81820"/>
                  </a:cubicBezTo>
                  <a:cubicBezTo>
                    <a:pt x="82010" y="57341"/>
                    <a:pt x="78676" y="33242"/>
                    <a:pt x="73247" y="10477"/>
                  </a:cubicBezTo>
                  <a:cubicBezTo>
                    <a:pt x="72295" y="6953"/>
                    <a:pt x="71056" y="3524"/>
                    <a:pt x="70199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234D13B0-EB2D-4B99-9084-A2C23754C8C5}"/>
                </a:ext>
              </a:extLst>
            </p:cNvPr>
            <p:cNvSpPr/>
            <p:nvPr/>
          </p:nvSpPr>
          <p:spPr>
            <a:xfrm>
              <a:off x="6866944" y="2746818"/>
              <a:ext cx="116975" cy="112395"/>
            </a:xfrm>
            <a:custGeom>
              <a:avLst/>
              <a:gdLst>
                <a:gd name="connsiteX0" fmla="*/ 62207 w 116975"/>
                <a:gd name="connsiteY0" fmla="*/ 0 h 112395"/>
                <a:gd name="connsiteX1" fmla="*/ 8 w 116975"/>
                <a:gd name="connsiteY1" fmla="*/ 43434 h 112395"/>
                <a:gd name="connsiteX2" fmla="*/ 23630 w 116975"/>
                <a:gd name="connsiteY2" fmla="*/ 91726 h 112395"/>
                <a:gd name="connsiteX3" fmla="*/ 60492 w 116975"/>
                <a:gd name="connsiteY3" fmla="*/ 112395 h 112395"/>
                <a:gd name="connsiteX4" fmla="*/ 116975 w 116975"/>
                <a:gd name="connsiteY4" fmla="*/ 78200 h 112395"/>
                <a:gd name="connsiteX5" fmla="*/ 81733 w 116975"/>
                <a:gd name="connsiteY5" fmla="*/ 53912 h 112395"/>
                <a:gd name="connsiteX6" fmla="*/ 62207 w 116975"/>
                <a:gd name="connsiteY6" fmla="*/ 0 h 1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975" h="112395">
                  <a:moveTo>
                    <a:pt x="62207" y="0"/>
                  </a:moveTo>
                  <a:cubicBezTo>
                    <a:pt x="40490" y="11906"/>
                    <a:pt x="19916" y="26099"/>
                    <a:pt x="8" y="43434"/>
                  </a:cubicBezTo>
                  <a:cubicBezTo>
                    <a:pt x="-277" y="63341"/>
                    <a:pt x="6771" y="80010"/>
                    <a:pt x="23630" y="91726"/>
                  </a:cubicBezTo>
                  <a:cubicBezTo>
                    <a:pt x="35251" y="99822"/>
                    <a:pt x="48395" y="105061"/>
                    <a:pt x="60492" y="112395"/>
                  </a:cubicBezTo>
                  <a:cubicBezTo>
                    <a:pt x="78304" y="99251"/>
                    <a:pt x="97163" y="88011"/>
                    <a:pt x="116975" y="78200"/>
                  </a:cubicBezTo>
                  <a:cubicBezTo>
                    <a:pt x="102593" y="76105"/>
                    <a:pt x="89258" y="65342"/>
                    <a:pt x="81733" y="53912"/>
                  </a:cubicBezTo>
                  <a:cubicBezTo>
                    <a:pt x="70970" y="37433"/>
                    <a:pt x="65350" y="19145"/>
                    <a:pt x="62207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234ED6E7-52E8-4B17-87A6-CAF62C26979D}"/>
                </a:ext>
              </a:extLst>
            </p:cNvPr>
            <p:cNvSpPr/>
            <p:nvPr/>
          </p:nvSpPr>
          <p:spPr>
            <a:xfrm>
              <a:off x="6422992" y="3210115"/>
              <a:ext cx="159734" cy="168020"/>
            </a:xfrm>
            <a:custGeom>
              <a:avLst/>
              <a:gdLst>
                <a:gd name="connsiteX0" fmla="*/ 85344 w 159734"/>
                <a:gd name="connsiteY0" fmla="*/ 0 h 168020"/>
                <a:gd name="connsiteX1" fmla="*/ 0 w 159734"/>
                <a:gd name="connsiteY1" fmla="*/ 105823 h 168020"/>
                <a:gd name="connsiteX2" fmla="*/ 62675 w 159734"/>
                <a:gd name="connsiteY2" fmla="*/ 168021 h 168020"/>
                <a:gd name="connsiteX3" fmla="*/ 159734 w 159734"/>
                <a:gd name="connsiteY3" fmla="*/ 48577 h 168020"/>
                <a:gd name="connsiteX4" fmla="*/ 85344 w 159734"/>
                <a:gd name="connsiteY4" fmla="*/ 0 h 168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34" h="168020">
                  <a:moveTo>
                    <a:pt x="85344" y="0"/>
                  </a:moveTo>
                  <a:cubicBezTo>
                    <a:pt x="56959" y="35338"/>
                    <a:pt x="28384" y="70485"/>
                    <a:pt x="0" y="105823"/>
                  </a:cubicBezTo>
                  <a:cubicBezTo>
                    <a:pt x="32385" y="110966"/>
                    <a:pt x="64389" y="132874"/>
                    <a:pt x="62675" y="168021"/>
                  </a:cubicBezTo>
                  <a:cubicBezTo>
                    <a:pt x="95059" y="128206"/>
                    <a:pt x="127445" y="88392"/>
                    <a:pt x="159734" y="48577"/>
                  </a:cubicBezTo>
                  <a:cubicBezTo>
                    <a:pt x="151638" y="10382"/>
                    <a:pt x="119634" y="1619"/>
                    <a:pt x="85344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172E29C7-D088-4444-AD7C-0AC2520BB0DA}"/>
                </a:ext>
              </a:extLst>
            </p:cNvPr>
            <p:cNvSpPr/>
            <p:nvPr/>
          </p:nvSpPr>
          <p:spPr>
            <a:xfrm>
              <a:off x="6324504" y="3320033"/>
              <a:ext cx="156209" cy="179546"/>
            </a:xfrm>
            <a:custGeom>
              <a:avLst/>
              <a:gdLst>
                <a:gd name="connsiteX0" fmla="*/ 133636 w 156209"/>
                <a:gd name="connsiteY0" fmla="*/ 15716 h 179546"/>
                <a:gd name="connsiteX1" fmla="*/ 95345 w 156209"/>
                <a:gd name="connsiteY1" fmla="*/ 0 h 179546"/>
                <a:gd name="connsiteX2" fmla="*/ 16954 w 156209"/>
                <a:gd name="connsiteY2" fmla="*/ 97346 h 179546"/>
                <a:gd name="connsiteX3" fmla="*/ 0 w 156209"/>
                <a:gd name="connsiteY3" fmla="*/ 118586 h 179546"/>
                <a:gd name="connsiteX4" fmla="*/ 47149 w 156209"/>
                <a:gd name="connsiteY4" fmla="*/ 138303 h 179546"/>
                <a:gd name="connsiteX5" fmla="*/ 63341 w 156209"/>
                <a:gd name="connsiteY5" fmla="*/ 179546 h 179546"/>
                <a:gd name="connsiteX6" fmla="*/ 145923 w 156209"/>
                <a:gd name="connsiteY6" fmla="*/ 77248 h 179546"/>
                <a:gd name="connsiteX7" fmla="*/ 156210 w 156209"/>
                <a:gd name="connsiteY7" fmla="*/ 64579 h 179546"/>
                <a:gd name="connsiteX8" fmla="*/ 155924 w 156209"/>
                <a:gd name="connsiteY8" fmla="*/ 64199 h 179546"/>
                <a:gd name="connsiteX9" fmla="*/ 133636 w 156209"/>
                <a:gd name="connsiteY9" fmla="*/ 15716 h 17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209" h="179546">
                  <a:moveTo>
                    <a:pt x="133636" y="15716"/>
                  </a:moveTo>
                  <a:cubicBezTo>
                    <a:pt x="122206" y="7715"/>
                    <a:pt x="108775" y="3429"/>
                    <a:pt x="95345" y="0"/>
                  </a:cubicBezTo>
                  <a:cubicBezTo>
                    <a:pt x="69247" y="32480"/>
                    <a:pt x="43053" y="64865"/>
                    <a:pt x="16954" y="97346"/>
                  </a:cubicBezTo>
                  <a:cubicBezTo>
                    <a:pt x="11335" y="104394"/>
                    <a:pt x="5620" y="111442"/>
                    <a:pt x="0" y="118586"/>
                  </a:cubicBezTo>
                  <a:cubicBezTo>
                    <a:pt x="17335" y="120110"/>
                    <a:pt x="34957" y="125254"/>
                    <a:pt x="47149" y="138303"/>
                  </a:cubicBezTo>
                  <a:cubicBezTo>
                    <a:pt x="56959" y="148780"/>
                    <a:pt x="63722" y="164497"/>
                    <a:pt x="63341" y="179546"/>
                  </a:cubicBezTo>
                  <a:cubicBezTo>
                    <a:pt x="90964" y="145542"/>
                    <a:pt x="118300" y="111252"/>
                    <a:pt x="145923" y="77248"/>
                  </a:cubicBezTo>
                  <a:cubicBezTo>
                    <a:pt x="149352" y="73057"/>
                    <a:pt x="152781" y="68771"/>
                    <a:pt x="156210" y="64579"/>
                  </a:cubicBezTo>
                  <a:cubicBezTo>
                    <a:pt x="156210" y="64389"/>
                    <a:pt x="155924" y="64389"/>
                    <a:pt x="155924" y="64199"/>
                  </a:cubicBezTo>
                  <a:cubicBezTo>
                    <a:pt x="155353" y="44482"/>
                    <a:pt x="150400" y="27432"/>
                    <a:pt x="133636" y="15716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BD50DE23-7E3A-46F1-AB72-4BFAA31EBF7C}"/>
                </a:ext>
              </a:extLst>
            </p:cNvPr>
            <p:cNvSpPr/>
            <p:nvPr/>
          </p:nvSpPr>
          <p:spPr>
            <a:xfrm>
              <a:off x="6092379" y="3604831"/>
              <a:ext cx="164877" cy="182498"/>
            </a:xfrm>
            <a:custGeom>
              <a:avLst/>
              <a:gdLst>
                <a:gd name="connsiteX0" fmla="*/ 98870 w 164877"/>
                <a:gd name="connsiteY0" fmla="*/ 0 h 182498"/>
                <a:gd name="connsiteX1" fmla="*/ 0 w 164877"/>
                <a:gd name="connsiteY1" fmla="*/ 123539 h 182498"/>
                <a:gd name="connsiteX2" fmla="*/ 46292 w 164877"/>
                <a:gd name="connsiteY2" fmla="*/ 142780 h 182498"/>
                <a:gd name="connsiteX3" fmla="*/ 62865 w 164877"/>
                <a:gd name="connsiteY3" fmla="*/ 182499 h 182498"/>
                <a:gd name="connsiteX4" fmla="*/ 164878 w 164877"/>
                <a:gd name="connsiteY4" fmla="*/ 56102 h 182498"/>
                <a:gd name="connsiteX5" fmla="*/ 144304 w 164877"/>
                <a:gd name="connsiteY5" fmla="*/ 16383 h 182498"/>
                <a:gd name="connsiteX6" fmla="*/ 98870 w 164877"/>
                <a:gd name="connsiteY6" fmla="*/ 0 h 18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877" h="182498">
                  <a:moveTo>
                    <a:pt x="98870" y="0"/>
                  </a:moveTo>
                  <a:cubicBezTo>
                    <a:pt x="65913" y="41243"/>
                    <a:pt x="32957" y="82391"/>
                    <a:pt x="0" y="123539"/>
                  </a:cubicBezTo>
                  <a:cubicBezTo>
                    <a:pt x="17240" y="123539"/>
                    <a:pt x="34957" y="129445"/>
                    <a:pt x="46292" y="142780"/>
                  </a:cubicBezTo>
                  <a:cubicBezTo>
                    <a:pt x="54102" y="152019"/>
                    <a:pt x="63627" y="168592"/>
                    <a:pt x="62865" y="182499"/>
                  </a:cubicBezTo>
                  <a:cubicBezTo>
                    <a:pt x="96965" y="140398"/>
                    <a:pt x="130778" y="98107"/>
                    <a:pt x="164878" y="56102"/>
                  </a:cubicBezTo>
                  <a:cubicBezTo>
                    <a:pt x="158972" y="41434"/>
                    <a:pt x="157544" y="27813"/>
                    <a:pt x="144304" y="16383"/>
                  </a:cubicBezTo>
                  <a:cubicBezTo>
                    <a:pt x="131540" y="5143"/>
                    <a:pt x="115633" y="667"/>
                    <a:pt x="98870" y="0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8560A4CF-8EF5-4B8F-A3CB-0E4000305AE1}"/>
                </a:ext>
              </a:extLst>
            </p:cNvPr>
            <p:cNvSpPr/>
            <p:nvPr/>
          </p:nvSpPr>
          <p:spPr>
            <a:xfrm>
              <a:off x="6193821" y="3442620"/>
              <a:ext cx="189928" cy="212979"/>
            </a:xfrm>
            <a:custGeom>
              <a:avLst/>
              <a:gdLst>
                <a:gd name="connsiteX0" fmla="*/ 127349 w 189928"/>
                <a:gd name="connsiteY0" fmla="*/ 0 h 212979"/>
                <a:gd name="connsiteX1" fmla="*/ 0 w 189928"/>
                <a:gd name="connsiteY1" fmla="*/ 159258 h 212979"/>
                <a:gd name="connsiteX2" fmla="*/ 45053 w 189928"/>
                <a:gd name="connsiteY2" fmla="*/ 171164 h 212979"/>
                <a:gd name="connsiteX3" fmla="*/ 67913 w 189928"/>
                <a:gd name="connsiteY3" fmla="*/ 212979 h 212979"/>
                <a:gd name="connsiteX4" fmla="*/ 189929 w 189928"/>
                <a:gd name="connsiteY4" fmla="*/ 61817 h 212979"/>
                <a:gd name="connsiteX5" fmla="*/ 172593 w 189928"/>
                <a:gd name="connsiteY5" fmla="*/ 20479 h 212979"/>
                <a:gd name="connsiteX6" fmla="*/ 127349 w 189928"/>
                <a:gd name="connsiteY6" fmla="*/ 0 h 21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928" h="212979">
                  <a:moveTo>
                    <a:pt x="127349" y="0"/>
                  </a:moveTo>
                  <a:cubicBezTo>
                    <a:pt x="84772" y="52959"/>
                    <a:pt x="42386" y="106109"/>
                    <a:pt x="0" y="159258"/>
                  </a:cubicBezTo>
                  <a:cubicBezTo>
                    <a:pt x="16097" y="157163"/>
                    <a:pt x="32194" y="160496"/>
                    <a:pt x="45053" y="171164"/>
                  </a:cubicBezTo>
                  <a:cubicBezTo>
                    <a:pt x="56102" y="180404"/>
                    <a:pt x="68580" y="197168"/>
                    <a:pt x="67913" y="212979"/>
                  </a:cubicBezTo>
                  <a:cubicBezTo>
                    <a:pt x="108775" y="162782"/>
                    <a:pt x="149066" y="112109"/>
                    <a:pt x="189929" y="61817"/>
                  </a:cubicBezTo>
                  <a:cubicBezTo>
                    <a:pt x="185642" y="46768"/>
                    <a:pt x="184594" y="32576"/>
                    <a:pt x="172593" y="20479"/>
                  </a:cubicBezTo>
                  <a:cubicBezTo>
                    <a:pt x="160210" y="8287"/>
                    <a:pt x="144113" y="2667"/>
                    <a:pt x="127349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F3B5AC9F-639F-4A1B-B52E-F9BCB86A9FFE}"/>
                </a:ext>
              </a:extLst>
            </p:cNvPr>
            <p:cNvSpPr/>
            <p:nvPr/>
          </p:nvSpPr>
          <p:spPr>
            <a:xfrm>
              <a:off x="6511765" y="3101434"/>
              <a:ext cx="142113" cy="151257"/>
            </a:xfrm>
            <a:custGeom>
              <a:avLst/>
              <a:gdLst>
                <a:gd name="connsiteX0" fmla="*/ 121920 w 142113"/>
                <a:gd name="connsiteY0" fmla="*/ 21717 h 151257"/>
                <a:gd name="connsiteX1" fmla="*/ 84201 w 142113"/>
                <a:gd name="connsiteY1" fmla="*/ 0 h 151257"/>
                <a:gd name="connsiteX2" fmla="*/ 0 w 142113"/>
                <a:gd name="connsiteY2" fmla="*/ 104489 h 151257"/>
                <a:gd name="connsiteX3" fmla="*/ 76010 w 142113"/>
                <a:gd name="connsiteY3" fmla="*/ 151257 h 151257"/>
                <a:gd name="connsiteX4" fmla="*/ 142113 w 142113"/>
                <a:gd name="connsiteY4" fmla="*/ 70009 h 151257"/>
                <a:gd name="connsiteX5" fmla="*/ 137732 w 142113"/>
                <a:gd name="connsiteY5" fmla="*/ 44958 h 151257"/>
                <a:gd name="connsiteX6" fmla="*/ 121920 w 142113"/>
                <a:gd name="connsiteY6" fmla="*/ 21717 h 15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113" h="151257">
                  <a:moveTo>
                    <a:pt x="121920" y="21717"/>
                  </a:moveTo>
                  <a:cubicBezTo>
                    <a:pt x="110871" y="12192"/>
                    <a:pt x="97346" y="6191"/>
                    <a:pt x="84201" y="0"/>
                  </a:cubicBezTo>
                  <a:cubicBezTo>
                    <a:pt x="56102" y="34766"/>
                    <a:pt x="28004" y="69628"/>
                    <a:pt x="0" y="104489"/>
                  </a:cubicBezTo>
                  <a:cubicBezTo>
                    <a:pt x="32576" y="96774"/>
                    <a:pt x="68104" y="119253"/>
                    <a:pt x="76010" y="151257"/>
                  </a:cubicBezTo>
                  <a:cubicBezTo>
                    <a:pt x="98012" y="124206"/>
                    <a:pt x="120015" y="97060"/>
                    <a:pt x="142113" y="70009"/>
                  </a:cubicBezTo>
                  <a:cubicBezTo>
                    <a:pt x="139827" y="61817"/>
                    <a:pt x="140684" y="53150"/>
                    <a:pt x="137732" y="44958"/>
                  </a:cubicBezTo>
                  <a:cubicBezTo>
                    <a:pt x="134493" y="35909"/>
                    <a:pt x="129254" y="27908"/>
                    <a:pt x="121920" y="21717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349369EB-AC80-4D15-91AC-F7EEF089C3A9}"/>
                </a:ext>
              </a:extLst>
            </p:cNvPr>
            <p:cNvSpPr/>
            <p:nvPr/>
          </p:nvSpPr>
          <p:spPr>
            <a:xfrm>
              <a:off x="6707695" y="2873501"/>
              <a:ext cx="141255" cy="147923"/>
            </a:xfrm>
            <a:custGeom>
              <a:avLst/>
              <a:gdLst>
                <a:gd name="connsiteX0" fmla="*/ 111538 w 141255"/>
                <a:gd name="connsiteY0" fmla="*/ 26194 h 147923"/>
                <a:gd name="connsiteX1" fmla="*/ 74581 w 141255"/>
                <a:gd name="connsiteY1" fmla="*/ 0 h 147923"/>
                <a:gd name="connsiteX2" fmla="*/ 50197 w 141255"/>
                <a:gd name="connsiteY2" fmla="*/ 26956 h 147923"/>
                <a:gd name="connsiteX3" fmla="*/ 0 w 141255"/>
                <a:gd name="connsiteY3" fmla="*/ 89344 h 147923"/>
                <a:gd name="connsiteX4" fmla="*/ 66389 w 141255"/>
                <a:gd name="connsiteY4" fmla="*/ 147923 h 147923"/>
                <a:gd name="connsiteX5" fmla="*/ 108395 w 141255"/>
                <a:gd name="connsiteY5" fmla="*/ 93059 h 147923"/>
                <a:gd name="connsiteX6" fmla="*/ 141256 w 141255"/>
                <a:gd name="connsiteY6" fmla="*/ 56102 h 147923"/>
                <a:gd name="connsiteX7" fmla="*/ 111538 w 141255"/>
                <a:gd name="connsiteY7" fmla="*/ 26194 h 14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5" h="147923">
                  <a:moveTo>
                    <a:pt x="111538" y="26194"/>
                  </a:moveTo>
                  <a:cubicBezTo>
                    <a:pt x="100203" y="15907"/>
                    <a:pt x="87630" y="7810"/>
                    <a:pt x="74581" y="0"/>
                  </a:cubicBezTo>
                  <a:cubicBezTo>
                    <a:pt x="66484" y="9049"/>
                    <a:pt x="57817" y="17526"/>
                    <a:pt x="50197" y="26956"/>
                  </a:cubicBezTo>
                  <a:cubicBezTo>
                    <a:pt x="33433" y="47720"/>
                    <a:pt x="16764" y="68580"/>
                    <a:pt x="0" y="89344"/>
                  </a:cubicBezTo>
                  <a:cubicBezTo>
                    <a:pt x="29908" y="90011"/>
                    <a:pt x="67723" y="115919"/>
                    <a:pt x="66389" y="147923"/>
                  </a:cubicBezTo>
                  <a:cubicBezTo>
                    <a:pt x="80105" y="129445"/>
                    <a:pt x="93631" y="110776"/>
                    <a:pt x="108395" y="93059"/>
                  </a:cubicBezTo>
                  <a:cubicBezTo>
                    <a:pt x="118777" y="80486"/>
                    <a:pt x="130016" y="68294"/>
                    <a:pt x="141256" y="56102"/>
                  </a:cubicBezTo>
                  <a:cubicBezTo>
                    <a:pt x="130112" y="49816"/>
                    <a:pt x="120967" y="34766"/>
                    <a:pt x="111538" y="26194"/>
                  </a:cubicBezTo>
                  <a:close/>
                </a:path>
              </a:pathLst>
            </a:custGeom>
            <a:solidFill>
              <a:srgbClr val="164B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FF1F8F7-DBC3-4487-BF2C-578708AF42BF}"/>
                </a:ext>
              </a:extLst>
            </p:cNvPr>
            <p:cNvSpPr/>
            <p:nvPr/>
          </p:nvSpPr>
          <p:spPr>
            <a:xfrm>
              <a:off x="6785037" y="2792824"/>
              <a:ext cx="135921" cy="132778"/>
            </a:xfrm>
            <a:custGeom>
              <a:avLst/>
              <a:gdLst>
                <a:gd name="connsiteX0" fmla="*/ 78486 w 135921"/>
                <a:gd name="connsiteY0" fmla="*/ 0 h 132778"/>
                <a:gd name="connsiteX1" fmla="*/ 0 w 135921"/>
                <a:gd name="connsiteY1" fmla="*/ 77629 h 132778"/>
                <a:gd name="connsiteX2" fmla="*/ 36290 w 135921"/>
                <a:gd name="connsiteY2" fmla="*/ 98393 h 132778"/>
                <a:gd name="connsiteX3" fmla="*/ 67342 w 135921"/>
                <a:gd name="connsiteY3" fmla="*/ 132779 h 132778"/>
                <a:gd name="connsiteX4" fmla="*/ 135922 w 135921"/>
                <a:gd name="connsiteY4" fmla="*/ 70866 h 132778"/>
                <a:gd name="connsiteX5" fmla="*/ 78486 w 135921"/>
                <a:gd name="connsiteY5" fmla="*/ 0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921" h="132778">
                  <a:moveTo>
                    <a:pt x="78486" y="0"/>
                  </a:moveTo>
                  <a:cubicBezTo>
                    <a:pt x="50959" y="24479"/>
                    <a:pt x="24860" y="50483"/>
                    <a:pt x="0" y="77629"/>
                  </a:cubicBezTo>
                  <a:cubicBezTo>
                    <a:pt x="13525" y="81344"/>
                    <a:pt x="25813" y="89249"/>
                    <a:pt x="36290" y="98393"/>
                  </a:cubicBezTo>
                  <a:cubicBezTo>
                    <a:pt x="46006" y="106871"/>
                    <a:pt x="62675" y="119634"/>
                    <a:pt x="67342" y="132779"/>
                  </a:cubicBezTo>
                  <a:cubicBezTo>
                    <a:pt x="88487" y="110204"/>
                    <a:pt x="111442" y="89535"/>
                    <a:pt x="135922" y="70866"/>
                  </a:cubicBezTo>
                  <a:cubicBezTo>
                    <a:pt x="104870" y="57721"/>
                    <a:pt x="76200" y="35623"/>
                    <a:pt x="78486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2EEEFA0B-1057-4D5D-A7D9-9EE17E1F647B}"/>
                </a:ext>
              </a:extLst>
            </p:cNvPr>
            <p:cNvSpPr/>
            <p:nvPr/>
          </p:nvSpPr>
          <p:spPr>
            <a:xfrm>
              <a:off x="6599776" y="2967608"/>
              <a:ext cx="169354" cy="198501"/>
            </a:xfrm>
            <a:custGeom>
              <a:avLst/>
              <a:gdLst>
                <a:gd name="connsiteX0" fmla="*/ 104013 w 169354"/>
                <a:gd name="connsiteY0" fmla="*/ 0 h 198501"/>
                <a:gd name="connsiteX1" fmla="*/ 0 w 169354"/>
                <a:gd name="connsiteY1" fmla="*/ 128969 h 198501"/>
                <a:gd name="connsiteX2" fmla="*/ 47054 w 169354"/>
                <a:gd name="connsiteY2" fmla="*/ 156972 h 198501"/>
                <a:gd name="connsiteX3" fmla="*/ 58293 w 169354"/>
                <a:gd name="connsiteY3" fmla="*/ 198501 h 198501"/>
                <a:gd name="connsiteX4" fmla="*/ 60865 w 169354"/>
                <a:gd name="connsiteY4" fmla="*/ 195358 h 198501"/>
                <a:gd name="connsiteX5" fmla="*/ 154591 w 169354"/>
                <a:gd name="connsiteY5" fmla="*/ 79534 h 198501"/>
                <a:gd name="connsiteX6" fmla="*/ 169354 w 169354"/>
                <a:gd name="connsiteY6" fmla="*/ 60198 h 198501"/>
                <a:gd name="connsiteX7" fmla="*/ 145923 w 169354"/>
                <a:gd name="connsiteY7" fmla="*/ 16288 h 198501"/>
                <a:gd name="connsiteX8" fmla="*/ 104013 w 169354"/>
                <a:gd name="connsiteY8" fmla="*/ 0 h 198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54" h="198501">
                  <a:moveTo>
                    <a:pt x="104013" y="0"/>
                  </a:moveTo>
                  <a:cubicBezTo>
                    <a:pt x="69247" y="42958"/>
                    <a:pt x="34671" y="86011"/>
                    <a:pt x="0" y="128969"/>
                  </a:cubicBezTo>
                  <a:cubicBezTo>
                    <a:pt x="17526" y="134493"/>
                    <a:pt x="35624" y="142399"/>
                    <a:pt x="47054" y="156972"/>
                  </a:cubicBezTo>
                  <a:cubicBezTo>
                    <a:pt x="55531" y="167735"/>
                    <a:pt x="61246" y="184118"/>
                    <a:pt x="58293" y="198501"/>
                  </a:cubicBezTo>
                  <a:cubicBezTo>
                    <a:pt x="59150" y="197453"/>
                    <a:pt x="60008" y="196310"/>
                    <a:pt x="60865" y="195358"/>
                  </a:cubicBezTo>
                  <a:cubicBezTo>
                    <a:pt x="92107" y="156877"/>
                    <a:pt x="125063" y="119253"/>
                    <a:pt x="154591" y="79534"/>
                  </a:cubicBezTo>
                  <a:cubicBezTo>
                    <a:pt x="159449" y="73057"/>
                    <a:pt x="164592" y="66770"/>
                    <a:pt x="169354" y="60198"/>
                  </a:cubicBezTo>
                  <a:cubicBezTo>
                    <a:pt x="166878" y="42386"/>
                    <a:pt x="160877" y="27623"/>
                    <a:pt x="145923" y="16288"/>
                  </a:cubicBezTo>
                  <a:cubicBezTo>
                    <a:pt x="133731" y="6858"/>
                    <a:pt x="119539" y="953"/>
                    <a:pt x="104013" y="0"/>
                  </a:cubicBezTo>
                  <a:close/>
                </a:path>
              </a:pathLst>
            </a:custGeom>
            <a:solidFill>
              <a:srgbClr val="F8B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188C3E16-37A2-4FC1-98CE-460FF15FCA6C}"/>
                </a:ext>
              </a:extLst>
            </p:cNvPr>
            <p:cNvSpPr/>
            <p:nvPr/>
          </p:nvSpPr>
          <p:spPr>
            <a:xfrm>
              <a:off x="5360686" y="2043051"/>
              <a:ext cx="2009006" cy="2628900"/>
            </a:xfrm>
            <a:custGeom>
              <a:avLst/>
              <a:gdLst>
                <a:gd name="connsiteX0" fmla="*/ 1990041 w 2009006"/>
                <a:gd name="connsiteY0" fmla="*/ 314480 h 2628900"/>
                <a:gd name="connsiteX1" fmla="*/ 1990136 w 2009006"/>
                <a:gd name="connsiteY1" fmla="*/ 314385 h 2628900"/>
                <a:gd name="connsiteX2" fmla="*/ 1990041 w 2009006"/>
                <a:gd name="connsiteY2" fmla="*/ 314385 h 2628900"/>
                <a:gd name="connsiteX3" fmla="*/ 1794112 w 2009006"/>
                <a:gd name="connsiteY3" fmla="*/ 38446 h 2628900"/>
                <a:gd name="connsiteX4" fmla="*/ 1666096 w 2009006"/>
                <a:gd name="connsiteY4" fmla="*/ 2441 h 2628900"/>
                <a:gd name="connsiteX5" fmla="*/ 1665143 w 2009006"/>
                <a:gd name="connsiteY5" fmla="*/ 822 h 2628900"/>
                <a:gd name="connsiteX6" fmla="*/ 1661429 w 2009006"/>
                <a:gd name="connsiteY6" fmla="*/ 2060 h 2628900"/>
                <a:gd name="connsiteX7" fmla="*/ 1598087 w 2009006"/>
                <a:gd name="connsiteY7" fmla="*/ 5680 h 2628900"/>
                <a:gd name="connsiteX8" fmla="*/ 1376441 w 2009006"/>
                <a:gd name="connsiteY8" fmla="*/ 125600 h 2628900"/>
                <a:gd name="connsiteX9" fmla="*/ 1355867 w 2009006"/>
                <a:gd name="connsiteY9" fmla="*/ 145888 h 2628900"/>
                <a:gd name="connsiteX10" fmla="*/ 1355390 w 2009006"/>
                <a:gd name="connsiteY10" fmla="*/ 145888 h 2628900"/>
                <a:gd name="connsiteX11" fmla="*/ 1355486 w 2009006"/>
                <a:gd name="connsiteY11" fmla="*/ 146269 h 2628900"/>
                <a:gd name="connsiteX12" fmla="*/ 1208896 w 2009006"/>
                <a:gd name="connsiteY12" fmla="*/ 332197 h 2628900"/>
                <a:gd name="connsiteX13" fmla="*/ 1163652 w 2009006"/>
                <a:gd name="connsiteY13" fmla="*/ 374774 h 2628900"/>
                <a:gd name="connsiteX14" fmla="*/ 1121933 w 2009006"/>
                <a:gd name="connsiteY14" fmla="*/ 400872 h 2628900"/>
                <a:gd name="connsiteX15" fmla="*/ 1150412 w 2009006"/>
                <a:gd name="connsiteY15" fmla="*/ 460499 h 2628900"/>
                <a:gd name="connsiteX16" fmla="*/ 1230613 w 2009006"/>
                <a:gd name="connsiteY16" fmla="*/ 482787 h 2628900"/>
                <a:gd name="connsiteX17" fmla="*/ 1231089 w 2009006"/>
                <a:gd name="connsiteY17" fmla="*/ 482882 h 2628900"/>
                <a:gd name="connsiteX18" fmla="*/ 1298145 w 2009006"/>
                <a:gd name="connsiteY18" fmla="*/ 362201 h 2628900"/>
                <a:gd name="connsiteX19" fmla="*/ 1400920 w 2009006"/>
                <a:gd name="connsiteY19" fmla="*/ 243614 h 2628900"/>
                <a:gd name="connsiteX20" fmla="*/ 1636949 w 2009006"/>
                <a:gd name="connsiteY20" fmla="*/ 101216 h 2628900"/>
                <a:gd name="connsiteX21" fmla="*/ 1912793 w 2009006"/>
                <a:gd name="connsiteY21" fmla="*/ 363439 h 2628900"/>
                <a:gd name="connsiteX22" fmla="*/ 1894696 w 2009006"/>
                <a:gd name="connsiteY22" fmla="*/ 533174 h 2628900"/>
                <a:gd name="connsiteX23" fmla="*/ 1767537 w 2009006"/>
                <a:gd name="connsiteY23" fmla="*/ 641283 h 2628900"/>
                <a:gd name="connsiteX24" fmla="*/ 1644188 w 2009006"/>
                <a:gd name="connsiteY24" fmla="*/ 666048 h 2628900"/>
                <a:gd name="connsiteX25" fmla="*/ 1531984 w 2009006"/>
                <a:gd name="connsiteY25" fmla="*/ 714721 h 2628900"/>
                <a:gd name="connsiteX26" fmla="*/ 1329197 w 2009006"/>
                <a:gd name="connsiteY26" fmla="*/ 929700 h 2628900"/>
                <a:gd name="connsiteX27" fmla="*/ 1231184 w 2009006"/>
                <a:gd name="connsiteY27" fmla="*/ 1051620 h 2628900"/>
                <a:gd name="connsiteX28" fmla="*/ 1229946 w 2009006"/>
                <a:gd name="connsiteY28" fmla="*/ 1053144 h 2628900"/>
                <a:gd name="connsiteX29" fmla="*/ 1140411 w 2009006"/>
                <a:gd name="connsiteY29" fmla="*/ 1164587 h 2628900"/>
                <a:gd name="connsiteX30" fmla="*/ 1140030 w 2009006"/>
                <a:gd name="connsiteY30" fmla="*/ 1164587 h 2628900"/>
                <a:gd name="connsiteX31" fmla="*/ 1140125 w 2009006"/>
                <a:gd name="connsiteY31" fmla="*/ 1164872 h 2628900"/>
                <a:gd name="connsiteX32" fmla="*/ 1054877 w 2009006"/>
                <a:gd name="connsiteY32" fmla="*/ 1270981 h 2628900"/>
                <a:gd name="connsiteX33" fmla="*/ 1054115 w 2009006"/>
                <a:gd name="connsiteY33" fmla="*/ 1270790 h 2628900"/>
                <a:gd name="connsiteX34" fmla="*/ 1053924 w 2009006"/>
                <a:gd name="connsiteY34" fmla="*/ 1272124 h 2628900"/>
                <a:gd name="connsiteX35" fmla="*/ 529287 w 2009006"/>
                <a:gd name="connsiteY35" fmla="*/ 1924777 h 2628900"/>
                <a:gd name="connsiteX36" fmla="*/ 231155 w 2009006"/>
                <a:gd name="connsiteY36" fmla="*/ 2291299 h 2628900"/>
                <a:gd name="connsiteX37" fmla="*/ 63229 w 2009006"/>
                <a:gd name="connsiteY37" fmla="*/ 2479799 h 2628900"/>
                <a:gd name="connsiteX38" fmla="*/ 554 w 2009006"/>
                <a:gd name="connsiteY38" fmla="*/ 2524566 h 2628900"/>
                <a:gd name="connsiteX39" fmla="*/ 1031 w 2009006"/>
                <a:gd name="connsiteY39" fmla="*/ 2529233 h 2628900"/>
                <a:gd name="connsiteX40" fmla="*/ 143620 w 2009006"/>
                <a:gd name="connsiteY40" fmla="*/ 2628389 h 2628900"/>
                <a:gd name="connsiteX41" fmla="*/ 148954 w 2009006"/>
                <a:gd name="connsiteY41" fmla="*/ 2627150 h 2628900"/>
                <a:gd name="connsiteX42" fmla="*/ 161146 w 2009006"/>
                <a:gd name="connsiteY42" fmla="*/ 2584955 h 2628900"/>
                <a:gd name="connsiteX43" fmla="*/ 160479 w 2009006"/>
                <a:gd name="connsiteY43" fmla="*/ 2569334 h 2628900"/>
                <a:gd name="connsiteX44" fmla="*/ 173909 w 2009006"/>
                <a:gd name="connsiteY44" fmla="*/ 2546283 h 2628900"/>
                <a:gd name="connsiteX45" fmla="*/ 231440 w 2009006"/>
                <a:gd name="connsiteY45" fmla="*/ 2464940 h 2628900"/>
                <a:gd name="connsiteX46" fmla="*/ 449277 w 2009006"/>
                <a:gd name="connsiteY46" fmla="*/ 2184143 h 2628900"/>
                <a:gd name="connsiteX47" fmla="*/ 1135363 w 2009006"/>
                <a:gd name="connsiteY47" fmla="*/ 1334417 h 2628900"/>
                <a:gd name="connsiteX48" fmla="*/ 1325672 w 2009006"/>
                <a:gd name="connsiteY48" fmla="*/ 1100293 h 2628900"/>
                <a:gd name="connsiteX49" fmla="*/ 1412445 w 2009006"/>
                <a:gd name="connsiteY49" fmla="*/ 991041 h 2628900"/>
                <a:gd name="connsiteX50" fmla="*/ 1485502 w 2009006"/>
                <a:gd name="connsiteY50" fmla="*/ 899982 h 2628900"/>
                <a:gd name="connsiteX51" fmla="*/ 1587896 w 2009006"/>
                <a:gd name="connsiteY51" fmla="*/ 809209 h 2628900"/>
                <a:gd name="connsiteX52" fmla="*/ 1710673 w 2009006"/>
                <a:gd name="connsiteY52" fmla="*/ 758345 h 2628900"/>
                <a:gd name="connsiteX53" fmla="*/ 1898410 w 2009006"/>
                <a:gd name="connsiteY53" fmla="*/ 692337 h 2628900"/>
                <a:gd name="connsiteX54" fmla="*/ 1899268 w 2009006"/>
                <a:gd name="connsiteY54" fmla="*/ 692432 h 2628900"/>
                <a:gd name="connsiteX55" fmla="*/ 1899363 w 2009006"/>
                <a:gd name="connsiteY55" fmla="*/ 691575 h 2628900"/>
                <a:gd name="connsiteX56" fmla="*/ 1929176 w 2009006"/>
                <a:gd name="connsiteY56" fmla="*/ 668525 h 2628900"/>
                <a:gd name="connsiteX57" fmla="*/ 2002042 w 2009006"/>
                <a:gd name="connsiteY57" fmla="*/ 519363 h 2628900"/>
                <a:gd name="connsiteX58" fmla="*/ 2002328 w 2009006"/>
                <a:gd name="connsiteY58" fmla="*/ 519173 h 2628900"/>
                <a:gd name="connsiteX59" fmla="*/ 2002424 w 2009006"/>
                <a:gd name="connsiteY59" fmla="*/ 517363 h 2628900"/>
                <a:gd name="connsiteX60" fmla="*/ 1996804 w 2009006"/>
                <a:gd name="connsiteY60" fmla="*/ 334388 h 2628900"/>
                <a:gd name="connsiteX61" fmla="*/ 1990041 w 2009006"/>
                <a:gd name="connsiteY61" fmla="*/ 314480 h 2628900"/>
                <a:gd name="connsiteX62" fmla="*/ 1227470 w 2009006"/>
                <a:gd name="connsiteY62" fmla="*/ 481930 h 2628900"/>
                <a:gd name="connsiteX63" fmla="*/ 1229184 w 2009006"/>
                <a:gd name="connsiteY63" fmla="*/ 482501 h 2628900"/>
                <a:gd name="connsiteX64" fmla="*/ 1227755 w 2009006"/>
                <a:gd name="connsiteY64" fmla="*/ 482406 h 2628900"/>
                <a:gd name="connsiteX65" fmla="*/ 1158413 w 2009006"/>
                <a:gd name="connsiteY65" fmla="*/ 462785 h 2628900"/>
                <a:gd name="connsiteX66" fmla="*/ 1135553 w 2009006"/>
                <a:gd name="connsiteY66" fmla="*/ 438782 h 2628900"/>
                <a:gd name="connsiteX67" fmla="*/ 1123171 w 2009006"/>
                <a:gd name="connsiteY67" fmla="*/ 411445 h 2628900"/>
                <a:gd name="connsiteX68" fmla="*/ 1154318 w 2009006"/>
                <a:gd name="connsiteY68" fmla="*/ 386013 h 2628900"/>
                <a:gd name="connsiteX69" fmla="*/ 1156413 w 2009006"/>
                <a:gd name="connsiteY69" fmla="*/ 384394 h 2628900"/>
                <a:gd name="connsiteX70" fmla="*/ 1237185 w 2009006"/>
                <a:gd name="connsiteY70" fmla="*/ 458689 h 2628900"/>
                <a:gd name="connsiteX71" fmla="*/ 1227470 w 2009006"/>
                <a:gd name="connsiteY71" fmla="*/ 481930 h 2628900"/>
                <a:gd name="connsiteX72" fmla="*/ 1239090 w 2009006"/>
                <a:gd name="connsiteY72" fmla="*/ 454022 h 2628900"/>
                <a:gd name="connsiteX73" fmla="*/ 1157461 w 2009006"/>
                <a:gd name="connsiteY73" fmla="*/ 383441 h 2628900"/>
                <a:gd name="connsiteX74" fmla="*/ 1226136 w 2009006"/>
                <a:gd name="connsiteY74" fmla="*/ 318386 h 2628900"/>
                <a:gd name="connsiteX75" fmla="*/ 1287953 w 2009006"/>
                <a:gd name="connsiteY75" fmla="*/ 367249 h 2628900"/>
                <a:gd name="connsiteX76" fmla="*/ 1239090 w 2009006"/>
                <a:gd name="connsiteY76" fmla="*/ 454022 h 2628900"/>
                <a:gd name="connsiteX77" fmla="*/ 1291382 w 2009006"/>
                <a:gd name="connsiteY77" fmla="*/ 362296 h 2628900"/>
                <a:gd name="connsiteX78" fmla="*/ 1229089 w 2009006"/>
                <a:gd name="connsiteY78" fmla="*/ 314671 h 2628900"/>
                <a:gd name="connsiteX79" fmla="*/ 1234328 w 2009006"/>
                <a:gd name="connsiteY79" fmla="*/ 308289 h 2628900"/>
                <a:gd name="connsiteX80" fmla="*/ 1293764 w 2009006"/>
                <a:gd name="connsiteY80" fmla="*/ 226565 h 2628900"/>
                <a:gd name="connsiteX81" fmla="*/ 1294240 w 2009006"/>
                <a:gd name="connsiteY81" fmla="*/ 227708 h 2628900"/>
                <a:gd name="connsiteX82" fmla="*/ 1359391 w 2009006"/>
                <a:gd name="connsiteY82" fmla="*/ 282762 h 2628900"/>
                <a:gd name="connsiteX83" fmla="*/ 1291382 w 2009006"/>
                <a:gd name="connsiteY83" fmla="*/ 362296 h 2628900"/>
                <a:gd name="connsiteX84" fmla="*/ 1404635 w 2009006"/>
                <a:gd name="connsiteY84" fmla="*/ 229708 h 2628900"/>
                <a:gd name="connsiteX85" fmla="*/ 1362248 w 2009006"/>
                <a:gd name="connsiteY85" fmla="*/ 279238 h 2628900"/>
                <a:gd name="connsiteX86" fmla="*/ 1338912 w 2009006"/>
                <a:gd name="connsiteY86" fmla="*/ 238185 h 2628900"/>
                <a:gd name="connsiteX87" fmla="*/ 1295192 w 2009006"/>
                <a:gd name="connsiteY87" fmla="*/ 224564 h 2628900"/>
                <a:gd name="connsiteX88" fmla="*/ 1311099 w 2009006"/>
                <a:gd name="connsiteY88" fmla="*/ 202657 h 2628900"/>
                <a:gd name="connsiteX89" fmla="*/ 1360153 w 2009006"/>
                <a:gd name="connsiteY89" fmla="*/ 148174 h 2628900"/>
                <a:gd name="connsiteX90" fmla="*/ 1426923 w 2009006"/>
                <a:gd name="connsiteY90" fmla="*/ 206943 h 2628900"/>
                <a:gd name="connsiteX91" fmla="*/ 1404635 w 2009006"/>
                <a:gd name="connsiteY91" fmla="*/ 229708 h 2628900"/>
                <a:gd name="connsiteX92" fmla="*/ 1431114 w 2009006"/>
                <a:gd name="connsiteY92" fmla="*/ 202752 h 2628900"/>
                <a:gd name="connsiteX93" fmla="*/ 1363010 w 2009006"/>
                <a:gd name="connsiteY93" fmla="*/ 145697 h 2628900"/>
                <a:gd name="connsiteX94" fmla="*/ 1447021 w 2009006"/>
                <a:gd name="connsiteY94" fmla="*/ 79499 h 2628900"/>
                <a:gd name="connsiteX95" fmla="*/ 1484740 w 2009006"/>
                <a:gd name="connsiteY95" fmla="*/ 108740 h 2628900"/>
                <a:gd name="connsiteX96" fmla="*/ 1492265 w 2009006"/>
                <a:gd name="connsiteY96" fmla="*/ 150079 h 2628900"/>
                <a:gd name="connsiteX97" fmla="*/ 1492550 w 2009006"/>
                <a:gd name="connsiteY97" fmla="*/ 150079 h 2628900"/>
                <a:gd name="connsiteX98" fmla="*/ 1431114 w 2009006"/>
                <a:gd name="connsiteY98" fmla="*/ 202752 h 2628900"/>
                <a:gd name="connsiteX99" fmla="*/ 1496456 w 2009006"/>
                <a:gd name="connsiteY99" fmla="*/ 147126 h 2628900"/>
                <a:gd name="connsiteX100" fmla="*/ 1488169 w 2009006"/>
                <a:gd name="connsiteY100" fmla="*/ 102835 h 2628900"/>
                <a:gd name="connsiteX101" fmla="*/ 1450736 w 2009006"/>
                <a:gd name="connsiteY101" fmla="*/ 76927 h 2628900"/>
                <a:gd name="connsiteX102" fmla="*/ 1531508 w 2009006"/>
                <a:gd name="connsiteY102" fmla="*/ 32350 h 2628900"/>
                <a:gd name="connsiteX103" fmla="*/ 1534937 w 2009006"/>
                <a:gd name="connsiteY103" fmla="*/ 31302 h 2628900"/>
                <a:gd name="connsiteX104" fmla="*/ 1576085 w 2009006"/>
                <a:gd name="connsiteY104" fmla="*/ 104835 h 2628900"/>
                <a:gd name="connsiteX105" fmla="*/ 1579418 w 2009006"/>
                <a:gd name="connsiteY105" fmla="*/ 105407 h 2628900"/>
                <a:gd name="connsiteX106" fmla="*/ 1496456 w 2009006"/>
                <a:gd name="connsiteY106" fmla="*/ 147126 h 2628900"/>
                <a:gd name="connsiteX107" fmla="*/ 1642093 w 2009006"/>
                <a:gd name="connsiteY107" fmla="*/ 94548 h 2628900"/>
                <a:gd name="connsiteX108" fmla="*/ 1581133 w 2009006"/>
                <a:gd name="connsiteY108" fmla="*/ 105121 h 2628900"/>
                <a:gd name="connsiteX109" fmla="*/ 1541604 w 2009006"/>
                <a:gd name="connsiteY109" fmla="*/ 29207 h 2628900"/>
                <a:gd name="connsiteX110" fmla="*/ 1663810 w 2009006"/>
                <a:gd name="connsiteY110" fmla="*/ 8918 h 2628900"/>
                <a:gd name="connsiteX111" fmla="*/ 1666572 w 2009006"/>
                <a:gd name="connsiteY111" fmla="*/ 96358 h 2628900"/>
                <a:gd name="connsiteX112" fmla="*/ 1666667 w 2009006"/>
                <a:gd name="connsiteY112" fmla="*/ 96834 h 2628900"/>
                <a:gd name="connsiteX113" fmla="*/ 1642093 w 2009006"/>
                <a:gd name="connsiteY113" fmla="*/ 94548 h 2628900"/>
                <a:gd name="connsiteX114" fmla="*/ 1671525 w 2009006"/>
                <a:gd name="connsiteY114" fmla="*/ 97310 h 2628900"/>
                <a:gd name="connsiteX115" fmla="*/ 1670477 w 2009006"/>
                <a:gd name="connsiteY115" fmla="*/ 9585 h 2628900"/>
                <a:gd name="connsiteX116" fmla="*/ 1746773 w 2009006"/>
                <a:gd name="connsiteY116" fmla="*/ 25301 h 2628900"/>
                <a:gd name="connsiteX117" fmla="*/ 1754774 w 2009006"/>
                <a:gd name="connsiteY117" fmla="*/ 65116 h 2628900"/>
                <a:gd name="connsiteX118" fmla="*/ 1739915 w 2009006"/>
                <a:gd name="connsiteY118" fmla="*/ 115789 h 2628900"/>
                <a:gd name="connsiteX119" fmla="*/ 1671525 w 2009006"/>
                <a:gd name="connsiteY119" fmla="*/ 97310 h 2628900"/>
                <a:gd name="connsiteX120" fmla="*/ 1743439 w 2009006"/>
                <a:gd name="connsiteY120" fmla="*/ 117789 h 2628900"/>
                <a:gd name="connsiteX121" fmla="*/ 1752107 w 2009006"/>
                <a:gd name="connsiteY121" fmla="*/ 27016 h 2628900"/>
                <a:gd name="connsiteX122" fmla="*/ 1766108 w 2009006"/>
                <a:gd name="connsiteY122" fmla="*/ 31493 h 2628900"/>
                <a:gd name="connsiteX123" fmla="*/ 1854881 w 2009006"/>
                <a:gd name="connsiteY123" fmla="*/ 93310 h 2628900"/>
                <a:gd name="connsiteX124" fmla="*/ 1853167 w 2009006"/>
                <a:gd name="connsiteY124" fmla="*/ 93500 h 2628900"/>
                <a:gd name="connsiteX125" fmla="*/ 1841737 w 2009006"/>
                <a:gd name="connsiteY125" fmla="*/ 136553 h 2628900"/>
                <a:gd name="connsiteX126" fmla="*/ 1806209 w 2009006"/>
                <a:gd name="connsiteY126" fmla="*/ 159699 h 2628900"/>
                <a:gd name="connsiteX127" fmla="*/ 1743439 w 2009006"/>
                <a:gd name="connsiteY127" fmla="*/ 117789 h 2628900"/>
                <a:gd name="connsiteX128" fmla="*/ 1809161 w 2009006"/>
                <a:gd name="connsiteY128" fmla="*/ 161985 h 2628900"/>
                <a:gd name="connsiteX129" fmla="*/ 1856691 w 2009006"/>
                <a:gd name="connsiteY129" fmla="*/ 95215 h 2628900"/>
                <a:gd name="connsiteX130" fmla="*/ 1904792 w 2009006"/>
                <a:gd name="connsiteY130" fmla="*/ 147793 h 2628900"/>
                <a:gd name="connsiteX131" fmla="*/ 1904792 w 2009006"/>
                <a:gd name="connsiteY131" fmla="*/ 147793 h 2628900"/>
                <a:gd name="connsiteX132" fmla="*/ 1850214 w 2009006"/>
                <a:gd name="connsiteY132" fmla="*/ 206086 h 2628900"/>
                <a:gd name="connsiteX133" fmla="*/ 1809161 w 2009006"/>
                <a:gd name="connsiteY133" fmla="*/ 161985 h 2628900"/>
                <a:gd name="connsiteX134" fmla="*/ 1853262 w 2009006"/>
                <a:gd name="connsiteY134" fmla="*/ 210658 h 2628900"/>
                <a:gd name="connsiteX135" fmla="*/ 1909745 w 2009006"/>
                <a:gd name="connsiteY135" fmla="*/ 154175 h 2628900"/>
                <a:gd name="connsiteX136" fmla="*/ 1952893 w 2009006"/>
                <a:gd name="connsiteY136" fmla="*/ 230184 h 2628900"/>
                <a:gd name="connsiteX137" fmla="*/ 1891743 w 2009006"/>
                <a:gd name="connsiteY137" fmla="*/ 275618 h 2628900"/>
                <a:gd name="connsiteX138" fmla="*/ 1853262 w 2009006"/>
                <a:gd name="connsiteY138" fmla="*/ 210658 h 2628900"/>
                <a:gd name="connsiteX139" fmla="*/ 1912508 w 2009006"/>
                <a:gd name="connsiteY139" fmla="*/ 331149 h 2628900"/>
                <a:gd name="connsiteX140" fmla="*/ 1893458 w 2009006"/>
                <a:gd name="connsiteY140" fmla="*/ 279143 h 2628900"/>
                <a:gd name="connsiteX141" fmla="*/ 1956227 w 2009006"/>
                <a:gd name="connsiteY141" fmla="*/ 237042 h 2628900"/>
                <a:gd name="connsiteX142" fmla="*/ 1984135 w 2009006"/>
                <a:gd name="connsiteY142" fmla="*/ 316385 h 2628900"/>
                <a:gd name="connsiteX143" fmla="*/ 1973467 w 2009006"/>
                <a:gd name="connsiteY143" fmla="*/ 328863 h 2628900"/>
                <a:gd name="connsiteX144" fmla="*/ 1952417 w 2009006"/>
                <a:gd name="connsiteY144" fmla="*/ 339150 h 2628900"/>
                <a:gd name="connsiteX145" fmla="*/ 1914889 w 2009006"/>
                <a:gd name="connsiteY145" fmla="*/ 342674 h 2628900"/>
                <a:gd name="connsiteX146" fmla="*/ 1912508 w 2009006"/>
                <a:gd name="connsiteY146" fmla="*/ 331149 h 2628900"/>
                <a:gd name="connsiteX147" fmla="*/ 143620 w 2009006"/>
                <a:gd name="connsiteY147" fmla="*/ 2620007 h 2628900"/>
                <a:gd name="connsiteX148" fmla="*/ 49894 w 2009006"/>
                <a:gd name="connsiteY148" fmla="*/ 2561238 h 2628900"/>
                <a:gd name="connsiteX149" fmla="*/ 10460 w 2009006"/>
                <a:gd name="connsiteY149" fmla="*/ 2528472 h 2628900"/>
                <a:gd name="connsiteX150" fmla="*/ 46655 w 2009006"/>
                <a:gd name="connsiteY150" fmla="*/ 2500087 h 2628900"/>
                <a:gd name="connsiteX151" fmla="*/ 47703 w 2009006"/>
                <a:gd name="connsiteY151" fmla="*/ 2499706 h 2628900"/>
                <a:gd name="connsiteX152" fmla="*/ 99900 w 2009006"/>
                <a:gd name="connsiteY152" fmla="*/ 2531424 h 2628900"/>
                <a:gd name="connsiteX153" fmla="*/ 151430 w 2009006"/>
                <a:gd name="connsiteY153" fmla="*/ 2575334 h 2628900"/>
                <a:gd name="connsiteX154" fmla="*/ 152288 w 2009006"/>
                <a:gd name="connsiteY154" fmla="*/ 2581526 h 2628900"/>
                <a:gd name="connsiteX155" fmla="*/ 143620 w 2009006"/>
                <a:gd name="connsiteY155" fmla="*/ 2620007 h 2628900"/>
                <a:gd name="connsiteX156" fmla="*/ 221534 w 2009006"/>
                <a:gd name="connsiteY156" fmla="*/ 2465225 h 2628900"/>
                <a:gd name="connsiteX157" fmla="*/ 166956 w 2009006"/>
                <a:gd name="connsiteY157" fmla="*/ 2542473 h 2628900"/>
                <a:gd name="connsiteX158" fmla="*/ 153811 w 2009006"/>
                <a:gd name="connsiteY158" fmla="*/ 2564857 h 2628900"/>
                <a:gd name="connsiteX159" fmla="*/ 151430 w 2009006"/>
                <a:gd name="connsiteY159" fmla="*/ 2570572 h 2628900"/>
                <a:gd name="connsiteX160" fmla="*/ 51132 w 2009006"/>
                <a:gd name="connsiteY160" fmla="*/ 2498373 h 2628900"/>
                <a:gd name="connsiteX161" fmla="*/ 85898 w 2009006"/>
                <a:gd name="connsiteY161" fmla="*/ 2468655 h 2628900"/>
                <a:gd name="connsiteX162" fmla="*/ 151621 w 2009006"/>
                <a:gd name="connsiteY162" fmla="*/ 2396074 h 2628900"/>
                <a:gd name="connsiteX163" fmla="*/ 224106 w 2009006"/>
                <a:gd name="connsiteY163" fmla="*/ 2461892 h 2628900"/>
                <a:gd name="connsiteX164" fmla="*/ 221534 w 2009006"/>
                <a:gd name="connsiteY164" fmla="*/ 2465225 h 2628900"/>
                <a:gd name="connsiteX165" fmla="*/ 228488 w 2009006"/>
                <a:gd name="connsiteY165" fmla="*/ 2456272 h 2628900"/>
                <a:gd name="connsiteX166" fmla="*/ 156193 w 2009006"/>
                <a:gd name="connsiteY166" fmla="*/ 2391026 h 2628900"/>
                <a:gd name="connsiteX167" fmla="*/ 278399 w 2009006"/>
                <a:gd name="connsiteY167" fmla="*/ 2246150 h 2628900"/>
                <a:gd name="connsiteX168" fmla="*/ 279351 w 2009006"/>
                <a:gd name="connsiteY168" fmla="*/ 2245008 h 2628900"/>
                <a:gd name="connsiteX169" fmla="*/ 322499 w 2009006"/>
                <a:gd name="connsiteY169" fmla="*/ 2263962 h 2628900"/>
                <a:gd name="connsiteX170" fmla="*/ 342216 w 2009006"/>
                <a:gd name="connsiteY170" fmla="*/ 2308730 h 2628900"/>
                <a:gd name="connsiteX171" fmla="*/ 342597 w 2009006"/>
                <a:gd name="connsiteY171" fmla="*/ 2308730 h 2628900"/>
                <a:gd name="connsiteX172" fmla="*/ 228488 w 2009006"/>
                <a:gd name="connsiteY172" fmla="*/ 2456272 h 2628900"/>
                <a:gd name="connsiteX173" fmla="*/ 428798 w 2009006"/>
                <a:gd name="connsiteY173" fmla="*/ 2197478 h 2628900"/>
                <a:gd name="connsiteX174" fmla="*/ 347550 w 2009006"/>
                <a:gd name="connsiteY174" fmla="*/ 2302443 h 2628900"/>
                <a:gd name="connsiteX175" fmla="*/ 283923 w 2009006"/>
                <a:gd name="connsiteY175" fmla="*/ 2239388 h 2628900"/>
                <a:gd name="connsiteX176" fmla="*/ 374125 w 2009006"/>
                <a:gd name="connsiteY176" fmla="*/ 2128041 h 2628900"/>
                <a:gd name="connsiteX177" fmla="*/ 438514 w 2009006"/>
                <a:gd name="connsiteY177" fmla="*/ 2182238 h 2628900"/>
                <a:gd name="connsiteX178" fmla="*/ 439943 w 2009006"/>
                <a:gd name="connsiteY178" fmla="*/ 2183571 h 2628900"/>
                <a:gd name="connsiteX179" fmla="*/ 428798 w 2009006"/>
                <a:gd name="connsiteY179" fmla="*/ 2197478 h 2628900"/>
                <a:gd name="connsiteX180" fmla="*/ 445086 w 2009006"/>
                <a:gd name="connsiteY180" fmla="*/ 2177285 h 2628900"/>
                <a:gd name="connsiteX181" fmla="*/ 378792 w 2009006"/>
                <a:gd name="connsiteY181" fmla="*/ 2122325 h 2628900"/>
                <a:gd name="connsiteX182" fmla="*/ 496521 w 2009006"/>
                <a:gd name="connsiteY182" fmla="*/ 1977165 h 2628900"/>
                <a:gd name="connsiteX183" fmla="*/ 542146 w 2009006"/>
                <a:gd name="connsiteY183" fmla="*/ 1994405 h 2628900"/>
                <a:gd name="connsiteX184" fmla="*/ 558148 w 2009006"/>
                <a:gd name="connsiteY184" fmla="*/ 2036124 h 2628900"/>
                <a:gd name="connsiteX185" fmla="*/ 559005 w 2009006"/>
                <a:gd name="connsiteY185" fmla="*/ 2036219 h 2628900"/>
                <a:gd name="connsiteX186" fmla="*/ 445086 w 2009006"/>
                <a:gd name="connsiteY186" fmla="*/ 2177285 h 2628900"/>
                <a:gd name="connsiteX187" fmla="*/ 562720 w 2009006"/>
                <a:gd name="connsiteY187" fmla="*/ 2031552 h 2628900"/>
                <a:gd name="connsiteX188" fmla="*/ 549766 w 2009006"/>
                <a:gd name="connsiteY188" fmla="*/ 1991928 h 2628900"/>
                <a:gd name="connsiteX189" fmla="*/ 500426 w 2009006"/>
                <a:gd name="connsiteY189" fmla="*/ 1972211 h 2628900"/>
                <a:gd name="connsiteX190" fmla="*/ 597200 w 2009006"/>
                <a:gd name="connsiteY190" fmla="*/ 1852863 h 2628900"/>
                <a:gd name="connsiteX191" fmla="*/ 662923 w 2009006"/>
                <a:gd name="connsiteY191" fmla="*/ 1905060 h 2628900"/>
                <a:gd name="connsiteX192" fmla="*/ 663970 w 2009006"/>
                <a:gd name="connsiteY192" fmla="*/ 1906108 h 2628900"/>
                <a:gd name="connsiteX193" fmla="*/ 562720 w 2009006"/>
                <a:gd name="connsiteY193" fmla="*/ 2031552 h 2628900"/>
                <a:gd name="connsiteX194" fmla="*/ 668638 w 2009006"/>
                <a:gd name="connsiteY194" fmla="*/ 1900393 h 2628900"/>
                <a:gd name="connsiteX195" fmla="*/ 600820 w 2009006"/>
                <a:gd name="connsiteY195" fmla="*/ 1848482 h 2628900"/>
                <a:gd name="connsiteX196" fmla="*/ 727788 w 2009006"/>
                <a:gd name="connsiteY196" fmla="*/ 1690271 h 2628900"/>
                <a:gd name="connsiteX197" fmla="*/ 772556 w 2009006"/>
                <a:gd name="connsiteY197" fmla="*/ 1709702 h 2628900"/>
                <a:gd name="connsiteX198" fmla="*/ 784938 w 2009006"/>
                <a:gd name="connsiteY198" fmla="*/ 1731515 h 2628900"/>
                <a:gd name="connsiteX199" fmla="*/ 789129 w 2009006"/>
                <a:gd name="connsiteY199" fmla="*/ 1751041 h 2628900"/>
                <a:gd name="connsiteX200" fmla="*/ 668638 w 2009006"/>
                <a:gd name="connsiteY200" fmla="*/ 1900393 h 2628900"/>
                <a:gd name="connsiteX201" fmla="*/ 794654 w 2009006"/>
                <a:gd name="connsiteY201" fmla="*/ 1744278 h 2628900"/>
                <a:gd name="connsiteX202" fmla="*/ 778080 w 2009006"/>
                <a:gd name="connsiteY202" fmla="*/ 1704559 h 2628900"/>
                <a:gd name="connsiteX203" fmla="*/ 731789 w 2009006"/>
                <a:gd name="connsiteY203" fmla="*/ 1685318 h 2628900"/>
                <a:gd name="connsiteX204" fmla="*/ 830658 w 2009006"/>
                <a:gd name="connsiteY204" fmla="*/ 1561779 h 2628900"/>
                <a:gd name="connsiteX205" fmla="*/ 876187 w 2009006"/>
                <a:gd name="connsiteY205" fmla="*/ 1578067 h 2628900"/>
                <a:gd name="connsiteX206" fmla="*/ 896762 w 2009006"/>
                <a:gd name="connsiteY206" fmla="*/ 1617786 h 2628900"/>
                <a:gd name="connsiteX207" fmla="*/ 794654 w 2009006"/>
                <a:gd name="connsiteY207" fmla="*/ 1744278 h 2628900"/>
                <a:gd name="connsiteX208" fmla="*/ 900953 w 2009006"/>
                <a:gd name="connsiteY208" fmla="*/ 1612547 h 2628900"/>
                <a:gd name="connsiteX209" fmla="*/ 878093 w 2009006"/>
                <a:gd name="connsiteY209" fmla="*/ 1570733 h 2628900"/>
                <a:gd name="connsiteX210" fmla="*/ 833039 w 2009006"/>
                <a:gd name="connsiteY210" fmla="*/ 1558826 h 2628900"/>
                <a:gd name="connsiteX211" fmla="*/ 960389 w 2009006"/>
                <a:gd name="connsiteY211" fmla="*/ 1399568 h 2628900"/>
                <a:gd name="connsiteX212" fmla="*/ 1005537 w 2009006"/>
                <a:gd name="connsiteY212" fmla="*/ 1420142 h 2628900"/>
                <a:gd name="connsiteX213" fmla="*/ 1022873 w 2009006"/>
                <a:gd name="connsiteY213" fmla="*/ 1461481 h 2628900"/>
                <a:gd name="connsiteX214" fmla="*/ 900953 w 2009006"/>
                <a:gd name="connsiteY214" fmla="*/ 1612547 h 2628900"/>
                <a:gd name="connsiteX215" fmla="*/ 1109645 w 2009006"/>
                <a:gd name="connsiteY215" fmla="*/ 1354039 h 2628900"/>
                <a:gd name="connsiteX216" fmla="*/ 1027064 w 2009006"/>
                <a:gd name="connsiteY216" fmla="*/ 1456337 h 2628900"/>
                <a:gd name="connsiteX217" fmla="*/ 1010871 w 2009006"/>
                <a:gd name="connsiteY217" fmla="*/ 1415094 h 2628900"/>
                <a:gd name="connsiteX218" fmla="*/ 963722 w 2009006"/>
                <a:gd name="connsiteY218" fmla="*/ 1395377 h 2628900"/>
                <a:gd name="connsiteX219" fmla="*/ 980677 w 2009006"/>
                <a:gd name="connsiteY219" fmla="*/ 1374137 h 2628900"/>
                <a:gd name="connsiteX220" fmla="*/ 1059068 w 2009006"/>
                <a:gd name="connsiteY220" fmla="*/ 1276791 h 2628900"/>
                <a:gd name="connsiteX221" fmla="*/ 1097358 w 2009006"/>
                <a:gd name="connsiteY221" fmla="*/ 1292507 h 2628900"/>
                <a:gd name="connsiteX222" fmla="*/ 1119551 w 2009006"/>
                <a:gd name="connsiteY222" fmla="*/ 1340799 h 2628900"/>
                <a:gd name="connsiteX223" fmla="*/ 1119837 w 2009006"/>
                <a:gd name="connsiteY223" fmla="*/ 1341180 h 2628900"/>
                <a:gd name="connsiteX224" fmla="*/ 1109645 w 2009006"/>
                <a:gd name="connsiteY224" fmla="*/ 1354039 h 2628900"/>
                <a:gd name="connsiteX225" fmla="*/ 1124981 w 2009006"/>
                <a:gd name="connsiteY225" fmla="*/ 1335084 h 2628900"/>
                <a:gd name="connsiteX226" fmla="*/ 1062306 w 2009006"/>
                <a:gd name="connsiteY226" fmla="*/ 1272886 h 2628900"/>
                <a:gd name="connsiteX227" fmla="*/ 1147650 w 2009006"/>
                <a:gd name="connsiteY227" fmla="*/ 1167063 h 2628900"/>
                <a:gd name="connsiteX228" fmla="*/ 1222136 w 2009006"/>
                <a:gd name="connsiteY228" fmla="*/ 1215641 h 2628900"/>
                <a:gd name="connsiteX229" fmla="*/ 1124981 w 2009006"/>
                <a:gd name="connsiteY229" fmla="*/ 1335084 h 2628900"/>
                <a:gd name="connsiteX230" fmla="*/ 1227089 w 2009006"/>
                <a:gd name="connsiteY230" fmla="*/ 1209640 h 2628900"/>
                <a:gd name="connsiteX231" fmla="*/ 1151079 w 2009006"/>
                <a:gd name="connsiteY231" fmla="*/ 1162872 h 2628900"/>
                <a:gd name="connsiteX232" fmla="*/ 1235280 w 2009006"/>
                <a:gd name="connsiteY232" fmla="*/ 1058383 h 2628900"/>
                <a:gd name="connsiteX233" fmla="*/ 1272999 w 2009006"/>
                <a:gd name="connsiteY233" fmla="*/ 1080100 h 2628900"/>
                <a:gd name="connsiteX234" fmla="*/ 1288811 w 2009006"/>
                <a:gd name="connsiteY234" fmla="*/ 1103341 h 2628900"/>
                <a:gd name="connsiteX235" fmla="*/ 1293192 w 2009006"/>
                <a:gd name="connsiteY235" fmla="*/ 1128392 h 2628900"/>
                <a:gd name="connsiteX236" fmla="*/ 1227089 w 2009006"/>
                <a:gd name="connsiteY236" fmla="*/ 1209640 h 2628900"/>
                <a:gd name="connsiteX237" fmla="*/ 1393776 w 2009006"/>
                <a:gd name="connsiteY237" fmla="*/ 1003995 h 2628900"/>
                <a:gd name="connsiteX238" fmla="*/ 1300050 w 2009006"/>
                <a:gd name="connsiteY238" fmla="*/ 1119819 h 2628900"/>
                <a:gd name="connsiteX239" fmla="*/ 1297478 w 2009006"/>
                <a:gd name="connsiteY239" fmla="*/ 1122962 h 2628900"/>
                <a:gd name="connsiteX240" fmla="*/ 1286239 w 2009006"/>
                <a:gd name="connsiteY240" fmla="*/ 1081433 h 2628900"/>
                <a:gd name="connsiteX241" fmla="*/ 1239185 w 2009006"/>
                <a:gd name="connsiteY241" fmla="*/ 1053430 h 2628900"/>
                <a:gd name="connsiteX242" fmla="*/ 1343198 w 2009006"/>
                <a:gd name="connsiteY242" fmla="*/ 924461 h 2628900"/>
                <a:gd name="connsiteX243" fmla="*/ 1385204 w 2009006"/>
                <a:gd name="connsiteY243" fmla="*/ 940559 h 2628900"/>
                <a:gd name="connsiteX244" fmla="*/ 1408635 w 2009006"/>
                <a:gd name="connsiteY244" fmla="*/ 984469 h 2628900"/>
                <a:gd name="connsiteX245" fmla="*/ 1393776 w 2009006"/>
                <a:gd name="connsiteY245" fmla="*/ 1003995 h 2628900"/>
                <a:gd name="connsiteX246" fmla="*/ 1455403 w 2009006"/>
                <a:gd name="connsiteY246" fmla="*/ 923509 h 2628900"/>
                <a:gd name="connsiteX247" fmla="*/ 1413398 w 2009006"/>
                <a:gd name="connsiteY247" fmla="*/ 978373 h 2628900"/>
                <a:gd name="connsiteX248" fmla="*/ 1347008 w 2009006"/>
                <a:gd name="connsiteY248" fmla="*/ 919794 h 2628900"/>
                <a:gd name="connsiteX249" fmla="*/ 1397205 w 2009006"/>
                <a:gd name="connsiteY249" fmla="*/ 857405 h 2628900"/>
                <a:gd name="connsiteX250" fmla="*/ 1421589 w 2009006"/>
                <a:gd name="connsiteY250" fmla="*/ 830450 h 2628900"/>
                <a:gd name="connsiteX251" fmla="*/ 1458546 w 2009006"/>
                <a:gd name="connsiteY251" fmla="*/ 856643 h 2628900"/>
                <a:gd name="connsiteX252" fmla="*/ 1488169 w 2009006"/>
                <a:gd name="connsiteY252" fmla="*/ 886552 h 2628900"/>
                <a:gd name="connsiteX253" fmla="*/ 1455403 w 2009006"/>
                <a:gd name="connsiteY253" fmla="*/ 923509 h 2628900"/>
                <a:gd name="connsiteX254" fmla="*/ 1491788 w 2009006"/>
                <a:gd name="connsiteY254" fmla="*/ 882551 h 2628900"/>
                <a:gd name="connsiteX255" fmla="*/ 1460737 w 2009006"/>
                <a:gd name="connsiteY255" fmla="*/ 848166 h 2628900"/>
                <a:gd name="connsiteX256" fmla="*/ 1424447 w 2009006"/>
                <a:gd name="connsiteY256" fmla="*/ 827402 h 2628900"/>
                <a:gd name="connsiteX257" fmla="*/ 1502933 w 2009006"/>
                <a:gd name="connsiteY257" fmla="*/ 749773 h 2628900"/>
                <a:gd name="connsiteX258" fmla="*/ 1560464 w 2009006"/>
                <a:gd name="connsiteY258" fmla="*/ 820734 h 2628900"/>
                <a:gd name="connsiteX259" fmla="*/ 1491788 w 2009006"/>
                <a:gd name="connsiteY259" fmla="*/ 882551 h 2628900"/>
                <a:gd name="connsiteX260" fmla="*/ 1566655 w 2009006"/>
                <a:gd name="connsiteY260" fmla="*/ 816257 h 2628900"/>
                <a:gd name="connsiteX261" fmla="*/ 1529793 w 2009006"/>
                <a:gd name="connsiteY261" fmla="*/ 795588 h 2628900"/>
                <a:gd name="connsiteX262" fmla="*/ 1506171 w 2009006"/>
                <a:gd name="connsiteY262" fmla="*/ 747296 h 2628900"/>
                <a:gd name="connsiteX263" fmla="*/ 1568369 w 2009006"/>
                <a:gd name="connsiteY263" fmla="*/ 703862 h 2628900"/>
                <a:gd name="connsiteX264" fmla="*/ 1587896 w 2009006"/>
                <a:gd name="connsiteY264" fmla="*/ 757774 h 2628900"/>
                <a:gd name="connsiteX265" fmla="*/ 1623138 w 2009006"/>
                <a:gd name="connsiteY265" fmla="*/ 782063 h 2628900"/>
                <a:gd name="connsiteX266" fmla="*/ 1566655 w 2009006"/>
                <a:gd name="connsiteY266" fmla="*/ 816257 h 2628900"/>
                <a:gd name="connsiteX267" fmla="*/ 1655333 w 2009006"/>
                <a:gd name="connsiteY267" fmla="*/ 766727 h 2628900"/>
                <a:gd name="connsiteX268" fmla="*/ 1629329 w 2009006"/>
                <a:gd name="connsiteY268" fmla="*/ 779110 h 2628900"/>
                <a:gd name="connsiteX269" fmla="*/ 1609708 w 2009006"/>
                <a:gd name="connsiteY269" fmla="*/ 770252 h 2628900"/>
                <a:gd name="connsiteX270" fmla="*/ 1589705 w 2009006"/>
                <a:gd name="connsiteY270" fmla="*/ 747392 h 2628900"/>
                <a:gd name="connsiteX271" fmla="*/ 1572560 w 2009006"/>
                <a:gd name="connsiteY271" fmla="*/ 702148 h 2628900"/>
                <a:gd name="connsiteX272" fmla="*/ 1625138 w 2009006"/>
                <a:gd name="connsiteY272" fmla="*/ 679478 h 2628900"/>
                <a:gd name="connsiteX273" fmla="*/ 1709720 w 2009006"/>
                <a:gd name="connsiteY273" fmla="*/ 661476 h 2628900"/>
                <a:gd name="connsiteX274" fmla="*/ 1721150 w 2009006"/>
                <a:gd name="connsiteY274" fmla="*/ 748820 h 2628900"/>
                <a:gd name="connsiteX275" fmla="*/ 1655333 w 2009006"/>
                <a:gd name="connsiteY275" fmla="*/ 766727 h 2628900"/>
                <a:gd name="connsiteX276" fmla="*/ 1727913 w 2009006"/>
                <a:gd name="connsiteY276" fmla="*/ 747011 h 2628900"/>
                <a:gd name="connsiteX277" fmla="*/ 1714388 w 2009006"/>
                <a:gd name="connsiteY277" fmla="*/ 660428 h 2628900"/>
                <a:gd name="connsiteX278" fmla="*/ 1771442 w 2009006"/>
                <a:gd name="connsiteY278" fmla="*/ 646522 h 2628900"/>
                <a:gd name="connsiteX279" fmla="*/ 1795922 w 2009006"/>
                <a:gd name="connsiteY279" fmla="*/ 730818 h 2628900"/>
                <a:gd name="connsiteX280" fmla="*/ 1727913 w 2009006"/>
                <a:gd name="connsiteY280" fmla="*/ 747011 h 2628900"/>
                <a:gd name="connsiteX281" fmla="*/ 1802780 w 2009006"/>
                <a:gd name="connsiteY281" fmla="*/ 728723 h 2628900"/>
                <a:gd name="connsiteX282" fmla="*/ 1774776 w 2009006"/>
                <a:gd name="connsiteY282" fmla="*/ 690623 h 2628900"/>
                <a:gd name="connsiteX283" fmla="*/ 1776109 w 2009006"/>
                <a:gd name="connsiteY283" fmla="*/ 645188 h 2628900"/>
                <a:gd name="connsiteX284" fmla="*/ 1832593 w 2009006"/>
                <a:gd name="connsiteY284" fmla="*/ 618518 h 2628900"/>
                <a:gd name="connsiteX285" fmla="*/ 1834974 w 2009006"/>
                <a:gd name="connsiteY285" fmla="*/ 616518 h 2628900"/>
                <a:gd name="connsiteX286" fmla="*/ 1843166 w 2009006"/>
                <a:gd name="connsiteY286" fmla="*/ 662429 h 2628900"/>
                <a:gd name="connsiteX287" fmla="*/ 1888409 w 2009006"/>
                <a:gd name="connsiteY287" fmla="*/ 691956 h 2628900"/>
                <a:gd name="connsiteX288" fmla="*/ 1802780 w 2009006"/>
                <a:gd name="connsiteY288" fmla="*/ 728723 h 2628900"/>
                <a:gd name="connsiteX289" fmla="*/ 1895934 w 2009006"/>
                <a:gd name="connsiteY289" fmla="*/ 687479 h 2628900"/>
                <a:gd name="connsiteX290" fmla="*/ 1881932 w 2009006"/>
                <a:gd name="connsiteY290" fmla="*/ 682431 h 2628900"/>
                <a:gd name="connsiteX291" fmla="*/ 1856500 w 2009006"/>
                <a:gd name="connsiteY291" fmla="*/ 666429 h 2628900"/>
                <a:gd name="connsiteX292" fmla="*/ 1840403 w 2009006"/>
                <a:gd name="connsiteY292" fmla="*/ 611946 h 2628900"/>
                <a:gd name="connsiteX293" fmla="*/ 1884123 w 2009006"/>
                <a:gd name="connsiteY293" fmla="*/ 565655 h 2628900"/>
                <a:gd name="connsiteX294" fmla="*/ 1949560 w 2009006"/>
                <a:gd name="connsiteY294" fmla="*/ 630329 h 2628900"/>
                <a:gd name="connsiteX295" fmla="*/ 1895934 w 2009006"/>
                <a:gd name="connsiteY295" fmla="*/ 687479 h 2628900"/>
                <a:gd name="connsiteX296" fmla="*/ 1953751 w 2009006"/>
                <a:gd name="connsiteY296" fmla="*/ 624710 h 2628900"/>
                <a:gd name="connsiteX297" fmla="*/ 1887171 w 2009006"/>
                <a:gd name="connsiteY297" fmla="*/ 561845 h 2628900"/>
                <a:gd name="connsiteX298" fmla="*/ 1913174 w 2009006"/>
                <a:gd name="connsiteY298" fmla="*/ 501742 h 2628900"/>
                <a:gd name="connsiteX299" fmla="*/ 1993756 w 2009006"/>
                <a:gd name="connsiteY299" fmla="*/ 524030 h 2628900"/>
                <a:gd name="connsiteX300" fmla="*/ 1953751 w 2009006"/>
                <a:gd name="connsiteY300" fmla="*/ 624710 h 2628900"/>
                <a:gd name="connsiteX301" fmla="*/ 1994708 w 2009006"/>
                <a:gd name="connsiteY301" fmla="*/ 517458 h 2628900"/>
                <a:gd name="connsiteX302" fmla="*/ 1914889 w 2009006"/>
                <a:gd name="connsiteY302" fmla="*/ 496217 h 2628900"/>
                <a:gd name="connsiteX303" fmla="*/ 1924128 w 2009006"/>
                <a:gd name="connsiteY303" fmla="*/ 419255 h 2628900"/>
                <a:gd name="connsiteX304" fmla="*/ 2000138 w 2009006"/>
                <a:gd name="connsiteY304" fmla="*/ 411254 h 2628900"/>
                <a:gd name="connsiteX305" fmla="*/ 1994708 w 2009006"/>
                <a:gd name="connsiteY305" fmla="*/ 517458 h 2628900"/>
                <a:gd name="connsiteX306" fmla="*/ 1924318 w 2009006"/>
                <a:gd name="connsiteY306" fmla="*/ 412969 h 2628900"/>
                <a:gd name="connsiteX307" fmla="*/ 1915556 w 2009006"/>
                <a:gd name="connsiteY307" fmla="*/ 345532 h 2628900"/>
                <a:gd name="connsiteX308" fmla="*/ 1985755 w 2009006"/>
                <a:gd name="connsiteY308" fmla="*/ 322100 h 2628900"/>
                <a:gd name="connsiteX309" fmla="*/ 1988708 w 2009006"/>
                <a:gd name="connsiteY309" fmla="*/ 332483 h 2628900"/>
                <a:gd name="connsiteX310" fmla="*/ 1999471 w 2009006"/>
                <a:gd name="connsiteY310" fmla="*/ 403825 h 2628900"/>
                <a:gd name="connsiteX311" fmla="*/ 1924318 w 2009006"/>
                <a:gd name="connsiteY311" fmla="*/ 412969 h 262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</a:cxnLst>
              <a:rect l="l" t="t" r="r" b="b"/>
              <a:pathLst>
                <a:path w="2009006" h="2628900">
                  <a:moveTo>
                    <a:pt x="1990041" y="314480"/>
                  </a:moveTo>
                  <a:cubicBezTo>
                    <a:pt x="1990041" y="314480"/>
                    <a:pt x="1990136" y="314385"/>
                    <a:pt x="1990136" y="314385"/>
                  </a:cubicBezTo>
                  <a:cubicBezTo>
                    <a:pt x="1990136" y="314385"/>
                    <a:pt x="1990041" y="314385"/>
                    <a:pt x="1990041" y="314385"/>
                  </a:cubicBezTo>
                  <a:cubicBezTo>
                    <a:pt x="1960418" y="203705"/>
                    <a:pt x="1894696" y="95977"/>
                    <a:pt x="1794112" y="38446"/>
                  </a:cubicBezTo>
                  <a:cubicBezTo>
                    <a:pt x="1754964" y="16062"/>
                    <a:pt x="1710863" y="4727"/>
                    <a:pt x="1666096" y="2441"/>
                  </a:cubicBezTo>
                  <a:cubicBezTo>
                    <a:pt x="1665715" y="1965"/>
                    <a:pt x="1665524" y="1298"/>
                    <a:pt x="1665143" y="822"/>
                  </a:cubicBezTo>
                  <a:cubicBezTo>
                    <a:pt x="1663524" y="-892"/>
                    <a:pt x="1662000" y="346"/>
                    <a:pt x="1661429" y="2060"/>
                  </a:cubicBezTo>
                  <a:cubicBezTo>
                    <a:pt x="1640283" y="1298"/>
                    <a:pt x="1619042" y="1965"/>
                    <a:pt x="1598087" y="5680"/>
                  </a:cubicBezTo>
                  <a:cubicBezTo>
                    <a:pt x="1514458" y="20348"/>
                    <a:pt x="1440639" y="72736"/>
                    <a:pt x="1376441" y="125600"/>
                  </a:cubicBezTo>
                  <a:cubicBezTo>
                    <a:pt x="1368916" y="131791"/>
                    <a:pt x="1362820" y="139220"/>
                    <a:pt x="1355867" y="145888"/>
                  </a:cubicBezTo>
                  <a:cubicBezTo>
                    <a:pt x="1355676" y="145888"/>
                    <a:pt x="1355581" y="145793"/>
                    <a:pt x="1355390" y="145888"/>
                  </a:cubicBezTo>
                  <a:cubicBezTo>
                    <a:pt x="1355105" y="145983"/>
                    <a:pt x="1355581" y="146174"/>
                    <a:pt x="1355486" y="146269"/>
                  </a:cubicBezTo>
                  <a:cubicBezTo>
                    <a:pt x="1298812" y="201514"/>
                    <a:pt x="1259664" y="271713"/>
                    <a:pt x="1208896" y="332197"/>
                  </a:cubicBezTo>
                  <a:cubicBezTo>
                    <a:pt x="1195561" y="348104"/>
                    <a:pt x="1180702" y="362963"/>
                    <a:pt x="1163652" y="374774"/>
                  </a:cubicBezTo>
                  <a:cubicBezTo>
                    <a:pt x="1149936" y="384203"/>
                    <a:pt x="1132124" y="386966"/>
                    <a:pt x="1121933" y="400872"/>
                  </a:cubicBezTo>
                  <a:cubicBezTo>
                    <a:pt x="1107359" y="420779"/>
                    <a:pt x="1138125" y="448592"/>
                    <a:pt x="1150412" y="460499"/>
                  </a:cubicBezTo>
                  <a:cubicBezTo>
                    <a:pt x="1163843" y="473453"/>
                    <a:pt x="1223564" y="523364"/>
                    <a:pt x="1230613" y="482787"/>
                  </a:cubicBezTo>
                  <a:cubicBezTo>
                    <a:pt x="1230803" y="482597"/>
                    <a:pt x="1230899" y="483168"/>
                    <a:pt x="1231089" y="482882"/>
                  </a:cubicBezTo>
                  <a:cubicBezTo>
                    <a:pt x="1247186" y="438305"/>
                    <a:pt x="1266522" y="397919"/>
                    <a:pt x="1298145" y="362201"/>
                  </a:cubicBezTo>
                  <a:cubicBezTo>
                    <a:pt x="1332816" y="322958"/>
                    <a:pt x="1366725" y="283238"/>
                    <a:pt x="1400920" y="243614"/>
                  </a:cubicBezTo>
                  <a:cubicBezTo>
                    <a:pt x="1462356" y="172463"/>
                    <a:pt x="1538747" y="107216"/>
                    <a:pt x="1636949" y="101216"/>
                  </a:cubicBezTo>
                  <a:cubicBezTo>
                    <a:pt x="1781443" y="92453"/>
                    <a:pt x="1888885" y="234566"/>
                    <a:pt x="1912793" y="363439"/>
                  </a:cubicBezTo>
                  <a:cubicBezTo>
                    <a:pt x="1923271" y="420017"/>
                    <a:pt x="1918984" y="480692"/>
                    <a:pt x="1894696" y="533174"/>
                  </a:cubicBezTo>
                  <a:cubicBezTo>
                    <a:pt x="1869931" y="586610"/>
                    <a:pt x="1823354" y="624233"/>
                    <a:pt x="1767537" y="641283"/>
                  </a:cubicBezTo>
                  <a:cubicBezTo>
                    <a:pt x="1727532" y="653475"/>
                    <a:pt x="1684860" y="656428"/>
                    <a:pt x="1644188" y="666048"/>
                  </a:cubicBezTo>
                  <a:cubicBezTo>
                    <a:pt x="1603993" y="675573"/>
                    <a:pt x="1565512" y="690337"/>
                    <a:pt x="1531984" y="714721"/>
                  </a:cubicBezTo>
                  <a:cubicBezTo>
                    <a:pt x="1451879" y="772823"/>
                    <a:pt x="1390633" y="853500"/>
                    <a:pt x="1329197" y="929700"/>
                  </a:cubicBezTo>
                  <a:cubicBezTo>
                    <a:pt x="1296431" y="970277"/>
                    <a:pt x="1263855" y="1011044"/>
                    <a:pt x="1231184" y="1051620"/>
                  </a:cubicBezTo>
                  <a:cubicBezTo>
                    <a:pt x="1230422" y="1052096"/>
                    <a:pt x="1230041" y="1052287"/>
                    <a:pt x="1229946" y="1053144"/>
                  </a:cubicBezTo>
                  <a:cubicBezTo>
                    <a:pt x="1200038" y="1090292"/>
                    <a:pt x="1170224" y="1127439"/>
                    <a:pt x="1140411" y="1164587"/>
                  </a:cubicBezTo>
                  <a:cubicBezTo>
                    <a:pt x="1140221" y="1164682"/>
                    <a:pt x="1140125" y="1164587"/>
                    <a:pt x="1140030" y="1164587"/>
                  </a:cubicBezTo>
                  <a:cubicBezTo>
                    <a:pt x="1139935" y="1164682"/>
                    <a:pt x="1140221" y="1164777"/>
                    <a:pt x="1140125" y="1164872"/>
                  </a:cubicBezTo>
                  <a:cubicBezTo>
                    <a:pt x="1111646" y="1200210"/>
                    <a:pt x="1083261" y="1235548"/>
                    <a:pt x="1054877" y="1270981"/>
                  </a:cubicBezTo>
                  <a:cubicBezTo>
                    <a:pt x="1054591" y="1270981"/>
                    <a:pt x="1054400" y="1270886"/>
                    <a:pt x="1054115" y="1270790"/>
                  </a:cubicBezTo>
                  <a:cubicBezTo>
                    <a:pt x="1053353" y="1270695"/>
                    <a:pt x="1054210" y="1271552"/>
                    <a:pt x="1053924" y="1272124"/>
                  </a:cubicBezTo>
                  <a:cubicBezTo>
                    <a:pt x="879045" y="1489675"/>
                    <a:pt x="704071" y="1707226"/>
                    <a:pt x="529287" y="1924777"/>
                  </a:cubicBezTo>
                  <a:cubicBezTo>
                    <a:pt x="430703" y="2047554"/>
                    <a:pt x="332024" y="2170332"/>
                    <a:pt x="231155" y="2291299"/>
                  </a:cubicBezTo>
                  <a:cubicBezTo>
                    <a:pt x="177910" y="2355212"/>
                    <a:pt x="125427" y="2423982"/>
                    <a:pt x="63229" y="2479799"/>
                  </a:cubicBezTo>
                  <a:cubicBezTo>
                    <a:pt x="43036" y="2497896"/>
                    <a:pt x="14080" y="2497896"/>
                    <a:pt x="554" y="2524566"/>
                  </a:cubicBezTo>
                  <a:cubicBezTo>
                    <a:pt x="-208" y="2526090"/>
                    <a:pt x="-303" y="2527900"/>
                    <a:pt x="1031" y="2529233"/>
                  </a:cubicBezTo>
                  <a:cubicBezTo>
                    <a:pt x="39892" y="2570000"/>
                    <a:pt x="93042" y="2604386"/>
                    <a:pt x="143620" y="2628389"/>
                  </a:cubicBezTo>
                  <a:cubicBezTo>
                    <a:pt x="145430" y="2629246"/>
                    <a:pt x="147811" y="2629151"/>
                    <a:pt x="148954" y="2627150"/>
                  </a:cubicBezTo>
                  <a:cubicBezTo>
                    <a:pt x="156098" y="2614387"/>
                    <a:pt x="163813" y="2600195"/>
                    <a:pt x="161146" y="2584955"/>
                  </a:cubicBezTo>
                  <a:cubicBezTo>
                    <a:pt x="159907" y="2577716"/>
                    <a:pt x="157622" y="2575430"/>
                    <a:pt x="160479" y="2569334"/>
                  </a:cubicBezTo>
                  <a:cubicBezTo>
                    <a:pt x="164289" y="2561238"/>
                    <a:pt x="169147" y="2553713"/>
                    <a:pt x="173909" y="2546283"/>
                  </a:cubicBezTo>
                  <a:cubicBezTo>
                    <a:pt x="191816" y="2518375"/>
                    <a:pt x="211724" y="2491610"/>
                    <a:pt x="231440" y="2464940"/>
                  </a:cubicBezTo>
                  <a:cubicBezTo>
                    <a:pt x="302021" y="2369785"/>
                    <a:pt x="375649" y="2276916"/>
                    <a:pt x="449277" y="2184143"/>
                  </a:cubicBezTo>
                  <a:cubicBezTo>
                    <a:pt x="675591" y="1898964"/>
                    <a:pt x="905715" y="1616929"/>
                    <a:pt x="1135363" y="1334417"/>
                  </a:cubicBezTo>
                  <a:cubicBezTo>
                    <a:pt x="1198799" y="1256408"/>
                    <a:pt x="1262236" y="1178398"/>
                    <a:pt x="1325672" y="1100293"/>
                  </a:cubicBezTo>
                  <a:cubicBezTo>
                    <a:pt x="1354914" y="1064288"/>
                    <a:pt x="1386061" y="1029236"/>
                    <a:pt x="1412445" y="991041"/>
                  </a:cubicBezTo>
                  <a:cubicBezTo>
                    <a:pt x="1434448" y="959132"/>
                    <a:pt x="1459784" y="928938"/>
                    <a:pt x="1485502" y="899982"/>
                  </a:cubicBezTo>
                  <a:cubicBezTo>
                    <a:pt x="1515887" y="865883"/>
                    <a:pt x="1549700" y="834545"/>
                    <a:pt x="1587896" y="809209"/>
                  </a:cubicBezTo>
                  <a:cubicBezTo>
                    <a:pt x="1625519" y="784158"/>
                    <a:pt x="1666953" y="768918"/>
                    <a:pt x="1710673" y="758345"/>
                  </a:cubicBezTo>
                  <a:cubicBezTo>
                    <a:pt x="1775348" y="742724"/>
                    <a:pt x="1843737" y="730723"/>
                    <a:pt x="1898410" y="692337"/>
                  </a:cubicBezTo>
                  <a:cubicBezTo>
                    <a:pt x="1898696" y="692337"/>
                    <a:pt x="1898982" y="692432"/>
                    <a:pt x="1899268" y="692432"/>
                  </a:cubicBezTo>
                  <a:cubicBezTo>
                    <a:pt x="1899649" y="692337"/>
                    <a:pt x="1899173" y="691766"/>
                    <a:pt x="1899363" y="691575"/>
                  </a:cubicBezTo>
                  <a:cubicBezTo>
                    <a:pt x="1909555" y="684336"/>
                    <a:pt x="1920128" y="677954"/>
                    <a:pt x="1929176" y="668525"/>
                  </a:cubicBezTo>
                  <a:cubicBezTo>
                    <a:pt x="1969086" y="626900"/>
                    <a:pt x="1991565" y="574703"/>
                    <a:pt x="2002042" y="519363"/>
                  </a:cubicBezTo>
                  <a:cubicBezTo>
                    <a:pt x="2002138" y="519268"/>
                    <a:pt x="2002233" y="519268"/>
                    <a:pt x="2002328" y="519173"/>
                  </a:cubicBezTo>
                  <a:cubicBezTo>
                    <a:pt x="2002805" y="518601"/>
                    <a:pt x="2002519" y="518030"/>
                    <a:pt x="2002424" y="517363"/>
                  </a:cubicBezTo>
                  <a:cubicBezTo>
                    <a:pt x="2013473" y="456879"/>
                    <a:pt x="2009948" y="392776"/>
                    <a:pt x="1996804" y="334388"/>
                  </a:cubicBezTo>
                  <a:cubicBezTo>
                    <a:pt x="1994899" y="327911"/>
                    <a:pt x="1991851" y="321338"/>
                    <a:pt x="1990041" y="314480"/>
                  </a:cubicBezTo>
                  <a:close/>
                  <a:moveTo>
                    <a:pt x="1227470" y="481930"/>
                  </a:moveTo>
                  <a:cubicBezTo>
                    <a:pt x="1227089" y="482978"/>
                    <a:pt x="1228327" y="482216"/>
                    <a:pt x="1229184" y="482501"/>
                  </a:cubicBezTo>
                  <a:cubicBezTo>
                    <a:pt x="1228517" y="482501"/>
                    <a:pt x="1227946" y="481549"/>
                    <a:pt x="1227755" y="482406"/>
                  </a:cubicBezTo>
                  <a:cubicBezTo>
                    <a:pt x="1222231" y="516791"/>
                    <a:pt x="1170224" y="473072"/>
                    <a:pt x="1158413" y="462785"/>
                  </a:cubicBezTo>
                  <a:cubicBezTo>
                    <a:pt x="1150031" y="455546"/>
                    <a:pt x="1142602" y="447259"/>
                    <a:pt x="1135553" y="438782"/>
                  </a:cubicBezTo>
                  <a:cubicBezTo>
                    <a:pt x="1129076" y="430971"/>
                    <a:pt x="1123266" y="421827"/>
                    <a:pt x="1123171" y="411445"/>
                  </a:cubicBezTo>
                  <a:cubicBezTo>
                    <a:pt x="1122980" y="396110"/>
                    <a:pt x="1143459" y="391252"/>
                    <a:pt x="1154318" y="386013"/>
                  </a:cubicBezTo>
                  <a:cubicBezTo>
                    <a:pt x="1155080" y="385632"/>
                    <a:pt x="1155651" y="384775"/>
                    <a:pt x="1156413" y="384394"/>
                  </a:cubicBezTo>
                  <a:cubicBezTo>
                    <a:pt x="1182035" y="410207"/>
                    <a:pt x="1209753" y="434781"/>
                    <a:pt x="1237185" y="458689"/>
                  </a:cubicBezTo>
                  <a:cubicBezTo>
                    <a:pt x="1234137" y="466404"/>
                    <a:pt x="1230327" y="473834"/>
                    <a:pt x="1227470" y="481930"/>
                  </a:cubicBezTo>
                  <a:close/>
                  <a:moveTo>
                    <a:pt x="1239090" y="454022"/>
                  </a:moveTo>
                  <a:cubicBezTo>
                    <a:pt x="1214039" y="428876"/>
                    <a:pt x="1186798" y="403634"/>
                    <a:pt x="1157461" y="383441"/>
                  </a:cubicBezTo>
                  <a:cubicBezTo>
                    <a:pt x="1185274" y="368868"/>
                    <a:pt x="1206896" y="343341"/>
                    <a:pt x="1226136" y="318386"/>
                  </a:cubicBezTo>
                  <a:cubicBezTo>
                    <a:pt x="1254425" y="326101"/>
                    <a:pt x="1274237" y="340960"/>
                    <a:pt x="1287953" y="367249"/>
                  </a:cubicBezTo>
                  <a:cubicBezTo>
                    <a:pt x="1266332" y="393443"/>
                    <a:pt x="1251568" y="423065"/>
                    <a:pt x="1239090" y="454022"/>
                  </a:cubicBezTo>
                  <a:close/>
                  <a:moveTo>
                    <a:pt x="1291382" y="362296"/>
                  </a:moveTo>
                  <a:cubicBezTo>
                    <a:pt x="1277857" y="337055"/>
                    <a:pt x="1257283" y="320481"/>
                    <a:pt x="1229089" y="314671"/>
                  </a:cubicBezTo>
                  <a:cubicBezTo>
                    <a:pt x="1230708" y="312575"/>
                    <a:pt x="1232708" y="310385"/>
                    <a:pt x="1234328" y="308289"/>
                  </a:cubicBezTo>
                  <a:cubicBezTo>
                    <a:pt x="1254711" y="281429"/>
                    <a:pt x="1273952" y="253711"/>
                    <a:pt x="1293764" y="226565"/>
                  </a:cubicBezTo>
                  <a:cubicBezTo>
                    <a:pt x="1294145" y="226946"/>
                    <a:pt x="1293573" y="227898"/>
                    <a:pt x="1294240" y="227708"/>
                  </a:cubicBezTo>
                  <a:cubicBezTo>
                    <a:pt x="1328720" y="216659"/>
                    <a:pt x="1347770" y="258283"/>
                    <a:pt x="1359391" y="282762"/>
                  </a:cubicBezTo>
                  <a:cubicBezTo>
                    <a:pt x="1336817" y="309337"/>
                    <a:pt x="1314147" y="336007"/>
                    <a:pt x="1291382" y="362296"/>
                  </a:cubicBezTo>
                  <a:close/>
                  <a:moveTo>
                    <a:pt x="1404635" y="229708"/>
                  </a:moveTo>
                  <a:cubicBezTo>
                    <a:pt x="1390252" y="245996"/>
                    <a:pt x="1376345" y="262664"/>
                    <a:pt x="1362248" y="279238"/>
                  </a:cubicBezTo>
                  <a:cubicBezTo>
                    <a:pt x="1361582" y="264569"/>
                    <a:pt x="1348151" y="247615"/>
                    <a:pt x="1338912" y="238185"/>
                  </a:cubicBezTo>
                  <a:cubicBezTo>
                    <a:pt x="1327482" y="226469"/>
                    <a:pt x="1311194" y="218373"/>
                    <a:pt x="1295192" y="224564"/>
                  </a:cubicBezTo>
                  <a:cubicBezTo>
                    <a:pt x="1300526" y="217325"/>
                    <a:pt x="1305575" y="209801"/>
                    <a:pt x="1311099" y="202657"/>
                  </a:cubicBezTo>
                  <a:cubicBezTo>
                    <a:pt x="1325863" y="183607"/>
                    <a:pt x="1342436" y="165414"/>
                    <a:pt x="1360153" y="148174"/>
                  </a:cubicBezTo>
                  <a:cubicBezTo>
                    <a:pt x="1393967" y="145697"/>
                    <a:pt x="1418446" y="177035"/>
                    <a:pt x="1426923" y="206943"/>
                  </a:cubicBezTo>
                  <a:cubicBezTo>
                    <a:pt x="1419589" y="214658"/>
                    <a:pt x="1411588" y="221897"/>
                    <a:pt x="1404635" y="229708"/>
                  </a:cubicBezTo>
                  <a:close/>
                  <a:moveTo>
                    <a:pt x="1431114" y="202752"/>
                  </a:moveTo>
                  <a:cubicBezTo>
                    <a:pt x="1422161" y="173034"/>
                    <a:pt x="1396062" y="140935"/>
                    <a:pt x="1363010" y="145697"/>
                  </a:cubicBezTo>
                  <a:cubicBezTo>
                    <a:pt x="1388633" y="121028"/>
                    <a:pt x="1417112" y="99120"/>
                    <a:pt x="1447021" y="79499"/>
                  </a:cubicBezTo>
                  <a:cubicBezTo>
                    <a:pt x="1463309" y="84737"/>
                    <a:pt x="1476263" y="93405"/>
                    <a:pt x="1484740" y="108740"/>
                  </a:cubicBezTo>
                  <a:cubicBezTo>
                    <a:pt x="1492265" y="122361"/>
                    <a:pt x="1489788" y="135696"/>
                    <a:pt x="1492265" y="150079"/>
                  </a:cubicBezTo>
                  <a:cubicBezTo>
                    <a:pt x="1492265" y="150269"/>
                    <a:pt x="1492550" y="149984"/>
                    <a:pt x="1492550" y="150079"/>
                  </a:cubicBezTo>
                  <a:cubicBezTo>
                    <a:pt x="1470452" y="165890"/>
                    <a:pt x="1450069" y="183607"/>
                    <a:pt x="1431114" y="202752"/>
                  </a:cubicBezTo>
                  <a:close/>
                  <a:moveTo>
                    <a:pt x="1496456" y="147126"/>
                  </a:moveTo>
                  <a:cubicBezTo>
                    <a:pt x="1500647" y="133029"/>
                    <a:pt x="1495217" y="114836"/>
                    <a:pt x="1488169" y="102835"/>
                  </a:cubicBezTo>
                  <a:cubicBezTo>
                    <a:pt x="1479977" y="89024"/>
                    <a:pt x="1465880" y="80927"/>
                    <a:pt x="1450736" y="76927"/>
                  </a:cubicBezTo>
                  <a:cubicBezTo>
                    <a:pt x="1476834" y="59972"/>
                    <a:pt x="1503695" y="44447"/>
                    <a:pt x="1531508" y="32350"/>
                  </a:cubicBezTo>
                  <a:cubicBezTo>
                    <a:pt x="1532651" y="31874"/>
                    <a:pt x="1533889" y="31683"/>
                    <a:pt x="1534937" y="31302"/>
                  </a:cubicBezTo>
                  <a:cubicBezTo>
                    <a:pt x="1570751" y="37589"/>
                    <a:pt x="1577609" y="74165"/>
                    <a:pt x="1576085" y="104835"/>
                  </a:cubicBezTo>
                  <a:cubicBezTo>
                    <a:pt x="1575989" y="106835"/>
                    <a:pt x="1577894" y="105883"/>
                    <a:pt x="1579418" y="105407"/>
                  </a:cubicBezTo>
                  <a:cubicBezTo>
                    <a:pt x="1549700" y="114455"/>
                    <a:pt x="1522268" y="129124"/>
                    <a:pt x="1496456" y="147126"/>
                  </a:cubicBezTo>
                  <a:close/>
                  <a:moveTo>
                    <a:pt x="1642093" y="94548"/>
                  </a:moveTo>
                  <a:cubicBezTo>
                    <a:pt x="1620852" y="94834"/>
                    <a:pt x="1600754" y="99311"/>
                    <a:pt x="1581133" y="105121"/>
                  </a:cubicBezTo>
                  <a:cubicBezTo>
                    <a:pt x="1590182" y="75689"/>
                    <a:pt x="1572370" y="36541"/>
                    <a:pt x="1541604" y="29207"/>
                  </a:cubicBezTo>
                  <a:cubicBezTo>
                    <a:pt x="1580752" y="13776"/>
                    <a:pt x="1622281" y="7109"/>
                    <a:pt x="1663810" y="8918"/>
                  </a:cubicBezTo>
                  <a:cubicBezTo>
                    <a:pt x="1682193" y="34922"/>
                    <a:pt x="1683050" y="69497"/>
                    <a:pt x="1666572" y="96358"/>
                  </a:cubicBezTo>
                  <a:cubicBezTo>
                    <a:pt x="1666477" y="96548"/>
                    <a:pt x="1666763" y="96644"/>
                    <a:pt x="1666667" y="96834"/>
                  </a:cubicBezTo>
                  <a:cubicBezTo>
                    <a:pt x="1658381" y="96072"/>
                    <a:pt x="1650475" y="94358"/>
                    <a:pt x="1642093" y="94548"/>
                  </a:cubicBezTo>
                  <a:close/>
                  <a:moveTo>
                    <a:pt x="1671525" y="97310"/>
                  </a:moveTo>
                  <a:cubicBezTo>
                    <a:pt x="1692956" y="75308"/>
                    <a:pt x="1687146" y="34445"/>
                    <a:pt x="1670477" y="9585"/>
                  </a:cubicBezTo>
                  <a:cubicBezTo>
                    <a:pt x="1696385" y="11300"/>
                    <a:pt x="1721912" y="16538"/>
                    <a:pt x="1746773" y="25301"/>
                  </a:cubicBezTo>
                  <a:cubicBezTo>
                    <a:pt x="1750773" y="38351"/>
                    <a:pt x="1754392" y="51209"/>
                    <a:pt x="1754774" y="65116"/>
                  </a:cubicBezTo>
                  <a:cubicBezTo>
                    <a:pt x="1755250" y="84356"/>
                    <a:pt x="1748201" y="99215"/>
                    <a:pt x="1739915" y="115789"/>
                  </a:cubicBezTo>
                  <a:cubicBezTo>
                    <a:pt x="1718388" y="105978"/>
                    <a:pt x="1695433" y="100168"/>
                    <a:pt x="1671525" y="97310"/>
                  </a:cubicBezTo>
                  <a:close/>
                  <a:moveTo>
                    <a:pt x="1743439" y="117789"/>
                  </a:moveTo>
                  <a:cubicBezTo>
                    <a:pt x="1766394" y="94739"/>
                    <a:pt x="1763632" y="55972"/>
                    <a:pt x="1752107" y="27016"/>
                  </a:cubicBezTo>
                  <a:cubicBezTo>
                    <a:pt x="1756679" y="28730"/>
                    <a:pt x="1761536" y="29492"/>
                    <a:pt x="1766108" y="31493"/>
                  </a:cubicBezTo>
                  <a:cubicBezTo>
                    <a:pt x="1799636" y="46256"/>
                    <a:pt x="1828497" y="68259"/>
                    <a:pt x="1854881" y="93310"/>
                  </a:cubicBezTo>
                  <a:cubicBezTo>
                    <a:pt x="1854119" y="93405"/>
                    <a:pt x="1853357" y="92548"/>
                    <a:pt x="1853167" y="93500"/>
                  </a:cubicBezTo>
                  <a:cubicBezTo>
                    <a:pt x="1850881" y="109407"/>
                    <a:pt x="1850881" y="122456"/>
                    <a:pt x="1841737" y="136553"/>
                  </a:cubicBezTo>
                  <a:cubicBezTo>
                    <a:pt x="1833736" y="148936"/>
                    <a:pt x="1820020" y="155603"/>
                    <a:pt x="1806209" y="159699"/>
                  </a:cubicBezTo>
                  <a:cubicBezTo>
                    <a:pt x="1787063" y="142840"/>
                    <a:pt x="1766108" y="128552"/>
                    <a:pt x="1743439" y="117789"/>
                  </a:cubicBezTo>
                  <a:close/>
                  <a:moveTo>
                    <a:pt x="1809161" y="161985"/>
                  </a:moveTo>
                  <a:cubicBezTo>
                    <a:pt x="1838403" y="154937"/>
                    <a:pt x="1865359" y="127028"/>
                    <a:pt x="1856691" y="95215"/>
                  </a:cubicBezTo>
                  <a:cubicBezTo>
                    <a:pt x="1873836" y="111598"/>
                    <a:pt x="1890695" y="128362"/>
                    <a:pt x="1904792" y="147793"/>
                  </a:cubicBezTo>
                  <a:cubicBezTo>
                    <a:pt x="1904792" y="147793"/>
                    <a:pt x="1904792" y="147793"/>
                    <a:pt x="1904792" y="147793"/>
                  </a:cubicBezTo>
                  <a:cubicBezTo>
                    <a:pt x="1913365" y="182940"/>
                    <a:pt x="1883742" y="207134"/>
                    <a:pt x="1850214" y="206086"/>
                  </a:cubicBezTo>
                  <a:cubicBezTo>
                    <a:pt x="1837832" y="190084"/>
                    <a:pt x="1824020" y="175415"/>
                    <a:pt x="1809161" y="161985"/>
                  </a:cubicBezTo>
                  <a:close/>
                  <a:moveTo>
                    <a:pt x="1853262" y="210658"/>
                  </a:moveTo>
                  <a:cubicBezTo>
                    <a:pt x="1883456" y="212753"/>
                    <a:pt x="1923652" y="185512"/>
                    <a:pt x="1909745" y="154175"/>
                  </a:cubicBezTo>
                  <a:cubicBezTo>
                    <a:pt x="1926414" y="177987"/>
                    <a:pt x="1940701" y="203705"/>
                    <a:pt x="1952893" y="230184"/>
                  </a:cubicBezTo>
                  <a:cubicBezTo>
                    <a:pt x="1952417" y="264569"/>
                    <a:pt x="1922128" y="276857"/>
                    <a:pt x="1891743" y="275618"/>
                  </a:cubicBezTo>
                  <a:cubicBezTo>
                    <a:pt x="1881170" y="252758"/>
                    <a:pt x="1868407" y="230946"/>
                    <a:pt x="1853262" y="210658"/>
                  </a:cubicBezTo>
                  <a:close/>
                  <a:moveTo>
                    <a:pt x="1912508" y="331149"/>
                  </a:moveTo>
                  <a:cubicBezTo>
                    <a:pt x="1907745" y="313623"/>
                    <a:pt x="1901078" y="296192"/>
                    <a:pt x="1893458" y="279143"/>
                  </a:cubicBezTo>
                  <a:cubicBezTo>
                    <a:pt x="1923366" y="284000"/>
                    <a:pt x="1953751" y="267808"/>
                    <a:pt x="1956227" y="237042"/>
                  </a:cubicBezTo>
                  <a:cubicBezTo>
                    <a:pt x="1967753" y="263045"/>
                    <a:pt x="1976897" y="289715"/>
                    <a:pt x="1984135" y="316385"/>
                  </a:cubicBezTo>
                  <a:cubicBezTo>
                    <a:pt x="1980516" y="320481"/>
                    <a:pt x="1977468" y="324958"/>
                    <a:pt x="1973467" y="328863"/>
                  </a:cubicBezTo>
                  <a:cubicBezTo>
                    <a:pt x="1967753" y="334483"/>
                    <a:pt x="1959942" y="337245"/>
                    <a:pt x="1952417" y="339150"/>
                  </a:cubicBezTo>
                  <a:cubicBezTo>
                    <a:pt x="1940130" y="342198"/>
                    <a:pt x="1927462" y="341531"/>
                    <a:pt x="1914889" y="342674"/>
                  </a:cubicBezTo>
                  <a:cubicBezTo>
                    <a:pt x="1914032" y="338864"/>
                    <a:pt x="1913555" y="334959"/>
                    <a:pt x="1912508" y="331149"/>
                  </a:cubicBezTo>
                  <a:close/>
                  <a:moveTo>
                    <a:pt x="143620" y="2620007"/>
                  </a:moveTo>
                  <a:cubicBezTo>
                    <a:pt x="110473" y="2603814"/>
                    <a:pt x="79421" y="2583145"/>
                    <a:pt x="49894" y="2561238"/>
                  </a:cubicBezTo>
                  <a:cubicBezTo>
                    <a:pt x="36178" y="2551046"/>
                    <a:pt x="22748" y="2540378"/>
                    <a:pt x="10460" y="2528472"/>
                  </a:cubicBezTo>
                  <a:cubicBezTo>
                    <a:pt x="650" y="2519042"/>
                    <a:pt x="38940" y="2500944"/>
                    <a:pt x="46655" y="2500087"/>
                  </a:cubicBezTo>
                  <a:cubicBezTo>
                    <a:pt x="47036" y="2500087"/>
                    <a:pt x="47322" y="2499706"/>
                    <a:pt x="47703" y="2499706"/>
                  </a:cubicBezTo>
                  <a:cubicBezTo>
                    <a:pt x="65324" y="2509898"/>
                    <a:pt x="83136" y="2519804"/>
                    <a:pt x="99900" y="2531424"/>
                  </a:cubicBezTo>
                  <a:cubicBezTo>
                    <a:pt x="118664" y="2544378"/>
                    <a:pt x="134761" y="2559904"/>
                    <a:pt x="151430" y="2575334"/>
                  </a:cubicBezTo>
                  <a:cubicBezTo>
                    <a:pt x="151621" y="2577240"/>
                    <a:pt x="151621" y="2578954"/>
                    <a:pt x="152288" y="2581526"/>
                  </a:cubicBezTo>
                  <a:cubicBezTo>
                    <a:pt x="156383" y="2595432"/>
                    <a:pt x="150097" y="2608196"/>
                    <a:pt x="143620" y="2620007"/>
                  </a:cubicBezTo>
                  <a:close/>
                  <a:moveTo>
                    <a:pt x="221534" y="2465225"/>
                  </a:moveTo>
                  <a:cubicBezTo>
                    <a:pt x="202770" y="2490562"/>
                    <a:pt x="184101" y="2515994"/>
                    <a:pt x="166956" y="2542473"/>
                  </a:cubicBezTo>
                  <a:cubicBezTo>
                    <a:pt x="162289" y="2549712"/>
                    <a:pt x="157622" y="2557142"/>
                    <a:pt x="153811" y="2564857"/>
                  </a:cubicBezTo>
                  <a:cubicBezTo>
                    <a:pt x="152859" y="2566667"/>
                    <a:pt x="152097" y="2568572"/>
                    <a:pt x="151430" y="2570572"/>
                  </a:cubicBezTo>
                  <a:cubicBezTo>
                    <a:pt x="124379" y="2539901"/>
                    <a:pt x="87803" y="2516184"/>
                    <a:pt x="51132" y="2498373"/>
                  </a:cubicBezTo>
                  <a:cubicBezTo>
                    <a:pt x="64086" y="2493705"/>
                    <a:pt x="77707" y="2476846"/>
                    <a:pt x="85898" y="2468655"/>
                  </a:cubicBezTo>
                  <a:cubicBezTo>
                    <a:pt x="108854" y="2445509"/>
                    <a:pt x="130094" y="2420649"/>
                    <a:pt x="151621" y="2396074"/>
                  </a:cubicBezTo>
                  <a:cubicBezTo>
                    <a:pt x="191721" y="2398169"/>
                    <a:pt x="214676" y="2424840"/>
                    <a:pt x="224106" y="2461892"/>
                  </a:cubicBezTo>
                  <a:cubicBezTo>
                    <a:pt x="223344" y="2462940"/>
                    <a:pt x="222392" y="2464083"/>
                    <a:pt x="221534" y="2465225"/>
                  </a:cubicBezTo>
                  <a:close/>
                  <a:moveTo>
                    <a:pt x="228488" y="2456272"/>
                  </a:moveTo>
                  <a:cubicBezTo>
                    <a:pt x="224773" y="2420077"/>
                    <a:pt x="192388" y="2390740"/>
                    <a:pt x="156193" y="2391026"/>
                  </a:cubicBezTo>
                  <a:cubicBezTo>
                    <a:pt x="197817" y="2343401"/>
                    <a:pt x="238394" y="2294728"/>
                    <a:pt x="278399" y="2246150"/>
                  </a:cubicBezTo>
                  <a:cubicBezTo>
                    <a:pt x="278780" y="2245770"/>
                    <a:pt x="279065" y="2245388"/>
                    <a:pt x="279351" y="2245008"/>
                  </a:cubicBezTo>
                  <a:cubicBezTo>
                    <a:pt x="295829" y="2246436"/>
                    <a:pt x="310498" y="2252342"/>
                    <a:pt x="322499" y="2263962"/>
                  </a:cubicBezTo>
                  <a:cubicBezTo>
                    <a:pt x="335739" y="2276726"/>
                    <a:pt x="337739" y="2292061"/>
                    <a:pt x="342216" y="2308730"/>
                  </a:cubicBezTo>
                  <a:cubicBezTo>
                    <a:pt x="342311" y="2308920"/>
                    <a:pt x="342502" y="2308634"/>
                    <a:pt x="342597" y="2308730"/>
                  </a:cubicBezTo>
                  <a:cubicBezTo>
                    <a:pt x="304402" y="2357688"/>
                    <a:pt x="265635" y="2406361"/>
                    <a:pt x="228488" y="2456272"/>
                  </a:cubicBezTo>
                  <a:close/>
                  <a:moveTo>
                    <a:pt x="428798" y="2197478"/>
                  </a:moveTo>
                  <a:cubicBezTo>
                    <a:pt x="401271" y="2232149"/>
                    <a:pt x="374792" y="2267677"/>
                    <a:pt x="347550" y="2302443"/>
                  </a:cubicBezTo>
                  <a:cubicBezTo>
                    <a:pt x="348598" y="2269106"/>
                    <a:pt x="315451" y="2241674"/>
                    <a:pt x="283923" y="2239388"/>
                  </a:cubicBezTo>
                  <a:cubicBezTo>
                    <a:pt x="314308" y="2202526"/>
                    <a:pt x="343931" y="2165093"/>
                    <a:pt x="374125" y="2128041"/>
                  </a:cubicBezTo>
                  <a:cubicBezTo>
                    <a:pt x="404700" y="2136899"/>
                    <a:pt x="435371" y="2145186"/>
                    <a:pt x="438514" y="2182238"/>
                  </a:cubicBezTo>
                  <a:cubicBezTo>
                    <a:pt x="438609" y="2183095"/>
                    <a:pt x="439466" y="2183000"/>
                    <a:pt x="439943" y="2183571"/>
                  </a:cubicBezTo>
                  <a:cubicBezTo>
                    <a:pt x="436323" y="2188334"/>
                    <a:pt x="432513" y="2192811"/>
                    <a:pt x="428798" y="2197478"/>
                  </a:cubicBezTo>
                  <a:close/>
                  <a:moveTo>
                    <a:pt x="445086" y="2177285"/>
                  </a:moveTo>
                  <a:cubicBezTo>
                    <a:pt x="442038" y="2141947"/>
                    <a:pt x="410320" y="2128993"/>
                    <a:pt x="378792" y="2122325"/>
                  </a:cubicBezTo>
                  <a:cubicBezTo>
                    <a:pt x="418130" y="2074034"/>
                    <a:pt x="457373" y="2025647"/>
                    <a:pt x="496521" y="1977165"/>
                  </a:cubicBezTo>
                  <a:cubicBezTo>
                    <a:pt x="513380" y="1977736"/>
                    <a:pt x="529382" y="1983165"/>
                    <a:pt x="542146" y="1994405"/>
                  </a:cubicBezTo>
                  <a:cubicBezTo>
                    <a:pt x="555766" y="2006501"/>
                    <a:pt x="555386" y="2019932"/>
                    <a:pt x="558148" y="2036124"/>
                  </a:cubicBezTo>
                  <a:cubicBezTo>
                    <a:pt x="558243" y="2036505"/>
                    <a:pt x="558815" y="2035934"/>
                    <a:pt x="559005" y="2036219"/>
                  </a:cubicBezTo>
                  <a:cubicBezTo>
                    <a:pt x="521191" y="2083559"/>
                    <a:pt x="482710" y="2130041"/>
                    <a:pt x="445086" y="2177285"/>
                  </a:cubicBezTo>
                  <a:close/>
                  <a:moveTo>
                    <a:pt x="562720" y="2031552"/>
                  </a:moveTo>
                  <a:cubicBezTo>
                    <a:pt x="565768" y="2017550"/>
                    <a:pt x="558815" y="2002025"/>
                    <a:pt x="549766" y="1991928"/>
                  </a:cubicBezTo>
                  <a:cubicBezTo>
                    <a:pt x="537288" y="1978212"/>
                    <a:pt x="518619" y="1972211"/>
                    <a:pt x="500426" y="1972211"/>
                  </a:cubicBezTo>
                  <a:cubicBezTo>
                    <a:pt x="532621" y="1932397"/>
                    <a:pt x="565196" y="1892773"/>
                    <a:pt x="597200" y="1852863"/>
                  </a:cubicBezTo>
                  <a:cubicBezTo>
                    <a:pt x="630157" y="1852577"/>
                    <a:pt x="664447" y="1866865"/>
                    <a:pt x="662923" y="1905060"/>
                  </a:cubicBezTo>
                  <a:cubicBezTo>
                    <a:pt x="662923" y="1905727"/>
                    <a:pt x="663685" y="1905632"/>
                    <a:pt x="663970" y="1906108"/>
                  </a:cubicBezTo>
                  <a:cubicBezTo>
                    <a:pt x="630252" y="1948018"/>
                    <a:pt x="596343" y="1989642"/>
                    <a:pt x="562720" y="2031552"/>
                  </a:cubicBezTo>
                  <a:close/>
                  <a:moveTo>
                    <a:pt x="668638" y="1900393"/>
                  </a:moveTo>
                  <a:cubicBezTo>
                    <a:pt x="666923" y="1864007"/>
                    <a:pt x="634919" y="1846767"/>
                    <a:pt x="600820" y="1848482"/>
                  </a:cubicBezTo>
                  <a:cubicBezTo>
                    <a:pt x="643111" y="1795713"/>
                    <a:pt x="685592" y="1743135"/>
                    <a:pt x="727788" y="1690271"/>
                  </a:cubicBezTo>
                  <a:cubicBezTo>
                    <a:pt x="745314" y="1691415"/>
                    <a:pt x="760173" y="1696748"/>
                    <a:pt x="772556" y="1709702"/>
                  </a:cubicBezTo>
                  <a:cubicBezTo>
                    <a:pt x="778366" y="1715798"/>
                    <a:pt x="782271" y="1723514"/>
                    <a:pt x="784938" y="1731515"/>
                  </a:cubicBezTo>
                  <a:cubicBezTo>
                    <a:pt x="787129" y="1737992"/>
                    <a:pt x="786748" y="1744850"/>
                    <a:pt x="789129" y="1751041"/>
                  </a:cubicBezTo>
                  <a:cubicBezTo>
                    <a:pt x="748933" y="1800761"/>
                    <a:pt x="708738" y="1850672"/>
                    <a:pt x="668638" y="1900393"/>
                  </a:cubicBezTo>
                  <a:close/>
                  <a:moveTo>
                    <a:pt x="794654" y="1744278"/>
                  </a:moveTo>
                  <a:cubicBezTo>
                    <a:pt x="795416" y="1730372"/>
                    <a:pt x="785891" y="1713798"/>
                    <a:pt x="778080" y="1704559"/>
                  </a:cubicBezTo>
                  <a:cubicBezTo>
                    <a:pt x="766745" y="1691224"/>
                    <a:pt x="749029" y="1685318"/>
                    <a:pt x="731789" y="1685318"/>
                  </a:cubicBezTo>
                  <a:cubicBezTo>
                    <a:pt x="764745" y="1644170"/>
                    <a:pt x="797702" y="1603022"/>
                    <a:pt x="830658" y="1561779"/>
                  </a:cubicBezTo>
                  <a:cubicBezTo>
                    <a:pt x="847327" y="1562351"/>
                    <a:pt x="863233" y="1566923"/>
                    <a:pt x="876187" y="1578067"/>
                  </a:cubicBezTo>
                  <a:cubicBezTo>
                    <a:pt x="889427" y="1589497"/>
                    <a:pt x="890761" y="1603213"/>
                    <a:pt x="896762" y="1617786"/>
                  </a:cubicBezTo>
                  <a:cubicBezTo>
                    <a:pt x="862567" y="1659887"/>
                    <a:pt x="828753" y="1702273"/>
                    <a:pt x="794654" y="1744278"/>
                  </a:cubicBezTo>
                  <a:close/>
                  <a:moveTo>
                    <a:pt x="900953" y="1612547"/>
                  </a:moveTo>
                  <a:cubicBezTo>
                    <a:pt x="901619" y="1596736"/>
                    <a:pt x="889141" y="1579972"/>
                    <a:pt x="878093" y="1570733"/>
                  </a:cubicBezTo>
                  <a:cubicBezTo>
                    <a:pt x="865234" y="1559969"/>
                    <a:pt x="849137" y="1556731"/>
                    <a:pt x="833039" y="1558826"/>
                  </a:cubicBezTo>
                  <a:cubicBezTo>
                    <a:pt x="875521" y="1505677"/>
                    <a:pt x="917907" y="1452623"/>
                    <a:pt x="960389" y="1399568"/>
                  </a:cubicBezTo>
                  <a:cubicBezTo>
                    <a:pt x="977248" y="1402331"/>
                    <a:pt x="993250" y="1407855"/>
                    <a:pt x="1005537" y="1420142"/>
                  </a:cubicBezTo>
                  <a:cubicBezTo>
                    <a:pt x="1017634" y="1432144"/>
                    <a:pt x="1018586" y="1446336"/>
                    <a:pt x="1022873" y="1461481"/>
                  </a:cubicBezTo>
                  <a:cubicBezTo>
                    <a:pt x="982106" y="1511582"/>
                    <a:pt x="941815" y="1562255"/>
                    <a:pt x="900953" y="1612547"/>
                  </a:cubicBezTo>
                  <a:close/>
                  <a:moveTo>
                    <a:pt x="1109645" y="1354039"/>
                  </a:moveTo>
                  <a:cubicBezTo>
                    <a:pt x="1082023" y="1388043"/>
                    <a:pt x="1054686" y="1422333"/>
                    <a:pt x="1027064" y="1456337"/>
                  </a:cubicBezTo>
                  <a:cubicBezTo>
                    <a:pt x="1027445" y="1441288"/>
                    <a:pt x="1020682" y="1425572"/>
                    <a:pt x="1010871" y="1415094"/>
                  </a:cubicBezTo>
                  <a:cubicBezTo>
                    <a:pt x="998774" y="1402140"/>
                    <a:pt x="981058" y="1396901"/>
                    <a:pt x="963722" y="1395377"/>
                  </a:cubicBezTo>
                  <a:cubicBezTo>
                    <a:pt x="969342" y="1388329"/>
                    <a:pt x="975057" y="1381185"/>
                    <a:pt x="980677" y="1374137"/>
                  </a:cubicBezTo>
                  <a:cubicBezTo>
                    <a:pt x="1006775" y="1341657"/>
                    <a:pt x="1032969" y="1309271"/>
                    <a:pt x="1059068" y="1276791"/>
                  </a:cubicBezTo>
                  <a:cubicBezTo>
                    <a:pt x="1072498" y="1280315"/>
                    <a:pt x="1085928" y="1284507"/>
                    <a:pt x="1097358" y="1292507"/>
                  </a:cubicBezTo>
                  <a:cubicBezTo>
                    <a:pt x="1114122" y="1304223"/>
                    <a:pt x="1119170" y="1321273"/>
                    <a:pt x="1119551" y="1340799"/>
                  </a:cubicBezTo>
                  <a:cubicBezTo>
                    <a:pt x="1119551" y="1340990"/>
                    <a:pt x="1119837" y="1340990"/>
                    <a:pt x="1119837" y="1341180"/>
                  </a:cubicBezTo>
                  <a:cubicBezTo>
                    <a:pt x="1116503" y="1345562"/>
                    <a:pt x="1113074" y="1349848"/>
                    <a:pt x="1109645" y="1354039"/>
                  </a:cubicBezTo>
                  <a:close/>
                  <a:moveTo>
                    <a:pt x="1124981" y="1335084"/>
                  </a:moveTo>
                  <a:cubicBezTo>
                    <a:pt x="1126695" y="1300032"/>
                    <a:pt x="1094691" y="1278029"/>
                    <a:pt x="1062306" y="1272886"/>
                  </a:cubicBezTo>
                  <a:cubicBezTo>
                    <a:pt x="1090691" y="1237548"/>
                    <a:pt x="1119170" y="1202306"/>
                    <a:pt x="1147650" y="1167063"/>
                  </a:cubicBezTo>
                  <a:cubicBezTo>
                    <a:pt x="1181940" y="1168682"/>
                    <a:pt x="1213944" y="1177445"/>
                    <a:pt x="1222136" y="1215641"/>
                  </a:cubicBezTo>
                  <a:cubicBezTo>
                    <a:pt x="1189751" y="1255455"/>
                    <a:pt x="1157366" y="1295270"/>
                    <a:pt x="1124981" y="1335084"/>
                  </a:cubicBezTo>
                  <a:close/>
                  <a:moveTo>
                    <a:pt x="1227089" y="1209640"/>
                  </a:moveTo>
                  <a:cubicBezTo>
                    <a:pt x="1219183" y="1177636"/>
                    <a:pt x="1183655" y="1155157"/>
                    <a:pt x="1151079" y="1162872"/>
                  </a:cubicBezTo>
                  <a:cubicBezTo>
                    <a:pt x="1179178" y="1128011"/>
                    <a:pt x="1207181" y="1093244"/>
                    <a:pt x="1235280" y="1058383"/>
                  </a:cubicBezTo>
                  <a:cubicBezTo>
                    <a:pt x="1248425" y="1064574"/>
                    <a:pt x="1261855" y="1070575"/>
                    <a:pt x="1272999" y="1080100"/>
                  </a:cubicBezTo>
                  <a:cubicBezTo>
                    <a:pt x="1280333" y="1086291"/>
                    <a:pt x="1285572" y="1094387"/>
                    <a:pt x="1288811" y="1103341"/>
                  </a:cubicBezTo>
                  <a:cubicBezTo>
                    <a:pt x="1291668" y="1111532"/>
                    <a:pt x="1290906" y="1120295"/>
                    <a:pt x="1293192" y="1128392"/>
                  </a:cubicBezTo>
                  <a:cubicBezTo>
                    <a:pt x="1271094" y="1155443"/>
                    <a:pt x="1249091" y="1182494"/>
                    <a:pt x="1227089" y="1209640"/>
                  </a:cubicBezTo>
                  <a:close/>
                  <a:moveTo>
                    <a:pt x="1393776" y="1003995"/>
                  </a:moveTo>
                  <a:cubicBezTo>
                    <a:pt x="1364249" y="1043810"/>
                    <a:pt x="1331292" y="1081433"/>
                    <a:pt x="1300050" y="1119819"/>
                  </a:cubicBezTo>
                  <a:cubicBezTo>
                    <a:pt x="1299193" y="1120867"/>
                    <a:pt x="1298336" y="1121915"/>
                    <a:pt x="1297478" y="1122962"/>
                  </a:cubicBezTo>
                  <a:cubicBezTo>
                    <a:pt x="1300431" y="1108580"/>
                    <a:pt x="1294716" y="1092292"/>
                    <a:pt x="1286239" y="1081433"/>
                  </a:cubicBezTo>
                  <a:cubicBezTo>
                    <a:pt x="1274809" y="1066955"/>
                    <a:pt x="1256711" y="1059050"/>
                    <a:pt x="1239185" y="1053430"/>
                  </a:cubicBezTo>
                  <a:cubicBezTo>
                    <a:pt x="1273856" y="1010377"/>
                    <a:pt x="1308432" y="967324"/>
                    <a:pt x="1343198" y="924461"/>
                  </a:cubicBezTo>
                  <a:cubicBezTo>
                    <a:pt x="1358629" y="925319"/>
                    <a:pt x="1372916" y="931224"/>
                    <a:pt x="1385204" y="940559"/>
                  </a:cubicBezTo>
                  <a:cubicBezTo>
                    <a:pt x="1400158" y="951893"/>
                    <a:pt x="1406159" y="966752"/>
                    <a:pt x="1408635" y="984469"/>
                  </a:cubicBezTo>
                  <a:cubicBezTo>
                    <a:pt x="1403682" y="991232"/>
                    <a:pt x="1398634" y="997518"/>
                    <a:pt x="1393776" y="1003995"/>
                  </a:cubicBezTo>
                  <a:close/>
                  <a:moveTo>
                    <a:pt x="1455403" y="923509"/>
                  </a:moveTo>
                  <a:cubicBezTo>
                    <a:pt x="1440639" y="941321"/>
                    <a:pt x="1427114" y="959990"/>
                    <a:pt x="1413398" y="978373"/>
                  </a:cubicBezTo>
                  <a:cubicBezTo>
                    <a:pt x="1414731" y="946369"/>
                    <a:pt x="1376917" y="920461"/>
                    <a:pt x="1347008" y="919794"/>
                  </a:cubicBezTo>
                  <a:cubicBezTo>
                    <a:pt x="1363772" y="899030"/>
                    <a:pt x="1380441" y="878170"/>
                    <a:pt x="1397205" y="857405"/>
                  </a:cubicBezTo>
                  <a:cubicBezTo>
                    <a:pt x="1404825" y="847976"/>
                    <a:pt x="1413493" y="839403"/>
                    <a:pt x="1421589" y="830450"/>
                  </a:cubicBezTo>
                  <a:cubicBezTo>
                    <a:pt x="1434638" y="838260"/>
                    <a:pt x="1447211" y="846356"/>
                    <a:pt x="1458546" y="856643"/>
                  </a:cubicBezTo>
                  <a:cubicBezTo>
                    <a:pt x="1467976" y="865216"/>
                    <a:pt x="1477120" y="880265"/>
                    <a:pt x="1488169" y="886552"/>
                  </a:cubicBezTo>
                  <a:cubicBezTo>
                    <a:pt x="1476929" y="898744"/>
                    <a:pt x="1465785" y="910936"/>
                    <a:pt x="1455403" y="923509"/>
                  </a:cubicBezTo>
                  <a:close/>
                  <a:moveTo>
                    <a:pt x="1491788" y="882551"/>
                  </a:moveTo>
                  <a:cubicBezTo>
                    <a:pt x="1487121" y="869407"/>
                    <a:pt x="1470452" y="856643"/>
                    <a:pt x="1460737" y="848166"/>
                  </a:cubicBezTo>
                  <a:cubicBezTo>
                    <a:pt x="1450259" y="839022"/>
                    <a:pt x="1437972" y="831116"/>
                    <a:pt x="1424447" y="827402"/>
                  </a:cubicBezTo>
                  <a:cubicBezTo>
                    <a:pt x="1449307" y="800255"/>
                    <a:pt x="1475405" y="774157"/>
                    <a:pt x="1502933" y="749773"/>
                  </a:cubicBezTo>
                  <a:cubicBezTo>
                    <a:pt x="1500647" y="785492"/>
                    <a:pt x="1529222" y="807590"/>
                    <a:pt x="1560464" y="820734"/>
                  </a:cubicBezTo>
                  <a:cubicBezTo>
                    <a:pt x="1535889" y="839403"/>
                    <a:pt x="1512934" y="859977"/>
                    <a:pt x="1491788" y="882551"/>
                  </a:cubicBezTo>
                  <a:close/>
                  <a:moveTo>
                    <a:pt x="1566655" y="816257"/>
                  </a:moveTo>
                  <a:cubicBezTo>
                    <a:pt x="1554653" y="808923"/>
                    <a:pt x="1541509" y="803684"/>
                    <a:pt x="1529793" y="795588"/>
                  </a:cubicBezTo>
                  <a:cubicBezTo>
                    <a:pt x="1512934" y="783777"/>
                    <a:pt x="1505885" y="767204"/>
                    <a:pt x="1506171" y="747296"/>
                  </a:cubicBezTo>
                  <a:cubicBezTo>
                    <a:pt x="1526078" y="729961"/>
                    <a:pt x="1546652" y="715769"/>
                    <a:pt x="1568369" y="703862"/>
                  </a:cubicBezTo>
                  <a:cubicBezTo>
                    <a:pt x="1571513" y="723008"/>
                    <a:pt x="1577132" y="741296"/>
                    <a:pt x="1587896" y="757774"/>
                  </a:cubicBezTo>
                  <a:cubicBezTo>
                    <a:pt x="1595420" y="769204"/>
                    <a:pt x="1608755" y="779967"/>
                    <a:pt x="1623138" y="782063"/>
                  </a:cubicBezTo>
                  <a:cubicBezTo>
                    <a:pt x="1603326" y="791778"/>
                    <a:pt x="1584467" y="803113"/>
                    <a:pt x="1566655" y="816257"/>
                  </a:cubicBezTo>
                  <a:close/>
                  <a:moveTo>
                    <a:pt x="1655333" y="766727"/>
                  </a:moveTo>
                  <a:cubicBezTo>
                    <a:pt x="1646189" y="769966"/>
                    <a:pt x="1637997" y="775014"/>
                    <a:pt x="1629329" y="779110"/>
                  </a:cubicBezTo>
                  <a:cubicBezTo>
                    <a:pt x="1622757" y="776157"/>
                    <a:pt x="1615899" y="774252"/>
                    <a:pt x="1609708" y="770252"/>
                  </a:cubicBezTo>
                  <a:cubicBezTo>
                    <a:pt x="1601135" y="764822"/>
                    <a:pt x="1594849" y="755869"/>
                    <a:pt x="1589705" y="747392"/>
                  </a:cubicBezTo>
                  <a:cubicBezTo>
                    <a:pt x="1581323" y="733771"/>
                    <a:pt x="1576751" y="717674"/>
                    <a:pt x="1572560" y="702148"/>
                  </a:cubicBezTo>
                  <a:cubicBezTo>
                    <a:pt x="1589134" y="693385"/>
                    <a:pt x="1605803" y="685193"/>
                    <a:pt x="1625138" y="679478"/>
                  </a:cubicBezTo>
                  <a:cubicBezTo>
                    <a:pt x="1652761" y="671287"/>
                    <a:pt x="1681336" y="666620"/>
                    <a:pt x="1709720" y="661476"/>
                  </a:cubicBezTo>
                  <a:cubicBezTo>
                    <a:pt x="1692671" y="686051"/>
                    <a:pt x="1698576" y="729580"/>
                    <a:pt x="1721150" y="748820"/>
                  </a:cubicBezTo>
                  <a:cubicBezTo>
                    <a:pt x="1698671" y="753583"/>
                    <a:pt x="1676478" y="759107"/>
                    <a:pt x="1655333" y="766727"/>
                  </a:cubicBezTo>
                  <a:close/>
                  <a:moveTo>
                    <a:pt x="1727913" y="747011"/>
                  </a:moveTo>
                  <a:cubicBezTo>
                    <a:pt x="1704958" y="721198"/>
                    <a:pt x="1702005" y="691480"/>
                    <a:pt x="1714388" y="660428"/>
                  </a:cubicBezTo>
                  <a:cubicBezTo>
                    <a:pt x="1733723" y="656809"/>
                    <a:pt x="1752773" y="652237"/>
                    <a:pt x="1771442" y="646522"/>
                  </a:cubicBezTo>
                  <a:cubicBezTo>
                    <a:pt x="1763156" y="675954"/>
                    <a:pt x="1767251" y="715007"/>
                    <a:pt x="1795922" y="730818"/>
                  </a:cubicBezTo>
                  <a:cubicBezTo>
                    <a:pt x="1773442" y="736724"/>
                    <a:pt x="1750678" y="742058"/>
                    <a:pt x="1727913" y="747011"/>
                  </a:cubicBezTo>
                  <a:close/>
                  <a:moveTo>
                    <a:pt x="1802780" y="728723"/>
                  </a:moveTo>
                  <a:cubicBezTo>
                    <a:pt x="1789064" y="718245"/>
                    <a:pt x="1779443" y="708434"/>
                    <a:pt x="1774776" y="690623"/>
                  </a:cubicBezTo>
                  <a:cubicBezTo>
                    <a:pt x="1770966" y="676049"/>
                    <a:pt x="1772585" y="659857"/>
                    <a:pt x="1776109" y="645188"/>
                  </a:cubicBezTo>
                  <a:cubicBezTo>
                    <a:pt x="1795731" y="638807"/>
                    <a:pt x="1814876" y="630806"/>
                    <a:pt x="1832593" y="618518"/>
                  </a:cubicBezTo>
                  <a:cubicBezTo>
                    <a:pt x="1833450" y="617947"/>
                    <a:pt x="1834117" y="617090"/>
                    <a:pt x="1834974" y="616518"/>
                  </a:cubicBezTo>
                  <a:cubicBezTo>
                    <a:pt x="1830402" y="632615"/>
                    <a:pt x="1832593" y="648046"/>
                    <a:pt x="1843166" y="662429"/>
                  </a:cubicBezTo>
                  <a:cubicBezTo>
                    <a:pt x="1851548" y="673859"/>
                    <a:pt x="1871359" y="689099"/>
                    <a:pt x="1888409" y="691956"/>
                  </a:cubicBezTo>
                  <a:cubicBezTo>
                    <a:pt x="1862216" y="709673"/>
                    <a:pt x="1833069" y="720436"/>
                    <a:pt x="1802780" y="728723"/>
                  </a:cubicBezTo>
                  <a:close/>
                  <a:moveTo>
                    <a:pt x="1895934" y="687479"/>
                  </a:moveTo>
                  <a:cubicBezTo>
                    <a:pt x="1891457" y="685479"/>
                    <a:pt x="1886600" y="684241"/>
                    <a:pt x="1881932" y="682431"/>
                  </a:cubicBezTo>
                  <a:cubicBezTo>
                    <a:pt x="1872598" y="678907"/>
                    <a:pt x="1864025" y="673001"/>
                    <a:pt x="1856500" y="666429"/>
                  </a:cubicBezTo>
                  <a:cubicBezTo>
                    <a:pt x="1840213" y="652332"/>
                    <a:pt x="1833069" y="632425"/>
                    <a:pt x="1840403" y="611946"/>
                  </a:cubicBezTo>
                  <a:cubicBezTo>
                    <a:pt x="1857834" y="598516"/>
                    <a:pt x="1872503" y="583085"/>
                    <a:pt x="1884123" y="565655"/>
                  </a:cubicBezTo>
                  <a:cubicBezTo>
                    <a:pt x="1890600" y="599945"/>
                    <a:pt x="1913270" y="628424"/>
                    <a:pt x="1949560" y="630329"/>
                  </a:cubicBezTo>
                  <a:cubicBezTo>
                    <a:pt x="1935082" y="651761"/>
                    <a:pt x="1917746" y="671477"/>
                    <a:pt x="1895934" y="687479"/>
                  </a:cubicBezTo>
                  <a:close/>
                  <a:moveTo>
                    <a:pt x="1953751" y="624710"/>
                  </a:moveTo>
                  <a:cubicBezTo>
                    <a:pt x="1916222" y="624805"/>
                    <a:pt x="1895934" y="595087"/>
                    <a:pt x="1887171" y="561845"/>
                  </a:cubicBezTo>
                  <a:cubicBezTo>
                    <a:pt x="1898887" y="543366"/>
                    <a:pt x="1907078" y="522983"/>
                    <a:pt x="1913174" y="501742"/>
                  </a:cubicBezTo>
                  <a:cubicBezTo>
                    <a:pt x="1931653" y="524602"/>
                    <a:pt x="1967753" y="541366"/>
                    <a:pt x="1993756" y="524030"/>
                  </a:cubicBezTo>
                  <a:cubicBezTo>
                    <a:pt x="1986326" y="560130"/>
                    <a:pt x="1973087" y="594230"/>
                    <a:pt x="1953751" y="624710"/>
                  </a:cubicBezTo>
                  <a:close/>
                  <a:moveTo>
                    <a:pt x="1994708" y="517458"/>
                  </a:moveTo>
                  <a:cubicBezTo>
                    <a:pt x="1965657" y="531365"/>
                    <a:pt x="1935463" y="520887"/>
                    <a:pt x="1914889" y="496217"/>
                  </a:cubicBezTo>
                  <a:cubicBezTo>
                    <a:pt x="1921366" y="471357"/>
                    <a:pt x="1924318" y="445354"/>
                    <a:pt x="1924128" y="419255"/>
                  </a:cubicBezTo>
                  <a:cubicBezTo>
                    <a:pt x="1946607" y="439258"/>
                    <a:pt x="1984517" y="438020"/>
                    <a:pt x="2000138" y="411254"/>
                  </a:cubicBezTo>
                  <a:cubicBezTo>
                    <a:pt x="2002519" y="446497"/>
                    <a:pt x="2001090" y="482501"/>
                    <a:pt x="1994708" y="517458"/>
                  </a:cubicBezTo>
                  <a:close/>
                  <a:moveTo>
                    <a:pt x="1924318" y="412969"/>
                  </a:moveTo>
                  <a:cubicBezTo>
                    <a:pt x="1923747" y="390109"/>
                    <a:pt x="1920509" y="367535"/>
                    <a:pt x="1915556" y="345532"/>
                  </a:cubicBezTo>
                  <a:cubicBezTo>
                    <a:pt x="1939178" y="349247"/>
                    <a:pt x="1974801" y="346103"/>
                    <a:pt x="1985755" y="322100"/>
                  </a:cubicBezTo>
                  <a:cubicBezTo>
                    <a:pt x="1986612" y="325529"/>
                    <a:pt x="1987850" y="329054"/>
                    <a:pt x="1988708" y="332483"/>
                  </a:cubicBezTo>
                  <a:cubicBezTo>
                    <a:pt x="1994137" y="355247"/>
                    <a:pt x="1997375" y="379346"/>
                    <a:pt x="1999471" y="403825"/>
                  </a:cubicBezTo>
                  <a:cubicBezTo>
                    <a:pt x="1983469" y="430876"/>
                    <a:pt x="1946417" y="435353"/>
                    <a:pt x="1924318" y="41296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pic>
        <p:nvPicPr>
          <p:cNvPr id="1773" name="Graphic 1772">
            <a:extLst>
              <a:ext uri="{FF2B5EF4-FFF2-40B4-BE49-F238E27FC236}">
                <a16:creationId xmlns:a16="http://schemas.microsoft.com/office/drawing/2014/main" id="{A3C2681D-747C-4E4D-8C8B-BE8AE0952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5394" y="49704"/>
            <a:ext cx="1790700" cy="1981200"/>
          </a:xfrm>
          <a:prstGeom prst="rect">
            <a:avLst/>
          </a:prstGeom>
        </p:spPr>
      </p:pic>
      <p:grpSp>
        <p:nvGrpSpPr>
          <p:cNvPr id="5" name="Graphic 3">
            <a:extLst>
              <a:ext uri="{FF2B5EF4-FFF2-40B4-BE49-F238E27FC236}">
                <a16:creationId xmlns:a16="http://schemas.microsoft.com/office/drawing/2014/main" id="{8CA7BD32-5D28-4A99-A94B-3B71529DAFE4}"/>
              </a:ext>
            </a:extLst>
          </p:cNvPr>
          <p:cNvGrpSpPr/>
          <p:nvPr/>
        </p:nvGrpSpPr>
        <p:grpSpPr>
          <a:xfrm>
            <a:off x="-72062" y="500"/>
            <a:ext cx="1959874" cy="6904838"/>
            <a:chOff x="5895975" y="2757487"/>
            <a:chExt cx="401192" cy="1346263"/>
          </a:xfrm>
        </p:grpSpPr>
        <p:grpSp>
          <p:nvGrpSpPr>
            <p:cNvPr id="6" name="Graphic 3">
              <a:extLst>
                <a:ext uri="{FF2B5EF4-FFF2-40B4-BE49-F238E27FC236}">
                  <a16:creationId xmlns:a16="http://schemas.microsoft.com/office/drawing/2014/main" id="{8CA7BD32-5D28-4A99-A94B-3B71529DAFE4}"/>
                </a:ext>
              </a:extLst>
            </p:cNvPr>
            <p:cNvGrpSpPr/>
            <p:nvPr/>
          </p:nvGrpSpPr>
          <p:grpSpPr>
            <a:xfrm>
              <a:off x="5895975" y="2757487"/>
              <a:ext cx="401192" cy="1346263"/>
              <a:chOff x="5895975" y="2757487"/>
              <a:chExt cx="401192" cy="1346263"/>
            </a:xfrm>
          </p:grpSpPr>
          <p:grpSp>
            <p:nvGrpSpPr>
              <p:cNvPr id="7" name="Graphic 3">
                <a:extLst>
                  <a:ext uri="{FF2B5EF4-FFF2-40B4-BE49-F238E27FC236}">
                    <a16:creationId xmlns:a16="http://schemas.microsoft.com/office/drawing/2014/main" id="{8CA7BD32-5D28-4A99-A94B-3B71529DAFE4}"/>
                  </a:ext>
                </a:extLst>
              </p:cNvPr>
              <p:cNvGrpSpPr/>
              <p:nvPr/>
            </p:nvGrpSpPr>
            <p:grpSpPr>
              <a:xfrm>
                <a:off x="5982842" y="2806826"/>
                <a:ext cx="228980" cy="1223295"/>
                <a:chOff x="5982842" y="2806826"/>
                <a:chExt cx="228980" cy="1223295"/>
              </a:xfrm>
            </p:grpSpPr>
            <p:grpSp>
              <p:nvGrpSpPr>
                <p:cNvPr id="8" name="Graphic 3">
                  <a:extLst>
                    <a:ext uri="{FF2B5EF4-FFF2-40B4-BE49-F238E27FC236}">
                      <a16:creationId xmlns:a16="http://schemas.microsoft.com/office/drawing/2014/main" id="{8CA7BD32-5D28-4A99-A94B-3B71529DAFE4}"/>
                    </a:ext>
                  </a:extLst>
                </p:cNvPr>
                <p:cNvGrpSpPr/>
                <p:nvPr/>
              </p:nvGrpSpPr>
              <p:grpSpPr>
                <a:xfrm>
                  <a:off x="5982842" y="2806826"/>
                  <a:ext cx="228980" cy="1223295"/>
                  <a:chOff x="5982842" y="2806826"/>
                  <a:chExt cx="228980" cy="1223295"/>
                </a:xfrm>
              </p:grpSpPr>
              <p:sp>
                <p:nvSpPr>
                  <p:cNvPr id="9" name="Freeform: Shape 8">
                    <a:extLst>
                      <a:ext uri="{FF2B5EF4-FFF2-40B4-BE49-F238E27FC236}">
                        <a16:creationId xmlns:a16="http://schemas.microsoft.com/office/drawing/2014/main" id="{2FBAC910-39A2-4FDA-B60F-4F663BCCE097}"/>
                      </a:ext>
                    </a:extLst>
                  </p:cNvPr>
                  <p:cNvSpPr/>
                  <p:nvPr/>
                </p:nvSpPr>
                <p:spPr>
                  <a:xfrm>
                    <a:off x="6000273" y="2950272"/>
                    <a:ext cx="211550" cy="1079849"/>
                  </a:xfrm>
                  <a:custGeom>
                    <a:avLst/>
                    <a:gdLst>
                      <a:gd name="connsiteX0" fmla="*/ 13811 w 211550"/>
                      <a:gd name="connsiteY0" fmla="*/ 185166 h 1079849"/>
                      <a:gd name="connsiteX1" fmla="*/ 0 w 211550"/>
                      <a:gd name="connsiteY1" fmla="*/ 1079849 h 1079849"/>
                      <a:gd name="connsiteX2" fmla="*/ 55626 w 211550"/>
                      <a:gd name="connsiteY2" fmla="*/ 1079849 h 1079849"/>
                      <a:gd name="connsiteX3" fmla="*/ 75819 w 211550"/>
                      <a:gd name="connsiteY3" fmla="*/ 1079849 h 1079849"/>
                      <a:gd name="connsiteX4" fmla="*/ 211550 w 211550"/>
                      <a:gd name="connsiteY4" fmla="*/ 1079849 h 1079849"/>
                      <a:gd name="connsiteX5" fmla="*/ 179737 w 211550"/>
                      <a:gd name="connsiteY5" fmla="*/ 185166 h 1079849"/>
                      <a:gd name="connsiteX6" fmla="*/ 166116 w 211550"/>
                      <a:gd name="connsiteY6" fmla="*/ 32766 h 1079849"/>
                      <a:gd name="connsiteX7" fmla="*/ 98203 w 211550"/>
                      <a:gd name="connsiteY7" fmla="*/ 0 h 1079849"/>
                      <a:gd name="connsiteX8" fmla="*/ 31623 w 211550"/>
                      <a:gd name="connsiteY8" fmla="*/ 34576 h 1079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1550" h="1079849">
                        <a:moveTo>
                          <a:pt x="13811" y="185166"/>
                        </a:moveTo>
                        <a:lnTo>
                          <a:pt x="0" y="1079849"/>
                        </a:lnTo>
                        <a:lnTo>
                          <a:pt x="55626" y="1079849"/>
                        </a:lnTo>
                        <a:lnTo>
                          <a:pt x="75819" y="1079849"/>
                        </a:lnTo>
                        <a:lnTo>
                          <a:pt x="211550" y="1079849"/>
                        </a:lnTo>
                        <a:lnTo>
                          <a:pt x="179737" y="185166"/>
                        </a:lnTo>
                        <a:lnTo>
                          <a:pt x="166116" y="32766"/>
                        </a:lnTo>
                        <a:lnTo>
                          <a:pt x="98203" y="0"/>
                        </a:lnTo>
                        <a:lnTo>
                          <a:pt x="31623" y="34576"/>
                        </a:lnTo>
                        <a:close/>
                      </a:path>
                    </a:pathLst>
                  </a:custGeom>
                  <a:solidFill>
                    <a:srgbClr val="FFE6D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" name="Freeform: Shape 9">
                    <a:extLst>
                      <a:ext uri="{FF2B5EF4-FFF2-40B4-BE49-F238E27FC236}">
                        <a16:creationId xmlns:a16="http://schemas.microsoft.com/office/drawing/2014/main" id="{7CD1B9D6-8B85-417D-BA72-12752D5364FD}"/>
                      </a:ext>
                    </a:extLst>
                  </p:cNvPr>
                  <p:cNvSpPr/>
                  <p:nvPr/>
                </p:nvSpPr>
                <p:spPr>
                  <a:xfrm>
                    <a:off x="6046184" y="2957321"/>
                    <a:ext cx="165544" cy="1072800"/>
                  </a:xfrm>
                  <a:custGeom>
                    <a:avLst/>
                    <a:gdLst>
                      <a:gd name="connsiteX0" fmla="*/ 0 w 165544"/>
                      <a:gd name="connsiteY0" fmla="*/ 1072801 h 1072800"/>
                      <a:gd name="connsiteX1" fmla="*/ 59817 w 165544"/>
                      <a:gd name="connsiteY1" fmla="*/ 511683 h 1072800"/>
                      <a:gd name="connsiteX2" fmla="*/ 32480 w 165544"/>
                      <a:gd name="connsiteY2" fmla="*/ 0 h 1072800"/>
                      <a:gd name="connsiteX3" fmla="*/ 128588 w 165544"/>
                      <a:gd name="connsiteY3" fmla="*/ 24765 h 1072800"/>
                      <a:gd name="connsiteX4" fmla="*/ 165545 w 165544"/>
                      <a:gd name="connsiteY4" fmla="*/ 1072801 h 1072800"/>
                      <a:gd name="connsiteX5" fmla="*/ 0 w 165544"/>
                      <a:gd name="connsiteY5" fmla="*/ 1072801 h 1072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544" h="1072800">
                        <a:moveTo>
                          <a:pt x="0" y="1072801"/>
                        </a:moveTo>
                        <a:cubicBezTo>
                          <a:pt x="0" y="1072801"/>
                          <a:pt x="53054" y="726377"/>
                          <a:pt x="59817" y="511683"/>
                        </a:cubicBezTo>
                        <a:cubicBezTo>
                          <a:pt x="66580" y="296990"/>
                          <a:pt x="32480" y="0"/>
                          <a:pt x="32480" y="0"/>
                        </a:cubicBezTo>
                        <a:lnTo>
                          <a:pt x="128588" y="24765"/>
                        </a:lnTo>
                        <a:lnTo>
                          <a:pt x="165545" y="1072801"/>
                        </a:lnTo>
                        <a:lnTo>
                          <a:pt x="0" y="1072801"/>
                        </a:lnTo>
                        <a:close/>
                      </a:path>
                    </a:pathLst>
                  </a:custGeom>
                  <a:solidFill>
                    <a:srgbClr val="F4D7C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" name="Freeform: Shape 10">
                    <a:extLst>
                      <a:ext uri="{FF2B5EF4-FFF2-40B4-BE49-F238E27FC236}">
                        <a16:creationId xmlns:a16="http://schemas.microsoft.com/office/drawing/2014/main" id="{99B03891-4A25-4F97-8744-380349B636FB}"/>
                      </a:ext>
                    </a:extLst>
                  </p:cNvPr>
                  <p:cNvSpPr/>
                  <p:nvPr/>
                </p:nvSpPr>
                <p:spPr>
                  <a:xfrm>
                    <a:off x="6013989" y="2865119"/>
                    <a:ext cx="166020" cy="270510"/>
                  </a:xfrm>
                  <a:custGeom>
                    <a:avLst/>
                    <a:gdLst>
                      <a:gd name="connsiteX0" fmla="*/ 166021 w 166020"/>
                      <a:gd name="connsiteY0" fmla="*/ 268796 h 270510"/>
                      <a:gd name="connsiteX1" fmla="*/ 166021 w 166020"/>
                      <a:gd name="connsiteY1" fmla="*/ 268796 h 270510"/>
                      <a:gd name="connsiteX2" fmla="*/ 165735 w 166020"/>
                      <a:gd name="connsiteY2" fmla="*/ 257747 h 270510"/>
                      <a:gd name="connsiteX3" fmla="*/ 162687 w 166020"/>
                      <a:gd name="connsiteY3" fmla="*/ 159068 h 270510"/>
                      <a:gd name="connsiteX4" fmla="*/ 162687 w 166020"/>
                      <a:gd name="connsiteY4" fmla="*/ 158686 h 270510"/>
                      <a:gd name="connsiteX5" fmla="*/ 162687 w 166020"/>
                      <a:gd name="connsiteY5" fmla="*/ 158686 h 270510"/>
                      <a:gd name="connsiteX6" fmla="*/ 162020 w 166020"/>
                      <a:gd name="connsiteY6" fmla="*/ 139541 h 270510"/>
                      <a:gd name="connsiteX7" fmla="*/ 150876 w 166020"/>
                      <a:gd name="connsiteY7" fmla="*/ 50673 h 270510"/>
                      <a:gd name="connsiteX8" fmla="*/ 147923 w 166020"/>
                      <a:gd name="connsiteY8" fmla="*/ 42005 h 270510"/>
                      <a:gd name="connsiteX9" fmla="*/ 83058 w 166020"/>
                      <a:gd name="connsiteY9" fmla="*/ 0 h 270510"/>
                      <a:gd name="connsiteX10" fmla="*/ 18193 w 166020"/>
                      <a:gd name="connsiteY10" fmla="*/ 42005 h 270510"/>
                      <a:gd name="connsiteX11" fmla="*/ 15240 w 166020"/>
                      <a:gd name="connsiteY11" fmla="*/ 50673 h 270510"/>
                      <a:gd name="connsiteX12" fmla="*/ 4096 w 166020"/>
                      <a:gd name="connsiteY12" fmla="*/ 139541 h 270510"/>
                      <a:gd name="connsiteX13" fmla="*/ 2095 w 166020"/>
                      <a:gd name="connsiteY13" fmla="*/ 198596 h 270510"/>
                      <a:gd name="connsiteX14" fmla="*/ 2095 w 166020"/>
                      <a:gd name="connsiteY14" fmla="*/ 198596 h 270510"/>
                      <a:gd name="connsiteX15" fmla="*/ 2095 w 166020"/>
                      <a:gd name="connsiteY15" fmla="*/ 198882 h 270510"/>
                      <a:gd name="connsiteX16" fmla="*/ 0 w 166020"/>
                      <a:gd name="connsiteY16" fmla="*/ 268415 h 270510"/>
                      <a:gd name="connsiteX17" fmla="*/ 0 w 166020"/>
                      <a:gd name="connsiteY17" fmla="*/ 268891 h 270510"/>
                      <a:gd name="connsiteX18" fmla="*/ 0 w 166020"/>
                      <a:gd name="connsiteY18" fmla="*/ 268891 h 270510"/>
                      <a:gd name="connsiteX19" fmla="*/ 0 w 166020"/>
                      <a:gd name="connsiteY19" fmla="*/ 270415 h 270510"/>
                      <a:gd name="connsiteX20" fmla="*/ 381 w 166020"/>
                      <a:gd name="connsiteY20" fmla="*/ 268224 h 270510"/>
                      <a:gd name="connsiteX21" fmla="*/ 10192 w 166020"/>
                      <a:gd name="connsiteY21" fmla="*/ 235553 h 270510"/>
                      <a:gd name="connsiteX22" fmla="*/ 19431 w 166020"/>
                      <a:gd name="connsiteY22" fmla="*/ 170402 h 270510"/>
                      <a:gd name="connsiteX23" fmla="*/ 20669 w 166020"/>
                      <a:gd name="connsiteY23" fmla="*/ 164211 h 270510"/>
                      <a:gd name="connsiteX24" fmla="*/ 30385 w 166020"/>
                      <a:gd name="connsiteY24" fmla="*/ 235553 h 270510"/>
                      <a:gd name="connsiteX25" fmla="*/ 40576 w 166020"/>
                      <a:gd name="connsiteY25" fmla="*/ 268891 h 270510"/>
                      <a:gd name="connsiteX26" fmla="*/ 40767 w 166020"/>
                      <a:gd name="connsiteY26" fmla="*/ 268700 h 270510"/>
                      <a:gd name="connsiteX27" fmla="*/ 40767 w 166020"/>
                      <a:gd name="connsiteY27" fmla="*/ 268796 h 270510"/>
                      <a:gd name="connsiteX28" fmla="*/ 40767 w 166020"/>
                      <a:gd name="connsiteY28" fmla="*/ 268700 h 270510"/>
                      <a:gd name="connsiteX29" fmla="*/ 50768 w 166020"/>
                      <a:gd name="connsiteY29" fmla="*/ 235649 h 270510"/>
                      <a:gd name="connsiteX30" fmla="*/ 60103 w 166020"/>
                      <a:gd name="connsiteY30" fmla="*/ 168593 h 270510"/>
                      <a:gd name="connsiteX31" fmla="*/ 61627 w 166020"/>
                      <a:gd name="connsiteY31" fmla="*/ 160592 h 270510"/>
                      <a:gd name="connsiteX32" fmla="*/ 62865 w 166020"/>
                      <a:gd name="connsiteY32" fmla="*/ 167069 h 270510"/>
                      <a:gd name="connsiteX33" fmla="*/ 71437 w 166020"/>
                      <a:gd name="connsiteY33" fmla="*/ 233362 h 270510"/>
                      <a:gd name="connsiteX34" fmla="*/ 82772 w 166020"/>
                      <a:gd name="connsiteY34" fmla="*/ 268986 h 270510"/>
                      <a:gd name="connsiteX35" fmla="*/ 82868 w 166020"/>
                      <a:gd name="connsiteY35" fmla="*/ 268891 h 270510"/>
                      <a:gd name="connsiteX36" fmla="*/ 82963 w 166020"/>
                      <a:gd name="connsiteY36" fmla="*/ 268986 h 270510"/>
                      <a:gd name="connsiteX37" fmla="*/ 83058 w 166020"/>
                      <a:gd name="connsiteY37" fmla="*/ 268700 h 270510"/>
                      <a:gd name="connsiteX38" fmla="*/ 93059 w 166020"/>
                      <a:gd name="connsiteY38" fmla="*/ 235649 h 270510"/>
                      <a:gd name="connsiteX39" fmla="*/ 102298 w 166020"/>
                      <a:gd name="connsiteY39" fmla="*/ 169640 h 270510"/>
                      <a:gd name="connsiteX40" fmla="*/ 104108 w 166020"/>
                      <a:gd name="connsiteY40" fmla="*/ 160592 h 270510"/>
                      <a:gd name="connsiteX41" fmla="*/ 105727 w 166020"/>
                      <a:gd name="connsiteY41" fmla="*/ 168878 h 270510"/>
                      <a:gd name="connsiteX42" fmla="*/ 114205 w 166020"/>
                      <a:gd name="connsiteY42" fmla="*/ 233362 h 270510"/>
                      <a:gd name="connsiteX43" fmla="*/ 124968 w 166020"/>
                      <a:gd name="connsiteY43" fmla="*/ 268034 h 270510"/>
                      <a:gd name="connsiteX44" fmla="*/ 125159 w 166020"/>
                      <a:gd name="connsiteY44" fmla="*/ 268796 h 270510"/>
                      <a:gd name="connsiteX45" fmla="*/ 125254 w 166020"/>
                      <a:gd name="connsiteY45" fmla="*/ 268415 h 270510"/>
                      <a:gd name="connsiteX46" fmla="*/ 125539 w 166020"/>
                      <a:gd name="connsiteY46" fmla="*/ 268986 h 270510"/>
                      <a:gd name="connsiteX47" fmla="*/ 135731 w 166020"/>
                      <a:gd name="connsiteY47" fmla="*/ 235649 h 270510"/>
                      <a:gd name="connsiteX48" fmla="*/ 145447 w 166020"/>
                      <a:gd name="connsiteY48" fmla="*/ 165068 h 270510"/>
                      <a:gd name="connsiteX49" fmla="*/ 146209 w 166020"/>
                      <a:gd name="connsiteY49" fmla="*/ 169069 h 270510"/>
                      <a:gd name="connsiteX50" fmla="*/ 154591 w 166020"/>
                      <a:gd name="connsiteY50" fmla="*/ 233362 h 270510"/>
                      <a:gd name="connsiteX51" fmla="*/ 165449 w 166020"/>
                      <a:gd name="connsiteY51" fmla="*/ 268224 h 270510"/>
                      <a:gd name="connsiteX52" fmla="*/ 165925 w 166020"/>
                      <a:gd name="connsiteY52" fmla="*/ 270510 h 270510"/>
                      <a:gd name="connsiteX53" fmla="*/ 166021 w 166020"/>
                      <a:gd name="connsiteY53" fmla="*/ 268796 h 270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66020" h="270510">
                        <a:moveTo>
                          <a:pt x="166021" y="268796"/>
                        </a:moveTo>
                        <a:cubicBezTo>
                          <a:pt x="166021" y="268796"/>
                          <a:pt x="166021" y="268796"/>
                          <a:pt x="166021" y="268796"/>
                        </a:cubicBezTo>
                        <a:lnTo>
                          <a:pt x="165735" y="257747"/>
                        </a:lnTo>
                        <a:cubicBezTo>
                          <a:pt x="165259" y="239458"/>
                          <a:pt x="164116" y="202882"/>
                          <a:pt x="162687" y="159068"/>
                        </a:cubicBezTo>
                        <a:lnTo>
                          <a:pt x="162687" y="158686"/>
                        </a:lnTo>
                        <a:lnTo>
                          <a:pt x="162687" y="158686"/>
                        </a:lnTo>
                        <a:cubicBezTo>
                          <a:pt x="162497" y="152400"/>
                          <a:pt x="162211" y="146114"/>
                          <a:pt x="162020" y="139541"/>
                        </a:cubicBezTo>
                        <a:cubicBezTo>
                          <a:pt x="160306" y="90583"/>
                          <a:pt x="154496" y="63246"/>
                          <a:pt x="150876" y="50673"/>
                        </a:cubicBezTo>
                        <a:cubicBezTo>
                          <a:pt x="149161" y="44672"/>
                          <a:pt x="147923" y="42005"/>
                          <a:pt x="147923" y="42005"/>
                        </a:cubicBezTo>
                        <a:lnTo>
                          <a:pt x="83058" y="0"/>
                        </a:lnTo>
                        <a:lnTo>
                          <a:pt x="18193" y="42005"/>
                        </a:lnTo>
                        <a:cubicBezTo>
                          <a:pt x="18193" y="42005"/>
                          <a:pt x="16954" y="44672"/>
                          <a:pt x="15240" y="50673"/>
                        </a:cubicBezTo>
                        <a:cubicBezTo>
                          <a:pt x="11620" y="63246"/>
                          <a:pt x="5810" y="90583"/>
                          <a:pt x="4096" y="139541"/>
                        </a:cubicBezTo>
                        <a:cubicBezTo>
                          <a:pt x="3334" y="160877"/>
                          <a:pt x="2667" y="180880"/>
                          <a:pt x="2095" y="198596"/>
                        </a:cubicBezTo>
                        <a:lnTo>
                          <a:pt x="2095" y="198596"/>
                        </a:lnTo>
                        <a:lnTo>
                          <a:pt x="2095" y="198882"/>
                        </a:lnTo>
                        <a:cubicBezTo>
                          <a:pt x="952" y="235172"/>
                          <a:pt x="190" y="261461"/>
                          <a:pt x="0" y="268415"/>
                        </a:cubicBezTo>
                        <a:lnTo>
                          <a:pt x="0" y="268891"/>
                        </a:lnTo>
                        <a:lnTo>
                          <a:pt x="0" y="268891"/>
                        </a:lnTo>
                        <a:cubicBezTo>
                          <a:pt x="0" y="269748"/>
                          <a:pt x="0" y="270415"/>
                          <a:pt x="0" y="270415"/>
                        </a:cubicBezTo>
                        <a:lnTo>
                          <a:pt x="381" y="268224"/>
                        </a:lnTo>
                        <a:cubicBezTo>
                          <a:pt x="1524" y="266129"/>
                          <a:pt x="4858" y="258413"/>
                          <a:pt x="10192" y="235553"/>
                        </a:cubicBezTo>
                        <a:cubicBezTo>
                          <a:pt x="14764" y="216122"/>
                          <a:pt x="17907" y="186595"/>
                          <a:pt x="19431" y="170402"/>
                        </a:cubicBezTo>
                        <a:lnTo>
                          <a:pt x="20669" y="164211"/>
                        </a:lnTo>
                        <a:cubicBezTo>
                          <a:pt x="21812" y="177736"/>
                          <a:pt x="25241" y="213170"/>
                          <a:pt x="30385" y="235553"/>
                        </a:cubicBezTo>
                        <a:cubicBezTo>
                          <a:pt x="36957" y="263652"/>
                          <a:pt x="40576" y="268891"/>
                          <a:pt x="40576" y="268891"/>
                        </a:cubicBezTo>
                        <a:cubicBezTo>
                          <a:pt x="40576" y="268891"/>
                          <a:pt x="40672" y="268796"/>
                          <a:pt x="40767" y="268700"/>
                        </a:cubicBezTo>
                        <a:lnTo>
                          <a:pt x="40767" y="268796"/>
                        </a:lnTo>
                        <a:lnTo>
                          <a:pt x="40767" y="268700"/>
                        </a:lnTo>
                        <a:cubicBezTo>
                          <a:pt x="41529" y="267272"/>
                          <a:pt x="45053" y="260223"/>
                          <a:pt x="50768" y="235649"/>
                        </a:cubicBezTo>
                        <a:cubicBezTo>
                          <a:pt x="55531" y="215360"/>
                          <a:pt x="58769" y="184309"/>
                          <a:pt x="60103" y="168593"/>
                        </a:cubicBezTo>
                        <a:lnTo>
                          <a:pt x="61627" y="160592"/>
                        </a:lnTo>
                        <a:lnTo>
                          <a:pt x="62865" y="167069"/>
                        </a:lnTo>
                        <a:cubicBezTo>
                          <a:pt x="63913" y="181737"/>
                          <a:pt x="66580" y="212503"/>
                          <a:pt x="71437" y="233362"/>
                        </a:cubicBezTo>
                        <a:cubicBezTo>
                          <a:pt x="78010" y="261461"/>
                          <a:pt x="82772" y="268986"/>
                          <a:pt x="82772" y="268986"/>
                        </a:cubicBezTo>
                        <a:lnTo>
                          <a:pt x="82868" y="268891"/>
                        </a:lnTo>
                        <a:lnTo>
                          <a:pt x="82963" y="268986"/>
                        </a:lnTo>
                        <a:lnTo>
                          <a:pt x="83058" y="268700"/>
                        </a:lnTo>
                        <a:cubicBezTo>
                          <a:pt x="83820" y="267272"/>
                          <a:pt x="87344" y="260128"/>
                          <a:pt x="93059" y="235649"/>
                        </a:cubicBezTo>
                        <a:cubicBezTo>
                          <a:pt x="97726" y="215836"/>
                          <a:pt x="100870" y="185642"/>
                          <a:pt x="102298" y="169640"/>
                        </a:cubicBezTo>
                        <a:lnTo>
                          <a:pt x="104108" y="160592"/>
                        </a:lnTo>
                        <a:lnTo>
                          <a:pt x="105727" y="168878"/>
                        </a:lnTo>
                        <a:cubicBezTo>
                          <a:pt x="106871" y="184118"/>
                          <a:pt x="109537" y="213360"/>
                          <a:pt x="114205" y="233362"/>
                        </a:cubicBezTo>
                        <a:cubicBezTo>
                          <a:pt x="119539" y="256032"/>
                          <a:pt x="123635" y="265367"/>
                          <a:pt x="124968" y="268034"/>
                        </a:cubicBezTo>
                        <a:lnTo>
                          <a:pt x="125159" y="268796"/>
                        </a:lnTo>
                        <a:lnTo>
                          <a:pt x="125254" y="268415"/>
                        </a:lnTo>
                        <a:cubicBezTo>
                          <a:pt x="125444" y="268796"/>
                          <a:pt x="125539" y="268986"/>
                          <a:pt x="125539" y="268986"/>
                        </a:cubicBezTo>
                        <a:cubicBezTo>
                          <a:pt x="125539" y="268986"/>
                          <a:pt x="129159" y="263747"/>
                          <a:pt x="135731" y="235649"/>
                        </a:cubicBezTo>
                        <a:cubicBezTo>
                          <a:pt x="140875" y="213646"/>
                          <a:pt x="144209" y="179070"/>
                          <a:pt x="145447" y="165068"/>
                        </a:cubicBezTo>
                        <a:lnTo>
                          <a:pt x="146209" y="169069"/>
                        </a:lnTo>
                        <a:cubicBezTo>
                          <a:pt x="147352" y="184404"/>
                          <a:pt x="150019" y="213455"/>
                          <a:pt x="154591" y="233362"/>
                        </a:cubicBezTo>
                        <a:cubicBezTo>
                          <a:pt x="160020" y="256413"/>
                          <a:pt x="164116" y="265652"/>
                          <a:pt x="165449" y="268224"/>
                        </a:cubicBezTo>
                        <a:lnTo>
                          <a:pt x="165925" y="270510"/>
                        </a:lnTo>
                        <a:cubicBezTo>
                          <a:pt x="166021" y="270320"/>
                          <a:pt x="166021" y="269653"/>
                          <a:pt x="166021" y="268796"/>
                        </a:cubicBezTo>
                        <a:close/>
                      </a:path>
                    </a:pathLst>
                  </a:custGeom>
                  <a:solidFill>
                    <a:srgbClr val="0013D7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" name="Freeform: Shape 11">
                    <a:extLst>
                      <a:ext uri="{FF2B5EF4-FFF2-40B4-BE49-F238E27FC236}">
                        <a16:creationId xmlns:a16="http://schemas.microsoft.com/office/drawing/2014/main" id="{8D8B6DFA-5F54-45A6-9376-1C8E29E4A19E}"/>
                      </a:ext>
                    </a:extLst>
                  </p:cNvPr>
                  <p:cNvSpPr/>
                  <p:nvPr/>
                </p:nvSpPr>
                <p:spPr>
                  <a:xfrm>
                    <a:off x="6016561" y="2825400"/>
                    <a:ext cx="161163" cy="273938"/>
                  </a:xfrm>
                  <a:custGeom>
                    <a:avLst/>
                    <a:gdLst>
                      <a:gd name="connsiteX0" fmla="*/ 161163 w 161163"/>
                      <a:gd name="connsiteY0" fmla="*/ 271843 h 273938"/>
                      <a:gd name="connsiteX1" fmla="*/ 161163 w 161163"/>
                      <a:gd name="connsiteY1" fmla="*/ 271843 h 273938"/>
                      <a:gd name="connsiteX2" fmla="*/ 160877 w 161163"/>
                      <a:gd name="connsiteY2" fmla="*/ 258509 h 273938"/>
                      <a:gd name="connsiteX3" fmla="*/ 157925 w 161163"/>
                      <a:gd name="connsiteY3" fmla="*/ 140303 h 273938"/>
                      <a:gd name="connsiteX4" fmla="*/ 157925 w 161163"/>
                      <a:gd name="connsiteY4" fmla="*/ 139827 h 273938"/>
                      <a:gd name="connsiteX5" fmla="*/ 157925 w 161163"/>
                      <a:gd name="connsiteY5" fmla="*/ 139827 h 273938"/>
                      <a:gd name="connsiteX6" fmla="*/ 157258 w 161163"/>
                      <a:gd name="connsiteY6" fmla="*/ 116872 h 273938"/>
                      <a:gd name="connsiteX7" fmla="*/ 146399 w 161163"/>
                      <a:gd name="connsiteY7" fmla="*/ 10382 h 273938"/>
                      <a:gd name="connsiteX8" fmla="*/ 143542 w 161163"/>
                      <a:gd name="connsiteY8" fmla="*/ 0 h 273938"/>
                      <a:gd name="connsiteX9" fmla="*/ 85249 w 161163"/>
                      <a:gd name="connsiteY9" fmla="*/ 46672 h 273938"/>
                      <a:gd name="connsiteX10" fmla="*/ 17526 w 161163"/>
                      <a:gd name="connsiteY10" fmla="*/ 0 h 273938"/>
                      <a:gd name="connsiteX11" fmla="*/ 14669 w 161163"/>
                      <a:gd name="connsiteY11" fmla="*/ 10382 h 273938"/>
                      <a:gd name="connsiteX12" fmla="*/ 3905 w 161163"/>
                      <a:gd name="connsiteY12" fmla="*/ 116872 h 273938"/>
                      <a:gd name="connsiteX13" fmla="*/ 2000 w 161163"/>
                      <a:gd name="connsiteY13" fmla="*/ 187643 h 273938"/>
                      <a:gd name="connsiteX14" fmla="*/ 2000 w 161163"/>
                      <a:gd name="connsiteY14" fmla="*/ 187643 h 273938"/>
                      <a:gd name="connsiteX15" fmla="*/ 2000 w 161163"/>
                      <a:gd name="connsiteY15" fmla="*/ 188024 h 273938"/>
                      <a:gd name="connsiteX16" fmla="*/ 0 w 161163"/>
                      <a:gd name="connsiteY16" fmla="*/ 271367 h 273938"/>
                      <a:gd name="connsiteX17" fmla="*/ 0 w 161163"/>
                      <a:gd name="connsiteY17" fmla="*/ 271843 h 273938"/>
                      <a:gd name="connsiteX18" fmla="*/ 0 w 161163"/>
                      <a:gd name="connsiteY18" fmla="*/ 271843 h 273938"/>
                      <a:gd name="connsiteX19" fmla="*/ 0 w 161163"/>
                      <a:gd name="connsiteY19" fmla="*/ 273653 h 273938"/>
                      <a:gd name="connsiteX20" fmla="*/ 381 w 161163"/>
                      <a:gd name="connsiteY20" fmla="*/ 271082 h 273938"/>
                      <a:gd name="connsiteX21" fmla="*/ 9906 w 161163"/>
                      <a:gd name="connsiteY21" fmla="*/ 231934 h 273938"/>
                      <a:gd name="connsiteX22" fmla="*/ 18860 w 161163"/>
                      <a:gd name="connsiteY22" fmla="*/ 153924 h 273938"/>
                      <a:gd name="connsiteX23" fmla="*/ 20003 w 161163"/>
                      <a:gd name="connsiteY23" fmla="*/ 146495 h 273938"/>
                      <a:gd name="connsiteX24" fmla="*/ 29528 w 161163"/>
                      <a:gd name="connsiteY24" fmla="*/ 232029 h 273938"/>
                      <a:gd name="connsiteX25" fmla="*/ 39433 w 161163"/>
                      <a:gd name="connsiteY25" fmla="*/ 271939 h 273938"/>
                      <a:gd name="connsiteX26" fmla="*/ 39529 w 161163"/>
                      <a:gd name="connsiteY26" fmla="*/ 271653 h 273938"/>
                      <a:gd name="connsiteX27" fmla="*/ 39529 w 161163"/>
                      <a:gd name="connsiteY27" fmla="*/ 271748 h 273938"/>
                      <a:gd name="connsiteX28" fmla="*/ 39529 w 161163"/>
                      <a:gd name="connsiteY28" fmla="*/ 271653 h 273938"/>
                      <a:gd name="connsiteX29" fmla="*/ 49244 w 161163"/>
                      <a:gd name="connsiteY29" fmla="*/ 232124 h 273938"/>
                      <a:gd name="connsiteX30" fmla="*/ 58388 w 161163"/>
                      <a:gd name="connsiteY30" fmla="*/ 151733 h 273938"/>
                      <a:gd name="connsiteX31" fmla="*/ 59912 w 161163"/>
                      <a:gd name="connsiteY31" fmla="*/ 142208 h 273938"/>
                      <a:gd name="connsiteX32" fmla="*/ 61151 w 161163"/>
                      <a:gd name="connsiteY32" fmla="*/ 149924 h 273938"/>
                      <a:gd name="connsiteX33" fmla="*/ 69437 w 161163"/>
                      <a:gd name="connsiteY33" fmla="*/ 229362 h 273938"/>
                      <a:gd name="connsiteX34" fmla="*/ 80391 w 161163"/>
                      <a:gd name="connsiteY34" fmla="*/ 272034 h 273938"/>
                      <a:gd name="connsiteX35" fmla="*/ 80486 w 161163"/>
                      <a:gd name="connsiteY35" fmla="*/ 271939 h 273938"/>
                      <a:gd name="connsiteX36" fmla="*/ 80582 w 161163"/>
                      <a:gd name="connsiteY36" fmla="*/ 272034 h 273938"/>
                      <a:gd name="connsiteX37" fmla="*/ 80677 w 161163"/>
                      <a:gd name="connsiteY37" fmla="*/ 271653 h 273938"/>
                      <a:gd name="connsiteX38" fmla="*/ 90392 w 161163"/>
                      <a:gd name="connsiteY38" fmla="*/ 232124 h 273938"/>
                      <a:gd name="connsiteX39" fmla="*/ 99441 w 161163"/>
                      <a:gd name="connsiteY39" fmla="*/ 153067 h 273938"/>
                      <a:gd name="connsiteX40" fmla="*/ 101156 w 161163"/>
                      <a:gd name="connsiteY40" fmla="*/ 142208 h 273938"/>
                      <a:gd name="connsiteX41" fmla="*/ 102680 w 161163"/>
                      <a:gd name="connsiteY41" fmla="*/ 152114 h 273938"/>
                      <a:gd name="connsiteX42" fmla="*/ 110871 w 161163"/>
                      <a:gd name="connsiteY42" fmla="*/ 229362 h 273938"/>
                      <a:gd name="connsiteX43" fmla="*/ 121349 w 161163"/>
                      <a:gd name="connsiteY43" fmla="*/ 270986 h 273938"/>
                      <a:gd name="connsiteX44" fmla="*/ 121444 w 161163"/>
                      <a:gd name="connsiteY44" fmla="*/ 271843 h 273938"/>
                      <a:gd name="connsiteX45" fmla="*/ 121539 w 161163"/>
                      <a:gd name="connsiteY45" fmla="*/ 271463 h 273938"/>
                      <a:gd name="connsiteX46" fmla="*/ 121825 w 161163"/>
                      <a:gd name="connsiteY46" fmla="*/ 272129 h 273938"/>
                      <a:gd name="connsiteX47" fmla="*/ 131731 w 161163"/>
                      <a:gd name="connsiteY47" fmla="*/ 232220 h 273938"/>
                      <a:gd name="connsiteX48" fmla="*/ 141161 w 161163"/>
                      <a:gd name="connsiteY48" fmla="*/ 147637 h 273938"/>
                      <a:gd name="connsiteX49" fmla="*/ 141923 w 161163"/>
                      <a:gd name="connsiteY49" fmla="*/ 152495 h 273938"/>
                      <a:gd name="connsiteX50" fmla="*/ 150114 w 161163"/>
                      <a:gd name="connsiteY50" fmla="*/ 229553 h 273938"/>
                      <a:gd name="connsiteX51" fmla="*/ 160687 w 161163"/>
                      <a:gd name="connsiteY51" fmla="*/ 271272 h 273938"/>
                      <a:gd name="connsiteX52" fmla="*/ 161068 w 161163"/>
                      <a:gd name="connsiteY52" fmla="*/ 273939 h 273938"/>
                      <a:gd name="connsiteX53" fmla="*/ 161163 w 161163"/>
                      <a:gd name="connsiteY53" fmla="*/ 271843 h 2739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61163" h="273938">
                        <a:moveTo>
                          <a:pt x="161163" y="271843"/>
                        </a:moveTo>
                        <a:cubicBezTo>
                          <a:pt x="161163" y="271843"/>
                          <a:pt x="161163" y="271939"/>
                          <a:pt x="161163" y="271843"/>
                        </a:cubicBezTo>
                        <a:lnTo>
                          <a:pt x="160877" y="258509"/>
                        </a:lnTo>
                        <a:cubicBezTo>
                          <a:pt x="160401" y="236601"/>
                          <a:pt x="159353" y="192786"/>
                          <a:pt x="157925" y="140303"/>
                        </a:cubicBezTo>
                        <a:lnTo>
                          <a:pt x="157925" y="139827"/>
                        </a:lnTo>
                        <a:lnTo>
                          <a:pt x="157925" y="139827"/>
                        </a:lnTo>
                        <a:cubicBezTo>
                          <a:pt x="157734" y="132302"/>
                          <a:pt x="157544" y="124682"/>
                          <a:pt x="157258" y="116872"/>
                        </a:cubicBezTo>
                        <a:cubicBezTo>
                          <a:pt x="155543" y="58198"/>
                          <a:pt x="149924" y="25432"/>
                          <a:pt x="146399" y="10382"/>
                        </a:cubicBezTo>
                        <a:cubicBezTo>
                          <a:pt x="144780" y="3143"/>
                          <a:pt x="143542" y="0"/>
                          <a:pt x="143542" y="0"/>
                        </a:cubicBezTo>
                        <a:lnTo>
                          <a:pt x="85249" y="46672"/>
                        </a:lnTo>
                        <a:lnTo>
                          <a:pt x="17526" y="0"/>
                        </a:lnTo>
                        <a:cubicBezTo>
                          <a:pt x="17526" y="0"/>
                          <a:pt x="16383" y="3143"/>
                          <a:pt x="14669" y="10382"/>
                        </a:cubicBezTo>
                        <a:cubicBezTo>
                          <a:pt x="11144" y="25432"/>
                          <a:pt x="5524" y="58198"/>
                          <a:pt x="3905" y="116872"/>
                        </a:cubicBezTo>
                        <a:cubicBezTo>
                          <a:pt x="3143" y="142399"/>
                          <a:pt x="2572" y="166402"/>
                          <a:pt x="2000" y="187643"/>
                        </a:cubicBezTo>
                        <a:lnTo>
                          <a:pt x="2000" y="187643"/>
                        </a:lnTo>
                        <a:lnTo>
                          <a:pt x="2000" y="188024"/>
                        </a:lnTo>
                        <a:cubicBezTo>
                          <a:pt x="857" y="231458"/>
                          <a:pt x="191" y="263081"/>
                          <a:pt x="0" y="271367"/>
                        </a:cubicBezTo>
                        <a:lnTo>
                          <a:pt x="0" y="271843"/>
                        </a:lnTo>
                        <a:lnTo>
                          <a:pt x="0" y="271843"/>
                        </a:lnTo>
                        <a:cubicBezTo>
                          <a:pt x="0" y="272891"/>
                          <a:pt x="0" y="273653"/>
                          <a:pt x="0" y="273653"/>
                        </a:cubicBezTo>
                        <a:lnTo>
                          <a:pt x="381" y="271082"/>
                        </a:lnTo>
                        <a:cubicBezTo>
                          <a:pt x="1429" y="268510"/>
                          <a:pt x="4763" y="259270"/>
                          <a:pt x="9906" y="231934"/>
                        </a:cubicBezTo>
                        <a:cubicBezTo>
                          <a:pt x="14288" y="208598"/>
                          <a:pt x="17431" y="173355"/>
                          <a:pt x="18860" y="153924"/>
                        </a:cubicBezTo>
                        <a:lnTo>
                          <a:pt x="20003" y="146495"/>
                        </a:lnTo>
                        <a:cubicBezTo>
                          <a:pt x="21146" y="162687"/>
                          <a:pt x="24384" y="205169"/>
                          <a:pt x="29528" y="232029"/>
                        </a:cubicBezTo>
                        <a:cubicBezTo>
                          <a:pt x="35909" y="265652"/>
                          <a:pt x="39433" y="271939"/>
                          <a:pt x="39433" y="271939"/>
                        </a:cubicBezTo>
                        <a:cubicBezTo>
                          <a:pt x="39433" y="271939"/>
                          <a:pt x="39529" y="271843"/>
                          <a:pt x="39529" y="271653"/>
                        </a:cubicBezTo>
                        <a:lnTo>
                          <a:pt x="39529" y="271748"/>
                        </a:lnTo>
                        <a:lnTo>
                          <a:pt x="39529" y="271653"/>
                        </a:lnTo>
                        <a:cubicBezTo>
                          <a:pt x="40291" y="269939"/>
                          <a:pt x="43720" y="261461"/>
                          <a:pt x="49244" y="232124"/>
                        </a:cubicBezTo>
                        <a:cubicBezTo>
                          <a:pt x="53816" y="207836"/>
                          <a:pt x="56959" y="170593"/>
                          <a:pt x="58388" y="151733"/>
                        </a:cubicBezTo>
                        <a:lnTo>
                          <a:pt x="59912" y="142208"/>
                        </a:lnTo>
                        <a:lnTo>
                          <a:pt x="61151" y="149924"/>
                        </a:lnTo>
                        <a:cubicBezTo>
                          <a:pt x="62198" y="167449"/>
                          <a:pt x="64770" y="204407"/>
                          <a:pt x="69437" y="229362"/>
                        </a:cubicBezTo>
                        <a:cubicBezTo>
                          <a:pt x="75819" y="262985"/>
                          <a:pt x="80391" y="272034"/>
                          <a:pt x="80391" y="272034"/>
                        </a:cubicBezTo>
                        <a:lnTo>
                          <a:pt x="80486" y="271939"/>
                        </a:lnTo>
                        <a:lnTo>
                          <a:pt x="80582" y="272034"/>
                        </a:lnTo>
                        <a:lnTo>
                          <a:pt x="80677" y="271653"/>
                        </a:lnTo>
                        <a:cubicBezTo>
                          <a:pt x="81439" y="269939"/>
                          <a:pt x="84868" y="261461"/>
                          <a:pt x="90392" y="232124"/>
                        </a:cubicBezTo>
                        <a:cubicBezTo>
                          <a:pt x="94869" y="208312"/>
                          <a:pt x="98012" y="172212"/>
                          <a:pt x="99441" y="153067"/>
                        </a:cubicBezTo>
                        <a:lnTo>
                          <a:pt x="101156" y="142208"/>
                        </a:lnTo>
                        <a:lnTo>
                          <a:pt x="102680" y="152114"/>
                        </a:lnTo>
                        <a:cubicBezTo>
                          <a:pt x="103823" y="170402"/>
                          <a:pt x="106299" y="205454"/>
                          <a:pt x="110871" y="229362"/>
                        </a:cubicBezTo>
                        <a:cubicBezTo>
                          <a:pt x="116015" y="256508"/>
                          <a:pt x="120015" y="267653"/>
                          <a:pt x="121349" y="270986"/>
                        </a:cubicBezTo>
                        <a:lnTo>
                          <a:pt x="121444" y="271843"/>
                        </a:lnTo>
                        <a:lnTo>
                          <a:pt x="121539" y="271463"/>
                        </a:lnTo>
                        <a:cubicBezTo>
                          <a:pt x="121730" y="271843"/>
                          <a:pt x="121825" y="272129"/>
                          <a:pt x="121825" y="272129"/>
                        </a:cubicBezTo>
                        <a:cubicBezTo>
                          <a:pt x="121825" y="272129"/>
                          <a:pt x="125349" y="265843"/>
                          <a:pt x="131731" y="232220"/>
                        </a:cubicBezTo>
                        <a:cubicBezTo>
                          <a:pt x="136684" y="205835"/>
                          <a:pt x="140018" y="164402"/>
                          <a:pt x="141161" y="147637"/>
                        </a:cubicBezTo>
                        <a:lnTo>
                          <a:pt x="141923" y="152495"/>
                        </a:lnTo>
                        <a:cubicBezTo>
                          <a:pt x="143066" y="170783"/>
                          <a:pt x="145637" y="205645"/>
                          <a:pt x="150114" y="229553"/>
                        </a:cubicBezTo>
                        <a:cubicBezTo>
                          <a:pt x="155353" y="257175"/>
                          <a:pt x="159353" y="268224"/>
                          <a:pt x="160687" y="271272"/>
                        </a:cubicBezTo>
                        <a:lnTo>
                          <a:pt x="161068" y="273939"/>
                        </a:lnTo>
                        <a:cubicBezTo>
                          <a:pt x="161163" y="273653"/>
                          <a:pt x="161163" y="272891"/>
                          <a:pt x="161163" y="271843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" name="Freeform: Shape 12">
                    <a:extLst>
                      <a:ext uri="{FF2B5EF4-FFF2-40B4-BE49-F238E27FC236}">
                        <a16:creationId xmlns:a16="http://schemas.microsoft.com/office/drawing/2014/main" id="{930E838F-C9F7-4E92-93ED-7412A382E143}"/>
                      </a:ext>
                    </a:extLst>
                  </p:cNvPr>
                  <p:cNvSpPr/>
                  <p:nvPr/>
                </p:nvSpPr>
                <p:spPr>
                  <a:xfrm>
                    <a:off x="6016371" y="2929984"/>
                    <a:ext cx="66103" cy="169068"/>
                  </a:xfrm>
                  <a:custGeom>
                    <a:avLst/>
                    <a:gdLst>
                      <a:gd name="connsiteX0" fmla="*/ 66103 w 66103"/>
                      <a:gd name="connsiteY0" fmla="*/ 7429 h 169068"/>
                      <a:gd name="connsiteX1" fmla="*/ 39434 w 66103"/>
                      <a:gd name="connsiteY1" fmla="*/ 39910 h 169068"/>
                      <a:gd name="connsiteX2" fmla="*/ 31623 w 66103"/>
                      <a:gd name="connsiteY2" fmla="*/ 137827 h 169068"/>
                      <a:gd name="connsiteX3" fmla="*/ 22384 w 66103"/>
                      <a:gd name="connsiteY3" fmla="*/ 70294 h 169068"/>
                      <a:gd name="connsiteX4" fmla="*/ 20098 w 66103"/>
                      <a:gd name="connsiteY4" fmla="*/ 41910 h 169068"/>
                      <a:gd name="connsiteX5" fmla="*/ 11525 w 66103"/>
                      <a:gd name="connsiteY5" fmla="*/ 118301 h 169068"/>
                      <a:gd name="connsiteX6" fmla="*/ 0 w 66103"/>
                      <a:gd name="connsiteY6" fmla="*/ 169069 h 169068"/>
                      <a:gd name="connsiteX7" fmla="*/ 4382 w 66103"/>
                      <a:gd name="connsiteY7" fmla="*/ 0 h 169068"/>
                      <a:gd name="connsiteX8" fmla="*/ 66103 w 66103"/>
                      <a:gd name="connsiteY8" fmla="*/ 7429 h 1690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103" h="169068">
                        <a:moveTo>
                          <a:pt x="66103" y="7429"/>
                        </a:moveTo>
                        <a:cubicBezTo>
                          <a:pt x="66103" y="7429"/>
                          <a:pt x="49911" y="14478"/>
                          <a:pt x="39434" y="39910"/>
                        </a:cubicBezTo>
                        <a:cubicBezTo>
                          <a:pt x="28956" y="65341"/>
                          <a:pt x="31623" y="137827"/>
                          <a:pt x="31623" y="137827"/>
                        </a:cubicBezTo>
                        <a:cubicBezTo>
                          <a:pt x="31623" y="137827"/>
                          <a:pt x="23908" y="88582"/>
                          <a:pt x="22384" y="70294"/>
                        </a:cubicBezTo>
                        <a:cubicBezTo>
                          <a:pt x="20860" y="52006"/>
                          <a:pt x="20098" y="41910"/>
                          <a:pt x="20098" y="41910"/>
                        </a:cubicBezTo>
                        <a:cubicBezTo>
                          <a:pt x="20098" y="41910"/>
                          <a:pt x="15621" y="96679"/>
                          <a:pt x="11525" y="118301"/>
                        </a:cubicBezTo>
                        <a:cubicBezTo>
                          <a:pt x="7429" y="139922"/>
                          <a:pt x="0" y="169069"/>
                          <a:pt x="0" y="169069"/>
                        </a:cubicBezTo>
                        <a:lnTo>
                          <a:pt x="4382" y="0"/>
                        </a:lnTo>
                        <a:cubicBezTo>
                          <a:pt x="4477" y="0"/>
                          <a:pt x="41243" y="7525"/>
                          <a:pt x="66103" y="7429"/>
                        </a:cubicBezTo>
                        <a:close/>
                      </a:path>
                    </a:pathLst>
                  </a:custGeom>
                  <a:solidFill>
                    <a:srgbClr val="FFE42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4" name="Freeform: Shape 13">
                    <a:extLst>
                      <a:ext uri="{FF2B5EF4-FFF2-40B4-BE49-F238E27FC236}">
                        <a16:creationId xmlns:a16="http://schemas.microsoft.com/office/drawing/2014/main" id="{8D2ACBD7-6FD0-43B0-8D4D-ACAC932CE3B9}"/>
                      </a:ext>
                    </a:extLst>
                  </p:cNvPr>
                  <p:cNvSpPr/>
                  <p:nvPr/>
                </p:nvSpPr>
                <p:spPr>
                  <a:xfrm>
                    <a:off x="6088380" y="2919697"/>
                    <a:ext cx="89058" cy="177641"/>
                  </a:xfrm>
                  <a:custGeom>
                    <a:avLst/>
                    <a:gdLst>
                      <a:gd name="connsiteX0" fmla="*/ 0 w 89058"/>
                      <a:gd name="connsiteY0" fmla="*/ 17716 h 177641"/>
                      <a:gd name="connsiteX1" fmla="*/ 13430 w 89058"/>
                      <a:gd name="connsiteY1" fmla="*/ 55435 h 177641"/>
                      <a:gd name="connsiteX2" fmla="*/ 18574 w 89058"/>
                      <a:gd name="connsiteY2" fmla="*/ 137731 h 177641"/>
                      <a:gd name="connsiteX3" fmla="*/ 29337 w 89058"/>
                      <a:gd name="connsiteY3" fmla="*/ 47815 h 177641"/>
                      <a:gd name="connsiteX4" fmla="*/ 44958 w 89058"/>
                      <a:gd name="connsiteY4" fmla="*/ 116395 h 177641"/>
                      <a:gd name="connsiteX5" fmla="*/ 50101 w 89058"/>
                      <a:gd name="connsiteY5" fmla="*/ 177641 h 177641"/>
                      <a:gd name="connsiteX6" fmla="*/ 64865 w 89058"/>
                      <a:gd name="connsiteY6" fmla="*/ 104394 h 177641"/>
                      <a:gd name="connsiteX7" fmla="*/ 69532 w 89058"/>
                      <a:gd name="connsiteY7" fmla="*/ 53054 h 177641"/>
                      <a:gd name="connsiteX8" fmla="*/ 80963 w 89058"/>
                      <a:gd name="connsiteY8" fmla="*/ 101155 h 177641"/>
                      <a:gd name="connsiteX9" fmla="*/ 89059 w 89058"/>
                      <a:gd name="connsiteY9" fmla="*/ 176689 h 177641"/>
                      <a:gd name="connsiteX10" fmla="*/ 86201 w 89058"/>
                      <a:gd name="connsiteY10" fmla="*/ 45625 h 177641"/>
                      <a:gd name="connsiteX11" fmla="*/ 83439 w 89058"/>
                      <a:gd name="connsiteY11" fmla="*/ 0 h 177641"/>
                      <a:gd name="connsiteX12" fmla="*/ 0 w 89058"/>
                      <a:gd name="connsiteY12" fmla="*/ 17716 h 177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9058" h="177641">
                        <a:moveTo>
                          <a:pt x="0" y="17716"/>
                        </a:moveTo>
                        <a:cubicBezTo>
                          <a:pt x="0" y="17716"/>
                          <a:pt x="2667" y="14097"/>
                          <a:pt x="13430" y="55435"/>
                        </a:cubicBezTo>
                        <a:cubicBezTo>
                          <a:pt x="24193" y="96774"/>
                          <a:pt x="18574" y="137731"/>
                          <a:pt x="18574" y="137731"/>
                        </a:cubicBezTo>
                        <a:lnTo>
                          <a:pt x="29337" y="47815"/>
                        </a:lnTo>
                        <a:cubicBezTo>
                          <a:pt x="29337" y="47815"/>
                          <a:pt x="39338" y="82582"/>
                          <a:pt x="44958" y="116395"/>
                        </a:cubicBezTo>
                        <a:cubicBezTo>
                          <a:pt x="50578" y="150209"/>
                          <a:pt x="50101" y="177641"/>
                          <a:pt x="50101" y="177641"/>
                        </a:cubicBezTo>
                        <a:cubicBezTo>
                          <a:pt x="50101" y="177641"/>
                          <a:pt x="61246" y="142208"/>
                          <a:pt x="64865" y="104394"/>
                        </a:cubicBezTo>
                        <a:cubicBezTo>
                          <a:pt x="68485" y="66580"/>
                          <a:pt x="69532" y="53054"/>
                          <a:pt x="69532" y="53054"/>
                        </a:cubicBezTo>
                        <a:cubicBezTo>
                          <a:pt x="69532" y="53054"/>
                          <a:pt x="76771" y="69723"/>
                          <a:pt x="80963" y="101155"/>
                        </a:cubicBezTo>
                        <a:cubicBezTo>
                          <a:pt x="85153" y="132493"/>
                          <a:pt x="89059" y="176689"/>
                          <a:pt x="89059" y="176689"/>
                        </a:cubicBezTo>
                        <a:cubicBezTo>
                          <a:pt x="89059" y="176689"/>
                          <a:pt x="86677" y="63817"/>
                          <a:pt x="86201" y="45625"/>
                        </a:cubicBezTo>
                        <a:cubicBezTo>
                          <a:pt x="85725" y="27432"/>
                          <a:pt x="83439" y="0"/>
                          <a:pt x="83439" y="0"/>
                        </a:cubicBezTo>
                        <a:lnTo>
                          <a:pt x="0" y="17716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5" name="Freeform: Shape 14">
                    <a:extLst>
                      <a:ext uri="{FF2B5EF4-FFF2-40B4-BE49-F238E27FC236}">
                        <a16:creationId xmlns:a16="http://schemas.microsoft.com/office/drawing/2014/main" id="{D29D2B31-A069-46DE-A214-28927CAA6E8D}"/>
                      </a:ext>
                    </a:extLst>
                  </p:cNvPr>
                  <p:cNvSpPr/>
                  <p:nvPr/>
                </p:nvSpPr>
                <p:spPr>
                  <a:xfrm>
                    <a:off x="5982842" y="2806826"/>
                    <a:ext cx="226504" cy="130496"/>
                  </a:xfrm>
                  <a:custGeom>
                    <a:avLst/>
                    <a:gdLst>
                      <a:gd name="connsiteX0" fmla="*/ 0 w 226504"/>
                      <a:gd name="connsiteY0" fmla="*/ 0 h 130496"/>
                      <a:gd name="connsiteX1" fmla="*/ 38005 w 226504"/>
                      <a:gd name="connsiteY1" fmla="*/ 123063 h 130496"/>
                      <a:gd name="connsiteX2" fmla="*/ 111919 w 226504"/>
                      <a:gd name="connsiteY2" fmla="*/ 130492 h 130496"/>
                      <a:gd name="connsiteX3" fmla="*/ 113252 w 226504"/>
                      <a:gd name="connsiteY3" fmla="*/ 130492 h 130496"/>
                      <a:gd name="connsiteX4" fmla="*/ 114586 w 226504"/>
                      <a:gd name="connsiteY4" fmla="*/ 130492 h 130496"/>
                      <a:gd name="connsiteX5" fmla="*/ 188500 w 226504"/>
                      <a:gd name="connsiteY5" fmla="*/ 123063 h 130496"/>
                      <a:gd name="connsiteX6" fmla="*/ 226505 w 226504"/>
                      <a:gd name="connsiteY6" fmla="*/ 0 h 130496"/>
                      <a:gd name="connsiteX7" fmla="*/ 123158 w 226504"/>
                      <a:gd name="connsiteY7" fmla="*/ 0 h 130496"/>
                      <a:gd name="connsiteX8" fmla="*/ 0 w 226504"/>
                      <a:gd name="connsiteY8" fmla="*/ 0 h 1304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6504" h="130496">
                        <a:moveTo>
                          <a:pt x="0" y="0"/>
                        </a:moveTo>
                        <a:lnTo>
                          <a:pt x="38005" y="123063"/>
                        </a:lnTo>
                        <a:cubicBezTo>
                          <a:pt x="38005" y="123063"/>
                          <a:pt x="73533" y="130683"/>
                          <a:pt x="111919" y="130492"/>
                        </a:cubicBezTo>
                        <a:cubicBezTo>
                          <a:pt x="112395" y="130492"/>
                          <a:pt x="112871" y="130492"/>
                          <a:pt x="113252" y="130492"/>
                        </a:cubicBezTo>
                        <a:cubicBezTo>
                          <a:pt x="113728" y="130492"/>
                          <a:pt x="114205" y="130492"/>
                          <a:pt x="114586" y="130492"/>
                        </a:cubicBezTo>
                        <a:cubicBezTo>
                          <a:pt x="152972" y="130683"/>
                          <a:pt x="188500" y="123063"/>
                          <a:pt x="188500" y="123063"/>
                        </a:cubicBezTo>
                        <a:lnTo>
                          <a:pt x="226505" y="0"/>
                        </a:lnTo>
                        <a:lnTo>
                          <a:pt x="123158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F2D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6" name="Freeform: Shape 15">
                    <a:extLst>
                      <a:ext uri="{FF2B5EF4-FFF2-40B4-BE49-F238E27FC236}">
                        <a16:creationId xmlns:a16="http://schemas.microsoft.com/office/drawing/2014/main" id="{F050AE3F-80F3-4DC8-9256-57C91C610144}"/>
                      </a:ext>
                    </a:extLst>
                  </p:cNvPr>
                  <p:cNvSpPr/>
                  <p:nvPr/>
                </p:nvSpPr>
                <p:spPr>
                  <a:xfrm>
                    <a:off x="6022562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2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2" y="60484"/>
                        </a:cubicBezTo>
                        <a:cubicBezTo>
                          <a:pt x="23432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7" name="Freeform: Shape 16">
                    <a:extLst>
                      <a:ext uri="{FF2B5EF4-FFF2-40B4-BE49-F238E27FC236}">
                        <a16:creationId xmlns:a16="http://schemas.microsoft.com/office/drawing/2014/main" id="{F5CF583C-01FF-4792-B73D-20682B70EB6B}"/>
                      </a:ext>
                    </a:extLst>
                  </p:cNvPr>
                  <p:cNvSpPr/>
                  <p:nvPr/>
                </p:nvSpPr>
                <p:spPr>
                  <a:xfrm>
                    <a:off x="6064853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2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2" y="60484"/>
                        </a:cubicBezTo>
                        <a:cubicBezTo>
                          <a:pt x="23432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8" name="Freeform: Shape 17">
                    <a:extLst>
                      <a:ext uri="{FF2B5EF4-FFF2-40B4-BE49-F238E27FC236}">
                        <a16:creationId xmlns:a16="http://schemas.microsoft.com/office/drawing/2014/main" id="{AE29B9A3-E72B-4370-B69D-FB6E55C08EDE}"/>
                      </a:ext>
                    </a:extLst>
                  </p:cNvPr>
                  <p:cNvSpPr/>
                  <p:nvPr/>
                </p:nvSpPr>
                <p:spPr>
                  <a:xfrm>
                    <a:off x="6107144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1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1" y="60484"/>
                        </a:cubicBezTo>
                        <a:cubicBezTo>
                          <a:pt x="23431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A506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9" name="Freeform: Shape 18">
                    <a:extLst>
                      <a:ext uri="{FF2B5EF4-FFF2-40B4-BE49-F238E27FC236}">
                        <a16:creationId xmlns:a16="http://schemas.microsoft.com/office/drawing/2014/main" id="{CC8B4CAD-0444-40B3-9DDB-9C9C304FC68D}"/>
                      </a:ext>
                    </a:extLst>
                  </p:cNvPr>
                  <p:cNvSpPr/>
                  <p:nvPr/>
                </p:nvSpPr>
                <p:spPr>
                  <a:xfrm>
                    <a:off x="6149435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1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1" y="60484"/>
                        </a:cubicBezTo>
                        <a:cubicBezTo>
                          <a:pt x="23431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A506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3A7D4029-11DA-40FD-A6DF-5449CC92CE54}"/>
                      </a:ext>
                    </a:extLst>
                  </p:cNvPr>
                  <p:cNvSpPr/>
                  <p:nvPr/>
                </p:nvSpPr>
                <p:spPr>
                  <a:xfrm>
                    <a:off x="6012418" y="3157489"/>
                    <a:ext cx="168878" cy="28146"/>
                  </a:xfrm>
                  <a:custGeom>
                    <a:avLst/>
                    <a:gdLst>
                      <a:gd name="connsiteX0" fmla="*/ 148066 w 168878"/>
                      <a:gd name="connsiteY0" fmla="*/ 28146 h 28146"/>
                      <a:gd name="connsiteX1" fmla="*/ 147018 w 168878"/>
                      <a:gd name="connsiteY1" fmla="*/ 27670 h 28146"/>
                      <a:gd name="connsiteX2" fmla="*/ 125492 w 168878"/>
                      <a:gd name="connsiteY2" fmla="*/ 5191 h 28146"/>
                      <a:gd name="connsiteX3" fmla="*/ 105204 w 168878"/>
                      <a:gd name="connsiteY3" fmla="*/ 26432 h 28146"/>
                      <a:gd name="connsiteX4" fmla="*/ 103108 w 168878"/>
                      <a:gd name="connsiteY4" fmla="*/ 26432 h 28146"/>
                      <a:gd name="connsiteX5" fmla="*/ 82915 w 168878"/>
                      <a:gd name="connsiteY5" fmla="*/ 5382 h 28146"/>
                      <a:gd name="connsiteX6" fmla="*/ 64341 w 168878"/>
                      <a:gd name="connsiteY6" fmla="*/ 24717 h 28146"/>
                      <a:gd name="connsiteX7" fmla="*/ 62246 w 168878"/>
                      <a:gd name="connsiteY7" fmla="*/ 24717 h 28146"/>
                      <a:gd name="connsiteX8" fmla="*/ 42148 w 168878"/>
                      <a:gd name="connsiteY8" fmla="*/ 3762 h 28146"/>
                      <a:gd name="connsiteX9" fmla="*/ 21479 w 168878"/>
                      <a:gd name="connsiteY9" fmla="*/ 25384 h 28146"/>
                      <a:gd name="connsiteX10" fmla="*/ 19383 w 168878"/>
                      <a:gd name="connsiteY10" fmla="*/ 25384 h 28146"/>
                      <a:gd name="connsiteX11" fmla="*/ 429 w 168878"/>
                      <a:gd name="connsiteY11" fmla="*/ 5572 h 28146"/>
                      <a:gd name="connsiteX12" fmla="*/ 429 w 168878"/>
                      <a:gd name="connsiteY12" fmla="*/ 3381 h 28146"/>
                      <a:gd name="connsiteX13" fmla="*/ 2524 w 168878"/>
                      <a:gd name="connsiteY13" fmla="*/ 3381 h 28146"/>
                      <a:gd name="connsiteX14" fmla="*/ 20431 w 168878"/>
                      <a:gd name="connsiteY14" fmla="*/ 22050 h 28146"/>
                      <a:gd name="connsiteX15" fmla="*/ 41100 w 168878"/>
                      <a:gd name="connsiteY15" fmla="*/ 429 h 28146"/>
                      <a:gd name="connsiteX16" fmla="*/ 43196 w 168878"/>
                      <a:gd name="connsiteY16" fmla="*/ 429 h 28146"/>
                      <a:gd name="connsiteX17" fmla="*/ 63294 w 168878"/>
                      <a:gd name="connsiteY17" fmla="*/ 21384 h 28146"/>
                      <a:gd name="connsiteX18" fmla="*/ 81867 w 168878"/>
                      <a:gd name="connsiteY18" fmla="*/ 2048 h 28146"/>
                      <a:gd name="connsiteX19" fmla="*/ 83963 w 168878"/>
                      <a:gd name="connsiteY19" fmla="*/ 2048 h 28146"/>
                      <a:gd name="connsiteX20" fmla="*/ 104156 w 168878"/>
                      <a:gd name="connsiteY20" fmla="*/ 23098 h 28146"/>
                      <a:gd name="connsiteX21" fmla="*/ 124444 w 168878"/>
                      <a:gd name="connsiteY21" fmla="*/ 1857 h 28146"/>
                      <a:gd name="connsiteX22" fmla="*/ 126540 w 168878"/>
                      <a:gd name="connsiteY22" fmla="*/ 1857 h 28146"/>
                      <a:gd name="connsiteX23" fmla="*/ 148066 w 168878"/>
                      <a:gd name="connsiteY23" fmla="*/ 24336 h 28146"/>
                      <a:gd name="connsiteX24" fmla="*/ 166354 w 168878"/>
                      <a:gd name="connsiteY24" fmla="*/ 5286 h 28146"/>
                      <a:gd name="connsiteX25" fmla="*/ 168450 w 168878"/>
                      <a:gd name="connsiteY25" fmla="*/ 5286 h 28146"/>
                      <a:gd name="connsiteX26" fmla="*/ 168450 w 168878"/>
                      <a:gd name="connsiteY26" fmla="*/ 7477 h 28146"/>
                      <a:gd name="connsiteX27" fmla="*/ 149114 w 168878"/>
                      <a:gd name="connsiteY27" fmla="*/ 27670 h 28146"/>
                      <a:gd name="connsiteX28" fmla="*/ 148066 w 168878"/>
                      <a:gd name="connsiteY28" fmla="*/ 28146 h 281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168878" h="28146">
                        <a:moveTo>
                          <a:pt x="148066" y="28146"/>
                        </a:moveTo>
                        <a:cubicBezTo>
                          <a:pt x="147685" y="28146"/>
                          <a:pt x="147304" y="27956"/>
                          <a:pt x="147018" y="27670"/>
                        </a:cubicBezTo>
                        <a:lnTo>
                          <a:pt x="125492" y="5191"/>
                        </a:lnTo>
                        <a:lnTo>
                          <a:pt x="105204" y="26432"/>
                        </a:lnTo>
                        <a:cubicBezTo>
                          <a:pt x="104632" y="27099"/>
                          <a:pt x="103680" y="27003"/>
                          <a:pt x="103108" y="26432"/>
                        </a:cubicBezTo>
                        <a:lnTo>
                          <a:pt x="82915" y="5382"/>
                        </a:lnTo>
                        <a:lnTo>
                          <a:pt x="64341" y="24717"/>
                        </a:lnTo>
                        <a:cubicBezTo>
                          <a:pt x="63770" y="25289"/>
                          <a:pt x="62817" y="25289"/>
                          <a:pt x="62246" y="24717"/>
                        </a:cubicBezTo>
                        <a:lnTo>
                          <a:pt x="42148" y="3762"/>
                        </a:lnTo>
                        <a:lnTo>
                          <a:pt x="21479" y="25384"/>
                        </a:lnTo>
                        <a:cubicBezTo>
                          <a:pt x="20907" y="25956"/>
                          <a:pt x="19955" y="25956"/>
                          <a:pt x="19383" y="25384"/>
                        </a:cubicBezTo>
                        <a:lnTo>
                          <a:pt x="429" y="5572"/>
                        </a:lnTo>
                        <a:cubicBezTo>
                          <a:pt x="-143" y="5001"/>
                          <a:pt x="-143" y="3953"/>
                          <a:pt x="429" y="3381"/>
                        </a:cubicBezTo>
                        <a:cubicBezTo>
                          <a:pt x="1000" y="2810"/>
                          <a:pt x="1953" y="2810"/>
                          <a:pt x="2524" y="3381"/>
                        </a:cubicBezTo>
                        <a:lnTo>
                          <a:pt x="20431" y="22050"/>
                        </a:lnTo>
                        <a:lnTo>
                          <a:pt x="41100" y="429"/>
                        </a:lnTo>
                        <a:cubicBezTo>
                          <a:pt x="41672" y="-143"/>
                          <a:pt x="42624" y="-143"/>
                          <a:pt x="43196" y="429"/>
                        </a:cubicBezTo>
                        <a:lnTo>
                          <a:pt x="63294" y="21384"/>
                        </a:lnTo>
                        <a:lnTo>
                          <a:pt x="81867" y="2048"/>
                        </a:lnTo>
                        <a:cubicBezTo>
                          <a:pt x="82439" y="1476"/>
                          <a:pt x="83391" y="1476"/>
                          <a:pt x="83963" y="2048"/>
                        </a:cubicBezTo>
                        <a:lnTo>
                          <a:pt x="104156" y="23098"/>
                        </a:lnTo>
                        <a:lnTo>
                          <a:pt x="124444" y="1857"/>
                        </a:lnTo>
                        <a:cubicBezTo>
                          <a:pt x="125016" y="1286"/>
                          <a:pt x="125968" y="1286"/>
                          <a:pt x="126540" y="1857"/>
                        </a:cubicBezTo>
                        <a:lnTo>
                          <a:pt x="148066" y="24336"/>
                        </a:lnTo>
                        <a:lnTo>
                          <a:pt x="166354" y="5286"/>
                        </a:lnTo>
                        <a:cubicBezTo>
                          <a:pt x="166926" y="4620"/>
                          <a:pt x="167878" y="4715"/>
                          <a:pt x="168450" y="5286"/>
                        </a:cubicBezTo>
                        <a:cubicBezTo>
                          <a:pt x="169021" y="5858"/>
                          <a:pt x="169021" y="6906"/>
                          <a:pt x="168450" y="7477"/>
                        </a:cubicBezTo>
                        <a:lnTo>
                          <a:pt x="149114" y="27670"/>
                        </a:lnTo>
                        <a:cubicBezTo>
                          <a:pt x="148828" y="27956"/>
                          <a:pt x="148447" y="28146"/>
                          <a:pt x="148066" y="28146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29CE1ADF-360E-4592-AC1E-0E340B9C6346}"/>
                      </a:ext>
                    </a:extLst>
                  </p:cNvPr>
                  <p:cNvSpPr/>
                  <p:nvPr/>
                </p:nvSpPr>
                <p:spPr>
                  <a:xfrm>
                    <a:off x="6055871" y="2967513"/>
                    <a:ext cx="20602" cy="129540"/>
                  </a:xfrm>
                  <a:custGeom>
                    <a:avLst/>
                    <a:gdLst>
                      <a:gd name="connsiteX0" fmla="*/ 219 w 20602"/>
                      <a:gd name="connsiteY0" fmla="*/ 129540 h 129540"/>
                      <a:gd name="connsiteX1" fmla="*/ 5743 w 20602"/>
                      <a:gd name="connsiteY1" fmla="*/ 46482 h 129540"/>
                      <a:gd name="connsiteX2" fmla="*/ 20602 w 20602"/>
                      <a:gd name="connsiteY2" fmla="*/ 0 h 129540"/>
                      <a:gd name="connsiteX3" fmla="*/ 219 w 20602"/>
                      <a:gd name="connsiteY3" fmla="*/ 129540 h 129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602" h="129540">
                        <a:moveTo>
                          <a:pt x="219" y="129540"/>
                        </a:moveTo>
                        <a:cubicBezTo>
                          <a:pt x="219" y="129540"/>
                          <a:pt x="-1686" y="83534"/>
                          <a:pt x="5743" y="46482"/>
                        </a:cubicBezTo>
                        <a:cubicBezTo>
                          <a:pt x="13173" y="9430"/>
                          <a:pt x="20602" y="0"/>
                          <a:pt x="20602" y="0"/>
                        </a:cubicBezTo>
                        <a:cubicBezTo>
                          <a:pt x="20602" y="0"/>
                          <a:pt x="14887" y="93631"/>
                          <a:pt x="219" y="129540"/>
                        </a:cubicBez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" name="Freeform: Shape 21">
                    <a:extLst>
                      <a:ext uri="{FF2B5EF4-FFF2-40B4-BE49-F238E27FC236}">
                        <a16:creationId xmlns:a16="http://schemas.microsoft.com/office/drawing/2014/main" id="{8A45EDD4-012D-440C-8C43-88B0BE5B4B95}"/>
                      </a:ext>
                    </a:extLst>
                  </p:cNvPr>
                  <p:cNvSpPr/>
                  <p:nvPr/>
                </p:nvSpPr>
                <p:spPr>
                  <a:xfrm>
                    <a:off x="6076568" y="3086766"/>
                    <a:ext cx="11766" cy="80295"/>
                  </a:xfrm>
                  <a:custGeom>
                    <a:avLst/>
                    <a:gdLst>
                      <a:gd name="connsiteX0" fmla="*/ 0 w 11766"/>
                      <a:gd name="connsiteY0" fmla="*/ 80296 h 80295"/>
                      <a:gd name="connsiteX1" fmla="*/ 3429 w 11766"/>
                      <a:gd name="connsiteY1" fmla="*/ 37243 h 80295"/>
                      <a:gd name="connsiteX2" fmla="*/ 0 w 11766"/>
                      <a:gd name="connsiteY2" fmla="*/ 0 h 80295"/>
                      <a:gd name="connsiteX3" fmla="*/ 11716 w 11766"/>
                      <a:gd name="connsiteY3" fmla="*/ 60484 h 80295"/>
                      <a:gd name="connsiteX4" fmla="*/ 0 w 11766"/>
                      <a:gd name="connsiteY4" fmla="*/ 80296 h 802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66" h="80295">
                        <a:moveTo>
                          <a:pt x="0" y="80296"/>
                        </a:moveTo>
                        <a:cubicBezTo>
                          <a:pt x="0" y="80296"/>
                          <a:pt x="5810" y="53530"/>
                          <a:pt x="3429" y="37243"/>
                        </a:cubicBezTo>
                        <a:cubicBezTo>
                          <a:pt x="1048" y="20955"/>
                          <a:pt x="0" y="0"/>
                          <a:pt x="0" y="0"/>
                        </a:cubicBezTo>
                        <a:cubicBezTo>
                          <a:pt x="0" y="0"/>
                          <a:pt x="12668" y="45434"/>
                          <a:pt x="11716" y="60484"/>
                        </a:cubicBezTo>
                        <a:cubicBezTo>
                          <a:pt x="10859" y="75533"/>
                          <a:pt x="0" y="80296"/>
                          <a:pt x="0" y="80296"/>
                        </a:cubicBez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3" name="Freeform: Shape 22">
                    <a:extLst>
                      <a:ext uri="{FF2B5EF4-FFF2-40B4-BE49-F238E27FC236}">
                        <a16:creationId xmlns:a16="http://schemas.microsoft.com/office/drawing/2014/main" id="{A2A335BD-6D67-409B-B199-AF54E18CAD4F}"/>
                      </a:ext>
                    </a:extLst>
                  </p:cNvPr>
                  <p:cNvSpPr/>
                  <p:nvPr/>
                </p:nvSpPr>
                <p:spPr>
                  <a:xfrm>
                    <a:off x="6019895" y="2949796"/>
                    <a:ext cx="154019" cy="15744"/>
                  </a:xfrm>
                  <a:custGeom>
                    <a:avLst/>
                    <a:gdLst>
                      <a:gd name="connsiteX0" fmla="*/ 190 w 154019"/>
                      <a:gd name="connsiteY0" fmla="*/ 0 h 15744"/>
                      <a:gd name="connsiteX1" fmla="*/ 77248 w 154019"/>
                      <a:gd name="connsiteY1" fmla="*/ 7525 h 15744"/>
                      <a:gd name="connsiteX2" fmla="*/ 154019 w 154019"/>
                      <a:gd name="connsiteY2" fmla="*/ 476 h 15744"/>
                      <a:gd name="connsiteX3" fmla="*/ 154019 w 154019"/>
                      <a:gd name="connsiteY3" fmla="*/ 10096 h 15744"/>
                      <a:gd name="connsiteX4" fmla="*/ 77248 w 154019"/>
                      <a:gd name="connsiteY4" fmla="*/ 15526 h 15744"/>
                      <a:gd name="connsiteX5" fmla="*/ 0 w 154019"/>
                      <a:gd name="connsiteY5" fmla="*/ 8953 h 15744"/>
                      <a:gd name="connsiteX6" fmla="*/ 190 w 154019"/>
                      <a:gd name="connsiteY6" fmla="*/ 0 h 1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4019" h="15744">
                        <a:moveTo>
                          <a:pt x="190" y="0"/>
                        </a:moveTo>
                        <a:cubicBezTo>
                          <a:pt x="190" y="0"/>
                          <a:pt x="30766" y="6477"/>
                          <a:pt x="77248" y="7525"/>
                        </a:cubicBezTo>
                        <a:cubicBezTo>
                          <a:pt x="123730" y="8572"/>
                          <a:pt x="154019" y="476"/>
                          <a:pt x="154019" y="476"/>
                        </a:cubicBezTo>
                        <a:lnTo>
                          <a:pt x="154019" y="10096"/>
                        </a:lnTo>
                        <a:cubicBezTo>
                          <a:pt x="154019" y="10096"/>
                          <a:pt x="121158" y="17050"/>
                          <a:pt x="77248" y="15526"/>
                        </a:cubicBezTo>
                        <a:cubicBezTo>
                          <a:pt x="33242" y="14002"/>
                          <a:pt x="0" y="8953"/>
                          <a:pt x="0" y="8953"/>
                        </a:cubicBezTo>
                        <a:lnTo>
                          <a:pt x="190" y="0"/>
                        </a:lnTo>
                        <a:close/>
                      </a:path>
                    </a:pathLst>
                  </a:custGeom>
                  <a:solidFill>
                    <a:srgbClr val="0013D7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" name="Freeform: Shape 23">
                    <a:extLst>
                      <a:ext uri="{FF2B5EF4-FFF2-40B4-BE49-F238E27FC236}">
                        <a16:creationId xmlns:a16="http://schemas.microsoft.com/office/drawing/2014/main" id="{01F747DE-0F56-4297-99B0-D3FAC2953A75}"/>
                      </a:ext>
                    </a:extLst>
                  </p:cNvPr>
                  <p:cNvSpPr/>
                  <p:nvPr/>
                </p:nvSpPr>
                <p:spPr>
                  <a:xfrm>
                    <a:off x="5988558" y="2806826"/>
                    <a:ext cx="220979" cy="130492"/>
                  </a:xfrm>
                  <a:custGeom>
                    <a:avLst/>
                    <a:gdLst>
                      <a:gd name="connsiteX0" fmla="*/ 0 w 220979"/>
                      <a:gd name="connsiteY0" fmla="*/ 0 h 130492"/>
                      <a:gd name="connsiteX1" fmla="*/ 79343 w 220979"/>
                      <a:gd name="connsiteY1" fmla="*/ 64294 h 130492"/>
                      <a:gd name="connsiteX2" fmla="*/ 113348 w 220979"/>
                      <a:gd name="connsiteY2" fmla="*/ 130492 h 130492"/>
                      <a:gd name="connsiteX3" fmla="*/ 160973 w 220979"/>
                      <a:gd name="connsiteY3" fmla="*/ 126778 h 130492"/>
                      <a:gd name="connsiteX4" fmla="*/ 182975 w 220979"/>
                      <a:gd name="connsiteY4" fmla="*/ 123063 h 130492"/>
                      <a:gd name="connsiteX5" fmla="*/ 220980 w 220979"/>
                      <a:gd name="connsiteY5" fmla="*/ 0 h 130492"/>
                      <a:gd name="connsiteX6" fmla="*/ 0 w 220979"/>
                      <a:gd name="connsiteY6" fmla="*/ 0 h 130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979" h="130492">
                        <a:moveTo>
                          <a:pt x="0" y="0"/>
                        </a:moveTo>
                        <a:cubicBezTo>
                          <a:pt x="0" y="0"/>
                          <a:pt x="47720" y="32290"/>
                          <a:pt x="79343" y="64294"/>
                        </a:cubicBezTo>
                        <a:cubicBezTo>
                          <a:pt x="110966" y="96298"/>
                          <a:pt x="113348" y="130492"/>
                          <a:pt x="113348" y="130492"/>
                        </a:cubicBezTo>
                        <a:cubicBezTo>
                          <a:pt x="113348" y="130492"/>
                          <a:pt x="138874" y="130492"/>
                          <a:pt x="160973" y="126778"/>
                        </a:cubicBezTo>
                        <a:cubicBezTo>
                          <a:pt x="182975" y="123063"/>
                          <a:pt x="182975" y="123063"/>
                          <a:pt x="182975" y="123063"/>
                        </a:cubicBezTo>
                        <a:lnTo>
                          <a:pt x="22098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AFAF">
                      <a:alpha val="31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56DE8290-C79D-4805-98E9-96B810997AD3}"/>
                      </a:ext>
                    </a:extLst>
                  </p:cNvPr>
                  <p:cNvSpPr/>
                  <p:nvPr/>
                </p:nvSpPr>
                <p:spPr>
                  <a:xfrm>
                    <a:off x="5997797" y="2806826"/>
                    <a:ext cx="64484" cy="129254"/>
                  </a:xfrm>
                  <a:custGeom>
                    <a:avLst/>
                    <a:gdLst>
                      <a:gd name="connsiteX0" fmla="*/ 43625 w 64484"/>
                      <a:gd name="connsiteY0" fmla="*/ 126683 h 129254"/>
                      <a:gd name="connsiteX1" fmla="*/ 0 w 64484"/>
                      <a:gd name="connsiteY1" fmla="*/ 0 h 129254"/>
                      <a:gd name="connsiteX2" fmla="*/ 29909 w 64484"/>
                      <a:gd name="connsiteY2" fmla="*/ 0 h 129254"/>
                      <a:gd name="connsiteX3" fmla="*/ 64484 w 64484"/>
                      <a:gd name="connsiteY3" fmla="*/ 129254 h 129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484" h="129254">
                        <a:moveTo>
                          <a:pt x="43625" y="126683"/>
                        </a:moveTo>
                        <a:lnTo>
                          <a:pt x="0" y="0"/>
                        </a:lnTo>
                        <a:lnTo>
                          <a:pt x="29909" y="0"/>
                        </a:lnTo>
                        <a:lnTo>
                          <a:pt x="64484" y="129254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3513311B-5C52-4AD5-A6C3-11F8E09CFFED}"/>
                      </a:ext>
                    </a:extLst>
                  </p:cNvPr>
                  <p:cNvSpPr/>
                  <p:nvPr/>
                </p:nvSpPr>
                <p:spPr>
                  <a:xfrm>
                    <a:off x="6072187" y="2806826"/>
                    <a:ext cx="31813" cy="130587"/>
                  </a:xfrm>
                  <a:custGeom>
                    <a:avLst/>
                    <a:gdLst>
                      <a:gd name="connsiteX0" fmla="*/ 16193 w 31813"/>
                      <a:gd name="connsiteY0" fmla="*/ 130588 h 130587"/>
                      <a:gd name="connsiteX1" fmla="*/ 0 w 31813"/>
                      <a:gd name="connsiteY1" fmla="*/ 0 h 130587"/>
                      <a:gd name="connsiteX2" fmla="*/ 30956 w 31813"/>
                      <a:gd name="connsiteY2" fmla="*/ 0 h 130587"/>
                      <a:gd name="connsiteX3" fmla="*/ 31814 w 31813"/>
                      <a:gd name="connsiteY3" fmla="*/ 130588 h 130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813" h="130587">
                        <a:moveTo>
                          <a:pt x="16193" y="130588"/>
                        </a:moveTo>
                        <a:lnTo>
                          <a:pt x="0" y="0"/>
                        </a:lnTo>
                        <a:lnTo>
                          <a:pt x="30956" y="0"/>
                        </a:lnTo>
                        <a:lnTo>
                          <a:pt x="31814" y="130588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92E55DFE-DCBF-4637-9635-60DA12A6690C}"/>
                      </a:ext>
                    </a:extLst>
                  </p:cNvPr>
                  <p:cNvSpPr/>
                  <p:nvPr/>
                </p:nvSpPr>
                <p:spPr>
                  <a:xfrm>
                    <a:off x="6130956" y="2806826"/>
                    <a:ext cx="60007" cy="129158"/>
                  </a:xfrm>
                  <a:custGeom>
                    <a:avLst/>
                    <a:gdLst>
                      <a:gd name="connsiteX0" fmla="*/ 0 w 60007"/>
                      <a:gd name="connsiteY0" fmla="*/ 129159 h 129158"/>
                      <a:gd name="connsiteX1" fmla="*/ 29432 w 60007"/>
                      <a:gd name="connsiteY1" fmla="*/ 0 h 129158"/>
                      <a:gd name="connsiteX2" fmla="*/ 60007 w 60007"/>
                      <a:gd name="connsiteY2" fmla="*/ 0 h 129158"/>
                      <a:gd name="connsiteX3" fmla="*/ 20288 w 60007"/>
                      <a:gd name="connsiteY3" fmla="*/ 126587 h 129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0007" h="129158">
                        <a:moveTo>
                          <a:pt x="0" y="129159"/>
                        </a:moveTo>
                        <a:lnTo>
                          <a:pt x="29432" y="0"/>
                        </a:lnTo>
                        <a:lnTo>
                          <a:pt x="60007" y="0"/>
                        </a:lnTo>
                        <a:lnTo>
                          <a:pt x="20288" y="126587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" name="Freeform: Shape 27">
                    <a:extLst>
                      <a:ext uri="{FF2B5EF4-FFF2-40B4-BE49-F238E27FC236}">
                        <a16:creationId xmlns:a16="http://schemas.microsoft.com/office/drawing/2014/main" id="{F28D3AF8-5D83-41B4-9FD0-88B8C47C090F}"/>
                      </a:ext>
                    </a:extLst>
                  </p:cNvPr>
                  <p:cNvSpPr/>
                  <p:nvPr/>
                </p:nvSpPr>
                <p:spPr>
                  <a:xfrm>
                    <a:off x="6072187" y="2806921"/>
                    <a:ext cx="31813" cy="130492"/>
                  </a:xfrm>
                  <a:custGeom>
                    <a:avLst/>
                    <a:gdLst>
                      <a:gd name="connsiteX0" fmla="*/ 1619 w 31813"/>
                      <a:gd name="connsiteY0" fmla="*/ 12573 h 130492"/>
                      <a:gd name="connsiteX1" fmla="*/ 20288 w 31813"/>
                      <a:gd name="connsiteY1" fmla="*/ 79153 h 130492"/>
                      <a:gd name="connsiteX2" fmla="*/ 25336 w 31813"/>
                      <a:gd name="connsiteY2" fmla="*/ 130492 h 130492"/>
                      <a:gd name="connsiteX3" fmla="*/ 31814 w 31813"/>
                      <a:gd name="connsiteY3" fmla="*/ 130492 h 130492"/>
                      <a:gd name="connsiteX4" fmla="*/ 30956 w 31813"/>
                      <a:gd name="connsiteY4" fmla="*/ 0 h 130492"/>
                      <a:gd name="connsiteX5" fmla="*/ 0 w 31813"/>
                      <a:gd name="connsiteY5" fmla="*/ 0 h 130492"/>
                      <a:gd name="connsiteX6" fmla="*/ 1619 w 31813"/>
                      <a:gd name="connsiteY6" fmla="*/ 12573 h 130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13" h="130492">
                        <a:moveTo>
                          <a:pt x="1619" y="12573"/>
                        </a:moveTo>
                        <a:cubicBezTo>
                          <a:pt x="1619" y="12573"/>
                          <a:pt x="13716" y="45625"/>
                          <a:pt x="20288" y="79153"/>
                        </a:cubicBezTo>
                        <a:cubicBezTo>
                          <a:pt x="26860" y="112681"/>
                          <a:pt x="25336" y="130492"/>
                          <a:pt x="25336" y="130492"/>
                        </a:cubicBezTo>
                        <a:lnTo>
                          <a:pt x="31814" y="130492"/>
                        </a:lnTo>
                        <a:lnTo>
                          <a:pt x="30956" y="0"/>
                        </a:lnTo>
                        <a:lnTo>
                          <a:pt x="0" y="0"/>
                        </a:lnTo>
                        <a:lnTo>
                          <a:pt x="1619" y="12573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" name="Freeform: Shape 28">
                    <a:extLst>
                      <a:ext uri="{FF2B5EF4-FFF2-40B4-BE49-F238E27FC236}">
                        <a16:creationId xmlns:a16="http://schemas.microsoft.com/office/drawing/2014/main" id="{99D42402-381B-45FF-A562-10584636F68E}"/>
                      </a:ext>
                    </a:extLst>
                  </p:cNvPr>
                  <p:cNvSpPr/>
                  <p:nvPr/>
                </p:nvSpPr>
                <p:spPr>
                  <a:xfrm>
                    <a:off x="5997797" y="2806826"/>
                    <a:ext cx="46196" cy="60960"/>
                  </a:xfrm>
                  <a:custGeom>
                    <a:avLst/>
                    <a:gdLst>
                      <a:gd name="connsiteX0" fmla="*/ 2477 w 46196"/>
                      <a:gd name="connsiteY0" fmla="*/ 6287 h 60960"/>
                      <a:gd name="connsiteX1" fmla="*/ 24956 w 46196"/>
                      <a:gd name="connsiteY1" fmla="*/ 20574 h 60960"/>
                      <a:gd name="connsiteX2" fmla="*/ 46196 w 46196"/>
                      <a:gd name="connsiteY2" fmla="*/ 60960 h 60960"/>
                      <a:gd name="connsiteX3" fmla="*/ 29909 w 46196"/>
                      <a:gd name="connsiteY3" fmla="*/ 0 h 60960"/>
                      <a:gd name="connsiteX4" fmla="*/ 0 w 46196"/>
                      <a:gd name="connsiteY4" fmla="*/ 0 h 60960"/>
                      <a:gd name="connsiteX5" fmla="*/ 2477 w 46196"/>
                      <a:gd name="connsiteY5" fmla="*/ 6287 h 60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6196" h="60960">
                        <a:moveTo>
                          <a:pt x="2477" y="6287"/>
                        </a:moveTo>
                        <a:cubicBezTo>
                          <a:pt x="2477" y="6287"/>
                          <a:pt x="14764" y="10001"/>
                          <a:pt x="24956" y="20574"/>
                        </a:cubicBezTo>
                        <a:cubicBezTo>
                          <a:pt x="35147" y="31242"/>
                          <a:pt x="46196" y="60960"/>
                          <a:pt x="46196" y="60960"/>
                        </a:cubicBezTo>
                        <a:lnTo>
                          <a:pt x="29909" y="0"/>
                        </a:lnTo>
                        <a:lnTo>
                          <a:pt x="0" y="0"/>
                        </a:lnTo>
                        <a:lnTo>
                          <a:pt x="2477" y="6287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" name="Freeform: Shape 29">
                    <a:extLst>
                      <a:ext uri="{FF2B5EF4-FFF2-40B4-BE49-F238E27FC236}">
                        <a16:creationId xmlns:a16="http://schemas.microsoft.com/office/drawing/2014/main" id="{27BB9054-4AFA-4A33-B81F-FE103D8DADB8}"/>
                      </a:ext>
                    </a:extLst>
                  </p:cNvPr>
                  <p:cNvSpPr/>
                  <p:nvPr/>
                </p:nvSpPr>
                <p:spPr>
                  <a:xfrm>
                    <a:off x="6137338" y="2806921"/>
                    <a:ext cx="53530" cy="128301"/>
                  </a:xfrm>
                  <a:custGeom>
                    <a:avLst/>
                    <a:gdLst>
                      <a:gd name="connsiteX0" fmla="*/ 0 w 53530"/>
                      <a:gd name="connsiteY0" fmla="*/ 128302 h 128301"/>
                      <a:gd name="connsiteX1" fmla="*/ 13335 w 53530"/>
                      <a:gd name="connsiteY1" fmla="*/ 61912 h 128301"/>
                      <a:gd name="connsiteX2" fmla="*/ 16002 w 53530"/>
                      <a:gd name="connsiteY2" fmla="*/ 30480 h 128301"/>
                      <a:gd name="connsiteX3" fmla="*/ 22955 w 53530"/>
                      <a:gd name="connsiteY3" fmla="*/ 0 h 128301"/>
                      <a:gd name="connsiteX4" fmla="*/ 53530 w 53530"/>
                      <a:gd name="connsiteY4" fmla="*/ 0 h 128301"/>
                      <a:gd name="connsiteX5" fmla="*/ 13906 w 53530"/>
                      <a:gd name="connsiteY5" fmla="*/ 126492 h 128301"/>
                      <a:gd name="connsiteX6" fmla="*/ 0 w 53530"/>
                      <a:gd name="connsiteY6" fmla="*/ 128302 h 128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530" h="128301">
                        <a:moveTo>
                          <a:pt x="0" y="128302"/>
                        </a:moveTo>
                        <a:cubicBezTo>
                          <a:pt x="0" y="128302"/>
                          <a:pt x="10192" y="89821"/>
                          <a:pt x="13335" y="61912"/>
                        </a:cubicBezTo>
                        <a:cubicBezTo>
                          <a:pt x="16478" y="34004"/>
                          <a:pt x="16002" y="30480"/>
                          <a:pt x="16002" y="30480"/>
                        </a:cubicBezTo>
                        <a:lnTo>
                          <a:pt x="22955" y="0"/>
                        </a:lnTo>
                        <a:lnTo>
                          <a:pt x="53530" y="0"/>
                        </a:lnTo>
                        <a:lnTo>
                          <a:pt x="13906" y="126492"/>
                        </a:lnTo>
                        <a:lnTo>
                          <a:pt x="0" y="128302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grpSp>
                <p:nvGrpSpPr>
                  <p:cNvPr id="31" name="Graphic 3">
                    <a:extLst>
                      <a:ext uri="{FF2B5EF4-FFF2-40B4-BE49-F238E27FC236}">
                        <a16:creationId xmlns:a16="http://schemas.microsoft.com/office/drawing/2014/main" id="{8CA7BD32-5D28-4A99-A94B-3B71529DAFE4}"/>
                      </a:ext>
                    </a:extLst>
                  </p:cNvPr>
                  <p:cNvGrpSpPr/>
                  <p:nvPr/>
                </p:nvGrpSpPr>
                <p:grpSpPr>
                  <a:xfrm>
                    <a:off x="6015876" y="3199577"/>
                    <a:ext cx="167848" cy="804461"/>
                    <a:chOff x="6015876" y="3199577"/>
                    <a:chExt cx="167848" cy="804461"/>
                  </a:xfrm>
                  <a:solidFill>
                    <a:srgbClr val="84513A"/>
                  </a:solidFill>
                </p:grpSpPr>
                <p:grpSp>
                  <p:nvGrpSpPr>
                    <p:cNvPr id="32" name="Graphic 3">
                      <a:extLst>
                        <a:ext uri="{FF2B5EF4-FFF2-40B4-BE49-F238E27FC236}">
                          <a16:creationId xmlns:a16="http://schemas.microsoft.com/office/drawing/2014/main" id="{8CA7BD32-5D28-4A99-A94B-3B71529DAF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19400" y="3200743"/>
                      <a:ext cx="68217" cy="292243"/>
                      <a:chOff x="6019400" y="3200743"/>
                      <a:chExt cx="68217" cy="292243"/>
                    </a:xfrm>
                    <a:solidFill>
                      <a:srgbClr val="84513A"/>
                    </a:solidFill>
                  </p:grpSpPr>
                  <p:grpSp>
                    <p:nvGrpSpPr>
                      <p:cNvPr id="33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7040" y="3427094"/>
                        <a:ext cx="29796" cy="26029"/>
                        <a:chOff x="6037040" y="3427094"/>
                        <a:chExt cx="29796" cy="26029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34" name="Freeform: Shape 33">
                          <a:extLst>
                            <a:ext uri="{FF2B5EF4-FFF2-40B4-BE49-F238E27FC236}">
                              <a16:creationId xmlns:a16="http://schemas.microsoft.com/office/drawing/2014/main" id="{9D8C3B78-DF4C-4D7A-98BA-9A6C1156A60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124" y="3428130"/>
                          <a:ext cx="20400" cy="24993"/>
                        </a:xfrm>
                        <a:custGeom>
                          <a:avLst/>
                          <a:gdLst>
                            <a:gd name="connsiteX0" fmla="*/ 11728 w 20400"/>
                            <a:gd name="connsiteY0" fmla="*/ 488 h 24993"/>
                            <a:gd name="connsiteX1" fmla="*/ 5536 w 20400"/>
                            <a:gd name="connsiteY1" fmla="*/ 5727 h 24993"/>
                            <a:gd name="connsiteX2" fmla="*/ 2869 w 20400"/>
                            <a:gd name="connsiteY2" fmla="*/ 13537 h 24993"/>
                            <a:gd name="connsiteX3" fmla="*/ 3822 w 20400"/>
                            <a:gd name="connsiteY3" fmla="*/ 20871 h 24993"/>
                            <a:gd name="connsiteX4" fmla="*/ 9727 w 20400"/>
                            <a:gd name="connsiteY4" fmla="*/ 20776 h 24993"/>
                            <a:gd name="connsiteX5" fmla="*/ 18109 w 20400"/>
                            <a:gd name="connsiteY5" fmla="*/ 8203 h 24993"/>
                            <a:gd name="connsiteX6" fmla="*/ 15442 w 20400"/>
                            <a:gd name="connsiteY6" fmla="*/ 1631 h 24993"/>
                            <a:gd name="connsiteX7" fmla="*/ 7632 w 20400"/>
                            <a:gd name="connsiteY7" fmla="*/ 2583 h 24993"/>
                            <a:gd name="connsiteX8" fmla="*/ 15919 w 20400"/>
                            <a:gd name="connsiteY8" fmla="*/ 202 h 24993"/>
                            <a:gd name="connsiteX9" fmla="*/ 20395 w 20400"/>
                            <a:gd name="connsiteY9" fmla="*/ 8298 h 24993"/>
                            <a:gd name="connsiteX10" fmla="*/ 11061 w 20400"/>
                            <a:gd name="connsiteY10" fmla="*/ 23634 h 24993"/>
                            <a:gd name="connsiteX11" fmla="*/ 8870 w 20400"/>
                            <a:gd name="connsiteY11" fmla="*/ 24491 h 24993"/>
                            <a:gd name="connsiteX12" fmla="*/ 6394 w 20400"/>
                            <a:gd name="connsiteY12" fmla="*/ 24967 h 24993"/>
                            <a:gd name="connsiteX13" fmla="*/ 1536 w 20400"/>
                            <a:gd name="connsiteY13" fmla="*/ 22681 h 24993"/>
                            <a:gd name="connsiteX14" fmla="*/ 488 w 20400"/>
                            <a:gd name="connsiteY14" fmla="*/ 13061 h 24993"/>
                            <a:gd name="connsiteX15" fmla="*/ 4298 w 20400"/>
                            <a:gd name="connsiteY15" fmla="*/ 4774 h 24993"/>
                            <a:gd name="connsiteX16" fmla="*/ 11728 w 20400"/>
                            <a:gd name="connsiteY16" fmla="*/ 488 h 249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20400" h="24993">
                              <a:moveTo>
                                <a:pt x="11728" y="488"/>
                              </a:moveTo>
                              <a:cubicBezTo>
                                <a:pt x="8870" y="1059"/>
                                <a:pt x="6870" y="3250"/>
                                <a:pt x="5536" y="5727"/>
                              </a:cubicBezTo>
                              <a:cubicBezTo>
                                <a:pt x="4108" y="8108"/>
                                <a:pt x="3250" y="10870"/>
                                <a:pt x="2869" y="13537"/>
                              </a:cubicBezTo>
                              <a:cubicBezTo>
                                <a:pt x="2488" y="16204"/>
                                <a:pt x="2488" y="19252"/>
                                <a:pt x="3822" y="20871"/>
                              </a:cubicBezTo>
                              <a:cubicBezTo>
                                <a:pt x="4965" y="22491"/>
                                <a:pt x="7441" y="22014"/>
                                <a:pt x="9727" y="20776"/>
                              </a:cubicBezTo>
                              <a:cubicBezTo>
                                <a:pt x="14585" y="18681"/>
                                <a:pt x="17538" y="13632"/>
                                <a:pt x="18109" y="8203"/>
                              </a:cubicBezTo>
                              <a:cubicBezTo>
                                <a:pt x="18395" y="5536"/>
                                <a:pt x="17633" y="2679"/>
                                <a:pt x="15442" y="1631"/>
                              </a:cubicBezTo>
                              <a:cubicBezTo>
                                <a:pt x="13156" y="583"/>
                                <a:pt x="10204" y="1536"/>
                                <a:pt x="7632" y="2583"/>
                              </a:cubicBezTo>
                              <a:cubicBezTo>
                                <a:pt x="9918" y="964"/>
                                <a:pt x="12680" y="-560"/>
                                <a:pt x="15919" y="202"/>
                              </a:cubicBezTo>
                              <a:cubicBezTo>
                                <a:pt x="19252" y="1345"/>
                                <a:pt x="20491" y="5250"/>
                                <a:pt x="20395" y="8298"/>
                              </a:cubicBezTo>
                              <a:cubicBezTo>
                                <a:pt x="20395" y="14585"/>
                                <a:pt x="16776" y="21062"/>
                                <a:pt x="11061" y="23634"/>
                              </a:cubicBezTo>
                              <a:cubicBezTo>
                                <a:pt x="10394" y="24015"/>
                                <a:pt x="9632" y="24300"/>
                                <a:pt x="8870" y="24491"/>
                              </a:cubicBezTo>
                              <a:cubicBezTo>
                                <a:pt x="8108" y="24777"/>
                                <a:pt x="7346" y="25062"/>
                                <a:pt x="6394" y="24967"/>
                              </a:cubicBezTo>
                              <a:cubicBezTo>
                                <a:pt x="4679" y="25158"/>
                                <a:pt x="2584" y="24300"/>
                                <a:pt x="1536" y="22681"/>
                              </a:cubicBezTo>
                              <a:cubicBezTo>
                                <a:pt x="-560" y="19443"/>
                                <a:pt x="-83" y="16014"/>
                                <a:pt x="488" y="13061"/>
                              </a:cubicBezTo>
                              <a:cubicBezTo>
                                <a:pt x="1250" y="10013"/>
                                <a:pt x="2488" y="7251"/>
                                <a:pt x="4298" y="4774"/>
                              </a:cubicBezTo>
                              <a:cubicBezTo>
                                <a:pt x="6203" y="2488"/>
                                <a:pt x="8775" y="297"/>
                                <a:pt x="11728" y="48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35" name="Freeform: Shape 34">
                          <a:extLst>
                            <a:ext uri="{FF2B5EF4-FFF2-40B4-BE49-F238E27FC236}">
                              <a16:creationId xmlns:a16="http://schemas.microsoft.com/office/drawing/2014/main" id="{1E0B45A7-8A90-4A39-9BB6-C8FF2827C0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7040" y="3431326"/>
                          <a:ext cx="8996" cy="12245"/>
                        </a:xfrm>
                        <a:custGeom>
                          <a:avLst/>
                          <a:gdLst>
                            <a:gd name="connsiteX0" fmla="*/ 0 w 8996"/>
                            <a:gd name="connsiteY0" fmla="*/ 5102 h 12245"/>
                            <a:gd name="connsiteX1" fmla="*/ 2762 w 8996"/>
                            <a:gd name="connsiteY1" fmla="*/ 340 h 12245"/>
                            <a:gd name="connsiteX2" fmla="*/ 8477 w 8996"/>
                            <a:gd name="connsiteY2" fmla="*/ 2626 h 12245"/>
                            <a:gd name="connsiteX3" fmla="*/ 8001 w 8996"/>
                            <a:gd name="connsiteY3" fmla="*/ 8722 h 12245"/>
                            <a:gd name="connsiteX4" fmla="*/ 4096 w 8996"/>
                            <a:gd name="connsiteY4" fmla="*/ 12246 h 12245"/>
                            <a:gd name="connsiteX5" fmla="*/ 5905 w 8996"/>
                            <a:gd name="connsiteY5" fmla="*/ 7769 h 12245"/>
                            <a:gd name="connsiteX6" fmla="*/ 5810 w 8996"/>
                            <a:gd name="connsiteY6" fmla="*/ 4150 h 12245"/>
                            <a:gd name="connsiteX7" fmla="*/ 3429 w 8996"/>
                            <a:gd name="connsiteY7" fmla="*/ 2721 h 12245"/>
                            <a:gd name="connsiteX8" fmla="*/ 0 w 8996"/>
                            <a:gd name="connsiteY8" fmla="*/ 5102 h 1224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8996" h="12245">
                              <a:moveTo>
                                <a:pt x="0" y="5102"/>
                              </a:moveTo>
                              <a:cubicBezTo>
                                <a:pt x="0" y="3388"/>
                                <a:pt x="762" y="1292"/>
                                <a:pt x="2762" y="340"/>
                              </a:cubicBezTo>
                              <a:cubicBezTo>
                                <a:pt x="4763" y="-613"/>
                                <a:pt x="7525" y="530"/>
                                <a:pt x="8477" y="2626"/>
                              </a:cubicBezTo>
                              <a:cubicBezTo>
                                <a:pt x="9430" y="4816"/>
                                <a:pt x="8953" y="7102"/>
                                <a:pt x="8001" y="8722"/>
                              </a:cubicBezTo>
                              <a:cubicBezTo>
                                <a:pt x="7048" y="10341"/>
                                <a:pt x="5620" y="11484"/>
                                <a:pt x="4096" y="12246"/>
                              </a:cubicBezTo>
                              <a:cubicBezTo>
                                <a:pt x="4763" y="10531"/>
                                <a:pt x="5620" y="9198"/>
                                <a:pt x="5905" y="7769"/>
                              </a:cubicBezTo>
                              <a:cubicBezTo>
                                <a:pt x="6286" y="6340"/>
                                <a:pt x="6286" y="5007"/>
                                <a:pt x="5810" y="4150"/>
                              </a:cubicBezTo>
                              <a:cubicBezTo>
                                <a:pt x="5429" y="3197"/>
                                <a:pt x="4572" y="2721"/>
                                <a:pt x="3429" y="2721"/>
                              </a:cubicBezTo>
                              <a:cubicBezTo>
                                <a:pt x="2381" y="2816"/>
                                <a:pt x="1143" y="3769"/>
                                <a:pt x="0" y="51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36" name="Freeform: Shape 35">
                          <a:extLst>
                            <a:ext uri="{FF2B5EF4-FFF2-40B4-BE49-F238E27FC236}">
                              <a16:creationId xmlns:a16="http://schemas.microsoft.com/office/drawing/2014/main" id="{EDBC3E07-961B-407C-9522-A54B0CA6F31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185" y="3439564"/>
                          <a:ext cx="12651" cy="6960"/>
                        </a:xfrm>
                        <a:custGeom>
                          <a:avLst/>
                          <a:gdLst>
                            <a:gd name="connsiteX0" fmla="*/ 11620 w 12651"/>
                            <a:gd name="connsiteY0" fmla="*/ 6866 h 6960"/>
                            <a:gd name="connsiteX1" fmla="*/ 10287 w 12651"/>
                            <a:gd name="connsiteY1" fmla="*/ 3246 h 6960"/>
                            <a:gd name="connsiteX2" fmla="*/ 7525 w 12651"/>
                            <a:gd name="connsiteY2" fmla="*/ 3341 h 6960"/>
                            <a:gd name="connsiteX3" fmla="*/ 0 w 12651"/>
                            <a:gd name="connsiteY3" fmla="*/ 6961 h 6960"/>
                            <a:gd name="connsiteX4" fmla="*/ 2477 w 12651"/>
                            <a:gd name="connsiteY4" fmla="*/ 2770 h 6960"/>
                            <a:gd name="connsiteX5" fmla="*/ 6667 w 12651"/>
                            <a:gd name="connsiteY5" fmla="*/ 293 h 6960"/>
                            <a:gd name="connsiteX6" fmla="*/ 12002 w 12651"/>
                            <a:gd name="connsiteY6" fmla="*/ 1722 h 6960"/>
                            <a:gd name="connsiteX7" fmla="*/ 11620 w 12651"/>
                            <a:gd name="connsiteY7" fmla="*/ 6866 h 69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651" h="6960">
                              <a:moveTo>
                                <a:pt x="11620" y="6866"/>
                              </a:moveTo>
                              <a:cubicBezTo>
                                <a:pt x="11335" y="5246"/>
                                <a:pt x="11049" y="3627"/>
                                <a:pt x="10287" y="3246"/>
                              </a:cubicBezTo>
                              <a:cubicBezTo>
                                <a:pt x="9811" y="2865"/>
                                <a:pt x="8668" y="2960"/>
                                <a:pt x="7525" y="3341"/>
                              </a:cubicBezTo>
                              <a:cubicBezTo>
                                <a:pt x="5048" y="4103"/>
                                <a:pt x="2572" y="5246"/>
                                <a:pt x="0" y="6961"/>
                              </a:cubicBezTo>
                              <a:cubicBezTo>
                                <a:pt x="286" y="5342"/>
                                <a:pt x="1333" y="3913"/>
                                <a:pt x="2477" y="2770"/>
                              </a:cubicBezTo>
                              <a:cubicBezTo>
                                <a:pt x="3619" y="1627"/>
                                <a:pt x="5048" y="770"/>
                                <a:pt x="6667" y="293"/>
                              </a:cubicBezTo>
                              <a:cubicBezTo>
                                <a:pt x="8191" y="-88"/>
                                <a:pt x="10668" y="-469"/>
                                <a:pt x="12002" y="1722"/>
                              </a:cubicBezTo>
                              <a:cubicBezTo>
                                <a:pt x="13240" y="3818"/>
                                <a:pt x="12478" y="5532"/>
                                <a:pt x="11620" y="686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37" name="Freeform: Shape 36">
                          <a:extLst>
                            <a:ext uri="{FF2B5EF4-FFF2-40B4-BE49-F238E27FC236}">
                              <a16:creationId xmlns:a16="http://schemas.microsoft.com/office/drawing/2014/main" id="{B9D6AD71-CA2B-43CA-B86A-BBB937065C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3098" y="3427094"/>
                          <a:ext cx="6516" cy="11525"/>
                        </a:xfrm>
                        <a:custGeom>
                          <a:avLst/>
                          <a:gdLst>
                            <a:gd name="connsiteX0" fmla="*/ 420 w 6516"/>
                            <a:gd name="connsiteY0" fmla="*/ 11525 h 11525"/>
                            <a:gd name="connsiteX1" fmla="*/ 1087 w 6516"/>
                            <a:gd name="connsiteY1" fmla="*/ 4381 h 11525"/>
                            <a:gd name="connsiteX2" fmla="*/ 3278 w 6516"/>
                            <a:gd name="connsiteY2" fmla="*/ 1524 h 11525"/>
                            <a:gd name="connsiteX3" fmla="*/ 6516 w 6516"/>
                            <a:gd name="connsiteY3" fmla="*/ 0 h 11525"/>
                            <a:gd name="connsiteX4" fmla="*/ 3754 w 6516"/>
                            <a:gd name="connsiteY4" fmla="*/ 5810 h 11525"/>
                            <a:gd name="connsiteX5" fmla="*/ 420 w 6516"/>
                            <a:gd name="connsiteY5" fmla="*/ 11525 h 115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6516" h="11525">
                              <a:moveTo>
                                <a:pt x="420" y="11525"/>
                              </a:moveTo>
                              <a:cubicBezTo>
                                <a:pt x="-437" y="9049"/>
                                <a:pt x="134" y="6572"/>
                                <a:pt x="1087" y="4381"/>
                              </a:cubicBezTo>
                              <a:cubicBezTo>
                                <a:pt x="1658" y="3334"/>
                                <a:pt x="2325" y="2286"/>
                                <a:pt x="3278" y="1524"/>
                              </a:cubicBezTo>
                              <a:cubicBezTo>
                                <a:pt x="4230" y="762"/>
                                <a:pt x="5278" y="95"/>
                                <a:pt x="6516" y="0"/>
                              </a:cubicBezTo>
                              <a:cubicBezTo>
                                <a:pt x="5373" y="2191"/>
                                <a:pt x="4706" y="3905"/>
                                <a:pt x="3754" y="5810"/>
                              </a:cubicBezTo>
                              <a:cubicBezTo>
                                <a:pt x="2801" y="7715"/>
                                <a:pt x="1849" y="9525"/>
                                <a:pt x="420" y="11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38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9400" y="3464432"/>
                        <a:ext cx="58265" cy="28555"/>
                        <a:chOff x="6019400" y="3464432"/>
                        <a:chExt cx="58265" cy="28555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39" name="Freeform: Shape 38">
                          <a:extLst>
                            <a:ext uri="{FF2B5EF4-FFF2-40B4-BE49-F238E27FC236}">
                              <a16:creationId xmlns:a16="http://schemas.microsoft.com/office/drawing/2014/main" id="{4065E459-82F5-4BA7-98C6-54E06B62FBA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9400" y="3469957"/>
                          <a:ext cx="58265" cy="17583"/>
                        </a:xfrm>
                        <a:custGeom>
                          <a:avLst/>
                          <a:gdLst>
                            <a:gd name="connsiteX0" fmla="*/ 15925 w 58265"/>
                            <a:gd name="connsiteY0" fmla="*/ 9525 h 17583"/>
                            <a:gd name="connsiteX1" fmla="*/ 25164 w 58265"/>
                            <a:gd name="connsiteY1" fmla="*/ 4000 h 17583"/>
                            <a:gd name="connsiteX2" fmla="*/ 35927 w 58265"/>
                            <a:gd name="connsiteY2" fmla="*/ 2762 h 17583"/>
                            <a:gd name="connsiteX3" fmla="*/ 57359 w 58265"/>
                            <a:gd name="connsiteY3" fmla="*/ 6191 h 17583"/>
                            <a:gd name="connsiteX4" fmla="*/ 58216 w 58265"/>
                            <a:gd name="connsiteY4" fmla="*/ 7810 h 17583"/>
                            <a:gd name="connsiteX5" fmla="*/ 58025 w 58265"/>
                            <a:gd name="connsiteY5" fmla="*/ 8192 h 17583"/>
                            <a:gd name="connsiteX6" fmla="*/ 44405 w 58265"/>
                            <a:gd name="connsiteY6" fmla="*/ 15430 h 17583"/>
                            <a:gd name="connsiteX7" fmla="*/ 29641 w 58265"/>
                            <a:gd name="connsiteY7" fmla="*/ 16002 h 17583"/>
                            <a:gd name="connsiteX8" fmla="*/ 15639 w 58265"/>
                            <a:gd name="connsiteY8" fmla="*/ 13144 h 17583"/>
                            <a:gd name="connsiteX9" fmla="*/ 2114 w 58265"/>
                            <a:gd name="connsiteY9" fmla="*/ 17526 h 17583"/>
                            <a:gd name="connsiteX10" fmla="*/ 2019 w 58265"/>
                            <a:gd name="connsiteY10" fmla="*/ 17526 h 17583"/>
                            <a:gd name="connsiteX11" fmla="*/ 590 w 58265"/>
                            <a:gd name="connsiteY11" fmla="*/ 16764 h 17583"/>
                            <a:gd name="connsiteX12" fmla="*/ 590 w 58265"/>
                            <a:gd name="connsiteY12" fmla="*/ 16002 h 17583"/>
                            <a:gd name="connsiteX13" fmla="*/ 18 w 58265"/>
                            <a:gd name="connsiteY13" fmla="*/ 1048 h 17583"/>
                            <a:gd name="connsiteX14" fmla="*/ 18 w 58265"/>
                            <a:gd name="connsiteY14" fmla="*/ 952 h 17583"/>
                            <a:gd name="connsiteX15" fmla="*/ 685 w 58265"/>
                            <a:gd name="connsiteY15" fmla="*/ 0 h 17583"/>
                            <a:gd name="connsiteX16" fmla="*/ 971 w 58265"/>
                            <a:gd name="connsiteY16" fmla="*/ 0 h 17583"/>
                            <a:gd name="connsiteX17" fmla="*/ 9829 w 58265"/>
                            <a:gd name="connsiteY17" fmla="*/ 2667 h 17583"/>
                            <a:gd name="connsiteX18" fmla="*/ 13829 w 58265"/>
                            <a:gd name="connsiteY18" fmla="*/ 5143 h 17583"/>
                            <a:gd name="connsiteX19" fmla="*/ 15925 w 58265"/>
                            <a:gd name="connsiteY19" fmla="*/ 9525 h 17583"/>
                            <a:gd name="connsiteX20" fmla="*/ 15925 w 58265"/>
                            <a:gd name="connsiteY20" fmla="*/ 9525 h 17583"/>
                            <a:gd name="connsiteX21" fmla="*/ 13544 w 58265"/>
                            <a:gd name="connsiteY21" fmla="*/ 5810 h 17583"/>
                            <a:gd name="connsiteX22" fmla="*/ 9543 w 58265"/>
                            <a:gd name="connsiteY22" fmla="*/ 3810 h 17583"/>
                            <a:gd name="connsiteX23" fmla="*/ 780 w 58265"/>
                            <a:gd name="connsiteY23" fmla="*/ 1905 h 17583"/>
                            <a:gd name="connsiteX24" fmla="*/ 1638 w 58265"/>
                            <a:gd name="connsiteY24" fmla="*/ 952 h 17583"/>
                            <a:gd name="connsiteX25" fmla="*/ 2876 w 58265"/>
                            <a:gd name="connsiteY25" fmla="*/ 16764 h 17583"/>
                            <a:gd name="connsiteX26" fmla="*/ 1352 w 58265"/>
                            <a:gd name="connsiteY26" fmla="*/ 15335 h 17583"/>
                            <a:gd name="connsiteX27" fmla="*/ 15449 w 58265"/>
                            <a:gd name="connsiteY27" fmla="*/ 10382 h 17583"/>
                            <a:gd name="connsiteX28" fmla="*/ 29832 w 58265"/>
                            <a:gd name="connsiteY28" fmla="*/ 12954 h 17583"/>
                            <a:gd name="connsiteX29" fmla="*/ 44119 w 58265"/>
                            <a:gd name="connsiteY29" fmla="*/ 12478 h 17583"/>
                            <a:gd name="connsiteX30" fmla="*/ 55930 w 58265"/>
                            <a:gd name="connsiteY30" fmla="*/ 6763 h 17583"/>
                            <a:gd name="connsiteX31" fmla="*/ 56597 w 58265"/>
                            <a:gd name="connsiteY31" fmla="*/ 8858 h 17583"/>
                            <a:gd name="connsiteX32" fmla="*/ 35927 w 58265"/>
                            <a:gd name="connsiteY32" fmla="*/ 4667 h 17583"/>
                            <a:gd name="connsiteX33" fmla="*/ 25450 w 58265"/>
                            <a:gd name="connsiteY33" fmla="*/ 5048 h 17583"/>
                            <a:gd name="connsiteX34" fmla="*/ 15925 w 58265"/>
                            <a:gd name="connsiteY34" fmla="*/ 9525 h 1758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</a:cxnLst>
                          <a:rect l="l" t="t" r="r" b="b"/>
                          <a:pathLst>
                            <a:path w="58265" h="17583">
                              <a:moveTo>
                                <a:pt x="15925" y="9525"/>
                              </a:moveTo>
                              <a:cubicBezTo>
                                <a:pt x="18211" y="6572"/>
                                <a:pt x="21735" y="4953"/>
                                <a:pt x="25164" y="4000"/>
                              </a:cubicBezTo>
                              <a:cubicBezTo>
                                <a:pt x="28689" y="3048"/>
                                <a:pt x="32308" y="2762"/>
                                <a:pt x="35927" y="2762"/>
                              </a:cubicBezTo>
                              <a:cubicBezTo>
                                <a:pt x="43167" y="2953"/>
                                <a:pt x="50310" y="4000"/>
                                <a:pt x="57359" y="6191"/>
                              </a:cubicBezTo>
                              <a:cubicBezTo>
                                <a:pt x="58025" y="6382"/>
                                <a:pt x="58407" y="7144"/>
                                <a:pt x="58216" y="7810"/>
                              </a:cubicBezTo>
                              <a:cubicBezTo>
                                <a:pt x="58216" y="7906"/>
                                <a:pt x="58121" y="8096"/>
                                <a:pt x="58025" y="8192"/>
                              </a:cubicBezTo>
                              <a:cubicBezTo>
                                <a:pt x="54787" y="13144"/>
                                <a:pt x="49262" y="14573"/>
                                <a:pt x="44405" y="15430"/>
                              </a:cubicBezTo>
                              <a:cubicBezTo>
                                <a:pt x="39452" y="16192"/>
                                <a:pt x="34499" y="16192"/>
                                <a:pt x="29641" y="16002"/>
                              </a:cubicBezTo>
                              <a:cubicBezTo>
                                <a:pt x="24212" y="15907"/>
                                <a:pt x="19830" y="12573"/>
                                <a:pt x="15639" y="13144"/>
                              </a:cubicBezTo>
                              <a:cubicBezTo>
                                <a:pt x="11163" y="13811"/>
                                <a:pt x="6590" y="15811"/>
                                <a:pt x="2114" y="17526"/>
                              </a:cubicBezTo>
                              <a:lnTo>
                                <a:pt x="2019" y="17526"/>
                              </a:lnTo>
                              <a:cubicBezTo>
                                <a:pt x="1447" y="17717"/>
                                <a:pt x="780" y="17431"/>
                                <a:pt x="590" y="16764"/>
                              </a:cubicBezTo>
                              <a:cubicBezTo>
                                <a:pt x="495" y="16478"/>
                                <a:pt x="495" y="16288"/>
                                <a:pt x="590" y="16002"/>
                              </a:cubicBezTo>
                              <a:cubicBezTo>
                                <a:pt x="1828" y="11335"/>
                                <a:pt x="876" y="6096"/>
                                <a:pt x="18" y="1048"/>
                              </a:cubicBezTo>
                              <a:lnTo>
                                <a:pt x="18" y="952"/>
                              </a:lnTo>
                              <a:cubicBezTo>
                                <a:pt x="-77" y="476"/>
                                <a:pt x="209" y="95"/>
                                <a:pt x="685" y="0"/>
                              </a:cubicBezTo>
                              <a:cubicBezTo>
                                <a:pt x="780" y="0"/>
                                <a:pt x="876" y="0"/>
                                <a:pt x="971" y="0"/>
                              </a:cubicBezTo>
                              <a:cubicBezTo>
                                <a:pt x="4019" y="571"/>
                                <a:pt x="6971" y="1429"/>
                                <a:pt x="9829" y="2667"/>
                              </a:cubicBezTo>
                              <a:cubicBezTo>
                                <a:pt x="11258" y="3334"/>
                                <a:pt x="12591" y="4096"/>
                                <a:pt x="13829" y="5143"/>
                              </a:cubicBezTo>
                              <a:cubicBezTo>
                                <a:pt x="14972" y="6477"/>
                                <a:pt x="16020" y="7906"/>
                                <a:pt x="15925" y="9525"/>
                              </a:cubicBezTo>
                              <a:close/>
                              <a:moveTo>
                                <a:pt x="15925" y="9525"/>
                              </a:moveTo>
                              <a:cubicBezTo>
                                <a:pt x="15830" y="7906"/>
                                <a:pt x="14782" y="6667"/>
                                <a:pt x="13544" y="5810"/>
                              </a:cubicBezTo>
                              <a:cubicBezTo>
                                <a:pt x="12306" y="4953"/>
                                <a:pt x="10972" y="4286"/>
                                <a:pt x="9543" y="3810"/>
                              </a:cubicBezTo>
                              <a:cubicBezTo>
                                <a:pt x="6686" y="2762"/>
                                <a:pt x="3733" y="2286"/>
                                <a:pt x="780" y="1905"/>
                              </a:cubicBezTo>
                              <a:lnTo>
                                <a:pt x="1638" y="952"/>
                              </a:lnTo>
                              <a:cubicBezTo>
                                <a:pt x="2590" y="6001"/>
                                <a:pt x="4019" y="11240"/>
                                <a:pt x="2876" y="16764"/>
                              </a:cubicBezTo>
                              <a:lnTo>
                                <a:pt x="1352" y="15335"/>
                              </a:lnTo>
                              <a:cubicBezTo>
                                <a:pt x="5828" y="13335"/>
                                <a:pt x="10305" y="11335"/>
                                <a:pt x="15449" y="10382"/>
                              </a:cubicBezTo>
                              <a:cubicBezTo>
                                <a:pt x="21164" y="9811"/>
                                <a:pt x="25450" y="13144"/>
                                <a:pt x="29832" y="12954"/>
                              </a:cubicBezTo>
                              <a:cubicBezTo>
                                <a:pt x="34689" y="13049"/>
                                <a:pt x="39452" y="13144"/>
                                <a:pt x="44119" y="12478"/>
                              </a:cubicBezTo>
                              <a:cubicBezTo>
                                <a:pt x="48691" y="11811"/>
                                <a:pt x="53453" y="10382"/>
                                <a:pt x="55930" y="6763"/>
                              </a:cubicBezTo>
                              <a:lnTo>
                                <a:pt x="56597" y="8858"/>
                              </a:lnTo>
                              <a:cubicBezTo>
                                <a:pt x="49929" y="6763"/>
                                <a:pt x="42976" y="5143"/>
                                <a:pt x="35927" y="4667"/>
                              </a:cubicBezTo>
                              <a:cubicBezTo>
                                <a:pt x="32403" y="4477"/>
                                <a:pt x="28879" y="4477"/>
                                <a:pt x="25450" y="5048"/>
                              </a:cubicBezTo>
                              <a:cubicBezTo>
                                <a:pt x="21926" y="5715"/>
                                <a:pt x="18497" y="6953"/>
                                <a:pt x="15925" y="9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0" name="Freeform: Shape 39">
                          <a:extLst>
                            <a:ext uri="{FF2B5EF4-FFF2-40B4-BE49-F238E27FC236}">
                              <a16:creationId xmlns:a16="http://schemas.microsoft.com/office/drawing/2014/main" id="{64E372AD-4871-46CE-9094-7F8AB4EF164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1369" y="3464432"/>
                          <a:ext cx="29008" cy="16478"/>
                        </a:xfrm>
                        <a:custGeom>
                          <a:avLst/>
                          <a:gdLst>
                            <a:gd name="connsiteX0" fmla="*/ 11768 w 29008"/>
                            <a:gd name="connsiteY0" fmla="*/ 16478 h 16478"/>
                            <a:gd name="connsiteX1" fmla="*/ 243 w 29008"/>
                            <a:gd name="connsiteY1" fmla="*/ 2953 h 16478"/>
                            <a:gd name="connsiteX2" fmla="*/ 338 w 29008"/>
                            <a:gd name="connsiteY2" fmla="*/ 1524 h 16478"/>
                            <a:gd name="connsiteX3" fmla="*/ 1386 w 29008"/>
                            <a:gd name="connsiteY3" fmla="*/ 1333 h 16478"/>
                            <a:gd name="connsiteX4" fmla="*/ 1481 w 29008"/>
                            <a:gd name="connsiteY4" fmla="*/ 1429 h 16478"/>
                            <a:gd name="connsiteX5" fmla="*/ 10244 w 29008"/>
                            <a:gd name="connsiteY5" fmla="*/ 4000 h 16478"/>
                            <a:gd name="connsiteX6" fmla="*/ 10244 w 29008"/>
                            <a:gd name="connsiteY6" fmla="*/ 4000 h 16478"/>
                            <a:gd name="connsiteX7" fmla="*/ 8720 w 29008"/>
                            <a:gd name="connsiteY7" fmla="*/ 5620 h 16478"/>
                            <a:gd name="connsiteX8" fmla="*/ 9101 w 29008"/>
                            <a:gd name="connsiteY8" fmla="*/ 3238 h 16478"/>
                            <a:gd name="connsiteX9" fmla="*/ 9291 w 29008"/>
                            <a:gd name="connsiteY9" fmla="*/ 1619 h 16478"/>
                            <a:gd name="connsiteX10" fmla="*/ 9291 w 29008"/>
                            <a:gd name="connsiteY10" fmla="*/ 1333 h 16478"/>
                            <a:gd name="connsiteX11" fmla="*/ 10434 w 29008"/>
                            <a:gd name="connsiteY11" fmla="*/ 0 h 16478"/>
                            <a:gd name="connsiteX12" fmla="*/ 11006 w 29008"/>
                            <a:gd name="connsiteY12" fmla="*/ 95 h 16478"/>
                            <a:gd name="connsiteX13" fmla="*/ 13578 w 29008"/>
                            <a:gd name="connsiteY13" fmla="*/ 2572 h 16478"/>
                            <a:gd name="connsiteX14" fmla="*/ 14244 w 29008"/>
                            <a:gd name="connsiteY14" fmla="*/ 3334 h 16478"/>
                            <a:gd name="connsiteX15" fmla="*/ 15483 w 29008"/>
                            <a:gd name="connsiteY15" fmla="*/ 4667 h 16478"/>
                            <a:gd name="connsiteX16" fmla="*/ 16816 w 29008"/>
                            <a:gd name="connsiteY16" fmla="*/ 6191 h 16478"/>
                            <a:gd name="connsiteX17" fmla="*/ 19388 w 29008"/>
                            <a:gd name="connsiteY17" fmla="*/ 5334 h 16478"/>
                            <a:gd name="connsiteX18" fmla="*/ 20150 w 29008"/>
                            <a:gd name="connsiteY18" fmla="*/ 5429 h 16478"/>
                            <a:gd name="connsiteX19" fmla="*/ 20531 w 29008"/>
                            <a:gd name="connsiteY19" fmla="*/ 5620 h 16478"/>
                            <a:gd name="connsiteX20" fmla="*/ 21102 w 29008"/>
                            <a:gd name="connsiteY20" fmla="*/ 6096 h 16478"/>
                            <a:gd name="connsiteX21" fmla="*/ 22150 w 29008"/>
                            <a:gd name="connsiteY21" fmla="*/ 7144 h 16478"/>
                            <a:gd name="connsiteX22" fmla="*/ 24150 w 29008"/>
                            <a:gd name="connsiteY22" fmla="*/ 9144 h 16478"/>
                            <a:gd name="connsiteX23" fmla="*/ 29008 w 29008"/>
                            <a:gd name="connsiteY23" fmla="*/ 11906 h 16478"/>
                            <a:gd name="connsiteX24" fmla="*/ 23769 w 29008"/>
                            <a:gd name="connsiteY24" fmla="*/ 9620 h 16478"/>
                            <a:gd name="connsiteX25" fmla="*/ 21483 w 29008"/>
                            <a:gd name="connsiteY25" fmla="*/ 7810 h 16478"/>
                            <a:gd name="connsiteX26" fmla="*/ 20340 w 29008"/>
                            <a:gd name="connsiteY26" fmla="*/ 6953 h 16478"/>
                            <a:gd name="connsiteX27" fmla="*/ 19769 w 29008"/>
                            <a:gd name="connsiteY27" fmla="*/ 6572 h 16478"/>
                            <a:gd name="connsiteX28" fmla="*/ 19483 w 29008"/>
                            <a:gd name="connsiteY28" fmla="*/ 6382 h 16478"/>
                            <a:gd name="connsiteX29" fmla="*/ 19578 w 29008"/>
                            <a:gd name="connsiteY29" fmla="*/ 6477 h 16478"/>
                            <a:gd name="connsiteX30" fmla="*/ 16911 w 29008"/>
                            <a:gd name="connsiteY30" fmla="*/ 7715 h 16478"/>
                            <a:gd name="connsiteX31" fmla="*/ 15673 w 29008"/>
                            <a:gd name="connsiteY31" fmla="*/ 7525 h 16478"/>
                            <a:gd name="connsiteX32" fmla="*/ 14911 w 29008"/>
                            <a:gd name="connsiteY32" fmla="*/ 6858 h 16478"/>
                            <a:gd name="connsiteX33" fmla="*/ 13863 w 29008"/>
                            <a:gd name="connsiteY33" fmla="*/ 5715 h 16478"/>
                            <a:gd name="connsiteX34" fmla="*/ 13197 w 29008"/>
                            <a:gd name="connsiteY34" fmla="*/ 5048 h 16478"/>
                            <a:gd name="connsiteX35" fmla="*/ 11768 w 29008"/>
                            <a:gd name="connsiteY35" fmla="*/ 3810 h 16478"/>
                            <a:gd name="connsiteX36" fmla="*/ 10149 w 29008"/>
                            <a:gd name="connsiteY36" fmla="*/ 2381 h 16478"/>
                            <a:gd name="connsiteX37" fmla="*/ 11768 w 29008"/>
                            <a:gd name="connsiteY37" fmla="*/ 857 h 16478"/>
                            <a:gd name="connsiteX38" fmla="*/ 11768 w 29008"/>
                            <a:gd name="connsiteY38" fmla="*/ 3429 h 16478"/>
                            <a:gd name="connsiteX39" fmla="*/ 11673 w 29008"/>
                            <a:gd name="connsiteY39" fmla="*/ 5144 h 16478"/>
                            <a:gd name="connsiteX40" fmla="*/ 10530 w 29008"/>
                            <a:gd name="connsiteY40" fmla="*/ 6763 h 16478"/>
                            <a:gd name="connsiteX41" fmla="*/ 10149 w 29008"/>
                            <a:gd name="connsiteY41" fmla="*/ 6763 h 16478"/>
                            <a:gd name="connsiteX42" fmla="*/ 10053 w 29008"/>
                            <a:gd name="connsiteY42" fmla="*/ 6763 h 16478"/>
                            <a:gd name="connsiteX43" fmla="*/ 10053 w 29008"/>
                            <a:gd name="connsiteY43" fmla="*/ 6763 h 16478"/>
                            <a:gd name="connsiteX44" fmla="*/ 433 w 29008"/>
                            <a:gd name="connsiteY44" fmla="*/ 2762 h 16478"/>
                            <a:gd name="connsiteX45" fmla="*/ 1671 w 29008"/>
                            <a:gd name="connsiteY45" fmla="*/ 1238 h 16478"/>
                            <a:gd name="connsiteX46" fmla="*/ 11768 w 29008"/>
                            <a:gd name="connsiteY46" fmla="*/ 16478 h 16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</a:cxnLst>
                          <a:rect l="l" t="t" r="r" b="b"/>
                          <a:pathLst>
                            <a:path w="29008" h="16478">
                              <a:moveTo>
                                <a:pt x="11768" y="16478"/>
                              </a:moveTo>
                              <a:cubicBezTo>
                                <a:pt x="8339" y="11621"/>
                                <a:pt x="4148" y="7525"/>
                                <a:pt x="243" y="2953"/>
                              </a:cubicBezTo>
                              <a:cubicBezTo>
                                <a:pt x="-138" y="2572"/>
                                <a:pt x="-43" y="1905"/>
                                <a:pt x="338" y="1524"/>
                              </a:cubicBezTo>
                              <a:cubicBezTo>
                                <a:pt x="624" y="1238"/>
                                <a:pt x="1005" y="1238"/>
                                <a:pt x="1386" y="1333"/>
                              </a:cubicBezTo>
                              <a:lnTo>
                                <a:pt x="1481" y="1429"/>
                              </a:lnTo>
                              <a:cubicBezTo>
                                <a:pt x="4338" y="2857"/>
                                <a:pt x="7386" y="4096"/>
                                <a:pt x="10244" y="4000"/>
                              </a:cubicBezTo>
                              <a:lnTo>
                                <a:pt x="10244" y="4000"/>
                              </a:lnTo>
                              <a:lnTo>
                                <a:pt x="8720" y="5620"/>
                              </a:lnTo>
                              <a:cubicBezTo>
                                <a:pt x="8720" y="4572"/>
                                <a:pt x="8910" y="3905"/>
                                <a:pt x="9101" y="3238"/>
                              </a:cubicBezTo>
                              <a:cubicBezTo>
                                <a:pt x="9291" y="2572"/>
                                <a:pt x="9387" y="2000"/>
                                <a:pt x="9291" y="1619"/>
                              </a:cubicBezTo>
                              <a:lnTo>
                                <a:pt x="9291" y="1333"/>
                              </a:lnTo>
                              <a:cubicBezTo>
                                <a:pt x="9291" y="667"/>
                                <a:pt x="9768" y="95"/>
                                <a:pt x="10434" y="0"/>
                              </a:cubicBezTo>
                              <a:cubicBezTo>
                                <a:pt x="10625" y="0"/>
                                <a:pt x="10815" y="0"/>
                                <a:pt x="11006" y="95"/>
                              </a:cubicBezTo>
                              <a:cubicBezTo>
                                <a:pt x="12530" y="857"/>
                                <a:pt x="12911" y="1810"/>
                                <a:pt x="13578" y="2572"/>
                              </a:cubicBezTo>
                              <a:cubicBezTo>
                                <a:pt x="13863" y="2953"/>
                                <a:pt x="14149" y="3334"/>
                                <a:pt x="14244" y="3334"/>
                              </a:cubicBezTo>
                              <a:cubicBezTo>
                                <a:pt x="15197" y="3905"/>
                                <a:pt x="15197" y="4286"/>
                                <a:pt x="15483" y="4667"/>
                              </a:cubicBezTo>
                              <a:cubicBezTo>
                                <a:pt x="15959" y="5429"/>
                                <a:pt x="16721" y="6477"/>
                                <a:pt x="16816" y="6191"/>
                              </a:cubicBezTo>
                              <a:cubicBezTo>
                                <a:pt x="17483" y="6191"/>
                                <a:pt x="18245" y="5715"/>
                                <a:pt x="19388" y="5334"/>
                              </a:cubicBezTo>
                              <a:cubicBezTo>
                                <a:pt x="19483" y="5239"/>
                                <a:pt x="19959" y="5239"/>
                                <a:pt x="20150" y="5429"/>
                              </a:cubicBezTo>
                              <a:lnTo>
                                <a:pt x="20531" y="5620"/>
                              </a:lnTo>
                              <a:lnTo>
                                <a:pt x="21102" y="6096"/>
                              </a:lnTo>
                              <a:lnTo>
                                <a:pt x="22150" y="7144"/>
                              </a:lnTo>
                              <a:lnTo>
                                <a:pt x="24150" y="9144"/>
                              </a:lnTo>
                              <a:cubicBezTo>
                                <a:pt x="25484" y="10477"/>
                                <a:pt x="27008" y="11716"/>
                                <a:pt x="29008" y="11906"/>
                              </a:cubicBezTo>
                              <a:cubicBezTo>
                                <a:pt x="27103" y="11906"/>
                                <a:pt x="25293" y="10763"/>
                                <a:pt x="23769" y="9620"/>
                              </a:cubicBezTo>
                              <a:lnTo>
                                <a:pt x="21483" y="7810"/>
                              </a:lnTo>
                              <a:lnTo>
                                <a:pt x="20340" y="6953"/>
                              </a:lnTo>
                              <a:lnTo>
                                <a:pt x="19769" y="6572"/>
                              </a:lnTo>
                              <a:lnTo>
                                <a:pt x="19483" y="6382"/>
                              </a:lnTo>
                              <a:cubicBezTo>
                                <a:pt x="19483" y="6382"/>
                                <a:pt x="19674" y="6382"/>
                                <a:pt x="19578" y="6477"/>
                              </a:cubicBezTo>
                              <a:cubicBezTo>
                                <a:pt x="18912" y="6763"/>
                                <a:pt x="18150" y="7429"/>
                                <a:pt x="16911" y="7715"/>
                              </a:cubicBezTo>
                              <a:cubicBezTo>
                                <a:pt x="16626" y="7810"/>
                                <a:pt x="16149" y="7715"/>
                                <a:pt x="15673" y="7525"/>
                              </a:cubicBezTo>
                              <a:cubicBezTo>
                                <a:pt x="15292" y="7239"/>
                                <a:pt x="15197" y="7144"/>
                                <a:pt x="14911" y="6858"/>
                              </a:cubicBezTo>
                              <a:lnTo>
                                <a:pt x="13863" y="5715"/>
                              </a:lnTo>
                              <a:cubicBezTo>
                                <a:pt x="13578" y="5429"/>
                                <a:pt x="13101" y="4858"/>
                                <a:pt x="13197" y="5048"/>
                              </a:cubicBezTo>
                              <a:cubicBezTo>
                                <a:pt x="12435" y="4667"/>
                                <a:pt x="12149" y="4191"/>
                                <a:pt x="11768" y="3810"/>
                              </a:cubicBezTo>
                              <a:cubicBezTo>
                                <a:pt x="11101" y="3143"/>
                                <a:pt x="10339" y="2381"/>
                                <a:pt x="10149" y="2381"/>
                              </a:cubicBezTo>
                              <a:lnTo>
                                <a:pt x="11768" y="857"/>
                              </a:lnTo>
                              <a:cubicBezTo>
                                <a:pt x="11958" y="1905"/>
                                <a:pt x="11863" y="2667"/>
                                <a:pt x="11768" y="3429"/>
                              </a:cubicBezTo>
                              <a:cubicBezTo>
                                <a:pt x="11673" y="4096"/>
                                <a:pt x="11577" y="4858"/>
                                <a:pt x="11673" y="5144"/>
                              </a:cubicBezTo>
                              <a:cubicBezTo>
                                <a:pt x="11768" y="5905"/>
                                <a:pt x="11292" y="6667"/>
                                <a:pt x="10530" y="6763"/>
                              </a:cubicBezTo>
                              <a:cubicBezTo>
                                <a:pt x="10434" y="6763"/>
                                <a:pt x="10244" y="6763"/>
                                <a:pt x="10149" y="6763"/>
                              </a:cubicBezTo>
                              <a:lnTo>
                                <a:pt x="10053" y="6763"/>
                              </a:lnTo>
                              <a:lnTo>
                                <a:pt x="10053" y="6763"/>
                              </a:lnTo>
                              <a:cubicBezTo>
                                <a:pt x="6339" y="6382"/>
                                <a:pt x="3291" y="4572"/>
                                <a:pt x="433" y="2762"/>
                              </a:cubicBezTo>
                              <a:lnTo>
                                <a:pt x="1671" y="1238"/>
                              </a:lnTo>
                              <a:cubicBezTo>
                                <a:pt x="5005" y="6572"/>
                                <a:pt x="8815" y="11240"/>
                                <a:pt x="11768" y="1647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1" name="Freeform: Shape 40">
                          <a:extLst>
                            <a:ext uri="{FF2B5EF4-FFF2-40B4-BE49-F238E27FC236}">
                              <a16:creationId xmlns:a16="http://schemas.microsoft.com/office/drawing/2014/main" id="{820B759C-43D2-42B3-9C91-433E9D96210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1804" y="3482339"/>
                          <a:ext cx="12953" cy="10648"/>
                        </a:xfrm>
                        <a:custGeom>
                          <a:avLst/>
                          <a:gdLst>
                            <a:gd name="connsiteX0" fmla="*/ 12954 w 12953"/>
                            <a:gd name="connsiteY0" fmla="*/ 0 h 10648"/>
                            <a:gd name="connsiteX1" fmla="*/ 8382 w 12953"/>
                            <a:gd name="connsiteY1" fmla="*/ 6382 h 10648"/>
                            <a:gd name="connsiteX2" fmla="*/ 2191 w 12953"/>
                            <a:gd name="connsiteY2" fmla="*/ 10382 h 10648"/>
                            <a:gd name="connsiteX3" fmla="*/ 2000 w 12953"/>
                            <a:gd name="connsiteY3" fmla="*/ 10477 h 10648"/>
                            <a:gd name="connsiteX4" fmla="*/ 190 w 12953"/>
                            <a:gd name="connsiteY4" fmla="*/ 9906 h 10648"/>
                            <a:gd name="connsiteX5" fmla="*/ 0 w 12953"/>
                            <a:gd name="connsiteY5" fmla="*/ 9049 h 10648"/>
                            <a:gd name="connsiteX6" fmla="*/ 1715 w 12953"/>
                            <a:gd name="connsiteY6" fmla="*/ 5334 h 10648"/>
                            <a:gd name="connsiteX7" fmla="*/ 4667 w 12953"/>
                            <a:gd name="connsiteY7" fmla="*/ 2858 h 10648"/>
                            <a:gd name="connsiteX8" fmla="*/ 2667 w 12953"/>
                            <a:gd name="connsiteY8" fmla="*/ 9430 h 10648"/>
                            <a:gd name="connsiteX9" fmla="*/ 571 w 12953"/>
                            <a:gd name="connsiteY9" fmla="*/ 8096 h 10648"/>
                            <a:gd name="connsiteX10" fmla="*/ 12954 w 12953"/>
                            <a:gd name="connsiteY10" fmla="*/ 0 h 106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2953" h="10648">
                              <a:moveTo>
                                <a:pt x="12954" y="0"/>
                              </a:moveTo>
                              <a:cubicBezTo>
                                <a:pt x="12287" y="2667"/>
                                <a:pt x="10287" y="4763"/>
                                <a:pt x="8382" y="6382"/>
                              </a:cubicBezTo>
                              <a:cubicBezTo>
                                <a:pt x="6382" y="8001"/>
                                <a:pt x="4191" y="9239"/>
                                <a:pt x="2191" y="10382"/>
                              </a:cubicBezTo>
                              <a:lnTo>
                                <a:pt x="2000" y="10477"/>
                              </a:lnTo>
                              <a:cubicBezTo>
                                <a:pt x="1333" y="10858"/>
                                <a:pt x="571" y="10573"/>
                                <a:pt x="190" y="9906"/>
                              </a:cubicBezTo>
                              <a:cubicBezTo>
                                <a:pt x="0" y="9620"/>
                                <a:pt x="0" y="9335"/>
                                <a:pt x="0" y="9049"/>
                              </a:cubicBezTo>
                              <a:cubicBezTo>
                                <a:pt x="286" y="7620"/>
                                <a:pt x="952" y="6382"/>
                                <a:pt x="1715" y="5334"/>
                              </a:cubicBezTo>
                              <a:cubicBezTo>
                                <a:pt x="2477" y="4286"/>
                                <a:pt x="3524" y="3334"/>
                                <a:pt x="4667" y="2858"/>
                              </a:cubicBezTo>
                              <a:cubicBezTo>
                                <a:pt x="3429" y="5048"/>
                                <a:pt x="2762" y="7334"/>
                                <a:pt x="2667" y="9430"/>
                              </a:cubicBezTo>
                              <a:lnTo>
                                <a:pt x="571" y="8096"/>
                              </a:lnTo>
                              <a:cubicBezTo>
                                <a:pt x="4763" y="4763"/>
                                <a:pt x="9049" y="3334"/>
                                <a:pt x="129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2" name="Freeform: Shape 41">
                          <a:extLst>
                            <a:ext uri="{FF2B5EF4-FFF2-40B4-BE49-F238E27FC236}">
                              <a16:creationId xmlns:a16="http://schemas.microsoft.com/office/drawing/2014/main" id="{EC600639-5DD8-4521-8B5E-4A641765485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2850" y="3472243"/>
                          <a:ext cx="7431" cy="11574"/>
                        </a:xfrm>
                        <a:custGeom>
                          <a:avLst/>
                          <a:gdLst>
                            <a:gd name="connsiteX0" fmla="*/ 7432 w 7431"/>
                            <a:gd name="connsiteY0" fmla="*/ 11525 h 11574"/>
                            <a:gd name="connsiteX1" fmla="*/ 3526 w 7431"/>
                            <a:gd name="connsiteY1" fmla="*/ 10668 h 11574"/>
                            <a:gd name="connsiteX2" fmla="*/ 478 w 7431"/>
                            <a:gd name="connsiteY2" fmla="*/ 7429 h 11574"/>
                            <a:gd name="connsiteX3" fmla="*/ 669 w 7431"/>
                            <a:gd name="connsiteY3" fmla="*/ 2572 h 11574"/>
                            <a:gd name="connsiteX4" fmla="*/ 4003 w 7431"/>
                            <a:gd name="connsiteY4" fmla="*/ 0 h 11574"/>
                            <a:gd name="connsiteX5" fmla="*/ 2860 w 7431"/>
                            <a:gd name="connsiteY5" fmla="*/ 3429 h 11574"/>
                            <a:gd name="connsiteX6" fmla="*/ 3241 w 7431"/>
                            <a:gd name="connsiteY6" fmla="*/ 6096 h 11574"/>
                            <a:gd name="connsiteX7" fmla="*/ 7432 w 7431"/>
                            <a:gd name="connsiteY7" fmla="*/ 11525 h 115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7431" h="11574">
                              <a:moveTo>
                                <a:pt x="7432" y="11525"/>
                              </a:moveTo>
                              <a:cubicBezTo>
                                <a:pt x="6098" y="11716"/>
                                <a:pt x="4765" y="11335"/>
                                <a:pt x="3526" y="10668"/>
                              </a:cubicBezTo>
                              <a:cubicBezTo>
                                <a:pt x="2288" y="10001"/>
                                <a:pt x="1145" y="8954"/>
                                <a:pt x="478" y="7429"/>
                              </a:cubicBezTo>
                              <a:cubicBezTo>
                                <a:pt x="-188" y="5906"/>
                                <a:pt x="-188" y="3905"/>
                                <a:pt x="669" y="2572"/>
                              </a:cubicBezTo>
                              <a:cubicBezTo>
                                <a:pt x="1526" y="1238"/>
                                <a:pt x="2669" y="381"/>
                                <a:pt x="4003" y="0"/>
                              </a:cubicBezTo>
                              <a:cubicBezTo>
                                <a:pt x="3431" y="1333"/>
                                <a:pt x="2955" y="2477"/>
                                <a:pt x="2860" y="3429"/>
                              </a:cubicBezTo>
                              <a:cubicBezTo>
                                <a:pt x="2764" y="4477"/>
                                <a:pt x="2860" y="5239"/>
                                <a:pt x="3241" y="6096"/>
                              </a:cubicBezTo>
                              <a:cubicBezTo>
                                <a:pt x="3907" y="7906"/>
                                <a:pt x="5527" y="9525"/>
                                <a:pt x="7432" y="11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3" name="Freeform: Shape 42">
                          <a:extLst>
                            <a:ext uri="{FF2B5EF4-FFF2-40B4-BE49-F238E27FC236}">
                              <a16:creationId xmlns:a16="http://schemas.microsoft.com/office/drawing/2014/main" id="{6EC66F93-0BE4-4E97-A49A-E8D29B7D31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8186" y="3478529"/>
                          <a:ext cx="2774" cy="3069"/>
                        </a:xfrm>
                        <a:custGeom>
                          <a:avLst/>
                          <a:gdLst>
                            <a:gd name="connsiteX0" fmla="*/ 0 w 2774"/>
                            <a:gd name="connsiteY0" fmla="*/ 1715 h 3069"/>
                            <a:gd name="connsiteX1" fmla="*/ 1048 w 2774"/>
                            <a:gd name="connsiteY1" fmla="*/ 0 h 3069"/>
                            <a:gd name="connsiteX2" fmla="*/ 2762 w 2774"/>
                            <a:gd name="connsiteY2" fmla="*/ 1048 h 3069"/>
                            <a:gd name="connsiteX3" fmla="*/ 1810 w 2774"/>
                            <a:gd name="connsiteY3" fmla="*/ 3048 h 3069"/>
                            <a:gd name="connsiteX4" fmla="*/ 0 w 2774"/>
                            <a:gd name="connsiteY4" fmla="*/ 1715 h 306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2774" h="3069">
                              <a:moveTo>
                                <a:pt x="0" y="1715"/>
                              </a:moveTo>
                              <a:cubicBezTo>
                                <a:pt x="476" y="476"/>
                                <a:pt x="667" y="95"/>
                                <a:pt x="1048" y="0"/>
                              </a:cubicBezTo>
                              <a:cubicBezTo>
                                <a:pt x="1429" y="0"/>
                                <a:pt x="1810" y="95"/>
                                <a:pt x="2762" y="1048"/>
                              </a:cubicBezTo>
                              <a:cubicBezTo>
                                <a:pt x="2857" y="2381"/>
                                <a:pt x="2381" y="2858"/>
                                <a:pt x="1810" y="3048"/>
                              </a:cubicBezTo>
                              <a:cubicBezTo>
                                <a:pt x="1238" y="3143"/>
                                <a:pt x="571" y="2953"/>
                                <a:pt x="0" y="17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4" name="Freeform: Shape 43">
                          <a:extLst>
                            <a:ext uri="{FF2B5EF4-FFF2-40B4-BE49-F238E27FC236}">
                              <a16:creationId xmlns:a16="http://schemas.microsoft.com/office/drawing/2014/main" id="{57417104-A351-4D6A-B61C-2003A3089FF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4184" y="3477862"/>
                          <a:ext cx="10286" cy="3238"/>
                        </a:xfrm>
                        <a:custGeom>
                          <a:avLst/>
                          <a:gdLst>
                            <a:gd name="connsiteX0" fmla="*/ 0 w 10286"/>
                            <a:gd name="connsiteY0" fmla="*/ 1619 h 3238"/>
                            <a:gd name="connsiteX1" fmla="*/ 5143 w 10286"/>
                            <a:gd name="connsiteY1" fmla="*/ 0 h 3238"/>
                            <a:gd name="connsiteX2" fmla="*/ 10287 w 10286"/>
                            <a:gd name="connsiteY2" fmla="*/ 1619 h 3238"/>
                            <a:gd name="connsiteX3" fmla="*/ 5143 w 10286"/>
                            <a:gd name="connsiteY3" fmla="*/ 3239 h 3238"/>
                            <a:gd name="connsiteX4" fmla="*/ 0 w 10286"/>
                            <a:gd name="connsiteY4" fmla="*/ 1619 h 323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0286" h="3238">
                              <a:moveTo>
                                <a:pt x="0" y="1619"/>
                              </a:moveTo>
                              <a:cubicBezTo>
                                <a:pt x="1714" y="381"/>
                                <a:pt x="3429" y="95"/>
                                <a:pt x="5143" y="0"/>
                              </a:cubicBezTo>
                              <a:cubicBezTo>
                                <a:pt x="6858" y="95"/>
                                <a:pt x="8572" y="381"/>
                                <a:pt x="10287" y="1619"/>
                              </a:cubicBezTo>
                              <a:cubicBezTo>
                                <a:pt x="8572" y="2858"/>
                                <a:pt x="6858" y="3143"/>
                                <a:pt x="5143" y="3239"/>
                              </a:cubicBezTo>
                              <a:cubicBezTo>
                                <a:pt x="3429" y="3143"/>
                                <a:pt x="1714" y="2858"/>
                                <a:pt x="0" y="161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5" name="Freeform: Shape 44">
                          <a:extLst>
                            <a:ext uri="{FF2B5EF4-FFF2-40B4-BE49-F238E27FC236}">
                              <a16:creationId xmlns:a16="http://schemas.microsoft.com/office/drawing/2014/main" id="{39B2AB77-8415-405B-95D6-BEF5D3841DC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1609" y="3479306"/>
                          <a:ext cx="15811" cy="3379"/>
                        </a:xfrm>
                        <a:custGeom>
                          <a:avLst/>
                          <a:gdLst>
                            <a:gd name="connsiteX0" fmla="*/ 0 w 15811"/>
                            <a:gd name="connsiteY0" fmla="*/ 3033 h 3379"/>
                            <a:gd name="connsiteX1" fmla="*/ 7715 w 15811"/>
                            <a:gd name="connsiteY1" fmla="*/ 81 h 3379"/>
                            <a:gd name="connsiteX2" fmla="*/ 15812 w 15811"/>
                            <a:gd name="connsiteY2" fmla="*/ 938 h 3379"/>
                            <a:gd name="connsiteX3" fmla="*/ 8001 w 15811"/>
                            <a:gd name="connsiteY3" fmla="*/ 3224 h 3379"/>
                            <a:gd name="connsiteX4" fmla="*/ 0 w 15811"/>
                            <a:gd name="connsiteY4" fmla="*/ 3033 h 337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811" h="3379">
                              <a:moveTo>
                                <a:pt x="0" y="3033"/>
                              </a:moveTo>
                              <a:cubicBezTo>
                                <a:pt x="2286" y="1033"/>
                                <a:pt x="5048" y="366"/>
                                <a:pt x="7715" y="81"/>
                              </a:cubicBezTo>
                              <a:cubicBezTo>
                                <a:pt x="10382" y="-110"/>
                                <a:pt x="13049" y="-15"/>
                                <a:pt x="15812" y="938"/>
                              </a:cubicBezTo>
                              <a:cubicBezTo>
                                <a:pt x="13335" y="2557"/>
                                <a:pt x="10573" y="2938"/>
                                <a:pt x="8001" y="3224"/>
                              </a:cubicBezTo>
                              <a:cubicBezTo>
                                <a:pt x="5334" y="3414"/>
                                <a:pt x="2858" y="3510"/>
                                <a:pt x="0" y="30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46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0276" y="3272646"/>
                        <a:ext cx="62579" cy="14483"/>
                        <a:chOff x="6020276" y="3272646"/>
                        <a:chExt cx="62579" cy="14483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47" name="Freeform: Shape 46">
                          <a:extLst>
                            <a:ext uri="{FF2B5EF4-FFF2-40B4-BE49-F238E27FC236}">
                              <a16:creationId xmlns:a16="http://schemas.microsoft.com/office/drawing/2014/main" id="{A3316991-2A87-4950-A028-5C0C0B1C4CA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0276" y="3272646"/>
                          <a:ext cx="43814" cy="8224"/>
                        </a:xfrm>
                        <a:custGeom>
                          <a:avLst/>
                          <a:gdLst>
                            <a:gd name="connsiteX0" fmla="*/ 0 w 43814"/>
                            <a:gd name="connsiteY0" fmla="*/ 7953 h 8224"/>
                            <a:gd name="connsiteX1" fmla="*/ 21431 w 43814"/>
                            <a:gd name="connsiteY1" fmla="*/ 1286 h 8224"/>
                            <a:gd name="connsiteX2" fmla="*/ 43815 w 43814"/>
                            <a:gd name="connsiteY2" fmla="*/ 2143 h 8224"/>
                            <a:gd name="connsiteX3" fmla="*/ 22003 w 43814"/>
                            <a:gd name="connsiteY3" fmla="*/ 4334 h 8224"/>
                            <a:gd name="connsiteX4" fmla="*/ 11335 w 43814"/>
                            <a:gd name="connsiteY4" fmla="*/ 7096 h 8224"/>
                            <a:gd name="connsiteX5" fmla="*/ 0 w 43814"/>
                            <a:gd name="connsiteY5" fmla="*/ 7953 h 82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3814" h="8224">
                              <a:moveTo>
                                <a:pt x="0" y="7953"/>
                              </a:moveTo>
                              <a:cubicBezTo>
                                <a:pt x="7429" y="6715"/>
                                <a:pt x="13811" y="2905"/>
                                <a:pt x="21431" y="1286"/>
                              </a:cubicBezTo>
                              <a:cubicBezTo>
                                <a:pt x="28670" y="-143"/>
                                <a:pt x="36766" y="-1000"/>
                                <a:pt x="43815" y="2143"/>
                              </a:cubicBezTo>
                              <a:cubicBezTo>
                                <a:pt x="36290" y="1381"/>
                                <a:pt x="29242" y="2810"/>
                                <a:pt x="22003" y="4334"/>
                              </a:cubicBezTo>
                              <a:cubicBezTo>
                                <a:pt x="18478" y="5001"/>
                                <a:pt x="14954" y="6239"/>
                                <a:pt x="11335" y="7096"/>
                              </a:cubicBezTo>
                              <a:cubicBezTo>
                                <a:pt x="7620" y="7953"/>
                                <a:pt x="3715" y="8620"/>
                                <a:pt x="0" y="79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" name="Freeform: Shape 47">
                          <a:extLst>
                            <a:ext uri="{FF2B5EF4-FFF2-40B4-BE49-F238E27FC236}">
                              <a16:creationId xmlns:a16="http://schemas.microsoft.com/office/drawing/2014/main" id="{780AF559-7777-4975-88AE-7553E87B2E6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9229" y="3279266"/>
                          <a:ext cx="31718" cy="7863"/>
                        </a:xfrm>
                        <a:custGeom>
                          <a:avLst/>
                          <a:gdLst>
                            <a:gd name="connsiteX0" fmla="*/ 0 w 31718"/>
                            <a:gd name="connsiteY0" fmla="*/ 0 h 7863"/>
                            <a:gd name="connsiteX1" fmla="*/ 7239 w 31718"/>
                            <a:gd name="connsiteY1" fmla="*/ 3524 h 7863"/>
                            <a:gd name="connsiteX2" fmla="*/ 15145 w 31718"/>
                            <a:gd name="connsiteY2" fmla="*/ 4572 h 7863"/>
                            <a:gd name="connsiteX3" fmla="*/ 31718 w 31718"/>
                            <a:gd name="connsiteY3" fmla="*/ 5144 h 7863"/>
                            <a:gd name="connsiteX4" fmla="*/ 14954 w 31718"/>
                            <a:gd name="connsiteY4" fmla="*/ 7810 h 7863"/>
                            <a:gd name="connsiteX5" fmla="*/ 6477 w 31718"/>
                            <a:gd name="connsiteY5" fmla="*/ 5906 h 7863"/>
                            <a:gd name="connsiteX6" fmla="*/ 0 w 31718"/>
                            <a:gd name="connsiteY6" fmla="*/ 0 h 78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1718" h="7863">
                              <a:moveTo>
                                <a:pt x="0" y="0"/>
                              </a:moveTo>
                              <a:cubicBezTo>
                                <a:pt x="2191" y="1905"/>
                                <a:pt x="4667" y="2953"/>
                                <a:pt x="7239" y="3524"/>
                              </a:cubicBezTo>
                              <a:cubicBezTo>
                                <a:pt x="9811" y="4096"/>
                                <a:pt x="12478" y="4477"/>
                                <a:pt x="15145" y="4572"/>
                              </a:cubicBezTo>
                              <a:cubicBezTo>
                                <a:pt x="20574" y="4953"/>
                                <a:pt x="26003" y="4667"/>
                                <a:pt x="31718" y="5144"/>
                              </a:cubicBezTo>
                              <a:cubicBezTo>
                                <a:pt x="26384" y="7239"/>
                                <a:pt x="20669" y="8096"/>
                                <a:pt x="14954" y="7810"/>
                              </a:cubicBezTo>
                              <a:cubicBezTo>
                                <a:pt x="12097" y="7620"/>
                                <a:pt x="9144" y="7144"/>
                                <a:pt x="6477" y="5906"/>
                              </a:cubicBezTo>
                              <a:cubicBezTo>
                                <a:pt x="3810" y="4667"/>
                                <a:pt x="1238" y="276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9" name="Freeform: Shape 48">
                          <a:extLst>
                            <a:ext uri="{FF2B5EF4-FFF2-40B4-BE49-F238E27FC236}">
                              <a16:creationId xmlns:a16="http://schemas.microsoft.com/office/drawing/2014/main" id="{E32105DB-CFC6-4B6D-9184-99536F894C1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7041" y="3273837"/>
                          <a:ext cx="11773" cy="7664"/>
                        </a:xfrm>
                        <a:custGeom>
                          <a:avLst/>
                          <a:gdLst>
                            <a:gd name="connsiteX0" fmla="*/ 667 w 11773"/>
                            <a:gd name="connsiteY0" fmla="*/ 953 h 7664"/>
                            <a:gd name="connsiteX1" fmla="*/ 2477 w 11773"/>
                            <a:gd name="connsiteY1" fmla="*/ 4286 h 7664"/>
                            <a:gd name="connsiteX2" fmla="*/ 5905 w 11773"/>
                            <a:gd name="connsiteY2" fmla="*/ 4477 h 7664"/>
                            <a:gd name="connsiteX3" fmla="*/ 9144 w 11773"/>
                            <a:gd name="connsiteY3" fmla="*/ 3524 h 7664"/>
                            <a:gd name="connsiteX4" fmla="*/ 11716 w 11773"/>
                            <a:gd name="connsiteY4" fmla="*/ 0 h 7664"/>
                            <a:gd name="connsiteX5" fmla="*/ 10954 w 11773"/>
                            <a:gd name="connsiteY5" fmla="*/ 5048 h 7664"/>
                            <a:gd name="connsiteX6" fmla="*/ 6191 w 11773"/>
                            <a:gd name="connsiteY6" fmla="*/ 7620 h 7664"/>
                            <a:gd name="connsiteX7" fmla="*/ 1048 w 11773"/>
                            <a:gd name="connsiteY7" fmla="*/ 6191 h 7664"/>
                            <a:gd name="connsiteX8" fmla="*/ 667 w 11773"/>
                            <a:gd name="connsiteY8" fmla="*/ 953 h 76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1773" h="7664">
                              <a:moveTo>
                                <a:pt x="667" y="953"/>
                              </a:moveTo>
                              <a:cubicBezTo>
                                <a:pt x="1048" y="2572"/>
                                <a:pt x="1619" y="4001"/>
                                <a:pt x="2477" y="4286"/>
                              </a:cubicBezTo>
                              <a:cubicBezTo>
                                <a:pt x="3334" y="4667"/>
                                <a:pt x="4572" y="4667"/>
                                <a:pt x="5905" y="4477"/>
                              </a:cubicBezTo>
                              <a:cubicBezTo>
                                <a:pt x="7334" y="4381"/>
                                <a:pt x="8382" y="4096"/>
                                <a:pt x="9144" y="3524"/>
                              </a:cubicBezTo>
                              <a:cubicBezTo>
                                <a:pt x="10001" y="2762"/>
                                <a:pt x="10668" y="1238"/>
                                <a:pt x="11716" y="0"/>
                              </a:cubicBezTo>
                              <a:cubicBezTo>
                                <a:pt x="11811" y="1715"/>
                                <a:pt x="11906" y="3239"/>
                                <a:pt x="10954" y="5048"/>
                              </a:cubicBezTo>
                              <a:cubicBezTo>
                                <a:pt x="9906" y="6953"/>
                                <a:pt x="7715" y="7430"/>
                                <a:pt x="6191" y="7620"/>
                              </a:cubicBezTo>
                              <a:cubicBezTo>
                                <a:pt x="4667" y="7715"/>
                                <a:pt x="2572" y="7810"/>
                                <a:pt x="1048" y="6191"/>
                              </a:cubicBezTo>
                              <a:cubicBezTo>
                                <a:pt x="-476" y="4477"/>
                                <a:pt x="-95" y="2381"/>
                                <a:pt x="667" y="9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0" name="Freeform: Shape 49">
                          <a:extLst>
                            <a:ext uri="{FF2B5EF4-FFF2-40B4-BE49-F238E27FC236}">
                              <a16:creationId xmlns:a16="http://schemas.microsoft.com/office/drawing/2014/main" id="{BAB77522-44DA-4130-92DA-AB7A4B6714B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3440" y="3274503"/>
                          <a:ext cx="19414" cy="10992"/>
                        </a:xfrm>
                        <a:custGeom>
                          <a:avLst/>
                          <a:gdLst>
                            <a:gd name="connsiteX0" fmla="*/ 269 w 19414"/>
                            <a:gd name="connsiteY0" fmla="*/ 0 h 10992"/>
                            <a:gd name="connsiteX1" fmla="*/ 3127 w 19414"/>
                            <a:gd name="connsiteY1" fmla="*/ 5334 h 10992"/>
                            <a:gd name="connsiteX2" fmla="*/ 7318 w 19414"/>
                            <a:gd name="connsiteY2" fmla="*/ 7430 h 10992"/>
                            <a:gd name="connsiteX3" fmla="*/ 13509 w 19414"/>
                            <a:gd name="connsiteY3" fmla="*/ 8573 h 10992"/>
                            <a:gd name="connsiteX4" fmla="*/ 19415 w 19414"/>
                            <a:gd name="connsiteY4" fmla="*/ 10001 h 10992"/>
                            <a:gd name="connsiteX5" fmla="*/ 13128 w 19414"/>
                            <a:gd name="connsiteY5" fmla="*/ 10954 h 10992"/>
                            <a:gd name="connsiteX6" fmla="*/ 7223 w 19414"/>
                            <a:gd name="connsiteY6" fmla="*/ 10573 h 10992"/>
                            <a:gd name="connsiteX7" fmla="*/ 3603 w 19414"/>
                            <a:gd name="connsiteY7" fmla="*/ 9620 h 10992"/>
                            <a:gd name="connsiteX8" fmla="*/ 1222 w 19414"/>
                            <a:gd name="connsiteY8" fmla="*/ 6763 h 10992"/>
                            <a:gd name="connsiteX9" fmla="*/ 269 w 19414"/>
                            <a:gd name="connsiteY9" fmla="*/ 0 h 1099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9414" h="10992">
                              <a:moveTo>
                                <a:pt x="269" y="0"/>
                              </a:moveTo>
                              <a:cubicBezTo>
                                <a:pt x="746" y="2096"/>
                                <a:pt x="1984" y="3810"/>
                                <a:pt x="3127" y="5334"/>
                              </a:cubicBezTo>
                              <a:cubicBezTo>
                                <a:pt x="4460" y="6953"/>
                                <a:pt x="5318" y="7430"/>
                                <a:pt x="7318" y="7430"/>
                              </a:cubicBezTo>
                              <a:cubicBezTo>
                                <a:pt x="9413" y="7430"/>
                                <a:pt x="11699" y="7906"/>
                                <a:pt x="13509" y="8573"/>
                              </a:cubicBezTo>
                              <a:cubicBezTo>
                                <a:pt x="15414" y="9239"/>
                                <a:pt x="17319" y="9716"/>
                                <a:pt x="19415" y="10001"/>
                              </a:cubicBezTo>
                              <a:cubicBezTo>
                                <a:pt x="17510" y="11049"/>
                                <a:pt x="15224" y="11049"/>
                                <a:pt x="13128" y="10954"/>
                              </a:cubicBezTo>
                              <a:cubicBezTo>
                                <a:pt x="11033" y="10858"/>
                                <a:pt x="9223" y="10478"/>
                                <a:pt x="7223" y="10573"/>
                              </a:cubicBezTo>
                              <a:cubicBezTo>
                                <a:pt x="6175" y="10478"/>
                                <a:pt x="4841" y="10382"/>
                                <a:pt x="3603" y="9620"/>
                              </a:cubicBezTo>
                              <a:cubicBezTo>
                                <a:pt x="2460" y="8763"/>
                                <a:pt x="1698" y="7810"/>
                                <a:pt x="1222" y="6763"/>
                              </a:cubicBezTo>
                              <a:cubicBezTo>
                                <a:pt x="269" y="4572"/>
                                <a:pt x="-397" y="2191"/>
                                <a:pt x="26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51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0288" y="3359613"/>
                        <a:ext cx="57329" cy="52158"/>
                        <a:chOff x="6030288" y="3359613"/>
                        <a:chExt cx="57329" cy="5215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52" name="Freeform: Shape 51">
                          <a:extLst>
                            <a:ext uri="{FF2B5EF4-FFF2-40B4-BE49-F238E27FC236}">
                              <a16:creationId xmlns:a16="http://schemas.microsoft.com/office/drawing/2014/main" id="{5B494239-A3CF-48C7-A105-C5CD220FE30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9121" y="3372213"/>
                          <a:ext cx="34780" cy="39557"/>
                        </a:xfrm>
                        <a:custGeom>
                          <a:avLst/>
                          <a:gdLst>
                            <a:gd name="connsiteX0" fmla="*/ 34114 w 34780"/>
                            <a:gd name="connsiteY0" fmla="*/ 36498 h 39557"/>
                            <a:gd name="connsiteX1" fmla="*/ 17636 w 34780"/>
                            <a:gd name="connsiteY1" fmla="*/ 37164 h 39557"/>
                            <a:gd name="connsiteX2" fmla="*/ 9349 w 34780"/>
                            <a:gd name="connsiteY2" fmla="*/ 37259 h 39557"/>
                            <a:gd name="connsiteX3" fmla="*/ 2110 w 34780"/>
                            <a:gd name="connsiteY3" fmla="*/ 39069 h 39557"/>
                            <a:gd name="connsiteX4" fmla="*/ 967 w 34780"/>
                            <a:gd name="connsiteY4" fmla="*/ 37164 h 39557"/>
                            <a:gd name="connsiteX5" fmla="*/ 8778 w 34780"/>
                            <a:gd name="connsiteY5" fmla="*/ 31354 h 39557"/>
                            <a:gd name="connsiteX6" fmla="*/ 10111 w 34780"/>
                            <a:gd name="connsiteY6" fmla="*/ 33640 h 39557"/>
                            <a:gd name="connsiteX7" fmla="*/ 8016 w 34780"/>
                            <a:gd name="connsiteY7" fmla="*/ 34402 h 39557"/>
                            <a:gd name="connsiteX8" fmla="*/ 5539 w 34780"/>
                            <a:gd name="connsiteY8" fmla="*/ 34307 h 39557"/>
                            <a:gd name="connsiteX9" fmla="*/ 1920 w 34780"/>
                            <a:gd name="connsiteY9" fmla="*/ 30973 h 39557"/>
                            <a:gd name="connsiteX10" fmla="*/ 110 w 34780"/>
                            <a:gd name="connsiteY10" fmla="*/ 22591 h 39557"/>
                            <a:gd name="connsiteX11" fmla="*/ 110 w 34780"/>
                            <a:gd name="connsiteY11" fmla="*/ 14304 h 39557"/>
                            <a:gd name="connsiteX12" fmla="*/ 967 w 34780"/>
                            <a:gd name="connsiteY12" fmla="*/ 5922 h 39557"/>
                            <a:gd name="connsiteX13" fmla="*/ 7920 w 34780"/>
                            <a:gd name="connsiteY13" fmla="*/ 17 h 39557"/>
                            <a:gd name="connsiteX14" fmla="*/ 14302 w 34780"/>
                            <a:gd name="connsiteY14" fmla="*/ 6494 h 39557"/>
                            <a:gd name="connsiteX15" fmla="*/ 14969 w 34780"/>
                            <a:gd name="connsiteY15" fmla="*/ 22972 h 39557"/>
                            <a:gd name="connsiteX16" fmla="*/ 13826 w 34780"/>
                            <a:gd name="connsiteY16" fmla="*/ 21734 h 39557"/>
                            <a:gd name="connsiteX17" fmla="*/ 21827 w 34780"/>
                            <a:gd name="connsiteY17" fmla="*/ 16590 h 39557"/>
                            <a:gd name="connsiteX18" fmla="*/ 26494 w 34780"/>
                            <a:gd name="connsiteY18" fmla="*/ 13542 h 39557"/>
                            <a:gd name="connsiteX19" fmla="*/ 32400 w 34780"/>
                            <a:gd name="connsiteY19" fmla="*/ 14780 h 39557"/>
                            <a:gd name="connsiteX20" fmla="*/ 32209 w 34780"/>
                            <a:gd name="connsiteY20" fmla="*/ 18209 h 39557"/>
                            <a:gd name="connsiteX21" fmla="*/ 30876 w 34780"/>
                            <a:gd name="connsiteY21" fmla="*/ 20591 h 39557"/>
                            <a:gd name="connsiteX22" fmla="*/ 29923 w 34780"/>
                            <a:gd name="connsiteY22" fmla="*/ 25448 h 39557"/>
                            <a:gd name="connsiteX23" fmla="*/ 34781 w 34780"/>
                            <a:gd name="connsiteY23" fmla="*/ 34878 h 39557"/>
                            <a:gd name="connsiteX24" fmla="*/ 29066 w 34780"/>
                            <a:gd name="connsiteY24" fmla="*/ 25639 h 39557"/>
                            <a:gd name="connsiteX25" fmla="*/ 31066 w 34780"/>
                            <a:gd name="connsiteY25" fmla="*/ 15733 h 39557"/>
                            <a:gd name="connsiteX26" fmla="*/ 27161 w 34780"/>
                            <a:gd name="connsiteY26" fmla="*/ 15352 h 39557"/>
                            <a:gd name="connsiteX27" fmla="*/ 23160 w 34780"/>
                            <a:gd name="connsiteY27" fmla="*/ 18305 h 39557"/>
                            <a:gd name="connsiteX28" fmla="*/ 19160 w 34780"/>
                            <a:gd name="connsiteY28" fmla="*/ 22019 h 39557"/>
                            <a:gd name="connsiteX29" fmla="*/ 13635 w 34780"/>
                            <a:gd name="connsiteY29" fmla="*/ 24401 h 39557"/>
                            <a:gd name="connsiteX30" fmla="*/ 12492 w 34780"/>
                            <a:gd name="connsiteY30" fmla="*/ 23258 h 39557"/>
                            <a:gd name="connsiteX31" fmla="*/ 12492 w 34780"/>
                            <a:gd name="connsiteY31" fmla="*/ 23162 h 39557"/>
                            <a:gd name="connsiteX32" fmla="*/ 11730 w 34780"/>
                            <a:gd name="connsiteY32" fmla="*/ 7446 h 39557"/>
                            <a:gd name="connsiteX33" fmla="*/ 7825 w 34780"/>
                            <a:gd name="connsiteY33" fmla="*/ 3160 h 39557"/>
                            <a:gd name="connsiteX34" fmla="*/ 4015 w 34780"/>
                            <a:gd name="connsiteY34" fmla="*/ 6970 h 39557"/>
                            <a:gd name="connsiteX35" fmla="*/ 3253 w 34780"/>
                            <a:gd name="connsiteY35" fmla="*/ 14590 h 39557"/>
                            <a:gd name="connsiteX36" fmla="*/ 3158 w 34780"/>
                            <a:gd name="connsiteY36" fmla="*/ 22496 h 39557"/>
                            <a:gd name="connsiteX37" fmla="*/ 4491 w 34780"/>
                            <a:gd name="connsiteY37" fmla="*/ 29830 h 39557"/>
                            <a:gd name="connsiteX38" fmla="*/ 9254 w 34780"/>
                            <a:gd name="connsiteY38" fmla="*/ 31354 h 39557"/>
                            <a:gd name="connsiteX39" fmla="*/ 9349 w 34780"/>
                            <a:gd name="connsiteY39" fmla="*/ 31354 h 39557"/>
                            <a:gd name="connsiteX40" fmla="*/ 11064 w 34780"/>
                            <a:gd name="connsiteY40" fmla="*/ 32021 h 39557"/>
                            <a:gd name="connsiteX41" fmla="*/ 10587 w 34780"/>
                            <a:gd name="connsiteY41" fmla="*/ 33735 h 39557"/>
                            <a:gd name="connsiteX42" fmla="*/ 2301 w 34780"/>
                            <a:gd name="connsiteY42" fmla="*/ 39355 h 39557"/>
                            <a:gd name="connsiteX43" fmla="*/ 777 w 34780"/>
                            <a:gd name="connsiteY43" fmla="*/ 39069 h 39557"/>
                            <a:gd name="connsiteX44" fmla="*/ 1062 w 34780"/>
                            <a:gd name="connsiteY44" fmla="*/ 37545 h 39557"/>
                            <a:gd name="connsiteX45" fmla="*/ 9635 w 34780"/>
                            <a:gd name="connsiteY45" fmla="*/ 35735 h 39557"/>
                            <a:gd name="connsiteX46" fmla="*/ 17826 w 34780"/>
                            <a:gd name="connsiteY46" fmla="*/ 36117 h 39557"/>
                            <a:gd name="connsiteX47" fmla="*/ 34114 w 34780"/>
                            <a:gd name="connsiteY47" fmla="*/ 36498 h 3955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</a:cxnLst>
                          <a:rect l="l" t="t" r="r" b="b"/>
                          <a:pathLst>
                            <a:path w="34780" h="39557">
                              <a:moveTo>
                                <a:pt x="34114" y="36498"/>
                              </a:moveTo>
                              <a:lnTo>
                                <a:pt x="17636" y="37164"/>
                              </a:lnTo>
                              <a:cubicBezTo>
                                <a:pt x="14874" y="37355"/>
                                <a:pt x="12111" y="37259"/>
                                <a:pt x="9349" y="37259"/>
                              </a:cubicBezTo>
                              <a:cubicBezTo>
                                <a:pt x="6682" y="37259"/>
                                <a:pt x="4015" y="37545"/>
                                <a:pt x="2110" y="39069"/>
                              </a:cubicBezTo>
                              <a:lnTo>
                                <a:pt x="967" y="37164"/>
                              </a:lnTo>
                              <a:lnTo>
                                <a:pt x="8778" y="31354"/>
                              </a:lnTo>
                              <a:lnTo>
                                <a:pt x="10111" y="33640"/>
                              </a:lnTo>
                              <a:cubicBezTo>
                                <a:pt x="9444" y="33926"/>
                                <a:pt x="8682" y="34211"/>
                                <a:pt x="8016" y="34402"/>
                              </a:cubicBezTo>
                              <a:cubicBezTo>
                                <a:pt x="7158" y="34402"/>
                                <a:pt x="6396" y="34688"/>
                                <a:pt x="5539" y="34307"/>
                              </a:cubicBezTo>
                              <a:cubicBezTo>
                                <a:pt x="3729" y="33926"/>
                                <a:pt x="2586" y="32306"/>
                                <a:pt x="1920" y="30973"/>
                              </a:cubicBezTo>
                              <a:cubicBezTo>
                                <a:pt x="681" y="28211"/>
                                <a:pt x="396" y="25353"/>
                                <a:pt x="110" y="22591"/>
                              </a:cubicBezTo>
                              <a:cubicBezTo>
                                <a:pt x="-81" y="19829"/>
                                <a:pt x="15" y="17067"/>
                                <a:pt x="110" y="14304"/>
                              </a:cubicBezTo>
                              <a:cubicBezTo>
                                <a:pt x="300" y="11637"/>
                                <a:pt x="110" y="8970"/>
                                <a:pt x="967" y="5922"/>
                              </a:cubicBezTo>
                              <a:cubicBezTo>
                                <a:pt x="1729" y="3160"/>
                                <a:pt x="4206" y="-269"/>
                                <a:pt x="7920" y="17"/>
                              </a:cubicBezTo>
                              <a:cubicBezTo>
                                <a:pt x="11540" y="398"/>
                                <a:pt x="13540" y="3731"/>
                                <a:pt x="14302" y="6494"/>
                              </a:cubicBezTo>
                              <a:cubicBezTo>
                                <a:pt x="15731" y="12304"/>
                                <a:pt x="14683" y="17733"/>
                                <a:pt x="14969" y="22972"/>
                              </a:cubicBezTo>
                              <a:lnTo>
                                <a:pt x="13826" y="21734"/>
                              </a:lnTo>
                              <a:cubicBezTo>
                                <a:pt x="16302" y="21829"/>
                                <a:pt x="19160" y="18876"/>
                                <a:pt x="21827" y="16590"/>
                              </a:cubicBezTo>
                              <a:cubicBezTo>
                                <a:pt x="23256" y="15447"/>
                                <a:pt x="24684" y="14209"/>
                                <a:pt x="26494" y="13542"/>
                              </a:cubicBezTo>
                              <a:cubicBezTo>
                                <a:pt x="28399" y="12875"/>
                                <a:pt x="30685" y="12780"/>
                                <a:pt x="32400" y="14780"/>
                              </a:cubicBezTo>
                              <a:cubicBezTo>
                                <a:pt x="33066" y="16114"/>
                                <a:pt x="32590" y="17352"/>
                                <a:pt x="32209" y="18209"/>
                              </a:cubicBezTo>
                              <a:cubicBezTo>
                                <a:pt x="31828" y="19067"/>
                                <a:pt x="31352" y="19829"/>
                                <a:pt x="30876" y="20591"/>
                              </a:cubicBezTo>
                              <a:cubicBezTo>
                                <a:pt x="29923" y="22115"/>
                                <a:pt x="29637" y="23734"/>
                                <a:pt x="29923" y="25448"/>
                              </a:cubicBezTo>
                              <a:cubicBezTo>
                                <a:pt x="30399" y="28973"/>
                                <a:pt x="33257" y="31544"/>
                                <a:pt x="34781" y="34878"/>
                              </a:cubicBezTo>
                              <a:cubicBezTo>
                                <a:pt x="32971" y="31830"/>
                                <a:pt x="29828" y="29544"/>
                                <a:pt x="29066" y="25639"/>
                              </a:cubicBezTo>
                              <a:cubicBezTo>
                                <a:pt x="27637" y="21829"/>
                                <a:pt x="31733" y="17638"/>
                                <a:pt x="31066" y="15733"/>
                              </a:cubicBezTo>
                              <a:cubicBezTo>
                                <a:pt x="30399" y="14971"/>
                                <a:pt x="28494" y="14685"/>
                                <a:pt x="27161" y="15352"/>
                              </a:cubicBezTo>
                              <a:cubicBezTo>
                                <a:pt x="25732" y="15923"/>
                                <a:pt x="24399" y="17067"/>
                                <a:pt x="23160" y="18305"/>
                              </a:cubicBezTo>
                              <a:cubicBezTo>
                                <a:pt x="21922" y="19448"/>
                                <a:pt x="20589" y="20781"/>
                                <a:pt x="19160" y="22019"/>
                              </a:cubicBezTo>
                              <a:cubicBezTo>
                                <a:pt x="17731" y="23162"/>
                                <a:pt x="16017" y="24496"/>
                                <a:pt x="13635" y="24401"/>
                              </a:cubicBezTo>
                              <a:cubicBezTo>
                                <a:pt x="12969" y="24401"/>
                                <a:pt x="12492" y="23829"/>
                                <a:pt x="12492" y="23258"/>
                              </a:cubicBezTo>
                              <a:lnTo>
                                <a:pt x="12492" y="23162"/>
                              </a:lnTo>
                              <a:cubicBezTo>
                                <a:pt x="12111" y="17638"/>
                                <a:pt x="13064" y="12113"/>
                                <a:pt x="11730" y="7446"/>
                              </a:cubicBezTo>
                              <a:cubicBezTo>
                                <a:pt x="11064" y="5160"/>
                                <a:pt x="9540" y="3255"/>
                                <a:pt x="7825" y="3160"/>
                              </a:cubicBezTo>
                              <a:cubicBezTo>
                                <a:pt x="6111" y="2969"/>
                                <a:pt x="4587" y="4779"/>
                                <a:pt x="4015" y="6970"/>
                              </a:cubicBezTo>
                              <a:cubicBezTo>
                                <a:pt x="3444" y="9065"/>
                                <a:pt x="3444" y="11923"/>
                                <a:pt x="3253" y="14590"/>
                              </a:cubicBezTo>
                              <a:cubicBezTo>
                                <a:pt x="3063" y="17257"/>
                                <a:pt x="3063" y="19924"/>
                                <a:pt x="3158" y="22496"/>
                              </a:cubicBezTo>
                              <a:cubicBezTo>
                                <a:pt x="3253" y="25067"/>
                                <a:pt x="3634" y="27734"/>
                                <a:pt x="4491" y="29830"/>
                              </a:cubicBezTo>
                              <a:cubicBezTo>
                                <a:pt x="5444" y="31925"/>
                                <a:pt x="7063" y="32402"/>
                                <a:pt x="9254" y="31354"/>
                              </a:cubicBezTo>
                              <a:lnTo>
                                <a:pt x="9349" y="31354"/>
                              </a:lnTo>
                              <a:cubicBezTo>
                                <a:pt x="10016" y="31068"/>
                                <a:pt x="10778" y="31354"/>
                                <a:pt x="11064" y="32021"/>
                              </a:cubicBezTo>
                              <a:cubicBezTo>
                                <a:pt x="11349" y="32592"/>
                                <a:pt x="11159" y="33354"/>
                                <a:pt x="10587" y="33735"/>
                              </a:cubicBezTo>
                              <a:lnTo>
                                <a:pt x="2301" y="39355"/>
                              </a:lnTo>
                              <a:cubicBezTo>
                                <a:pt x="1824" y="39736"/>
                                <a:pt x="1158" y="39546"/>
                                <a:pt x="777" y="39069"/>
                              </a:cubicBezTo>
                              <a:cubicBezTo>
                                <a:pt x="491" y="38593"/>
                                <a:pt x="586" y="37831"/>
                                <a:pt x="1062" y="37545"/>
                              </a:cubicBezTo>
                              <a:cubicBezTo>
                                <a:pt x="3729" y="35640"/>
                                <a:pt x="6873" y="35640"/>
                                <a:pt x="9635" y="35735"/>
                              </a:cubicBezTo>
                              <a:cubicBezTo>
                                <a:pt x="12397" y="35926"/>
                                <a:pt x="15064" y="36021"/>
                                <a:pt x="17826" y="36117"/>
                              </a:cubicBezTo>
                              <a:lnTo>
                                <a:pt x="34114" y="36498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3" name="Freeform: Shape 52">
                          <a:extLst>
                            <a:ext uri="{FF2B5EF4-FFF2-40B4-BE49-F238E27FC236}">
                              <a16:creationId xmlns:a16="http://schemas.microsoft.com/office/drawing/2014/main" id="{290A6BFD-0640-420A-BA0C-B59AB0EFB1B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2844" y="3365658"/>
                          <a:ext cx="12322" cy="8811"/>
                        </a:xfrm>
                        <a:custGeom>
                          <a:avLst/>
                          <a:gdLst>
                            <a:gd name="connsiteX0" fmla="*/ 2292 w 12322"/>
                            <a:gd name="connsiteY0" fmla="*/ 0 h 8811"/>
                            <a:gd name="connsiteX1" fmla="*/ 2196 w 12322"/>
                            <a:gd name="connsiteY1" fmla="*/ 4381 h 8811"/>
                            <a:gd name="connsiteX2" fmla="*/ 4578 w 12322"/>
                            <a:gd name="connsiteY2" fmla="*/ 5620 h 8811"/>
                            <a:gd name="connsiteX3" fmla="*/ 8578 w 12322"/>
                            <a:gd name="connsiteY3" fmla="*/ 5429 h 8811"/>
                            <a:gd name="connsiteX4" fmla="*/ 12293 w 12322"/>
                            <a:gd name="connsiteY4" fmla="*/ 3620 h 8811"/>
                            <a:gd name="connsiteX5" fmla="*/ 9340 w 12322"/>
                            <a:gd name="connsiteY5" fmla="*/ 7715 h 8811"/>
                            <a:gd name="connsiteX6" fmla="*/ 4292 w 12322"/>
                            <a:gd name="connsiteY6" fmla="*/ 8763 h 8811"/>
                            <a:gd name="connsiteX7" fmla="*/ 1530 w 12322"/>
                            <a:gd name="connsiteY7" fmla="*/ 7715 h 8811"/>
                            <a:gd name="connsiteX8" fmla="*/ 6 w 12322"/>
                            <a:gd name="connsiteY8" fmla="*/ 4763 h 8811"/>
                            <a:gd name="connsiteX9" fmla="*/ 2292 w 12322"/>
                            <a:gd name="connsiteY9" fmla="*/ 0 h 88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2322" h="8811">
                              <a:moveTo>
                                <a:pt x="2292" y="0"/>
                              </a:moveTo>
                              <a:cubicBezTo>
                                <a:pt x="2196" y="1715"/>
                                <a:pt x="1815" y="3334"/>
                                <a:pt x="2196" y="4381"/>
                              </a:cubicBezTo>
                              <a:cubicBezTo>
                                <a:pt x="2577" y="5239"/>
                                <a:pt x="3339" y="5525"/>
                                <a:pt x="4578" y="5620"/>
                              </a:cubicBezTo>
                              <a:cubicBezTo>
                                <a:pt x="5816" y="5810"/>
                                <a:pt x="7149" y="5620"/>
                                <a:pt x="8578" y="5429"/>
                              </a:cubicBezTo>
                              <a:cubicBezTo>
                                <a:pt x="9912" y="5048"/>
                                <a:pt x="11340" y="4953"/>
                                <a:pt x="12293" y="3620"/>
                              </a:cubicBezTo>
                              <a:cubicBezTo>
                                <a:pt x="12579" y="5525"/>
                                <a:pt x="10769" y="6953"/>
                                <a:pt x="9340" y="7715"/>
                              </a:cubicBezTo>
                              <a:cubicBezTo>
                                <a:pt x="7816" y="8573"/>
                                <a:pt x="6102" y="8954"/>
                                <a:pt x="4292" y="8763"/>
                              </a:cubicBezTo>
                              <a:cubicBezTo>
                                <a:pt x="3435" y="8668"/>
                                <a:pt x="2387" y="8382"/>
                                <a:pt x="1530" y="7715"/>
                              </a:cubicBezTo>
                              <a:cubicBezTo>
                                <a:pt x="577" y="7048"/>
                                <a:pt x="6" y="5810"/>
                                <a:pt x="6" y="4763"/>
                              </a:cubicBezTo>
                              <a:cubicBezTo>
                                <a:pt x="-90" y="2572"/>
                                <a:pt x="1053" y="1238"/>
                                <a:pt x="229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4" name="Freeform: Shape 53">
                          <a:extLst>
                            <a:ext uri="{FF2B5EF4-FFF2-40B4-BE49-F238E27FC236}">
                              <a16:creationId xmlns:a16="http://schemas.microsoft.com/office/drawing/2014/main" id="{FE38C729-C951-44BA-94D4-B4147FEB931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6451" y="3363654"/>
                          <a:ext cx="7841" cy="6099"/>
                        </a:xfrm>
                        <a:custGeom>
                          <a:avLst/>
                          <a:gdLst>
                            <a:gd name="connsiteX0" fmla="*/ 114 w 7841"/>
                            <a:gd name="connsiteY0" fmla="*/ 6100 h 6099"/>
                            <a:gd name="connsiteX1" fmla="*/ 590 w 7841"/>
                            <a:gd name="connsiteY1" fmla="*/ 2766 h 6099"/>
                            <a:gd name="connsiteX2" fmla="*/ 3067 w 7841"/>
                            <a:gd name="connsiteY2" fmla="*/ 290 h 6099"/>
                            <a:gd name="connsiteX3" fmla="*/ 5258 w 7841"/>
                            <a:gd name="connsiteY3" fmla="*/ 99 h 6099"/>
                            <a:gd name="connsiteX4" fmla="*/ 6877 w 7841"/>
                            <a:gd name="connsiteY4" fmla="*/ 1147 h 6099"/>
                            <a:gd name="connsiteX5" fmla="*/ 7829 w 7841"/>
                            <a:gd name="connsiteY5" fmla="*/ 2957 h 6099"/>
                            <a:gd name="connsiteX6" fmla="*/ 6877 w 7841"/>
                            <a:gd name="connsiteY6" fmla="*/ 4576 h 6099"/>
                            <a:gd name="connsiteX7" fmla="*/ 6496 w 7841"/>
                            <a:gd name="connsiteY7" fmla="*/ 3528 h 6099"/>
                            <a:gd name="connsiteX8" fmla="*/ 5639 w 7841"/>
                            <a:gd name="connsiteY8" fmla="*/ 3147 h 6099"/>
                            <a:gd name="connsiteX9" fmla="*/ 4210 w 7841"/>
                            <a:gd name="connsiteY9" fmla="*/ 3242 h 6099"/>
                            <a:gd name="connsiteX10" fmla="*/ 114 w 7841"/>
                            <a:gd name="connsiteY10" fmla="*/ 6100 h 609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7841" h="6099">
                              <a:moveTo>
                                <a:pt x="114" y="6100"/>
                              </a:moveTo>
                              <a:cubicBezTo>
                                <a:pt x="-172" y="4957"/>
                                <a:pt x="114" y="3814"/>
                                <a:pt x="590" y="2766"/>
                              </a:cubicBezTo>
                              <a:cubicBezTo>
                                <a:pt x="1067" y="1718"/>
                                <a:pt x="1829" y="861"/>
                                <a:pt x="3067" y="290"/>
                              </a:cubicBezTo>
                              <a:cubicBezTo>
                                <a:pt x="3638" y="4"/>
                                <a:pt x="4496" y="-91"/>
                                <a:pt x="5258" y="99"/>
                              </a:cubicBezTo>
                              <a:cubicBezTo>
                                <a:pt x="5924" y="385"/>
                                <a:pt x="6496" y="671"/>
                                <a:pt x="6877" y="1147"/>
                              </a:cubicBezTo>
                              <a:cubicBezTo>
                                <a:pt x="7258" y="1623"/>
                                <a:pt x="7639" y="2195"/>
                                <a:pt x="7829" y="2957"/>
                              </a:cubicBezTo>
                              <a:cubicBezTo>
                                <a:pt x="7924" y="3719"/>
                                <a:pt x="7448" y="4576"/>
                                <a:pt x="6877" y="4576"/>
                              </a:cubicBezTo>
                              <a:cubicBezTo>
                                <a:pt x="6972" y="3909"/>
                                <a:pt x="6782" y="3623"/>
                                <a:pt x="6496" y="3528"/>
                              </a:cubicBezTo>
                              <a:cubicBezTo>
                                <a:pt x="6305" y="3338"/>
                                <a:pt x="5924" y="3242"/>
                                <a:pt x="5639" y="3147"/>
                              </a:cubicBezTo>
                              <a:cubicBezTo>
                                <a:pt x="4781" y="2957"/>
                                <a:pt x="4591" y="2957"/>
                                <a:pt x="4210" y="3242"/>
                              </a:cubicBezTo>
                              <a:cubicBezTo>
                                <a:pt x="3162" y="3623"/>
                                <a:pt x="1733" y="4766"/>
                                <a:pt x="114" y="610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5" name="Freeform: Shape 54">
                          <a:extLst>
                            <a:ext uri="{FF2B5EF4-FFF2-40B4-BE49-F238E27FC236}">
                              <a16:creationId xmlns:a16="http://schemas.microsoft.com/office/drawing/2014/main" id="{24C26FD1-DA0C-4BCD-98AF-60E7774DA13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0288" y="3359613"/>
                          <a:ext cx="57329" cy="32264"/>
                        </a:xfrm>
                        <a:custGeom>
                          <a:avLst/>
                          <a:gdLst>
                            <a:gd name="connsiteX0" fmla="*/ 9228 w 57329"/>
                            <a:gd name="connsiteY0" fmla="*/ 31000 h 32264"/>
                            <a:gd name="connsiteX1" fmla="*/ 1608 w 57329"/>
                            <a:gd name="connsiteY1" fmla="*/ 32239 h 32264"/>
                            <a:gd name="connsiteX2" fmla="*/ 1036 w 57329"/>
                            <a:gd name="connsiteY2" fmla="*/ 31953 h 32264"/>
                            <a:gd name="connsiteX3" fmla="*/ 1036 w 57329"/>
                            <a:gd name="connsiteY3" fmla="*/ 31953 h 32264"/>
                            <a:gd name="connsiteX4" fmla="*/ 465 w 57329"/>
                            <a:gd name="connsiteY4" fmla="*/ 19094 h 32264"/>
                            <a:gd name="connsiteX5" fmla="*/ 3799 w 57329"/>
                            <a:gd name="connsiteY5" fmla="*/ 6521 h 32264"/>
                            <a:gd name="connsiteX6" fmla="*/ 15133 w 57329"/>
                            <a:gd name="connsiteY6" fmla="*/ 330 h 32264"/>
                            <a:gd name="connsiteX7" fmla="*/ 27421 w 57329"/>
                            <a:gd name="connsiteY7" fmla="*/ 330 h 32264"/>
                            <a:gd name="connsiteX8" fmla="*/ 27421 w 57329"/>
                            <a:gd name="connsiteY8" fmla="*/ 330 h 32264"/>
                            <a:gd name="connsiteX9" fmla="*/ 28754 w 57329"/>
                            <a:gd name="connsiteY9" fmla="*/ 1663 h 32264"/>
                            <a:gd name="connsiteX10" fmla="*/ 31326 w 57329"/>
                            <a:gd name="connsiteY10" fmla="*/ 11474 h 32264"/>
                            <a:gd name="connsiteX11" fmla="*/ 37708 w 57329"/>
                            <a:gd name="connsiteY11" fmla="*/ 18523 h 32264"/>
                            <a:gd name="connsiteX12" fmla="*/ 57329 w 57329"/>
                            <a:gd name="connsiteY12" fmla="*/ 22999 h 32264"/>
                            <a:gd name="connsiteX13" fmla="*/ 36755 w 57329"/>
                            <a:gd name="connsiteY13" fmla="*/ 20523 h 32264"/>
                            <a:gd name="connsiteX14" fmla="*/ 28945 w 57329"/>
                            <a:gd name="connsiteY14" fmla="*/ 12808 h 32264"/>
                            <a:gd name="connsiteX15" fmla="*/ 25897 w 57329"/>
                            <a:gd name="connsiteY15" fmla="*/ 2140 h 32264"/>
                            <a:gd name="connsiteX16" fmla="*/ 27230 w 57329"/>
                            <a:gd name="connsiteY16" fmla="*/ 3473 h 32264"/>
                            <a:gd name="connsiteX17" fmla="*/ 15419 w 57329"/>
                            <a:gd name="connsiteY17" fmla="*/ 3473 h 32264"/>
                            <a:gd name="connsiteX18" fmla="*/ 5894 w 57329"/>
                            <a:gd name="connsiteY18" fmla="*/ 8236 h 32264"/>
                            <a:gd name="connsiteX19" fmla="*/ 2275 w 57329"/>
                            <a:gd name="connsiteY19" fmla="*/ 19570 h 32264"/>
                            <a:gd name="connsiteX20" fmla="*/ 1798 w 57329"/>
                            <a:gd name="connsiteY20" fmla="*/ 31667 h 32264"/>
                            <a:gd name="connsiteX21" fmla="*/ 1227 w 57329"/>
                            <a:gd name="connsiteY21" fmla="*/ 31381 h 32264"/>
                            <a:gd name="connsiteX22" fmla="*/ 9228 w 57329"/>
                            <a:gd name="connsiteY22" fmla="*/ 31000 h 322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</a:cxnLst>
                          <a:rect l="l" t="t" r="r" b="b"/>
                          <a:pathLst>
                            <a:path w="57329" h="32264">
                              <a:moveTo>
                                <a:pt x="9228" y="31000"/>
                              </a:moveTo>
                              <a:cubicBezTo>
                                <a:pt x="6656" y="31191"/>
                                <a:pt x="4084" y="31572"/>
                                <a:pt x="1608" y="32239"/>
                              </a:cubicBezTo>
                              <a:cubicBezTo>
                                <a:pt x="1417" y="32334"/>
                                <a:pt x="1132" y="32143"/>
                                <a:pt x="1036" y="31953"/>
                              </a:cubicBezTo>
                              <a:lnTo>
                                <a:pt x="1036" y="31953"/>
                              </a:lnTo>
                              <a:cubicBezTo>
                                <a:pt x="-488" y="27762"/>
                                <a:pt x="-11" y="23285"/>
                                <a:pt x="465" y="19094"/>
                              </a:cubicBezTo>
                              <a:cubicBezTo>
                                <a:pt x="1036" y="14998"/>
                                <a:pt x="1417" y="10522"/>
                                <a:pt x="3799" y="6521"/>
                              </a:cubicBezTo>
                              <a:cubicBezTo>
                                <a:pt x="6275" y="2330"/>
                                <a:pt x="11133" y="806"/>
                                <a:pt x="15133" y="330"/>
                              </a:cubicBezTo>
                              <a:cubicBezTo>
                                <a:pt x="19324" y="-242"/>
                                <a:pt x="23420" y="44"/>
                                <a:pt x="27421" y="330"/>
                              </a:cubicBezTo>
                              <a:lnTo>
                                <a:pt x="27421" y="330"/>
                              </a:lnTo>
                              <a:cubicBezTo>
                                <a:pt x="28087" y="425"/>
                                <a:pt x="28659" y="901"/>
                                <a:pt x="28754" y="1663"/>
                              </a:cubicBezTo>
                              <a:cubicBezTo>
                                <a:pt x="29135" y="5092"/>
                                <a:pt x="29992" y="8426"/>
                                <a:pt x="31326" y="11474"/>
                              </a:cubicBezTo>
                              <a:cubicBezTo>
                                <a:pt x="32659" y="14522"/>
                                <a:pt x="34850" y="16903"/>
                                <a:pt x="37708" y="18523"/>
                              </a:cubicBezTo>
                              <a:cubicBezTo>
                                <a:pt x="43518" y="21475"/>
                                <a:pt x="50757" y="21475"/>
                                <a:pt x="57329" y="22999"/>
                              </a:cubicBezTo>
                              <a:cubicBezTo>
                                <a:pt x="50566" y="22523"/>
                                <a:pt x="43613" y="23380"/>
                                <a:pt x="36755" y="20523"/>
                              </a:cubicBezTo>
                              <a:cubicBezTo>
                                <a:pt x="33421" y="18999"/>
                                <a:pt x="30469" y="16237"/>
                                <a:pt x="28945" y="12808"/>
                              </a:cubicBezTo>
                              <a:cubicBezTo>
                                <a:pt x="27325" y="9474"/>
                                <a:pt x="26373" y="5854"/>
                                <a:pt x="25897" y="2140"/>
                              </a:cubicBezTo>
                              <a:lnTo>
                                <a:pt x="27230" y="3473"/>
                              </a:lnTo>
                              <a:cubicBezTo>
                                <a:pt x="23230" y="3283"/>
                                <a:pt x="19229" y="3092"/>
                                <a:pt x="15419" y="3473"/>
                              </a:cubicBezTo>
                              <a:cubicBezTo>
                                <a:pt x="11609" y="3949"/>
                                <a:pt x="7799" y="5092"/>
                                <a:pt x="5894" y="8236"/>
                              </a:cubicBezTo>
                              <a:cubicBezTo>
                                <a:pt x="3894" y="11379"/>
                                <a:pt x="3132" y="15570"/>
                                <a:pt x="2275" y="19570"/>
                              </a:cubicBezTo>
                              <a:cubicBezTo>
                                <a:pt x="1608" y="23571"/>
                                <a:pt x="846" y="27857"/>
                                <a:pt x="1798" y="31667"/>
                              </a:cubicBezTo>
                              <a:lnTo>
                                <a:pt x="1227" y="31381"/>
                              </a:lnTo>
                              <a:cubicBezTo>
                                <a:pt x="3989" y="30905"/>
                                <a:pt x="6656" y="30715"/>
                                <a:pt x="9228" y="3100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56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3325" y="3200743"/>
                        <a:ext cx="46958" cy="52157"/>
                        <a:chOff x="6033325" y="3200743"/>
                        <a:chExt cx="46958" cy="5215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57" name="Freeform: Shape 56">
                          <a:extLst>
                            <a:ext uri="{FF2B5EF4-FFF2-40B4-BE49-F238E27FC236}">
                              <a16:creationId xmlns:a16="http://schemas.microsoft.com/office/drawing/2014/main" id="{0A0F9D58-0933-46C5-BB1C-3F3DAFED5D1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3325" y="3200743"/>
                          <a:ext cx="46958" cy="36803"/>
                        </a:xfrm>
                        <a:custGeom>
                          <a:avLst/>
                          <a:gdLst>
                            <a:gd name="connsiteX0" fmla="*/ 6096 w 46958"/>
                            <a:gd name="connsiteY0" fmla="*/ 36041 h 36803"/>
                            <a:gd name="connsiteX1" fmla="*/ 476 w 46958"/>
                            <a:gd name="connsiteY1" fmla="*/ 36803 h 36803"/>
                            <a:gd name="connsiteX2" fmla="*/ 0 w 46958"/>
                            <a:gd name="connsiteY2" fmla="*/ 36422 h 36803"/>
                            <a:gd name="connsiteX3" fmla="*/ 0 w 46958"/>
                            <a:gd name="connsiteY3" fmla="*/ 36327 h 36803"/>
                            <a:gd name="connsiteX4" fmla="*/ 0 w 46958"/>
                            <a:gd name="connsiteY4" fmla="*/ 36232 h 36803"/>
                            <a:gd name="connsiteX5" fmla="*/ 7715 w 46958"/>
                            <a:gd name="connsiteY5" fmla="*/ 23754 h 36803"/>
                            <a:gd name="connsiteX6" fmla="*/ 18383 w 46958"/>
                            <a:gd name="connsiteY6" fmla="*/ 14229 h 36803"/>
                            <a:gd name="connsiteX7" fmla="*/ 24575 w 46958"/>
                            <a:gd name="connsiteY7" fmla="*/ 9943 h 36803"/>
                            <a:gd name="connsiteX8" fmla="*/ 27337 w 46958"/>
                            <a:gd name="connsiteY8" fmla="*/ 8704 h 36803"/>
                            <a:gd name="connsiteX9" fmla="*/ 28099 w 46958"/>
                            <a:gd name="connsiteY9" fmla="*/ 6514 h 36803"/>
                            <a:gd name="connsiteX10" fmla="*/ 29051 w 46958"/>
                            <a:gd name="connsiteY10" fmla="*/ 2418 h 36803"/>
                            <a:gd name="connsiteX11" fmla="*/ 32766 w 46958"/>
                            <a:gd name="connsiteY11" fmla="*/ 227 h 36803"/>
                            <a:gd name="connsiteX12" fmla="*/ 36862 w 46958"/>
                            <a:gd name="connsiteY12" fmla="*/ 418 h 36803"/>
                            <a:gd name="connsiteX13" fmla="*/ 38957 w 46958"/>
                            <a:gd name="connsiteY13" fmla="*/ 4132 h 36803"/>
                            <a:gd name="connsiteX14" fmla="*/ 38195 w 46958"/>
                            <a:gd name="connsiteY14" fmla="*/ 3466 h 36803"/>
                            <a:gd name="connsiteX15" fmla="*/ 46482 w 46958"/>
                            <a:gd name="connsiteY15" fmla="*/ 4609 h 36803"/>
                            <a:gd name="connsiteX16" fmla="*/ 46387 w 46958"/>
                            <a:gd name="connsiteY16" fmla="*/ 4609 h 36803"/>
                            <a:gd name="connsiteX17" fmla="*/ 46958 w 46958"/>
                            <a:gd name="connsiteY17" fmla="*/ 3751 h 36803"/>
                            <a:gd name="connsiteX18" fmla="*/ 46577 w 46958"/>
                            <a:gd name="connsiteY18" fmla="*/ 4704 h 36803"/>
                            <a:gd name="connsiteX19" fmla="*/ 46482 w 46958"/>
                            <a:gd name="connsiteY19" fmla="*/ 4799 h 36803"/>
                            <a:gd name="connsiteX20" fmla="*/ 46482 w 46958"/>
                            <a:gd name="connsiteY20" fmla="*/ 4799 h 36803"/>
                            <a:gd name="connsiteX21" fmla="*/ 38195 w 46958"/>
                            <a:gd name="connsiteY21" fmla="*/ 4990 h 36803"/>
                            <a:gd name="connsiteX22" fmla="*/ 37529 w 46958"/>
                            <a:gd name="connsiteY22" fmla="*/ 4323 h 36803"/>
                            <a:gd name="connsiteX23" fmla="*/ 37529 w 46958"/>
                            <a:gd name="connsiteY23" fmla="*/ 4228 h 36803"/>
                            <a:gd name="connsiteX24" fmla="*/ 33433 w 46958"/>
                            <a:gd name="connsiteY24" fmla="*/ 2227 h 36803"/>
                            <a:gd name="connsiteX25" fmla="*/ 30956 w 46958"/>
                            <a:gd name="connsiteY25" fmla="*/ 6514 h 36803"/>
                            <a:gd name="connsiteX26" fmla="*/ 29337 w 46958"/>
                            <a:gd name="connsiteY26" fmla="*/ 10895 h 36803"/>
                            <a:gd name="connsiteX27" fmla="*/ 25813 w 46958"/>
                            <a:gd name="connsiteY27" fmla="*/ 12610 h 36803"/>
                            <a:gd name="connsiteX28" fmla="*/ 20479 w 46958"/>
                            <a:gd name="connsiteY28" fmla="*/ 16420 h 36803"/>
                            <a:gd name="connsiteX29" fmla="*/ 9620 w 46958"/>
                            <a:gd name="connsiteY29" fmla="*/ 25373 h 36803"/>
                            <a:gd name="connsiteX30" fmla="*/ 1143 w 46958"/>
                            <a:gd name="connsiteY30" fmla="*/ 36136 h 36803"/>
                            <a:gd name="connsiteX31" fmla="*/ 667 w 46958"/>
                            <a:gd name="connsiteY31" fmla="*/ 35565 h 36803"/>
                            <a:gd name="connsiteX32" fmla="*/ 6096 w 46958"/>
                            <a:gd name="connsiteY32" fmla="*/ 36041 h 3680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</a:cxnLst>
                          <a:rect l="l" t="t" r="r" b="b"/>
                          <a:pathLst>
                            <a:path w="46958" h="36803">
                              <a:moveTo>
                                <a:pt x="6096" y="36041"/>
                              </a:moveTo>
                              <a:cubicBezTo>
                                <a:pt x="4191" y="36327"/>
                                <a:pt x="2381" y="36517"/>
                                <a:pt x="476" y="36803"/>
                              </a:cubicBezTo>
                              <a:cubicBezTo>
                                <a:pt x="286" y="36803"/>
                                <a:pt x="0" y="36613"/>
                                <a:pt x="0" y="36422"/>
                              </a:cubicBezTo>
                              <a:lnTo>
                                <a:pt x="0" y="36327"/>
                              </a:lnTo>
                              <a:lnTo>
                                <a:pt x="0" y="36232"/>
                              </a:lnTo>
                              <a:cubicBezTo>
                                <a:pt x="1048" y="30993"/>
                                <a:pt x="4667" y="27469"/>
                                <a:pt x="7715" y="23754"/>
                              </a:cubicBezTo>
                              <a:cubicBezTo>
                                <a:pt x="11049" y="20134"/>
                                <a:pt x="14954" y="17277"/>
                                <a:pt x="18383" y="14229"/>
                              </a:cubicBezTo>
                              <a:cubicBezTo>
                                <a:pt x="20193" y="12610"/>
                                <a:pt x="22098" y="10990"/>
                                <a:pt x="24575" y="9943"/>
                              </a:cubicBezTo>
                              <a:cubicBezTo>
                                <a:pt x="25813" y="9466"/>
                                <a:pt x="26860" y="9181"/>
                                <a:pt x="27337" y="8704"/>
                              </a:cubicBezTo>
                              <a:cubicBezTo>
                                <a:pt x="27622" y="8609"/>
                                <a:pt x="28004" y="7466"/>
                                <a:pt x="28099" y="6514"/>
                              </a:cubicBezTo>
                              <a:cubicBezTo>
                                <a:pt x="28289" y="5466"/>
                                <a:pt x="28099" y="3942"/>
                                <a:pt x="29051" y="2418"/>
                              </a:cubicBezTo>
                              <a:cubicBezTo>
                                <a:pt x="30099" y="894"/>
                                <a:pt x="31623" y="513"/>
                                <a:pt x="32766" y="227"/>
                              </a:cubicBezTo>
                              <a:cubicBezTo>
                                <a:pt x="34004" y="37"/>
                                <a:pt x="35338" y="-249"/>
                                <a:pt x="36862" y="418"/>
                              </a:cubicBezTo>
                              <a:cubicBezTo>
                                <a:pt x="38386" y="1180"/>
                                <a:pt x="38862" y="2894"/>
                                <a:pt x="38957" y="4132"/>
                              </a:cubicBezTo>
                              <a:lnTo>
                                <a:pt x="38195" y="3466"/>
                              </a:lnTo>
                              <a:cubicBezTo>
                                <a:pt x="40862" y="3847"/>
                                <a:pt x="43720" y="3656"/>
                                <a:pt x="46482" y="4609"/>
                              </a:cubicBezTo>
                              <a:lnTo>
                                <a:pt x="46387" y="4609"/>
                              </a:lnTo>
                              <a:lnTo>
                                <a:pt x="46958" y="3751"/>
                              </a:lnTo>
                              <a:lnTo>
                                <a:pt x="46577" y="4704"/>
                              </a:lnTo>
                              <a:cubicBezTo>
                                <a:pt x="46577" y="4704"/>
                                <a:pt x="46577" y="4799"/>
                                <a:pt x="46482" y="4799"/>
                              </a:cubicBezTo>
                              <a:lnTo>
                                <a:pt x="46482" y="4799"/>
                              </a:lnTo>
                              <a:cubicBezTo>
                                <a:pt x="43720" y="4418"/>
                                <a:pt x="41053" y="4990"/>
                                <a:pt x="38195" y="4990"/>
                              </a:cubicBezTo>
                              <a:cubicBezTo>
                                <a:pt x="37814" y="4990"/>
                                <a:pt x="37529" y="4704"/>
                                <a:pt x="37529" y="4323"/>
                              </a:cubicBezTo>
                              <a:lnTo>
                                <a:pt x="37529" y="4228"/>
                              </a:lnTo>
                              <a:cubicBezTo>
                                <a:pt x="37243" y="1846"/>
                                <a:pt x="35528" y="1561"/>
                                <a:pt x="33433" y="2227"/>
                              </a:cubicBezTo>
                              <a:cubicBezTo>
                                <a:pt x="31052" y="2989"/>
                                <a:pt x="30861" y="3656"/>
                                <a:pt x="30956" y="6514"/>
                              </a:cubicBezTo>
                              <a:cubicBezTo>
                                <a:pt x="30861" y="7847"/>
                                <a:pt x="30861" y="9371"/>
                                <a:pt x="29337" y="10895"/>
                              </a:cubicBezTo>
                              <a:cubicBezTo>
                                <a:pt x="28004" y="11943"/>
                                <a:pt x="26765" y="12229"/>
                                <a:pt x="25813" y="12610"/>
                              </a:cubicBezTo>
                              <a:cubicBezTo>
                                <a:pt x="24003" y="13467"/>
                                <a:pt x="22289" y="14896"/>
                                <a:pt x="20479" y="16420"/>
                              </a:cubicBezTo>
                              <a:cubicBezTo>
                                <a:pt x="16859" y="19563"/>
                                <a:pt x="12954" y="22230"/>
                                <a:pt x="9620" y="25373"/>
                              </a:cubicBezTo>
                              <a:cubicBezTo>
                                <a:pt x="6286" y="28612"/>
                                <a:pt x="2762" y="31945"/>
                                <a:pt x="1143" y="36136"/>
                              </a:cubicBezTo>
                              <a:lnTo>
                                <a:pt x="667" y="35565"/>
                              </a:lnTo>
                              <a:cubicBezTo>
                                <a:pt x="2477" y="35755"/>
                                <a:pt x="4286" y="35851"/>
                                <a:pt x="6096" y="360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8" name="Freeform: Shape 57">
                          <a:extLst>
                            <a:ext uri="{FF2B5EF4-FFF2-40B4-BE49-F238E27FC236}">
                              <a16:creationId xmlns:a16="http://schemas.microsoft.com/office/drawing/2014/main" id="{720473B4-B7B1-46AB-9D56-6468BC7658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5327" y="3208781"/>
                          <a:ext cx="22254" cy="28204"/>
                        </a:xfrm>
                        <a:custGeom>
                          <a:avLst/>
                          <a:gdLst>
                            <a:gd name="connsiteX0" fmla="*/ 20003 w 22254"/>
                            <a:gd name="connsiteY0" fmla="*/ 0 h 28204"/>
                            <a:gd name="connsiteX1" fmla="*/ 21812 w 22254"/>
                            <a:gd name="connsiteY1" fmla="*/ 4572 h 28204"/>
                            <a:gd name="connsiteX2" fmla="*/ 22193 w 22254"/>
                            <a:gd name="connsiteY2" fmla="*/ 7429 h 28204"/>
                            <a:gd name="connsiteX3" fmla="*/ 21431 w 22254"/>
                            <a:gd name="connsiteY3" fmla="*/ 10096 h 28204"/>
                            <a:gd name="connsiteX4" fmla="*/ 16478 w 22254"/>
                            <a:gd name="connsiteY4" fmla="*/ 18669 h 28204"/>
                            <a:gd name="connsiteX5" fmla="*/ 9525 w 22254"/>
                            <a:gd name="connsiteY5" fmla="*/ 26003 h 28204"/>
                            <a:gd name="connsiteX6" fmla="*/ 0 w 22254"/>
                            <a:gd name="connsiteY6" fmla="*/ 27813 h 28204"/>
                            <a:gd name="connsiteX7" fmla="*/ 13906 w 22254"/>
                            <a:gd name="connsiteY7" fmla="*/ 16954 h 28204"/>
                            <a:gd name="connsiteX8" fmla="*/ 19336 w 22254"/>
                            <a:gd name="connsiteY8" fmla="*/ 9049 h 28204"/>
                            <a:gd name="connsiteX9" fmla="*/ 20288 w 22254"/>
                            <a:gd name="connsiteY9" fmla="*/ 5048 h 28204"/>
                            <a:gd name="connsiteX10" fmla="*/ 20003 w 22254"/>
                            <a:gd name="connsiteY10" fmla="*/ 0 h 2820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22254" h="28204">
                              <a:moveTo>
                                <a:pt x="20003" y="0"/>
                              </a:moveTo>
                              <a:cubicBezTo>
                                <a:pt x="20383" y="1619"/>
                                <a:pt x="21145" y="2953"/>
                                <a:pt x="21812" y="4572"/>
                              </a:cubicBezTo>
                              <a:cubicBezTo>
                                <a:pt x="22098" y="5429"/>
                                <a:pt x="22384" y="6382"/>
                                <a:pt x="22193" y="7429"/>
                              </a:cubicBezTo>
                              <a:cubicBezTo>
                                <a:pt x="22003" y="8382"/>
                                <a:pt x="21812" y="9239"/>
                                <a:pt x="21431" y="10096"/>
                              </a:cubicBezTo>
                              <a:cubicBezTo>
                                <a:pt x="20098" y="13430"/>
                                <a:pt x="18002" y="15907"/>
                                <a:pt x="16478" y="18669"/>
                              </a:cubicBezTo>
                              <a:cubicBezTo>
                                <a:pt x="14668" y="21431"/>
                                <a:pt x="12478" y="24193"/>
                                <a:pt x="9525" y="26003"/>
                              </a:cubicBezTo>
                              <a:cubicBezTo>
                                <a:pt x="6667" y="27908"/>
                                <a:pt x="3143" y="28766"/>
                                <a:pt x="0" y="27813"/>
                              </a:cubicBezTo>
                              <a:cubicBezTo>
                                <a:pt x="6572" y="27146"/>
                                <a:pt x="10573" y="22098"/>
                                <a:pt x="13906" y="16954"/>
                              </a:cubicBezTo>
                              <a:cubicBezTo>
                                <a:pt x="15621" y="14192"/>
                                <a:pt x="17812" y="11620"/>
                                <a:pt x="19336" y="9049"/>
                              </a:cubicBezTo>
                              <a:cubicBezTo>
                                <a:pt x="20193" y="7620"/>
                                <a:pt x="20669" y="6572"/>
                                <a:pt x="20288" y="5048"/>
                              </a:cubicBezTo>
                              <a:cubicBezTo>
                                <a:pt x="20193" y="3429"/>
                                <a:pt x="19621" y="1715"/>
                                <a:pt x="2000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9" name="Freeform: Shape 58">
                          <a:extLst>
                            <a:ext uri="{FF2B5EF4-FFF2-40B4-BE49-F238E27FC236}">
                              <a16:creationId xmlns:a16="http://schemas.microsoft.com/office/drawing/2014/main" id="{773371F5-178B-4520-8BE4-3E550D925F7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1886" y="3238499"/>
                          <a:ext cx="20109" cy="14401"/>
                        </a:xfrm>
                        <a:custGeom>
                          <a:avLst/>
                          <a:gdLst>
                            <a:gd name="connsiteX0" fmla="*/ 2488 w 20109"/>
                            <a:gd name="connsiteY0" fmla="*/ 0 h 14401"/>
                            <a:gd name="connsiteX1" fmla="*/ 2964 w 20109"/>
                            <a:gd name="connsiteY1" fmla="*/ 6572 h 14401"/>
                            <a:gd name="connsiteX2" fmla="*/ 2774 w 20109"/>
                            <a:gd name="connsiteY2" fmla="*/ 12668 h 14401"/>
                            <a:gd name="connsiteX3" fmla="*/ 1440 w 20109"/>
                            <a:gd name="connsiteY3" fmla="*/ 11240 h 14401"/>
                            <a:gd name="connsiteX4" fmla="*/ 20109 w 20109"/>
                            <a:gd name="connsiteY4" fmla="*/ 10763 h 14401"/>
                            <a:gd name="connsiteX5" fmla="*/ 10965 w 20109"/>
                            <a:gd name="connsiteY5" fmla="*/ 13906 h 14401"/>
                            <a:gd name="connsiteX6" fmla="*/ 1345 w 20109"/>
                            <a:gd name="connsiteY6" fmla="*/ 14288 h 14401"/>
                            <a:gd name="connsiteX7" fmla="*/ 1250 w 20109"/>
                            <a:gd name="connsiteY7" fmla="*/ 14288 h 14401"/>
                            <a:gd name="connsiteX8" fmla="*/ 12 w 20109"/>
                            <a:gd name="connsiteY8" fmla="*/ 12859 h 14401"/>
                            <a:gd name="connsiteX9" fmla="*/ 2488 w 20109"/>
                            <a:gd name="connsiteY9" fmla="*/ 0 h 144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0109" h="14401">
                              <a:moveTo>
                                <a:pt x="2488" y="0"/>
                              </a:moveTo>
                              <a:cubicBezTo>
                                <a:pt x="3155" y="2096"/>
                                <a:pt x="3155" y="4381"/>
                                <a:pt x="2964" y="6572"/>
                              </a:cubicBezTo>
                              <a:cubicBezTo>
                                <a:pt x="2869" y="8763"/>
                                <a:pt x="2583" y="10763"/>
                                <a:pt x="2774" y="12668"/>
                              </a:cubicBezTo>
                              <a:lnTo>
                                <a:pt x="1440" y="11240"/>
                              </a:lnTo>
                              <a:cubicBezTo>
                                <a:pt x="7632" y="11335"/>
                                <a:pt x="13728" y="11240"/>
                                <a:pt x="20109" y="10763"/>
                              </a:cubicBezTo>
                              <a:cubicBezTo>
                                <a:pt x="17252" y="12478"/>
                                <a:pt x="14109" y="13335"/>
                                <a:pt x="10965" y="13906"/>
                              </a:cubicBezTo>
                              <a:cubicBezTo>
                                <a:pt x="7822" y="14478"/>
                                <a:pt x="4584" y="14478"/>
                                <a:pt x="1345" y="14288"/>
                              </a:cubicBezTo>
                              <a:lnTo>
                                <a:pt x="1250" y="14288"/>
                              </a:lnTo>
                              <a:cubicBezTo>
                                <a:pt x="488" y="14192"/>
                                <a:pt x="12" y="13621"/>
                                <a:pt x="12" y="12859"/>
                              </a:cubicBezTo>
                              <a:cubicBezTo>
                                <a:pt x="-179" y="7906"/>
                                <a:pt x="2012" y="4286"/>
                                <a:pt x="248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0" name="Freeform: Shape 59">
                          <a:extLst>
                            <a:ext uri="{FF2B5EF4-FFF2-40B4-BE49-F238E27FC236}">
                              <a16:creationId xmlns:a16="http://schemas.microsoft.com/office/drawing/2014/main" id="{CCF3A1E4-7E91-4763-86DF-E9F6007D29F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9041" y="3236880"/>
                          <a:ext cx="29718" cy="12763"/>
                        </a:xfrm>
                        <a:custGeom>
                          <a:avLst/>
                          <a:gdLst>
                            <a:gd name="connsiteX0" fmla="*/ 571 w 29718"/>
                            <a:gd name="connsiteY0" fmla="*/ 0 h 12763"/>
                            <a:gd name="connsiteX1" fmla="*/ 1619 w 29718"/>
                            <a:gd name="connsiteY1" fmla="*/ 5810 h 12763"/>
                            <a:gd name="connsiteX2" fmla="*/ 2381 w 29718"/>
                            <a:gd name="connsiteY2" fmla="*/ 8382 h 12763"/>
                            <a:gd name="connsiteX3" fmla="*/ 3810 w 29718"/>
                            <a:gd name="connsiteY3" fmla="*/ 11335 h 12763"/>
                            <a:gd name="connsiteX4" fmla="*/ 2667 w 29718"/>
                            <a:gd name="connsiteY4" fmla="*/ 10096 h 12763"/>
                            <a:gd name="connsiteX5" fmla="*/ 9239 w 29718"/>
                            <a:gd name="connsiteY5" fmla="*/ 9430 h 12763"/>
                            <a:gd name="connsiteX6" fmla="*/ 16193 w 29718"/>
                            <a:gd name="connsiteY6" fmla="*/ 9239 h 12763"/>
                            <a:gd name="connsiteX7" fmla="*/ 29718 w 29718"/>
                            <a:gd name="connsiteY7" fmla="*/ 12001 h 12763"/>
                            <a:gd name="connsiteX8" fmla="*/ 16193 w 29718"/>
                            <a:gd name="connsiteY8" fmla="*/ 12097 h 12763"/>
                            <a:gd name="connsiteX9" fmla="*/ 9525 w 29718"/>
                            <a:gd name="connsiteY9" fmla="*/ 12478 h 12763"/>
                            <a:gd name="connsiteX10" fmla="*/ 2477 w 29718"/>
                            <a:gd name="connsiteY10" fmla="*/ 12763 h 12763"/>
                            <a:gd name="connsiteX11" fmla="*/ 2286 w 29718"/>
                            <a:gd name="connsiteY11" fmla="*/ 12763 h 12763"/>
                            <a:gd name="connsiteX12" fmla="*/ 1333 w 29718"/>
                            <a:gd name="connsiteY12" fmla="*/ 11716 h 12763"/>
                            <a:gd name="connsiteX13" fmla="*/ 1333 w 29718"/>
                            <a:gd name="connsiteY13" fmla="*/ 11525 h 12763"/>
                            <a:gd name="connsiteX14" fmla="*/ 476 w 29718"/>
                            <a:gd name="connsiteY14" fmla="*/ 9144 h 12763"/>
                            <a:gd name="connsiteX15" fmla="*/ 0 w 29718"/>
                            <a:gd name="connsiteY15" fmla="*/ 6001 h 12763"/>
                            <a:gd name="connsiteX16" fmla="*/ 571 w 29718"/>
                            <a:gd name="connsiteY16" fmla="*/ 0 h 127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29718" h="12763">
                              <a:moveTo>
                                <a:pt x="571" y="0"/>
                              </a:moveTo>
                              <a:lnTo>
                                <a:pt x="1619" y="5810"/>
                              </a:lnTo>
                              <a:cubicBezTo>
                                <a:pt x="1810" y="6667"/>
                                <a:pt x="2096" y="7715"/>
                                <a:pt x="2381" y="8382"/>
                              </a:cubicBezTo>
                              <a:cubicBezTo>
                                <a:pt x="2572" y="8858"/>
                                <a:pt x="3620" y="9811"/>
                                <a:pt x="3810" y="11335"/>
                              </a:cubicBezTo>
                              <a:lnTo>
                                <a:pt x="2667" y="10096"/>
                              </a:lnTo>
                              <a:lnTo>
                                <a:pt x="9239" y="9430"/>
                              </a:lnTo>
                              <a:cubicBezTo>
                                <a:pt x="11525" y="9239"/>
                                <a:pt x="13811" y="9144"/>
                                <a:pt x="16193" y="9239"/>
                              </a:cubicBezTo>
                              <a:cubicBezTo>
                                <a:pt x="20860" y="9430"/>
                                <a:pt x="25432" y="10287"/>
                                <a:pt x="29718" y="12001"/>
                              </a:cubicBezTo>
                              <a:cubicBezTo>
                                <a:pt x="25146" y="11906"/>
                                <a:pt x="20669" y="11906"/>
                                <a:pt x="16193" y="12097"/>
                              </a:cubicBezTo>
                              <a:lnTo>
                                <a:pt x="9525" y="12478"/>
                              </a:lnTo>
                              <a:cubicBezTo>
                                <a:pt x="7334" y="12668"/>
                                <a:pt x="4953" y="12763"/>
                                <a:pt x="2477" y="12763"/>
                              </a:cubicBezTo>
                              <a:lnTo>
                                <a:pt x="2286" y="12763"/>
                              </a:lnTo>
                              <a:cubicBezTo>
                                <a:pt x="1715" y="12763"/>
                                <a:pt x="1333" y="12287"/>
                                <a:pt x="1333" y="11716"/>
                              </a:cubicBezTo>
                              <a:lnTo>
                                <a:pt x="1333" y="11525"/>
                              </a:lnTo>
                              <a:cubicBezTo>
                                <a:pt x="1429" y="11049"/>
                                <a:pt x="953" y="10477"/>
                                <a:pt x="476" y="9144"/>
                              </a:cubicBezTo>
                              <a:cubicBezTo>
                                <a:pt x="191" y="8001"/>
                                <a:pt x="95" y="7048"/>
                                <a:pt x="0" y="6001"/>
                              </a:cubicBezTo>
                              <a:cubicBezTo>
                                <a:pt x="0" y="3905"/>
                                <a:pt x="286" y="2000"/>
                                <a:pt x="57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61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6959" y="3304351"/>
                        <a:ext cx="57991" cy="45458"/>
                        <a:chOff x="6026959" y="3304351"/>
                        <a:chExt cx="57991" cy="4545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62" name="Freeform: Shape 61">
                          <a:extLst>
                            <a:ext uri="{FF2B5EF4-FFF2-40B4-BE49-F238E27FC236}">
                              <a16:creationId xmlns:a16="http://schemas.microsoft.com/office/drawing/2014/main" id="{6D6EB21D-F0BA-4BEF-8BD4-3800308A143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6959" y="3304351"/>
                          <a:ext cx="34733" cy="17737"/>
                        </a:xfrm>
                        <a:custGeom>
                          <a:avLst/>
                          <a:gdLst>
                            <a:gd name="connsiteX0" fmla="*/ 21225 w 34733"/>
                            <a:gd name="connsiteY0" fmla="*/ 17587 h 17737"/>
                            <a:gd name="connsiteX1" fmla="*/ 11129 w 34733"/>
                            <a:gd name="connsiteY1" fmla="*/ 17587 h 17737"/>
                            <a:gd name="connsiteX2" fmla="*/ 1794 w 34733"/>
                            <a:gd name="connsiteY2" fmla="*/ 13110 h 17737"/>
                            <a:gd name="connsiteX3" fmla="*/ 80 w 34733"/>
                            <a:gd name="connsiteY3" fmla="*/ 7490 h 17737"/>
                            <a:gd name="connsiteX4" fmla="*/ 3795 w 34733"/>
                            <a:gd name="connsiteY4" fmla="*/ 2823 h 17737"/>
                            <a:gd name="connsiteX5" fmla="*/ 14082 w 34733"/>
                            <a:gd name="connsiteY5" fmla="*/ 156 h 17737"/>
                            <a:gd name="connsiteX6" fmla="*/ 24369 w 34733"/>
                            <a:gd name="connsiteY6" fmla="*/ 347 h 17737"/>
                            <a:gd name="connsiteX7" fmla="*/ 33894 w 34733"/>
                            <a:gd name="connsiteY7" fmla="*/ 5204 h 17737"/>
                            <a:gd name="connsiteX8" fmla="*/ 30941 w 34733"/>
                            <a:gd name="connsiteY8" fmla="*/ 14920 h 17737"/>
                            <a:gd name="connsiteX9" fmla="*/ 21225 w 34733"/>
                            <a:gd name="connsiteY9" fmla="*/ 17587 h 17737"/>
                            <a:gd name="connsiteX10" fmla="*/ 21225 w 34733"/>
                            <a:gd name="connsiteY10" fmla="*/ 17587 h 17737"/>
                            <a:gd name="connsiteX11" fmla="*/ 30750 w 34733"/>
                            <a:gd name="connsiteY11" fmla="*/ 14444 h 17737"/>
                            <a:gd name="connsiteX12" fmla="*/ 32655 w 34733"/>
                            <a:gd name="connsiteY12" fmla="*/ 5966 h 17737"/>
                            <a:gd name="connsiteX13" fmla="*/ 24178 w 34733"/>
                            <a:gd name="connsiteY13" fmla="*/ 2918 h 17737"/>
                            <a:gd name="connsiteX14" fmla="*/ 14272 w 34733"/>
                            <a:gd name="connsiteY14" fmla="*/ 3204 h 17737"/>
                            <a:gd name="connsiteX15" fmla="*/ 5033 w 34733"/>
                            <a:gd name="connsiteY15" fmla="*/ 5109 h 17737"/>
                            <a:gd name="connsiteX16" fmla="*/ 2080 w 34733"/>
                            <a:gd name="connsiteY16" fmla="*/ 7871 h 17737"/>
                            <a:gd name="connsiteX17" fmla="*/ 3033 w 34733"/>
                            <a:gd name="connsiteY17" fmla="*/ 12158 h 17737"/>
                            <a:gd name="connsiteX18" fmla="*/ 11129 w 34733"/>
                            <a:gd name="connsiteY18" fmla="*/ 17111 h 17737"/>
                            <a:gd name="connsiteX19" fmla="*/ 21225 w 34733"/>
                            <a:gd name="connsiteY19" fmla="*/ 17587 h 1773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34733" h="17737">
                              <a:moveTo>
                                <a:pt x="21225" y="17587"/>
                              </a:moveTo>
                              <a:cubicBezTo>
                                <a:pt x="17892" y="17682"/>
                                <a:pt x="14463" y="17873"/>
                                <a:pt x="11129" y="17587"/>
                              </a:cubicBezTo>
                              <a:cubicBezTo>
                                <a:pt x="7795" y="17301"/>
                                <a:pt x="4080" y="16253"/>
                                <a:pt x="1794" y="13110"/>
                              </a:cubicBezTo>
                              <a:cubicBezTo>
                                <a:pt x="747" y="11586"/>
                                <a:pt x="-301" y="9776"/>
                                <a:pt x="80" y="7490"/>
                              </a:cubicBezTo>
                              <a:cubicBezTo>
                                <a:pt x="461" y="5204"/>
                                <a:pt x="2271" y="3680"/>
                                <a:pt x="3795" y="2823"/>
                              </a:cubicBezTo>
                              <a:cubicBezTo>
                                <a:pt x="7128" y="1013"/>
                                <a:pt x="10653" y="347"/>
                                <a:pt x="14082" y="156"/>
                              </a:cubicBezTo>
                              <a:cubicBezTo>
                                <a:pt x="17415" y="-34"/>
                                <a:pt x="20940" y="-130"/>
                                <a:pt x="24369" y="347"/>
                              </a:cubicBezTo>
                              <a:cubicBezTo>
                                <a:pt x="27702" y="918"/>
                                <a:pt x="31703" y="1680"/>
                                <a:pt x="33894" y="5204"/>
                              </a:cubicBezTo>
                              <a:cubicBezTo>
                                <a:pt x="35894" y="8824"/>
                                <a:pt x="34084" y="13396"/>
                                <a:pt x="30941" y="14920"/>
                              </a:cubicBezTo>
                              <a:cubicBezTo>
                                <a:pt x="27893" y="16634"/>
                                <a:pt x="24559" y="17206"/>
                                <a:pt x="21225" y="17587"/>
                              </a:cubicBezTo>
                              <a:close/>
                              <a:moveTo>
                                <a:pt x="21225" y="17587"/>
                              </a:moveTo>
                              <a:cubicBezTo>
                                <a:pt x="24559" y="17206"/>
                                <a:pt x="27988" y="16444"/>
                                <a:pt x="30750" y="14444"/>
                              </a:cubicBezTo>
                              <a:cubicBezTo>
                                <a:pt x="33703" y="12634"/>
                                <a:pt x="34560" y="8443"/>
                                <a:pt x="32655" y="5966"/>
                              </a:cubicBezTo>
                              <a:cubicBezTo>
                                <a:pt x="30846" y="3585"/>
                                <a:pt x="27321" y="3109"/>
                                <a:pt x="24178" y="2918"/>
                              </a:cubicBezTo>
                              <a:cubicBezTo>
                                <a:pt x="20940" y="2728"/>
                                <a:pt x="17606" y="3014"/>
                                <a:pt x="14272" y="3204"/>
                              </a:cubicBezTo>
                              <a:cubicBezTo>
                                <a:pt x="11034" y="3299"/>
                                <a:pt x="7795" y="3871"/>
                                <a:pt x="5033" y="5109"/>
                              </a:cubicBezTo>
                              <a:cubicBezTo>
                                <a:pt x="3699" y="5776"/>
                                <a:pt x="2461" y="6633"/>
                                <a:pt x="2080" y="7871"/>
                              </a:cubicBezTo>
                              <a:cubicBezTo>
                                <a:pt x="1699" y="9110"/>
                                <a:pt x="2271" y="10729"/>
                                <a:pt x="3033" y="12158"/>
                              </a:cubicBezTo>
                              <a:cubicBezTo>
                                <a:pt x="4652" y="15015"/>
                                <a:pt x="7890" y="16444"/>
                                <a:pt x="11129" y="17111"/>
                              </a:cubicBezTo>
                              <a:cubicBezTo>
                                <a:pt x="14463" y="17777"/>
                                <a:pt x="17796" y="17587"/>
                                <a:pt x="21225" y="1758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3" name="Freeform: Shape 62">
                          <a:extLst>
                            <a:ext uri="{FF2B5EF4-FFF2-40B4-BE49-F238E27FC236}">
                              <a16:creationId xmlns:a16="http://schemas.microsoft.com/office/drawing/2014/main" id="{8ECB723F-CC7B-4D60-92D9-115C64FA32C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0745" y="3320116"/>
                          <a:ext cx="54205" cy="29694"/>
                        </a:xfrm>
                        <a:custGeom>
                          <a:avLst/>
                          <a:gdLst>
                            <a:gd name="connsiteX0" fmla="*/ 9343 w 54205"/>
                            <a:gd name="connsiteY0" fmla="*/ 29254 h 29694"/>
                            <a:gd name="connsiteX1" fmla="*/ 4104 w 54205"/>
                            <a:gd name="connsiteY1" fmla="*/ 29254 h 29694"/>
                            <a:gd name="connsiteX2" fmla="*/ 1532 w 54205"/>
                            <a:gd name="connsiteY2" fmla="*/ 28111 h 29694"/>
                            <a:gd name="connsiteX3" fmla="*/ 8 w 54205"/>
                            <a:gd name="connsiteY3" fmla="*/ 25349 h 29694"/>
                            <a:gd name="connsiteX4" fmla="*/ 1151 w 54205"/>
                            <a:gd name="connsiteY4" fmla="*/ 19729 h 29694"/>
                            <a:gd name="connsiteX5" fmla="*/ 2485 w 54205"/>
                            <a:gd name="connsiteY5" fmla="*/ 14491 h 29694"/>
                            <a:gd name="connsiteX6" fmla="*/ 6961 w 54205"/>
                            <a:gd name="connsiteY6" fmla="*/ 4108 h 29694"/>
                            <a:gd name="connsiteX7" fmla="*/ 11819 w 54205"/>
                            <a:gd name="connsiteY7" fmla="*/ 489 h 29694"/>
                            <a:gd name="connsiteX8" fmla="*/ 17725 w 54205"/>
                            <a:gd name="connsiteY8" fmla="*/ 298 h 29694"/>
                            <a:gd name="connsiteX9" fmla="*/ 27440 w 54205"/>
                            <a:gd name="connsiteY9" fmla="*/ 6013 h 29694"/>
                            <a:gd name="connsiteX10" fmla="*/ 30964 w 54205"/>
                            <a:gd name="connsiteY10" fmla="*/ 9633 h 29694"/>
                            <a:gd name="connsiteX11" fmla="*/ 35251 w 54205"/>
                            <a:gd name="connsiteY11" fmla="*/ 11443 h 29694"/>
                            <a:gd name="connsiteX12" fmla="*/ 44966 w 54205"/>
                            <a:gd name="connsiteY12" fmla="*/ 9919 h 29694"/>
                            <a:gd name="connsiteX13" fmla="*/ 54205 w 54205"/>
                            <a:gd name="connsiteY13" fmla="*/ 5061 h 29694"/>
                            <a:gd name="connsiteX14" fmla="*/ 34870 w 54205"/>
                            <a:gd name="connsiteY14" fmla="*/ 13824 h 29694"/>
                            <a:gd name="connsiteX15" fmla="*/ 29345 w 54205"/>
                            <a:gd name="connsiteY15" fmla="*/ 11919 h 29694"/>
                            <a:gd name="connsiteX16" fmla="*/ 25249 w 54205"/>
                            <a:gd name="connsiteY16" fmla="*/ 8109 h 29694"/>
                            <a:gd name="connsiteX17" fmla="*/ 16867 w 54205"/>
                            <a:gd name="connsiteY17" fmla="*/ 3442 h 29694"/>
                            <a:gd name="connsiteX18" fmla="*/ 8866 w 54205"/>
                            <a:gd name="connsiteY18" fmla="*/ 6109 h 29694"/>
                            <a:gd name="connsiteX19" fmla="*/ 4485 w 54205"/>
                            <a:gd name="connsiteY19" fmla="*/ 15348 h 29694"/>
                            <a:gd name="connsiteX20" fmla="*/ 2675 w 54205"/>
                            <a:gd name="connsiteY20" fmla="*/ 20587 h 29694"/>
                            <a:gd name="connsiteX21" fmla="*/ 1151 w 54205"/>
                            <a:gd name="connsiteY21" fmla="*/ 25444 h 29694"/>
                            <a:gd name="connsiteX22" fmla="*/ 4009 w 54205"/>
                            <a:gd name="connsiteY22" fmla="*/ 28683 h 29694"/>
                            <a:gd name="connsiteX23" fmla="*/ 9343 w 54205"/>
                            <a:gd name="connsiteY23" fmla="*/ 29254 h 2969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</a:cxnLst>
                          <a:rect l="l" t="t" r="r" b="b"/>
                          <a:pathLst>
                            <a:path w="54205" h="29694">
                              <a:moveTo>
                                <a:pt x="9343" y="29254"/>
                              </a:moveTo>
                              <a:cubicBezTo>
                                <a:pt x="7723" y="30016"/>
                                <a:pt x="5818" y="29635"/>
                                <a:pt x="4104" y="29254"/>
                              </a:cubicBezTo>
                              <a:cubicBezTo>
                                <a:pt x="3247" y="28969"/>
                                <a:pt x="2389" y="28683"/>
                                <a:pt x="1532" y="28111"/>
                              </a:cubicBezTo>
                              <a:cubicBezTo>
                                <a:pt x="580" y="27540"/>
                                <a:pt x="103" y="26397"/>
                                <a:pt x="8" y="25349"/>
                              </a:cubicBezTo>
                              <a:cubicBezTo>
                                <a:pt x="-87" y="23158"/>
                                <a:pt x="675" y="21444"/>
                                <a:pt x="1151" y="19729"/>
                              </a:cubicBezTo>
                              <a:cubicBezTo>
                                <a:pt x="1627" y="18015"/>
                                <a:pt x="2104" y="16300"/>
                                <a:pt x="2485" y="14491"/>
                              </a:cubicBezTo>
                              <a:cubicBezTo>
                                <a:pt x="3342" y="10966"/>
                                <a:pt x="4485" y="7252"/>
                                <a:pt x="6961" y="4108"/>
                              </a:cubicBezTo>
                              <a:cubicBezTo>
                                <a:pt x="8200" y="2584"/>
                                <a:pt x="9724" y="1156"/>
                                <a:pt x="11819" y="489"/>
                              </a:cubicBezTo>
                              <a:cubicBezTo>
                                <a:pt x="13819" y="-178"/>
                                <a:pt x="15915" y="-83"/>
                                <a:pt x="17725" y="298"/>
                              </a:cubicBezTo>
                              <a:cubicBezTo>
                                <a:pt x="21344" y="1251"/>
                                <a:pt x="24964" y="3061"/>
                                <a:pt x="27440" y="6013"/>
                              </a:cubicBezTo>
                              <a:cubicBezTo>
                                <a:pt x="28678" y="7347"/>
                                <a:pt x="29726" y="8680"/>
                                <a:pt x="30964" y="9633"/>
                              </a:cubicBezTo>
                              <a:cubicBezTo>
                                <a:pt x="32203" y="10490"/>
                                <a:pt x="33631" y="11157"/>
                                <a:pt x="35251" y="11443"/>
                              </a:cubicBezTo>
                              <a:cubicBezTo>
                                <a:pt x="38394" y="12014"/>
                                <a:pt x="41823" y="11252"/>
                                <a:pt x="44966" y="9919"/>
                              </a:cubicBezTo>
                              <a:cubicBezTo>
                                <a:pt x="48205" y="8776"/>
                                <a:pt x="51253" y="6966"/>
                                <a:pt x="54205" y="5061"/>
                              </a:cubicBezTo>
                              <a:cubicBezTo>
                                <a:pt x="49062" y="9823"/>
                                <a:pt x="42585" y="14205"/>
                                <a:pt x="34870" y="13824"/>
                              </a:cubicBezTo>
                              <a:cubicBezTo>
                                <a:pt x="32965" y="13633"/>
                                <a:pt x="31060" y="13062"/>
                                <a:pt x="29345" y="11919"/>
                              </a:cubicBezTo>
                              <a:cubicBezTo>
                                <a:pt x="27726" y="10776"/>
                                <a:pt x="26488" y="9347"/>
                                <a:pt x="25249" y="8109"/>
                              </a:cubicBezTo>
                              <a:cubicBezTo>
                                <a:pt x="23059" y="5632"/>
                                <a:pt x="20011" y="4204"/>
                                <a:pt x="16867" y="3442"/>
                              </a:cubicBezTo>
                              <a:cubicBezTo>
                                <a:pt x="13724" y="2680"/>
                                <a:pt x="10962" y="3537"/>
                                <a:pt x="8866" y="6109"/>
                              </a:cubicBezTo>
                              <a:cubicBezTo>
                                <a:pt x="6771" y="8585"/>
                                <a:pt x="5628" y="11919"/>
                                <a:pt x="4485" y="15348"/>
                              </a:cubicBezTo>
                              <a:cubicBezTo>
                                <a:pt x="3913" y="17062"/>
                                <a:pt x="3342" y="18777"/>
                                <a:pt x="2675" y="20587"/>
                              </a:cubicBezTo>
                              <a:cubicBezTo>
                                <a:pt x="2008" y="22301"/>
                                <a:pt x="1246" y="23920"/>
                                <a:pt x="1151" y="25444"/>
                              </a:cubicBezTo>
                              <a:cubicBezTo>
                                <a:pt x="961" y="27064"/>
                                <a:pt x="2389" y="28016"/>
                                <a:pt x="4009" y="28683"/>
                              </a:cubicBezTo>
                              <a:cubicBezTo>
                                <a:pt x="5818" y="29064"/>
                                <a:pt x="7628" y="29635"/>
                                <a:pt x="9343" y="292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4" name="Freeform: Shape 63">
                          <a:extLst>
                            <a:ext uri="{FF2B5EF4-FFF2-40B4-BE49-F238E27FC236}">
                              <a16:creationId xmlns:a16="http://schemas.microsoft.com/office/drawing/2014/main" id="{D21BFC4D-1E41-462C-BA3C-71D25EB7654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7421" y="3310833"/>
                          <a:ext cx="12477" cy="3939"/>
                        </a:xfrm>
                        <a:custGeom>
                          <a:avLst/>
                          <a:gdLst>
                            <a:gd name="connsiteX0" fmla="*/ 0 w 12477"/>
                            <a:gd name="connsiteY0" fmla="*/ 3390 h 3939"/>
                            <a:gd name="connsiteX1" fmla="*/ 5810 w 12477"/>
                            <a:gd name="connsiteY1" fmla="*/ 342 h 3939"/>
                            <a:gd name="connsiteX2" fmla="*/ 12478 w 12477"/>
                            <a:gd name="connsiteY2" fmla="*/ 1485 h 3939"/>
                            <a:gd name="connsiteX3" fmla="*/ 6572 w 12477"/>
                            <a:gd name="connsiteY3" fmla="*/ 3390 h 3939"/>
                            <a:gd name="connsiteX4" fmla="*/ 0 w 12477"/>
                            <a:gd name="connsiteY4" fmla="*/ 3390 h 393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477" h="3939">
                              <a:moveTo>
                                <a:pt x="0" y="3390"/>
                              </a:moveTo>
                              <a:cubicBezTo>
                                <a:pt x="1905" y="1866"/>
                                <a:pt x="3619" y="913"/>
                                <a:pt x="5810" y="342"/>
                              </a:cubicBezTo>
                              <a:cubicBezTo>
                                <a:pt x="7906" y="-230"/>
                                <a:pt x="10573" y="-230"/>
                                <a:pt x="12478" y="1485"/>
                              </a:cubicBezTo>
                              <a:cubicBezTo>
                                <a:pt x="10192" y="2247"/>
                                <a:pt x="8572" y="2818"/>
                                <a:pt x="6572" y="3390"/>
                              </a:cubicBezTo>
                              <a:cubicBezTo>
                                <a:pt x="4667" y="3866"/>
                                <a:pt x="2286" y="4342"/>
                                <a:pt x="0" y="33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grpSp>
                  <p:nvGrpSpPr>
                    <p:cNvPr id="65" name="Graphic 3">
                      <a:extLst>
                        <a:ext uri="{FF2B5EF4-FFF2-40B4-BE49-F238E27FC236}">
                          <a16:creationId xmlns:a16="http://schemas.microsoft.com/office/drawing/2014/main" id="{8CA7BD32-5D28-4A99-A94B-3B71529DAF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15876" y="3515795"/>
                      <a:ext cx="78313" cy="488242"/>
                      <a:chOff x="6015876" y="3515795"/>
                      <a:chExt cx="78313" cy="488242"/>
                    </a:xfrm>
                    <a:solidFill>
                      <a:srgbClr val="84513A"/>
                    </a:solidFill>
                  </p:grpSpPr>
                  <p:sp>
                    <p:nvSpPr>
                      <p:cNvPr id="66" name="Freeform: Shape 65">
                        <a:extLst>
                          <a:ext uri="{FF2B5EF4-FFF2-40B4-BE49-F238E27FC236}">
                            <a16:creationId xmlns:a16="http://schemas.microsoft.com/office/drawing/2014/main" id="{19C234A2-E12B-4E6F-B77E-0D39A9AF84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30729" y="3821845"/>
                        <a:ext cx="22716" cy="36407"/>
                      </a:xfrm>
                      <a:custGeom>
                        <a:avLst/>
                        <a:gdLst>
                          <a:gd name="connsiteX0" fmla="*/ 20217 w 22716"/>
                          <a:gd name="connsiteY0" fmla="*/ 36160 h 36407"/>
                          <a:gd name="connsiteX1" fmla="*/ 595 w 22716"/>
                          <a:gd name="connsiteY1" fmla="*/ 34446 h 36407"/>
                          <a:gd name="connsiteX2" fmla="*/ 24 w 22716"/>
                          <a:gd name="connsiteY2" fmla="*/ 33207 h 36407"/>
                          <a:gd name="connsiteX3" fmla="*/ 214 w 22716"/>
                          <a:gd name="connsiteY3" fmla="*/ 32922 h 36407"/>
                          <a:gd name="connsiteX4" fmla="*/ 310 w 22716"/>
                          <a:gd name="connsiteY4" fmla="*/ 32826 h 36407"/>
                          <a:gd name="connsiteX5" fmla="*/ 8311 w 22716"/>
                          <a:gd name="connsiteY5" fmla="*/ 22730 h 36407"/>
                          <a:gd name="connsiteX6" fmla="*/ 14502 w 22716"/>
                          <a:gd name="connsiteY6" fmla="*/ 11967 h 36407"/>
                          <a:gd name="connsiteX7" fmla="*/ 15645 w 22716"/>
                          <a:gd name="connsiteY7" fmla="*/ 13872 h 36407"/>
                          <a:gd name="connsiteX8" fmla="*/ 9835 w 22716"/>
                          <a:gd name="connsiteY8" fmla="*/ 11776 h 36407"/>
                          <a:gd name="connsiteX9" fmla="*/ 6501 w 22716"/>
                          <a:gd name="connsiteY9" fmla="*/ 5775 h 36407"/>
                          <a:gd name="connsiteX10" fmla="*/ 10882 w 22716"/>
                          <a:gd name="connsiteY10" fmla="*/ 441 h 36407"/>
                          <a:gd name="connsiteX11" fmla="*/ 16978 w 22716"/>
                          <a:gd name="connsiteY11" fmla="*/ 346 h 36407"/>
                          <a:gd name="connsiteX12" fmla="*/ 17740 w 22716"/>
                          <a:gd name="connsiteY12" fmla="*/ 822 h 36407"/>
                          <a:gd name="connsiteX13" fmla="*/ 21360 w 22716"/>
                          <a:gd name="connsiteY13" fmla="*/ 9490 h 36407"/>
                          <a:gd name="connsiteX14" fmla="*/ 22598 w 22716"/>
                          <a:gd name="connsiteY14" fmla="*/ 18539 h 36407"/>
                          <a:gd name="connsiteX15" fmla="*/ 20217 w 22716"/>
                          <a:gd name="connsiteY15" fmla="*/ 36160 h 36407"/>
                          <a:gd name="connsiteX16" fmla="*/ 20217 w 22716"/>
                          <a:gd name="connsiteY16" fmla="*/ 36160 h 36407"/>
                          <a:gd name="connsiteX17" fmla="*/ 20884 w 22716"/>
                          <a:gd name="connsiteY17" fmla="*/ 18539 h 36407"/>
                          <a:gd name="connsiteX18" fmla="*/ 19169 w 22716"/>
                          <a:gd name="connsiteY18" fmla="*/ 9966 h 36407"/>
                          <a:gd name="connsiteX19" fmla="*/ 15740 w 22716"/>
                          <a:gd name="connsiteY19" fmla="*/ 2442 h 36407"/>
                          <a:gd name="connsiteX20" fmla="*/ 16502 w 22716"/>
                          <a:gd name="connsiteY20" fmla="*/ 2918 h 36407"/>
                          <a:gd name="connsiteX21" fmla="*/ 11740 w 22716"/>
                          <a:gd name="connsiteY21" fmla="*/ 3108 h 36407"/>
                          <a:gd name="connsiteX22" fmla="*/ 9454 w 22716"/>
                          <a:gd name="connsiteY22" fmla="*/ 5775 h 36407"/>
                          <a:gd name="connsiteX23" fmla="*/ 11549 w 22716"/>
                          <a:gd name="connsiteY23" fmla="*/ 9109 h 36407"/>
                          <a:gd name="connsiteX24" fmla="*/ 16026 w 22716"/>
                          <a:gd name="connsiteY24" fmla="*/ 10824 h 36407"/>
                          <a:gd name="connsiteX25" fmla="*/ 16121 w 22716"/>
                          <a:gd name="connsiteY25" fmla="*/ 10824 h 36407"/>
                          <a:gd name="connsiteX26" fmla="*/ 17264 w 22716"/>
                          <a:gd name="connsiteY26" fmla="*/ 12538 h 36407"/>
                          <a:gd name="connsiteX27" fmla="*/ 17169 w 22716"/>
                          <a:gd name="connsiteY27" fmla="*/ 12729 h 36407"/>
                          <a:gd name="connsiteX28" fmla="*/ 10311 w 22716"/>
                          <a:gd name="connsiteY28" fmla="*/ 24349 h 36407"/>
                          <a:gd name="connsiteX29" fmla="*/ 1643 w 22716"/>
                          <a:gd name="connsiteY29" fmla="*/ 34065 h 36407"/>
                          <a:gd name="connsiteX30" fmla="*/ 1357 w 22716"/>
                          <a:gd name="connsiteY30" fmla="*/ 32445 h 36407"/>
                          <a:gd name="connsiteX31" fmla="*/ 20217 w 22716"/>
                          <a:gd name="connsiteY31" fmla="*/ 36160 h 364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22716" h="36407">
                            <a:moveTo>
                              <a:pt x="20217" y="36160"/>
                            </a:moveTo>
                            <a:cubicBezTo>
                              <a:pt x="13740" y="36351"/>
                              <a:pt x="7072" y="37113"/>
                              <a:pt x="595" y="34446"/>
                            </a:cubicBezTo>
                            <a:cubicBezTo>
                              <a:pt x="119" y="34255"/>
                              <a:pt x="-71" y="33684"/>
                              <a:pt x="24" y="33207"/>
                            </a:cubicBezTo>
                            <a:cubicBezTo>
                              <a:pt x="24" y="33112"/>
                              <a:pt x="119" y="33017"/>
                              <a:pt x="214" y="32922"/>
                            </a:cubicBezTo>
                            <a:lnTo>
                              <a:pt x="310" y="32826"/>
                            </a:lnTo>
                            <a:cubicBezTo>
                              <a:pt x="3072" y="29588"/>
                              <a:pt x="5739" y="26159"/>
                              <a:pt x="8311" y="22730"/>
                            </a:cubicBezTo>
                            <a:cubicBezTo>
                              <a:pt x="10787" y="19301"/>
                              <a:pt x="13264" y="15681"/>
                              <a:pt x="14502" y="11967"/>
                            </a:cubicBezTo>
                            <a:lnTo>
                              <a:pt x="15645" y="13872"/>
                            </a:lnTo>
                            <a:cubicBezTo>
                              <a:pt x="13645" y="13491"/>
                              <a:pt x="11644" y="13014"/>
                              <a:pt x="9835" y="11776"/>
                            </a:cubicBezTo>
                            <a:cubicBezTo>
                              <a:pt x="8120" y="10538"/>
                              <a:pt x="6501" y="8442"/>
                              <a:pt x="6501" y="5775"/>
                            </a:cubicBezTo>
                            <a:cubicBezTo>
                              <a:pt x="6501" y="3013"/>
                              <a:pt x="8882" y="918"/>
                              <a:pt x="10882" y="441"/>
                            </a:cubicBezTo>
                            <a:cubicBezTo>
                              <a:pt x="12978" y="-225"/>
                              <a:pt x="15073" y="-35"/>
                              <a:pt x="16978" y="346"/>
                            </a:cubicBezTo>
                            <a:cubicBezTo>
                              <a:pt x="17264" y="346"/>
                              <a:pt x="17550" y="632"/>
                              <a:pt x="17740" y="822"/>
                            </a:cubicBezTo>
                            <a:cubicBezTo>
                              <a:pt x="19645" y="3489"/>
                              <a:pt x="20693" y="6442"/>
                              <a:pt x="21360" y="9490"/>
                            </a:cubicBezTo>
                            <a:cubicBezTo>
                              <a:pt x="22027" y="12443"/>
                              <a:pt x="22408" y="15491"/>
                              <a:pt x="22598" y="18539"/>
                            </a:cubicBezTo>
                            <a:cubicBezTo>
                              <a:pt x="22979" y="24444"/>
                              <a:pt x="22503" y="30636"/>
                              <a:pt x="20217" y="36160"/>
                            </a:cubicBezTo>
                            <a:close/>
                            <a:moveTo>
                              <a:pt x="20217" y="36160"/>
                            </a:moveTo>
                            <a:cubicBezTo>
                              <a:pt x="21741" y="30350"/>
                              <a:pt x="21455" y="24349"/>
                              <a:pt x="20884" y="18539"/>
                            </a:cubicBezTo>
                            <a:cubicBezTo>
                              <a:pt x="20503" y="15586"/>
                              <a:pt x="20026" y="12729"/>
                              <a:pt x="19169" y="9966"/>
                            </a:cubicBezTo>
                            <a:cubicBezTo>
                              <a:pt x="18312" y="7204"/>
                              <a:pt x="17359" y="4537"/>
                              <a:pt x="15740" y="2442"/>
                            </a:cubicBezTo>
                            <a:lnTo>
                              <a:pt x="16502" y="2918"/>
                            </a:lnTo>
                            <a:cubicBezTo>
                              <a:pt x="14883" y="2632"/>
                              <a:pt x="13168" y="2632"/>
                              <a:pt x="11740" y="3108"/>
                            </a:cubicBezTo>
                            <a:cubicBezTo>
                              <a:pt x="10311" y="3585"/>
                              <a:pt x="9358" y="4632"/>
                              <a:pt x="9454" y="5775"/>
                            </a:cubicBezTo>
                            <a:cubicBezTo>
                              <a:pt x="9454" y="7014"/>
                              <a:pt x="10311" y="8252"/>
                              <a:pt x="11549" y="9109"/>
                            </a:cubicBezTo>
                            <a:cubicBezTo>
                              <a:pt x="12787" y="9966"/>
                              <a:pt x="14407" y="10538"/>
                              <a:pt x="16026" y="10824"/>
                            </a:cubicBezTo>
                            <a:lnTo>
                              <a:pt x="16121" y="10824"/>
                            </a:lnTo>
                            <a:cubicBezTo>
                              <a:pt x="16883" y="11014"/>
                              <a:pt x="17359" y="11776"/>
                              <a:pt x="17264" y="12538"/>
                            </a:cubicBezTo>
                            <a:lnTo>
                              <a:pt x="17169" y="12729"/>
                            </a:lnTo>
                            <a:cubicBezTo>
                              <a:pt x="15550" y="17301"/>
                              <a:pt x="12883" y="20825"/>
                              <a:pt x="10311" y="24349"/>
                            </a:cubicBezTo>
                            <a:cubicBezTo>
                              <a:pt x="7644" y="27873"/>
                              <a:pt x="4691" y="31017"/>
                              <a:pt x="1643" y="34065"/>
                            </a:cubicBezTo>
                            <a:lnTo>
                              <a:pt x="1357" y="32445"/>
                            </a:lnTo>
                            <a:cubicBezTo>
                              <a:pt x="7072" y="35398"/>
                              <a:pt x="13835" y="35493"/>
                              <a:pt x="20217" y="36160"/>
                            </a:cubicBezTo>
                            <a:close/>
                          </a:path>
                        </a:pathLst>
                      </a:custGeom>
                      <a:solidFill>
                        <a:srgbClr val="84513A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grpSp>
                    <p:nvGrpSpPr>
                      <p:cNvPr id="67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7895" y="3626946"/>
                        <a:ext cx="63663" cy="38477"/>
                        <a:chOff x="6017895" y="3626946"/>
                        <a:chExt cx="63663" cy="3847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68" name="Freeform: Shape 67">
                          <a:extLst>
                            <a:ext uri="{FF2B5EF4-FFF2-40B4-BE49-F238E27FC236}">
                              <a16:creationId xmlns:a16="http://schemas.microsoft.com/office/drawing/2014/main" id="{BCD96FDA-D538-4699-B5EC-554C543F28C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7895" y="3628738"/>
                          <a:ext cx="24669" cy="36685"/>
                        </a:xfrm>
                        <a:custGeom>
                          <a:avLst/>
                          <a:gdLst>
                            <a:gd name="connsiteX0" fmla="*/ 24670 w 24669"/>
                            <a:gd name="connsiteY0" fmla="*/ 33909 h 36685"/>
                            <a:gd name="connsiteX1" fmla="*/ 12097 w 24669"/>
                            <a:gd name="connsiteY1" fmla="*/ 36671 h 36685"/>
                            <a:gd name="connsiteX2" fmla="*/ 10954 w 24669"/>
                            <a:gd name="connsiteY2" fmla="*/ 35719 h 36685"/>
                            <a:gd name="connsiteX3" fmla="*/ 10954 w 24669"/>
                            <a:gd name="connsiteY3" fmla="*/ 35433 h 36685"/>
                            <a:gd name="connsiteX4" fmla="*/ 10954 w 24669"/>
                            <a:gd name="connsiteY4" fmla="*/ 35338 h 36685"/>
                            <a:gd name="connsiteX5" fmla="*/ 9906 w 24669"/>
                            <a:gd name="connsiteY5" fmla="*/ 3238 h 36685"/>
                            <a:gd name="connsiteX6" fmla="*/ 10858 w 24669"/>
                            <a:gd name="connsiteY6" fmla="*/ 4191 h 36685"/>
                            <a:gd name="connsiteX7" fmla="*/ 1619 w 24669"/>
                            <a:gd name="connsiteY7" fmla="*/ 667 h 36685"/>
                            <a:gd name="connsiteX8" fmla="*/ 2000 w 24669"/>
                            <a:gd name="connsiteY8" fmla="*/ 667 h 36685"/>
                            <a:gd name="connsiteX9" fmla="*/ 0 w 24669"/>
                            <a:gd name="connsiteY9" fmla="*/ 3048 h 36685"/>
                            <a:gd name="connsiteX10" fmla="*/ 1524 w 24669"/>
                            <a:gd name="connsiteY10" fmla="*/ 95 h 36685"/>
                            <a:gd name="connsiteX11" fmla="*/ 1810 w 24669"/>
                            <a:gd name="connsiteY11" fmla="*/ 0 h 36685"/>
                            <a:gd name="connsiteX12" fmla="*/ 1905 w 24669"/>
                            <a:gd name="connsiteY12" fmla="*/ 0 h 36685"/>
                            <a:gd name="connsiteX13" fmla="*/ 11049 w 24669"/>
                            <a:gd name="connsiteY13" fmla="*/ 2000 h 36685"/>
                            <a:gd name="connsiteX14" fmla="*/ 12002 w 24669"/>
                            <a:gd name="connsiteY14" fmla="*/ 2857 h 36685"/>
                            <a:gd name="connsiteX15" fmla="*/ 12002 w 24669"/>
                            <a:gd name="connsiteY15" fmla="*/ 2953 h 36685"/>
                            <a:gd name="connsiteX16" fmla="*/ 14383 w 24669"/>
                            <a:gd name="connsiteY16" fmla="*/ 19240 h 36685"/>
                            <a:gd name="connsiteX17" fmla="*/ 13049 w 24669"/>
                            <a:gd name="connsiteY17" fmla="*/ 35909 h 36685"/>
                            <a:gd name="connsiteX18" fmla="*/ 11906 w 24669"/>
                            <a:gd name="connsiteY18" fmla="*/ 34480 h 36685"/>
                            <a:gd name="connsiteX19" fmla="*/ 24670 w 24669"/>
                            <a:gd name="connsiteY19" fmla="*/ 33909 h 366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24669" h="36685">
                              <a:moveTo>
                                <a:pt x="24670" y="33909"/>
                              </a:moveTo>
                              <a:cubicBezTo>
                                <a:pt x="20383" y="34385"/>
                                <a:pt x="16478" y="36004"/>
                                <a:pt x="12097" y="36671"/>
                              </a:cubicBezTo>
                              <a:cubicBezTo>
                                <a:pt x="11525" y="36767"/>
                                <a:pt x="11049" y="36385"/>
                                <a:pt x="10954" y="35719"/>
                              </a:cubicBezTo>
                              <a:cubicBezTo>
                                <a:pt x="10954" y="35623"/>
                                <a:pt x="10954" y="35528"/>
                                <a:pt x="10954" y="35433"/>
                              </a:cubicBezTo>
                              <a:lnTo>
                                <a:pt x="10954" y="35338"/>
                              </a:lnTo>
                              <a:cubicBezTo>
                                <a:pt x="12764" y="24860"/>
                                <a:pt x="10668" y="14192"/>
                                <a:pt x="9906" y="3238"/>
                              </a:cubicBezTo>
                              <a:lnTo>
                                <a:pt x="10858" y="4191"/>
                              </a:lnTo>
                              <a:cubicBezTo>
                                <a:pt x="7620" y="3619"/>
                                <a:pt x="4382" y="2572"/>
                                <a:pt x="1619" y="667"/>
                              </a:cubicBezTo>
                              <a:lnTo>
                                <a:pt x="2000" y="667"/>
                              </a:lnTo>
                              <a:cubicBezTo>
                                <a:pt x="1143" y="1238"/>
                                <a:pt x="476" y="2000"/>
                                <a:pt x="0" y="3048"/>
                              </a:cubicBezTo>
                              <a:cubicBezTo>
                                <a:pt x="190" y="2000"/>
                                <a:pt x="667" y="952"/>
                                <a:pt x="1524" y="95"/>
                              </a:cubicBezTo>
                              <a:cubicBezTo>
                                <a:pt x="1619" y="0"/>
                                <a:pt x="1714" y="0"/>
                                <a:pt x="1810" y="0"/>
                              </a:cubicBezTo>
                              <a:lnTo>
                                <a:pt x="1905" y="0"/>
                              </a:lnTo>
                              <a:cubicBezTo>
                                <a:pt x="4858" y="1238"/>
                                <a:pt x="7906" y="1810"/>
                                <a:pt x="11049" y="2000"/>
                              </a:cubicBezTo>
                              <a:cubicBezTo>
                                <a:pt x="11525" y="2000"/>
                                <a:pt x="11906" y="2381"/>
                                <a:pt x="12002" y="2857"/>
                              </a:cubicBezTo>
                              <a:lnTo>
                                <a:pt x="12002" y="2953"/>
                              </a:lnTo>
                              <a:cubicBezTo>
                                <a:pt x="13049" y="8287"/>
                                <a:pt x="13907" y="13716"/>
                                <a:pt x="14383" y="19240"/>
                              </a:cubicBezTo>
                              <a:cubicBezTo>
                                <a:pt x="14764" y="24765"/>
                                <a:pt x="14669" y="30480"/>
                                <a:pt x="13049" y="35909"/>
                              </a:cubicBezTo>
                              <a:lnTo>
                                <a:pt x="11906" y="34480"/>
                              </a:lnTo>
                              <a:cubicBezTo>
                                <a:pt x="16002" y="34290"/>
                                <a:pt x="20383" y="33242"/>
                                <a:pt x="24670" y="339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9" name="Freeform: Shape 68">
                          <a:extLst>
                            <a:ext uri="{FF2B5EF4-FFF2-40B4-BE49-F238E27FC236}">
                              <a16:creationId xmlns:a16="http://schemas.microsoft.com/office/drawing/2014/main" id="{08679FBA-C439-41BA-9BF5-69DD909A766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7945" y="3638739"/>
                          <a:ext cx="12814" cy="23377"/>
                        </a:xfrm>
                        <a:custGeom>
                          <a:avLst/>
                          <a:gdLst>
                            <a:gd name="connsiteX0" fmla="*/ 12815 w 12814"/>
                            <a:gd name="connsiteY0" fmla="*/ 23051 h 23377"/>
                            <a:gd name="connsiteX1" fmla="*/ 5004 w 12814"/>
                            <a:gd name="connsiteY1" fmla="*/ 22765 h 23377"/>
                            <a:gd name="connsiteX2" fmla="*/ 146 w 12814"/>
                            <a:gd name="connsiteY2" fmla="*/ 15621 h 23377"/>
                            <a:gd name="connsiteX3" fmla="*/ 51 w 12814"/>
                            <a:gd name="connsiteY3" fmla="*/ 0 h 23377"/>
                            <a:gd name="connsiteX4" fmla="*/ 2623 w 12814"/>
                            <a:gd name="connsiteY4" fmla="*/ 7525 h 23377"/>
                            <a:gd name="connsiteX5" fmla="*/ 3099 w 12814"/>
                            <a:gd name="connsiteY5" fmla="*/ 15050 h 23377"/>
                            <a:gd name="connsiteX6" fmla="*/ 5957 w 12814"/>
                            <a:gd name="connsiteY6" fmla="*/ 20574 h 23377"/>
                            <a:gd name="connsiteX7" fmla="*/ 12815 w 12814"/>
                            <a:gd name="connsiteY7" fmla="*/ 23051 h 233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814" h="23377">
                              <a:moveTo>
                                <a:pt x="12815" y="23051"/>
                              </a:moveTo>
                              <a:cubicBezTo>
                                <a:pt x="10243" y="23241"/>
                                <a:pt x="7862" y="23813"/>
                                <a:pt x="5004" y="22765"/>
                              </a:cubicBezTo>
                              <a:cubicBezTo>
                                <a:pt x="2147" y="21527"/>
                                <a:pt x="623" y="18479"/>
                                <a:pt x="146" y="15621"/>
                              </a:cubicBezTo>
                              <a:cubicBezTo>
                                <a:pt x="-520" y="9906"/>
                                <a:pt x="1385" y="5144"/>
                                <a:pt x="51" y="0"/>
                              </a:cubicBezTo>
                              <a:cubicBezTo>
                                <a:pt x="1861" y="2000"/>
                                <a:pt x="2432" y="4953"/>
                                <a:pt x="2623" y="7525"/>
                              </a:cubicBezTo>
                              <a:cubicBezTo>
                                <a:pt x="2909" y="10192"/>
                                <a:pt x="2718" y="12764"/>
                                <a:pt x="3099" y="15050"/>
                              </a:cubicBezTo>
                              <a:cubicBezTo>
                                <a:pt x="3385" y="17240"/>
                                <a:pt x="4337" y="19336"/>
                                <a:pt x="5957" y="20574"/>
                              </a:cubicBezTo>
                              <a:cubicBezTo>
                                <a:pt x="7671" y="21717"/>
                                <a:pt x="10433" y="22003"/>
                                <a:pt x="12815" y="230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0" name="Freeform: Shape 69">
                          <a:extLst>
                            <a:ext uri="{FF2B5EF4-FFF2-40B4-BE49-F238E27FC236}">
                              <a16:creationId xmlns:a16="http://schemas.microsoft.com/office/drawing/2014/main" id="{49935684-853B-4603-ABB2-ED4EDAD586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7229" y="3629478"/>
                          <a:ext cx="54328" cy="22621"/>
                        </a:xfrm>
                        <a:custGeom>
                          <a:avLst/>
                          <a:gdLst>
                            <a:gd name="connsiteX0" fmla="*/ 0 w 54328"/>
                            <a:gd name="connsiteY0" fmla="*/ 3070 h 22621"/>
                            <a:gd name="connsiteX1" fmla="*/ 10097 w 54328"/>
                            <a:gd name="connsiteY1" fmla="*/ 22 h 22621"/>
                            <a:gd name="connsiteX2" fmla="*/ 10573 w 54328"/>
                            <a:gd name="connsiteY2" fmla="*/ 403 h 22621"/>
                            <a:gd name="connsiteX3" fmla="*/ 10573 w 54328"/>
                            <a:gd name="connsiteY3" fmla="*/ 498 h 22621"/>
                            <a:gd name="connsiteX4" fmla="*/ 12859 w 54328"/>
                            <a:gd name="connsiteY4" fmla="*/ 8404 h 22621"/>
                            <a:gd name="connsiteX5" fmla="*/ 12097 w 54328"/>
                            <a:gd name="connsiteY5" fmla="*/ 7452 h 22621"/>
                            <a:gd name="connsiteX6" fmla="*/ 35909 w 54328"/>
                            <a:gd name="connsiteY6" fmla="*/ 5737 h 22621"/>
                            <a:gd name="connsiteX7" fmla="*/ 48197 w 54328"/>
                            <a:gd name="connsiteY7" fmla="*/ 7356 h 22621"/>
                            <a:gd name="connsiteX8" fmla="*/ 53721 w 54328"/>
                            <a:gd name="connsiteY8" fmla="*/ 11738 h 22621"/>
                            <a:gd name="connsiteX9" fmla="*/ 54197 w 54328"/>
                            <a:gd name="connsiteY9" fmla="*/ 15643 h 22621"/>
                            <a:gd name="connsiteX10" fmla="*/ 52388 w 54328"/>
                            <a:gd name="connsiteY10" fmla="*/ 19263 h 22621"/>
                            <a:gd name="connsiteX11" fmla="*/ 40100 w 54328"/>
                            <a:gd name="connsiteY11" fmla="*/ 22501 h 22621"/>
                            <a:gd name="connsiteX12" fmla="*/ 28099 w 54328"/>
                            <a:gd name="connsiteY12" fmla="*/ 22310 h 22621"/>
                            <a:gd name="connsiteX13" fmla="*/ 16192 w 54328"/>
                            <a:gd name="connsiteY13" fmla="*/ 21548 h 22621"/>
                            <a:gd name="connsiteX14" fmla="*/ 4382 w 54328"/>
                            <a:gd name="connsiteY14" fmla="*/ 21739 h 22621"/>
                            <a:gd name="connsiteX15" fmla="*/ 16288 w 54328"/>
                            <a:gd name="connsiteY15" fmla="*/ 20215 h 22621"/>
                            <a:gd name="connsiteX16" fmla="*/ 28194 w 54328"/>
                            <a:gd name="connsiteY16" fmla="*/ 20120 h 22621"/>
                            <a:gd name="connsiteX17" fmla="*/ 40005 w 54328"/>
                            <a:gd name="connsiteY17" fmla="*/ 19739 h 22621"/>
                            <a:gd name="connsiteX18" fmla="*/ 50578 w 54328"/>
                            <a:gd name="connsiteY18" fmla="*/ 16977 h 22621"/>
                            <a:gd name="connsiteX19" fmla="*/ 51435 w 54328"/>
                            <a:gd name="connsiteY19" fmla="*/ 15262 h 22621"/>
                            <a:gd name="connsiteX20" fmla="*/ 51149 w 54328"/>
                            <a:gd name="connsiteY20" fmla="*/ 13071 h 22621"/>
                            <a:gd name="connsiteX21" fmla="*/ 47339 w 54328"/>
                            <a:gd name="connsiteY21" fmla="*/ 10214 h 22621"/>
                            <a:gd name="connsiteX22" fmla="*/ 36004 w 54328"/>
                            <a:gd name="connsiteY22" fmla="*/ 8594 h 22621"/>
                            <a:gd name="connsiteX23" fmla="*/ 12097 w 54328"/>
                            <a:gd name="connsiteY23" fmla="*/ 9166 h 22621"/>
                            <a:gd name="connsiteX24" fmla="*/ 11240 w 54328"/>
                            <a:gd name="connsiteY24" fmla="*/ 8309 h 22621"/>
                            <a:gd name="connsiteX25" fmla="*/ 11240 w 54328"/>
                            <a:gd name="connsiteY25" fmla="*/ 8214 h 22621"/>
                            <a:gd name="connsiteX26" fmla="*/ 9620 w 54328"/>
                            <a:gd name="connsiteY26" fmla="*/ 784 h 22621"/>
                            <a:gd name="connsiteX27" fmla="*/ 10097 w 54328"/>
                            <a:gd name="connsiteY27" fmla="*/ 1165 h 22621"/>
                            <a:gd name="connsiteX28" fmla="*/ 0 w 54328"/>
                            <a:gd name="connsiteY28" fmla="*/ 3070 h 22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54328" h="22621">
                              <a:moveTo>
                                <a:pt x="0" y="3070"/>
                              </a:moveTo>
                              <a:cubicBezTo>
                                <a:pt x="2858" y="879"/>
                                <a:pt x="6477" y="-169"/>
                                <a:pt x="10097" y="22"/>
                              </a:cubicBezTo>
                              <a:cubicBezTo>
                                <a:pt x="10287" y="22"/>
                                <a:pt x="10478" y="213"/>
                                <a:pt x="10573" y="403"/>
                              </a:cubicBezTo>
                              <a:lnTo>
                                <a:pt x="10573" y="498"/>
                              </a:lnTo>
                              <a:cubicBezTo>
                                <a:pt x="11525" y="2879"/>
                                <a:pt x="12954" y="5356"/>
                                <a:pt x="12859" y="8404"/>
                              </a:cubicBezTo>
                              <a:lnTo>
                                <a:pt x="12097" y="7452"/>
                              </a:lnTo>
                              <a:cubicBezTo>
                                <a:pt x="19812" y="6975"/>
                                <a:pt x="27908" y="5642"/>
                                <a:pt x="35909" y="5737"/>
                              </a:cubicBezTo>
                              <a:cubicBezTo>
                                <a:pt x="39910" y="5832"/>
                                <a:pt x="44006" y="5927"/>
                                <a:pt x="48197" y="7356"/>
                              </a:cubicBezTo>
                              <a:cubicBezTo>
                                <a:pt x="50197" y="8023"/>
                                <a:pt x="52483" y="9166"/>
                                <a:pt x="53721" y="11738"/>
                              </a:cubicBezTo>
                              <a:cubicBezTo>
                                <a:pt x="54293" y="12976"/>
                                <a:pt x="54483" y="14405"/>
                                <a:pt x="54197" y="15643"/>
                              </a:cubicBezTo>
                              <a:cubicBezTo>
                                <a:pt x="54102" y="16881"/>
                                <a:pt x="53340" y="18500"/>
                                <a:pt x="52388" y="19263"/>
                              </a:cubicBezTo>
                              <a:cubicBezTo>
                                <a:pt x="48292" y="22215"/>
                                <a:pt x="44101" y="22120"/>
                                <a:pt x="40100" y="22501"/>
                              </a:cubicBezTo>
                              <a:cubicBezTo>
                                <a:pt x="36100" y="22787"/>
                                <a:pt x="32004" y="22501"/>
                                <a:pt x="28099" y="22310"/>
                              </a:cubicBezTo>
                              <a:lnTo>
                                <a:pt x="16192" y="21548"/>
                              </a:lnTo>
                              <a:cubicBezTo>
                                <a:pt x="12192" y="21358"/>
                                <a:pt x="8192" y="20882"/>
                                <a:pt x="4382" y="21739"/>
                              </a:cubicBezTo>
                              <a:cubicBezTo>
                                <a:pt x="8192" y="20310"/>
                                <a:pt x="12287" y="20406"/>
                                <a:pt x="16288" y="20215"/>
                              </a:cubicBezTo>
                              <a:cubicBezTo>
                                <a:pt x="20288" y="20025"/>
                                <a:pt x="24289" y="20215"/>
                                <a:pt x="28194" y="20120"/>
                              </a:cubicBezTo>
                              <a:cubicBezTo>
                                <a:pt x="32195" y="20120"/>
                                <a:pt x="36100" y="19929"/>
                                <a:pt x="40005" y="19739"/>
                              </a:cubicBezTo>
                              <a:cubicBezTo>
                                <a:pt x="43720" y="19453"/>
                                <a:pt x="48101" y="18977"/>
                                <a:pt x="50578" y="16977"/>
                              </a:cubicBezTo>
                              <a:cubicBezTo>
                                <a:pt x="51149" y="16405"/>
                                <a:pt x="51340" y="16024"/>
                                <a:pt x="51435" y="15262"/>
                              </a:cubicBezTo>
                              <a:cubicBezTo>
                                <a:pt x="51530" y="14405"/>
                                <a:pt x="51435" y="13738"/>
                                <a:pt x="51149" y="13071"/>
                              </a:cubicBezTo>
                              <a:cubicBezTo>
                                <a:pt x="50578" y="11833"/>
                                <a:pt x="49054" y="10881"/>
                                <a:pt x="47339" y="10214"/>
                              </a:cubicBezTo>
                              <a:cubicBezTo>
                                <a:pt x="43910" y="8975"/>
                                <a:pt x="39910" y="8690"/>
                                <a:pt x="36004" y="8594"/>
                              </a:cubicBezTo>
                              <a:cubicBezTo>
                                <a:pt x="28099" y="8404"/>
                                <a:pt x="20288" y="9261"/>
                                <a:pt x="12097" y="9166"/>
                              </a:cubicBezTo>
                              <a:cubicBezTo>
                                <a:pt x="11621" y="9166"/>
                                <a:pt x="11240" y="8785"/>
                                <a:pt x="11240" y="8309"/>
                              </a:cubicBezTo>
                              <a:lnTo>
                                <a:pt x="11240" y="8214"/>
                              </a:lnTo>
                              <a:cubicBezTo>
                                <a:pt x="11430" y="5832"/>
                                <a:pt x="10382" y="3356"/>
                                <a:pt x="9620" y="784"/>
                              </a:cubicBezTo>
                              <a:lnTo>
                                <a:pt x="10097" y="1165"/>
                              </a:lnTo>
                              <a:cubicBezTo>
                                <a:pt x="6667" y="594"/>
                                <a:pt x="3143" y="1260"/>
                                <a:pt x="0" y="30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1" name="Freeform: Shape 70">
                          <a:extLst>
                            <a:ext uri="{FF2B5EF4-FFF2-40B4-BE49-F238E27FC236}">
                              <a16:creationId xmlns:a16="http://schemas.microsoft.com/office/drawing/2014/main" id="{249EBFBC-3DFD-4D47-A372-F2E1EB22D6F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375" y="3626946"/>
                          <a:ext cx="15335" cy="8173"/>
                        </a:xfrm>
                        <a:custGeom>
                          <a:avLst/>
                          <a:gdLst>
                            <a:gd name="connsiteX0" fmla="*/ 0 w 15335"/>
                            <a:gd name="connsiteY0" fmla="*/ 268 h 8173"/>
                            <a:gd name="connsiteX1" fmla="*/ 4572 w 15335"/>
                            <a:gd name="connsiteY1" fmla="*/ 459 h 8173"/>
                            <a:gd name="connsiteX2" fmla="*/ 8763 w 15335"/>
                            <a:gd name="connsiteY2" fmla="*/ 1983 h 8173"/>
                            <a:gd name="connsiteX3" fmla="*/ 12478 w 15335"/>
                            <a:gd name="connsiteY3" fmla="*/ 4459 h 8173"/>
                            <a:gd name="connsiteX4" fmla="*/ 15335 w 15335"/>
                            <a:gd name="connsiteY4" fmla="*/ 8174 h 8173"/>
                            <a:gd name="connsiteX5" fmla="*/ 7430 w 15335"/>
                            <a:gd name="connsiteY5" fmla="*/ 4840 h 8173"/>
                            <a:gd name="connsiteX6" fmla="*/ 3715 w 15335"/>
                            <a:gd name="connsiteY6" fmla="*/ 2649 h 8173"/>
                            <a:gd name="connsiteX7" fmla="*/ 0 w 15335"/>
                            <a:gd name="connsiteY7" fmla="*/ 268 h 817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5335" h="8173">
                              <a:moveTo>
                                <a:pt x="0" y="268"/>
                              </a:moveTo>
                              <a:cubicBezTo>
                                <a:pt x="1524" y="-303"/>
                                <a:pt x="3143" y="173"/>
                                <a:pt x="4572" y="459"/>
                              </a:cubicBezTo>
                              <a:cubicBezTo>
                                <a:pt x="6001" y="744"/>
                                <a:pt x="7430" y="1411"/>
                                <a:pt x="8763" y="1983"/>
                              </a:cubicBezTo>
                              <a:cubicBezTo>
                                <a:pt x="10097" y="2649"/>
                                <a:pt x="11335" y="3411"/>
                                <a:pt x="12478" y="4459"/>
                              </a:cubicBezTo>
                              <a:cubicBezTo>
                                <a:pt x="13621" y="5507"/>
                                <a:pt x="14764" y="6555"/>
                                <a:pt x="15335" y="8174"/>
                              </a:cubicBezTo>
                              <a:cubicBezTo>
                                <a:pt x="12478" y="7031"/>
                                <a:pt x="10001" y="6078"/>
                                <a:pt x="7430" y="4840"/>
                              </a:cubicBezTo>
                              <a:cubicBezTo>
                                <a:pt x="6191" y="4174"/>
                                <a:pt x="4953" y="3507"/>
                                <a:pt x="3715" y="2649"/>
                              </a:cubicBezTo>
                              <a:cubicBezTo>
                                <a:pt x="2477" y="1983"/>
                                <a:pt x="1334" y="1030"/>
                                <a:pt x="0" y="2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72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7895" y="3965560"/>
                        <a:ext cx="63663" cy="38477"/>
                        <a:chOff x="6017895" y="3965560"/>
                        <a:chExt cx="63663" cy="3847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73" name="Freeform: Shape 72">
                          <a:extLst>
                            <a:ext uri="{FF2B5EF4-FFF2-40B4-BE49-F238E27FC236}">
                              <a16:creationId xmlns:a16="http://schemas.microsoft.com/office/drawing/2014/main" id="{2144DE39-B6D6-40D0-931E-42B73FE9953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7895" y="3967352"/>
                          <a:ext cx="24669" cy="36685"/>
                        </a:xfrm>
                        <a:custGeom>
                          <a:avLst/>
                          <a:gdLst>
                            <a:gd name="connsiteX0" fmla="*/ 24670 w 24669"/>
                            <a:gd name="connsiteY0" fmla="*/ 33909 h 36685"/>
                            <a:gd name="connsiteX1" fmla="*/ 12097 w 24669"/>
                            <a:gd name="connsiteY1" fmla="*/ 36671 h 36685"/>
                            <a:gd name="connsiteX2" fmla="*/ 10954 w 24669"/>
                            <a:gd name="connsiteY2" fmla="*/ 35719 h 36685"/>
                            <a:gd name="connsiteX3" fmla="*/ 10954 w 24669"/>
                            <a:gd name="connsiteY3" fmla="*/ 35433 h 36685"/>
                            <a:gd name="connsiteX4" fmla="*/ 10954 w 24669"/>
                            <a:gd name="connsiteY4" fmla="*/ 35338 h 36685"/>
                            <a:gd name="connsiteX5" fmla="*/ 9906 w 24669"/>
                            <a:gd name="connsiteY5" fmla="*/ 3239 h 36685"/>
                            <a:gd name="connsiteX6" fmla="*/ 10858 w 24669"/>
                            <a:gd name="connsiteY6" fmla="*/ 4191 h 36685"/>
                            <a:gd name="connsiteX7" fmla="*/ 1619 w 24669"/>
                            <a:gd name="connsiteY7" fmla="*/ 667 h 36685"/>
                            <a:gd name="connsiteX8" fmla="*/ 2000 w 24669"/>
                            <a:gd name="connsiteY8" fmla="*/ 667 h 36685"/>
                            <a:gd name="connsiteX9" fmla="*/ 0 w 24669"/>
                            <a:gd name="connsiteY9" fmla="*/ 3048 h 36685"/>
                            <a:gd name="connsiteX10" fmla="*/ 1524 w 24669"/>
                            <a:gd name="connsiteY10" fmla="*/ 95 h 36685"/>
                            <a:gd name="connsiteX11" fmla="*/ 1810 w 24669"/>
                            <a:gd name="connsiteY11" fmla="*/ 0 h 36685"/>
                            <a:gd name="connsiteX12" fmla="*/ 1905 w 24669"/>
                            <a:gd name="connsiteY12" fmla="*/ 0 h 36685"/>
                            <a:gd name="connsiteX13" fmla="*/ 11049 w 24669"/>
                            <a:gd name="connsiteY13" fmla="*/ 2000 h 36685"/>
                            <a:gd name="connsiteX14" fmla="*/ 12002 w 24669"/>
                            <a:gd name="connsiteY14" fmla="*/ 2858 h 36685"/>
                            <a:gd name="connsiteX15" fmla="*/ 12002 w 24669"/>
                            <a:gd name="connsiteY15" fmla="*/ 2953 h 36685"/>
                            <a:gd name="connsiteX16" fmla="*/ 14383 w 24669"/>
                            <a:gd name="connsiteY16" fmla="*/ 19240 h 36685"/>
                            <a:gd name="connsiteX17" fmla="*/ 13049 w 24669"/>
                            <a:gd name="connsiteY17" fmla="*/ 35909 h 36685"/>
                            <a:gd name="connsiteX18" fmla="*/ 11906 w 24669"/>
                            <a:gd name="connsiteY18" fmla="*/ 34481 h 36685"/>
                            <a:gd name="connsiteX19" fmla="*/ 24670 w 24669"/>
                            <a:gd name="connsiteY19" fmla="*/ 33909 h 366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24669" h="36685">
                              <a:moveTo>
                                <a:pt x="24670" y="33909"/>
                              </a:moveTo>
                              <a:cubicBezTo>
                                <a:pt x="20383" y="34385"/>
                                <a:pt x="16478" y="36005"/>
                                <a:pt x="12097" y="36671"/>
                              </a:cubicBezTo>
                              <a:cubicBezTo>
                                <a:pt x="11525" y="36767"/>
                                <a:pt x="11049" y="36385"/>
                                <a:pt x="10954" y="35719"/>
                              </a:cubicBezTo>
                              <a:cubicBezTo>
                                <a:pt x="10954" y="35623"/>
                                <a:pt x="10954" y="35528"/>
                                <a:pt x="10954" y="35433"/>
                              </a:cubicBezTo>
                              <a:lnTo>
                                <a:pt x="10954" y="35338"/>
                              </a:lnTo>
                              <a:cubicBezTo>
                                <a:pt x="12764" y="24860"/>
                                <a:pt x="10668" y="14192"/>
                                <a:pt x="9906" y="3239"/>
                              </a:cubicBezTo>
                              <a:lnTo>
                                <a:pt x="10858" y="4191"/>
                              </a:lnTo>
                              <a:cubicBezTo>
                                <a:pt x="7620" y="3620"/>
                                <a:pt x="4382" y="2572"/>
                                <a:pt x="1619" y="667"/>
                              </a:cubicBezTo>
                              <a:lnTo>
                                <a:pt x="2000" y="667"/>
                              </a:lnTo>
                              <a:cubicBezTo>
                                <a:pt x="1143" y="1238"/>
                                <a:pt x="476" y="2000"/>
                                <a:pt x="0" y="3048"/>
                              </a:cubicBezTo>
                              <a:cubicBezTo>
                                <a:pt x="190" y="2000"/>
                                <a:pt x="667" y="953"/>
                                <a:pt x="1524" y="95"/>
                              </a:cubicBezTo>
                              <a:cubicBezTo>
                                <a:pt x="1619" y="0"/>
                                <a:pt x="1714" y="0"/>
                                <a:pt x="1810" y="0"/>
                              </a:cubicBezTo>
                              <a:lnTo>
                                <a:pt x="1905" y="0"/>
                              </a:lnTo>
                              <a:cubicBezTo>
                                <a:pt x="4858" y="1238"/>
                                <a:pt x="7906" y="1810"/>
                                <a:pt x="11049" y="2000"/>
                              </a:cubicBezTo>
                              <a:cubicBezTo>
                                <a:pt x="11525" y="2000"/>
                                <a:pt x="11906" y="2381"/>
                                <a:pt x="12002" y="2858"/>
                              </a:cubicBezTo>
                              <a:lnTo>
                                <a:pt x="12002" y="2953"/>
                              </a:lnTo>
                              <a:cubicBezTo>
                                <a:pt x="13049" y="8287"/>
                                <a:pt x="13907" y="13716"/>
                                <a:pt x="14383" y="19240"/>
                              </a:cubicBezTo>
                              <a:cubicBezTo>
                                <a:pt x="14764" y="24765"/>
                                <a:pt x="14669" y="30480"/>
                                <a:pt x="13049" y="35909"/>
                              </a:cubicBezTo>
                              <a:lnTo>
                                <a:pt x="11906" y="34481"/>
                              </a:lnTo>
                              <a:cubicBezTo>
                                <a:pt x="16002" y="34290"/>
                                <a:pt x="20383" y="33242"/>
                                <a:pt x="24670" y="339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4" name="Freeform: Shape 73">
                          <a:extLst>
                            <a:ext uri="{FF2B5EF4-FFF2-40B4-BE49-F238E27FC236}">
                              <a16:creationId xmlns:a16="http://schemas.microsoft.com/office/drawing/2014/main" id="{4BC489B7-50A1-45E0-A499-C50E0761D8D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7945" y="3977258"/>
                          <a:ext cx="12814" cy="23377"/>
                        </a:xfrm>
                        <a:custGeom>
                          <a:avLst/>
                          <a:gdLst>
                            <a:gd name="connsiteX0" fmla="*/ 12815 w 12814"/>
                            <a:gd name="connsiteY0" fmla="*/ 23050 h 23377"/>
                            <a:gd name="connsiteX1" fmla="*/ 5004 w 12814"/>
                            <a:gd name="connsiteY1" fmla="*/ 22765 h 23377"/>
                            <a:gd name="connsiteX2" fmla="*/ 146 w 12814"/>
                            <a:gd name="connsiteY2" fmla="*/ 15621 h 23377"/>
                            <a:gd name="connsiteX3" fmla="*/ 51 w 12814"/>
                            <a:gd name="connsiteY3" fmla="*/ 0 h 23377"/>
                            <a:gd name="connsiteX4" fmla="*/ 2623 w 12814"/>
                            <a:gd name="connsiteY4" fmla="*/ 7525 h 23377"/>
                            <a:gd name="connsiteX5" fmla="*/ 3099 w 12814"/>
                            <a:gd name="connsiteY5" fmla="*/ 15050 h 23377"/>
                            <a:gd name="connsiteX6" fmla="*/ 5957 w 12814"/>
                            <a:gd name="connsiteY6" fmla="*/ 20574 h 23377"/>
                            <a:gd name="connsiteX7" fmla="*/ 12815 w 12814"/>
                            <a:gd name="connsiteY7" fmla="*/ 23050 h 233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814" h="23377">
                              <a:moveTo>
                                <a:pt x="12815" y="23050"/>
                              </a:moveTo>
                              <a:cubicBezTo>
                                <a:pt x="10243" y="23241"/>
                                <a:pt x="7862" y="23813"/>
                                <a:pt x="5004" y="22765"/>
                              </a:cubicBezTo>
                              <a:cubicBezTo>
                                <a:pt x="2147" y="21527"/>
                                <a:pt x="623" y="18479"/>
                                <a:pt x="146" y="15621"/>
                              </a:cubicBezTo>
                              <a:cubicBezTo>
                                <a:pt x="-520" y="9906"/>
                                <a:pt x="1385" y="5144"/>
                                <a:pt x="51" y="0"/>
                              </a:cubicBezTo>
                              <a:cubicBezTo>
                                <a:pt x="1861" y="2000"/>
                                <a:pt x="2432" y="4953"/>
                                <a:pt x="2623" y="7525"/>
                              </a:cubicBezTo>
                              <a:cubicBezTo>
                                <a:pt x="2909" y="10192"/>
                                <a:pt x="2718" y="12763"/>
                                <a:pt x="3099" y="15050"/>
                              </a:cubicBezTo>
                              <a:cubicBezTo>
                                <a:pt x="3385" y="17240"/>
                                <a:pt x="4337" y="19336"/>
                                <a:pt x="5957" y="20574"/>
                              </a:cubicBezTo>
                              <a:cubicBezTo>
                                <a:pt x="7671" y="21812"/>
                                <a:pt x="10433" y="22098"/>
                                <a:pt x="12815" y="2305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5" name="Freeform: Shape 74">
                          <a:extLst>
                            <a:ext uri="{FF2B5EF4-FFF2-40B4-BE49-F238E27FC236}">
                              <a16:creationId xmlns:a16="http://schemas.microsoft.com/office/drawing/2014/main" id="{4C339A5B-4990-42DD-9207-E0A94729C8E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7229" y="3968092"/>
                          <a:ext cx="54328" cy="22621"/>
                        </a:xfrm>
                        <a:custGeom>
                          <a:avLst/>
                          <a:gdLst>
                            <a:gd name="connsiteX0" fmla="*/ 0 w 54328"/>
                            <a:gd name="connsiteY0" fmla="*/ 3070 h 22621"/>
                            <a:gd name="connsiteX1" fmla="*/ 10097 w 54328"/>
                            <a:gd name="connsiteY1" fmla="*/ 22 h 22621"/>
                            <a:gd name="connsiteX2" fmla="*/ 10573 w 54328"/>
                            <a:gd name="connsiteY2" fmla="*/ 403 h 22621"/>
                            <a:gd name="connsiteX3" fmla="*/ 10573 w 54328"/>
                            <a:gd name="connsiteY3" fmla="*/ 498 h 22621"/>
                            <a:gd name="connsiteX4" fmla="*/ 12859 w 54328"/>
                            <a:gd name="connsiteY4" fmla="*/ 8404 h 22621"/>
                            <a:gd name="connsiteX5" fmla="*/ 12097 w 54328"/>
                            <a:gd name="connsiteY5" fmla="*/ 7452 h 22621"/>
                            <a:gd name="connsiteX6" fmla="*/ 35909 w 54328"/>
                            <a:gd name="connsiteY6" fmla="*/ 5737 h 22621"/>
                            <a:gd name="connsiteX7" fmla="*/ 48197 w 54328"/>
                            <a:gd name="connsiteY7" fmla="*/ 7356 h 22621"/>
                            <a:gd name="connsiteX8" fmla="*/ 53721 w 54328"/>
                            <a:gd name="connsiteY8" fmla="*/ 11738 h 22621"/>
                            <a:gd name="connsiteX9" fmla="*/ 54197 w 54328"/>
                            <a:gd name="connsiteY9" fmla="*/ 15643 h 22621"/>
                            <a:gd name="connsiteX10" fmla="*/ 52388 w 54328"/>
                            <a:gd name="connsiteY10" fmla="*/ 19262 h 22621"/>
                            <a:gd name="connsiteX11" fmla="*/ 40100 w 54328"/>
                            <a:gd name="connsiteY11" fmla="*/ 22501 h 22621"/>
                            <a:gd name="connsiteX12" fmla="*/ 28099 w 54328"/>
                            <a:gd name="connsiteY12" fmla="*/ 22311 h 22621"/>
                            <a:gd name="connsiteX13" fmla="*/ 16192 w 54328"/>
                            <a:gd name="connsiteY13" fmla="*/ 21549 h 22621"/>
                            <a:gd name="connsiteX14" fmla="*/ 4382 w 54328"/>
                            <a:gd name="connsiteY14" fmla="*/ 21739 h 22621"/>
                            <a:gd name="connsiteX15" fmla="*/ 16288 w 54328"/>
                            <a:gd name="connsiteY15" fmla="*/ 20215 h 22621"/>
                            <a:gd name="connsiteX16" fmla="*/ 28194 w 54328"/>
                            <a:gd name="connsiteY16" fmla="*/ 20120 h 22621"/>
                            <a:gd name="connsiteX17" fmla="*/ 40005 w 54328"/>
                            <a:gd name="connsiteY17" fmla="*/ 19739 h 22621"/>
                            <a:gd name="connsiteX18" fmla="*/ 50578 w 54328"/>
                            <a:gd name="connsiteY18" fmla="*/ 16977 h 22621"/>
                            <a:gd name="connsiteX19" fmla="*/ 51435 w 54328"/>
                            <a:gd name="connsiteY19" fmla="*/ 15262 h 22621"/>
                            <a:gd name="connsiteX20" fmla="*/ 51149 w 54328"/>
                            <a:gd name="connsiteY20" fmla="*/ 13071 h 22621"/>
                            <a:gd name="connsiteX21" fmla="*/ 47339 w 54328"/>
                            <a:gd name="connsiteY21" fmla="*/ 10214 h 22621"/>
                            <a:gd name="connsiteX22" fmla="*/ 36004 w 54328"/>
                            <a:gd name="connsiteY22" fmla="*/ 8595 h 22621"/>
                            <a:gd name="connsiteX23" fmla="*/ 12097 w 54328"/>
                            <a:gd name="connsiteY23" fmla="*/ 9166 h 22621"/>
                            <a:gd name="connsiteX24" fmla="*/ 11240 w 54328"/>
                            <a:gd name="connsiteY24" fmla="*/ 8309 h 22621"/>
                            <a:gd name="connsiteX25" fmla="*/ 11240 w 54328"/>
                            <a:gd name="connsiteY25" fmla="*/ 8214 h 22621"/>
                            <a:gd name="connsiteX26" fmla="*/ 9620 w 54328"/>
                            <a:gd name="connsiteY26" fmla="*/ 784 h 22621"/>
                            <a:gd name="connsiteX27" fmla="*/ 10097 w 54328"/>
                            <a:gd name="connsiteY27" fmla="*/ 1165 h 22621"/>
                            <a:gd name="connsiteX28" fmla="*/ 0 w 54328"/>
                            <a:gd name="connsiteY28" fmla="*/ 3070 h 22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54328" h="22621">
                              <a:moveTo>
                                <a:pt x="0" y="3070"/>
                              </a:moveTo>
                              <a:cubicBezTo>
                                <a:pt x="2858" y="879"/>
                                <a:pt x="6477" y="-168"/>
                                <a:pt x="10097" y="22"/>
                              </a:cubicBezTo>
                              <a:cubicBezTo>
                                <a:pt x="10287" y="22"/>
                                <a:pt x="10478" y="213"/>
                                <a:pt x="10573" y="403"/>
                              </a:cubicBezTo>
                              <a:lnTo>
                                <a:pt x="10573" y="498"/>
                              </a:lnTo>
                              <a:cubicBezTo>
                                <a:pt x="11525" y="2880"/>
                                <a:pt x="12954" y="5356"/>
                                <a:pt x="12859" y="8404"/>
                              </a:cubicBezTo>
                              <a:lnTo>
                                <a:pt x="12097" y="7452"/>
                              </a:lnTo>
                              <a:cubicBezTo>
                                <a:pt x="19812" y="6975"/>
                                <a:pt x="27908" y="5642"/>
                                <a:pt x="35909" y="5737"/>
                              </a:cubicBezTo>
                              <a:cubicBezTo>
                                <a:pt x="39910" y="5832"/>
                                <a:pt x="44006" y="5928"/>
                                <a:pt x="48197" y="7356"/>
                              </a:cubicBezTo>
                              <a:cubicBezTo>
                                <a:pt x="50197" y="8023"/>
                                <a:pt x="52483" y="9166"/>
                                <a:pt x="53721" y="11738"/>
                              </a:cubicBezTo>
                              <a:cubicBezTo>
                                <a:pt x="54293" y="12976"/>
                                <a:pt x="54483" y="14405"/>
                                <a:pt x="54197" y="15643"/>
                              </a:cubicBezTo>
                              <a:cubicBezTo>
                                <a:pt x="54102" y="16881"/>
                                <a:pt x="53340" y="18500"/>
                                <a:pt x="52388" y="19262"/>
                              </a:cubicBezTo>
                              <a:cubicBezTo>
                                <a:pt x="48292" y="22215"/>
                                <a:pt x="44101" y="22120"/>
                                <a:pt x="40100" y="22501"/>
                              </a:cubicBezTo>
                              <a:cubicBezTo>
                                <a:pt x="36100" y="22787"/>
                                <a:pt x="32004" y="22501"/>
                                <a:pt x="28099" y="22311"/>
                              </a:cubicBezTo>
                              <a:lnTo>
                                <a:pt x="16192" y="21549"/>
                              </a:lnTo>
                              <a:cubicBezTo>
                                <a:pt x="12192" y="21358"/>
                                <a:pt x="8192" y="20882"/>
                                <a:pt x="4382" y="21739"/>
                              </a:cubicBezTo>
                              <a:cubicBezTo>
                                <a:pt x="8192" y="20310"/>
                                <a:pt x="12287" y="20406"/>
                                <a:pt x="16288" y="20215"/>
                              </a:cubicBezTo>
                              <a:cubicBezTo>
                                <a:pt x="20288" y="20025"/>
                                <a:pt x="24289" y="20215"/>
                                <a:pt x="28194" y="20120"/>
                              </a:cubicBezTo>
                              <a:cubicBezTo>
                                <a:pt x="32195" y="20120"/>
                                <a:pt x="36100" y="19929"/>
                                <a:pt x="40005" y="19739"/>
                              </a:cubicBezTo>
                              <a:cubicBezTo>
                                <a:pt x="43720" y="19453"/>
                                <a:pt x="48101" y="18977"/>
                                <a:pt x="50578" y="16977"/>
                              </a:cubicBezTo>
                              <a:cubicBezTo>
                                <a:pt x="51149" y="16405"/>
                                <a:pt x="51340" y="16024"/>
                                <a:pt x="51435" y="15262"/>
                              </a:cubicBezTo>
                              <a:cubicBezTo>
                                <a:pt x="51530" y="14405"/>
                                <a:pt x="51435" y="13738"/>
                                <a:pt x="51149" y="13071"/>
                              </a:cubicBezTo>
                              <a:cubicBezTo>
                                <a:pt x="50578" y="11833"/>
                                <a:pt x="49054" y="10881"/>
                                <a:pt x="47339" y="10214"/>
                              </a:cubicBezTo>
                              <a:cubicBezTo>
                                <a:pt x="43910" y="8975"/>
                                <a:pt x="39910" y="8690"/>
                                <a:pt x="36004" y="8595"/>
                              </a:cubicBezTo>
                              <a:cubicBezTo>
                                <a:pt x="28099" y="8404"/>
                                <a:pt x="20288" y="9261"/>
                                <a:pt x="12097" y="9166"/>
                              </a:cubicBezTo>
                              <a:cubicBezTo>
                                <a:pt x="11621" y="9166"/>
                                <a:pt x="11240" y="8785"/>
                                <a:pt x="11240" y="8309"/>
                              </a:cubicBezTo>
                              <a:lnTo>
                                <a:pt x="11240" y="8214"/>
                              </a:lnTo>
                              <a:cubicBezTo>
                                <a:pt x="11430" y="5832"/>
                                <a:pt x="10382" y="3356"/>
                                <a:pt x="9620" y="784"/>
                              </a:cubicBezTo>
                              <a:lnTo>
                                <a:pt x="10097" y="1165"/>
                              </a:lnTo>
                              <a:cubicBezTo>
                                <a:pt x="6667" y="594"/>
                                <a:pt x="3143" y="1260"/>
                                <a:pt x="0" y="30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6" name="Freeform: Shape 75">
                          <a:extLst>
                            <a:ext uri="{FF2B5EF4-FFF2-40B4-BE49-F238E27FC236}">
                              <a16:creationId xmlns:a16="http://schemas.microsoft.com/office/drawing/2014/main" id="{99DFB5EF-0131-4207-A2C5-ABFC3CB623B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375" y="3965560"/>
                          <a:ext cx="15335" cy="8174"/>
                        </a:xfrm>
                        <a:custGeom>
                          <a:avLst/>
                          <a:gdLst>
                            <a:gd name="connsiteX0" fmla="*/ 0 w 15335"/>
                            <a:gd name="connsiteY0" fmla="*/ 268 h 8174"/>
                            <a:gd name="connsiteX1" fmla="*/ 4572 w 15335"/>
                            <a:gd name="connsiteY1" fmla="*/ 459 h 8174"/>
                            <a:gd name="connsiteX2" fmla="*/ 8763 w 15335"/>
                            <a:gd name="connsiteY2" fmla="*/ 1983 h 8174"/>
                            <a:gd name="connsiteX3" fmla="*/ 12478 w 15335"/>
                            <a:gd name="connsiteY3" fmla="*/ 4459 h 8174"/>
                            <a:gd name="connsiteX4" fmla="*/ 15335 w 15335"/>
                            <a:gd name="connsiteY4" fmla="*/ 8174 h 8174"/>
                            <a:gd name="connsiteX5" fmla="*/ 7430 w 15335"/>
                            <a:gd name="connsiteY5" fmla="*/ 4840 h 8174"/>
                            <a:gd name="connsiteX6" fmla="*/ 3715 w 15335"/>
                            <a:gd name="connsiteY6" fmla="*/ 2649 h 8174"/>
                            <a:gd name="connsiteX7" fmla="*/ 0 w 15335"/>
                            <a:gd name="connsiteY7" fmla="*/ 268 h 8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5335" h="8174">
                              <a:moveTo>
                                <a:pt x="0" y="268"/>
                              </a:moveTo>
                              <a:cubicBezTo>
                                <a:pt x="1524" y="-303"/>
                                <a:pt x="3143" y="173"/>
                                <a:pt x="4572" y="459"/>
                              </a:cubicBezTo>
                              <a:cubicBezTo>
                                <a:pt x="6001" y="745"/>
                                <a:pt x="7430" y="1411"/>
                                <a:pt x="8763" y="1983"/>
                              </a:cubicBezTo>
                              <a:cubicBezTo>
                                <a:pt x="10097" y="2649"/>
                                <a:pt x="11335" y="3412"/>
                                <a:pt x="12478" y="4459"/>
                              </a:cubicBezTo>
                              <a:cubicBezTo>
                                <a:pt x="13621" y="5507"/>
                                <a:pt x="14764" y="6555"/>
                                <a:pt x="15335" y="8174"/>
                              </a:cubicBezTo>
                              <a:cubicBezTo>
                                <a:pt x="12478" y="7031"/>
                                <a:pt x="10001" y="6078"/>
                                <a:pt x="7430" y="4840"/>
                              </a:cubicBezTo>
                              <a:cubicBezTo>
                                <a:pt x="6191" y="4173"/>
                                <a:pt x="4953" y="3507"/>
                                <a:pt x="3715" y="2649"/>
                              </a:cubicBezTo>
                              <a:cubicBezTo>
                                <a:pt x="2477" y="1983"/>
                                <a:pt x="1334" y="935"/>
                                <a:pt x="0" y="2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77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5876" y="3728274"/>
                        <a:ext cx="71409" cy="34865"/>
                        <a:chOff x="6015876" y="3728274"/>
                        <a:chExt cx="71409" cy="34865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78" name="Freeform: Shape 77">
                          <a:extLst>
                            <a:ext uri="{FF2B5EF4-FFF2-40B4-BE49-F238E27FC236}">
                              <a16:creationId xmlns:a16="http://schemas.microsoft.com/office/drawing/2014/main" id="{8747065F-3012-42F6-9768-250E6E6AE9F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5876" y="3735228"/>
                          <a:ext cx="71409" cy="21108"/>
                        </a:xfrm>
                        <a:custGeom>
                          <a:avLst/>
                          <a:gdLst>
                            <a:gd name="connsiteX0" fmla="*/ 19259 w 71409"/>
                            <a:gd name="connsiteY0" fmla="*/ 11525 h 21108"/>
                            <a:gd name="connsiteX1" fmla="*/ 30784 w 71409"/>
                            <a:gd name="connsiteY1" fmla="*/ 4858 h 21108"/>
                            <a:gd name="connsiteX2" fmla="*/ 44119 w 71409"/>
                            <a:gd name="connsiteY2" fmla="*/ 3429 h 21108"/>
                            <a:gd name="connsiteX3" fmla="*/ 70503 w 71409"/>
                            <a:gd name="connsiteY3" fmla="*/ 7715 h 21108"/>
                            <a:gd name="connsiteX4" fmla="*/ 71361 w 71409"/>
                            <a:gd name="connsiteY4" fmla="*/ 9334 h 21108"/>
                            <a:gd name="connsiteX5" fmla="*/ 71170 w 71409"/>
                            <a:gd name="connsiteY5" fmla="*/ 9715 h 21108"/>
                            <a:gd name="connsiteX6" fmla="*/ 54596 w 71409"/>
                            <a:gd name="connsiteY6" fmla="*/ 18478 h 21108"/>
                            <a:gd name="connsiteX7" fmla="*/ 36404 w 71409"/>
                            <a:gd name="connsiteY7" fmla="*/ 19145 h 21108"/>
                            <a:gd name="connsiteX8" fmla="*/ 19068 w 71409"/>
                            <a:gd name="connsiteY8" fmla="*/ 15621 h 21108"/>
                            <a:gd name="connsiteX9" fmla="*/ 2209 w 71409"/>
                            <a:gd name="connsiteY9" fmla="*/ 21050 h 21108"/>
                            <a:gd name="connsiteX10" fmla="*/ 2209 w 71409"/>
                            <a:gd name="connsiteY10" fmla="*/ 21050 h 21108"/>
                            <a:gd name="connsiteX11" fmla="*/ 780 w 71409"/>
                            <a:gd name="connsiteY11" fmla="*/ 20288 h 21108"/>
                            <a:gd name="connsiteX12" fmla="*/ 780 w 71409"/>
                            <a:gd name="connsiteY12" fmla="*/ 19526 h 21108"/>
                            <a:gd name="connsiteX13" fmla="*/ 18 w 71409"/>
                            <a:gd name="connsiteY13" fmla="*/ 952 h 21108"/>
                            <a:gd name="connsiteX14" fmla="*/ 18 w 71409"/>
                            <a:gd name="connsiteY14" fmla="*/ 952 h 21108"/>
                            <a:gd name="connsiteX15" fmla="*/ 685 w 71409"/>
                            <a:gd name="connsiteY15" fmla="*/ 0 h 21108"/>
                            <a:gd name="connsiteX16" fmla="*/ 971 w 71409"/>
                            <a:gd name="connsiteY16" fmla="*/ 0 h 21108"/>
                            <a:gd name="connsiteX17" fmla="*/ 11925 w 71409"/>
                            <a:gd name="connsiteY17" fmla="*/ 3238 h 21108"/>
                            <a:gd name="connsiteX18" fmla="*/ 16877 w 71409"/>
                            <a:gd name="connsiteY18" fmla="*/ 6191 h 21108"/>
                            <a:gd name="connsiteX19" fmla="*/ 19259 w 71409"/>
                            <a:gd name="connsiteY19" fmla="*/ 11525 h 21108"/>
                            <a:gd name="connsiteX20" fmla="*/ 19259 w 71409"/>
                            <a:gd name="connsiteY20" fmla="*/ 11525 h 21108"/>
                            <a:gd name="connsiteX21" fmla="*/ 16401 w 71409"/>
                            <a:gd name="connsiteY21" fmla="*/ 6763 h 21108"/>
                            <a:gd name="connsiteX22" fmla="*/ 11448 w 71409"/>
                            <a:gd name="connsiteY22" fmla="*/ 4191 h 21108"/>
                            <a:gd name="connsiteX23" fmla="*/ 590 w 71409"/>
                            <a:gd name="connsiteY23" fmla="*/ 1715 h 21108"/>
                            <a:gd name="connsiteX24" fmla="*/ 1447 w 71409"/>
                            <a:gd name="connsiteY24" fmla="*/ 762 h 21108"/>
                            <a:gd name="connsiteX25" fmla="*/ 2876 w 71409"/>
                            <a:gd name="connsiteY25" fmla="*/ 20288 h 21108"/>
                            <a:gd name="connsiteX26" fmla="*/ 1352 w 71409"/>
                            <a:gd name="connsiteY26" fmla="*/ 18859 h 21108"/>
                            <a:gd name="connsiteX27" fmla="*/ 18687 w 71409"/>
                            <a:gd name="connsiteY27" fmla="*/ 12859 h 21108"/>
                            <a:gd name="connsiteX28" fmla="*/ 36499 w 71409"/>
                            <a:gd name="connsiteY28" fmla="*/ 16097 h 21108"/>
                            <a:gd name="connsiteX29" fmla="*/ 54216 w 71409"/>
                            <a:gd name="connsiteY29" fmla="*/ 15526 h 21108"/>
                            <a:gd name="connsiteX30" fmla="*/ 69075 w 71409"/>
                            <a:gd name="connsiteY30" fmla="*/ 8192 h 21108"/>
                            <a:gd name="connsiteX31" fmla="*/ 69741 w 71409"/>
                            <a:gd name="connsiteY31" fmla="*/ 10287 h 21108"/>
                            <a:gd name="connsiteX32" fmla="*/ 44024 w 71409"/>
                            <a:gd name="connsiteY32" fmla="*/ 5144 h 21108"/>
                            <a:gd name="connsiteX33" fmla="*/ 30975 w 71409"/>
                            <a:gd name="connsiteY33" fmla="*/ 5715 h 21108"/>
                            <a:gd name="connsiteX34" fmla="*/ 19259 w 71409"/>
                            <a:gd name="connsiteY34" fmla="*/ 11525 h 2110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</a:cxnLst>
                          <a:rect l="l" t="t" r="r" b="b"/>
                          <a:pathLst>
                            <a:path w="71409" h="21108">
                              <a:moveTo>
                                <a:pt x="19259" y="11525"/>
                              </a:moveTo>
                              <a:cubicBezTo>
                                <a:pt x="22212" y="8001"/>
                                <a:pt x="26498" y="6001"/>
                                <a:pt x="30784" y="4858"/>
                              </a:cubicBezTo>
                              <a:cubicBezTo>
                                <a:pt x="35166" y="3715"/>
                                <a:pt x="39642" y="3334"/>
                                <a:pt x="44119" y="3429"/>
                              </a:cubicBezTo>
                              <a:cubicBezTo>
                                <a:pt x="53072" y="3715"/>
                                <a:pt x="61931" y="5048"/>
                                <a:pt x="70503" y="7715"/>
                              </a:cubicBezTo>
                              <a:cubicBezTo>
                                <a:pt x="71170" y="7906"/>
                                <a:pt x="71551" y="8668"/>
                                <a:pt x="71361" y="9334"/>
                              </a:cubicBezTo>
                              <a:cubicBezTo>
                                <a:pt x="71361" y="9430"/>
                                <a:pt x="71265" y="9620"/>
                                <a:pt x="71170" y="9715"/>
                              </a:cubicBezTo>
                              <a:cubicBezTo>
                                <a:pt x="67265" y="15621"/>
                                <a:pt x="60502" y="17431"/>
                                <a:pt x="54596" y="18478"/>
                              </a:cubicBezTo>
                              <a:cubicBezTo>
                                <a:pt x="48501" y="19431"/>
                                <a:pt x="42405" y="19431"/>
                                <a:pt x="36404" y="19145"/>
                              </a:cubicBezTo>
                              <a:cubicBezTo>
                                <a:pt x="29832" y="19050"/>
                                <a:pt x="24402" y="14859"/>
                                <a:pt x="19068" y="15621"/>
                              </a:cubicBezTo>
                              <a:cubicBezTo>
                                <a:pt x="13448" y="16478"/>
                                <a:pt x="7829" y="18955"/>
                                <a:pt x="2209" y="21050"/>
                              </a:cubicBezTo>
                              <a:lnTo>
                                <a:pt x="2209" y="21050"/>
                              </a:lnTo>
                              <a:cubicBezTo>
                                <a:pt x="1638" y="21241"/>
                                <a:pt x="971" y="20955"/>
                                <a:pt x="780" y="20288"/>
                              </a:cubicBezTo>
                              <a:cubicBezTo>
                                <a:pt x="685" y="20002"/>
                                <a:pt x="685" y="19812"/>
                                <a:pt x="780" y="19526"/>
                              </a:cubicBezTo>
                              <a:cubicBezTo>
                                <a:pt x="2304" y="13716"/>
                                <a:pt x="1066" y="7239"/>
                                <a:pt x="18" y="952"/>
                              </a:cubicBezTo>
                              <a:lnTo>
                                <a:pt x="18" y="952"/>
                              </a:lnTo>
                              <a:cubicBezTo>
                                <a:pt x="-77" y="476"/>
                                <a:pt x="209" y="95"/>
                                <a:pt x="685" y="0"/>
                              </a:cubicBezTo>
                              <a:cubicBezTo>
                                <a:pt x="780" y="0"/>
                                <a:pt x="876" y="0"/>
                                <a:pt x="971" y="0"/>
                              </a:cubicBezTo>
                              <a:cubicBezTo>
                                <a:pt x="4685" y="762"/>
                                <a:pt x="8400" y="1715"/>
                                <a:pt x="11925" y="3238"/>
                              </a:cubicBezTo>
                              <a:cubicBezTo>
                                <a:pt x="13639" y="4000"/>
                                <a:pt x="15353" y="4953"/>
                                <a:pt x="16877" y="6191"/>
                              </a:cubicBezTo>
                              <a:cubicBezTo>
                                <a:pt x="18116" y="7715"/>
                                <a:pt x="19354" y="9525"/>
                                <a:pt x="19259" y="11525"/>
                              </a:cubicBezTo>
                              <a:close/>
                              <a:moveTo>
                                <a:pt x="19259" y="11525"/>
                              </a:moveTo>
                              <a:cubicBezTo>
                                <a:pt x="19164" y="9525"/>
                                <a:pt x="17830" y="7906"/>
                                <a:pt x="16401" y="6763"/>
                              </a:cubicBezTo>
                              <a:cubicBezTo>
                                <a:pt x="14877" y="5620"/>
                                <a:pt x="13163" y="4858"/>
                                <a:pt x="11448" y="4191"/>
                              </a:cubicBezTo>
                              <a:cubicBezTo>
                                <a:pt x="7924" y="2953"/>
                                <a:pt x="4209" y="2286"/>
                                <a:pt x="590" y="1715"/>
                              </a:cubicBezTo>
                              <a:lnTo>
                                <a:pt x="1447" y="762"/>
                              </a:lnTo>
                              <a:cubicBezTo>
                                <a:pt x="2685" y="6953"/>
                                <a:pt x="4304" y="13525"/>
                                <a:pt x="2876" y="20288"/>
                              </a:cubicBezTo>
                              <a:lnTo>
                                <a:pt x="1352" y="18859"/>
                              </a:lnTo>
                              <a:cubicBezTo>
                                <a:pt x="6876" y="16383"/>
                                <a:pt x="12496" y="14002"/>
                                <a:pt x="18687" y="12859"/>
                              </a:cubicBezTo>
                              <a:cubicBezTo>
                                <a:pt x="25640" y="12097"/>
                                <a:pt x="30879" y="16288"/>
                                <a:pt x="36499" y="16097"/>
                              </a:cubicBezTo>
                              <a:cubicBezTo>
                                <a:pt x="42500" y="16192"/>
                                <a:pt x="48405" y="16383"/>
                                <a:pt x="54216" y="15526"/>
                              </a:cubicBezTo>
                              <a:cubicBezTo>
                                <a:pt x="59835" y="14669"/>
                                <a:pt x="65931" y="12859"/>
                                <a:pt x="69075" y="8192"/>
                              </a:cubicBezTo>
                              <a:lnTo>
                                <a:pt x="69741" y="10287"/>
                              </a:lnTo>
                              <a:cubicBezTo>
                                <a:pt x="61455" y="7620"/>
                                <a:pt x="52787" y="5715"/>
                                <a:pt x="44024" y="5144"/>
                              </a:cubicBezTo>
                              <a:cubicBezTo>
                                <a:pt x="39642" y="4953"/>
                                <a:pt x="35261" y="4953"/>
                                <a:pt x="30975" y="5715"/>
                              </a:cubicBezTo>
                              <a:cubicBezTo>
                                <a:pt x="26688" y="6572"/>
                                <a:pt x="22402" y="8192"/>
                                <a:pt x="19259" y="11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" name="Freeform: Shape 78">
                          <a:extLst>
                            <a:ext uri="{FF2B5EF4-FFF2-40B4-BE49-F238E27FC236}">
                              <a16:creationId xmlns:a16="http://schemas.microsoft.com/office/drawing/2014/main" id="{0B3B9267-A9A8-4966-8DCF-002CEE7930E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2442" y="3728274"/>
                          <a:ext cx="35936" cy="20193"/>
                        </a:xfrm>
                        <a:custGeom>
                          <a:avLst/>
                          <a:gdLst>
                            <a:gd name="connsiteX0" fmla="*/ 14791 w 35936"/>
                            <a:gd name="connsiteY0" fmla="*/ 20193 h 20193"/>
                            <a:gd name="connsiteX1" fmla="*/ 313 w 35936"/>
                            <a:gd name="connsiteY1" fmla="*/ 3620 h 20193"/>
                            <a:gd name="connsiteX2" fmla="*/ 408 w 35936"/>
                            <a:gd name="connsiteY2" fmla="*/ 1715 h 20193"/>
                            <a:gd name="connsiteX3" fmla="*/ 1837 w 35936"/>
                            <a:gd name="connsiteY3" fmla="*/ 1524 h 20193"/>
                            <a:gd name="connsiteX4" fmla="*/ 1932 w 35936"/>
                            <a:gd name="connsiteY4" fmla="*/ 1524 h 20193"/>
                            <a:gd name="connsiteX5" fmla="*/ 12696 w 35936"/>
                            <a:gd name="connsiteY5" fmla="*/ 5239 h 20193"/>
                            <a:gd name="connsiteX6" fmla="*/ 11172 w 35936"/>
                            <a:gd name="connsiteY6" fmla="*/ 6858 h 20193"/>
                            <a:gd name="connsiteX7" fmla="*/ 11553 w 35936"/>
                            <a:gd name="connsiteY7" fmla="*/ 3905 h 20193"/>
                            <a:gd name="connsiteX8" fmla="*/ 11743 w 35936"/>
                            <a:gd name="connsiteY8" fmla="*/ 1810 h 20193"/>
                            <a:gd name="connsiteX9" fmla="*/ 11743 w 35936"/>
                            <a:gd name="connsiteY9" fmla="*/ 1619 h 20193"/>
                            <a:gd name="connsiteX10" fmla="*/ 12886 w 35936"/>
                            <a:gd name="connsiteY10" fmla="*/ 0 h 20193"/>
                            <a:gd name="connsiteX11" fmla="*/ 13648 w 35936"/>
                            <a:gd name="connsiteY11" fmla="*/ 95 h 20193"/>
                            <a:gd name="connsiteX12" fmla="*/ 16887 w 35936"/>
                            <a:gd name="connsiteY12" fmla="*/ 2953 h 20193"/>
                            <a:gd name="connsiteX13" fmla="*/ 17744 w 35936"/>
                            <a:gd name="connsiteY13" fmla="*/ 3905 h 20193"/>
                            <a:gd name="connsiteX14" fmla="*/ 19363 w 35936"/>
                            <a:gd name="connsiteY14" fmla="*/ 5620 h 20193"/>
                            <a:gd name="connsiteX15" fmla="*/ 20792 w 35936"/>
                            <a:gd name="connsiteY15" fmla="*/ 7429 h 20193"/>
                            <a:gd name="connsiteX16" fmla="*/ 23935 w 35936"/>
                            <a:gd name="connsiteY16" fmla="*/ 6382 h 20193"/>
                            <a:gd name="connsiteX17" fmla="*/ 25078 w 35936"/>
                            <a:gd name="connsiteY17" fmla="*/ 6477 h 20193"/>
                            <a:gd name="connsiteX18" fmla="*/ 25554 w 35936"/>
                            <a:gd name="connsiteY18" fmla="*/ 6763 h 20193"/>
                            <a:gd name="connsiteX19" fmla="*/ 26316 w 35936"/>
                            <a:gd name="connsiteY19" fmla="*/ 7334 h 20193"/>
                            <a:gd name="connsiteX20" fmla="*/ 27650 w 35936"/>
                            <a:gd name="connsiteY20" fmla="*/ 8573 h 20193"/>
                            <a:gd name="connsiteX21" fmla="*/ 30126 w 35936"/>
                            <a:gd name="connsiteY21" fmla="*/ 11144 h 20193"/>
                            <a:gd name="connsiteX22" fmla="*/ 35937 w 35936"/>
                            <a:gd name="connsiteY22" fmla="*/ 14859 h 20193"/>
                            <a:gd name="connsiteX23" fmla="*/ 29364 w 35936"/>
                            <a:gd name="connsiteY23" fmla="*/ 12192 h 20193"/>
                            <a:gd name="connsiteX24" fmla="*/ 26507 w 35936"/>
                            <a:gd name="connsiteY24" fmla="*/ 10001 h 20193"/>
                            <a:gd name="connsiteX25" fmla="*/ 25173 w 35936"/>
                            <a:gd name="connsiteY25" fmla="*/ 8954 h 20193"/>
                            <a:gd name="connsiteX26" fmla="*/ 24507 w 35936"/>
                            <a:gd name="connsiteY26" fmla="*/ 8573 h 20193"/>
                            <a:gd name="connsiteX27" fmla="*/ 24221 w 35936"/>
                            <a:gd name="connsiteY27" fmla="*/ 8382 h 20193"/>
                            <a:gd name="connsiteX28" fmla="*/ 24507 w 35936"/>
                            <a:gd name="connsiteY28" fmla="*/ 8477 h 20193"/>
                            <a:gd name="connsiteX29" fmla="*/ 21078 w 35936"/>
                            <a:gd name="connsiteY29" fmla="*/ 10001 h 20193"/>
                            <a:gd name="connsiteX30" fmla="*/ 19458 w 35936"/>
                            <a:gd name="connsiteY30" fmla="*/ 9716 h 20193"/>
                            <a:gd name="connsiteX31" fmla="*/ 18506 w 35936"/>
                            <a:gd name="connsiteY31" fmla="*/ 8858 h 20193"/>
                            <a:gd name="connsiteX32" fmla="*/ 17268 w 35936"/>
                            <a:gd name="connsiteY32" fmla="*/ 7429 h 20193"/>
                            <a:gd name="connsiteX33" fmla="*/ 16506 w 35936"/>
                            <a:gd name="connsiteY33" fmla="*/ 6572 h 20193"/>
                            <a:gd name="connsiteX34" fmla="*/ 14791 w 35936"/>
                            <a:gd name="connsiteY34" fmla="*/ 5048 h 20193"/>
                            <a:gd name="connsiteX35" fmla="*/ 12791 w 35936"/>
                            <a:gd name="connsiteY35" fmla="*/ 3143 h 20193"/>
                            <a:gd name="connsiteX36" fmla="*/ 14696 w 35936"/>
                            <a:gd name="connsiteY36" fmla="*/ 1429 h 20193"/>
                            <a:gd name="connsiteX37" fmla="*/ 14601 w 35936"/>
                            <a:gd name="connsiteY37" fmla="*/ 4477 h 20193"/>
                            <a:gd name="connsiteX38" fmla="*/ 14315 w 35936"/>
                            <a:gd name="connsiteY38" fmla="*/ 6668 h 20193"/>
                            <a:gd name="connsiteX39" fmla="*/ 12981 w 35936"/>
                            <a:gd name="connsiteY39" fmla="*/ 8287 h 20193"/>
                            <a:gd name="connsiteX40" fmla="*/ 12791 w 35936"/>
                            <a:gd name="connsiteY40" fmla="*/ 8287 h 20193"/>
                            <a:gd name="connsiteX41" fmla="*/ 789 w 35936"/>
                            <a:gd name="connsiteY41" fmla="*/ 3810 h 20193"/>
                            <a:gd name="connsiteX42" fmla="*/ 2504 w 35936"/>
                            <a:gd name="connsiteY42" fmla="*/ 1715 h 20193"/>
                            <a:gd name="connsiteX43" fmla="*/ 14791 w 35936"/>
                            <a:gd name="connsiteY43" fmla="*/ 20193 h 201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</a:cxnLst>
                          <a:rect l="l" t="t" r="r" b="b"/>
                          <a:pathLst>
                            <a:path w="35936" h="20193">
                              <a:moveTo>
                                <a:pt x="14791" y="20193"/>
                              </a:moveTo>
                              <a:cubicBezTo>
                                <a:pt x="10219" y="14383"/>
                                <a:pt x="5076" y="9335"/>
                                <a:pt x="313" y="3620"/>
                              </a:cubicBezTo>
                              <a:cubicBezTo>
                                <a:pt x="-163" y="3048"/>
                                <a:pt x="-68" y="2191"/>
                                <a:pt x="408" y="1715"/>
                              </a:cubicBezTo>
                              <a:cubicBezTo>
                                <a:pt x="789" y="1333"/>
                                <a:pt x="1361" y="1238"/>
                                <a:pt x="1837" y="1524"/>
                              </a:cubicBezTo>
                              <a:lnTo>
                                <a:pt x="1932" y="1524"/>
                              </a:lnTo>
                              <a:cubicBezTo>
                                <a:pt x="5457" y="3334"/>
                                <a:pt x="9076" y="5144"/>
                                <a:pt x="12696" y="5239"/>
                              </a:cubicBezTo>
                              <a:lnTo>
                                <a:pt x="11172" y="6858"/>
                              </a:lnTo>
                              <a:cubicBezTo>
                                <a:pt x="11172" y="5620"/>
                                <a:pt x="11362" y="4763"/>
                                <a:pt x="11553" y="3905"/>
                              </a:cubicBezTo>
                              <a:cubicBezTo>
                                <a:pt x="11743" y="3143"/>
                                <a:pt x="11838" y="2286"/>
                                <a:pt x="11743" y="1810"/>
                              </a:cubicBezTo>
                              <a:lnTo>
                                <a:pt x="11743" y="1619"/>
                              </a:lnTo>
                              <a:cubicBezTo>
                                <a:pt x="11648" y="857"/>
                                <a:pt x="12124" y="95"/>
                                <a:pt x="12886" y="0"/>
                              </a:cubicBezTo>
                              <a:cubicBezTo>
                                <a:pt x="13172" y="0"/>
                                <a:pt x="13362" y="0"/>
                                <a:pt x="13648" y="95"/>
                              </a:cubicBezTo>
                              <a:cubicBezTo>
                                <a:pt x="15553" y="952"/>
                                <a:pt x="16125" y="2096"/>
                                <a:pt x="16887" y="2953"/>
                              </a:cubicBezTo>
                              <a:cubicBezTo>
                                <a:pt x="17172" y="3429"/>
                                <a:pt x="17649" y="3810"/>
                                <a:pt x="17744" y="3905"/>
                              </a:cubicBezTo>
                              <a:cubicBezTo>
                                <a:pt x="18982" y="4572"/>
                                <a:pt x="18982" y="5144"/>
                                <a:pt x="19363" y="5620"/>
                              </a:cubicBezTo>
                              <a:cubicBezTo>
                                <a:pt x="20030" y="6572"/>
                                <a:pt x="20982" y="7715"/>
                                <a:pt x="20792" y="7429"/>
                              </a:cubicBezTo>
                              <a:cubicBezTo>
                                <a:pt x="21554" y="7429"/>
                                <a:pt x="22411" y="6763"/>
                                <a:pt x="23935" y="6382"/>
                              </a:cubicBezTo>
                              <a:cubicBezTo>
                                <a:pt x="24030" y="6287"/>
                                <a:pt x="24697" y="6287"/>
                                <a:pt x="25078" y="6477"/>
                              </a:cubicBezTo>
                              <a:lnTo>
                                <a:pt x="25554" y="6763"/>
                              </a:lnTo>
                              <a:cubicBezTo>
                                <a:pt x="25840" y="6953"/>
                                <a:pt x="26031" y="7144"/>
                                <a:pt x="26316" y="7334"/>
                              </a:cubicBezTo>
                              <a:lnTo>
                                <a:pt x="27650" y="8573"/>
                              </a:lnTo>
                              <a:lnTo>
                                <a:pt x="30126" y="11144"/>
                              </a:lnTo>
                              <a:cubicBezTo>
                                <a:pt x="31746" y="12764"/>
                                <a:pt x="33555" y="14383"/>
                                <a:pt x="35937" y="14859"/>
                              </a:cubicBezTo>
                              <a:cubicBezTo>
                                <a:pt x="33555" y="14954"/>
                                <a:pt x="31269" y="13621"/>
                                <a:pt x="29364" y="12192"/>
                              </a:cubicBezTo>
                              <a:cubicBezTo>
                                <a:pt x="28412" y="11525"/>
                                <a:pt x="27459" y="10763"/>
                                <a:pt x="26507" y="10001"/>
                              </a:cubicBezTo>
                              <a:lnTo>
                                <a:pt x="25173" y="8954"/>
                              </a:lnTo>
                              <a:lnTo>
                                <a:pt x="24507" y="8573"/>
                              </a:lnTo>
                              <a:lnTo>
                                <a:pt x="24221" y="8382"/>
                              </a:lnTo>
                              <a:cubicBezTo>
                                <a:pt x="24316" y="8477"/>
                                <a:pt x="24697" y="8477"/>
                                <a:pt x="24507" y="8477"/>
                              </a:cubicBezTo>
                              <a:cubicBezTo>
                                <a:pt x="23745" y="8763"/>
                                <a:pt x="22697" y="9716"/>
                                <a:pt x="21078" y="10001"/>
                              </a:cubicBezTo>
                              <a:cubicBezTo>
                                <a:pt x="20697" y="10097"/>
                                <a:pt x="20030" y="10097"/>
                                <a:pt x="19458" y="9716"/>
                              </a:cubicBezTo>
                              <a:cubicBezTo>
                                <a:pt x="18982" y="9335"/>
                                <a:pt x="18792" y="9144"/>
                                <a:pt x="18506" y="8858"/>
                              </a:cubicBezTo>
                              <a:lnTo>
                                <a:pt x="17268" y="7429"/>
                              </a:lnTo>
                              <a:cubicBezTo>
                                <a:pt x="16887" y="7049"/>
                                <a:pt x="16410" y="6287"/>
                                <a:pt x="16506" y="6572"/>
                              </a:cubicBezTo>
                              <a:cubicBezTo>
                                <a:pt x="15553" y="6001"/>
                                <a:pt x="15172" y="5525"/>
                                <a:pt x="14791" y="5048"/>
                              </a:cubicBezTo>
                              <a:cubicBezTo>
                                <a:pt x="14029" y="4191"/>
                                <a:pt x="13172" y="3239"/>
                                <a:pt x="12791" y="3143"/>
                              </a:cubicBezTo>
                              <a:lnTo>
                                <a:pt x="14696" y="1429"/>
                              </a:lnTo>
                              <a:cubicBezTo>
                                <a:pt x="14886" y="2667"/>
                                <a:pt x="14696" y="3620"/>
                                <a:pt x="14601" y="4477"/>
                              </a:cubicBezTo>
                              <a:cubicBezTo>
                                <a:pt x="14505" y="5334"/>
                                <a:pt x="14315" y="6191"/>
                                <a:pt x="14315" y="6668"/>
                              </a:cubicBezTo>
                              <a:cubicBezTo>
                                <a:pt x="14410" y="7525"/>
                                <a:pt x="13743" y="8287"/>
                                <a:pt x="12981" y="8287"/>
                              </a:cubicBezTo>
                              <a:lnTo>
                                <a:pt x="12791" y="8287"/>
                              </a:lnTo>
                              <a:cubicBezTo>
                                <a:pt x="8314" y="8001"/>
                                <a:pt x="4409" y="6001"/>
                                <a:pt x="789" y="3810"/>
                              </a:cubicBezTo>
                              <a:lnTo>
                                <a:pt x="2504" y="1715"/>
                              </a:lnTo>
                              <a:cubicBezTo>
                                <a:pt x="6600" y="7810"/>
                                <a:pt x="11457" y="13525"/>
                                <a:pt x="14791" y="2019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0" name="Freeform: Shape 79">
                          <a:extLst>
                            <a:ext uri="{FF2B5EF4-FFF2-40B4-BE49-F238E27FC236}">
                              <a16:creationId xmlns:a16="http://schemas.microsoft.com/office/drawing/2014/main" id="{7668B834-0E90-43D5-BF3D-BB47545343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5899" y="3750277"/>
                          <a:ext cx="15716" cy="12862"/>
                        </a:xfrm>
                        <a:custGeom>
                          <a:avLst/>
                          <a:gdLst>
                            <a:gd name="connsiteX0" fmla="*/ 15716 w 15716"/>
                            <a:gd name="connsiteY0" fmla="*/ 0 h 12862"/>
                            <a:gd name="connsiteX1" fmla="*/ 9811 w 15716"/>
                            <a:gd name="connsiteY1" fmla="*/ 7620 h 12862"/>
                            <a:gd name="connsiteX2" fmla="*/ 2095 w 15716"/>
                            <a:gd name="connsiteY2" fmla="*/ 12668 h 12862"/>
                            <a:gd name="connsiteX3" fmla="*/ 2000 w 15716"/>
                            <a:gd name="connsiteY3" fmla="*/ 12668 h 12862"/>
                            <a:gd name="connsiteX4" fmla="*/ 190 w 15716"/>
                            <a:gd name="connsiteY4" fmla="*/ 12192 h 12862"/>
                            <a:gd name="connsiteX5" fmla="*/ 0 w 15716"/>
                            <a:gd name="connsiteY5" fmla="*/ 11240 h 12862"/>
                            <a:gd name="connsiteX6" fmla="*/ 2000 w 15716"/>
                            <a:gd name="connsiteY6" fmla="*/ 6667 h 12862"/>
                            <a:gd name="connsiteX7" fmla="*/ 5524 w 15716"/>
                            <a:gd name="connsiteY7" fmla="*/ 3524 h 12862"/>
                            <a:gd name="connsiteX8" fmla="*/ 2762 w 15716"/>
                            <a:gd name="connsiteY8" fmla="*/ 11620 h 12862"/>
                            <a:gd name="connsiteX9" fmla="*/ 667 w 15716"/>
                            <a:gd name="connsiteY9" fmla="*/ 10287 h 12862"/>
                            <a:gd name="connsiteX10" fmla="*/ 15716 w 15716"/>
                            <a:gd name="connsiteY10" fmla="*/ 0 h 128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5716" h="12862">
                              <a:moveTo>
                                <a:pt x="15716" y="0"/>
                              </a:moveTo>
                              <a:cubicBezTo>
                                <a:pt x="14764" y="3143"/>
                                <a:pt x="12287" y="5620"/>
                                <a:pt x="9811" y="7620"/>
                              </a:cubicBezTo>
                              <a:cubicBezTo>
                                <a:pt x="7334" y="9620"/>
                                <a:pt x="4667" y="11144"/>
                                <a:pt x="2095" y="12668"/>
                              </a:cubicBezTo>
                              <a:lnTo>
                                <a:pt x="2000" y="12668"/>
                              </a:lnTo>
                              <a:cubicBezTo>
                                <a:pt x="1333" y="13049"/>
                                <a:pt x="571" y="12859"/>
                                <a:pt x="190" y="12192"/>
                              </a:cubicBezTo>
                              <a:cubicBezTo>
                                <a:pt x="0" y="11906"/>
                                <a:pt x="0" y="11620"/>
                                <a:pt x="0" y="11240"/>
                              </a:cubicBezTo>
                              <a:cubicBezTo>
                                <a:pt x="286" y="9525"/>
                                <a:pt x="1143" y="8001"/>
                                <a:pt x="2000" y="6667"/>
                              </a:cubicBezTo>
                              <a:cubicBezTo>
                                <a:pt x="2857" y="5334"/>
                                <a:pt x="4096" y="4191"/>
                                <a:pt x="5524" y="3524"/>
                              </a:cubicBezTo>
                              <a:cubicBezTo>
                                <a:pt x="3905" y="6096"/>
                                <a:pt x="2857" y="8953"/>
                                <a:pt x="2762" y="11620"/>
                              </a:cubicBezTo>
                              <a:lnTo>
                                <a:pt x="667" y="10287"/>
                              </a:lnTo>
                              <a:cubicBezTo>
                                <a:pt x="5620" y="6191"/>
                                <a:pt x="11144" y="4286"/>
                                <a:pt x="1571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1" name="Freeform: Shape 80">
                          <a:extLst>
                            <a:ext uri="{FF2B5EF4-FFF2-40B4-BE49-F238E27FC236}">
                              <a16:creationId xmlns:a16="http://schemas.microsoft.com/office/drawing/2014/main" id="{5652DDA1-9D22-41B4-901F-D3BF3A3D3BF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9542" y="3737895"/>
                          <a:ext cx="8836" cy="14107"/>
                        </a:xfrm>
                        <a:custGeom>
                          <a:avLst/>
                          <a:gdLst>
                            <a:gd name="connsiteX0" fmla="*/ 8836 w 8836"/>
                            <a:gd name="connsiteY0" fmla="*/ 14097 h 14107"/>
                            <a:gd name="connsiteX1" fmla="*/ 4169 w 8836"/>
                            <a:gd name="connsiteY1" fmla="*/ 12859 h 14107"/>
                            <a:gd name="connsiteX2" fmla="*/ 550 w 8836"/>
                            <a:gd name="connsiteY2" fmla="*/ 8954 h 14107"/>
                            <a:gd name="connsiteX3" fmla="*/ 740 w 8836"/>
                            <a:gd name="connsiteY3" fmla="*/ 3238 h 14107"/>
                            <a:gd name="connsiteX4" fmla="*/ 4645 w 8836"/>
                            <a:gd name="connsiteY4" fmla="*/ 0 h 14107"/>
                            <a:gd name="connsiteX5" fmla="*/ 2931 w 8836"/>
                            <a:gd name="connsiteY5" fmla="*/ 4191 h 14107"/>
                            <a:gd name="connsiteX6" fmla="*/ 3312 w 8836"/>
                            <a:gd name="connsiteY6" fmla="*/ 7715 h 14107"/>
                            <a:gd name="connsiteX7" fmla="*/ 8836 w 8836"/>
                            <a:gd name="connsiteY7" fmla="*/ 14097 h 1410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8836" h="14107">
                              <a:moveTo>
                                <a:pt x="8836" y="14097"/>
                              </a:moveTo>
                              <a:cubicBezTo>
                                <a:pt x="7217" y="14192"/>
                                <a:pt x="5598" y="13621"/>
                                <a:pt x="4169" y="12859"/>
                              </a:cubicBezTo>
                              <a:cubicBezTo>
                                <a:pt x="2645" y="12002"/>
                                <a:pt x="1407" y="10763"/>
                                <a:pt x="550" y="8954"/>
                              </a:cubicBezTo>
                              <a:cubicBezTo>
                                <a:pt x="-212" y="7144"/>
                                <a:pt x="-212" y="4858"/>
                                <a:pt x="740" y="3238"/>
                              </a:cubicBezTo>
                              <a:cubicBezTo>
                                <a:pt x="1693" y="1619"/>
                                <a:pt x="3026" y="476"/>
                                <a:pt x="4645" y="0"/>
                              </a:cubicBezTo>
                              <a:cubicBezTo>
                                <a:pt x="3883" y="1524"/>
                                <a:pt x="3217" y="2858"/>
                                <a:pt x="2931" y="4191"/>
                              </a:cubicBezTo>
                              <a:cubicBezTo>
                                <a:pt x="2740" y="5525"/>
                                <a:pt x="2836" y="6572"/>
                                <a:pt x="3312" y="7715"/>
                              </a:cubicBezTo>
                              <a:cubicBezTo>
                                <a:pt x="4264" y="9906"/>
                                <a:pt x="6455" y="11906"/>
                                <a:pt x="8836" y="1409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" name="Freeform: Shape 81">
                          <a:extLst>
                            <a:ext uri="{FF2B5EF4-FFF2-40B4-BE49-F238E27FC236}">
                              <a16:creationId xmlns:a16="http://schemas.microsoft.com/office/drawing/2014/main" id="{1C5CFA02-29E1-4B9D-B7D6-E4181DD13C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75902" y="3745778"/>
                          <a:ext cx="3333" cy="3134"/>
                        </a:xfrm>
                        <a:custGeom>
                          <a:avLst/>
                          <a:gdLst>
                            <a:gd name="connsiteX0" fmla="*/ 0 w 3333"/>
                            <a:gd name="connsiteY0" fmla="*/ 1832 h 3134"/>
                            <a:gd name="connsiteX1" fmla="*/ 1334 w 3333"/>
                            <a:gd name="connsiteY1" fmla="*/ 23 h 3134"/>
                            <a:gd name="connsiteX2" fmla="*/ 3334 w 3333"/>
                            <a:gd name="connsiteY2" fmla="*/ 880 h 3134"/>
                            <a:gd name="connsiteX3" fmla="*/ 2096 w 3333"/>
                            <a:gd name="connsiteY3" fmla="*/ 3071 h 3134"/>
                            <a:gd name="connsiteX4" fmla="*/ 0 w 3333"/>
                            <a:gd name="connsiteY4" fmla="*/ 1832 h 313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333" h="3134">
                              <a:moveTo>
                                <a:pt x="0" y="1832"/>
                              </a:moveTo>
                              <a:cubicBezTo>
                                <a:pt x="572" y="594"/>
                                <a:pt x="953" y="213"/>
                                <a:pt x="1334" y="23"/>
                              </a:cubicBezTo>
                              <a:cubicBezTo>
                                <a:pt x="1810" y="-73"/>
                                <a:pt x="2286" y="118"/>
                                <a:pt x="3334" y="880"/>
                              </a:cubicBezTo>
                              <a:cubicBezTo>
                                <a:pt x="3334" y="2309"/>
                                <a:pt x="2667" y="2785"/>
                                <a:pt x="2096" y="3071"/>
                              </a:cubicBezTo>
                              <a:cubicBezTo>
                                <a:pt x="1429" y="3261"/>
                                <a:pt x="572" y="3071"/>
                                <a:pt x="0" y="183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3" name="Freeform: Shape 82">
                          <a:extLst>
                            <a:ext uri="{FF2B5EF4-FFF2-40B4-BE49-F238E27FC236}">
                              <a16:creationId xmlns:a16="http://schemas.microsoft.com/office/drawing/2014/main" id="{D18254B6-C5F1-4B53-9905-ED2670F099A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6184" y="3745134"/>
                          <a:ext cx="12763" cy="3238"/>
                        </a:xfrm>
                        <a:custGeom>
                          <a:avLst/>
                          <a:gdLst>
                            <a:gd name="connsiteX0" fmla="*/ 0 w 12763"/>
                            <a:gd name="connsiteY0" fmla="*/ 1619 h 3238"/>
                            <a:gd name="connsiteX1" fmla="*/ 6382 w 12763"/>
                            <a:gd name="connsiteY1" fmla="*/ 0 h 3238"/>
                            <a:gd name="connsiteX2" fmla="*/ 12764 w 12763"/>
                            <a:gd name="connsiteY2" fmla="*/ 1619 h 3238"/>
                            <a:gd name="connsiteX3" fmla="*/ 6382 w 12763"/>
                            <a:gd name="connsiteY3" fmla="*/ 3238 h 3238"/>
                            <a:gd name="connsiteX4" fmla="*/ 0 w 12763"/>
                            <a:gd name="connsiteY4" fmla="*/ 1619 h 323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763" h="3238">
                              <a:moveTo>
                                <a:pt x="0" y="1619"/>
                              </a:moveTo>
                              <a:cubicBezTo>
                                <a:pt x="2095" y="381"/>
                                <a:pt x="4286" y="95"/>
                                <a:pt x="6382" y="0"/>
                              </a:cubicBezTo>
                              <a:cubicBezTo>
                                <a:pt x="8477" y="95"/>
                                <a:pt x="10668" y="381"/>
                                <a:pt x="12764" y="1619"/>
                              </a:cubicBezTo>
                              <a:cubicBezTo>
                                <a:pt x="10668" y="2857"/>
                                <a:pt x="8477" y="3143"/>
                                <a:pt x="6382" y="3238"/>
                              </a:cubicBezTo>
                              <a:cubicBezTo>
                                <a:pt x="4191" y="3143"/>
                                <a:pt x="2095" y="2857"/>
                                <a:pt x="0" y="161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4" name="Freeform: Shape 83">
                          <a:extLst>
                            <a:ext uri="{FF2B5EF4-FFF2-40B4-BE49-F238E27FC236}">
                              <a16:creationId xmlns:a16="http://schemas.microsoft.com/office/drawing/2014/main" id="{C1F8E0C2-8122-451F-8B8A-55DBFA04A2D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8180" y="3746799"/>
                          <a:ext cx="19430" cy="3577"/>
                        </a:xfrm>
                        <a:custGeom>
                          <a:avLst/>
                          <a:gdLst>
                            <a:gd name="connsiteX0" fmla="*/ 0 w 19430"/>
                            <a:gd name="connsiteY0" fmla="*/ 3479 h 3577"/>
                            <a:gd name="connsiteX1" fmla="*/ 9525 w 19430"/>
                            <a:gd name="connsiteY1" fmla="*/ 145 h 3577"/>
                            <a:gd name="connsiteX2" fmla="*/ 19431 w 19430"/>
                            <a:gd name="connsiteY2" fmla="*/ 812 h 3577"/>
                            <a:gd name="connsiteX3" fmla="*/ 9716 w 19430"/>
                            <a:gd name="connsiteY3" fmla="*/ 3288 h 3577"/>
                            <a:gd name="connsiteX4" fmla="*/ 0 w 19430"/>
                            <a:gd name="connsiteY4" fmla="*/ 3479 h 35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9430" h="3577">
                              <a:moveTo>
                                <a:pt x="0" y="3479"/>
                              </a:moveTo>
                              <a:cubicBezTo>
                                <a:pt x="2858" y="1288"/>
                                <a:pt x="6286" y="526"/>
                                <a:pt x="9525" y="145"/>
                              </a:cubicBezTo>
                              <a:cubicBezTo>
                                <a:pt x="12859" y="-141"/>
                                <a:pt x="16097" y="-46"/>
                                <a:pt x="19431" y="812"/>
                              </a:cubicBezTo>
                              <a:cubicBezTo>
                                <a:pt x="16288" y="2526"/>
                                <a:pt x="12954" y="2907"/>
                                <a:pt x="9716" y="3288"/>
                              </a:cubicBezTo>
                              <a:cubicBezTo>
                                <a:pt x="6572" y="3574"/>
                                <a:pt x="3429" y="3669"/>
                                <a:pt x="0" y="347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85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3288" y="3549882"/>
                        <a:ext cx="70902" cy="63628"/>
                        <a:chOff x="6023288" y="3549882"/>
                        <a:chExt cx="70902" cy="6362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86" name="Freeform: Shape 85">
                          <a:extLst>
                            <a:ext uri="{FF2B5EF4-FFF2-40B4-BE49-F238E27FC236}">
                              <a16:creationId xmlns:a16="http://schemas.microsoft.com/office/drawing/2014/main" id="{361FB282-6C2D-4181-8764-D5190F17F9E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4230" y="3565657"/>
                          <a:ext cx="42624" cy="47852"/>
                        </a:xfrm>
                        <a:custGeom>
                          <a:avLst/>
                          <a:gdLst>
                            <a:gd name="connsiteX0" fmla="*/ 41958 w 42624"/>
                            <a:gd name="connsiteY0" fmla="*/ 44698 h 47852"/>
                            <a:gd name="connsiteX1" fmla="*/ 21574 w 42624"/>
                            <a:gd name="connsiteY1" fmla="*/ 45364 h 47852"/>
                            <a:gd name="connsiteX2" fmla="*/ 11382 w 42624"/>
                            <a:gd name="connsiteY2" fmla="*/ 45460 h 47852"/>
                            <a:gd name="connsiteX3" fmla="*/ 2238 w 42624"/>
                            <a:gd name="connsiteY3" fmla="*/ 47746 h 47852"/>
                            <a:gd name="connsiteX4" fmla="*/ 1095 w 42624"/>
                            <a:gd name="connsiteY4" fmla="*/ 45841 h 47852"/>
                            <a:gd name="connsiteX5" fmla="*/ 10811 w 42624"/>
                            <a:gd name="connsiteY5" fmla="*/ 38602 h 47852"/>
                            <a:gd name="connsiteX6" fmla="*/ 12144 w 42624"/>
                            <a:gd name="connsiteY6" fmla="*/ 40888 h 47852"/>
                            <a:gd name="connsiteX7" fmla="*/ 9573 w 42624"/>
                            <a:gd name="connsiteY7" fmla="*/ 41840 h 47852"/>
                            <a:gd name="connsiteX8" fmla="*/ 6620 w 42624"/>
                            <a:gd name="connsiteY8" fmla="*/ 41745 h 47852"/>
                            <a:gd name="connsiteX9" fmla="*/ 2334 w 42624"/>
                            <a:gd name="connsiteY9" fmla="*/ 37840 h 47852"/>
                            <a:gd name="connsiteX10" fmla="*/ 143 w 42624"/>
                            <a:gd name="connsiteY10" fmla="*/ 27553 h 47852"/>
                            <a:gd name="connsiteX11" fmla="*/ 143 w 42624"/>
                            <a:gd name="connsiteY11" fmla="*/ 17361 h 47852"/>
                            <a:gd name="connsiteX12" fmla="*/ 1191 w 42624"/>
                            <a:gd name="connsiteY12" fmla="*/ 7074 h 47852"/>
                            <a:gd name="connsiteX13" fmla="*/ 9382 w 42624"/>
                            <a:gd name="connsiteY13" fmla="*/ 25 h 47852"/>
                            <a:gd name="connsiteX14" fmla="*/ 17002 w 42624"/>
                            <a:gd name="connsiteY14" fmla="*/ 7741 h 47852"/>
                            <a:gd name="connsiteX15" fmla="*/ 17859 w 42624"/>
                            <a:gd name="connsiteY15" fmla="*/ 28029 h 47852"/>
                            <a:gd name="connsiteX16" fmla="*/ 16716 w 42624"/>
                            <a:gd name="connsiteY16" fmla="*/ 26791 h 47852"/>
                            <a:gd name="connsiteX17" fmla="*/ 26718 w 42624"/>
                            <a:gd name="connsiteY17" fmla="*/ 20314 h 47852"/>
                            <a:gd name="connsiteX18" fmla="*/ 32433 w 42624"/>
                            <a:gd name="connsiteY18" fmla="*/ 16504 h 47852"/>
                            <a:gd name="connsiteX19" fmla="*/ 39481 w 42624"/>
                            <a:gd name="connsiteY19" fmla="*/ 17932 h 47852"/>
                            <a:gd name="connsiteX20" fmla="*/ 39195 w 42624"/>
                            <a:gd name="connsiteY20" fmla="*/ 21933 h 47852"/>
                            <a:gd name="connsiteX21" fmla="*/ 37576 w 42624"/>
                            <a:gd name="connsiteY21" fmla="*/ 24886 h 47852"/>
                            <a:gd name="connsiteX22" fmla="*/ 36433 w 42624"/>
                            <a:gd name="connsiteY22" fmla="*/ 31077 h 47852"/>
                            <a:gd name="connsiteX23" fmla="*/ 42624 w 42624"/>
                            <a:gd name="connsiteY23" fmla="*/ 42697 h 47852"/>
                            <a:gd name="connsiteX24" fmla="*/ 35671 w 42624"/>
                            <a:gd name="connsiteY24" fmla="*/ 31172 h 47852"/>
                            <a:gd name="connsiteX25" fmla="*/ 36528 w 42624"/>
                            <a:gd name="connsiteY25" fmla="*/ 24219 h 47852"/>
                            <a:gd name="connsiteX26" fmla="*/ 38148 w 42624"/>
                            <a:gd name="connsiteY26" fmla="*/ 18694 h 47852"/>
                            <a:gd name="connsiteX27" fmla="*/ 33099 w 42624"/>
                            <a:gd name="connsiteY27" fmla="*/ 18123 h 47852"/>
                            <a:gd name="connsiteX28" fmla="*/ 28051 w 42624"/>
                            <a:gd name="connsiteY28" fmla="*/ 21742 h 47852"/>
                            <a:gd name="connsiteX29" fmla="*/ 23098 w 42624"/>
                            <a:gd name="connsiteY29" fmla="*/ 26314 h 47852"/>
                            <a:gd name="connsiteX30" fmla="*/ 16431 w 42624"/>
                            <a:gd name="connsiteY30" fmla="*/ 29267 h 47852"/>
                            <a:gd name="connsiteX31" fmla="*/ 15288 w 42624"/>
                            <a:gd name="connsiteY31" fmla="*/ 28124 h 47852"/>
                            <a:gd name="connsiteX32" fmla="*/ 15288 w 42624"/>
                            <a:gd name="connsiteY32" fmla="*/ 28029 h 47852"/>
                            <a:gd name="connsiteX33" fmla="*/ 14335 w 42624"/>
                            <a:gd name="connsiteY33" fmla="*/ 8503 h 47852"/>
                            <a:gd name="connsiteX34" fmla="*/ 9192 w 42624"/>
                            <a:gd name="connsiteY34" fmla="*/ 2883 h 47852"/>
                            <a:gd name="connsiteX35" fmla="*/ 4048 w 42624"/>
                            <a:gd name="connsiteY35" fmla="*/ 7836 h 47852"/>
                            <a:gd name="connsiteX36" fmla="*/ 3096 w 42624"/>
                            <a:gd name="connsiteY36" fmla="*/ 17361 h 47852"/>
                            <a:gd name="connsiteX37" fmla="*/ 3000 w 42624"/>
                            <a:gd name="connsiteY37" fmla="*/ 27172 h 47852"/>
                            <a:gd name="connsiteX38" fmla="*/ 4715 w 42624"/>
                            <a:gd name="connsiteY38" fmla="*/ 36316 h 47852"/>
                            <a:gd name="connsiteX39" fmla="*/ 11001 w 42624"/>
                            <a:gd name="connsiteY39" fmla="*/ 38316 h 47852"/>
                            <a:gd name="connsiteX40" fmla="*/ 11097 w 42624"/>
                            <a:gd name="connsiteY40" fmla="*/ 38316 h 47852"/>
                            <a:gd name="connsiteX41" fmla="*/ 12811 w 42624"/>
                            <a:gd name="connsiteY41" fmla="*/ 38887 h 47852"/>
                            <a:gd name="connsiteX42" fmla="*/ 12335 w 42624"/>
                            <a:gd name="connsiteY42" fmla="*/ 40602 h 47852"/>
                            <a:gd name="connsiteX43" fmla="*/ 2143 w 42624"/>
                            <a:gd name="connsiteY43" fmla="*/ 47650 h 47852"/>
                            <a:gd name="connsiteX44" fmla="*/ 619 w 42624"/>
                            <a:gd name="connsiteY44" fmla="*/ 47365 h 47852"/>
                            <a:gd name="connsiteX45" fmla="*/ 905 w 42624"/>
                            <a:gd name="connsiteY45" fmla="*/ 45841 h 47852"/>
                            <a:gd name="connsiteX46" fmla="*/ 11382 w 42624"/>
                            <a:gd name="connsiteY46" fmla="*/ 43555 h 47852"/>
                            <a:gd name="connsiteX47" fmla="*/ 21574 w 42624"/>
                            <a:gd name="connsiteY47" fmla="*/ 43936 h 47852"/>
                            <a:gd name="connsiteX48" fmla="*/ 41958 w 42624"/>
                            <a:gd name="connsiteY48" fmla="*/ 44698 h 4785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</a:cxnLst>
                          <a:rect l="l" t="t" r="r" b="b"/>
                          <a:pathLst>
                            <a:path w="42624" h="47852">
                              <a:moveTo>
                                <a:pt x="41958" y="44698"/>
                              </a:moveTo>
                              <a:lnTo>
                                <a:pt x="21574" y="45364"/>
                              </a:lnTo>
                              <a:cubicBezTo>
                                <a:pt x="18240" y="45555"/>
                                <a:pt x="14716" y="45460"/>
                                <a:pt x="11382" y="45460"/>
                              </a:cubicBezTo>
                              <a:cubicBezTo>
                                <a:pt x="8049" y="45460"/>
                                <a:pt x="4620" y="45841"/>
                                <a:pt x="2238" y="47746"/>
                              </a:cubicBezTo>
                              <a:lnTo>
                                <a:pt x="1095" y="45841"/>
                              </a:lnTo>
                              <a:lnTo>
                                <a:pt x="10811" y="38602"/>
                              </a:lnTo>
                              <a:lnTo>
                                <a:pt x="12144" y="40888"/>
                              </a:lnTo>
                              <a:cubicBezTo>
                                <a:pt x="11287" y="41173"/>
                                <a:pt x="10430" y="41554"/>
                                <a:pt x="9573" y="41840"/>
                              </a:cubicBezTo>
                              <a:cubicBezTo>
                                <a:pt x="8620" y="41840"/>
                                <a:pt x="7668" y="42221"/>
                                <a:pt x="6620" y="41745"/>
                              </a:cubicBezTo>
                              <a:cubicBezTo>
                                <a:pt x="4524" y="41269"/>
                                <a:pt x="3191" y="39364"/>
                                <a:pt x="2334" y="37840"/>
                              </a:cubicBezTo>
                              <a:cubicBezTo>
                                <a:pt x="810" y="34411"/>
                                <a:pt x="429" y="30982"/>
                                <a:pt x="143" y="27553"/>
                              </a:cubicBezTo>
                              <a:cubicBezTo>
                                <a:pt x="-48" y="24124"/>
                                <a:pt x="-48" y="20790"/>
                                <a:pt x="143" y="17361"/>
                              </a:cubicBezTo>
                              <a:cubicBezTo>
                                <a:pt x="429" y="14027"/>
                                <a:pt x="238" y="10789"/>
                                <a:pt x="1191" y="7074"/>
                              </a:cubicBezTo>
                              <a:cubicBezTo>
                                <a:pt x="2048" y="3645"/>
                                <a:pt x="5001" y="-356"/>
                                <a:pt x="9382" y="25"/>
                              </a:cubicBezTo>
                              <a:cubicBezTo>
                                <a:pt x="13668" y="502"/>
                                <a:pt x="16050" y="4407"/>
                                <a:pt x="17002" y="7741"/>
                              </a:cubicBezTo>
                              <a:cubicBezTo>
                                <a:pt x="18812" y="14789"/>
                                <a:pt x="17478" y="21552"/>
                                <a:pt x="17859" y="28029"/>
                              </a:cubicBezTo>
                              <a:lnTo>
                                <a:pt x="16716" y="26791"/>
                              </a:lnTo>
                              <a:cubicBezTo>
                                <a:pt x="20050" y="26886"/>
                                <a:pt x="23479" y="23076"/>
                                <a:pt x="26718" y="20314"/>
                              </a:cubicBezTo>
                              <a:cubicBezTo>
                                <a:pt x="28432" y="18885"/>
                                <a:pt x="30242" y="17361"/>
                                <a:pt x="32433" y="16504"/>
                              </a:cubicBezTo>
                              <a:cubicBezTo>
                                <a:pt x="34719" y="15742"/>
                                <a:pt x="37481" y="15646"/>
                                <a:pt x="39481" y="17932"/>
                              </a:cubicBezTo>
                              <a:cubicBezTo>
                                <a:pt x="40338" y="19456"/>
                                <a:pt x="39672" y="20980"/>
                                <a:pt x="39195" y="21933"/>
                              </a:cubicBezTo>
                              <a:cubicBezTo>
                                <a:pt x="38719" y="22981"/>
                                <a:pt x="38148" y="23933"/>
                                <a:pt x="37576" y="24886"/>
                              </a:cubicBezTo>
                              <a:cubicBezTo>
                                <a:pt x="36433" y="26791"/>
                                <a:pt x="36052" y="28791"/>
                                <a:pt x="36433" y="31077"/>
                              </a:cubicBezTo>
                              <a:cubicBezTo>
                                <a:pt x="37005" y="35458"/>
                                <a:pt x="40624" y="38697"/>
                                <a:pt x="42624" y="42697"/>
                              </a:cubicBezTo>
                              <a:cubicBezTo>
                                <a:pt x="40434" y="38792"/>
                                <a:pt x="36624" y="36030"/>
                                <a:pt x="35671" y="31172"/>
                              </a:cubicBezTo>
                              <a:cubicBezTo>
                                <a:pt x="35100" y="28886"/>
                                <a:pt x="35481" y="26314"/>
                                <a:pt x="36528" y="24219"/>
                              </a:cubicBezTo>
                              <a:cubicBezTo>
                                <a:pt x="37386" y="22314"/>
                                <a:pt x="38814" y="19837"/>
                                <a:pt x="38148" y="18694"/>
                              </a:cubicBezTo>
                              <a:cubicBezTo>
                                <a:pt x="37195" y="17647"/>
                                <a:pt x="34814" y="17266"/>
                                <a:pt x="33099" y="18123"/>
                              </a:cubicBezTo>
                              <a:cubicBezTo>
                                <a:pt x="31290" y="18885"/>
                                <a:pt x="29670" y="20314"/>
                                <a:pt x="28051" y="21742"/>
                              </a:cubicBezTo>
                              <a:cubicBezTo>
                                <a:pt x="26432" y="23171"/>
                                <a:pt x="24908" y="24790"/>
                                <a:pt x="23098" y="26314"/>
                              </a:cubicBezTo>
                              <a:cubicBezTo>
                                <a:pt x="21384" y="27743"/>
                                <a:pt x="19288" y="29267"/>
                                <a:pt x="16431" y="29267"/>
                              </a:cubicBezTo>
                              <a:cubicBezTo>
                                <a:pt x="15764" y="29267"/>
                                <a:pt x="15288" y="28696"/>
                                <a:pt x="15288" y="28124"/>
                              </a:cubicBezTo>
                              <a:lnTo>
                                <a:pt x="15288" y="28029"/>
                              </a:lnTo>
                              <a:cubicBezTo>
                                <a:pt x="14907" y="21266"/>
                                <a:pt x="16050" y="14408"/>
                                <a:pt x="14335" y="8503"/>
                              </a:cubicBezTo>
                              <a:cubicBezTo>
                                <a:pt x="13573" y="5645"/>
                                <a:pt x="11573" y="3073"/>
                                <a:pt x="9192" y="2883"/>
                              </a:cubicBezTo>
                              <a:cubicBezTo>
                                <a:pt x="6810" y="2692"/>
                                <a:pt x="4810" y="5074"/>
                                <a:pt x="4048" y="7836"/>
                              </a:cubicBezTo>
                              <a:cubicBezTo>
                                <a:pt x="3286" y="10598"/>
                                <a:pt x="3286" y="14122"/>
                                <a:pt x="3096" y="17361"/>
                              </a:cubicBezTo>
                              <a:cubicBezTo>
                                <a:pt x="2905" y="20695"/>
                                <a:pt x="2810" y="23933"/>
                                <a:pt x="3000" y="27172"/>
                              </a:cubicBezTo>
                              <a:cubicBezTo>
                                <a:pt x="3191" y="30410"/>
                                <a:pt x="3572" y="33649"/>
                                <a:pt x="4715" y="36316"/>
                              </a:cubicBezTo>
                              <a:cubicBezTo>
                                <a:pt x="5858" y="39078"/>
                                <a:pt x="8334" y="39745"/>
                                <a:pt x="11001" y="38316"/>
                              </a:cubicBezTo>
                              <a:lnTo>
                                <a:pt x="11097" y="38316"/>
                              </a:lnTo>
                              <a:cubicBezTo>
                                <a:pt x="11763" y="38030"/>
                                <a:pt x="12525" y="38221"/>
                                <a:pt x="12811" y="38887"/>
                              </a:cubicBezTo>
                              <a:cubicBezTo>
                                <a:pt x="13097" y="39459"/>
                                <a:pt x="12906" y="40221"/>
                                <a:pt x="12335" y="40602"/>
                              </a:cubicBezTo>
                              <a:lnTo>
                                <a:pt x="2143" y="47650"/>
                              </a:lnTo>
                              <a:cubicBezTo>
                                <a:pt x="1667" y="48031"/>
                                <a:pt x="1000" y="47841"/>
                                <a:pt x="619" y="47365"/>
                              </a:cubicBezTo>
                              <a:cubicBezTo>
                                <a:pt x="333" y="46888"/>
                                <a:pt x="429" y="46126"/>
                                <a:pt x="905" y="45841"/>
                              </a:cubicBezTo>
                              <a:cubicBezTo>
                                <a:pt x="4143" y="43555"/>
                                <a:pt x="7953" y="43459"/>
                                <a:pt x="11382" y="43555"/>
                              </a:cubicBezTo>
                              <a:cubicBezTo>
                                <a:pt x="14811" y="43745"/>
                                <a:pt x="18145" y="43840"/>
                                <a:pt x="21574" y="43936"/>
                              </a:cubicBezTo>
                              <a:lnTo>
                                <a:pt x="41958" y="44698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7" name="Freeform: Shape 86">
                          <a:extLst>
                            <a:ext uri="{FF2B5EF4-FFF2-40B4-BE49-F238E27FC236}">
                              <a16:creationId xmlns:a16="http://schemas.microsoft.com/office/drawing/2014/main" id="{1EDA97EB-5ED7-4B01-AF02-F225B37C026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8659" y="3557015"/>
                          <a:ext cx="14978" cy="10518"/>
                        </a:xfrm>
                        <a:custGeom>
                          <a:avLst/>
                          <a:gdLst>
                            <a:gd name="connsiteX0" fmla="*/ 2667 w 14978"/>
                            <a:gd name="connsiteY0" fmla="*/ 0 h 10518"/>
                            <a:gd name="connsiteX1" fmla="*/ 2286 w 14978"/>
                            <a:gd name="connsiteY1" fmla="*/ 5429 h 10518"/>
                            <a:gd name="connsiteX2" fmla="*/ 5429 w 14978"/>
                            <a:gd name="connsiteY2" fmla="*/ 7334 h 10518"/>
                            <a:gd name="connsiteX3" fmla="*/ 10478 w 14978"/>
                            <a:gd name="connsiteY3" fmla="*/ 6953 h 10518"/>
                            <a:gd name="connsiteX4" fmla="*/ 12954 w 14978"/>
                            <a:gd name="connsiteY4" fmla="*/ 6096 h 10518"/>
                            <a:gd name="connsiteX5" fmla="*/ 14954 w 14978"/>
                            <a:gd name="connsiteY5" fmla="*/ 4381 h 10518"/>
                            <a:gd name="connsiteX6" fmla="*/ 11240 w 14978"/>
                            <a:gd name="connsiteY6" fmla="*/ 9239 h 10518"/>
                            <a:gd name="connsiteX7" fmla="*/ 5144 w 14978"/>
                            <a:gd name="connsiteY7" fmla="*/ 10477 h 10518"/>
                            <a:gd name="connsiteX8" fmla="*/ 1810 w 14978"/>
                            <a:gd name="connsiteY8" fmla="*/ 9239 h 10518"/>
                            <a:gd name="connsiteX9" fmla="*/ 0 w 14978"/>
                            <a:gd name="connsiteY9" fmla="*/ 5810 h 10518"/>
                            <a:gd name="connsiteX10" fmla="*/ 2667 w 14978"/>
                            <a:gd name="connsiteY10" fmla="*/ 0 h 105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4978" h="10518">
                              <a:moveTo>
                                <a:pt x="2667" y="0"/>
                              </a:moveTo>
                              <a:cubicBezTo>
                                <a:pt x="2477" y="2000"/>
                                <a:pt x="1810" y="4000"/>
                                <a:pt x="2286" y="5429"/>
                              </a:cubicBezTo>
                              <a:cubicBezTo>
                                <a:pt x="2667" y="6763"/>
                                <a:pt x="3810" y="7144"/>
                                <a:pt x="5429" y="7334"/>
                              </a:cubicBezTo>
                              <a:cubicBezTo>
                                <a:pt x="7049" y="7525"/>
                                <a:pt x="8763" y="7239"/>
                                <a:pt x="10478" y="6953"/>
                              </a:cubicBezTo>
                              <a:cubicBezTo>
                                <a:pt x="11335" y="6763"/>
                                <a:pt x="12192" y="6477"/>
                                <a:pt x="12954" y="6096"/>
                              </a:cubicBezTo>
                              <a:cubicBezTo>
                                <a:pt x="13811" y="5715"/>
                                <a:pt x="14478" y="5334"/>
                                <a:pt x="14954" y="4381"/>
                              </a:cubicBezTo>
                              <a:cubicBezTo>
                                <a:pt x="15240" y="6667"/>
                                <a:pt x="12954" y="8287"/>
                                <a:pt x="11240" y="9239"/>
                              </a:cubicBezTo>
                              <a:cubicBezTo>
                                <a:pt x="9430" y="10192"/>
                                <a:pt x="7334" y="10668"/>
                                <a:pt x="5144" y="10477"/>
                              </a:cubicBezTo>
                              <a:cubicBezTo>
                                <a:pt x="4096" y="10382"/>
                                <a:pt x="2858" y="10096"/>
                                <a:pt x="1810" y="9239"/>
                              </a:cubicBezTo>
                              <a:cubicBezTo>
                                <a:pt x="762" y="8477"/>
                                <a:pt x="0" y="7048"/>
                                <a:pt x="0" y="5810"/>
                              </a:cubicBezTo>
                              <a:cubicBezTo>
                                <a:pt x="0" y="3238"/>
                                <a:pt x="1429" y="1524"/>
                                <a:pt x="26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8" name="Freeform: Shape 87">
                          <a:extLst>
                            <a:ext uri="{FF2B5EF4-FFF2-40B4-BE49-F238E27FC236}">
                              <a16:creationId xmlns:a16="http://schemas.microsoft.com/office/drawing/2014/main" id="{AB9BFB59-E6F0-4383-9089-19612738B97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050" y="3554873"/>
                          <a:ext cx="9622" cy="7189"/>
                        </a:xfrm>
                        <a:custGeom>
                          <a:avLst/>
                          <a:gdLst>
                            <a:gd name="connsiteX0" fmla="*/ 85 w 9622"/>
                            <a:gd name="connsiteY0" fmla="*/ 7190 h 7189"/>
                            <a:gd name="connsiteX1" fmla="*/ 847 w 9622"/>
                            <a:gd name="connsiteY1" fmla="*/ 3285 h 7189"/>
                            <a:gd name="connsiteX2" fmla="*/ 3895 w 9622"/>
                            <a:gd name="connsiteY2" fmla="*/ 332 h 7189"/>
                            <a:gd name="connsiteX3" fmla="*/ 6467 w 9622"/>
                            <a:gd name="connsiteY3" fmla="*/ 141 h 7189"/>
                            <a:gd name="connsiteX4" fmla="*/ 8467 w 9622"/>
                            <a:gd name="connsiteY4" fmla="*/ 1380 h 7189"/>
                            <a:gd name="connsiteX5" fmla="*/ 9610 w 9622"/>
                            <a:gd name="connsiteY5" fmla="*/ 3475 h 7189"/>
                            <a:gd name="connsiteX6" fmla="*/ 8563 w 9622"/>
                            <a:gd name="connsiteY6" fmla="*/ 5380 h 7189"/>
                            <a:gd name="connsiteX7" fmla="*/ 7134 w 9622"/>
                            <a:gd name="connsiteY7" fmla="*/ 3380 h 7189"/>
                            <a:gd name="connsiteX8" fmla="*/ 5038 w 9622"/>
                            <a:gd name="connsiteY8" fmla="*/ 3285 h 7189"/>
                            <a:gd name="connsiteX9" fmla="*/ 85 w 9622"/>
                            <a:gd name="connsiteY9" fmla="*/ 7190 h 71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622" h="7189">
                              <a:moveTo>
                                <a:pt x="85" y="7190"/>
                              </a:moveTo>
                              <a:cubicBezTo>
                                <a:pt x="-200" y="5761"/>
                                <a:pt x="276" y="4428"/>
                                <a:pt x="847" y="3285"/>
                              </a:cubicBezTo>
                              <a:cubicBezTo>
                                <a:pt x="1514" y="2046"/>
                                <a:pt x="2371" y="999"/>
                                <a:pt x="3895" y="332"/>
                              </a:cubicBezTo>
                              <a:cubicBezTo>
                                <a:pt x="4562" y="46"/>
                                <a:pt x="5610" y="-144"/>
                                <a:pt x="6467" y="141"/>
                              </a:cubicBezTo>
                              <a:cubicBezTo>
                                <a:pt x="7229" y="427"/>
                                <a:pt x="7896" y="713"/>
                                <a:pt x="8467" y="1380"/>
                              </a:cubicBezTo>
                              <a:cubicBezTo>
                                <a:pt x="8944" y="1951"/>
                                <a:pt x="9420" y="2618"/>
                                <a:pt x="9610" y="3475"/>
                              </a:cubicBezTo>
                              <a:cubicBezTo>
                                <a:pt x="9706" y="4332"/>
                                <a:pt x="9229" y="5285"/>
                                <a:pt x="8563" y="5380"/>
                              </a:cubicBezTo>
                              <a:cubicBezTo>
                                <a:pt x="8944" y="3951"/>
                                <a:pt x="7896" y="3761"/>
                                <a:pt x="7134" y="3380"/>
                              </a:cubicBezTo>
                              <a:cubicBezTo>
                                <a:pt x="6181" y="3094"/>
                                <a:pt x="5705" y="2999"/>
                                <a:pt x="5038" y="3285"/>
                              </a:cubicBezTo>
                              <a:cubicBezTo>
                                <a:pt x="3610" y="3951"/>
                                <a:pt x="1990" y="5475"/>
                                <a:pt x="85" y="71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9" name="Freeform: Shape 88">
                          <a:extLst>
                            <a:ext uri="{FF2B5EF4-FFF2-40B4-BE49-F238E27FC236}">
                              <a16:creationId xmlns:a16="http://schemas.microsoft.com/office/drawing/2014/main" id="{DAAA1BEC-0327-4160-9670-BEC994F39A1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3288" y="3549882"/>
                          <a:ext cx="70902" cy="39448"/>
                        </a:xfrm>
                        <a:custGeom>
                          <a:avLst/>
                          <a:gdLst>
                            <a:gd name="connsiteX0" fmla="*/ 11180 w 70902"/>
                            <a:gd name="connsiteY0" fmla="*/ 37994 h 39448"/>
                            <a:gd name="connsiteX1" fmla="*/ 1751 w 70902"/>
                            <a:gd name="connsiteY1" fmla="*/ 39423 h 39448"/>
                            <a:gd name="connsiteX2" fmla="*/ 1179 w 70902"/>
                            <a:gd name="connsiteY2" fmla="*/ 39137 h 39448"/>
                            <a:gd name="connsiteX3" fmla="*/ 608 w 70902"/>
                            <a:gd name="connsiteY3" fmla="*/ 23326 h 39448"/>
                            <a:gd name="connsiteX4" fmla="*/ 4799 w 70902"/>
                            <a:gd name="connsiteY4" fmla="*/ 7895 h 39448"/>
                            <a:gd name="connsiteX5" fmla="*/ 18610 w 70902"/>
                            <a:gd name="connsiteY5" fmla="*/ 371 h 39448"/>
                            <a:gd name="connsiteX6" fmla="*/ 33755 w 70902"/>
                            <a:gd name="connsiteY6" fmla="*/ 371 h 39448"/>
                            <a:gd name="connsiteX7" fmla="*/ 35088 w 70902"/>
                            <a:gd name="connsiteY7" fmla="*/ 1704 h 39448"/>
                            <a:gd name="connsiteX8" fmla="*/ 38327 w 70902"/>
                            <a:gd name="connsiteY8" fmla="*/ 13896 h 39448"/>
                            <a:gd name="connsiteX9" fmla="*/ 46423 w 70902"/>
                            <a:gd name="connsiteY9" fmla="*/ 22659 h 39448"/>
                            <a:gd name="connsiteX10" fmla="*/ 58329 w 70902"/>
                            <a:gd name="connsiteY10" fmla="*/ 26088 h 39448"/>
                            <a:gd name="connsiteX11" fmla="*/ 70902 w 70902"/>
                            <a:gd name="connsiteY11" fmla="*/ 27993 h 39448"/>
                            <a:gd name="connsiteX12" fmla="*/ 45566 w 70902"/>
                            <a:gd name="connsiteY12" fmla="*/ 24659 h 39448"/>
                            <a:gd name="connsiteX13" fmla="*/ 36041 w 70902"/>
                            <a:gd name="connsiteY13" fmla="*/ 15134 h 39448"/>
                            <a:gd name="connsiteX14" fmla="*/ 32326 w 70902"/>
                            <a:gd name="connsiteY14" fmla="*/ 2085 h 39448"/>
                            <a:gd name="connsiteX15" fmla="*/ 33659 w 70902"/>
                            <a:gd name="connsiteY15" fmla="*/ 3419 h 39448"/>
                            <a:gd name="connsiteX16" fmla="*/ 18991 w 70902"/>
                            <a:gd name="connsiteY16" fmla="*/ 3419 h 39448"/>
                            <a:gd name="connsiteX17" fmla="*/ 6989 w 70902"/>
                            <a:gd name="connsiteY17" fmla="*/ 9419 h 39448"/>
                            <a:gd name="connsiteX18" fmla="*/ 2608 w 70902"/>
                            <a:gd name="connsiteY18" fmla="*/ 23611 h 39448"/>
                            <a:gd name="connsiteX19" fmla="*/ 2132 w 70902"/>
                            <a:gd name="connsiteY19" fmla="*/ 38756 h 39448"/>
                            <a:gd name="connsiteX20" fmla="*/ 1560 w 70902"/>
                            <a:gd name="connsiteY20" fmla="*/ 38471 h 39448"/>
                            <a:gd name="connsiteX21" fmla="*/ 11180 w 70902"/>
                            <a:gd name="connsiteY21" fmla="*/ 37994 h 394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</a:cxnLst>
                          <a:rect l="l" t="t" r="r" b="b"/>
                          <a:pathLst>
                            <a:path w="70902" h="39448">
                              <a:moveTo>
                                <a:pt x="11180" y="37994"/>
                              </a:moveTo>
                              <a:cubicBezTo>
                                <a:pt x="7942" y="38090"/>
                                <a:pt x="4799" y="38661"/>
                                <a:pt x="1751" y="39423"/>
                              </a:cubicBezTo>
                              <a:cubicBezTo>
                                <a:pt x="1560" y="39518"/>
                                <a:pt x="1274" y="39328"/>
                                <a:pt x="1179" y="39137"/>
                              </a:cubicBezTo>
                              <a:cubicBezTo>
                                <a:pt x="-631" y="33994"/>
                                <a:pt x="36" y="28469"/>
                                <a:pt x="608" y="23326"/>
                              </a:cubicBezTo>
                              <a:cubicBezTo>
                                <a:pt x="1370" y="18182"/>
                                <a:pt x="1846" y="12753"/>
                                <a:pt x="4799" y="7895"/>
                              </a:cubicBezTo>
                              <a:cubicBezTo>
                                <a:pt x="7847" y="2752"/>
                                <a:pt x="13657" y="1037"/>
                                <a:pt x="18610" y="371"/>
                              </a:cubicBezTo>
                              <a:cubicBezTo>
                                <a:pt x="23753" y="-296"/>
                                <a:pt x="28802" y="85"/>
                                <a:pt x="33755" y="371"/>
                              </a:cubicBezTo>
                              <a:cubicBezTo>
                                <a:pt x="34421" y="371"/>
                                <a:pt x="34993" y="942"/>
                                <a:pt x="35088" y="1704"/>
                              </a:cubicBezTo>
                              <a:cubicBezTo>
                                <a:pt x="35564" y="5895"/>
                                <a:pt x="36612" y="10181"/>
                                <a:pt x="38327" y="13896"/>
                              </a:cubicBezTo>
                              <a:cubicBezTo>
                                <a:pt x="40041" y="17706"/>
                                <a:pt x="42803" y="20754"/>
                                <a:pt x="46423" y="22659"/>
                              </a:cubicBezTo>
                              <a:cubicBezTo>
                                <a:pt x="50042" y="24564"/>
                                <a:pt x="54233" y="25326"/>
                                <a:pt x="58329" y="26088"/>
                              </a:cubicBezTo>
                              <a:cubicBezTo>
                                <a:pt x="62520" y="26755"/>
                                <a:pt x="66711" y="27136"/>
                                <a:pt x="70902" y="27993"/>
                              </a:cubicBezTo>
                              <a:cubicBezTo>
                                <a:pt x="62520" y="27326"/>
                                <a:pt x="53852" y="28279"/>
                                <a:pt x="45566" y="24659"/>
                              </a:cubicBezTo>
                              <a:cubicBezTo>
                                <a:pt x="41470" y="22849"/>
                                <a:pt x="37946" y="19421"/>
                                <a:pt x="36041" y="15134"/>
                              </a:cubicBezTo>
                              <a:cubicBezTo>
                                <a:pt x="34040" y="11038"/>
                                <a:pt x="32897" y="6562"/>
                                <a:pt x="32326" y="2085"/>
                              </a:cubicBezTo>
                              <a:lnTo>
                                <a:pt x="33659" y="3419"/>
                              </a:lnTo>
                              <a:cubicBezTo>
                                <a:pt x="28706" y="3133"/>
                                <a:pt x="23753" y="2942"/>
                                <a:pt x="18991" y="3419"/>
                              </a:cubicBezTo>
                              <a:cubicBezTo>
                                <a:pt x="14324" y="3990"/>
                                <a:pt x="9466" y="5419"/>
                                <a:pt x="6989" y="9419"/>
                              </a:cubicBezTo>
                              <a:cubicBezTo>
                                <a:pt x="4513" y="13420"/>
                                <a:pt x="3560" y="18563"/>
                                <a:pt x="2608" y="23611"/>
                              </a:cubicBezTo>
                              <a:cubicBezTo>
                                <a:pt x="1751" y="28660"/>
                                <a:pt x="893" y="33898"/>
                                <a:pt x="2132" y="38756"/>
                              </a:cubicBezTo>
                              <a:lnTo>
                                <a:pt x="1560" y="38471"/>
                              </a:lnTo>
                              <a:cubicBezTo>
                                <a:pt x="4703" y="37994"/>
                                <a:pt x="7942" y="37709"/>
                                <a:pt x="11180" y="3799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90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3288" y="3878494"/>
                        <a:ext cx="70902" cy="63438"/>
                        <a:chOff x="6023288" y="3878494"/>
                        <a:chExt cx="70902" cy="6343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91" name="Freeform: Shape 90">
                          <a:extLst>
                            <a:ext uri="{FF2B5EF4-FFF2-40B4-BE49-F238E27FC236}">
                              <a16:creationId xmlns:a16="http://schemas.microsoft.com/office/drawing/2014/main" id="{41DC0CD1-4557-4C3C-9E20-93459B07DB3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4230" y="3894079"/>
                          <a:ext cx="42624" cy="47852"/>
                        </a:xfrm>
                        <a:custGeom>
                          <a:avLst/>
                          <a:gdLst>
                            <a:gd name="connsiteX0" fmla="*/ 41958 w 42624"/>
                            <a:gd name="connsiteY0" fmla="*/ 44793 h 47852"/>
                            <a:gd name="connsiteX1" fmla="*/ 21574 w 42624"/>
                            <a:gd name="connsiteY1" fmla="*/ 45459 h 47852"/>
                            <a:gd name="connsiteX2" fmla="*/ 11382 w 42624"/>
                            <a:gd name="connsiteY2" fmla="*/ 45555 h 47852"/>
                            <a:gd name="connsiteX3" fmla="*/ 2238 w 42624"/>
                            <a:gd name="connsiteY3" fmla="*/ 47841 h 47852"/>
                            <a:gd name="connsiteX4" fmla="*/ 1095 w 42624"/>
                            <a:gd name="connsiteY4" fmla="*/ 45936 h 47852"/>
                            <a:gd name="connsiteX5" fmla="*/ 10811 w 42624"/>
                            <a:gd name="connsiteY5" fmla="*/ 38697 h 47852"/>
                            <a:gd name="connsiteX6" fmla="*/ 12144 w 42624"/>
                            <a:gd name="connsiteY6" fmla="*/ 40983 h 47852"/>
                            <a:gd name="connsiteX7" fmla="*/ 9573 w 42624"/>
                            <a:gd name="connsiteY7" fmla="*/ 41840 h 47852"/>
                            <a:gd name="connsiteX8" fmla="*/ 6620 w 42624"/>
                            <a:gd name="connsiteY8" fmla="*/ 41745 h 47852"/>
                            <a:gd name="connsiteX9" fmla="*/ 2334 w 42624"/>
                            <a:gd name="connsiteY9" fmla="*/ 37840 h 47852"/>
                            <a:gd name="connsiteX10" fmla="*/ 143 w 42624"/>
                            <a:gd name="connsiteY10" fmla="*/ 27553 h 47852"/>
                            <a:gd name="connsiteX11" fmla="*/ 143 w 42624"/>
                            <a:gd name="connsiteY11" fmla="*/ 17361 h 47852"/>
                            <a:gd name="connsiteX12" fmla="*/ 1191 w 42624"/>
                            <a:gd name="connsiteY12" fmla="*/ 7074 h 47852"/>
                            <a:gd name="connsiteX13" fmla="*/ 9382 w 42624"/>
                            <a:gd name="connsiteY13" fmla="*/ 25 h 47852"/>
                            <a:gd name="connsiteX14" fmla="*/ 17002 w 42624"/>
                            <a:gd name="connsiteY14" fmla="*/ 7740 h 47852"/>
                            <a:gd name="connsiteX15" fmla="*/ 17859 w 42624"/>
                            <a:gd name="connsiteY15" fmla="*/ 28029 h 47852"/>
                            <a:gd name="connsiteX16" fmla="*/ 16716 w 42624"/>
                            <a:gd name="connsiteY16" fmla="*/ 26790 h 47852"/>
                            <a:gd name="connsiteX17" fmla="*/ 26718 w 42624"/>
                            <a:gd name="connsiteY17" fmla="*/ 20313 h 47852"/>
                            <a:gd name="connsiteX18" fmla="*/ 32433 w 42624"/>
                            <a:gd name="connsiteY18" fmla="*/ 16503 h 47852"/>
                            <a:gd name="connsiteX19" fmla="*/ 39481 w 42624"/>
                            <a:gd name="connsiteY19" fmla="*/ 17932 h 47852"/>
                            <a:gd name="connsiteX20" fmla="*/ 39195 w 42624"/>
                            <a:gd name="connsiteY20" fmla="*/ 21933 h 47852"/>
                            <a:gd name="connsiteX21" fmla="*/ 37576 w 42624"/>
                            <a:gd name="connsiteY21" fmla="*/ 24886 h 47852"/>
                            <a:gd name="connsiteX22" fmla="*/ 36433 w 42624"/>
                            <a:gd name="connsiteY22" fmla="*/ 31077 h 47852"/>
                            <a:gd name="connsiteX23" fmla="*/ 42624 w 42624"/>
                            <a:gd name="connsiteY23" fmla="*/ 42697 h 47852"/>
                            <a:gd name="connsiteX24" fmla="*/ 35671 w 42624"/>
                            <a:gd name="connsiteY24" fmla="*/ 31172 h 47852"/>
                            <a:gd name="connsiteX25" fmla="*/ 36528 w 42624"/>
                            <a:gd name="connsiteY25" fmla="*/ 24219 h 47852"/>
                            <a:gd name="connsiteX26" fmla="*/ 38148 w 42624"/>
                            <a:gd name="connsiteY26" fmla="*/ 18694 h 47852"/>
                            <a:gd name="connsiteX27" fmla="*/ 33099 w 42624"/>
                            <a:gd name="connsiteY27" fmla="*/ 18123 h 47852"/>
                            <a:gd name="connsiteX28" fmla="*/ 28051 w 42624"/>
                            <a:gd name="connsiteY28" fmla="*/ 21742 h 47852"/>
                            <a:gd name="connsiteX29" fmla="*/ 23098 w 42624"/>
                            <a:gd name="connsiteY29" fmla="*/ 26314 h 47852"/>
                            <a:gd name="connsiteX30" fmla="*/ 16431 w 42624"/>
                            <a:gd name="connsiteY30" fmla="*/ 29267 h 47852"/>
                            <a:gd name="connsiteX31" fmla="*/ 15288 w 42624"/>
                            <a:gd name="connsiteY31" fmla="*/ 28124 h 47852"/>
                            <a:gd name="connsiteX32" fmla="*/ 15288 w 42624"/>
                            <a:gd name="connsiteY32" fmla="*/ 28029 h 47852"/>
                            <a:gd name="connsiteX33" fmla="*/ 14335 w 42624"/>
                            <a:gd name="connsiteY33" fmla="*/ 8503 h 47852"/>
                            <a:gd name="connsiteX34" fmla="*/ 9192 w 42624"/>
                            <a:gd name="connsiteY34" fmla="*/ 2883 h 47852"/>
                            <a:gd name="connsiteX35" fmla="*/ 4048 w 42624"/>
                            <a:gd name="connsiteY35" fmla="*/ 7836 h 47852"/>
                            <a:gd name="connsiteX36" fmla="*/ 3096 w 42624"/>
                            <a:gd name="connsiteY36" fmla="*/ 17361 h 47852"/>
                            <a:gd name="connsiteX37" fmla="*/ 3000 w 42624"/>
                            <a:gd name="connsiteY37" fmla="*/ 27172 h 47852"/>
                            <a:gd name="connsiteX38" fmla="*/ 4715 w 42624"/>
                            <a:gd name="connsiteY38" fmla="*/ 36316 h 47852"/>
                            <a:gd name="connsiteX39" fmla="*/ 11001 w 42624"/>
                            <a:gd name="connsiteY39" fmla="*/ 38316 h 47852"/>
                            <a:gd name="connsiteX40" fmla="*/ 11097 w 42624"/>
                            <a:gd name="connsiteY40" fmla="*/ 38316 h 47852"/>
                            <a:gd name="connsiteX41" fmla="*/ 12811 w 42624"/>
                            <a:gd name="connsiteY41" fmla="*/ 38887 h 47852"/>
                            <a:gd name="connsiteX42" fmla="*/ 12335 w 42624"/>
                            <a:gd name="connsiteY42" fmla="*/ 40602 h 47852"/>
                            <a:gd name="connsiteX43" fmla="*/ 2143 w 42624"/>
                            <a:gd name="connsiteY43" fmla="*/ 47650 h 47852"/>
                            <a:gd name="connsiteX44" fmla="*/ 619 w 42624"/>
                            <a:gd name="connsiteY44" fmla="*/ 47365 h 47852"/>
                            <a:gd name="connsiteX45" fmla="*/ 905 w 42624"/>
                            <a:gd name="connsiteY45" fmla="*/ 45841 h 47852"/>
                            <a:gd name="connsiteX46" fmla="*/ 11382 w 42624"/>
                            <a:gd name="connsiteY46" fmla="*/ 43555 h 47852"/>
                            <a:gd name="connsiteX47" fmla="*/ 21574 w 42624"/>
                            <a:gd name="connsiteY47" fmla="*/ 43936 h 47852"/>
                            <a:gd name="connsiteX48" fmla="*/ 41958 w 42624"/>
                            <a:gd name="connsiteY48" fmla="*/ 44793 h 4785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</a:cxnLst>
                          <a:rect l="l" t="t" r="r" b="b"/>
                          <a:pathLst>
                            <a:path w="42624" h="47852">
                              <a:moveTo>
                                <a:pt x="41958" y="44793"/>
                              </a:moveTo>
                              <a:lnTo>
                                <a:pt x="21574" y="45459"/>
                              </a:lnTo>
                              <a:cubicBezTo>
                                <a:pt x="18240" y="45650"/>
                                <a:pt x="14716" y="45555"/>
                                <a:pt x="11382" y="45555"/>
                              </a:cubicBezTo>
                              <a:cubicBezTo>
                                <a:pt x="8049" y="45555"/>
                                <a:pt x="4620" y="45936"/>
                                <a:pt x="2238" y="47841"/>
                              </a:cubicBezTo>
                              <a:lnTo>
                                <a:pt x="1095" y="45936"/>
                              </a:lnTo>
                              <a:lnTo>
                                <a:pt x="10811" y="38697"/>
                              </a:lnTo>
                              <a:lnTo>
                                <a:pt x="12144" y="40983"/>
                              </a:lnTo>
                              <a:cubicBezTo>
                                <a:pt x="11287" y="41269"/>
                                <a:pt x="10430" y="41649"/>
                                <a:pt x="9573" y="41840"/>
                              </a:cubicBezTo>
                              <a:cubicBezTo>
                                <a:pt x="8620" y="41840"/>
                                <a:pt x="7668" y="42221"/>
                                <a:pt x="6620" y="41745"/>
                              </a:cubicBezTo>
                              <a:cubicBezTo>
                                <a:pt x="4524" y="41269"/>
                                <a:pt x="3191" y="39363"/>
                                <a:pt x="2334" y="37840"/>
                              </a:cubicBezTo>
                              <a:cubicBezTo>
                                <a:pt x="810" y="34411"/>
                                <a:pt x="429" y="30982"/>
                                <a:pt x="143" y="27553"/>
                              </a:cubicBezTo>
                              <a:cubicBezTo>
                                <a:pt x="-48" y="24124"/>
                                <a:pt x="-48" y="20790"/>
                                <a:pt x="143" y="17361"/>
                              </a:cubicBezTo>
                              <a:cubicBezTo>
                                <a:pt x="429" y="14027"/>
                                <a:pt x="238" y="10788"/>
                                <a:pt x="1191" y="7074"/>
                              </a:cubicBezTo>
                              <a:cubicBezTo>
                                <a:pt x="2048" y="3645"/>
                                <a:pt x="5001" y="-356"/>
                                <a:pt x="9382" y="25"/>
                              </a:cubicBezTo>
                              <a:cubicBezTo>
                                <a:pt x="13668" y="501"/>
                                <a:pt x="16050" y="4407"/>
                                <a:pt x="17002" y="7740"/>
                              </a:cubicBezTo>
                              <a:cubicBezTo>
                                <a:pt x="18812" y="14789"/>
                                <a:pt x="17478" y="21552"/>
                                <a:pt x="17859" y="28029"/>
                              </a:cubicBezTo>
                              <a:lnTo>
                                <a:pt x="16716" y="26790"/>
                              </a:lnTo>
                              <a:cubicBezTo>
                                <a:pt x="20050" y="26886"/>
                                <a:pt x="23479" y="23076"/>
                                <a:pt x="26718" y="20313"/>
                              </a:cubicBezTo>
                              <a:cubicBezTo>
                                <a:pt x="28432" y="18885"/>
                                <a:pt x="30242" y="17361"/>
                                <a:pt x="32433" y="16503"/>
                              </a:cubicBezTo>
                              <a:cubicBezTo>
                                <a:pt x="34719" y="15742"/>
                                <a:pt x="37481" y="15646"/>
                                <a:pt x="39481" y="17932"/>
                              </a:cubicBezTo>
                              <a:cubicBezTo>
                                <a:pt x="40338" y="19456"/>
                                <a:pt x="39672" y="20980"/>
                                <a:pt x="39195" y="21933"/>
                              </a:cubicBezTo>
                              <a:cubicBezTo>
                                <a:pt x="38719" y="22980"/>
                                <a:pt x="38148" y="23933"/>
                                <a:pt x="37576" y="24886"/>
                              </a:cubicBezTo>
                              <a:cubicBezTo>
                                <a:pt x="36433" y="26790"/>
                                <a:pt x="36052" y="28791"/>
                                <a:pt x="36433" y="31077"/>
                              </a:cubicBezTo>
                              <a:cubicBezTo>
                                <a:pt x="37005" y="35553"/>
                                <a:pt x="40624" y="38697"/>
                                <a:pt x="42624" y="42697"/>
                              </a:cubicBezTo>
                              <a:cubicBezTo>
                                <a:pt x="40434" y="38792"/>
                                <a:pt x="36624" y="36030"/>
                                <a:pt x="35671" y="31172"/>
                              </a:cubicBezTo>
                              <a:cubicBezTo>
                                <a:pt x="35100" y="28886"/>
                                <a:pt x="35481" y="26314"/>
                                <a:pt x="36528" y="24219"/>
                              </a:cubicBezTo>
                              <a:cubicBezTo>
                                <a:pt x="37386" y="22314"/>
                                <a:pt x="38814" y="19837"/>
                                <a:pt x="38148" y="18694"/>
                              </a:cubicBezTo>
                              <a:cubicBezTo>
                                <a:pt x="37195" y="17647"/>
                                <a:pt x="34814" y="17265"/>
                                <a:pt x="33099" y="18123"/>
                              </a:cubicBezTo>
                              <a:cubicBezTo>
                                <a:pt x="31290" y="18885"/>
                                <a:pt x="29670" y="20313"/>
                                <a:pt x="28051" y="21742"/>
                              </a:cubicBezTo>
                              <a:cubicBezTo>
                                <a:pt x="26432" y="23171"/>
                                <a:pt x="24908" y="24790"/>
                                <a:pt x="23098" y="26314"/>
                              </a:cubicBezTo>
                              <a:cubicBezTo>
                                <a:pt x="21384" y="27743"/>
                                <a:pt x="19288" y="29267"/>
                                <a:pt x="16431" y="29267"/>
                              </a:cubicBezTo>
                              <a:cubicBezTo>
                                <a:pt x="15764" y="29267"/>
                                <a:pt x="15288" y="28695"/>
                                <a:pt x="15288" y="28124"/>
                              </a:cubicBezTo>
                              <a:lnTo>
                                <a:pt x="15288" y="28029"/>
                              </a:lnTo>
                              <a:cubicBezTo>
                                <a:pt x="14907" y="21266"/>
                                <a:pt x="16050" y="14408"/>
                                <a:pt x="14335" y="8503"/>
                              </a:cubicBezTo>
                              <a:cubicBezTo>
                                <a:pt x="13573" y="5645"/>
                                <a:pt x="11573" y="3073"/>
                                <a:pt x="9192" y="2883"/>
                              </a:cubicBezTo>
                              <a:cubicBezTo>
                                <a:pt x="6810" y="2692"/>
                                <a:pt x="4810" y="5074"/>
                                <a:pt x="4048" y="7836"/>
                              </a:cubicBezTo>
                              <a:cubicBezTo>
                                <a:pt x="3286" y="10598"/>
                                <a:pt x="3286" y="14122"/>
                                <a:pt x="3096" y="17361"/>
                              </a:cubicBezTo>
                              <a:cubicBezTo>
                                <a:pt x="2905" y="20695"/>
                                <a:pt x="2810" y="23933"/>
                                <a:pt x="3000" y="27172"/>
                              </a:cubicBezTo>
                              <a:cubicBezTo>
                                <a:pt x="3191" y="30410"/>
                                <a:pt x="3572" y="33649"/>
                                <a:pt x="4715" y="36316"/>
                              </a:cubicBezTo>
                              <a:cubicBezTo>
                                <a:pt x="5858" y="39078"/>
                                <a:pt x="8334" y="39745"/>
                                <a:pt x="11001" y="38316"/>
                              </a:cubicBezTo>
                              <a:lnTo>
                                <a:pt x="11097" y="38316"/>
                              </a:lnTo>
                              <a:cubicBezTo>
                                <a:pt x="11763" y="38030"/>
                                <a:pt x="12525" y="38220"/>
                                <a:pt x="12811" y="38887"/>
                              </a:cubicBezTo>
                              <a:cubicBezTo>
                                <a:pt x="13097" y="39459"/>
                                <a:pt x="12906" y="40221"/>
                                <a:pt x="12335" y="40602"/>
                              </a:cubicBezTo>
                              <a:lnTo>
                                <a:pt x="2143" y="47650"/>
                              </a:lnTo>
                              <a:cubicBezTo>
                                <a:pt x="1667" y="48031"/>
                                <a:pt x="1000" y="47841"/>
                                <a:pt x="619" y="47365"/>
                              </a:cubicBezTo>
                              <a:cubicBezTo>
                                <a:pt x="333" y="46888"/>
                                <a:pt x="429" y="46126"/>
                                <a:pt x="905" y="45841"/>
                              </a:cubicBezTo>
                              <a:cubicBezTo>
                                <a:pt x="4143" y="43555"/>
                                <a:pt x="7953" y="43459"/>
                                <a:pt x="11382" y="43555"/>
                              </a:cubicBezTo>
                              <a:cubicBezTo>
                                <a:pt x="14811" y="43745"/>
                                <a:pt x="18145" y="43840"/>
                                <a:pt x="21574" y="43936"/>
                              </a:cubicBezTo>
                              <a:lnTo>
                                <a:pt x="41958" y="4479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2" name="Freeform: Shape 91">
                          <a:extLst>
                            <a:ext uri="{FF2B5EF4-FFF2-40B4-BE49-F238E27FC236}">
                              <a16:creationId xmlns:a16="http://schemas.microsoft.com/office/drawing/2014/main" id="{928A6563-6F2A-4A16-ACD5-9BD971054CD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8659" y="3885628"/>
                          <a:ext cx="14978" cy="10518"/>
                        </a:xfrm>
                        <a:custGeom>
                          <a:avLst/>
                          <a:gdLst>
                            <a:gd name="connsiteX0" fmla="*/ 2667 w 14978"/>
                            <a:gd name="connsiteY0" fmla="*/ 0 h 10518"/>
                            <a:gd name="connsiteX1" fmla="*/ 2286 w 14978"/>
                            <a:gd name="connsiteY1" fmla="*/ 5429 h 10518"/>
                            <a:gd name="connsiteX2" fmla="*/ 5429 w 14978"/>
                            <a:gd name="connsiteY2" fmla="*/ 7334 h 10518"/>
                            <a:gd name="connsiteX3" fmla="*/ 10478 w 14978"/>
                            <a:gd name="connsiteY3" fmla="*/ 6953 h 10518"/>
                            <a:gd name="connsiteX4" fmla="*/ 12954 w 14978"/>
                            <a:gd name="connsiteY4" fmla="*/ 6096 h 10518"/>
                            <a:gd name="connsiteX5" fmla="*/ 14954 w 14978"/>
                            <a:gd name="connsiteY5" fmla="*/ 4381 h 10518"/>
                            <a:gd name="connsiteX6" fmla="*/ 11240 w 14978"/>
                            <a:gd name="connsiteY6" fmla="*/ 9239 h 10518"/>
                            <a:gd name="connsiteX7" fmla="*/ 5144 w 14978"/>
                            <a:gd name="connsiteY7" fmla="*/ 10477 h 10518"/>
                            <a:gd name="connsiteX8" fmla="*/ 1810 w 14978"/>
                            <a:gd name="connsiteY8" fmla="*/ 9239 h 10518"/>
                            <a:gd name="connsiteX9" fmla="*/ 0 w 14978"/>
                            <a:gd name="connsiteY9" fmla="*/ 5810 h 10518"/>
                            <a:gd name="connsiteX10" fmla="*/ 2667 w 14978"/>
                            <a:gd name="connsiteY10" fmla="*/ 0 h 105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4978" h="10518">
                              <a:moveTo>
                                <a:pt x="2667" y="0"/>
                              </a:moveTo>
                              <a:cubicBezTo>
                                <a:pt x="2477" y="2000"/>
                                <a:pt x="1810" y="4000"/>
                                <a:pt x="2286" y="5429"/>
                              </a:cubicBezTo>
                              <a:cubicBezTo>
                                <a:pt x="2667" y="6763"/>
                                <a:pt x="3810" y="7144"/>
                                <a:pt x="5429" y="7334"/>
                              </a:cubicBezTo>
                              <a:cubicBezTo>
                                <a:pt x="7049" y="7525"/>
                                <a:pt x="8763" y="7239"/>
                                <a:pt x="10478" y="6953"/>
                              </a:cubicBezTo>
                              <a:cubicBezTo>
                                <a:pt x="11335" y="6763"/>
                                <a:pt x="12192" y="6477"/>
                                <a:pt x="12954" y="6096"/>
                              </a:cubicBezTo>
                              <a:cubicBezTo>
                                <a:pt x="13811" y="5715"/>
                                <a:pt x="14478" y="5334"/>
                                <a:pt x="14954" y="4381"/>
                              </a:cubicBezTo>
                              <a:cubicBezTo>
                                <a:pt x="15240" y="6667"/>
                                <a:pt x="12954" y="8287"/>
                                <a:pt x="11240" y="9239"/>
                              </a:cubicBezTo>
                              <a:cubicBezTo>
                                <a:pt x="9430" y="10192"/>
                                <a:pt x="7334" y="10668"/>
                                <a:pt x="5144" y="10477"/>
                              </a:cubicBezTo>
                              <a:cubicBezTo>
                                <a:pt x="4096" y="10382"/>
                                <a:pt x="2858" y="10096"/>
                                <a:pt x="1810" y="9239"/>
                              </a:cubicBezTo>
                              <a:cubicBezTo>
                                <a:pt x="762" y="8477"/>
                                <a:pt x="0" y="7048"/>
                                <a:pt x="0" y="5810"/>
                              </a:cubicBezTo>
                              <a:cubicBezTo>
                                <a:pt x="0" y="3238"/>
                                <a:pt x="1429" y="1524"/>
                                <a:pt x="26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3" name="Freeform: Shape 92">
                          <a:extLst>
                            <a:ext uri="{FF2B5EF4-FFF2-40B4-BE49-F238E27FC236}">
                              <a16:creationId xmlns:a16="http://schemas.microsoft.com/office/drawing/2014/main" id="{49F97D93-2AF9-4E1F-8B1C-BE0F86C4EF4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050" y="3883486"/>
                          <a:ext cx="9622" cy="7189"/>
                        </a:xfrm>
                        <a:custGeom>
                          <a:avLst/>
                          <a:gdLst>
                            <a:gd name="connsiteX0" fmla="*/ 85 w 9622"/>
                            <a:gd name="connsiteY0" fmla="*/ 7190 h 7189"/>
                            <a:gd name="connsiteX1" fmla="*/ 847 w 9622"/>
                            <a:gd name="connsiteY1" fmla="*/ 3285 h 7189"/>
                            <a:gd name="connsiteX2" fmla="*/ 3895 w 9622"/>
                            <a:gd name="connsiteY2" fmla="*/ 332 h 7189"/>
                            <a:gd name="connsiteX3" fmla="*/ 6467 w 9622"/>
                            <a:gd name="connsiteY3" fmla="*/ 141 h 7189"/>
                            <a:gd name="connsiteX4" fmla="*/ 8467 w 9622"/>
                            <a:gd name="connsiteY4" fmla="*/ 1380 h 7189"/>
                            <a:gd name="connsiteX5" fmla="*/ 9610 w 9622"/>
                            <a:gd name="connsiteY5" fmla="*/ 3475 h 7189"/>
                            <a:gd name="connsiteX6" fmla="*/ 8563 w 9622"/>
                            <a:gd name="connsiteY6" fmla="*/ 5380 h 7189"/>
                            <a:gd name="connsiteX7" fmla="*/ 7134 w 9622"/>
                            <a:gd name="connsiteY7" fmla="*/ 3380 h 7189"/>
                            <a:gd name="connsiteX8" fmla="*/ 5038 w 9622"/>
                            <a:gd name="connsiteY8" fmla="*/ 3285 h 7189"/>
                            <a:gd name="connsiteX9" fmla="*/ 85 w 9622"/>
                            <a:gd name="connsiteY9" fmla="*/ 7190 h 71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622" h="7189">
                              <a:moveTo>
                                <a:pt x="85" y="7190"/>
                              </a:moveTo>
                              <a:cubicBezTo>
                                <a:pt x="-200" y="5761"/>
                                <a:pt x="276" y="4428"/>
                                <a:pt x="847" y="3285"/>
                              </a:cubicBezTo>
                              <a:cubicBezTo>
                                <a:pt x="1514" y="2046"/>
                                <a:pt x="2371" y="999"/>
                                <a:pt x="3895" y="332"/>
                              </a:cubicBezTo>
                              <a:cubicBezTo>
                                <a:pt x="4562" y="46"/>
                                <a:pt x="5610" y="-144"/>
                                <a:pt x="6467" y="141"/>
                              </a:cubicBezTo>
                              <a:cubicBezTo>
                                <a:pt x="7229" y="427"/>
                                <a:pt x="7896" y="713"/>
                                <a:pt x="8467" y="1380"/>
                              </a:cubicBezTo>
                              <a:cubicBezTo>
                                <a:pt x="8944" y="1951"/>
                                <a:pt x="9420" y="2618"/>
                                <a:pt x="9610" y="3475"/>
                              </a:cubicBezTo>
                              <a:cubicBezTo>
                                <a:pt x="9706" y="4332"/>
                                <a:pt x="9229" y="5285"/>
                                <a:pt x="8563" y="5380"/>
                              </a:cubicBezTo>
                              <a:cubicBezTo>
                                <a:pt x="8944" y="3951"/>
                                <a:pt x="7896" y="3761"/>
                                <a:pt x="7134" y="3380"/>
                              </a:cubicBezTo>
                              <a:cubicBezTo>
                                <a:pt x="6181" y="3094"/>
                                <a:pt x="5705" y="2999"/>
                                <a:pt x="5038" y="3285"/>
                              </a:cubicBezTo>
                              <a:cubicBezTo>
                                <a:pt x="3610" y="3856"/>
                                <a:pt x="1990" y="5380"/>
                                <a:pt x="85" y="71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4" name="Freeform: Shape 93">
                          <a:extLst>
                            <a:ext uri="{FF2B5EF4-FFF2-40B4-BE49-F238E27FC236}">
                              <a16:creationId xmlns:a16="http://schemas.microsoft.com/office/drawing/2014/main" id="{39E5B0DF-F597-401F-B88C-7D85F89F699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3288" y="3878494"/>
                          <a:ext cx="70902" cy="39448"/>
                        </a:xfrm>
                        <a:custGeom>
                          <a:avLst/>
                          <a:gdLst>
                            <a:gd name="connsiteX0" fmla="*/ 11180 w 70902"/>
                            <a:gd name="connsiteY0" fmla="*/ 37994 h 39448"/>
                            <a:gd name="connsiteX1" fmla="*/ 1751 w 70902"/>
                            <a:gd name="connsiteY1" fmla="*/ 39423 h 39448"/>
                            <a:gd name="connsiteX2" fmla="*/ 1179 w 70902"/>
                            <a:gd name="connsiteY2" fmla="*/ 39137 h 39448"/>
                            <a:gd name="connsiteX3" fmla="*/ 608 w 70902"/>
                            <a:gd name="connsiteY3" fmla="*/ 23326 h 39448"/>
                            <a:gd name="connsiteX4" fmla="*/ 4799 w 70902"/>
                            <a:gd name="connsiteY4" fmla="*/ 7895 h 39448"/>
                            <a:gd name="connsiteX5" fmla="*/ 18610 w 70902"/>
                            <a:gd name="connsiteY5" fmla="*/ 371 h 39448"/>
                            <a:gd name="connsiteX6" fmla="*/ 33755 w 70902"/>
                            <a:gd name="connsiteY6" fmla="*/ 371 h 39448"/>
                            <a:gd name="connsiteX7" fmla="*/ 35088 w 70902"/>
                            <a:gd name="connsiteY7" fmla="*/ 1704 h 39448"/>
                            <a:gd name="connsiteX8" fmla="*/ 38327 w 70902"/>
                            <a:gd name="connsiteY8" fmla="*/ 13896 h 39448"/>
                            <a:gd name="connsiteX9" fmla="*/ 46423 w 70902"/>
                            <a:gd name="connsiteY9" fmla="*/ 22659 h 39448"/>
                            <a:gd name="connsiteX10" fmla="*/ 58329 w 70902"/>
                            <a:gd name="connsiteY10" fmla="*/ 26088 h 39448"/>
                            <a:gd name="connsiteX11" fmla="*/ 70902 w 70902"/>
                            <a:gd name="connsiteY11" fmla="*/ 27993 h 39448"/>
                            <a:gd name="connsiteX12" fmla="*/ 45566 w 70902"/>
                            <a:gd name="connsiteY12" fmla="*/ 24659 h 39448"/>
                            <a:gd name="connsiteX13" fmla="*/ 36041 w 70902"/>
                            <a:gd name="connsiteY13" fmla="*/ 15134 h 39448"/>
                            <a:gd name="connsiteX14" fmla="*/ 32326 w 70902"/>
                            <a:gd name="connsiteY14" fmla="*/ 2085 h 39448"/>
                            <a:gd name="connsiteX15" fmla="*/ 33659 w 70902"/>
                            <a:gd name="connsiteY15" fmla="*/ 3419 h 39448"/>
                            <a:gd name="connsiteX16" fmla="*/ 18991 w 70902"/>
                            <a:gd name="connsiteY16" fmla="*/ 3419 h 39448"/>
                            <a:gd name="connsiteX17" fmla="*/ 6989 w 70902"/>
                            <a:gd name="connsiteY17" fmla="*/ 9419 h 39448"/>
                            <a:gd name="connsiteX18" fmla="*/ 2608 w 70902"/>
                            <a:gd name="connsiteY18" fmla="*/ 23611 h 39448"/>
                            <a:gd name="connsiteX19" fmla="*/ 2132 w 70902"/>
                            <a:gd name="connsiteY19" fmla="*/ 38756 h 39448"/>
                            <a:gd name="connsiteX20" fmla="*/ 1560 w 70902"/>
                            <a:gd name="connsiteY20" fmla="*/ 38471 h 39448"/>
                            <a:gd name="connsiteX21" fmla="*/ 11180 w 70902"/>
                            <a:gd name="connsiteY21" fmla="*/ 37994 h 394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</a:cxnLst>
                          <a:rect l="l" t="t" r="r" b="b"/>
                          <a:pathLst>
                            <a:path w="70902" h="39448">
                              <a:moveTo>
                                <a:pt x="11180" y="37994"/>
                              </a:moveTo>
                              <a:cubicBezTo>
                                <a:pt x="7942" y="38090"/>
                                <a:pt x="4799" y="38661"/>
                                <a:pt x="1751" y="39423"/>
                              </a:cubicBezTo>
                              <a:cubicBezTo>
                                <a:pt x="1560" y="39518"/>
                                <a:pt x="1274" y="39328"/>
                                <a:pt x="1179" y="39137"/>
                              </a:cubicBezTo>
                              <a:cubicBezTo>
                                <a:pt x="-631" y="33994"/>
                                <a:pt x="36" y="28469"/>
                                <a:pt x="608" y="23326"/>
                              </a:cubicBezTo>
                              <a:cubicBezTo>
                                <a:pt x="1370" y="18182"/>
                                <a:pt x="1846" y="12753"/>
                                <a:pt x="4799" y="7895"/>
                              </a:cubicBezTo>
                              <a:cubicBezTo>
                                <a:pt x="7847" y="2752"/>
                                <a:pt x="13657" y="1037"/>
                                <a:pt x="18610" y="371"/>
                              </a:cubicBezTo>
                              <a:cubicBezTo>
                                <a:pt x="23753" y="-296"/>
                                <a:pt x="28802" y="85"/>
                                <a:pt x="33755" y="371"/>
                              </a:cubicBezTo>
                              <a:cubicBezTo>
                                <a:pt x="34421" y="371"/>
                                <a:pt x="34993" y="942"/>
                                <a:pt x="35088" y="1704"/>
                              </a:cubicBezTo>
                              <a:cubicBezTo>
                                <a:pt x="35564" y="5895"/>
                                <a:pt x="36612" y="10181"/>
                                <a:pt x="38327" y="13896"/>
                              </a:cubicBezTo>
                              <a:cubicBezTo>
                                <a:pt x="40041" y="17706"/>
                                <a:pt x="42803" y="20754"/>
                                <a:pt x="46423" y="22659"/>
                              </a:cubicBezTo>
                              <a:cubicBezTo>
                                <a:pt x="50042" y="24564"/>
                                <a:pt x="54233" y="25326"/>
                                <a:pt x="58329" y="26088"/>
                              </a:cubicBezTo>
                              <a:cubicBezTo>
                                <a:pt x="62520" y="26755"/>
                                <a:pt x="66711" y="27136"/>
                                <a:pt x="70902" y="27993"/>
                              </a:cubicBezTo>
                              <a:cubicBezTo>
                                <a:pt x="62520" y="27326"/>
                                <a:pt x="53852" y="28279"/>
                                <a:pt x="45566" y="24659"/>
                              </a:cubicBezTo>
                              <a:cubicBezTo>
                                <a:pt x="41470" y="22849"/>
                                <a:pt x="37946" y="19421"/>
                                <a:pt x="36041" y="15134"/>
                              </a:cubicBezTo>
                              <a:cubicBezTo>
                                <a:pt x="34040" y="11038"/>
                                <a:pt x="32897" y="6562"/>
                                <a:pt x="32326" y="2085"/>
                              </a:cubicBezTo>
                              <a:lnTo>
                                <a:pt x="33659" y="3419"/>
                              </a:lnTo>
                              <a:cubicBezTo>
                                <a:pt x="28706" y="3133"/>
                                <a:pt x="23753" y="2942"/>
                                <a:pt x="18991" y="3419"/>
                              </a:cubicBezTo>
                              <a:cubicBezTo>
                                <a:pt x="14324" y="3990"/>
                                <a:pt x="9466" y="5419"/>
                                <a:pt x="6989" y="9419"/>
                              </a:cubicBezTo>
                              <a:cubicBezTo>
                                <a:pt x="4513" y="13420"/>
                                <a:pt x="3560" y="18563"/>
                                <a:pt x="2608" y="23611"/>
                              </a:cubicBezTo>
                              <a:cubicBezTo>
                                <a:pt x="1751" y="28660"/>
                                <a:pt x="893" y="33898"/>
                                <a:pt x="2132" y="38756"/>
                              </a:cubicBezTo>
                              <a:lnTo>
                                <a:pt x="1560" y="38471"/>
                              </a:lnTo>
                              <a:cubicBezTo>
                                <a:pt x="4703" y="37899"/>
                                <a:pt x="7942" y="37613"/>
                                <a:pt x="11180" y="3799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95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9039" y="3689127"/>
                        <a:ext cx="45720" cy="27644"/>
                        <a:chOff x="6029039" y="3689127"/>
                        <a:chExt cx="45720" cy="27644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96" name="Freeform: Shape 95">
                          <a:extLst>
                            <a:ext uri="{FF2B5EF4-FFF2-40B4-BE49-F238E27FC236}">
                              <a16:creationId xmlns:a16="http://schemas.microsoft.com/office/drawing/2014/main" id="{CB5A2129-A5CB-4EAD-8F92-74B0065154B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1651" y="3689127"/>
                          <a:ext cx="3142" cy="23241"/>
                        </a:xfrm>
                        <a:custGeom>
                          <a:avLst/>
                          <a:gdLst>
                            <a:gd name="connsiteX0" fmla="*/ 2532 w 3142"/>
                            <a:gd name="connsiteY0" fmla="*/ 0 h 23241"/>
                            <a:gd name="connsiteX1" fmla="*/ 3104 w 3142"/>
                            <a:gd name="connsiteY1" fmla="*/ 11906 h 23241"/>
                            <a:gd name="connsiteX2" fmla="*/ 2437 w 3142"/>
                            <a:gd name="connsiteY2" fmla="*/ 17621 h 23241"/>
                            <a:gd name="connsiteX3" fmla="*/ 2627 w 3142"/>
                            <a:gd name="connsiteY3" fmla="*/ 23241 h 23241"/>
                            <a:gd name="connsiteX4" fmla="*/ 151 w 3142"/>
                            <a:gd name="connsiteY4" fmla="*/ 17621 h 23241"/>
                            <a:gd name="connsiteX5" fmla="*/ 151 w 3142"/>
                            <a:gd name="connsiteY5" fmla="*/ 11621 h 23241"/>
                            <a:gd name="connsiteX6" fmla="*/ 2532 w 3142"/>
                            <a:gd name="connsiteY6" fmla="*/ 0 h 2324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142" h="23241">
                              <a:moveTo>
                                <a:pt x="2532" y="0"/>
                              </a:moveTo>
                              <a:cubicBezTo>
                                <a:pt x="2723" y="4096"/>
                                <a:pt x="3294" y="7715"/>
                                <a:pt x="3104" y="11906"/>
                              </a:cubicBezTo>
                              <a:cubicBezTo>
                                <a:pt x="2913" y="13906"/>
                                <a:pt x="2627" y="15812"/>
                                <a:pt x="2437" y="17621"/>
                              </a:cubicBezTo>
                              <a:cubicBezTo>
                                <a:pt x="2246" y="19526"/>
                                <a:pt x="1961" y="21336"/>
                                <a:pt x="2627" y="23241"/>
                              </a:cubicBezTo>
                              <a:cubicBezTo>
                                <a:pt x="913" y="22003"/>
                                <a:pt x="341" y="19622"/>
                                <a:pt x="151" y="17621"/>
                              </a:cubicBezTo>
                              <a:cubicBezTo>
                                <a:pt x="-135" y="15526"/>
                                <a:pt x="56" y="13526"/>
                                <a:pt x="151" y="11621"/>
                              </a:cubicBezTo>
                              <a:cubicBezTo>
                                <a:pt x="437" y="8001"/>
                                <a:pt x="437" y="3620"/>
                                <a:pt x="253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7" name="Freeform: Shape 96">
                          <a:extLst>
                            <a:ext uri="{FF2B5EF4-FFF2-40B4-BE49-F238E27FC236}">
                              <a16:creationId xmlns:a16="http://schemas.microsoft.com/office/drawing/2014/main" id="{8DD92844-E2D3-4E49-B868-3E5790435CC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0836" y="3692746"/>
                          <a:ext cx="3824" cy="19716"/>
                        </a:xfrm>
                        <a:custGeom>
                          <a:avLst/>
                          <a:gdLst>
                            <a:gd name="connsiteX0" fmla="*/ 2015 w 3824"/>
                            <a:gd name="connsiteY0" fmla="*/ 0 h 19716"/>
                            <a:gd name="connsiteX1" fmla="*/ 2110 w 3824"/>
                            <a:gd name="connsiteY1" fmla="*/ 2381 h 19716"/>
                            <a:gd name="connsiteX2" fmla="*/ 2491 w 3824"/>
                            <a:gd name="connsiteY2" fmla="*/ 4858 h 19716"/>
                            <a:gd name="connsiteX3" fmla="*/ 3158 w 3824"/>
                            <a:gd name="connsiteY3" fmla="*/ 9811 h 19716"/>
                            <a:gd name="connsiteX4" fmla="*/ 3444 w 3824"/>
                            <a:gd name="connsiteY4" fmla="*/ 14764 h 19716"/>
                            <a:gd name="connsiteX5" fmla="*/ 3825 w 3824"/>
                            <a:gd name="connsiteY5" fmla="*/ 19717 h 19716"/>
                            <a:gd name="connsiteX6" fmla="*/ 1158 w 3824"/>
                            <a:gd name="connsiteY6" fmla="*/ 15145 h 19716"/>
                            <a:gd name="connsiteX7" fmla="*/ 110 w 3824"/>
                            <a:gd name="connsiteY7" fmla="*/ 10096 h 19716"/>
                            <a:gd name="connsiteX8" fmla="*/ 110 w 3824"/>
                            <a:gd name="connsiteY8" fmla="*/ 4953 h 19716"/>
                            <a:gd name="connsiteX9" fmla="*/ 2015 w 3824"/>
                            <a:gd name="connsiteY9" fmla="*/ 0 h 1971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824" h="19716">
                              <a:moveTo>
                                <a:pt x="2015" y="0"/>
                              </a:moveTo>
                              <a:cubicBezTo>
                                <a:pt x="1634" y="571"/>
                                <a:pt x="2015" y="1524"/>
                                <a:pt x="2110" y="2381"/>
                              </a:cubicBezTo>
                              <a:lnTo>
                                <a:pt x="2491" y="4858"/>
                              </a:lnTo>
                              <a:cubicBezTo>
                                <a:pt x="2777" y="6477"/>
                                <a:pt x="2967" y="8096"/>
                                <a:pt x="3158" y="9811"/>
                              </a:cubicBezTo>
                              <a:cubicBezTo>
                                <a:pt x="3253" y="11430"/>
                                <a:pt x="3444" y="13049"/>
                                <a:pt x="3444" y="14764"/>
                              </a:cubicBezTo>
                              <a:cubicBezTo>
                                <a:pt x="3539" y="16383"/>
                                <a:pt x="3444" y="18097"/>
                                <a:pt x="3825" y="19717"/>
                              </a:cubicBezTo>
                              <a:cubicBezTo>
                                <a:pt x="2301" y="18669"/>
                                <a:pt x="1729" y="16764"/>
                                <a:pt x="1158" y="15145"/>
                              </a:cubicBezTo>
                              <a:cubicBezTo>
                                <a:pt x="586" y="13525"/>
                                <a:pt x="300" y="11811"/>
                                <a:pt x="110" y="10096"/>
                              </a:cubicBezTo>
                              <a:cubicBezTo>
                                <a:pt x="15" y="8382"/>
                                <a:pt x="-81" y="6667"/>
                                <a:pt x="110" y="4953"/>
                              </a:cubicBezTo>
                              <a:cubicBezTo>
                                <a:pt x="586" y="3238"/>
                                <a:pt x="491" y="1048"/>
                                <a:pt x="201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8" name="Freeform: Shape 97">
                          <a:extLst>
                            <a:ext uri="{FF2B5EF4-FFF2-40B4-BE49-F238E27FC236}">
                              <a16:creationId xmlns:a16="http://schemas.microsoft.com/office/drawing/2014/main" id="{1B261631-9942-48D9-8C21-C108DD3FE3F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7517" y="3692746"/>
                          <a:ext cx="4010" cy="20288"/>
                        </a:xfrm>
                        <a:custGeom>
                          <a:avLst/>
                          <a:gdLst>
                            <a:gd name="connsiteX0" fmla="*/ 954 w 4010"/>
                            <a:gd name="connsiteY0" fmla="*/ 0 h 20288"/>
                            <a:gd name="connsiteX1" fmla="*/ 3431 w 4010"/>
                            <a:gd name="connsiteY1" fmla="*/ 9906 h 20288"/>
                            <a:gd name="connsiteX2" fmla="*/ 3431 w 4010"/>
                            <a:gd name="connsiteY2" fmla="*/ 20288 h 20288"/>
                            <a:gd name="connsiteX3" fmla="*/ 478 w 4010"/>
                            <a:gd name="connsiteY3" fmla="*/ 10477 h 20288"/>
                            <a:gd name="connsiteX4" fmla="*/ 954 w 4010"/>
                            <a:gd name="connsiteY4" fmla="*/ 0 h 2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4010" h="20288">
                              <a:moveTo>
                                <a:pt x="954" y="0"/>
                              </a:moveTo>
                              <a:cubicBezTo>
                                <a:pt x="2002" y="3429"/>
                                <a:pt x="2764" y="6572"/>
                                <a:pt x="3431" y="9906"/>
                              </a:cubicBezTo>
                              <a:cubicBezTo>
                                <a:pt x="4002" y="13240"/>
                                <a:pt x="4383" y="16859"/>
                                <a:pt x="3431" y="20288"/>
                              </a:cubicBezTo>
                              <a:cubicBezTo>
                                <a:pt x="2097" y="16954"/>
                                <a:pt x="1145" y="13811"/>
                                <a:pt x="478" y="10477"/>
                              </a:cubicBezTo>
                              <a:cubicBezTo>
                                <a:pt x="-93" y="7048"/>
                                <a:pt x="-379" y="3429"/>
                                <a:pt x="9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9" name="Freeform: Shape 98">
                          <a:extLst>
                            <a:ext uri="{FF2B5EF4-FFF2-40B4-BE49-F238E27FC236}">
                              <a16:creationId xmlns:a16="http://schemas.microsoft.com/office/drawing/2014/main" id="{0034CE3F-0400-416D-8C7D-92130BF3C3C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9039" y="3710218"/>
                          <a:ext cx="45720" cy="6553"/>
                        </a:xfrm>
                        <a:custGeom>
                          <a:avLst/>
                          <a:gdLst>
                            <a:gd name="connsiteX0" fmla="*/ 0 w 45720"/>
                            <a:gd name="connsiteY0" fmla="*/ 3102 h 6553"/>
                            <a:gd name="connsiteX1" fmla="*/ 11144 w 45720"/>
                            <a:gd name="connsiteY1" fmla="*/ 4150 h 6553"/>
                            <a:gd name="connsiteX2" fmla="*/ 22288 w 45720"/>
                            <a:gd name="connsiteY2" fmla="*/ 1293 h 6553"/>
                            <a:gd name="connsiteX3" fmla="*/ 45720 w 45720"/>
                            <a:gd name="connsiteY3" fmla="*/ 2150 h 6553"/>
                            <a:gd name="connsiteX4" fmla="*/ 22955 w 45720"/>
                            <a:gd name="connsiteY4" fmla="*/ 4436 h 6553"/>
                            <a:gd name="connsiteX5" fmla="*/ 11335 w 45720"/>
                            <a:gd name="connsiteY5" fmla="*/ 6531 h 6553"/>
                            <a:gd name="connsiteX6" fmla="*/ 0 w 45720"/>
                            <a:gd name="connsiteY6" fmla="*/ 3102 h 655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45720" h="6553">
                              <a:moveTo>
                                <a:pt x="0" y="3102"/>
                              </a:moveTo>
                              <a:cubicBezTo>
                                <a:pt x="3715" y="4531"/>
                                <a:pt x="7525" y="4722"/>
                                <a:pt x="11144" y="4150"/>
                              </a:cubicBezTo>
                              <a:cubicBezTo>
                                <a:pt x="14859" y="3579"/>
                                <a:pt x="18383" y="2245"/>
                                <a:pt x="22288" y="1293"/>
                              </a:cubicBezTo>
                              <a:cubicBezTo>
                                <a:pt x="30004" y="-422"/>
                                <a:pt x="38290" y="-708"/>
                                <a:pt x="45720" y="2150"/>
                              </a:cubicBezTo>
                              <a:cubicBezTo>
                                <a:pt x="37910" y="1769"/>
                                <a:pt x="30385" y="2721"/>
                                <a:pt x="22955" y="4436"/>
                              </a:cubicBezTo>
                              <a:cubicBezTo>
                                <a:pt x="19336" y="5198"/>
                                <a:pt x="15430" y="6531"/>
                                <a:pt x="11335" y="6531"/>
                              </a:cubicBezTo>
                              <a:cubicBezTo>
                                <a:pt x="7429" y="6722"/>
                                <a:pt x="3143" y="5674"/>
                                <a:pt x="0" y="31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00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9038" y="3515795"/>
                        <a:ext cx="57355" cy="15788"/>
                        <a:chOff x="6019038" y="3515795"/>
                        <a:chExt cx="57355" cy="1578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01" name="Freeform: Shape 100">
                          <a:extLst>
                            <a:ext uri="{FF2B5EF4-FFF2-40B4-BE49-F238E27FC236}">
                              <a16:creationId xmlns:a16="http://schemas.microsoft.com/office/drawing/2014/main" id="{F9CE7D04-2C6E-4B7B-8A3E-6B52DE1632F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9038" y="3517409"/>
                          <a:ext cx="57355" cy="14174"/>
                        </a:xfrm>
                        <a:custGeom>
                          <a:avLst/>
                          <a:gdLst>
                            <a:gd name="connsiteX0" fmla="*/ 43434 w 57355"/>
                            <a:gd name="connsiteY0" fmla="*/ 11602 h 14174"/>
                            <a:gd name="connsiteX1" fmla="*/ 45530 w 57355"/>
                            <a:gd name="connsiteY1" fmla="*/ 6745 h 14174"/>
                            <a:gd name="connsiteX2" fmla="*/ 43243 w 57355"/>
                            <a:gd name="connsiteY2" fmla="*/ 1601 h 14174"/>
                            <a:gd name="connsiteX3" fmla="*/ 43529 w 57355"/>
                            <a:gd name="connsiteY3" fmla="*/ 839 h 14174"/>
                            <a:gd name="connsiteX4" fmla="*/ 43720 w 57355"/>
                            <a:gd name="connsiteY4" fmla="*/ 744 h 14174"/>
                            <a:gd name="connsiteX5" fmla="*/ 43815 w 57355"/>
                            <a:gd name="connsiteY5" fmla="*/ 744 h 14174"/>
                            <a:gd name="connsiteX6" fmla="*/ 53435 w 57355"/>
                            <a:gd name="connsiteY6" fmla="*/ 77 h 14174"/>
                            <a:gd name="connsiteX7" fmla="*/ 54197 w 57355"/>
                            <a:gd name="connsiteY7" fmla="*/ 649 h 14174"/>
                            <a:gd name="connsiteX8" fmla="*/ 54197 w 57355"/>
                            <a:gd name="connsiteY8" fmla="*/ 744 h 14174"/>
                            <a:gd name="connsiteX9" fmla="*/ 57245 w 57355"/>
                            <a:gd name="connsiteY9" fmla="*/ 12079 h 14174"/>
                            <a:gd name="connsiteX10" fmla="*/ 56579 w 57355"/>
                            <a:gd name="connsiteY10" fmla="*/ 13793 h 14174"/>
                            <a:gd name="connsiteX11" fmla="*/ 55912 w 57355"/>
                            <a:gd name="connsiteY11" fmla="*/ 13888 h 14174"/>
                            <a:gd name="connsiteX12" fmla="*/ 55817 w 57355"/>
                            <a:gd name="connsiteY12" fmla="*/ 13888 h 14174"/>
                            <a:gd name="connsiteX13" fmla="*/ 28670 w 57355"/>
                            <a:gd name="connsiteY13" fmla="*/ 13603 h 14174"/>
                            <a:gd name="connsiteX14" fmla="*/ 1143 w 57355"/>
                            <a:gd name="connsiteY14" fmla="*/ 14174 h 14174"/>
                            <a:gd name="connsiteX15" fmla="*/ 0 w 57355"/>
                            <a:gd name="connsiteY15" fmla="*/ 13031 h 14174"/>
                            <a:gd name="connsiteX16" fmla="*/ 0 w 57355"/>
                            <a:gd name="connsiteY16" fmla="*/ 12936 h 14174"/>
                            <a:gd name="connsiteX17" fmla="*/ 476 w 57355"/>
                            <a:gd name="connsiteY17" fmla="*/ 7126 h 14174"/>
                            <a:gd name="connsiteX18" fmla="*/ 2191 w 57355"/>
                            <a:gd name="connsiteY18" fmla="*/ 1315 h 14174"/>
                            <a:gd name="connsiteX19" fmla="*/ 2953 w 57355"/>
                            <a:gd name="connsiteY19" fmla="*/ 2649 h 14174"/>
                            <a:gd name="connsiteX20" fmla="*/ 2858 w 57355"/>
                            <a:gd name="connsiteY20" fmla="*/ 2649 h 14174"/>
                            <a:gd name="connsiteX21" fmla="*/ 2953 w 57355"/>
                            <a:gd name="connsiteY21" fmla="*/ 2649 h 14174"/>
                            <a:gd name="connsiteX22" fmla="*/ 3429 w 57355"/>
                            <a:gd name="connsiteY22" fmla="*/ 2077 h 14174"/>
                            <a:gd name="connsiteX23" fmla="*/ 3239 w 57355"/>
                            <a:gd name="connsiteY23" fmla="*/ 1315 h 14174"/>
                            <a:gd name="connsiteX24" fmla="*/ 3048 w 57355"/>
                            <a:gd name="connsiteY24" fmla="*/ 1220 h 14174"/>
                            <a:gd name="connsiteX25" fmla="*/ 3334 w 57355"/>
                            <a:gd name="connsiteY25" fmla="*/ 1315 h 14174"/>
                            <a:gd name="connsiteX26" fmla="*/ 4191 w 57355"/>
                            <a:gd name="connsiteY26" fmla="*/ 1506 h 14174"/>
                            <a:gd name="connsiteX27" fmla="*/ 5048 w 57355"/>
                            <a:gd name="connsiteY27" fmla="*/ 1696 h 14174"/>
                            <a:gd name="connsiteX28" fmla="*/ 5810 w 57355"/>
                            <a:gd name="connsiteY28" fmla="*/ 1696 h 14174"/>
                            <a:gd name="connsiteX29" fmla="*/ 9430 w 57355"/>
                            <a:gd name="connsiteY29" fmla="*/ 1411 h 14174"/>
                            <a:gd name="connsiteX30" fmla="*/ 10096 w 57355"/>
                            <a:gd name="connsiteY30" fmla="*/ 1982 h 14174"/>
                            <a:gd name="connsiteX31" fmla="*/ 10096 w 57355"/>
                            <a:gd name="connsiteY31" fmla="*/ 2268 h 14174"/>
                            <a:gd name="connsiteX32" fmla="*/ 9239 w 57355"/>
                            <a:gd name="connsiteY32" fmla="*/ 13984 h 14174"/>
                            <a:gd name="connsiteX33" fmla="*/ 8953 w 57355"/>
                            <a:gd name="connsiteY33" fmla="*/ 1887 h 14174"/>
                            <a:gd name="connsiteX34" fmla="*/ 9525 w 57355"/>
                            <a:gd name="connsiteY34" fmla="*/ 2744 h 14174"/>
                            <a:gd name="connsiteX35" fmla="*/ 6001 w 57355"/>
                            <a:gd name="connsiteY35" fmla="*/ 3411 h 14174"/>
                            <a:gd name="connsiteX36" fmla="*/ 4953 w 57355"/>
                            <a:gd name="connsiteY36" fmla="*/ 3506 h 14174"/>
                            <a:gd name="connsiteX37" fmla="*/ 4001 w 57355"/>
                            <a:gd name="connsiteY37" fmla="*/ 3411 h 14174"/>
                            <a:gd name="connsiteX38" fmla="*/ 3048 w 57355"/>
                            <a:gd name="connsiteY38" fmla="*/ 3220 h 14174"/>
                            <a:gd name="connsiteX39" fmla="*/ 2477 w 57355"/>
                            <a:gd name="connsiteY39" fmla="*/ 3030 h 14174"/>
                            <a:gd name="connsiteX40" fmla="*/ 2191 w 57355"/>
                            <a:gd name="connsiteY40" fmla="*/ 2839 h 14174"/>
                            <a:gd name="connsiteX41" fmla="*/ 1905 w 57355"/>
                            <a:gd name="connsiteY41" fmla="*/ 1982 h 14174"/>
                            <a:gd name="connsiteX42" fmla="*/ 2477 w 57355"/>
                            <a:gd name="connsiteY42" fmla="*/ 1315 h 14174"/>
                            <a:gd name="connsiteX43" fmla="*/ 2667 w 57355"/>
                            <a:gd name="connsiteY43" fmla="*/ 1220 h 14174"/>
                            <a:gd name="connsiteX44" fmla="*/ 3048 w 57355"/>
                            <a:gd name="connsiteY44" fmla="*/ 1125 h 14174"/>
                            <a:gd name="connsiteX45" fmla="*/ 4001 w 57355"/>
                            <a:gd name="connsiteY45" fmla="*/ 1887 h 14174"/>
                            <a:gd name="connsiteX46" fmla="*/ 3905 w 57355"/>
                            <a:gd name="connsiteY46" fmla="*/ 2363 h 14174"/>
                            <a:gd name="connsiteX47" fmla="*/ 3715 w 57355"/>
                            <a:gd name="connsiteY47" fmla="*/ 2077 h 14174"/>
                            <a:gd name="connsiteX48" fmla="*/ 2381 w 57355"/>
                            <a:gd name="connsiteY48" fmla="*/ 12841 h 14174"/>
                            <a:gd name="connsiteX49" fmla="*/ 1143 w 57355"/>
                            <a:gd name="connsiteY49" fmla="*/ 11602 h 14174"/>
                            <a:gd name="connsiteX50" fmla="*/ 28670 w 57355"/>
                            <a:gd name="connsiteY50" fmla="*/ 10364 h 14174"/>
                            <a:gd name="connsiteX51" fmla="*/ 56388 w 57355"/>
                            <a:gd name="connsiteY51" fmla="*/ 11317 h 14174"/>
                            <a:gd name="connsiteX52" fmla="*/ 54959 w 57355"/>
                            <a:gd name="connsiteY52" fmla="*/ 13031 h 14174"/>
                            <a:gd name="connsiteX53" fmla="*/ 52388 w 57355"/>
                            <a:gd name="connsiteY53" fmla="*/ 1315 h 14174"/>
                            <a:gd name="connsiteX54" fmla="*/ 53150 w 57355"/>
                            <a:gd name="connsiteY54" fmla="*/ 1982 h 14174"/>
                            <a:gd name="connsiteX55" fmla="*/ 43815 w 57355"/>
                            <a:gd name="connsiteY55" fmla="*/ 1982 h 14174"/>
                            <a:gd name="connsiteX56" fmla="*/ 44291 w 57355"/>
                            <a:gd name="connsiteY56" fmla="*/ 1125 h 14174"/>
                            <a:gd name="connsiteX57" fmla="*/ 46101 w 57355"/>
                            <a:gd name="connsiteY57" fmla="*/ 6649 h 14174"/>
                            <a:gd name="connsiteX58" fmla="*/ 43434 w 57355"/>
                            <a:gd name="connsiteY58" fmla="*/ 11602 h 14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</a:cxnLst>
                          <a:rect l="l" t="t" r="r" b="b"/>
                          <a:pathLst>
                            <a:path w="57355" h="14174">
                              <a:moveTo>
                                <a:pt x="43434" y="11602"/>
                              </a:moveTo>
                              <a:cubicBezTo>
                                <a:pt x="44672" y="10269"/>
                                <a:pt x="45815" y="8554"/>
                                <a:pt x="45530" y="6745"/>
                              </a:cubicBezTo>
                              <a:cubicBezTo>
                                <a:pt x="45148" y="4935"/>
                                <a:pt x="44101" y="3316"/>
                                <a:pt x="43243" y="1601"/>
                              </a:cubicBezTo>
                              <a:cubicBezTo>
                                <a:pt x="43148" y="1315"/>
                                <a:pt x="43243" y="934"/>
                                <a:pt x="43529" y="839"/>
                              </a:cubicBezTo>
                              <a:cubicBezTo>
                                <a:pt x="43625" y="839"/>
                                <a:pt x="43625" y="744"/>
                                <a:pt x="43720" y="744"/>
                              </a:cubicBezTo>
                              <a:lnTo>
                                <a:pt x="43815" y="744"/>
                              </a:lnTo>
                              <a:cubicBezTo>
                                <a:pt x="46958" y="363"/>
                                <a:pt x="50102" y="-209"/>
                                <a:pt x="53435" y="77"/>
                              </a:cubicBezTo>
                              <a:cubicBezTo>
                                <a:pt x="53816" y="77"/>
                                <a:pt x="54102" y="363"/>
                                <a:pt x="54197" y="649"/>
                              </a:cubicBezTo>
                              <a:lnTo>
                                <a:pt x="54197" y="744"/>
                              </a:lnTo>
                              <a:cubicBezTo>
                                <a:pt x="55435" y="4649"/>
                                <a:pt x="55817" y="8650"/>
                                <a:pt x="57245" y="12079"/>
                              </a:cubicBezTo>
                              <a:cubicBezTo>
                                <a:pt x="57531" y="12745"/>
                                <a:pt x="57245" y="13507"/>
                                <a:pt x="56579" y="13793"/>
                              </a:cubicBezTo>
                              <a:cubicBezTo>
                                <a:pt x="56388" y="13888"/>
                                <a:pt x="56102" y="13888"/>
                                <a:pt x="55912" y="13888"/>
                              </a:cubicBezTo>
                              <a:lnTo>
                                <a:pt x="55817" y="13888"/>
                              </a:lnTo>
                              <a:cubicBezTo>
                                <a:pt x="47054" y="12269"/>
                                <a:pt x="37814" y="13412"/>
                                <a:pt x="28670" y="13603"/>
                              </a:cubicBezTo>
                              <a:cubicBezTo>
                                <a:pt x="19431" y="13698"/>
                                <a:pt x="10287" y="14079"/>
                                <a:pt x="1143" y="14174"/>
                              </a:cubicBezTo>
                              <a:cubicBezTo>
                                <a:pt x="476" y="14174"/>
                                <a:pt x="0" y="13698"/>
                                <a:pt x="0" y="13031"/>
                              </a:cubicBezTo>
                              <a:lnTo>
                                <a:pt x="0" y="12936"/>
                              </a:lnTo>
                              <a:cubicBezTo>
                                <a:pt x="95" y="11031"/>
                                <a:pt x="286" y="9126"/>
                                <a:pt x="476" y="7126"/>
                              </a:cubicBezTo>
                              <a:cubicBezTo>
                                <a:pt x="762" y="5221"/>
                                <a:pt x="1143" y="3220"/>
                                <a:pt x="2191" y="1315"/>
                              </a:cubicBezTo>
                              <a:lnTo>
                                <a:pt x="2953" y="2649"/>
                              </a:lnTo>
                              <a:cubicBezTo>
                                <a:pt x="2953" y="2649"/>
                                <a:pt x="2858" y="2649"/>
                                <a:pt x="2858" y="2649"/>
                              </a:cubicBezTo>
                              <a:lnTo>
                                <a:pt x="2953" y="2649"/>
                              </a:lnTo>
                              <a:cubicBezTo>
                                <a:pt x="2953" y="2554"/>
                                <a:pt x="2953" y="2935"/>
                                <a:pt x="3429" y="2077"/>
                              </a:cubicBezTo>
                              <a:cubicBezTo>
                                <a:pt x="3334" y="1220"/>
                                <a:pt x="3239" y="1506"/>
                                <a:pt x="3239" y="1315"/>
                              </a:cubicBezTo>
                              <a:cubicBezTo>
                                <a:pt x="3143" y="1220"/>
                                <a:pt x="3048" y="1125"/>
                                <a:pt x="3048" y="1220"/>
                              </a:cubicBezTo>
                              <a:cubicBezTo>
                                <a:pt x="3048" y="1220"/>
                                <a:pt x="3239" y="1315"/>
                                <a:pt x="3334" y="1315"/>
                              </a:cubicBezTo>
                              <a:lnTo>
                                <a:pt x="4191" y="1506"/>
                              </a:lnTo>
                              <a:lnTo>
                                <a:pt x="5048" y="1696"/>
                              </a:lnTo>
                              <a:cubicBezTo>
                                <a:pt x="5334" y="1792"/>
                                <a:pt x="5429" y="1696"/>
                                <a:pt x="5810" y="1696"/>
                              </a:cubicBezTo>
                              <a:lnTo>
                                <a:pt x="9430" y="1411"/>
                              </a:lnTo>
                              <a:cubicBezTo>
                                <a:pt x="9715" y="1411"/>
                                <a:pt x="10001" y="1601"/>
                                <a:pt x="10096" y="1982"/>
                              </a:cubicBezTo>
                              <a:cubicBezTo>
                                <a:pt x="10096" y="2077"/>
                                <a:pt x="10096" y="2173"/>
                                <a:pt x="10096" y="2268"/>
                              </a:cubicBezTo>
                              <a:cubicBezTo>
                                <a:pt x="8763" y="5887"/>
                                <a:pt x="9525" y="9983"/>
                                <a:pt x="9239" y="13984"/>
                              </a:cubicBezTo>
                              <a:cubicBezTo>
                                <a:pt x="8953" y="9983"/>
                                <a:pt x="7906" y="6078"/>
                                <a:pt x="8953" y="1887"/>
                              </a:cubicBezTo>
                              <a:lnTo>
                                <a:pt x="9525" y="2744"/>
                              </a:lnTo>
                              <a:lnTo>
                                <a:pt x="6001" y="3411"/>
                              </a:lnTo>
                              <a:cubicBezTo>
                                <a:pt x="5810" y="3411"/>
                                <a:pt x="5334" y="3602"/>
                                <a:pt x="4953" y="3506"/>
                              </a:cubicBezTo>
                              <a:lnTo>
                                <a:pt x="4001" y="3411"/>
                              </a:lnTo>
                              <a:lnTo>
                                <a:pt x="3048" y="3220"/>
                              </a:lnTo>
                              <a:cubicBezTo>
                                <a:pt x="2858" y="3220"/>
                                <a:pt x="2762" y="3125"/>
                                <a:pt x="2477" y="3030"/>
                              </a:cubicBezTo>
                              <a:cubicBezTo>
                                <a:pt x="2477" y="3030"/>
                                <a:pt x="2286" y="2935"/>
                                <a:pt x="2191" y="2839"/>
                              </a:cubicBezTo>
                              <a:cubicBezTo>
                                <a:pt x="2096" y="2649"/>
                                <a:pt x="1905" y="2935"/>
                                <a:pt x="1905" y="1982"/>
                              </a:cubicBezTo>
                              <a:cubicBezTo>
                                <a:pt x="2381" y="1030"/>
                                <a:pt x="2381" y="1411"/>
                                <a:pt x="2477" y="1315"/>
                              </a:cubicBezTo>
                              <a:lnTo>
                                <a:pt x="2667" y="1220"/>
                              </a:lnTo>
                              <a:lnTo>
                                <a:pt x="3048" y="1125"/>
                              </a:lnTo>
                              <a:cubicBezTo>
                                <a:pt x="3524" y="1030"/>
                                <a:pt x="3905" y="1411"/>
                                <a:pt x="4001" y="1887"/>
                              </a:cubicBezTo>
                              <a:cubicBezTo>
                                <a:pt x="4001" y="2077"/>
                                <a:pt x="4001" y="2268"/>
                                <a:pt x="3905" y="2363"/>
                              </a:cubicBezTo>
                              <a:lnTo>
                                <a:pt x="3715" y="2077"/>
                              </a:lnTo>
                              <a:cubicBezTo>
                                <a:pt x="2286" y="5125"/>
                                <a:pt x="2381" y="9126"/>
                                <a:pt x="2381" y="12841"/>
                              </a:cubicBezTo>
                              <a:lnTo>
                                <a:pt x="1143" y="11602"/>
                              </a:lnTo>
                              <a:cubicBezTo>
                                <a:pt x="10287" y="11126"/>
                                <a:pt x="19526" y="10745"/>
                                <a:pt x="28670" y="10364"/>
                              </a:cubicBezTo>
                              <a:cubicBezTo>
                                <a:pt x="37719" y="10364"/>
                                <a:pt x="47054" y="9316"/>
                                <a:pt x="56388" y="11317"/>
                              </a:cubicBezTo>
                              <a:lnTo>
                                <a:pt x="54959" y="13031"/>
                              </a:lnTo>
                              <a:cubicBezTo>
                                <a:pt x="53531" y="9031"/>
                                <a:pt x="53435" y="4935"/>
                                <a:pt x="52388" y="1315"/>
                              </a:cubicBezTo>
                              <a:lnTo>
                                <a:pt x="53150" y="1982"/>
                              </a:lnTo>
                              <a:cubicBezTo>
                                <a:pt x="50197" y="1601"/>
                                <a:pt x="46958" y="1887"/>
                                <a:pt x="43815" y="1982"/>
                              </a:cubicBezTo>
                              <a:lnTo>
                                <a:pt x="44291" y="1125"/>
                              </a:lnTo>
                              <a:cubicBezTo>
                                <a:pt x="44958" y="2935"/>
                                <a:pt x="45910" y="4649"/>
                                <a:pt x="46101" y="6649"/>
                              </a:cubicBezTo>
                              <a:cubicBezTo>
                                <a:pt x="46387" y="8840"/>
                                <a:pt x="44863" y="10459"/>
                                <a:pt x="43434" y="116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2" name="Freeform: Shape 101">
                          <a:extLst>
                            <a:ext uri="{FF2B5EF4-FFF2-40B4-BE49-F238E27FC236}">
                              <a16:creationId xmlns:a16="http://schemas.microsoft.com/office/drawing/2014/main" id="{F0FFB6F1-CC35-4ABE-9EB4-7CDDA77A479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022" y="3515795"/>
                          <a:ext cx="11744" cy="13883"/>
                        </a:xfrm>
                        <a:custGeom>
                          <a:avLst/>
                          <a:gdLst>
                            <a:gd name="connsiteX0" fmla="*/ 2114 w 11744"/>
                            <a:gd name="connsiteY0" fmla="*/ 11597 h 13883"/>
                            <a:gd name="connsiteX1" fmla="*/ 18 w 11744"/>
                            <a:gd name="connsiteY1" fmla="*/ 3882 h 13883"/>
                            <a:gd name="connsiteX2" fmla="*/ 685 w 11744"/>
                            <a:gd name="connsiteY2" fmla="*/ 2739 h 13883"/>
                            <a:gd name="connsiteX3" fmla="*/ 875 w 11744"/>
                            <a:gd name="connsiteY3" fmla="*/ 2644 h 13883"/>
                            <a:gd name="connsiteX4" fmla="*/ 10496 w 11744"/>
                            <a:gd name="connsiteY4" fmla="*/ 72 h 13883"/>
                            <a:gd name="connsiteX5" fmla="*/ 11734 w 11744"/>
                            <a:gd name="connsiteY5" fmla="*/ 1691 h 13883"/>
                            <a:gd name="connsiteX6" fmla="*/ 10020 w 11744"/>
                            <a:gd name="connsiteY6" fmla="*/ 13883 h 13883"/>
                            <a:gd name="connsiteX7" fmla="*/ 8781 w 11744"/>
                            <a:gd name="connsiteY7" fmla="*/ 1596 h 13883"/>
                            <a:gd name="connsiteX8" fmla="*/ 10020 w 11744"/>
                            <a:gd name="connsiteY8" fmla="*/ 3215 h 13883"/>
                            <a:gd name="connsiteX9" fmla="*/ 1352 w 11744"/>
                            <a:gd name="connsiteY9" fmla="*/ 5120 h 13883"/>
                            <a:gd name="connsiteX10" fmla="*/ 2209 w 11744"/>
                            <a:gd name="connsiteY10" fmla="*/ 3882 h 13883"/>
                            <a:gd name="connsiteX11" fmla="*/ 2114 w 11744"/>
                            <a:gd name="connsiteY11" fmla="*/ 11597 h 1388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11744" h="13883">
                              <a:moveTo>
                                <a:pt x="2114" y="11597"/>
                              </a:moveTo>
                              <a:cubicBezTo>
                                <a:pt x="399" y="9407"/>
                                <a:pt x="304" y="6359"/>
                                <a:pt x="18" y="3882"/>
                              </a:cubicBezTo>
                              <a:cubicBezTo>
                                <a:pt x="-77" y="3406"/>
                                <a:pt x="209" y="2930"/>
                                <a:pt x="685" y="2739"/>
                              </a:cubicBezTo>
                              <a:lnTo>
                                <a:pt x="875" y="2644"/>
                              </a:lnTo>
                              <a:cubicBezTo>
                                <a:pt x="3543" y="1596"/>
                                <a:pt x="6590" y="-404"/>
                                <a:pt x="10496" y="72"/>
                              </a:cubicBezTo>
                              <a:cubicBezTo>
                                <a:pt x="11258" y="167"/>
                                <a:pt x="11829" y="834"/>
                                <a:pt x="11734" y="1691"/>
                              </a:cubicBezTo>
                              <a:cubicBezTo>
                                <a:pt x="11543" y="5787"/>
                                <a:pt x="11067" y="9788"/>
                                <a:pt x="10020" y="13883"/>
                              </a:cubicBezTo>
                              <a:cubicBezTo>
                                <a:pt x="9162" y="9788"/>
                                <a:pt x="8877" y="5692"/>
                                <a:pt x="8781" y="1596"/>
                              </a:cubicBezTo>
                              <a:lnTo>
                                <a:pt x="10020" y="3215"/>
                              </a:lnTo>
                              <a:cubicBezTo>
                                <a:pt x="7448" y="2930"/>
                                <a:pt x="4686" y="4454"/>
                                <a:pt x="1352" y="5120"/>
                              </a:cubicBezTo>
                              <a:lnTo>
                                <a:pt x="2209" y="3882"/>
                              </a:lnTo>
                              <a:cubicBezTo>
                                <a:pt x="2304" y="6549"/>
                                <a:pt x="1733" y="9026"/>
                                <a:pt x="2114" y="1159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03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4270" y="3784072"/>
                        <a:ext cx="44297" cy="29165"/>
                        <a:chOff x="6024270" y="3784072"/>
                        <a:chExt cx="44297" cy="29165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04" name="Freeform: Shape 103">
                          <a:extLst>
                            <a:ext uri="{FF2B5EF4-FFF2-40B4-BE49-F238E27FC236}">
                              <a16:creationId xmlns:a16="http://schemas.microsoft.com/office/drawing/2014/main" id="{1340EA2C-0773-4A77-BBEE-645B799A86E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4326" y="3784072"/>
                          <a:ext cx="39669" cy="13931"/>
                        </a:xfrm>
                        <a:custGeom>
                          <a:avLst/>
                          <a:gdLst>
                            <a:gd name="connsiteX0" fmla="*/ 35192 w 39669"/>
                            <a:gd name="connsiteY0" fmla="*/ 10782 h 13931"/>
                            <a:gd name="connsiteX1" fmla="*/ 37669 w 39669"/>
                            <a:gd name="connsiteY1" fmla="*/ 10591 h 13931"/>
                            <a:gd name="connsiteX2" fmla="*/ 37669 w 39669"/>
                            <a:gd name="connsiteY2" fmla="*/ 10972 h 13931"/>
                            <a:gd name="connsiteX3" fmla="*/ 15380 w 39669"/>
                            <a:gd name="connsiteY3" fmla="*/ 12877 h 13931"/>
                            <a:gd name="connsiteX4" fmla="*/ 4141 w 39669"/>
                            <a:gd name="connsiteY4" fmla="*/ 13925 h 13931"/>
                            <a:gd name="connsiteX5" fmla="*/ 2426 w 39669"/>
                            <a:gd name="connsiteY5" fmla="*/ 13639 h 13931"/>
                            <a:gd name="connsiteX6" fmla="*/ 617 w 39669"/>
                            <a:gd name="connsiteY6" fmla="*/ 12020 h 13931"/>
                            <a:gd name="connsiteX7" fmla="*/ 45 w 39669"/>
                            <a:gd name="connsiteY7" fmla="*/ 8305 h 13931"/>
                            <a:gd name="connsiteX8" fmla="*/ 712 w 39669"/>
                            <a:gd name="connsiteY8" fmla="*/ 2686 h 13931"/>
                            <a:gd name="connsiteX9" fmla="*/ 712 w 39669"/>
                            <a:gd name="connsiteY9" fmla="*/ 2590 h 13931"/>
                            <a:gd name="connsiteX10" fmla="*/ 2045 w 39669"/>
                            <a:gd name="connsiteY10" fmla="*/ 1066 h 13931"/>
                            <a:gd name="connsiteX11" fmla="*/ 13761 w 39669"/>
                            <a:gd name="connsiteY11" fmla="*/ 685 h 13931"/>
                            <a:gd name="connsiteX12" fmla="*/ 25286 w 39669"/>
                            <a:gd name="connsiteY12" fmla="*/ 209 h 13931"/>
                            <a:gd name="connsiteX13" fmla="*/ 37097 w 39669"/>
                            <a:gd name="connsiteY13" fmla="*/ 590 h 13931"/>
                            <a:gd name="connsiteX14" fmla="*/ 39669 w 39669"/>
                            <a:gd name="connsiteY14" fmla="*/ 2971 h 13931"/>
                            <a:gd name="connsiteX15" fmla="*/ 38050 w 39669"/>
                            <a:gd name="connsiteY15" fmla="*/ 5829 h 13931"/>
                            <a:gd name="connsiteX16" fmla="*/ 36050 w 39669"/>
                            <a:gd name="connsiteY16" fmla="*/ 8020 h 13931"/>
                            <a:gd name="connsiteX17" fmla="*/ 35192 w 39669"/>
                            <a:gd name="connsiteY17" fmla="*/ 10782 h 13931"/>
                            <a:gd name="connsiteX18" fmla="*/ 35192 w 39669"/>
                            <a:gd name="connsiteY18" fmla="*/ 10782 h 13931"/>
                            <a:gd name="connsiteX19" fmla="*/ 35669 w 39669"/>
                            <a:gd name="connsiteY19" fmla="*/ 7924 h 13931"/>
                            <a:gd name="connsiteX20" fmla="*/ 37383 w 39669"/>
                            <a:gd name="connsiteY20" fmla="*/ 5448 h 13931"/>
                            <a:gd name="connsiteX21" fmla="*/ 38431 w 39669"/>
                            <a:gd name="connsiteY21" fmla="*/ 3067 h 13931"/>
                            <a:gd name="connsiteX22" fmla="*/ 36621 w 39669"/>
                            <a:gd name="connsiteY22" fmla="*/ 2114 h 13931"/>
                            <a:gd name="connsiteX23" fmla="*/ 25286 w 39669"/>
                            <a:gd name="connsiteY23" fmla="*/ 2686 h 13931"/>
                            <a:gd name="connsiteX24" fmla="*/ 13666 w 39669"/>
                            <a:gd name="connsiteY24" fmla="*/ 3543 h 13931"/>
                            <a:gd name="connsiteX25" fmla="*/ 2236 w 39669"/>
                            <a:gd name="connsiteY25" fmla="*/ 4114 h 13931"/>
                            <a:gd name="connsiteX26" fmla="*/ 3569 w 39669"/>
                            <a:gd name="connsiteY26" fmla="*/ 2495 h 13931"/>
                            <a:gd name="connsiteX27" fmla="*/ 2807 w 39669"/>
                            <a:gd name="connsiteY27" fmla="*/ 8401 h 13931"/>
                            <a:gd name="connsiteX28" fmla="*/ 2998 w 39669"/>
                            <a:gd name="connsiteY28" fmla="*/ 10401 h 13931"/>
                            <a:gd name="connsiteX29" fmla="*/ 3284 w 39669"/>
                            <a:gd name="connsiteY29" fmla="*/ 10687 h 13931"/>
                            <a:gd name="connsiteX30" fmla="*/ 4236 w 39669"/>
                            <a:gd name="connsiteY30" fmla="*/ 10877 h 13931"/>
                            <a:gd name="connsiteX31" fmla="*/ 15285 w 39669"/>
                            <a:gd name="connsiteY31" fmla="*/ 10210 h 13931"/>
                            <a:gd name="connsiteX32" fmla="*/ 37669 w 39669"/>
                            <a:gd name="connsiteY32" fmla="*/ 10401 h 13931"/>
                            <a:gd name="connsiteX33" fmla="*/ 37859 w 39669"/>
                            <a:gd name="connsiteY33" fmla="*/ 10591 h 13931"/>
                            <a:gd name="connsiteX34" fmla="*/ 37669 w 39669"/>
                            <a:gd name="connsiteY34" fmla="*/ 10782 h 13931"/>
                            <a:gd name="connsiteX35" fmla="*/ 37669 w 39669"/>
                            <a:gd name="connsiteY35" fmla="*/ 10782 h 13931"/>
                            <a:gd name="connsiteX36" fmla="*/ 35192 w 39669"/>
                            <a:gd name="connsiteY36" fmla="*/ 10782 h 139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</a:cxnLst>
                          <a:rect l="l" t="t" r="r" b="b"/>
                          <a:pathLst>
                            <a:path w="39669" h="13931">
                              <a:moveTo>
                                <a:pt x="35192" y="10782"/>
                              </a:moveTo>
                              <a:lnTo>
                                <a:pt x="37669" y="10591"/>
                              </a:lnTo>
                              <a:lnTo>
                                <a:pt x="37669" y="10972"/>
                              </a:lnTo>
                              <a:cubicBezTo>
                                <a:pt x="30239" y="11830"/>
                                <a:pt x="22810" y="12306"/>
                                <a:pt x="15380" y="12877"/>
                              </a:cubicBezTo>
                              <a:cubicBezTo>
                                <a:pt x="11761" y="12973"/>
                                <a:pt x="8237" y="14020"/>
                                <a:pt x="4141" y="13925"/>
                              </a:cubicBezTo>
                              <a:cubicBezTo>
                                <a:pt x="3665" y="13925"/>
                                <a:pt x="3093" y="13830"/>
                                <a:pt x="2426" y="13639"/>
                              </a:cubicBezTo>
                              <a:cubicBezTo>
                                <a:pt x="1569" y="13354"/>
                                <a:pt x="998" y="12687"/>
                                <a:pt x="617" y="12020"/>
                              </a:cubicBezTo>
                              <a:cubicBezTo>
                                <a:pt x="-50" y="10687"/>
                                <a:pt x="-50" y="9448"/>
                                <a:pt x="45" y="8305"/>
                              </a:cubicBezTo>
                              <a:cubicBezTo>
                                <a:pt x="140" y="6210"/>
                                <a:pt x="712" y="4114"/>
                                <a:pt x="712" y="2686"/>
                              </a:cubicBezTo>
                              <a:lnTo>
                                <a:pt x="712" y="2590"/>
                              </a:lnTo>
                              <a:cubicBezTo>
                                <a:pt x="712" y="1828"/>
                                <a:pt x="1283" y="1162"/>
                                <a:pt x="2045" y="1066"/>
                              </a:cubicBezTo>
                              <a:cubicBezTo>
                                <a:pt x="6046" y="590"/>
                                <a:pt x="9951" y="685"/>
                                <a:pt x="13761" y="685"/>
                              </a:cubicBezTo>
                              <a:cubicBezTo>
                                <a:pt x="17571" y="685"/>
                                <a:pt x="21381" y="304"/>
                                <a:pt x="25286" y="209"/>
                              </a:cubicBezTo>
                              <a:cubicBezTo>
                                <a:pt x="29192" y="209"/>
                                <a:pt x="32906" y="-458"/>
                                <a:pt x="37097" y="590"/>
                              </a:cubicBezTo>
                              <a:cubicBezTo>
                                <a:pt x="37955" y="971"/>
                                <a:pt x="39383" y="1257"/>
                                <a:pt x="39669" y="2971"/>
                              </a:cubicBezTo>
                              <a:cubicBezTo>
                                <a:pt x="39479" y="4400"/>
                                <a:pt x="38717" y="5067"/>
                                <a:pt x="38050" y="5829"/>
                              </a:cubicBezTo>
                              <a:lnTo>
                                <a:pt x="36050" y="8020"/>
                              </a:lnTo>
                              <a:cubicBezTo>
                                <a:pt x="35478" y="8972"/>
                                <a:pt x="34526" y="9829"/>
                                <a:pt x="35192" y="10782"/>
                              </a:cubicBezTo>
                              <a:close/>
                              <a:moveTo>
                                <a:pt x="35192" y="10782"/>
                              </a:moveTo>
                              <a:cubicBezTo>
                                <a:pt x="34335" y="9925"/>
                                <a:pt x="35192" y="8782"/>
                                <a:pt x="35669" y="7924"/>
                              </a:cubicBezTo>
                              <a:lnTo>
                                <a:pt x="37383" y="5448"/>
                              </a:lnTo>
                              <a:cubicBezTo>
                                <a:pt x="37955" y="4686"/>
                                <a:pt x="38526" y="3733"/>
                                <a:pt x="38431" y="3067"/>
                              </a:cubicBezTo>
                              <a:cubicBezTo>
                                <a:pt x="38431" y="2686"/>
                                <a:pt x="37478" y="2209"/>
                                <a:pt x="36621" y="2114"/>
                              </a:cubicBezTo>
                              <a:cubicBezTo>
                                <a:pt x="33097" y="1543"/>
                                <a:pt x="29001" y="2305"/>
                                <a:pt x="25286" y="2686"/>
                              </a:cubicBezTo>
                              <a:cubicBezTo>
                                <a:pt x="21476" y="3067"/>
                                <a:pt x="17666" y="3448"/>
                                <a:pt x="13666" y="3543"/>
                              </a:cubicBezTo>
                              <a:cubicBezTo>
                                <a:pt x="9761" y="3638"/>
                                <a:pt x="5951" y="3638"/>
                                <a:pt x="2236" y="4114"/>
                              </a:cubicBezTo>
                              <a:lnTo>
                                <a:pt x="3569" y="2495"/>
                              </a:lnTo>
                              <a:cubicBezTo>
                                <a:pt x="3474" y="4972"/>
                                <a:pt x="2903" y="6686"/>
                                <a:pt x="2807" y="8401"/>
                              </a:cubicBezTo>
                              <a:cubicBezTo>
                                <a:pt x="2712" y="9258"/>
                                <a:pt x="2807" y="10020"/>
                                <a:pt x="2998" y="10401"/>
                              </a:cubicBezTo>
                              <a:cubicBezTo>
                                <a:pt x="3093" y="10496"/>
                                <a:pt x="3284" y="10687"/>
                                <a:pt x="3284" y="10687"/>
                              </a:cubicBezTo>
                              <a:cubicBezTo>
                                <a:pt x="3474" y="10782"/>
                                <a:pt x="3855" y="10877"/>
                                <a:pt x="4236" y="10877"/>
                              </a:cubicBezTo>
                              <a:cubicBezTo>
                                <a:pt x="7570" y="11068"/>
                                <a:pt x="11380" y="10020"/>
                                <a:pt x="15285" y="10210"/>
                              </a:cubicBezTo>
                              <a:cubicBezTo>
                                <a:pt x="22715" y="10210"/>
                                <a:pt x="30239" y="10210"/>
                                <a:pt x="37669" y="10401"/>
                              </a:cubicBezTo>
                              <a:cubicBezTo>
                                <a:pt x="37764" y="10401"/>
                                <a:pt x="37859" y="10496"/>
                                <a:pt x="37859" y="10591"/>
                              </a:cubicBezTo>
                              <a:cubicBezTo>
                                <a:pt x="37859" y="10687"/>
                                <a:pt x="37764" y="10782"/>
                                <a:pt x="37669" y="10782"/>
                              </a:cubicBezTo>
                              <a:lnTo>
                                <a:pt x="37669" y="10782"/>
                              </a:lnTo>
                              <a:lnTo>
                                <a:pt x="35192" y="10782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5" name="Freeform: Shape 104">
                          <a:extLst>
                            <a:ext uri="{FF2B5EF4-FFF2-40B4-BE49-F238E27FC236}">
                              <a16:creationId xmlns:a16="http://schemas.microsoft.com/office/drawing/2014/main" id="{C37EF967-ECF6-4F65-9A2D-5202712D164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5135" y="3788853"/>
                          <a:ext cx="19526" cy="3714"/>
                        </a:xfrm>
                        <a:custGeom>
                          <a:avLst/>
                          <a:gdLst>
                            <a:gd name="connsiteX0" fmla="*/ 0 w 19526"/>
                            <a:gd name="connsiteY0" fmla="*/ 3715 h 3714"/>
                            <a:gd name="connsiteX1" fmla="*/ 4382 w 19526"/>
                            <a:gd name="connsiteY1" fmla="*/ 667 h 3714"/>
                            <a:gd name="connsiteX2" fmla="*/ 9525 w 19526"/>
                            <a:gd name="connsiteY2" fmla="*/ 0 h 3714"/>
                            <a:gd name="connsiteX3" fmla="*/ 19526 w 19526"/>
                            <a:gd name="connsiteY3" fmla="*/ 1810 h 3714"/>
                            <a:gd name="connsiteX4" fmla="*/ 14478 w 19526"/>
                            <a:gd name="connsiteY4" fmla="*/ 2858 h 3714"/>
                            <a:gd name="connsiteX5" fmla="*/ 9525 w 19526"/>
                            <a:gd name="connsiteY5" fmla="*/ 3143 h 3714"/>
                            <a:gd name="connsiteX6" fmla="*/ 4667 w 19526"/>
                            <a:gd name="connsiteY6" fmla="*/ 3048 h 3714"/>
                            <a:gd name="connsiteX7" fmla="*/ 0 w 19526"/>
                            <a:gd name="connsiteY7" fmla="*/ 3715 h 37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9526" h="3714">
                              <a:moveTo>
                                <a:pt x="0" y="3715"/>
                              </a:moveTo>
                              <a:cubicBezTo>
                                <a:pt x="667" y="1810"/>
                                <a:pt x="2762" y="1143"/>
                                <a:pt x="4382" y="667"/>
                              </a:cubicBezTo>
                              <a:cubicBezTo>
                                <a:pt x="6096" y="95"/>
                                <a:pt x="7811" y="0"/>
                                <a:pt x="9525" y="0"/>
                              </a:cubicBezTo>
                              <a:cubicBezTo>
                                <a:pt x="12954" y="0"/>
                                <a:pt x="16288" y="571"/>
                                <a:pt x="19526" y="1810"/>
                              </a:cubicBezTo>
                              <a:cubicBezTo>
                                <a:pt x="17812" y="2477"/>
                                <a:pt x="16192" y="2667"/>
                                <a:pt x="14478" y="2858"/>
                              </a:cubicBezTo>
                              <a:cubicBezTo>
                                <a:pt x="12859" y="3048"/>
                                <a:pt x="11144" y="3048"/>
                                <a:pt x="9525" y="3143"/>
                              </a:cubicBezTo>
                              <a:lnTo>
                                <a:pt x="4667" y="3048"/>
                              </a:lnTo>
                              <a:cubicBezTo>
                                <a:pt x="3048" y="3048"/>
                                <a:pt x="1524" y="2858"/>
                                <a:pt x="0" y="37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6" name="Freeform: Shape 105">
                          <a:extLst>
                            <a:ext uri="{FF2B5EF4-FFF2-40B4-BE49-F238E27FC236}">
                              <a16:creationId xmlns:a16="http://schemas.microsoft.com/office/drawing/2014/main" id="{B357E566-8B6D-4AAD-8433-8D1CE0B77E0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4270" y="3803573"/>
                          <a:ext cx="44297" cy="9664"/>
                        </a:xfrm>
                        <a:custGeom>
                          <a:avLst/>
                          <a:gdLst>
                            <a:gd name="connsiteX0" fmla="*/ 6197 w 44297"/>
                            <a:gd name="connsiteY0" fmla="*/ 9664 h 9664"/>
                            <a:gd name="connsiteX1" fmla="*/ 2387 w 44297"/>
                            <a:gd name="connsiteY1" fmla="*/ 7188 h 9664"/>
                            <a:gd name="connsiteX2" fmla="*/ 101 w 44297"/>
                            <a:gd name="connsiteY2" fmla="*/ 5283 h 9664"/>
                            <a:gd name="connsiteX3" fmla="*/ 482 w 44297"/>
                            <a:gd name="connsiteY3" fmla="*/ 2235 h 9664"/>
                            <a:gd name="connsiteX4" fmla="*/ 1435 w 44297"/>
                            <a:gd name="connsiteY4" fmla="*/ 1663 h 9664"/>
                            <a:gd name="connsiteX5" fmla="*/ 1625 w 44297"/>
                            <a:gd name="connsiteY5" fmla="*/ 1663 h 9664"/>
                            <a:gd name="connsiteX6" fmla="*/ 11817 w 44297"/>
                            <a:gd name="connsiteY6" fmla="*/ 901 h 9664"/>
                            <a:gd name="connsiteX7" fmla="*/ 22675 w 44297"/>
                            <a:gd name="connsiteY7" fmla="*/ 139 h 9664"/>
                            <a:gd name="connsiteX8" fmla="*/ 44297 w 44297"/>
                            <a:gd name="connsiteY8" fmla="*/ 996 h 9664"/>
                            <a:gd name="connsiteX9" fmla="*/ 22866 w 44297"/>
                            <a:gd name="connsiteY9" fmla="*/ 3187 h 9664"/>
                            <a:gd name="connsiteX10" fmla="*/ 12293 w 44297"/>
                            <a:gd name="connsiteY10" fmla="*/ 3854 h 9664"/>
                            <a:gd name="connsiteX11" fmla="*/ 1149 w 44297"/>
                            <a:gd name="connsiteY11" fmla="*/ 3568 h 9664"/>
                            <a:gd name="connsiteX12" fmla="*/ 2292 w 44297"/>
                            <a:gd name="connsiteY12" fmla="*/ 2997 h 9664"/>
                            <a:gd name="connsiteX13" fmla="*/ 1816 w 44297"/>
                            <a:gd name="connsiteY13" fmla="*/ 4806 h 9664"/>
                            <a:gd name="connsiteX14" fmla="*/ 3054 w 44297"/>
                            <a:gd name="connsiteY14" fmla="*/ 6045 h 9664"/>
                            <a:gd name="connsiteX15" fmla="*/ 5245 w 44297"/>
                            <a:gd name="connsiteY15" fmla="*/ 7283 h 9664"/>
                            <a:gd name="connsiteX16" fmla="*/ 6197 w 44297"/>
                            <a:gd name="connsiteY16" fmla="*/ 9664 h 96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44297" h="9664">
                              <a:moveTo>
                                <a:pt x="6197" y="9664"/>
                              </a:moveTo>
                              <a:cubicBezTo>
                                <a:pt x="5721" y="7854"/>
                                <a:pt x="4006" y="7664"/>
                                <a:pt x="2387" y="7188"/>
                              </a:cubicBezTo>
                              <a:cubicBezTo>
                                <a:pt x="1625" y="6997"/>
                                <a:pt x="482" y="6521"/>
                                <a:pt x="101" y="5283"/>
                              </a:cubicBezTo>
                              <a:cubicBezTo>
                                <a:pt x="-185" y="4044"/>
                                <a:pt x="196" y="3092"/>
                                <a:pt x="482" y="2235"/>
                              </a:cubicBezTo>
                              <a:cubicBezTo>
                                <a:pt x="577" y="1854"/>
                                <a:pt x="1054" y="1568"/>
                                <a:pt x="1435" y="1663"/>
                              </a:cubicBezTo>
                              <a:lnTo>
                                <a:pt x="1625" y="1663"/>
                              </a:lnTo>
                              <a:cubicBezTo>
                                <a:pt x="4864" y="2330"/>
                                <a:pt x="8293" y="1473"/>
                                <a:pt x="11817" y="901"/>
                              </a:cubicBezTo>
                              <a:cubicBezTo>
                                <a:pt x="15532" y="234"/>
                                <a:pt x="19151" y="330"/>
                                <a:pt x="22675" y="139"/>
                              </a:cubicBezTo>
                              <a:cubicBezTo>
                                <a:pt x="29819" y="-51"/>
                                <a:pt x="37058" y="-242"/>
                                <a:pt x="44297" y="996"/>
                              </a:cubicBezTo>
                              <a:cubicBezTo>
                                <a:pt x="37058" y="1663"/>
                                <a:pt x="30105" y="2616"/>
                                <a:pt x="22866" y="3187"/>
                              </a:cubicBezTo>
                              <a:cubicBezTo>
                                <a:pt x="19246" y="3568"/>
                                <a:pt x="15627" y="3378"/>
                                <a:pt x="12293" y="3854"/>
                              </a:cubicBezTo>
                              <a:cubicBezTo>
                                <a:pt x="8769" y="4235"/>
                                <a:pt x="4959" y="4902"/>
                                <a:pt x="1149" y="3568"/>
                              </a:cubicBezTo>
                              <a:lnTo>
                                <a:pt x="2292" y="2997"/>
                              </a:lnTo>
                              <a:cubicBezTo>
                                <a:pt x="2006" y="3663"/>
                                <a:pt x="1720" y="4330"/>
                                <a:pt x="1816" y="4806"/>
                              </a:cubicBezTo>
                              <a:cubicBezTo>
                                <a:pt x="1816" y="5187"/>
                                <a:pt x="2292" y="5759"/>
                                <a:pt x="3054" y="6045"/>
                              </a:cubicBezTo>
                              <a:cubicBezTo>
                                <a:pt x="3721" y="6426"/>
                                <a:pt x="4578" y="6807"/>
                                <a:pt x="5245" y="7283"/>
                              </a:cubicBezTo>
                              <a:cubicBezTo>
                                <a:pt x="5816" y="7854"/>
                                <a:pt x="6292" y="8807"/>
                                <a:pt x="6197" y="966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grpSp>
                  <p:nvGrpSpPr>
                    <p:cNvPr id="107" name="Graphic 3">
                      <a:extLst>
                        <a:ext uri="{FF2B5EF4-FFF2-40B4-BE49-F238E27FC236}">
                          <a16:creationId xmlns:a16="http://schemas.microsoft.com/office/drawing/2014/main" id="{8CA7BD32-5D28-4A99-A94B-3B71529DAF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04096" y="3199577"/>
                      <a:ext cx="72153" cy="341592"/>
                      <a:chOff x="6104096" y="3199577"/>
                      <a:chExt cx="72153" cy="341592"/>
                    </a:xfrm>
                    <a:solidFill>
                      <a:srgbClr val="84513A"/>
                    </a:solidFill>
                  </p:grpSpPr>
                  <p:grpSp>
                    <p:nvGrpSpPr>
                      <p:cNvPr id="108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2573" y="3199577"/>
                        <a:ext cx="41894" cy="80356"/>
                        <a:chOff x="6112573" y="3199577"/>
                        <a:chExt cx="41894" cy="80356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09" name="Freeform: Shape 108">
                          <a:extLst>
                            <a:ext uri="{FF2B5EF4-FFF2-40B4-BE49-F238E27FC236}">
                              <a16:creationId xmlns:a16="http://schemas.microsoft.com/office/drawing/2014/main" id="{6AE4001E-83D1-4BDB-920F-81166AACDDE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2646" y="3199577"/>
                          <a:ext cx="22239" cy="35651"/>
                        </a:xfrm>
                        <a:custGeom>
                          <a:avLst/>
                          <a:gdLst>
                            <a:gd name="connsiteX0" fmla="*/ 19741 w 22239"/>
                            <a:gd name="connsiteY0" fmla="*/ 35398 h 35651"/>
                            <a:gd name="connsiteX1" fmla="*/ 595 w 22239"/>
                            <a:gd name="connsiteY1" fmla="*/ 33779 h 35651"/>
                            <a:gd name="connsiteX2" fmla="*/ 24 w 22239"/>
                            <a:gd name="connsiteY2" fmla="*/ 32541 h 35651"/>
                            <a:gd name="connsiteX3" fmla="*/ 214 w 22239"/>
                            <a:gd name="connsiteY3" fmla="*/ 32255 h 35651"/>
                            <a:gd name="connsiteX4" fmla="*/ 310 w 22239"/>
                            <a:gd name="connsiteY4" fmla="*/ 32160 h 35651"/>
                            <a:gd name="connsiteX5" fmla="*/ 8120 w 22239"/>
                            <a:gd name="connsiteY5" fmla="*/ 22349 h 35651"/>
                            <a:gd name="connsiteX6" fmla="*/ 14121 w 22239"/>
                            <a:gd name="connsiteY6" fmla="*/ 11776 h 35651"/>
                            <a:gd name="connsiteX7" fmla="*/ 15264 w 22239"/>
                            <a:gd name="connsiteY7" fmla="*/ 13681 h 35651"/>
                            <a:gd name="connsiteX8" fmla="*/ 9644 w 22239"/>
                            <a:gd name="connsiteY8" fmla="*/ 11586 h 35651"/>
                            <a:gd name="connsiteX9" fmla="*/ 6406 w 22239"/>
                            <a:gd name="connsiteY9" fmla="*/ 5680 h 35651"/>
                            <a:gd name="connsiteX10" fmla="*/ 10692 w 22239"/>
                            <a:gd name="connsiteY10" fmla="*/ 441 h 35651"/>
                            <a:gd name="connsiteX11" fmla="*/ 16693 w 22239"/>
                            <a:gd name="connsiteY11" fmla="*/ 346 h 35651"/>
                            <a:gd name="connsiteX12" fmla="*/ 17455 w 22239"/>
                            <a:gd name="connsiteY12" fmla="*/ 822 h 35651"/>
                            <a:gd name="connsiteX13" fmla="*/ 20979 w 22239"/>
                            <a:gd name="connsiteY13" fmla="*/ 9300 h 35651"/>
                            <a:gd name="connsiteX14" fmla="*/ 22122 w 22239"/>
                            <a:gd name="connsiteY14" fmla="*/ 18158 h 35651"/>
                            <a:gd name="connsiteX15" fmla="*/ 19741 w 22239"/>
                            <a:gd name="connsiteY15" fmla="*/ 35398 h 35651"/>
                            <a:gd name="connsiteX16" fmla="*/ 19741 w 22239"/>
                            <a:gd name="connsiteY16" fmla="*/ 35398 h 35651"/>
                            <a:gd name="connsiteX17" fmla="*/ 20407 w 22239"/>
                            <a:gd name="connsiteY17" fmla="*/ 18253 h 35651"/>
                            <a:gd name="connsiteX18" fmla="*/ 18788 w 22239"/>
                            <a:gd name="connsiteY18" fmla="*/ 9871 h 35651"/>
                            <a:gd name="connsiteX19" fmla="*/ 15454 w 22239"/>
                            <a:gd name="connsiteY19" fmla="*/ 2537 h 35651"/>
                            <a:gd name="connsiteX20" fmla="*/ 16216 w 22239"/>
                            <a:gd name="connsiteY20" fmla="*/ 3013 h 35651"/>
                            <a:gd name="connsiteX21" fmla="*/ 11549 w 22239"/>
                            <a:gd name="connsiteY21" fmla="*/ 3204 h 35651"/>
                            <a:gd name="connsiteX22" fmla="*/ 9263 w 22239"/>
                            <a:gd name="connsiteY22" fmla="*/ 5775 h 35651"/>
                            <a:gd name="connsiteX23" fmla="*/ 11359 w 22239"/>
                            <a:gd name="connsiteY23" fmla="*/ 9014 h 35651"/>
                            <a:gd name="connsiteX24" fmla="*/ 15740 w 22239"/>
                            <a:gd name="connsiteY24" fmla="*/ 10728 h 35651"/>
                            <a:gd name="connsiteX25" fmla="*/ 15835 w 22239"/>
                            <a:gd name="connsiteY25" fmla="*/ 10728 h 35651"/>
                            <a:gd name="connsiteX26" fmla="*/ 16978 w 22239"/>
                            <a:gd name="connsiteY26" fmla="*/ 12443 h 35651"/>
                            <a:gd name="connsiteX27" fmla="*/ 16883 w 22239"/>
                            <a:gd name="connsiteY27" fmla="*/ 12633 h 35651"/>
                            <a:gd name="connsiteX28" fmla="*/ 10120 w 22239"/>
                            <a:gd name="connsiteY28" fmla="*/ 23968 h 35651"/>
                            <a:gd name="connsiteX29" fmla="*/ 1643 w 22239"/>
                            <a:gd name="connsiteY29" fmla="*/ 33493 h 35651"/>
                            <a:gd name="connsiteX30" fmla="*/ 1357 w 22239"/>
                            <a:gd name="connsiteY30" fmla="*/ 31874 h 35651"/>
                            <a:gd name="connsiteX31" fmla="*/ 19741 w 22239"/>
                            <a:gd name="connsiteY31" fmla="*/ 35398 h 3565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</a:cxnLst>
                          <a:rect l="l" t="t" r="r" b="b"/>
                          <a:pathLst>
                            <a:path w="22239" h="35651">
                              <a:moveTo>
                                <a:pt x="19741" y="35398"/>
                              </a:moveTo>
                              <a:cubicBezTo>
                                <a:pt x="13454" y="35589"/>
                                <a:pt x="6977" y="36351"/>
                                <a:pt x="595" y="33779"/>
                              </a:cubicBezTo>
                              <a:cubicBezTo>
                                <a:pt x="119" y="33588"/>
                                <a:pt x="-71" y="33017"/>
                                <a:pt x="24" y="32541"/>
                              </a:cubicBezTo>
                              <a:cubicBezTo>
                                <a:pt x="24" y="32445"/>
                                <a:pt x="119" y="32350"/>
                                <a:pt x="214" y="32255"/>
                              </a:cubicBezTo>
                              <a:lnTo>
                                <a:pt x="310" y="32160"/>
                              </a:lnTo>
                              <a:cubicBezTo>
                                <a:pt x="3072" y="29016"/>
                                <a:pt x="5548" y="25683"/>
                                <a:pt x="8120" y="22349"/>
                              </a:cubicBezTo>
                              <a:cubicBezTo>
                                <a:pt x="10501" y="19015"/>
                                <a:pt x="12978" y="15491"/>
                                <a:pt x="14121" y="11776"/>
                              </a:cubicBezTo>
                              <a:lnTo>
                                <a:pt x="15264" y="13681"/>
                              </a:lnTo>
                              <a:cubicBezTo>
                                <a:pt x="13359" y="13300"/>
                                <a:pt x="11359" y="12824"/>
                                <a:pt x="9644" y="11586"/>
                              </a:cubicBezTo>
                              <a:cubicBezTo>
                                <a:pt x="7930" y="10443"/>
                                <a:pt x="6310" y="8347"/>
                                <a:pt x="6406" y="5680"/>
                              </a:cubicBezTo>
                              <a:cubicBezTo>
                                <a:pt x="6406" y="2918"/>
                                <a:pt x="8692" y="918"/>
                                <a:pt x="10692" y="441"/>
                              </a:cubicBezTo>
                              <a:cubicBezTo>
                                <a:pt x="12787" y="-225"/>
                                <a:pt x="14788" y="-35"/>
                                <a:pt x="16693" y="346"/>
                              </a:cubicBezTo>
                              <a:cubicBezTo>
                                <a:pt x="16978" y="346"/>
                                <a:pt x="17264" y="632"/>
                                <a:pt x="17455" y="822"/>
                              </a:cubicBezTo>
                              <a:cubicBezTo>
                                <a:pt x="19360" y="3489"/>
                                <a:pt x="20312" y="6347"/>
                                <a:pt x="20979" y="9300"/>
                              </a:cubicBezTo>
                              <a:cubicBezTo>
                                <a:pt x="21646" y="12252"/>
                                <a:pt x="22027" y="15205"/>
                                <a:pt x="22122" y="18158"/>
                              </a:cubicBezTo>
                              <a:cubicBezTo>
                                <a:pt x="22503" y="23873"/>
                                <a:pt x="22027" y="29969"/>
                                <a:pt x="19741" y="35398"/>
                              </a:cubicBezTo>
                              <a:close/>
                              <a:moveTo>
                                <a:pt x="19741" y="35398"/>
                              </a:moveTo>
                              <a:cubicBezTo>
                                <a:pt x="21169" y="29778"/>
                                <a:pt x="20979" y="23873"/>
                                <a:pt x="20407" y="18253"/>
                              </a:cubicBezTo>
                              <a:cubicBezTo>
                                <a:pt x="20026" y="15396"/>
                                <a:pt x="19550" y="12633"/>
                                <a:pt x="18788" y="9871"/>
                              </a:cubicBezTo>
                              <a:cubicBezTo>
                                <a:pt x="17931" y="7204"/>
                                <a:pt x="16978" y="4537"/>
                                <a:pt x="15454" y="2537"/>
                              </a:cubicBezTo>
                              <a:lnTo>
                                <a:pt x="16216" y="3013"/>
                              </a:lnTo>
                              <a:cubicBezTo>
                                <a:pt x="14597" y="2823"/>
                                <a:pt x="12978" y="2727"/>
                                <a:pt x="11549" y="3204"/>
                              </a:cubicBezTo>
                              <a:cubicBezTo>
                                <a:pt x="10216" y="3680"/>
                                <a:pt x="9263" y="4632"/>
                                <a:pt x="9263" y="5775"/>
                              </a:cubicBezTo>
                              <a:cubicBezTo>
                                <a:pt x="9263" y="6918"/>
                                <a:pt x="10120" y="8157"/>
                                <a:pt x="11359" y="9014"/>
                              </a:cubicBezTo>
                              <a:cubicBezTo>
                                <a:pt x="12597" y="9871"/>
                                <a:pt x="14121" y="10347"/>
                                <a:pt x="15740" y="10728"/>
                              </a:cubicBezTo>
                              <a:lnTo>
                                <a:pt x="15835" y="10728"/>
                              </a:lnTo>
                              <a:cubicBezTo>
                                <a:pt x="16597" y="10919"/>
                                <a:pt x="17074" y="11681"/>
                                <a:pt x="16978" y="12443"/>
                              </a:cubicBezTo>
                              <a:lnTo>
                                <a:pt x="16883" y="12633"/>
                              </a:lnTo>
                              <a:cubicBezTo>
                                <a:pt x="15264" y="17110"/>
                                <a:pt x="12692" y="20539"/>
                                <a:pt x="10120" y="23968"/>
                              </a:cubicBezTo>
                              <a:cubicBezTo>
                                <a:pt x="7549" y="27397"/>
                                <a:pt x="4596" y="30445"/>
                                <a:pt x="1643" y="33493"/>
                              </a:cubicBezTo>
                              <a:lnTo>
                                <a:pt x="1357" y="31874"/>
                              </a:lnTo>
                              <a:cubicBezTo>
                                <a:pt x="6977" y="34541"/>
                                <a:pt x="13549" y="34731"/>
                                <a:pt x="19741" y="3539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10" name="Freeform: Shape 109">
                          <a:extLst>
                            <a:ext uri="{FF2B5EF4-FFF2-40B4-BE49-F238E27FC236}">
                              <a16:creationId xmlns:a16="http://schemas.microsoft.com/office/drawing/2014/main" id="{3F176B44-E195-4761-AA7A-40E27E0391C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2573" y="3236814"/>
                          <a:ext cx="41894" cy="43118"/>
                        </a:xfrm>
                        <a:custGeom>
                          <a:avLst/>
                          <a:gdLst>
                            <a:gd name="connsiteX0" fmla="*/ 0 w 41894"/>
                            <a:gd name="connsiteY0" fmla="*/ 6828 h 43118"/>
                            <a:gd name="connsiteX1" fmla="*/ 9334 w 41894"/>
                            <a:gd name="connsiteY1" fmla="*/ 1780 h 43118"/>
                            <a:gd name="connsiteX2" fmla="*/ 19907 w 41894"/>
                            <a:gd name="connsiteY2" fmla="*/ 161 h 43118"/>
                            <a:gd name="connsiteX3" fmla="*/ 30670 w 41894"/>
                            <a:gd name="connsiteY3" fmla="*/ 446 h 43118"/>
                            <a:gd name="connsiteX4" fmla="*/ 41339 w 41894"/>
                            <a:gd name="connsiteY4" fmla="*/ 4161 h 43118"/>
                            <a:gd name="connsiteX5" fmla="*/ 41624 w 41894"/>
                            <a:gd name="connsiteY5" fmla="*/ 6161 h 43118"/>
                            <a:gd name="connsiteX6" fmla="*/ 41243 w 41894"/>
                            <a:gd name="connsiteY6" fmla="*/ 6542 h 43118"/>
                            <a:gd name="connsiteX7" fmla="*/ 41148 w 41894"/>
                            <a:gd name="connsiteY7" fmla="*/ 6638 h 43118"/>
                            <a:gd name="connsiteX8" fmla="*/ 31242 w 41894"/>
                            <a:gd name="connsiteY8" fmla="*/ 10257 h 43118"/>
                            <a:gd name="connsiteX9" fmla="*/ 20955 w 41894"/>
                            <a:gd name="connsiteY9" fmla="*/ 10924 h 43118"/>
                            <a:gd name="connsiteX10" fmla="*/ 22289 w 41894"/>
                            <a:gd name="connsiteY10" fmla="*/ 9590 h 43118"/>
                            <a:gd name="connsiteX11" fmla="*/ 22479 w 41894"/>
                            <a:gd name="connsiteY11" fmla="*/ 26831 h 43118"/>
                            <a:gd name="connsiteX12" fmla="*/ 21622 w 41894"/>
                            <a:gd name="connsiteY12" fmla="*/ 35594 h 43118"/>
                            <a:gd name="connsiteX13" fmla="*/ 17526 w 41894"/>
                            <a:gd name="connsiteY13" fmla="*/ 43118 h 43118"/>
                            <a:gd name="connsiteX14" fmla="*/ 20574 w 41894"/>
                            <a:gd name="connsiteY14" fmla="*/ 35403 h 43118"/>
                            <a:gd name="connsiteX15" fmla="*/ 20669 w 41894"/>
                            <a:gd name="connsiteY15" fmla="*/ 26831 h 43118"/>
                            <a:gd name="connsiteX16" fmla="*/ 19621 w 41894"/>
                            <a:gd name="connsiteY16" fmla="*/ 9400 h 43118"/>
                            <a:gd name="connsiteX17" fmla="*/ 20860 w 41894"/>
                            <a:gd name="connsiteY17" fmla="*/ 8066 h 43118"/>
                            <a:gd name="connsiteX18" fmla="*/ 20860 w 41894"/>
                            <a:gd name="connsiteY18" fmla="*/ 8066 h 43118"/>
                            <a:gd name="connsiteX19" fmla="*/ 39624 w 41894"/>
                            <a:gd name="connsiteY19" fmla="*/ 3971 h 43118"/>
                            <a:gd name="connsiteX20" fmla="*/ 39433 w 41894"/>
                            <a:gd name="connsiteY20" fmla="*/ 6447 h 43118"/>
                            <a:gd name="connsiteX21" fmla="*/ 30290 w 41894"/>
                            <a:gd name="connsiteY21" fmla="*/ 3209 h 43118"/>
                            <a:gd name="connsiteX22" fmla="*/ 20003 w 41894"/>
                            <a:gd name="connsiteY22" fmla="*/ 2447 h 43118"/>
                            <a:gd name="connsiteX23" fmla="*/ 9620 w 41894"/>
                            <a:gd name="connsiteY23" fmla="*/ 3209 h 43118"/>
                            <a:gd name="connsiteX24" fmla="*/ 0 w 41894"/>
                            <a:gd name="connsiteY24" fmla="*/ 6828 h 431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</a:cxnLst>
                          <a:rect l="l" t="t" r="r" b="b"/>
                          <a:pathLst>
                            <a:path w="41894" h="43118">
                              <a:moveTo>
                                <a:pt x="0" y="6828"/>
                              </a:moveTo>
                              <a:cubicBezTo>
                                <a:pt x="2286" y="3875"/>
                                <a:pt x="6001" y="2828"/>
                                <a:pt x="9334" y="1780"/>
                              </a:cubicBezTo>
                              <a:cubicBezTo>
                                <a:pt x="12764" y="827"/>
                                <a:pt x="16383" y="446"/>
                                <a:pt x="19907" y="161"/>
                              </a:cubicBezTo>
                              <a:cubicBezTo>
                                <a:pt x="23432" y="-125"/>
                                <a:pt x="27051" y="-30"/>
                                <a:pt x="30670" y="446"/>
                              </a:cubicBezTo>
                              <a:cubicBezTo>
                                <a:pt x="34195" y="1018"/>
                                <a:pt x="37909" y="1589"/>
                                <a:pt x="41339" y="4161"/>
                              </a:cubicBezTo>
                              <a:cubicBezTo>
                                <a:pt x="41910" y="4637"/>
                                <a:pt x="42101" y="5495"/>
                                <a:pt x="41624" y="6161"/>
                              </a:cubicBezTo>
                              <a:cubicBezTo>
                                <a:pt x="41529" y="6352"/>
                                <a:pt x="41339" y="6447"/>
                                <a:pt x="41243" y="6542"/>
                              </a:cubicBezTo>
                              <a:lnTo>
                                <a:pt x="41148" y="6638"/>
                              </a:lnTo>
                              <a:cubicBezTo>
                                <a:pt x="38100" y="8543"/>
                                <a:pt x="34671" y="9781"/>
                                <a:pt x="31242" y="10257"/>
                              </a:cubicBezTo>
                              <a:cubicBezTo>
                                <a:pt x="27813" y="10829"/>
                                <a:pt x="24384" y="10924"/>
                                <a:pt x="20955" y="10924"/>
                              </a:cubicBezTo>
                              <a:lnTo>
                                <a:pt x="22289" y="9590"/>
                              </a:lnTo>
                              <a:cubicBezTo>
                                <a:pt x="22193" y="15115"/>
                                <a:pt x="22670" y="21020"/>
                                <a:pt x="22479" y="26831"/>
                              </a:cubicBezTo>
                              <a:cubicBezTo>
                                <a:pt x="22384" y="29783"/>
                                <a:pt x="22193" y="32736"/>
                                <a:pt x="21622" y="35594"/>
                              </a:cubicBezTo>
                              <a:cubicBezTo>
                                <a:pt x="20955" y="38451"/>
                                <a:pt x="19907" y="41499"/>
                                <a:pt x="17526" y="43118"/>
                              </a:cubicBezTo>
                              <a:cubicBezTo>
                                <a:pt x="19526" y="41118"/>
                                <a:pt x="20193" y="38165"/>
                                <a:pt x="20574" y="35403"/>
                              </a:cubicBezTo>
                              <a:cubicBezTo>
                                <a:pt x="20860" y="32546"/>
                                <a:pt x="20765" y="29688"/>
                                <a:pt x="20669" y="26831"/>
                              </a:cubicBezTo>
                              <a:cubicBezTo>
                                <a:pt x="20479" y="21116"/>
                                <a:pt x="19526" y="15496"/>
                                <a:pt x="19621" y="9400"/>
                              </a:cubicBezTo>
                              <a:cubicBezTo>
                                <a:pt x="19621" y="8638"/>
                                <a:pt x="20193" y="8066"/>
                                <a:pt x="20860" y="8066"/>
                              </a:cubicBezTo>
                              <a:lnTo>
                                <a:pt x="20860" y="8066"/>
                              </a:lnTo>
                              <a:cubicBezTo>
                                <a:pt x="27527" y="7971"/>
                                <a:pt x="34100" y="7209"/>
                                <a:pt x="39624" y="3971"/>
                              </a:cubicBezTo>
                              <a:lnTo>
                                <a:pt x="39433" y="6447"/>
                              </a:lnTo>
                              <a:cubicBezTo>
                                <a:pt x="37147" y="4637"/>
                                <a:pt x="33623" y="3780"/>
                                <a:pt x="30290" y="3209"/>
                              </a:cubicBezTo>
                              <a:cubicBezTo>
                                <a:pt x="26956" y="2732"/>
                                <a:pt x="23432" y="2447"/>
                                <a:pt x="20003" y="2447"/>
                              </a:cubicBezTo>
                              <a:cubicBezTo>
                                <a:pt x="16573" y="2447"/>
                                <a:pt x="13049" y="2732"/>
                                <a:pt x="9620" y="3209"/>
                              </a:cubicBezTo>
                              <a:cubicBezTo>
                                <a:pt x="6286" y="3685"/>
                                <a:pt x="2667" y="4352"/>
                                <a:pt x="0" y="682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11" name="Freeform: Shape 110">
                          <a:extLst>
                            <a:ext uri="{FF2B5EF4-FFF2-40B4-BE49-F238E27FC236}">
                              <a16:creationId xmlns:a16="http://schemas.microsoft.com/office/drawing/2014/main" id="{CA1B45D6-8BB1-4D54-B21D-C14C8A384E8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2574" y="3247072"/>
                          <a:ext cx="5437" cy="22574"/>
                        </a:xfrm>
                        <a:custGeom>
                          <a:avLst/>
                          <a:gdLst>
                            <a:gd name="connsiteX0" fmla="*/ 0 w 5437"/>
                            <a:gd name="connsiteY0" fmla="*/ 0 h 22574"/>
                            <a:gd name="connsiteX1" fmla="*/ 3715 w 5437"/>
                            <a:gd name="connsiteY1" fmla="*/ 4763 h 22574"/>
                            <a:gd name="connsiteX2" fmla="*/ 5239 w 5437"/>
                            <a:gd name="connsiteY2" fmla="*/ 10668 h 22574"/>
                            <a:gd name="connsiteX3" fmla="*/ 5334 w 5437"/>
                            <a:gd name="connsiteY3" fmla="*/ 16669 h 22574"/>
                            <a:gd name="connsiteX4" fmla="*/ 4096 w 5437"/>
                            <a:gd name="connsiteY4" fmla="*/ 22574 h 22574"/>
                            <a:gd name="connsiteX5" fmla="*/ 2191 w 5437"/>
                            <a:gd name="connsiteY5" fmla="*/ 11144 h 22574"/>
                            <a:gd name="connsiteX6" fmla="*/ 1429 w 5437"/>
                            <a:gd name="connsiteY6" fmla="*/ 5620 h 22574"/>
                            <a:gd name="connsiteX7" fmla="*/ 0 w 5437"/>
                            <a:gd name="connsiteY7" fmla="*/ 0 h 225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5437" h="22574">
                              <a:moveTo>
                                <a:pt x="0" y="0"/>
                              </a:moveTo>
                              <a:cubicBezTo>
                                <a:pt x="1810" y="952"/>
                                <a:pt x="2953" y="2857"/>
                                <a:pt x="3715" y="4763"/>
                              </a:cubicBezTo>
                              <a:cubicBezTo>
                                <a:pt x="4572" y="6667"/>
                                <a:pt x="4953" y="8668"/>
                                <a:pt x="5239" y="10668"/>
                              </a:cubicBezTo>
                              <a:cubicBezTo>
                                <a:pt x="5429" y="12668"/>
                                <a:pt x="5524" y="14668"/>
                                <a:pt x="5334" y="16669"/>
                              </a:cubicBezTo>
                              <a:cubicBezTo>
                                <a:pt x="5143" y="18669"/>
                                <a:pt x="4858" y="20669"/>
                                <a:pt x="4096" y="22574"/>
                              </a:cubicBezTo>
                              <a:cubicBezTo>
                                <a:pt x="3048" y="18669"/>
                                <a:pt x="2762" y="14859"/>
                                <a:pt x="2191" y="11144"/>
                              </a:cubicBezTo>
                              <a:cubicBezTo>
                                <a:pt x="2000" y="9239"/>
                                <a:pt x="1714" y="7429"/>
                                <a:pt x="1429" y="5620"/>
                              </a:cubicBezTo>
                              <a:cubicBezTo>
                                <a:pt x="1143" y="3619"/>
                                <a:pt x="762" y="1810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sp>
                    <p:nvSpPr>
                      <p:cNvPr id="112" name="Freeform: Shape 111">
                        <a:extLst>
                          <a:ext uri="{FF2B5EF4-FFF2-40B4-BE49-F238E27FC236}">
                            <a16:creationId xmlns:a16="http://schemas.microsoft.com/office/drawing/2014/main" id="{DE60C4E9-8B6E-4513-8244-48024D7988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20395" y="3291892"/>
                        <a:ext cx="28766" cy="27778"/>
                      </a:xfrm>
                      <a:custGeom>
                        <a:avLst/>
                        <a:gdLst>
                          <a:gd name="connsiteX0" fmla="*/ 15610 w 28766"/>
                          <a:gd name="connsiteY0" fmla="*/ 24808 h 27778"/>
                          <a:gd name="connsiteX1" fmla="*/ 18467 w 28766"/>
                          <a:gd name="connsiteY1" fmla="*/ 26903 h 27778"/>
                          <a:gd name="connsiteX2" fmla="*/ 21229 w 28766"/>
                          <a:gd name="connsiteY2" fmla="*/ 25284 h 27778"/>
                          <a:gd name="connsiteX3" fmla="*/ 23992 w 28766"/>
                          <a:gd name="connsiteY3" fmla="*/ 18426 h 27778"/>
                          <a:gd name="connsiteX4" fmla="*/ 25611 w 28766"/>
                          <a:gd name="connsiteY4" fmla="*/ 11092 h 27778"/>
                          <a:gd name="connsiteX5" fmla="*/ 26373 w 28766"/>
                          <a:gd name="connsiteY5" fmla="*/ 3757 h 27778"/>
                          <a:gd name="connsiteX6" fmla="*/ 27516 w 28766"/>
                          <a:gd name="connsiteY6" fmla="*/ 4996 h 27778"/>
                          <a:gd name="connsiteX7" fmla="*/ 1608 w 28766"/>
                          <a:gd name="connsiteY7" fmla="*/ 2995 h 27778"/>
                          <a:gd name="connsiteX8" fmla="*/ 2941 w 28766"/>
                          <a:gd name="connsiteY8" fmla="*/ 995 h 27778"/>
                          <a:gd name="connsiteX9" fmla="*/ 4846 w 28766"/>
                          <a:gd name="connsiteY9" fmla="*/ 14330 h 27778"/>
                          <a:gd name="connsiteX10" fmla="*/ 5704 w 28766"/>
                          <a:gd name="connsiteY10" fmla="*/ 20807 h 27778"/>
                          <a:gd name="connsiteX11" fmla="*/ 7323 w 28766"/>
                          <a:gd name="connsiteY11" fmla="*/ 25284 h 27778"/>
                          <a:gd name="connsiteX12" fmla="*/ 9704 w 28766"/>
                          <a:gd name="connsiteY12" fmla="*/ 21569 h 27778"/>
                          <a:gd name="connsiteX13" fmla="*/ 10276 w 28766"/>
                          <a:gd name="connsiteY13" fmla="*/ 15187 h 27778"/>
                          <a:gd name="connsiteX14" fmla="*/ 10180 w 28766"/>
                          <a:gd name="connsiteY14" fmla="*/ 2043 h 27778"/>
                          <a:gd name="connsiteX15" fmla="*/ 11704 w 28766"/>
                          <a:gd name="connsiteY15" fmla="*/ 15187 h 27778"/>
                          <a:gd name="connsiteX16" fmla="*/ 11514 w 28766"/>
                          <a:gd name="connsiteY16" fmla="*/ 21950 h 27778"/>
                          <a:gd name="connsiteX17" fmla="*/ 10561 w 28766"/>
                          <a:gd name="connsiteY17" fmla="*/ 25474 h 27778"/>
                          <a:gd name="connsiteX18" fmla="*/ 9228 w 28766"/>
                          <a:gd name="connsiteY18" fmla="*/ 27189 h 27778"/>
                          <a:gd name="connsiteX19" fmla="*/ 7037 w 28766"/>
                          <a:gd name="connsiteY19" fmla="*/ 27760 h 27778"/>
                          <a:gd name="connsiteX20" fmla="*/ 3894 w 28766"/>
                          <a:gd name="connsiteY20" fmla="*/ 24808 h 27778"/>
                          <a:gd name="connsiteX21" fmla="*/ 3132 w 28766"/>
                          <a:gd name="connsiteY21" fmla="*/ 21379 h 27778"/>
                          <a:gd name="connsiteX22" fmla="*/ 2084 w 28766"/>
                          <a:gd name="connsiteY22" fmla="*/ 14806 h 27778"/>
                          <a:gd name="connsiteX23" fmla="*/ 84 w 28766"/>
                          <a:gd name="connsiteY23" fmla="*/ 2138 h 27778"/>
                          <a:gd name="connsiteX24" fmla="*/ 1036 w 28766"/>
                          <a:gd name="connsiteY24" fmla="*/ 138 h 27778"/>
                          <a:gd name="connsiteX25" fmla="*/ 1417 w 28766"/>
                          <a:gd name="connsiteY25" fmla="*/ 43 h 27778"/>
                          <a:gd name="connsiteX26" fmla="*/ 27611 w 28766"/>
                          <a:gd name="connsiteY26" fmla="*/ 2614 h 27778"/>
                          <a:gd name="connsiteX27" fmla="*/ 27706 w 28766"/>
                          <a:gd name="connsiteY27" fmla="*/ 2614 h 27778"/>
                          <a:gd name="connsiteX28" fmla="*/ 28754 w 28766"/>
                          <a:gd name="connsiteY28" fmla="*/ 3853 h 27778"/>
                          <a:gd name="connsiteX29" fmla="*/ 27516 w 28766"/>
                          <a:gd name="connsiteY29" fmla="*/ 11663 h 27778"/>
                          <a:gd name="connsiteX30" fmla="*/ 25420 w 28766"/>
                          <a:gd name="connsiteY30" fmla="*/ 19093 h 27778"/>
                          <a:gd name="connsiteX31" fmla="*/ 21896 w 28766"/>
                          <a:gd name="connsiteY31" fmla="*/ 25951 h 27778"/>
                          <a:gd name="connsiteX32" fmla="*/ 18372 w 28766"/>
                          <a:gd name="connsiteY32" fmla="*/ 27475 h 27778"/>
                          <a:gd name="connsiteX33" fmla="*/ 15610 w 28766"/>
                          <a:gd name="connsiteY33" fmla="*/ 24808 h 2777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</a:cxnLst>
                        <a:rect l="l" t="t" r="r" b="b"/>
                        <a:pathLst>
                          <a:path w="28766" h="27778">
                            <a:moveTo>
                              <a:pt x="15610" y="24808"/>
                            </a:moveTo>
                            <a:cubicBezTo>
                              <a:pt x="16467" y="25760"/>
                              <a:pt x="17324" y="26713"/>
                              <a:pt x="18467" y="26903"/>
                            </a:cubicBezTo>
                            <a:cubicBezTo>
                              <a:pt x="19610" y="27189"/>
                              <a:pt x="20467" y="26141"/>
                              <a:pt x="21229" y="25284"/>
                            </a:cubicBezTo>
                            <a:cubicBezTo>
                              <a:pt x="22563" y="23284"/>
                              <a:pt x="23325" y="20807"/>
                              <a:pt x="23992" y="18426"/>
                            </a:cubicBezTo>
                            <a:cubicBezTo>
                              <a:pt x="24658" y="16045"/>
                              <a:pt x="25230" y="13568"/>
                              <a:pt x="25611" y="11092"/>
                            </a:cubicBezTo>
                            <a:cubicBezTo>
                              <a:pt x="25992" y="8615"/>
                              <a:pt x="26373" y="6043"/>
                              <a:pt x="26373" y="3757"/>
                            </a:cubicBezTo>
                            <a:lnTo>
                              <a:pt x="27516" y="4996"/>
                            </a:lnTo>
                            <a:cubicBezTo>
                              <a:pt x="18658" y="4519"/>
                              <a:pt x="10085" y="2519"/>
                              <a:pt x="1608" y="2995"/>
                            </a:cubicBezTo>
                            <a:lnTo>
                              <a:pt x="2941" y="995"/>
                            </a:lnTo>
                            <a:cubicBezTo>
                              <a:pt x="4275" y="5472"/>
                              <a:pt x="4370" y="10044"/>
                              <a:pt x="4846" y="14330"/>
                            </a:cubicBezTo>
                            <a:cubicBezTo>
                              <a:pt x="5037" y="16616"/>
                              <a:pt x="5418" y="18426"/>
                              <a:pt x="5704" y="20807"/>
                            </a:cubicBezTo>
                            <a:cubicBezTo>
                              <a:pt x="5894" y="22903"/>
                              <a:pt x="6370" y="25189"/>
                              <a:pt x="7323" y="25284"/>
                            </a:cubicBezTo>
                            <a:cubicBezTo>
                              <a:pt x="8466" y="25665"/>
                              <a:pt x="9323" y="23569"/>
                              <a:pt x="9704" y="21569"/>
                            </a:cubicBezTo>
                            <a:cubicBezTo>
                              <a:pt x="10085" y="19474"/>
                              <a:pt x="10180" y="17378"/>
                              <a:pt x="10276" y="15187"/>
                            </a:cubicBezTo>
                            <a:cubicBezTo>
                              <a:pt x="10466" y="10806"/>
                              <a:pt x="10085" y="6424"/>
                              <a:pt x="10180" y="2043"/>
                            </a:cubicBezTo>
                            <a:cubicBezTo>
                              <a:pt x="10752" y="6424"/>
                              <a:pt x="11419" y="10806"/>
                              <a:pt x="11704" y="15187"/>
                            </a:cubicBezTo>
                            <a:cubicBezTo>
                              <a:pt x="11800" y="17378"/>
                              <a:pt x="11800" y="19664"/>
                              <a:pt x="11514" y="21950"/>
                            </a:cubicBezTo>
                            <a:cubicBezTo>
                              <a:pt x="11323" y="23093"/>
                              <a:pt x="11133" y="24236"/>
                              <a:pt x="10561" y="25474"/>
                            </a:cubicBezTo>
                            <a:cubicBezTo>
                              <a:pt x="10371" y="26046"/>
                              <a:pt x="9799" y="26617"/>
                              <a:pt x="9228" y="27189"/>
                            </a:cubicBezTo>
                            <a:cubicBezTo>
                              <a:pt x="8561" y="27570"/>
                              <a:pt x="7704" y="27856"/>
                              <a:pt x="7037" y="27760"/>
                            </a:cubicBezTo>
                            <a:cubicBezTo>
                              <a:pt x="5323" y="27570"/>
                              <a:pt x="4275" y="25951"/>
                              <a:pt x="3894" y="24808"/>
                            </a:cubicBezTo>
                            <a:cubicBezTo>
                              <a:pt x="3418" y="23569"/>
                              <a:pt x="3322" y="22426"/>
                              <a:pt x="3132" y="21379"/>
                            </a:cubicBezTo>
                            <a:cubicBezTo>
                              <a:pt x="2846" y="19474"/>
                              <a:pt x="2275" y="16997"/>
                              <a:pt x="2084" y="14806"/>
                            </a:cubicBezTo>
                            <a:cubicBezTo>
                              <a:pt x="1608" y="10425"/>
                              <a:pt x="1322" y="6043"/>
                              <a:pt x="84" y="2138"/>
                            </a:cubicBezTo>
                            <a:cubicBezTo>
                              <a:pt x="-202" y="1376"/>
                              <a:pt x="274" y="424"/>
                              <a:pt x="1036" y="138"/>
                            </a:cubicBezTo>
                            <a:cubicBezTo>
                              <a:pt x="1132" y="138"/>
                              <a:pt x="1322" y="43"/>
                              <a:pt x="1417" y="43"/>
                            </a:cubicBezTo>
                            <a:cubicBezTo>
                              <a:pt x="10466" y="-338"/>
                              <a:pt x="19039" y="1948"/>
                              <a:pt x="27611" y="2614"/>
                            </a:cubicBezTo>
                            <a:lnTo>
                              <a:pt x="27706" y="2614"/>
                            </a:lnTo>
                            <a:cubicBezTo>
                              <a:pt x="28373" y="2614"/>
                              <a:pt x="28849" y="3186"/>
                              <a:pt x="28754" y="3853"/>
                            </a:cubicBezTo>
                            <a:cubicBezTo>
                              <a:pt x="28564" y="6710"/>
                              <a:pt x="28087" y="9091"/>
                              <a:pt x="27516" y="11663"/>
                            </a:cubicBezTo>
                            <a:cubicBezTo>
                              <a:pt x="26944" y="14140"/>
                              <a:pt x="26278" y="16616"/>
                              <a:pt x="25420" y="19093"/>
                            </a:cubicBezTo>
                            <a:cubicBezTo>
                              <a:pt x="24563" y="21474"/>
                              <a:pt x="23515" y="23950"/>
                              <a:pt x="21896" y="25951"/>
                            </a:cubicBezTo>
                            <a:cubicBezTo>
                              <a:pt x="21039" y="26808"/>
                              <a:pt x="19801" y="27951"/>
                              <a:pt x="18372" y="27475"/>
                            </a:cubicBezTo>
                            <a:cubicBezTo>
                              <a:pt x="17038" y="26998"/>
                              <a:pt x="16276" y="25855"/>
                              <a:pt x="15610" y="24808"/>
                            </a:cubicBezTo>
                            <a:close/>
                          </a:path>
                        </a:pathLst>
                      </a:custGeom>
                      <a:solidFill>
                        <a:srgbClr val="84513A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grpSp>
                    <p:nvGrpSpPr>
                      <p:cNvPr id="113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05525" y="3331385"/>
                        <a:ext cx="62234" cy="37620"/>
                        <a:chOff x="6105525" y="3331385"/>
                        <a:chExt cx="62234" cy="3762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14" name="Freeform: Shape 113">
                          <a:extLst>
                            <a:ext uri="{FF2B5EF4-FFF2-40B4-BE49-F238E27FC236}">
                              <a16:creationId xmlns:a16="http://schemas.microsoft.com/office/drawing/2014/main" id="{B3FFD6C8-9A59-4AE4-AA0E-C0F1971B02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5525" y="3333082"/>
                          <a:ext cx="24098" cy="35923"/>
                        </a:xfrm>
                        <a:custGeom>
                          <a:avLst/>
                          <a:gdLst>
                            <a:gd name="connsiteX0" fmla="*/ 24098 w 24098"/>
                            <a:gd name="connsiteY0" fmla="*/ 33147 h 35923"/>
                            <a:gd name="connsiteX1" fmla="*/ 11811 w 24098"/>
                            <a:gd name="connsiteY1" fmla="*/ 35909 h 35923"/>
                            <a:gd name="connsiteX2" fmla="*/ 10668 w 24098"/>
                            <a:gd name="connsiteY2" fmla="*/ 34957 h 35923"/>
                            <a:gd name="connsiteX3" fmla="*/ 10668 w 24098"/>
                            <a:gd name="connsiteY3" fmla="*/ 34671 h 35923"/>
                            <a:gd name="connsiteX4" fmla="*/ 10668 w 24098"/>
                            <a:gd name="connsiteY4" fmla="*/ 34576 h 35923"/>
                            <a:gd name="connsiteX5" fmla="*/ 9620 w 24098"/>
                            <a:gd name="connsiteY5" fmla="*/ 3239 h 35923"/>
                            <a:gd name="connsiteX6" fmla="*/ 10573 w 24098"/>
                            <a:gd name="connsiteY6" fmla="*/ 4191 h 35923"/>
                            <a:gd name="connsiteX7" fmla="*/ 1524 w 24098"/>
                            <a:gd name="connsiteY7" fmla="*/ 667 h 35923"/>
                            <a:gd name="connsiteX8" fmla="*/ 1905 w 24098"/>
                            <a:gd name="connsiteY8" fmla="*/ 667 h 35923"/>
                            <a:gd name="connsiteX9" fmla="*/ 0 w 24098"/>
                            <a:gd name="connsiteY9" fmla="*/ 2953 h 35923"/>
                            <a:gd name="connsiteX10" fmla="*/ 1524 w 24098"/>
                            <a:gd name="connsiteY10" fmla="*/ 95 h 35923"/>
                            <a:gd name="connsiteX11" fmla="*/ 1810 w 24098"/>
                            <a:gd name="connsiteY11" fmla="*/ 0 h 35923"/>
                            <a:gd name="connsiteX12" fmla="*/ 1905 w 24098"/>
                            <a:gd name="connsiteY12" fmla="*/ 0 h 35923"/>
                            <a:gd name="connsiteX13" fmla="*/ 10763 w 24098"/>
                            <a:gd name="connsiteY13" fmla="*/ 1905 h 35923"/>
                            <a:gd name="connsiteX14" fmla="*/ 11716 w 24098"/>
                            <a:gd name="connsiteY14" fmla="*/ 2762 h 35923"/>
                            <a:gd name="connsiteX15" fmla="*/ 11716 w 24098"/>
                            <a:gd name="connsiteY15" fmla="*/ 2857 h 35923"/>
                            <a:gd name="connsiteX16" fmla="*/ 14097 w 24098"/>
                            <a:gd name="connsiteY16" fmla="*/ 18764 h 35923"/>
                            <a:gd name="connsiteX17" fmla="*/ 12764 w 24098"/>
                            <a:gd name="connsiteY17" fmla="*/ 35052 h 35923"/>
                            <a:gd name="connsiteX18" fmla="*/ 11620 w 24098"/>
                            <a:gd name="connsiteY18" fmla="*/ 33623 h 35923"/>
                            <a:gd name="connsiteX19" fmla="*/ 24098 w 24098"/>
                            <a:gd name="connsiteY19" fmla="*/ 33147 h 359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24098" h="35923">
                              <a:moveTo>
                                <a:pt x="24098" y="33147"/>
                              </a:moveTo>
                              <a:cubicBezTo>
                                <a:pt x="19907" y="33623"/>
                                <a:pt x="16193" y="35242"/>
                                <a:pt x="11811" y="35909"/>
                              </a:cubicBezTo>
                              <a:cubicBezTo>
                                <a:pt x="11240" y="36004"/>
                                <a:pt x="10763" y="35623"/>
                                <a:pt x="10668" y="34957"/>
                              </a:cubicBezTo>
                              <a:cubicBezTo>
                                <a:pt x="10668" y="34861"/>
                                <a:pt x="10668" y="34766"/>
                                <a:pt x="10668" y="34671"/>
                              </a:cubicBezTo>
                              <a:lnTo>
                                <a:pt x="10668" y="34576"/>
                              </a:lnTo>
                              <a:cubicBezTo>
                                <a:pt x="12382" y="24384"/>
                                <a:pt x="10382" y="13906"/>
                                <a:pt x="9620" y="3239"/>
                              </a:cubicBezTo>
                              <a:lnTo>
                                <a:pt x="10573" y="4191"/>
                              </a:lnTo>
                              <a:cubicBezTo>
                                <a:pt x="7430" y="3620"/>
                                <a:pt x="4191" y="2667"/>
                                <a:pt x="1524" y="667"/>
                              </a:cubicBezTo>
                              <a:lnTo>
                                <a:pt x="1905" y="667"/>
                              </a:lnTo>
                              <a:cubicBezTo>
                                <a:pt x="1143" y="1238"/>
                                <a:pt x="381" y="2000"/>
                                <a:pt x="0" y="2953"/>
                              </a:cubicBezTo>
                              <a:cubicBezTo>
                                <a:pt x="191" y="1905"/>
                                <a:pt x="667" y="857"/>
                                <a:pt x="1524" y="95"/>
                              </a:cubicBezTo>
                              <a:cubicBezTo>
                                <a:pt x="1619" y="0"/>
                                <a:pt x="1715" y="0"/>
                                <a:pt x="1810" y="0"/>
                              </a:cubicBezTo>
                              <a:lnTo>
                                <a:pt x="1905" y="0"/>
                              </a:lnTo>
                              <a:cubicBezTo>
                                <a:pt x="4763" y="1238"/>
                                <a:pt x="7810" y="1715"/>
                                <a:pt x="10763" y="1905"/>
                              </a:cubicBezTo>
                              <a:cubicBezTo>
                                <a:pt x="11240" y="1905"/>
                                <a:pt x="11620" y="2286"/>
                                <a:pt x="11716" y="2762"/>
                              </a:cubicBezTo>
                              <a:lnTo>
                                <a:pt x="11716" y="2857"/>
                              </a:lnTo>
                              <a:cubicBezTo>
                                <a:pt x="12764" y="8096"/>
                                <a:pt x="13621" y="13335"/>
                                <a:pt x="14097" y="18764"/>
                              </a:cubicBezTo>
                              <a:cubicBezTo>
                                <a:pt x="14383" y="24098"/>
                                <a:pt x="14383" y="29718"/>
                                <a:pt x="12764" y="35052"/>
                              </a:cubicBezTo>
                              <a:lnTo>
                                <a:pt x="11620" y="33623"/>
                              </a:lnTo>
                              <a:cubicBezTo>
                                <a:pt x="15716" y="33528"/>
                                <a:pt x="19907" y="32480"/>
                                <a:pt x="24098" y="3314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15" name="Freeform: Shape 114">
                          <a:extLst>
                            <a:ext uri="{FF2B5EF4-FFF2-40B4-BE49-F238E27FC236}">
                              <a16:creationId xmlns:a16="http://schemas.microsoft.com/office/drawing/2014/main" id="{B4CC3602-B81E-413E-9322-F5E5B8B313D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54337" y="3342893"/>
                          <a:ext cx="12623" cy="22823"/>
                        </a:xfrm>
                        <a:custGeom>
                          <a:avLst/>
                          <a:gdLst>
                            <a:gd name="connsiteX0" fmla="*/ 12624 w 12623"/>
                            <a:gd name="connsiteY0" fmla="*/ 22479 h 22823"/>
                            <a:gd name="connsiteX1" fmla="*/ 4908 w 12623"/>
                            <a:gd name="connsiteY1" fmla="*/ 22289 h 22823"/>
                            <a:gd name="connsiteX2" fmla="*/ 146 w 12623"/>
                            <a:gd name="connsiteY2" fmla="*/ 15240 h 22823"/>
                            <a:gd name="connsiteX3" fmla="*/ 146 w 12623"/>
                            <a:gd name="connsiteY3" fmla="*/ 0 h 22823"/>
                            <a:gd name="connsiteX4" fmla="*/ 2718 w 12623"/>
                            <a:gd name="connsiteY4" fmla="*/ 7430 h 22823"/>
                            <a:gd name="connsiteX5" fmla="*/ 3194 w 12623"/>
                            <a:gd name="connsiteY5" fmla="*/ 14764 h 22823"/>
                            <a:gd name="connsiteX6" fmla="*/ 5956 w 12623"/>
                            <a:gd name="connsiteY6" fmla="*/ 20098 h 22823"/>
                            <a:gd name="connsiteX7" fmla="*/ 12624 w 12623"/>
                            <a:gd name="connsiteY7" fmla="*/ 22479 h 228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623" h="22823">
                              <a:moveTo>
                                <a:pt x="12624" y="22479"/>
                              </a:moveTo>
                              <a:cubicBezTo>
                                <a:pt x="10147" y="22670"/>
                                <a:pt x="7766" y="23241"/>
                                <a:pt x="4908" y="22289"/>
                              </a:cubicBezTo>
                              <a:cubicBezTo>
                                <a:pt x="2051" y="21050"/>
                                <a:pt x="622" y="18098"/>
                                <a:pt x="146" y="15240"/>
                              </a:cubicBezTo>
                              <a:cubicBezTo>
                                <a:pt x="-521" y="9620"/>
                                <a:pt x="1384" y="5048"/>
                                <a:pt x="146" y="0"/>
                              </a:cubicBezTo>
                              <a:cubicBezTo>
                                <a:pt x="1956" y="1905"/>
                                <a:pt x="2527" y="4858"/>
                                <a:pt x="2718" y="7430"/>
                              </a:cubicBezTo>
                              <a:cubicBezTo>
                                <a:pt x="3003" y="10001"/>
                                <a:pt x="2813" y="12573"/>
                                <a:pt x="3194" y="14764"/>
                              </a:cubicBezTo>
                              <a:cubicBezTo>
                                <a:pt x="3480" y="16859"/>
                                <a:pt x="4432" y="18955"/>
                                <a:pt x="5956" y="20098"/>
                              </a:cubicBezTo>
                              <a:cubicBezTo>
                                <a:pt x="7671" y="21241"/>
                                <a:pt x="10338" y="21527"/>
                                <a:pt x="12624" y="2247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16" name="Freeform: Shape 115">
                          <a:extLst>
                            <a:ext uri="{FF2B5EF4-FFF2-40B4-BE49-F238E27FC236}">
                              <a16:creationId xmlns:a16="http://schemas.microsoft.com/office/drawing/2014/main" id="{C42AA56C-10E4-4CB3-A587-172A45EFBCA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764" y="3333822"/>
                          <a:ext cx="52995" cy="22050"/>
                        </a:xfrm>
                        <a:custGeom>
                          <a:avLst/>
                          <a:gdLst>
                            <a:gd name="connsiteX0" fmla="*/ 0 w 52995"/>
                            <a:gd name="connsiteY0" fmla="*/ 3070 h 22050"/>
                            <a:gd name="connsiteX1" fmla="*/ 9906 w 52995"/>
                            <a:gd name="connsiteY1" fmla="*/ 22 h 22050"/>
                            <a:gd name="connsiteX2" fmla="*/ 10382 w 52995"/>
                            <a:gd name="connsiteY2" fmla="*/ 403 h 22050"/>
                            <a:gd name="connsiteX3" fmla="*/ 10382 w 52995"/>
                            <a:gd name="connsiteY3" fmla="*/ 498 h 22050"/>
                            <a:gd name="connsiteX4" fmla="*/ 12573 w 52995"/>
                            <a:gd name="connsiteY4" fmla="*/ 8214 h 22050"/>
                            <a:gd name="connsiteX5" fmla="*/ 11716 w 52995"/>
                            <a:gd name="connsiteY5" fmla="*/ 7261 h 22050"/>
                            <a:gd name="connsiteX6" fmla="*/ 34957 w 52995"/>
                            <a:gd name="connsiteY6" fmla="*/ 5642 h 22050"/>
                            <a:gd name="connsiteX7" fmla="*/ 46958 w 52995"/>
                            <a:gd name="connsiteY7" fmla="*/ 7166 h 22050"/>
                            <a:gd name="connsiteX8" fmla="*/ 52388 w 52995"/>
                            <a:gd name="connsiteY8" fmla="*/ 11452 h 22050"/>
                            <a:gd name="connsiteX9" fmla="*/ 52864 w 52995"/>
                            <a:gd name="connsiteY9" fmla="*/ 15262 h 22050"/>
                            <a:gd name="connsiteX10" fmla="*/ 51054 w 52995"/>
                            <a:gd name="connsiteY10" fmla="*/ 18786 h 22050"/>
                            <a:gd name="connsiteX11" fmla="*/ 39053 w 52995"/>
                            <a:gd name="connsiteY11" fmla="*/ 21930 h 22050"/>
                            <a:gd name="connsiteX12" fmla="*/ 27242 w 52995"/>
                            <a:gd name="connsiteY12" fmla="*/ 21739 h 22050"/>
                            <a:gd name="connsiteX13" fmla="*/ 15621 w 52995"/>
                            <a:gd name="connsiteY13" fmla="*/ 20977 h 22050"/>
                            <a:gd name="connsiteX14" fmla="*/ 4001 w 52995"/>
                            <a:gd name="connsiteY14" fmla="*/ 21168 h 22050"/>
                            <a:gd name="connsiteX15" fmla="*/ 15621 w 52995"/>
                            <a:gd name="connsiteY15" fmla="*/ 19644 h 22050"/>
                            <a:gd name="connsiteX16" fmla="*/ 27337 w 52995"/>
                            <a:gd name="connsiteY16" fmla="*/ 19548 h 22050"/>
                            <a:gd name="connsiteX17" fmla="*/ 38862 w 52995"/>
                            <a:gd name="connsiteY17" fmla="*/ 19167 h 22050"/>
                            <a:gd name="connsiteX18" fmla="*/ 49149 w 52995"/>
                            <a:gd name="connsiteY18" fmla="*/ 16500 h 22050"/>
                            <a:gd name="connsiteX19" fmla="*/ 49911 w 52995"/>
                            <a:gd name="connsiteY19" fmla="*/ 14786 h 22050"/>
                            <a:gd name="connsiteX20" fmla="*/ 49625 w 52995"/>
                            <a:gd name="connsiteY20" fmla="*/ 12690 h 22050"/>
                            <a:gd name="connsiteX21" fmla="*/ 45911 w 52995"/>
                            <a:gd name="connsiteY21" fmla="*/ 9928 h 22050"/>
                            <a:gd name="connsiteX22" fmla="*/ 34862 w 52995"/>
                            <a:gd name="connsiteY22" fmla="*/ 8309 h 22050"/>
                            <a:gd name="connsiteX23" fmla="*/ 11525 w 52995"/>
                            <a:gd name="connsiteY23" fmla="*/ 8880 h 22050"/>
                            <a:gd name="connsiteX24" fmla="*/ 10668 w 52995"/>
                            <a:gd name="connsiteY24" fmla="*/ 8023 h 22050"/>
                            <a:gd name="connsiteX25" fmla="*/ 10668 w 52995"/>
                            <a:gd name="connsiteY25" fmla="*/ 7928 h 22050"/>
                            <a:gd name="connsiteX26" fmla="*/ 9049 w 52995"/>
                            <a:gd name="connsiteY26" fmla="*/ 689 h 22050"/>
                            <a:gd name="connsiteX27" fmla="*/ 9525 w 52995"/>
                            <a:gd name="connsiteY27" fmla="*/ 1070 h 22050"/>
                            <a:gd name="connsiteX28" fmla="*/ 0 w 52995"/>
                            <a:gd name="connsiteY28" fmla="*/ 3070 h 220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52995" h="22050">
                              <a:moveTo>
                                <a:pt x="0" y="3070"/>
                              </a:moveTo>
                              <a:cubicBezTo>
                                <a:pt x="2762" y="879"/>
                                <a:pt x="6286" y="-168"/>
                                <a:pt x="9906" y="22"/>
                              </a:cubicBezTo>
                              <a:cubicBezTo>
                                <a:pt x="10097" y="22"/>
                                <a:pt x="10287" y="213"/>
                                <a:pt x="10382" y="403"/>
                              </a:cubicBezTo>
                              <a:lnTo>
                                <a:pt x="10382" y="498"/>
                              </a:lnTo>
                              <a:cubicBezTo>
                                <a:pt x="11335" y="2784"/>
                                <a:pt x="12668" y="5261"/>
                                <a:pt x="12573" y="8214"/>
                              </a:cubicBezTo>
                              <a:lnTo>
                                <a:pt x="11716" y="7261"/>
                              </a:lnTo>
                              <a:cubicBezTo>
                                <a:pt x="19241" y="6785"/>
                                <a:pt x="27146" y="5451"/>
                                <a:pt x="34957" y="5642"/>
                              </a:cubicBezTo>
                              <a:cubicBezTo>
                                <a:pt x="38862" y="5737"/>
                                <a:pt x="42863" y="5832"/>
                                <a:pt x="46958" y="7166"/>
                              </a:cubicBezTo>
                              <a:cubicBezTo>
                                <a:pt x="48863" y="7833"/>
                                <a:pt x="51149" y="8976"/>
                                <a:pt x="52388" y="11452"/>
                              </a:cubicBezTo>
                              <a:cubicBezTo>
                                <a:pt x="52959" y="12690"/>
                                <a:pt x="53150" y="14119"/>
                                <a:pt x="52864" y="15262"/>
                              </a:cubicBezTo>
                              <a:cubicBezTo>
                                <a:pt x="52769" y="16500"/>
                                <a:pt x="52007" y="18120"/>
                                <a:pt x="51054" y="18786"/>
                              </a:cubicBezTo>
                              <a:cubicBezTo>
                                <a:pt x="47054" y="21739"/>
                                <a:pt x="42958" y="21549"/>
                                <a:pt x="39053" y="21930"/>
                              </a:cubicBezTo>
                              <a:cubicBezTo>
                                <a:pt x="35052" y="22215"/>
                                <a:pt x="31147" y="21930"/>
                                <a:pt x="27242" y="21739"/>
                              </a:cubicBezTo>
                              <a:lnTo>
                                <a:pt x="15621" y="20977"/>
                              </a:lnTo>
                              <a:cubicBezTo>
                                <a:pt x="11716" y="20787"/>
                                <a:pt x="7811" y="20310"/>
                                <a:pt x="4001" y="21168"/>
                              </a:cubicBezTo>
                              <a:cubicBezTo>
                                <a:pt x="7715" y="19739"/>
                                <a:pt x="11716" y="19929"/>
                                <a:pt x="15621" y="19644"/>
                              </a:cubicBezTo>
                              <a:cubicBezTo>
                                <a:pt x="19526" y="19453"/>
                                <a:pt x="23432" y="19644"/>
                                <a:pt x="27337" y="19548"/>
                              </a:cubicBezTo>
                              <a:cubicBezTo>
                                <a:pt x="31242" y="19548"/>
                                <a:pt x="35052" y="19358"/>
                                <a:pt x="38862" y="19167"/>
                              </a:cubicBezTo>
                              <a:cubicBezTo>
                                <a:pt x="42577" y="18882"/>
                                <a:pt x="46768" y="18405"/>
                                <a:pt x="49149" y="16500"/>
                              </a:cubicBezTo>
                              <a:cubicBezTo>
                                <a:pt x="49721" y="15929"/>
                                <a:pt x="49911" y="15643"/>
                                <a:pt x="49911" y="14786"/>
                              </a:cubicBezTo>
                              <a:cubicBezTo>
                                <a:pt x="50006" y="14024"/>
                                <a:pt x="49911" y="13262"/>
                                <a:pt x="49625" y="12690"/>
                              </a:cubicBezTo>
                              <a:cubicBezTo>
                                <a:pt x="49054" y="11452"/>
                                <a:pt x="47530" y="10595"/>
                                <a:pt x="45911" y="9928"/>
                              </a:cubicBezTo>
                              <a:cubicBezTo>
                                <a:pt x="42577" y="8690"/>
                                <a:pt x="38672" y="8404"/>
                                <a:pt x="34862" y="8309"/>
                              </a:cubicBezTo>
                              <a:cubicBezTo>
                                <a:pt x="27146" y="8118"/>
                                <a:pt x="19526" y="8976"/>
                                <a:pt x="11525" y="8880"/>
                              </a:cubicBezTo>
                              <a:cubicBezTo>
                                <a:pt x="11049" y="8880"/>
                                <a:pt x="10668" y="8499"/>
                                <a:pt x="10668" y="8023"/>
                              </a:cubicBezTo>
                              <a:lnTo>
                                <a:pt x="10668" y="7928"/>
                              </a:lnTo>
                              <a:cubicBezTo>
                                <a:pt x="10859" y="5642"/>
                                <a:pt x="9811" y="3261"/>
                                <a:pt x="9049" y="689"/>
                              </a:cubicBezTo>
                              <a:lnTo>
                                <a:pt x="9525" y="1070"/>
                              </a:lnTo>
                              <a:cubicBezTo>
                                <a:pt x="6477" y="689"/>
                                <a:pt x="2953" y="1356"/>
                                <a:pt x="0" y="30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17" name="Freeform: Shape 116">
                          <a:extLst>
                            <a:ext uri="{FF2B5EF4-FFF2-40B4-BE49-F238E27FC236}">
                              <a16:creationId xmlns:a16="http://schemas.microsoft.com/office/drawing/2014/main" id="{C98F6865-6660-47F8-9638-E6A7E18E9C8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1243" y="3331385"/>
                          <a:ext cx="14954" cy="8078"/>
                        </a:xfrm>
                        <a:custGeom>
                          <a:avLst/>
                          <a:gdLst>
                            <a:gd name="connsiteX0" fmla="*/ 0 w 14954"/>
                            <a:gd name="connsiteY0" fmla="*/ 268 h 8078"/>
                            <a:gd name="connsiteX1" fmla="*/ 4477 w 14954"/>
                            <a:gd name="connsiteY1" fmla="*/ 459 h 8078"/>
                            <a:gd name="connsiteX2" fmla="*/ 8572 w 14954"/>
                            <a:gd name="connsiteY2" fmla="*/ 1983 h 8078"/>
                            <a:gd name="connsiteX3" fmla="*/ 12192 w 14954"/>
                            <a:gd name="connsiteY3" fmla="*/ 4459 h 8078"/>
                            <a:gd name="connsiteX4" fmla="*/ 14954 w 14954"/>
                            <a:gd name="connsiteY4" fmla="*/ 8079 h 8078"/>
                            <a:gd name="connsiteX5" fmla="*/ 7239 w 14954"/>
                            <a:gd name="connsiteY5" fmla="*/ 4840 h 8078"/>
                            <a:gd name="connsiteX6" fmla="*/ 3619 w 14954"/>
                            <a:gd name="connsiteY6" fmla="*/ 2745 h 8078"/>
                            <a:gd name="connsiteX7" fmla="*/ 0 w 14954"/>
                            <a:gd name="connsiteY7" fmla="*/ 268 h 80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4954" h="8078">
                              <a:moveTo>
                                <a:pt x="0" y="268"/>
                              </a:moveTo>
                              <a:cubicBezTo>
                                <a:pt x="1524" y="-303"/>
                                <a:pt x="3048" y="173"/>
                                <a:pt x="4477" y="459"/>
                              </a:cubicBezTo>
                              <a:cubicBezTo>
                                <a:pt x="5906" y="745"/>
                                <a:pt x="7239" y="1316"/>
                                <a:pt x="8572" y="1983"/>
                              </a:cubicBezTo>
                              <a:cubicBezTo>
                                <a:pt x="9811" y="2649"/>
                                <a:pt x="11144" y="3411"/>
                                <a:pt x="12192" y="4459"/>
                              </a:cubicBezTo>
                              <a:cubicBezTo>
                                <a:pt x="13240" y="5412"/>
                                <a:pt x="14478" y="6555"/>
                                <a:pt x="14954" y="8079"/>
                              </a:cubicBezTo>
                              <a:cubicBezTo>
                                <a:pt x="12192" y="7031"/>
                                <a:pt x="9716" y="6078"/>
                                <a:pt x="7239" y="4840"/>
                              </a:cubicBezTo>
                              <a:cubicBezTo>
                                <a:pt x="6001" y="4173"/>
                                <a:pt x="4763" y="3507"/>
                                <a:pt x="3619" y="2745"/>
                              </a:cubicBezTo>
                              <a:cubicBezTo>
                                <a:pt x="2381" y="1983"/>
                                <a:pt x="1238" y="1030"/>
                                <a:pt x="0" y="2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18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6383" y="3378040"/>
                        <a:ext cx="35843" cy="31170"/>
                        <a:chOff x="6116383" y="3378040"/>
                        <a:chExt cx="35843" cy="3117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19" name="Freeform: Shape 118">
                          <a:extLst>
                            <a:ext uri="{FF2B5EF4-FFF2-40B4-BE49-F238E27FC236}">
                              <a16:creationId xmlns:a16="http://schemas.microsoft.com/office/drawing/2014/main" id="{EB113AA4-FF47-482F-B6CF-D1E13842B6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3858" y="3379433"/>
                          <a:ext cx="24152" cy="29778"/>
                        </a:xfrm>
                        <a:custGeom>
                          <a:avLst/>
                          <a:gdLst>
                            <a:gd name="connsiteX0" fmla="*/ 14051 w 24152"/>
                            <a:gd name="connsiteY0" fmla="*/ 417 h 29778"/>
                            <a:gd name="connsiteX1" fmla="*/ 6431 w 24152"/>
                            <a:gd name="connsiteY1" fmla="*/ 6609 h 29778"/>
                            <a:gd name="connsiteX2" fmla="*/ 3002 w 24152"/>
                            <a:gd name="connsiteY2" fmla="*/ 16134 h 29778"/>
                            <a:gd name="connsiteX3" fmla="*/ 4145 w 24152"/>
                            <a:gd name="connsiteY3" fmla="*/ 25278 h 29778"/>
                            <a:gd name="connsiteX4" fmla="*/ 11670 w 24152"/>
                            <a:gd name="connsiteY4" fmla="*/ 25278 h 29778"/>
                            <a:gd name="connsiteX5" fmla="*/ 21862 w 24152"/>
                            <a:gd name="connsiteY5" fmla="*/ 9752 h 29778"/>
                            <a:gd name="connsiteX6" fmla="*/ 18433 w 24152"/>
                            <a:gd name="connsiteY6" fmla="*/ 1656 h 29778"/>
                            <a:gd name="connsiteX7" fmla="*/ 8908 w 24152"/>
                            <a:gd name="connsiteY7" fmla="*/ 2989 h 29778"/>
                            <a:gd name="connsiteX8" fmla="*/ 18909 w 24152"/>
                            <a:gd name="connsiteY8" fmla="*/ 227 h 29778"/>
                            <a:gd name="connsiteX9" fmla="*/ 24148 w 24152"/>
                            <a:gd name="connsiteY9" fmla="*/ 9847 h 29778"/>
                            <a:gd name="connsiteX10" fmla="*/ 12908 w 24152"/>
                            <a:gd name="connsiteY10" fmla="*/ 28135 h 29778"/>
                            <a:gd name="connsiteX11" fmla="*/ 7479 w 24152"/>
                            <a:gd name="connsiteY11" fmla="*/ 29754 h 29778"/>
                            <a:gd name="connsiteX12" fmla="*/ 1764 w 24152"/>
                            <a:gd name="connsiteY12" fmla="*/ 27087 h 29778"/>
                            <a:gd name="connsiteX13" fmla="*/ 621 w 24152"/>
                            <a:gd name="connsiteY13" fmla="*/ 15657 h 29778"/>
                            <a:gd name="connsiteX14" fmla="*/ 5098 w 24152"/>
                            <a:gd name="connsiteY14" fmla="*/ 5656 h 29778"/>
                            <a:gd name="connsiteX15" fmla="*/ 14051 w 24152"/>
                            <a:gd name="connsiteY15" fmla="*/ 417 h 297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24152" h="29778">
                              <a:moveTo>
                                <a:pt x="14051" y="417"/>
                              </a:moveTo>
                              <a:cubicBezTo>
                                <a:pt x="10622" y="1084"/>
                                <a:pt x="8050" y="3656"/>
                                <a:pt x="6431" y="6609"/>
                              </a:cubicBezTo>
                              <a:cubicBezTo>
                                <a:pt x="4621" y="9466"/>
                                <a:pt x="3574" y="12800"/>
                                <a:pt x="3002" y="16134"/>
                              </a:cubicBezTo>
                              <a:cubicBezTo>
                                <a:pt x="2526" y="19372"/>
                                <a:pt x="2526" y="23087"/>
                                <a:pt x="4145" y="25278"/>
                              </a:cubicBezTo>
                              <a:cubicBezTo>
                                <a:pt x="5574" y="27468"/>
                                <a:pt x="8908" y="26802"/>
                                <a:pt x="11670" y="25278"/>
                              </a:cubicBezTo>
                              <a:cubicBezTo>
                                <a:pt x="17575" y="22611"/>
                                <a:pt x="21290" y="16419"/>
                                <a:pt x="21862" y="9752"/>
                              </a:cubicBezTo>
                              <a:cubicBezTo>
                                <a:pt x="22147" y="6513"/>
                                <a:pt x="21290" y="2894"/>
                                <a:pt x="18433" y="1656"/>
                              </a:cubicBezTo>
                              <a:cubicBezTo>
                                <a:pt x="15575" y="417"/>
                                <a:pt x="12051" y="1656"/>
                                <a:pt x="8908" y="2989"/>
                              </a:cubicBezTo>
                              <a:cubicBezTo>
                                <a:pt x="11765" y="1084"/>
                                <a:pt x="15099" y="-630"/>
                                <a:pt x="18909" y="227"/>
                              </a:cubicBezTo>
                              <a:cubicBezTo>
                                <a:pt x="22814" y="1560"/>
                                <a:pt x="24243" y="6228"/>
                                <a:pt x="24148" y="9847"/>
                              </a:cubicBezTo>
                              <a:cubicBezTo>
                                <a:pt x="24148" y="17372"/>
                                <a:pt x="19671" y="24992"/>
                                <a:pt x="12908" y="28135"/>
                              </a:cubicBezTo>
                              <a:cubicBezTo>
                                <a:pt x="11289" y="28992"/>
                                <a:pt x="9479" y="29659"/>
                                <a:pt x="7479" y="29754"/>
                              </a:cubicBezTo>
                              <a:cubicBezTo>
                                <a:pt x="5479" y="29945"/>
                                <a:pt x="3002" y="28992"/>
                                <a:pt x="1764" y="27087"/>
                              </a:cubicBezTo>
                              <a:cubicBezTo>
                                <a:pt x="-617" y="23277"/>
                                <a:pt x="-141" y="19182"/>
                                <a:pt x="621" y="15657"/>
                              </a:cubicBezTo>
                              <a:cubicBezTo>
                                <a:pt x="1478" y="12038"/>
                                <a:pt x="2907" y="8609"/>
                                <a:pt x="5098" y="5656"/>
                              </a:cubicBezTo>
                              <a:cubicBezTo>
                                <a:pt x="7384" y="2894"/>
                                <a:pt x="10527" y="322"/>
                                <a:pt x="14051" y="4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0" name="Freeform: Shape 119">
                          <a:extLst>
                            <a:ext uri="{FF2B5EF4-FFF2-40B4-BE49-F238E27FC236}">
                              <a16:creationId xmlns:a16="http://schemas.microsoft.com/office/drawing/2014/main" id="{771FA2A7-05F3-4561-8AB4-344F5BF232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6383" y="3383478"/>
                          <a:ext cx="10624" cy="14564"/>
                        </a:xfrm>
                        <a:custGeom>
                          <a:avLst/>
                          <a:gdLst>
                            <a:gd name="connsiteX0" fmla="*/ 0 w 10624"/>
                            <a:gd name="connsiteY0" fmla="*/ 5897 h 14564"/>
                            <a:gd name="connsiteX1" fmla="*/ 3429 w 10624"/>
                            <a:gd name="connsiteY1" fmla="*/ 373 h 14564"/>
                            <a:gd name="connsiteX2" fmla="*/ 10001 w 10624"/>
                            <a:gd name="connsiteY2" fmla="*/ 3135 h 14564"/>
                            <a:gd name="connsiteX3" fmla="*/ 9430 w 10624"/>
                            <a:gd name="connsiteY3" fmla="*/ 10183 h 14564"/>
                            <a:gd name="connsiteX4" fmla="*/ 4953 w 10624"/>
                            <a:gd name="connsiteY4" fmla="*/ 14565 h 14564"/>
                            <a:gd name="connsiteX5" fmla="*/ 7334 w 10624"/>
                            <a:gd name="connsiteY5" fmla="*/ 9231 h 14564"/>
                            <a:gd name="connsiteX6" fmla="*/ 7334 w 10624"/>
                            <a:gd name="connsiteY6" fmla="*/ 4563 h 14564"/>
                            <a:gd name="connsiteX7" fmla="*/ 4096 w 10624"/>
                            <a:gd name="connsiteY7" fmla="*/ 2754 h 14564"/>
                            <a:gd name="connsiteX8" fmla="*/ 0 w 10624"/>
                            <a:gd name="connsiteY8" fmla="*/ 5897 h 145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0624" h="14564">
                              <a:moveTo>
                                <a:pt x="0" y="5897"/>
                              </a:moveTo>
                              <a:cubicBezTo>
                                <a:pt x="95" y="3802"/>
                                <a:pt x="1143" y="1515"/>
                                <a:pt x="3429" y="373"/>
                              </a:cubicBezTo>
                              <a:cubicBezTo>
                                <a:pt x="5810" y="-675"/>
                                <a:pt x="8954" y="563"/>
                                <a:pt x="10001" y="3135"/>
                              </a:cubicBezTo>
                              <a:cubicBezTo>
                                <a:pt x="11144" y="5611"/>
                                <a:pt x="10573" y="8278"/>
                                <a:pt x="9430" y="10183"/>
                              </a:cubicBezTo>
                              <a:cubicBezTo>
                                <a:pt x="8382" y="12184"/>
                                <a:pt x="6668" y="13517"/>
                                <a:pt x="4953" y="14565"/>
                              </a:cubicBezTo>
                              <a:cubicBezTo>
                                <a:pt x="5810" y="12660"/>
                                <a:pt x="6858" y="10945"/>
                                <a:pt x="7334" y="9231"/>
                              </a:cubicBezTo>
                              <a:cubicBezTo>
                                <a:pt x="7810" y="7516"/>
                                <a:pt x="7906" y="5802"/>
                                <a:pt x="7334" y="4563"/>
                              </a:cubicBezTo>
                              <a:cubicBezTo>
                                <a:pt x="6763" y="3230"/>
                                <a:pt x="5524" y="2659"/>
                                <a:pt x="4096" y="2754"/>
                              </a:cubicBezTo>
                              <a:cubicBezTo>
                                <a:pt x="2667" y="2849"/>
                                <a:pt x="1238" y="4183"/>
                                <a:pt x="0" y="589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1" name="Freeform: Shape 120">
                          <a:extLst>
                            <a:ext uri="{FF2B5EF4-FFF2-40B4-BE49-F238E27FC236}">
                              <a16:creationId xmlns:a16="http://schemas.microsoft.com/office/drawing/2014/main" id="{96ACF174-95A5-47A6-AA5D-614BD07EBC6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7147" y="3393448"/>
                          <a:ext cx="15079" cy="8023"/>
                        </a:xfrm>
                        <a:custGeom>
                          <a:avLst/>
                          <a:gdLst>
                            <a:gd name="connsiteX0" fmla="*/ 14097 w 15079"/>
                            <a:gd name="connsiteY0" fmla="*/ 8024 h 8023"/>
                            <a:gd name="connsiteX1" fmla="*/ 12668 w 15079"/>
                            <a:gd name="connsiteY1" fmla="*/ 3452 h 8023"/>
                            <a:gd name="connsiteX2" fmla="*/ 9049 w 15079"/>
                            <a:gd name="connsiteY2" fmla="*/ 3356 h 8023"/>
                            <a:gd name="connsiteX3" fmla="*/ 0 w 15079"/>
                            <a:gd name="connsiteY3" fmla="*/ 8024 h 8023"/>
                            <a:gd name="connsiteX4" fmla="*/ 3143 w 15079"/>
                            <a:gd name="connsiteY4" fmla="*/ 3166 h 8023"/>
                            <a:gd name="connsiteX5" fmla="*/ 8192 w 15079"/>
                            <a:gd name="connsiteY5" fmla="*/ 308 h 8023"/>
                            <a:gd name="connsiteX6" fmla="*/ 14383 w 15079"/>
                            <a:gd name="connsiteY6" fmla="*/ 1928 h 8023"/>
                            <a:gd name="connsiteX7" fmla="*/ 14097 w 15079"/>
                            <a:gd name="connsiteY7" fmla="*/ 8024 h 80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5079" h="8023">
                              <a:moveTo>
                                <a:pt x="14097" y="8024"/>
                              </a:moveTo>
                              <a:cubicBezTo>
                                <a:pt x="13811" y="6119"/>
                                <a:pt x="13621" y="4118"/>
                                <a:pt x="12668" y="3452"/>
                              </a:cubicBezTo>
                              <a:cubicBezTo>
                                <a:pt x="11906" y="2785"/>
                                <a:pt x="10478" y="2975"/>
                                <a:pt x="9049" y="3356"/>
                              </a:cubicBezTo>
                              <a:cubicBezTo>
                                <a:pt x="6001" y="4309"/>
                                <a:pt x="2953" y="5833"/>
                                <a:pt x="0" y="8024"/>
                              </a:cubicBezTo>
                              <a:cubicBezTo>
                                <a:pt x="476" y="6119"/>
                                <a:pt x="1810" y="4499"/>
                                <a:pt x="3143" y="3166"/>
                              </a:cubicBezTo>
                              <a:cubicBezTo>
                                <a:pt x="4572" y="1832"/>
                                <a:pt x="6286" y="880"/>
                                <a:pt x="8192" y="308"/>
                              </a:cubicBezTo>
                              <a:cubicBezTo>
                                <a:pt x="10001" y="-73"/>
                                <a:pt x="12764" y="-549"/>
                                <a:pt x="14383" y="1928"/>
                              </a:cubicBezTo>
                              <a:cubicBezTo>
                                <a:pt x="15716" y="4214"/>
                                <a:pt x="14859" y="6309"/>
                                <a:pt x="14097" y="80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2" name="Freeform: Shape 121">
                          <a:extLst>
                            <a:ext uri="{FF2B5EF4-FFF2-40B4-BE49-F238E27FC236}">
                              <a16:creationId xmlns:a16="http://schemas.microsoft.com/office/drawing/2014/main" id="{F0DA7B60-6D3D-4BD3-9945-2E2D9B50FA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5925" y="3378040"/>
                          <a:ext cx="7890" cy="13906"/>
                        </a:xfrm>
                        <a:custGeom>
                          <a:avLst/>
                          <a:gdLst>
                            <a:gd name="connsiteX0" fmla="*/ 365 w 7890"/>
                            <a:gd name="connsiteY0" fmla="*/ 13906 h 13906"/>
                            <a:gd name="connsiteX1" fmla="*/ 1508 w 7890"/>
                            <a:gd name="connsiteY1" fmla="*/ 5429 h 13906"/>
                            <a:gd name="connsiteX2" fmla="*/ 4080 w 7890"/>
                            <a:gd name="connsiteY2" fmla="*/ 2000 h 13906"/>
                            <a:gd name="connsiteX3" fmla="*/ 7890 w 7890"/>
                            <a:gd name="connsiteY3" fmla="*/ 0 h 13906"/>
                            <a:gd name="connsiteX4" fmla="*/ 4271 w 7890"/>
                            <a:gd name="connsiteY4" fmla="*/ 6858 h 13906"/>
                            <a:gd name="connsiteX5" fmla="*/ 365 w 7890"/>
                            <a:gd name="connsiteY5" fmla="*/ 13906 h 1390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7890" h="13906">
                              <a:moveTo>
                                <a:pt x="365" y="13906"/>
                              </a:moveTo>
                              <a:cubicBezTo>
                                <a:pt x="-492" y="11049"/>
                                <a:pt x="270" y="8001"/>
                                <a:pt x="1508" y="5429"/>
                              </a:cubicBezTo>
                              <a:cubicBezTo>
                                <a:pt x="2175" y="4191"/>
                                <a:pt x="2937" y="2953"/>
                                <a:pt x="4080" y="2000"/>
                              </a:cubicBezTo>
                              <a:cubicBezTo>
                                <a:pt x="5128" y="1048"/>
                                <a:pt x="6366" y="190"/>
                                <a:pt x="7890" y="0"/>
                              </a:cubicBezTo>
                              <a:cubicBezTo>
                                <a:pt x="6366" y="2477"/>
                                <a:pt x="5414" y="4572"/>
                                <a:pt x="4271" y="6858"/>
                              </a:cubicBezTo>
                              <a:cubicBezTo>
                                <a:pt x="2937" y="9144"/>
                                <a:pt x="1889" y="11430"/>
                                <a:pt x="365" y="139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23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06459" y="3427761"/>
                        <a:ext cx="69790" cy="33912"/>
                        <a:chOff x="6106459" y="3427761"/>
                        <a:chExt cx="69790" cy="33912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24" name="Freeform: Shape 123">
                          <a:extLst>
                            <a:ext uri="{FF2B5EF4-FFF2-40B4-BE49-F238E27FC236}">
                              <a16:creationId xmlns:a16="http://schemas.microsoft.com/office/drawing/2014/main" id="{ACA70020-9BE9-480D-8DA1-1B8A474AA0F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6459" y="3434428"/>
                          <a:ext cx="69790" cy="20727"/>
                        </a:xfrm>
                        <a:custGeom>
                          <a:avLst/>
                          <a:gdLst>
                            <a:gd name="connsiteX0" fmla="*/ 18878 w 69790"/>
                            <a:gd name="connsiteY0" fmla="*/ 11240 h 20727"/>
                            <a:gd name="connsiteX1" fmla="*/ 30117 w 69790"/>
                            <a:gd name="connsiteY1" fmla="*/ 4763 h 20727"/>
                            <a:gd name="connsiteX2" fmla="*/ 43071 w 69790"/>
                            <a:gd name="connsiteY2" fmla="*/ 3334 h 20727"/>
                            <a:gd name="connsiteX3" fmla="*/ 68884 w 69790"/>
                            <a:gd name="connsiteY3" fmla="*/ 7525 h 20727"/>
                            <a:gd name="connsiteX4" fmla="*/ 69741 w 69790"/>
                            <a:gd name="connsiteY4" fmla="*/ 9144 h 20727"/>
                            <a:gd name="connsiteX5" fmla="*/ 69551 w 69790"/>
                            <a:gd name="connsiteY5" fmla="*/ 9525 h 20727"/>
                            <a:gd name="connsiteX6" fmla="*/ 53358 w 69790"/>
                            <a:gd name="connsiteY6" fmla="*/ 18098 h 20727"/>
                            <a:gd name="connsiteX7" fmla="*/ 35546 w 69790"/>
                            <a:gd name="connsiteY7" fmla="*/ 18764 h 20727"/>
                            <a:gd name="connsiteX8" fmla="*/ 18592 w 69790"/>
                            <a:gd name="connsiteY8" fmla="*/ 15335 h 20727"/>
                            <a:gd name="connsiteX9" fmla="*/ 2114 w 69790"/>
                            <a:gd name="connsiteY9" fmla="*/ 20669 h 20727"/>
                            <a:gd name="connsiteX10" fmla="*/ 2114 w 69790"/>
                            <a:gd name="connsiteY10" fmla="*/ 20669 h 20727"/>
                            <a:gd name="connsiteX11" fmla="*/ 685 w 69790"/>
                            <a:gd name="connsiteY11" fmla="*/ 19907 h 20727"/>
                            <a:gd name="connsiteX12" fmla="*/ 685 w 69790"/>
                            <a:gd name="connsiteY12" fmla="*/ 19145 h 20727"/>
                            <a:gd name="connsiteX13" fmla="*/ 18 w 69790"/>
                            <a:gd name="connsiteY13" fmla="*/ 952 h 20727"/>
                            <a:gd name="connsiteX14" fmla="*/ 18 w 69790"/>
                            <a:gd name="connsiteY14" fmla="*/ 952 h 20727"/>
                            <a:gd name="connsiteX15" fmla="*/ 685 w 69790"/>
                            <a:gd name="connsiteY15" fmla="*/ 0 h 20727"/>
                            <a:gd name="connsiteX16" fmla="*/ 971 w 69790"/>
                            <a:gd name="connsiteY16" fmla="*/ 0 h 20727"/>
                            <a:gd name="connsiteX17" fmla="*/ 11639 w 69790"/>
                            <a:gd name="connsiteY17" fmla="*/ 3239 h 20727"/>
                            <a:gd name="connsiteX18" fmla="*/ 16496 w 69790"/>
                            <a:gd name="connsiteY18" fmla="*/ 6191 h 20727"/>
                            <a:gd name="connsiteX19" fmla="*/ 18878 w 69790"/>
                            <a:gd name="connsiteY19" fmla="*/ 11240 h 20727"/>
                            <a:gd name="connsiteX20" fmla="*/ 18878 w 69790"/>
                            <a:gd name="connsiteY20" fmla="*/ 11240 h 20727"/>
                            <a:gd name="connsiteX21" fmla="*/ 16020 w 69790"/>
                            <a:gd name="connsiteY21" fmla="*/ 6667 h 20727"/>
                            <a:gd name="connsiteX22" fmla="*/ 11163 w 69790"/>
                            <a:gd name="connsiteY22" fmla="*/ 4191 h 20727"/>
                            <a:gd name="connsiteX23" fmla="*/ 494 w 69790"/>
                            <a:gd name="connsiteY23" fmla="*/ 1810 h 20727"/>
                            <a:gd name="connsiteX24" fmla="*/ 1352 w 69790"/>
                            <a:gd name="connsiteY24" fmla="*/ 857 h 20727"/>
                            <a:gd name="connsiteX25" fmla="*/ 2780 w 69790"/>
                            <a:gd name="connsiteY25" fmla="*/ 19907 h 20727"/>
                            <a:gd name="connsiteX26" fmla="*/ 1256 w 69790"/>
                            <a:gd name="connsiteY26" fmla="*/ 18479 h 20727"/>
                            <a:gd name="connsiteX27" fmla="*/ 18211 w 69790"/>
                            <a:gd name="connsiteY27" fmla="*/ 12573 h 20727"/>
                            <a:gd name="connsiteX28" fmla="*/ 35642 w 69790"/>
                            <a:gd name="connsiteY28" fmla="*/ 15716 h 20727"/>
                            <a:gd name="connsiteX29" fmla="*/ 52977 w 69790"/>
                            <a:gd name="connsiteY29" fmla="*/ 15145 h 20727"/>
                            <a:gd name="connsiteX30" fmla="*/ 67455 w 69790"/>
                            <a:gd name="connsiteY30" fmla="*/ 8001 h 20727"/>
                            <a:gd name="connsiteX31" fmla="*/ 68122 w 69790"/>
                            <a:gd name="connsiteY31" fmla="*/ 10096 h 20727"/>
                            <a:gd name="connsiteX32" fmla="*/ 43071 w 69790"/>
                            <a:gd name="connsiteY32" fmla="*/ 5048 h 20727"/>
                            <a:gd name="connsiteX33" fmla="*/ 30308 w 69790"/>
                            <a:gd name="connsiteY33" fmla="*/ 5620 h 20727"/>
                            <a:gd name="connsiteX34" fmla="*/ 18878 w 69790"/>
                            <a:gd name="connsiteY34" fmla="*/ 11240 h 2072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</a:cxnLst>
                          <a:rect l="l" t="t" r="r" b="b"/>
                          <a:pathLst>
                            <a:path w="69790" h="20727">
                              <a:moveTo>
                                <a:pt x="18878" y="11240"/>
                              </a:moveTo>
                              <a:cubicBezTo>
                                <a:pt x="21735" y="7810"/>
                                <a:pt x="25926" y="5810"/>
                                <a:pt x="30117" y="4763"/>
                              </a:cubicBezTo>
                              <a:cubicBezTo>
                                <a:pt x="34403" y="3619"/>
                                <a:pt x="38785" y="3239"/>
                                <a:pt x="43071" y="3334"/>
                              </a:cubicBezTo>
                              <a:cubicBezTo>
                                <a:pt x="51834" y="3524"/>
                                <a:pt x="60502" y="4953"/>
                                <a:pt x="68884" y="7525"/>
                              </a:cubicBezTo>
                              <a:cubicBezTo>
                                <a:pt x="69551" y="7715"/>
                                <a:pt x="69932" y="8477"/>
                                <a:pt x="69741" y="9144"/>
                              </a:cubicBezTo>
                              <a:cubicBezTo>
                                <a:pt x="69741" y="9239"/>
                                <a:pt x="69646" y="9430"/>
                                <a:pt x="69551" y="9525"/>
                              </a:cubicBezTo>
                              <a:cubicBezTo>
                                <a:pt x="65645" y="15335"/>
                                <a:pt x="59073" y="17050"/>
                                <a:pt x="53358" y="18098"/>
                              </a:cubicBezTo>
                              <a:cubicBezTo>
                                <a:pt x="47357" y="19050"/>
                                <a:pt x="41452" y="19050"/>
                                <a:pt x="35546" y="18764"/>
                              </a:cubicBezTo>
                              <a:cubicBezTo>
                                <a:pt x="29069" y="18669"/>
                                <a:pt x="23735" y="14573"/>
                                <a:pt x="18592" y="15335"/>
                              </a:cubicBezTo>
                              <a:cubicBezTo>
                                <a:pt x="13067" y="16192"/>
                                <a:pt x="7638" y="18574"/>
                                <a:pt x="2114" y="20669"/>
                              </a:cubicBezTo>
                              <a:lnTo>
                                <a:pt x="2114" y="20669"/>
                              </a:lnTo>
                              <a:cubicBezTo>
                                <a:pt x="1542" y="20860"/>
                                <a:pt x="876" y="20574"/>
                                <a:pt x="685" y="19907"/>
                              </a:cubicBezTo>
                              <a:cubicBezTo>
                                <a:pt x="590" y="19621"/>
                                <a:pt x="590" y="19431"/>
                                <a:pt x="685" y="19145"/>
                              </a:cubicBezTo>
                              <a:cubicBezTo>
                                <a:pt x="2209" y="13430"/>
                                <a:pt x="971" y="7144"/>
                                <a:pt x="18" y="952"/>
                              </a:cubicBezTo>
                              <a:lnTo>
                                <a:pt x="18" y="952"/>
                              </a:lnTo>
                              <a:cubicBezTo>
                                <a:pt x="-77" y="476"/>
                                <a:pt x="209" y="95"/>
                                <a:pt x="685" y="0"/>
                              </a:cubicBezTo>
                              <a:cubicBezTo>
                                <a:pt x="780" y="0"/>
                                <a:pt x="876" y="0"/>
                                <a:pt x="971" y="0"/>
                              </a:cubicBezTo>
                              <a:cubicBezTo>
                                <a:pt x="4590" y="762"/>
                                <a:pt x="8210" y="1715"/>
                                <a:pt x="11639" y="3239"/>
                              </a:cubicBezTo>
                              <a:cubicBezTo>
                                <a:pt x="13353" y="4000"/>
                                <a:pt x="14972" y="4953"/>
                                <a:pt x="16496" y="6191"/>
                              </a:cubicBezTo>
                              <a:cubicBezTo>
                                <a:pt x="17735" y="7525"/>
                                <a:pt x="18973" y="9239"/>
                                <a:pt x="18878" y="11240"/>
                              </a:cubicBezTo>
                              <a:close/>
                              <a:moveTo>
                                <a:pt x="18878" y="11240"/>
                              </a:moveTo>
                              <a:cubicBezTo>
                                <a:pt x="18782" y="9239"/>
                                <a:pt x="17544" y="7715"/>
                                <a:pt x="16020" y="6667"/>
                              </a:cubicBezTo>
                              <a:cubicBezTo>
                                <a:pt x="14591" y="5620"/>
                                <a:pt x="12877" y="4858"/>
                                <a:pt x="11163" y="4191"/>
                              </a:cubicBezTo>
                              <a:cubicBezTo>
                                <a:pt x="7733" y="2953"/>
                                <a:pt x="4114" y="2286"/>
                                <a:pt x="494" y="1810"/>
                              </a:cubicBezTo>
                              <a:lnTo>
                                <a:pt x="1352" y="857"/>
                              </a:lnTo>
                              <a:cubicBezTo>
                                <a:pt x="2495" y="6953"/>
                                <a:pt x="4209" y="13335"/>
                                <a:pt x="2780" y="19907"/>
                              </a:cubicBezTo>
                              <a:lnTo>
                                <a:pt x="1256" y="18479"/>
                              </a:lnTo>
                              <a:cubicBezTo>
                                <a:pt x="6686" y="16097"/>
                                <a:pt x="12115" y="13716"/>
                                <a:pt x="18211" y="12573"/>
                              </a:cubicBezTo>
                              <a:cubicBezTo>
                                <a:pt x="24974" y="11811"/>
                                <a:pt x="30213" y="15907"/>
                                <a:pt x="35642" y="15716"/>
                              </a:cubicBezTo>
                              <a:cubicBezTo>
                                <a:pt x="41452" y="15812"/>
                                <a:pt x="47262" y="16002"/>
                                <a:pt x="52977" y="15145"/>
                              </a:cubicBezTo>
                              <a:cubicBezTo>
                                <a:pt x="58502" y="14288"/>
                                <a:pt x="64407" y="12573"/>
                                <a:pt x="67455" y="8001"/>
                              </a:cubicBezTo>
                              <a:lnTo>
                                <a:pt x="68122" y="10096"/>
                              </a:lnTo>
                              <a:cubicBezTo>
                                <a:pt x="60026" y="7525"/>
                                <a:pt x="51549" y="5620"/>
                                <a:pt x="43071" y="5048"/>
                              </a:cubicBezTo>
                              <a:cubicBezTo>
                                <a:pt x="38785" y="4858"/>
                                <a:pt x="34499" y="4858"/>
                                <a:pt x="30308" y="5620"/>
                              </a:cubicBezTo>
                              <a:cubicBezTo>
                                <a:pt x="26117" y="6382"/>
                                <a:pt x="21926" y="8001"/>
                                <a:pt x="18878" y="1124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5" name="Freeform: Shape 124">
                          <a:extLst>
                            <a:ext uri="{FF2B5EF4-FFF2-40B4-BE49-F238E27FC236}">
                              <a16:creationId xmlns:a16="http://schemas.microsoft.com/office/drawing/2014/main" id="{22C2CBB9-DD66-4A0A-96ED-586DD68DF35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2809" y="3427761"/>
                          <a:ext cx="34913" cy="19621"/>
                        </a:xfrm>
                        <a:custGeom>
                          <a:avLst/>
                          <a:gdLst>
                            <a:gd name="connsiteX0" fmla="*/ 14054 w 34913"/>
                            <a:gd name="connsiteY0" fmla="*/ 19621 h 19621"/>
                            <a:gd name="connsiteX1" fmla="*/ 243 w 34913"/>
                            <a:gd name="connsiteY1" fmla="*/ 3143 h 19621"/>
                            <a:gd name="connsiteX2" fmla="*/ 338 w 34913"/>
                            <a:gd name="connsiteY2" fmla="*/ 1715 h 19621"/>
                            <a:gd name="connsiteX3" fmla="*/ 1386 w 34913"/>
                            <a:gd name="connsiteY3" fmla="*/ 1524 h 19621"/>
                            <a:gd name="connsiteX4" fmla="*/ 1481 w 34913"/>
                            <a:gd name="connsiteY4" fmla="*/ 1524 h 19621"/>
                            <a:gd name="connsiteX5" fmla="*/ 12149 w 34913"/>
                            <a:gd name="connsiteY5" fmla="*/ 4858 h 19621"/>
                            <a:gd name="connsiteX6" fmla="*/ 12149 w 34913"/>
                            <a:gd name="connsiteY6" fmla="*/ 4858 h 19621"/>
                            <a:gd name="connsiteX7" fmla="*/ 10625 w 34913"/>
                            <a:gd name="connsiteY7" fmla="*/ 6477 h 19621"/>
                            <a:gd name="connsiteX8" fmla="*/ 11006 w 34913"/>
                            <a:gd name="connsiteY8" fmla="*/ 3619 h 19621"/>
                            <a:gd name="connsiteX9" fmla="*/ 11292 w 34913"/>
                            <a:gd name="connsiteY9" fmla="*/ 1619 h 19621"/>
                            <a:gd name="connsiteX10" fmla="*/ 11292 w 34913"/>
                            <a:gd name="connsiteY10" fmla="*/ 1333 h 19621"/>
                            <a:gd name="connsiteX11" fmla="*/ 12339 w 34913"/>
                            <a:gd name="connsiteY11" fmla="*/ 0 h 19621"/>
                            <a:gd name="connsiteX12" fmla="*/ 12911 w 34913"/>
                            <a:gd name="connsiteY12" fmla="*/ 95 h 19621"/>
                            <a:gd name="connsiteX13" fmla="*/ 15959 w 34913"/>
                            <a:gd name="connsiteY13" fmla="*/ 2953 h 19621"/>
                            <a:gd name="connsiteX14" fmla="*/ 16816 w 34913"/>
                            <a:gd name="connsiteY14" fmla="*/ 4000 h 19621"/>
                            <a:gd name="connsiteX15" fmla="*/ 18340 w 34913"/>
                            <a:gd name="connsiteY15" fmla="*/ 5620 h 19621"/>
                            <a:gd name="connsiteX16" fmla="*/ 20055 w 34913"/>
                            <a:gd name="connsiteY16" fmla="*/ 7525 h 19621"/>
                            <a:gd name="connsiteX17" fmla="*/ 23198 w 34913"/>
                            <a:gd name="connsiteY17" fmla="*/ 6477 h 19621"/>
                            <a:gd name="connsiteX18" fmla="*/ 24055 w 34913"/>
                            <a:gd name="connsiteY18" fmla="*/ 6572 h 19621"/>
                            <a:gd name="connsiteX19" fmla="*/ 24436 w 34913"/>
                            <a:gd name="connsiteY19" fmla="*/ 6858 h 19621"/>
                            <a:gd name="connsiteX20" fmla="*/ 25198 w 34913"/>
                            <a:gd name="connsiteY20" fmla="*/ 7429 h 19621"/>
                            <a:gd name="connsiteX21" fmla="*/ 26532 w 34913"/>
                            <a:gd name="connsiteY21" fmla="*/ 8668 h 19621"/>
                            <a:gd name="connsiteX22" fmla="*/ 29008 w 34913"/>
                            <a:gd name="connsiteY22" fmla="*/ 11144 h 19621"/>
                            <a:gd name="connsiteX23" fmla="*/ 34914 w 34913"/>
                            <a:gd name="connsiteY23" fmla="*/ 14478 h 19621"/>
                            <a:gd name="connsiteX24" fmla="*/ 28627 w 34913"/>
                            <a:gd name="connsiteY24" fmla="*/ 11620 h 19621"/>
                            <a:gd name="connsiteX25" fmla="*/ 25960 w 34913"/>
                            <a:gd name="connsiteY25" fmla="*/ 9430 h 19621"/>
                            <a:gd name="connsiteX26" fmla="*/ 24627 w 34913"/>
                            <a:gd name="connsiteY26" fmla="*/ 8382 h 19621"/>
                            <a:gd name="connsiteX27" fmla="*/ 23960 w 34913"/>
                            <a:gd name="connsiteY27" fmla="*/ 7906 h 19621"/>
                            <a:gd name="connsiteX28" fmla="*/ 23579 w 34913"/>
                            <a:gd name="connsiteY28" fmla="*/ 7715 h 19621"/>
                            <a:gd name="connsiteX29" fmla="*/ 23579 w 34913"/>
                            <a:gd name="connsiteY29" fmla="*/ 7810 h 19621"/>
                            <a:gd name="connsiteX30" fmla="*/ 20340 w 34913"/>
                            <a:gd name="connsiteY30" fmla="*/ 9239 h 19621"/>
                            <a:gd name="connsiteX31" fmla="*/ 19007 w 34913"/>
                            <a:gd name="connsiteY31" fmla="*/ 9049 h 19621"/>
                            <a:gd name="connsiteX32" fmla="*/ 18150 w 34913"/>
                            <a:gd name="connsiteY32" fmla="*/ 8287 h 19621"/>
                            <a:gd name="connsiteX33" fmla="*/ 16911 w 34913"/>
                            <a:gd name="connsiteY33" fmla="*/ 6953 h 19621"/>
                            <a:gd name="connsiteX34" fmla="*/ 15959 w 34913"/>
                            <a:gd name="connsiteY34" fmla="*/ 6096 h 19621"/>
                            <a:gd name="connsiteX35" fmla="*/ 14340 w 34913"/>
                            <a:gd name="connsiteY35" fmla="*/ 4667 h 19621"/>
                            <a:gd name="connsiteX36" fmla="*/ 12244 w 34913"/>
                            <a:gd name="connsiteY36" fmla="*/ 2857 h 19621"/>
                            <a:gd name="connsiteX37" fmla="*/ 13863 w 34913"/>
                            <a:gd name="connsiteY37" fmla="*/ 1333 h 19621"/>
                            <a:gd name="connsiteX38" fmla="*/ 13863 w 34913"/>
                            <a:gd name="connsiteY38" fmla="*/ 4286 h 19621"/>
                            <a:gd name="connsiteX39" fmla="*/ 13673 w 34913"/>
                            <a:gd name="connsiteY39" fmla="*/ 6477 h 19621"/>
                            <a:gd name="connsiteX40" fmla="*/ 12435 w 34913"/>
                            <a:gd name="connsiteY40" fmla="*/ 8096 h 19621"/>
                            <a:gd name="connsiteX41" fmla="*/ 12054 w 34913"/>
                            <a:gd name="connsiteY41" fmla="*/ 8096 h 19621"/>
                            <a:gd name="connsiteX42" fmla="*/ 12054 w 34913"/>
                            <a:gd name="connsiteY42" fmla="*/ 8096 h 19621"/>
                            <a:gd name="connsiteX43" fmla="*/ 528 w 34913"/>
                            <a:gd name="connsiteY43" fmla="*/ 3429 h 19621"/>
                            <a:gd name="connsiteX44" fmla="*/ 1767 w 34913"/>
                            <a:gd name="connsiteY44" fmla="*/ 1905 h 19621"/>
                            <a:gd name="connsiteX45" fmla="*/ 14054 w 34913"/>
                            <a:gd name="connsiteY45" fmla="*/ 19621 h 19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</a:cxnLst>
                          <a:rect l="l" t="t" r="r" b="b"/>
                          <a:pathLst>
                            <a:path w="34913" h="19621">
                              <a:moveTo>
                                <a:pt x="14054" y="19621"/>
                              </a:moveTo>
                              <a:cubicBezTo>
                                <a:pt x="9958" y="13716"/>
                                <a:pt x="4910" y="8668"/>
                                <a:pt x="243" y="3143"/>
                              </a:cubicBezTo>
                              <a:cubicBezTo>
                                <a:pt x="-138" y="2762"/>
                                <a:pt x="-43" y="2095"/>
                                <a:pt x="338" y="1715"/>
                              </a:cubicBezTo>
                              <a:cubicBezTo>
                                <a:pt x="624" y="1429"/>
                                <a:pt x="1005" y="1429"/>
                                <a:pt x="1386" y="1524"/>
                              </a:cubicBezTo>
                              <a:lnTo>
                                <a:pt x="1481" y="1524"/>
                              </a:lnTo>
                              <a:cubicBezTo>
                                <a:pt x="5005" y="3238"/>
                                <a:pt x="8625" y="4858"/>
                                <a:pt x="12149" y="4858"/>
                              </a:cubicBezTo>
                              <a:lnTo>
                                <a:pt x="12149" y="4858"/>
                              </a:lnTo>
                              <a:lnTo>
                                <a:pt x="10625" y="6477"/>
                              </a:lnTo>
                              <a:cubicBezTo>
                                <a:pt x="10625" y="5239"/>
                                <a:pt x="10911" y="4477"/>
                                <a:pt x="11006" y="3619"/>
                              </a:cubicBezTo>
                              <a:cubicBezTo>
                                <a:pt x="11196" y="2857"/>
                                <a:pt x="11292" y="2095"/>
                                <a:pt x="11292" y="1619"/>
                              </a:cubicBezTo>
                              <a:lnTo>
                                <a:pt x="11292" y="1333"/>
                              </a:lnTo>
                              <a:cubicBezTo>
                                <a:pt x="11196" y="667"/>
                                <a:pt x="11673" y="0"/>
                                <a:pt x="12339" y="0"/>
                              </a:cubicBezTo>
                              <a:cubicBezTo>
                                <a:pt x="12530" y="0"/>
                                <a:pt x="12720" y="0"/>
                                <a:pt x="12911" y="95"/>
                              </a:cubicBezTo>
                              <a:cubicBezTo>
                                <a:pt x="14625" y="857"/>
                                <a:pt x="15197" y="2095"/>
                                <a:pt x="15959" y="2953"/>
                              </a:cubicBezTo>
                              <a:cubicBezTo>
                                <a:pt x="16245" y="3429"/>
                                <a:pt x="16721" y="3810"/>
                                <a:pt x="16816" y="4000"/>
                              </a:cubicBezTo>
                              <a:cubicBezTo>
                                <a:pt x="17864" y="4572"/>
                                <a:pt x="17864" y="5144"/>
                                <a:pt x="18340" y="5620"/>
                              </a:cubicBezTo>
                              <a:cubicBezTo>
                                <a:pt x="19007" y="6477"/>
                                <a:pt x="19769" y="7810"/>
                                <a:pt x="20055" y="7525"/>
                              </a:cubicBezTo>
                              <a:cubicBezTo>
                                <a:pt x="20912" y="7525"/>
                                <a:pt x="21864" y="6858"/>
                                <a:pt x="23198" y="6477"/>
                              </a:cubicBezTo>
                              <a:cubicBezTo>
                                <a:pt x="23293" y="6382"/>
                                <a:pt x="23769" y="6382"/>
                                <a:pt x="24055" y="6572"/>
                              </a:cubicBezTo>
                              <a:lnTo>
                                <a:pt x="24436" y="6858"/>
                              </a:lnTo>
                              <a:lnTo>
                                <a:pt x="25198" y="7429"/>
                              </a:lnTo>
                              <a:lnTo>
                                <a:pt x="26532" y="8668"/>
                              </a:lnTo>
                              <a:lnTo>
                                <a:pt x="29008" y="11144"/>
                              </a:lnTo>
                              <a:cubicBezTo>
                                <a:pt x="30723" y="12668"/>
                                <a:pt x="32532" y="14192"/>
                                <a:pt x="34914" y="14478"/>
                              </a:cubicBezTo>
                              <a:cubicBezTo>
                                <a:pt x="32532" y="14478"/>
                                <a:pt x="30437" y="13049"/>
                                <a:pt x="28627" y="11620"/>
                              </a:cubicBezTo>
                              <a:lnTo>
                                <a:pt x="25960" y="9430"/>
                              </a:lnTo>
                              <a:lnTo>
                                <a:pt x="24627" y="8382"/>
                              </a:lnTo>
                              <a:lnTo>
                                <a:pt x="23960" y="7906"/>
                              </a:lnTo>
                              <a:lnTo>
                                <a:pt x="23579" y="7715"/>
                              </a:lnTo>
                              <a:cubicBezTo>
                                <a:pt x="23579" y="7715"/>
                                <a:pt x="23769" y="7715"/>
                                <a:pt x="23579" y="7810"/>
                              </a:cubicBezTo>
                              <a:cubicBezTo>
                                <a:pt x="22722" y="8096"/>
                                <a:pt x="21769" y="8953"/>
                                <a:pt x="20340" y="9239"/>
                              </a:cubicBezTo>
                              <a:cubicBezTo>
                                <a:pt x="19959" y="9334"/>
                                <a:pt x="19483" y="9239"/>
                                <a:pt x="19007" y="9049"/>
                              </a:cubicBezTo>
                              <a:cubicBezTo>
                                <a:pt x="18626" y="8763"/>
                                <a:pt x="18435" y="8572"/>
                                <a:pt x="18150" y="8287"/>
                              </a:cubicBezTo>
                              <a:lnTo>
                                <a:pt x="16911" y="6953"/>
                              </a:lnTo>
                              <a:cubicBezTo>
                                <a:pt x="16530" y="6572"/>
                                <a:pt x="16054" y="5905"/>
                                <a:pt x="15959" y="6096"/>
                              </a:cubicBezTo>
                              <a:cubicBezTo>
                                <a:pt x="15102" y="5620"/>
                                <a:pt x="14721" y="5144"/>
                                <a:pt x="14340" y="4667"/>
                              </a:cubicBezTo>
                              <a:cubicBezTo>
                                <a:pt x="13578" y="3810"/>
                                <a:pt x="12720" y="2857"/>
                                <a:pt x="12244" y="2857"/>
                              </a:cubicBezTo>
                              <a:lnTo>
                                <a:pt x="13863" y="1333"/>
                              </a:lnTo>
                              <a:cubicBezTo>
                                <a:pt x="14054" y="2476"/>
                                <a:pt x="13959" y="3429"/>
                                <a:pt x="13863" y="4286"/>
                              </a:cubicBezTo>
                              <a:cubicBezTo>
                                <a:pt x="13768" y="5144"/>
                                <a:pt x="13673" y="6001"/>
                                <a:pt x="13673" y="6477"/>
                              </a:cubicBezTo>
                              <a:cubicBezTo>
                                <a:pt x="13768" y="7334"/>
                                <a:pt x="13197" y="8001"/>
                                <a:pt x="12435" y="8096"/>
                              </a:cubicBezTo>
                              <a:cubicBezTo>
                                <a:pt x="12339" y="8096"/>
                                <a:pt x="12244" y="8096"/>
                                <a:pt x="12054" y="8096"/>
                              </a:cubicBezTo>
                              <a:lnTo>
                                <a:pt x="12054" y="8096"/>
                              </a:lnTo>
                              <a:cubicBezTo>
                                <a:pt x="7672" y="7620"/>
                                <a:pt x="3957" y="5524"/>
                                <a:pt x="528" y="3429"/>
                              </a:cubicBezTo>
                              <a:lnTo>
                                <a:pt x="1767" y="1905"/>
                              </a:lnTo>
                              <a:cubicBezTo>
                                <a:pt x="5862" y="7715"/>
                                <a:pt x="10434" y="13335"/>
                                <a:pt x="14054" y="196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6" name="Freeform: Shape 125">
                          <a:extLst>
                            <a:ext uri="{FF2B5EF4-FFF2-40B4-BE49-F238E27FC236}">
                              <a16:creationId xmlns:a16="http://schemas.microsoft.com/office/drawing/2014/main" id="{8C0342B8-4427-4595-ACED-22050C7235E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5625" y="3449097"/>
                          <a:ext cx="15335" cy="12576"/>
                        </a:xfrm>
                        <a:custGeom>
                          <a:avLst/>
                          <a:gdLst>
                            <a:gd name="connsiteX0" fmla="*/ 15335 w 15335"/>
                            <a:gd name="connsiteY0" fmla="*/ 0 h 12576"/>
                            <a:gd name="connsiteX1" fmla="*/ 9620 w 15335"/>
                            <a:gd name="connsiteY1" fmla="*/ 7429 h 12576"/>
                            <a:gd name="connsiteX2" fmla="*/ 2096 w 15335"/>
                            <a:gd name="connsiteY2" fmla="*/ 12287 h 12576"/>
                            <a:gd name="connsiteX3" fmla="*/ 2000 w 15335"/>
                            <a:gd name="connsiteY3" fmla="*/ 12383 h 12576"/>
                            <a:gd name="connsiteX4" fmla="*/ 191 w 15335"/>
                            <a:gd name="connsiteY4" fmla="*/ 11906 h 12576"/>
                            <a:gd name="connsiteX5" fmla="*/ 0 w 15335"/>
                            <a:gd name="connsiteY5" fmla="*/ 10954 h 12576"/>
                            <a:gd name="connsiteX6" fmla="*/ 2000 w 15335"/>
                            <a:gd name="connsiteY6" fmla="*/ 6477 h 12576"/>
                            <a:gd name="connsiteX7" fmla="*/ 5429 w 15335"/>
                            <a:gd name="connsiteY7" fmla="*/ 3429 h 12576"/>
                            <a:gd name="connsiteX8" fmla="*/ 2762 w 15335"/>
                            <a:gd name="connsiteY8" fmla="*/ 11335 h 12576"/>
                            <a:gd name="connsiteX9" fmla="*/ 667 w 15335"/>
                            <a:gd name="connsiteY9" fmla="*/ 10001 h 12576"/>
                            <a:gd name="connsiteX10" fmla="*/ 15335 w 15335"/>
                            <a:gd name="connsiteY10" fmla="*/ 0 h 1257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5335" h="12576">
                              <a:moveTo>
                                <a:pt x="15335" y="0"/>
                              </a:moveTo>
                              <a:cubicBezTo>
                                <a:pt x="14383" y="3143"/>
                                <a:pt x="12002" y="5525"/>
                                <a:pt x="9620" y="7429"/>
                              </a:cubicBezTo>
                              <a:cubicBezTo>
                                <a:pt x="7239" y="9334"/>
                                <a:pt x="4572" y="10858"/>
                                <a:pt x="2096" y="12287"/>
                              </a:cubicBezTo>
                              <a:lnTo>
                                <a:pt x="2000" y="12383"/>
                              </a:lnTo>
                              <a:cubicBezTo>
                                <a:pt x="1334" y="12763"/>
                                <a:pt x="572" y="12573"/>
                                <a:pt x="191" y="11906"/>
                              </a:cubicBezTo>
                              <a:cubicBezTo>
                                <a:pt x="0" y="11621"/>
                                <a:pt x="0" y="11335"/>
                                <a:pt x="0" y="10954"/>
                              </a:cubicBezTo>
                              <a:cubicBezTo>
                                <a:pt x="286" y="9239"/>
                                <a:pt x="1143" y="7810"/>
                                <a:pt x="2000" y="6477"/>
                              </a:cubicBezTo>
                              <a:cubicBezTo>
                                <a:pt x="2858" y="5144"/>
                                <a:pt x="4096" y="4096"/>
                                <a:pt x="5429" y="3429"/>
                              </a:cubicBezTo>
                              <a:cubicBezTo>
                                <a:pt x="3810" y="6001"/>
                                <a:pt x="2858" y="8763"/>
                                <a:pt x="2762" y="11335"/>
                              </a:cubicBezTo>
                              <a:lnTo>
                                <a:pt x="667" y="10001"/>
                              </a:lnTo>
                              <a:cubicBezTo>
                                <a:pt x="5525" y="6001"/>
                                <a:pt x="10859" y="4191"/>
                                <a:pt x="1533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7" name="Freeform: Shape 126">
                          <a:extLst>
                            <a:ext uri="{FF2B5EF4-FFF2-40B4-BE49-F238E27FC236}">
                              <a16:creationId xmlns:a16="http://schemas.microsoft.com/office/drawing/2014/main" id="{9D5FD50C-3BDC-488F-B369-80D9A556F42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58982" y="3437000"/>
                          <a:ext cx="8645" cy="13823"/>
                        </a:xfrm>
                        <a:custGeom>
                          <a:avLst/>
                          <a:gdLst>
                            <a:gd name="connsiteX0" fmla="*/ 8646 w 8645"/>
                            <a:gd name="connsiteY0" fmla="*/ 13811 h 13823"/>
                            <a:gd name="connsiteX1" fmla="*/ 4074 w 8645"/>
                            <a:gd name="connsiteY1" fmla="*/ 12573 h 13823"/>
                            <a:gd name="connsiteX2" fmla="*/ 550 w 8645"/>
                            <a:gd name="connsiteY2" fmla="*/ 8763 h 13823"/>
                            <a:gd name="connsiteX3" fmla="*/ 740 w 8645"/>
                            <a:gd name="connsiteY3" fmla="*/ 3143 h 13823"/>
                            <a:gd name="connsiteX4" fmla="*/ 4550 w 8645"/>
                            <a:gd name="connsiteY4" fmla="*/ 0 h 13823"/>
                            <a:gd name="connsiteX5" fmla="*/ 2931 w 8645"/>
                            <a:gd name="connsiteY5" fmla="*/ 4096 h 13823"/>
                            <a:gd name="connsiteX6" fmla="*/ 3312 w 8645"/>
                            <a:gd name="connsiteY6" fmla="*/ 7525 h 13823"/>
                            <a:gd name="connsiteX7" fmla="*/ 8646 w 8645"/>
                            <a:gd name="connsiteY7" fmla="*/ 13811 h 138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8645" h="13823">
                              <a:moveTo>
                                <a:pt x="8646" y="13811"/>
                              </a:moveTo>
                              <a:cubicBezTo>
                                <a:pt x="7027" y="13907"/>
                                <a:pt x="5503" y="13430"/>
                                <a:pt x="4074" y="12573"/>
                              </a:cubicBezTo>
                              <a:cubicBezTo>
                                <a:pt x="2645" y="11811"/>
                                <a:pt x="1312" y="10478"/>
                                <a:pt x="550" y="8763"/>
                              </a:cubicBezTo>
                              <a:cubicBezTo>
                                <a:pt x="-212" y="7049"/>
                                <a:pt x="-212" y="4763"/>
                                <a:pt x="740" y="3143"/>
                              </a:cubicBezTo>
                              <a:cubicBezTo>
                                <a:pt x="1693" y="1524"/>
                                <a:pt x="3026" y="476"/>
                                <a:pt x="4550" y="0"/>
                              </a:cubicBezTo>
                              <a:cubicBezTo>
                                <a:pt x="3788" y="1524"/>
                                <a:pt x="3121" y="2858"/>
                                <a:pt x="2931" y="4096"/>
                              </a:cubicBezTo>
                              <a:cubicBezTo>
                                <a:pt x="2740" y="5334"/>
                                <a:pt x="2836" y="6382"/>
                                <a:pt x="3312" y="7525"/>
                              </a:cubicBezTo>
                              <a:cubicBezTo>
                                <a:pt x="4169" y="9716"/>
                                <a:pt x="6265" y="11621"/>
                                <a:pt x="8646" y="138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8" name="Freeform: Shape 127">
                          <a:extLst>
                            <a:ext uri="{FF2B5EF4-FFF2-40B4-BE49-F238E27FC236}">
                              <a16:creationId xmlns:a16="http://schemas.microsoft.com/office/drawing/2014/main" id="{F1B0AA62-8A8F-4C75-86E3-7FDF3433D79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65151" y="3444693"/>
                          <a:ext cx="3333" cy="3134"/>
                        </a:xfrm>
                        <a:custGeom>
                          <a:avLst/>
                          <a:gdLst>
                            <a:gd name="connsiteX0" fmla="*/ 0 w 3333"/>
                            <a:gd name="connsiteY0" fmla="*/ 1832 h 3134"/>
                            <a:gd name="connsiteX1" fmla="*/ 1333 w 3333"/>
                            <a:gd name="connsiteY1" fmla="*/ 23 h 3134"/>
                            <a:gd name="connsiteX2" fmla="*/ 3334 w 3333"/>
                            <a:gd name="connsiteY2" fmla="*/ 880 h 3134"/>
                            <a:gd name="connsiteX3" fmla="*/ 2095 w 3333"/>
                            <a:gd name="connsiteY3" fmla="*/ 3071 h 3134"/>
                            <a:gd name="connsiteX4" fmla="*/ 0 w 3333"/>
                            <a:gd name="connsiteY4" fmla="*/ 1832 h 313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333" h="3134">
                              <a:moveTo>
                                <a:pt x="0" y="1832"/>
                              </a:moveTo>
                              <a:cubicBezTo>
                                <a:pt x="571" y="594"/>
                                <a:pt x="857" y="213"/>
                                <a:pt x="1333" y="23"/>
                              </a:cubicBezTo>
                              <a:cubicBezTo>
                                <a:pt x="1810" y="-73"/>
                                <a:pt x="2286" y="118"/>
                                <a:pt x="3334" y="880"/>
                              </a:cubicBezTo>
                              <a:cubicBezTo>
                                <a:pt x="3334" y="2213"/>
                                <a:pt x="2762" y="2785"/>
                                <a:pt x="2095" y="3071"/>
                              </a:cubicBezTo>
                              <a:cubicBezTo>
                                <a:pt x="1333" y="3261"/>
                                <a:pt x="571" y="3071"/>
                                <a:pt x="0" y="183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9" name="Freeform: Shape 128">
                          <a:extLst>
                            <a:ext uri="{FF2B5EF4-FFF2-40B4-BE49-F238E27FC236}">
                              <a16:creationId xmlns:a16="http://schemas.microsoft.com/office/drawing/2014/main" id="{D25FFBDA-9217-4B85-A0AC-A12623EF1A6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6100" y="3444049"/>
                          <a:ext cx="12382" cy="3238"/>
                        </a:xfrm>
                        <a:custGeom>
                          <a:avLst/>
                          <a:gdLst>
                            <a:gd name="connsiteX0" fmla="*/ 0 w 12382"/>
                            <a:gd name="connsiteY0" fmla="*/ 1619 h 3238"/>
                            <a:gd name="connsiteX1" fmla="*/ 6191 w 12382"/>
                            <a:gd name="connsiteY1" fmla="*/ 0 h 3238"/>
                            <a:gd name="connsiteX2" fmla="*/ 12383 w 12382"/>
                            <a:gd name="connsiteY2" fmla="*/ 1619 h 3238"/>
                            <a:gd name="connsiteX3" fmla="*/ 6191 w 12382"/>
                            <a:gd name="connsiteY3" fmla="*/ 3238 h 3238"/>
                            <a:gd name="connsiteX4" fmla="*/ 0 w 12382"/>
                            <a:gd name="connsiteY4" fmla="*/ 1619 h 323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382" h="3238">
                              <a:moveTo>
                                <a:pt x="0" y="1619"/>
                              </a:moveTo>
                              <a:cubicBezTo>
                                <a:pt x="2096" y="381"/>
                                <a:pt x="4096" y="95"/>
                                <a:pt x="6191" y="0"/>
                              </a:cubicBezTo>
                              <a:cubicBezTo>
                                <a:pt x="8287" y="95"/>
                                <a:pt x="10287" y="381"/>
                                <a:pt x="12383" y="1619"/>
                              </a:cubicBezTo>
                              <a:cubicBezTo>
                                <a:pt x="10287" y="2857"/>
                                <a:pt x="8287" y="3143"/>
                                <a:pt x="6191" y="3238"/>
                              </a:cubicBezTo>
                              <a:cubicBezTo>
                                <a:pt x="4191" y="3143"/>
                                <a:pt x="2096" y="2857"/>
                                <a:pt x="0" y="161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0" name="Freeform: Shape 129">
                          <a:extLst>
                            <a:ext uri="{FF2B5EF4-FFF2-40B4-BE49-F238E27FC236}">
                              <a16:creationId xmlns:a16="http://schemas.microsoft.com/office/drawing/2014/main" id="{858A60A7-70BD-4DAF-8B00-5FC6C1ADAE8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8763" y="3445713"/>
                          <a:ext cx="19050" cy="3529"/>
                        </a:xfrm>
                        <a:custGeom>
                          <a:avLst/>
                          <a:gdLst>
                            <a:gd name="connsiteX0" fmla="*/ 0 w 19050"/>
                            <a:gd name="connsiteY0" fmla="*/ 3383 h 3529"/>
                            <a:gd name="connsiteX1" fmla="*/ 9334 w 19050"/>
                            <a:gd name="connsiteY1" fmla="*/ 145 h 3529"/>
                            <a:gd name="connsiteX2" fmla="*/ 19050 w 19050"/>
                            <a:gd name="connsiteY2" fmla="*/ 812 h 3529"/>
                            <a:gd name="connsiteX3" fmla="*/ 9620 w 19050"/>
                            <a:gd name="connsiteY3" fmla="*/ 3288 h 3529"/>
                            <a:gd name="connsiteX4" fmla="*/ 0 w 19050"/>
                            <a:gd name="connsiteY4" fmla="*/ 3383 h 352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9050" h="3529">
                              <a:moveTo>
                                <a:pt x="0" y="3383"/>
                              </a:moveTo>
                              <a:cubicBezTo>
                                <a:pt x="2762" y="1288"/>
                                <a:pt x="6096" y="526"/>
                                <a:pt x="9334" y="145"/>
                              </a:cubicBezTo>
                              <a:cubicBezTo>
                                <a:pt x="12573" y="-141"/>
                                <a:pt x="15716" y="-46"/>
                                <a:pt x="19050" y="812"/>
                              </a:cubicBezTo>
                              <a:cubicBezTo>
                                <a:pt x="16002" y="2431"/>
                                <a:pt x="12764" y="2907"/>
                                <a:pt x="9620" y="3288"/>
                              </a:cubicBezTo>
                              <a:cubicBezTo>
                                <a:pt x="6382" y="3479"/>
                                <a:pt x="3429" y="3669"/>
                                <a:pt x="0" y="338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31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04096" y="3478612"/>
                        <a:ext cx="56578" cy="62557"/>
                        <a:chOff x="6104096" y="3478612"/>
                        <a:chExt cx="56578" cy="6255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2" name="Freeform: Shape 131">
                          <a:extLst>
                            <a:ext uri="{FF2B5EF4-FFF2-40B4-BE49-F238E27FC236}">
                              <a16:creationId xmlns:a16="http://schemas.microsoft.com/office/drawing/2014/main" id="{64DF45CC-6D34-4FB1-9395-DAF539D1B70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4096" y="3478612"/>
                          <a:ext cx="56578" cy="44113"/>
                        </a:xfrm>
                        <a:custGeom>
                          <a:avLst/>
                          <a:gdLst>
                            <a:gd name="connsiteX0" fmla="*/ 7239 w 56578"/>
                            <a:gd name="connsiteY0" fmla="*/ 43351 h 44113"/>
                            <a:gd name="connsiteX1" fmla="*/ 476 w 56578"/>
                            <a:gd name="connsiteY1" fmla="*/ 44113 h 44113"/>
                            <a:gd name="connsiteX2" fmla="*/ 0 w 56578"/>
                            <a:gd name="connsiteY2" fmla="*/ 43732 h 44113"/>
                            <a:gd name="connsiteX3" fmla="*/ 0 w 56578"/>
                            <a:gd name="connsiteY3" fmla="*/ 43637 h 44113"/>
                            <a:gd name="connsiteX4" fmla="*/ 0 w 56578"/>
                            <a:gd name="connsiteY4" fmla="*/ 43542 h 44113"/>
                            <a:gd name="connsiteX5" fmla="*/ 3810 w 56578"/>
                            <a:gd name="connsiteY5" fmla="*/ 35446 h 44113"/>
                            <a:gd name="connsiteX6" fmla="*/ 9334 w 56578"/>
                            <a:gd name="connsiteY6" fmla="*/ 28683 h 44113"/>
                            <a:gd name="connsiteX7" fmla="*/ 22289 w 56578"/>
                            <a:gd name="connsiteY7" fmla="*/ 17253 h 44113"/>
                            <a:gd name="connsiteX8" fmla="*/ 29623 w 56578"/>
                            <a:gd name="connsiteY8" fmla="*/ 12109 h 44113"/>
                            <a:gd name="connsiteX9" fmla="*/ 33052 w 56578"/>
                            <a:gd name="connsiteY9" fmla="*/ 10585 h 44113"/>
                            <a:gd name="connsiteX10" fmla="*/ 34100 w 56578"/>
                            <a:gd name="connsiteY10" fmla="*/ 7633 h 44113"/>
                            <a:gd name="connsiteX11" fmla="*/ 35147 w 56578"/>
                            <a:gd name="connsiteY11" fmla="*/ 2775 h 44113"/>
                            <a:gd name="connsiteX12" fmla="*/ 39529 w 56578"/>
                            <a:gd name="connsiteY12" fmla="*/ 298 h 44113"/>
                            <a:gd name="connsiteX13" fmla="*/ 44291 w 56578"/>
                            <a:gd name="connsiteY13" fmla="*/ 489 h 44113"/>
                            <a:gd name="connsiteX14" fmla="*/ 46768 w 56578"/>
                            <a:gd name="connsiteY14" fmla="*/ 4870 h 44113"/>
                            <a:gd name="connsiteX15" fmla="*/ 46006 w 56578"/>
                            <a:gd name="connsiteY15" fmla="*/ 4204 h 44113"/>
                            <a:gd name="connsiteX16" fmla="*/ 56007 w 56578"/>
                            <a:gd name="connsiteY16" fmla="*/ 5442 h 44113"/>
                            <a:gd name="connsiteX17" fmla="*/ 55912 w 56578"/>
                            <a:gd name="connsiteY17" fmla="*/ 5442 h 44113"/>
                            <a:gd name="connsiteX18" fmla="*/ 56579 w 56578"/>
                            <a:gd name="connsiteY18" fmla="*/ 4394 h 44113"/>
                            <a:gd name="connsiteX19" fmla="*/ 56102 w 56578"/>
                            <a:gd name="connsiteY19" fmla="*/ 5632 h 44113"/>
                            <a:gd name="connsiteX20" fmla="*/ 56007 w 56578"/>
                            <a:gd name="connsiteY20" fmla="*/ 5632 h 44113"/>
                            <a:gd name="connsiteX21" fmla="*/ 46006 w 56578"/>
                            <a:gd name="connsiteY21" fmla="*/ 5728 h 44113"/>
                            <a:gd name="connsiteX22" fmla="*/ 45339 w 56578"/>
                            <a:gd name="connsiteY22" fmla="*/ 5156 h 44113"/>
                            <a:gd name="connsiteX23" fmla="*/ 45339 w 56578"/>
                            <a:gd name="connsiteY23" fmla="*/ 5061 h 44113"/>
                            <a:gd name="connsiteX24" fmla="*/ 43625 w 56578"/>
                            <a:gd name="connsiteY24" fmla="*/ 2299 h 44113"/>
                            <a:gd name="connsiteX25" fmla="*/ 40100 w 56578"/>
                            <a:gd name="connsiteY25" fmla="*/ 2489 h 44113"/>
                            <a:gd name="connsiteX26" fmla="*/ 36862 w 56578"/>
                            <a:gd name="connsiteY26" fmla="*/ 7823 h 44113"/>
                            <a:gd name="connsiteX27" fmla="*/ 34957 w 56578"/>
                            <a:gd name="connsiteY27" fmla="*/ 12871 h 44113"/>
                            <a:gd name="connsiteX28" fmla="*/ 30766 w 56578"/>
                            <a:gd name="connsiteY28" fmla="*/ 14967 h 44113"/>
                            <a:gd name="connsiteX29" fmla="*/ 24193 w 56578"/>
                            <a:gd name="connsiteY29" fmla="*/ 19634 h 44113"/>
                            <a:gd name="connsiteX30" fmla="*/ 11144 w 56578"/>
                            <a:gd name="connsiteY30" fmla="*/ 30493 h 44113"/>
                            <a:gd name="connsiteX31" fmla="*/ 953 w 56578"/>
                            <a:gd name="connsiteY31" fmla="*/ 43732 h 44113"/>
                            <a:gd name="connsiteX32" fmla="*/ 476 w 56578"/>
                            <a:gd name="connsiteY32" fmla="*/ 43161 h 44113"/>
                            <a:gd name="connsiteX33" fmla="*/ 7239 w 56578"/>
                            <a:gd name="connsiteY33" fmla="*/ 43351 h 441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</a:cxnLst>
                          <a:rect l="l" t="t" r="r" b="b"/>
                          <a:pathLst>
                            <a:path w="56578" h="44113">
                              <a:moveTo>
                                <a:pt x="7239" y="43351"/>
                              </a:moveTo>
                              <a:cubicBezTo>
                                <a:pt x="4953" y="43637"/>
                                <a:pt x="2762" y="43923"/>
                                <a:pt x="476" y="44113"/>
                              </a:cubicBezTo>
                              <a:cubicBezTo>
                                <a:pt x="286" y="44113"/>
                                <a:pt x="0" y="43923"/>
                                <a:pt x="0" y="43732"/>
                              </a:cubicBezTo>
                              <a:lnTo>
                                <a:pt x="0" y="43637"/>
                              </a:lnTo>
                              <a:lnTo>
                                <a:pt x="0" y="43542"/>
                              </a:lnTo>
                              <a:cubicBezTo>
                                <a:pt x="476" y="40399"/>
                                <a:pt x="2191" y="37827"/>
                                <a:pt x="3810" y="35446"/>
                              </a:cubicBezTo>
                              <a:cubicBezTo>
                                <a:pt x="5524" y="33064"/>
                                <a:pt x="7429" y="30778"/>
                                <a:pt x="9334" y="28683"/>
                              </a:cubicBezTo>
                              <a:cubicBezTo>
                                <a:pt x="13335" y="24301"/>
                                <a:pt x="18002" y="20968"/>
                                <a:pt x="22289" y="17253"/>
                              </a:cubicBezTo>
                              <a:cubicBezTo>
                                <a:pt x="24479" y="15348"/>
                                <a:pt x="26765" y="13443"/>
                                <a:pt x="29623" y="12109"/>
                              </a:cubicBezTo>
                              <a:cubicBezTo>
                                <a:pt x="31052" y="11538"/>
                                <a:pt x="32385" y="11157"/>
                                <a:pt x="33052" y="10585"/>
                              </a:cubicBezTo>
                              <a:cubicBezTo>
                                <a:pt x="33528" y="10300"/>
                                <a:pt x="34004" y="8966"/>
                                <a:pt x="34100" y="7633"/>
                              </a:cubicBezTo>
                              <a:cubicBezTo>
                                <a:pt x="34290" y="6299"/>
                                <a:pt x="34100" y="4489"/>
                                <a:pt x="35147" y="2775"/>
                              </a:cubicBezTo>
                              <a:cubicBezTo>
                                <a:pt x="36290" y="1060"/>
                                <a:pt x="38100" y="584"/>
                                <a:pt x="39529" y="298"/>
                              </a:cubicBezTo>
                              <a:cubicBezTo>
                                <a:pt x="40957" y="13"/>
                                <a:pt x="42672" y="-273"/>
                                <a:pt x="44291" y="489"/>
                              </a:cubicBezTo>
                              <a:cubicBezTo>
                                <a:pt x="46101" y="1346"/>
                                <a:pt x="46672" y="3346"/>
                                <a:pt x="46768" y="4870"/>
                              </a:cubicBezTo>
                              <a:lnTo>
                                <a:pt x="46006" y="4204"/>
                              </a:lnTo>
                              <a:cubicBezTo>
                                <a:pt x="49244" y="4585"/>
                                <a:pt x="52768" y="4299"/>
                                <a:pt x="56007" y="5442"/>
                              </a:cubicBezTo>
                              <a:lnTo>
                                <a:pt x="55912" y="5442"/>
                              </a:lnTo>
                              <a:lnTo>
                                <a:pt x="56579" y="4394"/>
                              </a:lnTo>
                              <a:lnTo>
                                <a:pt x="56102" y="5632"/>
                              </a:lnTo>
                              <a:cubicBezTo>
                                <a:pt x="56102" y="5632"/>
                                <a:pt x="56007" y="5728"/>
                                <a:pt x="56007" y="5632"/>
                              </a:cubicBezTo>
                              <a:cubicBezTo>
                                <a:pt x="52673" y="5061"/>
                                <a:pt x="49435" y="5728"/>
                                <a:pt x="46006" y="5728"/>
                              </a:cubicBezTo>
                              <a:cubicBezTo>
                                <a:pt x="45625" y="5728"/>
                                <a:pt x="45339" y="5442"/>
                                <a:pt x="45339" y="5156"/>
                              </a:cubicBezTo>
                              <a:lnTo>
                                <a:pt x="45339" y="5061"/>
                              </a:lnTo>
                              <a:cubicBezTo>
                                <a:pt x="45148" y="3727"/>
                                <a:pt x="44577" y="2584"/>
                                <a:pt x="43625" y="2299"/>
                              </a:cubicBezTo>
                              <a:cubicBezTo>
                                <a:pt x="42672" y="1918"/>
                                <a:pt x="41339" y="2108"/>
                                <a:pt x="40100" y="2489"/>
                              </a:cubicBezTo>
                              <a:cubicBezTo>
                                <a:pt x="37243" y="3251"/>
                                <a:pt x="36766" y="4489"/>
                                <a:pt x="36862" y="7823"/>
                              </a:cubicBezTo>
                              <a:cubicBezTo>
                                <a:pt x="36671" y="9442"/>
                                <a:pt x="36671" y="11252"/>
                                <a:pt x="34957" y="12871"/>
                              </a:cubicBezTo>
                              <a:cubicBezTo>
                                <a:pt x="33433" y="14110"/>
                                <a:pt x="31909" y="14395"/>
                                <a:pt x="30766" y="14967"/>
                              </a:cubicBezTo>
                              <a:cubicBezTo>
                                <a:pt x="28480" y="16015"/>
                                <a:pt x="26384" y="17824"/>
                                <a:pt x="24193" y="19634"/>
                              </a:cubicBezTo>
                              <a:cubicBezTo>
                                <a:pt x="19812" y="23444"/>
                                <a:pt x="15145" y="26683"/>
                                <a:pt x="11144" y="30493"/>
                              </a:cubicBezTo>
                              <a:cubicBezTo>
                                <a:pt x="7144" y="34398"/>
                                <a:pt x="2857" y="38494"/>
                                <a:pt x="953" y="43732"/>
                              </a:cubicBezTo>
                              <a:lnTo>
                                <a:pt x="476" y="43161"/>
                              </a:lnTo>
                              <a:cubicBezTo>
                                <a:pt x="2762" y="43161"/>
                                <a:pt x="5048" y="43256"/>
                                <a:pt x="7239" y="433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3" name="Freeform: Shape 132">
                          <a:extLst>
                            <a:ext uri="{FF2B5EF4-FFF2-40B4-BE49-F238E27FC236}">
                              <a16:creationId xmlns:a16="http://schemas.microsoft.com/office/drawing/2014/main" id="{82C88BF6-CF75-4637-A16A-DBC55D7F51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8288" y="3488149"/>
                          <a:ext cx="26839" cy="33919"/>
                        </a:xfrm>
                        <a:custGeom>
                          <a:avLst/>
                          <a:gdLst>
                            <a:gd name="connsiteX0" fmla="*/ 24289 w 26839"/>
                            <a:gd name="connsiteY0" fmla="*/ 0 h 33919"/>
                            <a:gd name="connsiteX1" fmla="*/ 26384 w 26839"/>
                            <a:gd name="connsiteY1" fmla="*/ 5525 h 33919"/>
                            <a:gd name="connsiteX2" fmla="*/ 26765 w 26839"/>
                            <a:gd name="connsiteY2" fmla="*/ 8858 h 33919"/>
                            <a:gd name="connsiteX3" fmla="*/ 25813 w 26839"/>
                            <a:gd name="connsiteY3" fmla="*/ 12002 h 33919"/>
                            <a:gd name="connsiteX4" fmla="*/ 19717 w 26839"/>
                            <a:gd name="connsiteY4" fmla="*/ 22289 h 33919"/>
                            <a:gd name="connsiteX5" fmla="*/ 11430 w 26839"/>
                            <a:gd name="connsiteY5" fmla="*/ 31147 h 33919"/>
                            <a:gd name="connsiteX6" fmla="*/ 0 w 26839"/>
                            <a:gd name="connsiteY6" fmla="*/ 33528 h 33919"/>
                            <a:gd name="connsiteX7" fmla="*/ 10001 w 26839"/>
                            <a:gd name="connsiteY7" fmla="*/ 29242 h 33919"/>
                            <a:gd name="connsiteX8" fmla="*/ 17145 w 26839"/>
                            <a:gd name="connsiteY8" fmla="*/ 20574 h 33919"/>
                            <a:gd name="connsiteX9" fmla="*/ 23622 w 26839"/>
                            <a:gd name="connsiteY9" fmla="*/ 10954 h 33919"/>
                            <a:gd name="connsiteX10" fmla="*/ 24765 w 26839"/>
                            <a:gd name="connsiteY10" fmla="*/ 6001 h 33919"/>
                            <a:gd name="connsiteX11" fmla="*/ 24289 w 26839"/>
                            <a:gd name="connsiteY11" fmla="*/ 0 h 3391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6839" h="33919">
                              <a:moveTo>
                                <a:pt x="24289" y="0"/>
                              </a:moveTo>
                              <a:cubicBezTo>
                                <a:pt x="24670" y="2000"/>
                                <a:pt x="25527" y="3619"/>
                                <a:pt x="26384" y="5525"/>
                              </a:cubicBezTo>
                              <a:cubicBezTo>
                                <a:pt x="26765" y="6477"/>
                                <a:pt x="26956" y="7620"/>
                                <a:pt x="26765" y="8858"/>
                              </a:cubicBezTo>
                              <a:cubicBezTo>
                                <a:pt x="26575" y="10001"/>
                                <a:pt x="26289" y="10954"/>
                                <a:pt x="25813" y="12002"/>
                              </a:cubicBezTo>
                              <a:cubicBezTo>
                                <a:pt x="24193" y="15907"/>
                                <a:pt x="21717" y="18955"/>
                                <a:pt x="19717" y="22289"/>
                              </a:cubicBezTo>
                              <a:cubicBezTo>
                                <a:pt x="17526" y="25622"/>
                                <a:pt x="14859" y="28861"/>
                                <a:pt x="11430" y="31147"/>
                              </a:cubicBezTo>
                              <a:cubicBezTo>
                                <a:pt x="8096" y="33433"/>
                                <a:pt x="3810" y="34576"/>
                                <a:pt x="0" y="33528"/>
                              </a:cubicBezTo>
                              <a:cubicBezTo>
                                <a:pt x="3905" y="33242"/>
                                <a:pt x="7239" y="31623"/>
                                <a:pt x="10001" y="29242"/>
                              </a:cubicBezTo>
                              <a:cubicBezTo>
                                <a:pt x="12764" y="26765"/>
                                <a:pt x="15049" y="23813"/>
                                <a:pt x="17145" y="20574"/>
                              </a:cubicBezTo>
                              <a:cubicBezTo>
                                <a:pt x="19241" y="17145"/>
                                <a:pt x="21812" y="14192"/>
                                <a:pt x="23622" y="10954"/>
                              </a:cubicBezTo>
                              <a:cubicBezTo>
                                <a:pt x="24575" y="9239"/>
                                <a:pt x="25241" y="7810"/>
                                <a:pt x="24765" y="6001"/>
                              </a:cubicBezTo>
                              <a:cubicBezTo>
                                <a:pt x="24670" y="4096"/>
                                <a:pt x="24003" y="2000"/>
                                <a:pt x="2428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4" name="Freeform: Shape 133">
                          <a:extLst>
                            <a:ext uri="{FF2B5EF4-FFF2-40B4-BE49-F238E27FC236}">
                              <a16:creationId xmlns:a16="http://schemas.microsoft.com/office/drawing/2014/main" id="{1F335AF4-5961-401F-A39F-9E490B13FA0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380" y="3524154"/>
                          <a:ext cx="24195" cy="17015"/>
                        </a:xfrm>
                        <a:custGeom>
                          <a:avLst/>
                          <a:gdLst>
                            <a:gd name="connsiteX0" fmla="*/ 2860 w 24195"/>
                            <a:gd name="connsiteY0" fmla="*/ 0 h 17015"/>
                            <a:gd name="connsiteX1" fmla="*/ 3241 w 24195"/>
                            <a:gd name="connsiteY1" fmla="*/ 7906 h 17015"/>
                            <a:gd name="connsiteX2" fmla="*/ 2955 w 24195"/>
                            <a:gd name="connsiteY2" fmla="*/ 15335 h 17015"/>
                            <a:gd name="connsiteX3" fmla="*/ 1622 w 24195"/>
                            <a:gd name="connsiteY3" fmla="*/ 13906 h 17015"/>
                            <a:gd name="connsiteX4" fmla="*/ 24196 w 24195"/>
                            <a:gd name="connsiteY4" fmla="*/ 12954 h 17015"/>
                            <a:gd name="connsiteX5" fmla="*/ 13052 w 24195"/>
                            <a:gd name="connsiteY5" fmla="*/ 16478 h 17015"/>
                            <a:gd name="connsiteX6" fmla="*/ 1431 w 24195"/>
                            <a:gd name="connsiteY6" fmla="*/ 16859 h 17015"/>
                            <a:gd name="connsiteX7" fmla="*/ 1336 w 24195"/>
                            <a:gd name="connsiteY7" fmla="*/ 16859 h 17015"/>
                            <a:gd name="connsiteX8" fmla="*/ 2 w 24195"/>
                            <a:gd name="connsiteY8" fmla="*/ 15431 h 17015"/>
                            <a:gd name="connsiteX9" fmla="*/ 2860 w 24195"/>
                            <a:gd name="connsiteY9" fmla="*/ 0 h 1701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4195" h="17015">
                              <a:moveTo>
                                <a:pt x="2860" y="0"/>
                              </a:moveTo>
                              <a:cubicBezTo>
                                <a:pt x="3622" y="2572"/>
                                <a:pt x="3431" y="5334"/>
                                <a:pt x="3241" y="7906"/>
                              </a:cubicBezTo>
                              <a:cubicBezTo>
                                <a:pt x="3050" y="10477"/>
                                <a:pt x="2765" y="12954"/>
                                <a:pt x="2955" y="15335"/>
                              </a:cubicBezTo>
                              <a:lnTo>
                                <a:pt x="1622" y="13906"/>
                              </a:lnTo>
                              <a:cubicBezTo>
                                <a:pt x="9146" y="14002"/>
                                <a:pt x="16576" y="13811"/>
                                <a:pt x="24196" y="12954"/>
                              </a:cubicBezTo>
                              <a:cubicBezTo>
                                <a:pt x="20767" y="14859"/>
                                <a:pt x="16957" y="15812"/>
                                <a:pt x="13052" y="16478"/>
                              </a:cubicBezTo>
                              <a:cubicBezTo>
                                <a:pt x="9242" y="17050"/>
                                <a:pt x="5336" y="17145"/>
                                <a:pt x="1431" y="16859"/>
                              </a:cubicBezTo>
                              <a:lnTo>
                                <a:pt x="1336" y="16859"/>
                              </a:lnTo>
                              <a:cubicBezTo>
                                <a:pt x="574" y="16764"/>
                                <a:pt x="98" y="16193"/>
                                <a:pt x="2" y="15431"/>
                              </a:cubicBezTo>
                              <a:cubicBezTo>
                                <a:pt x="-93" y="9620"/>
                                <a:pt x="2574" y="5144"/>
                                <a:pt x="286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5" name="Freeform: Shape 134">
                          <a:extLst>
                            <a:ext uri="{FF2B5EF4-FFF2-40B4-BE49-F238E27FC236}">
                              <a16:creationId xmlns:a16="http://schemas.microsoft.com/office/drawing/2014/main" id="{5B5F0D00-0192-4943-A0EE-5DBA0DBB0A2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3275" y="3522153"/>
                          <a:ext cx="35875" cy="15144"/>
                        </a:xfrm>
                        <a:custGeom>
                          <a:avLst/>
                          <a:gdLst>
                            <a:gd name="connsiteX0" fmla="*/ 443 w 35875"/>
                            <a:gd name="connsiteY0" fmla="*/ 0 h 15144"/>
                            <a:gd name="connsiteX1" fmla="*/ 1586 w 35875"/>
                            <a:gd name="connsiteY1" fmla="*/ 7048 h 15144"/>
                            <a:gd name="connsiteX2" fmla="*/ 2538 w 35875"/>
                            <a:gd name="connsiteY2" fmla="*/ 10192 h 15144"/>
                            <a:gd name="connsiteX3" fmla="*/ 4253 w 35875"/>
                            <a:gd name="connsiteY3" fmla="*/ 13716 h 15144"/>
                            <a:gd name="connsiteX4" fmla="*/ 3110 w 35875"/>
                            <a:gd name="connsiteY4" fmla="*/ 12478 h 15144"/>
                            <a:gd name="connsiteX5" fmla="*/ 11111 w 35875"/>
                            <a:gd name="connsiteY5" fmla="*/ 11716 h 15144"/>
                            <a:gd name="connsiteX6" fmla="*/ 19493 w 35875"/>
                            <a:gd name="connsiteY6" fmla="*/ 11430 h 15144"/>
                            <a:gd name="connsiteX7" fmla="*/ 35876 w 35875"/>
                            <a:gd name="connsiteY7" fmla="*/ 14478 h 15144"/>
                            <a:gd name="connsiteX8" fmla="*/ 19493 w 35875"/>
                            <a:gd name="connsiteY8" fmla="*/ 14288 h 15144"/>
                            <a:gd name="connsiteX9" fmla="*/ 11396 w 35875"/>
                            <a:gd name="connsiteY9" fmla="*/ 14764 h 15144"/>
                            <a:gd name="connsiteX10" fmla="*/ 2919 w 35875"/>
                            <a:gd name="connsiteY10" fmla="*/ 15145 h 15144"/>
                            <a:gd name="connsiteX11" fmla="*/ 2729 w 35875"/>
                            <a:gd name="connsiteY11" fmla="*/ 15145 h 15144"/>
                            <a:gd name="connsiteX12" fmla="*/ 1681 w 35875"/>
                            <a:gd name="connsiteY12" fmla="*/ 14002 h 15144"/>
                            <a:gd name="connsiteX13" fmla="*/ 1681 w 35875"/>
                            <a:gd name="connsiteY13" fmla="*/ 13906 h 15144"/>
                            <a:gd name="connsiteX14" fmla="*/ 633 w 35875"/>
                            <a:gd name="connsiteY14" fmla="*/ 10954 h 15144"/>
                            <a:gd name="connsiteX15" fmla="*/ 62 w 35875"/>
                            <a:gd name="connsiteY15" fmla="*/ 7144 h 15144"/>
                            <a:gd name="connsiteX16" fmla="*/ 443 w 35875"/>
                            <a:gd name="connsiteY16" fmla="*/ 0 h 1514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35875" h="15144">
                              <a:moveTo>
                                <a:pt x="443" y="0"/>
                              </a:moveTo>
                              <a:cubicBezTo>
                                <a:pt x="919" y="2381"/>
                                <a:pt x="1109" y="4763"/>
                                <a:pt x="1586" y="7048"/>
                              </a:cubicBezTo>
                              <a:cubicBezTo>
                                <a:pt x="1776" y="8192"/>
                                <a:pt x="2062" y="9335"/>
                                <a:pt x="2538" y="10192"/>
                              </a:cubicBezTo>
                              <a:cubicBezTo>
                                <a:pt x="2824" y="10858"/>
                                <a:pt x="4062" y="11906"/>
                                <a:pt x="4253" y="13716"/>
                              </a:cubicBezTo>
                              <a:lnTo>
                                <a:pt x="3110" y="12478"/>
                              </a:lnTo>
                              <a:lnTo>
                                <a:pt x="11111" y="11716"/>
                              </a:lnTo>
                              <a:cubicBezTo>
                                <a:pt x="13873" y="11430"/>
                                <a:pt x="16635" y="11335"/>
                                <a:pt x="19493" y="11430"/>
                              </a:cubicBezTo>
                              <a:cubicBezTo>
                                <a:pt x="25112" y="11621"/>
                                <a:pt x="30637" y="12573"/>
                                <a:pt x="35876" y="14478"/>
                              </a:cubicBezTo>
                              <a:cubicBezTo>
                                <a:pt x="30351" y="14192"/>
                                <a:pt x="24922" y="14097"/>
                                <a:pt x="19493" y="14288"/>
                              </a:cubicBezTo>
                              <a:cubicBezTo>
                                <a:pt x="16826" y="14383"/>
                                <a:pt x="14063" y="14573"/>
                                <a:pt x="11396" y="14764"/>
                              </a:cubicBezTo>
                              <a:cubicBezTo>
                                <a:pt x="8729" y="15050"/>
                                <a:pt x="5872" y="15145"/>
                                <a:pt x="2919" y="15145"/>
                              </a:cubicBezTo>
                              <a:lnTo>
                                <a:pt x="2729" y="15145"/>
                              </a:lnTo>
                              <a:cubicBezTo>
                                <a:pt x="2157" y="15145"/>
                                <a:pt x="1681" y="14669"/>
                                <a:pt x="1681" y="14002"/>
                              </a:cubicBezTo>
                              <a:lnTo>
                                <a:pt x="1681" y="13906"/>
                              </a:lnTo>
                              <a:cubicBezTo>
                                <a:pt x="1776" y="13145"/>
                                <a:pt x="1205" y="12478"/>
                                <a:pt x="633" y="10954"/>
                              </a:cubicBezTo>
                              <a:cubicBezTo>
                                <a:pt x="252" y="9620"/>
                                <a:pt x="157" y="8382"/>
                                <a:pt x="62" y="7144"/>
                              </a:cubicBezTo>
                              <a:cubicBezTo>
                                <a:pt x="-129" y="4763"/>
                                <a:pt x="157" y="2381"/>
                                <a:pt x="44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grpSp>
                  <p:nvGrpSpPr>
                    <p:cNvPr id="136" name="Graphic 3">
                      <a:extLst>
                        <a:ext uri="{FF2B5EF4-FFF2-40B4-BE49-F238E27FC236}">
                          <a16:creationId xmlns:a16="http://schemas.microsoft.com/office/drawing/2014/main" id="{8CA7BD32-5D28-4A99-A94B-3B71529DAF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10382" y="3561670"/>
                      <a:ext cx="73342" cy="435460"/>
                      <a:chOff x="6110382" y="3561670"/>
                      <a:chExt cx="73342" cy="435460"/>
                    </a:xfrm>
                    <a:solidFill>
                      <a:srgbClr val="84513A"/>
                    </a:solidFill>
                  </p:grpSpPr>
                  <p:grpSp>
                    <p:nvGrpSpPr>
                      <p:cNvPr id="137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0382" y="3561670"/>
                        <a:ext cx="59721" cy="14067"/>
                        <a:chOff x="6110382" y="3561670"/>
                        <a:chExt cx="59721" cy="1406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8" name="Freeform: Shape 137">
                          <a:extLst>
                            <a:ext uri="{FF2B5EF4-FFF2-40B4-BE49-F238E27FC236}">
                              <a16:creationId xmlns:a16="http://schemas.microsoft.com/office/drawing/2014/main" id="{96046097-CA03-40A5-82C8-FAB67E2A7BF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0382" y="3561670"/>
                          <a:ext cx="41719" cy="7998"/>
                        </a:xfrm>
                        <a:custGeom>
                          <a:avLst/>
                          <a:gdLst>
                            <a:gd name="connsiteX0" fmla="*/ 0 w 41719"/>
                            <a:gd name="connsiteY0" fmla="*/ 7727 h 7998"/>
                            <a:gd name="connsiteX1" fmla="*/ 20383 w 41719"/>
                            <a:gd name="connsiteY1" fmla="*/ 1250 h 7998"/>
                            <a:gd name="connsiteX2" fmla="*/ 41719 w 41719"/>
                            <a:gd name="connsiteY2" fmla="*/ 2108 h 7998"/>
                            <a:gd name="connsiteX3" fmla="*/ 20955 w 41719"/>
                            <a:gd name="connsiteY3" fmla="*/ 4298 h 7998"/>
                            <a:gd name="connsiteX4" fmla="*/ 10763 w 41719"/>
                            <a:gd name="connsiteY4" fmla="*/ 6870 h 7998"/>
                            <a:gd name="connsiteX5" fmla="*/ 0 w 41719"/>
                            <a:gd name="connsiteY5" fmla="*/ 7727 h 799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1719" h="7998">
                              <a:moveTo>
                                <a:pt x="0" y="7727"/>
                              </a:moveTo>
                              <a:cubicBezTo>
                                <a:pt x="7048" y="6489"/>
                                <a:pt x="13144" y="2870"/>
                                <a:pt x="20383" y="1250"/>
                              </a:cubicBezTo>
                              <a:cubicBezTo>
                                <a:pt x="27337" y="-178"/>
                                <a:pt x="35052" y="-940"/>
                                <a:pt x="41719" y="2108"/>
                              </a:cubicBezTo>
                              <a:cubicBezTo>
                                <a:pt x="34576" y="1441"/>
                                <a:pt x="27813" y="2870"/>
                                <a:pt x="20955" y="4298"/>
                              </a:cubicBezTo>
                              <a:cubicBezTo>
                                <a:pt x="17621" y="4965"/>
                                <a:pt x="14288" y="6108"/>
                                <a:pt x="10763" y="6870"/>
                              </a:cubicBezTo>
                              <a:cubicBezTo>
                                <a:pt x="7334" y="7727"/>
                                <a:pt x="3619" y="8394"/>
                                <a:pt x="0" y="772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9" name="Freeform: Shape 138">
                          <a:extLst>
                            <a:ext uri="{FF2B5EF4-FFF2-40B4-BE49-F238E27FC236}">
                              <a16:creationId xmlns:a16="http://schemas.microsoft.com/office/drawing/2014/main" id="{7D5EB295-4120-4F8E-93EF-AF9E6738342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8955" y="3568159"/>
                          <a:ext cx="30289" cy="7578"/>
                        </a:xfrm>
                        <a:custGeom>
                          <a:avLst/>
                          <a:gdLst>
                            <a:gd name="connsiteX0" fmla="*/ 0 w 30289"/>
                            <a:gd name="connsiteY0" fmla="*/ 0 h 7578"/>
                            <a:gd name="connsiteX1" fmla="*/ 6953 w 30289"/>
                            <a:gd name="connsiteY1" fmla="*/ 3334 h 7578"/>
                            <a:gd name="connsiteX2" fmla="*/ 14478 w 30289"/>
                            <a:gd name="connsiteY2" fmla="*/ 4381 h 7578"/>
                            <a:gd name="connsiteX3" fmla="*/ 30290 w 30289"/>
                            <a:gd name="connsiteY3" fmla="*/ 4953 h 7578"/>
                            <a:gd name="connsiteX4" fmla="*/ 14288 w 30289"/>
                            <a:gd name="connsiteY4" fmla="*/ 7525 h 7578"/>
                            <a:gd name="connsiteX5" fmla="*/ 6191 w 30289"/>
                            <a:gd name="connsiteY5" fmla="*/ 5620 h 7578"/>
                            <a:gd name="connsiteX6" fmla="*/ 0 w 30289"/>
                            <a:gd name="connsiteY6" fmla="*/ 0 h 75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0289" h="7578">
                              <a:moveTo>
                                <a:pt x="0" y="0"/>
                              </a:moveTo>
                              <a:cubicBezTo>
                                <a:pt x="2095" y="1810"/>
                                <a:pt x="4477" y="2762"/>
                                <a:pt x="6953" y="3334"/>
                              </a:cubicBezTo>
                              <a:cubicBezTo>
                                <a:pt x="9430" y="3905"/>
                                <a:pt x="11906" y="4191"/>
                                <a:pt x="14478" y="4381"/>
                              </a:cubicBezTo>
                              <a:cubicBezTo>
                                <a:pt x="19621" y="4763"/>
                                <a:pt x="24860" y="4572"/>
                                <a:pt x="30290" y="4953"/>
                              </a:cubicBezTo>
                              <a:cubicBezTo>
                                <a:pt x="25241" y="6953"/>
                                <a:pt x="19812" y="7810"/>
                                <a:pt x="14288" y="7525"/>
                              </a:cubicBezTo>
                              <a:cubicBezTo>
                                <a:pt x="11525" y="7334"/>
                                <a:pt x="8763" y="6858"/>
                                <a:pt x="6191" y="5620"/>
                              </a:cubicBezTo>
                              <a:cubicBezTo>
                                <a:pt x="3620" y="4477"/>
                                <a:pt x="1143" y="266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0" name="Freeform: Shape 139">
                          <a:extLst>
                            <a:ext uri="{FF2B5EF4-FFF2-40B4-BE49-F238E27FC236}">
                              <a16:creationId xmlns:a16="http://schemas.microsoft.com/office/drawing/2014/main" id="{D23427E9-6872-472E-A89D-B83157876D5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5909" y="3562920"/>
                          <a:ext cx="11392" cy="7379"/>
                        </a:xfrm>
                        <a:custGeom>
                          <a:avLst/>
                          <a:gdLst>
                            <a:gd name="connsiteX0" fmla="*/ 667 w 11392"/>
                            <a:gd name="connsiteY0" fmla="*/ 953 h 7379"/>
                            <a:gd name="connsiteX1" fmla="*/ 2477 w 11392"/>
                            <a:gd name="connsiteY1" fmla="*/ 4096 h 7379"/>
                            <a:gd name="connsiteX2" fmla="*/ 5715 w 11392"/>
                            <a:gd name="connsiteY2" fmla="*/ 4191 h 7379"/>
                            <a:gd name="connsiteX3" fmla="*/ 8763 w 11392"/>
                            <a:gd name="connsiteY3" fmla="*/ 3334 h 7379"/>
                            <a:gd name="connsiteX4" fmla="*/ 11335 w 11392"/>
                            <a:gd name="connsiteY4" fmla="*/ 0 h 7379"/>
                            <a:gd name="connsiteX5" fmla="*/ 10573 w 11392"/>
                            <a:gd name="connsiteY5" fmla="*/ 4858 h 7379"/>
                            <a:gd name="connsiteX6" fmla="*/ 6001 w 11392"/>
                            <a:gd name="connsiteY6" fmla="*/ 7334 h 7379"/>
                            <a:gd name="connsiteX7" fmla="*/ 1048 w 11392"/>
                            <a:gd name="connsiteY7" fmla="*/ 5906 h 7379"/>
                            <a:gd name="connsiteX8" fmla="*/ 667 w 11392"/>
                            <a:gd name="connsiteY8" fmla="*/ 953 h 737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1392" h="7379">
                              <a:moveTo>
                                <a:pt x="667" y="953"/>
                              </a:moveTo>
                              <a:cubicBezTo>
                                <a:pt x="1143" y="2477"/>
                                <a:pt x="1619" y="3905"/>
                                <a:pt x="2477" y="4096"/>
                              </a:cubicBezTo>
                              <a:cubicBezTo>
                                <a:pt x="3239" y="4381"/>
                                <a:pt x="4381" y="4381"/>
                                <a:pt x="5715" y="4191"/>
                              </a:cubicBezTo>
                              <a:cubicBezTo>
                                <a:pt x="7049" y="4096"/>
                                <a:pt x="8001" y="3905"/>
                                <a:pt x="8763" y="3334"/>
                              </a:cubicBezTo>
                              <a:cubicBezTo>
                                <a:pt x="9620" y="2667"/>
                                <a:pt x="10287" y="1238"/>
                                <a:pt x="11335" y="0"/>
                              </a:cubicBezTo>
                              <a:cubicBezTo>
                                <a:pt x="11430" y="1619"/>
                                <a:pt x="11525" y="3143"/>
                                <a:pt x="10573" y="4858"/>
                              </a:cubicBezTo>
                              <a:cubicBezTo>
                                <a:pt x="9525" y="6668"/>
                                <a:pt x="7429" y="7239"/>
                                <a:pt x="6001" y="7334"/>
                              </a:cubicBezTo>
                              <a:cubicBezTo>
                                <a:pt x="4477" y="7429"/>
                                <a:pt x="2572" y="7525"/>
                                <a:pt x="1048" y="5906"/>
                              </a:cubicBezTo>
                              <a:cubicBezTo>
                                <a:pt x="-476" y="4286"/>
                                <a:pt x="-95" y="2286"/>
                                <a:pt x="667" y="9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1" name="Freeform: Shape 140">
                          <a:extLst>
                            <a:ext uri="{FF2B5EF4-FFF2-40B4-BE49-F238E27FC236}">
                              <a16:creationId xmlns:a16="http://schemas.microsoft.com/office/drawing/2014/main" id="{D6895D9D-ED64-418E-B8AB-044AB72619F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51578" y="3563587"/>
                          <a:ext cx="18526" cy="10516"/>
                        </a:xfrm>
                        <a:custGeom>
                          <a:avLst/>
                          <a:gdLst>
                            <a:gd name="connsiteX0" fmla="*/ 334 w 18526"/>
                            <a:gd name="connsiteY0" fmla="*/ 0 h 10516"/>
                            <a:gd name="connsiteX1" fmla="*/ 3096 w 18526"/>
                            <a:gd name="connsiteY1" fmla="*/ 5048 h 10516"/>
                            <a:gd name="connsiteX2" fmla="*/ 7001 w 18526"/>
                            <a:gd name="connsiteY2" fmla="*/ 6953 h 10516"/>
                            <a:gd name="connsiteX3" fmla="*/ 12907 w 18526"/>
                            <a:gd name="connsiteY3" fmla="*/ 8096 h 10516"/>
                            <a:gd name="connsiteX4" fmla="*/ 18526 w 18526"/>
                            <a:gd name="connsiteY4" fmla="*/ 9525 h 10516"/>
                            <a:gd name="connsiteX5" fmla="*/ 12526 w 18526"/>
                            <a:gd name="connsiteY5" fmla="*/ 10478 h 10516"/>
                            <a:gd name="connsiteX6" fmla="*/ 6906 w 18526"/>
                            <a:gd name="connsiteY6" fmla="*/ 10097 h 10516"/>
                            <a:gd name="connsiteX7" fmla="*/ 3382 w 18526"/>
                            <a:gd name="connsiteY7" fmla="*/ 9144 h 10516"/>
                            <a:gd name="connsiteX8" fmla="*/ 1096 w 18526"/>
                            <a:gd name="connsiteY8" fmla="*/ 6382 h 10516"/>
                            <a:gd name="connsiteX9" fmla="*/ 334 w 18526"/>
                            <a:gd name="connsiteY9" fmla="*/ 0 h 1051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8526" h="10516">
                              <a:moveTo>
                                <a:pt x="334" y="0"/>
                              </a:moveTo>
                              <a:cubicBezTo>
                                <a:pt x="810" y="2000"/>
                                <a:pt x="1953" y="3620"/>
                                <a:pt x="3096" y="5048"/>
                              </a:cubicBezTo>
                              <a:cubicBezTo>
                                <a:pt x="4429" y="6572"/>
                                <a:pt x="5191" y="7049"/>
                                <a:pt x="7001" y="6953"/>
                              </a:cubicBezTo>
                              <a:cubicBezTo>
                                <a:pt x="9001" y="6953"/>
                                <a:pt x="11192" y="7430"/>
                                <a:pt x="12907" y="8096"/>
                              </a:cubicBezTo>
                              <a:cubicBezTo>
                                <a:pt x="14716" y="8668"/>
                                <a:pt x="16526" y="9239"/>
                                <a:pt x="18526" y="9525"/>
                              </a:cubicBezTo>
                              <a:cubicBezTo>
                                <a:pt x="16717" y="10573"/>
                                <a:pt x="14526" y="10573"/>
                                <a:pt x="12526" y="10478"/>
                              </a:cubicBezTo>
                              <a:cubicBezTo>
                                <a:pt x="10525" y="10382"/>
                                <a:pt x="8811" y="10001"/>
                                <a:pt x="6906" y="10097"/>
                              </a:cubicBezTo>
                              <a:cubicBezTo>
                                <a:pt x="5858" y="10001"/>
                                <a:pt x="4620" y="9906"/>
                                <a:pt x="3382" y="9144"/>
                              </a:cubicBezTo>
                              <a:cubicBezTo>
                                <a:pt x="2239" y="8287"/>
                                <a:pt x="1572" y="7430"/>
                                <a:pt x="1096" y="6382"/>
                              </a:cubicBezTo>
                              <a:cubicBezTo>
                                <a:pt x="238" y="4381"/>
                                <a:pt x="-428" y="2096"/>
                                <a:pt x="33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2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4537" y="3600936"/>
                        <a:ext cx="69187" cy="62009"/>
                        <a:chOff x="6114537" y="3600936"/>
                        <a:chExt cx="69187" cy="62009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3" name="Freeform: Shape 142">
                          <a:extLst>
                            <a:ext uri="{FF2B5EF4-FFF2-40B4-BE49-F238E27FC236}">
                              <a16:creationId xmlns:a16="http://schemas.microsoft.com/office/drawing/2014/main" id="{E47A45AF-0001-4C38-A1EF-AB0FF61F318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5289" y="3616055"/>
                          <a:ext cx="41576" cy="46889"/>
                        </a:xfrm>
                        <a:custGeom>
                          <a:avLst/>
                          <a:gdLst>
                            <a:gd name="connsiteX0" fmla="*/ 40910 w 41576"/>
                            <a:gd name="connsiteY0" fmla="*/ 43735 h 46889"/>
                            <a:gd name="connsiteX1" fmla="*/ 21003 w 41576"/>
                            <a:gd name="connsiteY1" fmla="*/ 44401 h 46889"/>
                            <a:gd name="connsiteX2" fmla="*/ 11001 w 41576"/>
                            <a:gd name="connsiteY2" fmla="*/ 44497 h 46889"/>
                            <a:gd name="connsiteX3" fmla="*/ 2048 w 41576"/>
                            <a:gd name="connsiteY3" fmla="*/ 46687 h 46889"/>
                            <a:gd name="connsiteX4" fmla="*/ 905 w 41576"/>
                            <a:gd name="connsiteY4" fmla="*/ 44782 h 46889"/>
                            <a:gd name="connsiteX5" fmla="*/ 10430 w 41576"/>
                            <a:gd name="connsiteY5" fmla="*/ 37734 h 46889"/>
                            <a:gd name="connsiteX6" fmla="*/ 11763 w 41576"/>
                            <a:gd name="connsiteY6" fmla="*/ 40020 h 46889"/>
                            <a:gd name="connsiteX7" fmla="*/ 9287 w 41576"/>
                            <a:gd name="connsiteY7" fmla="*/ 40877 h 46889"/>
                            <a:gd name="connsiteX8" fmla="*/ 6429 w 41576"/>
                            <a:gd name="connsiteY8" fmla="*/ 40782 h 46889"/>
                            <a:gd name="connsiteX9" fmla="*/ 2238 w 41576"/>
                            <a:gd name="connsiteY9" fmla="*/ 36972 h 46889"/>
                            <a:gd name="connsiteX10" fmla="*/ 143 w 41576"/>
                            <a:gd name="connsiteY10" fmla="*/ 26971 h 46889"/>
                            <a:gd name="connsiteX11" fmla="*/ 143 w 41576"/>
                            <a:gd name="connsiteY11" fmla="*/ 17065 h 46889"/>
                            <a:gd name="connsiteX12" fmla="*/ 1095 w 41576"/>
                            <a:gd name="connsiteY12" fmla="*/ 6968 h 46889"/>
                            <a:gd name="connsiteX13" fmla="*/ 9192 w 41576"/>
                            <a:gd name="connsiteY13" fmla="*/ 15 h 46889"/>
                            <a:gd name="connsiteX14" fmla="*/ 16621 w 41576"/>
                            <a:gd name="connsiteY14" fmla="*/ 7540 h 46889"/>
                            <a:gd name="connsiteX15" fmla="*/ 17383 w 41576"/>
                            <a:gd name="connsiteY15" fmla="*/ 27352 h 46889"/>
                            <a:gd name="connsiteX16" fmla="*/ 16240 w 41576"/>
                            <a:gd name="connsiteY16" fmla="*/ 26113 h 46889"/>
                            <a:gd name="connsiteX17" fmla="*/ 26051 w 41576"/>
                            <a:gd name="connsiteY17" fmla="*/ 19827 h 46889"/>
                            <a:gd name="connsiteX18" fmla="*/ 31671 w 41576"/>
                            <a:gd name="connsiteY18" fmla="*/ 16112 h 46889"/>
                            <a:gd name="connsiteX19" fmla="*/ 38529 w 41576"/>
                            <a:gd name="connsiteY19" fmla="*/ 17541 h 46889"/>
                            <a:gd name="connsiteX20" fmla="*/ 38243 w 41576"/>
                            <a:gd name="connsiteY20" fmla="*/ 21446 h 46889"/>
                            <a:gd name="connsiteX21" fmla="*/ 36719 w 41576"/>
                            <a:gd name="connsiteY21" fmla="*/ 24399 h 46889"/>
                            <a:gd name="connsiteX22" fmla="*/ 35576 w 41576"/>
                            <a:gd name="connsiteY22" fmla="*/ 30400 h 46889"/>
                            <a:gd name="connsiteX23" fmla="*/ 41577 w 41576"/>
                            <a:gd name="connsiteY23" fmla="*/ 41734 h 46889"/>
                            <a:gd name="connsiteX24" fmla="*/ 34719 w 41576"/>
                            <a:gd name="connsiteY24" fmla="*/ 30495 h 46889"/>
                            <a:gd name="connsiteX25" fmla="*/ 35576 w 41576"/>
                            <a:gd name="connsiteY25" fmla="*/ 23732 h 46889"/>
                            <a:gd name="connsiteX26" fmla="*/ 37195 w 41576"/>
                            <a:gd name="connsiteY26" fmla="*/ 18398 h 46889"/>
                            <a:gd name="connsiteX27" fmla="*/ 32337 w 41576"/>
                            <a:gd name="connsiteY27" fmla="*/ 17827 h 46889"/>
                            <a:gd name="connsiteX28" fmla="*/ 27384 w 41576"/>
                            <a:gd name="connsiteY28" fmla="*/ 21351 h 46889"/>
                            <a:gd name="connsiteX29" fmla="*/ 22622 w 41576"/>
                            <a:gd name="connsiteY29" fmla="*/ 25732 h 46889"/>
                            <a:gd name="connsiteX30" fmla="*/ 16145 w 41576"/>
                            <a:gd name="connsiteY30" fmla="*/ 28590 h 46889"/>
                            <a:gd name="connsiteX31" fmla="*/ 15002 w 41576"/>
                            <a:gd name="connsiteY31" fmla="*/ 27447 h 46889"/>
                            <a:gd name="connsiteX32" fmla="*/ 15002 w 41576"/>
                            <a:gd name="connsiteY32" fmla="*/ 27352 h 46889"/>
                            <a:gd name="connsiteX33" fmla="*/ 14145 w 41576"/>
                            <a:gd name="connsiteY33" fmla="*/ 8302 h 46889"/>
                            <a:gd name="connsiteX34" fmla="*/ 9192 w 41576"/>
                            <a:gd name="connsiteY34" fmla="*/ 2872 h 46889"/>
                            <a:gd name="connsiteX35" fmla="*/ 4239 w 41576"/>
                            <a:gd name="connsiteY35" fmla="*/ 7730 h 46889"/>
                            <a:gd name="connsiteX36" fmla="*/ 3286 w 41576"/>
                            <a:gd name="connsiteY36" fmla="*/ 17065 h 46889"/>
                            <a:gd name="connsiteX37" fmla="*/ 3191 w 41576"/>
                            <a:gd name="connsiteY37" fmla="*/ 26685 h 46889"/>
                            <a:gd name="connsiteX38" fmla="*/ 4905 w 41576"/>
                            <a:gd name="connsiteY38" fmla="*/ 35638 h 46889"/>
                            <a:gd name="connsiteX39" fmla="*/ 11001 w 41576"/>
                            <a:gd name="connsiteY39" fmla="*/ 37543 h 46889"/>
                            <a:gd name="connsiteX40" fmla="*/ 11097 w 41576"/>
                            <a:gd name="connsiteY40" fmla="*/ 37543 h 46889"/>
                            <a:gd name="connsiteX41" fmla="*/ 12811 w 41576"/>
                            <a:gd name="connsiteY41" fmla="*/ 38115 h 46889"/>
                            <a:gd name="connsiteX42" fmla="*/ 12335 w 41576"/>
                            <a:gd name="connsiteY42" fmla="*/ 39829 h 46889"/>
                            <a:gd name="connsiteX43" fmla="*/ 2334 w 41576"/>
                            <a:gd name="connsiteY43" fmla="*/ 46687 h 46889"/>
                            <a:gd name="connsiteX44" fmla="*/ 810 w 41576"/>
                            <a:gd name="connsiteY44" fmla="*/ 46402 h 46889"/>
                            <a:gd name="connsiteX45" fmla="*/ 1095 w 41576"/>
                            <a:gd name="connsiteY45" fmla="*/ 44878 h 46889"/>
                            <a:gd name="connsiteX46" fmla="*/ 11287 w 41576"/>
                            <a:gd name="connsiteY46" fmla="*/ 42687 h 46889"/>
                            <a:gd name="connsiteX47" fmla="*/ 21193 w 41576"/>
                            <a:gd name="connsiteY47" fmla="*/ 43068 h 46889"/>
                            <a:gd name="connsiteX48" fmla="*/ 40910 w 41576"/>
                            <a:gd name="connsiteY48" fmla="*/ 43735 h 468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</a:cxnLst>
                          <a:rect l="l" t="t" r="r" b="b"/>
                          <a:pathLst>
                            <a:path w="41576" h="46889">
                              <a:moveTo>
                                <a:pt x="40910" y="43735"/>
                              </a:moveTo>
                              <a:lnTo>
                                <a:pt x="21003" y="44401"/>
                              </a:lnTo>
                              <a:cubicBezTo>
                                <a:pt x="17669" y="44592"/>
                                <a:pt x="14335" y="44497"/>
                                <a:pt x="11001" y="44497"/>
                              </a:cubicBezTo>
                              <a:cubicBezTo>
                                <a:pt x="7763" y="44497"/>
                                <a:pt x="4429" y="44878"/>
                                <a:pt x="2048" y="46687"/>
                              </a:cubicBezTo>
                              <a:lnTo>
                                <a:pt x="905" y="44782"/>
                              </a:lnTo>
                              <a:lnTo>
                                <a:pt x="10430" y="37734"/>
                              </a:lnTo>
                              <a:lnTo>
                                <a:pt x="11763" y="40020"/>
                              </a:lnTo>
                              <a:cubicBezTo>
                                <a:pt x="10906" y="40306"/>
                                <a:pt x="10144" y="40687"/>
                                <a:pt x="9287" y="40877"/>
                              </a:cubicBezTo>
                              <a:cubicBezTo>
                                <a:pt x="8334" y="40877"/>
                                <a:pt x="7382" y="41258"/>
                                <a:pt x="6429" y="40782"/>
                              </a:cubicBezTo>
                              <a:cubicBezTo>
                                <a:pt x="4334" y="40306"/>
                                <a:pt x="3096" y="38496"/>
                                <a:pt x="2238" y="36972"/>
                              </a:cubicBezTo>
                              <a:cubicBezTo>
                                <a:pt x="714" y="33638"/>
                                <a:pt x="429" y="30304"/>
                                <a:pt x="143" y="26971"/>
                              </a:cubicBezTo>
                              <a:cubicBezTo>
                                <a:pt x="-48" y="23637"/>
                                <a:pt x="-48" y="20303"/>
                                <a:pt x="143" y="17065"/>
                              </a:cubicBezTo>
                              <a:cubicBezTo>
                                <a:pt x="429" y="13826"/>
                                <a:pt x="238" y="10588"/>
                                <a:pt x="1095" y="6968"/>
                              </a:cubicBezTo>
                              <a:cubicBezTo>
                                <a:pt x="1953" y="3634"/>
                                <a:pt x="4905" y="-271"/>
                                <a:pt x="9192" y="15"/>
                              </a:cubicBezTo>
                              <a:cubicBezTo>
                                <a:pt x="13383" y="491"/>
                                <a:pt x="15764" y="4301"/>
                                <a:pt x="16621" y="7540"/>
                              </a:cubicBezTo>
                              <a:cubicBezTo>
                                <a:pt x="18336" y="14493"/>
                                <a:pt x="17002" y="20970"/>
                                <a:pt x="17383" y="27352"/>
                              </a:cubicBezTo>
                              <a:lnTo>
                                <a:pt x="16240" y="26113"/>
                              </a:lnTo>
                              <a:cubicBezTo>
                                <a:pt x="19479" y="26209"/>
                                <a:pt x="22812" y="22494"/>
                                <a:pt x="26051" y="19827"/>
                              </a:cubicBezTo>
                              <a:cubicBezTo>
                                <a:pt x="27670" y="18398"/>
                                <a:pt x="29480" y="16969"/>
                                <a:pt x="31671" y="16112"/>
                              </a:cubicBezTo>
                              <a:cubicBezTo>
                                <a:pt x="33861" y="15350"/>
                                <a:pt x="36528" y="15255"/>
                                <a:pt x="38529" y="17541"/>
                              </a:cubicBezTo>
                              <a:cubicBezTo>
                                <a:pt x="39291" y="19065"/>
                                <a:pt x="38719" y="20494"/>
                                <a:pt x="38243" y="21446"/>
                              </a:cubicBezTo>
                              <a:cubicBezTo>
                                <a:pt x="37767" y="22494"/>
                                <a:pt x="37195" y="23446"/>
                                <a:pt x="36719" y="24399"/>
                              </a:cubicBezTo>
                              <a:cubicBezTo>
                                <a:pt x="35576" y="26304"/>
                                <a:pt x="35195" y="28209"/>
                                <a:pt x="35576" y="30400"/>
                              </a:cubicBezTo>
                              <a:cubicBezTo>
                                <a:pt x="36147" y="34686"/>
                                <a:pt x="39672" y="37829"/>
                                <a:pt x="41577" y="41734"/>
                              </a:cubicBezTo>
                              <a:cubicBezTo>
                                <a:pt x="39481" y="37924"/>
                                <a:pt x="35766" y="35162"/>
                                <a:pt x="34719" y="30495"/>
                              </a:cubicBezTo>
                              <a:cubicBezTo>
                                <a:pt x="34147" y="28304"/>
                                <a:pt x="34528" y="25732"/>
                                <a:pt x="35576" y="23732"/>
                              </a:cubicBezTo>
                              <a:cubicBezTo>
                                <a:pt x="36433" y="21827"/>
                                <a:pt x="37767" y="19446"/>
                                <a:pt x="37195" y="18398"/>
                              </a:cubicBezTo>
                              <a:cubicBezTo>
                                <a:pt x="36243" y="17350"/>
                                <a:pt x="33957" y="17065"/>
                                <a:pt x="32337" y="17827"/>
                              </a:cubicBezTo>
                              <a:cubicBezTo>
                                <a:pt x="30623" y="18589"/>
                                <a:pt x="29004" y="19922"/>
                                <a:pt x="27384" y="21351"/>
                              </a:cubicBezTo>
                              <a:cubicBezTo>
                                <a:pt x="25860" y="22780"/>
                                <a:pt x="24336" y="24304"/>
                                <a:pt x="22622" y="25732"/>
                              </a:cubicBezTo>
                              <a:cubicBezTo>
                                <a:pt x="20907" y="27066"/>
                                <a:pt x="18907" y="28685"/>
                                <a:pt x="16145" y="28590"/>
                              </a:cubicBezTo>
                              <a:cubicBezTo>
                                <a:pt x="15478" y="28590"/>
                                <a:pt x="15002" y="28018"/>
                                <a:pt x="15002" y="27447"/>
                              </a:cubicBezTo>
                              <a:lnTo>
                                <a:pt x="15002" y="27352"/>
                              </a:lnTo>
                              <a:cubicBezTo>
                                <a:pt x="14621" y="20779"/>
                                <a:pt x="15669" y="14017"/>
                                <a:pt x="14145" y="8302"/>
                              </a:cubicBezTo>
                              <a:cubicBezTo>
                                <a:pt x="13383" y="5539"/>
                                <a:pt x="11478" y="2968"/>
                                <a:pt x="9192" y="2872"/>
                              </a:cubicBezTo>
                              <a:cubicBezTo>
                                <a:pt x="6906" y="2682"/>
                                <a:pt x="4905" y="4968"/>
                                <a:pt x="4239" y="7730"/>
                              </a:cubicBezTo>
                              <a:cubicBezTo>
                                <a:pt x="3477" y="10397"/>
                                <a:pt x="3572" y="13826"/>
                                <a:pt x="3286" y="17065"/>
                              </a:cubicBezTo>
                              <a:cubicBezTo>
                                <a:pt x="3096" y="20303"/>
                                <a:pt x="3000" y="23446"/>
                                <a:pt x="3191" y="26685"/>
                              </a:cubicBezTo>
                              <a:cubicBezTo>
                                <a:pt x="3381" y="29828"/>
                                <a:pt x="3762" y="33067"/>
                                <a:pt x="4905" y="35638"/>
                              </a:cubicBezTo>
                              <a:cubicBezTo>
                                <a:pt x="6048" y="38305"/>
                                <a:pt x="8334" y="38877"/>
                                <a:pt x="11001" y="37543"/>
                              </a:cubicBezTo>
                              <a:lnTo>
                                <a:pt x="11097" y="37543"/>
                              </a:lnTo>
                              <a:cubicBezTo>
                                <a:pt x="11763" y="37258"/>
                                <a:pt x="12525" y="37448"/>
                                <a:pt x="12811" y="38115"/>
                              </a:cubicBezTo>
                              <a:cubicBezTo>
                                <a:pt x="13097" y="38686"/>
                                <a:pt x="12906" y="39448"/>
                                <a:pt x="12335" y="39829"/>
                              </a:cubicBezTo>
                              <a:lnTo>
                                <a:pt x="2334" y="46687"/>
                              </a:lnTo>
                              <a:cubicBezTo>
                                <a:pt x="1857" y="47068"/>
                                <a:pt x="1191" y="46878"/>
                                <a:pt x="810" y="46402"/>
                              </a:cubicBezTo>
                              <a:cubicBezTo>
                                <a:pt x="524" y="45925"/>
                                <a:pt x="619" y="45163"/>
                                <a:pt x="1095" y="44878"/>
                              </a:cubicBezTo>
                              <a:cubicBezTo>
                                <a:pt x="4239" y="42592"/>
                                <a:pt x="7953" y="42496"/>
                                <a:pt x="11287" y="42687"/>
                              </a:cubicBezTo>
                              <a:cubicBezTo>
                                <a:pt x="14621" y="42877"/>
                                <a:pt x="17859" y="42973"/>
                                <a:pt x="21193" y="43068"/>
                              </a:cubicBezTo>
                              <a:lnTo>
                                <a:pt x="40910" y="4373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4" name="Freeform: Shape 143">
                          <a:extLst>
                            <a:ext uri="{FF2B5EF4-FFF2-40B4-BE49-F238E27FC236}">
                              <a16:creationId xmlns:a16="http://schemas.microsoft.com/office/drawing/2014/main" id="{2DC0EC2F-6F2A-4302-8920-DBA4AAAB4D2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9623" y="3607878"/>
                          <a:ext cx="14693" cy="10328"/>
                        </a:xfrm>
                        <a:custGeom>
                          <a:avLst/>
                          <a:gdLst>
                            <a:gd name="connsiteX0" fmla="*/ 2667 w 14693"/>
                            <a:gd name="connsiteY0" fmla="*/ 0 h 10328"/>
                            <a:gd name="connsiteX1" fmla="*/ 2381 w 14693"/>
                            <a:gd name="connsiteY1" fmla="*/ 5334 h 10328"/>
                            <a:gd name="connsiteX2" fmla="*/ 5429 w 14693"/>
                            <a:gd name="connsiteY2" fmla="*/ 7144 h 10328"/>
                            <a:gd name="connsiteX3" fmla="*/ 10287 w 14693"/>
                            <a:gd name="connsiteY3" fmla="*/ 6763 h 10328"/>
                            <a:gd name="connsiteX4" fmla="*/ 12668 w 14693"/>
                            <a:gd name="connsiteY4" fmla="*/ 6001 h 10328"/>
                            <a:gd name="connsiteX5" fmla="*/ 14668 w 14693"/>
                            <a:gd name="connsiteY5" fmla="*/ 4286 h 10328"/>
                            <a:gd name="connsiteX6" fmla="*/ 11049 w 14693"/>
                            <a:gd name="connsiteY6" fmla="*/ 9049 h 10328"/>
                            <a:gd name="connsiteX7" fmla="*/ 5048 w 14693"/>
                            <a:gd name="connsiteY7" fmla="*/ 10287 h 10328"/>
                            <a:gd name="connsiteX8" fmla="*/ 1810 w 14693"/>
                            <a:gd name="connsiteY8" fmla="*/ 9144 h 10328"/>
                            <a:gd name="connsiteX9" fmla="*/ 0 w 14693"/>
                            <a:gd name="connsiteY9" fmla="*/ 5715 h 10328"/>
                            <a:gd name="connsiteX10" fmla="*/ 2667 w 14693"/>
                            <a:gd name="connsiteY10" fmla="*/ 0 h 103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4693" h="10328">
                              <a:moveTo>
                                <a:pt x="2667" y="0"/>
                              </a:moveTo>
                              <a:cubicBezTo>
                                <a:pt x="2477" y="2000"/>
                                <a:pt x="1905" y="3905"/>
                                <a:pt x="2381" y="5334"/>
                              </a:cubicBezTo>
                              <a:cubicBezTo>
                                <a:pt x="2762" y="6572"/>
                                <a:pt x="3905" y="6953"/>
                                <a:pt x="5429" y="7144"/>
                              </a:cubicBezTo>
                              <a:cubicBezTo>
                                <a:pt x="6953" y="7334"/>
                                <a:pt x="8668" y="7048"/>
                                <a:pt x="10287" y="6763"/>
                              </a:cubicBezTo>
                              <a:cubicBezTo>
                                <a:pt x="11144" y="6572"/>
                                <a:pt x="11906" y="6382"/>
                                <a:pt x="12668" y="6001"/>
                              </a:cubicBezTo>
                              <a:cubicBezTo>
                                <a:pt x="13430" y="5715"/>
                                <a:pt x="14192" y="5239"/>
                                <a:pt x="14668" y="4286"/>
                              </a:cubicBezTo>
                              <a:cubicBezTo>
                                <a:pt x="14954" y="6572"/>
                                <a:pt x="12764" y="8192"/>
                                <a:pt x="11049" y="9049"/>
                              </a:cubicBezTo>
                              <a:cubicBezTo>
                                <a:pt x="9239" y="10001"/>
                                <a:pt x="7239" y="10477"/>
                                <a:pt x="5048" y="10287"/>
                              </a:cubicBezTo>
                              <a:cubicBezTo>
                                <a:pt x="4001" y="10192"/>
                                <a:pt x="2857" y="9906"/>
                                <a:pt x="1810" y="9144"/>
                              </a:cubicBezTo>
                              <a:cubicBezTo>
                                <a:pt x="762" y="8382"/>
                                <a:pt x="0" y="7048"/>
                                <a:pt x="0" y="5715"/>
                              </a:cubicBezTo>
                              <a:cubicBezTo>
                                <a:pt x="0" y="3048"/>
                                <a:pt x="1333" y="1429"/>
                                <a:pt x="26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" name="Freeform: Shape 144">
                          <a:extLst>
                            <a:ext uri="{FF2B5EF4-FFF2-40B4-BE49-F238E27FC236}">
                              <a16:creationId xmlns:a16="http://schemas.microsoft.com/office/drawing/2014/main" id="{13A7DED0-BB7E-4E65-92D8-2CDBCAC44D4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3919" y="3605737"/>
                          <a:ext cx="9336" cy="6999"/>
                        </a:xfrm>
                        <a:custGeom>
                          <a:avLst/>
                          <a:gdLst>
                            <a:gd name="connsiteX0" fmla="*/ 85 w 9336"/>
                            <a:gd name="connsiteY0" fmla="*/ 6999 h 6999"/>
                            <a:gd name="connsiteX1" fmla="*/ 847 w 9336"/>
                            <a:gd name="connsiteY1" fmla="*/ 3189 h 6999"/>
                            <a:gd name="connsiteX2" fmla="*/ 3800 w 9336"/>
                            <a:gd name="connsiteY2" fmla="*/ 332 h 6999"/>
                            <a:gd name="connsiteX3" fmla="*/ 6277 w 9336"/>
                            <a:gd name="connsiteY3" fmla="*/ 141 h 6999"/>
                            <a:gd name="connsiteX4" fmla="*/ 8182 w 9336"/>
                            <a:gd name="connsiteY4" fmla="*/ 1284 h 6999"/>
                            <a:gd name="connsiteX5" fmla="*/ 9325 w 9336"/>
                            <a:gd name="connsiteY5" fmla="*/ 3285 h 6999"/>
                            <a:gd name="connsiteX6" fmla="*/ 8277 w 9336"/>
                            <a:gd name="connsiteY6" fmla="*/ 5190 h 6999"/>
                            <a:gd name="connsiteX7" fmla="*/ 6848 w 9336"/>
                            <a:gd name="connsiteY7" fmla="*/ 3285 h 6999"/>
                            <a:gd name="connsiteX8" fmla="*/ 4848 w 9336"/>
                            <a:gd name="connsiteY8" fmla="*/ 3285 h 6999"/>
                            <a:gd name="connsiteX9" fmla="*/ 85 w 9336"/>
                            <a:gd name="connsiteY9" fmla="*/ 6999 h 699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336" h="6999">
                              <a:moveTo>
                                <a:pt x="85" y="6999"/>
                              </a:moveTo>
                              <a:cubicBezTo>
                                <a:pt x="-200" y="5666"/>
                                <a:pt x="276" y="4332"/>
                                <a:pt x="847" y="3189"/>
                              </a:cubicBezTo>
                              <a:cubicBezTo>
                                <a:pt x="1419" y="2046"/>
                                <a:pt x="2371" y="999"/>
                                <a:pt x="3800" y="332"/>
                              </a:cubicBezTo>
                              <a:cubicBezTo>
                                <a:pt x="4467" y="46"/>
                                <a:pt x="5419" y="-144"/>
                                <a:pt x="6277" y="141"/>
                              </a:cubicBezTo>
                              <a:cubicBezTo>
                                <a:pt x="7039" y="427"/>
                                <a:pt x="7705" y="713"/>
                                <a:pt x="8182" y="1284"/>
                              </a:cubicBezTo>
                              <a:cubicBezTo>
                                <a:pt x="8658" y="1856"/>
                                <a:pt x="9134" y="2427"/>
                                <a:pt x="9325" y="3285"/>
                              </a:cubicBezTo>
                              <a:cubicBezTo>
                                <a:pt x="9420" y="4142"/>
                                <a:pt x="8944" y="5094"/>
                                <a:pt x="8277" y="5190"/>
                              </a:cubicBezTo>
                              <a:cubicBezTo>
                                <a:pt x="8563" y="3761"/>
                                <a:pt x="7610" y="3666"/>
                                <a:pt x="6848" y="3285"/>
                              </a:cubicBezTo>
                              <a:cubicBezTo>
                                <a:pt x="5896" y="2999"/>
                                <a:pt x="5515" y="2904"/>
                                <a:pt x="4848" y="3285"/>
                              </a:cubicBezTo>
                              <a:cubicBezTo>
                                <a:pt x="3514" y="3856"/>
                                <a:pt x="1895" y="5285"/>
                                <a:pt x="85" y="699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" name="Freeform: Shape 145">
                          <a:extLst>
                            <a:ext uri="{FF2B5EF4-FFF2-40B4-BE49-F238E27FC236}">
                              <a16:creationId xmlns:a16="http://schemas.microsoft.com/office/drawing/2014/main" id="{F4E0599D-6A80-4B58-A438-FA21BA129EA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537" y="3600936"/>
                          <a:ext cx="69187" cy="38495"/>
                        </a:xfrm>
                        <a:custGeom>
                          <a:avLst/>
                          <a:gdLst>
                            <a:gd name="connsiteX0" fmla="*/ 10990 w 69187"/>
                            <a:gd name="connsiteY0" fmla="*/ 37042 h 38495"/>
                            <a:gd name="connsiteX1" fmla="*/ 1751 w 69187"/>
                            <a:gd name="connsiteY1" fmla="*/ 38470 h 38495"/>
                            <a:gd name="connsiteX2" fmla="*/ 1179 w 69187"/>
                            <a:gd name="connsiteY2" fmla="*/ 38185 h 38495"/>
                            <a:gd name="connsiteX3" fmla="*/ 608 w 69187"/>
                            <a:gd name="connsiteY3" fmla="*/ 22754 h 38495"/>
                            <a:gd name="connsiteX4" fmla="*/ 4703 w 69187"/>
                            <a:gd name="connsiteY4" fmla="*/ 7705 h 38495"/>
                            <a:gd name="connsiteX5" fmla="*/ 18229 w 69187"/>
                            <a:gd name="connsiteY5" fmla="*/ 370 h 38495"/>
                            <a:gd name="connsiteX6" fmla="*/ 32993 w 69187"/>
                            <a:gd name="connsiteY6" fmla="*/ 370 h 38495"/>
                            <a:gd name="connsiteX7" fmla="*/ 34326 w 69187"/>
                            <a:gd name="connsiteY7" fmla="*/ 1704 h 38495"/>
                            <a:gd name="connsiteX8" fmla="*/ 37469 w 69187"/>
                            <a:gd name="connsiteY8" fmla="*/ 13610 h 38495"/>
                            <a:gd name="connsiteX9" fmla="*/ 45375 w 69187"/>
                            <a:gd name="connsiteY9" fmla="*/ 22183 h 38495"/>
                            <a:gd name="connsiteX10" fmla="*/ 56996 w 69187"/>
                            <a:gd name="connsiteY10" fmla="*/ 25517 h 38495"/>
                            <a:gd name="connsiteX11" fmla="*/ 69188 w 69187"/>
                            <a:gd name="connsiteY11" fmla="*/ 27422 h 38495"/>
                            <a:gd name="connsiteX12" fmla="*/ 44518 w 69187"/>
                            <a:gd name="connsiteY12" fmla="*/ 24183 h 38495"/>
                            <a:gd name="connsiteX13" fmla="*/ 35183 w 69187"/>
                            <a:gd name="connsiteY13" fmla="*/ 14944 h 38495"/>
                            <a:gd name="connsiteX14" fmla="*/ 31564 w 69187"/>
                            <a:gd name="connsiteY14" fmla="*/ 2180 h 38495"/>
                            <a:gd name="connsiteX15" fmla="*/ 32897 w 69187"/>
                            <a:gd name="connsiteY15" fmla="*/ 3514 h 38495"/>
                            <a:gd name="connsiteX16" fmla="*/ 18610 w 69187"/>
                            <a:gd name="connsiteY16" fmla="*/ 3514 h 38495"/>
                            <a:gd name="connsiteX17" fmla="*/ 6989 w 69187"/>
                            <a:gd name="connsiteY17" fmla="*/ 9419 h 38495"/>
                            <a:gd name="connsiteX18" fmla="*/ 2703 w 69187"/>
                            <a:gd name="connsiteY18" fmla="*/ 23326 h 38495"/>
                            <a:gd name="connsiteX19" fmla="*/ 2227 w 69187"/>
                            <a:gd name="connsiteY19" fmla="*/ 38090 h 38495"/>
                            <a:gd name="connsiteX20" fmla="*/ 1655 w 69187"/>
                            <a:gd name="connsiteY20" fmla="*/ 37804 h 38495"/>
                            <a:gd name="connsiteX21" fmla="*/ 10990 w 69187"/>
                            <a:gd name="connsiteY21" fmla="*/ 37042 h 3849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</a:cxnLst>
                          <a:rect l="l" t="t" r="r" b="b"/>
                          <a:pathLst>
                            <a:path w="69187" h="38495">
                              <a:moveTo>
                                <a:pt x="10990" y="37042"/>
                              </a:moveTo>
                              <a:cubicBezTo>
                                <a:pt x="7847" y="37137"/>
                                <a:pt x="4799" y="37709"/>
                                <a:pt x="1751" y="38470"/>
                              </a:cubicBezTo>
                              <a:cubicBezTo>
                                <a:pt x="1560" y="38566"/>
                                <a:pt x="1274" y="38375"/>
                                <a:pt x="1179" y="38185"/>
                              </a:cubicBezTo>
                              <a:cubicBezTo>
                                <a:pt x="-631" y="33137"/>
                                <a:pt x="36" y="27803"/>
                                <a:pt x="608" y="22754"/>
                              </a:cubicBezTo>
                              <a:cubicBezTo>
                                <a:pt x="1370" y="17801"/>
                                <a:pt x="1751" y="12467"/>
                                <a:pt x="4703" y="7705"/>
                              </a:cubicBezTo>
                              <a:cubicBezTo>
                                <a:pt x="7656" y="2657"/>
                                <a:pt x="13371" y="942"/>
                                <a:pt x="18229" y="370"/>
                              </a:cubicBezTo>
                              <a:cubicBezTo>
                                <a:pt x="23277" y="-296"/>
                                <a:pt x="28230" y="85"/>
                                <a:pt x="32993" y="370"/>
                              </a:cubicBezTo>
                              <a:cubicBezTo>
                                <a:pt x="33659" y="370"/>
                                <a:pt x="34231" y="942"/>
                                <a:pt x="34326" y="1704"/>
                              </a:cubicBezTo>
                              <a:cubicBezTo>
                                <a:pt x="34802" y="5800"/>
                                <a:pt x="35755" y="9991"/>
                                <a:pt x="37469" y="13610"/>
                              </a:cubicBezTo>
                              <a:cubicBezTo>
                                <a:pt x="39089" y="17325"/>
                                <a:pt x="41851" y="20278"/>
                                <a:pt x="45375" y="22183"/>
                              </a:cubicBezTo>
                              <a:cubicBezTo>
                                <a:pt x="48899" y="24088"/>
                                <a:pt x="52900" y="24850"/>
                                <a:pt x="56996" y="25517"/>
                              </a:cubicBezTo>
                              <a:cubicBezTo>
                                <a:pt x="61091" y="26183"/>
                                <a:pt x="65187" y="26564"/>
                                <a:pt x="69188" y="27422"/>
                              </a:cubicBezTo>
                              <a:cubicBezTo>
                                <a:pt x="60996" y="26755"/>
                                <a:pt x="52519" y="27707"/>
                                <a:pt x="44518" y="24183"/>
                              </a:cubicBezTo>
                              <a:cubicBezTo>
                                <a:pt x="40517" y="22373"/>
                                <a:pt x="36993" y="19040"/>
                                <a:pt x="35183" y="14944"/>
                              </a:cubicBezTo>
                              <a:cubicBezTo>
                                <a:pt x="33183" y="10943"/>
                                <a:pt x="32135" y="6562"/>
                                <a:pt x="31564" y="2180"/>
                              </a:cubicBezTo>
                              <a:lnTo>
                                <a:pt x="32897" y="3514"/>
                              </a:lnTo>
                              <a:cubicBezTo>
                                <a:pt x="28040" y="3323"/>
                                <a:pt x="23277" y="3038"/>
                                <a:pt x="18610" y="3514"/>
                              </a:cubicBezTo>
                              <a:cubicBezTo>
                                <a:pt x="14038" y="4085"/>
                                <a:pt x="9371" y="5419"/>
                                <a:pt x="6989" y="9419"/>
                              </a:cubicBezTo>
                              <a:cubicBezTo>
                                <a:pt x="4513" y="13325"/>
                                <a:pt x="3656" y="18373"/>
                                <a:pt x="2703" y="23326"/>
                              </a:cubicBezTo>
                              <a:cubicBezTo>
                                <a:pt x="1846" y="28184"/>
                                <a:pt x="1084" y="33327"/>
                                <a:pt x="2227" y="38090"/>
                              </a:cubicBezTo>
                              <a:lnTo>
                                <a:pt x="1655" y="37804"/>
                              </a:lnTo>
                              <a:cubicBezTo>
                                <a:pt x="4608" y="36947"/>
                                <a:pt x="7847" y="36661"/>
                                <a:pt x="10990" y="3704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7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5240" y="3669874"/>
                        <a:ext cx="56388" cy="62271"/>
                        <a:chOff x="6115240" y="3669874"/>
                        <a:chExt cx="56388" cy="62271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8" name="Freeform: Shape 147">
                          <a:extLst>
                            <a:ext uri="{FF2B5EF4-FFF2-40B4-BE49-F238E27FC236}">
                              <a16:creationId xmlns:a16="http://schemas.microsoft.com/office/drawing/2014/main" id="{F16837DE-3736-402E-86F8-39B9ABD0550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240" y="3669874"/>
                          <a:ext cx="56388" cy="44113"/>
                        </a:xfrm>
                        <a:custGeom>
                          <a:avLst/>
                          <a:gdLst>
                            <a:gd name="connsiteX0" fmla="*/ 7239 w 56388"/>
                            <a:gd name="connsiteY0" fmla="*/ 43351 h 44113"/>
                            <a:gd name="connsiteX1" fmla="*/ 476 w 56388"/>
                            <a:gd name="connsiteY1" fmla="*/ 44113 h 44113"/>
                            <a:gd name="connsiteX2" fmla="*/ 0 w 56388"/>
                            <a:gd name="connsiteY2" fmla="*/ 43732 h 44113"/>
                            <a:gd name="connsiteX3" fmla="*/ 0 w 56388"/>
                            <a:gd name="connsiteY3" fmla="*/ 43637 h 44113"/>
                            <a:gd name="connsiteX4" fmla="*/ 0 w 56388"/>
                            <a:gd name="connsiteY4" fmla="*/ 43542 h 44113"/>
                            <a:gd name="connsiteX5" fmla="*/ 3810 w 56388"/>
                            <a:gd name="connsiteY5" fmla="*/ 35446 h 44113"/>
                            <a:gd name="connsiteX6" fmla="*/ 9334 w 56388"/>
                            <a:gd name="connsiteY6" fmla="*/ 28683 h 44113"/>
                            <a:gd name="connsiteX7" fmla="*/ 22193 w 56388"/>
                            <a:gd name="connsiteY7" fmla="*/ 17253 h 44113"/>
                            <a:gd name="connsiteX8" fmla="*/ 29528 w 56388"/>
                            <a:gd name="connsiteY8" fmla="*/ 12109 h 44113"/>
                            <a:gd name="connsiteX9" fmla="*/ 32956 w 56388"/>
                            <a:gd name="connsiteY9" fmla="*/ 10585 h 44113"/>
                            <a:gd name="connsiteX10" fmla="*/ 34004 w 56388"/>
                            <a:gd name="connsiteY10" fmla="*/ 7633 h 44113"/>
                            <a:gd name="connsiteX11" fmla="*/ 35052 w 56388"/>
                            <a:gd name="connsiteY11" fmla="*/ 2775 h 44113"/>
                            <a:gd name="connsiteX12" fmla="*/ 39433 w 56388"/>
                            <a:gd name="connsiteY12" fmla="*/ 298 h 44113"/>
                            <a:gd name="connsiteX13" fmla="*/ 44196 w 56388"/>
                            <a:gd name="connsiteY13" fmla="*/ 489 h 44113"/>
                            <a:gd name="connsiteX14" fmla="*/ 46672 w 56388"/>
                            <a:gd name="connsiteY14" fmla="*/ 4870 h 44113"/>
                            <a:gd name="connsiteX15" fmla="*/ 45910 w 56388"/>
                            <a:gd name="connsiteY15" fmla="*/ 4204 h 44113"/>
                            <a:gd name="connsiteX16" fmla="*/ 55816 w 56388"/>
                            <a:gd name="connsiteY16" fmla="*/ 5442 h 44113"/>
                            <a:gd name="connsiteX17" fmla="*/ 55721 w 56388"/>
                            <a:gd name="connsiteY17" fmla="*/ 5442 h 44113"/>
                            <a:gd name="connsiteX18" fmla="*/ 56388 w 56388"/>
                            <a:gd name="connsiteY18" fmla="*/ 4394 h 44113"/>
                            <a:gd name="connsiteX19" fmla="*/ 55912 w 56388"/>
                            <a:gd name="connsiteY19" fmla="*/ 5537 h 44113"/>
                            <a:gd name="connsiteX20" fmla="*/ 55816 w 56388"/>
                            <a:gd name="connsiteY20" fmla="*/ 5537 h 44113"/>
                            <a:gd name="connsiteX21" fmla="*/ 45815 w 56388"/>
                            <a:gd name="connsiteY21" fmla="*/ 5632 h 44113"/>
                            <a:gd name="connsiteX22" fmla="*/ 45148 w 56388"/>
                            <a:gd name="connsiteY22" fmla="*/ 5061 h 44113"/>
                            <a:gd name="connsiteX23" fmla="*/ 45148 w 56388"/>
                            <a:gd name="connsiteY23" fmla="*/ 4966 h 44113"/>
                            <a:gd name="connsiteX24" fmla="*/ 43434 w 56388"/>
                            <a:gd name="connsiteY24" fmla="*/ 2203 h 44113"/>
                            <a:gd name="connsiteX25" fmla="*/ 39910 w 56388"/>
                            <a:gd name="connsiteY25" fmla="*/ 2394 h 44113"/>
                            <a:gd name="connsiteX26" fmla="*/ 36671 w 56388"/>
                            <a:gd name="connsiteY26" fmla="*/ 7728 h 44113"/>
                            <a:gd name="connsiteX27" fmla="*/ 34766 w 56388"/>
                            <a:gd name="connsiteY27" fmla="*/ 12776 h 44113"/>
                            <a:gd name="connsiteX28" fmla="*/ 30575 w 56388"/>
                            <a:gd name="connsiteY28" fmla="*/ 14872 h 44113"/>
                            <a:gd name="connsiteX29" fmla="*/ 24003 w 56388"/>
                            <a:gd name="connsiteY29" fmla="*/ 19539 h 44113"/>
                            <a:gd name="connsiteX30" fmla="*/ 10954 w 56388"/>
                            <a:gd name="connsiteY30" fmla="*/ 30397 h 44113"/>
                            <a:gd name="connsiteX31" fmla="*/ 762 w 56388"/>
                            <a:gd name="connsiteY31" fmla="*/ 43637 h 44113"/>
                            <a:gd name="connsiteX32" fmla="*/ 286 w 56388"/>
                            <a:gd name="connsiteY32" fmla="*/ 43066 h 44113"/>
                            <a:gd name="connsiteX33" fmla="*/ 7239 w 56388"/>
                            <a:gd name="connsiteY33" fmla="*/ 43351 h 441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</a:cxnLst>
                          <a:rect l="l" t="t" r="r" b="b"/>
                          <a:pathLst>
                            <a:path w="56388" h="44113">
                              <a:moveTo>
                                <a:pt x="7239" y="43351"/>
                              </a:moveTo>
                              <a:cubicBezTo>
                                <a:pt x="4953" y="43637"/>
                                <a:pt x="2762" y="43923"/>
                                <a:pt x="476" y="44113"/>
                              </a:cubicBezTo>
                              <a:cubicBezTo>
                                <a:pt x="286" y="44113"/>
                                <a:pt x="0" y="43923"/>
                                <a:pt x="0" y="43732"/>
                              </a:cubicBezTo>
                              <a:lnTo>
                                <a:pt x="0" y="43637"/>
                              </a:lnTo>
                              <a:lnTo>
                                <a:pt x="0" y="43542"/>
                              </a:lnTo>
                              <a:cubicBezTo>
                                <a:pt x="476" y="40399"/>
                                <a:pt x="2191" y="37827"/>
                                <a:pt x="3810" y="35446"/>
                              </a:cubicBezTo>
                              <a:cubicBezTo>
                                <a:pt x="5524" y="33064"/>
                                <a:pt x="7429" y="30874"/>
                                <a:pt x="9334" y="28683"/>
                              </a:cubicBezTo>
                              <a:cubicBezTo>
                                <a:pt x="13335" y="24301"/>
                                <a:pt x="18002" y="20968"/>
                                <a:pt x="22193" y="17253"/>
                              </a:cubicBezTo>
                              <a:cubicBezTo>
                                <a:pt x="24384" y="15348"/>
                                <a:pt x="26670" y="13443"/>
                                <a:pt x="29528" y="12109"/>
                              </a:cubicBezTo>
                              <a:cubicBezTo>
                                <a:pt x="30956" y="11538"/>
                                <a:pt x="32290" y="11157"/>
                                <a:pt x="32956" y="10585"/>
                              </a:cubicBezTo>
                              <a:cubicBezTo>
                                <a:pt x="33433" y="10300"/>
                                <a:pt x="33909" y="8966"/>
                                <a:pt x="34004" y="7633"/>
                              </a:cubicBezTo>
                              <a:cubicBezTo>
                                <a:pt x="34195" y="6299"/>
                                <a:pt x="34004" y="4489"/>
                                <a:pt x="35052" y="2775"/>
                              </a:cubicBezTo>
                              <a:cubicBezTo>
                                <a:pt x="36195" y="1060"/>
                                <a:pt x="38005" y="584"/>
                                <a:pt x="39433" y="298"/>
                              </a:cubicBezTo>
                              <a:cubicBezTo>
                                <a:pt x="40862" y="13"/>
                                <a:pt x="42577" y="-273"/>
                                <a:pt x="44196" y="489"/>
                              </a:cubicBezTo>
                              <a:cubicBezTo>
                                <a:pt x="45910" y="1346"/>
                                <a:pt x="46577" y="3346"/>
                                <a:pt x="46672" y="4870"/>
                              </a:cubicBezTo>
                              <a:lnTo>
                                <a:pt x="45910" y="4204"/>
                              </a:lnTo>
                              <a:cubicBezTo>
                                <a:pt x="49149" y="4585"/>
                                <a:pt x="52578" y="4299"/>
                                <a:pt x="55816" y="5442"/>
                              </a:cubicBezTo>
                              <a:lnTo>
                                <a:pt x="55721" y="5442"/>
                              </a:lnTo>
                              <a:lnTo>
                                <a:pt x="56388" y="4394"/>
                              </a:lnTo>
                              <a:lnTo>
                                <a:pt x="55912" y="5537"/>
                              </a:lnTo>
                              <a:cubicBezTo>
                                <a:pt x="55912" y="5537"/>
                                <a:pt x="55816" y="5632"/>
                                <a:pt x="55816" y="5537"/>
                              </a:cubicBezTo>
                              <a:cubicBezTo>
                                <a:pt x="52483" y="4966"/>
                                <a:pt x="49244" y="5632"/>
                                <a:pt x="45815" y="5632"/>
                              </a:cubicBezTo>
                              <a:cubicBezTo>
                                <a:pt x="45434" y="5632"/>
                                <a:pt x="45148" y="5347"/>
                                <a:pt x="45148" y="5061"/>
                              </a:cubicBezTo>
                              <a:lnTo>
                                <a:pt x="45148" y="4966"/>
                              </a:lnTo>
                              <a:cubicBezTo>
                                <a:pt x="44958" y="3632"/>
                                <a:pt x="44387" y="2489"/>
                                <a:pt x="43434" y="2203"/>
                              </a:cubicBezTo>
                              <a:cubicBezTo>
                                <a:pt x="42481" y="1822"/>
                                <a:pt x="41148" y="2013"/>
                                <a:pt x="39910" y="2394"/>
                              </a:cubicBezTo>
                              <a:cubicBezTo>
                                <a:pt x="37052" y="3156"/>
                                <a:pt x="36576" y="4394"/>
                                <a:pt x="36671" y="7728"/>
                              </a:cubicBezTo>
                              <a:cubicBezTo>
                                <a:pt x="36481" y="9252"/>
                                <a:pt x="36481" y="11157"/>
                                <a:pt x="34766" y="12776"/>
                              </a:cubicBezTo>
                              <a:cubicBezTo>
                                <a:pt x="33242" y="14014"/>
                                <a:pt x="31718" y="14300"/>
                                <a:pt x="30575" y="14872"/>
                              </a:cubicBezTo>
                              <a:cubicBezTo>
                                <a:pt x="28289" y="15919"/>
                                <a:pt x="26194" y="17729"/>
                                <a:pt x="24003" y="19539"/>
                              </a:cubicBezTo>
                              <a:cubicBezTo>
                                <a:pt x="19621" y="23349"/>
                                <a:pt x="14954" y="26492"/>
                                <a:pt x="10954" y="30397"/>
                              </a:cubicBezTo>
                              <a:cubicBezTo>
                                <a:pt x="6953" y="34303"/>
                                <a:pt x="2667" y="38398"/>
                                <a:pt x="762" y="43637"/>
                              </a:cubicBezTo>
                              <a:lnTo>
                                <a:pt x="286" y="43066"/>
                              </a:lnTo>
                              <a:cubicBezTo>
                                <a:pt x="2762" y="43066"/>
                                <a:pt x="4953" y="43161"/>
                                <a:pt x="7239" y="433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" name="Freeform: Shape 148">
                          <a:extLst>
                            <a:ext uri="{FF2B5EF4-FFF2-40B4-BE49-F238E27FC236}">
                              <a16:creationId xmlns:a16="http://schemas.microsoft.com/office/drawing/2014/main" id="{7CAD60A9-FC0A-41D6-83BE-B516836B079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9528" y="3679411"/>
                          <a:ext cx="26649" cy="33919"/>
                        </a:xfrm>
                        <a:custGeom>
                          <a:avLst/>
                          <a:gdLst>
                            <a:gd name="connsiteX0" fmla="*/ 24098 w 26649"/>
                            <a:gd name="connsiteY0" fmla="*/ 0 h 33919"/>
                            <a:gd name="connsiteX1" fmla="*/ 26194 w 26649"/>
                            <a:gd name="connsiteY1" fmla="*/ 5525 h 33919"/>
                            <a:gd name="connsiteX2" fmla="*/ 26575 w 26649"/>
                            <a:gd name="connsiteY2" fmla="*/ 8858 h 33919"/>
                            <a:gd name="connsiteX3" fmla="*/ 25622 w 26649"/>
                            <a:gd name="connsiteY3" fmla="*/ 12002 h 33919"/>
                            <a:gd name="connsiteX4" fmla="*/ 19526 w 26649"/>
                            <a:gd name="connsiteY4" fmla="*/ 22288 h 33919"/>
                            <a:gd name="connsiteX5" fmla="*/ 11335 w 26649"/>
                            <a:gd name="connsiteY5" fmla="*/ 31147 h 33919"/>
                            <a:gd name="connsiteX6" fmla="*/ 0 w 26649"/>
                            <a:gd name="connsiteY6" fmla="*/ 33528 h 33919"/>
                            <a:gd name="connsiteX7" fmla="*/ 10001 w 26649"/>
                            <a:gd name="connsiteY7" fmla="*/ 29242 h 33919"/>
                            <a:gd name="connsiteX8" fmla="*/ 17050 w 26649"/>
                            <a:gd name="connsiteY8" fmla="*/ 20574 h 33919"/>
                            <a:gd name="connsiteX9" fmla="*/ 23527 w 26649"/>
                            <a:gd name="connsiteY9" fmla="*/ 10954 h 33919"/>
                            <a:gd name="connsiteX10" fmla="*/ 24670 w 26649"/>
                            <a:gd name="connsiteY10" fmla="*/ 6001 h 33919"/>
                            <a:gd name="connsiteX11" fmla="*/ 24098 w 26649"/>
                            <a:gd name="connsiteY11" fmla="*/ 0 h 3391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6649" h="33919">
                              <a:moveTo>
                                <a:pt x="24098" y="0"/>
                              </a:moveTo>
                              <a:cubicBezTo>
                                <a:pt x="24479" y="2000"/>
                                <a:pt x="25336" y="3619"/>
                                <a:pt x="26194" y="5525"/>
                              </a:cubicBezTo>
                              <a:cubicBezTo>
                                <a:pt x="26575" y="6477"/>
                                <a:pt x="26765" y="7620"/>
                                <a:pt x="26575" y="8858"/>
                              </a:cubicBezTo>
                              <a:cubicBezTo>
                                <a:pt x="26384" y="10001"/>
                                <a:pt x="26098" y="10954"/>
                                <a:pt x="25622" y="12002"/>
                              </a:cubicBezTo>
                              <a:cubicBezTo>
                                <a:pt x="24003" y="15907"/>
                                <a:pt x="21527" y="18955"/>
                                <a:pt x="19526" y="22288"/>
                              </a:cubicBezTo>
                              <a:cubicBezTo>
                                <a:pt x="17335" y="25622"/>
                                <a:pt x="14668" y="28861"/>
                                <a:pt x="11335" y="31147"/>
                              </a:cubicBezTo>
                              <a:cubicBezTo>
                                <a:pt x="8001" y="33433"/>
                                <a:pt x="3715" y="34576"/>
                                <a:pt x="0" y="33528"/>
                              </a:cubicBezTo>
                              <a:cubicBezTo>
                                <a:pt x="3905" y="33242"/>
                                <a:pt x="7239" y="31623"/>
                                <a:pt x="10001" y="29242"/>
                              </a:cubicBezTo>
                              <a:cubicBezTo>
                                <a:pt x="12764" y="26765"/>
                                <a:pt x="15049" y="23813"/>
                                <a:pt x="17050" y="20574"/>
                              </a:cubicBezTo>
                              <a:cubicBezTo>
                                <a:pt x="19145" y="17145"/>
                                <a:pt x="21717" y="14192"/>
                                <a:pt x="23527" y="10954"/>
                              </a:cubicBezTo>
                              <a:cubicBezTo>
                                <a:pt x="24479" y="9239"/>
                                <a:pt x="25146" y="7810"/>
                                <a:pt x="24670" y="6001"/>
                              </a:cubicBezTo>
                              <a:cubicBezTo>
                                <a:pt x="24479" y="4096"/>
                                <a:pt x="23717" y="2000"/>
                                <a:pt x="2409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0" name="Freeform: Shape 149">
                          <a:extLst>
                            <a:ext uri="{FF2B5EF4-FFF2-40B4-BE49-F238E27FC236}">
                              <a16:creationId xmlns:a16="http://schemas.microsoft.com/office/drawing/2014/main" id="{999612A7-2BF7-4886-BAF3-017D814CDE6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5517" y="3715320"/>
                          <a:ext cx="24107" cy="16824"/>
                        </a:xfrm>
                        <a:custGeom>
                          <a:avLst/>
                          <a:gdLst>
                            <a:gd name="connsiteX0" fmla="*/ 2772 w 24107"/>
                            <a:gd name="connsiteY0" fmla="*/ 0 h 16824"/>
                            <a:gd name="connsiteX1" fmla="*/ 3153 w 24107"/>
                            <a:gd name="connsiteY1" fmla="*/ 7810 h 16824"/>
                            <a:gd name="connsiteX2" fmla="*/ 2867 w 24107"/>
                            <a:gd name="connsiteY2" fmla="*/ 15145 h 16824"/>
                            <a:gd name="connsiteX3" fmla="*/ 1534 w 24107"/>
                            <a:gd name="connsiteY3" fmla="*/ 13716 h 16824"/>
                            <a:gd name="connsiteX4" fmla="*/ 24108 w 24107"/>
                            <a:gd name="connsiteY4" fmla="*/ 12764 h 16824"/>
                            <a:gd name="connsiteX5" fmla="*/ 13059 w 24107"/>
                            <a:gd name="connsiteY5" fmla="*/ 16288 h 16824"/>
                            <a:gd name="connsiteX6" fmla="*/ 1438 w 24107"/>
                            <a:gd name="connsiteY6" fmla="*/ 16669 h 16824"/>
                            <a:gd name="connsiteX7" fmla="*/ 1343 w 24107"/>
                            <a:gd name="connsiteY7" fmla="*/ 16669 h 16824"/>
                            <a:gd name="connsiteX8" fmla="*/ 10 w 24107"/>
                            <a:gd name="connsiteY8" fmla="*/ 15240 h 16824"/>
                            <a:gd name="connsiteX9" fmla="*/ 2772 w 24107"/>
                            <a:gd name="connsiteY9" fmla="*/ 0 h 168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4107" h="16824">
                              <a:moveTo>
                                <a:pt x="2772" y="0"/>
                              </a:moveTo>
                              <a:cubicBezTo>
                                <a:pt x="3534" y="2477"/>
                                <a:pt x="3343" y="5334"/>
                                <a:pt x="3153" y="7810"/>
                              </a:cubicBezTo>
                              <a:cubicBezTo>
                                <a:pt x="2962" y="10382"/>
                                <a:pt x="2677" y="12859"/>
                                <a:pt x="2867" y="15145"/>
                              </a:cubicBezTo>
                              <a:lnTo>
                                <a:pt x="1534" y="13716"/>
                              </a:lnTo>
                              <a:cubicBezTo>
                                <a:pt x="8963" y="13811"/>
                                <a:pt x="16393" y="13621"/>
                                <a:pt x="24108" y="12764"/>
                              </a:cubicBezTo>
                              <a:cubicBezTo>
                                <a:pt x="20679" y="14669"/>
                                <a:pt x="16869" y="15621"/>
                                <a:pt x="13059" y="16288"/>
                              </a:cubicBezTo>
                              <a:cubicBezTo>
                                <a:pt x="9249" y="16859"/>
                                <a:pt x="5344" y="16954"/>
                                <a:pt x="1438" y="16669"/>
                              </a:cubicBezTo>
                              <a:lnTo>
                                <a:pt x="1343" y="16669"/>
                              </a:lnTo>
                              <a:cubicBezTo>
                                <a:pt x="581" y="16574"/>
                                <a:pt x="105" y="16002"/>
                                <a:pt x="10" y="15240"/>
                              </a:cubicBezTo>
                              <a:cubicBezTo>
                                <a:pt x="-181" y="9620"/>
                                <a:pt x="2486" y="5144"/>
                                <a:pt x="277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1" name="Freeform: Shape 150">
                          <a:extLst>
                            <a:ext uri="{FF2B5EF4-FFF2-40B4-BE49-F238E27FC236}">
                              <a16:creationId xmlns:a16="http://schemas.microsoft.com/office/drawing/2014/main" id="{495A7677-50F8-4C0E-8246-345ADC782D5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4324" y="3713320"/>
                          <a:ext cx="35875" cy="15144"/>
                        </a:xfrm>
                        <a:custGeom>
                          <a:avLst/>
                          <a:gdLst>
                            <a:gd name="connsiteX0" fmla="*/ 443 w 35875"/>
                            <a:gd name="connsiteY0" fmla="*/ 0 h 15144"/>
                            <a:gd name="connsiteX1" fmla="*/ 1586 w 35875"/>
                            <a:gd name="connsiteY1" fmla="*/ 7048 h 15144"/>
                            <a:gd name="connsiteX2" fmla="*/ 2538 w 35875"/>
                            <a:gd name="connsiteY2" fmla="*/ 10192 h 15144"/>
                            <a:gd name="connsiteX3" fmla="*/ 4253 w 35875"/>
                            <a:gd name="connsiteY3" fmla="*/ 13716 h 15144"/>
                            <a:gd name="connsiteX4" fmla="*/ 3110 w 35875"/>
                            <a:gd name="connsiteY4" fmla="*/ 12478 h 15144"/>
                            <a:gd name="connsiteX5" fmla="*/ 11111 w 35875"/>
                            <a:gd name="connsiteY5" fmla="*/ 11716 h 15144"/>
                            <a:gd name="connsiteX6" fmla="*/ 19493 w 35875"/>
                            <a:gd name="connsiteY6" fmla="*/ 11430 h 15144"/>
                            <a:gd name="connsiteX7" fmla="*/ 35876 w 35875"/>
                            <a:gd name="connsiteY7" fmla="*/ 14478 h 15144"/>
                            <a:gd name="connsiteX8" fmla="*/ 19493 w 35875"/>
                            <a:gd name="connsiteY8" fmla="*/ 14288 h 15144"/>
                            <a:gd name="connsiteX9" fmla="*/ 11396 w 35875"/>
                            <a:gd name="connsiteY9" fmla="*/ 14764 h 15144"/>
                            <a:gd name="connsiteX10" fmla="*/ 2919 w 35875"/>
                            <a:gd name="connsiteY10" fmla="*/ 15145 h 15144"/>
                            <a:gd name="connsiteX11" fmla="*/ 2729 w 35875"/>
                            <a:gd name="connsiteY11" fmla="*/ 15145 h 15144"/>
                            <a:gd name="connsiteX12" fmla="*/ 1681 w 35875"/>
                            <a:gd name="connsiteY12" fmla="*/ 14002 h 15144"/>
                            <a:gd name="connsiteX13" fmla="*/ 1681 w 35875"/>
                            <a:gd name="connsiteY13" fmla="*/ 13906 h 15144"/>
                            <a:gd name="connsiteX14" fmla="*/ 633 w 35875"/>
                            <a:gd name="connsiteY14" fmla="*/ 10954 h 15144"/>
                            <a:gd name="connsiteX15" fmla="*/ 62 w 35875"/>
                            <a:gd name="connsiteY15" fmla="*/ 7144 h 15144"/>
                            <a:gd name="connsiteX16" fmla="*/ 443 w 35875"/>
                            <a:gd name="connsiteY16" fmla="*/ 0 h 1514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35875" h="15144">
                              <a:moveTo>
                                <a:pt x="443" y="0"/>
                              </a:moveTo>
                              <a:cubicBezTo>
                                <a:pt x="919" y="2381"/>
                                <a:pt x="1109" y="4763"/>
                                <a:pt x="1586" y="7048"/>
                              </a:cubicBezTo>
                              <a:cubicBezTo>
                                <a:pt x="1776" y="8192"/>
                                <a:pt x="2062" y="9335"/>
                                <a:pt x="2538" y="10192"/>
                              </a:cubicBezTo>
                              <a:cubicBezTo>
                                <a:pt x="2824" y="10858"/>
                                <a:pt x="4062" y="11906"/>
                                <a:pt x="4253" y="13716"/>
                              </a:cubicBezTo>
                              <a:lnTo>
                                <a:pt x="3110" y="12478"/>
                              </a:lnTo>
                              <a:lnTo>
                                <a:pt x="11111" y="11716"/>
                              </a:lnTo>
                              <a:cubicBezTo>
                                <a:pt x="13873" y="11430"/>
                                <a:pt x="16635" y="11335"/>
                                <a:pt x="19493" y="11430"/>
                              </a:cubicBezTo>
                              <a:cubicBezTo>
                                <a:pt x="25017" y="11621"/>
                                <a:pt x="30637" y="12573"/>
                                <a:pt x="35876" y="14478"/>
                              </a:cubicBezTo>
                              <a:cubicBezTo>
                                <a:pt x="30351" y="14192"/>
                                <a:pt x="24922" y="14097"/>
                                <a:pt x="19493" y="14288"/>
                              </a:cubicBezTo>
                              <a:cubicBezTo>
                                <a:pt x="16826" y="14383"/>
                                <a:pt x="14063" y="14573"/>
                                <a:pt x="11396" y="14764"/>
                              </a:cubicBezTo>
                              <a:cubicBezTo>
                                <a:pt x="8729" y="15050"/>
                                <a:pt x="5872" y="15145"/>
                                <a:pt x="2919" y="15145"/>
                              </a:cubicBezTo>
                              <a:lnTo>
                                <a:pt x="2729" y="15145"/>
                              </a:lnTo>
                              <a:cubicBezTo>
                                <a:pt x="2157" y="15145"/>
                                <a:pt x="1681" y="14669"/>
                                <a:pt x="1681" y="14002"/>
                              </a:cubicBezTo>
                              <a:lnTo>
                                <a:pt x="1681" y="13906"/>
                              </a:lnTo>
                              <a:cubicBezTo>
                                <a:pt x="1776" y="13145"/>
                                <a:pt x="1205" y="12478"/>
                                <a:pt x="633" y="10954"/>
                              </a:cubicBezTo>
                              <a:cubicBezTo>
                                <a:pt x="252" y="9620"/>
                                <a:pt x="157" y="8382"/>
                                <a:pt x="62" y="7144"/>
                              </a:cubicBezTo>
                              <a:cubicBezTo>
                                <a:pt x="-129" y="4763"/>
                                <a:pt x="157" y="2381"/>
                                <a:pt x="44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52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5240" y="3934859"/>
                        <a:ext cx="56388" cy="62271"/>
                        <a:chOff x="6115240" y="3934859"/>
                        <a:chExt cx="56388" cy="62271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53" name="Freeform: Shape 152">
                          <a:extLst>
                            <a:ext uri="{FF2B5EF4-FFF2-40B4-BE49-F238E27FC236}">
                              <a16:creationId xmlns:a16="http://schemas.microsoft.com/office/drawing/2014/main" id="{AA797E4C-4577-46FF-87B4-B0B730BB9B1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240" y="3934859"/>
                          <a:ext cx="56388" cy="44113"/>
                        </a:xfrm>
                        <a:custGeom>
                          <a:avLst/>
                          <a:gdLst>
                            <a:gd name="connsiteX0" fmla="*/ 7239 w 56388"/>
                            <a:gd name="connsiteY0" fmla="*/ 43351 h 44113"/>
                            <a:gd name="connsiteX1" fmla="*/ 476 w 56388"/>
                            <a:gd name="connsiteY1" fmla="*/ 44113 h 44113"/>
                            <a:gd name="connsiteX2" fmla="*/ 0 w 56388"/>
                            <a:gd name="connsiteY2" fmla="*/ 43732 h 44113"/>
                            <a:gd name="connsiteX3" fmla="*/ 0 w 56388"/>
                            <a:gd name="connsiteY3" fmla="*/ 43637 h 44113"/>
                            <a:gd name="connsiteX4" fmla="*/ 0 w 56388"/>
                            <a:gd name="connsiteY4" fmla="*/ 43542 h 44113"/>
                            <a:gd name="connsiteX5" fmla="*/ 3810 w 56388"/>
                            <a:gd name="connsiteY5" fmla="*/ 35446 h 44113"/>
                            <a:gd name="connsiteX6" fmla="*/ 9334 w 56388"/>
                            <a:gd name="connsiteY6" fmla="*/ 28683 h 44113"/>
                            <a:gd name="connsiteX7" fmla="*/ 22193 w 56388"/>
                            <a:gd name="connsiteY7" fmla="*/ 17253 h 44113"/>
                            <a:gd name="connsiteX8" fmla="*/ 29528 w 56388"/>
                            <a:gd name="connsiteY8" fmla="*/ 12109 h 44113"/>
                            <a:gd name="connsiteX9" fmla="*/ 32956 w 56388"/>
                            <a:gd name="connsiteY9" fmla="*/ 10585 h 44113"/>
                            <a:gd name="connsiteX10" fmla="*/ 34004 w 56388"/>
                            <a:gd name="connsiteY10" fmla="*/ 7633 h 44113"/>
                            <a:gd name="connsiteX11" fmla="*/ 35052 w 56388"/>
                            <a:gd name="connsiteY11" fmla="*/ 2775 h 44113"/>
                            <a:gd name="connsiteX12" fmla="*/ 39433 w 56388"/>
                            <a:gd name="connsiteY12" fmla="*/ 298 h 44113"/>
                            <a:gd name="connsiteX13" fmla="*/ 44196 w 56388"/>
                            <a:gd name="connsiteY13" fmla="*/ 489 h 44113"/>
                            <a:gd name="connsiteX14" fmla="*/ 46672 w 56388"/>
                            <a:gd name="connsiteY14" fmla="*/ 4870 h 44113"/>
                            <a:gd name="connsiteX15" fmla="*/ 45910 w 56388"/>
                            <a:gd name="connsiteY15" fmla="*/ 4204 h 44113"/>
                            <a:gd name="connsiteX16" fmla="*/ 55816 w 56388"/>
                            <a:gd name="connsiteY16" fmla="*/ 5442 h 44113"/>
                            <a:gd name="connsiteX17" fmla="*/ 55721 w 56388"/>
                            <a:gd name="connsiteY17" fmla="*/ 5442 h 44113"/>
                            <a:gd name="connsiteX18" fmla="*/ 56388 w 56388"/>
                            <a:gd name="connsiteY18" fmla="*/ 4394 h 44113"/>
                            <a:gd name="connsiteX19" fmla="*/ 55912 w 56388"/>
                            <a:gd name="connsiteY19" fmla="*/ 5537 h 44113"/>
                            <a:gd name="connsiteX20" fmla="*/ 55816 w 56388"/>
                            <a:gd name="connsiteY20" fmla="*/ 5537 h 44113"/>
                            <a:gd name="connsiteX21" fmla="*/ 45815 w 56388"/>
                            <a:gd name="connsiteY21" fmla="*/ 5632 h 44113"/>
                            <a:gd name="connsiteX22" fmla="*/ 45148 w 56388"/>
                            <a:gd name="connsiteY22" fmla="*/ 5061 h 44113"/>
                            <a:gd name="connsiteX23" fmla="*/ 45148 w 56388"/>
                            <a:gd name="connsiteY23" fmla="*/ 4966 h 44113"/>
                            <a:gd name="connsiteX24" fmla="*/ 43434 w 56388"/>
                            <a:gd name="connsiteY24" fmla="*/ 2203 h 44113"/>
                            <a:gd name="connsiteX25" fmla="*/ 39910 w 56388"/>
                            <a:gd name="connsiteY25" fmla="*/ 2394 h 44113"/>
                            <a:gd name="connsiteX26" fmla="*/ 36671 w 56388"/>
                            <a:gd name="connsiteY26" fmla="*/ 7728 h 44113"/>
                            <a:gd name="connsiteX27" fmla="*/ 34766 w 56388"/>
                            <a:gd name="connsiteY27" fmla="*/ 12776 h 44113"/>
                            <a:gd name="connsiteX28" fmla="*/ 30575 w 56388"/>
                            <a:gd name="connsiteY28" fmla="*/ 14872 h 44113"/>
                            <a:gd name="connsiteX29" fmla="*/ 24003 w 56388"/>
                            <a:gd name="connsiteY29" fmla="*/ 19539 h 44113"/>
                            <a:gd name="connsiteX30" fmla="*/ 10954 w 56388"/>
                            <a:gd name="connsiteY30" fmla="*/ 30397 h 44113"/>
                            <a:gd name="connsiteX31" fmla="*/ 762 w 56388"/>
                            <a:gd name="connsiteY31" fmla="*/ 43637 h 44113"/>
                            <a:gd name="connsiteX32" fmla="*/ 286 w 56388"/>
                            <a:gd name="connsiteY32" fmla="*/ 43066 h 44113"/>
                            <a:gd name="connsiteX33" fmla="*/ 7239 w 56388"/>
                            <a:gd name="connsiteY33" fmla="*/ 43351 h 441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</a:cxnLst>
                          <a:rect l="l" t="t" r="r" b="b"/>
                          <a:pathLst>
                            <a:path w="56388" h="44113">
                              <a:moveTo>
                                <a:pt x="7239" y="43351"/>
                              </a:moveTo>
                              <a:cubicBezTo>
                                <a:pt x="4953" y="43637"/>
                                <a:pt x="2762" y="43923"/>
                                <a:pt x="476" y="44113"/>
                              </a:cubicBezTo>
                              <a:cubicBezTo>
                                <a:pt x="286" y="44113"/>
                                <a:pt x="0" y="43923"/>
                                <a:pt x="0" y="43732"/>
                              </a:cubicBezTo>
                              <a:lnTo>
                                <a:pt x="0" y="43637"/>
                              </a:lnTo>
                              <a:lnTo>
                                <a:pt x="0" y="43542"/>
                              </a:lnTo>
                              <a:cubicBezTo>
                                <a:pt x="476" y="40399"/>
                                <a:pt x="2191" y="37827"/>
                                <a:pt x="3810" y="35446"/>
                              </a:cubicBezTo>
                              <a:cubicBezTo>
                                <a:pt x="5524" y="33064"/>
                                <a:pt x="7429" y="30874"/>
                                <a:pt x="9334" y="28683"/>
                              </a:cubicBezTo>
                              <a:cubicBezTo>
                                <a:pt x="13335" y="24301"/>
                                <a:pt x="18002" y="20968"/>
                                <a:pt x="22193" y="17253"/>
                              </a:cubicBezTo>
                              <a:cubicBezTo>
                                <a:pt x="24384" y="15348"/>
                                <a:pt x="26670" y="13443"/>
                                <a:pt x="29528" y="12109"/>
                              </a:cubicBezTo>
                              <a:cubicBezTo>
                                <a:pt x="30956" y="11538"/>
                                <a:pt x="32290" y="11157"/>
                                <a:pt x="32956" y="10585"/>
                              </a:cubicBezTo>
                              <a:cubicBezTo>
                                <a:pt x="33433" y="10300"/>
                                <a:pt x="33909" y="8966"/>
                                <a:pt x="34004" y="7633"/>
                              </a:cubicBezTo>
                              <a:cubicBezTo>
                                <a:pt x="34195" y="6299"/>
                                <a:pt x="34004" y="4489"/>
                                <a:pt x="35052" y="2775"/>
                              </a:cubicBezTo>
                              <a:cubicBezTo>
                                <a:pt x="36195" y="1060"/>
                                <a:pt x="38005" y="584"/>
                                <a:pt x="39433" y="298"/>
                              </a:cubicBezTo>
                              <a:cubicBezTo>
                                <a:pt x="40862" y="13"/>
                                <a:pt x="42577" y="-273"/>
                                <a:pt x="44196" y="489"/>
                              </a:cubicBezTo>
                              <a:cubicBezTo>
                                <a:pt x="45910" y="1346"/>
                                <a:pt x="46577" y="3346"/>
                                <a:pt x="46672" y="4870"/>
                              </a:cubicBezTo>
                              <a:lnTo>
                                <a:pt x="45910" y="4204"/>
                              </a:lnTo>
                              <a:cubicBezTo>
                                <a:pt x="49149" y="4585"/>
                                <a:pt x="52578" y="4299"/>
                                <a:pt x="55816" y="5442"/>
                              </a:cubicBezTo>
                              <a:lnTo>
                                <a:pt x="55721" y="5442"/>
                              </a:lnTo>
                              <a:lnTo>
                                <a:pt x="56388" y="4394"/>
                              </a:lnTo>
                              <a:lnTo>
                                <a:pt x="55912" y="5537"/>
                              </a:lnTo>
                              <a:cubicBezTo>
                                <a:pt x="55912" y="5537"/>
                                <a:pt x="55816" y="5632"/>
                                <a:pt x="55816" y="5537"/>
                              </a:cubicBezTo>
                              <a:cubicBezTo>
                                <a:pt x="52483" y="4966"/>
                                <a:pt x="49244" y="5632"/>
                                <a:pt x="45815" y="5632"/>
                              </a:cubicBezTo>
                              <a:cubicBezTo>
                                <a:pt x="45434" y="5632"/>
                                <a:pt x="45148" y="5347"/>
                                <a:pt x="45148" y="5061"/>
                              </a:cubicBezTo>
                              <a:lnTo>
                                <a:pt x="45148" y="4966"/>
                              </a:lnTo>
                              <a:cubicBezTo>
                                <a:pt x="44958" y="3632"/>
                                <a:pt x="44387" y="2489"/>
                                <a:pt x="43434" y="2203"/>
                              </a:cubicBezTo>
                              <a:cubicBezTo>
                                <a:pt x="42481" y="1822"/>
                                <a:pt x="41148" y="2013"/>
                                <a:pt x="39910" y="2394"/>
                              </a:cubicBezTo>
                              <a:cubicBezTo>
                                <a:pt x="37052" y="3156"/>
                                <a:pt x="36576" y="4394"/>
                                <a:pt x="36671" y="7728"/>
                              </a:cubicBezTo>
                              <a:cubicBezTo>
                                <a:pt x="36481" y="9252"/>
                                <a:pt x="36481" y="11157"/>
                                <a:pt x="34766" y="12776"/>
                              </a:cubicBezTo>
                              <a:cubicBezTo>
                                <a:pt x="33242" y="14014"/>
                                <a:pt x="31718" y="14300"/>
                                <a:pt x="30575" y="14872"/>
                              </a:cubicBezTo>
                              <a:cubicBezTo>
                                <a:pt x="28289" y="15919"/>
                                <a:pt x="26194" y="17729"/>
                                <a:pt x="24003" y="19539"/>
                              </a:cubicBezTo>
                              <a:cubicBezTo>
                                <a:pt x="19621" y="23349"/>
                                <a:pt x="14954" y="26492"/>
                                <a:pt x="10954" y="30397"/>
                              </a:cubicBezTo>
                              <a:cubicBezTo>
                                <a:pt x="6953" y="34303"/>
                                <a:pt x="2667" y="38398"/>
                                <a:pt x="762" y="43637"/>
                              </a:cubicBezTo>
                              <a:lnTo>
                                <a:pt x="286" y="43066"/>
                              </a:lnTo>
                              <a:cubicBezTo>
                                <a:pt x="2762" y="43066"/>
                                <a:pt x="4953" y="43161"/>
                                <a:pt x="7239" y="433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4" name="Freeform: Shape 153">
                          <a:extLst>
                            <a:ext uri="{FF2B5EF4-FFF2-40B4-BE49-F238E27FC236}">
                              <a16:creationId xmlns:a16="http://schemas.microsoft.com/office/drawing/2014/main" id="{827B3943-91BC-4092-9F9C-81E49F59A64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9528" y="3944397"/>
                          <a:ext cx="26649" cy="33919"/>
                        </a:xfrm>
                        <a:custGeom>
                          <a:avLst/>
                          <a:gdLst>
                            <a:gd name="connsiteX0" fmla="*/ 24098 w 26649"/>
                            <a:gd name="connsiteY0" fmla="*/ 0 h 33919"/>
                            <a:gd name="connsiteX1" fmla="*/ 26194 w 26649"/>
                            <a:gd name="connsiteY1" fmla="*/ 5525 h 33919"/>
                            <a:gd name="connsiteX2" fmla="*/ 26575 w 26649"/>
                            <a:gd name="connsiteY2" fmla="*/ 8858 h 33919"/>
                            <a:gd name="connsiteX3" fmla="*/ 25622 w 26649"/>
                            <a:gd name="connsiteY3" fmla="*/ 12002 h 33919"/>
                            <a:gd name="connsiteX4" fmla="*/ 19526 w 26649"/>
                            <a:gd name="connsiteY4" fmla="*/ 22288 h 33919"/>
                            <a:gd name="connsiteX5" fmla="*/ 11335 w 26649"/>
                            <a:gd name="connsiteY5" fmla="*/ 31147 h 33919"/>
                            <a:gd name="connsiteX6" fmla="*/ 0 w 26649"/>
                            <a:gd name="connsiteY6" fmla="*/ 33528 h 33919"/>
                            <a:gd name="connsiteX7" fmla="*/ 10001 w 26649"/>
                            <a:gd name="connsiteY7" fmla="*/ 29242 h 33919"/>
                            <a:gd name="connsiteX8" fmla="*/ 17050 w 26649"/>
                            <a:gd name="connsiteY8" fmla="*/ 20574 h 33919"/>
                            <a:gd name="connsiteX9" fmla="*/ 23527 w 26649"/>
                            <a:gd name="connsiteY9" fmla="*/ 10954 h 33919"/>
                            <a:gd name="connsiteX10" fmla="*/ 24670 w 26649"/>
                            <a:gd name="connsiteY10" fmla="*/ 6001 h 33919"/>
                            <a:gd name="connsiteX11" fmla="*/ 24098 w 26649"/>
                            <a:gd name="connsiteY11" fmla="*/ 0 h 3391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6649" h="33919">
                              <a:moveTo>
                                <a:pt x="24098" y="0"/>
                              </a:moveTo>
                              <a:cubicBezTo>
                                <a:pt x="24479" y="2000"/>
                                <a:pt x="25336" y="3619"/>
                                <a:pt x="26194" y="5525"/>
                              </a:cubicBezTo>
                              <a:cubicBezTo>
                                <a:pt x="26575" y="6477"/>
                                <a:pt x="26765" y="7620"/>
                                <a:pt x="26575" y="8858"/>
                              </a:cubicBezTo>
                              <a:cubicBezTo>
                                <a:pt x="26384" y="10001"/>
                                <a:pt x="26098" y="10954"/>
                                <a:pt x="25622" y="12002"/>
                              </a:cubicBezTo>
                              <a:cubicBezTo>
                                <a:pt x="24003" y="15907"/>
                                <a:pt x="21527" y="18955"/>
                                <a:pt x="19526" y="22288"/>
                              </a:cubicBezTo>
                              <a:cubicBezTo>
                                <a:pt x="17335" y="25622"/>
                                <a:pt x="14668" y="28861"/>
                                <a:pt x="11335" y="31147"/>
                              </a:cubicBezTo>
                              <a:cubicBezTo>
                                <a:pt x="8001" y="33433"/>
                                <a:pt x="3715" y="34576"/>
                                <a:pt x="0" y="33528"/>
                              </a:cubicBezTo>
                              <a:cubicBezTo>
                                <a:pt x="3905" y="33242"/>
                                <a:pt x="7239" y="31623"/>
                                <a:pt x="10001" y="29242"/>
                              </a:cubicBezTo>
                              <a:cubicBezTo>
                                <a:pt x="12764" y="26765"/>
                                <a:pt x="15049" y="23813"/>
                                <a:pt x="17050" y="20574"/>
                              </a:cubicBezTo>
                              <a:cubicBezTo>
                                <a:pt x="19145" y="17145"/>
                                <a:pt x="21717" y="14192"/>
                                <a:pt x="23527" y="10954"/>
                              </a:cubicBezTo>
                              <a:cubicBezTo>
                                <a:pt x="24479" y="9239"/>
                                <a:pt x="25146" y="7810"/>
                                <a:pt x="24670" y="6001"/>
                              </a:cubicBezTo>
                              <a:cubicBezTo>
                                <a:pt x="24479" y="4096"/>
                                <a:pt x="23717" y="2000"/>
                                <a:pt x="2409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5" name="Freeform: Shape 154">
                          <a:extLst>
                            <a:ext uri="{FF2B5EF4-FFF2-40B4-BE49-F238E27FC236}">
                              <a16:creationId xmlns:a16="http://schemas.microsoft.com/office/drawing/2014/main" id="{AFE65603-F695-462F-9AFB-6B20223E817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5517" y="3980306"/>
                          <a:ext cx="24107" cy="16824"/>
                        </a:xfrm>
                        <a:custGeom>
                          <a:avLst/>
                          <a:gdLst>
                            <a:gd name="connsiteX0" fmla="*/ 2772 w 24107"/>
                            <a:gd name="connsiteY0" fmla="*/ 0 h 16824"/>
                            <a:gd name="connsiteX1" fmla="*/ 3153 w 24107"/>
                            <a:gd name="connsiteY1" fmla="*/ 7810 h 16824"/>
                            <a:gd name="connsiteX2" fmla="*/ 2867 w 24107"/>
                            <a:gd name="connsiteY2" fmla="*/ 15145 h 16824"/>
                            <a:gd name="connsiteX3" fmla="*/ 1534 w 24107"/>
                            <a:gd name="connsiteY3" fmla="*/ 13716 h 16824"/>
                            <a:gd name="connsiteX4" fmla="*/ 24108 w 24107"/>
                            <a:gd name="connsiteY4" fmla="*/ 12763 h 16824"/>
                            <a:gd name="connsiteX5" fmla="*/ 13059 w 24107"/>
                            <a:gd name="connsiteY5" fmla="*/ 16288 h 16824"/>
                            <a:gd name="connsiteX6" fmla="*/ 1438 w 24107"/>
                            <a:gd name="connsiteY6" fmla="*/ 16669 h 16824"/>
                            <a:gd name="connsiteX7" fmla="*/ 1343 w 24107"/>
                            <a:gd name="connsiteY7" fmla="*/ 16669 h 16824"/>
                            <a:gd name="connsiteX8" fmla="*/ 10 w 24107"/>
                            <a:gd name="connsiteY8" fmla="*/ 15240 h 16824"/>
                            <a:gd name="connsiteX9" fmla="*/ 2772 w 24107"/>
                            <a:gd name="connsiteY9" fmla="*/ 0 h 168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4107" h="16824">
                              <a:moveTo>
                                <a:pt x="2772" y="0"/>
                              </a:moveTo>
                              <a:cubicBezTo>
                                <a:pt x="3534" y="2476"/>
                                <a:pt x="3343" y="5334"/>
                                <a:pt x="3153" y="7810"/>
                              </a:cubicBezTo>
                              <a:cubicBezTo>
                                <a:pt x="2962" y="10382"/>
                                <a:pt x="2677" y="12859"/>
                                <a:pt x="2867" y="15145"/>
                              </a:cubicBezTo>
                              <a:lnTo>
                                <a:pt x="1534" y="13716"/>
                              </a:lnTo>
                              <a:cubicBezTo>
                                <a:pt x="8963" y="13811"/>
                                <a:pt x="16393" y="13621"/>
                                <a:pt x="24108" y="12763"/>
                              </a:cubicBezTo>
                              <a:cubicBezTo>
                                <a:pt x="20679" y="14668"/>
                                <a:pt x="16869" y="15621"/>
                                <a:pt x="13059" y="16288"/>
                              </a:cubicBezTo>
                              <a:cubicBezTo>
                                <a:pt x="9249" y="16859"/>
                                <a:pt x="5344" y="16954"/>
                                <a:pt x="1438" y="16669"/>
                              </a:cubicBezTo>
                              <a:lnTo>
                                <a:pt x="1343" y="16669"/>
                              </a:lnTo>
                              <a:cubicBezTo>
                                <a:pt x="581" y="16573"/>
                                <a:pt x="105" y="16002"/>
                                <a:pt x="10" y="15240"/>
                              </a:cubicBezTo>
                              <a:cubicBezTo>
                                <a:pt x="-181" y="9620"/>
                                <a:pt x="2486" y="5143"/>
                                <a:pt x="277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6" name="Freeform: Shape 155">
                          <a:extLst>
                            <a:ext uri="{FF2B5EF4-FFF2-40B4-BE49-F238E27FC236}">
                              <a16:creationId xmlns:a16="http://schemas.microsoft.com/office/drawing/2014/main" id="{5AC28F27-9E75-4E93-88CB-A19106A47A7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4324" y="3978306"/>
                          <a:ext cx="35875" cy="15144"/>
                        </a:xfrm>
                        <a:custGeom>
                          <a:avLst/>
                          <a:gdLst>
                            <a:gd name="connsiteX0" fmla="*/ 443 w 35875"/>
                            <a:gd name="connsiteY0" fmla="*/ 0 h 15144"/>
                            <a:gd name="connsiteX1" fmla="*/ 1586 w 35875"/>
                            <a:gd name="connsiteY1" fmla="*/ 7049 h 15144"/>
                            <a:gd name="connsiteX2" fmla="*/ 2538 w 35875"/>
                            <a:gd name="connsiteY2" fmla="*/ 10192 h 15144"/>
                            <a:gd name="connsiteX3" fmla="*/ 4253 w 35875"/>
                            <a:gd name="connsiteY3" fmla="*/ 13716 h 15144"/>
                            <a:gd name="connsiteX4" fmla="*/ 3110 w 35875"/>
                            <a:gd name="connsiteY4" fmla="*/ 12478 h 15144"/>
                            <a:gd name="connsiteX5" fmla="*/ 11111 w 35875"/>
                            <a:gd name="connsiteY5" fmla="*/ 11716 h 15144"/>
                            <a:gd name="connsiteX6" fmla="*/ 19493 w 35875"/>
                            <a:gd name="connsiteY6" fmla="*/ 11430 h 15144"/>
                            <a:gd name="connsiteX7" fmla="*/ 35876 w 35875"/>
                            <a:gd name="connsiteY7" fmla="*/ 14478 h 15144"/>
                            <a:gd name="connsiteX8" fmla="*/ 19493 w 35875"/>
                            <a:gd name="connsiteY8" fmla="*/ 14288 h 15144"/>
                            <a:gd name="connsiteX9" fmla="*/ 11396 w 35875"/>
                            <a:gd name="connsiteY9" fmla="*/ 14764 h 15144"/>
                            <a:gd name="connsiteX10" fmla="*/ 2919 w 35875"/>
                            <a:gd name="connsiteY10" fmla="*/ 15145 h 15144"/>
                            <a:gd name="connsiteX11" fmla="*/ 2729 w 35875"/>
                            <a:gd name="connsiteY11" fmla="*/ 15145 h 15144"/>
                            <a:gd name="connsiteX12" fmla="*/ 1681 w 35875"/>
                            <a:gd name="connsiteY12" fmla="*/ 14002 h 15144"/>
                            <a:gd name="connsiteX13" fmla="*/ 1681 w 35875"/>
                            <a:gd name="connsiteY13" fmla="*/ 13907 h 15144"/>
                            <a:gd name="connsiteX14" fmla="*/ 633 w 35875"/>
                            <a:gd name="connsiteY14" fmla="*/ 10954 h 15144"/>
                            <a:gd name="connsiteX15" fmla="*/ 62 w 35875"/>
                            <a:gd name="connsiteY15" fmla="*/ 7144 h 15144"/>
                            <a:gd name="connsiteX16" fmla="*/ 443 w 35875"/>
                            <a:gd name="connsiteY16" fmla="*/ 0 h 1514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35875" h="15144">
                              <a:moveTo>
                                <a:pt x="443" y="0"/>
                              </a:moveTo>
                              <a:cubicBezTo>
                                <a:pt x="919" y="2381"/>
                                <a:pt x="1109" y="4763"/>
                                <a:pt x="1586" y="7049"/>
                              </a:cubicBezTo>
                              <a:cubicBezTo>
                                <a:pt x="1776" y="8192"/>
                                <a:pt x="2062" y="9334"/>
                                <a:pt x="2538" y="10192"/>
                              </a:cubicBezTo>
                              <a:cubicBezTo>
                                <a:pt x="2824" y="10858"/>
                                <a:pt x="4062" y="11906"/>
                                <a:pt x="4253" y="13716"/>
                              </a:cubicBezTo>
                              <a:lnTo>
                                <a:pt x="3110" y="12478"/>
                              </a:lnTo>
                              <a:lnTo>
                                <a:pt x="11111" y="11716"/>
                              </a:lnTo>
                              <a:cubicBezTo>
                                <a:pt x="13873" y="11430"/>
                                <a:pt x="16635" y="11335"/>
                                <a:pt x="19493" y="11430"/>
                              </a:cubicBezTo>
                              <a:cubicBezTo>
                                <a:pt x="25017" y="11621"/>
                                <a:pt x="30637" y="12573"/>
                                <a:pt x="35876" y="14478"/>
                              </a:cubicBezTo>
                              <a:cubicBezTo>
                                <a:pt x="30351" y="14192"/>
                                <a:pt x="24922" y="14097"/>
                                <a:pt x="19493" y="14288"/>
                              </a:cubicBezTo>
                              <a:cubicBezTo>
                                <a:pt x="16826" y="14383"/>
                                <a:pt x="14063" y="14573"/>
                                <a:pt x="11396" y="14764"/>
                              </a:cubicBezTo>
                              <a:cubicBezTo>
                                <a:pt x="8729" y="15050"/>
                                <a:pt x="5872" y="15145"/>
                                <a:pt x="2919" y="15145"/>
                              </a:cubicBezTo>
                              <a:lnTo>
                                <a:pt x="2729" y="15145"/>
                              </a:lnTo>
                              <a:cubicBezTo>
                                <a:pt x="2157" y="15145"/>
                                <a:pt x="1681" y="14669"/>
                                <a:pt x="1681" y="14002"/>
                              </a:cubicBezTo>
                              <a:lnTo>
                                <a:pt x="1681" y="13907"/>
                              </a:lnTo>
                              <a:cubicBezTo>
                                <a:pt x="1776" y="13145"/>
                                <a:pt x="1205" y="12478"/>
                                <a:pt x="633" y="10954"/>
                              </a:cubicBezTo>
                              <a:cubicBezTo>
                                <a:pt x="252" y="9620"/>
                                <a:pt x="157" y="8382"/>
                                <a:pt x="62" y="7144"/>
                              </a:cubicBezTo>
                              <a:cubicBezTo>
                                <a:pt x="-129" y="4763"/>
                                <a:pt x="157" y="2381"/>
                                <a:pt x="44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57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20288" y="3736657"/>
                        <a:ext cx="44577" cy="26977"/>
                        <a:chOff x="6120288" y="3736657"/>
                        <a:chExt cx="44577" cy="2697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58" name="Freeform: Shape 157">
                          <a:extLst>
                            <a:ext uri="{FF2B5EF4-FFF2-40B4-BE49-F238E27FC236}">
                              <a16:creationId xmlns:a16="http://schemas.microsoft.com/office/drawing/2014/main" id="{FF17E79F-F811-4689-9F25-FEBEF969A8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2425" y="3736657"/>
                          <a:ext cx="3269" cy="22669"/>
                        </a:xfrm>
                        <a:custGeom>
                          <a:avLst/>
                          <a:gdLst>
                            <a:gd name="connsiteX0" fmla="*/ 2627 w 3269"/>
                            <a:gd name="connsiteY0" fmla="*/ 0 h 22669"/>
                            <a:gd name="connsiteX1" fmla="*/ 3199 w 3269"/>
                            <a:gd name="connsiteY1" fmla="*/ 11525 h 22669"/>
                            <a:gd name="connsiteX2" fmla="*/ 2532 w 3269"/>
                            <a:gd name="connsiteY2" fmla="*/ 17145 h 22669"/>
                            <a:gd name="connsiteX3" fmla="*/ 2627 w 3269"/>
                            <a:gd name="connsiteY3" fmla="*/ 22669 h 22669"/>
                            <a:gd name="connsiteX4" fmla="*/ 151 w 3269"/>
                            <a:gd name="connsiteY4" fmla="*/ 17240 h 22669"/>
                            <a:gd name="connsiteX5" fmla="*/ 151 w 3269"/>
                            <a:gd name="connsiteY5" fmla="*/ 11335 h 22669"/>
                            <a:gd name="connsiteX6" fmla="*/ 2627 w 3269"/>
                            <a:gd name="connsiteY6" fmla="*/ 0 h 2266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269" h="22669">
                              <a:moveTo>
                                <a:pt x="2627" y="0"/>
                              </a:moveTo>
                              <a:cubicBezTo>
                                <a:pt x="2818" y="4000"/>
                                <a:pt x="3485" y="7525"/>
                                <a:pt x="3199" y="11525"/>
                              </a:cubicBezTo>
                              <a:cubicBezTo>
                                <a:pt x="3008" y="13430"/>
                                <a:pt x="2723" y="15335"/>
                                <a:pt x="2532" y="17145"/>
                              </a:cubicBezTo>
                              <a:cubicBezTo>
                                <a:pt x="2342" y="18955"/>
                                <a:pt x="2056" y="20765"/>
                                <a:pt x="2627" y="22669"/>
                              </a:cubicBezTo>
                              <a:cubicBezTo>
                                <a:pt x="913" y="21431"/>
                                <a:pt x="437" y="19145"/>
                                <a:pt x="151" y="17240"/>
                              </a:cubicBezTo>
                              <a:cubicBezTo>
                                <a:pt x="-135" y="15240"/>
                                <a:pt x="56" y="13240"/>
                                <a:pt x="151" y="11335"/>
                              </a:cubicBezTo>
                              <a:cubicBezTo>
                                <a:pt x="532" y="7715"/>
                                <a:pt x="532" y="3524"/>
                                <a:pt x="262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9" name="Freeform: Shape 158">
                          <a:extLst>
                            <a:ext uri="{FF2B5EF4-FFF2-40B4-BE49-F238E27FC236}">
                              <a16:creationId xmlns:a16="http://schemas.microsoft.com/office/drawing/2014/main" id="{BE0279DC-436F-4DB9-AFE4-92109760A46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1434" y="3740086"/>
                          <a:ext cx="3809" cy="19145"/>
                        </a:xfrm>
                        <a:custGeom>
                          <a:avLst/>
                          <a:gdLst>
                            <a:gd name="connsiteX0" fmla="*/ 2000 w 3809"/>
                            <a:gd name="connsiteY0" fmla="*/ 0 h 19145"/>
                            <a:gd name="connsiteX1" fmla="*/ 2095 w 3809"/>
                            <a:gd name="connsiteY1" fmla="*/ 2286 h 19145"/>
                            <a:gd name="connsiteX2" fmla="*/ 2477 w 3809"/>
                            <a:gd name="connsiteY2" fmla="*/ 4667 h 19145"/>
                            <a:gd name="connsiteX3" fmla="*/ 3143 w 3809"/>
                            <a:gd name="connsiteY3" fmla="*/ 9430 h 19145"/>
                            <a:gd name="connsiteX4" fmla="*/ 3429 w 3809"/>
                            <a:gd name="connsiteY4" fmla="*/ 14288 h 19145"/>
                            <a:gd name="connsiteX5" fmla="*/ 3810 w 3809"/>
                            <a:gd name="connsiteY5" fmla="*/ 19145 h 19145"/>
                            <a:gd name="connsiteX6" fmla="*/ 1143 w 3809"/>
                            <a:gd name="connsiteY6" fmla="*/ 14764 h 19145"/>
                            <a:gd name="connsiteX7" fmla="*/ 95 w 3809"/>
                            <a:gd name="connsiteY7" fmla="*/ 9811 h 19145"/>
                            <a:gd name="connsiteX8" fmla="*/ 191 w 3809"/>
                            <a:gd name="connsiteY8" fmla="*/ 4763 h 19145"/>
                            <a:gd name="connsiteX9" fmla="*/ 2000 w 3809"/>
                            <a:gd name="connsiteY9" fmla="*/ 0 h 1914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809" h="19145">
                              <a:moveTo>
                                <a:pt x="2000" y="0"/>
                              </a:moveTo>
                              <a:cubicBezTo>
                                <a:pt x="1619" y="571"/>
                                <a:pt x="2000" y="1524"/>
                                <a:pt x="2095" y="2286"/>
                              </a:cubicBezTo>
                              <a:lnTo>
                                <a:pt x="2477" y="4667"/>
                              </a:lnTo>
                              <a:cubicBezTo>
                                <a:pt x="2762" y="6286"/>
                                <a:pt x="2953" y="7906"/>
                                <a:pt x="3143" y="9430"/>
                              </a:cubicBezTo>
                              <a:cubicBezTo>
                                <a:pt x="3239" y="11049"/>
                                <a:pt x="3429" y="12668"/>
                                <a:pt x="3429" y="14288"/>
                              </a:cubicBezTo>
                              <a:cubicBezTo>
                                <a:pt x="3524" y="15907"/>
                                <a:pt x="3429" y="17526"/>
                                <a:pt x="3810" y="19145"/>
                              </a:cubicBezTo>
                              <a:cubicBezTo>
                                <a:pt x="2286" y="18097"/>
                                <a:pt x="1715" y="16288"/>
                                <a:pt x="1143" y="14764"/>
                              </a:cubicBezTo>
                              <a:cubicBezTo>
                                <a:pt x="571" y="13144"/>
                                <a:pt x="286" y="11430"/>
                                <a:pt x="95" y="9811"/>
                              </a:cubicBezTo>
                              <a:cubicBezTo>
                                <a:pt x="0" y="8096"/>
                                <a:pt x="-95" y="6477"/>
                                <a:pt x="191" y="4763"/>
                              </a:cubicBezTo>
                              <a:cubicBezTo>
                                <a:pt x="571" y="3238"/>
                                <a:pt x="476" y="1143"/>
                                <a:pt x="20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0" name="Freeform: Shape 159">
                          <a:extLst>
                            <a:ext uri="{FF2B5EF4-FFF2-40B4-BE49-F238E27FC236}">
                              <a16:creationId xmlns:a16="http://schemas.microsoft.com/office/drawing/2014/main" id="{22CC050C-A08F-485B-9574-BD7511B555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7980" y="3740086"/>
                          <a:ext cx="3923" cy="19811"/>
                        </a:xfrm>
                        <a:custGeom>
                          <a:avLst/>
                          <a:gdLst>
                            <a:gd name="connsiteX0" fmla="*/ 883 w 3923"/>
                            <a:gd name="connsiteY0" fmla="*/ 0 h 19811"/>
                            <a:gd name="connsiteX1" fmla="*/ 3360 w 3923"/>
                            <a:gd name="connsiteY1" fmla="*/ 9620 h 19811"/>
                            <a:gd name="connsiteX2" fmla="*/ 3264 w 3923"/>
                            <a:gd name="connsiteY2" fmla="*/ 19812 h 19811"/>
                            <a:gd name="connsiteX3" fmla="*/ 407 w 3923"/>
                            <a:gd name="connsiteY3" fmla="*/ 10192 h 19811"/>
                            <a:gd name="connsiteX4" fmla="*/ 883 w 3923"/>
                            <a:gd name="connsiteY4" fmla="*/ 0 h 198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923" h="19811">
                              <a:moveTo>
                                <a:pt x="883" y="0"/>
                              </a:moveTo>
                              <a:cubicBezTo>
                                <a:pt x="1931" y="3334"/>
                                <a:pt x="2693" y="6382"/>
                                <a:pt x="3360" y="9620"/>
                              </a:cubicBezTo>
                              <a:cubicBezTo>
                                <a:pt x="3931" y="12859"/>
                                <a:pt x="4312" y="16383"/>
                                <a:pt x="3264" y="19812"/>
                              </a:cubicBezTo>
                              <a:cubicBezTo>
                                <a:pt x="1931" y="16573"/>
                                <a:pt x="978" y="13525"/>
                                <a:pt x="407" y="10192"/>
                              </a:cubicBezTo>
                              <a:cubicBezTo>
                                <a:pt x="-69" y="6953"/>
                                <a:pt x="-355" y="3334"/>
                                <a:pt x="88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1" name="Freeform: Shape 160">
                          <a:extLst>
                            <a:ext uri="{FF2B5EF4-FFF2-40B4-BE49-F238E27FC236}">
                              <a16:creationId xmlns:a16="http://schemas.microsoft.com/office/drawing/2014/main" id="{5328889C-E94C-4FC8-BF4E-C570CC4FB44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0288" y="3757214"/>
                          <a:ext cx="44577" cy="6420"/>
                        </a:xfrm>
                        <a:custGeom>
                          <a:avLst/>
                          <a:gdLst>
                            <a:gd name="connsiteX0" fmla="*/ 0 w 44577"/>
                            <a:gd name="connsiteY0" fmla="*/ 3065 h 6420"/>
                            <a:gd name="connsiteX1" fmla="*/ 10859 w 44577"/>
                            <a:gd name="connsiteY1" fmla="*/ 4017 h 6420"/>
                            <a:gd name="connsiteX2" fmla="*/ 21717 w 44577"/>
                            <a:gd name="connsiteY2" fmla="*/ 1255 h 6420"/>
                            <a:gd name="connsiteX3" fmla="*/ 44577 w 44577"/>
                            <a:gd name="connsiteY3" fmla="*/ 2112 h 6420"/>
                            <a:gd name="connsiteX4" fmla="*/ 22384 w 44577"/>
                            <a:gd name="connsiteY4" fmla="*/ 4303 h 6420"/>
                            <a:gd name="connsiteX5" fmla="*/ 11049 w 44577"/>
                            <a:gd name="connsiteY5" fmla="*/ 6398 h 6420"/>
                            <a:gd name="connsiteX6" fmla="*/ 0 w 44577"/>
                            <a:gd name="connsiteY6" fmla="*/ 3065 h 64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44577" h="6420">
                              <a:moveTo>
                                <a:pt x="0" y="3065"/>
                              </a:moveTo>
                              <a:cubicBezTo>
                                <a:pt x="3620" y="4398"/>
                                <a:pt x="7334" y="4589"/>
                                <a:pt x="10859" y="4017"/>
                              </a:cubicBezTo>
                              <a:cubicBezTo>
                                <a:pt x="14478" y="3446"/>
                                <a:pt x="17907" y="2207"/>
                                <a:pt x="21717" y="1255"/>
                              </a:cubicBezTo>
                              <a:cubicBezTo>
                                <a:pt x="29242" y="-364"/>
                                <a:pt x="37338" y="-745"/>
                                <a:pt x="44577" y="2112"/>
                              </a:cubicBezTo>
                              <a:cubicBezTo>
                                <a:pt x="36957" y="1731"/>
                                <a:pt x="29623" y="2684"/>
                                <a:pt x="22384" y="4303"/>
                              </a:cubicBezTo>
                              <a:cubicBezTo>
                                <a:pt x="18860" y="5065"/>
                                <a:pt x="15049" y="6398"/>
                                <a:pt x="11049" y="6398"/>
                              </a:cubicBezTo>
                              <a:cubicBezTo>
                                <a:pt x="7144" y="6589"/>
                                <a:pt x="2953" y="5541"/>
                                <a:pt x="0" y="30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62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4097" y="3793255"/>
                        <a:ext cx="55928" cy="15410"/>
                        <a:chOff x="6114097" y="3793255"/>
                        <a:chExt cx="55928" cy="1541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63" name="Freeform: Shape 162">
                          <a:extLst>
                            <a:ext uri="{FF2B5EF4-FFF2-40B4-BE49-F238E27FC236}">
                              <a16:creationId xmlns:a16="http://schemas.microsoft.com/office/drawing/2014/main" id="{A8405E77-C721-4D74-B33C-0BD80BB8BED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097" y="3794872"/>
                          <a:ext cx="55928" cy="13793"/>
                        </a:xfrm>
                        <a:custGeom>
                          <a:avLst/>
                          <a:gdLst>
                            <a:gd name="connsiteX0" fmla="*/ 42196 w 55928"/>
                            <a:gd name="connsiteY0" fmla="*/ 11317 h 13793"/>
                            <a:gd name="connsiteX1" fmla="*/ 44196 w 55928"/>
                            <a:gd name="connsiteY1" fmla="*/ 6554 h 13793"/>
                            <a:gd name="connsiteX2" fmla="*/ 42005 w 55928"/>
                            <a:gd name="connsiteY2" fmla="*/ 1601 h 13793"/>
                            <a:gd name="connsiteX3" fmla="*/ 42291 w 55928"/>
                            <a:gd name="connsiteY3" fmla="*/ 839 h 13793"/>
                            <a:gd name="connsiteX4" fmla="*/ 42482 w 55928"/>
                            <a:gd name="connsiteY4" fmla="*/ 744 h 13793"/>
                            <a:gd name="connsiteX5" fmla="*/ 42577 w 55928"/>
                            <a:gd name="connsiteY5" fmla="*/ 744 h 13793"/>
                            <a:gd name="connsiteX6" fmla="*/ 52007 w 55928"/>
                            <a:gd name="connsiteY6" fmla="*/ 77 h 13793"/>
                            <a:gd name="connsiteX7" fmla="*/ 52769 w 55928"/>
                            <a:gd name="connsiteY7" fmla="*/ 649 h 13793"/>
                            <a:gd name="connsiteX8" fmla="*/ 52769 w 55928"/>
                            <a:gd name="connsiteY8" fmla="*/ 744 h 13793"/>
                            <a:gd name="connsiteX9" fmla="*/ 55817 w 55928"/>
                            <a:gd name="connsiteY9" fmla="*/ 11793 h 13793"/>
                            <a:gd name="connsiteX10" fmla="*/ 55245 w 55928"/>
                            <a:gd name="connsiteY10" fmla="*/ 13508 h 13793"/>
                            <a:gd name="connsiteX11" fmla="*/ 54578 w 55928"/>
                            <a:gd name="connsiteY11" fmla="*/ 13603 h 13793"/>
                            <a:gd name="connsiteX12" fmla="*/ 54483 w 55928"/>
                            <a:gd name="connsiteY12" fmla="*/ 13603 h 13793"/>
                            <a:gd name="connsiteX13" fmla="*/ 28004 w 55928"/>
                            <a:gd name="connsiteY13" fmla="*/ 13317 h 13793"/>
                            <a:gd name="connsiteX14" fmla="*/ 1143 w 55928"/>
                            <a:gd name="connsiteY14" fmla="*/ 13793 h 13793"/>
                            <a:gd name="connsiteX15" fmla="*/ 0 w 55928"/>
                            <a:gd name="connsiteY15" fmla="*/ 12650 h 13793"/>
                            <a:gd name="connsiteX16" fmla="*/ 0 w 55928"/>
                            <a:gd name="connsiteY16" fmla="*/ 12555 h 13793"/>
                            <a:gd name="connsiteX17" fmla="*/ 476 w 55928"/>
                            <a:gd name="connsiteY17" fmla="*/ 6935 h 13793"/>
                            <a:gd name="connsiteX18" fmla="*/ 2191 w 55928"/>
                            <a:gd name="connsiteY18" fmla="*/ 1220 h 13793"/>
                            <a:gd name="connsiteX19" fmla="*/ 2953 w 55928"/>
                            <a:gd name="connsiteY19" fmla="*/ 2554 h 13793"/>
                            <a:gd name="connsiteX20" fmla="*/ 2858 w 55928"/>
                            <a:gd name="connsiteY20" fmla="*/ 2554 h 13793"/>
                            <a:gd name="connsiteX21" fmla="*/ 2953 w 55928"/>
                            <a:gd name="connsiteY21" fmla="*/ 2554 h 13793"/>
                            <a:gd name="connsiteX22" fmla="*/ 3429 w 55928"/>
                            <a:gd name="connsiteY22" fmla="*/ 1982 h 13793"/>
                            <a:gd name="connsiteX23" fmla="*/ 3239 w 55928"/>
                            <a:gd name="connsiteY23" fmla="*/ 1220 h 13793"/>
                            <a:gd name="connsiteX24" fmla="*/ 3048 w 55928"/>
                            <a:gd name="connsiteY24" fmla="*/ 1125 h 13793"/>
                            <a:gd name="connsiteX25" fmla="*/ 3334 w 55928"/>
                            <a:gd name="connsiteY25" fmla="*/ 1220 h 13793"/>
                            <a:gd name="connsiteX26" fmla="*/ 4096 w 55928"/>
                            <a:gd name="connsiteY26" fmla="*/ 1411 h 13793"/>
                            <a:gd name="connsiteX27" fmla="*/ 4953 w 55928"/>
                            <a:gd name="connsiteY27" fmla="*/ 1601 h 13793"/>
                            <a:gd name="connsiteX28" fmla="*/ 5715 w 55928"/>
                            <a:gd name="connsiteY28" fmla="*/ 1601 h 13793"/>
                            <a:gd name="connsiteX29" fmla="*/ 9239 w 55928"/>
                            <a:gd name="connsiteY29" fmla="*/ 1316 h 13793"/>
                            <a:gd name="connsiteX30" fmla="*/ 9906 w 55928"/>
                            <a:gd name="connsiteY30" fmla="*/ 1887 h 13793"/>
                            <a:gd name="connsiteX31" fmla="*/ 9906 w 55928"/>
                            <a:gd name="connsiteY31" fmla="*/ 2173 h 13793"/>
                            <a:gd name="connsiteX32" fmla="*/ 9049 w 55928"/>
                            <a:gd name="connsiteY32" fmla="*/ 13603 h 13793"/>
                            <a:gd name="connsiteX33" fmla="*/ 8763 w 55928"/>
                            <a:gd name="connsiteY33" fmla="*/ 1792 h 13793"/>
                            <a:gd name="connsiteX34" fmla="*/ 9334 w 55928"/>
                            <a:gd name="connsiteY34" fmla="*/ 2649 h 13793"/>
                            <a:gd name="connsiteX35" fmla="*/ 5906 w 55928"/>
                            <a:gd name="connsiteY35" fmla="*/ 3316 h 13793"/>
                            <a:gd name="connsiteX36" fmla="*/ 4858 w 55928"/>
                            <a:gd name="connsiteY36" fmla="*/ 3411 h 13793"/>
                            <a:gd name="connsiteX37" fmla="*/ 3905 w 55928"/>
                            <a:gd name="connsiteY37" fmla="*/ 3316 h 13793"/>
                            <a:gd name="connsiteX38" fmla="*/ 2953 w 55928"/>
                            <a:gd name="connsiteY38" fmla="*/ 3125 h 13793"/>
                            <a:gd name="connsiteX39" fmla="*/ 2381 w 55928"/>
                            <a:gd name="connsiteY39" fmla="*/ 2935 h 13793"/>
                            <a:gd name="connsiteX40" fmla="*/ 2096 w 55928"/>
                            <a:gd name="connsiteY40" fmla="*/ 2744 h 13793"/>
                            <a:gd name="connsiteX41" fmla="*/ 1810 w 55928"/>
                            <a:gd name="connsiteY41" fmla="*/ 1887 h 13793"/>
                            <a:gd name="connsiteX42" fmla="*/ 2381 w 55928"/>
                            <a:gd name="connsiteY42" fmla="*/ 1220 h 13793"/>
                            <a:gd name="connsiteX43" fmla="*/ 2572 w 55928"/>
                            <a:gd name="connsiteY43" fmla="*/ 1125 h 13793"/>
                            <a:gd name="connsiteX44" fmla="*/ 2953 w 55928"/>
                            <a:gd name="connsiteY44" fmla="*/ 1030 h 13793"/>
                            <a:gd name="connsiteX45" fmla="*/ 3905 w 55928"/>
                            <a:gd name="connsiteY45" fmla="*/ 1792 h 13793"/>
                            <a:gd name="connsiteX46" fmla="*/ 3810 w 55928"/>
                            <a:gd name="connsiteY46" fmla="*/ 2268 h 13793"/>
                            <a:gd name="connsiteX47" fmla="*/ 3715 w 55928"/>
                            <a:gd name="connsiteY47" fmla="*/ 2458 h 13793"/>
                            <a:gd name="connsiteX48" fmla="*/ 2381 w 55928"/>
                            <a:gd name="connsiteY48" fmla="*/ 12936 h 13793"/>
                            <a:gd name="connsiteX49" fmla="*/ 953 w 55928"/>
                            <a:gd name="connsiteY49" fmla="*/ 11221 h 13793"/>
                            <a:gd name="connsiteX50" fmla="*/ 27718 w 55928"/>
                            <a:gd name="connsiteY50" fmla="*/ 10079 h 13793"/>
                            <a:gd name="connsiteX51" fmla="*/ 54769 w 55928"/>
                            <a:gd name="connsiteY51" fmla="*/ 10936 h 13793"/>
                            <a:gd name="connsiteX52" fmla="*/ 53340 w 55928"/>
                            <a:gd name="connsiteY52" fmla="*/ 12650 h 13793"/>
                            <a:gd name="connsiteX53" fmla="*/ 50864 w 55928"/>
                            <a:gd name="connsiteY53" fmla="*/ 1220 h 13793"/>
                            <a:gd name="connsiteX54" fmla="*/ 51626 w 55928"/>
                            <a:gd name="connsiteY54" fmla="*/ 1887 h 13793"/>
                            <a:gd name="connsiteX55" fmla="*/ 42482 w 55928"/>
                            <a:gd name="connsiteY55" fmla="*/ 1887 h 13793"/>
                            <a:gd name="connsiteX56" fmla="*/ 42958 w 55928"/>
                            <a:gd name="connsiteY56" fmla="*/ 1030 h 13793"/>
                            <a:gd name="connsiteX57" fmla="*/ 44768 w 55928"/>
                            <a:gd name="connsiteY57" fmla="*/ 6459 h 13793"/>
                            <a:gd name="connsiteX58" fmla="*/ 42196 w 55928"/>
                            <a:gd name="connsiteY58" fmla="*/ 11317 h 137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</a:cxnLst>
                          <a:rect l="l" t="t" r="r" b="b"/>
                          <a:pathLst>
                            <a:path w="55928" h="13793">
                              <a:moveTo>
                                <a:pt x="42196" y="11317"/>
                              </a:moveTo>
                              <a:cubicBezTo>
                                <a:pt x="43434" y="9983"/>
                                <a:pt x="44577" y="8269"/>
                                <a:pt x="44196" y="6554"/>
                              </a:cubicBezTo>
                              <a:cubicBezTo>
                                <a:pt x="43815" y="4840"/>
                                <a:pt x="42767" y="3220"/>
                                <a:pt x="42005" y="1601"/>
                              </a:cubicBezTo>
                              <a:cubicBezTo>
                                <a:pt x="41910" y="1316"/>
                                <a:pt x="42005" y="935"/>
                                <a:pt x="42291" y="839"/>
                              </a:cubicBezTo>
                              <a:cubicBezTo>
                                <a:pt x="42386" y="839"/>
                                <a:pt x="42386" y="744"/>
                                <a:pt x="42482" y="744"/>
                              </a:cubicBezTo>
                              <a:lnTo>
                                <a:pt x="42577" y="744"/>
                              </a:lnTo>
                              <a:cubicBezTo>
                                <a:pt x="45625" y="363"/>
                                <a:pt x="48673" y="-209"/>
                                <a:pt x="52007" y="77"/>
                              </a:cubicBezTo>
                              <a:cubicBezTo>
                                <a:pt x="52388" y="77"/>
                                <a:pt x="52673" y="363"/>
                                <a:pt x="52769" y="649"/>
                              </a:cubicBezTo>
                              <a:lnTo>
                                <a:pt x="52769" y="744"/>
                              </a:lnTo>
                              <a:cubicBezTo>
                                <a:pt x="54007" y="4554"/>
                                <a:pt x="54388" y="8459"/>
                                <a:pt x="55817" y="11793"/>
                              </a:cubicBezTo>
                              <a:cubicBezTo>
                                <a:pt x="56102" y="12460"/>
                                <a:pt x="55817" y="13222"/>
                                <a:pt x="55245" y="13508"/>
                              </a:cubicBezTo>
                              <a:cubicBezTo>
                                <a:pt x="55055" y="13603"/>
                                <a:pt x="54769" y="13603"/>
                                <a:pt x="54578" y="13603"/>
                              </a:cubicBezTo>
                              <a:lnTo>
                                <a:pt x="54483" y="13603"/>
                              </a:lnTo>
                              <a:cubicBezTo>
                                <a:pt x="45910" y="11983"/>
                                <a:pt x="36957" y="13127"/>
                                <a:pt x="28004" y="13317"/>
                              </a:cubicBezTo>
                              <a:cubicBezTo>
                                <a:pt x="19050" y="13412"/>
                                <a:pt x="10096" y="13793"/>
                                <a:pt x="1143" y="13793"/>
                              </a:cubicBezTo>
                              <a:cubicBezTo>
                                <a:pt x="476" y="13793"/>
                                <a:pt x="0" y="13317"/>
                                <a:pt x="0" y="12650"/>
                              </a:cubicBezTo>
                              <a:lnTo>
                                <a:pt x="0" y="12555"/>
                              </a:lnTo>
                              <a:cubicBezTo>
                                <a:pt x="95" y="10745"/>
                                <a:pt x="286" y="8840"/>
                                <a:pt x="476" y="6935"/>
                              </a:cubicBezTo>
                              <a:cubicBezTo>
                                <a:pt x="762" y="5030"/>
                                <a:pt x="1143" y="3125"/>
                                <a:pt x="2191" y="1220"/>
                              </a:cubicBezTo>
                              <a:lnTo>
                                <a:pt x="2953" y="2554"/>
                              </a:lnTo>
                              <a:cubicBezTo>
                                <a:pt x="2953" y="2554"/>
                                <a:pt x="2858" y="2554"/>
                                <a:pt x="2858" y="2554"/>
                              </a:cubicBezTo>
                              <a:lnTo>
                                <a:pt x="2953" y="2554"/>
                              </a:lnTo>
                              <a:cubicBezTo>
                                <a:pt x="2953" y="2458"/>
                                <a:pt x="2953" y="2839"/>
                                <a:pt x="3429" y="1982"/>
                              </a:cubicBezTo>
                              <a:cubicBezTo>
                                <a:pt x="3334" y="1125"/>
                                <a:pt x="3239" y="1411"/>
                                <a:pt x="3239" y="1220"/>
                              </a:cubicBezTo>
                              <a:cubicBezTo>
                                <a:pt x="3143" y="1125"/>
                                <a:pt x="3048" y="1030"/>
                                <a:pt x="3048" y="1125"/>
                              </a:cubicBezTo>
                              <a:cubicBezTo>
                                <a:pt x="3048" y="1125"/>
                                <a:pt x="3239" y="1220"/>
                                <a:pt x="3334" y="1220"/>
                              </a:cubicBezTo>
                              <a:lnTo>
                                <a:pt x="4096" y="1411"/>
                              </a:lnTo>
                              <a:lnTo>
                                <a:pt x="4953" y="1601"/>
                              </a:lnTo>
                              <a:cubicBezTo>
                                <a:pt x="5144" y="1696"/>
                                <a:pt x="5239" y="1601"/>
                                <a:pt x="5715" y="1601"/>
                              </a:cubicBezTo>
                              <a:lnTo>
                                <a:pt x="9239" y="1316"/>
                              </a:lnTo>
                              <a:cubicBezTo>
                                <a:pt x="9525" y="1316"/>
                                <a:pt x="9811" y="1506"/>
                                <a:pt x="9906" y="1887"/>
                              </a:cubicBezTo>
                              <a:cubicBezTo>
                                <a:pt x="9906" y="1982"/>
                                <a:pt x="9906" y="2077"/>
                                <a:pt x="9906" y="2173"/>
                              </a:cubicBezTo>
                              <a:cubicBezTo>
                                <a:pt x="8668" y="5602"/>
                                <a:pt x="9334" y="9697"/>
                                <a:pt x="9049" y="13603"/>
                              </a:cubicBezTo>
                              <a:cubicBezTo>
                                <a:pt x="8763" y="9793"/>
                                <a:pt x="7715" y="5887"/>
                                <a:pt x="8763" y="1792"/>
                              </a:cubicBezTo>
                              <a:lnTo>
                                <a:pt x="9334" y="2649"/>
                              </a:lnTo>
                              <a:lnTo>
                                <a:pt x="5906" y="3316"/>
                              </a:lnTo>
                              <a:cubicBezTo>
                                <a:pt x="5715" y="3316"/>
                                <a:pt x="5239" y="3411"/>
                                <a:pt x="4858" y="3411"/>
                              </a:cubicBezTo>
                              <a:lnTo>
                                <a:pt x="3905" y="3316"/>
                              </a:lnTo>
                              <a:lnTo>
                                <a:pt x="2953" y="3125"/>
                              </a:lnTo>
                              <a:cubicBezTo>
                                <a:pt x="2762" y="3125"/>
                                <a:pt x="2667" y="3030"/>
                                <a:pt x="2381" y="2935"/>
                              </a:cubicBezTo>
                              <a:cubicBezTo>
                                <a:pt x="2381" y="2935"/>
                                <a:pt x="2191" y="2839"/>
                                <a:pt x="2096" y="2744"/>
                              </a:cubicBezTo>
                              <a:cubicBezTo>
                                <a:pt x="2000" y="2554"/>
                                <a:pt x="1810" y="2839"/>
                                <a:pt x="1810" y="1887"/>
                              </a:cubicBezTo>
                              <a:cubicBezTo>
                                <a:pt x="2286" y="935"/>
                                <a:pt x="2286" y="1316"/>
                                <a:pt x="2381" y="1220"/>
                              </a:cubicBezTo>
                              <a:lnTo>
                                <a:pt x="2572" y="1125"/>
                              </a:lnTo>
                              <a:lnTo>
                                <a:pt x="2953" y="1030"/>
                              </a:lnTo>
                              <a:cubicBezTo>
                                <a:pt x="3429" y="935"/>
                                <a:pt x="3810" y="1316"/>
                                <a:pt x="3905" y="1792"/>
                              </a:cubicBezTo>
                              <a:cubicBezTo>
                                <a:pt x="3905" y="1982"/>
                                <a:pt x="3905" y="2173"/>
                                <a:pt x="3810" y="2268"/>
                              </a:cubicBezTo>
                              <a:lnTo>
                                <a:pt x="3715" y="2458"/>
                              </a:lnTo>
                              <a:cubicBezTo>
                                <a:pt x="2381" y="5411"/>
                                <a:pt x="2477" y="9316"/>
                                <a:pt x="2381" y="12936"/>
                              </a:cubicBezTo>
                              <a:lnTo>
                                <a:pt x="953" y="11221"/>
                              </a:lnTo>
                              <a:cubicBezTo>
                                <a:pt x="9906" y="10745"/>
                                <a:pt x="18859" y="10364"/>
                                <a:pt x="27718" y="10079"/>
                              </a:cubicBezTo>
                              <a:cubicBezTo>
                                <a:pt x="36576" y="10079"/>
                                <a:pt x="45625" y="9031"/>
                                <a:pt x="54769" y="10936"/>
                              </a:cubicBezTo>
                              <a:lnTo>
                                <a:pt x="53340" y="12650"/>
                              </a:lnTo>
                              <a:cubicBezTo>
                                <a:pt x="52007" y="8745"/>
                                <a:pt x="51816" y="4840"/>
                                <a:pt x="50864" y="1220"/>
                              </a:cubicBezTo>
                              <a:lnTo>
                                <a:pt x="51626" y="1887"/>
                              </a:lnTo>
                              <a:cubicBezTo>
                                <a:pt x="48768" y="1506"/>
                                <a:pt x="45625" y="1792"/>
                                <a:pt x="42482" y="1887"/>
                              </a:cubicBezTo>
                              <a:lnTo>
                                <a:pt x="42958" y="1030"/>
                              </a:lnTo>
                              <a:cubicBezTo>
                                <a:pt x="43529" y="2744"/>
                                <a:pt x="44482" y="4459"/>
                                <a:pt x="44768" y="6459"/>
                              </a:cubicBezTo>
                              <a:cubicBezTo>
                                <a:pt x="45053" y="8554"/>
                                <a:pt x="43529" y="10174"/>
                                <a:pt x="42196" y="113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4" name="Freeform: Shape 163">
                          <a:extLst>
                            <a:ext uri="{FF2B5EF4-FFF2-40B4-BE49-F238E27FC236}">
                              <a16:creationId xmlns:a16="http://schemas.microsoft.com/office/drawing/2014/main" id="{25228054-2578-43F7-B34C-143E5F0319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7320" y="3793255"/>
                          <a:ext cx="11553" cy="13505"/>
                        </a:xfrm>
                        <a:custGeom>
                          <a:avLst/>
                          <a:gdLst>
                            <a:gd name="connsiteX0" fmla="*/ 2114 w 11553"/>
                            <a:gd name="connsiteY0" fmla="*/ 11315 h 13505"/>
                            <a:gd name="connsiteX1" fmla="*/ 18 w 11553"/>
                            <a:gd name="connsiteY1" fmla="*/ 3790 h 13505"/>
                            <a:gd name="connsiteX2" fmla="*/ 685 w 11553"/>
                            <a:gd name="connsiteY2" fmla="*/ 2647 h 13505"/>
                            <a:gd name="connsiteX3" fmla="*/ 876 w 11553"/>
                            <a:gd name="connsiteY3" fmla="*/ 2552 h 13505"/>
                            <a:gd name="connsiteX4" fmla="*/ 10305 w 11553"/>
                            <a:gd name="connsiteY4" fmla="*/ 75 h 13505"/>
                            <a:gd name="connsiteX5" fmla="*/ 10305 w 11553"/>
                            <a:gd name="connsiteY5" fmla="*/ 75 h 13505"/>
                            <a:gd name="connsiteX6" fmla="*/ 11543 w 11553"/>
                            <a:gd name="connsiteY6" fmla="*/ 1694 h 13505"/>
                            <a:gd name="connsiteX7" fmla="*/ 9829 w 11553"/>
                            <a:gd name="connsiteY7" fmla="*/ 13505 h 13505"/>
                            <a:gd name="connsiteX8" fmla="*/ 8591 w 11553"/>
                            <a:gd name="connsiteY8" fmla="*/ 1504 h 13505"/>
                            <a:gd name="connsiteX9" fmla="*/ 9829 w 11553"/>
                            <a:gd name="connsiteY9" fmla="*/ 3123 h 13505"/>
                            <a:gd name="connsiteX10" fmla="*/ 1447 w 11553"/>
                            <a:gd name="connsiteY10" fmla="*/ 5028 h 13505"/>
                            <a:gd name="connsiteX11" fmla="*/ 2304 w 11553"/>
                            <a:gd name="connsiteY11" fmla="*/ 3790 h 13505"/>
                            <a:gd name="connsiteX12" fmla="*/ 2114 w 11553"/>
                            <a:gd name="connsiteY12" fmla="*/ 11315 h 1350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11553" h="13505">
                              <a:moveTo>
                                <a:pt x="2114" y="11315"/>
                              </a:moveTo>
                              <a:cubicBezTo>
                                <a:pt x="399" y="9219"/>
                                <a:pt x="399" y="6171"/>
                                <a:pt x="18" y="3790"/>
                              </a:cubicBezTo>
                              <a:cubicBezTo>
                                <a:pt x="-77" y="3314"/>
                                <a:pt x="209" y="2837"/>
                                <a:pt x="685" y="2647"/>
                              </a:cubicBezTo>
                              <a:lnTo>
                                <a:pt x="876" y="2552"/>
                              </a:lnTo>
                              <a:cubicBezTo>
                                <a:pt x="3542" y="1504"/>
                                <a:pt x="6495" y="-401"/>
                                <a:pt x="10305" y="75"/>
                              </a:cubicBezTo>
                              <a:lnTo>
                                <a:pt x="10305" y="75"/>
                              </a:lnTo>
                              <a:cubicBezTo>
                                <a:pt x="11067" y="170"/>
                                <a:pt x="11639" y="837"/>
                                <a:pt x="11543" y="1694"/>
                              </a:cubicBezTo>
                              <a:cubicBezTo>
                                <a:pt x="11353" y="5695"/>
                                <a:pt x="10877" y="9600"/>
                                <a:pt x="9829" y="13505"/>
                              </a:cubicBezTo>
                              <a:cubicBezTo>
                                <a:pt x="8972" y="9505"/>
                                <a:pt x="8686" y="5504"/>
                                <a:pt x="8591" y="1504"/>
                              </a:cubicBezTo>
                              <a:lnTo>
                                <a:pt x="9829" y="3123"/>
                              </a:lnTo>
                              <a:cubicBezTo>
                                <a:pt x="7353" y="2837"/>
                                <a:pt x="4685" y="4361"/>
                                <a:pt x="1447" y="5028"/>
                              </a:cubicBezTo>
                              <a:lnTo>
                                <a:pt x="2304" y="3790"/>
                              </a:lnTo>
                              <a:cubicBezTo>
                                <a:pt x="2209" y="6457"/>
                                <a:pt x="1733" y="8743"/>
                                <a:pt x="2114" y="113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65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4045" y="3874899"/>
                        <a:ext cx="54248" cy="42410"/>
                        <a:chOff x="6114045" y="3874899"/>
                        <a:chExt cx="54248" cy="4241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66" name="Freeform: Shape 165">
                          <a:extLst>
                            <a:ext uri="{FF2B5EF4-FFF2-40B4-BE49-F238E27FC236}">
                              <a16:creationId xmlns:a16="http://schemas.microsoft.com/office/drawing/2014/main" id="{8D77DB38-3481-4C2A-A637-3B15F7952B7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045" y="3874899"/>
                          <a:ext cx="32457" cy="16594"/>
                        </a:xfrm>
                        <a:custGeom>
                          <a:avLst/>
                          <a:gdLst>
                            <a:gd name="connsiteX0" fmla="*/ 19768 w 32457"/>
                            <a:gd name="connsiteY0" fmla="*/ 16444 h 16594"/>
                            <a:gd name="connsiteX1" fmla="*/ 10339 w 32457"/>
                            <a:gd name="connsiteY1" fmla="*/ 16444 h 16594"/>
                            <a:gd name="connsiteX2" fmla="*/ 1671 w 32457"/>
                            <a:gd name="connsiteY2" fmla="*/ 12348 h 16594"/>
                            <a:gd name="connsiteX3" fmla="*/ 52 w 32457"/>
                            <a:gd name="connsiteY3" fmla="*/ 7109 h 16594"/>
                            <a:gd name="connsiteX4" fmla="*/ 3576 w 32457"/>
                            <a:gd name="connsiteY4" fmla="*/ 2633 h 16594"/>
                            <a:gd name="connsiteX5" fmla="*/ 13196 w 32457"/>
                            <a:gd name="connsiteY5" fmla="*/ 156 h 16594"/>
                            <a:gd name="connsiteX6" fmla="*/ 22816 w 32457"/>
                            <a:gd name="connsiteY6" fmla="*/ 347 h 16594"/>
                            <a:gd name="connsiteX7" fmla="*/ 31675 w 32457"/>
                            <a:gd name="connsiteY7" fmla="*/ 4919 h 16594"/>
                            <a:gd name="connsiteX8" fmla="*/ 28817 w 32457"/>
                            <a:gd name="connsiteY8" fmla="*/ 13967 h 16594"/>
                            <a:gd name="connsiteX9" fmla="*/ 19768 w 32457"/>
                            <a:gd name="connsiteY9" fmla="*/ 16444 h 16594"/>
                            <a:gd name="connsiteX10" fmla="*/ 19768 w 32457"/>
                            <a:gd name="connsiteY10" fmla="*/ 16444 h 16594"/>
                            <a:gd name="connsiteX11" fmla="*/ 28627 w 32457"/>
                            <a:gd name="connsiteY11" fmla="*/ 13586 h 16594"/>
                            <a:gd name="connsiteX12" fmla="*/ 30436 w 32457"/>
                            <a:gd name="connsiteY12" fmla="*/ 5776 h 16594"/>
                            <a:gd name="connsiteX13" fmla="*/ 22531 w 32457"/>
                            <a:gd name="connsiteY13" fmla="*/ 3014 h 16594"/>
                            <a:gd name="connsiteX14" fmla="*/ 13291 w 32457"/>
                            <a:gd name="connsiteY14" fmla="*/ 3299 h 16594"/>
                            <a:gd name="connsiteX15" fmla="*/ 4719 w 32457"/>
                            <a:gd name="connsiteY15" fmla="*/ 5014 h 16594"/>
                            <a:gd name="connsiteX16" fmla="*/ 2052 w 32457"/>
                            <a:gd name="connsiteY16" fmla="*/ 7490 h 16594"/>
                            <a:gd name="connsiteX17" fmla="*/ 2909 w 32457"/>
                            <a:gd name="connsiteY17" fmla="*/ 11396 h 16594"/>
                            <a:gd name="connsiteX18" fmla="*/ 10434 w 32457"/>
                            <a:gd name="connsiteY18" fmla="*/ 15968 h 16594"/>
                            <a:gd name="connsiteX19" fmla="*/ 19768 w 32457"/>
                            <a:gd name="connsiteY19" fmla="*/ 16444 h 1659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32457" h="16594">
                              <a:moveTo>
                                <a:pt x="19768" y="16444"/>
                              </a:moveTo>
                              <a:cubicBezTo>
                                <a:pt x="16625" y="16539"/>
                                <a:pt x="13482" y="16730"/>
                                <a:pt x="10339" y="16444"/>
                              </a:cubicBezTo>
                              <a:cubicBezTo>
                                <a:pt x="7291" y="16158"/>
                                <a:pt x="3766" y="15206"/>
                                <a:pt x="1671" y="12348"/>
                              </a:cubicBezTo>
                              <a:cubicBezTo>
                                <a:pt x="718" y="11015"/>
                                <a:pt x="-234" y="9205"/>
                                <a:pt x="52" y="7109"/>
                              </a:cubicBezTo>
                              <a:cubicBezTo>
                                <a:pt x="433" y="4919"/>
                                <a:pt x="2052" y="3490"/>
                                <a:pt x="3576" y="2633"/>
                              </a:cubicBezTo>
                              <a:cubicBezTo>
                                <a:pt x="6624" y="918"/>
                                <a:pt x="9958" y="347"/>
                                <a:pt x="13196" y="156"/>
                              </a:cubicBezTo>
                              <a:cubicBezTo>
                                <a:pt x="16339" y="-34"/>
                                <a:pt x="19578" y="-130"/>
                                <a:pt x="22816" y="347"/>
                              </a:cubicBezTo>
                              <a:cubicBezTo>
                                <a:pt x="25960" y="918"/>
                                <a:pt x="29674" y="1680"/>
                                <a:pt x="31675" y="4919"/>
                              </a:cubicBezTo>
                              <a:cubicBezTo>
                                <a:pt x="33580" y="8348"/>
                                <a:pt x="31770" y="12539"/>
                                <a:pt x="28817" y="13967"/>
                              </a:cubicBezTo>
                              <a:cubicBezTo>
                                <a:pt x="26055" y="15587"/>
                                <a:pt x="22912" y="16063"/>
                                <a:pt x="19768" y="16444"/>
                              </a:cubicBezTo>
                              <a:close/>
                              <a:moveTo>
                                <a:pt x="19768" y="16444"/>
                              </a:moveTo>
                              <a:cubicBezTo>
                                <a:pt x="22816" y="16063"/>
                                <a:pt x="26055" y="15396"/>
                                <a:pt x="28627" y="13586"/>
                              </a:cubicBezTo>
                              <a:cubicBezTo>
                                <a:pt x="31294" y="11872"/>
                                <a:pt x="32056" y="7967"/>
                                <a:pt x="30436" y="5776"/>
                              </a:cubicBezTo>
                              <a:cubicBezTo>
                                <a:pt x="28722" y="3585"/>
                                <a:pt x="25483" y="3204"/>
                                <a:pt x="22531" y="3014"/>
                              </a:cubicBezTo>
                              <a:cubicBezTo>
                                <a:pt x="19483" y="2918"/>
                                <a:pt x="16435" y="3109"/>
                                <a:pt x="13291" y="3299"/>
                              </a:cubicBezTo>
                              <a:cubicBezTo>
                                <a:pt x="10339" y="3395"/>
                                <a:pt x="7291" y="3871"/>
                                <a:pt x="4719" y="5014"/>
                              </a:cubicBezTo>
                              <a:cubicBezTo>
                                <a:pt x="3481" y="5585"/>
                                <a:pt x="2338" y="6443"/>
                                <a:pt x="2052" y="7490"/>
                              </a:cubicBezTo>
                              <a:cubicBezTo>
                                <a:pt x="1671" y="8633"/>
                                <a:pt x="2147" y="10062"/>
                                <a:pt x="2909" y="11396"/>
                              </a:cubicBezTo>
                              <a:cubicBezTo>
                                <a:pt x="4338" y="13967"/>
                                <a:pt x="7386" y="15396"/>
                                <a:pt x="10434" y="15968"/>
                              </a:cubicBezTo>
                              <a:cubicBezTo>
                                <a:pt x="13482" y="16539"/>
                                <a:pt x="16625" y="16444"/>
                                <a:pt x="19768" y="1644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7" name="Freeform: Shape 166">
                          <a:extLst>
                            <a:ext uri="{FF2B5EF4-FFF2-40B4-BE49-F238E27FC236}">
                              <a16:creationId xmlns:a16="http://schemas.microsoft.com/office/drawing/2014/main" id="{6528CA2E-5563-4B57-BD96-1AD9A0F8BE7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7613" y="3889425"/>
                          <a:ext cx="50681" cy="27884"/>
                        </a:xfrm>
                        <a:custGeom>
                          <a:avLst/>
                          <a:gdLst>
                            <a:gd name="connsiteX0" fmla="*/ 8676 w 50681"/>
                            <a:gd name="connsiteY0" fmla="*/ 27445 h 27884"/>
                            <a:gd name="connsiteX1" fmla="*/ 3818 w 50681"/>
                            <a:gd name="connsiteY1" fmla="*/ 27445 h 27884"/>
                            <a:gd name="connsiteX2" fmla="*/ 1437 w 50681"/>
                            <a:gd name="connsiteY2" fmla="*/ 26397 h 27884"/>
                            <a:gd name="connsiteX3" fmla="*/ 8 w 50681"/>
                            <a:gd name="connsiteY3" fmla="*/ 23730 h 27884"/>
                            <a:gd name="connsiteX4" fmla="*/ 1056 w 50681"/>
                            <a:gd name="connsiteY4" fmla="*/ 18491 h 27884"/>
                            <a:gd name="connsiteX5" fmla="*/ 2294 w 50681"/>
                            <a:gd name="connsiteY5" fmla="*/ 13633 h 27884"/>
                            <a:gd name="connsiteX6" fmla="*/ 6390 w 50681"/>
                            <a:gd name="connsiteY6" fmla="*/ 3918 h 27884"/>
                            <a:gd name="connsiteX7" fmla="*/ 10962 w 50681"/>
                            <a:gd name="connsiteY7" fmla="*/ 489 h 27884"/>
                            <a:gd name="connsiteX8" fmla="*/ 16582 w 50681"/>
                            <a:gd name="connsiteY8" fmla="*/ 298 h 27884"/>
                            <a:gd name="connsiteX9" fmla="*/ 25726 w 50681"/>
                            <a:gd name="connsiteY9" fmla="*/ 5632 h 27884"/>
                            <a:gd name="connsiteX10" fmla="*/ 32965 w 50681"/>
                            <a:gd name="connsiteY10" fmla="*/ 10585 h 27884"/>
                            <a:gd name="connsiteX11" fmla="*/ 42013 w 50681"/>
                            <a:gd name="connsiteY11" fmla="*/ 9252 h 27884"/>
                            <a:gd name="connsiteX12" fmla="*/ 50681 w 50681"/>
                            <a:gd name="connsiteY12" fmla="*/ 4775 h 27884"/>
                            <a:gd name="connsiteX13" fmla="*/ 32774 w 50681"/>
                            <a:gd name="connsiteY13" fmla="*/ 13062 h 27884"/>
                            <a:gd name="connsiteX14" fmla="*/ 27631 w 50681"/>
                            <a:gd name="connsiteY14" fmla="*/ 11347 h 27884"/>
                            <a:gd name="connsiteX15" fmla="*/ 23821 w 50681"/>
                            <a:gd name="connsiteY15" fmla="*/ 7823 h 27884"/>
                            <a:gd name="connsiteX16" fmla="*/ 16105 w 50681"/>
                            <a:gd name="connsiteY16" fmla="*/ 3537 h 27884"/>
                            <a:gd name="connsiteX17" fmla="*/ 8771 w 50681"/>
                            <a:gd name="connsiteY17" fmla="*/ 6013 h 27884"/>
                            <a:gd name="connsiteX18" fmla="*/ 4675 w 50681"/>
                            <a:gd name="connsiteY18" fmla="*/ 14491 h 27884"/>
                            <a:gd name="connsiteX19" fmla="*/ 2961 w 50681"/>
                            <a:gd name="connsiteY19" fmla="*/ 19348 h 27884"/>
                            <a:gd name="connsiteX20" fmla="*/ 1532 w 50681"/>
                            <a:gd name="connsiteY20" fmla="*/ 23825 h 27884"/>
                            <a:gd name="connsiteX21" fmla="*/ 4104 w 50681"/>
                            <a:gd name="connsiteY21" fmla="*/ 26778 h 27884"/>
                            <a:gd name="connsiteX22" fmla="*/ 8676 w 50681"/>
                            <a:gd name="connsiteY22" fmla="*/ 27445 h 2788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</a:cxnLst>
                          <a:rect l="l" t="t" r="r" b="b"/>
                          <a:pathLst>
                            <a:path w="50681" h="27884">
                              <a:moveTo>
                                <a:pt x="8676" y="27445"/>
                              </a:moveTo>
                              <a:cubicBezTo>
                                <a:pt x="7152" y="28207"/>
                                <a:pt x="5342" y="27826"/>
                                <a:pt x="3818" y="27445"/>
                              </a:cubicBezTo>
                              <a:cubicBezTo>
                                <a:pt x="2961" y="27254"/>
                                <a:pt x="2199" y="26968"/>
                                <a:pt x="1437" y="26397"/>
                              </a:cubicBezTo>
                              <a:cubicBezTo>
                                <a:pt x="580" y="25825"/>
                                <a:pt x="103" y="24778"/>
                                <a:pt x="8" y="23730"/>
                              </a:cubicBezTo>
                              <a:cubicBezTo>
                                <a:pt x="-87" y="21730"/>
                                <a:pt x="675" y="20015"/>
                                <a:pt x="1056" y="18491"/>
                              </a:cubicBezTo>
                              <a:cubicBezTo>
                                <a:pt x="1532" y="16967"/>
                                <a:pt x="1913" y="15253"/>
                                <a:pt x="2294" y="13633"/>
                              </a:cubicBezTo>
                              <a:cubicBezTo>
                                <a:pt x="3151" y="10300"/>
                                <a:pt x="4104" y="6871"/>
                                <a:pt x="6390" y="3918"/>
                              </a:cubicBezTo>
                              <a:cubicBezTo>
                                <a:pt x="7533" y="2489"/>
                                <a:pt x="9057" y="1156"/>
                                <a:pt x="10962" y="489"/>
                              </a:cubicBezTo>
                              <a:cubicBezTo>
                                <a:pt x="12867" y="-178"/>
                                <a:pt x="14772" y="-83"/>
                                <a:pt x="16582" y="298"/>
                              </a:cubicBezTo>
                              <a:cubicBezTo>
                                <a:pt x="20011" y="1156"/>
                                <a:pt x="23344" y="2870"/>
                                <a:pt x="25726" y="5632"/>
                              </a:cubicBezTo>
                              <a:cubicBezTo>
                                <a:pt x="27916" y="8299"/>
                                <a:pt x="29917" y="10109"/>
                                <a:pt x="32965" y="10585"/>
                              </a:cubicBezTo>
                              <a:cubicBezTo>
                                <a:pt x="35917" y="11062"/>
                                <a:pt x="39061" y="10395"/>
                                <a:pt x="42013" y="9252"/>
                              </a:cubicBezTo>
                              <a:cubicBezTo>
                                <a:pt x="45061" y="8204"/>
                                <a:pt x="47919" y="6585"/>
                                <a:pt x="50681" y="4775"/>
                              </a:cubicBezTo>
                              <a:cubicBezTo>
                                <a:pt x="45919" y="9252"/>
                                <a:pt x="39918" y="13348"/>
                                <a:pt x="32774" y="13062"/>
                              </a:cubicBezTo>
                              <a:cubicBezTo>
                                <a:pt x="30964" y="12967"/>
                                <a:pt x="29155" y="12300"/>
                                <a:pt x="27631" y="11347"/>
                              </a:cubicBezTo>
                              <a:cubicBezTo>
                                <a:pt x="26107" y="10300"/>
                                <a:pt x="24964" y="8966"/>
                                <a:pt x="23821" y="7823"/>
                              </a:cubicBezTo>
                              <a:cubicBezTo>
                                <a:pt x="21820" y="5537"/>
                                <a:pt x="18963" y="4204"/>
                                <a:pt x="16105" y="3537"/>
                              </a:cubicBezTo>
                              <a:cubicBezTo>
                                <a:pt x="13153" y="2775"/>
                                <a:pt x="10676" y="3537"/>
                                <a:pt x="8771" y="6013"/>
                              </a:cubicBezTo>
                              <a:cubicBezTo>
                                <a:pt x="6866" y="8299"/>
                                <a:pt x="5818" y="11443"/>
                                <a:pt x="4675" y="14491"/>
                              </a:cubicBezTo>
                              <a:cubicBezTo>
                                <a:pt x="4104" y="16110"/>
                                <a:pt x="3628" y="17729"/>
                                <a:pt x="2961" y="19348"/>
                              </a:cubicBezTo>
                              <a:cubicBezTo>
                                <a:pt x="2294" y="20968"/>
                                <a:pt x="1627" y="22396"/>
                                <a:pt x="1532" y="23825"/>
                              </a:cubicBezTo>
                              <a:cubicBezTo>
                                <a:pt x="1342" y="25254"/>
                                <a:pt x="2580" y="26111"/>
                                <a:pt x="4104" y="26778"/>
                              </a:cubicBezTo>
                              <a:cubicBezTo>
                                <a:pt x="5437" y="27159"/>
                                <a:pt x="7057" y="27826"/>
                                <a:pt x="8676" y="2744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8" name="Freeform: Shape 167">
                          <a:extLst>
                            <a:ext uri="{FF2B5EF4-FFF2-40B4-BE49-F238E27FC236}">
                              <a16:creationId xmlns:a16="http://schemas.microsoft.com/office/drawing/2014/main" id="{2DF31BCB-E914-4131-A5D8-AD93B74479F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3908" y="3880946"/>
                          <a:ext cx="11525" cy="3809"/>
                        </a:xfrm>
                        <a:custGeom>
                          <a:avLst/>
                          <a:gdLst>
                            <a:gd name="connsiteX0" fmla="*/ 0 w 11525"/>
                            <a:gd name="connsiteY0" fmla="*/ 3253 h 3809"/>
                            <a:gd name="connsiteX1" fmla="*/ 5334 w 11525"/>
                            <a:gd name="connsiteY1" fmla="*/ 300 h 3809"/>
                            <a:gd name="connsiteX2" fmla="*/ 11525 w 11525"/>
                            <a:gd name="connsiteY2" fmla="*/ 1443 h 3809"/>
                            <a:gd name="connsiteX3" fmla="*/ 6096 w 11525"/>
                            <a:gd name="connsiteY3" fmla="*/ 3348 h 3809"/>
                            <a:gd name="connsiteX4" fmla="*/ 0 w 11525"/>
                            <a:gd name="connsiteY4" fmla="*/ 3253 h 380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1525" h="3809">
                              <a:moveTo>
                                <a:pt x="0" y="3253"/>
                              </a:moveTo>
                              <a:cubicBezTo>
                                <a:pt x="1810" y="1824"/>
                                <a:pt x="3334" y="871"/>
                                <a:pt x="5334" y="300"/>
                              </a:cubicBezTo>
                              <a:cubicBezTo>
                                <a:pt x="7239" y="-176"/>
                                <a:pt x="9811" y="-272"/>
                                <a:pt x="11525" y="1443"/>
                              </a:cubicBezTo>
                              <a:cubicBezTo>
                                <a:pt x="9334" y="2300"/>
                                <a:pt x="7906" y="2776"/>
                                <a:pt x="6096" y="3348"/>
                              </a:cubicBezTo>
                              <a:cubicBezTo>
                                <a:pt x="4286" y="3729"/>
                                <a:pt x="2095" y="4205"/>
                                <a:pt x="0" y="32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69" name="Graphic 3">
                        <a:extLst>
                          <a:ext uri="{FF2B5EF4-FFF2-40B4-BE49-F238E27FC236}">
                            <a16:creationId xmlns:a16="http://schemas.microsoft.com/office/drawing/2014/main" id="{8CA7BD32-5D28-4A99-A94B-3B71529DAFE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5481" y="3829260"/>
                        <a:ext cx="43098" cy="28364"/>
                        <a:chOff x="6115481" y="3829260"/>
                        <a:chExt cx="43098" cy="28364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70" name="Freeform: Shape 169">
                          <a:extLst>
                            <a:ext uri="{FF2B5EF4-FFF2-40B4-BE49-F238E27FC236}">
                              <a16:creationId xmlns:a16="http://schemas.microsoft.com/office/drawing/2014/main" id="{AA2F8557-29D6-4BCF-B3A2-EFB53854A0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481" y="3829260"/>
                          <a:ext cx="38811" cy="13606"/>
                        </a:xfrm>
                        <a:custGeom>
                          <a:avLst/>
                          <a:gdLst>
                            <a:gd name="connsiteX0" fmla="*/ 34430 w 38811"/>
                            <a:gd name="connsiteY0" fmla="*/ 10457 h 13606"/>
                            <a:gd name="connsiteX1" fmla="*/ 36812 w 38811"/>
                            <a:gd name="connsiteY1" fmla="*/ 10266 h 13606"/>
                            <a:gd name="connsiteX2" fmla="*/ 36812 w 38811"/>
                            <a:gd name="connsiteY2" fmla="*/ 10648 h 13606"/>
                            <a:gd name="connsiteX3" fmla="*/ 15095 w 38811"/>
                            <a:gd name="connsiteY3" fmla="*/ 12552 h 13606"/>
                            <a:gd name="connsiteX4" fmla="*/ 4141 w 38811"/>
                            <a:gd name="connsiteY4" fmla="*/ 13600 h 13606"/>
                            <a:gd name="connsiteX5" fmla="*/ 2426 w 38811"/>
                            <a:gd name="connsiteY5" fmla="*/ 13314 h 13606"/>
                            <a:gd name="connsiteX6" fmla="*/ 617 w 38811"/>
                            <a:gd name="connsiteY6" fmla="*/ 11695 h 13606"/>
                            <a:gd name="connsiteX7" fmla="*/ 45 w 38811"/>
                            <a:gd name="connsiteY7" fmla="*/ 8076 h 13606"/>
                            <a:gd name="connsiteX8" fmla="*/ 712 w 38811"/>
                            <a:gd name="connsiteY8" fmla="*/ 2647 h 13606"/>
                            <a:gd name="connsiteX9" fmla="*/ 712 w 38811"/>
                            <a:gd name="connsiteY9" fmla="*/ 2551 h 13606"/>
                            <a:gd name="connsiteX10" fmla="*/ 2045 w 38811"/>
                            <a:gd name="connsiteY10" fmla="*/ 1027 h 13606"/>
                            <a:gd name="connsiteX11" fmla="*/ 13475 w 38811"/>
                            <a:gd name="connsiteY11" fmla="*/ 646 h 13606"/>
                            <a:gd name="connsiteX12" fmla="*/ 24715 w 38811"/>
                            <a:gd name="connsiteY12" fmla="*/ 170 h 13606"/>
                            <a:gd name="connsiteX13" fmla="*/ 36240 w 38811"/>
                            <a:gd name="connsiteY13" fmla="*/ 551 h 13606"/>
                            <a:gd name="connsiteX14" fmla="*/ 38812 w 38811"/>
                            <a:gd name="connsiteY14" fmla="*/ 2932 h 13606"/>
                            <a:gd name="connsiteX15" fmla="*/ 37288 w 38811"/>
                            <a:gd name="connsiteY15" fmla="*/ 5790 h 13606"/>
                            <a:gd name="connsiteX16" fmla="*/ 35383 w 38811"/>
                            <a:gd name="connsiteY16" fmla="*/ 7981 h 13606"/>
                            <a:gd name="connsiteX17" fmla="*/ 34430 w 38811"/>
                            <a:gd name="connsiteY17" fmla="*/ 10457 h 13606"/>
                            <a:gd name="connsiteX18" fmla="*/ 34430 w 38811"/>
                            <a:gd name="connsiteY18" fmla="*/ 10457 h 13606"/>
                            <a:gd name="connsiteX19" fmla="*/ 34907 w 38811"/>
                            <a:gd name="connsiteY19" fmla="*/ 7695 h 13606"/>
                            <a:gd name="connsiteX20" fmla="*/ 36621 w 38811"/>
                            <a:gd name="connsiteY20" fmla="*/ 5314 h 13606"/>
                            <a:gd name="connsiteX21" fmla="*/ 37669 w 38811"/>
                            <a:gd name="connsiteY21" fmla="*/ 3027 h 13606"/>
                            <a:gd name="connsiteX22" fmla="*/ 35954 w 38811"/>
                            <a:gd name="connsiteY22" fmla="*/ 2075 h 13606"/>
                            <a:gd name="connsiteX23" fmla="*/ 24905 w 38811"/>
                            <a:gd name="connsiteY23" fmla="*/ 2647 h 13606"/>
                            <a:gd name="connsiteX24" fmla="*/ 13571 w 38811"/>
                            <a:gd name="connsiteY24" fmla="*/ 3504 h 13606"/>
                            <a:gd name="connsiteX25" fmla="*/ 2426 w 38811"/>
                            <a:gd name="connsiteY25" fmla="*/ 4075 h 13606"/>
                            <a:gd name="connsiteX26" fmla="*/ 3760 w 38811"/>
                            <a:gd name="connsiteY26" fmla="*/ 2456 h 13606"/>
                            <a:gd name="connsiteX27" fmla="*/ 2998 w 38811"/>
                            <a:gd name="connsiteY27" fmla="*/ 8266 h 13606"/>
                            <a:gd name="connsiteX28" fmla="*/ 3188 w 38811"/>
                            <a:gd name="connsiteY28" fmla="*/ 10266 h 13606"/>
                            <a:gd name="connsiteX29" fmla="*/ 3379 w 38811"/>
                            <a:gd name="connsiteY29" fmla="*/ 10552 h 13606"/>
                            <a:gd name="connsiteX30" fmla="*/ 4331 w 38811"/>
                            <a:gd name="connsiteY30" fmla="*/ 10743 h 13606"/>
                            <a:gd name="connsiteX31" fmla="*/ 15095 w 38811"/>
                            <a:gd name="connsiteY31" fmla="*/ 10076 h 13606"/>
                            <a:gd name="connsiteX32" fmla="*/ 36907 w 38811"/>
                            <a:gd name="connsiteY32" fmla="*/ 10266 h 13606"/>
                            <a:gd name="connsiteX33" fmla="*/ 37097 w 38811"/>
                            <a:gd name="connsiteY33" fmla="*/ 10457 h 13606"/>
                            <a:gd name="connsiteX34" fmla="*/ 36907 w 38811"/>
                            <a:gd name="connsiteY34" fmla="*/ 10648 h 13606"/>
                            <a:gd name="connsiteX35" fmla="*/ 36907 w 38811"/>
                            <a:gd name="connsiteY35" fmla="*/ 10648 h 13606"/>
                            <a:gd name="connsiteX36" fmla="*/ 34430 w 38811"/>
                            <a:gd name="connsiteY36" fmla="*/ 10457 h 1360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</a:cxnLst>
                          <a:rect l="l" t="t" r="r" b="b"/>
                          <a:pathLst>
                            <a:path w="38811" h="13606">
                              <a:moveTo>
                                <a:pt x="34430" y="10457"/>
                              </a:moveTo>
                              <a:lnTo>
                                <a:pt x="36812" y="10266"/>
                              </a:lnTo>
                              <a:lnTo>
                                <a:pt x="36812" y="10648"/>
                              </a:lnTo>
                              <a:cubicBezTo>
                                <a:pt x="29573" y="11505"/>
                                <a:pt x="22334" y="11981"/>
                                <a:pt x="15095" y="12552"/>
                              </a:cubicBezTo>
                              <a:cubicBezTo>
                                <a:pt x="11570" y="12648"/>
                                <a:pt x="8141" y="13696"/>
                                <a:pt x="4141" y="13600"/>
                              </a:cubicBezTo>
                              <a:cubicBezTo>
                                <a:pt x="3665" y="13600"/>
                                <a:pt x="3093" y="13505"/>
                                <a:pt x="2426" y="13314"/>
                              </a:cubicBezTo>
                              <a:cubicBezTo>
                                <a:pt x="1569" y="13029"/>
                                <a:pt x="998" y="12362"/>
                                <a:pt x="617" y="11695"/>
                              </a:cubicBezTo>
                              <a:cubicBezTo>
                                <a:pt x="-50" y="10362"/>
                                <a:pt x="-50" y="9124"/>
                                <a:pt x="45" y="8076"/>
                              </a:cubicBezTo>
                              <a:cubicBezTo>
                                <a:pt x="140" y="5980"/>
                                <a:pt x="712" y="3980"/>
                                <a:pt x="712" y="2647"/>
                              </a:cubicBezTo>
                              <a:lnTo>
                                <a:pt x="712" y="2551"/>
                              </a:lnTo>
                              <a:cubicBezTo>
                                <a:pt x="712" y="1789"/>
                                <a:pt x="1283" y="1123"/>
                                <a:pt x="2045" y="1027"/>
                              </a:cubicBezTo>
                              <a:cubicBezTo>
                                <a:pt x="5951" y="551"/>
                                <a:pt x="9761" y="741"/>
                                <a:pt x="13475" y="646"/>
                              </a:cubicBezTo>
                              <a:cubicBezTo>
                                <a:pt x="17190" y="646"/>
                                <a:pt x="20905" y="265"/>
                                <a:pt x="24715" y="170"/>
                              </a:cubicBezTo>
                              <a:cubicBezTo>
                                <a:pt x="28525" y="170"/>
                                <a:pt x="32144" y="-401"/>
                                <a:pt x="36240" y="551"/>
                              </a:cubicBezTo>
                              <a:cubicBezTo>
                                <a:pt x="37097" y="932"/>
                                <a:pt x="38431" y="1123"/>
                                <a:pt x="38812" y="2932"/>
                              </a:cubicBezTo>
                              <a:cubicBezTo>
                                <a:pt x="38621" y="4361"/>
                                <a:pt x="37859" y="5028"/>
                                <a:pt x="37288" y="5790"/>
                              </a:cubicBezTo>
                              <a:lnTo>
                                <a:pt x="35383" y="7981"/>
                              </a:lnTo>
                              <a:cubicBezTo>
                                <a:pt x="34716" y="8647"/>
                                <a:pt x="33859" y="9600"/>
                                <a:pt x="34430" y="10457"/>
                              </a:cubicBezTo>
                              <a:close/>
                              <a:moveTo>
                                <a:pt x="34430" y="10457"/>
                              </a:moveTo>
                              <a:cubicBezTo>
                                <a:pt x="33573" y="9695"/>
                                <a:pt x="34430" y="8457"/>
                                <a:pt x="34907" y="7695"/>
                              </a:cubicBezTo>
                              <a:lnTo>
                                <a:pt x="36621" y="5314"/>
                              </a:lnTo>
                              <a:cubicBezTo>
                                <a:pt x="37097" y="4552"/>
                                <a:pt x="37669" y="3599"/>
                                <a:pt x="37669" y="3027"/>
                              </a:cubicBezTo>
                              <a:cubicBezTo>
                                <a:pt x="37669" y="2742"/>
                                <a:pt x="36716" y="2266"/>
                                <a:pt x="35954" y="2075"/>
                              </a:cubicBezTo>
                              <a:cubicBezTo>
                                <a:pt x="32525" y="1504"/>
                                <a:pt x="28525" y="2266"/>
                                <a:pt x="24905" y="2647"/>
                              </a:cubicBezTo>
                              <a:cubicBezTo>
                                <a:pt x="21191" y="3027"/>
                                <a:pt x="17476" y="3408"/>
                                <a:pt x="13571" y="3504"/>
                              </a:cubicBezTo>
                              <a:cubicBezTo>
                                <a:pt x="9761" y="3599"/>
                                <a:pt x="6046" y="3599"/>
                                <a:pt x="2426" y="4075"/>
                              </a:cubicBezTo>
                              <a:lnTo>
                                <a:pt x="3760" y="2456"/>
                              </a:lnTo>
                              <a:cubicBezTo>
                                <a:pt x="3665" y="4837"/>
                                <a:pt x="3093" y="6456"/>
                                <a:pt x="2998" y="8266"/>
                              </a:cubicBezTo>
                              <a:cubicBezTo>
                                <a:pt x="2903" y="9124"/>
                                <a:pt x="2998" y="9885"/>
                                <a:pt x="3188" y="10266"/>
                              </a:cubicBezTo>
                              <a:cubicBezTo>
                                <a:pt x="3284" y="10362"/>
                                <a:pt x="3379" y="10552"/>
                                <a:pt x="3379" y="10552"/>
                              </a:cubicBezTo>
                              <a:cubicBezTo>
                                <a:pt x="3569" y="10648"/>
                                <a:pt x="3950" y="10648"/>
                                <a:pt x="4331" y="10743"/>
                              </a:cubicBezTo>
                              <a:cubicBezTo>
                                <a:pt x="7570" y="10933"/>
                                <a:pt x="11285" y="9885"/>
                                <a:pt x="15095" y="10076"/>
                              </a:cubicBezTo>
                              <a:cubicBezTo>
                                <a:pt x="22429" y="10076"/>
                                <a:pt x="29668" y="10076"/>
                                <a:pt x="36907" y="10266"/>
                              </a:cubicBezTo>
                              <a:cubicBezTo>
                                <a:pt x="37002" y="10266"/>
                                <a:pt x="37097" y="10362"/>
                                <a:pt x="37097" y="10457"/>
                              </a:cubicBezTo>
                              <a:cubicBezTo>
                                <a:pt x="37097" y="10552"/>
                                <a:pt x="37002" y="10648"/>
                                <a:pt x="36907" y="10648"/>
                              </a:cubicBezTo>
                              <a:lnTo>
                                <a:pt x="36907" y="10648"/>
                              </a:lnTo>
                              <a:lnTo>
                                <a:pt x="34430" y="10457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1" name="Freeform: Shape 170">
                          <a:extLst>
                            <a:ext uri="{FF2B5EF4-FFF2-40B4-BE49-F238E27FC236}">
                              <a16:creationId xmlns:a16="http://schemas.microsoft.com/office/drawing/2014/main" id="{D99C5FEA-FADD-4D6A-8E27-217471A8EA9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6098" y="3833812"/>
                          <a:ext cx="18954" cy="3714"/>
                        </a:xfrm>
                        <a:custGeom>
                          <a:avLst/>
                          <a:gdLst>
                            <a:gd name="connsiteX0" fmla="*/ 0 w 18954"/>
                            <a:gd name="connsiteY0" fmla="*/ 3715 h 3714"/>
                            <a:gd name="connsiteX1" fmla="*/ 4286 w 18954"/>
                            <a:gd name="connsiteY1" fmla="*/ 667 h 3714"/>
                            <a:gd name="connsiteX2" fmla="*/ 9239 w 18954"/>
                            <a:gd name="connsiteY2" fmla="*/ 0 h 3714"/>
                            <a:gd name="connsiteX3" fmla="*/ 18955 w 18954"/>
                            <a:gd name="connsiteY3" fmla="*/ 1810 h 3714"/>
                            <a:gd name="connsiteX4" fmla="*/ 14002 w 18954"/>
                            <a:gd name="connsiteY4" fmla="*/ 2858 h 3714"/>
                            <a:gd name="connsiteX5" fmla="*/ 9239 w 18954"/>
                            <a:gd name="connsiteY5" fmla="*/ 3143 h 3714"/>
                            <a:gd name="connsiteX6" fmla="*/ 4572 w 18954"/>
                            <a:gd name="connsiteY6" fmla="*/ 3048 h 3714"/>
                            <a:gd name="connsiteX7" fmla="*/ 0 w 18954"/>
                            <a:gd name="connsiteY7" fmla="*/ 3715 h 37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8954" h="3714">
                              <a:moveTo>
                                <a:pt x="0" y="3715"/>
                              </a:moveTo>
                              <a:cubicBezTo>
                                <a:pt x="667" y="1905"/>
                                <a:pt x="2667" y="1143"/>
                                <a:pt x="4286" y="667"/>
                              </a:cubicBezTo>
                              <a:cubicBezTo>
                                <a:pt x="5906" y="190"/>
                                <a:pt x="7620" y="0"/>
                                <a:pt x="9239" y="0"/>
                              </a:cubicBezTo>
                              <a:cubicBezTo>
                                <a:pt x="12573" y="0"/>
                                <a:pt x="15811" y="571"/>
                                <a:pt x="18955" y="1810"/>
                              </a:cubicBezTo>
                              <a:cubicBezTo>
                                <a:pt x="17335" y="2477"/>
                                <a:pt x="15621" y="2667"/>
                                <a:pt x="14002" y="2858"/>
                              </a:cubicBezTo>
                              <a:cubicBezTo>
                                <a:pt x="12382" y="3048"/>
                                <a:pt x="10763" y="3048"/>
                                <a:pt x="9239" y="3143"/>
                              </a:cubicBezTo>
                              <a:lnTo>
                                <a:pt x="4572" y="3048"/>
                              </a:lnTo>
                              <a:cubicBezTo>
                                <a:pt x="3048" y="3048"/>
                                <a:pt x="1524" y="2858"/>
                                <a:pt x="0" y="37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2" name="Freeform: Shape 171">
                          <a:extLst>
                            <a:ext uri="{FF2B5EF4-FFF2-40B4-BE49-F238E27FC236}">
                              <a16:creationId xmlns:a16="http://schemas.microsoft.com/office/drawing/2014/main" id="{099F04B5-79CB-4143-93D8-F5BA20975C7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518" y="3848055"/>
                          <a:ext cx="43060" cy="9568"/>
                        </a:xfrm>
                        <a:custGeom>
                          <a:avLst/>
                          <a:gdLst>
                            <a:gd name="connsiteX0" fmla="*/ 6104 w 43060"/>
                            <a:gd name="connsiteY0" fmla="*/ 9569 h 9568"/>
                            <a:gd name="connsiteX1" fmla="*/ 2389 w 43060"/>
                            <a:gd name="connsiteY1" fmla="*/ 7188 h 9568"/>
                            <a:gd name="connsiteX2" fmla="*/ 103 w 43060"/>
                            <a:gd name="connsiteY2" fmla="*/ 5283 h 9568"/>
                            <a:gd name="connsiteX3" fmla="*/ 389 w 43060"/>
                            <a:gd name="connsiteY3" fmla="*/ 2235 h 9568"/>
                            <a:gd name="connsiteX4" fmla="*/ 1341 w 43060"/>
                            <a:gd name="connsiteY4" fmla="*/ 1663 h 9568"/>
                            <a:gd name="connsiteX5" fmla="*/ 1531 w 43060"/>
                            <a:gd name="connsiteY5" fmla="*/ 1663 h 9568"/>
                            <a:gd name="connsiteX6" fmla="*/ 11438 w 43060"/>
                            <a:gd name="connsiteY6" fmla="*/ 901 h 9568"/>
                            <a:gd name="connsiteX7" fmla="*/ 22010 w 43060"/>
                            <a:gd name="connsiteY7" fmla="*/ 139 h 9568"/>
                            <a:gd name="connsiteX8" fmla="*/ 43060 w 43060"/>
                            <a:gd name="connsiteY8" fmla="*/ 996 h 9568"/>
                            <a:gd name="connsiteX9" fmla="*/ 22201 w 43060"/>
                            <a:gd name="connsiteY9" fmla="*/ 3187 h 9568"/>
                            <a:gd name="connsiteX10" fmla="*/ 11819 w 43060"/>
                            <a:gd name="connsiteY10" fmla="*/ 3854 h 9568"/>
                            <a:gd name="connsiteX11" fmla="*/ 960 w 43060"/>
                            <a:gd name="connsiteY11" fmla="*/ 3568 h 9568"/>
                            <a:gd name="connsiteX12" fmla="*/ 2103 w 43060"/>
                            <a:gd name="connsiteY12" fmla="*/ 2997 h 9568"/>
                            <a:gd name="connsiteX13" fmla="*/ 2770 w 43060"/>
                            <a:gd name="connsiteY13" fmla="*/ 5949 h 9568"/>
                            <a:gd name="connsiteX14" fmla="*/ 4865 w 43060"/>
                            <a:gd name="connsiteY14" fmla="*/ 7188 h 9568"/>
                            <a:gd name="connsiteX15" fmla="*/ 6104 w 43060"/>
                            <a:gd name="connsiteY15" fmla="*/ 9569 h 95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43060" h="9568">
                              <a:moveTo>
                                <a:pt x="6104" y="9569"/>
                              </a:moveTo>
                              <a:cubicBezTo>
                                <a:pt x="5627" y="7759"/>
                                <a:pt x="3913" y="7664"/>
                                <a:pt x="2389" y="7188"/>
                              </a:cubicBezTo>
                              <a:cubicBezTo>
                                <a:pt x="1627" y="6997"/>
                                <a:pt x="484" y="6616"/>
                                <a:pt x="103" y="5283"/>
                              </a:cubicBezTo>
                              <a:cubicBezTo>
                                <a:pt x="-183" y="4044"/>
                                <a:pt x="198" y="3092"/>
                                <a:pt x="389" y="2235"/>
                              </a:cubicBezTo>
                              <a:cubicBezTo>
                                <a:pt x="484" y="1854"/>
                                <a:pt x="960" y="1568"/>
                                <a:pt x="1341" y="1663"/>
                              </a:cubicBezTo>
                              <a:lnTo>
                                <a:pt x="1531" y="1663"/>
                              </a:lnTo>
                              <a:cubicBezTo>
                                <a:pt x="4675" y="2330"/>
                                <a:pt x="8008" y="1473"/>
                                <a:pt x="11438" y="901"/>
                              </a:cubicBezTo>
                              <a:cubicBezTo>
                                <a:pt x="15057" y="234"/>
                                <a:pt x="18581" y="330"/>
                                <a:pt x="22010" y="139"/>
                              </a:cubicBezTo>
                              <a:cubicBezTo>
                                <a:pt x="28964" y="-51"/>
                                <a:pt x="36107" y="-242"/>
                                <a:pt x="43060" y="996"/>
                              </a:cubicBezTo>
                              <a:cubicBezTo>
                                <a:pt x="36012" y="1663"/>
                                <a:pt x="29154" y="2616"/>
                                <a:pt x="22201" y="3187"/>
                              </a:cubicBezTo>
                              <a:cubicBezTo>
                                <a:pt x="18677" y="3568"/>
                                <a:pt x="15152" y="3378"/>
                                <a:pt x="11819" y="3854"/>
                              </a:cubicBezTo>
                              <a:cubicBezTo>
                                <a:pt x="8390" y="4235"/>
                                <a:pt x="4580" y="4902"/>
                                <a:pt x="960" y="3568"/>
                              </a:cubicBezTo>
                              <a:lnTo>
                                <a:pt x="2103" y="2997"/>
                              </a:lnTo>
                              <a:cubicBezTo>
                                <a:pt x="1436" y="4425"/>
                                <a:pt x="1246" y="5187"/>
                                <a:pt x="2770" y="5949"/>
                              </a:cubicBezTo>
                              <a:cubicBezTo>
                                <a:pt x="3436" y="6330"/>
                                <a:pt x="4198" y="6616"/>
                                <a:pt x="4865" y="7188"/>
                              </a:cubicBezTo>
                              <a:cubicBezTo>
                                <a:pt x="5722" y="7854"/>
                                <a:pt x="6199" y="8712"/>
                                <a:pt x="6104" y="956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</p:grpSp>
            </p:grpSp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54AD3AAF-0B68-44E4-97FC-BAFA70321885}"/>
                    </a:ext>
                  </a:extLst>
                </p:cNvPr>
                <p:cNvSpPr/>
                <p:nvPr/>
              </p:nvSpPr>
              <p:spPr>
                <a:xfrm>
                  <a:off x="6064307" y="3097243"/>
                  <a:ext cx="12261" cy="69818"/>
                </a:xfrm>
                <a:custGeom>
                  <a:avLst/>
                  <a:gdLst>
                    <a:gd name="connsiteX0" fmla="*/ 12262 w 12261"/>
                    <a:gd name="connsiteY0" fmla="*/ 69818 h 69818"/>
                    <a:gd name="connsiteX1" fmla="*/ 5594 w 12261"/>
                    <a:gd name="connsiteY1" fmla="*/ 44101 h 69818"/>
                    <a:gd name="connsiteX2" fmla="*/ 9404 w 12261"/>
                    <a:gd name="connsiteY2" fmla="*/ 0 h 69818"/>
                    <a:gd name="connsiteX3" fmla="*/ 260 w 12261"/>
                    <a:gd name="connsiteY3" fmla="*/ 51245 h 69818"/>
                    <a:gd name="connsiteX4" fmla="*/ 12262 w 12261"/>
                    <a:gd name="connsiteY4" fmla="*/ 69818 h 69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61" h="69818">
                      <a:moveTo>
                        <a:pt x="12262" y="69818"/>
                      </a:moveTo>
                      <a:cubicBezTo>
                        <a:pt x="12262" y="69818"/>
                        <a:pt x="5880" y="60389"/>
                        <a:pt x="5594" y="44101"/>
                      </a:cubicBezTo>
                      <a:cubicBezTo>
                        <a:pt x="5309" y="27908"/>
                        <a:pt x="9404" y="0"/>
                        <a:pt x="9404" y="0"/>
                      </a:cubicBezTo>
                      <a:cubicBezTo>
                        <a:pt x="9404" y="0"/>
                        <a:pt x="-1835" y="36100"/>
                        <a:pt x="260" y="51245"/>
                      </a:cubicBezTo>
                      <a:cubicBezTo>
                        <a:pt x="2356" y="66389"/>
                        <a:pt x="12262" y="69818"/>
                        <a:pt x="12262" y="69818"/>
                      </a:cubicBezTo>
                      <a:close/>
                    </a:path>
                  </a:pathLst>
                </a:custGeom>
                <a:solidFill>
                  <a:srgbClr val="FFE42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C273E2ED-C8D2-41C6-9DE0-5D4CFD76102D}"/>
                    </a:ext>
                  </a:extLst>
                </p:cNvPr>
                <p:cNvSpPr/>
                <p:nvPr/>
              </p:nvSpPr>
              <p:spPr>
                <a:xfrm>
                  <a:off x="6021589" y="3086766"/>
                  <a:ext cx="12688" cy="80295"/>
                </a:xfrm>
                <a:custGeom>
                  <a:avLst/>
                  <a:gdLst>
                    <a:gd name="connsiteX0" fmla="*/ 12688 w 12688"/>
                    <a:gd name="connsiteY0" fmla="*/ 80296 h 80295"/>
                    <a:gd name="connsiteX1" fmla="*/ 5449 w 12688"/>
                    <a:gd name="connsiteY1" fmla="*/ 53721 h 80295"/>
                    <a:gd name="connsiteX2" fmla="*/ 12688 w 12688"/>
                    <a:gd name="connsiteY2" fmla="*/ 0 h 80295"/>
                    <a:gd name="connsiteX3" fmla="*/ 115 w 12688"/>
                    <a:gd name="connsiteY3" fmla="*/ 59912 h 80295"/>
                    <a:gd name="connsiteX4" fmla="*/ 12688 w 12688"/>
                    <a:gd name="connsiteY4" fmla="*/ 80296 h 80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88" h="80295">
                      <a:moveTo>
                        <a:pt x="12688" y="80296"/>
                      </a:moveTo>
                      <a:cubicBezTo>
                        <a:pt x="12688" y="80296"/>
                        <a:pt x="5163" y="69247"/>
                        <a:pt x="5449" y="53721"/>
                      </a:cubicBezTo>
                      <a:cubicBezTo>
                        <a:pt x="5735" y="38100"/>
                        <a:pt x="12688" y="0"/>
                        <a:pt x="12688" y="0"/>
                      </a:cubicBezTo>
                      <a:cubicBezTo>
                        <a:pt x="12688" y="0"/>
                        <a:pt x="-1409" y="43053"/>
                        <a:pt x="115" y="59912"/>
                      </a:cubicBezTo>
                      <a:cubicBezTo>
                        <a:pt x="1639" y="76772"/>
                        <a:pt x="12688" y="80296"/>
                        <a:pt x="12688" y="80296"/>
                      </a:cubicBezTo>
                      <a:close/>
                    </a:path>
                  </a:pathLst>
                </a:custGeom>
                <a:solidFill>
                  <a:srgbClr val="FFE42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75" name="Freeform: Shape 174">
                  <a:extLst>
                    <a:ext uri="{FF2B5EF4-FFF2-40B4-BE49-F238E27FC236}">
                      <a16:creationId xmlns:a16="http://schemas.microsoft.com/office/drawing/2014/main" id="{C313DE88-26BB-4777-B460-7335A3F4FD02}"/>
                    </a:ext>
                  </a:extLst>
                </p:cNvPr>
                <p:cNvSpPr/>
                <p:nvPr/>
              </p:nvSpPr>
              <p:spPr>
                <a:xfrm>
                  <a:off x="6080188" y="2871025"/>
                  <a:ext cx="10477" cy="66389"/>
                </a:xfrm>
                <a:custGeom>
                  <a:avLst/>
                  <a:gdLst>
                    <a:gd name="connsiteX0" fmla="*/ 0 w 10477"/>
                    <a:gd name="connsiteY0" fmla="*/ 0 h 66389"/>
                    <a:gd name="connsiteX1" fmla="*/ 8001 w 10477"/>
                    <a:gd name="connsiteY1" fmla="*/ 34957 h 66389"/>
                    <a:gd name="connsiteX2" fmla="*/ 10478 w 10477"/>
                    <a:gd name="connsiteY2" fmla="*/ 66389 h 66389"/>
                    <a:gd name="connsiteX3" fmla="*/ 8192 w 10477"/>
                    <a:gd name="connsiteY3" fmla="*/ 66389 h 66389"/>
                    <a:gd name="connsiteX4" fmla="*/ 0 w 10477"/>
                    <a:gd name="connsiteY4" fmla="*/ 0 h 66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7" h="66389">
                      <a:moveTo>
                        <a:pt x="0" y="0"/>
                      </a:moveTo>
                      <a:cubicBezTo>
                        <a:pt x="0" y="0"/>
                        <a:pt x="5715" y="14097"/>
                        <a:pt x="8001" y="34957"/>
                      </a:cubicBezTo>
                      <a:cubicBezTo>
                        <a:pt x="10192" y="55817"/>
                        <a:pt x="10478" y="66389"/>
                        <a:pt x="10478" y="66389"/>
                      </a:cubicBezTo>
                      <a:lnTo>
                        <a:pt x="8192" y="6638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09F8583E-2052-4BE2-AD00-431B3EA4FA10}"/>
                    </a:ext>
                  </a:extLst>
                </p:cNvPr>
                <p:cNvSpPr/>
                <p:nvPr/>
              </p:nvSpPr>
              <p:spPr>
                <a:xfrm>
                  <a:off x="6006274" y="2831401"/>
                  <a:ext cx="39909" cy="102679"/>
                </a:xfrm>
                <a:custGeom>
                  <a:avLst/>
                  <a:gdLst>
                    <a:gd name="connsiteX0" fmla="*/ 0 w 39909"/>
                    <a:gd name="connsiteY0" fmla="*/ 0 h 102679"/>
                    <a:gd name="connsiteX1" fmla="*/ 26670 w 39909"/>
                    <a:gd name="connsiteY1" fmla="*/ 64294 h 102679"/>
                    <a:gd name="connsiteX2" fmla="*/ 39910 w 39909"/>
                    <a:gd name="connsiteY2" fmla="*/ 102680 h 102679"/>
                    <a:gd name="connsiteX3" fmla="*/ 35147 w 39909"/>
                    <a:gd name="connsiteY3" fmla="*/ 102108 h 102679"/>
                    <a:gd name="connsiteX4" fmla="*/ 0 w 39909"/>
                    <a:gd name="connsiteY4" fmla="*/ 0 h 102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909" h="102679">
                      <a:moveTo>
                        <a:pt x="0" y="0"/>
                      </a:moveTo>
                      <a:cubicBezTo>
                        <a:pt x="0" y="0"/>
                        <a:pt x="20860" y="47339"/>
                        <a:pt x="26670" y="64294"/>
                      </a:cubicBezTo>
                      <a:cubicBezTo>
                        <a:pt x="32576" y="81248"/>
                        <a:pt x="39910" y="102680"/>
                        <a:pt x="39910" y="102680"/>
                      </a:cubicBezTo>
                      <a:lnTo>
                        <a:pt x="35147" y="1021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B3E2D72E-4D64-4434-AF5B-D02DE7E219E3}"/>
                  </a:ext>
                </a:extLst>
              </p:cNvPr>
              <p:cNvSpPr/>
              <p:nvPr/>
            </p:nvSpPr>
            <p:spPr>
              <a:xfrm>
                <a:off x="5928645" y="4000404"/>
                <a:ext cx="335756" cy="29813"/>
              </a:xfrm>
              <a:custGeom>
                <a:avLst/>
                <a:gdLst>
                  <a:gd name="connsiteX0" fmla="*/ 69151 w 335756"/>
                  <a:gd name="connsiteY0" fmla="*/ 2476 h 29813"/>
                  <a:gd name="connsiteX1" fmla="*/ 152019 w 335756"/>
                  <a:gd name="connsiteY1" fmla="*/ 12287 h 29813"/>
                  <a:gd name="connsiteX2" fmla="*/ 280702 w 335756"/>
                  <a:gd name="connsiteY2" fmla="*/ 0 h 29813"/>
                  <a:gd name="connsiteX3" fmla="*/ 335756 w 335756"/>
                  <a:gd name="connsiteY3" fmla="*/ 29813 h 29813"/>
                  <a:gd name="connsiteX4" fmla="*/ 0 w 335756"/>
                  <a:gd name="connsiteY4" fmla="*/ 29813 h 29813"/>
                  <a:gd name="connsiteX5" fmla="*/ 69151 w 335756"/>
                  <a:gd name="connsiteY5" fmla="*/ 2476 h 29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5756" h="29813">
                    <a:moveTo>
                      <a:pt x="69151" y="2476"/>
                    </a:moveTo>
                    <a:cubicBezTo>
                      <a:pt x="69151" y="2476"/>
                      <a:pt x="102203" y="10954"/>
                      <a:pt x="152019" y="12287"/>
                    </a:cubicBezTo>
                    <a:cubicBezTo>
                      <a:pt x="201835" y="13621"/>
                      <a:pt x="280702" y="0"/>
                      <a:pt x="280702" y="0"/>
                    </a:cubicBezTo>
                    <a:lnTo>
                      <a:pt x="335756" y="29813"/>
                    </a:lnTo>
                    <a:lnTo>
                      <a:pt x="0" y="29813"/>
                    </a:lnTo>
                    <a:lnTo>
                      <a:pt x="69151" y="2476"/>
                    </a:lnTo>
                    <a:close/>
                  </a:path>
                </a:pathLst>
              </a:custGeom>
              <a:solidFill>
                <a:srgbClr val="F2AD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833F0453-12BD-4802-8976-0D6658428EC4}"/>
                  </a:ext>
                </a:extLst>
              </p:cNvPr>
              <p:cNvSpPr/>
              <p:nvPr/>
            </p:nvSpPr>
            <p:spPr>
              <a:xfrm>
                <a:off x="5895975" y="4030122"/>
                <a:ext cx="401192" cy="73628"/>
              </a:xfrm>
              <a:custGeom>
                <a:avLst/>
                <a:gdLst>
                  <a:gd name="connsiteX0" fmla="*/ 368522 w 401192"/>
                  <a:gd name="connsiteY0" fmla="*/ 0 h 73628"/>
                  <a:gd name="connsiteX1" fmla="*/ 204311 w 401192"/>
                  <a:gd name="connsiteY1" fmla="*/ 0 h 73628"/>
                  <a:gd name="connsiteX2" fmla="*/ 196787 w 401192"/>
                  <a:gd name="connsiteY2" fmla="*/ 0 h 73628"/>
                  <a:gd name="connsiteX3" fmla="*/ 32671 w 401192"/>
                  <a:gd name="connsiteY3" fmla="*/ 0 h 73628"/>
                  <a:gd name="connsiteX4" fmla="*/ 0 w 401192"/>
                  <a:gd name="connsiteY4" fmla="*/ 73628 h 73628"/>
                  <a:gd name="connsiteX5" fmla="*/ 196787 w 401192"/>
                  <a:gd name="connsiteY5" fmla="*/ 73628 h 73628"/>
                  <a:gd name="connsiteX6" fmla="*/ 204311 w 401192"/>
                  <a:gd name="connsiteY6" fmla="*/ 73628 h 73628"/>
                  <a:gd name="connsiteX7" fmla="*/ 401193 w 401192"/>
                  <a:gd name="connsiteY7" fmla="*/ 73628 h 7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1192" h="73628">
                    <a:moveTo>
                      <a:pt x="368522" y="0"/>
                    </a:moveTo>
                    <a:lnTo>
                      <a:pt x="204311" y="0"/>
                    </a:lnTo>
                    <a:lnTo>
                      <a:pt x="196787" y="0"/>
                    </a:lnTo>
                    <a:lnTo>
                      <a:pt x="32671" y="0"/>
                    </a:lnTo>
                    <a:lnTo>
                      <a:pt x="0" y="73628"/>
                    </a:lnTo>
                    <a:lnTo>
                      <a:pt x="196787" y="73628"/>
                    </a:lnTo>
                    <a:lnTo>
                      <a:pt x="204311" y="73628"/>
                    </a:lnTo>
                    <a:lnTo>
                      <a:pt x="401193" y="73628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5A5FF56-F503-4F74-918E-8996DC963930}"/>
                  </a:ext>
                </a:extLst>
              </p:cNvPr>
              <p:cNvSpPr/>
              <p:nvPr/>
            </p:nvSpPr>
            <p:spPr>
              <a:xfrm>
                <a:off x="5928645" y="4030122"/>
                <a:ext cx="368522" cy="73628"/>
              </a:xfrm>
              <a:custGeom>
                <a:avLst/>
                <a:gdLst>
                  <a:gd name="connsiteX0" fmla="*/ 0 w 368522"/>
                  <a:gd name="connsiteY0" fmla="*/ 0 h 73628"/>
                  <a:gd name="connsiteX1" fmla="*/ 77343 w 368522"/>
                  <a:gd name="connsiteY1" fmla="*/ 30671 h 73628"/>
                  <a:gd name="connsiteX2" fmla="*/ 77534 w 368522"/>
                  <a:gd name="connsiteY2" fmla="*/ 73628 h 73628"/>
                  <a:gd name="connsiteX3" fmla="*/ 368522 w 368522"/>
                  <a:gd name="connsiteY3" fmla="*/ 73628 h 73628"/>
                  <a:gd name="connsiteX4" fmla="*/ 335852 w 368522"/>
                  <a:gd name="connsiteY4" fmla="*/ 0 h 73628"/>
                  <a:gd name="connsiteX5" fmla="*/ 0 w 368522"/>
                  <a:gd name="connsiteY5" fmla="*/ 0 h 7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8522" h="73628">
                    <a:moveTo>
                      <a:pt x="0" y="0"/>
                    </a:moveTo>
                    <a:cubicBezTo>
                      <a:pt x="0" y="0"/>
                      <a:pt x="12573" y="9620"/>
                      <a:pt x="77343" y="30671"/>
                    </a:cubicBezTo>
                    <a:cubicBezTo>
                      <a:pt x="142018" y="51721"/>
                      <a:pt x="77534" y="73628"/>
                      <a:pt x="77534" y="73628"/>
                    </a:cubicBezTo>
                    <a:lnTo>
                      <a:pt x="368522" y="73628"/>
                    </a:lnTo>
                    <a:lnTo>
                      <a:pt x="33585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6E00">
                  <a:alpha val="83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3D26F377-63CF-4FC4-9846-27380C0B5223}"/>
                  </a:ext>
                </a:extLst>
              </p:cNvPr>
              <p:cNvSpPr/>
              <p:nvPr/>
            </p:nvSpPr>
            <p:spPr>
              <a:xfrm>
                <a:off x="5915501" y="2757487"/>
                <a:ext cx="362140" cy="57435"/>
              </a:xfrm>
              <a:custGeom>
                <a:avLst/>
                <a:gdLst>
                  <a:gd name="connsiteX0" fmla="*/ 29432 w 362140"/>
                  <a:gd name="connsiteY0" fmla="*/ 57436 h 57435"/>
                  <a:gd name="connsiteX1" fmla="*/ 177641 w 362140"/>
                  <a:gd name="connsiteY1" fmla="*/ 57436 h 57435"/>
                  <a:gd name="connsiteX2" fmla="*/ 184499 w 362140"/>
                  <a:gd name="connsiteY2" fmla="*/ 57436 h 57435"/>
                  <a:gd name="connsiteX3" fmla="*/ 332613 w 362140"/>
                  <a:gd name="connsiteY3" fmla="*/ 57436 h 57435"/>
                  <a:gd name="connsiteX4" fmla="*/ 362141 w 362140"/>
                  <a:gd name="connsiteY4" fmla="*/ 0 h 57435"/>
                  <a:gd name="connsiteX5" fmla="*/ 184499 w 362140"/>
                  <a:gd name="connsiteY5" fmla="*/ 0 h 57435"/>
                  <a:gd name="connsiteX6" fmla="*/ 177641 w 362140"/>
                  <a:gd name="connsiteY6" fmla="*/ 0 h 57435"/>
                  <a:gd name="connsiteX7" fmla="*/ 0 w 362140"/>
                  <a:gd name="connsiteY7" fmla="*/ 0 h 57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2140" h="57435">
                    <a:moveTo>
                      <a:pt x="29432" y="57436"/>
                    </a:moveTo>
                    <a:lnTo>
                      <a:pt x="177641" y="57436"/>
                    </a:lnTo>
                    <a:lnTo>
                      <a:pt x="184499" y="57436"/>
                    </a:lnTo>
                    <a:lnTo>
                      <a:pt x="332613" y="57436"/>
                    </a:lnTo>
                    <a:lnTo>
                      <a:pt x="362141" y="0"/>
                    </a:lnTo>
                    <a:lnTo>
                      <a:pt x="184499" y="0"/>
                    </a:lnTo>
                    <a:lnTo>
                      <a:pt x="17764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DC38C560-6DED-487F-B289-B9B5029431B5}"/>
                  </a:ext>
                </a:extLst>
              </p:cNvPr>
              <p:cNvSpPr/>
              <p:nvPr/>
            </p:nvSpPr>
            <p:spPr>
              <a:xfrm>
                <a:off x="5931408" y="2757487"/>
                <a:ext cx="340899" cy="57435"/>
              </a:xfrm>
              <a:custGeom>
                <a:avLst/>
                <a:gdLst>
                  <a:gd name="connsiteX0" fmla="*/ 225266 w 340899"/>
                  <a:gd name="connsiteY0" fmla="*/ 57436 h 57435"/>
                  <a:gd name="connsiteX1" fmla="*/ 134493 w 340899"/>
                  <a:gd name="connsiteY1" fmla="*/ 31718 h 57435"/>
                  <a:gd name="connsiteX2" fmla="*/ 0 w 340899"/>
                  <a:gd name="connsiteY2" fmla="*/ 0 h 57435"/>
                  <a:gd name="connsiteX3" fmla="*/ 340900 w 340899"/>
                  <a:gd name="connsiteY3" fmla="*/ 0 h 57435"/>
                  <a:gd name="connsiteX4" fmla="*/ 311467 w 340899"/>
                  <a:gd name="connsiteY4" fmla="*/ 57436 h 57435"/>
                  <a:gd name="connsiteX5" fmla="*/ 225266 w 340899"/>
                  <a:gd name="connsiteY5" fmla="*/ 57436 h 57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0899" h="57435">
                    <a:moveTo>
                      <a:pt x="225266" y="57436"/>
                    </a:moveTo>
                    <a:cubicBezTo>
                      <a:pt x="225266" y="57436"/>
                      <a:pt x="3715" y="38386"/>
                      <a:pt x="134493" y="31718"/>
                    </a:cubicBezTo>
                    <a:cubicBezTo>
                      <a:pt x="194977" y="28670"/>
                      <a:pt x="0" y="0"/>
                      <a:pt x="0" y="0"/>
                    </a:cubicBezTo>
                    <a:lnTo>
                      <a:pt x="340900" y="0"/>
                    </a:lnTo>
                    <a:lnTo>
                      <a:pt x="311467" y="57436"/>
                    </a:lnTo>
                    <a:lnTo>
                      <a:pt x="225266" y="57436"/>
                    </a:lnTo>
                    <a:close/>
                  </a:path>
                </a:pathLst>
              </a:custGeom>
              <a:solidFill>
                <a:srgbClr val="FF8B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A3C3E3BB-4EA0-4A26-B3D8-0CC0B24BF043}"/>
                  </a:ext>
                </a:extLst>
              </p:cNvPr>
              <p:cNvSpPr/>
              <p:nvPr/>
            </p:nvSpPr>
            <p:spPr>
              <a:xfrm>
                <a:off x="5928645" y="4002880"/>
                <a:ext cx="109061" cy="27336"/>
              </a:xfrm>
              <a:custGeom>
                <a:avLst/>
                <a:gdLst>
                  <a:gd name="connsiteX0" fmla="*/ 69151 w 109061"/>
                  <a:gd name="connsiteY0" fmla="*/ 0 h 27336"/>
                  <a:gd name="connsiteX1" fmla="*/ 71628 w 109061"/>
                  <a:gd name="connsiteY1" fmla="*/ 15335 h 27336"/>
                  <a:gd name="connsiteX2" fmla="*/ 109061 w 109061"/>
                  <a:gd name="connsiteY2" fmla="*/ 27337 h 27336"/>
                  <a:gd name="connsiteX3" fmla="*/ 0 w 109061"/>
                  <a:gd name="connsiteY3" fmla="*/ 27337 h 27336"/>
                  <a:gd name="connsiteX4" fmla="*/ 69151 w 109061"/>
                  <a:gd name="connsiteY4" fmla="*/ 0 h 27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061" h="27336">
                    <a:moveTo>
                      <a:pt x="69151" y="0"/>
                    </a:moveTo>
                    <a:cubicBezTo>
                      <a:pt x="69151" y="0"/>
                      <a:pt x="52197" y="10573"/>
                      <a:pt x="71628" y="15335"/>
                    </a:cubicBezTo>
                    <a:cubicBezTo>
                      <a:pt x="91059" y="20003"/>
                      <a:pt x="109061" y="27337"/>
                      <a:pt x="109061" y="27337"/>
                    </a:cubicBezTo>
                    <a:lnTo>
                      <a:pt x="0" y="27337"/>
                    </a:lnTo>
                    <a:lnTo>
                      <a:pt x="69151" y="0"/>
                    </a:lnTo>
                    <a:close/>
                  </a:path>
                </a:pathLst>
              </a:custGeom>
              <a:solidFill>
                <a:srgbClr val="FFE42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EA76993E-4892-40C5-BC4B-7931992EDCCE}"/>
                </a:ext>
              </a:extLst>
            </p:cNvPr>
            <p:cNvSpPr/>
            <p:nvPr/>
          </p:nvSpPr>
          <p:spPr>
            <a:xfrm>
              <a:off x="6084093" y="2757487"/>
              <a:ext cx="213074" cy="1346263"/>
            </a:xfrm>
            <a:custGeom>
              <a:avLst/>
              <a:gdLst>
                <a:gd name="connsiteX0" fmla="*/ 193548 w 213074"/>
                <a:gd name="connsiteY0" fmla="*/ 0 h 1346263"/>
                <a:gd name="connsiteX1" fmla="*/ 164021 w 213074"/>
                <a:gd name="connsiteY1" fmla="*/ 57436 h 1346263"/>
                <a:gd name="connsiteX2" fmla="*/ 122873 w 213074"/>
                <a:gd name="connsiteY2" fmla="*/ 57436 h 1346263"/>
                <a:gd name="connsiteX3" fmla="*/ 88678 w 213074"/>
                <a:gd name="connsiteY3" fmla="*/ 170402 h 1346263"/>
                <a:gd name="connsiteX4" fmla="*/ 125349 w 213074"/>
                <a:gd name="connsiteY4" fmla="*/ 1242822 h 1346263"/>
                <a:gd name="connsiteX5" fmla="*/ 180403 w 213074"/>
                <a:gd name="connsiteY5" fmla="*/ 1272635 h 1346263"/>
                <a:gd name="connsiteX6" fmla="*/ 213074 w 213074"/>
                <a:gd name="connsiteY6" fmla="*/ 1346264 h 1346263"/>
                <a:gd name="connsiteX7" fmla="*/ 32480 w 213074"/>
                <a:gd name="connsiteY7" fmla="*/ 1260348 h 1346263"/>
                <a:gd name="connsiteX8" fmla="*/ 0 w 213074"/>
                <a:gd name="connsiteY8" fmla="*/ 0 h 1346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074" h="1346263">
                  <a:moveTo>
                    <a:pt x="193548" y="0"/>
                  </a:moveTo>
                  <a:lnTo>
                    <a:pt x="164021" y="57436"/>
                  </a:lnTo>
                  <a:lnTo>
                    <a:pt x="122873" y="57436"/>
                  </a:lnTo>
                  <a:lnTo>
                    <a:pt x="88678" y="170402"/>
                  </a:lnTo>
                  <a:lnTo>
                    <a:pt x="125349" y="1242822"/>
                  </a:lnTo>
                  <a:lnTo>
                    <a:pt x="180403" y="1272635"/>
                  </a:lnTo>
                  <a:lnTo>
                    <a:pt x="213074" y="1346264"/>
                  </a:lnTo>
                  <a:lnTo>
                    <a:pt x="32480" y="12603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031">
                <a:alpha val="15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202" name="Graphic 1200">
            <a:extLst>
              <a:ext uri="{FF2B5EF4-FFF2-40B4-BE49-F238E27FC236}">
                <a16:creationId xmlns:a16="http://schemas.microsoft.com/office/drawing/2014/main" id="{FA74272B-E14A-4B0A-B202-105D347FF011}"/>
              </a:ext>
            </a:extLst>
          </p:cNvPr>
          <p:cNvGrpSpPr/>
          <p:nvPr/>
        </p:nvGrpSpPr>
        <p:grpSpPr>
          <a:xfrm>
            <a:off x="976739" y="4291742"/>
            <a:ext cx="2363793" cy="2582904"/>
            <a:chOff x="5157965" y="2328859"/>
            <a:chExt cx="1876250" cy="2196707"/>
          </a:xfrm>
        </p:grpSpPr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4147F8A-3313-4089-A8B1-51E7E09E731A}"/>
                </a:ext>
              </a:extLst>
            </p:cNvPr>
            <p:cNvSpPr/>
            <p:nvPr/>
          </p:nvSpPr>
          <p:spPr>
            <a:xfrm>
              <a:off x="5836443" y="2755200"/>
              <a:ext cx="38385" cy="135540"/>
            </a:xfrm>
            <a:custGeom>
              <a:avLst/>
              <a:gdLst>
                <a:gd name="connsiteX0" fmla="*/ 3524 w 38385"/>
                <a:gd name="connsiteY0" fmla="*/ 36195 h 135540"/>
                <a:gd name="connsiteX1" fmla="*/ 4096 w 38385"/>
                <a:gd name="connsiteY1" fmla="*/ 43339 h 135540"/>
                <a:gd name="connsiteX2" fmla="*/ 5429 w 38385"/>
                <a:gd name="connsiteY2" fmla="*/ 70771 h 135540"/>
                <a:gd name="connsiteX3" fmla="*/ 7144 w 38385"/>
                <a:gd name="connsiteY3" fmla="*/ 122587 h 135540"/>
                <a:gd name="connsiteX4" fmla="*/ 7620 w 38385"/>
                <a:gd name="connsiteY4" fmla="*/ 135541 h 135540"/>
                <a:gd name="connsiteX5" fmla="*/ 38386 w 38385"/>
                <a:gd name="connsiteY5" fmla="*/ 76867 h 135540"/>
                <a:gd name="connsiteX6" fmla="*/ 6001 w 38385"/>
                <a:gd name="connsiteY6" fmla="*/ 0 h 135540"/>
                <a:gd name="connsiteX7" fmla="*/ 0 w 38385"/>
                <a:gd name="connsiteY7" fmla="*/ 8573 h 135540"/>
                <a:gd name="connsiteX8" fmla="*/ 3238 w 38385"/>
                <a:gd name="connsiteY8" fmla="*/ 18669 h 135540"/>
                <a:gd name="connsiteX9" fmla="*/ 3524 w 38385"/>
                <a:gd name="connsiteY9" fmla="*/ 36195 h 13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85" h="135540">
                  <a:moveTo>
                    <a:pt x="3524" y="36195"/>
                  </a:moveTo>
                  <a:cubicBezTo>
                    <a:pt x="3810" y="38576"/>
                    <a:pt x="4000" y="40958"/>
                    <a:pt x="4096" y="43339"/>
                  </a:cubicBezTo>
                  <a:cubicBezTo>
                    <a:pt x="4572" y="52483"/>
                    <a:pt x="4953" y="61627"/>
                    <a:pt x="5429" y="70771"/>
                  </a:cubicBezTo>
                  <a:cubicBezTo>
                    <a:pt x="6382" y="88011"/>
                    <a:pt x="6572" y="105251"/>
                    <a:pt x="7144" y="122587"/>
                  </a:cubicBezTo>
                  <a:cubicBezTo>
                    <a:pt x="7334" y="126873"/>
                    <a:pt x="7525" y="131255"/>
                    <a:pt x="7620" y="135541"/>
                  </a:cubicBezTo>
                  <a:cubicBezTo>
                    <a:pt x="22384" y="128111"/>
                    <a:pt x="38386" y="111919"/>
                    <a:pt x="38386" y="76867"/>
                  </a:cubicBezTo>
                  <a:cubicBezTo>
                    <a:pt x="38386" y="46387"/>
                    <a:pt x="20669" y="18193"/>
                    <a:pt x="6001" y="0"/>
                  </a:cubicBezTo>
                  <a:cubicBezTo>
                    <a:pt x="4667" y="3239"/>
                    <a:pt x="2572" y="6191"/>
                    <a:pt x="0" y="8573"/>
                  </a:cubicBezTo>
                  <a:cubicBezTo>
                    <a:pt x="1238" y="11811"/>
                    <a:pt x="2381" y="15145"/>
                    <a:pt x="3238" y="18669"/>
                  </a:cubicBezTo>
                  <a:lnTo>
                    <a:pt x="3524" y="36195"/>
                  </a:ln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ECA7A8C9-5F66-47ED-BC31-490EF84A62A9}"/>
                </a:ext>
              </a:extLst>
            </p:cNvPr>
            <p:cNvSpPr/>
            <p:nvPr/>
          </p:nvSpPr>
          <p:spPr>
            <a:xfrm>
              <a:off x="6083902" y="2693383"/>
              <a:ext cx="5333" cy="4381"/>
            </a:xfrm>
            <a:custGeom>
              <a:avLst/>
              <a:gdLst>
                <a:gd name="connsiteX0" fmla="*/ 5334 w 5333"/>
                <a:gd name="connsiteY0" fmla="*/ 4381 h 4381"/>
                <a:gd name="connsiteX1" fmla="*/ 0 w 5333"/>
                <a:gd name="connsiteY1" fmla="*/ 0 h 4381"/>
                <a:gd name="connsiteX2" fmla="*/ 1333 w 5333"/>
                <a:gd name="connsiteY2" fmla="*/ 1715 h 4381"/>
                <a:gd name="connsiteX3" fmla="*/ 2381 w 5333"/>
                <a:gd name="connsiteY3" fmla="*/ 2667 h 4381"/>
                <a:gd name="connsiteX4" fmla="*/ 5334 w 5333"/>
                <a:gd name="connsiteY4" fmla="*/ 4381 h 4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3" h="4381">
                  <a:moveTo>
                    <a:pt x="5334" y="4381"/>
                  </a:moveTo>
                  <a:cubicBezTo>
                    <a:pt x="3238" y="3334"/>
                    <a:pt x="1429" y="1810"/>
                    <a:pt x="0" y="0"/>
                  </a:cubicBezTo>
                  <a:cubicBezTo>
                    <a:pt x="381" y="572"/>
                    <a:pt x="857" y="1143"/>
                    <a:pt x="1333" y="1715"/>
                  </a:cubicBezTo>
                  <a:cubicBezTo>
                    <a:pt x="1619" y="2096"/>
                    <a:pt x="2000" y="2381"/>
                    <a:pt x="2381" y="2667"/>
                  </a:cubicBezTo>
                  <a:cubicBezTo>
                    <a:pt x="3238" y="3429"/>
                    <a:pt x="4191" y="4000"/>
                    <a:pt x="5334" y="4381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C426F080-C169-4133-9581-0B5A5B917715}"/>
                </a:ext>
              </a:extLst>
            </p:cNvPr>
            <p:cNvSpPr/>
            <p:nvPr/>
          </p:nvSpPr>
          <p:spPr>
            <a:xfrm>
              <a:off x="5761251" y="2524981"/>
              <a:ext cx="385612" cy="589597"/>
            </a:xfrm>
            <a:custGeom>
              <a:avLst/>
              <a:gdLst>
                <a:gd name="connsiteX0" fmla="*/ 314364 w 385612"/>
                <a:gd name="connsiteY0" fmla="*/ 1048 h 589597"/>
                <a:gd name="connsiteX1" fmla="*/ 229878 w 385612"/>
                <a:gd name="connsiteY1" fmla="*/ 9239 h 589597"/>
                <a:gd name="connsiteX2" fmla="*/ 207113 w 385612"/>
                <a:gd name="connsiteY2" fmla="*/ 11430 h 589597"/>
                <a:gd name="connsiteX3" fmla="*/ 199874 w 385612"/>
                <a:gd name="connsiteY3" fmla="*/ 12192 h 589597"/>
                <a:gd name="connsiteX4" fmla="*/ 174347 w 385612"/>
                <a:gd name="connsiteY4" fmla="*/ 15049 h 589597"/>
                <a:gd name="connsiteX5" fmla="*/ 155392 w 385612"/>
                <a:gd name="connsiteY5" fmla="*/ 16478 h 589597"/>
                <a:gd name="connsiteX6" fmla="*/ 155392 w 385612"/>
                <a:gd name="connsiteY6" fmla="*/ 16478 h 589597"/>
                <a:gd name="connsiteX7" fmla="*/ 149963 w 385612"/>
                <a:gd name="connsiteY7" fmla="*/ 16955 h 589597"/>
                <a:gd name="connsiteX8" fmla="*/ 136723 w 385612"/>
                <a:gd name="connsiteY8" fmla="*/ 19241 h 589597"/>
                <a:gd name="connsiteX9" fmla="*/ 131770 w 385612"/>
                <a:gd name="connsiteY9" fmla="*/ 20765 h 589597"/>
                <a:gd name="connsiteX10" fmla="*/ 127198 w 385612"/>
                <a:gd name="connsiteY10" fmla="*/ 22669 h 589597"/>
                <a:gd name="connsiteX11" fmla="*/ 121388 w 385612"/>
                <a:gd name="connsiteY11" fmla="*/ 26575 h 589597"/>
                <a:gd name="connsiteX12" fmla="*/ 118340 w 385612"/>
                <a:gd name="connsiteY12" fmla="*/ 30004 h 589597"/>
                <a:gd name="connsiteX13" fmla="*/ 117578 w 385612"/>
                <a:gd name="connsiteY13" fmla="*/ 31147 h 589597"/>
                <a:gd name="connsiteX14" fmla="*/ 116911 w 385612"/>
                <a:gd name="connsiteY14" fmla="*/ 32385 h 589597"/>
                <a:gd name="connsiteX15" fmla="*/ 115197 w 385612"/>
                <a:gd name="connsiteY15" fmla="*/ 36767 h 589597"/>
                <a:gd name="connsiteX16" fmla="*/ 112720 w 385612"/>
                <a:gd name="connsiteY16" fmla="*/ 49720 h 589597"/>
                <a:gd name="connsiteX17" fmla="*/ 112053 w 385612"/>
                <a:gd name="connsiteY17" fmla="*/ 58103 h 589597"/>
                <a:gd name="connsiteX18" fmla="*/ 111958 w 385612"/>
                <a:gd name="connsiteY18" fmla="*/ 60198 h 589597"/>
                <a:gd name="connsiteX19" fmla="*/ 111768 w 385612"/>
                <a:gd name="connsiteY19" fmla="*/ 68580 h 589597"/>
                <a:gd name="connsiteX20" fmla="*/ 112053 w 385612"/>
                <a:gd name="connsiteY20" fmla="*/ 81725 h 589597"/>
                <a:gd name="connsiteX21" fmla="*/ 112244 w 385612"/>
                <a:gd name="connsiteY21" fmla="*/ 87535 h 589597"/>
                <a:gd name="connsiteX22" fmla="*/ 95766 w 385612"/>
                <a:gd name="connsiteY22" fmla="*/ 104204 h 589597"/>
                <a:gd name="connsiteX23" fmla="*/ 91289 w 385612"/>
                <a:gd name="connsiteY23" fmla="*/ 102870 h 589597"/>
                <a:gd name="connsiteX24" fmla="*/ 90527 w 385612"/>
                <a:gd name="connsiteY24" fmla="*/ 102299 h 589597"/>
                <a:gd name="connsiteX25" fmla="*/ 89098 w 385612"/>
                <a:gd name="connsiteY25" fmla="*/ 100870 h 589597"/>
                <a:gd name="connsiteX26" fmla="*/ 85479 w 385612"/>
                <a:gd name="connsiteY26" fmla="*/ 96583 h 589597"/>
                <a:gd name="connsiteX27" fmla="*/ 74620 w 385612"/>
                <a:gd name="connsiteY27" fmla="*/ 84487 h 589597"/>
                <a:gd name="connsiteX28" fmla="*/ 72810 w 385612"/>
                <a:gd name="connsiteY28" fmla="*/ 82677 h 589597"/>
                <a:gd name="connsiteX29" fmla="*/ 59380 w 385612"/>
                <a:gd name="connsiteY29" fmla="*/ 72295 h 589597"/>
                <a:gd name="connsiteX30" fmla="*/ 32043 w 385612"/>
                <a:gd name="connsiteY30" fmla="*/ 69532 h 589597"/>
                <a:gd name="connsiteX31" fmla="*/ 26709 w 385612"/>
                <a:gd name="connsiteY31" fmla="*/ 71533 h 589597"/>
                <a:gd name="connsiteX32" fmla="*/ 21090 w 385612"/>
                <a:gd name="connsiteY32" fmla="*/ 74390 h 589597"/>
                <a:gd name="connsiteX33" fmla="*/ 18423 w 385612"/>
                <a:gd name="connsiteY33" fmla="*/ 76105 h 589597"/>
                <a:gd name="connsiteX34" fmla="*/ 13660 w 385612"/>
                <a:gd name="connsiteY34" fmla="*/ 79915 h 589597"/>
                <a:gd name="connsiteX35" fmla="*/ 9660 w 385612"/>
                <a:gd name="connsiteY35" fmla="*/ 84201 h 589597"/>
                <a:gd name="connsiteX36" fmla="*/ 3945 w 385612"/>
                <a:gd name="connsiteY36" fmla="*/ 94012 h 589597"/>
                <a:gd name="connsiteX37" fmla="*/ 2040 w 385612"/>
                <a:gd name="connsiteY37" fmla="*/ 99346 h 589597"/>
                <a:gd name="connsiteX38" fmla="*/ 801 w 385612"/>
                <a:gd name="connsiteY38" fmla="*/ 104966 h 589597"/>
                <a:gd name="connsiteX39" fmla="*/ 135 w 385612"/>
                <a:gd name="connsiteY39" fmla="*/ 110776 h 589597"/>
                <a:gd name="connsiteX40" fmla="*/ 39 w 385612"/>
                <a:gd name="connsiteY40" fmla="*/ 116681 h 589597"/>
                <a:gd name="connsiteX41" fmla="*/ 135 w 385612"/>
                <a:gd name="connsiteY41" fmla="*/ 119634 h 589597"/>
                <a:gd name="connsiteX42" fmla="*/ 706 w 385612"/>
                <a:gd name="connsiteY42" fmla="*/ 125635 h 589597"/>
                <a:gd name="connsiteX43" fmla="*/ 4040 w 385612"/>
                <a:gd name="connsiteY43" fmla="*/ 140399 h 589597"/>
                <a:gd name="connsiteX44" fmla="*/ 12041 w 385612"/>
                <a:gd name="connsiteY44" fmla="*/ 158972 h 589597"/>
                <a:gd name="connsiteX45" fmla="*/ 47569 w 385612"/>
                <a:gd name="connsiteY45" fmla="*/ 200787 h 589597"/>
                <a:gd name="connsiteX46" fmla="*/ 59666 w 385612"/>
                <a:gd name="connsiteY46" fmla="*/ 197453 h 589597"/>
                <a:gd name="connsiteX47" fmla="*/ 69572 w 385612"/>
                <a:gd name="connsiteY47" fmla="*/ 199644 h 589597"/>
                <a:gd name="connsiteX48" fmla="*/ 57951 w 385612"/>
                <a:gd name="connsiteY48" fmla="*/ 173831 h 589597"/>
                <a:gd name="connsiteX49" fmla="*/ 54808 w 385612"/>
                <a:gd name="connsiteY49" fmla="*/ 170021 h 589597"/>
                <a:gd name="connsiteX50" fmla="*/ 51284 w 385612"/>
                <a:gd name="connsiteY50" fmla="*/ 166402 h 589597"/>
                <a:gd name="connsiteX51" fmla="*/ 48045 w 385612"/>
                <a:gd name="connsiteY51" fmla="*/ 163544 h 589597"/>
                <a:gd name="connsiteX52" fmla="*/ 46426 w 385612"/>
                <a:gd name="connsiteY52" fmla="*/ 162116 h 589597"/>
                <a:gd name="connsiteX53" fmla="*/ 39949 w 385612"/>
                <a:gd name="connsiteY53" fmla="*/ 156591 h 589597"/>
                <a:gd name="connsiteX54" fmla="*/ 36806 w 385612"/>
                <a:gd name="connsiteY54" fmla="*/ 153734 h 589597"/>
                <a:gd name="connsiteX55" fmla="*/ 27471 w 385612"/>
                <a:gd name="connsiteY55" fmla="*/ 142208 h 589597"/>
                <a:gd name="connsiteX56" fmla="*/ 20518 w 385612"/>
                <a:gd name="connsiteY56" fmla="*/ 114776 h 589597"/>
                <a:gd name="connsiteX57" fmla="*/ 20709 w 385612"/>
                <a:gd name="connsiteY57" fmla="*/ 110776 h 589597"/>
                <a:gd name="connsiteX58" fmla="*/ 23280 w 385612"/>
                <a:gd name="connsiteY58" fmla="*/ 99727 h 589597"/>
                <a:gd name="connsiteX59" fmla="*/ 34615 w 385612"/>
                <a:gd name="connsiteY59" fmla="*/ 88106 h 589597"/>
                <a:gd name="connsiteX60" fmla="*/ 44616 w 385612"/>
                <a:gd name="connsiteY60" fmla="*/ 86201 h 589597"/>
                <a:gd name="connsiteX61" fmla="*/ 57094 w 385612"/>
                <a:gd name="connsiteY61" fmla="*/ 90011 h 589597"/>
                <a:gd name="connsiteX62" fmla="*/ 73572 w 385612"/>
                <a:gd name="connsiteY62" fmla="*/ 114300 h 589597"/>
                <a:gd name="connsiteX63" fmla="*/ 73572 w 385612"/>
                <a:gd name="connsiteY63" fmla="*/ 114776 h 589597"/>
                <a:gd name="connsiteX64" fmla="*/ 73477 w 385612"/>
                <a:gd name="connsiteY64" fmla="*/ 115157 h 589597"/>
                <a:gd name="connsiteX65" fmla="*/ 73477 w 385612"/>
                <a:gd name="connsiteY65" fmla="*/ 115157 h 589597"/>
                <a:gd name="connsiteX66" fmla="*/ 73477 w 385612"/>
                <a:gd name="connsiteY66" fmla="*/ 115157 h 589597"/>
                <a:gd name="connsiteX67" fmla="*/ 62333 w 385612"/>
                <a:gd name="connsiteY67" fmla="*/ 102965 h 589597"/>
                <a:gd name="connsiteX68" fmla="*/ 60904 w 385612"/>
                <a:gd name="connsiteY68" fmla="*/ 102584 h 589597"/>
                <a:gd name="connsiteX69" fmla="*/ 57856 w 385612"/>
                <a:gd name="connsiteY69" fmla="*/ 102203 h 589597"/>
                <a:gd name="connsiteX70" fmla="*/ 56237 w 385612"/>
                <a:gd name="connsiteY70" fmla="*/ 102203 h 589597"/>
                <a:gd name="connsiteX71" fmla="*/ 53760 w 385612"/>
                <a:gd name="connsiteY71" fmla="*/ 102489 h 589597"/>
                <a:gd name="connsiteX72" fmla="*/ 52046 w 385612"/>
                <a:gd name="connsiteY72" fmla="*/ 102299 h 589597"/>
                <a:gd name="connsiteX73" fmla="*/ 46807 w 385612"/>
                <a:gd name="connsiteY73" fmla="*/ 103632 h 589597"/>
                <a:gd name="connsiteX74" fmla="*/ 44331 w 385612"/>
                <a:gd name="connsiteY74" fmla="*/ 106394 h 589597"/>
                <a:gd name="connsiteX75" fmla="*/ 42902 w 385612"/>
                <a:gd name="connsiteY75" fmla="*/ 107537 h 589597"/>
                <a:gd name="connsiteX76" fmla="*/ 38520 w 385612"/>
                <a:gd name="connsiteY76" fmla="*/ 114395 h 589597"/>
                <a:gd name="connsiteX77" fmla="*/ 38139 w 385612"/>
                <a:gd name="connsiteY77" fmla="*/ 119253 h 589597"/>
                <a:gd name="connsiteX78" fmla="*/ 38616 w 385612"/>
                <a:gd name="connsiteY78" fmla="*/ 121825 h 589597"/>
                <a:gd name="connsiteX79" fmla="*/ 39378 w 385612"/>
                <a:gd name="connsiteY79" fmla="*/ 124206 h 589597"/>
                <a:gd name="connsiteX80" fmla="*/ 45188 w 385612"/>
                <a:gd name="connsiteY80" fmla="*/ 132207 h 589597"/>
                <a:gd name="connsiteX81" fmla="*/ 46140 w 385612"/>
                <a:gd name="connsiteY81" fmla="*/ 133064 h 589597"/>
                <a:gd name="connsiteX82" fmla="*/ 49093 w 385612"/>
                <a:gd name="connsiteY82" fmla="*/ 135446 h 589597"/>
                <a:gd name="connsiteX83" fmla="*/ 50712 w 385612"/>
                <a:gd name="connsiteY83" fmla="*/ 137636 h 589597"/>
                <a:gd name="connsiteX84" fmla="*/ 54332 w 385612"/>
                <a:gd name="connsiteY84" fmla="*/ 141732 h 589597"/>
                <a:gd name="connsiteX85" fmla="*/ 56237 w 385612"/>
                <a:gd name="connsiteY85" fmla="*/ 143732 h 589597"/>
                <a:gd name="connsiteX86" fmla="*/ 56523 w 385612"/>
                <a:gd name="connsiteY86" fmla="*/ 143256 h 589597"/>
                <a:gd name="connsiteX87" fmla="*/ 56808 w 385612"/>
                <a:gd name="connsiteY87" fmla="*/ 142780 h 589597"/>
                <a:gd name="connsiteX88" fmla="*/ 61571 w 385612"/>
                <a:gd name="connsiteY88" fmla="*/ 137350 h 589597"/>
                <a:gd name="connsiteX89" fmla="*/ 67762 w 385612"/>
                <a:gd name="connsiteY89" fmla="*/ 134398 h 589597"/>
                <a:gd name="connsiteX90" fmla="*/ 68524 w 385612"/>
                <a:gd name="connsiteY90" fmla="*/ 133922 h 589597"/>
                <a:gd name="connsiteX91" fmla="*/ 72620 w 385612"/>
                <a:gd name="connsiteY91" fmla="*/ 132207 h 589597"/>
                <a:gd name="connsiteX92" fmla="*/ 75287 w 385612"/>
                <a:gd name="connsiteY92" fmla="*/ 131826 h 589597"/>
                <a:gd name="connsiteX93" fmla="*/ 76620 w 385612"/>
                <a:gd name="connsiteY93" fmla="*/ 131826 h 589597"/>
                <a:gd name="connsiteX94" fmla="*/ 77954 w 385612"/>
                <a:gd name="connsiteY94" fmla="*/ 132017 h 589597"/>
                <a:gd name="connsiteX95" fmla="*/ 81669 w 385612"/>
                <a:gd name="connsiteY95" fmla="*/ 133255 h 589597"/>
                <a:gd name="connsiteX96" fmla="*/ 81859 w 385612"/>
                <a:gd name="connsiteY96" fmla="*/ 133350 h 589597"/>
                <a:gd name="connsiteX97" fmla="*/ 80621 w 385612"/>
                <a:gd name="connsiteY97" fmla="*/ 134588 h 589597"/>
                <a:gd name="connsiteX98" fmla="*/ 79383 w 385612"/>
                <a:gd name="connsiteY98" fmla="*/ 135826 h 589597"/>
                <a:gd name="connsiteX99" fmla="*/ 78525 w 385612"/>
                <a:gd name="connsiteY99" fmla="*/ 136874 h 589597"/>
                <a:gd name="connsiteX100" fmla="*/ 77859 w 385612"/>
                <a:gd name="connsiteY100" fmla="*/ 138017 h 589597"/>
                <a:gd name="connsiteX101" fmla="*/ 76906 w 385612"/>
                <a:gd name="connsiteY101" fmla="*/ 138494 h 589597"/>
                <a:gd name="connsiteX102" fmla="*/ 70048 w 385612"/>
                <a:gd name="connsiteY102" fmla="*/ 167354 h 589597"/>
                <a:gd name="connsiteX103" fmla="*/ 71096 w 385612"/>
                <a:gd name="connsiteY103" fmla="*/ 170402 h 589597"/>
                <a:gd name="connsiteX104" fmla="*/ 72906 w 385612"/>
                <a:gd name="connsiteY104" fmla="*/ 174212 h 589597"/>
                <a:gd name="connsiteX105" fmla="*/ 83002 w 385612"/>
                <a:gd name="connsiteY105" fmla="*/ 184404 h 589597"/>
                <a:gd name="connsiteX106" fmla="*/ 86145 w 385612"/>
                <a:gd name="connsiteY106" fmla="*/ 185928 h 589597"/>
                <a:gd name="connsiteX107" fmla="*/ 91194 w 385612"/>
                <a:gd name="connsiteY107" fmla="*/ 187643 h 589597"/>
                <a:gd name="connsiteX108" fmla="*/ 92908 w 385612"/>
                <a:gd name="connsiteY108" fmla="*/ 188119 h 589597"/>
                <a:gd name="connsiteX109" fmla="*/ 92146 w 385612"/>
                <a:gd name="connsiteY109" fmla="*/ 188500 h 589597"/>
                <a:gd name="connsiteX110" fmla="*/ 89765 w 385612"/>
                <a:gd name="connsiteY110" fmla="*/ 189167 h 589597"/>
                <a:gd name="connsiteX111" fmla="*/ 85098 w 385612"/>
                <a:gd name="connsiteY111" fmla="*/ 189643 h 589597"/>
                <a:gd name="connsiteX112" fmla="*/ 78430 w 385612"/>
                <a:gd name="connsiteY112" fmla="*/ 188595 h 589597"/>
                <a:gd name="connsiteX113" fmla="*/ 74334 w 385612"/>
                <a:gd name="connsiteY113" fmla="*/ 186690 h 589597"/>
                <a:gd name="connsiteX114" fmla="*/ 75192 w 385612"/>
                <a:gd name="connsiteY114" fmla="*/ 189262 h 589597"/>
                <a:gd name="connsiteX115" fmla="*/ 76525 w 385612"/>
                <a:gd name="connsiteY115" fmla="*/ 194500 h 589597"/>
                <a:gd name="connsiteX116" fmla="*/ 77001 w 385612"/>
                <a:gd name="connsiteY116" fmla="*/ 197168 h 589597"/>
                <a:gd name="connsiteX117" fmla="*/ 77763 w 385612"/>
                <a:gd name="connsiteY117" fmla="*/ 202121 h 589597"/>
                <a:gd name="connsiteX118" fmla="*/ 78811 w 385612"/>
                <a:gd name="connsiteY118" fmla="*/ 207074 h 589597"/>
                <a:gd name="connsiteX119" fmla="*/ 79192 w 385612"/>
                <a:gd name="connsiteY119" fmla="*/ 208217 h 589597"/>
                <a:gd name="connsiteX120" fmla="*/ 81288 w 385612"/>
                <a:gd name="connsiteY120" fmla="*/ 212122 h 589597"/>
                <a:gd name="connsiteX121" fmla="*/ 81954 w 385612"/>
                <a:gd name="connsiteY121" fmla="*/ 212884 h 589597"/>
                <a:gd name="connsiteX122" fmla="*/ 82621 w 385612"/>
                <a:gd name="connsiteY122" fmla="*/ 213550 h 589597"/>
                <a:gd name="connsiteX123" fmla="*/ 84050 w 385612"/>
                <a:gd name="connsiteY123" fmla="*/ 214694 h 589597"/>
                <a:gd name="connsiteX124" fmla="*/ 85574 w 385612"/>
                <a:gd name="connsiteY124" fmla="*/ 215551 h 589597"/>
                <a:gd name="connsiteX125" fmla="*/ 86336 w 385612"/>
                <a:gd name="connsiteY125" fmla="*/ 215837 h 589597"/>
                <a:gd name="connsiteX126" fmla="*/ 87860 w 385612"/>
                <a:gd name="connsiteY126" fmla="*/ 216122 h 589597"/>
                <a:gd name="connsiteX127" fmla="*/ 90717 w 385612"/>
                <a:gd name="connsiteY127" fmla="*/ 215170 h 589597"/>
                <a:gd name="connsiteX128" fmla="*/ 90717 w 385612"/>
                <a:gd name="connsiteY128" fmla="*/ 215170 h 589597"/>
                <a:gd name="connsiteX129" fmla="*/ 90717 w 385612"/>
                <a:gd name="connsiteY129" fmla="*/ 215170 h 589597"/>
                <a:gd name="connsiteX130" fmla="*/ 91479 w 385612"/>
                <a:gd name="connsiteY130" fmla="*/ 215265 h 589597"/>
                <a:gd name="connsiteX131" fmla="*/ 92241 w 385612"/>
                <a:gd name="connsiteY131" fmla="*/ 215360 h 589597"/>
                <a:gd name="connsiteX132" fmla="*/ 93861 w 385612"/>
                <a:gd name="connsiteY132" fmla="*/ 215170 h 589597"/>
                <a:gd name="connsiteX133" fmla="*/ 96813 w 385612"/>
                <a:gd name="connsiteY133" fmla="*/ 213836 h 589597"/>
                <a:gd name="connsiteX134" fmla="*/ 98147 w 385612"/>
                <a:gd name="connsiteY134" fmla="*/ 212789 h 589597"/>
                <a:gd name="connsiteX135" fmla="*/ 98337 w 385612"/>
                <a:gd name="connsiteY135" fmla="*/ 212598 h 589597"/>
                <a:gd name="connsiteX136" fmla="*/ 98528 w 385612"/>
                <a:gd name="connsiteY136" fmla="*/ 212408 h 589597"/>
                <a:gd name="connsiteX137" fmla="*/ 98528 w 385612"/>
                <a:gd name="connsiteY137" fmla="*/ 212408 h 589597"/>
                <a:gd name="connsiteX138" fmla="*/ 98528 w 385612"/>
                <a:gd name="connsiteY138" fmla="*/ 212408 h 589597"/>
                <a:gd name="connsiteX139" fmla="*/ 98528 w 385612"/>
                <a:gd name="connsiteY139" fmla="*/ 213170 h 589597"/>
                <a:gd name="connsiteX140" fmla="*/ 93670 w 385612"/>
                <a:gd name="connsiteY140" fmla="*/ 221361 h 589597"/>
                <a:gd name="connsiteX141" fmla="*/ 86717 w 385612"/>
                <a:gd name="connsiteY141" fmla="*/ 223361 h 589597"/>
                <a:gd name="connsiteX142" fmla="*/ 85288 w 385612"/>
                <a:gd name="connsiteY142" fmla="*/ 223266 h 589597"/>
                <a:gd name="connsiteX143" fmla="*/ 149772 w 385612"/>
                <a:gd name="connsiteY143" fmla="*/ 342329 h 589597"/>
                <a:gd name="connsiteX144" fmla="*/ 85764 w 385612"/>
                <a:gd name="connsiteY144" fmla="*/ 429578 h 589597"/>
                <a:gd name="connsiteX145" fmla="*/ 86622 w 385612"/>
                <a:gd name="connsiteY145" fmla="*/ 445770 h 589597"/>
                <a:gd name="connsiteX146" fmla="*/ 95670 w 385612"/>
                <a:gd name="connsiteY146" fmla="*/ 533876 h 589597"/>
                <a:gd name="connsiteX147" fmla="*/ 113673 w 385612"/>
                <a:gd name="connsiteY147" fmla="*/ 589598 h 589597"/>
                <a:gd name="connsiteX148" fmla="*/ 138914 w 385612"/>
                <a:gd name="connsiteY148" fmla="*/ 582263 h 589597"/>
                <a:gd name="connsiteX149" fmla="*/ 218162 w 385612"/>
                <a:gd name="connsiteY149" fmla="*/ 524542 h 589597"/>
                <a:gd name="connsiteX150" fmla="*/ 225591 w 385612"/>
                <a:gd name="connsiteY150" fmla="*/ 509778 h 589597"/>
                <a:gd name="connsiteX151" fmla="*/ 167775 w 385612"/>
                <a:gd name="connsiteY151" fmla="*/ 461296 h 589597"/>
                <a:gd name="connsiteX152" fmla="*/ 163679 w 385612"/>
                <a:gd name="connsiteY152" fmla="*/ 451104 h 589597"/>
                <a:gd name="connsiteX153" fmla="*/ 161679 w 385612"/>
                <a:gd name="connsiteY153" fmla="*/ 446151 h 589597"/>
                <a:gd name="connsiteX154" fmla="*/ 156916 w 385612"/>
                <a:gd name="connsiteY154" fmla="*/ 371570 h 589597"/>
                <a:gd name="connsiteX155" fmla="*/ 187206 w 385612"/>
                <a:gd name="connsiteY155" fmla="*/ 309086 h 589597"/>
                <a:gd name="connsiteX156" fmla="*/ 224353 w 385612"/>
                <a:gd name="connsiteY156" fmla="*/ 304610 h 589597"/>
                <a:gd name="connsiteX157" fmla="*/ 264930 w 385612"/>
                <a:gd name="connsiteY157" fmla="*/ 310515 h 589597"/>
                <a:gd name="connsiteX158" fmla="*/ 335796 w 385612"/>
                <a:gd name="connsiteY158" fmla="*/ 320326 h 589597"/>
                <a:gd name="connsiteX159" fmla="*/ 347511 w 385612"/>
                <a:gd name="connsiteY159" fmla="*/ 315849 h 589597"/>
                <a:gd name="connsiteX160" fmla="*/ 347131 w 385612"/>
                <a:gd name="connsiteY160" fmla="*/ 277082 h 589597"/>
                <a:gd name="connsiteX161" fmla="*/ 347131 w 385612"/>
                <a:gd name="connsiteY161" fmla="*/ 277082 h 589597"/>
                <a:gd name="connsiteX162" fmla="*/ 347131 w 385612"/>
                <a:gd name="connsiteY162" fmla="*/ 277082 h 589597"/>
                <a:gd name="connsiteX163" fmla="*/ 342463 w 385612"/>
                <a:gd name="connsiteY163" fmla="*/ 274034 h 589597"/>
                <a:gd name="connsiteX164" fmla="*/ 335510 w 385612"/>
                <a:gd name="connsiteY164" fmla="*/ 271748 h 589597"/>
                <a:gd name="connsiteX165" fmla="*/ 318651 w 385612"/>
                <a:gd name="connsiteY165" fmla="*/ 266414 h 589597"/>
                <a:gd name="connsiteX166" fmla="*/ 314269 w 385612"/>
                <a:gd name="connsiteY166" fmla="*/ 264128 h 589597"/>
                <a:gd name="connsiteX167" fmla="*/ 308745 w 385612"/>
                <a:gd name="connsiteY167" fmla="*/ 260414 h 589597"/>
                <a:gd name="connsiteX168" fmla="*/ 305697 w 385612"/>
                <a:gd name="connsiteY168" fmla="*/ 257842 h 589597"/>
                <a:gd name="connsiteX169" fmla="*/ 303125 w 385612"/>
                <a:gd name="connsiteY169" fmla="*/ 255270 h 589597"/>
                <a:gd name="connsiteX170" fmla="*/ 300934 w 385612"/>
                <a:gd name="connsiteY170" fmla="*/ 252698 h 589597"/>
                <a:gd name="connsiteX171" fmla="*/ 299982 w 385612"/>
                <a:gd name="connsiteY171" fmla="*/ 251460 h 589597"/>
                <a:gd name="connsiteX172" fmla="*/ 298362 w 385612"/>
                <a:gd name="connsiteY172" fmla="*/ 249079 h 589597"/>
                <a:gd name="connsiteX173" fmla="*/ 297124 w 385612"/>
                <a:gd name="connsiteY173" fmla="*/ 246888 h 589597"/>
                <a:gd name="connsiteX174" fmla="*/ 294838 w 385612"/>
                <a:gd name="connsiteY174" fmla="*/ 241078 h 589597"/>
                <a:gd name="connsiteX175" fmla="*/ 294838 w 385612"/>
                <a:gd name="connsiteY175" fmla="*/ 241078 h 589597"/>
                <a:gd name="connsiteX176" fmla="*/ 317698 w 385612"/>
                <a:gd name="connsiteY176" fmla="*/ 251936 h 589597"/>
                <a:gd name="connsiteX177" fmla="*/ 325128 w 385612"/>
                <a:gd name="connsiteY177" fmla="*/ 253555 h 589597"/>
                <a:gd name="connsiteX178" fmla="*/ 326175 w 385612"/>
                <a:gd name="connsiteY178" fmla="*/ 253746 h 589597"/>
                <a:gd name="connsiteX179" fmla="*/ 329128 w 385612"/>
                <a:gd name="connsiteY179" fmla="*/ 254222 h 589597"/>
                <a:gd name="connsiteX180" fmla="*/ 330843 w 385612"/>
                <a:gd name="connsiteY180" fmla="*/ 254413 h 589597"/>
                <a:gd name="connsiteX181" fmla="*/ 332557 w 385612"/>
                <a:gd name="connsiteY181" fmla="*/ 254603 h 589597"/>
                <a:gd name="connsiteX182" fmla="*/ 334176 w 385612"/>
                <a:gd name="connsiteY182" fmla="*/ 254699 h 589597"/>
                <a:gd name="connsiteX183" fmla="*/ 336367 w 385612"/>
                <a:gd name="connsiteY183" fmla="*/ 254889 h 589597"/>
                <a:gd name="connsiteX184" fmla="*/ 337415 w 385612"/>
                <a:gd name="connsiteY184" fmla="*/ 254984 h 589597"/>
                <a:gd name="connsiteX185" fmla="*/ 340177 w 385612"/>
                <a:gd name="connsiteY185" fmla="*/ 255079 h 589597"/>
                <a:gd name="connsiteX186" fmla="*/ 344559 w 385612"/>
                <a:gd name="connsiteY186" fmla="*/ 254984 h 589597"/>
                <a:gd name="connsiteX187" fmla="*/ 344559 w 385612"/>
                <a:gd name="connsiteY187" fmla="*/ 254984 h 589597"/>
                <a:gd name="connsiteX188" fmla="*/ 352179 w 385612"/>
                <a:gd name="connsiteY188" fmla="*/ 237173 h 589597"/>
                <a:gd name="connsiteX189" fmla="*/ 347511 w 385612"/>
                <a:gd name="connsiteY189" fmla="*/ 226886 h 589597"/>
                <a:gd name="connsiteX190" fmla="*/ 345702 w 385612"/>
                <a:gd name="connsiteY190" fmla="*/ 227457 h 589597"/>
                <a:gd name="connsiteX191" fmla="*/ 333986 w 385612"/>
                <a:gd name="connsiteY191" fmla="*/ 229362 h 589597"/>
                <a:gd name="connsiteX192" fmla="*/ 330081 w 385612"/>
                <a:gd name="connsiteY192" fmla="*/ 229648 h 589597"/>
                <a:gd name="connsiteX193" fmla="*/ 326080 w 385612"/>
                <a:gd name="connsiteY193" fmla="*/ 229838 h 589597"/>
                <a:gd name="connsiteX194" fmla="*/ 321985 w 385612"/>
                <a:gd name="connsiteY194" fmla="*/ 229934 h 589597"/>
                <a:gd name="connsiteX195" fmla="*/ 315698 w 385612"/>
                <a:gd name="connsiteY195" fmla="*/ 230029 h 589597"/>
                <a:gd name="connsiteX196" fmla="*/ 315698 w 385612"/>
                <a:gd name="connsiteY196" fmla="*/ 230029 h 589597"/>
                <a:gd name="connsiteX197" fmla="*/ 315698 w 385612"/>
                <a:gd name="connsiteY197" fmla="*/ 230029 h 589597"/>
                <a:gd name="connsiteX198" fmla="*/ 305887 w 385612"/>
                <a:gd name="connsiteY198" fmla="*/ 229838 h 589597"/>
                <a:gd name="connsiteX199" fmla="*/ 304268 w 385612"/>
                <a:gd name="connsiteY199" fmla="*/ 229743 h 589597"/>
                <a:gd name="connsiteX200" fmla="*/ 301220 w 385612"/>
                <a:gd name="connsiteY200" fmla="*/ 229648 h 589597"/>
                <a:gd name="connsiteX201" fmla="*/ 294171 w 385612"/>
                <a:gd name="connsiteY201" fmla="*/ 229267 h 589597"/>
                <a:gd name="connsiteX202" fmla="*/ 290457 w 385612"/>
                <a:gd name="connsiteY202" fmla="*/ 229076 h 589597"/>
                <a:gd name="connsiteX203" fmla="*/ 289314 w 385612"/>
                <a:gd name="connsiteY203" fmla="*/ 228981 h 589597"/>
                <a:gd name="connsiteX204" fmla="*/ 280836 w 385612"/>
                <a:gd name="connsiteY204" fmla="*/ 228314 h 589597"/>
                <a:gd name="connsiteX205" fmla="*/ 323889 w 385612"/>
                <a:gd name="connsiteY205" fmla="*/ 217551 h 589597"/>
                <a:gd name="connsiteX206" fmla="*/ 329414 w 385612"/>
                <a:gd name="connsiteY206" fmla="*/ 213836 h 589597"/>
                <a:gd name="connsiteX207" fmla="*/ 331033 w 385612"/>
                <a:gd name="connsiteY207" fmla="*/ 212598 h 589597"/>
                <a:gd name="connsiteX208" fmla="*/ 332748 w 385612"/>
                <a:gd name="connsiteY208" fmla="*/ 211265 h 589597"/>
                <a:gd name="connsiteX209" fmla="*/ 334462 w 385612"/>
                <a:gd name="connsiteY209" fmla="*/ 209836 h 589597"/>
                <a:gd name="connsiteX210" fmla="*/ 335700 w 385612"/>
                <a:gd name="connsiteY210" fmla="*/ 208788 h 589597"/>
                <a:gd name="connsiteX211" fmla="*/ 336939 w 385612"/>
                <a:gd name="connsiteY211" fmla="*/ 207740 h 589597"/>
                <a:gd name="connsiteX212" fmla="*/ 339225 w 385612"/>
                <a:gd name="connsiteY212" fmla="*/ 205835 h 589597"/>
                <a:gd name="connsiteX213" fmla="*/ 343416 w 385612"/>
                <a:gd name="connsiteY213" fmla="*/ 202121 h 589597"/>
                <a:gd name="connsiteX214" fmla="*/ 344083 w 385612"/>
                <a:gd name="connsiteY214" fmla="*/ 201549 h 589597"/>
                <a:gd name="connsiteX215" fmla="*/ 344178 w 385612"/>
                <a:gd name="connsiteY215" fmla="*/ 199739 h 589597"/>
                <a:gd name="connsiteX216" fmla="*/ 343987 w 385612"/>
                <a:gd name="connsiteY216" fmla="*/ 194405 h 589597"/>
                <a:gd name="connsiteX217" fmla="*/ 343987 w 385612"/>
                <a:gd name="connsiteY217" fmla="*/ 190310 h 589597"/>
                <a:gd name="connsiteX218" fmla="*/ 343987 w 385612"/>
                <a:gd name="connsiteY218" fmla="*/ 190310 h 589597"/>
                <a:gd name="connsiteX219" fmla="*/ 343987 w 385612"/>
                <a:gd name="connsiteY219" fmla="*/ 190310 h 589597"/>
                <a:gd name="connsiteX220" fmla="*/ 331890 w 385612"/>
                <a:gd name="connsiteY220" fmla="*/ 186690 h 589597"/>
                <a:gd name="connsiteX221" fmla="*/ 329700 w 385612"/>
                <a:gd name="connsiteY221" fmla="*/ 185642 h 589597"/>
                <a:gd name="connsiteX222" fmla="*/ 325699 w 385612"/>
                <a:gd name="connsiteY222" fmla="*/ 183071 h 589597"/>
                <a:gd name="connsiteX223" fmla="*/ 316555 w 385612"/>
                <a:gd name="connsiteY223" fmla="*/ 168497 h 589597"/>
                <a:gd name="connsiteX224" fmla="*/ 316269 w 385612"/>
                <a:gd name="connsiteY224" fmla="*/ 165068 h 589597"/>
                <a:gd name="connsiteX225" fmla="*/ 316269 w 385612"/>
                <a:gd name="connsiteY225" fmla="*/ 164973 h 589597"/>
                <a:gd name="connsiteX226" fmla="*/ 316650 w 385612"/>
                <a:gd name="connsiteY226" fmla="*/ 161449 h 589597"/>
                <a:gd name="connsiteX227" fmla="*/ 318556 w 385612"/>
                <a:gd name="connsiteY227" fmla="*/ 156210 h 589597"/>
                <a:gd name="connsiteX228" fmla="*/ 319222 w 385612"/>
                <a:gd name="connsiteY228" fmla="*/ 152114 h 589597"/>
                <a:gd name="connsiteX229" fmla="*/ 330557 w 385612"/>
                <a:gd name="connsiteY229" fmla="*/ 140970 h 589597"/>
                <a:gd name="connsiteX230" fmla="*/ 344463 w 385612"/>
                <a:gd name="connsiteY230" fmla="*/ 144113 h 589597"/>
                <a:gd name="connsiteX231" fmla="*/ 344749 w 385612"/>
                <a:gd name="connsiteY231" fmla="*/ 144494 h 589597"/>
                <a:gd name="connsiteX232" fmla="*/ 326556 w 385612"/>
                <a:gd name="connsiteY232" fmla="*/ 166783 h 589597"/>
                <a:gd name="connsiteX233" fmla="*/ 329414 w 385612"/>
                <a:gd name="connsiteY233" fmla="*/ 173450 h 589597"/>
                <a:gd name="connsiteX234" fmla="*/ 333414 w 385612"/>
                <a:gd name="connsiteY234" fmla="*/ 173831 h 589597"/>
                <a:gd name="connsiteX235" fmla="*/ 336367 w 385612"/>
                <a:gd name="connsiteY235" fmla="*/ 173450 h 589597"/>
                <a:gd name="connsiteX236" fmla="*/ 337129 w 385612"/>
                <a:gd name="connsiteY236" fmla="*/ 173260 h 589597"/>
                <a:gd name="connsiteX237" fmla="*/ 337891 w 385612"/>
                <a:gd name="connsiteY237" fmla="*/ 173069 h 589597"/>
                <a:gd name="connsiteX238" fmla="*/ 340749 w 385612"/>
                <a:gd name="connsiteY238" fmla="*/ 172307 h 589597"/>
                <a:gd name="connsiteX239" fmla="*/ 345606 w 385612"/>
                <a:gd name="connsiteY239" fmla="*/ 170783 h 589597"/>
                <a:gd name="connsiteX240" fmla="*/ 354750 w 385612"/>
                <a:gd name="connsiteY240" fmla="*/ 168116 h 589597"/>
                <a:gd name="connsiteX241" fmla="*/ 360465 w 385612"/>
                <a:gd name="connsiteY241" fmla="*/ 167545 h 589597"/>
                <a:gd name="connsiteX242" fmla="*/ 360465 w 385612"/>
                <a:gd name="connsiteY242" fmla="*/ 167545 h 589597"/>
                <a:gd name="connsiteX243" fmla="*/ 360465 w 385612"/>
                <a:gd name="connsiteY243" fmla="*/ 167545 h 589597"/>
                <a:gd name="connsiteX244" fmla="*/ 373419 w 385612"/>
                <a:gd name="connsiteY244" fmla="*/ 170021 h 589597"/>
                <a:gd name="connsiteX245" fmla="*/ 375706 w 385612"/>
                <a:gd name="connsiteY245" fmla="*/ 170402 h 589597"/>
                <a:gd name="connsiteX246" fmla="*/ 377896 w 385612"/>
                <a:gd name="connsiteY246" fmla="*/ 170688 h 589597"/>
                <a:gd name="connsiteX247" fmla="*/ 378753 w 385612"/>
                <a:gd name="connsiteY247" fmla="*/ 170688 h 589597"/>
                <a:gd name="connsiteX248" fmla="*/ 379611 w 385612"/>
                <a:gd name="connsiteY248" fmla="*/ 170688 h 589597"/>
                <a:gd name="connsiteX249" fmla="*/ 384087 w 385612"/>
                <a:gd name="connsiteY249" fmla="*/ 169736 h 589597"/>
                <a:gd name="connsiteX250" fmla="*/ 384564 w 385612"/>
                <a:gd name="connsiteY250" fmla="*/ 169450 h 589597"/>
                <a:gd name="connsiteX251" fmla="*/ 385611 w 385612"/>
                <a:gd name="connsiteY251" fmla="*/ 165164 h 589597"/>
                <a:gd name="connsiteX252" fmla="*/ 367895 w 385612"/>
                <a:gd name="connsiteY252" fmla="*/ 135350 h 589597"/>
                <a:gd name="connsiteX253" fmla="*/ 333795 w 385612"/>
                <a:gd name="connsiteY253" fmla="*/ 85820 h 589597"/>
                <a:gd name="connsiteX254" fmla="*/ 331986 w 385612"/>
                <a:gd name="connsiteY254" fmla="*/ 50292 h 589597"/>
                <a:gd name="connsiteX255" fmla="*/ 325128 w 385612"/>
                <a:gd name="connsiteY255" fmla="*/ 191 h 589597"/>
                <a:gd name="connsiteX256" fmla="*/ 325033 w 385612"/>
                <a:gd name="connsiteY256" fmla="*/ 0 h 589597"/>
                <a:gd name="connsiteX257" fmla="*/ 319889 w 385612"/>
                <a:gd name="connsiteY257" fmla="*/ 667 h 589597"/>
                <a:gd name="connsiteX258" fmla="*/ 314364 w 385612"/>
                <a:gd name="connsiteY258" fmla="*/ 1048 h 589597"/>
                <a:gd name="connsiteX259" fmla="*/ 294648 w 385612"/>
                <a:gd name="connsiteY259" fmla="*/ 231934 h 589597"/>
                <a:gd name="connsiteX260" fmla="*/ 319889 w 385612"/>
                <a:gd name="connsiteY260" fmla="*/ 234220 h 589597"/>
                <a:gd name="connsiteX261" fmla="*/ 342558 w 385612"/>
                <a:gd name="connsiteY261" fmla="*/ 232029 h 589597"/>
                <a:gd name="connsiteX262" fmla="*/ 343797 w 385612"/>
                <a:gd name="connsiteY262" fmla="*/ 240887 h 589597"/>
                <a:gd name="connsiteX263" fmla="*/ 318365 w 385612"/>
                <a:gd name="connsiteY263" fmla="*/ 239840 h 589597"/>
                <a:gd name="connsiteX264" fmla="*/ 294648 w 385612"/>
                <a:gd name="connsiteY264" fmla="*/ 231934 h 589597"/>
                <a:gd name="connsiteX265" fmla="*/ 178538 w 385612"/>
                <a:gd name="connsiteY265" fmla="*/ 55721 h 589597"/>
                <a:gd name="connsiteX266" fmla="*/ 178824 w 385612"/>
                <a:gd name="connsiteY266" fmla="*/ 55340 h 589597"/>
                <a:gd name="connsiteX267" fmla="*/ 244165 w 385612"/>
                <a:gd name="connsiteY267" fmla="*/ 24670 h 589597"/>
                <a:gd name="connsiteX268" fmla="*/ 250547 w 385612"/>
                <a:gd name="connsiteY268" fmla="*/ 24003 h 589597"/>
                <a:gd name="connsiteX269" fmla="*/ 254833 w 385612"/>
                <a:gd name="connsiteY269" fmla="*/ 23717 h 589597"/>
                <a:gd name="connsiteX270" fmla="*/ 271788 w 385612"/>
                <a:gd name="connsiteY270" fmla="*/ 24479 h 589597"/>
                <a:gd name="connsiteX271" fmla="*/ 275979 w 385612"/>
                <a:gd name="connsiteY271" fmla="*/ 25146 h 589597"/>
                <a:gd name="connsiteX272" fmla="*/ 291981 w 385612"/>
                <a:gd name="connsiteY272" fmla="*/ 30099 h 589597"/>
                <a:gd name="connsiteX273" fmla="*/ 295791 w 385612"/>
                <a:gd name="connsiteY273" fmla="*/ 32004 h 589597"/>
                <a:gd name="connsiteX274" fmla="*/ 299410 w 385612"/>
                <a:gd name="connsiteY274" fmla="*/ 34100 h 589597"/>
                <a:gd name="connsiteX275" fmla="*/ 302935 w 385612"/>
                <a:gd name="connsiteY275" fmla="*/ 36481 h 589597"/>
                <a:gd name="connsiteX276" fmla="*/ 307983 w 385612"/>
                <a:gd name="connsiteY276" fmla="*/ 40672 h 589597"/>
                <a:gd name="connsiteX277" fmla="*/ 308459 w 385612"/>
                <a:gd name="connsiteY277" fmla="*/ 41148 h 589597"/>
                <a:gd name="connsiteX278" fmla="*/ 306173 w 385612"/>
                <a:gd name="connsiteY278" fmla="*/ 50102 h 589597"/>
                <a:gd name="connsiteX279" fmla="*/ 305125 w 385612"/>
                <a:gd name="connsiteY279" fmla="*/ 50482 h 589597"/>
                <a:gd name="connsiteX280" fmla="*/ 303982 w 385612"/>
                <a:gd name="connsiteY280" fmla="*/ 50673 h 589597"/>
                <a:gd name="connsiteX281" fmla="*/ 302268 w 385612"/>
                <a:gd name="connsiteY281" fmla="*/ 50578 h 589597"/>
                <a:gd name="connsiteX282" fmla="*/ 299410 w 385612"/>
                <a:gd name="connsiteY282" fmla="*/ 49149 h 589597"/>
                <a:gd name="connsiteX283" fmla="*/ 290076 w 385612"/>
                <a:gd name="connsiteY283" fmla="*/ 42672 h 589597"/>
                <a:gd name="connsiteX284" fmla="*/ 272454 w 385612"/>
                <a:gd name="connsiteY284" fmla="*/ 36385 h 589597"/>
                <a:gd name="connsiteX285" fmla="*/ 261215 w 385612"/>
                <a:gd name="connsiteY285" fmla="*/ 34957 h 589597"/>
                <a:gd name="connsiteX286" fmla="*/ 242355 w 385612"/>
                <a:gd name="connsiteY286" fmla="*/ 35623 h 589597"/>
                <a:gd name="connsiteX287" fmla="*/ 213971 w 385612"/>
                <a:gd name="connsiteY287" fmla="*/ 41529 h 589597"/>
                <a:gd name="connsiteX288" fmla="*/ 206065 w 385612"/>
                <a:gd name="connsiteY288" fmla="*/ 44101 h 589597"/>
                <a:gd name="connsiteX289" fmla="*/ 180252 w 385612"/>
                <a:gd name="connsiteY289" fmla="*/ 57055 h 589597"/>
                <a:gd name="connsiteX290" fmla="*/ 179871 w 385612"/>
                <a:gd name="connsiteY290" fmla="*/ 57245 h 589597"/>
                <a:gd name="connsiteX291" fmla="*/ 179490 w 385612"/>
                <a:gd name="connsiteY291" fmla="*/ 57245 h 589597"/>
                <a:gd name="connsiteX292" fmla="*/ 178824 w 385612"/>
                <a:gd name="connsiteY292" fmla="*/ 56769 h 589597"/>
                <a:gd name="connsiteX293" fmla="*/ 178538 w 385612"/>
                <a:gd name="connsiteY293" fmla="*/ 55721 h 589597"/>
                <a:gd name="connsiteX294" fmla="*/ 270454 w 385612"/>
                <a:gd name="connsiteY294" fmla="*/ 160211 h 589597"/>
                <a:gd name="connsiteX295" fmla="*/ 221877 w 385612"/>
                <a:gd name="connsiteY295" fmla="*/ 161830 h 589597"/>
                <a:gd name="connsiteX296" fmla="*/ 173775 w 385612"/>
                <a:gd name="connsiteY296" fmla="*/ 154686 h 589597"/>
                <a:gd name="connsiteX297" fmla="*/ 156630 w 385612"/>
                <a:gd name="connsiteY297" fmla="*/ 134874 h 589597"/>
                <a:gd name="connsiteX298" fmla="*/ 178443 w 385612"/>
                <a:gd name="connsiteY298" fmla="*/ 120301 h 589597"/>
                <a:gd name="connsiteX299" fmla="*/ 229020 w 385612"/>
                <a:gd name="connsiteY299" fmla="*/ 130397 h 589597"/>
                <a:gd name="connsiteX300" fmla="*/ 271978 w 385612"/>
                <a:gd name="connsiteY300" fmla="*/ 154591 h 589597"/>
                <a:gd name="connsiteX301" fmla="*/ 270454 w 385612"/>
                <a:gd name="connsiteY301" fmla="*/ 160211 h 589597"/>
                <a:gd name="connsiteX302" fmla="*/ 314841 w 385612"/>
                <a:gd name="connsiteY302" fmla="*/ 102299 h 589597"/>
                <a:gd name="connsiteX303" fmla="*/ 310935 w 385612"/>
                <a:gd name="connsiteY303" fmla="*/ 107632 h 589597"/>
                <a:gd name="connsiteX304" fmla="*/ 306649 w 385612"/>
                <a:gd name="connsiteY304" fmla="*/ 110966 h 589597"/>
                <a:gd name="connsiteX305" fmla="*/ 303411 w 385612"/>
                <a:gd name="connsiteY305" fmla="*/ 112871 h 589597"/>
                <a:gd name="connsiteX306" fmla="*/ 300077 w 385612"/>
                <a:gd name="connsiteY306" fmla="*/ 114491 h 589597"/>
                <a:gd name="connsiteX307" fmla="*/ 292171 w 385612"/>
                <a:gd name="connsiteY307" fmla="*/ 117539 h 589597"/>
                <a:gd name="connsiteX308" fmla="*/ 275407 w 385612"/>
                <a:gd name="connsiteY308" fmla="*/ 120205 h 589597"/>
                <a:gd name="connsiteX309" fmla="*/ 273502 w 385612"/>
                <a:gd name="connsiteY309" fmla="*/ 120205 h 589597"/>
                <a:gd name="connsiteX310" fmla="*/ 265977 w 385612"/>
                <a:gd name="connsiteY310" fmla="*/ 119920 h 589597"/>
                <a:gd name="connsiteX311" fmla="*/ 264072 w 385612"/>
                <a:gd name="connsiteY311" fmla="*/ 119729 h 589597"/>
                <a:gd name="connsiteX312" fmla="*/ 262167 w 385612"/>
                <a:gd name="connsiteY312" fmla="*/ 119539 h 589597"/>
                <a:gd name="connsiteX313" fmla="*/ 249404 w 385612"/>
                <a:gd name="connsiteY313" fmla="*/ 117443 h 589597"/>
                <a:gd name="connsiteX314" fmla="*/ 228449 w 385612"/>
                <a:gd name="connsiteY314" fmla="*/ 112395 h 589597"/>
                <a:gd name="connsiteX315" fmla="*/ 215781 w 385612"/>
                <a:gd name="connsiteY315" fmla="*/ 109633 h 589597"/>
                <a:gd name="connsiteX316" fmla="*/ 210637 w 385612"/>
                <a:gd name="connsiteY316" fmla="*/ 108871 h 589597"/>
                <a:gd name="connsiteX317" fmla="*/ 208065 w 385612"/>
                <a:gd name="connsiteY317" fmla="*/ 108585 h 589597"/>
                <a:gd name="connsiteX318" fmla="*/ 205017 w 385612"/>
                <a:gd name="connsiteY318" fmla="*/ 108109 h 589597"/>
                <a:gd name="connsiteX319" fmla="*/ 193397 w 385612"/>
                <a:gd name="connsiteY319" fmla="*/ 105823 h 589597"/>
                <a:gd name="connsiteX320" fmla="*/ 182062 w 385612"/>
                <a:gd name="connsiteY320" fmla="*/ 103442 h 589597"/>
                <a:gd name="connsiteX321" fmla="*/ 176728 w 385612"/>
                <a:gd name="connsiteY321" fmla="*/ 102299 h 589597"/>
                <a:gd name="connsiteX322" fmla="*/ 175966 w 385612"/>
                <a:gd name="connsiteY322" fmla="*/ 102108 h 589597"/>
                <a:gd name="connsiteX323" fmla="*/ 174061 w 385612"/>
                <a:gd name="connsiteY323" fmla="*/ 101727 h 589597"/>
                <a:gd name="connsiteX324" fmla="*/ 173585 w 385612"/>
                <a:gd name="connsiteY324" fmla="*/ 101632 h 589597"/>
                <a:gd name="connsiteX325" fmla="*/ 173204 w 385612"/>
                <a:gd name="connsiteY325" fmla="*/ 101537 h 589597"/>
                <a:gd name="connsiteX326" fmla="*/ 173109 w 385612"/>
                <a:gd name="connsiteY326" fmla="*/ 100013 h 589597"/>
                <a:gd name="connsiteX327" fmla="*/ 173109 w 385612"/>
                <a:gd name="connsiteY327" fmla="*/ 99917 h 589597"/>
                <a:gd name="connsiteX328" fmla="*/ 173871 w 385612"/>
                <a:gd name="connsiteY328" fmla="*/ 98965 h 589597"/>
                <a:gd name="connsiteX329" fmla="*/ 173775 w 385612"/>
                <a:gd name="connsiteY329" fmla="*/ 98298 h 589597"/>
                <a:gd name="connsiteX330" fmla="*/ 172632 w 385612"/>
                <a:gd name="connsiteY330" fmla="*/ 97441 h 589597"/>
                <a:gd name="connsiteX331" fmla="*/ 172347 w 385612"/>
                <a:gd name="connsiteY331" fmla="*/ 96774 h 589597"/>
                <a:gd name="connsiteX332" fmla="*/ 172347 w 385612"/>
                <a:gd name="connsiteY332" fmla="*/ 91821 h 589597"/>
                <a:gd name="connsiteX333" fmla="*/ 186348 w 385612"/>
                <a:gd name="connsiteY333" fmla="*/ 89154 h 589597"/>
                <a:gd name="connsiteX334" fmla="*/ 188635 w 385612"/>
                <a:gd name="connsiteY334" fmla="*/ 88582 h 589597"/>
                <a:gd name="connsiteX335" fmla="*/ 195397 w 385612"/>
                <a:gd name="connsiteY335" fmla="*/ 86678 h 589597"/>
                <a:gd name="connsiteX336" fmla="*/ 204065 w 385612"/>
                <a:gd name="connsiteY336" fmla="*/ 83058 h 589597"/>
                <a:gd name="connsiteX337" fmla="*/ 208256 w 385612"/>
                <a:gd name="connsiteY337" fmla="*/ 80581 h 589597"/>
                <a:gd name="connsiteX338" fmla="*/ 211875 w 385612"/>
                <a:gd name="connsiteY338" fmla="*/ 78105 h 589597"/>
                <a:gd name="connsiteX339" fmla="*/ 229020 w 385612"/>
                <a:gd name="connsiteY339" fmla="*/ 64198 h 589597"/>
                <a:gd name="connsiteX340" fmla="*/ 236260 w 385612"/>
                <a:gd name="connsiteY340" fmla="*/ 59245 h 589597"/>
                <a:gd name="connsiteX341" fmla="*/ 242641 w 385612"/>
                <a:gd name="connsiteY341" fmla="*/ 56007 h 589597"/>
                <a:gd name="connsiteX342" fmla="*/ 259310 w 385612"/>
                <a:gd name="connsiteY342" fmla="*/ 52483 h 589597"/>
                <a:gd name="connsiteX343" fmla="*/ 272740 w 385612"/>
                <a:gd name="connsiteY343" fmla="*/ 54197 h 589597"/>
                <a:gd name="connsiteX344" fmla="*/ 279217 w 385612"/>
                <a:gd name="connsiteY344" fmla="*/ 56483 h 589597"/>
                <a:gd name="connsiteX345" fmla="*/ 288456 w 385612"/>
                <a:gd name="connsiteY345" fmla="*/ 61722 h 589597"/>
                <a:gd name="connsiteX346" fmla="*/ 292457 w 385612"/>
                <a:gd name="connsiteY346" fmla="*/ 65056 h 589597"/>
                <a:gd name="connsiteX347" fmla="*/ 297791 w 385612"/>
                <a:gd name="connsiteY347" fmla="*/ 71152 h 589597"/>
                <a:gd name="connsiteX348" fmla="*/ 302839 w 385612"/>
                <a:gd name="connsiteY348" fmla="*/ 79629 h 589597"/>
                <a:gd name="connsiteX349" fmla="*/ 303601 w 385612"/>
                <a:gd name="connsiteY349" fmla="*/ 81153 h 589597"/>
                <a:gd name="connsiteX350" fmla="*/ 304363 w 385612"/>
                <a:gd name="connsiteY350" fmla="*/ 82677 h 589597"/>
                <a:gd name="connsiteX351" fmla="*/ 306459 w 385612"/>
                <a:gd name="connsiteY351" fmla="*/ 85630 h 589597"/>
                <a:gd name="connsiteX352" fmla="*/ 306935 w 385612"/>
                <a:gd name="connsiteY352" fmla="*/ 86201 h 589597"/>
                <a:gd name="connsiteX353" fmla="*/ 310173 w 385612"/>
                <a:gd name="connsiteY353" fmla="*/ 89344 h 589597"/>
                <a:gd name="connsiteX354" fmla="*/ 313888 w 385612"/>
                <a:gd name="connsiteY354" fmla="*/ 93536 h 589597"/>
                <a:gd name="connsiteX355" fmla="*/ 314555 w 385612"/>
                <a:gd name="connsiteY355" fmla="*/ 94679 h 589597"/>
                <a:gd name="connsiteX356" fmla="*/ 314841 w 385612"/>
                <a:gd name="connsiteY356" fmla="*/ 102299 h 589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</a:cxnLst>
              <a:rect l="l" t="t" r="r" b="b"/>
              <a:pathLst>
                <a:path w="385612" h="589597">
                  <a:moveTo>
                    <a:pt x="314364" y="1048"/>
                  </a:moveTo>
                  <a:cubicBezTo>
                    <a:pt x="290076" y="3810"/>
                    <a:pt x="258929" y="6572"/>
                    <a:pt x="229878" y="9239"/>
                  </a:cubicBezTo>
                  <a:cubicBezTo>
                    <a:pt x="222067" y="10001"/>
                    <a:pt x="214352" y="10668"/>
                    <a:pt x="207113" y="11430"/>
                  </a:cubicBezTo>
                  <a:cubicBezTo>
                    <a:pt x="204636" y="11716"/>
                    <a:pt x="202255" y="11906"/>
                    <a:pt x="199874" y="12192"/>
                  </a:cubicBezTo>
                  <a:cubicBezTo>
                    <a:pt x="190539" y="13144"/>
                    <a:pt x="181872" y="14097"/>
                    <a:pt x="174347" y="15049"/>
                  </a:cubicBezTo>
                  <a:cubicBezTo>
                    <a:pt x="169013" y="15716"/>
                    <a:pt x="162345" y="16002"/>
                    <a:pt x="155392" y="16478"/>
                  </a:cubicBezTo>
                  <a:lnTo>
                    <a:pt x="155392" y="16478"/>
                  </a:lnTo>
                  <a:cubicBezTo>
                    <a:pt x="153582" y="16573"/>
                    <a:pt x="151773" y="16764"/>
                    <a:pt x="149963" y="16955"/>
                  </a:cubicBezTo>
                  <a:cubicBezTo>
                    <a:pt x="145486" y="17431"/>
                    <a:pt x="140914" y="18097"/>
                    <a:pt x="136723" y="19241"/>
                  </a:cubicBezTo>
                  <a:cubicBezTo>
                    <a:pt x="135009" y="19717"/>
                    <a:pt x="133389" y="20193"/>
                    <a:pt x="131770" y="20765"/>
                  </a:cubicBezTo>
                  <a:cubicBezTo>
                    <a:pt x="130151" y="21336"/>
                    <a:pt x="128722" y="22003"/>
                    <a:pt x="127198" y="22669"/>
                  </a:cubicBezTo>
                  <a:cubicBezTo>
                    <a:pt x="125007" y="23717"/>
                    <a:pt x="123102" y="25051"/>
                    <a:pt x="121388" y="26575"/>
                  </a:cubicBezTo>
                  <a:cubicBezTo>
                    <a:pt x="120245" y="27622"/>
                    <a:pt x="119197" y="28766"/>
                    <a:pt x="118340" y="30004"/>
                  </a:cubicBezTo>
                  <a:cubicBezTo>
                    <a:pt x="118054" y="30385"/>
                    <a:pt x="117864" y="30766"/>
                    <a:pt x="117578" y="31147"/>
                  </a:cubicBezTo>
                  <a:cubicBezTo>
                    <a:pt x="117387" y="31528"/>
                    <a:pt x="117102" y="32004"/>
                    <a:pt x="116911" y="32385"/>
                  </a:cubicBezTo>
                  <a:cubicBezTo>
                    <a:pt x="116244" y="33718"/>
                    <a:pt x="115673" y="35147"/>
                    <a:pt x="115197" y="36767"/>
                  </a:cubicBezTo>
                  <a:cubicBezTo>
                    <a:pt x="114054" y="40481"/>
                    <a:pt x="113196" y="44958"/>
                    <a:pt x="112720" y="49720"/>
                  </a:cubicBezTo>
                  <a:cubicBezTo>
                    <a:pt x="112434" y="52388"/>
                    <a:pt x="112244" y="55245"/>
                    <a:pt x="112053" y="58103"/>
                  </a:cubicBezTo>
                  <a:cubicBezTo>
                    <a:pt x="112053" y="58769"/>
                    <a:pt x="111958" y="59531"/>
                    <a:pt x="111958" y="60198"/>
                  </a:cubicBezTo>
                  <a:cubicBezTo>
                    <a:pt x="111863" y="63055"/>
                    <a:pt x="111768" y="65818"/>
                    <a:pt x="111768" y="68580"/>
                  </a:cubicBezTo>
                  <a:cubicBezTo>
                    <a:pt x="111768" y="73343"/>
                    <a:pt x="111863" y="77915"/>
                    <a:pt x="112053" y="81725"/>
                  </a:cubicBezTo>
                  <a:cubicBezTo>
                    <a:pt x="112149" y="83915"/>
                    <a:pt x="112244" y="85820"/>
                    <a:pt x="112244" y="87535"/>
                  </a:cubicBezTo>
                  <a:cubicBezTo>
                    <a:pt x="112530" y="96488"/>
                    <a:pt x="103481" y="104489"/>
                    <a:pt x="95766" y="104204"/>
                  </a:cubicBezTo>
                  <a:cubicBezTo>
                    <a:pt x="94146" y="104108"/>
                    <a:pt x="92622" y="103727"/>
                    <a:pt x="91289" y="102870"/>
                  </a:cubicBezTo>
                  <a:cubicBezTo>
                    <a:pt x="91003" y="102680"/>
                    <a:pt x="90717" y="102489"/>
                    <a:pt x="90527" y="102299"/>
                  </a:cubicBezTo>
                  <a:cubicBezTo>
                    <a:pt x="90051" y="101918"/>
                    <a:pt x="89479" y="101441"/>
                    <a:pt x="89098" y="100870"/>
                  </a:cubicBezTo>
                  <a:cubicBezTo>
                    <a:pt x="87860" y="99441"/>
                    <a:pt x="86717" y="98012"/>
                    <a:pt x="85479" y="96583"/>
                  </a:cubicBezTo>
                  <a:cubicBezTo>
                    <a:pt x="81859" y="92297"/>
                    <a:pt x="78240" y="88202"/>
                    <a:pt x="74620" y="84487"/>
                  </a:cubicBezTo>
                  <a:cubicBezTo>
                    <a:pt x="74049" y="83820"/>
                    <a:pt x="73382" y="83249"/>
                    <a:pt x="72810" y="82677"/>
                  </a:cubicBezTo>
                  <a:cubicBezTo>
                    <a:pt x="68524" y="78486"/>
                    <a:pt x="64047" y="74867"/>
                    <a:pt x="59380" y="72295"/>
                  </a:cubicBezTo>
                  <a:cubicBezTo>
                    <a:pt x="51284" y="67818"/>
                    <a:pt x="42426" y="66294"/>
                    <a:pt x="32043" y="69532"/>
                  </a:cubicBezTo>
                  <a:cubicBezTo>
                    <a:pt x="30329" y="70104"/>
                    <a:pt x="28519" y="70771"/>
                    <a:pt x="26709" y="71533"/>
                  </a:cubicBezTo>
                  <a:cubicBezTo>
                    <a:pt x="24900" y="72390"/>
                    <a:pt x="22995" y="73343"/>
                    <a:pt x="21090" y="74390"/>
                  </a:cubicBezTo>
                  <a:cubicBezTo>
                    <a:pt x="20137" y="74962"/>
                    <a:pt x="19280" y="75533"/>
                    <a:pt x="18423" y="76105"/>
                  </a:cubicBezTo>
                  <a:cubicBezTo>
                    <a:pt x="16708" y="77248"/>
                    <a:pt x="15089" y="78581"/>
                    <a:pt x="13660" y="79915"/>
                  </a:cubicBezTo>
                  <a:cubicBezTo>
                    <a:pt x="12231" y="81248"/>
                    <a:pt x="10898" y="82677"/>
                    <a:pt x="9660" y="84201"/>
                  </a:cubicBezTo>
                  <a:cubicBezTo>
                    <a:pt x="7278" y="87154"/>
                    <a:pt x="5373" y="90488"/>
                    <a:pt x="3945" y="94012"/>
                  </a:cubicBezTo>
                  <a:cubicBezTo>
                    <a:pt x="3183" y="95726"/>
                    <a:pt x="2611" y="97536"/>
                    <a:pt x="2040" y="99346"/>
                  </a:cubicBezTo>
                  <a:cubicBezTo>
                    <a:pt x="1563" y="101155"/>
                    <a:pt x="1087" y="103061"/>
                    <a:pt x="801" y="104966"/>
                  </a:cubicBezTo>
                  <a:cubicBezTo>
                    <a:pt x="516" y="106870"/>
                    <a:pt x="230" y="108775"/>
                    <a:pt x="135" y="110776"/>
                  </a:cubicBezTo>
                  <a:cubicBezTo>
                    <a:pt x="39" y="112776"/>
                    <a:pt x="-56" y="114681"/>
                    <a:pt x="39" y="116681"/>
                  </a:cubicBezTo>
                  <a:cubicBezTo>
                    <a:pt x="39" y="117634"/>
                    <a:pt x="135" y="118681"/>
                    <a:pt x="135" y="119634"/>
                  </a:cubicBezTo>
                  <a:cubicBezTo>
                    <a:pt x="230" y="121634"/>
                    <a:pt x="420" y="123634"/>
                    <a:pt x="706" y="125635"/>
                  </a:cubicBezTo>
                  <a:cubicBezTo>
                    <a:pt x="1373" y="130588"/>
                    <a:pt x="2516" y="135636"/>
                    <a:pt x="4040" y="140399"/>
                  </a:cubicBezTo>
                  <a:cubicBezTo>
                    <a:pt x="6135" y="147066"/>
                    <a:pt x="8898" y="153448"/>
                    <a:pt x="12041" y="158972"/>
                  </a:cubicBezTo>
                  <a:cubicBezTo>
                    <a:pt x="21375" y="175355"/>
                    <a:pt x="34806" y="187833"/>
                    <a:pt x="47569" y="200787"/>
                  </a:cubicBezTo>
                  <a:cubicBezTo>
                    <a:pt x="51093" y="198692"/>
                    <a:pt x="55284" y="197453"/>
                    <a:pt x="59666" y="197453"/>
                  </a:cubicBezTo>
                  <a:cubicBezTo>
                    <a:pt x="63190" y="197453"/>
                    <a:pt x="66524" y="198215"/>
                    <a:pt x="69572" y="199644"/>
                  </a:cubicBezTo>
                  <a:cubicBezTo>
                    <a:pt x="67381" y="190119"/>
                    <a:pt x="63666" y="181356"/>
                    <a:pt x="57951" y="173831"/>
                  </a:cubicBezTo>
                  <a:cubicBezTo>
                    <a:pt x="56999" y="172498"/>
                    <a:pt x="55951" y="171260"/>
                    <a:pt x="54808" y="170021"/>
                  </a:cubicBezTo>
                  <a:cubicBezTo>
                    <a:pt x="53665" y="168783"/>
                    <a:pt x="52522" y="167545"/>
                    <a:pt x="51284" y="166402"/>
                  </a:cubicBezTo>
                  <a:cubicBezTo>
                    <a:pt x="50236" y="165449"/>
                    <a:pt x="49188" y="164497"/>
                    <a:pt x="48045" y="163544"/>
                  </a:cubicBezTo>
                  <a:cubicBezTo>
                    <a:pt x="47474" y="163068"/>
                    <a:pt x="46998" y="162592"/>
                    <a:pt x="46426" y="162116"/>
                  </a:cubicBezTo>
                  <a:cubicBezTo>
                    <a:pt x="44235" y="160306"/>
                    <a:pt x="42045" y="158496"/>
                    <a:pt x="39949" y="156591"/>
                  </a:cubicBezTo>
                  <a:cubicBezTo>
                    <a:pt x="38901" y="155639"/>
                    <a:pt x="37854" y="154781"/>
                    <a:pt x="36806" y="153734"/>
                  </a:cubicBezTo>
                  <a:cubicBezTo>
                    <a:pt x="33282" y="150400"/>
                    <a:pt x="29948" y="146685"/>
                    <a:pt x="27471" y="142208"/>
                  </a:cubicBezTo>
                  <a:cubicBezTo>
                    <a:pt x="23566" y="135255"/>
                    <a:pt x="20518" y="124777"/>
                    <a:pt x="20518" y="114776"/>
                  </a:cubicBezTo>
                  <a:cubicBezTo>
                    <a:pt x="20518" y="113443"/>
                    <a:pt x="20518" y="112109"/>
                    <a:pt x="20709" y="110776"/>
                  </a:cubicBezTo>
                  <a:cubicBezTo>
                    <a:pt x="20994" y="106870"/>
                    <a:pt x="21852" y="103061"/>
                    <a:pt x="23280" y="99727"/>
                  </a:cubicBezTo>
                  <a:cubicBezTo>
                    <a:pt x="25471" y="94679"/>
                    <a:pt x="29091" y="90488"/>
                    <a:pt x="34615" y="88106"/>
                  </a:cubicBezTo>
                  <a:cubicBezTo>
                    <a:pt x="37949" y="86678"/>
                    <a:pt x="41378" y="86011"/>
                    <a:pt x="44616" y="86201"/>
                  </a:cubicBezTo>
                  <a:cubicBezTo>
                    <a:pt x="48998" y="86392"/>
                    <a:pt x="53284" y="87725"/>
                    <a:pt x="57094" y="90011"/>
                  </a:cubicBezTo>
                  <a:cubicBezTo>
                    <a:pt x="65667" y="95155"/>
                    <a:pt x="72144" y="104680"/>
                    <a:pt x="73572" y="114300"/>
                  </a:cubicBezTo>
                  <a:cubicBezTo>
                    <a:pt x="73572" y="114491"/>
                    <a:pt x="73572" y="114586"/>
                    <a:pt x="73572" y="114776"/>
                  </a:cubicBezTo>
                  <a:cubicBezTo>
                    <a:pt x="73572" y="114967"/>
                    <a:pt x="73572" y="115062"/>
                    <a:pt x="73477" y="115157"/>
                  </a:cubicBezTo>
                  <a:lnTo>
                    <a:pt x="73477" y="115157"/>
                  </a:lnTo>
                  <a:lnTo>
                    <a:pt x="73477" y="115157"/>
                  </a:lnTo>
                  <a:cubicBezTo>
                    <a:pt x="72239" y="109347"/>
                    <a:pt x="67953" y="104775"/>
                    <a:pt x="62333" y="102965"/>
                  </a:cubicBezTo>
                  <a:cubicBezTo>
                    <a:pt x="61857" y="102775"/>
                    <a:pt x="61380" y="102680"/>
                    <a:pt x="60904" y="102584"/>
                  </a:cubicBezTo>
                  <a:cubicBezTo>
                    <a:pt x="59952" y="102394"/>
                    <a:pt x="58904" y="102203"/>
                    <a:pt x="57856" y="102203"/>
                  </a:cubicBezTo>
                  <a:cubicBezTo>
                    <a:pt x="57380" y="102203"/>
                    <a:pt x="56808" y="102203"/>
                    <a:pt x="56237" y="102203"/>
                  </a:cubicBezTo>
                  <a:cubicBezTo>
                    <a:pt x="55475" y="102203"/>
                    <a:pt x="54618" y="102394"/>
                    <a:pt x="53760" y="102489"/>
                  </a:cubicBezTo>
                  <a:cubicBezTo>
                    <a:pt x="53189" y="102394"/>
                    <a:pt x="52617" y="102299"/>
                    <a:pt x="52046" y="102299"/>
                  </a:cubicBezTo>
                  <a:cubicBezTo>
                    <a:pt x="49855" y="102203"/>
                    <a:pt x="48141" y="102680"/>
                    <a:pt x="46807" y="103632"/>
                  </a:cubicBezTo>
                  <a:cubicBezTo>
                    <a:pt x="45759" y="104299"/>
                    <a:pt x="44997" y="105251"/>
                    <a:pt x="44331" y="106394"/>
                  </a:cubicBezTo>
                  <a:cubicBezTo>
                    <a:pt x="43854" y="106775"/>
                    <a:pt x="43378" y="107156"/>
                    <a:pt x="42902" y="107537"/>
                  </a:cubicBezTo>
                  <a:cubicBezTo>
                    <a:pt x="40806" y="109442"/>
                    <a:pt x="39282" y="111728"/>
                    <a:pt x="38520" y="114395"/>
                  </a:cubicBezTo>
                  <a:cubicBezTo>
                    <a:pt x="38139" y="115919"/>
                    <a:pt x="37949" y="117539"/>
                    <a:pt x="38139" y="119253"/>
                  </a:cubicBezTo>
                  <a:cubicBezTo>
                    <a:pt x="38235" y="120110"/>
                    <a:pt x="38425" y="120968"/>
                    <a:pt x="38616" y="121825"/>
                  </a:cubicBezTo>
                  <a:cubicBezTo>
                    <a:pt x="38806" y="122682"/>
                    <a:pt x="39092" y="123444"/>
                    <a:pt x="39378" y="124206"/>
                  </a:cubicBezTo>
                  <a:cubicBezTo>
                    <a:pt x="40616" y="127254"/>
                    <a:pt x="42711" y="129921"/>
                    <a:pt x="45188" y="132207"/>
                  </a:cubicBezTo>
                  <a:cubicBezTo>
                    <a:pt x="45474" y="132493"/>
                    <a:pt x="45855" y="132778"/>
                    <a:pt x="46140" y="133064"/>
                  </a:cubicBezTo>
                  <a:cubicBezTo>
                    <a:pt x="47093" y="133922"/>
                    <a:pt x="48141" y="134684"/>
                    <a:pt x="49093" y="135446"/>
                  </a:cubicBezTo>
                  <a:cubicBezTo>
                    <a:pt x="49665" y="136208"/>
                    <a:pt x="50141" y="136874"/>
                    <a:pt x="50712" y="137636"/>
                  </a:cubicBezTo>
                  <a:cubicBezTo>
                    <a:pt x="51855" y="139065"/>
                    <a:pt x="52998" y="140399"/>
                    <a:pt x="54332" y="141732"/>
                  </a:cubicBezTo>
                  <a:cubicBezTo>
                    <a:pt x="54999" y="142399"/>
                    <a:pt x="55570" y="143066"/>
                    <a:pt x="56237" y="143732"/>
                  </a:cubicBezTo>
                  <a:cubicBezTo>
                    <a:pt x="56332" y="143542"/>
                    <a:pt x="56427" y="143351"/>
                    <a:pt x="56523" y="143256"/>
                  </a:cubicBezTo>
                  <a:cubicBezTo>
                    <a:pt x="56618" y="143066"/>
                    <a:pt x="56713" y="142875"/>
                    <a:pt x="56808" y="142780"/>
                  </a:cubicBezTo>
                  <a:cubicBezTo>
                    <a:pt x="58047" y="140494"/>
                    <a:pt x="59761" y="138684"/>
                    <a:pt x="61571" y="137350"/>
                  </a:cubicBezTo>
                  <a:cubicBezTo>
                    <a:pt x="63476" y="135922"/>
                    <a:pt x="65571" y="134969"/>
                    <a:pt x="67762" y="134398"/>
                  </a:cubicBezTo>
                  <a:cubicBezTo>
                    <a:pt x="68048" y="134207"/>
                    <a:pt x="68238" y="134112"/>
                    <a:pt x="68524" y="133922"/>
                  </a:cubicBezTo>
                  <a:cubicBezTo>
                    <a:pt x="69858" y="133160"/>
                    <a:pt x="71191" y="132588"/>
                    <a:pt x="72620" y="132207"/>
                  </a:cubicBezTo>
                  <a:cubicBezTo>
                    <a:pt x="73477" y="132017"/>
                    <a:pt x="74334" y="131921"/>
                    <a:pt x="75287" y="131826"/>
                  </a:cubicBezTo>
                  <a:cubicBezTo>
                    <a:pt x="75763" y="131826"/>
                    <a:pt x="76239" y="131826"/>
                    <a:pt x="76620" y="131826"/>
                  </a:cubicBezTo>
                  <a:cubicBezTo>
                    <a:pt x="77097" y="131826"/>
                    <a:pt x="77573" y="131921"/>
                    <a:pt x="77954" y="132017"/>
                  </a:cubicBezTo>
                  <a:cubicBezTo>
                    <a:pt x="79192" y="132207"/>
                    <a:pt x="80430" y="132683"/>
                    <a:pt x="81669" y="133255"/>
                  </a:cubicBezTo>
                  <a:cubicBezTo>
                    <a:pt x="81764" y="133255"/>
                    <a:pt x="81764" y="133350"/>
                    <a:pt x="81859" y="133350"/>
                  </a:cubicBezTo>
                  <a:cubicBezTo>
                    <a:pt x="81478" y="133731"/>
                    <a:pt x="81097" y="134112"/>
                    <a:pt x="80621" y="134588"/>
                  </a:cubicBezTo>
                  <a:cubicBezTo>
                    <a:pt x="80240" y="134969"/>
                    <a:pt x="79859" y="135350"/>
                    <a:pt x="79383" y="135826"/>
                  </a:cubicBezTo>
                  <a:cubicBezTo>
                    <a:pt x="79097" y="136112"/>
                    <a:pt x="78811" y="136493"/>
                    <a:pt x="78525" y="136874"/>
                  </a:cubicBezTo>
                  <a:cubicBezTo>
                    <a:pt x="78240" y="137255"/>
                    <a:pt x="78049" y="137636"/>
                    <a:pt x="77859" y="138017"/>
                  </a:cubicBezTo>
                  <a:cubicBezTo>
                    <a:pt x="77478" y="138208"/>
                    <a:pt x="77192" y="138303"/>
                    <a:pt x="76906" y="138494"/>
                  </a:cubicBezTo>
                  <a:cubicBezTo>
                    <a:pt x="68048" y="143637"/>
                    <a:pt x="67286" y="157448"/>
                    <a:pt x="70048" y="167354"/>
                  </a:cubicBezTo>
                  <a:cubicBezTo>
                    <a:pt x="70334" y="168402"/>
                    <a:pt x="70715" y="169450"/>
                    <a:pt x="71096" y="170402"/>
                  </a:cubicBezTo>
                  <a:cubicBezTo>
                    <a:pt x="71667" y="171736"/>
                    <a:pt x="72239" y="173069"/>
                    <a:pt x="72906" y="174212"/>
                  </a:cubicBezTo>
                  <a:cubicBezTo>
                    <a:pt x="75477" y="178879"/>
                    <a:pt x="79002" y="182118"/>
                    <a:pt x="83002" y="184404"/>
                  </a:cubicBezTo>
                  <a:cubicBezTo>
                    <a:pt x="84050" y="184975"/>
                    <a:pt x="85098" y="185452"/>
                    <a:pt x="86145" y="185928"/>
                  </a:cubicBezTo>
                  <a:cubicBezTo>
                    <a:pt x="87765" y="186595"/>
                    <a:pt x="89479" y="187166"/>
                    <a:pt x="91194" y="187643"/>
                  </a:cubicBezTo>
                  <a:cubicBezTo>
                    <a:pt x="91765" y="187833"/>
                    <a:pt x="92337" y="187928"/>
                    <a:pt x="92908" y="188119"/>
                  </a:cubicBezTo>
                  <a:cubicBezTo>
                    <a:pt x="92718" y="188309"/>
                    <a:pt x="92432" y="188404"/>
                    <a:pt x="92146" y="188500"/>
                  </a:cubicBezTo>
                  <a:cubicBezTo>
                    <a:pt x="91384" y="188786"/>
                    <a:pt x="90622" y="188976"/>
                    <a:pt x="89765" y="189167"/>
                  </a:cubicBezTo>
                  <a:cubicBezTo>
                    <a:pt x="88241" y="189548"/>
                    <a:pt x="86622" y="189643"/>
                    <a:pt x="85098" y="189643"/>
                  </a:cubicBezTo>
                  <a:cubicBezTo>
                    <a:pt x="82812" y="189643"/>
                    <a:pt x="80621" y="189262"/>
                    <a:pt x="78430" y="188595"/>
                  </a:cubicBezTo>
                  <a:cubicBezTo>
                    <a:pt x="77001" y="188119"/>
                    <a:pt x="75668" y="187452"/>
                    <a:pt x="74334" y="186690"/>
                  </a:cubicBezTo>
                  <a:cubicBezTo>
                    <a:pt x="74620" y="187547"/>
                    <a:pt x="74906" y="188404"/>
                    <a:pt x="75192" y="189262"/>
                  </a:cubicBezTo>
                  <a:cubicBezTo>
                    <a:pt x="75668" y="190976"/>
                    <a:pt x="76144" y="192691"/>
                    <a:pt x="76525" y="194500"/>
                  </a:cubicBezTo>
                  <a:cubicBezTo>
                    <a:pt x="76716" y="195358"/>
                    <a:pt x="76906" y="196215"/>
                    <a:pt x="77001" y="197168"/>
                  </a:cubicBezTo>
                  <a:cubicBezTo>
                    <a:pt x="77287" y="198787"/>
                    <a:pt x="77478" y="200406"/>
                    <a:pt x="77763" y="202121"/>
                  </a:cubicBezTo>
                  <a:cubicBezTo>
                    <a:pt x="78049" y="203835"/>
                    <a:pt x="78335" y="205454"/>
                    <a:pt x="78811" y="207074"/>
                  </a:cubicBezTo>
                  <a:cubicBezTo>
                    <a:pt x="78906" y="207454"/>
                    <a:pt x="79097" y="207836"/>
                    <a:pt x="79192" y="208217"/>
                  </a:cubicBezTo>
                  <a:cubicBezTo>
                    <a:pt x="79954" y="209455"/>
                    <a:pt x="80716" y="210693"/>
                    <a:pt x="81288" y="212122"/>
                  </a:cubicBezTo>
                  <a:cubicBezTo>
                    <a:pt x="81478" y="212408"/>
                    <a:pt x="81764" y="212693"/>
                    <a:pt x="81954" y="212884"/>
                  </a:cubicBezTo>
                  <a:cubicBezTo>
                    <a:pt x="82145" y="213074"/>
                    <a:pt x="82335" y="213360"/>
                    <a:pt x="82621" y="213550"/>
                  </a:cubicBezTo>
                  <a:cubicBezTo>
                    <a:pt x="83097" y="213931"/>
                    <a:pt x="83574" y="214313"/>
                    <a:pt x="84050" y="214694"/>
                  </a:cubicBezTo>
                  <a:cubicBezTo>
                    <a:pt x="84526" y="215074"/>
                    <a:pt x="85098" y="215360"/>
                    <a:pt x="85574" y="215551"/>
                  </a:cubicBezTo>
                  <a:cubicBezTo>
                    <a:pt x="85860" y="215646"/>
                    <a:pt x="86050" y="215741"/>
                    <a:pt x="86336" y="215837"/>
                  </a:cubicBezTo>
                  <a:cubicBezTo>
                    <a:pt x="86907" y="216027"/>
                    <a:pt x="87384" y="216122"/>
                    <a:pt x="87860" y="216122"/>
                  </a:cubicBezTo>
                  <a:cubicBezTo>
                    <a:pt x="88908" y="216218"/>
                    <a:pt x="89860" y="215932"/>
                    <a:pt x="90717" y="215170"/>
                  </a:cubicBezTo>
                  <a:lnTo>
                    <a:pt x="90717" y="215170"/>
                  </a:lnTo>
                  <a:lnTo>
                    <a:pt x="90717" y="215170"/>
                  </a:lnTo>
                  <a:cubicBezTo>
                    <a:pt x="91003" y="215170"/>
                    <a:pt x="91289" y="215265"/>
                    <a:pt x="91479" y="215265"/>
                  </a:cubicBezTo>
                  <a:cubicBezTo>
                    <a:pt x="91765" y="215265"/>
                    <a:pt x="92051" y="215360"/>
                    <a:pt x="92241" y="215360"/>
                  </a:cubicBezTo>
                  <a:cubicBezTo>
                    <a:pt x="92813" y="215360"/>
                    <a:pt x="93384" y="215360"/>
                    <a:pt x="93861" y="215170"/>
                  </a:cubicBezTo>
                  <a:cubicBezTo>
                    <a:pt x="94908" y="214979"/>
                    <a:pt x="95956" y="214503"/>
                    <a:pt x="96813" y="213836"/>
                  </a:cubicBezTo>
                  <a:cubicBezTo>
                    <a:pt x="97290" y="213550"/>
                    <a:pt x="97671" y="213170"/>
                    <a:pt x="98147" y="212789"/>
                  </a:cubicBezTo>
                  <a:cubicBezTo>
                    <a:pt x="98242" y="212693"/>
                    <a:pt x="98242" y="212693"/>
                    <a:pt x="98337" y="212598"/>
                  </a:cubicBezTo>
                  <a:cubicBezTo>
                    <a:pt x="98433" y="212503"/>
                    <a:pt x="98433" y="212503"/>
                    <a:pt x="98528" y="212408"/>
                  </a:cubicBezTo>
                  <a:lnTo>
                    <a:pt x="98528" y="212408"/>
                  </a:lnTo>
                  <a:lnTo>
                    <a:pt x="98528" y="212408"/>
                  </a:lnTo>
                  <a:cubicBezTo>
                    <a:pt x="98528" y="212693"/>
                    <a:pt x="98528" y="212884"/>
                    <a:pt x="98528" y="213170"/>
                  </a:cubicBezTo>
                  <a:cubicBezTo>
                    <a:pt x="98147" y="216694"/>
                    <a:pt x="96242" y="219551"/>
                    <a:pt x="93670" y="221361"/>
                  </a:cubicBezTo>
                  <a:cubicBezTo>
                    <a:pt x="91670" y="222695"/>
                    <a:pt x="89289" y="223456"/>
                    <a:pt x="86717" y="223361"/>
                  </a:cubicBezTo>
                  <a:cubicBezTo>
                    <a:pt x="86241" y="223361"/>
                    <a:pt x="85764" y="223266"/>
                    <a:pt x="85288" y="223266"/>
                  </a:cubicBezTo>
                  <a:cubicBezTo>
                    <a:pt x="110720" y="247555"/>
                    <a:pt x="149772" y="292894"/>
                    <a:pt x="149772" y="342329"/>
                  </a:cubicBezTo>
                  <a:cubicBezTo>
                    <a:pt x="149772" y="400526"/>
                    <a:pt x="112815" y="421767"/>
                    <a:pt x="85764" y="429578"/>
                  </a:cubicBezTo>
                  <a:cubicBezTo>
                    <a:pt x="86050" y="435007"/>
                    <a:pt x="86336" y="440436"/>
                    <a:pt x="86622" y="445770"/>
                  </a:cubicBezTo>
                  <a:cubicBezTo>
                    <a:pt x="88336" y="475202"/>
                    <a:pt x="89860" y="504920"/>
                    <a:pt x="95670" y="533876"/>
                  </a:cubicBezTo>
                  <a:cubicBezTo>
                    <a:pt x="99480" y="552926"/>
                    <a:pt x="105291" y="571976"/>
                    <a:pt x="113673" y="589598"/>
                  </a:cubicBezTo>
                  <a:cubicBezTo>
                    <a:pt x="122150" y="587597"/>
                    <a:pt x="130627" y="585121"/>
                    <a:pt x="138914" y="582263"/>
                  </a:cubicBezTo>
                  <a:cubicBezTo>
                    <a:pt x="170632" y="571214"/>
                    <a:pt x="200731" y="554164"/>
                    <a:pt x="218162" y="524542"/>
                  </a:cubicBezTo>
                  <a:cubicBezTo>
                    <a:pt x="220924" y="519779"/>
                    <a:pt x="223401" y="514826"/>
                    <a:pt x="225591" y="509778"/>
                  </a:cubicBezTo>
                  <a:cubicBezTo>
                    <a:pt x="203398" y="498920"/>
                    <a:pt x="179490" y="482918"/>
                    <a:pt x="167775" y="461296"/>
                  </a:cubicBezTo>
                  <a:cubicBezTo>
                    <a:pt x="166060" y="458057"/>
                    <a:pt x="164727" y="454628"/>
                    <a:pt x="163679" y="451104"/>
                  </a:cubicBezTo>
                  <a:cubicBezTo>
                    <a:pt x="163012" y="449485"/>
                    <a:pt x="162345" y="447770"/>
                    <a:pt x="161679" y="446151"/>
                  </a:cubicBezTo>
                  <a:cubicBezTo>
                    <a:pt x="152820" y="422529"/>
                    <a:pt x="154059" y="396240"/>
                    <a:pt x="156916" y="371570"/>
                  </a:cubicBezTo>
                  <a:cubicBezTo>
                    <a:pt x="159678" y="347853"/>
                    <a:pt x="162060" y="319849"/>
                    <a:pt x="187206" y="309086"/>
                  </a:cubicBezTo>
                  <a:cubicBezTo>
                    <a:pt x="198826" y="304038"/>
                    <a:pt x="211875" y="304038"/>
                    <a:pt x="224353" y="304610"/>
                  </a:cubicBezTo>
                  <a:cubicBezTo>
                    <a:pt x="238069" y="305276"/>
                    <a:pt x="251690" y="307276"/>
                    <a:pt x="264930" y="310515"/>
                  </a:cubicBezTo>
                  <a:cubicBezTo>
                    <a:pt x="287409" y="315849"/>
                    <a:pt x="312364" y="325660"/>
                    <a:pt x="335796" y="320326"/>
                  </a:cubicBezTo>
                  <a:cubicBezTo>
                    <a:pt x="340368" y="319278"/>
                    <a:pt x="344273" y="317945"/>
                    <a:pt x="347511" y="315849"/>
                  </a:cubicBezTo>
                  <a:cubicBezTo>
                    <a:pt x="351131" y="303467"/>
                    <a:pt x="349035" y="290322"/>
                    <a:pt x="347131" y="277082"/>
                  </a:cubicBezTo>
                  <a:lnTo>
                    <a:pt x="347131" y="277082"/>
                  </a:lnTo>
                  <a:lnTo>
                    <a:pt x="347131" y="277082"/>
                  </a:lnTo>
                  <a:cubicBezTo>
                    <a:pt x="345797" y="275939"/>
                    <a:pt x="344178" y="274892"/>
                    <a:pt x="342463" y="274034"/>
                  </a:cubicBezTo>
                  <a:cubicBezTo>
                    <a:pt x="340368" y="272987"/>
                    <a:pt x="338082" y="272224"/>
                    <a:pt x="335510" y="271748"/>
                  </a:cubicBezTo>
                  <a:cubicBezTo>
                    <a:pt x="328842" y="270510"/>
                    <a:pt x="323318" y="268605"/>
                    <a:pt x="318651" y="266414"/>
                  </a:cubicBezTo>
                  <a:cubicBezTo>
                    <a:pt x="317127" y="265652"/>
                    <a:pt x="315603" y="264890"/>
                    <a:pt x="314269" y="264128"/>
                  </a:cubicBezTo>
                  <a:cubicBezTo>
                    <a:pt x="312174" y="262890"/>
                    <a:pt x="310364" y="261652"/>
                    <a:pt x="308745" y="260414"/>
                  </a:cubicBezTo>
                  <a:cubicBezTo>
                    <a:pt x="307602" y="259556"/>
                    <a:pt x="306649" y="258699"/>
                    <a:pt x="305697" y="257842"/>
                  </a:cubicBezTo>
                  <a:cubicBezTo>
                    <a:pt x="304744" y="256985"/>
                    <a:pt x="303887" y="256127"/>
                    <a:pt x="303125" y="255270"/>
                  </a:cubicBezTo>
                  <a:cubicBezTo>
                    <a:pt x="302363" y="254413"/>
                    <a:pt x="301601" y="253555"/>
                    <a:pt x="300934" y="252698"/>
                  </a:cubicBezTo>
                  <a:cubicBezTo>
                    <a:pt x="300648" y="252317"/>
                    <a:pt x="300267" y="251841"/>
                    <a:pt x="299982" y="251460"/>
                  </a:cubicBezTo>
                  <a:cubicBezTo>
                    <a:pt x="299410" y="250603"/>
                    <a:pt x="298839" y="249841"/>
                    <a:pt x="298362" y="249079"/>
                  </a:cubicBezTo>
                  <a:cubicBezTo>
                    <a:pt x="297886" y="248317"/>
                    <a:pt x="297505" y="247555"/>
                    <a:pt x="297124" y="246888"/>
                  </a:cubicBezTo>
                  <a:cubicBezTo>
                    <a:pt x="295314" y="243459"/>
                    <a:pt x="294838" y="241078"/>
                    <a:pt x="294838" y="241078"/>
                  </a:cubicBezTo>
                  <a:lnTo>
                    <a:pt x="294838" y="241078"/>
                  </a:lnTo>
                  <a:cubicBezTo>
                    <a:pt x="301887" y="246602"/>
                    <a:pt x="310078" y="249936"/>
                    <a:pt x="317698" y="251936"/>
                  </a:cubicBezTo>
                  <a:cubicBezTo>
                    <a:pt x="320270" y="252603"/>
                    <a:pt x="322746" y="253174"/>
                    <a:pt x="325128" y="253555"/>
                  </a:cubicBezTo>
                  <a:cubicBezTo>
                    <a:pt x="325509" y="253651"/>
                    <a:pt x="325794" y="253651"/>
                    <a:pt x="326175" y="253746"/>
                  </a:cubicBezTo>
                  <a:cubicBezTo>
                    <a:pt x="327128" y="253937"/>
                    <a:pt x="328176" y="254032"/>
                    <a:pt x="329128" y="254222"/>
                  </a:cubicBezTo>
                  <a:cubicBezTo>
                    <a:pt x="329700" y="254318"/>
                    <a:pt x="330271" y="254413"/>
                    <a:pt x="330843" y="254413"/>
                  </a:cubicBezTo>
                  <a:cubicBezTo>
                    <a:pt x="331414" y="254508"/>
                    <a:pt x="331986" y="254508"/>
                    <a:pt x="332557" y="254603"/>
                  </a:cubicBezTo>
                  <a:cubicBezTo>
                    <a:pt x="333129" y="254699"/>
                    <a:pt x="333605" y="254699"/>
                    <a:pt x="334176" y="254699"/>
                  </a:cubicBezTo>
                  <a:cubicBezTo>
                    <a:pt x="334938" y="254794"/>
                    <a:pt x="335700" y="254794"/>
                    <a:pt x="336367" y="254889"/>
                  </a:cubicBezTo>
                  <a:cubicBezTo>
                    <a:pt x="336748" y="254889"/>
                    <a:pt x="337034" y="254889"/>
                    <a:pt x="337415" y="254984"/>
                  </a:cubicBezTo>
                  <a:cubicBezTo>
                    <a:pt x="338463" y="254984"/>
                    <a:pt x="339320" y="255079"/>
                    <a:pt x="340177" y="255079"/>
                  </a:cubicBezTo>
                  <a:cubicBezTo>
                    <a:pt x="342939" y="255079"/>
                    <a:pt x="344559" y="254984"/>
                    <a:pt x="344559" y="254984"/>
                  </a:cubicBezTo>
                  <a:lnTo>
                    <a:pt x="344559" y="254984"/>
                  </a:lnTo>
                  <a:cubicBezTo>
                    <a:pt x="349893" y="250793"/>
                    <a:pt x="353036" y="244316"/>
                    <a:pt x="352179" y="237173"/>
                  </a:cubicBezTo>
                  <a:cubicBezTo>
                    <a:pt x="351702" y="233172"/>
                    <a:pt x="349988" y="229648"/>
                    <a:pt x="347511" y="226886"/>
                  </a:cubicBezTo>
                  <a:cubicBezTo>
                    <a:pt x="346940" y="227076"/>
                    <a:pt x="346368" y="227267"/>
                    <a:pt x="345702" y="227457"/>
                  </a:cubicBezTo>
                  <a:cubicBezTo>
                    <a:pt x="342463" y="228314"/>
                    <a:pt x="338367" y="228981"/>
                    <a:pt x="333986" y="229362"/>
                  </a:cubicBezTo>
                  <a:cubicBezTo>
                    <a:pt x="332748" y="229457"/>
                    <a:pt x="331414" y="229552"/>
                    <a:pt x="330081" y="229648"/>
                  </a:cubicBezTo>
                  <a:cubicBezTo>
                    <a:pt x="328747" y="229743"/>
                    <a:pt x="327414" y="229838"/>
                    <a:pt x="326080" y="229838"/>
                  </a:cubicBezTo>
                  <a:cubicBezTo>
                    <a:pt x="324747" y="229934"/>
                    <a:pt x="323318" y="229934"/>
                    <a:pt x="321985" y="229934"/>
                  </a:cubicBezTo>
                  <a:cubicBezTo>
                    <a:pt x="319889" y="229934"/>
                    <a:pt x="317793" y="230029"/>
                    <a:pt x="315698" y="230029"/>
                  </a:cubicBezTo>
                  <a:lnTo>
                    <a:pt x="315698" y="230029"/>
                  </a:lnTo>
                  <a:lnTo>
                    <a:pt x="315698" y="230029"/>
                  </a:lnTo>
                  <a:cubicBezTo>
                    <a:pt x="312364" y="230029"/>
                    <a:pt x="309031" y="229934"/>
                    <a:pt x="305887" y="229838"/>
                  </a:cubicBezTo>
                  <a:cubicBezTo>
                    <a:pt x="305316" y="229838"/>
                    <a:pt x="304839" y="229838"/>
                    <a:pt x="304268" y="229743"/>
                  </a:cubicBezTo>
                  <a:cubicBezTo>
                    <a:pt x="303220" y="229743"/>
                    <a:pt x="302172" y="229648"/>
                    <a:pt x="301220" y="229648"/>
                  </a:cubicBezTo>
                  <a:cubicBezTo>
                    <a:pt x="298743" y="229552"/>
                    <a:pt x="296362" y="229457"/>
                    <a:pt x="294171" y="229267"/>
                  </a:cubicBezTo>
                  <a:cubicBezTo>
                    <a:pt x="292838" y="229172"/>
                    <a:pt x="291600" y="229076"/>
                    <a:pt x="290457" y="229076"/>
                  </a:cubicBezTo>
                  <a:cubicBezTo>
                    <a:pt x="290076" y="229076"/>
                    <a:pt x="289695" y="228981"/>
                    <a:pt x="289314" y="228981"/>
                  </a:cubicBezTo>
                  <a:cubicBezTo>
                    <a:pt x="284170" y="228600"/>
                    <a:pt x="280836" y="228314"/>
                    <a:pt x="280836" y="228314"/>
                  </a:cubicBezTo>
                  <a:cubicBezTo>
                    <a:pt x="280836" y="228314"/>
                    <a:pt x="313983" y="222409"/>
                    <a:pt x="323889" y="217551"/>
                  </a:cubicBezTo>
                  <a:cubicBezTo>
                    <a:pt x="325318" y="216884"/>
                    <a:pt x="327318" y="215455"/>
                    <a:pt x="329414" y="213836"/>
                  </a:cubicBezTo>
                  <a:cubicBezTo>
                    <a:pt x="329985" y="213455"/>
                    <a:pt x="330462" y="212979"/>
                    <a:pt x="331033" y="212598"/>
                  </a:cubicBezTo>
                  <a:cubicBezTo>
                    <a:pt x="331605" y="212122"/>
                    <a:pt x="332176" y="211741"/>
                    <a:pt x="332748" y="211265"/>
                  </a:cubicBezTo>
                  <a:cubicBezTo>
                    <a:pt x="333319" y="210788"/>
                    <a:pt x="333891" y="210312"/>
                    <a:pt x="334462" y="209836"/>
                  </a:cubicBezTo>
                  <a:cubicBezTo>
                    <a:pt x="334843" y="209455"/>
                    <a:pt x="335319" y="209169"/>
                    <a:pt x="335700" y="208788"/>
                  </a:cubicBezTo>
                  <a:cubicBezTo>
                    <a:pt x="336081" y="208407"/>
                    <a:pt x="336462" y="208121"/>
                    <a:pt x="336939" y="207740"/>
                  </a:cubicBezTo>
                  <a:cubicBezTo>
                    <a:pt x="337701" y="207074"/>
                    <a:pt x="338463" y="206407"/>
                    <a:pt x="339225" y="205835"/>
                  </a:cubicBezTo>
                  <a:cubicBezTo>
                    <a:pt x="341130" y="204216"/>
                    <a:pt x="342654" y="202787"/>
                    <a:pt x="343416" y="202121"/>
                  </a:cubicBezTo>
                  <a:cubicBezTo>
                    <a:pt x="343797" y="201740"/>
                    <a:pt x="344083" y="201549"/>
                    <a:pt x="344083" y="201549"/>
                  </a:cubicBezTo>
                  <a:cubicBezTo>
                    <a:pt x="344463" y="201644"/>
                    <a:pt x="344178" y="199549"/>
                    <a:pt x="344178" y="199739"/>
                  </a:cubicBezTo>
                  <a:cubicBezTo>
                    <a:pt x="344083" y="197929"/>
                    <a:pt x="343987" y="196215"/>
                    <a:pt x="343987" y="194405"/>
                  </a:cubicBezTo>
                  <a:cubicBezTo>
                    <a:pt x="343987" y="193072"/>
                    <a:pt x="343987" y="191643"/>
                    <a:pt x="343987" y="190310"/>
                  </a:cubicBezTo>
                  <a:lnTo>
                    <a:pt x="343987" y="190310"/>
                  </a:lnTo>
                  <a:lnTo>
                    <a:pt x="343987" y="190310"/>
                  </a:lnTo>
                  <a:cubicBezTo>
                    <a:pt x="339701" y="189548"/>
                    <a:pt x="335605" y="188404"/>
                    <a:pt x="331890" y="186690"/>
                  </a:cubicBezTo>
                  <a:cubicBezTo>
                    <a:pt x="331128" y="186309"/>
                    <a:pt x="330462" y="186023"/>
                    <a:pt x="329700" y="185642"/>
                  </a:cubicBezTo>
                  <a:cubicBezTo>
                    <a:pt x="328271" y="184880"/>
                    <a:pt x="326937" y="184023"/>
                    <a:pt x="325699" y="183071"/>
                  </a:cubicBezTo>
                  <a:cubicBezTo>
                    <a:pt x="320937" y="179451"/>
                    <a:pt x="317603" y="174212"/>
                    <a:pt x="316555" y="168497"/>
                  </a:cubicBezTo>
                  <a:cubicBezTo>
                    <a:pt x="316365" y="167354"/>
                    <a:pt x="316269" y="166211"/>
                    <a:pt x="316269" y="165068"/>
                  </a:cubicBezTo>
                  <a:cubicBezTo>
                    <a:pt x="316269" y="165068"/>
                    <a:pt x="316269" y="164973"/>
                    <a:pt x="316269" y="164973"/>
                  </a:cubicBezTo>
                  <a:cubicBezTo>
                    <a:pt x="316269" y="163830"/>
                    <a:pt x="316365" y="162687"/>
                    <a:pt x="316650" y="161449"/>
                  </a:cubicBezTo>
                  <a:cubicBezTo>
                    <a:pt x="317031" y="159639"/>
                    <a:pt x="317603" y="157924"/>
                    <a:pt x="318556" y="156210"/>
                  </a:cubicBezTo>
                  <a:cubicBezTo>
                    <a:pt x="318651" y="154876"/>
                    <a:pt x="318841" y="153448"/>
                    <a:pt x="319222" y="152114"/>
                  </a:cubicBezTo>
                  <a:cubicBezTo>
                    <a:pt x="320746" y="146780"/>
                    <a:pt x="325223" y="142589"/>
                    <a:pt x="330557" y="140970"/>
                  </a:cubicBezTo>
                  <a:cubicBezTo>
                    <a:pt x="335034" y="139637"/>
                    <a:pt x="341320" y="140494"/>
                    <a:pt x="344463" y="144113"/>
                  </a:cubicBezTo>
                  <a:cubicBezTo>
                    <a:pt x="344559" y="144209"/>
                    <a:pt x="344654" y="144399"/>
                    <a:pt x="344749" y="144494"/>
                  </a:cubicBezTo>
                  <a:cubicBezTo>
                    <a:pt x="333224" y="143827"/>
                    <a:pt x="324175" y="155543"/>
                    <a:pt x="326556" y="166783"/>
                  </a:cubicBezTo>
                  <a:cubicBezTo>
                    <a:pt x="327033" y="169259"/>
                    <a:pt x="328081" y="171450"/>
                    <a:pt x="329414" y="173450"/>
                  </a:cubicBezTo>
                  <a:cubicBezTo>
                    <a:pt x="330747" y="173736"/>
                    <a:pt x="332081" y="173831"/>
                    <a:pt x="333414" y="173831"/>
                  </a:cubicBezTo>
                  <a:cubicBezTo>
                    <a:pt x="334367" y="173736"/>
                    <a:pt x="335415" y="173641"/>
                    <a:pt x="336367" y="173450"/>
                  </a:cubicBezTo>
                  <a:cubicBezTo>
                    <a:pt x="336653" y="173450"/>
                    <a:pt x="336843" y="173355"/>
                    <a:pt x="337129" y="173260"/>
                  </a:cubicBezTo>
                  <a:cubicBezTo>
                    <a:pt x="337415" y="173165"/>
                    <a:pt x="337606" y="173165"/>
                    <a:pt x="337891" y="173069"/>
                  </a:cubicBezTo>
                  <a:cubicBezTo>
                    <a:pt x="338844" y="172879"/>
                    <a:pt x="339796" y="172593"/>
                    <a:pt x="340749" y="172307"/>
                  </a:cubicBezTo>
                  <a:cubicBezTo>
                    <a:pt x="342368" y="171831"/>
                    <a:pt x="343987" y="171260"/>
                    <a:pt x="345606" y="170783"/>
                  </a:cubicBezTo>
                  <a:cubicBezTo>
                    <a:pt x="348654" y="169736"/>
                    <a:pt x="351702" y="168783"/>
                    <a:pt x="354750" y="168116"/>
                  </a:cubicBezTo>
                  <a:cubicBezTo>
                    <a:pt x="356656" y="167735"/>
                    <a:pt x="358560" y="167545"/>
                    <a:pt x="360465" y="167545"/>
                  </a:cubicBezTo>
                  <a:lnTo>
                    <a:pt x="360465" y="167545"/>
                  </a:lnTo>
                  <a:lnTo>
                    <a:pt x="360465" y="167545"/>
                  </a:lnTo>
                  <a:cubicBezTo>
                    <a:pt x="364180" y="167545"/>
                    <a:pt x="368943" y="169069"/>
                    <a:pt x="373419" y="170021"/>
                  </a:cubicBezTo>
                  <a:cubicBezTo>
                    <a:pt x="374181" y="170212"/>
                    <a:pt x="374943" y="170307"/>
                    <a:pt x="375706" y="170402"/>
                  </a:cubicBezTo>
                  <a:cubicBezTo>
                    <a:pt x="376467" y="170498"/>
                    <a:pt x="377134" y="170593"/>
                    <a:pt x="377896" y="170688"/>
                  </a:cubicBezTo>
                  <a:cubicBezTo>
                    <a:pt x="378182" y="170688"/>
                    <a:pt x="378468" y="170688"/>
                    <a:pt x="378753" y="170688"/>
                  </a:cubicBezTo>
                  <a:cubicBezTo>
                    <a:pt x="379039" y="170688"/>
                    <a:pt x="379325" y="170688"/>
                    <a:pt x="379611" y="170688"/>
                  </a:cubicBezTo>
                  <a:cubicBezTo>
                    <a:pt x="381230" y="170688"/>
                    <a:pt x="382754" y="170402"/>
                    <a:pt x="384087" y="169736"/>
                  </a:cubicBezTo>
                  <a:cubicBezTo>
                    <a:pt x="384278" y="169640"/>
                    <a:pt x="384373" y="169545"/>
                    <a:pt x="384564" y="169450"/>
                  </a:cubicBezTo>
                  <a:cubicBezTo>
                    <a:pt x="385135" y="168212"/>
                    <a:pt x="385516" y="166783"/>
                    <a:pt x="385611" y="165164"/>
                  </a:cubicBezTo>
                  <a:cubicBezTo>
                    <a:pt x="385707" y="162687"/>
                    <a:pt x="377896" y="148780"/>
                    <a:pt x="367895" y="135350"/>
                  </a:cubicBezTo>
                  <a:cubicBezTo>
                    <a:pt x="356370" y="119920"/>
                    <a:pt x="342082" y="104013"/>
                    <a:pt x="333795" y="85820"/>
                  </a:cubicBezTo>
                  <a:cubicBezTo>
                    <a:pt x="327985" y="72962"/>
                    <a:pt x="331890" y="57626"/>
                    <a:pt x="331986" y="50292"/>
                  </a:cubicBezTo>
                  <a:cubicBezTo>
                    <a:pt x="332176" y="42386"/>
                    <a:pt x="327318" y="4763"/>
                    <a:pt x="325128" y="191"/>
                  </a:cubicBezTo>
                  <a:cubicBezTo>
                    <a:pt x="325128" y="95"/>
                    <a:pt x="325033" y="0"/>
                    <a:pt x="325033" y="0"/>
                  </a:cubicBezTo>
                  <a:cubicBezTo>
                    <a:pt x="323413" y="191"/>
                    <a:pt x="321699" y="381"/>
                    <a:pt x="319889" y="667"/>
                  </a:cubicBezTo>
                  <a:cubicBezTo>
                    <a:pt x="317984" y="667"/>
                    <a:pt x="316174" y="857"/>
                    <a:pt x="314364" y="1048"/>
                  </a:cubicBezTo>
                  <a:close/>
                  <a:moveTo>
                    <a:pt x="294648" y="231934"/>
                  </a:moveTo>
                  <a:cubicBezTo>
                    <a:pt x="298267" y="232124"/>
                    <a:pt x="310459" y="234029"/>
                    <a:pt x="319889" y="234220"/>
                  </a:cubicBezTo>
                  <a:cubicBezTo>
                    <a:pt x="330366" y="234410"/>
                    <a:pt x="338272" y="232791"/>
                    <a:pt x="342558" y="232029"/>
                  </a:cubicBezTo>
                  <a:cubicBezTo>
                    <a:pt x="349035" y="230886"/>
                    <a:pt x="350178" y="240316"/>
                    <a:pt x="343797" y="240887"/>
                  </a:cubicBezTo>
                  <a:cubicBezTo>
                    <a:pt x="335129" y="241649"/>
                    <a:pt x="326937" y="241459"/>
                    <a:pt x="318365" y="239840"/>
                  </a:cubicBezTo>
                  <a:cubicBezTo>
                    <a:pt x="310459" y="238411"/>
                    <a:pt x="293790" y="231839"/>
                    <a:pt x="294648" y="231934"/>
                  </a:cubicBezTo>
                  <a:close/>
                  <a:moveTo>
                    <a:pt x="178538" y="55721"/>
                  </a:moveTo>
                  <a:cubicBezTo>
                    <a:pt x="178633" y="55626"/>
                    <a:pt x="178728" y="55435"/>
                    <a:pt x="178824" y="55340"/>
                  </a:cubicBezTo>
                  <a:cubicBezTo>
                    <a:pt x="198160" y="39719"/>
                    <a:pt x="219305" y="28004"/>
                    <a:pt x="244165" y="24670"/>
                  </a:cubicBezTo>
                  <a:cubicBezTo>
                    <a:pt x="246261" y="24384"/>
                    <a:pt x="248356" y="24193"/>
                    <a:pt x="250547" y="24003"/>
                  </a:cubicBezTo>
                  <a:cubicBezTo>
                    <a:pt x="251976" y="23908"/>
                    <a:pt x="253404" y="23813"/>
                    <a:pt x="254833" y="23717"/>
                  </a:cubicBezTo>
                  <a:cubicBezTo>
                    <a:pt x="260548" y="23431"/>
                    <a:pt x="266263" y="23717"/>
                    <a:pt x="271788" y="24479"/>
                  </a:cubicBezTo>
                  <a:cubicBezTo>
                    <a:pt x="273216" y="24670"/>
                    <a:pt x="274550" y="24860"/>
                    <a:pt x="275979" y="25146"/>
                  </a:cubicBezTo>
                  <a:cubicBezTo>
                    <a:pt x="281503" y="26194"/>
                    <a:pt x="286837" y="27813"/>
                    <a:pt x="291981" y="30099"/>
                  </a:cubicBezTo>
                  <a:cubicBezTo>
                    <a:pt x="293219" y="30670"/>
                    <a:pt x="294552" y="31337"/>
                    <a:pt x="295791" y="32004"/>
                  </a:cubicBezTo>
                  <a:cubicBezTo>
                    <a:pt x="297029" y="32671"/>
                    <a:pt x="298267" y="33338"/>
                    <a:pt x="299410" y="34100"/>
                  </a:cubicBezTo>
                  <a:cubicBezTo>
                    <a:pt x="300648" y="34862"/>
                    <a:pt x="301791" y="35623"/>
                    <a:pt x="302935" y="36481"/>
                  </a:cubicBezTo>
                  <a:cubicBezTo>
                    <a:pt x="304649" y="37719"/>
                    <a:pt x="306363" y="39148"/>
                    <a:pt x="307983" y="40672"/>
                  </a:cubicBezTo>
                  <a:cubicBezTo>
                    <a:pt x="308173" y="40862"/>
                    <a:pt x="308364" y="41053"/>
                    <a:pt x="308459" y="41148"/>
                  </a:cubicBezTo>
                  <a:cubicBezTo>
                    <a:pt x="311316" y="44387"/>
                    <a:pt x="309411" y="48482"/>
                    <a:pt x="306173" y="50102"/>
                  </a:cubicBezTo>
                  <a:cubicBezTo>
                    <a:pt x="305792" y="50292"/>
                    <a:pt x="305506" y="50387"/>
                    <a:pt x="305125" y="50482"/>
                  </a:cubicBezTo>
                  <a:cubicBezTo>
                    <a:pt x="304744" y="50578"/>
                    <a:pt x="304363" y="50673"/>
                    <a:pt x="303982" y="50673"/>
                  </a:cubicBezTo>
                  <a:cubicBezTo>
                    <a:pt x="303411" y="50768"/>
                    <a:pt x="302839" y="50673"/>
                    <a:pt x="302268" y="50578"/>
                  </a:cubicBezTo>
                  <a:cubicBezTo>
                    <a:pt x="301315" y="50387"/>
                    <a:pt x="300363" y="49911"/>
                    <a:pt x="299410" y="49149"/>
                  </a:cubicBezTo>
                  <a:cubicBezTo>
                    <a:pt x="296458" y="46672"/>
                    <a:pt x="293314" y="44482"/>
                    <a:pt x="290076" y="42672"/>
                  </a:cubicBezTo>
                  <a:cubicBezTo>
                    <a:pt x="284551" y="39719"/>
                    <a:pt x="278646" y="37624"/>
                    <a:pt x="272454" y="36385"/>
                  </a:cubicBezTo>
                  <a:cubicBezTo>
                    <a:pt x="268740" y="35623"/>
                    <a:pt x="265025" y="35147"/>
                    <a:pt x="261215" y="34957"/>
                  </a:cubicBezTo>
                  <a:cubicBezTo>
                    <a:pt x="254928" y="34576"/>
                    <a:pt x="248547" y="34862"/>
                    <a:pt x="242355" y="35623"/>
                  </a:cubicBezTo>
                  <a:cubicBezTo>
                    <a:pt x="232830" y="36862"/>
                    <a:pt x="223305" y="38767"/>
                    <a:pt x="213971" y="41529"/>
                  </a:cubicBezTo>
                  <a:cubicBezTo>
                    <a:pt x="211304" y="42291"/>
                    <a:pt x="208637" y="43243"/>
                    <a:pt x="206065" y="44101"/>
                  </a:cubicBezTo>
                  <a:cubicBezTo>
                    <a:pt x="196921" y="47434"/>
                    <a:pt x="188158" y="51626"/>
                    <a:pt x="180252" y="57055"/>
                  </a:cubicBezTo>
                  <a:cubicBezTo>
                    <a:pt x="180157" y="57150"/>
                    <a:pt x="179967" y="57245"/>
                    <a:pt x="179871" y="57245"/>
                  </a:cubicBezTo>
                  <a:cubicBezTo>
                    <a:pt x="179681" y="57245"/>
                    <a:pt x="179586" y="57245"/>
                    <a:pt x="179490" y="57245"/>
                  </a:cubicBezTo>
                  <a:cubicBezTo>
                    <a:pt x="179205" y="57150"/>
                    <a:pt x="179014" y="56959"/>
                    <a:pt x="178824" y="56769"/>
                  </a:cubicBezTo>
                  <a:cubicBezTo>
                    <a:pt x="178443" y="56579"/>
                    <a:pt x="178347" y="56102"/>
                    <a:pt x="178538" y="55721"/>
                  </a:cubicBezTo>
                  <a:close/>
                  <a:moveTo>
                    <a:pt x="270454" y="160211"/>
                  </a:moveTo>
                  <a:cubicBezTo>
                    <a:pt x="257024" y="171545"/>
                    <a:pt x="237498" y="164401"/>
                    <a:pt x="221877" y="161830"/>
                  </a:cubicBezTo>
                  <a:cubicBezTo>
                    <a:pt x="205875" y="159258"/>
                    <a:pt x="189873" y="156496"/>
                    <a:pt x="173775" y="154686"/>
                  </a:cubicBezTo>
                  <a:cubicBezTo>
                    <a:pt x="163298" y="153543"/>
                    <a:pt x="155106" y="146114"/>
                    <a:pt x="156630" y="134874"/>
                  </a:cubicBezTo>
                  <a:cubicBezTo>
                    <a:pt x="158154" y="123634"/>
                    <a:pt x="168156" y="118681"/>
                    <a:pt x="178443" y="120301"/>
                  </a:cubicBezTo>
                  <a:cubicBezTo>
                    <a:pt x="195397" y="123063"/>
                    <a:pt x="212447" y="126016"/>
                    <a:pt x="229020" y="130397"/>
                  </a:cubicBezTo>
                  <a:cubicBezTo>
                    <a:pt x="244451" y="134398"/>
                    <a:pt x="265977" y="137636"/>
                    <a:pt x="271978" y="154591"/>
                  </a:cubicBezTo>
                  <a:cubicBezTo>
                    <a:pt x="272645" y="156400"/>
                    <a:pt x="271978" y="158972"/>
                    <a:pt x="270454" y="160211"/>
                  </a:cubicBezTo>
                  <a:close/>
                  <a:moveTo>
                    <a:pt x="314841" y="102299"/>
                  </a:moveTo>
                  <a:cubicBezTo>
                    <a:pt x="313983" y="104299"/>
                    <a:pt x="312650" y="106013"/>
                    <a:pt x="310935" y="107632"/>
                  </a:cubicBezTo>
                  <a:cubicBezTo>
                    <a:pt x="309697" y="108871"/>
                    <a:pt x="308268" y="109919"/>
                    <a:pt x="306649" y="110966"/>
                  </a:cubicBezTo>
                  <a:cubicBezTo>
                    <a:pt x="305601" y="111633"/>
                    <a:pt x="304554" y="112300"/>
                    <a:pt x="303411" y="112871"/>
                  </a:cubicBezTo>
                  <a:cubicBezTo>
                    <a:pt x="302268" y="113443"/>
                    <a:pt x="301220" y="114014"/>
                    <a:pt x="300077" y="114491"/>
                  </a:cubicBezTo>
                  <a:cubicBezTo>
                    <a:pt x="297315" y="115729"/>
                    <a:pt x="294552" y="116776"/>
                    <a:pt x="292171" y="117539"/>
                  </a:cubicBezTo>
                  <a:cubicBezTo>
                    <a:pt x="286742" y="119253"/>
                    <a:pt x="281122" y="120015"/>
                    <a:pt x="275407" y="120205"/>
                  </a:cubicBezTo>
                  <a:cubicBezTo>
                    <a:pt x="274740" y="120205"/>
                    <a:pt x="274169" y="120205"/>
                    <a:pt x="273502" y="120205"/>
                  </a:cubicBezTo>
                  <a:cubicBezTo>
                    <a:pt x="270931" y="120205"/>
                    <a:pt x="268454" y="120110"/>
                    <a:pt x="265977" y="119920"/>
                  </a:cubicBezTo>
                  <a:cubicBezTo>
                    <a:pt x="265311" y="119824"/>
                    <a:pt x="264739" y="119824"/>
                    <a:pt x="264072" y="119729"/>
                  </a:cubicBezTo>
                  <a:cubicBezTo>
                    <a:pt x="263406" y="119634"/>
                    <a:pt x="262834" y="119634"/>
                    <a:pt x="262167" y="119539"/>
                  </a:cubicBezTo>
                  <a:cubicBezTo>
                    <a:pt x="257881" y="119063"/>
                    <a:pt x="253595" y="118300"/>
                    <a:pt x="249404" y="117443"/>
                  </a:cubicBezTo>
                  <a:cubicBezTo>
                    <a:pt x="242355" y="116015"/>
                    <a:pt x="235497" y="114109"/>
                    <a:pt x="228449" y="112395"/>
                  </a:cubicBezTo>
                  <a:cubicBezTo>
                    <a:pt x="224258" y="111347"/>
                    <a:pt x="220067" y="110395"/>
                    <a:pt x="215781" y="109633"/>
                  </a:cubicBezTo>
                  <a:cubicBezTo>
                    <a:pt x="214066" y="109347"/>
                    <a:pt x="212352" y="109061"/>
                    <a:pt x="210637" y="108871"/>
                  </a:cubicBezTo>
                  <a:cubicBezTo>
                    <a:pt x="209780" y="108775"/>
                    <a:pt x="208923" y="108680"/>
                    <a:pt x="208065" y="108585"/>
                  </a:cubicBezTo>
                  <a:cubicBezTo>
                    <a:pt x="207399" y="108490"/>
                    <a:pt x="206351" y="108394"/>
                    <a:pt x="205017" y="108109"/>
                  </a:cubicBezTo>
                  <a:cubicBezTo>
                    <a:pt x="202065" y="107632"/>
                    <a:pt x="197778" y="106775"/>
                    <a:pt x="193397" y="105823"/>
                  </a:cubicBezTo>
                  <a:cubicBezTo>
                    <a:pt x="189492" y="104966"/>
                    <a:pt x="185396" y="104108"/>
                    <a:pt x="182062" y="103442"/>
                  </a:cubicBezTo>
                  <a:cubicBezTo>
                    <a:pt x="179967" y="102965"/>
                    <a:pt x="178157" y="102584"/>
                    <a:pt x="176728" y="102299"/>
                  </a:cubicBezTo>
                  <a:cubicBezTo>
                    <a:pt x="176442" y="102203"/>
                    <a:pt x="176157" y="102203"/>
                    <a:pt x="175966" y="102108"/>
                  </a:cubicBezTo>
                  <a:cubicBezTo>
                    <a:pt x="174728" y="101822"/>
                    <a:pt x="174061" y="101727"/>
                    <a:pt x="174061" y="101727"/>
                  </a:cubicBezTo>
                  <a:cubicBezTo>
                    <a:pt x="173871" y="101727"/>
                    <a:pt x="173680" y="101727"/>
                    <a:pt x="173585" y="101632"/>
                  </a:cubicBezTo>
                  <a:cubicBezTo>
                    <a:pt x="173394" y="101632"/>
                    <a:pt x="173299" y="101632"/>
                    <a:pt x="173204" y="101537"/>
                  </a:cubicBezTo>
                  <a:cubicBezTo>
                    <a:pt x="173204" y="101060"/>
                    <a:pt x="173204" y="100584"/>
                    <a:pt x="173109" y="100013"/>
                  </a:cubicBezTo>
                  <a:cubicBezTo>
                    <a:pt x="173109" y="100013"/>
                    <a:pt x="173109" y="100013"/>
                    <a:pt x="173109" y="99917"/>
                  </a:cubicBezTo>
                  <a:cubicBezTo>
                    <a:pt x="173490" y="99631"/>
                    <a:pt x="173775" y="99251"/>
                    <a:pt x="173871" y="98965"/>
                  </a:cubicBezTo>
                  <a:lnTo>
                    <a:pt x="173775" y="98298"/>
                  </a:lnTo>
                  <a:cubicBezTo>
                    <a:pt x="173585" y="98012"/>
                    <a:pt x="173299" y="97727"/>
                    <a:pt x="172632" y="97441"/>
                  </a:cubicBezTo>
                  <a:cubicBezTo>
                    <a:pt x="172537" y="97155"/>
                    <a:pt x="172442" y="96965"/>
                    <a:pt x="172347" y="96774"/>
                  </a:cubicBezTo>
                  <a:lnTo>
                    <a:pt x="172347" y="91821"/>
                  </a:lnTo>
                  <a:cubicBezTo>
                    <a:pt x="177109" y="90964"/>
                    <a:pt x="181776" y="90106"/>
                    <a:pt x="186348" y="89154"/>
                  </a:cubicBezTo>
                  <a:cubicBezTo>
                    <a:pt x="187110" y="88964"/>
                    <a:pt x="187872" y="88773"/>
                    <a:pt x="188635" y="88582"/>
                  </a:cubicBezTo>
                  <a:cubicBezTo>
                    <a:pt x="190920" y="88011"/>
                    <a:pt x="193111" y="87440"/>
                    <a:pt x="195397" y="86678"/>
                  </a:cubicBezTo>
                  <a:cubicBezTo>
                    <a:pt x="198350" y="85725"/>
                    <a:pt x="201303" y="84582"/>
                    <a:pt x="204065" y="83058"/>
                  </a:cubicBezTo>
                  <a:cubicBezTo>
                    <a:pt x="205494" y="82296"/>
                    <a:pt x="206922" y="81534"/>
                    <a:pt x="208256" y="80581"/>
                  </a:cubicBezTo>
                  <a:cubicBezTo>
                    <a:pt x="209494" y="79819"/>
                    <a:pt x="210732" y="78962"/>
                    <a:pt x="211875" y="78105"/>
                  </a:cubicBezTo>
                  <a:cubicBezTo>
                    <a:pt x="217781" y="73819"/>
                    <a:pt x="223210" y="68675"/>
                    <a:pt x="229020" y="64198"/>
                  </a:cubicBezTo>
                  <a:cubicBezTo>
                    <a:pt x="231306" y="62389"/>
                    <a:pt x="233783" y="60674"/>
                    <a:pt x="236260" y="59245"/>
                  </a:cubicBezTo>
                  <a:cubicBezTo>
                    <a:pt x="238355" y="58007"/>
                    <a:pt x="240450" y="56959"/>
                    <a:pt x="242641" y="56007"/>
                  </a:cubicBezTo>
                  <a:cubicBezTo>
                    <a:pt x="248070" y="53816"/>
                    <a:pt x="253690" y="52673"/>
                    <a:pt x="259310" y="52483"/>
                  </a:cubicBezTo>
                  <a:cubicBezTo>
                    <a:pt x="263787" y="52388"/>
                    <a:pt x="268359" y="52959"/>
                    <a:pt x="272740" y="54197"/>
                  </a:cubicBezTo>
                  <a:cubicBezTo>
                    <a:pt x="274931" y="54769"/>
                    <a:pt x="277122" y="55626"/>
                    <a:pt x="279217" y="56483"/>
                  </a:cubicBezTo>
                  <a:cubicBezTo>
                    <a:pt x="282360" y="57912"/>
                    <a:pt x="285504" y="59627"/>
                    <a:pt x="288456" y="61722"/>
                  </a:cubicBezTo>
                  <a:cubicBezTo>
                    <a:pt x="289981" y="62770"/>
                    <a:pt x="291314" y="63913"/>
                    <a:pt x="292457" y="65056"/>
                  </a:cubicBezTo>
                  <a:cubicBezTo>
                    <a:pt x="294457" y="66961"/>
                    <a:pt x="296267" y="69056"/>
                    <a:pt x="297791" y="71152"/>
                  </a:cubicBezTo>
                  <a:cubicBezTo>
                    <a:pt x="299696" y="73724"/>
                    <a:pt x="301220" y="76581"/>
                    <a:pt x="302839" y="79629"/>
                  </a:cubicBezTo>
                  <a:cubicBezTo>
                    <a:pt x="303125" y="80105"/>
                    <a:pt x="303411" y="80677"/>
                    <a:pt x="303601" y="81153"/>
                  </a:cubicBezTo>
                  <a:cubicBezTo>
                    <a:pt x="303887" y="81629"/>
                    <a:pt x="304173" y="82201"/>
                    <a:pt x="304363" y="82677"/>
                  </a:cubicBezTo>
                  <a:cubicBezTo>
                    <a:pt x="304935" y="83725"/>
                    <a:pt x="305601" y="84773"/>
                    <a:pt x="306459" y="85630"/>
                  </a:cubicBezTo>
                  <a:cubicBezTo>
                    <a:pt x="306649" y="85820"/>
                    <a:pt x="306744" y="86011"/>
                    <a:pt x="306935" y="86201"/>
                  </a:cubicBezTo>
                  <a:cubicBezTo>
                    <a:pt x="307983" y="87249"/>
                    <a:pt x="309031" y="88297"/>
                    <a:pt x="310173" y="89344"/>
                  </a:cubicBezTo>
                  <a:cubicBezTo>
                    <a:pt x="311602" y="90678"/>
                    <a:pt x="312936" y="92012"/>
                    <a:pt x="313888" y="93536"/>
                  </a:cubicBezTo>
                  <a:cubicBezTo>
                    <a:pt x="314174" y="93917"/>
                    <a:pt x="314364" y="94298"/>
                    <a:pt x="314555" y="94679"/>
                  </a:cubicBezTo>
                  <a:cubicBezTo>
                    <a:pt x="315984" y="96965"/>
                    <a:pt x="316079" y="99346"/>
                    <a:pt x="314841" y="102299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3ED009B2-5758-4861-BF9F-104A55633D0A}"/>
                </a:ext>
              </a:extLst>
            </p:cNvPr>
            <p:cNvSpPr/>
            <p:nvPr/>
          </p:nvSpPr>
          <p:spPr>
            <a:xfrm>
              <a:off x="6001606" y="3115055"/>
              <a:ext cx="78151" cy="73437"/>
            </a:xfrm>
            <a:custGeom>
              <a:avLst/>
              <a:gdLst>
                <a:gd name="connsiteX0" fmla="*/ 78010 w 78151"/>
                <a:gd name="connsiteY0" fmla="*/ 0 h 73437"/>
                <a:gd name="connsiteX1" fmla="*/ 0 w 78151"/>
                <a:gd name="connsiteY1" fmla="*/ 64865 h 73437"/>
                <a:gd name="connsiteX2" fmla="*/ 49054 w 78151"/>
                <a:gd name="connsiteY2" fmla="*/ 73438 h 73437"/>
                <a:gd name="connsiteX3" fmla="*/ 68961 w 78151"/>
                <a:gd name="connsiteY3" fmla="*/ 44006 h 73437"/>
                <a:gd name="connsiteX4" fmla="*/ 78010 w 78151"/>
                <a:gd name="connsiteY4" fmla="*/ 0 h 7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151" h="73437">
                  <a:moveTo>
                    <a:pt x="78010" y="0"/>
                  </a:moveTo>
                  <a:cubicBezTo>
                    <a:pt x="56388" y="27908"/>
                    <a:pt x="29147" y="49054"/>
                    <a:pt x="0" y="64865"/>
                  </a:cubicBezTo>
                  <a:cubicBezTo>
                    <a:pt x="16383" y="67913"/>
                    <a:pt x="32766" y="70675"/>
                    <a:pt x="49054" y="73438"/>
                  </a:cubicBezTo>
                  <a:cubicBezTo>
                    <a:pt x="56864" y="64579"/>
                    <a:pt x="63627" y="54769"/>
                    <a:pt x="68961" y="44006"/>
                  </a:cubicBezTo>
                  <a:cubicBezTo>
                    <a:pt x="75819" y="30194"/>
                    <a:pt x="78867" y="14764"/>
                    <a:pt x="78010" y="0"/>
                  </a:cubicBezTo>
                  <a:close/>
                </a:path>
              </a:pathLst>
            </a:custGeom>
            <a:solidFill>
              <a:srgbClr val="D420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47C6657F-93B2-4FCF-A7A3-38E42ACBD4D3}"/>
                </a:ext>
              </a:extLst>
            </p:cNvPr>
            <p:cNvSpPr/>
            <p:nvPr/>
          </p:nvSpPr>
          <p:spPr>
            <a:xfrm>
              <a:off x="5840062" y="2791396"/>
              <a:ext cx="4286" cy="101060"/>
            </a:xfrm>
            <a:custGeom>
              <a:avLst/>
              <a:gdLst>
                <a:gd name="connsiteX0" fmla="*/ 1905 w 4286"/>
                <a:gd name="connsiteY0" fmla="*/ 34576 h 101060"/>
                <a:gd name="connsiteX1" fmla="*/ 572 w 4286"/>
                <a:gd name="connsiteY1" fmla="*/ 7144 h 101060"/>
                <a:gd name="connsiteX2" fmla="*/ 0 w 4286"/>
                <a:gd name="connsiteY2" fmla="*/ 0 h 101060"/>
                <a:gd name="connsiteX3" fmla="*/ 476 w 4286"/>
                <a:gd name="connsiteY3" fmla="*/ 101060 h 101060"/>
                <a:gd name="connsiteX4" fmla="*/ 4286 w 4286"/>
                <a:gd name="connsiteY4" fmla="*/ 99346 h 101060"/>
                <a:gd name="connsiteX5" fmla="*/ 3810 w 4286"/>
                <a:gd name="connsiteY5" fmla="*/ 86392 h 101060"/>
                <a:gd name="connsiteX6" fmla="*/ 1905 w 4286"/>
                <a:gd name="connsiteY6" fmla="*/ 34576 h 10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86" h="101060">
                  <a:moveTo>
                    <a:pt x="1905" y="34576"/>
                  </a:moveTo>
                  <a:cubicBezTo>
                    <a:pt x="1333" y="25432"/>
                    <a:pt x="1048" y="16288"/>
                    <a:pt x="572" y="7144"/>
                  </a:cubicBezTo>
                  <a:cubicBezTo>
                    <a:pt x="476" y="4763"/>
                    <a:pt x="191" y="2286"/>
                    <a:pt x="0" y="0"/>
                  </a:cubicBezTo>
                  <a:lnTo>
                    <a:pt x="476" y="101060"/>
                  </a:lnTo>
                  <a:cubicBezTo>
                    <a:pt x="1715" y="100584"/>
                    <a:pt x="2953" y="99917"/>
                    <a:pt x="4286" y="99346"/>
                  </a:cubicBezTo>
                  <a:cubicBezTo>
                    <a:pt x="4096" y="95059"/>
                    <a:pt x="3905" y="90678"/>
                    <a:pt x="3810" y="86392"/>
                  </a:cubicBezTo>
                  <a:cubicBezTo>
                    <a:pt x="3048" y="69151"/>
                    <a:pt x="2858" y="51816"/>
                    <a:pt x="1905" y="34576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BD436-D434-4A29-930F-B417178A79A2}"/>
                </a:ext>
              </a:extLst>
            </p:cNvPr>
            <p:cNvSpPr/>
            <p:nvPr/>
          </p:nvSpPr>
          <p:spPr>
            <a:xfrm>
              <a:off x="5840729" y="2954464"/>
              <a:ext cx="34290" cy="165544"/>
            </a:xfrm>
            <a:custGeom>
              <a:avLst/>
              <a:gdLst>
                <a:gd name="connsiteX0" fmla="*/ 16288 w 34290"/>
                <a:gd name="connsiteY0" fmla="*/ 104299 h 165544"/>
                <a:gd name="connsiteX1" fmla="*/ 7239 w 34290"/>
                <a:gd name="connsiteY1" fmla="*/ 16192 h 165544"/>
                <a:gd name="connsiteX2" fmla="*/ 6382 w 34290"/>
                <a:gd name="connsiteY2" fmla="*/ 0 h 165544"/>
                <a:gd name="connsiteX3" fmla="*/ 0 w 34290"/>
                <a:gd name="connsiteY3" fmla="*/ 1619 h 165544"/>
                <a:gd name="connsiteX4" fmla="*/ 476 w 34290"/>
                <a:gd name="connsiteY4" fmla="*/ 106299 h 165544"/>
                <a:gd name="connsiteX5" fmla="*/ 667 w 34290"/>
                <a:gd name="connsiteY5" fmla="*/ 154210 h 165544"/>
                <a:gd name="connsiteX6" fmla="*/ 667 w 34290"/>
                <a:gd name="connsiteY6" fmla="*/ 165544 h 165544"/>
                <a:gd name="connsiteX7" fmla="*/ 34290 w 34290"/>
                <a:gd name="connsiteY7" fmla="*/ 160020 h 165544"/>
                <a:gd name="connsiteX8" fmla="*/ 16288 w 34290"/>
                <a:gd name="connsiteY8" fmla="*/ 104299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90" h="165544">
                  <a:moveTo>
                    <a:pt x="16288" y="104299"/>
                  </a:moveTo>
                  <a:cubicBezTo>
                    <a:pt x="10573" y="75343"/>
                    <a:pt x="8954" y="45625"/>
                    <a:pt x="7239" y="16192"/>
                  </a:cubicBezTo>
                  <a:cubicBezTo>
                    <a:pt x="6953" y="10763"/>
                    <a:pt x="6668" y="5334"/>
                    <a:pt x="6382" y="0"/>
                  </a:cubicBezTo>
                  <a:cubicBezTo>
                    <a:pt x="4191" y="667"/>
                    <a:pt x="2000" y="1143"/>
                    <a:pt x="0" y="1619"/>
                  </a:cubicBezTo>
                  <a:lnTo>
                    <a:pt x="476" y="106299"/>
                  </a:lnTo>
                  <a:lnTo>
                    <a:pt x="667" y="154210"/>
                  </a:lnTo>
                  <a:lnTo>
                    <a:pt x="667" y="165544"/>
                  </a:lnTo>
                  <a:cubicBezTo>
                    <a:pt x="12002" y="164497"/>
                    <a:pt x="23241" y="162687"/>
                    <a:pt x="34290" y="160020"/>
                  </a:cubicBezTo>
                  <a:cubicBezTo>
                    <a:pt x="25908" y="142399"/>
                    <a:pt x="20098" y="123349"/>
                    <a:pt x="16288" y="104299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B0BD41D1-2538-4CF5-A711-C8FCFE78DBE7}"/>
                </a:ext>
              </a:extLst>
            </p:cNvPr>
            <p:cNvSpPr/>
            <p:nvPr/>
          </p:nvSpPr>
          <p:spPr>
            <a:xfrm>
              <a:off x="5916242" y="2829149"/>
              <a:ext cx="192710" cy="205419"/>
            </a:xfrm>
            <a:custGeom>
              <a:avLst/>
              <a:gdLst>
                <a:gd name="connsiteX0" fmla="*/ 110129 w 192710"/>
                <a:gd name="connsiteY0" fmla="*/ 6157 h 205419"/>
                <a:gd name="connsiteX1" fmla="*/ 69552 w 192710"/>
                <a:gd name="connsiteY1" fmla="*/ 252 h 205419"/>
                <a:gd name="connsiteX2" fmla="*/ 32405 w 192710"/>
                <a:gd name="connsiteY2" fmla="*/ 4728 h 205419"/>
                <a:gd name="connsiteX3" fmla="*/ 2115 w 192710"/>
                <a:gd name="connsiteY3" fmla="*/ 67212 h 205419"/>
                <a:gd name="connsiteX4" fmla="*/ 6878 w 192710"/>
                <a:gd name="connsiteY4" fmla="*/ 141793 h 205419"/>
                <a:gd name="connsiteX5" fmla="*/ 8878 w 192710"/>
                <a:gd name="connsiteY5" fmla="*/ 146746 h 205419"/>
                <a:gd name="connsiteX6" fmla="*/ 12974 w 192710"/>
                <a:gd name="connsiteY6" fmla="*/ 156938 h 205419"/>
                <a:gd name="connsiteX7" fmla="*/ 70791 w 192710"/>
                <a:gd name="connsiteY7" fmla="*/ 205420 h 205419"/>
                <a:gd name="connsiteX8" fmla="*/ 80221 w 192710"/>
                <a:gd name="connsiteY8" fmla="*/ 174369 h 205419"/>
                <a:gd name="connsiteX9" fmla="*/ 64600 w 192710"/>
                <a:gd name="connsiteY9" fmla="*/ 160938 h 205419"/>
                <a:gd name="connsiteX10" fmla="*/ 54789 w 192710"/>
                <a:gd name="connsiteY10" fmla="*/ 131982 h 205419"/>
                <a:gd name="connsiteX11" fmla="*/ 56122 w 192710"/>
                <a:gd name="connsiteY11" fmla="*/ 97597 h 205419"/>
                <a:gd name="connsiteX12" fmla="*/ 58027 w 192710"/>
                <a:gd name="connsiteY12" fmla="*/ 73975 h 205419"/>
                <a:gd name="connsiteX13" fmla="*/ 59551 w 192710"/>
                <a:gd name="connsiteY13" fmla="*/ 54544 h 205419"/>
                <a:gd name="connsiteX14" fmla="*/ 99937 w 192710"/>
                <a:gd name="connsiteY14" fmla="*/ 48543 h 205419"/>
                <a:gd name="connsiteX15" fmla="*/ 143848 w 192710"/>
                <a:gd name="connsiteY15" fmla="*/ 44543 h 205419"/>
                <a:gd name="connsiteX16" fmla="*/ 183567 w 192710"/>
                <a:gd name="connsiteY16" fmla="*/ 27874 h 205419"/>
                <a:gd name="connsiteX17" fmla="*/ 185567 w 192710"/>
                <a:gd name="connsiteY17" fmla="*/ 25398 h 205419"/>
                <a:gd name="connsiteX18" fmla="*/ 192711 w 192710"/>
                <a:gd name="connsiteY18" fmla="*/ 11301 h 205419"/>
                <a:gd name="connsiteX19" fmla="*/ 180995 w 192710"/>
                <a:gd name="connsiteY19" fmla="*/ 15777 h 205419"/>
                <a:gd name="connsiteX20" fmla="*/ 110129 w 192710"/>
                <a:gd name="connsiteY20" fmla="*/ 6157 h 20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710" h="205419">
                  <a:moveTo>
                    <a:pt x="110129" y="6157"/>
                  </a:moveTo>
                  <a:cubicBezTo>
                    <a:pt x="96794" y="3014"/>
                    <a:pt x="83173" y="918"/>
                    <a:pt x="69552" y="252"/>
                  </a:cubicBezTo>
                  <a:cubicBezTo>
                    <a:pt x="57075" y="-320"/>
                    <a:pt x="44025" y="-320"/>
                    <a:pt x="32405" y="4728"/>
                  </a:cubicBezTo>
                  <a:cubicBezTo>
                    <a:pt x="7259" y="15492"/>
                    <a:pt x="4878" y="43495"/>
                    <a:pt x="2115" y="67212"/>
                  </a:cubicBezTo>
                  <a:cubicBezTo>
                    <a:pt x="-742" y="91882"/>
                    <a:pt x="-1980" y="118171"/>
                    <a:pt x="6878" y="141793"/>
                  </a:cubicBezTo>
                  <a:cubicBezTo>
                    <a:pt x="7545" y="143508"/>
                    <a:pt x="8211" y="145127"/>
                    <a:pt x="8878" y="146746"/>
                  </a:cubicBezTo>
                  <a:cubicBezTo>
                    <a:pt x="9831" y="150270"/>
                    <a:pt x="11164" y="153604"/>
                    <a:pt x="12974" y="156938"/>
                  </a:cubicBezTo>
                  <a:cubicBezTo>
                    <a:pt x="24690" y="178560"/>
                    <a:pt x="48598" y="194562"/>
                    <a:pt x="70791" y="205420"/>
                  </a:cubicBezTo>
                  <a:cubicBezTo>
                    <a:pt x="75077" y="195514"/>
                    <a:pt x="78125" y="185037"/>
                    <a:pt x="80221" y="174369"/>
                  </a:cubicBezTo>
                  <a:cubicBezTo>
                    <a:pt x="74886" y="171225"/>
                    <a:pt x="68886" y="166939"/>
                    <a:pt x="64600" y="160938"/>
                  </a:cubicBezTo>
                  <a:cubicBezTo>
                    <a:pt x="57456" y="151032"/>
                    <a:pt x="55455" y="136650"/>
                    <a:pt x="54789" y="131982"/>
                  </a:cubicBezTo>
                  <a:cubicBezTo>
                    <a:pt x="54408" y="120552"/>
                    <a:pt x="55265" y="108932"/>
                    <a:pt x="56122" y="97597"/>
                  </a:cubicBezTo>
                  <a:cubicBezTo>
                    <a:pt x="56789" y="89691"/>
                    <a:pt x="57456" y="81881"/>
                    <a:pt x="58027" y="73975"/>
                  </a:cubicBezTo>
                  <a:cubicBezTo>
                    <a:pt x="58408" y="69403"/>
                    <a:pt x="57075" y="57783"/>
                    <a:pt x="59551" y="54544"/>
                  </a:cubicBezTo>
                  <a:cubicBezTo>
                    <a:pt x="66504" y="45591"/>
                    <a:pt x="89746" y="48924"/>
                    <a:pt x="99937" y="48543"/>
                  </a:cubicBezTo>
                  <a:cubicBezTo>
                    <a:pt x="114606" y="47877"/>
                    <a:pt x="129369" y="47115"/>
                    <a:pt x="143848" y="44543"/>
                  </a:cubicBezTo>
                  <a:cubicBezTo>
                    <a:pt x="156611" y="42257"/>
                    <a:pt x="172042" y="37018"/>
                    <a:pt x="183567" y="27874"/>
                  </a:cubicBezTo>
                  <a:cubicBezTo>
                    <a:pt x="184233" y="27112"/>
                    <a:pt x="184900" y="26255"/>
                    <a:pt x="185567" y="25398"/>
                  </a:cubicBezTo>
                  <a:cubicBezTo>
                    <a:pt x="188996" y="20826"/>
                    <a:pt x="191282" y="16063"/>
                    <a:pt x="192711" y="11301"/>
                  </a:cubicBezTo>
                  <a:cubicBezTo>
                    <a:pt x="189472" y="13491"/>
                    <a:pt x="185567" y="14825"/>
                    <a:pt x="180995" y="15777"/>
                  </a:cubicBezTo>
                  <a:cubicBezTo>
                    <a:pt x="157563" y="21302"/>
                    <a:pt x="132608" y="11491"/>
                    <a:pt x="110129" y="6157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96225E33-389D-46E9-9C45-471DB8A81FAF}"/>
                </a:ext>
              </a:extLst>
            </p:cNvPr>
            <p:cNvSpPr/>
            <p:nvPr/>
          </p:nvSpPr>
          <p:spPr>
            <a:xfrm>
              <a:off x="5889878" y="3153631"/>
              <a:ext cx="16002" cy="4762"/>
            </a:xfrm>
            <a:custGeom>
              <a:avLst/>
              <a:gdLst>
                <a:gd name="connsiteX0" fmla="*/ 16002 w 16002"/>
                <a:gd name="connsiteY0" fmla="*/ 4763 h 4762"/>
                <a:gd name="connsiteX1" fmla="*/ 14478 w 16002"/>
                <a:gd name="connsiteY1" fmla="*/ 4286 h 4762"/>
                <a:gd name="connsiteX2" fmla="*/ 14478 w 16002"/>
                <a:gd name="connsiteY2" fmla="*/ 4286 h 4762"/>
                <a:gd name="connsiteX3" fmla="*/ 4667 w 16002"/>
                <a:gd name="connsiteY3" fmla="*/ 1429 h 4762"/>
                <a:gd name="connsiteX4" fmla="*/ 3524 w 16002"/>
                <a:gd name="connsiteY4" fmla="*/ 1048 h 4762"/>
                <a:gd name="connsiteX5" fmla="*/ 0 w 16002"/>
                <a:gd name="connsiteY5" fmla="*/ 0 h 4762"/>
                <a:gd name="connsiteX6" fmla="*/ 16002 w 16002"/>
                <a:gd name="connsiteY6" fmla="*/ 4763 h 4762"/>
                <a:gd name="connsiteX7" fmla="*/ 16002 w 16002"/>
                <a:gd name="connsiteY7" fmla="*/ 4763 h 4762"/>
                <a:gd name="connsiteX8" fmla="*/ 16002 w 16002"/>
                <a:gd name="connsiteY8" fmla="*/ 4763 h 4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02" h="4762">
                  <a:moveTo>
                    <a:pt x="16002" y="4763"/>
                  </a:moveTo>
                  <a:cubicBezTo>
                    <a:pt x="15526" y="4572"/>
                    <a:pt x="14954" y="4477"/>
                    <a:pt x="14478" y="4286"/>
                  </a:cubicBezTo>
                  <a:cubicBezTo>
                    <a:pt x="14478" y="4286"/>
                    <a:pt x="14478" y="4286"/>
                    <a:pt x="14478" y="4286"/>
                  </a:cubicBezTo>
                  <a:cubicBezTo>
                    <a:pt x="11144" y="3334"/>
                    <a:pt x="7906" y="2381"/>
                    <a:pt x="4667" y="1429"/>
                  </a:cubicBezTo>
                  <a:cubicBezTo>
                    <a:pt x="4286" y="1334"/>
                    <a:pt x="3905" y="1238"/>
                    <a:pt x="3524" y="1048"/>
                  </a:cubicBezTo>
                  <a:cubicBezTo>
                    <a:pt x="2381" y="667"/>
                    <a:pt x="1143" y="381"/>
                    <a:pt x="0" y="0"/>
                  </a:cubicBezTo>
                  <a:cubicBezTo>
                    <a:pt x="5239" y="1715"/>
                    <a:pt x="10573" y="3334"/>
                    <a:pt x="16002" y="4763"/>
                  </a:cubicBezTo>
                  <a:cubicBezTo>
                    <a:pt x="16002" y="4763"/>
                    <a:pt x="16002" y="4763"/>
                    <a:pt x="16002" y="4763"/>
                  </a:cubicBezTo>
                  <a:lnTo>
                    <a:pt x="16002" y="4763"/>
                  </a:ln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2F78A07C-5871-4FCC-A9BE-5AF15828B27F}"/>
                </a:ext>
              </a:extLst>
            </p:cNvPr>
            <p:cNvSpPr/>
            <p:nvPr/>
          </p:nvSpPr>
          <p:spPr>
            <a:xfrm>
              <a:off x="5841396" y="3136867"/>
              <a:ext cx="7239" cy="2857"/>
            </a:xfrm>
            <a:custGeom>
              <a:avLst/>
              <a:gdLst>
                <a:gd name="connsiteX0" fmla="*/ 7239 w 7239"/>
                <a:gd name="connsiteY0" fmla="*/ 2857 h 2857"/>
                <a:gd name="connsiteX1" fmla="*/ 0 w 7239"/>
                <a:gd name="connsiteY1" fmla="*/ 0 h 2857"/>
                <a:gd name="connsiteX2" fmla="*/ 7239 w 7239"/>
                <a:gd name="connsiteY2" fmla="*/ 2857 h 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39" h="2857">
                  <a:moveTo>
                    <a:pt x="7239" y="2857"/>
                  </a:moveTo>
                  <a:cubicBezTo>
                    <a:pt x="4858" y="1905"/>
                    <a:pt x="2381" y="952"/>
                    <a:pt x="0" y="0"/>
                  </a:cubicBezTo>
                  <a:cubicBezTo>
                    <a:pt x="2381" y="1048"/>
                    <a:pt x="4858" y="1905"/>
                    <a:pt x="7239" y="2857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3F2C7A1C-0631-4987-9404-881FA7DC3290}"/>
                </a:ext>
              </a:extLst>
            </p:cNvPr>
            <p:cNvSpPr/>
            <p:nvPr/>
          </p:nvSpPr>
          <p:spPr>
            <a:xfrm>
              <a:off x="5881972" y="3151345"/>
              <a:ext cx="7143" cy="2190"/>
            </a:xfrm>
            <a:custGeom>
              <a:avLst/>
              <a:gdLst>
                <a:gd name="connsiteX0" fmla="*/ 1524 w 7143"/>
                <a:gd name="connsiteY0" fmla="*/ 476 h 2190"/>
                <a:gd name="connsiteX1" fmla="*/ 0 w 7143"/>
                <a:gd name="connsiteY1" fmla="*/ 0 h 2190"/>
                <a:gd name="connsiteX2" fmla="*/ 7144 w 7143"/>
                <a:gd name="connsiteY2" fmla="*/ 2191 h 2190"/>
                <a:gd name="connsiteX3" fmla="*/ 1810 w 7143"/>
                <a:gd name="connsiteY3" fmla="*/ 572 h 2190"/>
                <a:gd name="connsiteX4" fmla="*/ 1524 w 7143"/>
                <a:gd name="connsiteY4" fmla="*/ 476 h 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43" h="2190">
                  <a:moveTo>
                    <a:pt x="1524" y="476"/>
                  </a:moveTo>
                  <a:cubicBezTo>
                    <a:pt x="1048" y="286"/>
                    <a:pt x="476" y="191"/>
                    <a:pt x="0" y="0"/>
                  </a:cubicBezTo>
                  <a:cubicBezTo>
                    <a:pt x="2381" y="762"/>
                    <a:pt x="4763" y="1524"/>
                    <a:pt x="7144" y="2191"/>
                  </a:cubicBezTo>
                  <a:cubicBezTo>
                    <a:pt x="5334" y="1619"/>
                    <a:pt x="3620" y="1048"/>
                    <a:pt x="1810" y="572"/>
                  </a:cubicBezTo>
                  <a:cubicBezTo>
                    <a:pt x="1715" y="476"/>
                    <a:pt x="1619" y="476"/>
                    <a:pt x="1524" y="476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9645C977-A060-4172-AAAB-2E98322200F8}"/>
                </a:ext>
              </a:extLst>
            </p:cNvPr>
            <p:cNvSpPr/>
            <p:nvPr/>
          </p:nvSpPr>
          <p:spPr>
            <a:xfrm>
              <a:off x="5858255" y="3143344"/>
              <a:ext cx="6000" cy="2095"/>
            </a:xfrm>
            <a:custGeom>
              <a:avLst/>
              <a:gdLst>
                <a:gd name="connsiteX0" fmla="*/ 6001 w 6000"/>
                <a:gd name="connsiteY0" fmla="*/ 2096 h 2095"/>
                <a:gd name="connsiteX1" fmla="*/ 0 w 6000"/>
                <a:gd name="connsiteY1" fmla="*/ 0 h 2095"/>
                <a:gd name="connsiteX2" fmla="*/ 6001 w 6000"/>
                <a:gd name="connsiteY2" fmla="*/ 2096 h 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00" h="2095">
                  <a:moveTo>
                    <a:pt x="6001" y="2096"/>
                  </a:moveTo>
                  <a:cubicBezTo>
                    <a:pt x="4000" y="1429"/>
                    <a:pt x="2000" y="667"/>
                    <a:pt x="0" y="0"/>
                  </a:cubicBezTo>
                  <a:cubicBezTo>
                    <a:pt x="2000" y="667"/>
                    <a:pt x="4000" y="1429"/>
                    <a:pt x="6001" y="2096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B7926F2F-3738-430A-9E67-92F1E43613D9}"/>
                </a:ext>
              </a:extLst>
            </p:cNvPr>
            <p:cNvSpPr/>
            <p:nvPr/>
          </p:nvSpPr>
          <p:spPr>
            <a:xfrm>
              <a:off x="5865589" y="3145916"/>
              <a:ext cx="15430" cy="5143"/>
            </a:xfrm>
            <a:custGeom>
              <a:avLst/>
              <a:gdLst>
                <a:gd name="connsiteX0" fmla="*/ 15431 w 15430"/>
                <a:gd name="connsiteY0" fmla="*/ 5144 h 5143"/>
                <a:gd name="connsiteX1" fmla="*/ 0 w 15430"/>
                <a:gd name="connsiteY1" fmla="*/ 0 h 5143"/>
                <a:gd name="connsiteX2" fmla="*/ 15431 w 15430"/>
                <a:gd name="connsiteY2" fmla="*/ 5144 h 5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30" h="5143">
                  <a:moveTo>
                    <a:pt x="15431" y="5144"/>
                  </a:moveTo>
                  <a:cubicBezTo>
                    <a:pt x="10287" y="3524"/>
                    <a:pt x="5144" y="1810"/>
                    <a:pt x="0" y="0"/>
                  </a:cubicBezTo>
                  <a:cubicBezTo>
                    <a:pt x="5144" y="1810"/>
                    <a:pt x="10287" y="3429"/>
                    <a:pt x="15431" y="5144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C927D4A0-C0AF-49A9-9E5B-82F6F50A1BC9}"/>
                </a:ext>
              </a:extLst>
            </p:cNvPr>
            <p:cNvSpPr/>
            <p:nvPr/>
          </p:nvSpPr>
          <p:spPr>
            <a:xfrm>
              <a:off x="5850730" y="3140487"/>
              <a:ext cx="1238" cy="476"/>
            </a:xfrm>
            <a:custGeom>
              <a:avLst/>
              <a:gdLst>
                <a:gd name="connsiteX0" fmla="*/ 0 w 1238"/>
                <a:gd name="connsiteY0" fmla="*/ 0 h 476"/>
                <a:gd name="connsiteX1" fmla="*/ 1238 w 1238"/>
                <a:gd name="connsiteY1" fmla="*/ 476 h 476"/>
                <a:gd name="connsiteX2" fmla="*/ 762 w 1238"/>
                <a:gd name="connsiteY2" fmla="*/ 286 h 476"/>
                <a:gd name="connsiteX3" fmla="*/ 0 w 1238"/>
                <a:gd name="connsiteY3" fmla="*/ 0 h 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" h="476">
                  <a:moveTo>
                    <a:pt x="0" y="0"/>
                  </a:moveTo>
                  <a:cubicBezTo>
                    <a:pt x="381" y="191"/>
                    <a:pt x="857" y="286"/>
                    <a:pt x="1238" y="476"/>
                  </a:cubicBezTo>
                  <a:cubicBezTo>
                    <a:pt x="1048" y="381"/>
                    <a:pt x="857" y="381"/>
                    <a:pt x="762" y="286"/>
                  </a:cubicBezTo>
                  <a:cubicBezTo>
                    <a:pt x="571" y="191"/>
                    <a:pt x="286" y="95"/>
                    <a:pt x="0" y="0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110C7C9D-998F-4593-B9D3-421967FDB7CD}"/>
                </a:ext>
              </a:extLst>
            </p:cNvPr>
            <p:cNvSpPr/>
            <p:nvPr/>
          </p:nvSpPr>
          <p:spPr>
            <a:xfrm>
              <a:off x="5852349" y="3141153"/>
              <a:ext cx="3810" cy="1428"/>
            </a:xfrm>
            <a:custGeom>
              <a:avLst/>
              <a:gdLst>
                <a:gd name="connsiteX0" fmla="*/ 0 w 3810"/>
                <a:gd name="connsiteY0" fmla="*/ 0 h 1428"/>
                <a:gd name="connsiteX1" fmla="*/ 3810 w 3810"/>
                <a:gd name="connsiteY1" fmla="*/ 1429 h 1428"/>
                <a:gd name="connsiteX2" fmla="*/ 857 w 3810"/>
                <a:gd name="connsiteY2" fmla="*/ 286 h 1428"/>
                <a:gd name="connsiteX3" fmla="*/ 0 w 3810"/>
                <a:gd name="connsiteY3" fmla="*/ 0 h 1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" h="1428">
                  <a:moveTo>
                    <a:pt x="0" y="0"/>
                  </a:moveTo>
                  <a:cubicBezTo>
                    <a:pt x="1238" y="476"/>
                    <a:pt x="2572" y="952"/>
                    <a:pt x="3810" y="1429"/>
                  </a:cubicBezTo>
                  <a:cubicBezTo>
                    <a:pt x="2858" y="1048"/>
                    <a:pt x="1810" y="667"/>
                    <a:pt x="857" y="286"/>
                  </a:cubicBezTo>
                  <a:cubicBezTo>
                    <a:pt x="572" y="191"/>
                    <a:pt x="286" y="95"/>
                    <a:pt x="0" y="0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BFF0C7D6-170D-475D-ADE5-B215107ED4BB}"/>
                </a:ext>
              </a:extLst>
            </p:cNvPr>
            <p:cNvSpPr/>
            <p:nvPr/>
          </p:nvSpPr>
          <p:spPr>
            <a:xfrm>
              <a:off x="5475775" y="3580574"/>
              <a:ext cx="1181104" cy="862075"/>
            </a:xfrm>
            <a:custGeom>
              <a:avLst/>
              <a:gdLst>
                <a:gd name="connsiteX0" fmla="*/ 2337 w 1181104"/>
                <a:gd name="connsiteY0" fmla="*/ 382778 h 862075"/>
                <a:gd name="connsiteX1" fmla="*/ 38151 w 1181104"/>
                <a:gd name="connsiteY1" fmla="*/ 479362 h 862075"/>
                <a:gd name="connsiteX2" fmla="*/ 204172 w 1181104"/>
                <a:gd name="connsiteY2" fmla="*/ 590137 h 862075"/>
                <a:gd name="connsiteX3" fmla="*/ 423723 w 1181104"/>
                <a:gd name="connsiteY3" fmla="*/ 648906 h 862075"/>
                <a:gd name="connsiteX4" fmla="*/ 657848 w 1181104"/>
                <a:gd name="connsiteY4" fmla="*/ 686911 h 862075"/>
                <a:gd name="connsiteX5" fmla="*/ 773767 w 1181104"/>
                <a:gd name="connsiteY5" fmla="*/ 705390 h 862075"/>
                <a:gd name="connsiteX6" fmla="*/ 893782 w 1181104"/>
                <a:gd name="connsiteY6" fmla="*/ 727202 h 862075"/>
                <a:gd name="connsiteX7" fmla="*/ 893782 w 1181104"/>
                <a:gd name="connsiteY7" fmla="*/ 727202 h 862075"/>
                <a:gd name="connsiteX8" fmla="*/ 893782 w 1181104"/>
                <a:gd name="connsiteY8" fmla="*/ 727202 h 862075"/>
                <a:gd name="connsiteX9" fmla="*/ 893591 w 1181104"/>
                <a:gd name="connsiteY9" fmla="*/ 727202 h 862075"/>
                <a:gd name="connsiteX10" fmla="*/ 893496 w 1181104"/>
                <a:gd name="connsiteY10" fmla="*/ 727202 h 862075"/>
                <a:gd name="connsiteX11" fmla="*/ 893115 w 1181104"/>
                <a:gd name="connsiteY11" fmla="*/ 727202 h 862075"/>
                <a:gd name="connsiteX12" fmla="*/ 892925 w 1181104"/>
                <a:gd name="connsiteY12" fmla="*/ 727202 h 862075"/>
                <a:gd name="connsiteX13" fmla="*/ 892639 w 1181104"/>
                <a:gd name="connsiteY13" fmla="*/ 727202 h 862075"/>
                <a:gd name="connsiteX14" fmla="*/ 882923 w 1181104"/>
                <a:gd name="connsiteY14" fmla="*/ 726535 h 862075"/>
                <a:gd name="connsiteX15" fmla="*/ 171787 w 1181104"/>
                <a:gd name="connsiteY15" fmla="*/ 783018 h 862075"/>
                <a:gd name="connsiteX16" fmla="*/ 171692 w 1181104"/>
                <a:gd name="connsiteY16" fmla="*/ 783114 h 862075"/>
                <a:gd name="connsiteX17" fmla="*/ 171882 w 1181104"/>
                <a:gd name="connsiteY17" fmla="*/ 791210 h 862075"/>
                <a:gd name="connsiteX18" fmla="*/ 171977 w 1181104"/>
                <a:gd name="connsiteY18" fmla="*/ 793687 h 862075"/>
                <a:gd name="connsiteX19" fmla="*/ 172073 w 1181104"/>
                <a:gd name="connsiteY19" fmla="*/ 796544 h 862075"/>
                <a:gd name="connsiteX20" fmla="*/ 172454 w 1181104"/>
                <a:gd name="connsiteY20" fmla="*/ 802830 h 862075"/>
                <a:gd name="connsiteX21" fmla="*/ 172454 w 1181104"/>
                <a:gd name="connsiteY21" fmla="*/ 802830 h 862075"/>
                <a:gd name="connsiteX22" fmla="*/ 328378 w 1181104"/>
                <a:gd name="connsiteY22" fmla="*/ 842835 h 862075"/>
                <a:gd name="connsiteX23" fmla="*/ 496685 w 1181104"/>
                <a:gd name="connsiteY23" fmla="*/ 854266 h 862075"/>
                <a:gd name="connsiteX24" fmla="*/ 665277 w 1181104"/>
                <a:gd name="connsiteY24" fmla="*/ 855980 h 862075"/>
                <a:gd name="connsiteX25" fmla="*/ 856825 w 1181104"/>
                <a:gd name="connsiteY25" fmla="*/ 862076 h 862075"/>
                <a:gd name="connsiteX26" fmla="*/ 1036657 w 1181104"/>
                <a:gd name="connsiteY26" fmla="*/ 843597 h 862075"/>
                <a:gd name="connsiteX27" fmla="*/ 1158672 w 1181104"/>
                <a:gd name="connsiteY27" fmla="*/ 769112 h 862075"/>
                <a:gd name="connsiteX28" fmla="*/ 1170007 w 1181104"/>
                <a:gd name="connsiteY28" fmla="*/ 624046 h 862075"/>
                <a:gd name="connsiteX29" fmla="*/ 1099046 w 1181104"/>
                <a:gd name="connsiteY29" fmla="*/ 518319 h 862075"/>
                <a:gd name="connsiteX30" fmla="*/ 990651 w 1181104"/>
                <a:gd name="connsiteY30" fmla="*/ 473075 h 862075"/>
                <a:gd name="connsiteX31" fmla="*/ 753002 w 1181104"/>
                <a:gd name="connsiteY31" fmla="*/ 388588 h 862075"/>
                <a:gd name="connsiteX32" fmla="*/ 616223 w 1181104"/>
                <a:gd name="connsiteY32" fmla="*/ 348583 h 862075"/>
                <a:gd name="connsiteX33" fmla="*/ 583267 w 1181104"/>
                <a:gd name="connsiteY33" fmla="*/ 340011 h 862075"/>
                <a:gd name="connsiteX34" fmla="*/ 548501 w 1181104"/>
                <a:gd name="connsiteY34" fmla="*/ 321151 h 862075"/>
                <a:gd name="connsiteX35" fmla="*/ 548310 w 1181104"/>
                <a:gd name="connsiteY35" fmla="*/ 320961 h 862075"/>
                <a:gd name="connsiteX36" fmla="*/ 501352 w 1181104"/>
                <a:gd name="connsiteY36" fmla="*/ 243999 h 862075"/>
                <a:gd name="connsiteX37" fmla="*/ 439058 w 1181104"/>
                <a:gd name="connsiteY37" fmla="*/ 103791 h 862075"/>
                <a:gd name="connsiteX38" fmla="*/ 309042 w 1181104"/>
                <a:gd name="connsiteY38" fmla="*/ 20923 h 862075"/>
                <a:gd name="connsiteX39" fmla="*/ 153023 w 1181104"/>
                <a:gd name="connsiteY39" fmla="*/ 12827 h 862075"/>
                <a:gd name="connsiteX40" fmla="*/ 124543 w 1181104"/>
                <a:gd name="connsiteY40" fmla="*/ 35401 h 862075"/>
                <a:gd name="connsiteX41" fmla="*/ 73108 w 1181104"/>
                <a:gd name="connsiteY41" fmla="*/ 126270 h 862075"/>
                <a:gd name="connsiteX42" fmla="*/ 57677 w 1181104"/>
                <a:gd name="connsiteY42" fmla="*/ 160179 h 862075"/>
                <a:gd name="connsiteX43" fmla="*/ 14815 w 1181104"/>
                <a:gd name="connsiteY43" fmla="*/ 255048 h 862075"/>
                <a:gd name="connsiteX44" fmla="*/ 2337 w 1181104"/>
                <a:gd name="connsiteY44" fmla="*/ 382778 h 862075"/>
                <a:gd name="connsiteX45" fmla="*/ 385623 w 1181104"/>
                <a:gd name="connsiteY45" fmla="*/ 328295 h 862075"/>
                <a:gd name="connsiteX46" fmla="*/ 398387 w 1181104"/>
                <a:gd name="connsiteY46" fmla="*/ 321913 h 862075"/>
                <a:gd name="connsiteX47" fmla="*/ 475253 w 1181104"/>
                <a:gd name="connsiteY47" fmla="*/ 332486 h 862075"/>
                <a:gd name="connsiteX48" fmla="*/ 544595 w 1181104"/>
                <a:gd name="connsiteY48" fmla="*/ 353250 h 862075"/>
                <a:gd name="connsiteX49" fmla="*/ 1052564 w 1181104"/>
                <a:gd name="connsiteY49" fmla="*/ 540893 h 862075"/>
                <a:gd name="connsiteX50" fmla="*/ 1087235 w 1181104"/>
                <a:gd name="connsiteY50" fmla="*/ 565658 h 862075"/>
                <a:gd name="connsiteX51" fmla="*/ 1105237 w 1181104"/>
                <a:gd name="connsiteY51" fmla="*/ 601948 h 862075"/>
                <a:gd name="connsiteX52" fmla="*/ 1082282 w 1181104"/>
                <a:gd name="connsiteY52" fmla="*/ 631762 h 862075"/>
                <a:gd name="connsiteX53" fmla="*/ 1036847 w 1181104"/>
                <a:gd name="connsiteY53" fmla="*/ 633000 h 862075"/>
                <a:gd name="connsiteX54" fmla="*/ 942740 w 1181104"/>
                <a:gd name="connsiteY54" fmla="*/ 612521 h 862075"/>
                <a:gd name="connsiteX55" fmla="*/ 573456 w 1181104"/>
                <a:gd name="connsiteY55" fmla="*/ 514128 h 862075"/>
                <a:gd name="connsiteX56" fmla="*/ 418865 w 1181104"/>
                <a:gd name="connsiteY56" fmla="*/ 440880 h 862075"/>
                <a:gd name="connsiteX57" fmla="*/ 363335 w 1181104"/>
                <a:gd name="connsiteY57" fmla="*/ 380111 h 862075"/>
                <a:gd name="connsiteX58" fmla="*/ 385623 w 1181104"/>
                <a:gd name="connsiteY58" fmla="*/ 328295 h 86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181104" h="862075">
                  <a:moveTo>
                    <a:pt x="2337" y="382778"/>
                  </a:moveTo>
                  <a:cubicBezTo>
                    <a:pt x="7100" y="418116"/>
                    <a:pt x="15863" y="451644"/>
                    <a:pt x="38151" y="479362"/>
                  </a:cubicBezTo>
                  <a:cubicBezTo>
                    <a:pt x="80347" y="531654"/>
                    <a:pt x="142926" y="565277"/>
                    <a:pt x="204172" y="590137"/>
                  </a:cubicBezTo>
                  <a:cubicBezTo>
                    <a:pt x="275038" y="618998"/>
                    <a:pt x="348380" y="636429"/>
                    <a:pt x="423723" y="648906"/>
                  </a:cubicBezTo>
                  <a:cubicBezTo>
                    <a:pt x="501733" y="661765"/>
                    <a:pt x="579743" y="674529"/>
                    <a:pt x="657848" y="686911"/>
                  </a:cubicBezTo>
                  <a:cubicBezTo>
                    <a:pt x="696519" y="693007"/>
                    <a:pt x="735095" y="699103"/>
                    <a:pt x="773767" y="705390"/>
                  </a:cubicBezTo>
                  <a:cubicBezTo>
                    <a:pt x="813962" y="711867"/>
                    <a:pt x="853396" y="722154"/>
                    <a:pt x="893782" y="727202"/>
                  </a:cubicBezTo>
                  <a:cubicBezTo>
                    <a:pt x="893782" y="727202"/>
                    <a:pt x="893782" y="727202"/>
                    <a:pt x="893782" y="727202"/>
                  </a:cubicBezTo>
                  <a:cubicBezTo>
                    <a:pt x="893782" y="727202"/>
                    <a:pt x="893782" y="727202"/>
                    <a:pt x="893782" y="727202"/>
                  </a:cubicBezTo>
                  <a:cubicBezTo>
                    <a:pt x="893782" y="727202"/>
                    <a:pt x="893687" y="727202"/>
                    <a:pt x="893591" y="727202"/>
                  </a:cubicBezTo>
                  <a:cubicBezTo>
                    <a:pt x="893591" y="727202"/>
                    <a:pt x="893591" y="727202"/>
                    <a:pt x="893496" y="727202"/>
                  </a:cubicBezTo>
                  <a:cubicBezTo>
                    <a:pt x="893401" y="727202"/>
                    <a:pt x="893306" y="727202"/>
                    <a:pt x="893115" y="727202"/>
                  </a:cubicBezTo>
                  <a:cubicBezTo>
                    <a:pt x="893020" y="727202"/>
                    <a:pt x="893020" y="727202"/>
                    <a:pt x="892925" y="727202"/>
                  </a:cubicBezTo>
                  <a:cubicBezTo>
                    <a:pt x="892829" y="727202"/>
                    <a:pt x="892734" y="727202"/>
                    <a:pt x="892639" y="727202"/>
                  </a:cubicBezTo>
                  <a:cubicBezTo>
                    <a:pt x="891020" y="727107"/>
                    <a:pt x="887781" y="726821"/>
                    <a:pt x="882923" y="726535"/>
                  </a:cubicBezTo>
                  <a:cubicBezTo>
                    <a:pt x="882638" y="726535"/>
                    <a:pt x="238938" y="735679"/>
                    <a:pt x="171787" y="783018"/>
                  </a:cubicBezTo>
                  <a:cubicBezTo>
                    <a:pt x="171787" y="783018"/>
                    <a:pt x="171692" y="783114"/>
                    <a:pt x="171692" y="783114"/>
                  </a:cubicBezTo>
                  <a:cubicBezTo>
                    <a:pt x="171692" y="785781"/>
                    <a:pt x="171787" y="788448"/>
                    <a:pt x="171882" y="791210"/>
                  </a:cubicBezTo>
                  <a:cubicBezTo>
                    <a:pt x="171882" y="792067"/>
                    <a:pt x="171977" y="792829"/>
                    <a:pt x="171977" y="793687"/>
                  </a:cubicBezTo>
                  <a:cubicBezTo>
                    <a:pt x="171977" y="794639"/>
                    <a:pt x="172073" y="795592"/>
                    <a:pt x="172073" y="796544"/>
                  </a:cubicBezTo>
                  <a:cubicBezTo>
                    <a:pt x="172168" y="798639"/>
                    <a:pt x="172263" y="800735"/>
                    <a:pt x="172454" y="802830"/>
                  </a:cubicBezTo>
                  <a:lnTo>
                    <a:pt x="172454" y="802830"/>
                  </a:lnTo>
                  <a:cubicBezTo>
                    <a:pt x="221984" y="823881"/>
                    <a:pt x="275324" y="835216"/>
                    <a:pt x="328378" y="842835"/>
                  </a:cubicBezTo>
                  <a:cubicBezTo>
                    <a:pt x="384004" y="850837"/>
                    <a:pt x="440487" y="853218"/>
                    <a:pt x="496685" y="854266"/>
                  </a:cubicBezTo>
                  <a:cubicBezTo>
                    <a:pt x="552882" y="855409"/>
                    <a:pt x="609080" y="854551"/>
                    <a:pt x="665277" y="855980"/>
                  </a:cubicBezTo>
                  <a:cubicBezTo>
                    <a:pt x="729095" y="857695"/>
                    <a:pt x="792912" y="862076"/>
                    <a:pt x="856825" y="862076"/>
                  </a:cubicBezTo>
                  <a:cubicBezTo>
                    <a:pt x="917023" y="862076"/>
                    <a:pt x="978078" y="858456"/>
                    <a:pt x="1036657" y="843597"/>
                  </a:cubicBezTo>
                  <a:cubicBezTo>
                    <a:pt x="1082948" y="831882"/>
                    <a:pt x="1131716" y="810641"/>
                    <a:pt x="1158672" y="769112"/>
                  </a:cubicBezTo>
                  <a:cubicBezTo>
                    <a:pt x="1186485" y="726250"/>
                    <a:pt x="1186199" y="671100"/>
                    <a:pt x="1170007" y="624046"/>
                  </a:cubicBezTo>
                  <a:cubicBezTo>
                    <a:pt x="1156005" y="583470"/>
                    <a:pt x="1129907" y="548037"/>
                    <a:pt x="1099046" y="518319"/>
                  </a:cubicBezTo>
                  <a:cubicBezTo>
                    <a:pt x="1063422" y="501936"/>
                    <a:pt x="1026751" y="487458"/>
                    <a:pt x="990651" y="473075"/>
                  </a:cubicBezTo>
                  <a:cubicBezTo>
                    <a:pt x="912546" y="441928"/>
                    <a:pt x="833203" y="413830"/>
                    <a:pt x="753002" y="388588"/>
                  </a:cubicBezTo>
                  <a:cubicBezTo>
                    <a:pt x="707663" y="374301"/>
                    <a:pt x="662134" y="360871"/>
                    <a:pt x="616223" y="348583"/>
                  </a:cubicBezTo>
                  <a:cubicBezTo>
                    <a:pt x="605365" y="345630"/>
                    <a:pt x="594316" y="342678"/>
                    <a:pt x="583267" y="340011"/>
                  </a:cubicBezTo>
                  <a:cubicBezTo>
                    <a:pt x="569837" y="336677"/>
                    <a:pt x="558026" y="330105"/>
                    <a:pt x="548501" y="321151"/>
                  </a:cubicBezTo>
                  <a:cubicBezTo>
                    <a:pt x="548405" y="321056"/>
                    <a:pt x="548310" y="321056"/>
                    <a:pt x="548310" y="320961"/>
                  </a:cubicBezTo>
                  <a:cubicBezTo>
                    <a:pt x="519545" y="294481"/>
                    <a:pt x="510210" y="280384"/>
                    <a:pt x="501352" y="243999"/>
                  </a:cubicBezTo>
                  <a:cubicBezTo>
                    <a:pt x="489255" y="194564"/>
                    <a:pt x="472586" y="143034"/>
                    <a:pt x="439058" y="103791"/>
                  </a:cubicBezTo>
                  <a:cubicBezTo>
                    <a:pt x="404578" y="63500"/>
                    <a:pt x="358763" y="38068"/>
                    <a:pt x="309042" y="20923"/>
                  </a:cubicBezTo>
                  <a:cubicBezTo>
                    <a:pt x="260274" y="4159"/>
                    <a:pt x="201981" y="-12129"/>
                    <a:pt x="153023" y="12827"/>
                  </a:cubicBezTo>
                  <a:cubicBezTo>
                    <a:pt x="141783" y="18542"/>
                    <a:pt x="132258" y="26162"/>
                    <a:pt x="124543" y="35401"/>
                  </a:cubicBezTo>
                  <a:cubicBezTo>
                    <a:pt x="99683" y="71025"/>
                    <a:pt x="83014" y="104934"/>
                    <a:pt x="73108" y="126270"/>
                  </a:cubicBezTo>
                  <a:cubicBezTo>
                    <a:pt x="68345" y="137700"/>
                    <a:pt x="63107" y="149034"/>
                    <a:pt x="57677" y="160179"/>
                  </a:cubicBezTo>
                  <a:cubicBezTo>
                    <a:pt x="42723" y="191135"/>
                    <a:pt x="27864" y="222758"/>
                    <a:pt x="14815" y="255048"/>
                  </a:cubicBezTo>
                  <a:cubicBezTo>
                    <a:pt x="11672" y="279051"/>
                    <a:pt x="-6331" y="318389"/>
                    <a:pt x="2337" y="382778"/>
                  </a:cubicBezTo>
                  <a:close/>
                  <a:moveTo>
                    <a:pt x="385623" y="328295"/>
                  </a:moveTo>
                  <a:cubicBezTo>
                    <a:pt x="388957" y="324675"/>
                    <a:pt x="393719" y="322199"/>
                    <a:pt x="398387" y="321913"/>
                  </a:cubicBezTo>
                  <a:cubicBezTo>
                    <a:pt x="424295" y="320199"/>
                    <a:pt x="450393" y="325533"/>
                    <a:pt x="475253" y="332486"/>
                  </a:cubicBezTo>
                  <a:cubicBezTo>
                    <a:pt x="498494" y="338963"/>
                    <a:pt x="521545" y="346297"/>
                    <a:pt x="544595" y="353250"/>
                  </a:cubicBezTo>
                  <a:cubicBezTo>
                    <a:pt x="628034" y="378587"/>
                    <a:pt x="1027608" y="526510"/>
                    <a:pt x="1052564" y="540893"/>
                  </a:cubicBezTo>
                  <a:cubicBezTo>
                    <a:pt x="1064851" y="547942"/>
                    <a:pt x="1076567" y="556324"/>
                    <a:pt x="1087235" y="565658"/>
                  </a:cubicBezTo>
                  <a:cubicBezTo>
                    <a:pt x="1097807" y="574993"/>
                    <a:pt x="1106761" y="587184"/>
                    <a:pt x="1105237" y="601948"/>
                  </a:cubicBezTo>
                  <a:cubicBezTo>
                    <a:pt x="1103808" y="615283"/>
                    <a:pt x="1094283" y="626332"/>
                    <a:pt x="1082282" y="631762"/>
                  </a:cubicBezTo>
                  <a:cubicBezTo>
                    <a:pt x="1067804" y="638334"/>
                    <a:pt x="1051992" y="636143"/>
                    <a:pt x="1036847" y="633000"/>
                  </a:cubicBezTo>
                  <a:cubicBezTo>
                    <a:pt x="1005415" y="626427"/>
                    <a:pt x="974078" y="619379"/>
                    <a:pt x="942740" y="612521"/>
                  </a:cubicBezTo>
                  <a:cubicBezTo>
                    <a:pt x="879971" y="598710"/>
                    <a:pt x="770147" y="573183"/>
                    <a:pt x="573456" y="514128"/>
                  </a:cubicBezTo>
                  <a:cubicBezTo>
                    <a:pt x="518878" y="497745"/>
                    <a:pt x="465443" y="474123"/>
                    <a:pt x="418865" y="440880"/>
                  </a:cubicBezTo>
                  <a:cubicBezTo>
                    <a:pt x="396958" y="425259"/>
                    <a:pt x="372574" y="406305"/>
                    <a:pt x="363335" y="380111"/>
                  </a:cubicBezTo>
                  <a:cubicBezTo>
                    <a:pt x="355810" y="358775"/>
                    <a:pt x="365906" y="336772"/>
                    <a:pt x="385623" y="328295"/>
                  </a:cubicBezTo>
                  <a:close/>
                </a:path>
              </a:pathLst>
            </a:custGeom>
            <a:solidFill>
              <a:srgbClr val="CCC5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B043B92E-5EA7-4ED6-9BF1-51F601241CD2}"/>
                </a:ext>
              </a:extLst>
            </p:cNvPr>
            <p:cNvSpPr/>
            <p:nvPr/>
          </p:nvSpPr>
          <p:spPr>
            <a:xfrm>
              <a:off x="5647618" y="4284439"/>
              <a:ext cx="711271" cy="79152"/>
            </a:xfrm>
            <a:custGeom>
              <a:avLst/>
              <a:gdLst>
                <a:gd name="connsiteX0" fmla="*/ 992 w 711271"/>
                <a:gd name="connsiteY0" fmla="*/ 46482 h 79152"/>
                <a:gd name="connsiteX1" fmla="*/ 706 w 711271"/>
                <a:gd name="connsiteY1" fmla="*/ 51245 h 79152"/>
                <a:gd name="connsiteX2" fmla="*/ 516 w 711271"/>
                <a:gd name="connsiteY2" fmla="*/ 55150 h 79152"/>
                <a:gd name="connsiteX3" fmla="*/ 325 w 711271"/>
                <a:gd name="connsiteY3" fmla="*/ 58865 h 79152"/>
                <a:gd name="connsiteX4" fmla="*/ 135 w 711271"/>
                <a:gd name="connsiteY4" fmla="*/ 62960 h 79152"/>
                <a:gd name="connsiteX5" fmla="*/ 135 w 711271"/>
                <a:gd name="connsiteY5" fmla="*/ 64579 h 79152"/>
                <a:gd name="connsiteX6" fmla="*/ 39 w 711271"/>
                <a:gd name="connsiteY6" fmla="*/ 79153 h 79152"/>
                <a:gd name="connsiteX7" fmla="*/ 135 w 711271"/>
                <a:gd name="connsiteY7" fmla="*/ 79058 h 79152"/>
                <a:gd name="connsiteX8" fmla="*/ 711271 w 711271"/>
                <a:gd name="connsiteY8" fmla="*/ 22574 h 79152"/>
                <a:gd name="connsiteX9" fmla="*/ 613831 w 711271"/>
                <a:gd name="connsiteY9" fmla="*/ 15907 h 79152"/>
                <a:gd name="connsiteX10" fmla="*/ 613735 w 711271"/>
                <a:gd name="connsiteY10" fmla="*/ 15907 h 79152"/>
                <a:gd name="connsiteX11" fmla="*/ 608306 w 711271"/>
                <a:gd name="connsiteY11" fmla="*/ 15526 h 79152"/>
                <a:gd name="connsiteX12" fmla="*/ 608020 w 711271"/>
                <a:gd name="connsiteY12" fmla="*/ 15526 h 79152"/>
                <a:gd name="connsiteX13" fmla="*/ 602781 w 711271"/>
                <a:gd name="connsiteY13" fmla="*/ 15240 h 79152"/>
                <a:gd name="connsiteX14" fmla="*/ 602305 w 711271"/>
                <a:gd name="connsiteY14" fmla="*/ 15240 h 79152"/>
                <a:gd name="connsiteX15" fmla="*/ 591066 w 711271"/>
                <a:gd name="connsiteY15" fmla="*/ 14573 h 79152"/>
                <a:gd name="connsiteX16" fmla="*/ 590875 w 711271"/>
                <a:gd name="connsiteY16" fmla="*/ 14573 h 79152"/>
                <a:gd name="connsiteX17" fmla="*/ 553918 w 711271"/>
                <a:gd name="connsiteY17" fmla="*/ 12383 h 79152"/>
                <a:gd name="connsiteX18" fmla="*/ 553442 w 711271"/>
                <a:gd name="connsiteY18" fmla="*/ 12383 h 79152"/>
                <a:gd name="connsiteX19" fmla="*/ 547537 w 711271"/>
                <a:gd name="connsiteY19" fmla="*/ 12002 h 79152"/>
                <a:gd name="connsiteX20" fmla="*/ 546870 w 711271"/>
                <a:gd name="connsiteY20" fmla="*/ 12002 h 79152"/>
                <a:gd name="connsiteX21" fmla="*/ 541060 w 711271"/>
                <a:gd name="connsiteY21" fmla="*/ 11716 h 79152"/>
                <a:gd name="connsiteX22" fmla="*/ 540298 w 711271"/>
                <a:gd name="connsiteY22" fmla="*/ 11716 h 79152"/>
                <a:gd name="connsiteX23" fmla="*/ 534773 w 711271"/>
                <a:gd name="connsiteY23" fmla="*/ 11430 h 79152"/>
                <a:gd name="connsiteX24" fmla="*/ 533535 w 711271"/>
                <a:gd name="connsiteY24" fmla="*/ 11335 h 79152"/>
                <a:gd name="connsiteX25" fmla="*/ 528201 w 711271"/>
                <a:gd name="connsiteY25" fmla="*/ 11049 h 79152"/>
                <a:gd name="connsiteX26" fmla="*/ 526962 w 711271"/>
                <a:gd name="connsiteY26" fmla="*/ 10954 h 79152"/>
                <a:gd name="connsiteX27" fmla="*/ 520866 w 711271"/>
                <a:gd name="connsiteY27" fmla="*/ 10573 h 79152"/>
                <a:gd name="connsiteX28" fmla="*/ 520581 w 711271"/>
                <a:gd name="connsiteY28" fmla="*/ 10573 h 79152"/>
                <a:gd name="connsiteX29" fmla="*/ 492958 w 711271"/>
                <a:gd name="connsiteY29" fmla="*/ 9049 h 79152"/>
                <a:gd name="connsiteX30" fmla="*/ 492863 w 711271"/>
                <a:gd name="connsiteY30" fmla="*/ 9049 h 79152"/>
                <a:gd name="connsiteX31" fmla="*/ 486100 w 711271"/>
                <a:gd name="connsiteY31" fmla="*/ 8668 h 79152"/>
                <a:gd name="connsiteX32" fmla="*/ 485243 w 711271"/>
                <a:gd name="connsiteY32" fmla="*/ 8668 h 79152"/>
                <a:gd name="connsiteX33" fmla="*/ 479242 w 711271"/>
                <a:gd name="connsiteY33" fmla="*/ 8382 h 79152"/>
                <a:gd name="connsiteX34" fmla="*/ 477718 w 711271"/>
                <a:gd name="connsiteY34" fmla="*/ 8287 h 79152"/>
                <a:gd name="connsiteX35" fmla="*/ 472384 w 711271"/>
                <a:gd name="connsiteY35" fmla="*/ 8001 h 79152"/>
                <a:gd name="connsiteX36" fmla="*/ 470479 w 711271"/>
                <a:gd name="connsiteY36" fmla="*/ 7906 h 79152"/>
                <a:gd name="connsiteX37" fmla="*/ 465240 w 711271"/>
                <a:gd name="connsiteY37" fmla="*/ 7620 h 79152"/>
                <a:gd name="connsiteX38" fmla="*/ 463431 w 711271"/>
                <a:gd name="connsiteY38" fmla="*/ 7525 h 79152"/>
                <a:gd name="connsiteX39" fmla="*/ 458097 w 711271"/>
                <a:gd name="connsiteY39" fmla="*/ 7239 h 79152"/>
                <a:gd name="connsiteX40" fmla="*/ 456287 w 711271"/>
                <a:gd name="connsiteY40" fmla="*/ 7144 h 79152"/>
                <a:gd name="connsiteX41" fmla="*/ 450762 w 711271"/>
                <a:gd name="connsiteY41" fmla="*/ 6858 h 79152"/>
                <a:gd name="connsiteX42" fmla="*/ 449143 w 711271"/>
                <a:gd name="connsiteY42" fmla="*/ 6763 h 79152"/>
                <a:gd name="connsiteX43" fmla="*/ 443238 w 711271"/>
                <a:gd name="connsiteY43" fmla="*/ 6477 h 79152"/>
                <a:gd name="connsiteX44" fmla="*/ 441999 w 711271"/>
                <a:gd name="connsiteY44" fmla="*/ 6382 h 79152"/>
                <a:gd name="connsiteX45" fmla="*/ 435141 w 711271"/>
                <a:gd name="connsiteY45" fmla="*/ 6096 h 79152"/>
                <a:gd name="connsiteX46" fmla="*/ 434856 w 711271"/>
                <a:gd name="connsiteY46" fmla="*/ 6096 h 79152"/>
                <a:gd name="connsiteX47" fmla="*/ 412758 w 711271"/>
                <a:gd name="connsiteY47" fmla="*/ 5144 h 79152"/>
                <a:gd name="connsiteX48" fmla="*/ 411900 w 711271"/>
                <a:gd name="connsiteY48" fmla="*/ 5144 h 79152"/>
                <a:gd name="connsiteX49" fmla="*/ 405519 w 711271"/>
                <a:gd name="connsiteY49" fmla="*/ 4858 h 79152"/>
                <a:gd name="connsiteX50" fmla="*/ 403899 w 711271"/>
                <a:gd name="connsiteY50" fmla="*/ 4763 h 79152"/>
                <a:gd name="connsiteX51" fmla="*/ 398280 w 711271"/>
                <a:gd name="connsiteY51" fmla="*/ 4572 h 79152"/>
                <a:gd name="connsiteX52" fmla="*/ 396279 w 711271"/>
                <a:gd name="connsiteY52" fmla="*/ 4477 h 79152"/>
                <a:gd name="connsiteX53" fmla="*/ 391041 w 711271"/>
                <a:gd name="connsiteY53" fmla="*/ 4286 h 79152"/>
                <a:gd name="connsiteX54" fmla="*/ 388850 w 711271"/>
                <a:gd name="connsiteY54" fmla="*/ 4191 h 79152"/>
                <a:gd name="connsiteX55" fmla="*/ 383516 w 711271"/>
                <a:gd name="connsiteY55" fmla="*/ 4000 h 79152"/>
                <a:gd name="connsiteX56" fmla="*/ 381516 w 711271"/>
                <a:gd name="connsiteY56" fmla="*/ 3905 h 79152"/>
                <a:gd name="connsiteX57" fmla="*/ 376087 w 711271"/>
                <a:gd name="connsiteY57" fmla="*/ 3715 h 79152"/>
                <a:gd name="connsiteX58" fmla="*/ 374086 w 711271"/>
                <a:gd name="connsiteY58" fmla="*/ 3620 h 79152"/>
                <a:gd name="connsiteX59" fmla="*/ 368466 w 711271"/>
                <a:gd name="connsiteY59" fmla="*/ 3429 h 79152"/>
                <a:gd name="connsiteX60" fmla="*/ 366657 w 711271"/>
                <a:gd name="connsiteY60" fmla="*/ 3334 h 79152"/>
                <a:gd name="connsiteX61" fmla="*/ 360656 w 711271"/>
                <a:gd name="connsiteY61" fmla="*/ 3143 h 79152"/>
                <a:gd name="connsiteX62" fmla="*/ 359322 w 711271"/>
                <a:gd name="connsiteY62" fmla="*/ 3048 h 79152"/>
                <a:gd name="connsiteX63" fmla="*/ 352369 w 711271"/>
                <a:gd name="connsiteY63" fmla="*/ 2762 h 79152"/>
                <a:gd name="connsiteX64" fmla="*/ 351988 w 711271"/>
                <a:gd name="connsiteY64" fmla="*/ 2762 h 79152"/>
                <a:gd name="connsiteX65" fmla="*/ 337034 w 711271"/>
                <a:gd name="connsiteY65" fmla="*/ 2286 h 79152"/>
                <a:gd name="connsiteX66" fmla="*/ 335796 w 711271"/>
                <a:gd name="connsiteY66" fmla="*/ 2286 h 79152"/>
                <a:gd name="connsiteX67" fmla="*/ 329700 w 711271"/>
                <a:gd name="connsiteY67" fmla="*/ 2096 h 79152"/>
                <a:gd name="connsiteX68" fmla="*/ 327890 w 711271"/>
                <a:gd name="connsiteY68" fmla="*/ 2000 h 79152"/>
                <a:gd name="connsiteX69" fmla="*/ 322365 w 711271"/>
                <a:gd name="connsiteY69" fmla="*/ 1810 h 79152"/>
                <a:gd name="connsiteX70" fmla="*/ 320270 w 711271"/>
                <a:gd name="connsiteY70" fmla="*/ 1715 h 79152"/>
                <a:gd name="connsiteX71" fmla="*/ 315031 w 711271"/>
                <a:gd name="connsiteY71" fmla="*/ 1524 h 79152"/>
                <a:gd name="connsiteX72" fmla="*/ 312745 w 711271"/>
                <a:gd name="connsiteY72" fmla="*/ 1429 h 79152"/>
                <a:gd name="connsiteX73" fmla="*/ 307697 w 711271"/>
                <a:gd name="connsiteY73" fmla="*/ 1333 h 79152"/>
                <a:gd name="connsiteX74" fmla="*/ 305220 w 711271"/>
                <a:gd name="connsiteY74" fmla="*/ 1238 h 79152"/>
                <a:gd name="connsiteX75" fmla="*/ 300363 w 711271"/>
                <a:gd name="connsiteY75" fmla="*/ 1143 h 79152"/>
                <a:gd name="connsiteX76" fmla="*/ 297886 w 711271"/>
                <a:gd name="connsiteY76" fmla="*/ 1048 h 79152"/>
                <a:gd name="connsiteX77" fmla="*/ 292933 w 711271"/>
                <a:gd name="connsiteY77" fmla="*/ 953 h 79152"/>
                <a:gd name="connsiteX78" fmla="*/ 290552 w 711271"/>
                <a:gd name="connsiteY78" fmla="*/ 857 h 79152"/>
                <a:gd name="connsiteX79" fmla="*/ 285504 w 711271"/>
                <a:gd name="connsiteY79" fmla="*/ 762 h 79152"/>
                <a:gd name="connsiteX80" fmla="*/ 283313 w 711271"/>
                <a:gd name="connsiteY80" fmla="*/ 667 h 79152"/>
                <a:gd name="connsiteX81" fmla="*/ 277693 w 711271"/>
                <a:gd name="connsiteY81" fmla="*/ 571 h 79152"/>
                <a:gd name="connsiteX82" fmla="*/ 276074 w 711271"/>
                <a:gd name="connsiteY82" fmla="*/ 571 h 79152"/>
                <a:gd name="connsiteX83" fmla="*/ 269025 w 711271"/>
                <a:gd name="connsiteY83" fmla="*/ 476 h 79152"/>
                <a:gd name="connsiteX84" fmla="*/ 268835 w 711271"/>
                <a:gd name="connsiteY84" fmla="*/ 476 h 79152"/>
                <a:gd name="connsiteX85" fmla="*/ 261405 w 711271"/>
                <a:gd name="connsiteY85" fmla="*/ 381 h 79152"/>
                <a:gd name="connsiteX86" fmla="*/ 261215 w 711271"/>
                <a:gd name="connsiteY86" fmla="*/ 381 h 79152"/>
                <a:gd name="connsiteX87" fmla="*/ 254262 w 711271"/>
                <a:gd name="connsiteY87" fmla="*/ 286 h 79152"/>
                <a:gd name="connsiteX88" fmla="*/ 252547 w 711271"/>
                <a:gd name="connsiteY88" fmla="*/ 286 h 79152"/>
                <a:gd name="connsiteX89" fmla="*/ 247213 w 711271"/>
                <a:gd name="connsiteY89" fmla="*/ 191 h 79152"/>
                <a:gd name="connsiteX90" fmla="*/ 244832 w 711271"/>
                <a:gd name="connsiteY90" fmla="*/ 191 h 79152"/>
                <a:gd name="connsiteX91" fmla="*/ 240069 w 711271"/>
                <a:gd name="connsiteY91" fmla="*/ 95 h 79152"/>
                <a:gd name="connsiteX92" fmla="*/ 237593 w 711271"/>
                <a:gd name="connsiteY92" fmla="*/ 95 h 79152"/>
                <a:gd name="connsiteX93" fmla="*/ 233116 w 711271"/>
                <a:gd name="connsiteY93" fmla="*/ 0 h 79152"/>
                <a:gd name="connsiteX94" fmla="*/ 230449 w 711271"/>
                <a:gd name="connsiteY94" fmla="*/ 0 h 79152"/>
                <a:gd name="connsiteX95" fmla="*/ 225972 w 711271"/>
                <a:gd name="connsiteY95" fmla="*/ 0 h 79152"/>
                <a:gd name="connsiteX96" fmla="*/ 223401 w 711271"/>
                <a:gd name="connsiteY96" fmla="*/ 0 h 79152"/>
                <a:gd name="connsiteX97" fmla="*/ 219019 w 711271"/>
                <a:gd name="connsiteY97" fmla="*/ 0 h 79152"/>
                <a:gd name="connsiteX98" fmla="*/ 216352 w 711271"/>
                <a:gd name="connsiteY98" fmla="*/ 0 h 79152"/>
                <a:gd name="connsiteX99" fmla="*/ 211875 w 711271"/>
                <a:gd name="connsiteY99" fmla="*/ 0 h 79152"/>
                <a:gd name="connsiteX100" fmla="*/ 209399 w 711271"/>
                <a:gd name="connsiteY100" fmla="*/ 0 h 79152"/>
                <a:gd name="connsiteX101" fmla="*/ 204637 w 711271"/>
                <a:gd name="connsiteY101" fmla="*/ 0 h 79152"/>
                <a:gd name="connsiteX102" fmla="*/ 202541 w 711271"/>
                <a:gd name="connsiteY102" fmla="*/ 0 h 79152"/>
                <a:gd name="connsiteX103" fmla="*/ 197397 w 711271"/>
                <a:gd name="connsiteY103" fmla="*/ 0 h 79152"/>
                <a:gd name="connsiteX104" fmla="*/ 195683 w 711271"/>
                <a:gd name="connsiteY104" fmla="*/ 0 h 79152"/>
                <a:gd name="connsiteX105" fmla="*/ 182062 w 711271"/>
                <a:gd name="connsiteY105" fmla="*/ 0 h 79152"/>
                <a:gd name="connsiteX106" fmla="*/ 180633 w 711271"/>
                <a:gd name="connsiteY106" fmla="*/ 0 h 79152"/>
                <a:gd name="connsiteX107" fmla="*/ 175490 w 711271"/>
                <a:gd name="connsiteY107" fmla="*/ 0 h 79152"/>
                <a:gd name="connsiteX108" fmla="*/ 173299 w 711271"/>
                <a:gd name="connsiteY108" fmla="*/ 0 h 79152"/>
                <a:gd name="connsiteX109" fmla="*/ 168822 w 711271"/>
                <a:gd name="connsiteY109" fmla="*/ 0 h 79152"/>
                <a:gd name="connsiteX110" fmla="*/ 166441 w 711271"/>
                <a:gd name="connsiteY110" fmla="*/ 0 h 79152"/>
                <a:gd name="connsiteX111" fmla="*/ 162345 w 711271"/>
                <a:gd name="connsiteY111" fmla="*/ 0 h 79152"/>
                <a:gd name="connsiteX112" fmla="*/ 159869 w 711271"/>
                <a:gd name="connsiteY112" fmla="*/ 0 h 79152"/>
                <a:gd name="connsiteX113" fmla="*/ 155868 w 711271"/>
                <a:gd name="connsiteY113" fmla="*/ 95 h 79152"/>
                <a:gd name="connsiteX114" fmla="*/ 153297 w 711271"/>
                <a:gd name="connsiteY114" fmla="*/ 95 h 79152"/>
                <a:gd name="connsiteX115" fmla="*/ 149391 w 711271"/>
                <a:gd name="connsiteY115" fmla="*/ 191 h 79152"/>
                <a:gd name="connsiteX116" fmla="*/ 146915 w 711271"/>
                <a:gd name="connsiteY116" fmla="*/ 191 h 79152"/>
                <a:gd name="connsiteX117" fmla="*/ 143010 w 711271"/>
                <a:gd name="connsiteY117" fmla="*/ 286 h 79152"/>
                <a:gd name="connsiteX118" fmla="*/ 140533 w 711271"/>
                <a:gd name="connsiteY118" fmla="*/ 381 h 79152"/>
                <a:gd name="connsiteX119" fmla="*/ 136628 w 711271"/>
                <a:gd name="connsiteY119" fmla="*/ 476 h 79152"/>
                <a:gd name="connsiteX120" fmla="*/ 134247 w 711271"/>
                <a:gd name="connsiteY120" fmla="*/ 571 h 79152"/>
                <a:gd name="connsiteX121" fmla="*/ 130151 w 711271"/>
                <a:gd name="connsiteY121" fmla="*/ 667 h 79152"/>
                <a:gd name="connsiteX122" fmla="*/ 128151 w 711271"/>
                <a:gd name="connsiteY122" fmla="*/ 762 h 79152"/>
                <a:gd name="connsiteX123" fmla="*/ 123293 w 711271"/>
                <a:gd name="connsiteY123" fmla="*/ 953 h 79152"/>
                <a:gd name="connsiteX124" fmla="*/ 122055 w 711271"/>
                <a:gd name="connsiteY124" fmla="*/ 953 h 79152"/>
                <a:gd name="connsiteX125" fmla="*/ 115959 w 711271"/>
                <a:gd name="connsiteY125" fmla="*/ 1143 h 79152"/>
                <a:gd name="connsiteX126" fmla="*/ 115482 w 711271"/>
                <a:gd name="connsiteY126" fmla="*/ 1143 h 79152"/>
                <a:gd name="connsiteX127" fmla="*/ 110053 w 711271"/>
                <a:gd name="connsiteY127" fmla="*/ 1333 h 79152"/>
                <a:gd name="connsiteX128" fmla="*/ 108243 w 711271"/>
                <a:gd name="connsiteY128" fmla="*/ 1429 h 79152"/>
                <a:gd name="connsiteX129" fmla="*/ 104243 w 711271"/>
                <a:gd name="connsiteY129" fmla="*/ 1619 h 79152"/>
                <a:gd name="connsiteX130" fmla="*/ 102147 w 711271"/>
                <a:gd name="connsiteY130" fmla="*/ 1715 h 79152"/>
                <a:gd name="connsiteX131" fmla="*/ 98528 w 711271"/>
                <a:gd name="connsiteY131" fmla="*/ 1905 h 79152"/>
                <a:gd name="connsiteX132" fmla="*/ 96242 w 711271"/>
                <a:gd name="connsiteY132" fmla="*/ 2000 h 79152"/>
                <a:gd name="connsiteX133" fmla="*/ 92813 w 711271"/>
                <a:gd name="connsiteY133" fmla="*/ 2191 h 79152"/>
                <a:gd name="connsiteX134" fmla="*/ 90527 w 711271"/>
                <a:gd name="connsiteY134" fmla="*/ 2286 h 79152"/>
                <a:gd name="connsiteX135" fmla="*/ 87193 w 711271"/>
                <a:gd name="connsiteY135" fmla="*/ 2477 h 79152"/>
                <a:gd name="connsiteX136" fmla="*/ 84907 w 711271"/>
                <a:gd name="connsiteY136" fmla="*/ 2572 h 79152"/>
                <a:gd name="connsiteX137" fmla="*/ 81669 w 711271"/>
                <a:gd name="connsiteY137" fmla="*/ 2762 h 79152"/>
                <a:gd name="connsiteX138" fmla="*/ 79383 w 711271"/>
                <a:gd name="connsiteY138" fmla="*/ 2858 h 79152"/>
                <a:gd name="connsiteX139" fmla="*/ 76239 w 711271"/>
                <a:gd name="connsiteY139" fmla="*/ 3048 h 79152"/>
                <a:gd name="connsiteX140" fmla="*/ 74049 w 711271"/>
                <a:gd name="connsiteY140" fmla="*/ 3143 h 79152"/>
                <a:gd name="connsiteX141" fmla="*/ 70810 w 711271"/>
                <a:gd name="connsiteY141" fmla="*/ 3334 h 79152"/>
                <a:gd name="connsiteX142" fmla="*/ 68810 w 711271"/>
                <a:gd name="connsiteY142" fmla="*/ 3429 h 79152"/>
                <a:gd name="connsiteX143" fmla="*/ 65381 w 711271"/>
                <a:gd name="connsiteY143" fmla="*/ 3715 h 79152"/>
                <a:gd name="connsiteX144" fmla="*/ 63666 w 711271"/>
                <a:gd name="connsiteY144" fmla="*/ 3810 h 79152"/>
                <a:gd name="connsiteX145" fmla="*/ 59571 w 711271"/>
                <a:gd name="connsiteY145" fmla="*/ 4096 h 79152"/>
                <a:gd name="connsiteX146" fmla="*/ 58618 w 711271"/>
                <a:gd name="connsiteY146" fmla="*/ 4191 h 79152"/>
                <a:gd name="connsiteX147" fmla="*/ 53665 w 711271"/>
                <a:gd name="connsiteY147" fmla="*/ 4667 h 79152"/>
                <a:gd name="connsiteX148" fmla="*/ 52427 w 711271"/>
                <a:gd name="connsiteY148" fmla="*/ 4763 h 79152"/>
                <a:gd name="connsiteX149" fmla="*/ 48807 w 711271"/>
                <a:gd name="connsiteY149" fmla="*/ 5144 h 79152"/>
                <a:gd name="connsiteX150" fmla="*/ 47093 w 711271"/>
                <a:gd name="connsiteY150" fmla="*/ 5334 h 79152"/>
                <a:gd name="connsiteX151" fmla="*/ 44045 w 711271"/>
                <a:gd name="connsiteY151" fmla="*/ 5620 h 79152"/>
                <a:gd name="connsiteX152" fmla="*/ 42235 w 711271"/>
                <a:gd name="connsiteY152" fmla="*/ 5810 h 79152"/>
                <a:gd name="connsiteX153" fmla="*/ 39473 w 711271"/>
                <a:gd name="connsiteY153" fmla="*/ 6096 h 79152"/>
                <a:gd name="connsiteX154" fmla="*/ 37568 w 711271"/>
                <a:gd name="connsiteY154" fmla="*/ 6287 h 79152"/>
                <a:gd name="connsiteX155" fmla="*/ 34996 w 711271"/>
                <a:gd name="connsiteY155" fmla="*/ 6572 h 79152"/>
                <a:gd name="connsiteX156" fmla="*/ 33091 w 711271"/>
                <a:gd name="connsiteY156" fmla="*/ 6763 h 79152"/>
                <a:gd name="connsiteX157" fmla="*/ 30615 w 711271"/>
                <a:gd name="connsiteY157" fmla="*/ 7049 h 79152"/>
                <a:gd name="connsiteX158" fmla="*/ 28805 w 711271"/>
                <a:gd name="connsiteY158" fmla="*/ 7334 h 79152"/>
                <a:gd name="connsiteX159" fmla="*/ 26424 w 711271"/>
                <a:gd name="connsiteY159" fmla="*/ 7620 h 79152"/>
                <a:gd name="connsiteX160" fmla="*/ 24614 w 711271"/>
                <a:gd name="connsiteY160" fmla="*/ 7906 h 79152"/>
                <a:gd name="connsiteX161" fmla="*/ 22233 w 711271"/>
                <a:gd name="connsiteY161" fmla="*/ 8287 h 79152"/>
                <a:gd name="connsiteX162" fmla="*/ 20518 w 711271"/>
                <a:gd name="connsiteY162" fmla="*/ 8573 h 79152"/>
                <a:gd name="connsiteX163" fmla="*/ 18137 w 711271"/>
                <a:gd name="connsiteY163" fmla="*/ 8954 h 79152"/>
                <a:gd name="connsiteX164" fmla="*/ 16613 w 711271"/>
                <a:gd name="connsiteY164" fmla="*/ 9239 h 79152"/>
                <a:gd name="connsiteX165" fmla="*/ 14041 w 711271"/>
                <a:gd name="connsiteY165" fmla="*/ 9716 h 79152"/>
                <a:gd name="connsiteX166" fmla="*/ 12803 w 711271"/>
                <a:gd name="connsiteY166" fmla="*/ 9906 h 79152"/>
                <a:gd name="connsiteX167" fmla="*/ 9088 w 711271"/>
                <a:gd name="connsiteY167" fmla="*/ 10573 h 79152"/>
                <a:gd name="connsiteX168" fmla="*/ 5564 w 711271"/>
                <a:gd name="connsiteY168" fmla="*/ 21717 h 79152"/>
                <a:gd name="connsiteX169" fmla="*/ 2421 w 711271"/>
                <a:gd name="connsiteY169" fmla="*/ 34195 h 79152"/>
                <a:gd name="connsiteX170" fmla="*/ 2040 w 711271"/>
                <a:gd name="connsiteY170" fmla="*/ 37719 h 79152"/>
                <a:gd name="connsiteX171" fmla="*/ 2040 w 711271"/>
                <a:gd name="connsiteY171" fmla="*/ 37719 h 79152"/>
                <a:gd name="connsiteX172" fmla="*/ 1468 w 711271"/>
                <a:gd name="connsiteY172" fmla="*/ 44291 h 79152"/>
                <a:gd name="connsiteX173" fmla="*/ 992 w 711271"/>
                <a:gd name="connsiteY173" fmla="*/ 46482 h 79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</a:cxnLst>
              <a:rect l="l" t="t" r="r" b="b"/>
              <a:pathLst>
                <a:path w="711271" h="79152">
                  <a:moveTo>
                    <a:pt x="992" y="46482"/>
                  </a:moveTo>
                  <a:cubicBezTo>
                    <a:pt x="897" y="48101"/>
                    <a:pt x="801" y="49625"/>
                    <a:pt x="706" y="51245"/>
                  </a:cubicBezTo>
                  <a:cubicBezTo>
                    <a:pt x="611" y="52578"/>
                    <a:pt x="516" y="53912"/>
                    <a:pt x="516" y="55150"/>
                  </a:cubicBezTo>
                  <a:cubicBezTo>
                    <a:pt x="420" y="56388"/>
                    <a:pt x="420" y="57626"/>
                    <a:pt x="325" y="58865"/>
                  </a:cubicBezTo>
                  <a:cubicBezTo>
                    <a:pt x="230" y="60198"/>
                    <a:pt x="230" y="61532"/>
                    <a:pt x="135" y="62960"/>
                  </a:cubicBezTo>
                  <a:cubicBezTo>
                    <a:pt x="135" y="63532"/>
                    <a:pt x="135" y="64008"/>
                    <a:pt x="135" y="64579"/>
                  </a:cubicBezTo>
                  <a:cubicBezTo>
                    <a:pt x="39" y="69437"/>
                    <a:pt x="-56" y="74295"/>
                    <a:pt x="39" y="79153"/>
                  </a:cubicBezTo>
                  <a:cubicBezTo>
                    <a:pt x="39" y="79153"/>
                    <a:pt x="135" y="79058"/>
                    <a:pt x="135" y="79058"/>
                  </a:cubicBezTo>
                  <a:cubicBezTo>
                    <a:pt x="67286" y="31718"/>
                    <a:pt x="710985" y="22574"/>
                    <a:pt x="711271" y="22574"/>
                  </a:cubicBezTo>
                  <a:cubicBezTo>
                    <a:pt x="694602" y="21336"/>
                    <a:pt x="659836" y="18859"/>
                    <a:pt x="613831" y="15907"/>
                  </a:cubicBezTo>
                  <a:cubicBezTo>
                    <a:pt x="613831" y="15907"/>
                    <a:pt x="613735" y="15907"/>
                    <a:pt x="613735" y="15907"/>
                  </a:cubicBezTo>
                  <a:cubicBezTo>
                    <a:pt x="611925" y="15812"/>
                    <a:pt x="610116" y="15716"/>
                    <a:pt x="608306" y="15526"/>
                  </a:cubicBezTo>
                  <a:cubicBezTo>
                    <a:pt x="608211" y="15526"/>
                    <a:pt x="608115" y="15526"/>
                    <a:pt x="608020" y="15526"/>
                  </a:cubicBezTo>
                  <a:cubicBezTo>
                    <a:pt x="606306" y="15430"/>
                    <a:pt x="604496" y="15335"/>
                    <a:pt x="602781" y="15240"/>
                  </a:cubicBezTo>
                  <a:cubicBezTo>
                    <a:pt x="602591" y="15240"/>
                    <a:pt x="602496" y="15240"/>
                    <a:pt x="602305" y="15240"/>
                  </a:cubicBezTo>
                  <a:cubicBezTo>
                    <a:pt x="598590" y="15050"/>
                    <a:pt x="594876" y="14764"/>
                    <a:pt x="591066" y="14573"/>
                  </a:cubicBezTo>
                  <a:cubicBezTo>
                    <a:pt x="590971" y="14573"/>
                    <a:pt x="590875" y="14573"/>
                    <a:pt x="590875" y="14573"/>
                  </a:cubicBezTo>
                  <a:cubicBezTo>
                    <a:pt x="579064" y="13811"/>
                    <a:pt x="566777" y="13145"/>
                    <a:pt x="553918" y="12383"/>
                  </a:cubicBezTo>
                  <a:cubicBezTo>
                    <a:pt x="553728" y="12383"/>
                    <a:pt x="553633" y="12383"/>
                    <a:pt x="553442" y="12383"/>
                  </a:cubicBezTo>
                  <a:cubicBezTo>
                    <a:pt x="551537" y="12287"/>
                    <a:pt x="549537" y="12192"/>
                    <a:pt x="547537" y="12002"/>
                  </a:cubicBezTo>
                  <a:cubicBezTo>
                    <a:pt x="547346" y="12002"/>
                    <a:pt x="547060" y="12002"/>
                    <a:pt x="546870" y="12002"/>
                  </a:cubicBezTo>
                  <a:cubicBezTo>
                    <a:pt x="544965" y="11906"/>
                    <a:pt x="542964" y="11811"/>
                    <a:pt x="541060" y="11716"/>
                  </a:cubicBezTo>
                  <a:cubicBezTo>
                    <a:pt x="540774" y="11716"/>
                    <a:pt x="540488" y="11716"/>
                    <a:pt x="540298" y="11716"/>
                  </a:cubicBezTo>
                  <a:cubicBezTo>
                    <a:pt x="538488" y="11621"/>
                    <a:pt x="536678" y="11525"/>
                    <a:pt x="534773" y="11430"/>
                  </a:cubicBezTo>
                  <a:cubicBezTo>
                    <a:pt x="534392" y="11430"/>
                    <a:pt x="533916" y="11335"/>
                    <a:pt x="533535" y="11335"/>
                  </a:cubicBezTo>
                  <a:cubicBezTo>
                    <a:pt x="531725" y="11240"/>
                    <a:pt x="530010" y="11144"/>
                    <a:pt x="528201" y="11049"/>
                  </a:cubicBezTo>
                  <a:cubicBezTo>
                    <a:pt x="527820" y="11049"/>
                    <a:pt x="527344" y="11049"/>
                    <a:pt x="526962" y="10954"/>
                  </a:cubicBezTo>
                  <a:cubicBezTo>
                    <a:pt x="524962" y="10858"/>
                    <a:pt x="522867" y="10763"/>
                    <a:pt x="520866" y="10573"/>
                  </a:cubicBezTo>
                  <a:cubicBezTo>
                    <a:pt x="520771" y="10573"/>
                    <a:pt x="520676" y="10573"/>
                    <a:pt x="520581" y="10573"/>
                  </a:cubicBezTo>
                  <a:cubicBezTo>
                    <a:pt x="511532" y="10096"/>
                    <a:pt x="502293" y="9620"/>
                    <a:pt x="492958" y="9049"/>
                  </a:cubicBezTo>
                  <a:cubicBezTo>
                    <a:pt x="492958" y="9049"/>
                    <a:pt x="492863" y="9049"/>
                    <a:pt x="492863" y="9049"/>
                  </a:cubicBezTo>
                  <a:cubicBezTo>
                    <a:pt x="490577" y="8954"/>
                    <a:pt x="488386" y="8858"/>
                    <a:pt x="486100" y="8668"/>
                  </a:cubicBezTo>
                  <a:cubicBezTo>
                    <a:pt x="485814" y="8668"/>
                    <a:pt x="485529" y="8668"/>
                    <a:pt x="485243" y="8668"/>
                  </a:cubicBezTo>
                  <a:cubicBezTo>
                    <a:pt x="483243" y="8573"/>
                    <a:pt x="481242" y="8477"/>
                    <a:pt x="479242" y="8382"/>
                  </a:cubicBezTo>
                  <a:cubicBezTo>
                    <a:pt x="478766" y="8382"/>
                    <a:pt x="478194" y="8287"/>
                    <a:pt x="477718" y="8287"/>
                  </a:cubicBezTo>
                  <a:cubicBezTo>
                    <a:pt x="475908" y="8192"/>
                    <a:pt x="474194" y="8096"/>
                    <a:pt x="472384" y="8001"/>
                  </a:cubicBezTo>
                  <a:cubicBezTo>
                    <a:pt x="471813" y="8001"/>
                    <a:pt x="471146" y="7906"/>
                    <a:pt x="470479" y="7906"/>
                  </a:cubicBezTo>
                  <a:cubicBezTo>
                    <a:pt x="468765" y="7811"/>
                    <a:pt x="466955" y="7715"/>
                    <a:pt x="465240" y="7620"/>
                  </a:cubicBezTo>
                  <a:cubicBezTo>
                    <a:pt x="464669" y="7620"/>
                    <a:pt x="464002" y="7525"/>
                    <a:pt x="463431" y="7525"/>
                  </a:cubicBezTo>
                  <a:cubicBezTo>
                    <a:pt x="461621" y="7429"/>
                    <a:pt x="459906" y="7334"/>
                    <a:pt x="458097" y="7239"/>
                  </a:cubicBezTo>
                  <a:cubicBezTo>
                    <a:pt x="457525" y="7239"/>
                    <a:pt x="456954" y="7144"/>
                    <a:pt x="456287" y="7144"/>
                  </a:cubicBezTo>
                  <a:cubicBezTo>
                    <a:pt x="454477" y="7049"/>
                    <a:pt x="452572" y="6953"/>
                    <a:pt x="450762" y="6858"/>
                  </a:cubicBezTo>
                  <a:cubicBezTo>
                    <a:pt x="450191" y="6858"/>
                    <a:pt x="449715" y="6763"/>
                    <a:pt x="449143" y="6763"/>
                  </a:cubicBezTo>
                  <a:cubicBezTo>
                    <a:pt x="447238" y="6667"/>
                    <a:pt x="445238" y="6572"/>
                    <a:pt x="443238" y="6477"/>
                  </a:cubicBezTo>
                  <a:cubicBezTo>
                    <a:pt x="442857" y="6477"/>
                    <a:pt x="442381" y="6477"/>
                    <a:pt x="441999" y="6382"/>
                  </a:cubicBezTo>
                  <a:cubicBezTo>
                    <a:pt x="439713" y="6287"/>
                    <a:pt x="437427" y="6191"/>
                    <a:pt x="435141" y="6096"/>
                  </a:cubicBezTo>
                  <a:cubicBezTo>
                    <a:pt x="435046" y="6096"/>
                    <a:pt x="434951" y="6096"/>
                    <a:pt x="434856" y="6096"/>
                  </a:cubicBezTo>
                  <a:cubicBezTo>
                    <a:pt x="427521" y="5810"/>
                    <a:pt x="420092" y="5429"/>
                    <a:pt x="412758" y="5144"/>
                  </a:cubicBezTo>
                  <a:cubicBezTo>
                    <a:pt x="412472" y="5144"/>
                    <a:pt x="412186" y="5144"/>
                    <a:pt x="411900" y="5144"/>
                  </a:cubicBezTo>
                  <a:cubicBezTo>
                    <a:pt x="409805" y="5048"/>
                    <a:pt x="407710" y="4953"/>
                    <a:pt x="405519" y="4858"/>
                  </a:cubicBezTo>
                  <a:cubicBezTo>
                    <a:pt x="404947" y="4858"/>
                    <a:pt x="404471" y="4858"/>
                    <a:pt x="403899" y="4763"/>
                  </a:cubicBezTo>
                  <a:cubicBezTo>
                    <a:pt x="401994" y="4667"/>
                    <a:pt x="400185" y="4572"/>
                    <a:pt x="398280" y="4572"/>
                  </a:cubicBezTo>
                  <a:cubicBezTo>
                    <a:pt x="397613" y="4572"/>
                    <a:pt x="396946" y="4477"/>
                    <a:pt x="396279" y="4477"/>
                  </a:cubicBezTo>
                  <a:cubicBezTo>
                    <a:pt x="394565" y="4382"/>
                    <a:pt x="392755" y="4382"/>
                    <a:pt x="391041" y="4286"/>
                  </a:cubicBezTo>
                  <a:cubicBezTo>
                    <a:pt x="390279" y="4286"/>
                    <a:pt x="389612" y="4191"/>
                    <a:pt x="388850" y="4191"/>
                  </a:cubicBezTo>
                  <a:cubicBezTo>
                    <a:pt x="387040" y="4096"/>
                    <a:pt x="385326" y="4096"/>
                    <a:pt x="383516" y="4000"/>
                  </a:cubicBezTo>
                  <a:cubicBezTo>
                    <a:pt x="382849" y="4000"/>
                    <a:pt x="382183" y="3905"/>
                    <a:pt x="381516" y="3905"/>
                  </a:cubicBezTo>
                  <a:cubicBezTo>
                    <a:pt x="379706" y="3810"/>
                    <a:pt x="377896" y="3810"/>
                    <a:pt x="376087" y="3715"/>
                  </a:cubicBezTo>
                  <a:cubicBezTo>
                    <a:pt x="375420" y="3715"/>
                    <a:pt x="374753" y="3620"/>
                    <a:pt x="374086" y="3620"/>
                  </a:cubicBezTo>
                  <a:cubicBezTo>
                    <a:pt x="372276" y="3524"/>
                    <a:pt x="370371" y="3524"/>
                    <a:pt x="368466" y="3429"/>
                  </a:cubicBezTo>
                  <a:cubicBezTo>
                    <a:pt x="367895" y="3429"/>
                    <a:pt x="367323" y="3429"/>
                    <a:pt x="366657" y="3334"/>
                  </a:cubicBezTo>
                  <a:cubicBezTo>
                    <a:pt x="364656" y="3238"/>
                    <a:pt x="362656" y="3143"/>
                    <a:pt x="360656" y="3143"/>
                  </a:cubicBezTo>
                  <a:cubicBezTo>
                    <a:pt x="360180" y="3143"/>
                    <a:pt x="359799" y="3143"/>
                    <a:pt x="359322" y="3048"/>
                  </a:cubicBezTo>
                  <a:cubicBezTo>
                    <a:pt x="357037" y="2953"/>
                    <a:pt x="354655" y="2858"/>
                    <a:pt x="352369" y="2762"/>
                  </a:cubicBezTo>
                  <a:cubicBezTo>
                    <a:pt x="352274" y="2762"/>
                    <a:pt x="352083" y="2762"/>
                    <a:pt x="351988" y="2762"/>
                  </a:cubicBezTo>
                  <a:cubicBezTo>
                    <a:pt x="347035" y="2572"/>
                    <a:pt x="341987" y="2381"/>
                    <a:pt x="337034" y="2286"/>
                  </a:cubicBezTo>
                  <a:cubicBezTo>
                    <a:pt x="336653" y="2286"/>
                    <a:pt x="336177" y="2286"/>
                    <a:pt x="335796" y="2286"/>
                  </a:cubicBezTo>
                  <a:cubicBezTo>
                    <a:pt x="333795" y="2191"/>
                    <a:pt x="331700" y="2191"/>
                    <a:pt x="329700" y="2096"/>
                  </a:cubicBezTo>
                  <a:cubicBezTo>
                    <a:pt x="329128" y="2096"/>
                    <a:pt x="328557" y="2096"/>
                    <a:pt x="327890" y="2000"/>
                  </a:cubicBezTo>
                  <a:cubicBezTo>
                    <a:pt x="326080" y="1905"/>
                    <a:pt x="324175" y="1905"/>
                    <a:pt x="322365" y="1810"/>
                  </a:cubicBezTo>
                  <a:cubicBezTo>
                    <a:pt x="321699" y="1810"/>
                    <a:pt x="320937" y="1810"/>
                    <a:pt x="320270" y="1715"/>
                  </a:cubicBezTo>
                  <a:cubicBezTo>
                    <a:pt x="318556" y="1619"/>
                    <a:pt x="316746" y="1619"/>
                    <a:pt x="315031" y="1524"/>
                  </a:cubicBezTo>
                  <a:cubicBezTo>
                    <a:pt x="314269" y="1524"/>
                    <a:pt x="313507" y="1524"/>
                    <a:pt x="312745" y="1429"/>
                  </a:cubicBezTo>
                  <a:cubicBezTo>
                    <a:pt x="311031" y="1429"/>
                    <a:pt x="309412" y="1333"/>
                    <a:pt x="307697" y="1333"/>
                  </a:cubicBezTo>
                  <a:cubicBezTo>
                    <a:pt x="306840" y="1333"/>
                    <a:pt x="305983" y="1333"/>
                    <a:pt x="305220" y="1238"/>
                  </a:cubicBezTo>
                  <a:cubicBezTo>
                    <a:pt x="303601" y="1238"/>
                    <a:pt x="301982" y="1143"/>
                    <a:pt x="300363" y="1143"/>
                  </a:cubicBezTo>
                  <a:cubicBezTo>
                    <a:pt x="299506" y="1143"/>
                    <a:pt x="298743" y="1143"/>
                    <a:pt x="297886" y="1048"/>
                  </a:cubicBezTo>
                  <a:cubicBezTo>
                    <a:pt x="296267" y="1048"/>
                    <a:pt x="294552" y="953"/>
                    <a:pt x="292933" y="953"/>
                  </a:cubicBezTo>
                  <a:cubicBezTo>
                    <a:pt x="292171" y="953"/>
                    <a:pt x="291314" y="953"/>
                    <a:pt x="290552" y="857"/>
                  </a:cubicBezTo>
                  <a:cubicBezTo>
                    <a:pt x="288837" y="857"/>
                    <a:pt x="287123" y="762"/>
                    <a:pt x="285504" y="762"/>
                  </a:cubicBezTo>
                  <a:cubicBezTo>
                    <a:pt x="284742" y="762"/>
                    <a:pt x="284075" y="762"/>
                    <a:pt x="283313" y="667"/>
                  </a:cubicBezTo>
                  <a:cubicBezTo>
                    <a:pt x="281408" y="667"/>
                    <a:pt x="279503" y="571"/>
                    <a:pt x="277693" y="571"/>
                  </a:cubicBezTo>
                  <a:cubicBezTo>
                    <a:pt x="277122" y="571"/>
                    <a:pt x="276645" y="571"/>
                    <a:pt x="276074" y="571"/>
                  </a:cubicBezTo>
                  <a:cubicBezTo>
                    <a:pt x="273693" y="476"/>
                    <a:pt x="271407" y="476"/>
                    <a:pt x="269025" y="476"/>
                  </a:cubicBezTo>
                  <a:cubicBezTo>
                    <a:pt x="268930" y="476"/>
                    <a:pt x="268930" y="476"/>
                    <a:pt x="268835" y="476"/>
                  </a:cubicBezTo>
                  <a:cubicBezTo>
                    <a:pt x="266358" y="476"/>
                    <a:pt x="263882" y="381"/>
                    <a:pt x="261405" y="381"/>
                  </a:cubicBezTo>
                  <a:cubicBezTo>
                    <a:pt x="261310" y="381"/>
                    <a:pt x="261215" y="381"/>
                    <a:pt x="261215" y="381"/>
                  </a:cubicBezTo>
                  <a:cubicBezTo>
                    <a:pt x="258929" y="381"/>
                    <a:pt x="256548" y="286"/>
                    <a:pt x="254262" y="286"/>
                  </a:cubicBezTo>
                  <a:cubicBezTo>
                    <a:pt x="253690" y="286"/>
                    <a:pt x="253119" y="286"/>
                    <a:pt x="252547" y="286"/>
                  </a:cubicBezTo>
                  <a:cubicBezTo>
                    <a:pt x="250737" y="286"/>
                    <a:pt x="249023" y="191"/>
                    <a:pt x="247213" y="191"/>
                  </a:cubicBezTo>
                  <a:cubicBezTo>
                    <a:pt x="246451" y="191"/>
                    <a:pt x="245689" y="191"/>
                    <a:pt x="244832" y="191"/>
                  </a:cubicBezTo>
                  <a:cubicBezTo>
                    <a:pt x="243213" y="191"/>
                    <a:pt x="241689" y="191"/>
                    <a:pt x="240069" y="95"/>
                  </a:cubicBezTo>
                  <a:cubicBezTo>
                    <a:pt x="239212" y="95"/>
                    <a:pt x="238355" y="95"/>
                    <a:pt x="237593" y="95"/>
                  </a:cubicBezTo>
                  <a:cubicBezTo>
                    <a:pt x="236069" y="95"/>
                    <a:pt x="234545" y="95"/>
                    <a:pt x="233116" y="0"/>
                  </a:cubicBezTo>
                  <a:cubicBezTo>
                    <a:pt x="232259" y="0"/>
                    <a:pt x="231402" y="0"/>
                    <a:pt x="230449" y="0"/>
                  </a:cubicBezTo>
                  <a:cubicBezTo>
                    <a:pt x="228925" y="0"/>
                    <a:pt x="227496" y="0"/>
                    <a:pt x="225972" y="0"/>
                  </a:cubicBezTo>
                  <a:cubicBezTo>
                    <a:pt x="225115" y="0"/>
                    <a:pt x="224258" y="0"/>
                    <a:pt x="223401" y="0"/>
                  </a:cubicBezTo>
                  <a:cubicBezTo>
                    <a:pt x="221972" y="0"/>
                    <a:pt x="220448" y="0"/>
                    <a:pt x="219019" y="0"/>
                  </a:cubicBezTo>
                  <a:cubicBezTo>
                    <a:pt x="218162" y="0"/>
                    <a:pt x="217305" y="0"/>
                    <a:pt x="216352" y="0"/>
                  </a:cubicBezTo>
                  <a:cubicBezTo>
                    <a:pt x="214828" y="0"/>
                    <a:pt x="213399" y="0"/>
                    <a:pt x="211875" y="0"/>
                  </a:cubicBezTo>
                  <a:cubicBezTo>
                    <a:pt x="211018" y="0"/>
                    <a:pt x="210256" y="0"/>
                    <a:pt x="209399" y="0"/>
                  </a:cubicBezTo>
                  <a:cubicBezTo>
                    <a:pt x="207780" y="0"/>
                    <a:pt x="206256" y="0"/>
                    <a:pt x="204637" y="0"/>
                  </a:cubicBezTo>
                  <a:cubicBezTo>
                    <a:pt x="203970" y="0"/>
                    <a:pt x="203208" y="0"/>
                    <a:pt x="202541" y="0"/>
                  </a:cubicBezTo>
                  <a:cubicBezTo>
                    <a:pt x="200826" y="0"/>
                    <a:pt x="199112" y="0"/>
                    <a:pt x="197397" y="0"/>
                  </a:cubicBezTo>
                  <a:cubicBezTo>
                    <a:pt x="196826" y="0"/>
                    <a:pt x="196254" y="0"/>
                    <a:pt x="195683" y="0"/>
                  </a:cubicBezTo>
                  <a:cubicBezTo>
                    <a:pt x="191111" y="0"/>
                    <a:pt x="186539" y="0"/>
                    <a:pt x="182062" y="0"/>
                  </a:cubicBezTo>
                  <a:cubicBezTo>
                    <a:pt x="181586" y="0"/>
                    <a:pt x="181110" y="0"/>
                    <a:pt x="180633" y="0"/>
                  </a:cubicBezTo>
                  <a:cubicBezTo>
                    <a:pt x="178919" y="0"/>
                    <a:pt x="177204" y="0"/>
                    <a:pt x="175490" y="0"/>
                  </a:cubicBezTo>
                  <a:cubicBezTo>
                    <a:pt x="174728" y="0"/>
                    <a:pt x="174061" y="0"/>
                    <a:pt x="173299" y="0"/>
                  </a:cubicBezTo>
                  <a:cubicBezTo>
                    <a:pt x="171775" y="0"/>
                    <a:pt x="170346" y="0"/>
                    <a:pt x="168822" y="0"/>
                  </a:cubicBezTo>
                  <a:cubicBezTo>
                    <a:pt x="168060" y="0"/>
                    <a:pt x="167203" y="0"/>
                    <a:pt x="166441" y="0"/>
                  </a:cubicBezTo>
                  <a:cubicBezTo>
                    <a:pt x="165012" y="0"/>
                    <a:pt x="163679" y="0"/>
                    <a:pt x="162345" y="0"/>
                  </a:cubicBezTo>
                  <a:cubicBezTo>
                    <a:pt x="161488" y="0"/>
                    <a:pt x="160726" y="0"/>
                    <a:pt x="159869" y="0"/>
                  </a:cubicBezTo>
                  <a:cubicBezTo>
                    <a:pt x="158535" y="0"/>
                    <a:pt x="157202" y="0"/>
                    <a:pt x="155868" y="95"/>
                  </a:cubicBezTo>
                  <a:cubicBezTo>
                    <a:pt x="155011" y="95"/>
                    <a:pt x="154154" y="95"/>
                    <a:pt x="153297" y="95"/>
                  </a:cubicBezTo>
                  <a:cubicBezTo>
                    <a:pt x="151963" y="95"/>
                    <a:pt x="150725" y="95"/>
                    <a:pt x="149391" y="191"/>
                  </a:cubicBezTo>
                  <a:cubicBezTo>
                    <a:pt x="148534" y="191"/>
                    <a:pt x="147677" y="191"/>
                    <a:pt x="146915" y="191"/>
                  </a:cubicBezTo>
                  <a:cubicBezTo>
                    <a:pt x="145581" y="191"/>
                    <a:pt x="144343" y="286"/>
                    <a:pt x="143010" y="286"/>
                  </a:cubicBezTo>
                  <a:cubicBezTo>
                    <a:pt x="142152" y="286"/>
                    <a:pt x="141390" y="286"/>
                    <a:pt x="140533" y="381"/>
                  </a:cubicBezTo>
                  <a:cubicBezTo>
                    <a:pt x="139200" y="381"/>
                    <a:pt x="137962" y="476"/>
                    <a:pt x="136628" y="476"/>
                  </a:cubicBezTo>
                  <a:cubicBezTo>
                    <a:pt x="135866" y="476"/>
                    <a:pt x="135009" y="476"/>
                    <a:pt x="134247" y="571"/>
                  </a:cubicBezTo>
                  <a:cubicBezTo>
                    <a:pt x="132818" y="571"/>
                    <a:pt x="131485" y="667"/>
                    <a:pt x="130151" y="667"/>
                  </a:cubicBezTo>
                  <a:cubicBezTo>
                    <a:pt x="129484" y="667"/>
                    <a:pt x="128817" y="667"/>
                    <a:pt x="128151" y="762"/>
                  </a:cubicBezTo>
                  <a:cubicBezTo>
                    <a:pt x="126531" y="762"/>
                    <a:pt x="124912" y="857"/>
                    <a:pt x="123293" y="953"/>
                  </a:cubicBezTo>
                  <a:cubicBezTo>
                    <a:pt x="122912" y="953"/>
                    <a:pt x="122436" y="953"/>
                    <a:pt x="122055" y="953"/>
                  </a:cubicBezTo>
                  <a:cubicBezTo>
                    <a:pt x="120054" y="1048"/>
                    <a:pt x="117959" y="1048"/>
                    <a:pt x="115959" y="1143"/>
                  </a:cubicBezTo>
                  <a:cubicBezTo>
                    <a:pt x="115768" y="1143"/>
                    <a:pt x="115673" y="1143"/>
                    <a:pt x="115482" y="1143"/>
                  </a:cubicBezTo>
                  <a:cubicBezTo>
                    <a:pt x="113673" y="1238"/>
                    <a:pt x="111863" y="1238"/>
                    <a:pt x="110053" y="1333"/>
                  </a:cubicBezTo>
                  <a:cubicBezTo>
                    <a:pt x="109386" y="1333"/>
                    <a:pt x="108815" y="1429"/>
                    <a:pt x="108243" y="1429"/>
                  </a:cubicBezTo>
                  <a:cubicBezTo>
                    <a:pt x="106910" y="1524"/>
                    <a:pt x="105576" y="1524"/>
                    <a:pt x="104243" y="1619"/>
                  </a:cubicBezTo>
                  <a:cubicBezTo>
                    <a:pt x="103481" y="1619"/>
                    <a:pt x="102814" y="1715"/>
                    <a:pt x="102147" y="1715"/>
                  </a:cubicBezTo>
                  <a:cubicBezTo>
                    <a:pt x="100909" y="1810"/>
                    <a:pt x="99671" y="1810"/>
                    <a:pt x="98528" y="1905"/>
                  </a:cubicBezTo>
                  <a:cubicBezTo>
                    <a:pt x="97766" y="1905"/>
                    <a:pt x="97004" y="2000"/>
                    <a:pt x="96242" y="2000"/>
                  </a:cubicBezTo>
                  <a:cubicBezTo>
                    <a:pt x="95099" y="2096"/>
                    <a:pt x="93956" y="2096"/>
                    <a:pt x="92813" y="2191"/>
                  </a:cubicBezTo>
                  <a:cubicBezTo>
                    <a:pt x="92051" y="2191"/>
                    <a:pt x="91289" y="2286"/>
                    <a:pt x="90527" y="2286"/>
                  </a:cubicBezTo>
                  <a:cubicBezTo>
                    <a:pt x="89384" y="2381"/>
                    <a:pt x="88336" y="2381"/>
                    <a:pt x="87193" y="2477"/>
                  </a:cubicBezTo>
                  <a:cubicBezTo>
                    <a:pt x="86431" y="2477"/>
                    <a:pt x="85669" y="2572"/>
                    <a:pt x="84907" y="2572"/>
                  </a:cubicBezTo>
                  <a:cubicBezTo>
                    <a:pt x="83859" y="2667"/>
                    <a:pt x="82716" y="2667"/>
                    <a:pt x="81669" y="2762"/>
                  </a:cubicBezTo>
                  <a:cubicBezTo>
                    <a:pt x="80907" y="2762"/>
                    <a:pt x="80145" y="2858"/>
                    <a:pt x="79383" y="2858"/>
                  </a:cubicBezTo>
                  <a:cubicBezTo>
                    <a:pt x="78335" y="2953"/>
                    <a:pt x="77287" y="2953"/>
                    <a:pt x="76239" y="3048"/>
                  </a:cubicBezTo>
                  <a:cubicBezTo>
                    <a:pt x="75477" y="3143"/>
                    <a:pt x="74811" y="3143"/>
                    <a:pt x="74049" y="3143"/>
                  </a:cubicBezTo>
                  <a:cubicBezTo>
                    <a:pt x="73001" y="3238"/>
                    <a:pt x="71858" y="3334"/>
                    <a:pt x="70810" y="3334"/>
                  </a:cubicBezTo>
                  <a:cubicBezTo>
                    <a:pt x="70143" y="3429"/>
                    <a:pt x="69477" y="3429"/>
                    <a:pt x="68810" y="3429"/>
                  </a:cubicBezTo>
                  <a:cubicBezTo>
                    <a:pt x="67667" y="3524"/>
                    <a:pt x="66524" y="3620"/>
                    <a:pt x="65381" y="3715"/>
                  </a:cubicBezTo>
                  <a:cubicBezTo>
                    <a:pt x="64809" y="3715"/>
                    <a:pt x="64238" y="3810"/>
                    <a:pt x="63666" y="3810"/>
                  </a:cubicBezTo>
                  <a:cubicBezTo>
                    <a:pt x="62238" y="3905"/>
                    <a:pt x="60904" y="4000"/>
                    <a:pt x="59571" y="4096"/>
                  </a:cubicBezTo>
                  <a:cubicBezTo>
                    <a:pt x="59285" y="4096"/>
                    <a:pt x="58999" y="4191"/>
                    <a:pt x="58618" y="4191"/>
                  </a:cubicBezTo>
                  <a:cubicBezTo>
                    <a:pt x="56904" y="4286"/>
                    <a:pt x="55284" y="4477"/>
                    <a:pt x="53665" y="4667"/>
                  </a:cubicBezTo>
                  <a:cubicBezTo>
                    <a:pt x="53284" y="4667"/>
                    <a:pt x="52903" y="4763"/>
                    <a:pt x="52427" y="4763"/>
                  </a:cubicBezTo>
                  <a:cubicBezTo>
                    <a:pt x="51189" y="4858"/>
                    <a:pt x="50046" y="4953"/>
                    <a:pt x="48807" y="5144"/>
                  </a:cubicBezTo>
                  <a:cubicBezTo>
                    <a:pt x="48236" y="5239"/>
                    <a:pt x="47664" y="5239"/>
                    <a:pt x="47093" y="5334"/>
                  </a:cubicBezTo>
                  <a:cubicBezTo>
                    <a:pt x="46045" y="5429"/>
                    <a:pt x="45093" y="5525"/>
                    <a:pt x="44045" y="5620"/>
                  </a:cubicBezTo>
                  <a:cubicBezTo>
                    <a:pt x="43473" y="5715"/>
                    <a:pt x="42807" y="5715"/>
                    <a:pt x="42235" y="5810"/>
                  </a:cubicBezTo>
                  <a:cubicBezTo>
                    <a:pt x="41283" y="5905"/>
                    <a:pt x="40330" y="6001"/>
                    <a:pt x="39473" y="6096"/>
                  </a:cubicBezTo>
                  <a:cubicBezTo>
                    <a:pt x="38806" y="6191"/>
                    <a:pt x="38235" y="6191"/>
                    <a:pt x="37568" y="6287"/>
                  </a:cubicBezTo>
                  <a:cubicBezTo>
                    <a:pt x="36711" y="6382"/>
                    <a:pt x="35853" y="6477"/>
                    <a:pt x="34996" y="6572"/>
                  </a:cubicBezTo>
                  <a:cubicBezTo>
                    <a:pt x="34329" y="6667"/>
                    <a:pt x="33758" y="6763"/>
                    <a:pt x="33091" y="6763"/>
                  </a:cubicBezTo>
                  <a:cubicBezTo>
                    <a:pt x="32234" y="6858"/>
                    <a:pt x="31377" y="6953"/>
                    <a:pt x="30615" y="7049"/>
                  </a:cubicBezTo>
                  <a:cubicBezTo>
                    <a:pt x="29948" y="7144"/>
                    <a:pt x="29376" y="7239"/>
                    <a:pt x="28805" y="7334"/>
                  </a:cubicBezTo>
                  <a:cubicBezTo>
                    <a:pt x="27948" y="7429"/>
                    <a:pt x="27186" y="7525"/>
                    <a:pt x="26424" y="7620"/>
                  </a:cubicBezTo>
                  <a:cubicBezTo>
                    <a:pt x="25852" y="7715"/>
                    <a:pt x="25185" y="7811"/>
                    <a:pt x="24614" y="7906"/>
                  </a:cubicBezTo>
                  <a:cubicBezTo>
                    <a:pt x="23852" y="8001"/>
                    <a:pt x="22995" y="8096"/>
                    <a:pt x="22233" y="8287"/>
                  </a:cubicBezTo>
                  <a:cubicBezTo>
                    <a:pt x="21661" y="8382"/>
                    <a:pt x="21090" y="8477"/>
                    <a:pt x="20518" y="8573"/>
                  </a:cubicBezTo>
                  <a:cubicBezTo>
                    <a:pt x="19661" y="8668"/>
                    <a:pt x="18899" y="8858"/>
                    <a:pt x="18137" y="8954"/>
                  </a:cubicBezTo>
                  <a:cubicBezTo>
                    <a:pt x="17661" y="9049"/>
                    <a:pt x="17089" y="9144"/>
                    <a:pt x="16613" y="9239"/>
                  </a:cubicBezTo>
                  <a:cubicBezTo>
                    <a:pt x="15756" y="9334"/>
                    <a:pt x="14898" y="9525"/>
                    <a:pt x="14041" y="9716"/>
                  </a:cubicBezTo>
                  <a:cubicBezTo>
                    <a:pt x="13660" y="9811"/>
                    <a:pt x="13184" y="9811"/>
                    <a:pt x="12803" y="9906"/>
                  </a:cubicBezTo>
                  <a:cubicBezTo>
                    <a:pt x="11565" y="10096"/>
                    <a:pt x="10326" y="10382"/>
                    <a:pt x="9088" y="10573"/>
                  </a:cubicBezTo>
                  <a:cubicBezTo>
                    <a:pt x="7564" y="14097"/>
                    <a:pt x="6612" y="17907"/>
                    <a:pt x="5564" y="21717"/>
                  </a:cubicBezTo>
                  <a:cubicBezTo>
                    <a:pt x="4421" y="25813"/>
                    <a:pt x="3373" y="30004"/>
                    <a:pt x="2421" y="34195"/>
                  </a:cubicBezTo>
                  <a:cubicBezTo>
                    <a:pt x="2325" y="35338"/>
                    <a:pt x="2230" y="36481"/>
                    <a:pt x="2040" y="37719"/>
                  </a:cubicBezTo>
                  <a:cubicBezTo>
                    <a:pt x="2040" y="37719"/>
                    <a:pt x="2040" y="37719"/>
                    <a:pt x="2040" y="37719"/>
                  </a:cubicBezTo>
                  <a:cubicBezTo>
                    <a:pt x="1849" y="39910"/>
                    <a:pt x="1659" y="42100"/>
                    <a:pt x="1468" y="44291"/>
                  </a:cubicBezTo>
                  <a:cubicBezTo>
                    <a:pt x="1087" y="45053"/>
                    <a:pt x="1087" y="45815"/>
                    <a:pt x="992" y="46482"/>
                  </a:cubicBezTo>
                  <a:close/>
                </a:path>
              </a:pathLst>
            </a:custGeom>
            <a:solidFill>
              <a:srgbClr val="DDD8C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772BFA5D-8750-4AD6-9D8C-AE8E752FCD5F}"/>
                </a:ext>
              </a:extLst>
            </p:cNvPr>
            <p:cNvSpPr/>
            <p:nvPr/>
          </p:nvSpPr>
          <p:spPr>
            <a:xfrm>
              <a:off x="5157965" y="4420170"/>
              <a:ext cx="520457" cy="105396"/>
            </a:xfrm>
            <a:custGeom>
              <a:avLst/>
              <a:gdLst>
                <a:gd name="connsiteX0" fmla="*/ 495693 w 520457"/>
                <a:gd name="connsiteY0" fmla="*/ 0 h 105396"/>
                <a:gd name="connsiteX1" fmla="*/ 476357 w 520457"/>
                <a:gd name="connsiteY1" fmla="*/ 1524 h 105396"/>
                <a:gd name="connsiteX2" fmla="*/ 457021 w 520457"/>
                <a:gd name="connsiteY2" fmla="*/ 3620 h 105396"/>
                <a:gd name="connsiteX3" fmla="*/ 446353 w 520457"/>
                <a:gd name="connsiteY3" fmla="*/ 4953 h 105396"/>
                <a:gd name="connsiteX4" fmla="*/ 382536 w 520457"/>
                <a:gd name="connsiteY4" fmla="*/ 15430 h 105396"/>
                <a:gd name="connsiteX5" fmla="*/ 371963 w 520457"/>
                <a:gd name="connsiteY5" fmla="*/ 17526 h 105396"/>
                <a:gd name="connsiteX6" fmla="*/ 319290 w 520457"/>
                <a:gd name="connsiteY6" fmla="*/ 29242 h 105396"/>
                <a:gd name="connsiteX7" fmla="*/ 308812 w 520457"/>
                <a:gd name="connsiteY7" fmla="*/ 31813 h 105396"/>
                <a:gd name="connsiteX8" fmla="*/ 287857 w 520457"/>
                <a:gd name="connsiteY8" fmla="*/ 37052 h 105396"/>
                <a:gd name="connsiteX9" fmla="*/ 267855 w 520457"/>
                <a:gd name="connsiteY9" fmla="*/ 42196 h 105396"/>
                <a:gd name="connsiteX10" fmla="*/ 262807 w 520457"/>
                <a:gd name="connsiteY10" fmla="*/ 43434 h 105396"/>
                <a:gd name="connsiteX11" fmla="*/ 252805 w 520457"/>
                <a:gd name="connsiteY11" fmla="*/ 46006 h 105396"/>
                <a:gd name="connsiteX12" fmla="*/ 227659 w 520457"/>
                <a:gd name="connsiteY12" fmla="*/ 52007 h 105396"/>
                <a:gd name="connsiteX13" fmla="*/ 217563 w 520457"/>
                <a:gd name="connsiteY13" fmla="*/ 54197 h 105396"/>
                <a:gd name="connsiteX14" fmla="*/ 125551 w 520457"/>
                <a:gd name="connsiteY14" fmla="*/ 64770 h 105396"/>
                <a:gd name="connsiteX15" fmla="*/ 120789 w 520457"/>
                <a:gd name="connsiteY15" fmla="*/ 64770 h 105396"/>
                <a:gd name="connsiteX16" fmla="*/ 116122 w 520457"/>
                <a:gd name="connsiteY16" fmla="*/ 64865 h 105396"/>
                <a:gd name="connsiteX17" fmla="*/ 106882 w 520457"/>
                <a:gd name="connsiteY17" fmla="*/ 65246 h 105396"/>
                <a:gd name="connsiteX18" fmla="*/ 97834 w 520457"/>
                <a:gd name="connsiteY18" fmla="*/ 65723 h 105396"/>
                <a:gd name="connsiteX19" fmla="*/ 86689 w 520457"/>
                <a:gd name="connsiteY19" fmla="*/ 66008 h 105396"/>
                <a:gd name="connsiteX20" fmla="*/ 84499 w 520457"/>
                <a:gd name="connsiteY20" fmla="*/ 66008 h 105396"/>
                <a:gd name="connsiteX21" fmla="*/ 53257 w 520457"/>
                <a:gd name="connsiteY21" fmla="*/ 61150 h 105396"/>
                <a:gd name="connsiteX22" fmla="*/ 1822 w 520457"/>
                <a:gd name="connsiteY22" fmla="*/ 38386 h 105396"/>
                <a:gd name="connsiteX23" fmla="*/ 6965 w 520457"/>
                <a:gd name="connsiteY23" fmla="*/ 68104 h 105396"/>
                <a:gd name="connsiteX24" fmla="*/ 179653 w 520457"/>
                <a:gd name="connsiteY24" fmla="*/ 104870 h 105396"/>
                <a:gd name="connsiteX25" fmla="*/ 379107 w 520457"/>
                <a:gd name="connsiteY25" fmla="*/ 80105 h 105396"/>
                <a:gd name="connsiteX26" fmla="*/ 520458 w 520457"/>
                <a:gd name="connsiteY26" fmla="*/ 71247 h 105396"/>
                <a:gd name="connsiteX27" fmla="*/ 508647 w 520457"/>
                <a:gd name="connsiteY27" fmla="*/ 42958 h 105396"/>
                <a:gd name="connsiteX28" fmla="*/ 495693 w 520457"/>
                <a:gd name="connsiteY28" fmla="*/ 0 h 105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20457" h="105396">
                  <a:moveTo>
                    <a:pt x="495693" y="0"/>
                  </a:moveTo>
                  <a:cubicBezTo>
                    <a:pt x="489216" y="476"/>
                    <a:pt x="482739" y="953"/>
                    <a:pt x="476357" y="1524"/>
                  </a:cubicBezTo>
                  <a:cubicBezTo>
                    <a:pt x="469880" y="2096"/>
                    <a:pt x="463498" y="2858"/>
                    <a:pt x="457021" y="3620"/>
                  </a:cubicBezTo>
                  <a:cubicBezTo>
                    <a:pt x="453497" y="4096"/>
                    <a:pt x="449878" y="4477"/>
                    <a:pt x="446353" y="4953"/>
                  </a:cubicBezTo>
                  <a:cubicBezTo>
                    <a:pt x="425017" y="7811"/>
                    <a:pt x="403681" y="11335"/>
                    <a:pt x="382536" y="15430"/>
                  </a:cubicBezTo>
                  <a:cubicBezTo>
                    <a:pt x="379012" y="16097"/>
                    <a:pt x="375487" y="16859"/>
                    <a:pt x="371963" y="17526"/>
                  </a:cubicBezTo>
                  <a:cubicBezTo>
                    <a:pt x="354342" y="21146"/>
                    <a:pt x="336816" y="25051"/>
                    <a:pt x="319290" y="29242"/>
                  </a:cubicBezTo>
                  <a:cubicBezTo>
                    <a:pt x="315766" y="30099"/>
                    <a:pt x="312241" y="30956"/>
                    <a:pt x="308812" y="31813"/>
                  </a:cubicBezTo>
                  <a:cubicBezTo>
                    <a:pt x="301859" y="33528"/>
                    <a:pt x="294811" y="35242"/>
                    <a:pt x="287857" y="37052"/>
                  </a:cubicBezTo>
                  <a:cubicBezTo>
                    <a:pt x="281190" y="38767"/>
                    <a:pt x="274522" y="40481"/>
                    <a:pt x="267855" y="42196"/>
                  </a:cubicBezTo>
                  <a:cubicBezTo>
                    <a:pt x="266140" y="42577"/>
                    <a:pt x="264521" y="43053"/>
                    <a:pt x="262807" y="43434"/>
                  </a:cubicBezTo>
                  <a:cubicBezTo>
                    <a:pt x="259473" y="44291"/>
                    <a:pt x="256139" y="45149"/>
                    <a:pt x="252805" y="46006"/>
                  </a:cubicBezTo>
                  <a:cubicBezTo>
                    <a:pt x="244423" y="48101"/>
                    <a:pt x="236041" y="50102"/>
                    <a:pt x="227659" y="52007"/>
                  </a:cubicBezTo>
                  <a:cubicBezTo>
                    <a:pt x="224326" y="52769"/>
                    <a:pt x="220897" y="53530"/>
                    <a:pt x="217563" y="54197"/>
                  </a:cubicBezTo>
                  <a:cubicBezTo>
                    <a:pt x="187178" y="60674"/>
                    <a:pt x="156603" y="65246"/>
                    <a:pt x="125551" y="64770"/>
                  </a:cubicBezTo>
                  <a:cubicBezTo>
                    <a:pt x="123932" y="64770"/>
                    <a:pt x="122408" y="64770"/>
                    <a:pt x="120789" y="64770"/>
                  </a:cubicBezTo>
                  <a:cubicBezTo>
                    <a:pt x="119170" y="64770"/>
                    <a:pt x="117646" y="64770"/>
                    <a:pt x="116122" y="64865"/>
                  </a:cubicBezTo>
                  <a:cubicBezTo>
                    <a:pt x="112978" y="64961"/>
                    <a:pt x="109930" y="65056"/>
                    <a:pt x="106882" y="65246"/>
                  </a:cubicBezTo>
                  <a:cubicBezTo>
                    <a:pt x="103834" y="65437"/>
                    <a:pt x="100882" y="65532"/>
                    <a:pt x="97834" y="65723"/>
                  </a:cubicBezTo>
                  <a:cubicBezTo>
                    <a:pt x="94119" y="65913"/>
                    <a:pt x="90404" y="66008"/>
                    <a:pt x="86689" y="66008"/>
                  </a:cubicBezTo>
                  <a:cubicBezTo>
                    <a:pt x="85927" y="66008"/>
                    <a:pt x="85261" y="66008"/>
                    <a:pt x="84499" y="66008"/>
                  </a:cubicBezTo>
                  <a:cubicBezTo>
                    <a:pt x="74212" y="65913"/>
                    <a:pt x="63925" y="64865"/>
                    <a:pt x="53257" y="61150"/>
                  </a:cubicBezTo>
                  <a:cubicBezTo>
                    <a:pt x="35921" y="55245"/>
                    <a:pt x="18109" y="48101"/>
                    <a:pt x="1822" y="38386"/>
                  </a:cubicBezTo>
                  <a:cubicBezTo>
                    <a:pt x="-1703" y="48101"/>
                    <a:pt x="-179" y="59627"/>
                    <a:pt x="6965" y="68104"/>
                  </a:cubicBezTo>
                  <a:cubicBezTo>
                    <a:pt x="16776" y="79629"/>
                    <a:pt x="72211" y="109728"/>
                    <a:pt x="179653" y="104870"/>
                  </a:cubicBezTo>
                  <a:cubicBezTo>
                    <a:pt x="260616" y="101155"/>
                    <a:pt x="350818" y="84392"/>
                    <a:pt x="379107" y="80105"/>
                  </a:cubicBezTo>
                  <a:cubicBezTo>
                    <a:pt x="425875" y="72962"/>
                    <a:pt x="473214" y="69723"/>
                    <a:pt x="520458" y="71247"/>
                  </a:cubicBezTo>
                  <a:cubicBezTo>
                    <a:pt x="516172" y="62008"/>
                    <a:pt x="512266" y="52673"/>
                    <a:pt x="508647" y="42958"/>
                  </a:cubicBezTo>
                  <a:cubicBezTo>
                    <a:pt x="503218" y="28766"/>
                    <a:pt x="498836" y="14573"/>
                    <a:pt x="495693" y="0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C321B57A-CA41-42E3-9499-874FD1DC2B8B}"/>
                </a:ext>
              </a:extLst>
            </p:cNvPr>
            <p:cNvSpPr/>
            <p:nvPr/>
          </p:nvSpPr>
          <p:spPr>
            <a:xfrm>
              <a:off x="5632894" y="4288725"/>
              <a:ext cx="22002" cy="6381"/>
            </a:xfrm>
            <a:custGeom>
              <a:avLst/>
              <a:gdLst>
                <a:gd name="connsiteX0" fmla="*/ 0 w 22002"/>
                <a:gd name="connsiteY0" fmla="*/ 0 h 6381"/>
                <a:gd name="connsiteX1" fmla="*/ 22003 w 22002"/>
                <a:gd name="connsiteY1" fmla="*/ 6382 h 6381"/>
                <a:gd name="connsiteX2" fmla="*/ 18193 w 22002"/>
                <a:gd name="connsiteY2" fmla="*/ 5144 h 6381"/>
                <a:gd name="connsiteX3" fmla="*/ 17812 w 22002"/>
                <a:gd name="connsiteY3" fmla="*/ 4858 h 6381"/>
                <a:gd name="connsiteX4" fmla="*/ 10573 w 22002"/>
                <a:gd name="connsiteY4" fmla="*/ 2762 h 6381"/>
                <a:gd name="connsiteX5" fmla="*/ 0 w 22002"/>
                <a:gd name="connsiteY5" fmla="*/ 0 h 6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002" h="6381">
                  <a:moveTo>
                    <a:pt x="0" y="0"/>
                  </a:moveTo>
                  <a:cubicBezTo>
                    <a:pt x="7144" y="2667"/>
                    <a:pt x="14478" y="4763"/>
                    <a:pt x="22003" y="6382"/>
                  </a:cubicBezTo>
                  <a:cubicBezTo>
                    <a:pt x="20765" y="6001"/>
                    <a:pt x="19431" y="5525"/>
                    <a:pt x="18193" y="5144"/>
                  </a:cubicBezTo>
                  <a:cubicBezTo>
                    <a:pt x="18097" y="5048"/>
                    <a:pt x="17907" y="4953"/>
                    <a:pt x="17812" y="4858"/>
                  </a:cubicBezTo>
                  <a:cubicBezTo>
                    <a:pt x="15430" y="4191"/>
                    <a:pt x="13049" y="3524"/>
                    <a:pt x="10573" y="2762"/>
                  </a:cubicBezTo>
                  <a:cubicBezTo>
                    <a:pt x="7144" y="1810"/>
                    <a:pt x="3524" y="953"/>
                    <a:pt x="0" y="0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6A335BC1-C53F-4368-8630-5014857A9E33}"/>
                </a:ext>
              </a:extLst>
            </p:cNvPr>
            <p:cNvSpPr/>
            <p:nvPr/>
          </p:nvSpPr>
          <p:spPr>
            <a:xfrm>
              <a:off x="6437185" y="2746914"/>
              <a:ext cx="9620" cy="13620"/>
            </a:xfrm>
            <a:custGeom>
              <a:avLst/>
              <a:gdLst>
                <a:gd name="connsiteX0" fmla="*/ 4858 w 9620"/>
                <a:gd name="connsiteY0" fmla="*/ 5239 h 13620"/>
                <a:gd name="connsiteX1" fmla="*/ 0 w 9620"/>
                <a:gd name="connsiteY1" fmla="*/ 13621 h 13620"/>
                <a:gd name="connsiteX2" fmla="*/ 9620 w 9620"/>
                <a:gd name="connsiteY2" fmla="*/ 0 h 13620"/>
                <a:gd name="connsiteX3" fmla="*/ 4858 w 9620"/>
                <a:gd name="connsiteY3" fmla="*/ 5239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20" h="13620">
                  <a:moveTo>
                    <a:pt x="4858" y="5239"/>
                  </a:moveTo>
                  <a:cubicBezTo>
                    <a:pt x="3048" y="7906"/>
                    <a:pt x="1429" y="10668"/>
                    <a:pt x="0" y="13621"/>
                  </a:cubicBezTo>
                  <a:cubicBezTo>
                    <a:pt x="2953" y="8858"/>
                    <a:pt x="6191" y="4286"/>
                    <a:pt x="9620" y="0"/>
                  </a:cubicBezTo>
                  <a:cubicBezTo>
                    <a:pt x="7810" y="1429"/>
                    <a:pt x="6191" y="3143"/>
                    <a:pt x="4858" y="5239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48F8C12E-A1DC-4B05-8AFF-543EAF7D2FB1}"/>
                </a:ext>
              </a:extLst>
            </p:cNvPr>
            <p:cNvSpPr/>
            <p:nvPr/>
          </p:nvSpPr>
          <p:spPr>
            <a:xfrm>
              <a:off x="6403543" y="2713672"/>
              <a:ext cx="69520" cy="147065"/>
            </a:xfrm>
            <a:custGeom>
              <a:avLst/>
              <a:gdLst>
                <a:gd name="connsiteX0" fmla="*/ 59454 w 69520"/>
                <a:gd name="connsiteY0" fmla="*/ 5715 h 147065"/>
                <a:gd name="connsiteX1" fmla="*/ 58216 w 69520"/>
                <a:gd name="connsiteY1" fmla="*/ 6286 h 147065"/>
                <a:gd name="connsiteX2" fmla="*/ 53072 w 69520"/>
                <a:gd name="connsiteY2" fmla="*/ 8287 h 147065"/>
                <a:gd name="connsiteX3" fmla="*/ 49167 w 69520"/>
                <a:gd name="connsiteY3" fmla="*/ 9811 h 147065"/>
                <a:gd name="connsiteX4" fmla="*/ 41547 w 69520"/>
                <a:gd name="connsiteY4" fmla="*/ 13525 h 147065"/>
                <a:gd name="connsiteX5" fmla="*/ 29069 w 69520"/>
                <a:gd name="connsiteY5" fmla="*/ 23813 h 147065"/>
                <a:gd name="connsiteX6" fmla="*/ 25640 w 69520"/>
                <a:gd name="connsiteY6" fmla="*/ 28003 h 147065"/>
                <a:gd name="connsiteX7" fmla="*/ 18687 w 69520"/>
                <a:gd name="connsiteY7" fmla="*/ 40100 h 147065"/>
                <a:gd name="connsiteX8" fmla="*/ 14020 w 69520"/>
                <a:gd name="connsiteY8" fmla="*/ 51816 h 147065"/>
                <a:gd name="connsiteX9" fmla="*/ 5542 w 69520"/>
                <a:gd name="connsiteY9" fmla="*/ 82391 h 147065"/>
                <a:gd name="connsiteX10" fmla="*/ 4209 w 69520"/>
                <a:gd name="connsiteY10" fmla="*/ 88582 h 147065"/>
                <a:gd name="connsiteX11" fmla="*/ 3542 w 69520"/>
                <a:gd name="connsiteY11" fmla="*/ 92012 h 147065"/>
                <a:gd name="connsiteX12" fmla="*/ 2304 w 69520"/>
                <a:gd name="connsiteY12" fmla="*/ 98869 h 147065"/>
                <a:gd name="connsiteX13" fmla="*/ 1732 w 69520"/>
                <a:gd name="connsiteY13" fmla="*/ 102298 h 147065"/>
                <a:gd name="connsiteX14" fmla="*/ 875 w 69520"/>
                <a:gd name="connsiteY14" fmla="*/ 109252 h 147065"/>
                <a:gd name="connsiteX15" fmla="*/ 18 w 69520"/>
                <a:gd name="connsiteY15" fmla="*/ 126587 h 147065"/>
                <a:gd name="connsiteX16" fmla="*/ 1828 w 69520"/>
                <a:gd name="connsiteY16" fmla="*/ 143827 h 147065"/>
                <a:gd name="connsiteX17" fmla="*/ 1828 w 69520"/>
                <a:gd name="connsiteY17" fmla="*/ 143827 h 147065"/>
                <a:gd name="connsiteX18" fmla="*/ 2113 w 69520"/>
                <a:gd name="connsiteY18" fmla="*/ 144685 h 147065"/>
                <a:gd name="connsiteX19" fmla="*/ 2209 w 69520"/>
                <a:gd name="connsiteY19" fmla="*/ 144875 h 147065"/>
                <a:gd name="connsiteX20" fmla="*/ 2590 w 69520"/>
                <a:gd name="connsiteY20" fmla="*/ 145447 h 147065"/>
                <a:gd name="connsiteX21" fmla="*/ 2685 w 69520"/>
                <a:gd name="connsiteY21" fmla="*/ 145637 h 147065"/>
                <a:gd name="connsiteX22" fmla="*/ 3256 w 69520"/>
                <a:gd name="connsiteY22" fmla="*/ 146209 h 147065"/>
                <a:gd name="connsiteX23" fmla="*/ 3352 w 69520"/>
                <a:gd name="connsiteY23" fmla="*/ 146304 h 147065"/>
                <a:gd name="connsiteX24" fmla="*/ 3923 w 69520"/>
                <a:gd name="connsiteY24" fmla="*/ 146685 h 147065"/>
                <a:gd name="connsiteX25" fmla="*/ 4114 w 69520"/>
                <a:gd name="connsiteY25" fmla="*/ 146780 h 147065"/>
                <a:gd name="connsiteX26" fmla="*/ 4780 w 69520"/>
                <a:gd name="connsiteY26" fmla="*/ 146971 h 147065"/>
                <a:gd name="connsiteX27" fmla="*/ 4876 w 69520"/>
                <a:gd name="connsiteY27" fmla="*/ 146971 h 147065"/>
                <a:gd name="connsiteX28" fmla="*/ 5733 w 69520"/>
                <a:gd name="connsiteY28" fmla="*/ 147066 h 147065"/>
                <a:gd name="connsiteX29" fmla="*/ 5923 w 69520"/>
                <a:gd name="connsiteY29" fmla="*/ 147066 h 147065"/>
                <a:gd name="connsiteX30" fmla="*/ 6590 w 69520"/>
                <a:gd name="connsiteY30" fmla="*/ 147066 h 147065"/>
                <a:gd name="connsiteX31" fmla="*/ 6781 w 69520"/>
                <a:gd name="connsiteY31" fmla="*/ 147066 h 147065"/>
                <a:gd name="connsiteX32" fmla="*/ 7638 w 69520"/>
                <a:gd name="connsiteY32" fmla="*/ 146875 h 147065"/>
                <a:gd name="connsiteX33" fmla="*/ 8400 w 69520"/>
                <a:gd name="connsiteY33" fmla="*/ 146590 h 147065"/>
                <a:gd name="connsiteX34" fmla="*/ 8590 w 69520"/>
                <a:gd name="connsiteY34" fmla="*/ 146494 h 147065"/>
                <a:gd name="connsiteX35" fmla="*/ 9067 w 69520"/>
                <a:gd name="connsiteY35" fmla="*/ 146209 h 147065"/>
                <a:gd name="connsiteX36" fmla="*/ 9257 w 69520"/>
                <a:gd name="connsiteY36" fmla="*/ 146018 h 147065"/>
                <a:gd name="connsiteX37" fmla="*/ 9638 w 69520"/>
                <a:gd name="connsiteY37" fmla="*/ 145637 h 147065"/>
                <a:gd name="connsiteX38" fmla="*/ 9829 w 69520"/>
                <a:gd name="connsiteY38" fmla="*/ 145447 h 147065"/>
                <a:gd name="connsiteX39" fmla="*/ 10305 w 69520"/>
                <a:gd name="connsiteY39" fmla="*/ 144780 h 147065"/>
                <a:gd name="connsiteX40" fmla="*/ 11067 w 69520"/>
                <a:gd name="connsiteY40" fmla="*/ 143542 h 147065"/>
                <a:gd name="connsiteX41" fmla="*/ 11257 w 69520"/>
                <a:gd name="connsiteY41" fmla="*/ 143161 h 147065"/>
                <a:gd name="connsiteX42" fmla="*/ 9067 w 69520"/>
                <a:gd name="connsiteY42" fmla="*/ 145066 h 147065"/>
                <a:gd name="connsiteX43" fmla="*/ 6400 w 69520"/>
                <a:gd name="connsiteY43" fmla="*/ 146875 h 147065"/>
                <a:gd name="connsiteX44" fmla="*/ 12591 w 69520"/>
                <a:gd name="connsiteY44" fmla="*/ 96869 h 147065"/>
                <a:gd name="connsiteX45" fmla="*/ 33451 w 69520"/>
                <a:gd name="connsiteY45" fmla="*/ 46863 h 147065"/>
                <a:gd name="connsiteX46" fmla="*/ 38308 w 69520"/>
                <a:gd name="connsiteY46" fmla="*/ 38481 h 147065"/>
                <a:gd name="connsiteX47" fmla="*/ 42976 w 69520"/>
                <a:gd name="connsiteY47" fmla="*/ 33147 h 147065"/>
                <a:gd name="connsiteX48" fmla="*/ 66502 w 69520"/>
                <a:gd name="connsiteY48" fmla="*/ 9525 h 147065"/>
                <a:gd name="connsiteX49" fmla="*/ 68407 w 69520"/>
                <a:gd name="connsiteY49" fmla="*/ 0 h 147065"/>
                <a:gd name="connsiteX50" fmla="*/ 61740 w 69520"/>
                <a:gd name="connsiteY50" fmla="*/ 4572 h 147065"/>
                <a:gd name="connsiteX51" fmla="*/ 59454 w 69520"/>
                <a:gd name="connsiteY51" fmla="*/ 5715 h 14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9520" h="147065">
                  <a:moveTo>
                    <a:pt x="59454" y="5715"/>
                  </a:moveTo>
                  <a:cubicBezTo>
                    <a:pt x="59073" y="5905"/>
                    <a:pt x="58597" y="6096"/>
                    <a:pt x="58216" y="6286"/>
                  </a:cubicBezTo>
                  <a:cubicBezTo>
                    <a:pt x="56501" y="6953"/>
                    <a:pt x="54787" y="7620"/>
                    <a:pt x="53072" y="8287"/>
                  </a:cubicBezTo>
                  <a:cubicBezTo>
                    <a:pt x="51739" y="8763"/>
                    <a:pt x="50500" y="9239"/>
                    <a:pt x="49167" y="9811"/>
                  </a:cubicBezTo>
                  <a:cubicBezTo>
                    <a:pt x="46500" y="10858"/>
                    <a:pt x="43928" y="12192"/>
                    <a:pt x="41547" y="13525"/>
                  </a:cubicBezTo>
                  <a:cubicBezTo>
                    <a:pt x="36784" y="16383"/>
                    <a:pt x="32593" y="19717"/>
                    <a:pt x="29069" y="23813"/>
                  </a:cubicBezTo>
                  <a:cubicBezTo>
                    <a:pt x="27831" y="25146"/>
                    <a:pt x="26783" y="26575"/>
                    <a:pt x="25640" y="28003"/>
                  </a:cubicBezTo>
                  <a:cubicBezTo>
                    <a:pt x="22973" y="31623"/>
                    <a:pt x="20687" y="35719"/>
                    <a:pt x="18687" y="40100"/>
                  </a:cubicBezTo>
                  <a:cubicBezTo>
                    <a:pt x="16972" y="43910"/>
                    <a:pt x="15448" y="47815"/>
                    <a:pt x="14020" y="51816"/>
                  </a:cubicBezTo>
                  <a:cubicBezTo>
                    <a:pt x="10495" y="61817"/>
                    <a:pt x="7828" y="72104"/>
                    <a:pt x="5542" y="82391"/>
                  </a:cubicBezTo>
                  <a:cubicBezTo>
                    <a:pt x="5066" y="84487"/>
                    <a:pt x="4685" y="86487"/>
                    <a:pt x="4209" y="88582"/>
                  </a:cubicBezTo>
                  <a:cubicBezTo>
                    <a:pt x="4018" y="89725"/>
                    <a:pt x="3733" y="90868"/>
                    <a:pt x="3542" y="92012"/>
                  </a:cubicBezTo>
                  <a:cubicBezTo>
                    <a:pt x="3066" y="94297"/>
                    <a:pt x="2685" y="96583"/>
                    <a:pt x="2304" y="98869"/>
                  </a:cubicBezTo>
                  <a:cubicBezTo>
                    <a:pt x="2113" y="100013"/>
                    <a:pt x="1923" y="101155"/>
                    <a:pt x="1732" y="102298"/>
                  </a:cubicBezTo>
                  <a:cubicBezTo>
                    <a:pt x="1351" y="104584"/>
                    <a:pt x="1066" y="106870"/>
                    <a:pt x="875" y="109252"/>
                  </a:cubicBezTo>
                  <a:cubicBezTo>
                    <a:pt x="208" y="115062"/>
                    <a:pt x="-77" y="120872"/>
                    <a:pt x="18" y="126587"/>
                  </a:cubicBezTo>
                  <a:cubicBezTo>
                    <a:pt x="113" y="132397"/>
                    <a:pt x="685" y="138113"/>
                    <a:pt x="1828" y="143827"/>
                  </a:cubicBezTo>
                  <a:lnTo>
                    <a:pt x="1828" y="143827"/>
                  </a:lnTo>
                  <a:cubicBezTo>
                    <a:pt x="1923" y="144113"/>
                    <a:pt x="2018" y="144399"/>
                    <a:pt x="2113" y="144685"/>
                  </a:cubicBezTo>
                  <a:cubicBezTo>
                    <a:pt x="2113" y="144780"/>
                    <a:pt x="2209" y="144875"/>
                    <a:pt x="2209" y="144875"/>
                  </a:cubicBezTo>
                  <a:cubicBezTo>
                    <a:pt x="2304" y="145066"/>
                    <a:pt x="2399" y="145256"/>
                    <a:pt x="2590" y="145447"/>
                  </a:cubicBezTo>
                  <a:cubicBezTo>
                    <a:pt x="2590" y="145542"/>
                    <a:pt x="2685" y="145542"/>
                    <a:pt x="2685" y="145637"/>
                  </a:cubicBezTo>
                  <a:cubicBezTo>
                    <a:pt x="2875" y="145828"/>
                    <a:pt x="3066" y="146018"/>
                    <a:pt x="3256" y="146209"/>
                  </a:cubicBezTo>
                  <a:cubicBezTo>
                    <a:pt x="3256" y="146209"/>
                    <a:pt x="3352" y="146209"/>
                    <a:pt x="3352" y="146304"/>
                  </a:cubicBezTo>
                  <a:cubicBezTo>
                    <a:pt x="3542" y="146399"/>
                    <a:pt x="3733" y="146590"/>
                    <a:pt x="3923" y="146685"/>
                  </a:cubicBezTo>
                  <a:cubicBezTo>
                    <a:pt x="4018" y="146685"/>
                    <a:pt x="4018" y="146780"/>
                    <a:pt x="4114" y="146780"/>
                  </a:cubicBezTo>
                  <a:cubicBezTo>
                    <a:pt x="4304" y="146875"/>
                    <a:pt x="4495" y="146971"/>
                    <a:pt x="4780" y="146971"/>
                  </a:cubicBezTo>
                  <a:cubicBezTo>
                    <a:pt x="4780" y="146971"/>
                    <a:pt x="4876" y="146971"/>
                    <a:pt x="4876" y="146971"/>
                  </a:cubicBezTo>
                  <a:cubicBezTo>
                    <a:pt x="5161" y="147066"/>
                    <a:pt x="5447" y="147066"/>
                    <a:pt x="5733" y="147066"/>
                  </a:cubicBezTo>
                  <a:cubicBezTo>
                    <a:pt x="5828" y="147066"/>
                    <a:pt x="5828" y="147066"/>
                    <a:pt x="5923" y="147066"/>
                  </a:cubicBezTo>
                  <a:cubicBezTo>
                    <a:pt x="6114" y="147066"/>
                    <a:pt x="6400" y="147066"/>
                    <a:pt x="6590" y="147066"/>
                  </a:cubicBezTo>
                  <a:cubicBezTo>
                    <a:pt x="6685" y="147066"/>
                    <a:pt x="6685" y="147066"/>
                    <a:pt x="6781" y="147066"/>
                  </a:cubicBezTo>
                  <a:cubicBezTo>
                    <a:pt x="7066" y="147066"/>
                    <a:pt x="7352" y="146971"/>
                    <a:pt x="7638" y="146875"/>
                  </a:cubicBezTo>
                  <a:cubicBezTo>
                    <a:pt x="7924" y="146780"/>
                    <a:pt x="8114" y="146685"/>
                    <a:pt x="8400" y="146590"/>
                  </a:cubicBezTo>
                  <a:cubicBezTo>
                    <a:pt x="8495" y="146590"/>
                    <a:pt x="8495" y="146494"/>
                    <a:pt x="8590" y="146494"/>
                  </a:cubicBezTo>
                  <a:cubicBezTo>
                    <a:pt x="8781" y="146399"/>
                    <a:pt x="8971" y="146304"/>
                    <a:pt x="9067" y="146209"/>
                  </a:cubicBezTo>
                  <a:cubicBezTo>
                    <a:pt x="9162" y="146209"/>
                    <a:pt x="9162" y="146114"/>
                    <a:pt x="9257" y="146018"/>
                  </a:cubicBezTo>
                  <a:cubicBezTo>
                    <a:pt x="9448" y="145923"/>
                    <a:pt x="9543" y="145828"/>
                    <a:pt x="9638" y="145637"/>
                  </a:cubicBezTo>
                  <a:cubicBezTo>
                    <a:pt x="9733" y="145542"/>
                    <a:pt x="9733" y="145542"/>
                    <a:pt x="9829" y="145447"/>
                  </a:cubicBezTo>
                  <a:cubicBezTo>
                    <a:pt x="10019" y="145256"/>
                    <a:pt x="10210" y="145066"/>
                    <a:pt x="10305" y="144780"/>
                  </a:cubicBezTo>
                  <a:cubicBezTo>
                    <a:pt x="10591" y="144304"/>
                    <a:pt x="10781" y="143923"/>
                    <a:pt x="11067" y="143542"/>
                  </a:cubicBezTo>
                  <a:cubicBezTo>
                    <a:pt x="11162" y="143446"/>
                    <a:pt x="11257" y="143256"/>
                    <a:pt x="11257" y="143161"/>
                  </a:cubicBezTo>
                  <a:cubicBezTo>
                    <a:pt x="10591" y="143827"/>
                    <a:pt x="9829" y="144494"/>
                    <a:pt x="9067" y="145066"/>
                  </a:cubicBezTo>
                  <a:cubicBezTo>
                    <a:pt x="8686" y="145351"/>
                    <a:pt x="7638" y="146018"/>
                    <a:pt x="6400" y="146875"/>
                  </a:cubicBezTo>
                  <a:cubicBezTo>
                    <a:pt x="6971" y="130016"/>
                    <a:pt x="8686" y="113252"/>
                    <a:pt x="12591" y="96869"/>
                  </a:cubicBezTo>
                  <a:cubicBezTo>
                    <a:pt x="16782" y="79343"/>
                    <a:pt x="23830" y="62293"/>
                    <a:pt x="33451" y="46863"/>
                  </a:cubicBezTo>
                  <a:cubicBezTo>
                    <a:pt x="34879" y="44005"/>
                    <a:pt x="36499" y="41148"/>
                    <a:pt x="38308" y="38481"/>
                  </a:cubicBezTo>
                  <a:cubicBezTo>
                    <a:pt x="39737" y="36385"/>
                    <a:pt x="41356" y="34671"/>
                    <a:pt x="42976" y="33147"/>
                  </a:cubicBezTo>
                  <a:cubicBezTo>
                    <a:pt x="49834" y="24384"/>
                    <a:pt x="57739" y="16383"/>
                    <a:pt x="66502" y="9525"/>
                  </a:cubicBezTo>
                  <a:cubicBezTo>
                    <a:pt x="70122" y="6667"/>
                    <a:pt x="70122" y="3048"/>
                    <a:pt x="68407" y="0"/>
                  </a:cubicBezTo>
                  <a:cubicBezTo>
                    <a:pt x="66407" y="1905"/>
                    <a:pt x="64121" y="3334"/>
                    <a:pt x="61740" y="4572"/>
                  </a:cubicBezTo>
                  <a:cubicBezTo>
                    <a:pt x="61073" y="4953"/>
                    <a:pt x="60216" y="5334"/>
                    <a:pt x="59454" y="5715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4C6C7E22-42D6-440B-8DD5-3C34DC6CDE56}"/>
                </a:ext>
              </a:extLst>
            </p:cNvPr>
            <p:cNvSpPr/>
            <p:nvPr/>
          </p:nvSpPr>
          <p:spPr>
            <a:xfrm>
              <a:off x="6442519" y="2706600"/>
              <a:ext cx="2612" cy="1832"/>
            </a:xfrm>
            <a:custGeom>
              <a:avLst/>
              <a:gdLst>
                <a:gd name="connsiteX0" fmla="*/ 2572 w 2612"/>
                <a:gd name="connsiteY0" fmla="*/ 118 h 1832"/>
                <a:gd name="connsiteX1" fmla="*/ 0 w 2612"/>
                <a:gd name="connsiteY1" fmla="*/ 1832 h 1832"/>
                <a:gd name="connsiteX2" fmla="*/ 2572 w 2612"/>
                <a:gd name="connsiteY2" fmla="*/ 118 h 1832"/>
                <a:gd name="connsiteX3" fmla="*/ 2572 w 2612"/>
                <a:gd name="connsiteY3" fmla="*/ 118 h 1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2" h="1832">
                  <a:moveTo>
                    <a:pt x="2572" y="118"/>
                  </a:moveTo>
                  <a:cubicBezTo>
                    <a:pt x="2857" y="-358"/>
                    <a:pt x="1619" y="689"/>
                    <a:pt x="0" y="1832"/>
                  </a:cubicBezTo>
                  <a:cubicBezTo>
                    <a:pt x="857" y="1261"/>
                    <a:pt x="1714" y="689"/>
                    <a:pt x="2572" y="118"/>
                  </a:cubicBezTo>
                  <a:lnTo>
                    <a:pt x="2572" y="118"/>
                  </a:ln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4CF76B8-E996-46F3-A5C1-A8DDD90AB841}"/>
                </a:ext>
              </a:extLst>
            </p:cNvPr>
            <p:cNvSpPr/>
            <p:nvPr/>
          </p:nvSpPr>
          <p:spPr>
            <a:xfrm>
              <a:off x="6374986" y="2670333"/>
              <a:ext cx="82019" cy="153352"/>
            </a:xfrm>
            <a:custGeom>
              <a:avLst/>
              <a:gdLst>
                <a:gd name="connsiteX0" fmla="*/ 75057 w 82019"/>
                <a:gd name="connsiteY0" fmla="*/ 9525 h 153352"/>
                <a:gd name="connsiteX1" fmla="*/ 70771 w 82019"/>
                <a:gd name="connsiteY1" fmla="*/ 15526 h 153352"/>
                <a:gd name="connsiteX2" fmla="*/ 69056 w 82019"/>
                <a:gd name="connsiteY2" fmla="*/ 17335 h 153352"/>
                <a:gd name="connsiteX3" fmla="*/ 64294 w 82019"/>
                <a:gd name="connsiteY3" fmla="*/ 21622 h 153352"/>
                <a:gd name="connsiteX4" fmla="*/ 61912 w 82019"/>
                <a:gd name="connsiteY4" fmla="*/ 23622 h 153352"/>
                <a:gd name="connsiteX5" fmla="*/ 56960 w 82019"/>
                <a:gd name="connsiteY5" fmla="*/ 27527 h 153352"/>
                <a:gd name="connsiteX6" fmla="*/ 29813 w 82019"/>
                <a:gd name="connsiteY6" fmla="*/ 49435 h 153352"/>
                <a:gd name="connsiteX7" fmla="*/ 27527 w 82019"/>
                <a:gd name="connsiteY7" fmla="*/ 51911 h 153352"/>
                <a:gd name="connsiteX8" fmla="*/ 25336 w 82019"/>
                <a:gd name="connsiteY8" fmla="*/ 54674 h 153352"/>
                <a:gd name="connsiteX9" fmla="*/ 23241 w 82019"/>
                <a:gd name="connsiteY9" fmla="*/ 57626 h 153352"/>
                <a:gd name="connsiteX10" fmla="*/ 22289 w 82019"/>
                <a:gd name="connsiteY10" fmla="*/ 59246 h 153352"/>
                <a:gd name="connsiteX11" fmla="*/ 20383 w 82019"/>
                <a:gd name="connsiteY11" fmla="*/ 62579 h 153352"/>
                <a:gd name="connsiteX12" fmla="*/ 19431 w 82019"/>
                <a:gd name="connsiteY12" fmla="*/ 64294 h 153352"/>
                <a:gd name="connsiteX13" fmla="*/ 17716 w 82019"/>
                <a:gd name="connsiteY13" fmla="*/ 67818 h 153352"/>
                <a:gd name="connsiteX14" fmla="*/ 16859 w 82019"/>
                <a:gd name="connsiteY14" fmla="*/ 69628 h 153352"/>
                <a:gd name="connsiteX15" fmla="*/ 15240 w 82019"/>
                <a:gd name="connsiteY15" fmla="*/ 73438 h 153352"/>
                <a:gd name="connsiteX16" fmla="*/ 14478 w 82019"/>
                <a:gd name="connsiteY16" fmla="*/ 75343 h 153352"/>
                <a:gd name="connsiteX17" fmla="*/ 13049 w 82019"/>
                <a:gd name="connsiteY17" fmla="*/ 79343 h 153352"/>
                <a:gd name="connsiteX18" fmla="*/ 11716 w 82019"/>
                <a:gd name="connsiteY18" fmla="*/ 83344 h 153352"/>
                <a:gd name="connsiteX19" fmla="*/ 11049 w 82019"/>
                <a:gd name="connsiteY19" fmla="*/ 85344 h 153352"/>
                <a:gd name="connsiteX20" fmla="*/ 8191 w 82019"/>
                <a:gd name="connsiteY20" fmla="*/ 95726 h 153352"/>
                <a:gd name="connsiteX21" fmla="*/ 6763 w 82019"/>
                <a:gd name="connsiteY21" fmla="*/ 102013 h 153352"/>
                <a:gd name="connsiteX22" fmla="*/ 5906 w 82019"/>
                <a:gd name="connsiteY22" fmla="*/ 106204 h 153352"/>
                <a:gd name="connsiteX23" fmla="*/ 3429 w 82019"/>
                <a:gd name="connsiteY23" fmla="*/ 120206 h 153352"/>
                <a:gd name="connsiteX24" fmla="*/ 2857 w 82019"/>
                <a:gd name="connsiteY24" fmla="*/ 124016 h 153352"/>
                <a:gd name="connsiteX25" fmla="*/ 2572 w 82019"/>
                <a:gd name="connsiteY25" fmla="*/ 125825 h 153352"/>
                <a:gd name="connsiteX26" fmla="*/ 2095 w 82019"/>
                <a:gd name="connsiteY26" fmla="*/ 129350 h 153352"/>
                <a:gd name="connsiteX27" fmla="*/ 762 w 82019"/>
                <a:gd name="connsiteY27" fmla="*/ 141732 h 153352"/>
                <a:gd name="connsiteX28" fmla="*/ 571 w 82019"/>
                <a:gd name="connsiteY28" fmla="*/ 144209 h 153352"/>
                <a:gd name="connsiteX29" fmla="*/ 0 w 82019"/>
                <a:gd name="connsiteY29" fmla="*/ 152591 h 153352"/>
                <a:gd name="connsiteX30" fmla="*/ 857 w 82019"/>
                <a:gd name="connsiteY30" fmla="*/ 153353 h 153352"/>
                <a:gd name="connsiteX31" fmla="*/ 2191 w 82019"/>
                <a:gd name="connsiteY31" fmla="*/ 147066 h 153352"/>
                <a:gd name="connsiteX32" fmla="*/ 2667 w 82019"/>
                <a:gd name="connsiteY32" fmla="*/ 144971 h 153352"/>
                <a:gd name="connsiteX33" fmla="*/ 4572 w 82019"/>
                <a:gd name="connsiteY33" fmla="*/ 137446 h 153352"/>
                <a:gd name="connsiteX34" fmla="*/ 7620 w 82019"/>
                <a:gd name="connsiteY34" fmla="*/ 126683 h 153352"/>
                <a:gd name="connsiteX35" fmla="*/ 8668 w 82019"/>
                <a:gd name="connsiteY35" fmla="*/ 123349 h 153352"/>
                <a:gd name="connsiteX36" fmla="*/ 12002 w 82019"/>
                <a:gd name="connsiteY36" fmla="*/ 112967 h 153352"/>
                <a:gd name="connsiteX37" fmla="*/ 14478 w 82019"/>
                <a:gd name="connsiteY37" fmla="*/ 105918 h 153352"/>
                <a:gd name="connsiteX38" fmla="*/ 35909 w 82019"/>
                <a:gd name="connsiteY38" fmla="*/ 67532 h 153352"/>
                <a:gd name="connsiteX39" fmla="*/ 35909 w 82019"/>
                <a:gd name="connsiteY39" fmla="*/ 67532 h 153352"/>
                <a:gd name="connsiteX40" fmla="*/ 74676 w 82019"/>
                <a:gd name="connsiteY40" fmla="*/ 22955 h 153352"/>
                <a:gd name="connsiteX41" fmla="*/ 80772 w 82019"/>
                <a:gd name="connsiteY41" fmla="*/ 4382 h 153352"/>
                <a:gd name="connsiteX42" fmla="*/ 77819 w 82019"/>
                <a:gd name="connsiteY42" fmla="*/ 0 h 153352"/>
                <a:gd name="connsiteX43" fmla="*/ 76867 w 82019"/>
                <a:gd name="connsiteY43" fmla="*/ 4858 h 153352"/>
                <a:gd name="connsiteX44" fmla="*/ 75057 w 82019"/>
                <a:gd name="connsiteY44" fmla="*/ 9525 h 1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2019" h="153352">
                  <a:moveTo>
                    <a:pt x="75057" y="9525"/>
                  </a:moveTo>
                  <a:cubicBezTo>
                    <a:pt x="73914" y="11716"/>
                    <a:pt x="72485" y="13716"/>
                    <a:pt x="70771" y="15526"/>
                  </a:cubicBezTo>
                  <a:cubicBezTo>
                    <a:pt x="70199" y="16097"/>
                    <a:pt x="69628" y="16764"/>
                    <a:pt x="69056" y="17335"/>
                  </a:cubicBezTo>
                  <a:cubicBezTo>
                    <a:pt x="67532" y="18860"/>
                    <a:pt x="65913" y="20288"/>
                    <a:pt x="64294" y="21622"/>
                  </a:cubicBezTo>
                  <a:cubicBezTo>
                    <a:pt x="63532" y="22289"/>
                    <a:pt x="62674" y="22955"/>
                    <a:pt x="61912" y="23622"/>
                  </a:cubicBezTo>
                  <a:cubicBezTo>
                    <a:pt x="60293" y="24956"/>
                    <a:pt x="58674" y="26289"/>
                    <a:pt x="56960" y="27527"/>
                  </a:cubicBezTo>
                  <a:cubicBezTo>
                    <a:pt x="47815" y="34481"/>
                    <a:pt x="38290" y="40862"/>
                    <a:pt x="29813" y="49435"/>
                  </a:cubicBezTo>
                  <a:cubicBezTo>
                    <a:pt x="29051" y="50197"/>
                    <a:pt x="28289" y="51054"/>
                    <a:pt x="27527" y="51911"/>
                  </a:cubicBezTo>
                  <a:cubicBezTo>
                    <a:pt x="26765" y="52769"/>
                    <a:pt x="26098" y="53721"/>
                    <a:pt x="25336" y="54674"/>
                  </a:cubicBezTo>
                  <a:cubicBezTo>
                    <a:pt x="24670" y="55626"/>
                    <a:pt x="23908" y="56674"/>
                    <a:pt x="23241" y="57626"/>
                  </a:cubicBezTo>
                  <a:cubicBezTo>
                    <a:pt x="22860" y="58103"/>
                    <a:pt x="22574" y="58674"/>
                    <a:pt x="22289" y="59246"/>
                  </a:cubicBezTo>
                  <a:cubicBezTo>
                    <a:pt x="21622" y="60293"/>
                    <a:pt x="21050" y="61436"/>
                    <a:pt x="20383" y="62579"/>
                  </a:cubicBezTo>
                  <a:cubicBezTo>
                    <a:pt x="20098" y="63151"/>
                    <a:pt x="19812" y="63722"/>
                    <a:pt x="19431" y="64294"/>
                  </a:cubicBezTo>
                  <a:cubicBezTo>
                    <a:pt x="18860" y="65437"/>
                    <a:pt x="18288" y="66675"/>
                    <a:pt x="17716" y="67818"/>
                  </a:cubicBezTo>
                  <a:cubicBezTo>
                    <a:pt x="17431" y="68390"/>
                    <a:pt x="17145" y="69056"/>
                    <a:pt x="16859" y="69628"/>
                  </a:cubicBezTo>
                  <a:cubicBezTo>
                    <a:pt x="16288" y="70866"/>
                    <a:pt x="15811" y="72104"/>
                    <a:pt x="15240" y="73438"/>
                  </a:cubicBezTo>
                  <a:cubicBezTo>
                    <a:pt x="14954" y="74105"/>
                    <a:pt x="14764" y="74771"/>
                    <a:pt x="14478" y="75343"/>
                  </a:cubicBezTo>
                  <a:cubicBezTo>
                    <a:pt x="14002" y="76676"/>
                    <a:pt x="13526" y="77915"/>
                    <a:pt x="13049" y="79343"/>
                  </a:cubicBezTo>
                  <a:cubicBezTo>
                    <a:pt x="12573" y="80677"/>
                    <a:pt x="12097" y="82010"/>
                    <a:pt x="11716" y="83344"/>
                  </a:cubicBezTo>
                  <a:cubicBezTo>
                    <a:pt x="11525" y="84011"/>
                    <a:pt x="11335" y="84677"/>
                    <a:pt x="11049" y="85344"/>
                  </a:cubicBezTo>
                  <a:cubicBezTo>
                    <a:pt x="10001" y="88773"/>
                    <a:pt x="9049" y="92202"/>
                    <a:pt x="8191" y="95726"/>
                  </a:cubicBezTo>
                  <a:cubicBezTo>
                    <a:pt x="7715" y="97822"/>
                    <a:pt x="7144" y="99917"/>
                    <a:pt x="6763" y="102013"/>
                  </a:cubicBezTo>
                  <a:cubicBezTo>
                    <a:pt x="6477" y="103442"/>
                    <a:pt x="6191" y="104775"/>
                    <a:pt x="5906" y="106204"/>
                  </a:cubicBezTo>
                  <a:cubicBezTo>
                    <a:pt x="4953" y="111062"/>
                    <a:pt x="4096" y="115729"/>
                    <a:pt x="3429" y="120206"/>
                  </a:cubicBezTo>
                  <a:cubicBezTo>
                    <a:pt x="3239" y="121444"/>
                    <a:pt x="3048" y="122777"/>
                    <a:pt x="2857" y="124016"/>
                  </a:cubicBezTo>
                  <a:cubicBezTo>
                    <a:pt x="2762" y="124682"/>
                    <a:pt x="2667" y="125254"/>
                    <a:pt x="2572" y="125825"/>
                  </a:cubicBezTo>
                  <a:cubicBezTo>
                    <a:pt x="2381" y="127064"/>
                    <a:pt x="2286" y="128207"/>
                    <a:pt x="2095" y="129350"/>
                  </a:cubicBezTo>
                  <a:cubicBezTo>
                    <a:pt x="1524" y="134017"/>
                    <a:pt x="1048" y="138208"/>
                    <a:pt x="762" y="141732"/>
                  </a:cubicBezTo>
                  <a:cubicBezTo>
                    <a:pt x="667" y="142589"/>
                    <a:pt x="571" y="143447"/>
                    <a:pt x="571" y="144209"/>
                  </a:cubicBezTo>
                  <a:cubicBezTo>
                    <a:pt x="190" y="148590"/>
                    <a:pt x="95" y="151543"/>
                    <a:pt x="0" y="152591"/>
                  </a:cubicBezTo>
                  <a:cubicBezTo>
                    <a:pt x="0" y="153067"/>
                    <a:pt x="476" y="153353"/>
                    <a:pt x="857" y="153353"/>
                  </a:cubicBezTo>
                  <a:cubicBezTo>
                    <a:pt x="952" y="152591"/>
                    <a:pt x="1429" y="150400"/>
                    <a:pt x="2191" y="147066"/>
                  </a:cubicBezTo>
                  <a:cubicBezTo>
                    <a:pt x="2381" y="146399"/>
                    <a:pt x="2477" y="145733"/>
                    <a:pt x="2667" y="144971"/>
                  </a:cubicBezTo>
                  <a:cubicBezTo>
                    <a:pt x="3239" y="142780"/>
                    <a:pt x="3905" y="140208"/>
                    <a:pt x="4572" y="137446"/>
                  </a:cubicBezTo>
                  <a:cubicBezTo>
                    <a:pt x="5429" y="134207"/>
                    <a:pt x="6477" y="130588"/>
                    <a:pt x="7620" y="126683"/>
                  </a:cubicBezTo>
                  <a:cubicBezTo>
                    <a:pt x="7906" y="125635"/>
                    <a:pt x="8287" y="124492"/>
                    <a:pt x="8668" y="123349"/>
                  </a:cubicBezTo>
                  <a:cubicBezTo>
                    <a:pt x="9715" y="120015"/>
                    <a:pt x="10858" y="116491"/>
                    <a:pt x="12002" y="112967"/>
                  </a:cubicBezTo>
                  <a:cubicBezTo>
                    <a:pt x="12764" y="110585"/>
                    <a:pt x="13621" y="108204"/>
                    <a:pt x="14478" y="105918"/>
                  </a:cubicBezTo>
                  <a:cubicBezTo>
                    <a:pt x="20383" y="90011"/>
                    <a:pt x="27718" y="74486"/>
                    <a:pt x="35909" y="67532"/>
                  </a:cubicBezTo>
                  <a:lnTo>
                    <a:pt x="35909" y="67532"/>
                  </a:lnTo>
                  <a:cubicBezTo>
                    <a:pt x="45339" y="50578"/>
                    <a:pt x="58102" y="35528"/>
                    <a:pt x="74676" y="22955"/>
                  </a:cubicBezTo>
                  <a:cubicBezTo>
                    <a:pt x="80581" y="18479"/>
                    <a:pt x="84011" y="11716"/>
                    <a:pt x="80772" y="4382"/>
                  </a:cubicBezTo>
                  <a:cubicBezTo>
                    <a:pt x="80010" y="2762"/>
                    <a:pt x="79057" y="1238"/>
                    <a:pt x="77819" y="0"/>
                  </a:cubicBezTo>
                  <a:cubicBezTo>
                    <a:pt x="77629" y="1715"/>
                    <a:pt x="77343" y="3334"/>
                    <a:pt x="76867" y="4858"/>
                  </a:cubicBezTo>
                  <a:cubicBezTo>
                    <a:pt x="76486" y="6572"/>
                    <a:pt x="75819" y="8096"/>
                    <a:pt x="75057" y="9525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56CF4789-2041-4430-AFD4-524F0C652EFF}"/>
                </a:ext>
              </a:extLst>
            </p:cNvPr>
            <p:cNvSpPr/>
            <p:nvPr/>
          </p:nvSpPr>
          <p:spPr>
            <a:xfrm>
              <a:off x="6410991" y="2729769"/>
              <a:ext cx="8096" cy="8382"/>
            </a:xfrm>
            <a:custGeom>
              <a:avLst/>
              <a:gdLst>
                <a:gd name="connsiteX0" fmla="*/ 2476 w 8096"/>
                <a:gd name="connsiteY0" fmla="*/ 5810 h 8382"/>
                <a:gd name="connsiteX1" fmla="*/ 5810 w 8096"/>
                <a:gd name="connsiteY1" fmla="*/ 2381 h 8382"/>
                <a:gd name="connsiteX2" fmla="*/ 8096 w 8096"/>
                <a:gd name="connsiteY2" fmla="*/ 0 h 8382"/>
                <a:gd name="connsiteX3" fmla="*/ 0 w 8096"/>
                <a:gd name="connsiteY3" fmla="*/ 8382 h 8382"/>
                <a:gd name="connsiteX4" fmla="*/ 2476 w 8096"/>
                <a:gd name="connsiteY4" fmla="*/ 5810 h 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6" h="8382">
                  <a:moveTo>
                    <a:pt x="2476" y="5810"/>
                  </a:moveTo>
                  <a:cubicBezTo>
                    <a:pt x="3429" y="4858"/>
                    <a:pt x="4572" y="3715"/>
                    <a:pt x="5810" y="2381"/>
                  </a:cubicBezTo>
                  <a:cubicBezTo>
                    <a:pt x="6572" y="1619"/>
                    <a:pt x="7334" y="762"/>
                    <a:pt x="8096" y="0"/>
                  </a:cubicBezTo>
                  <a:cubicBezTo>
                    <a:pt x="5239" y="2667"/>
                    <a:pt x="2572" y="5429"/>
                    <a:pt x="0" y="8382"/>
                  </a:cubicBezTo>
                  <a:cubicBezTo>
                    <a:pt x="95" y="8287"/>
                    <a:pt x="1048" y="7334"/>
                    <a:pt x="2476" y="5810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CE510541-BD6B-41BD-A00B-51F0D3D39A6F}"/>
                </a:ext>
              </a:extLst>
            </p:cNvPr>
            <p:cNvSpPr/>
            <p:nvPr/>
          </p:nvSpPr>
          <p:spPr>
            <a:xfrm>
              <a:off x="6359556" y="2630614"/>
              <a:ext cx="77653" cy="154305"/>
            </a:xfrm>
            <a:custGeom>
              <a:avLst/>
              <a:gdLst>
                <a:gd name="connsiteX0" fmla="*/ 70199 w 77653"/>
                <a:gd name="connsiteY0" fmla="*/ 9525 h 154305"/>
                <a:gd name="connsiteX1" fmla="*/ 68390 w 77653"/>
                <a:gd name="connsiteY1" fmla="*/ 15907 h 154305"/>
                <a:gd name="connsiteX2" fmla="*/ 66770 w 77653"/>
                <a:gd name="connsiteY2" fmla="*/ 18383 h 154305"/>
                <a:gd name="connsiteX3" fmla="*/ 63532 w 77653"/>
                <a:gd name="connsiteY3" fmla="*/ 21526 h 154305"/>
                <a:gd name="connsiteX4" fmla="*/ 53816 w 77653"/>
                <a:gd name="connsiteY4" fmla="*/ 27242 h 154305"/>
                <a:gd name="connsiteX5" fmla="*/ 50768 w 77653"/>
                <a:gd name="connsiteY5" fmla="*/ 28861 h 154305"/>
                <a:gd name="connsiteX6" fmla="*/ 36290 w 77653"/>
                <a:gd name="connsiteY6" fmla="*/ 37624 h 154305"/>
                <a:gd name="connsiteX7" fmla="*/ 30956 w 77653"/>
                <a:gd name="connsiteY7" fmla="*/ 41910 h 154305"/>
                <a:gd name="connsiteX8" fmla="*/ 20574 w 77653"/>
                <a:gd name="connsiteY8" fmla="*/ 53149 h 154305"/>
                <a:gd name="connsiteX9" fmla="*/ 2286 w 77653"/>
                <a:gd name="connsiteY9" fmla="*/ 100965 h 154305"/>
                <a:gd name="connsiteX10" fmla="*/ 1048 w 77653"/>
                <a:gd name="connsiteY10" fmla="*/ 112204 h 154305"/>
                <a:gd name="connsiteX11" fmla="*/ 476 w 77653"/>
                <a:gd name="connsiteY11" fmla="*/ 119729 h 154305"/>
                <a:gd name="connsiteX12" fmla="*/ 0 w 77653"/>
                <a:gd name="connsiteY12" fmla="*/ 138589 h 154305"/>
                <a:gd name="connsiteX13" fmla="*/ 0 w 77653"/>
                <a:gd name="connsiteY13" fmla="*/ 146018 h 154305"/>
                <a:gd name="connsiteX14" fmla="*/ 0 w 77653"/>
                <a:gd name="connsiteY14" fmla="*/ 153352 h 154305"/>
                <a:gd name="connsiteX15" fmla="*/ 572 w 77653"/>
                <a:gd name="connsiteY15" fmla="*/ 154210 h 154305"/>
                <a:gd name="connsiteX16" fmla="*/ 952 w 77653"/>
                <a:gd name="connsiteY16" fmla="*/ 154305 h 154305"/>
                <a:gd name="connsiteX17" fmla="*/ 1333 w 77653"/>
                <a:gd name="connsiteY17" fmla="*/ 154210 h 154305"/>
                <a:gd name="connsiteX18" fmla="*/ 1905 w 77653"/>
                <a:gd name="connsiteY18" fmla="*/ 153352 h 154305"/>
                <a:gd name="connsiteX19" fmla="*/ 3429 w 77653"/>
                <a:gd name="connsiteY19" fmla="*/ 129540 h 154305"/>
                <a:gd name="connsiteX20" fmla="*/ 4763 w 77653"/>
                <a:gd name="connsiteY20" fmla="*/ 120205 h 154305"/>
                <a:gd name="connsiteX21" fmla="*/ 5620 w 77653"/>
                <a:gd name="connsiteY21" fmla="*/ 115538 h 154305"/>
                <a:gd name="connsiteX22" fmla="*/ 9239 w 77653"/>
                <a:gd name="connsiteY22" fmla="*/ 101918 h 154305"/>
                <a:gd name="connsiteX23" fmla="*/ 16478 w 77653"/>
                <a:gd name="connsiteY23" fmla="*/ 84296 h 154305"/>
                <a:gd name="connsiteX24" fmla="*/ 18764 w 77653"/>
                <a:gd name="connsiteY24" fmla="*/ 80010 h 154305"/>
                <a:gd name="connsiteX25" fmla="*/ 20765 w 77653"/>
                <a:gd name="connsiteY25" fmla="*/ 76676 h 154305"/>
                <a:gd name="connsiteX26" fmla="*/ 32195 w 77653"/>
                <a:gd name="connsiteY26" fmla="*/ 60865 h 154305"/>
                <a:gd name="connsiteX27" fmla="*/ 37624 w 77653"/>
                <a:gd name="connsiteY27" fmla="*/ 55245 h 154305"/>
                <a:gd name="connsiteX28" fmla="*/ 42672 w 77653"/>
                <a:gd name="connsiteY28" fmla="*/ 51340 h 154305"/>
                <a:gd name="connsiteX29" fmla="*/ 54674 w 77653"/>
                <a:gd name="connsiteY29" fmla="*/ 45053 h 154305"/>
                <a:gd name="connsiteX30" fmla="*/ 60960 w 77653"/>
                <a:gd name="connsiteY30" fmla="*/ 42386 h 154305"/>
                <a:gd name="connsiteX31" fmla="*/ 63055 w 77653"/>
                <a:gd name="connsiteY31" fmla="*/ 41529 h 154305"/>
                <a:gd name="connsiteX32" fmla="*/ 68961 w 77653"/>
                <a:gd name="connsiteY32" fmla="*/ 39052 h 154305"/>
                <a:gd name="connsiteX33" fmla="*/ 76771 w 77653"/>
                <a:gd name="connsiteY33" fmla="*/ 11430 h 154305"/>
                <a:gd name="connsiteX34" fmla="*/ 69342 w 77653"/>
                <a:gd name="connsiteY34" fmla="*/ 0 h 154305"/>
                <a:gd name="connsiteX35" fmla="*/ 70199 w 77653"/>
                <a:gd name="connsiteY35" fmla="*/ 4763 h 154305"/>
                <a:gd name="connsiteX36" fmla="*/ 70199 w 77653"/>
                <a:gd name="connsiteY36" fmla="*/ 9525 h 154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77653" h="154305">
                  <a:moveTo>
                    <a:pt x="70199" y="9525"/>
                  </a:moveTo>
                  <a:cubicBezTo>
                    <a:pt x="70009" y="12001"/>
                    <a:pt x="69342" y="14097"/>
                    <a:pt x="68390" y="15907"/>
                  </a:cubicBezTo>
                  <a:cubicBezTo>
                    <a:pt x="67913" y="16764"/>
                    <a:pt x="67342" y="17621"/>
                    <a:pt x="66770" y="18383"/>
                  </a:cubicBezTo>
                  <a:cubicBezTo>
                    <a:pt x="65818" y="19526"/>
                    <a:pt x="64770" y="20574"/>
                    <a:pt x="63532" y="21526"/>
                  </a:cubicBezTo>
                  <a:cubicBezTo>
                    <a:pt x="60770" y="23717"/>
                    <a:pt x="57341" y="25432"/>
                    <a:pt x="53816" y="27242"/>
                  </a:cubicBezTo>
                  <a:cubicBezTo>
                    <a:pt x="52769" y="27718"/>
                    <a:pt x="51816" y="28289"/>
                    <a:pt x="50768" y="28861"/>
                  </a:cubicBezTo>
                  <a:cubicBezTo>
                    <a:pt x="45720" y="31528"/>
                    <a:pt x="40862" y="34290"/>
                    <a:pt x="36290" y="37624"/>
                  </a:cubicBezTo>
                  <a:cubicBezTo>
                    <a:pt x="34480" y="38957"/>
                    <a:pt x="32671" y="40386"/>
                    <a:pt x="30956" y="41910"/>
                  </a:cubicBezTo>
                  <a:cubicBezTo>
                    <a:pt x="26956" y="45434"/>
                    <a:pt x="23527" y="49149"/>
                    <a:pt x="20574" y="53149"/>
                  </a:cubicBezTo>
                  <a:cubicBezTo>
                    <a:pt x="10001" y="67056"/>
                    <a:pt x="4858" y="83629"/>
                    <a:pt x="2286" y="100965"/>
                  </a:cubicBezTo>
                  <a:cubicBezTo>
                    <a:pt x="1715" y="104680"/>
                    <a:pt x="1333" y="108395"/>
                    <a:pt x="1048" y="112204"/>
                  </a:cubicBezTo>
                  <a:cubicBezTo>
                    <a:pt x="857" y="114681"/>
                    <a:pt x="667" y="117253"/>
                    <a:pt x="476" y="119729"/>
                  </a:cubicBezTo>
                  <a:cubicBezTo>
                    <a:pt x="95" y="126016"/>
                    <a:pt x="0" y="132302"/>
                    <a:pt x="0" y="138589"/>
                  </a:cubicBezTo>
                  <a:cubicBezTo>
                    <a:pt x="0" y="141065"/>
                    <a:pt x="0" y="143542"/>
                    <a:pt x="0" y="146018"/>
                  </a:cubicBezTo>
                  <a:cubicBezTo>
                    <a:pt x="0" y="148495"/>
                    <a:pt x="0" y="150971"/>
                    <a:pt x="0" y="153352"/>
                  </a:cubicBezTo>
                  <a:cubicBezTo>
                    <a:pt x="0" y="153829"/>
                    <a:pt x="286" y="154115"/>
                    <a:pt x="572" y="154210"/>
                  </a:cubicBezTo>
                  <a:cubicBezTo>
                    <a:pt x="667" y="154210"/>
                    <a:pt x="762" y="154305"/>
                    <a:pt x="952" y="154305"/>
                  </a:cubicBezTo>
                  <a:cubicBezTo>
                    <a:pt x="1048" y="154305"/>
                    <a:pt x="1143" y="154305"/>
                    <a:pt x="1333" y="154210"/>
                  </a:cubicBezTo>
                  <a:cubicBezTo>
                    <a:pt x="1619" y="154115"/>
                    <a:pt x="1905" y="153829"/>
                    <a:pt x="1905" y="153352"/>
                  </a:cubicBezTo>
                  <a:cubicBezTo>
                    <a:pt x="2096" y="145351"/>
                    <a:pt x="2477" y="137350"/>
                    <a:pt x="3429" y="129540"/>
                  </a:cubicBezTo>
                  <a:cubicBezTo>
                    <a:pt x="3810" y="126397"/>
                    <a:pt x="4286" y="123253"/>
                    <a:pt x="4763" y="120205"/>
                  </a:cubicBezTo>
                  <a:cubicBezTo>
                    <a:pt x="5048" y="118681"/>
                    <a:pt x="5334" y="117157"/>
                    <a:pt x="5620" y="115538"/>
                  </a:cubicBezTo>
                  <a:cubicBezTo>
                    <a:pt x="6572" y="110966"/>
                    <a:pt x="7715" y="106394"/>
                    <a:pt x="9239" y="101918"/>
                  </a:cubicBezTo>
                  <a:cubicBezTo>
                    <a:pt x="11144" y="95917"/>
                    <a:pt x="13525" y="90106"/>
                    <a:pt x="16478" y="84296"/>
                  </a:cubicBezTo>
                  <a:cubicBezTo>
                    <a:pt x="17240" y="82868"/>
                    <a:pt x="18002" y="81439"/>
                    <a:pt x="18764" y="80010"/>
                  </a:cubicBezTo>
                  <a:cubicBezTo>
                    <a:pt x="19431" y="78867"/>
                    <a:pt x="20098" y="77724"/>
                    <a:pt x="20765" y="76676"/>
                  </a:cubicBezTo>
                  <a:cubicBezTo>
                    <a:pt x="24098" y="71056"/>
                    <a:pt x="27908" y="65723"/>
                    <a:pt x="32195" y="60865"/>
                  </a:cubicBezTo>
                  <a:cubicBezTo>
                    <a:pt x="33909" y="58865"/>
                    <a:pt x="35719" y="57055"/>
                    <a:pt x="37624" y="55245"/>
                  </a:cubicBezTo>
                  <a:cubicBezTo>
                    <a:pt x="39148" y="53816"/>
                    <a:pt x="40862" y="52578"/>
                    <a:pt x="42672" y="51340"/>
                  </a:cubicBezTo>
                  <a:cubicBezTo>
                    <a:pt x="46292" y="48958"/>
                    <a:pt x="50483" y="46863"/>
                    <a:pt x="54674" y="45053"/>
                  </a:cubicBezTo>
                  <a:cubicBezTo>
                    <a:pt x="56769" y="44101"/>
                    <a:pt x="58865" y="43244"/>
                    <a:pt x="60960" y="42386"/>
                  </a:cubicBezTo>
                  <a:cubicBezTo>
                    <a:pt x="61627" y="42100"/>
                    <a:pt x="62294" y="41815"/>
                    <a:pt x="63055" y="41529"/>
                  </a:cubicBezTo>
                  <a:cubicBezTo>
                    <a:pt x="65056" y="40672"/>
                    <a:pt x="67056" y="39910"/>
                    <a:pt x="68961" y="39052"/>
                  </a:cubicBezTo>
                  <a:cubicBezTo>
                    <a:pt x="75152" y="30956"/>
                    <a:pt x="79629" y="22003"/>
                    <a:pt x="76771" y="11430"/>
                  </a:cubicBezTo>
                  <a:cubicBezTo>
                    <a:pt x="75343" y="6286"/>
                    <a:pt x="72771" y="2572"/>
                    <a:pt x="69342" y="0"/>
                  </a:cubicBezTo>
                  <a:cubicBezTo>
                    <a:pt x="69723" y="1524"/>
                    <a:pt x="70009" y="3143"/>
                    <a:pt x="70199" y="4763"/>
                  </a:cubicBezTo>
                  <a:cubicBezTo>
                    <a:pt x="70295" y="6286"/>
                    <a:pt x="70295" y="7906"/>
                    <a:pt x="70199" y="9525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60643826-DF8A-4D2D-ACB2-D05E3ED86882}"/>
                </a:ext>
              </a:extLst>
            </p:cNvPr>
            <p:cNvSpPr/>
            <p:nvPr/>
          </p:nvSpPr>
          <p:spPr>
            <a:xfrm>
              <a:off x="5648419" y="4098702"/>
              <a:ext cx="1153622" cy="422623"/>
            </a:xfrm>
            <a:custGeom>
              <a:avLst/>
              <a:gdLst>
                <a:gd name="connsiteX0" fmla="*/ 1016699 w 1153622"/>
                <a:gd name="connsiteY0" fmla="*/ 57626 h 422623"/>
                <a:gd name="connsiteX1" fmla="*/ 1019842 w 1153622"/>
                <a:gd name="connsiteY1" fmla="*/ 51245 h 422623"/>
                <a:gd name="connsiteX2" fmla="*/ 1019651 w 1153622"/>
                <a:gd name="connsiteY2" fmla="*/ 51149 h 422623"/>
                <a:gd name="connsiteX3" fmla="*/ 1015460 w 1153622"/>
                <a:gd name="connsiteY3" fmla="*/ 50483 h 422623"/>
                <a:gd name="connsiteX4" fmla="*/ 1011365 w 1153622"/>
                <a:gd name="connsiteY4" fmla="*/ 49625 h 422623"/>
                <a:gd name="connsiteX5" fmla="*/ 1001268 w 1153622"/>
                <a:gd name="connsiteY5" fmla="*/ 46482 h 422623"/>
                <a:gd name="connsiteX6" fmla="*/ 997363 w 1153622"/>
                <a:gd name="connsiteY6" fmla="*/ 44767 h 422623"/>
                <a:gd name="connsiteX7" fmla="*/ 993553 w 1153622"/>
                <a:gd name="connsiteY7" fmla="*/ 42767 h 422623"/>
                <a:gd name="connsiteX8" fmla="*/ 989838 w 1153622"/>
                <a:gd name="connsiteY8" fmla="*/ 40386 h 422623"/>
                <a:gd name="connsiteX9" fmla="*/ 988028 w 1153622"/>
                <a:gd name="connsiteY9" fmla="*/ 39053 h 422623"/>
                <a:gd name="connsiteX10" fmla="*/ 984885 w 1153622"/>
                <a:gd name="connsiteY10" fmla="*/ 36671 h 422623"/>
                <a:gd name="connsiteX11" fmla="*/ 981551 w 1153622"/>
                <a:gd name="connsiteY11" fmla="*/ 32861 h 422623"/>
                <a:gd name="connsiteX12" fmla="*/ 974598 w 1153622"/>
                <a:gd name="connsiteY12" fmla="*/ 25527 h 422623"/>
                <a:gd name="connsiteX13" fmla="*/ 970979 w 1153622"/>
                <a:gd name="connsiteY13" fmla="*/ 22003 h 422623"/>
                <a:gd name="connsiteX14" fmla="*/ 970979 w 1153622"/>
                <a:gd name="connsiteY14" fmla="*/ 22003 h 422623"/>
                <a:gd name="connsiteX15" fmla="*/ 926592 w 1153622"/>
                <a:gd name="connsiteY15" fmla="*/ 0 h 422623"/>
                <a:gd name="connsiteX16" fmla="*/ 997553 w 1153622"/>
                <a:gd name="connsiteY16" fmla="*/ 105728 h 422623"/>
                <a:gd name="connsiteX17" fmla="*/ 986219 w 1153622"/>
                <a:gd name="connsiteY17" fmla="*/ 250793 h 422623"/>
                <a:gd name="connsiteX18" fmla="*/ 864203 w 1153622"/>
                <a:gd name="connsiteY18" fmla="*/ 325279 h 422623"/>
                <a:gd name="connsiteX19" fmla="*/ 684371 w 1153622"/>
                <a:gd name="connsiteY19" fmla="*/ 343757 h 422623"/>
                <a:gd name="connsiteX20" fmla="*/ 492824 w 1153622"/>
                <a:gd name="connsiteY20" fmla="*/ 337661 h 422623"/>
                <a:gd name="connsiteX21" fmla="*/ 324231 w 1153622"/>
                <a:gd name="connsiteY21" fmla="*/ 335947 h 422623"/>
                <a:gd name="connsiteX22" fmla="*/ 155924 w 1153622"/>
                <a:gd name="connsiteY22" fmla="*/ 324517 h 422623"/>
                <a:gd name="connsiteX23" fmla="*/ 0 w 1153622"/>
                <a:gd name="connsiteY23" fmla="*/ 284512 h 422623"/>
                <a:gd name="connsiteX24" fmla="*/ 95 w 1153622"/>
                <a:gd name="connsiteY24" fmla="*/ 286321 h 422623"/>
                <a:gd name="connsiteX25" fmla="*/ 381 w 1153622"/>
                <a:gd name="connsiteY25" fmla="*/ 289941 h 422623"/>
                <a:gd name="connsiteX26" fmla="*/ 2286 w 1153622"/>
                <a:gd name="connsiteY26" fmla="*/ 305753 h 422623"/>
                <a:gd name="connsiteX27" fmla="*/ 3620 w 1153622"/>
                <a:gd name="connsiteY27" fmla="*/ 313563 h 422623"/>
                <a:gd name="connsiteX28" fmla="*/ 5144 w 1153622"/>
                <a:gd name="connsiteY28" fmla="*/ 321278 h 422623"/>
                <a:gd name="connsiteX29" fmla="*/ 18002 w 1153622"/>
                <a:gd name="connsiteY29" fmla="*/ 364236 h 422623"/>
                <a:gd name="connsiteX30" fmla="*/ 29813 w 1153622"/>
                <a:gd name="connsiteY30" fmla="*/ 392525 h 422623"/>
                <a:gd name="connsiteX31" fmla="*/ 44672 w 1153622"/>
                <a:gd name="connsiteY31" fmla="*/ 421577 h 422623"/>
                <a:gd name="connsiteX32" fmla="*/ 69247 w 1153622"/>
                <a:gd name="connsiteY32" fmla="*/ 421767 h 422623"/>
                <a:gd name="connsiteX33" fmla="*/ 123349 w 1153622"/>
                <a:gd name="connsiteY33" fmla="*/ 421862 h 422623"/>
                <a:gd name="connsiteX34" fmla="*/ 228505 w 1153622"/>
                <a:gd name="connsiteY34" fmla="*/ 421767 h 422623"/>
                <a:gd name="connsiteX35" fmla="*/ 441960 w 1153622"/>
                <a:gd name="connsiteY35" fmla="*/ 421672 h 422623"/>
                <a:gd name="connsiteX36" fmla="*/ 533591 w 1153622"/>
                <a:gd name="connsiteY36" fmla="*/ 421672 h 422623"/>
                <a:gd name="connsiteX37" fmla="*/ 561594 w 1153622"/>
                <a:gd name="connsiteY37" fmla="*/ 421672 h 422623"/>
                <a:gd name="connsiteX38" fmla="*/ 979170 w 1153622"/>
                <a:gd name="connsiteY38" fmla="*/ 421672 h 422623"/>
                <a:gd name="connsiteX39" fmla="*/ 1130713 w 1153622"/>
                <a:gd name="connsiteY39" fmla="*/ 354616 h 422623"/>
                <a:gd name="connsiteX40" fmla="*/ 1153001 w 1153622"/>
                <a:gd name="connsiteY40" fmla="*/ 235744 h 422623"/>
                <a:gd name="connsiteX41" fmla="*/ 1031653 w 1153622"/>
                <a:gd name="connsiteY41" fmla="*/ 59436 h 422623"/>
                <a:gd name="connsiteX42" fmla="*/ 1029462 w 1153622"/>
                <a:gd name="connsiteY42" fmla="*/ 63817 h 422623"/>
                <a:gd name="connsiteX43" fmla="*/ 1016699 w 1153622"/>
                <a:gd name="connsiteY43" fmla="*/ 57626 h 42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153622" h="422623">
                  <a:moveTo>
                    <a:pt x="1016699" y="57626"/>
                  </a:moveTo>
                  <a:lnTo>
                    <a:pt x="1019842" y="51245"/>
                  </a:lnTo>
                  <a:cubicBezTo>
                    <a:pt x="1019747" y="51245"/>
                    <a:pt x="1019747" y="51149"/>
                    <a:pt x="1019651" y="51149"/>
                  </a:cubicBezTo>
                  <a:cubicBezTo>
                    <a:pt x="1018223" y="50959"/>
                    <a:pt x="1016889" y="50768"/>
                    <a:pt x="1015460" y="50483"/>
                  </a:cubicBezTo>
                  <a:cubicBezTo>
                    <a:pt x="1014032" y="50197"/>
                    <a:pt x="1012698" y="49911"/>
                    <a:pt x="1011365" y="49625"/>
                  </a:cubicBezTo>
                  <a:cubicBezTo>
                    <a:pt x="1007936" y="48863"/>
                    <a:pt x="1004602" y="47816"/>
                    <a:pt x="1001268" y="46482"/>
                  </a:cubicBezTo>
                  <a:cubicBezTo>
                    <a:pt x="999935" y="45911"/>
                    <a:pt x="998601" y="45339"/>
                    <a:pt x="997363" y="44767"/>
                  </a:cubicBezTo>
                  <a:cubicBezTo>
                    <a:pt x="996029" y="44101"/>
                    <a:pt x="994791" y="43434"/>
                    <a:pt x="993553" y="42767"/>
                  </a:cubicBezTo>
                  <a:cubicBezTo>
                    <a:pt x="992315" y="42100"/>
                    <a:pt x="991076" y="41243"/>
                    <a:pt x="989838" y="40386"/>
                  </a:cubicBezTo>
                  <a:cubicBezTo>
                    <a:pt x="989267" y="40005"/>
                    <a:pt x="988600" y="39529"/>
                    <a:pt x="988028" y="39053"/>
                  </a:cubicBezTo>
                  <a:cubicBezTo>
                    <a:pt x="986981" y="38291"/>
                    <a:pt x="985933" y="37433"/>
                    <a:pt x="984885" y="36671"/>
                  </a:cubicBezTo>
                  <a:cubicBezTo>
                    <a:pt x="983742" y="35433"/>
                    <a:pt x="982694" y="34195"/>
                    <a:pt x="981551" y="32861"/>
                  </a:cubicBezTo>
                  <a:cubicBezTo>
                    <a:pt x="979265" y="30385"/>
                    <a:pt x="976979" y="27908"/>
                    <a:pt x="974598" y="25527"/>
                  </a:cubicBezTo>
                  <a:cubicBezTo>
                    <a:pt x="973455" y="24289"/>
                    <a:pt x="972217" y="23146"/>
                    <a:pt x="970979" y="22003"/>
                  </a:cubicBezTo>
                  <a:lnTo>
                    <a:pt x="970979" y="22003"/>
                  </a:lnTo>
                  <a:cubicBezTo>
                    <a:pt x="956405" y="14192"/>
                    <a:pt x="941642" y="6953"/>
                    <a:pt x="926592" y="0"/>
                  </a:cubicBezTo>
                  <a:cubicBezTo>
                    <a:pt x="957453" y="29718"/>
                    <a:pt x="983647" y="65151"/>
                    <a:pt x="997553" y="105728"/>
                  </a:cubicBezTo>
                  <a:cubicBezTo>
                    <a:pt x="1013746" y="152781"/>
                    <a:pt x="1014127" y="207931"/>
                    <a:pt x="986219" y="250793"/>
                  </a:cubicBezTo>
                  <a:cubicBezTo>
                    <a:pt x="959263" y="292322"/>
                    <a:pt x="910495" y="313563"/>
                    <a:pt x="864203" y="325279"/>
                  </a:cubicBezTo>
                  <a:cubicBezTo>
                    <a:pt x="805625" y="340138"/>
                    <a:pt x="744569" y="343757"/>
                    <a:pt x="684371" y="343757"/>
                  </a:cubicBezTo>
                  <a:cubicBezTo>
                    <a:pt x="620459" y="343757"/>
                    <a:pt x="556641" y="339376"/>
                    <a:pt x="492824" y="337661"/>
                  </a:cubicBezTo>
                  <a:cubicBezTo>
                    <a:pt x="436626" y="336137"/>
                    <a:pt x="380429" y="336995"/>
                    <a:pt x="324231" y="335947"/>
                  </a:cubicBezTo>
                  <a:cubicBezTo>
                    <a:pt x="268034" y="334804"/>
                    <a:pt x="211646" y="332423"/>
                    <a:pt x="155924" y="324517"/>
                  </a:cubicBezTo>
                  <a:cubicBezTo>
                    <a:pt x="102870" y="316897"/>
                    <a:pt x="49530" y="305562"/>
                    <a:pt x="0" y="284512"/>
                  </a:cubicBezTo>
                  <a:cubicBezTo>
                    <a:pt x="0" y="285083"/>
                    <a:pt x="95" y="285750"/>
                    <a:pt x="95" y="286321"/>
                  </a:cubicBezTo>
                  <a:cubicBezTo>
                    <a:pt x="191" y="287560"/>
                    <a:pt x="286" y="288798"/>
                    <a:pt x="381" y="289941"/>
                  </a:cubicBezTo>
                  <a:cubicBezTo>
                    <a:pt x="857" y="295275"/>
                    <a:pt x="1524" y="300514"/>
                    <a:pt x="2286" y="305753"/>
                  </a:cubicBezTo>
                  <a:cubicBezTo>
                    <a:pt x="2667" y="308324"/>
                    <a:pt x="3143" y="310991"/>
                    <a:pt x="3620" y="313563"/>
                  </a:cubicBezTo>
                  <a:cubicBezTo>
                    <a:pt x="4096" y="316135"/>
                    <a:pt x="4667" y="318707"/>
                    <a:pt x="5144" y="321278"/>
                  </a:cubicBezTo>
                  <a:cubicBezTo>
                    <a:pt x="8287" y="335852"/>
                    <a:pt x="12668" y="350044"/>
                    <a:pt x="18002" y="364236"/>
                  </a:cubicBezTo>
                  <a:cubicBezTo>
                    <a:pt x="21622" y="373856"/>
                    <a:pt x="25527" y="383286"/>
                    <a:pt x="29813" y="392525"/>
                  </a:cubicBezTo>
                  <a:cubicBezTo>
                    <a:pt x="34385" y="402336"/>
                    <a:pt x="39338" y="412052"/>
                    <a:pt x="44672" y="421577"/>
                  </a:cubicBezTo>
                  <a:cubicBezTo>
                    <a:pt x="52864" y="421672"/>
                    <a:pt x="61055" y="421767"/>
                    <a:pt x="69247" y="421767"/>
                  </a:cubicBezTo>
                  <a:cubicBezTo>
                    <a:pt x="87249" y="421958"/>
                    <a:pt x="105347" y="421862"/>
                    <a:pt x="123349" y="421862"/>
                  </a:cubicBezTo>
                  <a:cubicBezTo>
                    <a:pt x="158401" y="421862"/>
                    <a:pt x="193453" y="421862"/>
                    <a:pt x="228505" y="421767"/>
                  </a:cubicBezTo>
                  <a:lnTo>
                    <a:pt x="441960" y="421672"/>
                  </a:lnTo>
                  <a:cubicBezTo>
                    <a:pt x="472535" y="421672"/>
                    <a:pt x="503111" y="421672"/>
                    <a:pt x="533591" y="421672"/>
                  </a:cubicBezTo>
                  <a:cubicBezTo>
                    <a:pt x="542925" y="421672"/>
                    <a:pt x="552260" y="421672"/>
                    <a:pt x="561594" y="421672"/>
                  </a:cubicBezTo>
                  <a:lnTo>
                    <a:pt x="979170" y="421672"/>
                  </a:lnTo>
                  <a:cubicBezTo>
                    <a:pt x="979170" y="421672"/>
                    <a:pt x="1085945" y="435864"/>
                    <a:pt x="1130713" y="354616"/>
                  </a:cubicBezTo>
                  <a:cubicBezTo>
                    <a:pt x="1146524" y="325946"/>
                    <a:pt x="1156240" y="268034"/>
                    <a:pt x="1153001" y="235744"/>
                  </a:cubicBezTo>
                  <a:cubicBezTo>
                    <a:pt x="1145381" y="160592"/>
                    <a:pt x="1090613" y="101537"/>
                    <a:pt x="1031653" y="59436"/>
                  </a:cubicBezTo>
                  <a:lnTo>
                    <a:pt x="1029462" y="63817"/>
                  </a:lnTo>
                  <a:lnTo>
                    <a:pt x="1016699" y="57626"/>
                  </a:lnTo>
                  <a:close/>
                </a:path>
              </a:pathLst>
            </a:custGeom>
            <a:solidFill>
              <a:srgbClr val="BAB1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4F822543-F26D-4B86-B86C-E4A0455448D2}"/>
                </a:ext>
              </a:extLst>
            </p:cNvPr>
            <p:cNvSpPr/>
            <p:nvPr/>
          </p:nvSpPr>
          <p:spPr>
            <a:xfrm>
              <a:off x="6041992" y="2725959"/>
              <a:ext cx="71724" cy="28575"/>
            </a:xfrm>
            <a:custGeom>
              <a:avLst/>
              <a:gdLst>
                <a:gd name="connsiteX0" fmla="*/ 58388 w 71724"/>
                <a:gd name="connsiteY0" fmla="*/ 4382 h 28575"/>
                <a:gd name="connsiteX1" fmla="*/ 56102 w 71724"/>
                <a:gd name="connsiteY1" fmla="*/ 6286 h 28575"/>
                <a:gd name="connsiteX2" fmla="*/ 54864 w 71724"/>
                <a:gd name="connsiteY2" fmla="*/ 7334 h 28575"/>
                <a:gd name="connsiteX3" fmla="*/ 53626 w 71724"/>
                <a:gd name="connsiteY3" fmla="*/ 8382 h 28575"/>
                <a:gd name="connsiteX4" fmla="*/ 51911 w 71724"/>
                <a:gd name="connsiteY4" fmla="*/ 9811 h 28575"/>
                <a:gd name="connsiteX5" fmla="*/ 50197 w 71724"/>
                <a:gd name="connsiteY5" fmla="*/ 11144 h 28575"/>
                <a:gd name="connsiteX6" fmla="*/ 48577 w 71724"/>
                <a:gd name="connsiteY6" fmla="*/ 12383 h 28575"/>
                <a:gd name="connsiteX7" fmla="*/ 43053 w 71724"/>
                <a:gd name="connsiteY7" fmla="*/ 16097 h 28575"/>
                <a:gd name="connsiteX8" fmla="*/ 0 w 71724"/>
                <a:gd name="connsiteY8" fmla="*/ 26860 h 28575"/>
                <a:gd name="connsiteX9" fmla="*/ 0 w 71724"/>
                <a:gd name="connsiteY9" fmla="*/ 26860 h 28575"/>
                <a:gd name="connsiteX10" fmla="*/ 8477 w 71724"/>
                <a:gd name="connsiteY10" fmla="*/ 27527 h 28575"/>
                <a:gd name="connsiteX11" fmla="*/ 9620 w 71724"/>
                <a:gd name="connsiteY11" fmla="*/ 27623 h 28575"/>
                <a:gd name="connsiteX12" fmla="*/ 13335 w 71724"/>
                <a:gd name="connsiteY12" fmla="*/ 27813 h 28575"/>
                <a:gd name="connsiteX13" fmla="*/ 20383 w 71724"/>
                <a:gd name="connsiteY13" fmla="*/ 28194 h 28575"/>
                <a:gd name="connsiteX14" fmla="*/ 23431 w 71724"/>
                <a:gd name="connsiteY14" fmla="*/ 28289 h 28575"/>
                <a:gd name="connsiteX15" fmla="*/ 25051 w 71724"/>
                <a:gd name="connsiteY15" fmla="*/ 28384 h 28575"/>
                <a:gd name="connsiteX16" fmla="*/ 34861 w 71724"/>
                <a:gd name="connsiteY16" fmla="*/ 28575 h 28575"/>
                <a:gd name="connsiteX17" fmla="*/ 34861 w 71724"/>
                <a:gd name="connsiteY17" fmla="*/ 28575 h 28575"/>
                <a:gd name="connsiteX18" fmla="*/ 41148 w 71724"/>
                <a:gd name="connsiteY18" fmla="*/ 28480 h 28575"/>
                <a:gd name="connsiteX19" fmla="*/ 45244 w 71724"/>
                <a:gd name="connsiteY19" fmla="*/ 28384 h 28575"/>
                <a:gd name="connsiteX20" fmla="*/ 49244 w 71724"/>
                <a:gd name="connsiteY20" fmla="*/ 28194 h 28575"/>
                <a:gd name="connsiteX21" fmla="*/ 53150 w 71724"/>
                <a:gd name="connsiteY21" fmla="*/ 27908 h 28575"/>
                <a:gd name="connsiteX22" fmla="*/ 64865 w 71724"/>
                <a:gd name="connsiteY22" fmla="*/ 26003 h 28575"/>
                <a:gd name="connsiteX23" fmla="*/ 66675 w 71724"/>
                <a:gd name="connsiteY23" fmla="*/ 25432 h 28575"/>
                <a:gd name="connsiteX24" fmla="*/ 71247 w 71724"/>
                <a:gd name="connsiteY24" fmla="*/ 17526 h 28575"/>
                <a:gd name="connsiteX25" fmla="*/ 70294 w 71724"/>
                <a:gd name="connsiteY25" fmla="*/ 7239 h 28575"/>
                <a:gd name="connsiteX26" fmla="*/ 67723 w 71724"/>
                <a:gd name="connsiteY26" fmla="*/ 3334 h 28575"/>
                <a:gd name="connsiteX27" fmla="*/ 63055 w 71724"/>
                <a:gd name="connsiteY27" fmla="*/ 0 h 28575"/>
                <a:gd name="connsiteX28" fmla="*/ 62389 w 71724"/>
                <a:gd name="connsiteY28" fmla="*/ 572 h 28575"/>
                <a:gd name="connsiteX29" fmla="*/ 58388 w 71724"/>
                <a:gd name="connsiteY29" fmla="*/ 438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1724" h="28575">
                  <a:moveTo>
                    <a:pt x="58388" y="4382"/>
                  </a:moveTo>
                  <a:cubicBezTo>
                    <a:pt x="57721" y="4953"/>
                    <a:pt x="56959" y="5620"/>
                    <a:pt x="56102" y="6286"/>
                  </a:cubicBezTo>
                  <a:cubicBezTo>
                    <a:pt x="55721" y="6668"/>
                    <a:pt x="55340" y="6953"/>
                    <a:pt x="54864" y="7334"/>
                  </a:cubicBezTo>
                  <a:cubicBezTo>
                    <a:pt x="54483" y="7715"/>
                    <a:pt x="54007" y="8001"/>
                    <a:pt x="53626" y="8382"/>
                  </a:cubicBezTo>
                  <a:cubicBezTo>
                    <a:pt x="53054" y="8858"/>
                    <a:pt x="52483" y="9334"/>
                    <a:pt x="51911" y="9811"/>
                  </a:cubicBezTo>
                  <a:cubicBezTo>
                    <a:pt x="51340" y="10287"/>
                    <a:pt x="50768" y="10763"/>
                    <a:pt x="50197" y="11144"/>
                  </a:cubicBezTo>
                  <a:cubicBezTo>
                    <a:pt x="49625" y="11621"/>
                    <a:pt x="49054" y="12002"/>
                    <a:pt x="48577" y="12383"/>
                  </a:cubicBezTo>
                  <a:cubicBezTo>
                    <a:pt x="46387" y="14002"/>
                    <a:pt x="44482" y="15335"/>
                    <a:pt x="43053" y="16097"/>
                  </a:cubicBezTo>
                  <a:cubicBezTo>
                    <a:pt x="33147" y="21050"/>
                    <a:pt x="0" y="26860"/>
                    <a:pt x="0" y="26860"/>
                  </a:cubicBezTo>
                  <a:lnTo>
                    <a:pt x="0" y="26860"/>
                  </a:lnTo>
                  <a:cubicBezTo>
                    <a:pt x="0" y="26860"/>
                    <a:pt x="3238" y="27146"/>
                    <a:pt x="8477" y="27527"/>
                  </a:cubicBezTo>
                  <a:cubicBezTo>
                    <a:pt x="8858" y="27527"/>
                    <a:pt x="9239" y="27623"/>
                    <a:pt x="9620" y="27623"/>
                  </a:cubicBezTo>
                  <a:cubicBezTo>
                    <a:pt x="10763" y="27718"/>
                    <a:pt x="12001" y="27813"/>
                    <a:pt x="13335" y="27813"/>
                  </a:cubicBezTo>
                  <a:cubicBezTo>
                    <a:pt x="15526" y="27908"/>
                    <a:pt x="17907" y="28099"/>
                    <a:pt x="20383" y="28194"/>
                  </a:cubicBezTo>
                  <a:cubicBezTo>
                    <a:pt x="21431" y="28194"/>
                    <a:pt x="22384" y="28289"/>
                    <a:pt x="23431" y="28289"/>
                  </a:cubicBezTo>
                  <a:cubicBezTo>
                    <a:pt x="23908" y="28289"/>
                    <a:pt x="24479" y="28289"/>
                    <a:pt x="25051" y="28384"/>
                  </a:cubicBezTo>
                  <a:cubicBezTo>
                    <a:pt x="28194" y="28480"/>
                    <a:pt x="31528" y="28575"/>
                    <a:pt x="34861" y="28575"/>
                  </a:cubicBezTo>
                  <a:lnTo>
                    <a:pt x="34861" y="28575"/>
                  </a:lnTo>
                  <a:cubicBezTo>
                    <a:pt x="36957" y="28575"/>
                    <a:pt x="39052" y="28575"/>
                    <a:pt x="41148" y="28480"/>
                  </a:cubicBezTo>
                  <a:cubicBezTo>
                    <a:pt x="42577" y="28480"/>
                    <a:pt x="43910" y="28384"/>
                    <a:pt x="45244" y="28384"/>
                  </a:cubicBezTo>
                  <a:cubicBezTo>
                    <a:pt x="46577" y="28289"/>
                    <a:pt x="48006" y="28289"/>
                    <a:pt x="49244" y="28194"/>
                  </a:cubicBezTo>
                  <a:cubicBezTo>
                    <a:pt x="50578" y="28099"/>
                    <a:pt x="51911" y="28004"/>
                    <a:pt x="53150" y="27908"/>
                  </a:cubicBezTo>
                  <a:cubicBezTo>
                    <a:pt x="57626" y="27527"/>
                    <a:pt x="61627" y="26860"/>
                    <a:pt x="64865" y="26003"/>
                  </a:cubicBezTo>
                  <a:cubicBezTo>
                    <a:pt x="65532" y="25813"/>
                    <a:pt x="66103" y="25622"/>
                    <a:pt x="66675" y="25432"/>
                  </a:cubicBezTo>
                  <a:cubicBezTo>
                    <a:pt x="68771" y="23241"/>
                    <a:pt x="70390" y="20669"/>
                    <a:pt x="71247" y="17526"/>
                  </a:cubicBezTo>
                  <a:cubicBezTo>
                    <a:pt x="72104" y="14097"/>
                    <a:pt x="71819" y="10478"/>
                    <a:pt x="70294" y="7239"/>
                  </a:cubicBezTo>
                  <a:cubicBezTo>
                    <a:pt x="69628" y="5810"/>
                    <a:pt x="68866" y="4477"/>
                    <a:pt x="67723" y="3334"/>
                  </a:cubicBezTo>
                  <a:cubicBezTo>
                    <a:pt x="66580" y="2191"/>
                    <a:pt x="64103" y="1238"/>
                    <a:pt x="63055" y="0"/>
                  </a:cubicBezTo>
                  <a:cubicBezTo>
                    <a:pt x="63055" y="0"/>
                    <a:pt x="62865" y="191"/>
                    <a:pt x="62389" y="572"/>
                  </a:cubicBezTo>
                  <a:cubicBezTo>
                    <a:pt x="61817" y="1334"/>
                    <a:pt x="60293" y="2762"/>
                    <a:pt x="58388" y="4382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B475541B-4C02-4A56-AEEF-B637CA350FA7}"/>
                </a:ext>
              </a:extLst>
            </p:cNvPr>
            <p:cNvSpPr/>
            <p:nvPr/>
          </p:nvSpPr>
          <p:spPr>
            <a:xfrm>
              <a:off x="6056280" y="2765583"/>
              <a:ext cx="52292" cy="36004"/>
            </a:xfrm>
            <a:custGeom>
              <a:avLst/>
              <a:gdLst>
                <a:gd name="connsiteX0" fmla="*/ 45339 w 52292"/>
                <a:gd name="connsiteY0" fmla="*/ 14002 h 36004"/>
                <a:gd name="connsiteX1" fmla="*/ 42577 w 52292"/>
                <a:gd name="connsiteY1" fmla="*/ 13907 h 36004"/>
                <a:gd name="connsiteX2" fmla="*/ 41529 w 52292"/>
                <a:gd name="connsiteY2" fmla="*/ 13811 h 36004"/>
                <a:gd name="connsiteX3" fmla="*/ 39338 w 52292"/>
                <a:gd name="connsiteY3" fmla="*/ 13621 h 36004"/>
                <a:gd name="connsiteX4" fmla="*/ 37719 w 52292"/>
                <a:gd name="connsiteY4" fmla="*/ 13526 h 36004"/>
                <a:gd name="connsiteX5" fmla="*/ 36004 w 52292"/>
                <a:gd name="connsiteY5" fmla="*/ 13335 h 36004"/>
                <a:gd name="connsiteX6" fmla="*/ 34290 w 52292"/>
                <a:gd name="connsiteY6" fmla="*/ 13145 h 36004"/>
                <a:gd name="connsiteX7" fmla="*/ 31337 w 52292"/>
                <a:gd name="connsiteY7" fmla="*/ 12668 h 36004"/>
                <a:gd name="connsiteX8" fmla="*/ 30290 w 52292"/>
                <a:gd name="connsiteY8" fmla="*/ 12478 h 36004"/>
                <a:gd name="connsiteX9" fmla="*/ 22860 w 52292"/>
                <a:gd name="connsiteY9" fmla="*/ 10859 h 36004"/>
                <a:gd name="connsiteX10" fmla="*/ 0 w 52292"/>
                <a:gd name="connsiteY10" fmla="*/ 0 h 36004"/>
                <a:gd name="connsiteX11" fmla="*/ 2286 w 52292"/>
                <a:gd name="connsiteY11" fmla="*/ 5810 h 36004"/>
                <a:gd name="connsiteX12" fmla="*/ 3524 w 52292"/>
                <a:gd name="connsiteY12" fmla="*/ 8001 h 36004"/>
                <a:gd name="connsiteX13" fmla="*/ 5144 w 52292"/>
                <a:gd name="connsiteY13" fmla="*/ 10382 h 36004"/>
                <a:gd name="connsiteX14" fmla="*/ 6096 w 52292"/>
                <a:gd name="connsiteY14" fmla="*/ 11621 h 36004"/>
                <a:gd name="connsiteX15" fmla="*/ 8287 w 52292"/>
                <a:gd name="connsiteY15" fmla="*/ 14192 h 36004"/>
                <a:gd name="connsiteX16" fmla="*/ 10858 w 52292"/>
                <a:gd name="connsiteY16" fmla="*/ 16764 h 36004"/>
                <a:gd name="connsiteX17" fmla="*/ 13906 w 52292"/>
                <a:gd name="connsiteY17" fmla="*/ 19336 h 36004"/>
                <a:gd name="connsiteX18" fmla="*/ 19431 w 52292"/>
                <a:gd name="connsiteY18" fmla="*/ 23051 h 36004"/>
                <a:gd name="connsiteX19" fmla="*/ 23813 w 52292"/>
                <a:gd name="connsiteY19" fmla="*/ 25336 h 36004"/>
                <a:gd name="connsiteX20" fmla="*/ 40672 w 52292"/>
                <a:gd name="connsiteY20" fmla="*/ 30671 h 36004"/>
                <a:gd name="connsiteX21" fmla="*/ 47625 w 52292"/>
                <a:gd name="connsiteY21" fmla="*/ 32957 h 36004"/>
                <a:gd name="connsiteX22" fmla="*/ 52292 w 52292"/>
                <a:gd name="connsiteY22" fmla="*/ 36005 h 36004"/>
                <a:gd name="connsiteX23" fmla="*/ 52292 w 52292"/>
                <a:gd name="connsiteY23" fmla="*/ 36005 h 36004"/>
                <a:gd name="connsiteX24" fmla="*/ 50482 w 52292"/>
                <a:gd name="connsiteY24" fmla="*/ 20193 h 36004"/>
                <a:gd name="connsiteX25" fmla="*/ 50578 w 52292"/>
                <a:gd name="connsiteY25" fmla="*/ 18383 h 36004"/>
                <a:gd name="connsiteX26" fmla="*/ 49721 w 52292"/>
                <a:gd name="connsiteY26" fmla="*/ 13716 h 36004"/>
                <a:gd name="connsiteX27" fmla="*/ 49721 w 52292"/>
                <a:gd name="connsiteY27" fmla="*/ 13716 h 36004"/>
                <a:gd name="connsiteX28" fmla="*/ 45339 w 52292"/>
                <a:gd name="connsiteY28" fmla="*/ 14002 h 3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2292" h="36004">
                  <a:moveTo>
                    <a:pt x="45339" y="14002"/>
                  </a:moveTo>
                  <a:cubicBezTo>
                    <a:pt x="44482" y="14002"/>
                    <a:pt x="43625" y="14002"/>
                    <a:pt x="42577" y="13907"/>
                  </a:cubicBezTo>
                  <a:cubicBezTo>
                    <a:pt x="42196" y="13907"/>
                    <a:pt x="41910" y="13907"/>
                    <a:pt x="41529" y="13811"/>
                  </a:cubicBezTo>
                  <a:cubicBezTo>
                    <a:pt x="40862" y="13811"/>
                    <a:pt x="40100" y="13716"/>
                    <a:pt x="39338" y="13621"/>
                  </a:cubicBezTo>
                  <a:cubicBezTo>
                    <a:pt x="38862" y="13621"/>
                    <a:pt x="38290" y="13526"/>
                    <a:pt x="37719" y="13526"/>
                  </a:cubicBezTo>
                  <a:cubicBezTo>
                    <a:pt x="37148" y="13430"/>
                    <a:pt x="36576" y="13430"/>
                    <a:pt x="36004" y="13335"/>
                  </a:cubicBezTo>
                  <a:cubicBezTo>
                    <a:pt x="35433" y="13240"/>
                    <a:pt x="34861" y="13240"/>
                    <a:pt x="34290" y="13145"/>
                  </a:cubicBezTo>
                  <a:cubicBezTo>
                    <a:pt x="33338" y="13049"/>
                    <a:pt x="32385" y="12859"/>
                    <a:pt x="31337" y="12668"/>
                  </a:cubicBezTo>
                  <a:cubicBezTo>
                    <a:pt x="30956" y="12573"/>
                    <a:pt x="30671" y="12573"/>
                    <a:pt x="30290" y="12478"/>
                  </a:cubicBezTo>
                  <a:cubicBezTo>
                    <a:pt x="27908" y="12097"/>
                    <a:pt x="25432" y="11525"/>
                    <a:pt x="22860" y="10859"/>
                  </a:cubicBezTo>
                  <a:cubicBezTo>
                    <a:pt x="15240" y="8858"/>
                    <a:pt x="7048" y="5429"/>
                    <a:pt x="0" y="0"/>
                  </a:cubicBezTo>
                  <a:cubicBezTo>
                    <a:pt x="0" y="0"/>
                    <a:pt x="476" y="2381"/>
                    <a:pt x="2286" y="5810"/>
                  </a:cubicBezTo>
                  <a:cubicBezTo>
                    <a:pt x="2667" y="6477"/>
                    <a:pt x="3048" y="7239"/>
                    <a:pt x="3524" y="8001"/>
                  </a:cubicBezTo>
                  <a:cubicBezTo>
                    <a:pt x="4000" y="8763"/>
                    <a:pt x="4477" y="9525"/>
                    <a:pt x="5144" y="10382"/>
                  </a:cubicBezTo>
                  <a:cubicBezTo>
                    <a:pt x="5429" y="10763"/>
                    <a:pt x="5715" y="11240"/>
                    <a:pt x="6096" y="11621"/>
                  </a:cubicBezTo>
                  <a:cubicBezTo>
                    <a:pt x="6763" y="12478"/>
                    <a:pt x="7429" y="13335"/>
                    <a:pt x="8287" y="14192"/>
                  </a:cubicBezTo>
                  <a:cubicBezTo>
                    <a:pt x="9049" y="15050"/>
                    <a:pt x="9906" y="15907"/>
                    <a:pt x="10858" y="16764"/>
                  </a:cubicBezTo>
                  <a:cubicBezTo>
                    <a:pt x="11811" y="17621"/>
                    <a:pt x="12859" y="18479"/>
                    <a:pt x="13906" y="19336"/>
                  </a:cubicBezTo>
                  <a:cubicBezTo>
                    <a:pt x="15526" y="20669"/>
                    <a:pt x="17431" y="21908"/>
                    <a:pt x="19431" y="23051"/>
                  </a:cubicBezTo>
                  <a:cubicBezTo>
                    <a:pt x="20765" y="23813"/>
                    <a:pt x="22288" y="24670"/>
                    <a:pt x="23813" y="25336"/>
                  </a:cubicBezTo>
                  <a:cubicBezTo>
                    <a:pt x="28480" y="27527"/>
                    <a:pt x="34100" y="29432"/>
                    <a:pt x="40672" y="30671"/>
                  </a:cubicBezTo>
                  <a:cubicBezTo>
                    <a:pt x="43244" y="31147"/>
                    <a:pt x="45625" y="32004"/>
                    <a:pt x="47625" y="32957"/>
                  </a:cubicBezTo>
                  <a:cubicBezTo>
                    <a:pt x="49340" y="33814"/>
                    <a:pt x="50959" y="34862"/>
                    <a:pt x="52292" y="36005"/>
                  </a:cubicBezTo>
                  <a:lnTo>
                    <a:pt x="52292" y="36005"/>
                  </a:lnTo>
                  <a:cubicBezTo>
                    <a:pt x="51530" y="30766"/>
                    <a:pt x="50768" y="25432"/>
                    <a:pt x="50482" y="20193"/>
                  </a:cubicBezTo>
                  <a:cubicBezTo>
                    <a:pt x="50482" y="19526"/>
                    <a:pt x="50482" y="18955"/>
                    <a:pt x="50578" y="18383"/>
                  </a:cubicBezTo>
                  <a:cubicBezTo>
                    <a:pt x="50292" y="16859"/>
                    <a:pt x="50006" y="15335"/>
                    <a:pt x="49721" y="13716"/>
                  </a:cubicBezTo>
                  <a:lnTo>
                    <a:pt x="49721" y="13716"/>
                  </a:lnTo>
                  <a:cubicBezTo>
                    <a:pt x="49721" y="14002"/>
                    <a:pt x="48101" y="14097"/>
                    <a:pt x="45339" y="14002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6EB4AFAC-FC6D-4113-893C-83B19968F2C2}"/>
                </a:ext>
              </a:extLst>
            </p:cNvPr>
            <p:cNvSpPr/>
            <p:nvPr/>
          </p:nvSpPr>
          <p:spPr>
            <a:xfrm>
              <a:off x="6077520" y="2680905"/>
              <a:ext cx="68199" cy="34099"/>
            </a:xfrm>
            <a:custGeom>
              <a:avLst/>
              <a:gdLst>
                <a:gd name="connsiteX0" fmla="*/ 61436 w 68199"/>
                <a:gd name="connsiteY0" fmla="*/ 14573 h 34099"/>
                <a:gd name="connsiteX1" fmla="*/ 59246 w 68199"/>
                <a:gd name="connsiteY1" fmla="*/ 14288 h 34099"/>
                <a:gd name="connsiteX2" fmla="*/ 56960 w 68199"/>
                <a:gd name="connsiteY2" fmla="*/ 13906 h 34099"/>
                <a:gd name="connsiteX3" fmla="*/ 44006 w 68199"/>
                <a:gd name="connsiteY3" fmla="*/ 11430 h 34099"/>
                <a:gd name="connsiteX4" fmla="*/ 44006 w 68199"/>
                <a:gd name="connsiteY4" fmla="*/ 11430 h 34099"/>
                <a:gd name="connsiteX5" fmla="*/ 38291 w 68199"/>
                <a:gd name="connsiteY5" fmla="*/ 12002 h 34099"/>
                <a:gd name="connsiteX6" fmla="*/ 29147 w 68199"/>
                <a:gd name="connsiteY6" fmla="*/ 14669 h 34099"/>
                <a:gd name="connsiteX7" fmla="*/ 24289 w 68199"/>
                <a:gd name="connsiteY7" fmla="*/ 16193 h 34099"/>
                <a:gd name="connsiteX8" fmla="*/ 21431 w 68199"/>
                <a:gd name="connsiteY8" fmla="*/ 16955 h 34099"/>
                <a:gd name="connsiteX9" fmla="*/ 20669 w 68199"/>
                <a:gd name="connsiteY9" fmla="*/ 17145 h 34099"/>
                <a:gd name="connsiteX10" fmla="*/ 19907 w 68199"/>
                <a:gd name="connsiteY10" fmla="*/ 17335 h 34099"/>
                <a:gd name="connsiteX11" fmla="*/ 16954 w 68199"/>
                <a:gd name="connsiteY11" fmla="*/ 17717 h 34099"/>
                <a:gd name="connsiteX12" fmla="*/ 12954 w 68199"/>
                <a:gd name="connsiteY12" fmla="*/ 17335 h 34099"/>
                <a:gd name="connsiteX13" fmla="*/ 13145 w 68199"/>
                <a:gd name="connsiteY13" fmla="*/ 17621 h 34099"/>
                <a:gd name="connsiteX14" fmla="*/ 11811 w 68199"/>
                <a:gd name="connsiteY14" fmla="*/ 16955 h 34099"/>
                <a:gd name="connsiteX15" fmla="*/ 8858 w 68199"/>
                <a:gd name="connsiteY15" fmla="*/ 15240 h 34099"/>
                <a:gd name="connsiteX16" fmla="*/ 7810 w 68199"/>
                <a:gd name="connsiteY16" fmla="*/ 14288 h 34099"/>
                <a:gd name="connsiteX17" fmla="*/ 6477 w 68199"/>
                <a:gd name="connsiteY17" fmla="*/ 12573 h 34099"/>
                <a:gd name="connsiteX18" fmla="*/ 4572 w 68199"/>
                <a:gd name="connsiteY18" fmla="*/ 9811 h 34099"/>
                <a:gd name="connsiteX19" fmla="*/ 2286 w 68199"/>
                <a:gd name="connsiteY19" fmla="*/ 0 h 34099"/>
                <a:gd name="connsiteX20" fmla="*/ 381 w 68199"/>
                <a:gd name="connsiteY20" fmla="*/ 5239 h 34099"/>
                <a:gd name="connsiteX21" fmla="*/ 0 w 68199"/>
                <a:gd name="connsiteY21" fmla="*/ 8763 h 34099"/>
                <a:gd name="connsiteX22" fmla="*/ 0 w 68199"/>
                <a:gd name="connsiteY22" fmla="*/ 8858 h 34099"/>
                <a:gd name="connsiteX23" fmla="*/ 286 w 68199"/>
                <a:gd name="connsiteY23" fmla="*/ 12287 h 34099"/>
                <a:gd name="connsiteX24" fmla="*/ 9430 w 68199"/>
                <a:gd name="connsiteY24" fmla="*/ 26860 h 34099"/>
                <a:gd name="connsiteX25" fmla="*/ 13430 w 68199"/>
                <a:gd name="connsiteY25" fmla="*/ 29432 h 34099"/>
                <a:gd name="connsiteX26" fmla="*/ 15621 w 68199"/>
                <a:gd name="connsiteY26" fmla="*/ 30480 h 34099"/>
                <a:gd name="connsiteX27" fmla="*/ 27718 w 68199"/>
                <a:gd name="connsiteY27" fmla="*/ 34100 h 34099"/>
                <a:gd name="connsiteX28" fmla="*/ 27718 w 68199"/>
                <a:gd name="connsiteY28" fmla="*/ 34100 h 34099"/>
                <a:gd name="connsiteX29" fmla="*/ 28289 w 68199"/>
                <a:gd name="connsiteY29" fmla="*/ 27527 h 34099"/>
                <a:gd name="connsiteX30" fmla="*/ 54769 w 68199"/>
                <a:gd name="connsiteY30" fmla="*/ 22098 h 34099"/>
                <a:gd name="connsiteX31" fmla="*/ 68199 w 68199"/>
                <a:gd name="connsiteY31" fmla="*/ 13621 h 34099"/>
                <a:gd name="connsiteX32" fmla="*/ 67723 w 68199"/>
                <a:gd name="connsiteY32" fmla="*/ 13906 h 34099"/>
                <a:gd name="connsiteX33" fmla="*/ 63246 w 68199"/>
                <a:gd name="connsiteY33" fmla="*/ 14859 h 34099"/>
                <a:gd name="connsiteX34" fmla="*/ 63246 w 68199"/>
                <a:gd name="connsiteY34" fmla="*/ 14859 h 34099"/>
                <a:gd name="connsiteX35" fmla="*/ 62389 w 68199"/>
                <a:gd name="connsiteY35" fmla="*/ 14859 h 34099"/>
                <a:gd name="connsiteX36" fmla="*/ 61436 w 68199"/>
                <a:gd name="connsiteY36" fmla="*/ 14573 h 3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8199" h="34099">
                  <a:moveTo>
                    <a:pt x="61436" y="14573"/>
                  </a:moveTo>
                  <a:cubicBezTo>
                    <a:pt x="60674" y="14478"/>
                    <a:pt x="60008" y="14478"/>
                    <a:pt x="59246" y="14288"/>
                  </a:cubicBezTo>
                  <a:cubicBezTo>
                    <a:pt x="58483" y="14192"/>
                    <a:pt x="57722" y="14002"/>
                    <a:pt x="56960" y="13906"/>
                  </a:cubicBezTo>
                  <a:cubicBezTo>
                    <a:pt x="52388" y="12954"/>
                    <a:pt x="47720" y="11430"/>
                    <a:pt x="44006" y="11430"/>
                  </a:cubicBezTo>
                  <a:lnTo>
                    <a:pt x="44006" y="11430"/>
                  </a:lnTo>
                  <a:cubicBezTo>
                    <a:pt x="42005" y="11430"/>
                    <a:pt x="40100" y="11621"/>
                    <a:pt x="38291" y="12002"/>
                  </a:cubicBezTo>
                  <a:cubicBezTo>
                    <a:pt x="35147" y="12573"/>
                    <a:pt x="32099" y="13621"/>
                    <a:pt x="29147" y="14669"/>
                  </a:cubicBezTo>
                  <a:cubicBezTo>
                    <a:pt x="27527" y="15240"/>
                    <a:pt x="25908" y="15716"/>
                    <a:pt x="24289" y="16193"/>
                  </a:cubicBezTo>
                  <a:cubicBezTo>
                    <a:pt x="23336" y="16478"/>
                    <a:pt x="22384" y="16669"/>
                    <a:pt x="21431" y="16955"/>
                  </a:cubicBezTo>
                  <a:cubicBezTo>
                    <a:pt x="21146" y="17050"/>
                    <a:pt x="20955" y="17050"/>
                    <a:pt x="20669" y="17145"/>
                  </a:cubicBezTo>
                  <a:cubicBezTo>
                    <a:pt x="20383" y="17240"/>
                    <a:pt x="20193" y="17240"/>
                    <a:pt x="19907" y="17335"/>
                  </a:cubicBezTo>
                  <a:cubicBezTo>
                    <a:pt x="18955" y="17526"/>
                    <a:pt x="17907" y="17621"/>
                    <a:pt x="16954" y="17717"/>
                  </a:cubicBezTo>
                  <a:cubicBezTo>
                    <a:pt x="15621" y="17812"/>
                    <a:pt x="14288" y="17717"/>
                    <a:pt x="12954" y="17335"/>
                  </a:cubicBezTo>
                  <a:cubicBezTo>
                    <a:pt x="13049" y="17431"/>
                    <a:pt x="13049" y="17526"/>
                    <a:pt x="13145" y="17621"/>
                  </a:cubicBezTo>
                  <a:cubicBezTo>
                    <a:pt x="12668" y="17431"/>
                    <a:pt x="12192" y="17240"/>
                    <a:pt x="11811" y="16955"/>
                  </a:cubicBezTo>
                  <a:cubicBezTo>
                    <a:pt x="10763" y="16574"/>
                    <a:pt x="9716" y="16002"/>
                    <a:pt x="8858" y="15240"/>
                  </a:cubicBezTo>
                  <a:cubicBezTo>
                    <a:pt x="8477" y="14954"/>
                    <a:pt x="8192" y="14573"/>
                    <a:pt x="7810" y="14288"/>
                  </a:cubicBezTo>
                  <a:cubicBezTo>
                    <a:pt x="7334" y="13811"/>
                    <a:pt x="6858" y="13240"/>
                    <a:pt x="6477" y="12573"/>
                  </a:cubicBezTo>
                  <a:cubicBezTo>
                    <a:pt x="5715" y="11716"/>
                    <a:pt x="5144" y="10763"/>
                    <a:pt x="4572" y="9811"/>
                  </a:cubicBezTo>
                  <a:cubicBezTo>
                    <a:pt x="2953" y="6763"/>
                    <a:pt x="2096" y="3429"/>
                    <a:pt x="2286" y="0"/>
                  </a:cubicBezTo>
                  <a:cubicBezTo>
                    <a:pt x="1333" y="1715"/>
                    <a:pt x="762" y="3429"/>
                    <a:pt x="381" y="5239"/>
                  </a:cubicBezTo>
                  <a:cubicBezTo>
                    <a:pt x="191" y="6382"/>
                    <a:pt x="0" y="7525"/>
                    <a:pt x="0" y="8763"/>
                  </a:cubicBezTo>
                  <a:cubicBezTo>
                    <a:pt x="0" y="8763"/>
                    <a:pt x="0" y="8858"/>
                    <a:pt x="0" y="8858"/>
                  </a:cubicBezTo>
                  <a:cubicBezTo>
                    <a:pt x="0" y="10001"/>
                    <a:pt x="95" y="11144"/>
                    <a:pt x="286" y="12287"/>
                  </a:cubicBezTo>
                  <a:cubicBezTo>
                    <a:pt x="1238" y="17907"/>
                    <a:pt x="4572" y="23241"/>
                    <a:pt x="9430" y="26860"/>
                  </a:cubicBezTo>
                  <a:cubicBezTo>
                    <a:pt x="10668" y="27813"/>
                    <a:pt x="12002" y="28670"/>
                    <a:pt x="13430" y="29432"/>
                  </a:cubicBezTo>
                  <a:cubicBezTo>
                    <a:pt x="14097" y="29813"/>
                    <a:pt x="14859" y="30194"/>
                    <a:pt x="15621" y="30480"/>
                  </a:cubicBezTo>
                  <a:cubicBezTo>
                    <a:pt x="19336" y="32195"/>
                    <a:pt x="23431" y="33338"/>
                    <a:pt x="27718" y="34100"/>
                  </a:cubicBezTo>
                  <a:lnTo>
                    <a:pt x="27718" y="34100"/>
                  </a:lnTo>
                  <a:cubicBezTo>
                    <a:pt x="27718" y="31909"/>
                    <a:pt x="27908" y="29718"/>
                    <a:pt x="28289" y="27527"/>
                  </a:cubicBezTo>
                  <a:cubicBezTo>
                    <a:pt x="29147" y="22289"/>
                    <a:pt x="33147" y="30194"/>
                    <a:pt x="54769" y="22098"/>
                  </a:cubicBezTo>
                  <a:cubicBezTo>
                    <a:pt x="60293" y="20098"/>
                    <a:pt x="65913" y="18193"/>
                    <a:pt x="68199" y="13621"/>
                  </a:cubicBezTo>
                  <a:cubicBezTo>
                    <a:pt x="68008" y="13716"/>
                    <a:pt x="67913" y="13811"/>
                    <a:pt x="67723" y="13906"/>
                  </a:cubicBezTo>
                  <a:cubicBezTo>
                    <a:pt x="66389" y="14573"/>
                    <a:pt x="64865" y="14859"/>
                    <a:pt x="63246" y="14859"/>
                  </a:cubicBezTo>
                  <a:lnTo>
                    <a:pt x="63246" y="14859"/>
                  </a:lnTo>
                  <a:cubicBezTo>
                    <a:pt x="62960" y="14859"/>
                    <a:pt x="62675" y="14859"/>
                    <a:pt x="62389" y="14859"/>
                  </a:cubicBezTo>
                  <a:cubicBezTo>
                    <a:pt x="62008" y="14573"/>
                    <a:pt x="61722" y="14573"/>
                    <a:pt x="61436" y="14573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A0EBCE3-B32A-4DE0-B657-7B2FD420DE0F}"/>
                </a:ext>
              </a:extLst>
            </p:cNvPr>
            <p:cNvSpPr/>
            <p:nvPr/>
          </p:nvSpPr>
          <p:spPr>
            <a:xfrm>
              <a:off x="6035801" y="2606801"/>
              <a:ext cx="26955" cy="20383"/>
            </a:xfrm>
            <a:custGeom>
              <a:avLst/>
              <a:gdLst>
                <a:gd name="connsiteX0" fmla="*/ 24098 w 26955"/>
                <a:gd name="connsiteY0" fmla="*/ 17431 h 20383"/>
                <a:gd name="connsiteX1" fmla="*/ 26956 w 26955"/>
                <a:gd name="connsiteY1" fmla="*/ 16859 h 20383"/>
                <a:gd name="connsiteX2" fmla="*/ 12763 w 26955"/>
                <a:gd name="connsiteY2" fmla="*/ 3619 h 20383"/>
                <a:gd name="connsiteX3" fmla="*/ 8477 w 26955"/>
                <a:gd name="connsiteY3" fmla="*/ 0 h 20383"/>
                <a:gd name="connsiteX4" fmla="*/ 8858 w 26955"/>
                <a:gd name="connsiteY4" fmla="*/ 3715 h 20383"/>
                <a:gd name="connsiteX5" fmla="*/ 0 w 26955"/>
                <a:gd name="connsiteY5" fmla="*/ 20383 h 20383"/>
                <a:gd name="connsiteX6" fmla="*/ 9715 w 26955"/>
                <a:gd name="connsiteY6" fmla="*/ 19526 h 20383"/>
                <a:gd name="connsiteX7" fmla="*/ 24098 w 26955"/>
                <a:gd name="connsiteY7" fmla="*/ 17431 h 20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55" h="20383">
                  <a:moveTo>
                    <a:pt x="24098" y="17431"/>
                  </a:moveTo>
                  <a:cubicBezTo>
                    <a:pt x="25051" y="17240"/>
                    <a:pt x="26003" y="17050"/>
                    <a:pt x="26956" y="16859"/>
                  </a:cubicBezTo>
                  <a:cubicBezTo>
                    <a:pt x="21336" y="14097"/>
                    <a:pt x="16954" y="8001"/>
                    <a:pt x="12763" y="3619"/>
                  </a:cubicBezTo>
                  <a:cubicBezTo>
                    <a:pt x="11430" y="2286"/>
                    <a:pt x="10001" y="1048"/>
                    <a:pt x="8477" y="0"/>
                  </a:cubicBezTo>
                  <a:cubicBezTo>
                    <a:pt x="8668" y="1238"/>
                    <a:pt x="8858" y="2381"/>
                    <a:pt x="8858" y="3715"/>
                  </a:cubicBezTo>
                  <a:cubicBezTo>
                    <a:pt x="8858" y="10668"/>
                    <a:pt x="5334" y="16764"/>
                    <a:pt x="0" y="20383"/>
                  </a:cubicBezTo>
                  <a:cubicBezTo>
                    <a:pt x="3238" y="20098"/>
                    <a:pt x="6477" y="19812"/>
                    <a:pt x="9715" y="19526"/>
                  </a:cubicBezTo>
                  <a:cubicBezTo>
                    <a:pt x="14573" y="19145"/>
                    <a:pt x="19431" y="18479"/>
                    <a:pt x="24098" y="17431"/>
                  </a:cubicBezTo>
                  <a:close/>
                </a:path>
              </a:pathLst>
            </a:custGeom>
            <a:solidFill>
              <a:srgbClr val="EFEF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1CBED38D-CBC7-4C2A-8E0A-2529865E1ECF}"/>
                </a:ext>
              </a:extLst>
            </p:cNvPr>
            <p:cNvSpPr/>
            <p:nvPr/>
          </p:nvSpPr>
          <p:spPr>
            <a:xfrm>
              <a:off x="5981794" y="2605182"/>
              <a:ext cx="32194" cy="22288"/>
            </a:xfrm>
            <a:custGeom>
              <a:avLst/>
              <a:gdLst>
                <a:gd name="connsiteX0" fmla="*/ 32194 w 32194"/>
                <a:gd name="connsiteY0" fmla="*/ 22289 h 22288"/>
                <a:gd name="connsiteX1" fmla="*/ 22765 w 32194"/>
                <a:gd name="connsiteY1" fmla="*/ 5334 h 22288"/>
                <a:gd name="connsiteX2" fmla="*/ 23527 w 32194"/>
                <a:gd name="connsiteY2" fmla="*/ 0 h 22288"/>
                <a:gd name="connsiteX3" fmla="*/ 14859 w 32194"/>
                <a:gd name="connsiteY3" fmla="*/ 5810 h 22288"/>
                <a:gd name="connsiteX4" fmla="*/ 0 w 32194"/>
                <a:gd name="connsiteY4" fmla="*/ 17145 h 22288"/>
                <a:gd name="connsiteX5" fmla="*/ 9525 w 32194"/>
                <a:gd name="connsiteY5" fmla="*/ 19241 h 22288"/>
                <a:gd name="connsiteX6" fmla="*/ 32194 w 32194"/>
                <a:gd name="connsiteY6" fmla="*/ 22289 h 22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94" h="22288">
                  <a:moveTo>
                    <a:pt x="32194" y="22289"/>
                  </a:moveTo>
                  <a:cubicBezTo>
                    <a:pt x="26575" y="18764"/>
                    <a:pt x="22765" y="12478"/>
                    <a:pt x="22765" y="5334"/>
                  </a:cubicBezTo>
                  <a:cubicBezTo>
                    <a:pt x="22765" y="3524"/>
                    <a:pt x="23050" y="1715"/>
                    <a:pt x="23527" y="0"/>
                  </a:cubicBezTo>
                  <a:cubicBezTo>
                    <a:pt x="20479" y="1619"/>
                    <a:pt x="17526" y="3619"/>
                    <a:pt x="14859" y="5810"/>
                  </a:cubicBezTo>
                  <a:cubicBezTo>
                    <a:pt x="10001" y="9811"/>
                    <a:pt x="5239" y="13906"/>
                    <a:pt x="0" y="17145"/>
                  </a:cubicBezTo>
                  <a:cubicBezTo>
                    <a:pt x="3334" y="17812"/>
                    <a:pt x="6572" y="18574"/>
                    <a:pt x="9525" y="19241"/>
                  </a:cubicBezTo>
                  <a:cubicBezTo>
                    <a:pt x="16954" y="20574"/>
                    <a:pt x="24574" y="21717"/>
                    <a:pt x="32194" y="22289"/>
                  </a:cubicBezTo>
                  <a:close/>
                </a:path>
              </a:pathLst>
            </a:custGeom>
            <a:solidFill>
              <a:srgbClr val="EFEF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51776FBC-4A6E-4B4E-9AB7-499D857A0B8A}"/>
                </a:ext>
              </a:extLst>
            </p:cNvPr>
            <p:cNvSpPr/>
            <p:nvPr/>
          </p:nvSpPr>
          <p:spPr>
            <a:xfrm>
              <a:off x="5934550" y="2623946"/>
              <a:ext cx="952" cy="2762"/>
            </a:xfrm>
            <a:custGeom>
              <a:avLst/>
              <a:gdLst>
                <a:gd name="connsiteX0" fmla="*/ 762 w 952"/>
                <a:gd name="connsiteY0" fmla="*/ 0 h 2762"/>
                <a:gd name="connsiteX1" fmla="*/ 0 w 952"/>
                <a:gd name="connsiteY1" fmla="*/ 953 h 2762"/>
                <a:gd name="connsiteX2" fmla="*/ 0 w 952"/>
                <a:gd name="connsiteY2" fmla="*/ 1048 h 2762"/>
                <a:gd name="connsiteX3" fmla="*/ 95 w 952"/>
                <a:gd name="connsiteY3" fmla="*/ 2572 h 2762"/>
                <a:gd name="connsiteX4" fmla="*/ 476 w 952"/>
                <a:gd name="connsiteY4" fmla="*/ 2667 h 2762"/>
                <a:gd name="connsiteX5" fmla="*/ 952 w 952"/>
                <a:gd name="connsiteY5" fmla="*/ 2762 h 2762"/>
                <a:gd name="connsiteX6" fmla="*/ 762 w 952"/>
                <a:gd name="connsiteY6" fmla="*/ 0 h 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2" h="2762">
                  <a:moveTo>
                    <a:pt x="762" y="0"/>
                  </a:moveTo>
                  <a:cubicBezTo>
                    <a:pt x="667" y="381"/>
                    <a:pt x="381" y="667"/>
                    <a:pt x="0" y="953"/>
                  </a:cubicBezTo>
                  <a:cubicBezTo>
                    <a:pt x="0" y="953"/>
                    <a:pt x="0" y="1048"/>
                    <a:pt x="0" y="1048"/>
                  </a:cubicBezTo>
                  <a:cubicBezTo>
                    <a:pt x="0" y="1524"/>
                    <a:pt x="0" y="2000"/>
                    <a:pt x="95" y="2572"/>
                  </a:cubicBezTo>
                  <a:cubicBezTo>
                    <a:pt x="190" y="2572"/>
                    <a:pt x="381" y="2572"/>
                    <a:pt x="476" y="2667"/>
                  </a:cubicBezTo>
                  <a:cubicBezTo>
                    <a:pt x="667" y="2667"/>
                    <a:pt x="762" y="2667"/>
                    <a:pt x="952" y="2762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B30B0E55-9084-4935-9591-BB19B1145DD1}"/>
                </a:ext>
              </a:extLst>
            </p:cNvPr>
            <p:cNvSpPr/>
            <p:nvPr/>
          </p:nvSpPr>
          <p:spPr>
            <a:xfrm>
              <a:off x="5934169" y="2577740"/>
              <a:ext cx="143446" cy="67637"/>
            </a:xfrm>
            <a:custGeom>
              <a:avLst/>
              <a:gdLst>
                <a:gd name="connsiteX0" fmla="*/ 141542 w 143446"/>
                <a:gd name="connsiteY0" fmla="*/ 41063 h 67637"/>
                <a:gd name="connsiteX1" fmla="*/ 137827 w 143446"/>
                <a:gd name="connsiteY1" fmla="*/ 36872 h 67637"/>
                <a:gd name="connsiteX2" fmla="*/ 134588 w 143446"/>
                <a:gd name="connsiteY2" fmla="*/ 33729 h 67637"/>
                <a:gd name="connsiteX3" fmla="*/ 134112 w 143446"/>
                <a:gd name="connsiteY3" fmla="*/ 33157 h 67637"/>
                <a:gd name="connsiteX4" fmla="*/ 132017 w 143446"/>
                <a:gd name="connsiteY4" fmla="*/ 30204 h 67637"/>
                <a:gd name="connsiteX5" fmla="*/ 131254 w 143446"/>
                <a:gd name="connsiteY5" fmla="*/ 28680 h 67637"/>
                <a:gd name="connsiteX6" fmla="*/ 130492 w 143446"/>
                <a:gd name="connsiteY6" fmla="*/ 27156 h 67637"/>
                <a:gd name="connsiteX7" fmla="*/ 125444 w 143446"/>
                <a:gd name="connsiteY7" fmla="*/ 18679 h 67637"/>
                <a:gd name="connsiteX8" fmla="*/ 120110 w 143446"/>
                <a:gd name="connsiteY8" fmla="*/ 12583 h 67637"/>
                <a:gd name="connsiteX9" fmla="*/ 116110 w 143446"/>
                <a:gd name="connsiteY9" fmla="*/ 9249 h 67637"/>
                <a:gd name="connsiteX10" fmla="*/ 106871 w 143446"/>
                <a:gd name="connsiteY10" fmla="*/ 4011 h 67637"/>
                <a:gd name="connsiteX11" fmla="*/ 100394 w 143446"/>
                <a:gd name="connsiteY11" fmla="*/ 1725 h 67637"/>
                <a:gd name="connsiteX12" fmla="*/ 86963 w 143446"/>
                <a:gd name="connsiteY12" fmla="*/ 10 h 67637"/>
                <a:gd name="connsiteX13" fmla="*/ 70294 w 143446"/>
                <a:gd name="connsiteY13" fmla="*/ 3534 h 67637"/>
                <a:gd name="connsiteX14" fmla="*/ 63913 w 143446"/>
                <a:gd name="connsiteY14" fmla="*/ 6773 h 67637"/>
                <a:gd name="connsiteX15" fmla="*/ 56674 w 143446"/>
                <a:gd name="connsiteY15" fmla="*/ 11726 h 67637"/>
                <a:gd name="connsiteX16" fmla="*/ 39529 w 143446"/>
                <a:gd name="connsiteY16" fmla="*/ 25632 h 67637"/>
                <a:gd name="connsiteX17" fmla="*/ 35909 w 143446"/>
                <a:gd name="connsiteY17" fmla="*/ 28109 h 67637"/>
                <a:gd name="connsiteX18" fmla="*/ 31718 w 143446"/>
                <a:gd name="connsiteY18" fmla="*/ 30585 h 67637"/>
                <a:gd name="connsiteX19" fmla="*/ 23050 w 143446"/>
                <a:gd name="connsiteY19" fmla="*/ 34205 h 67637"/>
                <a:gd name="connsiteX20" fmla="*/ 16288 w 143446"/>
                <a:gd name="connsiteY20" fmla="*/ 36110 h 67637"/>
                <a:gd name="connsiteX21" fmla="*/ 14002 w 143446"/>
                <a:gd name="connsiteY21" fmla="*/ 36681 h 67637"/>
                <a:gd name="connsiteX22" fmla="*/ 0 w 143446"/>
                <a:gd name="connsiteY22" fmla="*/ 39348 h 67637"/>
                <a:gd name="connsiteX23" fmla="*/ 0 w 143446"/>
                <a:gd name="connsiteY23" fmla="*/ 44301 h 67637"/>
                <a:gd name="connsiteX24" fmla="*/ 286 w 143446"/>
                <a:gd name="connsiteY24" fmla="*/ 44968 h 67637"/>
                <a:gd name="connsiteX25" fmla="*/ 1429 w 143446"/>
                <a:gd name="connsiteY25" fmla="*/ 45825 h 67637"/>
                <a:gd name="connsiteX26" fmla="*/ 1048 w 143446"/>
                <a:gd name="connsiteY26" fmla="*/ 41158 h 67637"/>
                <a:gd name="connsiteX27" fmla="*/ 32385 w 143446"/>
                <a:gd name="connsiteY27" fmla="*/ 39825 h 67637"/>
                <a:gd name="connsiteX28" fmla="*/ 45815 w 143446"/>
                <a:gd name="connsiteY28" fmla="*/ 34491 h 67637"/>
                <a:gd name="connsiteX29" fmla="*/ 56578 w 143446"/>
                <a:gd name="connsiteY29" fmla="*/ 25728 h 67637"/>
                <a:gd name="connsiteX30" fmla="*/ 90678 w 143446"/>
                <a:gd name="connsiteY30" fmla="*/ 12869 h 67637"/>
                <a:gd name="connsiteX31" fmla="*/ 90869 w 143446"/>
                <a:gd name="connsiteY31" fmla="*/ 12869 h 67637"/>
                <a:gd name="connsiteX32" fmla="*/ 90964 w 143446"/>
                <a:gd name="connsiteY32" fmla="*/ 12869 h 67637"/>
                <a:gd name="connsiteX33" fmla="*/ 112681 w 143446"/>
                <a:gd name="connsiteY33" fmla="*/ 19632 h 67637"/>
                <a:gd name="connsiteX34" fmla="*/ 123825 w 143446"/>
                <a:gd name="connsiteY34" fmla="*/ 31347 h 67637"/>
                <a:gd name="connsiteX35" fmla="*/ 136874 w 143446"/>
                <a:gd name="connsiteY35" fmla="*/ 41539 h 67637"/>
                <a:gd name="connsiteX36" fmla="*/ 139160 w 143446"/>
                <a:gd name="connsiteY36" fmla="*/ 42968 h 67637"/>
                <a:gd name="connsiteX37" fmla="*/ 139541 w 143446"/>
                <a:gd name="connsiteY37" fmla="*/ 46111 h 67637"/>
                <a:gd name="connsiteX38" fmla="*/ 139541 w 143446"/>
                <a:gd name="connsiteY38" fmla="*/ 46206 h 67637"/>
                <a:gd name="connsiteX39" fmla="*/ 132207 w 143446"/>
                <a:gd name="connsiteY39" fmla="*/ 51064 h 67637"/>
                <a:gd name="connsiteX40" fmla="*/ 118491 w 143446"/>
                <a:gd name="connsiteY40" fmla="*/ 54398 h 67637"/>
                <a:gd name="connsiteX41" fmla="*/ 88582 w 143446"/>
                <a:gd name="connsiteY41" fmla="*/ 56017 h 67637"/>
                <a:gd name="connsiteX42" fmla="*/ 58388 w 143446"/>
                <a:gd name="connsiteY42" fmla="*/ 53826 h 67637"/>
                <a:gd name="connsiteX43" fmla="*/ 43815 w 143446"/>
                <a:gd name="connsiteY43" fmla="*/ 50397 h 67637"/>
                <a:gd name="connsiteX44" fmla="*/ 38005 w 143446"/>
                <a:gd name="connsiteY44" fmla="*/ 49731 h 67637"/>
                <a:gd name="connsiteX45" fmla="*/ 1715 w 143446"/>
                <a:gd name="connsiteY45" fmla="*/ 49159 h 67637"/>
                <a:gd name="connsiteX46" fmla="*/ 3619 w 143446"/>
                <a:gd name="connsiteY46" fmla="*/ 49540 h 67637"/>
                <a:gd name="connsiteX47" fmla="*/ 4381 w 143446"/>
                <a:gd name="connsiteY47" fmla="*/ 49731 h 67637"/>
                <a:gd name="connsiteX48" fmla="*/ 9715 w 143446"/>
                <a:gd name="connsiteY48" fmla="*/ 50874 h 67637"/>
                <a:gd name="connsiteX49" fmla="*/ 21050 w 143446"/>
                <a:gd name="connsiteY49" fmla="*/ 53255 h 67637"/>
                <a:gd name="connsiteX50" fmla="*/ 32671 w 143446"/>
                <a:gd name="connsiteY50" fmla="*/ 55541 h 67637"/>
                <a:gd name="connsiteX51" fmla="*/ 35719 w 143446"/>
                <a:gd name="connsiteY51" fmla="*/ 56017 h 67637"/>
                <a:gd name="connsiteX52" fmla="*/ 38290 w 143446"/>
                <a:gd name="connsiteY52" fmla="*/ 56303 h 67637"/>
                <a:gd name="connsiteX53" fmla="*/ 43434 w 143446"/>
                <a:gd name="connsiteY53" fmla="*/ 57065 h 67637"/>
                <a:gd name="connsiteX54" fmla="*/ 56102 w 143446"/>
                <a:gd name="connsiteY54" fmla="*/ 59827 h 67637"/>
                <a:gd name="connsiteX55" fmla="*/ 77057 w 143446"/>
                <a:gd name="connsiteY55" fmla="*/ 64875 h 67637"/>
                <a:gd name="connsiteX56" fmla="*/ 89821 w 143446"/>
                <a:gd name="connsiteY56" fmla="*/ 66971 h 67637"/>
                <a:gd name="connsiteX57" fmla="*/ 91726 w 143446"/>
                <a:gd name="connsiteY57" fmla="*/ 67161 h 67637"/>
                <a:gd name="connsiteX58" fmla="*/ 93631 w 143446"/>
                <a:gd name="connsiteY58" fmla="*/ 67352 h 67637"/>
                <a:gd name="connsiteX59" fmla="*/ 101155 w 143446"/>
                <a:gd name="connsiteY59" fmla="*/ 67638 h 67637"/>
                <a:gd name="connsiteX60" fmla="*/ 103061 w 143446"/>
                <a:gd name="connsiteY60" fmla="*/ 67638 h 67637"/>
                <a:gd name="connsiteX61" fmla="*/ 119824 w 143446"/>
                <a:gd name="connsiteY61" fmla="*/ 64971 h 67637"/>
                <a:gd name="connsiteX62" fmla="*/ 127730 w 143446"/>
                <a:gd name="connsiteY62" fmla="*/ 61923 h 67637"/>
                <a:gd name="connsiteX63" fmla="*/ 131064 w 143446"/>
                <a:gd name="connsiteY63" fmla="*/ 60303 h 67637"/>
                <a:gd name="connsiteX64" fmla="*/ 134302 w 143446"/>
                <a:gd name="connsiteY64" fmla="*/ 58398 h 67637"/>
                <a:gd name="connsiteX65" fmla="*/ 138589 w 143446"/>
                <a:gd name="connsiteY65" fmla="*/ 55065 h 67637"/>
                <a:gd name="connsiteX66" fmla="*/ 142494 w 143446"/>
                <a:gd name="connsiteY66" fmla="*/ 49731 h 67637"/>
                <a:gd name="connsiteX67" fmla="*/ 142684 w 143446"/>
                <a:gd name="connsiteY67" fmla="*/ 42492 h 67637"/>
                <a:gd name="connsiteX68" fmla="*/ 141542 w 143446"/>
                <a:gd name="connsiteY68" fmla="*/ 41063 h 67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43446" h="67637">
                  <a:moveTo>
                    <a:pt x="141542" y="41063"/>
                  </a:moveTo>
                  <a:cubicBezTo>
                    <a:pt x="140589" y="39539"/>
                    <a:pt x="139255" y="38205"/>
                    <a:pt x="137827" y="36872"/>
                  </a:cubicBezTo>
                  <a:cubicBezTo>
                    <a:pt x="136779" y="35824"/>
                    <a:pt x="135636" y="34872"/>
                    <a:pt x="134588" y="33729"/>
                  </a:cubicBezTo>
                  <a:cubicBezTo>
                    <a:pt x="134398" y="33538"/>
                    <a:pt x="134207" y="33348"/>
                    <a:pt x="134112" y="33157"/>
                  </a:cubicBezTo>
                  <a:cubicBezTo>
                    <a:pt x="133255" y="32205"/>
                    <a:pt x="132588" y="31252"/>
                    <a:pt x="132017" y="30204"/>
                  </a:cubicBezTo>
                  <a:cubicBezTo>
                    <a:pt x="131731" y="29633"/>
                    <a:pt x="131445" y="29157"/>
                    <a:pt x="131254" y="28680"/>
                  </a:cubicBezTo>
                  <a:cubicBezTo>
                    <a:pt x="130969" y="28204"/>
                    <a:pt x="130683" y="27633"/>
                    <a:pt x="130492" y="27156"/>
                  </a:cubicBezTo>
                  <a:cubicBezTo>
                    <a:pt x="128873" y="24108"/>
                    <a:pt x="127254" y="21346"/>
                    <a:pt x="125444" y="18679"/>
                  </a:cubicBezTo>
                  <a:cubicBezTo>
                    <a:pt x="123920" y="16488"/>
                    <a:pt x="122206" y="14488"/>
                    <a:pt x="120110" y="12583"/>
                  </a:cubicBezTo>
                  <a:cubicBezTo>
                    <a:pt x="118872" y="11440"/>
                    <a:pt x="117538" y="10297"/>
                    <a:pt x="116110" y="9249"/>
                  </a:cubicBezTo>
                  <a:cubicBezTo>
                    <a:pt x="113157" y="7154"/>
                    <a:pt x="110109" y="5344"/>
                    <a:pt x="106871" y="4011"/>
                  </a:cubicBezTo>
                  <a:cubicBezTo>
                    <a:pt x="104775" y="3058"/>
                    <a:pt x="102584" y="2296"/>
                    <a:pt x="100394" y="1725"/>
                  </a:cubicBezTo>
                  <a:cubicBezTo>
                    <a:pt x="96012" y="486"/>
                    <a:pt x="91535" y="-85"/>
                    <a:pt x="86963" y="10"/>
                  </a:cubicBezTo>
                  <a:cubicBezTo>
                    <a:pt x="81344" y="105"/>
                    <a:pt x="75628" y="1248"/>
                    <a:pt x="70294" y="3534"/>
                  </a:cubicBezTo>
                  <a:cubicBezTo>
                    <a:pt x="68104" y="4392"/>
                    <a:pt x="66008" y="5535"/>
                    <a:pt x="63913" y="6773"/>
                  </a:cubicBezTo>
                  <a:cubicBezTo>
                    <a:pt x="61341" y="8297"/>
                    <a:pt x="58960" y="10011"/>
                    <a:pt x="56674" y="11726"/>
                  </a:cubicBezTo>
                  <a:cubicBezTo>
                    <a:pt x="50863" y="16203"/>
                    <a:pt x="45434" y="21251"/>
                    <a:pt x="39529" y="25632"/>
                  </a:cubicBezTo>
                  <a:cubicBezTo>
                    <a:pt x="38386" y="26490"/>
                    <a:pt x="37148" y="27347"/>
                    <a:pt x="35909" y="28109"/>
                  </a:cubicBezTo>
                  <a:cubicBezTo>
                    <a:pt x="34480" y="28966"/>
                    <a:pt x="33147" y="29823"/>
                    <a:pt x="31718" y="30585"/>
                  </a:cubicBezTo>
                  <a:cubicBezTo>
                    <a:pt x="28861" y="32014"/>
                    <a:pt x="26003" y="33252"/>
                    <a:pt x="23050" y="34205"/>
                  </a:cubicBezTo>
                  <a:cubicBezTo>
                    <a:pt x="20860" y="34967"/>
                    <a:pt x="18574" y="35538"/>
                    <a:pt x="16288" y="36110"/>
                  </a:cubicBezTo>
                  <a:cubicBezTo>
                    <a:pt x="15526" y="36300"/>
                    <a:pt x="14764" y="36491"/>
                    <a:pt x="14002" y="36681"/>
                  </a:cubicBezTo>
                  <a:cubicBezTo>
                    <a:pt x="9430" y="37729"/>
                    <a:pt x="4763" y="38491"/>
                    <a:pt x="0" y="39348"/>
                  </a:cubicBezTo>
                  <a:lnTo>
                    <a:pt x="0" y="44301"/>
                  </a:lnTo>
                  <a:cubicBezTo>
                    <a:pt x="95" y="44492"/>
                    <a:pt x="190" y="44778"/>
                    <a:pt x="286" y="44968"/>
                  </a:cubicBezTo>
                  <a:cubicBezTo>
                    <a:pt x="952" y="45254"/>
                    <a:pt x="1238" y="45540"/>
                    <a:pt x="1429" y="45825"/>
                  </a:cubicBezTo>
                  <a:lnTo>
                    <a:pt x="1048" y="41158"/>
                  </a:lnTo>
                  <a:cubicBezTo>
                    <a:pt x="1048" y="41158"/>
                    <a:pt x="27242" y="40491"/>
                    <a:pt x="32385" y="39825"/>
                  </a:cubicBezTo>
                  <a:cubicBezTo>
                    <a:pt x="37528" y="39158"/>
                    <a:pt x="41624" y="37443"/>
                    <a:pt x="45815" y="34491"/>
                  </a:cubicBezTo>
                  <a:cubicBezTo>
                    <a:pt x="49530" y="31824"/>
                    <a:pt x="52959" y="28680"/>
                    <a:pt x="56578" y="25728"/>
                  </a:cubicBezTo>
                  <a:cubicBezTo>
                    <a:pt x="66199" y="18108"/>
                    <a:pt x="78486" y="12964"/>
                    <a:pt x="90678" y="12869"/>
                  </a:cubicBezTo>
                  <a:cubicBezTo>
                    <a:pt x="90773" y="12869"/>
                    <a:pt x="90773" y="12869"/>
                    <a:pt x="90869" y="12869"/>
                  </a:cubicBezTo>
                  <a:cubicBezTo>
                    <a:pt x="90869" y="12869"/>
                    <a:pt x="90964" y="12869"/>
                    <a:pt x="90964" y="12869"/>
                  </a:cubicBezTo>
                  <a:cubicBezTo>
                    <a:pt x="98488" y="12869"/>
                    <a:pt x="106013" y="14964"/>
                    <a:pt x="112681" y="19632"/>
                  </a:cubicBezTo>
                  <a:cubicBezTo>
                    <a:pt x="117253" y="22870"/>
                    <a:pt x="120682" y="26775"/>
                    <a:pt x="123825" y="31347"/>
                  </a:cubicBezTo>
                  <a:cubicBezTo>
                    <a:pt x="127254" y="36205"/>
                    <a:pt x="130588" y="40682"/>
                    <a:pt x="136874" y="41539"/>
                  </a:cubicBezTo>
                  <a:cubicBezTo>
                    <a:pt x="137827" y="41634"/>
                    <a:pt x="138589" y="42206"/>
                    <a:pt x="139160" y="42968"/>
                  </a:cubicBezTo>
                  <a:cubicBezTo>
                    <a:pt x="139922" y="43063"/>
                    <a:pt x="139827" y="45730"/>
                    <a:pt x="139541" y="46111"/>
                  </a:cubicBezTo>
                  <a:cubicBezTo>
                    <a:pt x="139541" y="46111"/>
                    <a:pt x="139541" y="46111"/>
                    <a:pt x="139541" y="46206"/>
                  </a:cubicBezTo>
                  <a:cubicBezTo>
                    <a:pt x="137827" y="48683"/>
                    <a:pt x="135160" y="50016"/>
                    <a:pt x="132207" y="51064"/>
                  </a:cubicBezTo>
                  <a:cubicBezTo>
                    <a:pt x="127730" y="52588"/>
                    <a:pt x="123158" y="53636"/>
                    <a:pt x="118491" y="54398"/>
                  </a:cubicBezTo>
                  <a:cubicBezTo>
                    <a:pt x="108585" y="56017"/>
                    <a:pt x="98584" y="56208"/>
                    <a:pt x="88582" y="56017"/>
                  </a:cubicBezTo>
                  <a:cubicBezTo>
                    <a:pt x="78581" y="55731"/>
                    <a:pt x="68294" y="55446"/>
                    <a:pt x="58388" y="53826"/>
                  </a:cubicBezTo>
                  <a:cubicBezTo>
                    <a:pt x="53435" y="53064"/>
                    <a:pt x="48673" y="51731"/>
                    <a:pt x="43815" y="50397"/>
                  </a:cubicBezTo>
                  <a:cubicBezTo>
                    <a:pt x="43148" y="50207"/>
                    <a:pt x="40672" y="50016"/>
                    <a:pt x="38005" y="49731"/>
                  </a:cubicBezTo>
                  <a:cubicBezTo>
                    <a:pt x="34099" y="49445"/>
                    <a:pt x="1715" y="49159"/>
                    <a:pt x="1715" y="49159"/>
                  </a:cubicBezTo>
                  <a:cubicBezTo>
                    <a:pt x="1715" y="49159"/>
                    <a:pt x="2381" y="49350"/>
                    <a:pt x="3619" y="49540"/>
                  </a:cubicBezTo>
                  <a:cubicBezTo>
                    <a:pt x="3905" y="49635"/>
                    <a:pt x="4096" y="49635"/>
                    <a:pt x="4381" y="49731"/>
                  </a:cubicBezTo>
                  <a:cubicBezTo>
                    <a:pt x="5715" y="50016"/>
                    <a:pt x="7620" y="50397"/>
                    <a:pt x="9715" y="50874"/>
                  </a:cubicBezTo>
                  <a:cubicBezTo>
                    <a:pt x="13049" y="51636"/>
                    <a:pt x="17145" y="52493"/>
                    <a:pt x="21050" y="53255"/>
                  </a:cubicBezTo>
                  <a:cubicBezTo>
                    <a:pt x="25432" y="54207"/>
                    <a:pt x="29718" y="55065"/>
                    <a:pt x="32671" y="55541"/>
                  </a:cubicBezTo>
                  <a:cubicBezTo>
                    <a:pt x="34004" y="55731"/>
                    <a:pt x="35052" y="55922"/>
                    <a:pt x="35719" y="56017"/>
                  </a:cubicBezTo>
                  <a:cubicBezTo>
                    <a:pt x="36576" y="56112"/>
                    <a:pt x="37433" y="56208"/>
                    <a:pt x="38290" y="56303"/>
                  </a:cubicBezTo>
                  <a:cubicBezTo>
                    <a:pt x="40005" y="56493"/>
                    <a:pt x="41719" y="56779"/>
                    <a:pt x="43434" y="57065"/>
                  </a:cubicBezTo>
                  <a:cubicBezTo>
                    <a:pt x="47720" y="57827"/>
                    <a:pt x="51911" y="58779"/>
                    <a:pt x="56102" y="59827"/>
                  </a:cubicBezTo>
                  <a:cubicBezTo>
                    <a:pt x="63055" y="61542"/>
                    <a:pt x="70009" y="63351"/>
                    <a:pt x="77057" y="64875"/>
                  </a:cubicBezTo>
                  <a:cubicBezTo>
                    <a:pt x="81248" y="65733"/>
                    <a:pt x="85534" y="66495"/>
                    <a:pt x="89821" y="66971"/>
                  </a:cubicBezTo>
                  <a:cubicBezTo>
                    <a:pt x="90488" y="67066"/>
                    <a:pt x="91059" y="67066"/>
                    <a:pt x="91726" y="67161"/>
                  </a:cubicBezTo>
                  <a:cubicBezTo>
                    <a:pt x="92392" y="67257"/>
                    <a:pt x="92964" y="67257"/>
                    <a:pt x="93631" y="67352"/>
                  </a:cubicBezTo>
                  <a:cubicBezTo>
                    <a:pt x="96107" y="67542"/>
                    <a:pt x="98679" y="67638"/>
                    <a:pt x="101155" y="67638"/>
                  </a:cubicBezTo>
                  <a:cubicBezTo>
                    <a:pt x="101822" y="67638"/>
                    <a:pt x="102394" y="67638"/>
                    <a:pt x="103061" y="67638"/>
                  </a:cubicBezTo>
                  <a:cubicBezTo>
                    <a:pt x="108775" y="67542"/>
                    <a:pt x="114395" y="66685"/>
                    <a:pt x="119824" y="64971"/>
                  </a:cubicBezTo>
                  <a:cubicBezTo>
                    <a:pt x="122206" y="64209"/>
                    <a:pt x="124968" y="63256"/>
                    <a:pt x="127730" y="61923"/>
                  </a:cubicBezTo>
                  <a:cubicBezTo>
                    <a:pt x="128873" y="61446"/>
                    <a:pt x="129921" y="60875"/>
                    <a:pt x="131064" y="60303"/>
                  </a:cubicBezTo>
                  <a:cubicBezTo>
                    <a:pt x="132112" y="59732"/>
                    <a:pt x="133255" y="59065"/>
                    <a:pt x="134302" y="58398"/>
                  </a:cubicBezTo>
                  <a:cubicBezTo>
                    <a:pt x="135826" y="57351"/>
                    <a:pt x="137255" y="56303"/>
                    <a:pt x="138589" y="55065"/>
                  </a:cubicBezTo>
                  <a:cubicBezTo>
                    <a:pt x="140303" y="53445"/>
                    <a:pt x="141637" y="51636"/>
                    <a:pt x="142494" y="49731"/>
                  </a:cubicBezTo>
                  <a:cubicBezTo>
                    <a:pt x="143827" y="46778"/>
                    <a:pt x="143637" y="44492"/>
                    <a:pt x="142684" y="42492"/>
                  </a:cubicBezTo>
                  <a:cubicBezTo>
                    <a:pt x="141923" y="41825"/>
                    <a:pt x="141732" y="41444"/>
                    <a:pt x="141542" y="41063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936C3C37-C83C-4FBA-89B3-3019955FC3CC}"/>
                </a:ext>
              </a:extLst>
            </p:cNvPr>
            <p:cNvSpPr/>
            <p:nvPr/>
          </p:nvSpPr>
          <p:spPr>
            <a:xfrm>
              <a:off x="5981604" y="2622327"/>
              <a:ext cx="9715" cy="2095"/>
            </a:xfrm>
            <a:custGeom>
              <a:avLst/>
              <a:gdLst>
                <a:gd name="connsiteX0" fmla="*/ 9716 w 9715"/>
                <a:gd name="connsiteY0" fmla="*/ 2096 h 2095"/>
                <a:gd name="connsiteX1" fmla="*/ 191 w 9715"/>
                <a:gd name="connsiteY1" fmla="*/ 0 h 2095"/>
                <a:gd name="connsiteX2" fmla="*/ 0 w 9715"/>
                <a:gd name="connsiteY2" fmla="*/ 95 h 2095"/>
                <a:gd name="connsiteX3" fmla="*/ 7525 w 9715"/>
                <a:gd name="connsiteY3" fmla="*/ 1715 h 2095"/>
                <a:gd name="connsiteX4" fmla="*/ 9716 w 9715"/>
                <a:gd name="connsiteY4" fmla="*/ 2096 h 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15" h="2095">
                  <a:moveTo>
                    <a:pt x="9716" y="2096"/>
                  </a:moveTo>
                  <a:cubicBezTo>
                    <a:pt x="6763" y="1429"/>
                    <a:pt x="3524" y="667"/>
                    <a:pt x="191" y="0"/>
                  </a:cubicBezTo>
                  <a:cubicBezTo>
                    <a:pt x="95" y="0"/>
                    <a:pt x="95" y="95"/>
                    <a:pt x="0" y="95"/>
                  </a:cubicBezTo>
                  <a:cubicBezTo>
                    <a:pt x="2477" y="667"/>
                    <a:pt x="4953" y="1238"/>
                    <a:pt x="7525" y="1715"/>
                  </a:cubicBezTo>
                  <a:cubicBezTo>
                    <a:pt x="8192" y="1905"/>
                    <a:pt x="8954" y="2000"/>
                    <a:pt x="9716" y="2096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F607E271-403E-4048-930D-44D946CD76CA}"/>
                </a:ext>
              </a:extLst>
            </p:cNvPr>
            <p:cNvSpPr/>
            <p:nvPr/>
          </p:nvSpPr>
          <p:spPr>
            <a:xfrm>
              <a:off x="5934836" y="2590323"/>
              <a:ext cx="138734" cy="43257"/>
            </a:xfrm>
            <a:custGeom>
              <a:avLst/>
              <a:gdLst>
                <a:gd name="connsiteX0" fmla="*/ 667 w 138734"/>
                <a:gd name="connsiteY0" fmla="*/ 36290 h 43257"/>
                <a:gd name="connsiteX1" fmla="*/ 36957 w 138734"/>
                <a:gd name="connsiteY1" fmla="*/ 36862 h 43257"/>
                <a:gd name="connsiteX2" fmla="*/ 42767 w 138734"/>
                <a:gd name="connsiteY2" fmla="*/ 37528 h 43257"/>
                <a:gd name="connsiteX3" fmla="*/ 57340 w 138734"/>
                <a:gd name="connsiteY3" fmla="*/ 40957 h 43257"/>
                <a:gd name="connsiteX4" fmla="*/ 87535 w 138734"/>
                <a:gd name="connsiteY4" fmla="*/ 43148 h 43257"/>
                <a:gd name="connsiteX5" fmla="*/ 117443 w 138734"/>
                <a:gd name="connsiteY5" fmla="*/ 41529 h 43257"/>
                <a:gd name="connsiteX6" fmla="*/ 131159 w 138734"/>
                <a:gd name="connsiteY6" fmla="*/ 38195 h 43257"/>
                <a:gd name="connsiteX7" fmla="*/ 138494 w 138734"/>
                <a:gd name="connsiteY7" fmla="*/ 33338 h 43257"/>
                <a:gd name="connsiteX8" fmla="*/ 138494 w 138734"/>
                <a:gd name="connsiteY8" fmla="*/ 33242 h 43257"/>
                <a:gd name="connsiteX9" fmla="*/ 138113 w 138734"/>
                <a:gd name="connsiteY9" fmla="*/ 30099 h 43257"/>
                <a:gd name="connsiteX10" fmla="*/ 135826 w 138734"/>
                <a:gd name="connsiteY10" fmla="*/ 28670 h 43257"/>
                <a:gd name="connsiteX11" fmla="*/ 122777 w 138734"/>
                <a:gd name="connsiteY11" fmla="*/ 18478 h 43257"/>
                <a:gd name="connsiteX12" fmla="*/ 111633 w 138734"/>
                <a:gd name="connsiteY12" fmla="*/ 6763 h 43257"/>
                <a:gd name="connsiteX13" fmla="*/ 89916 w 138734"/>
                <a:gd name="connsiteY13" fmla="*/ 0 h 43257"/>
                <a:gd name="connsiteX14" fmla="*/ 89821 w 138734"/>
                <a:gd name="connsiteY14" fmla="*/ 0 h 43257"/>
                <a:gd name="connsiteX15" fmla="*/ 89630 w 138734"/>
                <a:gd name="connsiteY15" fmla="*/ 0 h 43257"/>
                <a:gd name="connsiteX16" fmla="*/ 55531 w 138734"/>
                <a:gd name="connsiteY16" fmla="*/ 12859 h 43257"/>
                <a:gd name="connsiteX17" fmla="*/ 44767 w 138734"/>
                <a:gd name="connsiteY17" fmla="*/ 21622 h 43257"/>
                <a:gd name="connsiteX18" fmla="*/ 31337 w 138734"/>
                <a:gd name="connsiteY18" fmla="*/ 26956 h 43257"/>
                <a:gd name="connsiteX19" fmla="*/ 0 w 138734"/>
                <a:gd name="connsiteY19" fmla="*/ 28289 h 43257"/>
                <a:gd name="connsiteX20" fmla="*/ 381 w 138734"/>
                <a:gd name="connsiteY20" fmla="*/ 32956 h 43257"/>
                <a:gd name="connsiteX21" fmla="*/ 476 w 138734"/>
                <a:gd name="connsiteY21" fmla="*/ 33623 h 43257"/>
                <a:gd name="connsiteX22" fmla="*/ 667 w 138734"/>
                <a:gd name="connsiteY22" fmla="*/ 36290 h 43257"/>
                <a:gd name="connsiteX23" fmla="*/ 109823 w 138734"/>
                <a:gd name="connsiteY23" fmla="*/ 20193 h 43257"/>
                <a:gd name="connsiteX24" fmla="*/ 109442 w 138734"/>
                <a:gd name="connsiteY24" fmla="*/ 16478 h 43257"/>
                <a:gd name="connsiteX25" fmla="*/ 113728 w 138734"/>
                <a:gd name="connsiteY25" fmla="*/ 20098 h 43257"/>
                <a:gd name="connsiteX26" fmla="*/ 127921 w 138734"/>
                <a:gd name="connsiteY26" fmla="*/ 33338 h 43257"/>
                <a:gd name="connsiteX27" fmla="*/ 125063 w 138734"/>
                <a:gd name="connsiteY27" fmla="*/ 33909 h 43257"/>
                <a:gd name="connsiteX28" fmla="*/ 110680 w 138734"/>
                <a:gd name="connsiteY28" fmla="*/ 36004 h 43257"/>
                <a:gd name="connsiteX29" fmla="*/ 100965 w 138734"/>
                <a:gd name="connsiteY29" fmla="*/ 36862 h 43257"/>
                <a:gd name="connsiteX30" fmla="*/ 109823 w 138734"/>
                <a:gd name="connsiteY30" fmla="*/ 20193 h 43257"/>
                <a:gd name="connsiteX31" fmla="*/ 82105 w 138734"/>
                <a:gd name="connsiteY31" fmla="*/ 14859 h 43257"/>
                <a:gd name="connsiteX32" fmla="*/ 89249 w 138734"/>
                <a:gd name="connsiteY32" fmla="*/ 22003 h 43257"/>
                <a:gd name="connsiteX33" fmla="*/ 82105 w 138734"/>
                <a:gd name="connsiteY33" fmla="*/ 29146 h 43257"/>
                <a:gd name="connsiteX34" fmla="*/ 74962 w 138734"/>
                <a:gd name="connsiteY34" fmla="*/ 22003 h 43257"/>
                <a:gd name="connsiteX35" fmla="*/ 82105 w 138734"/>
                <a:gd name="connsiteY35" fmla="*/ 14859 h 43257"/>
                <a:gd name="connsiteX36" fmla="*/ 46863 w 138734"/>
                <a:gd name="connsiteY36" fmla="*/ 32004 h 43257"/>
                <a:gd name="connsiteX37" fmla="*/ 61722 w 138734"/>
                <a:gd name="connsiteY37" fmla="*/ 20669 h 43257"/>
                <a:gd name="connsiteX38" fmla="*/ 70390 w 138734"/>
                <a:gd name="connsiteY38" fmla="*/ 14859 h 43257"/>
                <a:gd name="connsiteX39" fmla="*/ 69628 w 138734"/>
                <a:gd name="connsiteY39" fmla="*/ 20193 h 43257"/>
                <a:gd name="connsiteX40" fmla="*/ 79057 w 138734"/>
                <a:gd name="connsiteY40" fmla="*/ 37147 h 43257"/>
                <a:gd name="connsiteX41" fmla="*/ 56388 w 138734"/>
                <a:gd name="connsiteY41" fmla="*/ 34100 h 43257"/>
                <a:gd name="connsiteX42" fmla="*/ 54197 w 138734"/>
                <a:gd name="connsiteY42" fmla="*/ 33718 h 43257"/>
                <a:gd name="connsiteX43" fmla="*/ 46673 w 138734"/>
                <a:gd name="connsiteY43" fmla="*/ 32099 h 43257"/>
                <a:gd name="connsiteX44" fmla="*/ 46863 w 138734"/>
                <a:gd name="connsiteY44" fmla="*/ 32004 h 43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38734" h="43257">
                  <a:moveTo>
                    <a:pt x="667" y="36290"/>
                  </a:moveTo>
                  <a:cubicBezTo>
                    <a:pt x="667" y="36290"/>
                    <a:pt x="33052" y="36576"/>
                    <a:pt x="36957" y="36862"/>
                  </a:cubicBezTo>
                  <a:cubicBezTo>
                    <a:pt x="39624" y="37052"/>
                    <a:pt x="42196" y="37338"/>
                    <a:pt x="42767" y="37528"/>
                  </a:cubicBezTo>
                  <a:cubicBezTo>
                    <a:pt x="47625" y="38862"/>
                    <a:pt x="52388" y="40195"/>
                    <a:pt x="57340" y="40957"/>
                  </a:cubicBezTo>
                  <a:cubicBezTo>
                    <a:pt x="67246" y="42577"/>
                    <a:pt x="77438" y="42863"/>
                    <a:pt x="87535" y="43148"/>
                  </a:cubicBezTo>
                  <a:cubicBezTo>
                    <a:pt x="97536" y="43434"/>
                    <a:pt x="107537" y="43243"/>
                    <a:pt x="117443" y="41529"/>
                  </a:cubicBezTo>
                  <a:cubicBezTo>
                    <a:pt x="122111" y="40767"/>
                    <a:pt x="126682" y="39719"/>
                    <a:pt x="131159" y="38195"/>
                  </a:cubicBezTo>
                  <a:cubicBezTo>
                    <a:pt x="134112" y="37147"/>
                    <a:pt x="136779" y="35909"/>
                    <a:pt x="138494" y="33338"/>
                  </a:cubicBezTo>
                  <a:cubicBezTo>
                    <a:pt x="138494" y="33338"/>
                    <a:pt x="138494" y="33338"/>
                    <a:pt x="138494" y="33242"/>
                  </a:cubicBezTo>
                  <a:cubicBezTo>
                    <a:pt x="138779" y="32766"/>
                    <a:pt x="138970" y="30194"/>
                    <a:pt x="138113" y="30099"/>
                  </a:cubicBezTo>
                  <a:cubicBezTo>
                    <a:pt x="137636" y="29337"/>
                    <a:pt x="136779" y="28765"/>
                    <a:pt x="135826" y="28670"/>
                  </a:cubicBezTo>
                  <a:cubicBezTo>
                    <a:pt x="129540" y="27908"/>
                    <a:pt x="126111" y="23431"/>
                    <a:pt x="122777" y="18478"/>
                  </a:cubicBezTo>
                  <a:cubicBezTo>
                    <a:pt x="119634" y="13906"/>
                    <a:pt x="116205" y="10001"/>
                    <a:pt x="111633" y="6763"/>
                  </a:cubicBezTo>
                  <a:cubicBezTo>
                    <a:pt x="104870" y="2095"/>
                    <a:pt x="97441" y="95"/>
                    <a:pt x="89916" y="0"/>
                  </a:cubicBezTo>
                  <a:cubicBezTo>
                    <a:pt x="89916" y="0"/>
                    <a:pt x="89821" y="0"/>
                    <a:pt x="89821" y="0"/>
                  </a:cubicBezTo>
                  <a:cubicBezTo>
                    <a:pt x="89725" y="0"/>
                    <a:pt x="89725" y="0"/>
                    <a:pt x="89630" y="0"/>
                  </a:cubicBezTo>
                  <a:cubicBezTo>
                    <a:pt x="77438" y="0"/>
                    <a:pt x="65151" y="5239"/>
                    <a:pt x="55531" y="12859"/>
                  </a:cubicBezTo>
                  <a:cubicBezTo>
                    <a:pt x="51911" y="15716"/>
                    <a:pt x="48577" y="18859"/>
                    <a:pt x="44767" y="21622"/>
                  </a:cubicBezTo>
                  <a:cubicBezTo>
                    <a:pt x="40576" y="24575"/>
                    <a:pt x="36481" y="26289"/>
                    <a:pt x="31337" y="26956"/>
                  </a:cubicBezTo>
                  <a:cubicBezTo>
                    <a:pt x="26194" y="27622"/>
                    <a:pt x="0" y="28289"/>
                    <a:pt x="0" y="28289"/>
                  </a:cubicBezTo>
                  <a:lnTo>
                    <a:pt x="381" y="32956"/>
                  </a:lnTo>
                  <a:lnTo>
                    <a:pt x="476" y="33623"/>
                  </a:lnTo>
                  <a:lnTo>
                    <a:pt x="667" y="36290"/>
                  </a:lnTo>
                  <a:close/>
                  <a:moveTo>
                    <a:pt x="109823" y="20193"/>
                  </a:moveTo>
                  <a:cubicBezTo>
                    <a:pt x="109823" y="18955"/>
                    <a:pt x="109728" y="17716"/>
                    <a:pt x="109442" y="16478"/>
                  </a:cubicBezTo>
                  <a:cubicBezTo>
                    <a:pt x="110966" y="17526"/>
                    <a:pt x="112395" y="18764"/>
                    <a:pt x="113728" y="20098"/>
                  </a:cubicBezTo>
                  <a:cubicBezTo>
                    <a:pt x="118015" y="24384"/>
                    <a:pt x="122301" y="30575"/>
                    <a:pt x="127921" y="33338"/>
                  </a:cubicBezTo>
                  <a:cubicBezTo>
                    <a:pt x="126968" y="33528"/>
                    <a:pt x="125921" y="33718"/>
                    <a:pt x="125063" y="33909"/>
                  </a:cubicBezTo>
                  <a:cubicBezTo>
                    <a:pt x="120301" y="34957"/>
                    <a:pt x="115538" y="35623"/>
                    <a:pt x="110680" y="36004"/>
                  </a:cubicBezTo>
                  <a:cubicBezTo>
                    <a:pt x="107442" y="36195"/>
                    <a:pt x="104203" y="36576"/>
                    <a:pt x="100965" y="36862"/>
                  </a:cubicBezTo>
                  <a:cubicBezTo>
                    <a:pt x="106394" y="33242"/>
                    <a:pt x="109823" y="27146"/>
                    <a:pt x="109823" y="20193"/>
                  </a:cubicBezTo>
                  <a:close/>
                  <a:moveTo>
                    <a:pt x="82105" y="14859"/>
                  </a:moveTo>
                  <a:cubicBezTo>
                    <a:pt x="86011" y="14859"/>
                    <a:pt x="89249" y="18097"/>
                    <a:pt x="89249" y="22003"/>
                  </a:cubicBezTo>
                  <a:cubicBezTo>
                    <a:pt x="89249" y="25908"/>
                    <a:pt x="86011" y="29146"/>
                    <a:pt x="82105" y="29146"/>
                  </a:cubicBezTo>
                  <a:cubicBezTo>
                    <a:pt x="78200" y="29146"/>
                    <a:pt x="74962" y="25908"/>
                    <a:pt x="74962" y="22003"/>
                  </a:cubicBezTo>
                  <a:cubicBezTo>
                    <a:pt x="74962" y="18097"/>
                    <a:pt x="78105" y="14859"/>
                    <a:pt x="82105" y="14859"/>
                  </a:cubicBezTo>
                  <a:close/>
                  <a:moveTo>
                    <a:pt x="46863" y="32004"/>
                  </a:moveTo>
                  <a:cubicBezTo>
                    <a:pt x="52102" y="28765"/>
                    <a:pt x="56864" y="24670"/>
                    <a:pt x="61722" y="20669"/>
                  </a:cubicBezTo>
                  <a:cubicBezTo>
                    <a:pt x="64389" y="18478"/>
                    <a:pt x="67342" y="16478"/>
                    <a:pt x="70390" y="14859"/>
                  </a:cubicBezTo>
                  <a:cubicBezTo>
                    <a:pt x="69913" y="16573"/>
                    <a:pt x="69628" y="18288"/>
                    <a:pt x="69628" y="20193"/>
                  </a:cubicBezTo>
                  <a:cubicBezTo>
                    <a:pt x="69628" y="27337"/>
                    <a:pt x="73342" y="33623"/>
                    <a:pt x="79057" y="37147"/>
                  </a:cubicBezTo>
                  <a:cubicBezTo>
                    <a:pt x="71438" y="36576"/>
                    <a:pt x="63817" y="35433"/>
                    <a:pt x="56388" y="34100"/>
                  </a:cubicBezTo>
                  <a:cubicBezTo>
                    <a:pt x="55626" y="34004"/>
                    <a:pt x="54864" y="33814"/>
                    <a:pt x="54197" y="33718"/>
                  </a:cubicBezTo>
                  <a:cubicBezTo>
                    <a:pt x="51721" y="33242"/>
                    <a:pt x="49244" y="32671"/>
                    <a:pt x="46673" y="32099"/>
                  </a:cubicBezTo>
                  <a:cubicBezTo>
                    <a:pt x="46768" y="32099"/>
                    <a:pt x="46863" y="32004"/>
                    <a:pt x="46863" y="32004"/>
                  </a:cubicBezTo>
                  <a:close/>
                </a:path>
              </a:pathLst>
            </a:custGeom>
            <a:solidFill>
              <a:srgbClr val="1E1E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7404FB54-7291-404C-8344-E49FB77D2398}"/>
                </a:ext>
              </a:extLst>
            </p:cNvPr>
            <p:cNvSpPr/>
            <p:nvPr/>
          </p:nvSpPr>
          <p:spPr>
            <a:xfrm>
              <a:off x="6009798" y="2605182"/>
              <a:ext cx="14287" cy="14287"/>
            </a:xfrm>
            <a:custGeom>
              <a:avLst/>
              <a:gdLst>
                <a:gd name="connsiteX0" fmla="*/ 7144 w 14287"/>
                <a:gd name="connsiteY0" fmla="*/ 14288 h 14287"/>
                <a:gd name="connsiteX1" fmla="*/ 14288 w 14287"/>
                <a:gd name="connsiteY1" fmla="*/ 7144 h 14287"/>
                <a:gd name="connsiteX2" fmla="*/ 7144 w 14287"/>
                <a:gd name="connsiteY2" fmla="*/ 0 h 14287"/>
                <a:gd name="connsiteX3" fmla="*/ 0 w 14287"/>
                <a:gd name="connsiteY3" fmla="*/ 7144 h 14287"/>
                <a:gd name="connsiteX4" fmla="*/ 7144 w 14287"/>
                <a:gd name="connsiteY4" fmla="*/ 14288 h 14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" h="14287">
                  <a:moveTo>
                    <a:pt x="7144" y="14288"/>
                  </a:moveTo>
                  <a:cubicBezTo>
                    <a:pt x="11049" y="14288"/>
                    <a:pt x="14288" y="11049"/>
                    <a:pt x="14288" y="7144"/>
                  </a:cubicBezTo>
                  <a:cubicBezTo>
                    <a:pt x="14288" y="3239"/>
                    <a:pt x="11049" y="0"/>
                    <a:pt x="7144" y="0"/>
                  </a:cubicBezTo>
                  <a:cubicBezTo>
                    <a:pt x="3239" y="0"/>
                    <a:pt x="0" y="3239"/>
                    <a:pt x="0" y="7144"/>
                  </a:cubicBezTo>
                  <a:cubicBezTo>
                    <a:pt x="0" y="11049"/>
                    <a:pt x="3143" y="14288"/>
                    <a:pt x="7144" y="14288"/>
                  </a:cubicBezTo>
                  <a:close/>
                </a:path>
              </a:pathLst>
            </a:custGeom>
            <a:solidFill>
              <a:srgbClr val="EFEF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7CB4E67D-0B28-4C8F-9774-738866ED0FD5}"/>
                </a:ext>
              </a:extLst>
            </p:cNvPr>
            <p:cNvSpPr/>
            <p:nvPr/>
          </p:nvSpPr>
          <p:spPr>
            <a:xfrm>
              <a:off x="5781769" y="2610982"/>
              <a:ext cx="72389" cy="122025"/>
            </a:xfrm>
            <a:custGeom>
              <a:avLst/>
              <a:gdLst>
                <a:gd name="connsiteX0" fmla="*/ 58674 w 72389"/>
                <a:gd name="connsiteY0" fmla="*/ 122025 h 122025"/>
                <a:gd name="connsiteX1" fmla="*/ 58293 w 72389"/>
                <a:gd name="connsiteY1" fmla="*/ 120882 h 122025"/>
                <a:gd name="connsiteX2" fmla="*/ 57245 w 72389"/>
                <a:gd name="connsiteY2" fmla="*/ 115929 h 122025"/>
                <a:gd name="connsiteX3" fmla="*/ 56483 w 72389"/>
                <a:gd name="connsiteY3" fmla="*/ 110976 h 122025"/>
                <a:gd name="connsiteX4" fmla="*/ 56007 w 72389"/>
                <a:gd name="connsiteY4" fmla="*/ 108309 h 122025"/>
                <a:gd name="connsiteX5" fmla="*/ 54673 w 72389"/>
                <a:gd name="connsiteY5" fmla="*/ 103071 h 122025"/>
                <a:gd name="connsiteX6" fmla="*/ 53816 w 72389"/>
                <a:gd name="connsiteY6" fmla="*/ 100499 h 122025"/>
                <a:gd name="connsiteX7" fmla="*/ 53816 w 72389"/>
                <a:gd name="connsiteY7" fmla="*/ 100499 h 122025"/>
                <a:gd name="connsiteX8" fmla="*/ 57912 w 72389"/>
                <a:gd name="connsiteY8" fmla="*/ 102404 h 122025"/>
                <a:gd name="connsiteX9" fmla="*/ 64579 w 72389"/>
                <a:gd name="connsiteY9" fmla="*/ 103452 h 122025"/>
                <a:gd name="connsiteX10" fmla="*/ 69247 w 72389"/>
                <a:gd name="connsiteY10" fmla="*/ 102975 h 122025"/>
                <a:gd name="connsiteX11" fmla="*/ 71628 w 72389"/>
                <a:gd name="connsiteY11" fmla="*/ 102309 h 122025"/>
                <a:gd name="connsiteX12" fmla="*/ 72390 w 72389"/>
                <a:gd name="connsiteY12" fmla="*/ 101928 h 122025"/>
                <a:gd name="connsiteX13" fmla="*/ 70675 w 72389"/>
                <a:gd name="connsiteY13" fmla="*/ 101451 h 122025"/>
                <a:gd name="connsiteX14" fmla="*/ 65627 w 72389"/>
                <a:gd name="connsiteY14" fmla="*/ 99737 h 122025"/>
                <a:gd name="connsiteX15" fmla="*/ 62484 w 72389"/>
                <a:gd name="connsiteY15" fmla="*/ 98213 h 122025"/>
                <a:gd name="connsiteX16" fmla="*/ 52388 w 72389"/>
                <a:gd name="connsiteY16" fmla="*/ 88021 h 122025"/>
                <a:gd name="connsiteX17" fmla="*/ 50578 w 72389"/>
                <a:gd name="connsiteY17" fmla="*/ 84211 h 122025"/>
                <a:gd name="connsiteX18" fmla="*/ 49530 w 72389"/>
                <a:gd name="connsiteY18" fmla="*/ 81163 h 122025"/>
                <a:gd name="connsiteX19" fmla="*/ 56388 w 72389"/>
                <a:gd name="connsiteY19" fmla="*/ 52302 h 122025"/>
                <a:gd name="connsiteX20" fmla="*/ 57340 w 72389"/>
                <a:gd name="connsiteY20" fmla="*/ 51826 h 122025"/>
                <a:gd name="connsiteX21" fmla="*/ 58007 w 72389"/>
                <a:gd name="connsiteY21" fmla="*/ 50683 h 122025"/>
                <a:gd name="connsiteX22" fmla="*/ 58865 w 72389"/>
                <a:gd name="connsiteY22" fmla="*/ 49635 h 122025"/>
                <a:gd name="connsiteX23" fmla="*/ 60103 w 72389"/>
                <a:gd name="connsiteY23" fmla="*/ 48397 h 122025"/>
                <a:gd name="connsiteX24" fmla="*/ 61341 w 72389"/>
                <a:gd name="connsiteY24" fmla="*/ 47159 h 122025"/>
                <a:gd name="connsiteX25" fmla="*/ 61150 w 72389"/>
                <a:gd name="connsiteY25" fmla="*/ 47064 h 122025"/>
                <a:gd name="connsiteX26" fmla="*/ 57436 w 72389"/>
                <a:gd name="connsiteY26" fmla="*/ 45825 h 122025"/>
                <a:gd name="connsiteX27" fmla="*/ 56102 w 72389"/>
                <a:gd name="connsiteY27" fmla="*/ 45635 h 122025"/>
                <a:gd name="connsiteX28" fmla="*/ 54769 w 72389"/>
                <a:gd name="connsiteY28" fmla="*/ 45635 h 122025"/>
                <a:gd name="connsiteX29" fmla="*/ 52102 w 72389"/>
                <a:gd name="connsiteY29" fmla="*/ 46016 h 122025"/>
                <a:gd name="connsiteX30" fmla="*/ 48006 w 72389"/>
                <a:gd name="connsiteY30" fmla="*/ 47730 h 122025"/>
                <a:gd name="connsiteX31" fmla="*/ 47244 w 72389"/>
                <a:gd name="connsiteY31" fmla="*/ 48207 h 122025"/>
                <a:gd name="connsiteX32" fmla="*/ 41053 w 72389"/>
                <a:gd name="connsiteY32" fmla="*/ 51159 h 122025"/>
                <a:gd name="connsiteX33" fmla="*/ 36290 w 72389"/>
                <a:gd name="connsiteY33" fmla="*/ 56589 h 122025"/>
                <a:gd name="connsiteX34" fmla="*/ 36004 w 72389"/>
                <a:gd name="connsiteY34" fmla="*/ 57065 h 122025"/>
                <a:gd name="connsiteX35" fmla="*/ 35719 w 72389"/>
                <a:gd name="connsiteY35" fmla="*/ 57541 h 122025"/>
                <a:gd name="connsiteX36" fmla="*/ 35719 w 72389"/>
                <a:gd name="connsiteY36" fmla="*/ 57541 h 122025"/>
                <a:gd name="connsiteX37" fmla="*/ 33814 w 72389"/>
                <a:gd name="connsiteY37" fmla="*/ 55541 h 122025"/>
                <a:gd name="connsiteX38" fmla="*/ 30194 w 72389"/>
                <a:gd name="connsiteY38" fmla="*/ 51445 h 122025"/>
                <a:gd name="connsiteX39" fmla="*/ 28575 w 72389"/>
                <a:gd name="connsiteY39" fmla="*/ 49254 h 122025"/>
                <a:gd name="connsiteX40" fmla="*/ 25622 w 72389"/>
                <a:gd name="connsiteY40" fmla="*/ 46873 h 122025"/>
                <a:gd name="connsiteX41" fmla="*/ 24670 w 72389"/>
                <a:gd name="connsiteY41" fmla="*/ 46016 h 122025"/>
                <a:gd name="connsiteX42" fmla="*/ 18859 w 72389"/>
                <a:gd name="connsiteY42" fmla="*/ 38015 h 122025"/>
                <a:gd name="connsiteX43" fmla="*/ 18098 w 72389"/>
                <a:gd name="connsiteY43" fmla="*/ 35634 h 122025"/>
                <a:gd name="connsiteX44" fmla="*/ 17621 w 72389"/>
                <a:gd name="connsiteY44" fmla="*/ 33062 h 122025"/>
                <a:gd name="connsiteX45" fmla="*/ 18002 w 72389"/>
                <a:gd name="connsiteY45" fmla="*/ 28204 h 122025"/>
                <a:gd name="connsiteX46" fmla="*/ 22384 w 72389"/>
                <a:gd name="connsiteY46" fmla="*/ 21346 h 122025"/>
                <a:gd name="connsiteX47" fmla="*/ 23813 w 72389"/>
                <a:gd name="connsiteY47" fmla="*/ 20203 h 122025"/>
                <a:gd name="connsiteX48" fmla="*/ 26289 w 72389"/>
                <a:gd name="connsiteY48" fmla="*/ 17441 h 122025"/>
                <a:gd name="connsiteX49" fmla="*/ 31528 w 72389"/>
                <a:gd name="connsiteY49" fmla="*/ 16107 h 122025"/>
                <a:gd name="connsiteX50" fmla="*/ 33242 w 72389"/>
                <a:gd name="connsiteY50" fmla="*/ 16298 h 122025"/>
                <a:gd name="connsiteX51" fmla="*/ 35719 w 72389"/>
                <a:gd name="connsiteY51" fmla="*/ 16012 h 122025"/>
                <a:gd name="connsiteX52" fmla="*/ 37338 w 72389"/>
                <a:gd name="connsiteY52" fmla="*/ 16012 h 122025"/>
                <a:gd name="connsiteX53" fmla="*/ 40386 w 72389"/>
                <a:gd name="connsiteY53" fmla="*/ 16393 h 122025"/>
                <a:gd name="connsiteX54" fmla="*/ 41815 w 72389"/>
                <a:gd name="connsiteY54" fmla="*/ 16774 h 122025"/>
                <a:gd name="connsiteX55" fmla="*/ 52959 w 72389"/>
                <a:gd name="connsiteY55" fmla="*/ 28966 h 122025"/>
                <a:gd name="connsiteX56" fmla="*/ 52959 w 72389"/>
                <a:gd name="connsiteY56" fmla="*/ 28966 h 122025"/>
                <a:gd name="connsiteX57" fmla="*/ 53054 w 72389"/>
                <a:gd name="connsiteY57" fmla="*/ 28585 h 122025"/>
                <a:gd name="connsiteX58" fmla="*/ 53054 w 72389"/>
                <a:gd name="connsiteY58" fmla="*/ 28109 h 122025"/>
                <a:gd name="connsiteX59" fmla="*/ 36576 w 72389"/>
                <a:gd name="connsiteY59" fmla="*/ 3820 h 122025"/>
                <a:gd name="connsiteX60" fmla="*/ 24098 w 72389"/>
                <a:gd name="connsiteY60" fmla="*/ 10 h 122025"/>
                <a:gd name="connsiteX61" fmla="*/ 14097 w 72389"/>
                <a:gd name="connsiteY61" fmla="*/ 1915 h 122025"/>
                <a:gd name="connsiteX62" fmla="*/ 2762 w 72389"/>
                <a:gd name="connsiteY62" fmla="*/ 13536 h 122025"/>
                <a:gd name="connsiteX63" fmla="*/ 190 w 72389"/>
                <a:gd name="connsiteY63" fmla="*/ 24585 h 122025"/>
                <a:gd name="connsiteX64" fmla="*/ 0 w 72389"/>
                <a:gd name="connsiteY64" fmla="*/ 28585 h 122025"/>
                <a:gd name="connsiteX65" fmla="*/ 6953 w 72389"/>
                <a:gd name="connsiteY65" fmla="*/ 56017 h 122025"/>
                <a:gd name="connsiteX66" fmla="*/ 16288 w 72389"/>
                <a:gd name="connsiteY66" fmla="*/ 67542 h 122025"/>
                <a:gd name="connsiteX67" fmla="*/ 19431 w 72389"/>
                <a:gd name="connsiteY67" fmla="*/ 70400 h 122025"/>
                <a:gd name="connsiteX68" fmla="*/ 25908 w 72389"/>
                <a:gd name="connsiteY68" fmla="*/ 75924 h 122025"/>
                <a:gd name="connsiteX69" fmla="*/ 27527 w 72389"/>
                <a:gd name="connsiteY69" fmla="*/ 77353 h 122025"/>
                <a:gd name="connsiteX70" fmla="*/ 30766 w 72389"/>
                <a:gd name="connsiteY70" fmla="*/ 80211 h 122025"/>
                <a:gd name="connsiteX71" fmla="*/ 34290 w 72389"/>
                <a:gd name="connsiteY71" fmla="*/ 83830 h 122025"/>
                <a:gd name="connsiteX72" fmla="*/ 37433 w 72389"/>
                <a:gd name="connsiteY72" fmla="*/ 87640 h 122025"/>
                <a:gd name="connsiteX73" fmla="*/ 49054 w 72389"/>
                <a:gd name="connsiteY73" fmla="*/ 113453 h 122025"/>
                <a:gd name="connsiteX74" fmla="*/ 58674 w 72389"/>
                <a:gd name="connsiteY74" fmla="*/ 122025 h 12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72389" h="122025">
                  <a:moveTo>
                    <a:pt x="58674" y="122025"/>
                  </a:moveTo>
                  <a:cubicBezTo>
                    <a:pt x="58579" y="121644"/>
                    <a:pt x="58388" y="121263"/>
                    <a:pt x="58293" y="120882"/>
                  </a:cubicBezTo>
                  <a:cubicBezTo>
                    <a:pt x="57817" y="119263"/>
                    <a:pt x="57531" y="117644"/>
                    <a:pt x="57245" y="115929"/>
                  </a:cubicBezTo>
                  <a:cubicBezTo>
                    <a:pt x="56959" y="114215"/>
                    <a:pt x="56769" y="112596"/>
                    <a:pt x="56483" y="110976"/>
                  </a:cubicBezTo>
                  <a:cubicBezTo>
                    <a:pt x="56293" y="110119"/>
                    <a:pt x="56198" y="109167"/>
                    <a:pt x="56007" y="108309"/>
                  </a:cubicBezTo>
                  <a:cubicBezTo>
                    <a:pt x="55626" y="106595"/>
                    <a:pt x="55150" y="104785"/>
                    <a:pt x="54673" y="103071"/>
                  </a:cubicBezTo>
                  <a:cubicBezTo>
                    <a:pt x="54388" y="102213"/>
                    <a:pt x="54102" y="101356"/>
                    <a:pt x="53816" y="100499"/>
                  </a:cubicBezTo>
                  <a:lnTo>
                    <a:pt x="53816" y="100499"/>
                  </a:lnTo>
                  <a:cubicBezTo>
                    <a:pt x="55150" y="101261"/>
                    <a:pt x="56483" y="101928"/>
                    <a:pt x="57912" y="102404"/>
                  </a:cubicBezTo>
                  <a:cubicBezTo>
                    <a:pt x="60007" y="103166"/>
                    <a:pt x="62294" y="103452"/>
                    <a:pt x="64579" y="103452"/>
                  </a:cubicBezTo>
                  <a:cubicBezTo>
                    <a:pt x="66103" y="103452"/>
                    <a:pt x="67627" y="103261"/>
                    <a:pt x="69247" y="102975"/>
                  </a:cubicBezTo>
                  <a:cubicBezTo>
                    <a:pt x="70009" y="102785"/>
                    <a:pt x="70771" y="102594"/>
                    <a:pt x="71628" y="102309"/>
                  </a:cubicBezTo>
                  <a:cubicBezTo>
                    <a:pt x="71914" y="102213"/>
                    <a:pt x="72104" y="102118"/>
                    <a:pt x="72390" y="101928"/>
                  </a:cubicBezTo>
                  <a:cubicBezTo>
                    <a:pt x="71819" y="101832"/>
                    <a:pt x="71247" y="101642"/>
                    <a:pt x="70675" y="101451"/>
                  </a:cubicBezTo>
                  <a:cubicBezTo>
                    <a:pt x="68961" y="100975"/>
                    <a:pt x="67246" y="100404"/>
                    <a:pt x="65627" y="99737"/>
                  </a:cubicBezTo>
                  <a:cubicBezTo>
                    <a:pt x="64579" y="99261"/>
                    <a:pt x="63532" y="98784"/>
                    <a:pt x="62484" y="98213"/>
                  </a:cubicBezTo>
                  <a:cubicBezTo>
                    <a:pt x="58483" y="95927"/>
                    <a:pt x="54959" y="92688"/>
                    <a:pt x="52388" y="88021"/>
                  </a:cubicBezTo>
                  <a:cubicBezTo>
                    <a:pt x="51721" y="86878"/>
                    <a:pt x="51149" y="85545"/>
                    <a:pt x="50578" y="84211"/>
                  </a:cubicBezTo>
                  <a:cubicBezTo>
                    <a:pt x="50197" y="83259"/>
                    <a:pt x="49911" y="82211"/>
                    <a:pt x="49530" y="81163"/>
                  </a:cubicBezTo>
                  <a:cubicBezTo>
                    <a:pt x="46768" y="71257"/>
                    <a:pt x="47530" y="57446"/>
                    <a:pt x="56388" y="52302"/>
                  </a:cubicBezTo>
                  <a:cubicBezTo>
                    <a:pt x="56674" y="52112"/>
                    <a:pt x="57055" y="51921"/>
                    <a:pt x="57340" y="51826"/>
                  </a:cubicBezTo>
                  <a:cubicBezTo>
                    <a:pt x="57531" y="51445"/>
                    <a:pt x="57721" y="51064"/>
                    <a:pt x="58007" y="50683"/>
                  </a:cubicBezTo>
                  <a:cubicBezTo>
                    <a:pt x="58293" y="50302"/>
                    <a:pt x="58579" y="50016"/>
                    <a:pt x="58865" y="49635"/>
                  </a:cubicBezTo>
                  <a:cubicBezTo>
                    <a:pt x="59246" y="49254"/>
                    <a:pt x="59626" y="48873"/>
                    <a:pt x="60103" y="48397"/>
                  </a:cubicBezTo>
                  <a:cubicBezTo>
                    <a:pt x="60484" y="48016"/>
                    <a:pt x="60865" y="47635"/>
                    <a:pt x="61341" y="47159"/>
                  </a:cubicBezTo>
                  <a:cubicBezTo>
                    <a:pt x="61246" y="47159"/>
                    <a:pt x="61246" y="47064"/>
                    <a:pt x="61150" y="47064"/>
                  </a:cubicBezTo>
                  <a:cubicBezTo>
                    <a:pt x="59912" y="46492"/>
                    <a:pt x="58579" y="46016"/>
                    <a:pt x="57436" y="45825"/>
                  </a:cubicBezTo>
                  <a:cubicBezTo>
                    <a:pt x="56959" y="45730"/>
                    <a:pt x="56483" y="45730"/>
                    <a:pt x="56102" y="45635"/>
                  </a:cubicBezTo>
                  <a:cubicBezTo>
                    <a:pt x="55626" y="45635"/>
                    <a:pt x="55150" y="45540"/>
                    <a:pt x="54769" y="45635"/>
                  </a:cubicBezTo>
                  <a:cubicBezTo>
                    <a:pt x="53911" y="45635"/>
                    <a:pt x="52959" y="45825"/>
                    <a:pt x="52102" y="46016"/>
                  </a:cubicBezTo>
                  <a:cubicBezTo>
                    <a:pt x="50673" y="46397"/>
                    <a:pt x="49244" y="46968"/>
                    <a:pt x="48006" y="47730"/>
                  </a:cubicBezTo>
                  <a:cubicBezTo>
                    <a:pt x="47720" y="47921"/>
                    <a:pt x="47530" y="48016"/>
                    <a:pt x="47244" y="48207"/>
                  </a:cubicBezTo>
                  <a:cubicBezTo>
                    <a:pt x="44958" y="48778"/>
                    <a:pt x="42863" y="49731"/>
                    <a:pt x="41053" y="51159"/>
                  </a:cubicBezTo>
                  <a:cubicBezTo>
                    <a:pt x="39148" y="52588"/>
                    <a:pt x="37528" y="54398"/>
                    <a:pt x="36290" y="56589"/>
                  </a:cubicBezTo>
                  <a:cubicBezTo>
                    <a:pt x="36195" y="56779"/>
                    <a:pt x="36100" y="56970"/>
                    <a:pt x="36004" y="57065"/>
                  </a:cubicBezTo>
                  <a:cubicBezTo>
                    <a:pt x="35909" y="57255"/>
                    <a:pt x="35814" y="57446"/>
                    <a:pt x="35719" y="57541"/>
                  </a:cubicBezTo>
                  <a:lnTo>
                    <a:pt x="35719" y="57541"/>
                  </a:lnTo>
                  <a:cubicBezTo>
                    <a:pt x="35052" y="56874"/>
                    <a:pt x="34480" y="56208"/>
                    <a:pt x="33814" y="55541"/>
                  </a:cubicBezTo>
                  <a:cubicBezTo>
                    <a:pt x="32575" y="54207"/>
                    <a:pt x="31337" y="52874"/>
                    <a:pt x="30194" y="51445"/>
                  </a:cubicBezTo>
                  <a:cubicBezTo>
                    <a:pt x="29623" y="50778"/>
                    <a:pt x="29051" y="50016"/>
                    <a:pt x="28575" y="49254"/>
                  </a:cubicBezTo>
                  <a:cubicBezTo>
                    <a:pt x="27527" y="48492"/>
                    <a:pt x="26575" y="47730"/>
                    <a:pt x="25622" y="46873"/>
                  </a:cubicBezTo>
                  <a:cubicBezTo>
                    <a:pt x="25336" y="46587"/>
                    <a:pt x="24955" y="46302"/>
                    <a:pt x="24670" y="46016"/>
                  </a:cubicBezTo>
                  <a:cubicBezTo>
                    <a:pt x="22193" y="43730"/>
                    <a:pt x="20098" y="41063"/>
                    <a:pt x="18859" y="38015"/>
                  </a:cubicBezTo>
                  <a:cubicBezTo>
                    <a:pt x="18574" y="37253"/>
                    <a:pt x="18288" y="36491"/>
                    <a:pt x="18098" y="35634"/>
                  </a:cubicBezTo>
                  <a:cubicBezTo>
                    <a:pt x="17907" y="34776"/>
                    <a:pt x="17717" y="33919"/>
                    <a:pt x="17621" y="33062"/>
                  </a:cubicBezTo>
                  <a:cubicBezTo>
                    <a:pt x="17431" y="31347"/>
                    <a:pt x="17621" y="29728"/>
                    <a:pt x="18002" y="28204"/>
                  </a:cubicBezTo>
                  <a:cubicBezTo>
                    <a:pt x="18764" y="25537"/>
                    <a:pt x="20288" y="23156"/>
                    <a:pt x="22384" y="21346"/>
                  </a:cubicBezTo>
                  <a:cubicBezTo>
                    <a:pt x="22860" y="20965"/>
                    <a:pt x="23336" y="20489"/>
                    <a:pt x="23813" y="20203"/>
                  </a:cubicBezTo>
                  <a:cubicBezTo>
                    <a:pt x="24479" y="19060"/>
                    <a:pt x="25241" y="18108"/>
                    <a:pt x="26289" y="17441"/>
                  </a:cubicBezTo>
                  <a:cubicBezTo>
                    <a:pt x="27623" y="16488"/>
                    <a:pt x="29337" y="16012"/>
                    <a:pt x="31528" y="16107"/>
                  </a:cubicBezTo>
                  <a:cubicBezTo>
                    <a:pt x="32099" y="16107"/>
                    <a:pt x="32671" y="16203"/>
                    <a:pt x="33242" y="16298"/>
                  </a:cubicBezTo>
                  <a:cubicBezTo>
                    <a:pt x="34099" y="16203"/>
                    <a:pt x="34861" y="16012"/>
                    <a:pt x="35719" y="16012"/>
                  </a:cubicBezTo>
                  <a:cubicBezTo>
                    <a:pt x="36290" y="16012"/>
                    <a:pt x="36767" y="16012"/>
                    <a:pt x="37338" y="16012"/>
                  </a:cubicBezTo>
                  <a:cubicBezTo>
                    <a:pt x="38386" y="16012"/>
                    <a:pt x="39433" y="16203"/>
                    <a:pt x="40386" y="16393"/>
                  </a:cubicBezTo>
                  <a:cubicBezTo>
                    <a:pt x="40862" y="16488"/>
                    <a:pt x="41338" y="16584"/>
                    <a:pt x="41815" y="16774"/>
                  </a:cubicBezTo>
                  <a:cubicBezTo>
                    <a:pt x="47434" y="18584"/>
                    <a:pt x="51721" y="23156"/>
                    <a:pt x="52959" y="28966"/>
                  </a:cubicBezTo>
                  <a:lnTo>
                    <a:pt x="52959" y="28966"/>
                  </a:lnTo>
                  <a:cubicBezTo>
                    <a:pt x="52959" y="28871"/>
                    <a:pt x="53054" y="28680"/>
                    <a:pt x="53054" y="28585"/>
                  </a:cubicBezTo>
                  <a:cubicBezTo>
                    <a:pt x="53054" y="28490"/>
                    <a:pt x="53054" y="28299"/>
                    <a:pt x="53054" y="28109"/>
                  </a:cubicBezTo>
                  <a:cubicBezTo>
                    <a:pt x="51721" y="18584"/>
                    <a:pt x="45244" y="8964"/>
                    <a:pt x="36576" y="3820"/>
                  </a:cubicBezTo>
                  <a:cubicBezTo>
                    <a:pt x="32766" y="1534"/>
                    <a:pt x="28480" y="105"/>
                    <a:pt x="24098" y="10"/>
                  </a:cubicBezTo>
                  <a:cubicBezTo>
                    <a:pt x="20765" y="-85"/>
                    <a:pt x="17431" y="486"/>
                    <a:pt x="14097" y="1915"/>
                  </a:cubicBezTo>
                  <a:cubicBezTo>
                    <a:pt x="8573" y="4296"/>
                    <a:pt x="4953" y="8487"/>
                    <a:pt x="2762" y="13536"/>
                  </a:cubicBezTo>
                  <a:cubicBezTo>
                    <a:pt x="1333" y="16869"/>
                    <a:pt x="476" y="20679"/>
                    <a:pt x="190" y="24585"/>
                  </a:cubicBezTo>
                  <a:cubicBezTo>
                    <a:pt x="95" y="25918"/>
                    <a:pt x="0" y="27252"/>
                    <a:pt x="0" y="28585"/>
                  </a:cubicBezTo>
                  <a:cubicBezTo>
                    <a:pt x="0" y="38586"/>
                    <a:pt x="2953" y="49064"/>
                    <a:pt x="6953" y="56017"/>
                  </a:cubicBezTo>
                  <a:cubicBezTo>
                    <a:pt x="9525" y="60494"/>
                    <a:pt x="12763" y="64209"/>
                    <a:pt x="16288" y="67542"/>
                  </a:cubicBezTo>
                  <a:cubicBezTo>
                    <a:pt x="17335" y="68495"/>
                    <a:pt x="18383" y="69447"/>
                    <a:pt x="19431" y="70400"/>
                  </a:cubicBezTo>
                  <a:cubicBezTo>
                    <a:pt x="21526" y="72210"/>
                    <a:pt x="23717" y="74019"/>
                    <a:pt x="25908" y="75924"/>
                  </a:cubicBezTo>
                  <a:cubicBezTo>
                    <a:pt x="26479" y="76401"/>
                    <a:pt x="26956" y="76877"/>
                    <a:pt x="27527" y="77353"/>
                  </a:cubicBezTo>
                  <a:cubicBezTo>
                    <a:pt x="28575" y="78306"/>
                    <a:pt x="29718" y="79258"/>
                    <a:pt x="30766" y="80211"/>
                  </a:cubicBezTo>
                  <a:cubicBezTo>
                    <a:pt x="32004" y="81354"/>
                    <a:pt x="33147" y="82592"/>
                    <a:pt x="34290" y="83830"/>
                  </a:cubicBezTo>
                  <a:cubicBezTo>
                    <a:pt x="35433" y="85068"/>
                    <a:pt x="36481" y="86307"/>
                    <a:pt x="37433" y="87640"/>
                  </a:cubicBezTo>
                  <a:cubicBezTo>
                    <a:pt x="43244" y="95260"/>
                    <a:pt x="46863" y="103928"/>
                    <a:pt x="49054" y="113453"/>
                  </a:cubicBezTo>
                  <a:cubicBezTo>
                    <a:pt x="52864" y="115453"/>
                    <a:pt x="56293" y="118406"/>
                    <a:pt x="58674" y="122025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6A395CDF-74B5-4DE5-8D42-6A78CF26CF11}"/>
                </a:ext>
              </a:extLst>
            </p:cNvPr>
            <p:cNvSpPr/>
            <p:nvPr/>
          </p:nvSpPr>
          <p:spPr>
            <a:xfrm>
              <a:off x="5842634" y="2737008"/>
              <a:ext cx="17240" cy="11247"/>
            </a:xfrm>
            <a:custGeom>
              <a:avLst/>
              <a:gdLst>
                <a:gd name="connsiteX0" fmla="*/ 1810 w 17240"/>
                <a:gd name="connsiteY0" fmla="*/ 9049 h 11247"/>
                <a:gd name="connsiteX1" fmla="*/ 4000 w 17240"/>
                <a:gd name="connsiteY1" fmla="*/ 11144 h 11247"/>
                <a:gd name="connsiteX2" fmla="*/ 5429 w 17240"/>
                <a:gd name="connsiteY2" fmla="*/ 11240 h 11247"/>
                <a:gd name="connsiteX3" fmla="*/ 12382 w 17240"/>
                <a:gd name="connsiteY3" fmla="*/ 9239 h 11247"/>
                <a:gd name="connsiteX4" fmla="*/ 17240 w 17240"/>
                <a:gd name="connsiteY4" fmla="*/ 1048 h 11247"/>
                <a:gd name="connsiteX5" fmla="*/ 17240 w 17240"/>
                <a:gd name="connsiteY5" fmla="*/ 286 h 11247"/>
                <a:gd name="connsiteX6" fmla="*/ 17240 w 17240"/>
                <a:gd name="connsiteY6" fmla="*/ 286 h 11247"/>
                <a:gd name="connsiteX7" fmla="*/ 17050 w 17240"/>
                <a:gd name="connsiteY7" fmla="*/ 476 h 11247"/>
                <a:gd name="connsiteX8" fmla="*/ 16859 w 17240"/>
                <a:gd name="connsiteY8" fmla="*/ 667 h 11247"/>
                <a:gd name="connsiteX9" fmla="*/ 15526 w 17240"/>
                <a:gd name="connsiteY9" fmla="*/ 1715 h 11247"/>
                <a:gd name="connsiteX10" fmla="*/ 12573 w 17240"/>
                <a:gd name="connsiteY10" fmla="*/ 3048 h 11247"/>
                <a:gd name="connsiteX11" fmla="*/ 10954 w 17240"/>
                <a:gd name="connsiteY11" fmla="*/ 3239 h 11247"/>
                <a:gd name="connsiteX12" fmla="*/ 10954 w 17240"/>
                <a:gd name="connsiteY12" fmla="*/ 3239 h 11247"/>
                <a:gd name="connsiteX13" fmla="*/ 10192 w 17240"/>
                <a:gd name="connsiteY13" fmla="*/ 3143 h 11247"/>
                <a:gd name="connsiteX14" fmla="*/ 9430 w 17240"/>
                <a:gd name="connsiteY14" fmla="*/ 3048 h 11247"/>
                <a:gd name="connsiteX15" fmla="*/ 9430 w 17240"/>
                <a:gd name="connsiteY15" fmla="*/ 3048 h 11247"/>
                <a:gd name="connsiteX16" fmla="*/ 6572 w 17240"/>
                <a:gd name="connsiteY16" fmla="*/ 4001 h 11247"/>
                <a:gd name="connsiteX17" fmla="*/ 5048 w 17240"/>
                <a:gd name="connsiteY17" fmla="*/ 3715 h 11247"/>
                <a:gd name="connsiteX18" fmla="*/ 4286 w 17240"/>
                <a:gd name="connsiteY18" fmla="*/ 3429 h 11247"/>
                <a:gd name="connsiteX19" fmla="*/ 2762 w 17240"/>
                <a:gd name="connsiteY19" fmla="*/ 2572 h 11247"/>
                <a:gd name="connsiteX20" fmla="*/ 1333 w 17240"/>
                <a:gd name="connsiteY20" fmla="*/ 1429 h 11247"/>
                <a:gd name="connsiteX21" fmla="*/ 667 w 17240"/>
                <a:gd name="connsiteY21" fmla="*/ 762 h 11247"/>
                <a:gd name="connsiteX22" fmla="*/ 0 w 17240"/>
                <a:gd name="connsiteY22" fmla="*/ 0 h 11247"/>
                <a:gd name="connsiteX23" fmla="*/ 1810 w 17240"/>
                <a:gd name="connsiteY23" fmla="*/ 9049 h 11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240" h="11247">
                  <a:moveTo>
                    <a:pt x="1810" y="9049"/>
                  </a:moveTo>
                  <a:cubicBezTo>
                    <a:pt x="2572" y="9716"/>
                    <a:pt x="3238" y="10382"/>
                    <a:pt x="4000" y="11144"/>
                  </a:cubicBezTo>
                  <a:cubicBezTo>
                    <a:pt x="4477" y="11240"/>
                    <a:pt x="4953" y="11240"/>
                    <a:pt x="5429" y="11240"/>
                  </a:cubicBezTo>
                  <a:cubicBezTo>
                    <a:pt x="8001" y="11335"/>
                    <a:pt x="10382" y="10573"/>
                    <a:pt x="12382" y="9239"/>
                  </a:cubicBezTo>
                  <a:cubicBezTo>
                    <a:pt x="14954" y="7430"/>
                    <a:pt x="16859" y="4572"/>
                    <a:pt x="17240" y="1048"/>
                  </a:cubicBezTo>
                  <a:cubicBezTo>
                    <a:pt x="17240" y="762"/>
                    <a:pt x="17240" y="476"/>
                    <a:pt x="17240" y="286"/>
                  </a:cubicBezTo>
                  <a:lnTo>
                    <a:pt x="17240" y="286"/>
                  </a:lnTo>
                  <a:cubicBezTo>
                    <a:pt x="17145" y="381"/>
                    <a:pt x="17145" y="381"/>
                    <a:pt x="17050" y="476"/>
                  </a:cubicBezTo>
                  <a:cubicBezTo>
                    <a:pt x="16954" y="572"/>
                    <a:pt x="16954" y="572"/>
                    <a:pt x="16859" y="667"/>
                  </a:cubicBezTo>
                  <a:cubicBezTo>
                    <a:pt x="16478" y="1048"/>
                    <a:pt x="16002" y="1334"/>
                    <a:pt x="15526" y="1715"/>
                  </a:cubicBezTo>
                  <a:cubicBezTo>
                    <a:pt x="14573" y="2286"/>
                    <a:pt x="13621" y="2762"/>
                    <a:pt x="12573" y="3048"/>
                  </a:cubicBezTo>
                  <a:cubicBezTo>
                    <a:pt x="12002" y="3143"/>
                    <a:pt x="11525" y="3239"/>
                    <a:pt x="10954" y="3239"/>
                  </a:cubicBezTo>
                  <a:lnTo>
                    <a:pt x="10954" y="3239"/>
                  </a:lnTo>
                  <a:cubicBezTo>
                    <a:pt x="10668" y="3239"/>
                    <a:pt x="10382" y="3239"/>
                    <a:pt x="10192" y="3143"/>
                  </a:cubicBezTo>
                  <a:cubicBezTo>
                    <a:pt x="9906" y="3143"/>
                    <a:pt x="9620" y="3048"/>
                    <a:pt x="9430" y="3048"/>
                  </a:cubicBezTo>
                  <a:lnTo>
                    <a:pt x="9430" y="3048"/>
                  </a:lnTo>
                  <a:cubicBezTo>
                    <a:pt x="8573" y="3810"/>
                    <a:pt x="7620" y="4001"/>
                    <a:pt x="6572" y="4001"/>
                  </a:cubicBezTo>
                  <a:cubicBezTo>
                    <a:pt x="6096" y="4001"/>
                    <a:pt x="5525" y="3905"/>
                    <a:pt x="5048" y="3715"/>
                  </a:cubicBezTo>
                  <a:cubicBezTo>
                    <a:pt x="4763" y="3620"/>
                    <a:pt x="4572" y="3524"/>
                    <a:pt x="4286" y="3429"/>
                  </a:cubicBezTo>
                  <a:cubicBezTo>
                    <a:pt x="3810" y="3239"/>
                    <a:pt x="3238" y="2858"/>
                    <a:pt x="2762" y="2572"/>
                  </a:cubicBezTo>
                  <a:cubicBezTo>
                    <a:pt x="2286" y="2191"/>
                    <a:pt x="1810" y="1810"/>
                    <a:pt x="1333" y="1429"/>
                  </a:cubicBezTo>
                  <a:cubicBezTo>
                    <a:pt x="1143" y="1238"/>
                    <a:pt x="857" y="1048"/>
                    <a:pt x="667" y="762"/>
                  </a:cubicBezTo>
                  <a:cubicBezTo>
                    <a:pt x="381" y="476"/>
                    <a:pt x="190" y="286"/>
                    <a:pt x="0" y="0"/>
                  </a:cubicBezTo>
                  <a:cubicBezTo>
                    <a:pt x="1143" y="2667"/>
                    <a:pt x="1810" y="5810"/>
                    <a:pt x="1810" y="9049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06510662-538E-4D39-A0FB-B7F21D8FD4E2}"/>
                </a:ext>
              </a:extLst>
            </p:cNvPr>
            <p:cNvSpPr/>
            <p:nvPr/>
          </p:nvSpPr>
          <p:spPr>
            <a:xfrm>
              <a:off x="5939658" y="2548820"/>
              <a:ext cx="131354" cy="33639"/>
            </a:xfrm>
            <a:custGeom>
              <a:avLst/>
              <a:gdLst>
                <a:gd name="connsiteX0" fmla="*/ 322 w 131354"/>
                <a:gd name="connsiteY0" fmla="*/ 33120 h 33639"/>
                <a:gd name="connsiteX1" fmla="*/ 988 w 131354"/>
                <a:gd name="connsiteY1" fmla="*/ 33597 h 33639"/>
                <a:gd name="connsiteX2" fmla="*/ 1369 w 131354"/>
                <a:gd name="connsiteY2" fmla="*/ 33597 h 33639"/>
                <a:gd name="connsiteX3" fmla="*/ 1750 w 131354"/>
                <a:gd name="connsiteY3" fmla="*/ 33406 h 33639"/>
                <a:gd name="connsiteX4" fmla="*/ 27563 w 131354"/>
                <a:gd name="connsiteY4" fmla="*/ 20452 h 33639"/>
                <a:gd name="connsiteX5" fmla="*/ 35469 w 131354"/>
                <a:gd name="connsiteY5" fmla="*/ 17880 h 33639"/>
                <a:gd name="connsiteX6" fmla="*/ 63853 w 131354"/>
                <a:gd name="connsiteY6" fmla="*/ 11975 h 33639"/>
                <a:gd name="connsiteX7" fmla="*/ 82713 w 131354"/>
                <a:gd name="connsiteY7" fmla="*/ 11308 h 33639"/>
                <a:gd name="connsiteX8" fmla="*/ 93952 w 131354"/>
                <a:gd name="connsiteY8" fmla="*/ 12737 h 33639"/>
                <a:gd name="connsiteX9" fmla="*/ 111574 w 131354"/>
                <a:gd name="connsiteY9" fmla="*/ 19023 h 33639"/>
                <a:gd name="connsiteX10" fmla="*/ 120908 w 131354"/>
                <a:gd name="connsiteY10" fmla="*/ 25500 h 33639"/>
                <a:gd name="connsiteX11" fmla="*/ 123766 w 131354"/>
                <a:gd name="connsiteY11" fmla="*/ 26929 h 33639"/>
                <a:gd name="connsiteX12" fmla="*/ 125480 w 131354"/>
                <a:gd name="connsiteY12" fmla="*/ 27024 h 33639"/>
                <a:gd name="connsiteX13" fmla="*/ 126623 w 131354"/>
                <a:gd name="connsiteY13" fmla="*/ 26834 h 33639"/>
                <a:gd name="connsiteX14" fmla="*/ 127671 w 131354"/>
                <a:gd name="connsiteY14" fmla="*/ 26453 h 33639"/>
                <a:gd name="connsiteX15" fmla="*/ 129957 w 131354"/>
                <a:gd name="connsiteY15" fmla="*/ 17499 h 33639"/>
                <a:gd name="connsiteX16" fmla="*/ 129480 w 131354"/>
                <a:gd name="connsiteY16" fmla="*/ 17023 h 33639"/>
                <a:gd name="connsiteX17" fmla="*/ 124432 w 131354"/>
                <a:gd name="connsiteY17" fmla="*/ 12832 h 33639"/>
                <a:gd name="connsiteX18" fmla="*/ 120908 w 131354"/>
                <a:gd name="connsiteY18" fmla="*/ 10451 h 33639"/>
                <a:gd name="connsiteX19" fmla="*/ 117288 w 131354"/>
                <a:gd name="connsiteY19" fmla="*/ 8355 h 33639"/>
                <a:gd name="connsiteX20" fmla="*/ 113478 w 131354"/>
                <a:gd name="connsiteY20" fmla="*/ 6450 h 33639"/>
                <a:gd name="connsiteX21" fmla="*/ 97476 w 131354"/>
                <a:gd name="connsiteY21" fmla="*/ 1497 h 33639"/>
                <a:gd name="connsiteX22" fmla="*/ 93285 w 131354"/>
                <a:gd name="connsiteY22" fmla="*/ 831 h 33639"/>
                <a:gd name="connsiteX23" fmla="*/ 76331 w 131354"/>
                <a:gd name="connsiteY23" fmla="*/ 69 h 33639"/>
                <a:gd name="connsiteX24" fmla="*/ 72045 w 131354"/>
                <a:gd name="connsiteY24" fmla="*/ 354 h 33639"/>
                <a:gd name="connsiteX25" fmla="*/ 65663 w 131354"/>
                <a:gd name="connsiteY25" fmla="*/ 1021 h 33639"/>
                <a:gd name="connsiteX26" fmla="*/ 322 w 131354"/>
                <a:gd name="connsiteY26" fmla="*/ 31692 h 33639"/>
                <a:gd name="connsiteX27" fmla="*/ 36 w 131354"/>
                <a:gd name="connsiteY27" fmla="*/ 32073 h 33639"/>
                <a:gd name="connsiteX28" fmla="*/ 322 w 131354"/>
                <a:gd name="connsiteY28" fmla="*/ 33120 h 33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31354" h="33639">
                  <a:moveTo>
                    <a:pt x="322" y="33120"/>
                  </a:moveTo>
                  <a:cubicBezTo>
                    <a:pt x="512" y="33311"/>
                    <a:pt x="703" y="33501"/>
                    <a:pt x="988" y="33597"/>
                  </a:cubicBezTo>
                  <a:cubicBezTo>
                    <a:pt x="1083" y="33597"/>
                    <a:pt x="1274" y="33692"/>
                    <a:pt x="1369" y="33597"/>
                  </a:cubicBezTo>
                  <a:cubicBezTo>
                    <a:pt x="1464" y="33597"/>
                    <a:pt x="1655" y="33501"/>
                    <a:pt x="1750" y="33406"/>
                  </a:cubicBezTo>
                  <a:cubicBezTo>
                    <a:pt x="9751" y="28072"/>
                    <a:pt x="18514" y="23786"/>
                    <a:pt x="27563" y="20452"/>
                  </a:cubicBezTo>
                  <a:cubicBezTo>
                    <a:pt x="30135" y="19500"/>
                    <a:pt x="32802" y="18642"/>
                    <a:pt x="35469" y="17880"/>
                  </a:cubicBezTo>
                  <a:cubicBezTo>
                    <a:pt x="44803" y="15118"/>
                    <a:pt x="54328" y="13213"/>
                    <a:pt x="63853" y="11975"/>
                  </a:cubicBezTo>
                  <a:cubicBezTo>
                    <a:pt x="70045" y="11213"/>
                    <a:pt x="76426" y="10927"/>
                    <a:pt x="82713" y="11308"/>
                  </a:cubicBezTo>
                  <a:cubicBezTo>
                    <a:pt x="86523" y="11499"/>
                    <a:pt x="90237" y="11975"/>
                    <a:pt x="93952" y="12737"/>
                  </a:cubicBezTo>
                  <a:cubicBezTo>
                    <a:pt x="100143" y="13975"/>
                    <a:pt x="106049" y="15975"/>
                    <a:pt x="111574" y="19023"/>
                  </a:cubicBezTo>
                  <a:cubicBezTo>
                    <a:pt x="114907" y="20833"/>
                    <a:pt x="118051" y="22929"/>
                    <a:pt x="120908" y="25500"/>
                  </a:cubicBezTo>
                  <a:cubicBezTo>
                    <a:pt x="121860" y="26262"/>
                    <a:pt x="122813" y="26739"/>
                    <a:pt x="123766" y="26929"/>
                  </a:cubicBezTo>
                  <a:cubicBezTo>
                    <a:pt x="124337" y="27024"/>
                    <a:pt x="124908" y="27120"/>
                    <a:pt x="125480" y="27024"/>
                  </a:cubicBezTo>
                  <a:cubicBezTo>
                    <a:pt x="125861" y="27024"/>
                    <a:pt x="126242" y="26929"/>
                    <a:pt x="126623" y="26834"/>
                  </a:cubicBezTo>
                  <a:cubicBezTo>
                    <a:pt x="127004" y="26739"/>
                    <a:pt x="127385" y="26548"/>
                    <a:pt x="127671" y="26453"/>
                  </a:cubicBezTo>
                  <a:cubicBezTo>
                    <a:pt x="130909" y="24929"/>
                    <a:pt x="132814" y="20738"/>
                    <a:pt x="129957" y="17499"/>
                  </a:cubicBezTo>
                  <a:cubicBezTo>
                    <a:pt x="129766" y="17309"/>
                    <a:pt x="129671" y="17118"/>
                    <a:pt x="129480" y="17023"/>
                  </a:cubicBezTo>
                  <a:cubicBezTo>
                    <a:pt x="127861" y="15499"/>
                    <a:pt x="126147" y="14166"/>
                    <a:pt x="124432" y="12832"/>
                  </a:cubicBezTo>
                  <a:cubicBezTo>
                    <a:pt x="123289" y="11975"/>
                    <a:pt x="122146" y="11213"/>
                    <a:pt x="120908" y="10451"/>
                  </a:cubicBezTo>
                  <a:cubicBezTo>
                    <a:pt x="119670" y="9689"/>
                    <a:pt x="118527" y="9022"/>
                    <a:pt x="117288" y="8355"/>
                  </a:cubicBezTo>
                  <a:cubicBezTo>
                    <a:pt x="116050" y="7689"/>
                    <a:pt x="114812" y="7022"/>
                    <a:pt x="113478" y="6450"/>
                  </a:cubicBezTo>
                  <a:cubicBezTo>
                    <a:pt x="108335" y="4164"/>
                    <a:pt x="103001" y="2545"/>
                    <a:pt x="97476" y="1497"/>
                  </a:cubicBezTo>
                  <a:cubicBezTo>
                    <a:pt x="96143" y="1212"/>
                    <a:pt x="94714" y="1021"/>
                    <a:pt x="93285" y="831"/>
                  </a:cubicBezTo>
                  <a:cubicBezTo>
                    <a:pt x="87666" y="69"/>
                    <a:pt x="81951" y="-122"/>
                    <a:pt x="76331" y="69"/>
                  </a:cubicBezTo>
                  <a:cubicBezTo>
                    <a:pt x="74902" y="164"/>
                    <a:pt x="73474" y="259"/>
                    <a:pt x="72045" y="354"/>
                  </a:cubicBezTo>
                  <a:cubicBezTo>
                    <a:pt x="69949" y="545"/>
                    <a:pt x="67758" y="735"/>
                    <a:pt x="65663" y="1021"/>
                  </a:cubicBezTo>
                  <a:cubicBezTo>
                    <a:pt x="40707" y="4355"/>
                    <a:pt x="19657" y="16071"/>
                    <a:pt x="322" y="31692"/>
                  </a:cubicBezTo>
                  <a:cubicBezTo>
                    <a:pt x="226" y="31787"/>
                    <a:pt x="131" y="31882"/>
                    <a:pt x="36" y="32073"/>
                  </a:cubicBezTo>
                  <a:cubicBezTo>
                    <a:pt x="-60" y="32263"/>
                    <a:pt x="36" y="32739"/>
                    <a:pt x="322" y="33120"/>
                  </a:cubicBezTo>
                  <a:close/>
                </a:path>
              </a:pathLst>
            </a:custGeom>
            <a:solidFill>
              <a:srgbClr val="1E1E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B08C5627-025C-44E1-9EB5-4F3197BAD1B0}"/>
                </a:ext>
              </a:extLst>
            </p:cNvPr>
            <p:cNvSpPr/>
            <p:nvPr/>
          </p:nvSpPr>
          <p:spPr>
            <a:xfrm>
              <a:off x="5448971" y="3835336"/>
              <a:ext cx="920395" cy="472344"/>
            </a:xfrm>
            <a:custGeom>
              <a:avLst/>
              <a:gdLst>
                <a:gd name="connsiteX0" fmla="*/ 212307 w 920395"/>
                <a:gd name="connsiteY0" fmla="*/ 458819 h 472344"/>
                <a:gd name="connsiteX1" fmla="*/ 214878 w 920395"/>
                <a:gd name="connsiteY1" fmla="*/ 458343 h 472344"/>
                <a:gd name="connsiteX2" fmla="*/ 216402 w 920395"/>
                <a:gd name="connsiteY2" fmla="*/ 458057 h 472344"/>
                <a:gd name="connsiteX3" fmla="*/ 218784 w 920395"/>
                <a:gd name="connsiteY3" fmla="*/ 457676 h 472344"/>
                <a:gd name="connsiteX4" fmla="*/ 220498 w 920395"/>
                <a:gd name="connsiteY4" fmla="*/ 457390 h 472344"/>
                <a:gd name="connsiteX5" fmla="*/ 222879 w 920395"/>
                <a:gd name="connsiteY5" fmla="*/ 457009 h 472344"/>
                <a:gd name="connsiteX6" fmla="*/ 224689 w 920395"/>
                <a:gd name="connsiteY6" fmla="*/ 456724 h 472344"/>
                <a:gd name="connsiteX7" fmla="*/ 227070 w 920395"/>
                <a:gd name="connsiteY7" fmla="*/ 456438 h 472344"/>
                <a:gd name="connsiteX8" fmla="*/ 228880 w 920395"/>
                <a:gd name="connsiteY8" fmla="*/ 456152 h 472344"/>
                <a:gd name="connsiteX9" fmla="*/ 231357 w 920395"/>
                <a:gd name="connsiteY9" fmla="*/ 455867 h 472344"/>
                <a:gd name="connsiteX10" fmla="*/ 233262 w 920395"/>
                <a:gd name="connsiteY10" fmla="*/ 455676 h 472344"/>
                <a:gd name="connsiteX11" fmla="*/ 235833 w 920395"/>
                <a:gd name="connsiteY11" fmla="*/ 455390 h 472344"/>
                <a:gd name="connsiteX12" fmla="*/ 237738 w 920395"/>
                <a:gd name="connsiteY12" fmla="*/ 455200 h 472344"/>
                <a:gd name="connsiteX13" fmla="*/ 240501 w 920395"/>
                <a:gd name="connsiteY13" fmla="*/ 454914 h 472344"/>
                <a:gd name="connsiteX14" fmla="*/ 242310 w 920395"/>
                <a:gd name="connsiteY14" fmla="*/ 454723 h 472344"/>
                <a:gd name="connsiteX15" fmla="*/ 245358 w 920395"/>
                <a:gd name="connsiteY15" fmla="*/ 454438 h 472344"/>
                <a:gd name="connsiteX16" fmla="*/ 247073 w 920395"/>
                <a:gd name="connsiteY16" fmla="*/ 454247 h 472344"/>
                <a:gd name="connsiteX17" fmla="*/ 250692 w 920395"/>
                <a:gd name="connsiteY17" fmla="*/ 453866 h 472344"/>
                <a:gd name="connsiteX18" fmla="*/ 251931 w 920395"/>
                <a:gd name="connsiteY18" fmla="*/ 453771 h 472344"/>
                <a:gd name="connsiteX19" fmla="*/ 256884 w 920395"/>
                <a:gd name="connsiteY19" fmla="*/ 453295 h 472344"/>
                <a:gd name="connsiteX20" fmla="*/ 257836 w 920395"/>
                <a:gd name="connsiteY20" fmla="*/ 453200 h 472344"/>
                <a:gd name="connsiteX21" fmla="*/ 261932 w 920395"/>
                <a:gd name="connsiteY21" fmla="*/ 452914 h 472344"/>
                <a:gd name="connsiteX22" fmla="*/ 263646 w 920395"/>
                <a:gd name="connsiteY22" fmla="*/ 452818 h 472344"/>
                <a:gd name="connsiteX23" fmla="*/ 267075 w 920395"/>
                <a:gd name="connsiteY23" fmla="*/ 452533 h 472344"/>
                <a:gd name="connsiteX24" fmla="*/ 269076 w 920395"/>
                <a:gd name="connsiteY24" fmla="*/ 452438 h 472344"/>
                <a:gd name="connsiteX25" fmla="*/ 272314 w 920395"/>
                <a:gd name="connsiteY25" fmla="*/ 452247 h 472344"/>
                <a:gd name="connsiteX26" fmla="*/ 274505 w 920395"/>
                <a:gd name="connsiteY26" fmla="*/ 452152 h 472344"/>
                <a:gd name="connsiteX27" fmla="*/ 277648 w 920395"/>
                <a:gd name="connsiteY27" fmla="*/ 451961 h 472344"/>
                <a:gd name="connsiteX28" fmla="*/ 279934 w 920395"/>
                <a:gd name="connsiteY28" fmla="*/ 451866 h 472344"/>
                <a:gd name="connsiteX29" fmla="*/ 283173 w 920395"/>
                <a:gd name="connsiteY29" fmla="*/ 451675 h 472344"/>
                <a:gd name="connsiteX30" fmla="*/ 285459 w 920395"/>
                <a:gd name="connsiteY30" fmla="*/ 451580 h 472344"/>
                <a:gd name="connsiteX31" fmla="*/ 288792 w 920395"/>
                <a:gd name="connsiteY31" fmla="*/ 451390 h 472344"/>
                <a:gd name="connsiteX32" fmla="*/ 291078 w 920395"/>
                <a:gd name="connsiteY32" fmla="*/ 451294 h 472344"/>
                <a:gd name="connsiteX33" fmla="*/ 294507 w 920395"/>
                <a:gd name="connsiteY33" fmla="*/ 451104 h 472344"/>
                <a:gd name="connsiteX34" fmla="*/ 296793 w 920395"/>
                <a:gd name="connsiteY34" fmla="*/ 451009 h 472344"/>
                <a:gd name="connsiteX35" fmla="*/ 300413 w 920395"/>
                <a:gd name="connsiteY35" fmla="*/ 450818 h 472344"/>
                <a:gd name="connsiteX36" fmla="*/ 302508 w 920395"/>
                <a:gd name="connsiteY36" fmla="*/ 450723 h 472344"/>
                <a:gd name="connsiteX37" fmla="*/ 306509 w 920395"/>
                <a:gd name="connsiteY37" fmla="*/ 450533 h 472344"/>
                <a:gd name="connsiteX38" fmla="*/ 308319 w 920395"/>
                <a:gd name="connsiteY38" fmla="*/ 450437 h 472344"/>
                <a:gd name="connsiteX39" fmla="*/ 313748 w 920395"/>
                <a:gd name="connsiteY39" fmla="*/ 450247 h 472344"/>
                <a:gd name="connsiteX40" fmla="*/ 314224 w 920395"/>
                <a:gd name="connsiteY40" fmla="*/ 450247 h 472344"/>
                <a:gd name="connsiteX41" fmla="*/ 320320 w 920395"/>
                <a:gd name="connsiteY41" fmla="*/ 450056 h 472344"/>
                <a:gd name="connsiteX42" fmla="*/ 321558 w 920395"/>
                <a:gd name="connsiteY42" fmla="*/ 450056 h 472344"/>
                <a:gd name="connsiteX43" fmla="*/ 326416 w 920395"/>
                <a:gd name="connsiteY43" fmla="*/ 449866 h 472344"/>
                <a:gd name="connsiteX44" fmla="*/ 328416 w 920395"/>
                <a:gd name="connsiteY44" fmla="*/ 449771 h 472344"/>
                <a:gd name="connsiteX45" fmla="*/ 332512 w 920395"/>
                <a:gd name="connsiteY45" fmla="*/ 449675 h 472344"/>
                <a:gd name="connsiteX46" fmla="*/ 334893 w 920395"/>
                <a:gd name="connsiteY46" fmla="*/ 449580 h 472344"/>
                <a:gd name="connsiteX47" fmla="*/ 338799 w 920395"/>
                <a:gd name="connsiteY47" fmla="*/ 449485 h 472344"/>
                <a:gd name="connsiteX48" fmla="*/ 341275 w 920395"/>
                <a:gd name="connsiteY48" fmla="*/ 449389 h 472344"/>
                <a:gd name="connsiteX49" fmla="*/ 345180 w 920395"/>
                <a:gd name="connsiteY49" fmla="*/ 449294 h 472344"/>
                <a:gd name="connsiteX50" fmla="*/ 347657 w 920395"/>
                <a:gd name="connsiteY50" fmla="*/ 449294 h 472344"/>
                <a:gd name="connsiteX51" fmla="*/ 351562 w 920395"/>
                <a:gd name="connsiteY51" fmla="*/ 449199 h 472344"/>
                <a:gd name="connsiteX52" fmla="*/ 354134 w 920395"/>
                <a:gd name="connsiteY52" fmla="*/ 449199 h 472344"/>
                <a:gd name="connsiteX53" fmla="*/ 358134 w 920395"/>
                <a:gd name="connsiteY53" fmla="*/ 449104 h 472344"/>
                <a:gd name="connsiteX54" fmla="*/ 360611 w 920395"/>
                <a:gd name="connsiteY54" fmla="*/ 449104 h 472344"/>
                <a:gd name="connsiteX55" fmla="*/ 364707 w 920395"/>
                <a:gd name="connsiteY55" fmla="*/ 449104 h 472344"/>
                <a:gd name="connsiteX56" fmla="*/ 367088 w 920395"/>
                <a:gd name="connsiteY56" fmla="*/ 449104 h 472344"/>
                <a:gd name="connsiteX57" fmla="*/ 371565 w 920395"/>
                <a:gd name="connsiteY57" fmla="*/ 449104 h 472344"/>
                <a:gd name="connsiteX58" fmla="*/ 373755 w 920395"/>
                <a:gd name="connsiteY58" fmla="*/ 449104 h 472344"/>
                <a:gd name="connsiteX59" fmla="*/ 378899 w 920395"/>
                <a:gd name="connsiteY59" fmla="*/ 449104 h 472344"/>
                <a:gd name="connsiteX60" fmla="*/ 380328 w 920395"/>
                <a:gd name="connsiteY60" fmla="*/ 449104 h 472344"/>
                <a:gd name="connsiteX61" fmla="*/ 393948 w 920395"/>
                <a:gd name="connsiteY61" fmla="*/ 449104 h 472344"/>
                <a:gd name="connsiteX62" fmla="*/ 395663 w 920395"/>
                <a:gd name="connsiteY62" fmla="*/ 449104 h 472344"/>
                <a:gd name="connsiteX63" fmla="*/ 400806 w 920395"/>
                <a:gd name="connsiteY63" fmla="*/ 449104 h 472344"/>
                <a:gd name="connsiteX64" fmla="*/ 402902 w 920395"/>
                <a:gd name="connsiteY64" fmla="*/ 449104 h 472344"/>
                <a:gd name="connsiteX65" fmla="*/ 407664 w 920395"/>
                <a:gd name="connsiteY65" fmla="*/ 449104 h 472344"/>
                <a:gd name="connsiteX66" fmla="*/ 410141 w 920395"/>
                <a:gd name="connsiteY66" fmla="*/ 449104 h 472344"/>
                <a:gd name="connsiteX67" fmla="*/ 414618 w 920395"/>
                <a:gd name="connsiteY67" fmla="*/ 449104 h 472344"/>
                <a:gd name="connsiteX68" fmla="*/ 417285 w 920395"/>
                <a:gd name="connsiteY68" fmla="*/ 449104 h 472344"/>
                <a:gd name="connsiteX69" fmla="*/ 421666 w 920395"/>
                <a:gd name="connsiteY69" fmla="*/ 449104 h 472344"/>
                <a:gd name="connsiteX70" fmla="*/ 424238 w 920395"/>
                <a:gd name="connsiteY70" fmla="*/ 449104 h 472344"/>
                <a:gd name="connsiteX71" fmla="*/ 428715 w 920395"/>
                <a:gd name="connsiteY71" fmla="*/ 449104 h 472344"/>
                <a:gd name="connsiteX72" fmla="*/ 431382 w 920395"/>
                <a:gd name="connsiteY72" fmla="*/ 449104 h 472344"/>
                <a:gd name="connsiteX73" fmla="*/ 435858 w 920395"/>
                <a:gd name="connsiteY73" fmla="*/ 449199 h 472344"/>
                <a:gd name="connsiteX74" fmla="*/ 438335 w 920395"/>
                <a:gd name="connsiteY74" fmla="*/ 449199 h 472344"/>
                <a:gd name="connsiteX75" fmla="*/ 443097 w 920395"/>
                <a:gd name="connsiteY75" fmla="*/ 449294 h 472344"/>
                <a:gd name="connsiteX76" fmla="*/ 445479 w 920395"/>
                <a:gd name="connsiteY76" fmla="*/ 449294 h 472344"/>
                <a:gd name="connsiteX77" fmla="*/ 450813 w 920395"/>
                <a:gd name="connsiteY77" fmla="*/ 449389 h 472344"/>
                <a:gd name="connsiteX78" fmla="*/ 452527 w 920395"/>
                <a:gd name="connsiteY78" fmla="*/ 449389 h 472344"/>
                <a:gd name="connsiteX79" fmla="*/ 459480 w 920395"/>
                <a:gd name="connsiteY79" fmla="*/ 449485 h 472344"/>
                <a:gd name="connsiteX80" fmla="*/ 459671 w 920395"/>
                <a:gd name="connsiteY80" fmla="*/ 449485 h 472344"/>
                <a:gd name="connsiteX81" fmla="*/ 467100 w 920395"/>
                <a:gd name="connsiteY81" fmla="*/ 449580 h 472344"/>
                <a:gd name="connsiteX82" fmla="*/ 467291 w 920395"/>
                <a:gd name="connsiteY82" fmla="*/ 449580 h 472344"/>
                <a:gd name="connsiteX83" fmla="*/ 474339 w 920395"/>
                <a:gd name="connsiteY83" fmla="*/ 449675 h 472344"/>
                <a:gd name="connsiteX84" fmla="*/ 475959 w 920395"/>
                <a:gd name="connsiteY84" fmla="*/ 449675 h 472344"/>
                <a:gd name="connsiteX85" fmla="*/ 481578 w 920395"/>
                <a:gd name="connsiteY85" fmla="*/ 449771 h 472344"/>
                <a:gd name="connsiteX86" fmla="*/ 483769 w 920395"/>
                <a:gd name="connsiteY86" fmla="*/ 449866 h 472344"/>
                <a:gd name="connsiteX87" fmla="*/ 488817 w 920395"/>
                <a:gd name="connsiteY87" fmla="*/ 449961 h 472344"/>
                <a:gd name="connsiteX88" fmla="*/ 491199 w 920395"/>
                <a:gd name="connsiteY88" fmla="*/ 450056 h 472344"/>
                <a:gd name="connsiteX89" fmla="*/ 496152 w 920395"/>
                <a:gd name="connsiteY89" fmla="*/ 450151 h 472344"/>
                <a:gd name="connsiteX90" fmla="*/ 498628 w 920395"/>
                <a:gd name="connsiteY90" fmla="*/ 450247 h 472344"/>
                <a:gd name="connsiteX91" fmla="*/ 503486 w 920395"/>
                <a:gd name="connsiteY91" fmla="*/ 450342 h 472344"/>
                <a:gd name="connsiteX92" fmla="*/ 505962 w 920395"/>
                <a:gd name="connsiteY92" fmla="*/ 450437 h 472344"/>
                <a:gd name="connsiteX93" fmla="*/ 511011 w 920395"/>
                <a:gd name="connsiteY93" fmla="*/ 450533 h 472344"/>
                <a:gd name="connsiteX94" fmla="*/ 513297 w 920395"/>
                <a:gd name="connsiteY94" fmla="*/ 450628 h 472344"/>
                <a:gd name="connsiteX95" fmla="*/ 518535 w 920395"/>
                <a:gd name="connsiteY95" fmla="*/ 450818 h 472344"/>
                <a:gd name="connsiteX96" fmla="*/ 520631 w 920395"/>
                <a:gd name="connsiteY96" fmla="*/ 450913 h 472344"/>
                <a:gd name="connsiteX97" fmla="*/ 526155 w 920395"/>
                <a:gd name="connsiteY97" fmla="*/ 451104 h 472344"/>
                <a:gd name="connsiteX98" fmla="*/ 527965 w 920395"/>
                <a:gd name="connsiteY98" fmla="*/ 451199 h 472344"/>
                <a:gd name="connsiteX99" fmla="*/ 534061 w 920395"/>
                <a:gd name="connsiteY99" fmla="*/ 451390 h 472344"/>
                <a:gd name="connsiteX100" fmla="*/ 535299 w 920395"/>
                <a:gd name="connsiteY100" fmla="*/ 451390 h 472344"/>
                <a:gd name="connsiteX101" fmla="*/ 550254 w 920395"/>
                <a:gd name="connsiteY101" fmla="*/ 451866 h 472344"/>
                <a:gd name="connsiteX102" fmla="*/ 550635 w 920395"/>
                <a:gd name="connsiteY102" fmla="*/ 451866 h 472344"/>
                <a:gd name="connsiteX103" fmla="*/ 557588 w 920395"/>
                <a:gd name="connsiteY103" fmla="*/ 452152 h 472344"/>
                <a:gd name="connsiteX104" fmla="*/ 558921 w 920395"/>
                <a:gd name="connsiteY104" fmla="*/ 452247 h 472344"/>
                <a:gd name="connsiteX105" fmla="*/ 564922 w 920395"/>
                <a:gd name="connsiteY105" fmla="*/ 452438 h 472344"/>
                <a:gd name="connsiteX106" fmla="*/ 566732 w 920395"/>
                <a:gd name="connsiteY106" fmla="*/ 452533 h 472344"/>
                <a:gd name="connsiteX107" fmla="*/ 572352 w 920395"/>
                <a:gd name="connsiteY107" fmla="*/ 452723 h 472344"/>
                <a:gd name="connsiteX108" fmla="*/ 574352 w 920395"/>
                <a:gd name="connsiteY108" fmla="*/ 452818 h 472344"/>
                <a:gd name="connsiteX109" fmla="*/ 579781 w 920395"/>
                <a:gd name="connsiteY109" fmla="*/ 453009 h 472344"/>
                <a:gd name="connsiteX110" fmla="*/ 581781 w 920395"/>
                <a:gd name="connsiteY110" fmla="*/ 453104 h 472344"/>
                <a:gd name="connsiteX111" fmla="*/ 587115 w 920395"/>
                <a:gd name="connsiteY111" fmla="*/ 453295 h 472344"/>
                <a:gd name="connsiteX112" fmla="*/ 589306 w 920395"/>
                <a:gd name="connsiteY112" fmla="*/ 453390 h 472344"/>
                <a:gd name="connsiteX113" fmla="*/ 594545 w 920395"/>
                <a:gd name="connsiteY113" fmla="*/ 453580 h 472344"/>
                <a:gd name="connsiteX114" fmla="*/ 596545 w 920395"/>
                <a:gd name="connsiteY114" fmla="*/ 453676 h 472344"/>
                <a:gd name="connsiteX115" fmla="*/ 602165 w 920395"/>
                <a:gd name="connsiteY115" fmla="*/ 453866 h 472344"/>
                <a:gd name="connsiteX116" fmla="*/ 603784 w 920395"/>
                <a:gd name="connsiteY116" fmla="*/ 453962 h 472344"/>
                <a:gd name="connsiteX117" fmla="*/ 610166 w 920395"/>
                <a:gd name="connsiteY117" fmla="*/ 454247 h 472344"/>
                <a:gd name="connsiteX118" fmla="*/ 611023 w 920395"/>
                <a:gd name="connsiteY118" fmla="*/ 454247 h 472344"/>
                <a:gd name="connsiteX119" fmla="*/ 633121 w 920395"/>
                <a:gd name="connsiteY119" fmla="*/ 455200 h 472344"/>
                <a:gd name="connsiteX120" fmla="*/ 633407 w 920395"/>
                <a:gd name="connsiteY120" fmla="*/ 455200 h 472344"/>
                <a:gd name="connsiteX121" fmla="*/ 640265 w 920395"/>
                <a:gd name="connsiteY121" fmla="*/ 455485 h 472344"/>
                <a:gd name="connsiteX122" fmla="*/ 641503 w 920395"/>
                <a:gd name="connsiteY122" fmla="*/ 455581 h 472344"/>
                <a:gd name="connsiteX123" fmla="*/ 647409 w 920395"/>
                <a:gd name="connsiteY123" fmla="*/ 455867 h 472344"/>
                <a:gd name="connsiteX124" fmla="*/ 649028 w 920395"/>
                <a:gd name="connsiteY124" fmla="*/ 455962 h 472344"/>
                <a:gd name="connsiteX125" fmla="*/ 654552 w 920395"/>
                <a:gd name="connsiteY125" fmla="*/ 456247 h 472344"/>
                <a:gd name="connsiteX126" fmla="*/ 656362 w 920395"/>
                <a:gd name="connsiteY126" fmla="*/ 456343 h 472344"/>
                <a:gd name="connsiteX127" fmla="*/ 661696 w 920395"/>
                <a:gd name="connsiteY127" fmla="*/ 456629 h 472344"/>
                <a:gd name="connsiteX128" fmla="*/ 663506 w 920395"/>
                <a:gd name="connsiteY128" fmla="*/ 456724 h 472344"/>
                <a:gd name="connsiteX129" fmla="*/ 668745 w 920395"/>
                <a:gd name="connsiteY129" fmla="*/ 457009 h 472344"/>
                <a:gd name="connsiteX130" fmla="*/ 670650 w 920395"/>
                <a:gd name="connsiteY130" fmla="*/ 457105 h 472344"/>
                <a:gd name="connsiteX131" fmla="*/ 675984 w 920395"/>
                <a:gd name="connsiteY131" fmla="*/ 457390 h 472344"/>
                <a:gd name="connsiteX132" fmla="*/ 677508 w 920395"/>
                <a:gd name="connsiteY132" fmla="*/ 457486 h 472344"/>
                <a:gd name="connsiteX133" fmla="*/ 683508 w 920395"/>
                <a:gd name="connsiteY133" fmla="*/ 457771 h 472344"/>
                <a:gd name="connsiteX134" fmla="*/ 684366 w 920395"/>
                <a:gd name="connsiteY134" fmla="*/ 457771 h 472344"/>
                <a:gd name="connsiteX135" fmla="*/ 691128 w 920395"/>
                <a:gd name="connsiteY135" fmla="*/ 458152 h 472344"/>
                <a:gd name="connsiteX136" fmla="*/ 691224 w 920395"/>
                <a:gd name="connsiteY136" fmla="*/ 458152 h 472344"/>
                <a:gd name="connsiteX137" fmla="*/ 718846 w 920395"/>
                <a:gd name="connsiteY137" fmla="*/ 459676 h 472344"/>
                <a:gd name="connsiteX138" fmla="*/ 719132 w 920395"/>
                <a:gd name="connsiteY138" fmla="*/ 459676 h 472344"/>
                <a:gd name="connsiteX139" fmla="*/ 725228 w 920395"/>
                <a:gd name="connsiteY139" fmla="*/ 460058 h 472344"/>
                <a:gd name="connsiteX140" fmla="*/ 726466 w 920395"/>
                <a:gd name="connsiteY140" fmla="*/ 460153 h 472344"/>
                <a:gd name="connsiteX141" fmla="*/ 731800 w 920395"/>
                <a:gd name="connsiteY141" fmla="*/ 460438 h 472344"/>
                <a:gd name="connsiteX142" fmla="*/ 733038 w 920395"/>
                <a:gd name="connsiteY142" fmla="*/ 460534 h 472344"/>
                <a:gd name="connsiteX143" fmla="*/ 738563 w 920395"/>
                <a:gd name="connsiteY143" fmla="*/ 460819 h 472344"/>
                <a:gd name="connsiteX144" fmla="*/ 739325 w 920395"/>
                <a:gd name="connsiteY144" fmla="*/ 460819 h 472344"/>
                <a:gd name="connsiteX145" fmla="*/ 745135 w 920395"/>
                <a:gd name="connsiteY145" fmla="*/ 461105 h 472344"/>
                <a:gd name="connsiteX146" fmla="*/ 745802 w 920395"/>
                <a:gd name="connsiteY146" fmla="*/ 461105 h 472344"/>
                <a:gd name="connsiteX147" fmla="*/ 751707 w 920395"/>
                <a:gd name="connsiteY147" fmla="*/ 461486 h 472344"/>
                <a:gd name="connsiteX148" fmla="*/ 752184 w 920395"/>
                <a:gd name="connsiteY148" fmla="*/ 461486 h 472344"/>
                <a:gd name="connsiteX149" fmla="*/ 789141 w 920395"/>
                <a:gd name="connsiteY149" fmla="*/ 463677 h 472344"/>
                <a:gd name="connsiteX150" fmla="*/ 789331 w 920395"/>
                <a:gd name="connsiteY150" fmla="*/ 463677 h 472344"/>
                <a:gd name="connsiteX151" fmla="*/ 800571 w 920395"/>
                <a:gd name="connsiteY151" fmla="*/ 464344 h 472344"/>
                <a:gd name="connsiteX152" fmla="*/ 801047 w 920395"/>
                <a:gd name="connsiteY152" fmla="*/ 464344 h 472344"/>
                <a:gd name="connsiteX153" fmla="*/ 806286 w 920395"/>
                <a:gd name="connsiteY153" fmla="*/ 464630 h 472344"/>
                <a:gd name="connsiteX154" fmla="*/ 806571 w 920395"/>
                <a:gd name="connsiteY154" fmla="*/ 464630 h 472344"/>
                <a:gd name="connsiteX155" fmla="*/ 812001 w 920395"/>
                <a:gd name="connsiteY155" fmla="*/ 465010 h 472344"/>
                <a:gd name="connsiteX156" fmla="*/ 812096 w 920395"/>
                <a:gd name="connsiteY156" fmla="*/ 465010 h 472344"/>
                <a:gd name="connsiteX157" fmla="*/ 909537 w 920395"/>
                <a:gd name="connsiteY157" fmla="*/ 471678 h 472344"/>
                <a:gd name="connsiteX158" fmla="*/ 919252 w 920395"/>
                <a:gd name="connsiteY158" fmla="*/ 472345 h 472344"/>
                <a:gd name="connsiteX159" fmla="*/ 919538 w 920395"/>
                <a:gd name="connsiteY159" fmla="*/ 472345 h 472344"/>
                <a:gd name="connsiteX160" fmla="*/ 919728 w 920395"/>
                <a:gd name="connsiteY160" fmla="*/ 472345 h 472344"/>
                <a:gd name="connsiteX161" fmla="*/ 920109 w 920395"/>
                <a:gd name="connsiteY161" fmla="*/ 472345 h 472344"/>
                <a:gd name="connsiteX162" fmla="*/ 920205 w 920395"/>
                <a:gd name="connsiteY162" fmla="*/ 472345 h 472344"/>
                <a:gd name="connsiteX163" fmla="*/ 920395 w 920395"/>
                <a:gd name="connsiteY163" fmla="*/ 472345 h 472344"/>
                <a:gd name="connsiteX164" fmla="*/ 920395 w 920395"/>
                <a:gd name="connsiteY164" fmla="*/ 472345 h 472344"/>
                <a:gd name="connsiteX165" fmla="*/ 920395 w 920395"/>
                <a:gd name="connsiteY165" fmla="*/ 472345 h 472344"/>
                <a:gd name="connsiteX166" fmla="*/ 800380 w 920395"/>
                <a:gd name="connsiteY166" fmla="*/ 450533 h 472344"/>
                <a:gd name="connsiteX167" fmla="*/ 684461 w 920395"/>
                <a:gd name="connsiteY167" fmla="*/ 432054 h 472344"/>
                <a:gd name="connsiteX168" fmla="*/ 450336 w 920395"/>
                <a:gd name="connsiteY168" fmla="*/ 394049 h 472344"/>
                <a:gd name="connsiteX169" fmla="*/ 230785 w 920395"/>
                <a:gd name="connsiteY169" fmla="*/ 335280 h 472344"/>
                <a:gd name="connsiteX170" fmla="*/ 64764 w 920395"/>
                <a:gd name="connsiteY170" fmla="*/ 224504 h 472344"/>
                <a:gd name="connsiteX171" fmla="*/ 28950 w 920395"/>
                <a:gd name="connsiteY171" fmla="*/ 127921 h 472344"/>
                <a:gd name="connsiteX172" fmla="*/ 41619 w 920395"/>
                <a:gd name="connsiteY172" fmla="*/ 0 h 472344"/>
                <a:gd name="connsiteX173" fmla="*/ 90 w 920395"/>
                <a:gd name="connsiteY173" fmla="*/ 193834 h 472344"/>
                <a:gd name="connsiteX174" fmla="*/ 36856 w 920395"/>
                <a:gd name="connsiteY174" fmla="*/ 330137 h 472344"/>
                <a:gd name="connsiteX175" fmla="*/ 124962 w 920395"/>
                <a:gd name="connsiteY175" fmla="*/ 423481 h 472344"/>
                <a:gd name="connsiteX176" fmla="*/ 194304 w 920395"/>
                <a:gd name="connsiteY176" fmla="*/ 456057 h 472344"/>
                <a:gd name="connsiteX177" fmla="*/ 201543 w 920395"/>
                <a:gd name="connsiteY177" fmla="*/ 458152 h 472344"/>
                <a:gd name="connsiteX178" fmla="*/ 207163 w 920395"/>
                <a:gd name="connsiteY178" fmla="*/ 459676 h 472344"/>
                <a:gd name="connsiteX179" fmla="*/ 210878 w 920395"/>
                <a:gd name="connsiteY179" fmla="*/ 459010 h 472344"/>
                <a:gd name="connsiteX180" fmla="*/ 212307 w 920395"/>
                <a:gd name="connsiteY180" fmla="*/ 458819 h 47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920395" h="472344">
                  <a:moveTo>
                    <a:pt x="212307" y="458819"/>
                  </a:moveTo>
                  <a:cubicBezTo>
                    <a:pt x="213164" y="458629"/>
                    <a:pt x="214021" y="458534"/>
                    <a:pt x="214878" y="458343"/>
                  </a:cubicBezTo>
                  <a:cubicBezTo>
                    <a:pt x="215355" y="458248"/>
                    <a:pt x="215926" y="458152"/>
                    <a:pt x="216402" y="458057"/>
                  </a:cubicBezTo>
                  <a:cubicBezTo>
                    <a:pt x="217164" y="457962"/>
                    <a:pt x="218022" y="457771"/>
                    <a:pt x="218784" y="457676"/>
                  </a:cubicBezTo>
                  <a:cubicBezTo>
                    <a:pt x="219355" y="457581"/>
                    <a:pt x="219927" y="457486"/>
                    <a:pt x="220498" y="457390"/>
                  </a:cubicBezTo>
                  <a:cubicBezTo>
                    <a:pt x="221260" y="457295"/>
                    <a:pt x="222117" y="457200"/>
                    <a:pt x="222879" y="457009"/>
                  </a:cubicBezTo>
                  <a:cubicBezTo>
                    <a:pt x="223451" y="456914"/>
                    <a:pt x="224118" y="456819"/>
                    <a:pt x="224689" y="456724"/>
                  </a:cubicBezTo>
                  <a:cubicBezTo>
                    <a:pt x="225451" y="456629"/>
                    <a:pt x="226308" y="456533"/>
                    <a:pt x="227070" y="456438"/>
                  </a:cubicBezTo>
                  <a:cubicBezTo>
                    <a:pt x="227642" y="456343"/>
                    <a:pt x="228309" y="456247"/>
                    <a:pt x="228880" y="456152"/>
                  </a:cubicBezTo>
                  <a:cubicBezTo>
                    <a:pt x="229737" y="456057"/>
                    <a:pt x="230499" y="455962"/>
                    <a:pt x="231357" y="455867"/>
                  </a:cubicBezTo>
                  <a:cubicBezTo>
                    <a:pt x="232023" y="455771"/>
                    <a:pt x="232595" y="455676"/>
                    <a:pt x="233262" y="455676"/>
                  </a:cubicBezTo>
                  <a:cubicBezTo>
                    <a:pt x="234119" y="455581"/>
                    <a:pt x="234976" y="455485"/>
                    <a:pt x="235833" y="455390"/>
                  </a:cubicBezTo>
                  <a:cubicBezTo>
                    <a:pt x="236500" y="455295"/>
                    <a:pt x="237072" y="455200"/>
                    <a:pt x="237738" y="455200"/>
                  </a:cubicBezTo>
                  <a:cubicBezTo>
                    <a:pt x="238691" y="455105"/>
                    <a:pt x="239548" y="455009"/>
                    <a:pt x="240501" y="454914"/>
                  </a:cubicBezTo>
                  <a:cubicBezTo>
                    <a:pt x="241072" y="454819"/>
                    <a:pt x="241739" y="454819"/>
                    <a:pt x="242310" y="454723"/>
                  </a:cubicBezTo>
                  <a:cubicBezTo>
                    <a:pt x="243263" y="454628"/>
                    <a:pt x="244311" y="454533"/>
                    <a:pt x="245358" y="454438"/>
                  </a:cubicBezTo>
                  <a:cubicBezTo>
                    <a:pt x="245930" y="454342"/>
                    <a:pt x="246501" y="454342"/>
                    <a:pt x="247073" y="454247"/>
                  </a:cubicBezTo>
                  <a:cubicBezTo>
                    <a:pt x="248311" y="454152"/>
                    <a:pt x="249454" y="454057"/>
                    <a:pt x="250692" y="453866"/>
                  </a:cubicBezTo>
                  <a:cubicBezTo>
                    <a:pt x="251073" y="453866"/>
                    <a:pt x="251454" y="453771"/>
                    <a:pt x="251931" y="453771"/>
                  </a:cubicBezTo>
                  <a:cubicBezTo>
                    <a:pt x="253550" y="453580"/>
                    <a:pt x="255264" y="453485"/>
                    <a:pt x="256884" y="453295"/>
                  </a:cubicBezTo>
                  <a:cubicBezTo>
                    <a:pt x="257169" y="453295"/>
                    <a:pt x="257455" y="453200"/>
                    <a:pt x="257836" y="453200"/>
                  </a:cubicBezTo>
                  <a:cubicBezTo>
                    <a:pt x="259170" y="453104"/>
                    <a:pt x="260598" y="453009"/>
                    <a:pt x="261932" y="452914"/>
                  </a:cubicBezTo>
                  <a:cubicBezTo>
                    <a:pt x="262503" y="452914"/>
                    <a:pt x="263075" y="452818"/>
                    <a:pt x="263646" y="452818"/>
                  </a:cubicBezTo>
                  <a:cubicBezTo>
                    <a:pt x="264789" y="452723"/>
                    <a:pt x="265932" y="452628"/>
                    <a:pt x="267075" y="452533"/>
                  </a:cubicBezTo>
                  <a:cubicBezTo>
                    <a:pt x="267742" y="452438"/>
                    <a:pt x="268409" y="452438"/>
                    <a:pt x="269076" y="452438"/>
                  </a:cubicBezTo>
                  <a:cubicBezTo>
                    <a:pt x="270123" y="452342"/>
                    <a:pt x="271266" y="452247"/>
                    <a:pt x="272314" y="452247"/>
                  </a:cubicBezTo>
                  <a:cubicBezTo>
                    <a:pt x="273076" y="452152"/>
                    <a:pt x="273743" y="452152"/>
                    <a:pt x="274505" y="452152"/>
                  </a:cubicBezTo>
                  <a:cubicBezTo>
                    <a:pt x="275553" y="452056"/>
                    <a:pt x="276600" y="452056"/>
                    <a:pt x="277648" y="451961"/>
                  </a:cubicBezTo>
                  <a:cubicBezTo>
                    <a:pt x="278410" y="451961"/>
                    <a:pt x="279172" y="451866"/>
                    <a:pt x="279934" y="451866"/>
                  </a:cubicBezTo>
                  <a:cubicBezTo>
                    <a:pt x="280982" y="451771"/>
                    <a:pt x="282125" y="451771"/>
                    <a:pt x="283173" y="451675"/>
                  </a:cubicBezTo>
                  <a:cubicBezTo>
                    <a:pt x="283935" y="451675"/>
                    <a:pt x="284697" y="451580"/>
                    <a:pt x="285459" y="451580"/>
                  </a:cubicBezTo>
                  <a:cubicBezTo>
                    <a:pt x="286602" y="451485"/>
                    <a:pt x="287649" y="451485"/>
                    <a:pt x="288792" y="451390"/>
                  </a:cubicBezTo>
                  <a:cubicBezTo>
                    <a:pt x="289554" y="451390"/>
                    <a:pt x="290316" y="451294"/>
                    <a:pt x="291078" y="451294"/>
                  </a:cubicBezTo>
                  <a:cubicBezTo>
                    <a:pt x="292221" y="451199"/>
                    <a:pt x="293364" y="451199"/>
                    <a:pt x="294507" y="451104"/>
                  </a:cubicBezTo>
                  <a:cubicBezTo>
                    <a:pt x="295269" y="451104"/>
                    <a:pt x="296031" y="451009"/>
                    <a:pt x="296793" y="451009"/>
                  </a:cubicBezTo>
                  <a:cubicBezTo>
                    <a:pt x="298032" y="450913"/>
                    <a:pt x="299175" y="450913"/>
                    <a:pt x="300413" y="450818"/>
                  </a:cubicBezTo>
                  <a:cubicBezTo>
                    <a:pt x="301080" y="450818"/>
                    <a:pt x="301842" y="450723"/>
                    <a:pt x="302508" y="450723"/>
                  </a:cubicBezTo>
                  <a:cubicBezTo>
                    <a:pt x="303842" y="450628"/>
                    <a:pt x="305175" y="450628"/>
                    <a:pt x="306509" y="450533"/>
                  </a:cubicBezTo>
                  <a:cubicBezTo>
                    <a:pt x="307176" y="450533"/>
                    <a:pt x="307747" y="450437"/>
                    <a:pt x="308319" y="450437"/>
                  </a:cubicBezTo>
                  <a:cubicBezTo>
                    <a:pt x="310128" y="450342"/>
                    <a:pt x="311938" y="450342"/>
                    <a:pt x="313748" y="450247"/>
                  </a:cubicBezTo>
                  <a:cubicBezTo>
                    <a:pt x="313938" y="450247"/>
                    <a:pt x="314034" y="450247"/>
                    <a:pt x="314224" y="450247"/>
                  </a:cubicBezTo>
                  <a:cubicBezTo>
                    <a:pt x="316224" y="450151"/>
                    <a:pt x="318320" y="450151"/>
                    <a:pt x="320320" y="450056"/>
                  </a:cubicBezTo>
                  <a:cubicBezTo>
                    <a:pt x="320701" y="450056"/>
                    <a:pt x="321177" y="450056"/>
                    <a:pt x="321558" y="450056"/>
                  </a:cubicBezTo>
                  <a:cubicBezTo>
                    <a:pt x="323178" y="449961"/>
                    <a:pt x="324797" y="449961"/>
                    <a:pt x="326416" y="449866"/>
                  </a:cubicBezTo>
                  <a:cubicBezTo>
                    <a:pt x="327083" y="449866"/>
                    <a:pt x="327750" y="449866"/>
                    <a:pt x="328416" y="449771"/>
                  </a:cubicBezTo>
                  <a:cubicBezTo>
                    <a:pt x="329750" y="449771"/>
                    <a:pt x="331179" y="449675"/>
                    <a:pt x="332512" y="449675"/>
                  </a:cubicBezTo>
                  <a:cubicBezTo>
                    <a:pt x="333274" y="449675"/>
                    <a:pt x="334131" y="449675"/>
                    <a:pt x="334893" y="449580"/>
                  </a:cubicBezTo>
                  <a:cubicBezTo>
                    <a:pt x="336227" y="449580"/>
                    <a:pt x="337465" y="449485"/>
                    <a:pt x="338799" y="449485"/>
                  </a:cubicBezTo>
                  <a:cubicBezTo>
                    <a:pt x="339656" y="449485"/>
                    <a:pt x="340418" y="449485"/>
                    <a:pt x="341275" y="449389"/>
                  </a:cubicBezTo>
                  <a:cubicBezTo>
                    <a:pt x="342609" y="449389"/>
                    <a:pt x="343847" y="449294"/>
                    <a:pt x="345180" y="449294"/>
                  </a:cubicBezTo>
                  <a:cubicBezTo>
                    <a:pt x="346038" y="449294"/>
                    <a:pt x="346895" y="449294"/>
                    <a:pt x="347657" y="449294"/>
                  </a:cubicBezTo>
                  <a:cubicBezTo>
                    <a:pt x="348990" y="449294"/>
                    <a:pt x="350229" y="449294"/>
                    <a:pt x="351562" y="449199"/>
                  </a:cubicBezTo>
                  <a:cubicBezTo>
                    <a:pt x="352419" y="449199"/>
                    <a:pt x="353277" y="449199"/>
                    <a:pt x="354134" y="449199"/>
                  </a:cubicBezTo>
                  <a:cubicBezTo>
                    <a:pt x="355467" y="449199"/>
                    <a:pt x="356801" y="449199"/>
                    <a:pt x="358134" y="449104"/>
                  </a:cubicBezTo>
                  <a:cubicBezTo>
                    <a:pt x="358992" y="449104"/>
                    <a:pt x="359754" y="449104"/>
                    <a:pt x="360611" y="449104"/>
                  </a:cubicBezTo>
                  <a:cubicBezTo>
                    <a:pt x="361944" y="449104"/>
                    <a:pt x="363373" y="449104"/>
                    <a:pt x="364707" y="449104"/>
                  </a:cubicBezTo>
                  <a:cubicBezTo>
                    <a:pt x="365469" y="449104"/>
                    <a:pt x="366326" y="449104"/>
                    <a:pt x="367088" y="449104"/>
                  </a:cubicBezTo>
                  <a:cubicBezTo>
                    <a:pt x="368517" y="449104"/>
                    <a:pt x="370041" y="449104"/>
                    <a:pt x="371565" y="449104"/>
                  </a:cubicBezTo>
                  <a:cubicBezTo>
                    <a:pt x="372327" y="449104"/>
                    <a:pt x="372993" y="449104"/>
                    <a:pt x="373755" y="449104"/>
                  </a:cubicBezTo>
                  <a:cubicBezTo>
                    <a:pt x="375470" y="449104"/>
                    <a:pt x="377184" y="449104"/>
                    <a:pt x="378899" y="449104"/>
                  </a:cubicBezTo>
                  <a:cubicBezTo>
                    <a:pt x="379375" y="449104"/>
                    <a:pt x="379851" y="449104"/>
                    <a:pt x="380328" y="449104"/>
                  </a:cubicBezTo>
                  <a:cubicBezTo>
                    <a:pt x="384804" y="449104"/>
                    <a:pt x="389376" y="449104"/>
                    <a:pt x="393948" y="449104"/>
                  </a:cubicBezTo>
                  <a:cubicBezTo>
                    <a:pt x="394520" y="449104"/>
                    <a:pt x="395091" y="449104"/>
                    <a:pt x="395663" y="449104"/>
                  </a:cubicBezTo>
                  <a:cubicBezTo>
                    <a:pt x="397377" y="449104"/>
                    <a:pt x="399092" y="449104"/>
                    <a:pt x="400806" y="449104"/>
                  </a:cubicBezTo>
                  <a:cubicBezTo>
                    <a:pt x="401473" y="449104"/>
                    <a:pt x="402235" y="449104"/>
                    <a:pt x="402902" y="449104"/>
                  </a:cubicBezTo>
                  <a:cubicBezTo>
                    <a:pt x="404521" y="449104"/>
                    <a:pt x="406045" y="449104"/>
                    <a:pt x="407664" y="449104"/>
                  </a:cubicBezTo>
                  <a:cubicBezTo>
                    <a:pt x="408522" y="449104"/>
                    <a:pt x="409284" y="449104"/>
                    <a:pt x="410141" y="449104"/>
                  </a:cubicBezTo>
                  <a:cubicBezTo>
                    <a:pt x="411570" y="449104"/>
                    <a:pt x="413094" y="449104"/>
                    <a:pt x="414618" y="449104"/>
                  </a:cubicBezTo>
                  <a:cubicBezTo>
                    <a:pt x="415475" y="449104"/>
                    <a:pt x="416332" y="449104"/>
                    <a:pt x="417285" y="449104"/>
                  </a:cubicBezTo>
                  <a:cubicBezTo>
                    <a:pt x="418713" y="449104"/>
                    <a:pt x="420237" y="449104"/>
                    <a:pt x="421666" y="449104"/>
                  </a:cubicBezTo>
                  <a:cubicBezTo>
                    <a:pt x="422523" y="449104"/>
                    <a:pt x="423381" y="449104"/>
                    <a:pt x="424238" y="449104"/>
                  </a:cubicBezTo>
                  <a:cubicBezTo>
                    <a:pt x="425762" y="449104"/>
                    <a:pt x="427191" y="449104"/>
                    <a:pt x="428715" y="449104"/>
                  </a:cubicBezTo>
                  <a:cubicBezTo>
                    <a:pt x="429572" y="449104"/>
                    <a:pt x="430429" y="449104"/>
                    <a:pt x="431382" y="449104"/>
                  </a:cubicBezTo>
                  <a:cubicBezTo>
                    <a:pt x="432906" y="449104"/>
                    <a:pt x="434430" y="449104"/>
                    <a:pt x="435858" y="449199"/>
                  </a:cubicBezTo>
                  <a:cubicBezTo>
                    <a:pt x="436716" y="449199"/>
                    <a:pt x="437573" y="449199"/>
                    <a:pt x="438335" y="449199"/>
                  </a:cubicBezTo>
                  <a:cubicBezTo>
                    <a:pt x="439954" y="449199"/>
                    <a:pt x="441478" y="449199"/>
                    <a:pt x="443097" y="449294"/>
                  </a:cubicBezTo>
                  <a:cubicBezTo>
                    <a:pt x="443859" y="449294"/>
                    <a:pt x="444621" y="449294"/>
                    <a:pt x="445479" y="449294"/>
                  </a:cubicBezTo>
                  <a:cubicBezTo>
                    <a:pt x="447288" y="449294"/>
                    <a:pt x="449003" y="449389"/>
                    <a:pt x="450813" y="449389"/>
                  </a:cubicBezTo>
                  <a:cubicBezTo>
                    <a:pt x="451384" y="449389"/>
                    <a:pt x="451956" y="449389"/>
                    <a:pt x="452527" y="449389"/>
                  </a:cubicBezTo>
                  <a:cubicBezTo>
                    <a:pt x="454813" y="449389"/>
                    <a:pt x="457099" y="449485"/>
                    <a:pt x="459480" y="449485"/>
                  </a:cubicBezTo>
                  <a:cubicBezTo>
                    <a:pt x="459576" y="449485"/>
                    <a:pt x="459671" y="449485"/>
                    <a:pt x="459671" y="449485"/>
                  </a:cubicBezTo>
                  <a:cubicBezTo>
                    <a:pt x="462147" y="449485"/>
                    <a:pt x="464624" y="449580"/>
                    <a:pt x="467100" y="449580"/>
                  </a:cubicBezTo>
                  <a:cubicBezTo>
                    <a:pt x="467196" y="449580"/>
                    <a:pt x="467196" y="449580"/>
                    <a:pt x="467291" y="449580"/>
                  </a:cubicBezTo>
                  <a:cubicBezTo>
                    <a:pt x="469672" y="449580"/>
                    <a:pt x="471958" y="449675"/>
                    <a:pt x="474339" y="449675"/>
                  </a:cubicBezTo>
                  <a:cubicBezTo>
                    <a:pt x="474911" y="449675"/>
                    <a:pt x="475387" y="449675"/>
                    <a:pt x="475959" y="449675"/>
                  </a:cubicBezTo>
                  <a:cubicBezTo>
                    <a:pt x="477864" y="449675"/>
                    <a:pt x="479673" y="449771"/>
                    <a:pt x="481578" y="449771"/>
                  </a:cubicBezTo>
                  <a:cubicBezTo>
                    <a:pt x="482340" y="449771"/>
                    <a:pt x="483007" y="449771"/>
                    <a:pt x="483769" y="449866"/>
                  </a:cubicBezTo>
                  <a:cubicBezTo>
                    <a:pt x="485484" y="449866"/>
                    <a:pt x="487198" y="449961"/>
                    <a:pt x="488817" y="449961"/>
                  </a:cubicBezTo>
                  <a:cubicBezTo>
                    <a:pt x="489579" y="449961"/>
                    <a:pt x="490437" y="449961"/>
                    <a:pt x="491199" y="450056"/>
                  </a:cubicBezTo>
                  <a:cubicBezTo>
                    <a:pt x="492818" y="450056"/>
                    <a:pt x="494532" y="450151"/>
                    <a:pt x="496152" y="450151"/>
                  </a:cubicBezTo>
                  <a:cubicBezTo>
                    <a:pt x="497009" y="450151"/>
                    <a:pt x="497771" y="450151"/>
                    <a:pt x="498628" y="450247"/>
                  </a:cubicBezTo>
                  <a:cubicBezTo>
                    <a:pt x="500247" y="450247"/>
                    <a:pt x="501867" y="450342"/>
                    <a:pt x="503486" y="450342"/>
                  </a:cubicBezTo>
                  <a:cubicBezTo>
                    <a:pt x="504343" y="450342"/>
                    <a:pt x="505200" y="450342"/>
                    <a:pt x="505962" y="450437"/>
                  </a:cubicBezTo>
                  <a:cubicBezTo>
                    <a:pt x="507677" y="450437"/>
                    <a:pt x="509296" y="450533"/>
                    <a:pt x="511011" y="450533"/>
                  </a:cubicBezTo>
                  <a:cubicBezTo>
                    <a:pt x="511773" y="450533"/>
                    <a:pt x="512535" y="450533"/>
                    <a:pt x="513297" y="450628"/>
                  </a:cubicBezTo>
                  <a:cubicBezTo>
                    <a:pt x="515011" y="450723"/>
                    <a:pt x="516821" y="450723"/>
                    <a:pt x="518535" y="450818"/>
                  </a:cubicBezTo>
                  <a:cubicBezTo>
                    <a:pt x="519202" y="450818"/>
                    <a:pt x="519964" y="450818"/>
                    <a:pt x="520631" y="450913"/>
                  </a:cubicBezTo>
                  <a:cubicBezTo>
                    <a:pt x="522441" y="451009"/>
                    <a:pt x="524346" y="451009"/>
                    <a:pt x="526155" y="451104"/>
                  </a:cubicBezTo>
                  <a:cubicBezTo>
                    <a:pt x="526727" y="451104"/>
                    <a:pt x="527394" y="451104"/>
                    <a:pt x="527965" y="451199"/>
                  </a:cubicBezTo>
                  <a:cubicBezTo>
                    <a:pt x="529965" y="451294"/>
                    <a:pt x="532061" y="451294"/>
                    <a:pt x="534061" y="451390"/>
                  </a:cubicBezTo>
                  <a:cubicBezTo>
                    <a:pt x="534442" y="451390"/>
                    <a:pt x="534918" y="451390"/>
                    <a:pt x="535299" y="451390"/>
                  </a:cubicBezTo>
                  <a:cubicBezTo>
                    <a:pt x="540252" y="451580"/>
                    <a:pt x="545301" y="451675"/>
                    <a:pt x="550254" y="451866"/>
                  </a:cubicBezTo>
                  <a:cubicBezTo>
                    <a:pt x="550349" y="451866"/>
                    <a:pt x="550539" y="451866"/>
                    <a:pt x="550635" y="451866"/>
                  </a:cubicBezTo>
                  <a:cubicBezTo>
                    <a:pt x="552921" y="451961"/>
                    <a:pt x="555302" y="452056"/>
                    <a:pt x="557588" y="452152"/>
                  </a:cubicBezTo>
                  <a:cubicBezTo>
                    <a:pt x="558064" y="452152"/>
                    <a:pt x="558445" y="452152"/>
                    <a:pt x="558921" y="452247"/>
                  </a:cubicBezTo>
                  <a:cubicBezTo>
                    <a:pt x="560922" y="452342"/>
                    <a:pt x="562922" y="452342"/>
                    <a:pt x="564922" y="452438"/>
                  </a:cubicBezTo>
                  <a:cubicBezTo>
                    <a:pt x="565494" y="452438"/>
                    <a:pt x="566065" y="452438"/>
                    <a:pt x="566732" y="452533"/>
                  </a:cubicBezTo>
                  <a:cubicBezTo>
                    <a:pt x="568637" y="452628"/>
                    <a:pt x="570447" y="452628"/>
                    <a:pt x="572352" y="452723"/>
                  </a:cubicBezTo>
                  <a:cubicBezTo>
                    <a:pt x="573018" y="452723"/>
                    <a:pt x="573685" y="452818"/>
                    <a:pt x="574352" y="452818"/>
                  </a:cubicBezTo>
                  <a:cubicBezTo>
                    <a:pt x="576162" y="452914"/>
                    <a:pt x="577971" y="452914"/>
                    <a:pt x="579781" y="453009"/>
                  </a:cubicBezTo>
                  <a:cubicBezTo>
                    <a:pt x="580448" y="453009"/>
                    <a:pt x="581115" y="453104"/>
                    <a:pt x="581781" y="453104"/>
                  </a:cubicBezTo>
                  <a:cubicBezTo>
                    <a:pt x="583591" y="453200"/>
                    <a:pt x="585306" y="453200"/>
                    <a:pt x="587115" y="453295"/>
                  </a:cubicBezTo>
                  <a:cubicBezTo>
                    <a:pt x="587877" y="453295"/>
                    <a:pt x="588544" y="453390"/>
                    <a:pt x="589306" y="453390"/>
                  </a:cubicBezTo>
                  <a:cubicBezTo>
                    <a:pt x="591021" y="453485"/>
                    <a:pt x="592830" y="453485"/>
                    <a:pt x="594545" y="453580"/>
                  </a:cubicBezTo>
                  <a:cubicBezTo>
                    <a:pt x="595212" y="453580"/>
                    <a:pt x="595878" y="453676"/>
                    <a:pt x="596545" y="453676"/>
                  </a:cubicBezTo>
                  <a:cubicBezTo>
                    <a:pt x="598450" y="453771"/>
                    <a:pt x="600260" y="453866"/>
                    <a:pt x="602165" y="453866"/>
                  </a:cubicBezTo>
                  <a:cubicBezTo>
                    <a:pt x="602736" y="453866"/>
                    <a:pt x="603213" y="453866"/>
                    <a:pt x="603784" y="453962"/>
                  </a:cubicBezTo>
                  <a:cubicBezTo>
                    <a:pt x="605880" y="454057"/>
                    <a:pt x="607975" y="454152"/>
                    <a:pt x="610166" y="454247"/>
                  </a:cubicBezTo>
                  <a:cubicBezTo>
                    <a:pt x="610452" y="454247"/>
                    <a:pt x="610737" y="454247"/>
                    <a:pt x="611023" y="454247"/>
                  </a:cubicBezTo>
                  <a:cubicBezTo>
                    <a:pt x="618453" y="454533"/>
                    <a:pt x="625787" y="454914"/>
                    <a:pt x="633121" y="455200"/>
                  </a:cubicBezTo>
                  <a:cubicBezTo>
                    <a:pt x="633216" y="455200"/>
                    <a:pt x="633312" y="455200"/>
                    <a:pt x="633407" y="455200"/>
                  </a:cubicBezTo>
                  <a:cubicBezTo>
                    <a:pt x="635693" y="455295"/>
                    <a:pt x="637979" y="455390"/>
                    <a:pt x="640265" y="455485"/>
                  </a:cubicBezTo>
                  <a:cubicBezTo>
                    <a:pt x="640646" y="455485"/>
                    <a:pt x="641122" y="455485"/>
                    <a:pt x="641503" y="455581"/>
                  </a:cubicBezTo>
                  <a:cubicBezTo>
                    <a:pt x="643503" y="455676"/>
                    <a:pt x="645408" y="455771"/>
                    <a:pt x="647409" y="455867"/>
                  </a:cubicBezTo>
                  <a:cubicBezTo>
                    <a:pt x="647980" y="455867"/>
                    <a:pt x="648456" y="455962"/>
                    <a:pt x="649028" y="455962"/>
                  </a:cubicBezTo>
                  <a:cubicBezTo>
                    <a:pt x="650838" y="456057"/>
                    <a:pt x="652743" y="456152"/>
                    <a:pt x="654552" y="456247"/>
                  </a:cubicBezTo>
                  <a:cubicBezTo>
                    <a:pt x="655124" y="456247"/>
                    <a:pt x="655791" y="456343"/>
                    <a:pt x="656362" y="456343"/>
                  </a:cubicBezTo>
                  <a:cubicBezTo>
                    <a:pt x="658172" y="456438"/>
                    <a:pt x="659886" y="456533"/>
                    <a:pt x="661696" y="456629"/>
                  </a:cubicBezTo>
                  <a:cubicBezTo>
                    <a:pt x="662268" y="456629"/>
                    <a:pt x="662934" y="456724"/>
                    <a:pt x="663506" y="456724"/>
                  </a:cubicBezTo>
                  <a:cubicBezTo>
                    <a:pt x="665220" y="456819"/>
                    <a:pt x="667030" y="456914"/>
                    <a:pt x="668745" y="457009"/>
                  </a:cubicBezTo>
                  <a:cubicBezTo>
                    <a:pt x="669411" y="457009"/>
                    <a:pt x="669983" y="457105"/>
                    <a:pt x="670650" y="457105"/>
                  </a:cubicBezTo>
                  <a:cubicBezTo>
                    <a:pt x="672459" y="457200"/>
                    <a:pt x="674174" y="457295"/>
                    <a:pt x="675984" y="457390"/>
                  </a:cubicBezTo>
                  <a:cubicBezTo>
                    <a:pt x="676555" y="457390"/>
                    <a:pt x="677031" y="457486"/>
                    <a:pt x="677508" y="457486"/>
                  </a:cubicBezTo>
                  <a:cubicBezTo>
                    <a:pt x="679508" y="457581"/>
                    <a:pt x="681508" y="457676"/>
                    <a:pt x="683508" y="457771"/>
                  </a:cubicBezTo>
                  <a:cubicBezTo>
                    <a:pt x="683794" y="457771"/>
                    <a:pt x="684080" y="457771"/>
                    <a:pt x="684366" y="457771"/>
                  </a:cubicBezTo>
                  <a:cubicBezTo>
                    <a:pt x="686652" y="457867"/>
                    <a:pt x="688842" y="457962"/>
                    <a:pt x="691128" y="458152"/>
                  </a:cubicBezTo>
                  <a:cubicBezTo>
                    <a:pt x="691128" y="458152"/>
                    <a:pt x="691224" y="458152"/>
                    <a:pt x="691224" y="458152"/>
                  </a:cubicBezTo>
                  <a:cubicBezTo>
                    <a:pt x="700558" y="458629"/>
                    <a:pt x="709797" y="459105"/>
                    <a:pt x="718846" y="459676"/>
                  </a:cubicBezTo>
                  <a:cubicBezTo>
                    <a:pt x="718941" y="459676"/>
                    <a:pt x="719037" y="459676"/>
                    <a:pt x="719132" y="459676"/>
                  </a:cubicBezTo>
                  <a:cubicBezTo>
                    <a:pt x="721227" y="459772"/>
                    <a:pt x="723228" y="459867"/>
                    <a:pt x="725228" y="460058"/>
                  </a:cubicBezTo>
                  <a:cubicBezTo>
                    <a:pt x="725609" y="460058"/>
                    <a:pt x="726085" y="460153"/>
                    <a:pt x="726466" y="460153"/>
                  </a:cubicBezTo>
                  <a:cubicBezTo>
                    <a:pt x="728276" y="460248"/>
                    <a:pt x="729990" y="460343"/>
                    <a:pt x="731800" y="460438"/>
                  </a:cubicBezTo>
                  <a:cubicBezTo>
                    <a:pt x="732181" y="460438"/>
                    <a:pt x="732657" y="460438"/>
                    <a:pt x="733038" y="460534"/>
                  </a:cubicBezTo>
                  <a:cubicBezTo>
                    <a:pt x="734848" y="460629"/>
                    <a:pt x="736753" y="460724"/>
                    <a:pt x="738563" y="460819"/>
                  </a:cubicBezTo>
                  <a:cubicBezTo>
                    <a:pt x="738849" y="460819"/>
                    <a:pt x="739134" y="460819"/>
                    <a:pt x="739325" y="460819"/>
                  </a:cubicBezTo>
                  <a:cubicBezTo>
                    <a:pt x="741230" y="460915"/>
                    <a:pt x="743230" y="461010"/>
                    <a:pt x="745135" y="461105"/>
                  </a:cubicBezTo>
                  <a:cubicBezTo>
                    <a:pt x="745326" y="461105"/>
                    <a:pt x="745611" y="461105"/>
                    <a:pt x="745802" y="461105"/>
                  </a:cubicBezTo>
                  <a:cubicBezTo>
                    <a:pt x="747802" y="461200"/>
                    <a:pt x="749707" y="461296"/>
                    <a:pt x="751707" y="461486"/>
                  </a:cubicBezTo>
                  <a:cubicBezTo>
                    <a:pt x="751898" y="461486"/>
                    <a:pt x="751993" y="461486"/>
                    <a:pt x="752184" y="461486"/>
                  </a:cubicBezTo>
                  <a:cubicBezTo>
                    <a:pt x="765042" y="462248"/>
                    <a:pt x="777330" y="463010"/>
                    <a:pt x="789141" y="463677"/>
                  </a:cubicBezTo>
                  <a:cubicBezTo>
                    <a:pt x="789236" y="463677"/>
                    <a:pt x="789331" y="463677"/>
                    <a:pt x="789331" y="463677"/>
                  </a:cubicBezTo>
                  <a:cubicBezTo>
                    <a:pt x="793141" y="463867"/>
                    <a:pt x="796856" y="464153"/>
                    <a:pt x="800571" y="464344"/>
                  </a:cubicBezTo>
                  <a:cubicBezTo>
                    <a:pt x="800761" y="464344"/>
                    <a:pt x="800856" y="464344"/>
                    <a:pt x="801047" y="464344"/>
                  </a:cubicBezTo>
                  <a:cubicBezTo>
                    <a:pt x="802857" y="464439"/>
                    <a:pt x="804571" y="464534"/>
                    <a:pt x="806286" y="464630"/>
                  </a:cubicBezTo>
                  <a:cubicBezTo>
                    <a:pt x="806381" y="464630"/>
                    <a:pt x="806476" y="464630"/>
                    <a:pt x="806571" y="464630"/>
                  </a:cubicBezTo>
                  <a:cubicBezTo>
                    <a:pt x="808381" y="464725"/>
                    <a:pt x="810191" y="464820"/>
                    <a:pt x="812001" y="465010"/>
                  </a:cubicBezTo>
                  <a:cubicBezTo>
                    <a:pt x="812001" y="465010"/>
                    <a:pt x="812096" y="465010"/>
                    <a:pt x="812096" y="465010"/>
                  </a:cubicBezTo>
                  <a:cubicBezTo>
                    <a:pt x="858102" y="467963"/>
                    <a:pt x="892963" y="470440"/>
                    <a:pt x="909537" y="471678"/>
                  </a:cubicBezTo>
                  <a:cubicBezTo>
                    <a:pt x="914394" y="472059"/>
                    <a:pt x="917633" y="472250"/>
                    <a:pt x="919252" y="472345"/>
                  </a:cubicBezTo>
                  <a:cubicBezTo>
                    <a:pt x="919347" y="472345"/>
                    <a:pt x="919443" y="472345"/>
                    <a:pt x="919538" y="472345"/>
                  </a:cubicBezTo>
                  <a:cubicBezTo>
                    <a:pt x="919633" y="472345"/>
                    <a:pt x="919633" y="472345"/>
                    <a:pt x="919728" y="472345"/>
                  </a:cubicBezTo>
                  <a:cubicBezTo>
                    <a:pt x="919824" y="472345"/>
                    <a:pt x="920014" y="472345"/>
                    <a:pt x="920109" y="472345"/>
                  </a:cubicBezTo>
                  <a:cubicBezTo>
                    <a:pt x="920109" y="472345"/>
                    <a:pt x="920109" y="472345"/>
                    <a:pt x="920205" y="472345"/>
                  </a:cubicBezTo>
                  <a:cubicBezTo>
                    <a:pt x="920300" y="472345"/>
                    <a:pt x="920300" y="472345"/>
                    <a:pt x="920395" y="472345"/>
                  </a:cubicBezTo>
                  <a:cubicBezTo>
                    <a:pt x="920395" y="472345"/>
                    <a:pt x="920395" y="472345"/>
                    <a:pt x="920395" y="472345"/>
                  </a:cubicBezTo>
                  <a:cubicBezTo>
                    <a:pt x="920395" y="472345"/>
                    <a:pt x="920395" y="472345"/>
                    <a:pt x="920395" y="472345"/>
                  </a:cubicBezTo>
                  <a:cubicBezTo>
                    <a:pt x="880009" y="467296"/>
                    <a:pt x="840576" y="457009"/>
                    <a:pt x="800380" y="450533"/>
                  </a:cubicBezTo>
                  <a:cubicBezTo>
                    <a:pt x="761804" y="444341"/>
                    <a:pt x="723132" y="438150"/>
                    <a:pt x="684461" y="432054"/>
                  </a:cubicBezTo>
                  <a:cubicBezTo>
                    <a:pt x="606356" y="419671"/>
                    <a:pt x="528346" y="406908"/>
                    <a:pt x="450336" y="394049"/>
                  </a:cubicBezTo>
                  <a:cubicBezTo>
                    <a:pt x="374994" y="381571"/>
                    <a:pt x="301651" y="364046"/>
                    <a:pt x="230785" y="335280"/>
                  </a:cubicBezTo>
                  <a:cubicBezTo>
                    <a:pt x="169539" y="310420"/>
                    <a:pt x="106865" y="276796"/>
                    <a:pt x="64764" y="224504"/>
                  </a:cubicBezTo>
                  <a:cubicBezTo>
                    <a:pt x="42476" y="196882"/>
                    <a:pt x="33713" y="163259"/>
                    <a:pt x="28950" y="127921"/>
                  </a:cubicBezTo>
                  <a:cubicBezTo>
                    <a:pt x="20283" y="63532"/>
                    <a:pt x="38190" y="24193"/>
                    <a:pt x="41619" y="0"/>
                  </a:cubicBezTo>
                  <a:cubicBezTo>
                    <a:pt x="16663" y="61913"/>
                    <a:pt x="-1434" y="126397"/>
                    <a:pt x="90" y="193834"/>
                  </a:cubicBezTo>
                  <a:cubicBezTo>
                    <a:pt x="1233" y="241459"/>
                    <a:pt x="12853" y="288798"/>
                    <a:pt x="36856" y="330137"/>
                  </a:cubicBezTo>
                  <a:cubicBezTo>
                    <a:pt x="58573" y="367475"/>
                    <a:pt x="89053" y="399479"/>
                    <a:pt x="124962" y="423481"/>
                  </a:cubicBezTo>
                  <a:cubicBezTo>
                    <a:pt x="146584" y="437864"/>
                    <a:pt x="169920" y="448532"/>
                    <a:pt x="194304" y="456057"/>
                  </a:cubicBezTo>
                  <a:cubicBezTo>
                    <a:pt x="196686" y="456819"/>
                    <a:pt x="199067" y="457486"/>
                    <a:pt x="201543" y="458152"/>
                  </a:cubicBezTo>
                  <a:cubicBezTo>
                    <a:pt x="203448" y="458629"/>
                    <a:pt x="205258" y="459200"/>
                    <a:pt x="207163" y="459676"/>
                  </a:cubicBezTo>
                  <a:cubicBezTo>
                    <a:pt x="208401" y="459486"/>
                    <a:pt x="209640" y="459200"/>
                    <a:pt x="210878" y="459010"/>
                  </a:cubicBezTo>
                  <a:cubicBezTo>
                    <a:pt x="211449" y="458914"/>
                    <a:pt x="211926" y="458914"/>
                    <a:pt x="212307" y="458819"/>
                  </a:cubicBezTo>
                  <a:close/>
                </a:path>
              </a:pathLst>
            </a:custGeom>
            <a:solidFill>
              <a:srgbClr val="BAB1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F38B511C-9EF4-4942-9E78-7897C703DEFD}"/>
                </a:ext>
              </a:extLst>
            </p:cNvPr>
            <p:cNvSpPr/>
            <p:nvPr/>
          </p:nvSpPr>
          <p:spPr>
            <a:xfrm>
              <a:off x="6734745" y="4126610"/>
              <a:ext cx="285" cy="380"/>
            </a:xfrm>
            <a:custGeom>
              <a:avLst/>
              <a:gdLst>
                <a:gd name="connsiteX0" fmla="*/ 95 w 285"/>
                <a:gd name="connsiteY0" fmla="*/ 381 h 380"/>
                <a:gd name="connsiteX1" fmla="*/ 286 w 285"/>
                <a:gd name="connsiteY1" fmla="*/ 0 h 380"/>
                <a:gd name="connsiteX2" fmla="*/ 0 w 285"/>
                <a:gd name="connsiteY2" fmla="*/ 95 h 380"/>
                <a:gd name="connsiteX3" fmla="*/ 95 w 285"/>
                <a:gd name="connsiteY3" fmla="*/ 381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" h="380">
                  <a:moveTo>
                    <a:pt x="95" y="381"/>
                  </a:moveTo>
                  <a:cubicBezTo>
                    <a:pt x="191" y="286"/>
                    <a:pt x="191" y="95"/>
                    <a:pt x="286" y="0"/>
                  </a:cubicBezTo>
                  <a:cubicBezTo>
                    <a:pt x="191" y="0"/>
                    <a:pt x="95" y="95"/>
                    <a:pt x="0" y="95"/>
                  </a:cubicBezTo>
                  <a:cubicBezTo>
                    <a:pt x="0" y="190"/>
                    <a:pt x="95" y="286"/>
                    <a:pt x="95" y="381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9A5383C4-0E62-45B5-A2EB-1CC5F4984288}"/>
                </a:ext>
              </a:extLst>
            </p:cNvPr>
            <p:cNvSpPr/>
            <p:nvPr/>
          </p:nvSpPr>
          <p:spPr>
            <a:xfrm>
              <a:off x="5530119" y="3329844"/>
              <a:ext cx="499681" cy="571690"/>
            </a:xfrm>
            <a:custGeom>
              <a:avLst/>
              <a:gdLst>
                <a:gd name="connsiteX0" fmla="*/ 98774 w 499681"/>
                <a:gd name="connsiteY0" fmla="*/ 263366 h 571690"/>
                <a:gd name="connsiteX1" fmla="*/ 254794 w 499681"/>
                <a:gd name="connsiteY1" fmla="*/ 271463 h 571690"/>
                <a:gd name="connsiteX2" fmla="*/ 384810 w 499681"/>
                <a:gd name="connsiteY2" fmla="*/ 354330 h 571690"/>
                <a:gd name="connsiteX3" fmla="*/ 447104 w 499681"/>
                <a:gd name="connsiteY3" fmla="*/ 494538 h 571690"/>
                <a:gd name="connsiteX4" fmla="*/ 494062 w 499681"/>
                <a:gd name="connsiteY4" fmla="*/ 571500 h 571690"/>
                <a:gd name="connsiteX5" fmla="*/ 494252 w 499681"/>
                <a:gd name="connsiteY5" fmla="*/ 571691 h 571690"/>
                <a:gd name="connsiteX6" fmla="*/ 469487 w 499681"/>
                <a:gd name="connsiteY6" fmla="*/ 508730 h 571690"/>
                <a:gd name="connsiteX7" fmla="*/ 469487 w 499681"/>
                <a:gd name="connsiteY7" fmla="*/ 508159 h 571690"/>
                <a:gd name="connsiteX8" fmla="*/ 481489 w 499681"/>
                <a:gd name="connsiteY8" fmla="*/ 399955 h 571690"/>
                <a:gd name="connsiteX9" fmla="*/ 499682 w 499681"/>
                <a:gd name="connsiteY9" fmla="*/ 233172 h 571690"/>
                <a:gd name="connsiteX10" fmla="*/ 0 w 499681"/>
                <a:gd name="connsiteY10" fmla="*/ 0 h 571690"/>
                <a:gd name="connsiteX11" fmla="*/ 25336 w 499681"/>
                <a:gd name="connsiteY11" fmla="*/ 105632 h 571690"/>
                <a:gd name="connsiteX12" fmla="*/ 43148 w 499681"/>
                <a:gd name="connsiteY12" fmla="*/ 262414 h 571690"/>
                <a:gd name="connsiteX13" fmla="*/ 32004 w 499681"/>
                <a:gd name="connsiteY13" fmla="*/ 339376 h 571690"/>
                <a:gd name="connsiteX14" fmla="*/ 18764 w 499681"/>
                <a:gd name="connsiteY14" fmla="*/ 376904 h 571690"/>
                <a:gd name="connsiteX15" fmla="*/ 70199 w 499681"/>
                <a:gd name="connsiteY15" fmla="*/ 286036 h 571690"/>
                <a:gd name="connsiteX16" fmla="*/ 98774 w 499681"/>
                <a:gd name="connsiteY16" fmla="*/ 263366 h 571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9681" h="571690">
                  <a:moveTo>
                    <a:pt x="98774" y="263366"/>
                  </a:moveTo>
                  <a:cubicBezTo>
                    <a:pt x="147733" y="238411"/>
                    <a:pt x="206026" y="254699"/>
                    <a:pt x="254794" y="271463"/>
                  </a:cubicBezTo>
                  <a:cubicBezTo>
                    <a:pt x="304514" y="288608"/>
                    <a:pt x="350330" y="313944"/>
                    <a:pt x="384810" y="354330"/>
                  </a:cubicBezTo>
                  <a:cubicBezTo>
                    <a:pt x="418338" y="393478"/>
                    <a:pt x="435007" y="445008"/>
                    <a:pt x="447104" y="494538"/>
                  </a:cubicBezTo>
                  <a:cubicBezTo>
                    <a:pt x="455962" y="530924"/>
                    <a:pt x="465296" y="545116"/>
                    <a:pt x="494062" y="571500"/>
                  </a:cubicBezTo>
                  <a:cubicBezTo>
                    <a:pt x="494157" y="571595"/>
                    <a:pt x="494252" y="571595"/>
                    <a:pt x="494252" y="571691"/>
                  </a:cubicBezTo>
                  <a:cubicBezTo>
                    <a:pt x="477488" y="555974"/>
                    <a:pt x="467868" y="533019"/>
                    <a:pt x="469487" y="508730"/>
                  </a:cubicBezTo>
                  <a:cubicBezTo>
                    <a:pt x="469487" y="508540"/>
                    <a:pt x="469487" y="508349"/>
                    <a:pt x="469487" y="508159"/>
                  </a:cubicBezTo>
                  <a:cubicBezTo>
                    <a:pt x="472059" y="471964"/>
                    <a:pt x="476631" y="435864"/>
                    <a:pt x="481489" y="399955"/>
                  </a:cubicBezTo>
                  <a:cubicBezTo>
                    <a:pt x="489014" y="344615"/>
                    <a:pt x="497395" y="288988"/>
                    <a:pt x="499682" y="233172"/>
                  </a:cubicBezTo>
                  <a:cubicBezTo>
                    <a:pt x="399860" y="232315"/>
                    <a:pt x="181356" y="172212"/>
                    <a:pt x="0" y="0"/>
                  </a:cubicBezTo>
                  <a:cubicBezTo>
                    <a:pt x="10858" y="34481"/>
                    <a:pt x="18478" y="69818"/>
                    <a:pt x="25336" y="105632"/>
                  </a:cubicBezTo>
                  <a:cubicBezTo>
                    <a:pt x="35243" y="157258"/>
                    <a:pt x="44387" y="209550"/>
                    <a:pt x="43148" y="262414"/>
                  </a:cubicBezTo>
                  <a:cubicBezTo>
                    <a:pt x="42577" y="288512"/>
                    <a:pt x="39148" y="314230"/>
                    <a:pt x="32004" y="339376"/>
                  </a:cubicBezTo>
                  <a:cubicBezTo>
                    <a:pt x="28384" y="352235"/>
                    <a:pt x="23813" y="364617"/>
                    <a:pt x="18764" y="376904"/>
                  </a:cubicBezTo>
                  <a:cubicBezTo>
                    <a:pt x="28670" y="355568"/>
                    <a:pt x="45244" y="321659"/>
                    <a:pt x="70199" y="286036"/>
                  </a:cubicBezTo>
                  <a:cubicBezTo>
                    <a:pt x="78105" y="276701"/>
                    <a:pt x="87630" y="269081"/>
                    <a:pt x="98774" y="263366"/>
                  </a:cubicBezTo>
                  <a:close/>
                </a:path>
              </a:pathLst>
            </a:custGeom>
            <a:solidFill>
              <a:srgbClr val="BAB1A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7088D0B4-0E73-47FC-902D-773A83D7776A}"/>
                </a:ext>
              </a:extLst>
            </p:cNvPr>
            <p:cNvSpPr/>
            <p:nvPr/>
          </p:nvSpPr>
          <p:spPr>
            <a:xfrm>
              <a:off x="6700551" y="4016338"/>
              <a:ext cx="64423" cy="42924"/>
            </a:xfrm>
            <a:custGeom>
              <a:avLst/>
              <a:gdLst>
                <a:gd name="connsiteX0" fmla="*/ 23527 w 64423"/>
                <a:gd name="connsiteY0" fmla="*/ 4068 h 42924"/>
                <a:gd name="connsiteX1" fmla="*/ 19050 w 64423"/>
                <a:gd name="connsiteY1" fmla="*/ 1687 h 42924"/>
                <a:gd name="connsiteX2" fmla="*/ 3334 w 64423"/>
                <a:gd name="connsiteY2" fmla="*/ 4735 h 42924"/>
                <a:gd name="connsiteX3" fmla="*/ 2000 w 64423"/>
                <a:gd name="connsiteY3" fmla="*/ 6640 h 42924"/>
                <a:gd name="connsiteX4" fmla="*/ 953 w 64423"/>
                <a:gd name="connsiteY4" fmla="*/ 8736 h 42924"/>
                <a:gd name="connsiteX5" fmla="*/ 286 w 64423"/>
                <a:gd name="connsiteY5" fmla="*/ 11022 h 42924"/>
                <a:gd name="connsiteX6" fmla="*/ 0 w 64423"/>
                <a:gd name="connsiteY6" fmla="*/ 13308 h 42924"/>
                <a:gd name="connsiteX7" fmla="*/ 191 w 64423"/>
                <a:gd name="connsiteY7" fmla="*/ 15594 h 42924"/>
                <a:gd name="connsiteX8" fmla="*/ 2096 w 64423"/>
                <a:gd name="connsiteY8" fmla="*/ 19880 h 42924"/>
                <a:gd name="connsiteX9" fmla="*/ 6191 w 64423"/>
                <a:gd name="connsiteY9" fmla="*/ 23404 h 42924"/>
                <a:gd name="connsiteX10" fmla="*/ 16574 w 64423"/>
                <a:gd name="connsiteY10" fmla="*/ 29024 h 42924"/>
                <a:gd name="connsiteX11" fmla="*/ 27242 w 64423"/>
                <a:gd name="connsiteY11" fmla="*/ 34167 h 42924"/>
                <a:gd name="connsiteX12" fmla="*/ 49435 w 64423"/>
                <a:gd name="connsiteY12" fmla="*/ 42359 h 42924"/>
                <a:gd name="connsiteX13" fmla="*/ 54864 w 64423"/>
                <a:gd name="connsiteY13" fmla="*/ 42835 h 42924"/>
                <a:gd name="connsiteX14" fmla="*/ 59150 w 64423"/>
                <a:gd name="connsiteY14" fmla="*/ 41311 h 42924"/>
                <a:gd name="connsiteX15" fmla="*/ 60865 w 64423"/>
                <a:gd name="connsiteY15" fmla="*/ 39978 h 42924"/>
                <a:gd name="connsiteX16" fmla="*/ 64389 w 64423"/>
                <a:gd name="connsiteY16" fmla="*/ 32072 h 42924"/>
                <a:gd name="connsiteX17" fmla="*/ 64008 w 64423"/>
                <a:gd name="connsiteY17" fmla="*/ 27500 h 42924"/>
                <a:gd name="connsiteX18" fmla="*/ 63246 w 64423"/>
                <a:gd name="connsiteY18" fmla="*/ 25309 h 42924"/>
                <a:gd name="connsiteX19" fmla="*/ 56007 w 64423"/>
                <a:gd name="connsiteY19" fmla="*/ 18451 h 42924"/>
                <a:gd name="connsiteX20" fmla="*/ 46577 w 64423"/>
                <a:gd name="connsiteY20" fmla="*/ 14546 h 42924"/>
                <a:gd name="connsiteX21" fmla="*/ 23527 w 64423"/>
                <a:gd name="connsiteY21" fmla="*/ 4068 h 4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4423" h="42924">
                  <a:moveTo>
                    <a:pt x="23527" y="4068"/>
                  </a:moveTo>
                  <a:cubicBezTo>
                    <a:pt x="22003" y="3306"/>
                    <a:pt x="20479" y="2449"/>
                    <a:pt x="19050" y="1687"/>
                  </a:cubicBezTo>
                  <a:cubicBezTo>
                    <a:pt x="12859" y="-1742"/>
                    <a:pt x="6858" y="449"/>
                    <a:pt x="3334" y="4735"/>
                  </a:cubicBezTo>
                  <a:cubicBezTo>
                    <a:pt x="2858" y="5307"/>
                    <a:pt x="2381" y="5973"/>
                    <a:pt x="2000" y="6640"/>
                  </a:cubicBezTo>
                  <a:cubicBezTo>
                    <a:pt x="1619" y="7307"/>
                    <a:pt x="1238" y="8069"/>
                    <a:pt x="953" y="8736"/>
                  </a:cubicBezTo>
                  <a:cubicBezTo>
                    <a:pt x="667" y="9402"/>
                    <a:pt x="476" y="10260"/>
                    <a:pt x="286" y="11022"/>
                  </a:cubicBezTo>
                  <a:cubicBezTo>
                    <a:pt x="95" y="11784"/>
                    <a:pt x="95" y="12546"/>
                    <a:pt x="0" y="13308"/>
                  </a:cubicBezTo>
                  <a:cubicBezTo>
                    <a:pt x="0" y="14070"/>
                    <a:pt x="95" y="14832"/>
                    <a:pt x="191" y="15594"/>
                  </a:cubicBezTo>
                  <a:cubicBezTo>
                    <a:pt x="476" y="17118"/>
                    <a:pt x="1048" y="18546"/>
                    <a:pt x="2096" y="19880"/>
                  </a:cubicBezTo>
                  <a:cubicBezTo>
                    <a:pt x="3048" y="21213"/>
                    <a:pt x="4477" y="22452"/>
                    <a:pt x="6191" y="23404"/>
                  </a:cubicBezTo>
                  <a:cubicBezTo>
                    <a:pt x="9620" y="25309"/>
                    <a:pt x="13049" y="27214"/>
                    <a:pt x="16574" y="29024"/>
                  </a:cubicBezTo>
                  <a:cubicBezTo>
                    <a:pt x="20098" y="30834"/>
                    <a:pt x="23622" y="32548"/>
                    <a:pt x="27242" y="34167"/>
                  </a:cubicBezTo>
                  <a:cubicBezTo>
                    <a:pt x="34480" y="37406"/>
                    <a:pt x="41815" y="40263"/>
                    <a:pt x="49435" y="42359"/>
                  </a:cubicBezTo>
                  <a:cubicBezTo>
                    <a:pt x="51435" y="42930"/>
                    <a:pt x="53245" y="43026"/>
                    <a:pt x="54864" y="42835"/>
                  </a:cubicBezTo>
                  <a:cubicBezTo>
                    <a:pt x="56483" y="42645"/>
                    <a:pt x="57912" y="42073"/>
                    <a:pt x="59150" y="41311"/>
                  </a:cubicBezTo>
                  <a:cubicBezTo>
                    <a:pt x="59722" y="40930"/>
                    <a:pt x="60293" y="40454"/>
                    <a:pt x="60865" y="39978"/>
                  </a:cubicBezTo>
                  <a:cubicBezTo>
                    <a:pt x="62960" y="37977"/>
                    <a:pt x="64199" y="35120"/>
                    <a:pt x="64389" y="32072"/>
                  </a:cubicBezTo>
                  <a:cubicBezTo>
                    <a:pt x="64484" y="30548"/>
                    <a:pt x="64389" y="29024"/>
                    <a:pt x="64008" y="27500"/>
                  </a:cubicBezTo>
                  <a:cubicBezTo>
                    <a:pt x="63817" y="26738"/>
                    <a:pt x="63532" y="25976"/>
                    <a:pt x="63246" y="25309"/>
                  </a:cubicBezTo>
                  <a:cubicBezTo>
                    <a:pt x="62008" y="22452"/>
                    <a:pt x="59626" y="19975"/>
                    <a:pt x="56007" y="18451"/>
                  </a:cubicBezTo>
                  <a:cubicBezTo>
                    <a:pt x="52864" y="17118"/>
                    <a:pt x="49721" y="15879"/>
                    <a:pt x="46577" y="14546"/>
                  </a:cubicBezTo>
                  <a:cubicBezTo>
                    <a:pt x="38862" y="11403"/>
                    <a:pt x="31147" y="7974"/>
                    <a:pt x="23527" y="4068"/>
                  </a:cubicBezTo>
                  <a:close/>
                </a:path>
              </a:pathLst>
            </a:custGeom>
            <a:solidFill>
              <a:srgbClr val="F4A4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B41B44A3-8887-41A9-BE9E-195F025663CA}"/>
                </a:ext>
              </a:extLst>
            </p:cNvPr>
            <p:cNvSpPr/>
            <p:nvPr/>
          </p:nvSpPr>
          <p:spPr>
            <a:xfrm>
              <a:off x="6685120" y="4044596"/>
              <a:ext cx="64388" cy="41818"/>
            </a:xfrm>
            <a:custGeom>
              <a:avLst/>
              <a:gdLst>
                <a:gd name="connsiteX0" fmla="*/ 60769 w 64388"/>
                <a:gd name="connsiteY0" fmla="*/ 24579 h 41818"/>
                <a:gd name="connsiteX1" fmla="*/ 59531 w 64388"/>
                <a:gd name="connsiteY1" fmla="*/ 23436 h 41818"/>
                <a:gd name="connsiteX2" fmla="*/ 53435 w 64388"/>
                <a:gd name="connsiteY2" fmla="*/ 19435 h 41818"/>
                <a:gd name="connsiteX3" fmla="*/ 50101 w 64388"/>
                <a:gd name="connsiteY3" fmla="*/ 17721 h 41818"/>
                <a:gd name="connsiteX4" fmla="*/ 43815 w 64388"/>
                <a:gd name="connsiteY4" fmla="*/ 14768 h 41818"/>
                <a:gd name="connsiteX5" fmla="*/ 42481 w 64388"/>
                <a:gd name="connsiteY5" fmla="*/ 14101 h 41818"/>
                <a:gd name="connsiteX6" fmla="*/ 35528 w 64388"/>
                <a:gd name="connsiteY6" fmla="*/ 10482 h 41818"/>
                <a:gd name="connsiteX7" fmla="*/ 32004 w 64388"/>
                <a:gd name="connsiteY7" fmla="*/ 8672 h 41818"/>
                <a:gd name="connsiteX8" fmla="*/ 24860 w 64388"/>
                <a:gd name="connsiteY8" fmla="*/ 5243 h 41818"/>
                <a:gd name="connsiteX9" fmla="*/ 17621 w 64388"/>
                <a:gd name="connsiteY9" fmla="*/ 2100 h 41818"/>
                <a:gd name="connsiteX10" fmla="*/ 14002 w 64388"/>
                <a:gd name="connsiteY10" fmla="*/ 671 h 41818"/>
                <a:gd name="connsiteX11" fmla="*/ 10763 w 64388"/>
                <a:gd name="connsiteY11" fmla="*/ 4 h 41818"/>
                <a:gd name="connsiteX12" fmla="*/ 3048 w 64388"/>
                <a:gd name="connsiteY12" fmla="*/ 3624 h 41818"/>
                <a:gd name="connsiteX13" fmla="*/ 1905 w 64388"/>
                <a:gd name="connsiteY13" fmla="*/ 5243 h 41818"/>
                <a:gd name="connsiteX14" fmla="*/ 1048 w 64388"/>
                <a:gd name="connsiteY14" fmla="*/ 7053 h 41818"/>
                <a:gd name="connsiteX15" fmla="*/ 381 w 64388"/>
                <a:gd name="connsiteY15" fmla="*/ 8958 h 41818"/>
                <a:gd name="connsiteX16" fmla="*/ 0 w 64388"/>
                <a:gd name="connsiteY16" fmla="*/ 11910 h 41818"/>
                <a:gd name="connsiteX17" fmla="*/ 95 w 64388"/>
                <a:gd name="connsiteY17" fmla="*/ 13911 h 41818"/>
                <a:gd name="connsiteX18" fmla="*/ 571 w 64388"/>
                <a:gd name="connsiteY18" fmla="*/ 15816 h 41818"/>
                <a:gd name="connsiteX19" fmla="*/ 2667 w 64388"/>
                <a:gd name="connsiteY19" fmla="*/ 19245 h 41818"/>
                <a:gd name="connsiteX20" fmla="*/ 5334 w 64388"/>
                <a:gd name="connsiteY20" fmla="*/ 21245 h 41818"/>
                <a:gd name="connsiteX21" fmla="*/ 8287 w 64388"/>
                <a:gd name="connsiteY21" fmla="*/ 22769 h 41818"/>
                <a:gd name="connsiteX22" fmla="*/ 11335 w 64388"/>
                <a:gd name="connsiteY22" fmla="*/ 24293 h 41818"/>
                <a:gd name="connsiteX23" fmla="*/ 26670 w 64388"/>
                <a:gd name="connsiteY23" fmla="*/ 31437 h 41818"/>
                <a:gd name="connsiteX24" fmla="*/ 29718 w 64388"/>
                <a:gd name="connsiteY24" fmla="*/ 32865 h 41818"/>
                <a:gd name="connsiteX25" fmla="*/ 32575 w 64388"/>
                <a:gd name="connsiteY25" fmla="*/ 34294 h 41818"/>
                <a:gd name="connsiteX26" fmla="*/ 35528 w 64388"/>
                <a:gd name="connsiteY26" fmla="*/ 35818 h 41818"/>
                <a:gd name="connsiteX27" fmla="*/ 38481 w 64388"/>
                <a:gd name="connsiteY27" fmla="*/ 37342 h 41818"/>
                <a:gd name="connsiteX28" fmla="*/ 52578 w 64388"/>
                <a:gd name="connsiteY28" fmla="*/ 41819 h 41818"/>
                <a:gd name="connsiteX29" fmla="*/ 54197 w 64388"/>
                <a:gd name="connsiteY29" fmla="*/ 41819 h 41818"/>
                <a:gd name="connsiteX30" fmla="*/ 61531 w 64388"/>
                <a:gd name="connsiteY30" fmla="*/ 38676 h 41818"/>
                <a:gd name="connsiteX31" fmla="*/ 64008 w 64388"/>
                <a:gd name="connsiteY31" fmla="*/ 34485 h 41818"/>
                <a:gd name="connsiteX32" fmla="*/ 64389 w 64388"/>
                <a:gd name="connsiteY32" fmla="*/ 32199 h 41818"/>
                <a:gd name="connsiteX33" fmla="*/ 64198 w 64388"/>
                <a:gd name="connsiteY33" fmla="*/ 29817 h 41818"/>
                <a:gd name="connsiteX34" fmla="*/ 60769 w 64388"/>
                <a:gd name="connsiteY34" fmla="*/ 24579 h 4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64388" h="41818">
                  <a:moveTo>
                    <a:pt x="60769" y="24579"/>
                  </a:moveTo>
                  <a:cubicBezTo>
                    <a:pt x="60388" y="24198"/>
                    <a:pt x="59912" y="23817"/>
                    <a:pt x="59531" y="23436"/>
                  </a:cubicBezTo>
                  <a:cubicBezTo>
                    <a:pt x="57721" y="21912"/>
                    <a:pt x="55626" y="20578"/>
                    <a:pt x="53435" y="19435"/>
                  </a:cubicBezTo>
                  <a:cubicBezTo>
                    <a:pt x="52292" y="18864"/>
                    <a:pt x="51244" y="18292"/>
                    <a:pt x="50101" y="17721"/>
                  </a:cubicBezTo>
                  <a:cubicBezTo>
                    <a:pt x="47911" y="16673"/>
                    <a:pt x="45720" y="15720"/>
                    <a:pt x="43815" y="14768"/>
                  </a:cubicBezTo>
                  <a:cubicBezTo>
                    <a:pt x="43339" y="14577"/>
                    <a:pt x="42863" y="14292"/>
                    <a:pt x="42481" y="14101"/>
                  </a:cubicBezTo>
                  <a:cubicBezTo>
                    <a:pt x="40196" y="12863"/>
                    <a:pt x="37909" y="11720"/>
                    <a:pt x="35528" y="10482"/>
                  </a:cubicBezTo>
                  <a:cubicBezTo>
                    <a:pt x="34385" y="9910"/>
                    <a:pt x="33147" y="9339"/>
                    <a:pt x="32004" y="8672"/>
                  </a:cubicBezTo>
                  <a:cubicBezTo>
                    <a:pt x="29623" y="7529"/>
                    <a:pt x="27242" y="6386"/>
                    <a:pt x="24860" y="5243"/>
                  </a:cubicBezTo>
                  <a:cubicBezTo>
                    <a:pt x="22479" y="4195"/>
                    <a:pt x="20098" y="3148"/>
                    <a:pt x="17621" y="2100"/>
                  </a:cubicBezTo>
                  <a:cubicBezTo>
                    <a:pt x="16383" y="1623"/>
                    <a:pt x="15240" y="1147"/>
                    <a:pt x="14002" y="671"/>
                  </a:cubicBezTo>
                  <a:cubicBezTo>
                    <a:pt x="12859" y="290"/>
                    <a:pt x="11811" y="99"/>
                    <a:pt x="10763" y="4"/>
                  </a:cubicBezTo>
                  <a:cubicBezTo>
                    <a:pt x="7620" y="-91"/>
                    <a:pt x="4953" y="1433"/>
                    <a:pt x="3048" y="3624"/>
                  </a:cubicBezTo>
                  <a:cubicBezTo>
                    <a:pt x="2667" y="4100"/>
                    <a:pt x="2286" y="4671"/>
                    <a:pt x="1905" y="5243"/>
                  </a:cubicBezTo>
                  <a:cubicBezTo>
                    <a:pt x="1524" y="5814"/>
                    <a:pt x="1238" y="6386"/>
                    <a:pt x="1048" y="7053"/>
                  </a:cubicBezTo>
                  <a:cubicBezTo>
                    <a:pt x="762" y="7624"/>
                    <a:pt x="571" y="8291"/>
                    <a:pt x="381" y="8958"/>
                  </a:cubicBezTo>
                  <a:cubicBezTo>
                    <a:pt x="95" y="9910"/>
                    <a:pt x="0" y="10958"/>
                    <a:pt x="0" y="11910"/>
                  </a:cubicBezTo>
                  <a:cubicBezTo>
                    <a:pt x="0" y="12577"/>
                    <a:pt x="0" y="13244"/>
                    <a:pt x="95" y="13911"/>
                  </a:cubicBezTo>
                  <a:cubicBezTo>
                    <a:pt x="190" y="14577"/>
                    <a:pt x="381" y="15244"/>
                    <a:pt x="571" y="15816"/>
                  </a:cubicBezTo>
                  <a:cubicBezTo>
                    <a:pt x="1048" y="17054"/>
                    <a:pt x="1714" y="18197"/>
                    <a:pt x="2667" y="19245"/>
                  </a:cubicBezTo>
                  <a:cubicBezTo>
                    <a:pt x="3429" y="20007"/>
                    <a:pt x="4286" y="20673"/>
                    <a:pt x="5334" y="21245"/>
                  </a:cubicBezTo>
                  <a:cubicBezTo>
                    <a:pt x="6286" y="21816"/>
                    <a:pt x="7334" y="22293"/>
                    <a:pt x="8287" y="22769"/>
                  </a:cubicBezTo>
                  <a:cubicBezTo>
                    <a:pt x="9334" y="23245"/>
                    <a:pt x="10287" y="23817"/>
                    <a:pt x="11335" y="24293"/>
                  </a:cubicBezTo>
                  <a:cubicBezTo>
                    <a:pt x="16383" y="26769"/>
                    <a:pt x="21622" y="29055"/>
                    <a:pt x="26670" y="31437"/>
                  </a:cubicBezTo>
                  <a:cubicBezTo>
                    <a:pt x="27718" y="31913"/>
                    <a:pt x="28670" y="32389"/>
                    <a:pt x="29718" y="32865"/>
                  </a:cubicBezTo>
                  <a:cubicBezTo>
                    <a:pt x="30671" y="33342"/>
                    <a:pt x="31623" y="33818"/>
                    <a:pt x="32575" y="34294"/>
                  </a:cubicBezTo>
                  <a:cubicBezTo>
                    <a:pt x="33528" y="34770"/>
                    <a:pt x="34480" y="35342"/>
                    <a:pt x="35528" y="35818"/>
                  </a:cubicBezTo>
                  <a:cubicBezTo>
                    <a:pt x="36481" y="36294"/>
                    <a:pt x="37528" y="36866"/>
                    <a:pt x="38481" y="37342"/>
                  </a:cubicBezTo>
                  <a:cubicBezTo>
                    <a:pt x="43053" y="39628"/>
                    <a:pt x="47720" y="41628"/>
                    <a:pt x="52578" y="41819"/>
                  </a:cubicBezTo>
                  <a:cubicBezTo>
                    <a:pt x="53149" y="41819"/>
                    <a:pt x="53626" y="41819"/>
                    <a:pt x="54197" y="41819"/>
                  </a:cubicBezTo>
                  <a:cubicBezTo>
                    <a:pt x="56959" y="41724"/>
                    <a:pt x="59626" y="40581"/>
                    <a:pt x="61531" y="38676"/>
                  </a:cubicBezTo>
                  <a:cubicBezTo>
                    <a:pt x="62674" y="37533"/>
                    <a:pt x="63532" y="36104"/>
                    <a:pt x="64008" y="34485"/>
                  </a:cubicBezTo>
                  <a:cubicBezTo>
                    <a:pt x="64198" y="33723"/>
                    <a:pt x="64389" y="32961"/>
                    <a:pt x="64389" y="32199"/>
                  </a:cubicBezTo>
                  <a:cubicBezTo>
                    <a:pt x="64389" y="31437"/>
                    <a:pt x="64389" y="30675"/>
                    <a:pt x="64198" y="29817"/>
                  </a:cubicBezTo>
                  <a:cubicBezTo>
                    <a:pt x="63532" y="28008"/>
                    <a:pt x="62389" y="26198"/>
                    <a:pt x="60769" y="24579"/>
                  </a:cubicBezTo>
                  <a:close/>
                </a:path>
              </a:pathLst>
            </a:custGeom>
            <a:solidFill>
              <a:srgbClr val="F4A4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04D2AD44-28CD-4E65-9974-EA59A49D9606}"/>
                </a:ext>
              </a:extLst>
            </p:cNvPr>
            <p:cNvSpPr/>
            <p:nvPr/>
          </p:nvSpPr>
          <p:spPr>
            <a:xfrm>
              <a:off x="6676357" y="4078279"/>
              <a:ext cx="60007" cy="38329"/>
            </a:xfrm>
            <a:custGeom>
              <a:avLst/>
              <a:gdLst>
                <a:gd name="connsiteX0" fmla="*/ 59817 w 60007"/>
                <a:gd name="connsiteY0" fmla="*/ 27376 h 38329"/>
                <a:gd name="connsiteX1" fmla="*/ 58388 w 60007"/>
                <a:gd name="connsiteY1" fmla="*/ 24614 h 38329"/>
                <a:gd name="connsiteX2" fmla="*/ 57341 w 60007"/>
                <a:gd name="connsiteY2" fmla="*/ 23566 h 38329"/>
                <a:gd name="connsiteX3" fmla="*/ 54769 w 60007"/>
                <a:gd name="connsiteY3" fmla="*/ 21471 h 38329"/>
                <a:gd name="connsiteX4" fmla="*/ 52007 w 60007"/>
                <a:gd name="connsiteY4" fmla="*/ 19375 h 38329"/>
                <a:gd name="connsiteX5" fmla="*/ 46292 w 60007"/>
                <a:gd name="connsiteY5" fmla="*/ 15565 h 38329"/>
                <a:gd name="connsiteX6" fmla="*/ 43339 w 60007"/>
                <a:gd name="connsiteY6" fmla="*/ 13755 h 38329"/>
                <a:gd name="connsiteX7" fmla="*/ 34195 w 60007"/>
                <a:gd name="connsiteY7" fmla="*/ 9279 h 38329"/>
                <a:gd name="connsiteX8" fmla="*/ 32671 w 60007"/>
                <a:gd name="connsiteY8" fmla="*/ 8707 h 38329"/>
                <a:gd name="connsiteX9" fmla="*/ 28289 w 60007"/>
                <a:gd name="connsiteY9" fmla="*/ 6993 h 38329"/>
                <a:gd name="connsiteX10" fmla="*/ 22670 w 60007"/>
                <a:gd name="connsiteY10" fmla="*/ 4135 h 38329"/>
                <a:gd name="connsiteX11" fmla="*/ 21717 w 60007"/>
                <a:gd name="connsiteY11" fmla="*/ 3564 h 38329"/>
                <a:gd name="connsiteX12" fmla="*/ 15526 w 60007"/>
                <a:gd name="connsiteY12" fmla="*/ 516 h 38329"/>
                <a:gd name="connsiteX13" fmla="*/ 13716 w 60007"/>
                <a:gd name="connsiteY13" fmla="*/ 135 h 38329"/>
                <a:gd name="connsiteX14" fmla="*/ 10859 w 60007"/>
                <a:gd name="connsiteY14" fmla="*/ 39 h 38329"/>
                <a:gd name="connsiteX15" fmla="*/ 7715 w 60007"/>
                <a:gd name="connsiteY15" fmla="*/ 801 h 38329"/>
                <a:gd name="connsiteX16" fmla="*/ 4667 w 60007"/>
                <a:gd name="connsiteY16" fmla="*/ 2325 h 38329"/>
                <a:gd name="connsiteX17" fmla="*/ 3334 w 60007"/>
                <a:gd name="connsiteY17" fmla="*/ 3373 h 38329"/>
                <a:gd name="connsiteX18" fmla="*/ 2191 w 60007"/>
                <a:gd name="connsiteY18" fmla="*/ 4611 h 38329"/>
                <a:gd name="connsiteX19" fmla="*/ 0 w 60007"/>
                <a:gd name="connsiteY19" fmla="*/ 10803 h 38329"/>
                <a:gd name="connsiteX20" fmla="*/ 95 w 60007"/>
                <a:gd name="connsiteY20" fmla="*/ 11946 h 38329"/>
                <a:gd name="connsiteX21" fmla="*/ 667 w 60007"/>
                <a:gd name="connsiteY21" fmla="*/ 15089 h 38329"/>
                <a:gd name="connsiteX22" fmla="*/ 1334 w 60007"/>
                <a:gd name="connsiteY22" fmla="*/ 16899 h 38329"/>
                <a:gd name="connsiteX23" fmla="*/ 1715 w 60007"/>
                <a:gd name="connsiteY23" fmla="*/ 17756 h 38329"/>
                <a:gd name="connsiteX24" fmla="*/ 2762 w 60007"/>
                <a:gd name="connsiteY24" fmla="*/ 19375 h 38329"/>
                <a:gd name="connsiteX25" fmla="*/ 3334 w 60007"/>
                <a:gd name="connsiteY25" fmla="*/ 20137 h 38329"/>
                <a:gd name="connsiteX26" fmla="*/ 5334 w 60007"/>
                <a:gd name="connsiteY26" fmla="*/ 22138 h 38329"/>
                <a:gd name="connsiteX27" fmla="*/ 17907 w 60007"/>
                <a:gd name="connsiteY27" fmla="*/ 28329 h 38329"/>
                <a:gd name="connsiteX28" fmla="*/ 19907 w 60007"/>
                <a:gd name="connsiteY28" fmla="*/ 28900 h 38329"/>
                <a:gd name="connsiteX29" fmla="*/ 22765 w 60007"/>
                <a:gd name="connsiteY29" fmla="*/ 29662 h 38329"/>
                <a:gd name="connsiteX30" fmla="*/ 26289 w 60007"/>
                <a:gd name="connsiteY30" fmla="*/ 30710 h 38329"/>
                <a:gd name="connsiteX31" fmla="*/ 35052 w 60007"/>
                <a:gd name="connsiteY31" fmla="*/ 34425 h 38329"/>
                <a:gd name="connsiteX32" fmla="*/ 42101 w 60007"/>
                <a:gd name="connsiteY32" fmla="*/ 37187 h 38329"/>
                <a:gd name="connsiteX33" fmla="*/ 45720 w 60007"/>
                <a:gd name="connsiteY33" fmla="*/ 38044 h 38329"/>
                <a:gd name="connsiteX34" fmla="*/ 49435 w 60007"/>
                <a:gd name="connsiteY34" fmla="*/ 38330 h 38329"/>
                <a:gd name="connsiteX35" fmla="*/ 51340 w 60007"/>
                <a:gd name="connsiteY35" fmla="*/ 38235 h 38329"/>
                <a:gd name="connsiteX36" fmla="*/ 59912 w 60007"/>
                <a:gd name="connsiteY36" fmla="*/ 30424 h 38329"/>
                <a:gd name="connsiteX37" fmla="*/ 60008 w 60007"/>
                <a:gd name="connsiteY37" fmla="*/ 29281 h 38329"/>
                <a:gd name="connsiteX38" fmla="*/ 59912 w 60007"/>
                <a:gd name="connsiteY38" fmla="*/ 28138 h 38329"/>
                <a:gd name="connsiteX39" fmla="*/ 59817 w 60007"/>
                <a:gd name="connsiteY39" fmla="*/ 27376 h 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60007" h="38329">
                  <a:moveTo>
                    <a:pt x="59817" y="27376"/>
                  </a:moveTo>
                  <a:cubicBezTo>
                    <a:pt x="59531" y="26424"/>
                    <a:pt x="59150" y="25471"/>
                    <a:pt x="58388" y="24614"/>
                  </a:cubicBezTo>
                  <a:cubicBezTo>
                    <a:pt x="58103" y="24233"/>
                    <a:pt x="57722" y="23947"/>
                    <a:pt x="57341" y="23566"/>
                  </a:cubicBezTo>
                  <a:cubicBezTo>
                    <a:pt x="56483" y="22804"/>
                    <a:pt x="55626" y="22138"/>
                    <a:pt x="54769" y="21471"/>
                  </a:cubicBezTo>
                  <a:cubicBezTo>
                    <a:pt x="53912" y="20804"/>
                    <a:pt x="52959" y="20042"/>
                    <a:pt x="52007" y="19375"/>
                  </a:cubicBezTo>
                  <a:cubicBezTo>
                    <a:pt x="50197" y="18042"/>
                    <a:pt x="48292" y="16708"/>
                    <a:pt x="46292" y="15565"/>
                  </a:cubicBezTo>
                  <a:cubicBezTo>
                    <a:pt x="45339" y="14994"/>
                    <a:pt x="44291" y="14327"/>
                    <a:pt x="43339" y="13755"/>
                  </a:cubicBezTo>
                  <a:cubicBezTo>
                    <a:pt x="40386" y="12041"/>
                    <a:pt x="37243" y="10517"/>
                    <a:pt x="34195" y="9279"/>
                  </a:cubicBezTo>
                  <a:cubicBezTo>
                    <a:pt x="33719" y="9088"/>
                    <a:pt x="33147" y="8898"/>
                    <a:pt x="32671" y="8707"/>
                  </a:cubicBezTo>
                  <a:cubicBezTo>
                    <a:pt x="31147" y="8136"/>
                    <a:pt x="29718" y="7564"/>
                    <a:pt x="28289" y="6993"/>
                  </a:cubicBezTo>
                  <a:cubicBezTo>
                    <a:pt x="26384" y="6231"/>
                    <a:pt x="24479" y="5278"/>
                    <a:pt x="22670" y="4135"/>
                  </a:cubicBezTo>
                  <a:cubicBezTo>
                    <a:pt x="22384" y="3945"/>
                    <a:pt x="22098" y="3754"/>
                    <a:pt x="21717" y="3564"/>
                  </a:cubicBezTo>
                  <a:cubicBezTo>
                    <a:pt x="19622" y="2230"/>
                    <a:pt x="17621" y="1182"/>
                    <a:pt x="15526" y="516"/>
                  </a:cubicBezTo>
                  <a:cubicBezTo>
                    <a:pt x="14954" y="325"/>
                    <a:pt x="14288" y="230"/>
                    <a:pt x="13716" y="135"/>
                  </a:cubicBezTo>
                  <a:cubicBezTo>
                    <a:pt x="12764" y="39"/>
                    <a:pt x="11811" y="-56"/>
                    <a:pt x="10859" y="39"/>
                  </a:cubicBezTo>
                  <a:cubicBezTo>
                    <a:pt x="9811" y="135"/>
                    <a:pt x="8763" y="421"/>
                    <a:pt x="7715" y="801"/>
                  </a:cubicBezTo>
                  <a:cubicBezTo>
                    <a:pt x="6668" y="1182"/>
                    <a:pt x="5620" y="1659"/>
                    <a:pt x="4667" y="2325"/>
                  </a:cubicBezTo>
                  <a:cubicBezTo>
                    <a:pt x="4191" y="2611"/>
                    <a:pt x="3810" y="2992"/>
                    <a:pt x="3334" y="3373"/>
                  </a:cubicBezTo>
                  <a:cubicBezTo>
                    <a:pt x="2953" y="3754"/>
                    <a:pt x="2572" y="4135"/>
                    <a:pt x="2191" y="4611"/>
                  </a:cubicBezTo>
                  <a:cubicBezTo>
                    <a:pt x="857" y="6326"/>
                    <a:pt x="0" y="8421"/>
                    <a:pt x="0" y="10803"/>
                  </a:cubicBezTo>
                  <a:cubicBezTo>
                    <a:pt x="0" y="11184"/>
                    <a:pt x="0" y="11565"/>
                    <a:pt x="95" y="11946"/>
                  </a:cubicBezTo>
                  <a:cubicBezTo>
                    <a:pt x="191" y="13089"/>
                    <a:pt x="381" y="14041"/>
                    <a:pt x="667" y="15089"/>
                  </a:cubicBezTo>
                  <a:cubicBezTo>
                    <a:pt x="857" y="15756"/>
                    <a:pt x="1048" y="16327"/>
                    <a:pt x="1334" y="16899"/>
                  </a:cubicBezTo>
                  <a:cubicBezTo>
                    <a:pt x="1429" y="17184"/>
                    <a:pt x="1619" y="17470"/>
                    <a:pt x="1715" y="17756"/>
                  </a:cubicBezTo>
                  <a:cubicBezTo>
                    <a:pt x="2000" y="18327"/>
                    <a:pt x="2381" y="18899"/>
                    <a:pt x="2762" y="19375"/>
                  </a:cubicBezTo>
                  <a:cubicBezTo>
                    <a:pt x="2953" y="19661"/>
                    <a:pt x="3143" y="19851"/>
                    <a:pt x="3334" y="20137"/>
                  </a:cubicBezTo>
                  <a:cubicBezTo>
                    <a:pt x="3905" y="20899"/>
                    <a:pt x="4572" y="21566"/>
                    <a:pt x="5334" y="22138"/>
                  </a:cubicBezTo>
                  <a:cubicBezTo>
                    <a:pt x="8763" y="25090"/>
                    <a:pt x="13335" y="26900"/>
                    <a:pt x="17907" y="28329"/>
                  </a:cubicBezTo>
                  <a:cubicBezTo>
                    <a:pt x="18574" y="28519"/>
                    <a:pt x="19241" y="28710"/>
                    <a:pt x="19907" y="28900"/>
                  </a:cubicBezTo>
                  <a:cubicBezTo>
                    <a:pt x="20860" y="29186"/>
                    <a:pt x="21812" y="29376"/>
                    <a:pt x="22765" y="29662"/>
                  </a:cubicBezTo>
                  <a:cubicBezTo>
                    <a:pt x="23908" y="29948"/>
                    <a:pt x="25146" y="30329"/>
                    <a:pt x="26289" y="30710"/>
                  </a:cubicBezTo>
                  <a:cubicBezTo>
                    <a:pt x="29242" y="31758"/>
                    <a:pt x="32099" y="33091"/>
                    <a:pt x="35052" y="34425"/>
                  </a:cubicBezTo>
                  <a:cubicBezTo>
                    <a:pt x="37338" y="35472"/>
                    <a:pt x="39719" y="36425"/>
                    <a:pt x="42101" y="37187"/>
                  </a:cubicBezTo>
                  <a:cubicBezTo>
                    <a:pt x="43244" y="37568"/>
                    <a:pt x="44482" y="37854"/>
                    <a:pt x="45720" y="38044"/>
                  </a:cubicBezTo>
                  <a:cubicBezTo>
                    <a:pt x="46958" y="38235"/>
                    <a:pt x="48197" y="38330"/>
                    <a:pt x="49435" y="38330"/>
                  </a:cubicBezTo>
                  <a:cubicBezTo>
                    <a:pt x="50102" y="38330"/>
                    <a:pt x="50673" y="38235"/>
                    <a:pt x="51340" y="38235"/>
                  </a:cubicBezTo>
                  <a:cubicBezTo>
                    <a:pt x="55340" y="37758"/>
                    <a:pt x="59150" y="34234"/>
                    <a:pt x="59912" y="30424"/>
                  </a:cubicBezTo>
                  <a:cubicBezTo>
                    <a:pt x="60008" y="30043"/>
                    <a:pt x="60008" y="29662"/>
                    <a:pt x="60008" y="29281"/>
                  </a:cubicBezTo>
                  <a:cubicBezTo>
                    <a:pt x="60008" y="28900"/>
                    <a:pt x="60008" y="28519"/>
                    <a:pt x="59912" y="28138"/>
                  </a:cubicBezTo>
                  <a:cubicBezTo>
                    <a:pt x="59912" y="27757"/>
                    <a:pt x="59817" y="27567"/>
                    <a:pt x="59817" y="27376"/>
                  </a:cubicBezTo>
                  <a:close/>
                </a:path>
              </a:pathLst>
            </a:custGeom>
            <a:solidFill>
              <a:srgbClr val="F4A4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A2A73915-DD14-4F65-AF72-E059B6268BC8}"/>
                </a:ext>
              </a:extLst>
            </p:cNvPr>
            <p:cNvSpPr/>
            <p:nvPr/>
          </p:nvSpPr>
          <p:spPr>
            <a:xfrm>
              <a:off x="6665069" y="4107301"/>
              <a:ext cx="54635" cy="34453"/>
            </a:xfrm>
            <a:custGeom>
              <a:avLst/>
              <a:gdLst>
                <a:gd name="connsiteX0" fmla="*/ 53770 w 54635"/>
                <a:gd name="connsiteY0" fmla="*/ 23309 h 34453"/>
                <a:gd name="connsiteX1" fmla="*/ 48436 w 54635"/>
                <a:gd name="connsiteY1" fmla="*/ 18070 h 34453"/>
                <a:gd name="connsiteX2" fmla="*/ 46245 w 54635"/>
                <a:gd name="connsiteY2" fmla="*/ 16928 h 34453"/>
                <a:gd name="connsiteX3" fmla="*/ 42721 w 54635"/>
                <a:gd name="connsiteY3" fmla="*/ 15499 h 34453"/>
                <a:gd name="connsiteX4" fmla="*/ 40340 w 54635"/>
                <a:gd name="connsiteY4" fmla="*/ 14641 h 34453"/>
                <a:gd name="connsiteX5" fmla="*/ 36720 w 54635"/>
                <a:gd name="connsiteY5" fmla="*/ 13308 h 34453"/>
                <a:gd name="connsiteX6" fmla="*/ 29291 w 54635"/>
                <a:gd name="connsiteY6" fmla="*/ 9593 h 34453"/>
                <a:gd name="connsiteX7" fmla="*/ 19956 w 54635"/>
                <a:gd name="connsiteY7" fmla="*/ 3592 h 34453"/>
                <a:gd name="connsiteX8" fmla="*/ 17670 w 54635"/>
                <a:gd name="connsiteY8" fmla="*/ 1973 h 34453"/>
                <a:gd name="connsiteX9" fmla="*/ 8621 w 54635"/>
                <a:gd name="connsiteY9" fmla="*/ 545 h 34453"/>
                <a:gd name="connsiteX10" fmla="*/ 6621 w 54635"/>
                <a:gd name="connsiteY10" fmla="*/ 1497 h 34453"/>
                <a:gd name="connsiteX11" fmla="*/ 4812 w 54635"/>
                <a:gd name="connsiteY11" fmla="*/ 2830 h 34453"/>
                <a:gd name="connsiteX12" fmla="*/ 3192 w 54635"/>
                <a:gd name="connsiteY12" fmla="*/ 4450 h 34453"/>
                <a:gd name="connsiteX13" fmla="*/ 2525 w 54635"/>
                <a:gd name="connsiteY13" fmla="*/ 5402 h 34453"/>
                <a:gd name="connsiteX14" fmla="*/ 1383 w 54635"/>
                <a:gd name="connsiteY14" fmla="*/ 7403 h 34453"/>
                <a:gd name="connsiteX15" fmla="*/ 906 w 54635"/>
                <a:gd name="connsiteY15" fmla="*/ 8450 h 34453"/>
                <a:gd name="connsiteX16" fmla="*/ 49 w 54635"/>
                <a:gd name="connsiteY16" fmla="*/ 13975 h 34453"/>
                <a:gd name="connsiteX17" fmla="*/ 430 w 54635"/>
                <a:gd name="connsiteY17" fmla="*/ 16166 h 34453"/>
                <a:gd name="connsiteX18" fmla="*/ 1287 w 54635"/>
                <a:gd name="connsiteY18" fmla="*/ 18166 h 34453"/>
                <a:gd name="connsiteX19" fmla="*/ 3573 w 54635"/>
                <a:gd name="connsiteY19" fmla="*/ 20833 h 34453"/>
                <a:gd name="connsiteX20" fmla="*/ 5859 w 54635"/>
                <a:gd name="connsiteY20" fmla="*/ 22166 h 34453"/>
                <a:gd name="connsiteX21" fmla="*/ 8717 w 54635"/>
                <a:gd name="connsiteY21" fmla="*/ 23404 h 34453"/>
                <a:gd name="connsiteX22" fmla="*/ 17385 w 54635"/>
                <a:gd name="connsiteY22" fmla="*/ 26833 h 34453"/>
                <a:gd name="connsiteX23" fmla="*/ 29100 w 54635"/>
                <a:gd name="connsiteY23" fmla="*/ 30929 h 34453"/>
                <a:gd name="connsiteX24" fmla="*/ 30434 w 54635"/>
                <a:gd name="connsiteY24" fmla="*/ 31405 h 34453"/>
                <a:gd name="connsiteX25" fmla="*/ 35958 w 54635"/>
                <a:gd name="connsiteY25" fmla="*/ 33215 h 34453"/>
                <a:gd name="connsiteX26" fmla="*/ 38816 w 54635"/>
                <a:gd name="connsiteY26" fmla="*/ 33882 h 34453"/>
                <a:gd name="connsiteX27" fmla="*/ 43102 w 54635"/>
                <a:gd name="connsiteY27" fmla="*/ 34453 h 34453"/>
                <a:gd name="connsiteX28" fmla="*/ 47293 w 54635"/>
                <a:gd name="connsiteY28" fmla="*/ 34072 h 34453"/>
                <a:gd name="connsiteX29" fmla="*/ 51294 w 54635"/>
                <a:gd name="connsiteY29" fmla="*/ 32358 h 34453"/>
                <a:gd name="connsiteX30" fmla="*/ 52817 w 54635"/>
                <a:gd name="connsiteY30" fmla="*/ 31024 h 34453"/>
                <a:gd name="connsiteX31" fmla="*/ 54532 w 54635"/>
                <a:gd name="connsiteY31" fmla="*/ 27595 h 34453"/>
                <a:gd name="connsiteX32" fmla="*/ 54437 w 54635"/>
                <a:gd name="connsiteY32" fmla="*/ 25024 h 34453"/>
                <a:gd name="connsiteX33" fmla="*/ 53770 w 54635"/>
                <a:gd name="connsiteY33" fmla="*/ 23309 h 3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4635" h="34453">
                  <a:moveTo>
                    <a:pt x="53770" y="23309"/>
                  </a:moveTo>
                  <a:cubicBezTo>
                    <a:pt x="52437" y="20928"/>
                    <a:pt x="50627" y="19309"/>
                    <a:pt x="48436" y="18070"/>
                  </a:cubicBezTo>
                  <a:cubicBezTo>
                    <a:pt x="47769" y="17690"/>
                    <a:pt x="47007" y="17308"/>
                    <a:pt x="46245" y="16928"/>
                  </a:cubicBezTo>
                  <a:cubicBezTo>
                    <a:pt x="45102" y="16451"/>
                    <a:pt x="43959" y="15975"/>
                    <a:pt x="42721" y="15499"/>
                  </a:cubicBezTo>
                  <a:cubicBezTo>
                    <a:pt x="41959" y="15213"/>
                    <a:pt x="41102" y="14927"/>
                    <a:pt x="40340" y="14641"/>
                  </a:cubicBezTo>
                  <a:cubicBezTo>
                    <a:pt x="39102" y="14261"/>
                    <a:pt x="37959" y="13784"/>
                    <a:pt x="36720" y="13308"/>
                  </a:cubicBezTo>
                  <a:cubicBezTo>
                    <a:pt x="34149" y="12260"/>
                    <a:pt x="31672" y="11022"/>
                    <a:pt x="29291" y="9593"/>
                  </a:cubicBezTo>
                  <a:cubicBezTo>
                    <a:pt x="26052" y="7783"/>
                    <a:pt x="23004" y="5688"/>
                    <a:pt x="19956" y="3592"/>
                  </a:cubicBezTo>
                  <a:cubicBezTo>
                    <a:pt x="19194" y="3021"/>
                    <a:pt x="18432" y="2545"/>
                    <a:pt x="17670" y="1973"/>
                  </a:cubicBezTo>
                  <a:cubicBezTo>
                    <a:pt x="14527" y="-218"/>
                    <a:pt x="11384" y="-408"/>
                    <a:pt x="8621" y="545"/>
                  </a:cubicBezTo>
                  <a:cubicBezTo>
                    <a:pt x="7955" y="830"/>
                    <a:pt x="7288" y="1116"/>
                    <a:pt x="6621" y="1497"/>
                  </a:cubicBezTo>
                  <a:cubicBezTo>
                    <a:pt x="5955" y="1878"/>
                    <a:pt x="5383" y="2354"/>
                    <a:pt x="4812" y="2830"/>
                  </a:cubicBezTo>
                  <a:cubicBezTo>
                    <a:pt x="4240" y="3307"/>
                    <a:pt x="3669" y="3878"/>
                    <a:pt x="3192" y="4450"/>
                  </a:cubicBezTo>
                  <a:cubicBezTo>
                    <a:pt x="2907" y="4736"/>
                    <a:pt x="2716" y="5021"/>
                    <a:pt x="2525" y="5402"/>
                  </a:cubicBezTo>
                  <a:cubicBezTo>
                    <a:pt x="2049" y="6069"/>
                    <a:pt x="1668" y="6736"/>
                    <a:pt x="1383" y="7403"/>
                  </a:cubicBezTo>
                  <a:cubicBezTo>
                    <a:pt x="1192" y="7783"/>
                    <a:pt x="1097" y="8069"/>
                    <a:pt x="906" y="8450"/>
                  </a:cubicBezTo>
                  <a:cubicBezTo>
                    <a:pt x="240" y="10260"/>
                    <a:pt x="-141" y="12165"/>
                    <a:pt x="49" y="13975"/>
                  </a:cubicBezTo>
                  <a:cubicBezTo>
                    <a:pt x="144" y="14737"/>
                    <a:pt x="240" y="15403"/>
                    <a:pt x="430" y="16166"/>
                  </a:cubicBezTo>
                  <a:cubicBezTo>
                    <a:pt x="621" y="16832"/>
                    <a:pt x="906" y="17499"/>
                    <a:pt x="1287" y="18166"/>
                  </a:cubicBezTo>
                  <a:cubicBezTo>
                    <a:pt x="1859" y="19118"/>
                    <a:pt x="2621" y="19975"/>
                    <a:pt x="3573" y="20833"/>
                  </a:cubicBezTo>
                  <a:cubicBezTo>
                    <a:pt x="4240" y="21309"/>
                    <a:pt x="5002" y="21785"/>
                    <a:pt x="5859" y="22166"/>
                  </a:cubicBezTo>
                  <a:cubicBezTo>
                    <a:pt x="6812" y="22642"/>
                    <a:pt x="7764" y="23024"/>
                    <a:pt x="8717" y="23404"/>
                  </a:cubicBezTo>
                  <a:cubicBezTo>
                    <a:pt x="11574" y="24643"/>
                    <a:pt x="14432" y="25786"/>
                    <a:pt x="17385" y="26833"/>
                  </a:cubicBezTo>
                  <a:cubicBezTo>
                    <a:pt x="21290" y="28262"/>
                    <a:pt x="25195" y="29596"/>
                    <a:pt x="29100" y="30929"/>
                  </a:cubicBezTo>
                  <a:cubicBezTo>
                    <a:pt x="29577" y="31120"/>
                    <a:pt x="29958" y="31215"/>
                    <a:pt x="30434" y="31405"/>
                  </a:cubicBezTo>
                  <a:cubicBezTo>
                    <a:pt x="32244" y="32072"/>
                    <a:pt x="34053" y="32644"/>
                    <a:pt x="35958" y="33215"/>
                  </a:cubicBezTo>
                  <a:cubicBezTo>
                    <a:pt x="36911" y="33501"/>
                    <a:pt x="37863" y="33691"/>
                    <a:pt x="38816" y="33882"/>
                  </a:cubicBezTo>
                  <a:cubicBezTo>
                    <a:pt x="40245" y="34168"/>
                    <a:pt x="41673" y="34358"/>
                    <a:pt x="43102" y="34453"/>
                  </a:cubicBezTo>
                  <a:cubicBezTo>
                    <a:pt x="44531" y="34453"/>
                    <a:pt x="45864" y="34358"/>
                    <a:pt x="47293" y="34072"/>
                  </a:cubicBezTo>
                  <a:cubicBezTo>
                    <a:pt x="48722" y="33787"/>
                    <a:pt x="49960" y="33215"/>
                    <a:pt x="51294" y="32358"/>
                  </a:cubicBezTo>
                  <a:cubicBezTo>
                    <a:pt x="51865" y="31977"/>
                    <a:pt x="52437" y="31596"/>
                    <a:pt x="52817" y="31024"/>
                  </a:cubicBezTo>
                  <a:cubicBezTo>
                    <a:pt x="53675" y="30072"/>
                    <a:pt x="54246" y="28834"/>
                    <a:pt x="54532" y="27595"/>
                  </a:cubicBezTo>
                  <a:cubicBezTo>
                    <a:pt x="54723" y="26738"/>
                    <a:pt x="54627" y="25881"/>
                    <a:pt x="54437" y="25024"/>
                  </a:cubicBezTo>
                  <a:cubicBezTo>
                    <a:pt x="54342" y="24547"/>
                    <a:pt x="54151" y="23881"/>
                    <a:pt x="53770" y="23309"/>
                  </a:cubicBezTo>
                  <a:close/>
                </a:path>
              </a:pathLst>
            </a:custGeom>
            <a:solidFill>
              <a:srgbClr val="F4A4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97AD387-FED9-4823-95C2-D520C4046736}"/>
                </a:ext>
              </a:extLst>
            </p:cNvPr>
            <p:cNvSpPr/>
            <p:nvPr/>
          </p:nvSpPr>
          <p:spPr>
            <a:xfrm>
              <a:off x="5917700" y="2644951"/>
              <a:ext cx="115733" cy="46452"/>
            </a:xfrm>
            <a:custGeom>
              <a:avLst/>
              <a:gdLst>
                <a:gd name="connsiteX0" fmla="*/ 72571 w 115733"/>
                <a:gd name="connsiteY0" fmla="*/ 10428 h 46452"/>
                <a:gd name="connsiteX1" fmla="*/ 21994 w 115733"/>
                <a:gd name="connsiteY1" fmla="*/ 331 h 46452"/>
                <a:gd name="connsiteX2" fmla="*/ 181 w 115733"/>
                <a:gd name="connsiteY2" fmla="*/ 14905 h 46452"/>
                <a:gd name="connsiteX3" fmla="*/ 17326 w 115733"/>
                <a:gd name="connsiteY3" fmla="*/ 34717 h 46452"/>
                <a:gd name="connsiteX4" fmla="*/ 65428 w 115733"/>
                <a:gd name="connsiteY4" fmla="*/ 41860 h 46452"/>
                <a:gd name="connsiteX5" fmla="*/ 114005 w 115733"/>
                <a:gd name="connsiteY5" fmla="*/ 40241 h 46452"/>
                <a:gd name="connsiteX6" fmla="*/ 115529 w 115733"/>
                <a:gd name="connsiteY6" fmla="*/ 34621 h 46452"/>
                <a:gd name="connsiteX7" fmla="*/ 72571 w 115733"/>
                <a:gd name="connsiteY7" fmla="*/ 10428 h 4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733" h="46452">
                  <a:moveTo>
                    <a:pt x="72571" y="10428"/>
                  </a:moveTo>
                  <a:cubicBezTo>
                    <a:pt x="55998" y="6142"/>
                    <a:pt x="38948" y="3093"/>
                    <a:pt x="21994" y="331"/>
                  </a:cubicBezTo>
                  <a:cubicBezTo>
                    <a:pt x="11707" y="-1383"/>
                    <a:pt x="1705" y="3570"/>
                    <a:pt x="181" y="14905"/>
                  </a:cubicBezTo>
                  <a:cubicBezTo>
                    <a:pt x="-1343" y="26144"/>
                    <a:pt x="6944" y="33573"/>
                    <a:pt x="17326" y="34717"/>
                  </a:cubicBezTo>
                  <a:cubicBezTo>
                    <a:pt x="33424" y="36526"/>
                    <a:pt x="49426" y="39289"/>
                    <a:pt x="65428" y="41860"/>
                  </a:cubicBezTo>
                  <a:cubicBezTo>
                    <a:pt x="81049" y="44432"/>
                    <a:pt x="100575" y="51576"/>
                    <a:pt x="114005" y="40241"/>
                  </a:cubicBezTo>
                  <a:cubicBezTo>
                    <a:pt x="115434" y="39003"/>
                    <a:pt x="116101" y="36431"/>
                    <a:pt x="115529" y="34621"/>
                  </a:cubicBezTo>
                  <a:cubicBezTo>
                    <a:pt x="109528" y="17667"/>
                    <a:pt x="88097" y="14428"/>
                    <a:pt x="72571" y="10428"/>
                  </a:cubicBezTo>
                  <a:close/>
                </a:path>
              </a:pathLst>
            </a:custGeom>
            <a:solidFill>
              <a:srgbClr val="F7AA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B10B3271-9563-4EC6-A1D1-3BE8D422DC1A}"/>
                </a:ext>
              </a:extLst>
            </p:cNvPr>
            <p:cNvSpPr/>
            <p:nvPr/>
          </p:nvSpPr>
          <p:spPr>
            <a:xfrm>
              <a:off x="6079521" y="2665054"/>
              <a:ext cx="26193" cy="33377"/>
            </a:xfrm>
            <a:custGeom>
              <a:avLst/>
              <a:gdLst>
                <a:gd name="connsiteX0" fmla="*/ 2477 w 26193"/>
                <a:gd name="connsiteY0" fmla="*/ 25567 h 33377"/>
                <a:gd name="connsiteX1" fmla="*/ 4382 w 26193"/>
                <a:gd name="connsiteY1" fmla="*/ 28329 h 33377"/>
                <a:gd name="connsiteX2" fmla="*/ 9716 w 26193"/>
                <a:gd name="connsiteY2" fmla="*/ 32710 h 33377"/>
                <a:gd name="connsiteX3" fmla="*/ 9716 w 26193"/>
                <a:gd name="connsiteY3" fmla="*/ 32710 h 33377"/>
                <a:gd name="connsiteX4" fmla="*/ 11049 w 26193"/>
                <a:gd name="connsiteY4" fmla="*/ 33377 h 33377"/>
                <a:gd name="connsiteX5" fmla="*/ 10859 w 26193"/>
                <a:gd name="connsiteY5" fmla="*/ 33091 h 33377"/>
                <a:gd name="connsiteX6" fmla="*/ 10859 w 26193"/>
                <a:gd name="connsiteY6" fmla="*/ 33091 h 33377"/>
                <a:gd name="connsiteX7" fmla="*/ 8001 w 26193"/>
                <a:gd name="connsiteY7" fmla="*/ 26424 h 33377"/>
                <a:gd name="connsiteX8" fmla="*/ 26194 w 26193"/>
                <a:gd name="connsiteY8" fmla="*/ 4135 h 33377"/>
                <a:gd name="connsiteX9" fmla="*/ 25908 w 26193"/>
                <a:gd name="connsiteY9" fmla="*/ 3754 h 33377"/>
                <a:gd name="connsiteX10" fmla="*/ 12002 w 26193"/>
                <a:gd name="connsiteY10" fmla="*/ 611 h 33377"/>
                <a:gd name="connsiteX11" fmla="*/ 667 w 26193"/>
                <a:gd name="connsiteY11" fmla="*/ 11755 h 33377"/>
                <a:gd name="connsiteX12" fmla="*/ 0 w 26193"/>
                <a:gd name="connsiteY12" fmla="*/ 15851 h 33377"/>
                <a:gd name="connsiteX13" fmla="*/ 2477 w 26193"/>
                <a:gd name="connsiteY13" fmla="*/ 25567 h 33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93" h="33377">
                  <a:moveTo>
                    <a:pt x="2477" y="25567"/>
                  </a:moveTo>
                  <a:cubicBezTo>
                    <a:pt x="2953" y="26519"/>
                    <a:pt x="3620" y="27472"/>
                    <a:pt x="4382" y="28329"/>
                  </a:cubicBezTo>
                  <a:cubicBezTo>
                    <a:pt x="5810" y="30139"/>
                    <a:pt x="7715" y="31567"/>
                    <a:pt x="9716" y="32710"/>
                  </a:cubicBezTo>
                  <a:lnTo>
                    <a:pt x="9716" y="32710"/>
                  </a:lnTo>
                  <a:cubicBezTo>
                    <a:pt x="10192" y="32901"/>
                    <a:pt x="10573" y="33187"/>
                    <a:pt x="11049" y="33377"/>
                  </a:cubicBezTo>
                  <a:cubicBezTo>
                    <a:pt x="10954" y="33282"/>
                    <a:pt x="10954" y="33187"/>
                    <a:pt x="10859" y="33091"/>
                  </a:cubicBezTo>
                  <a:lnTo>
                    <a:pt x="10859" y="33091"/>
                  </a:lnTo>
                  <a:cubicBezTo>
                    <a:pt x="9525" y="31091"/>
                    <a:pt x="8573" y="28900"/>
                    <a:pt x="8001" y="26424"/>
                  </a:cubicBezTo>
                  <a:cubicBezTo>
                    <a:pt x="5620" y="15089"/>
                    <a:pt x="14669" y="3469"/>
                    <a:pt x="26194" y="4135"/>
                  </a:cubicBezTo>
                  <a:cubicBezTo>
                    <a:pt x="26099" y="4040"/>
                    <a:pt x="26003" y="3850"/>
                    <a:pt x="25908" y="3754"/>
                  </a:cubicBezTo>
                  <a:cubicBezTo>
                    <a:pt x="22765" y="40"/>
                    <a:pt x="16478" y="-722"/>
                    <a:pt x="12002" y="611"/>
                  </a:cubicBezTo>
                  <a:cubicBezTo>
                    <a:pt x="6668" y="2230"/>
                    <a:pt x="2191" y="6421"/>
                    <a:pt x="667" y="11755"/>
                  </a:cubicBezTo>
                  <a:cubicBezTo>
                    <a:pt x="286" y="13089"/>
                    <a:pt x="95" y="14422"/>
                    <a:pt x="0" y="15851"/>
                  </a:cubicBezTo>
                  <a:cubicBezTo>
                    <a:pt x="0" y="19185"/>
                    <a:pt x="857" y="22614"/>
                    <a:pt x="2477" y="25567"/>
                  </a:cubicBezTo>
                  <a:close/>
                </a:path>
              </a:pathLst>
            </a:custGeom>
            <a:solidFill>
              <a:srgbClr val="F7AA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AB5A1DA1-D249-4897-B50E-4F0CA1201D15}"/>
                </a:ext>
              </a:extLst>
            </p:cNvPr>
            <p:cNvSpPr/>
            <p:nvPr/>
          </p:nvSpPr>
          <p:spPr>
            <a:xfrm>
              <a:off x="6055772" y="2756914"/>
              <a:ext cx="53495" cy="9384"/>
            </a:xfrm>
            <a:custGeom>
              <a:avLst/>
              <a:gdLst>
                <a:gd name="connsiteX0" fmla="*/ 49181 w 53495"/>
                <a:gd name="connsiteY0" fmla="*/ 8954 h 9384"/>
                <a:gd name="connsiteX1" fmla="*/ 47943 w 53495"/>
                <a:gd name="connsiteY1" fmla="*/ 96 h 9384"/>
                <a:gd name="connsiteX2" fmla="*/ 25273 w 53495"/>
                <a:gd name="connsiteY2" fmla="*/ 2287 h 9384"/>
                <a:gd name="connsiteX3" fmla="*/ 32 w 53495"/>
                <a:gd name="connsiteY3" fmla="*/ 1 h 9384"/>
                <a:gd name="connsiteX4" fmla="*/ 23654 w 53495"/>
                <a:gd name="connsiteY4" fmla="*/ 7906 h 9384"/>
                <a:gd name="connsiteX5" fmla="*/ 49181 w 53495"/>
                <a:gd name="connsiteY5" fmla="*/ 8954 h 9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495" h="9384">
                  <a:moveTo>
                    <a:pt x="49181" y="8954"/>
                  </a:moveTo>
                  <a:cubicBezTo>
                    <a:pt x="55658" y="8383"/>
                    <a:pt x="54515" y="-1047"/>
                    <a:pt x="47943" y="96"/>
                  </a:cubicBezTo>
                  <a:cubicBezTo>
                    <a:pt x="43656" y="858"/>
                    <a:pt x="35751" y="2477"/>
                    <a:pt x="25273" y="2287"/>
                  </a:cubicBezTo>
                  <a:cubicBezTo>
                    <a:pt x="15843" y="2096"/>
                    <a:pt x="3747" y="191"/>
                    <a:pt x="32" y="1"/>
                  </a:cubicBezTo>
                  <a:cubicBezTo>
                    <a:pt x="-825" y="1"/>
                    <a:pt x="15843" y="6478"/>
                    <a:pt x="23654" y="7906"/>
                  </a:cubicBezTo>
                  <a:cubicBezTo>
                    <a:pt x="32322" y="9526"/>
                    <a:pt x="40513" y="9716"/>
                    <a:pt x="49181" y="8954"/>
                  </a:cubicBezTo>
                  <a:close/>
                </a:path>
              </a:pathLst>
            </a:custGeom>
            <a:solidFill>
              <a:srgbClr val="F7AA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D102B8EB-3F57-4BCC-BD4C-8363A47EE3CE}"/>
                </a:ext>
              </a:extLst>
            </p:cNvPr>
            <p:cNvSpPr/>
            <p:nvPr/>
          </p:nvSpPr>
          <p:spPr>
            <a:xfrm>
              <a:off x="6207346" y="3306412"/>
              <a:ext cx="3143" cy="3429"/>
            </a:xfrm>
            <a:custGeom>
              <a:avLst/>
              <a:gdLst>
                <a:gd name="connsiteX0" fmla="*/ 3143 w 3143"/>
                <a:gd name="connsiteY0" fmla="*/ 3048 h 3429"/>
                <a:gd name="connsiteX1" fmla="*/ 2572 w 3143"/>
                <a:gd name="connsiteY1" fmla="*/ 0 h 3429"/>
                <a:gd name="connsiteX2" fmla="*/ 0 w 3143"/>
                <a:gd name="connsiteY2" fmla="*/ 3429 h 3429"/>
                <a:gd name="connsiteX3" fmla="*/ 3143 w 3143"/>
                <a:gd name="connsiteY3" fmla="*/ 3048 h 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3" h="3429">
                  <a:moveTo>
                    <a:pt x="3143" y="3048"/>
                  </a:moveTo>
                  <a:cubicBezTo>
                    <a:pt x="2953" y="2000"/>
                    <a:pt x="2762" y="953"/>
                    <a:pt x="2572" y="0"/>
                  </a:cubicBezTo>
                  <a:cubicBezTo>
                    <a:pt x="1715" y="1143"/>
                    <a:pt x="857" y="2286"/>
                    <a:pt x="0" y="3429"/>
                  </a:cubicBezTo>
                  <a:cubicBezTo>
                    <a:pt x="1048" y="3239"/>
                    <a:pt x="2096" y="3143"/>
                    <a:pt x="3143" y="3048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2526A7C-5D4D-4D51-86AF-D09E771141F8}"/>
                </a:ext>
              </a:extLst>
            </p:cNvPr>
            <p:cNvSpPr/>
            <p:nvPr/>
          </p:nvSpPr>
          <p:spPr>
            <a:xfrm>
              <a:off x="6049422" y="3309365"/>
              <a:ext cx="276891" cy="418147"/>
            </a:xfrm>
            <a:custGeom>
              <a:avLst/>
              <a:gdLst>
                <a:gd name="connsiteX0" fmla="*/ 153638 w 276891"/>
                <a:gd name="connsiteY0" fmla="*/ 6191 h 418147"/>
                <a:gd name="connsiteX1" fmla="*/ 153638 w 276891"/>
                <a:gd name="connsiteY1" fmla="*/ 6191 h 418147"/>
                <a:gd name="connsiteX2" fmla="*/ 149352 w 276891"/>
                <a:gd name="connsiteY2" fmla="*/ 11811 h 418147"/>
                <a:gd name="connsiteX3" fmla="*/ 149161 w 276891"/>
                <a:gd name="connsiteY3" fmla="*/ 12001 h 418147"/>
                <a:gd name="connsiteX4" fmla="*/ 144971 w 276891"/>
                <a:gd name="connsiteY4" fmla="*/ 17431 h 418147"/>
                <a:gd name="connsiteX5" fmla="*/ 144685 w 276891"/>
                <a:gd name="connsiteY5" fmla="*/ 17812 h 418147"/>
                <a:gd name="connsiteX6" fmla="*/ 140589 w 276891"/>
                <a:gd name="connsiteY6" fmla="*/ 23050 h 418147"/>
                <a:gd name="connsiteX7" fmla="*/ 140208 w 276891"/>
                <a:gd name="connsiteY7" fmla="*/ 23527 h 418147"/>
                <a:gd name="connsiteX8" fmla="*/ 136208 w 276891"/>
                <a:gd name="connsiteY8" fmla="*/ 28575 h 418147"/>
                <a:gd name="connsiteX9" fmla="*/ 135636 w 276891"/>
                <a:gd name="connsiteY9" fmla="*/ 29242 h 418147"/>
                <a:gd name="connsiteX10" fmla="*/ 131636 w 276891"/>
                <a:gd name="connsiteY10" fmla="*/ 34099 h 418147"/>
                <a:gd name="connsiteX11" fmla="*/ 130969 w 276891"/>
                <a:gd name="connsiteY11" fmla="*/ 34861 h 418147"/>
                <a:gd name="connsiteX12" fmla="*/ 127063 w 276891"/>
                <a:gd name="connsiteY12" fmla="*/ 39529 h 418147"/>
                <a:gd name="connsiteX13" fmla="*/ 126302 w 276891"/>
                <a:gd name="connsiteY13" fmla="*/ 40481 h 418147"/>
                <a:gd name="connsiteX14" fmla="*/ 122492 w 276891"/>
                <a:gd name="connsiteY14" fmla="*/ 44958 h 418147"/>
                <a:gd name="connsiteX15" fmla="*/ 121634 w 276891"/>
                <a:gd name="connsiteY15" fmla="*/ 46006 h 418147"/>
                <a:gd name="connsiteX16" fmla="*/ 117824 w 276891"/>
                <a:gd name="connsiteY16" fmla="*/ 50387 h 418147"/>
                <a:gd name="connsiteX17" fmla="*/ 116872 w 276891"/>
                <a:gd name="connsiteY17" fmla="*/ 51530 h 418147"/>
                <a:gd name="connsiteX18" fmla="*/ 113157 w 276891"/>
                <a:gd name="connsiteY18" fmla="*/ 55721 h 418147"/>
                <a:gd name="connsiteX19" fmla="*/ 112109 w 276891"/>
                <a:gd name="connsiteY19" fmla="*/ 56959 h 418147"/>
                <a:gd name="connsiteX20" fmla="*/ 108490 w 276891"/>
                <a:gd name="connsiteY20" fmla="*/ 60960 h 418147"/>
                <a:gd name="connsiteX21" fmla="*/ 107252 w 276891"/>
                <a:gd name="connsiteY21" fmla="*/ 62294 h 418147"/>
                <a:gd name="connsiteX22" fmla="*/ 103727 w 276891"/>
                <a:gd name="connsiteY22" fmla="*/ 66103 h 418147"/>
                <a:gd name="connsiteX23" fmla="*/ 102394 w 276891"/>
                <a:gd name="connsiteY23" fmla="*/ 67532 h 418147"/>
                <a:gd name="connsiteX24" fmla="*/ 98869 w 276891"/>
                <a:gd name="connsiteY24" fmla="*/ 71247 h 418147"/>
                <a:gd name="connsiteX25" fmla="*/ 97441 w 276891"/>
                <a:gd name="connsiteY25" fmla="*/ 72771 h 418147"/>
                <a:gd name="connsiteX26" fmla="*/ 94012 w 276891"/>
                <a:gd name="connsiteY26" fmla="*/ 76295 h 418147"/>
                <a:gd name="connsiteX27" fmla="*/ 92488 w 276891"/>
                <a:gd name="connsiteY27" fmla="*/ 77819 h 418147"/>
                <a:gd name="connsiteX28" fmla="*/ 89154 w 276891"/>
                <a:gd name="connsiteY28" fmla="*/ 81248 h 418147"/>
                <a:gd name="connsiteX29" fmla="*/ 87535 w 276891"/>
                <a:gd name="connsiteY29" fmla="*/ 82867 h 418147"/>
                <a:gd name="connsiteX30" fmla="*/ 84201 w 276891"/>
                <a:gd name="connsiteY30" fmla="*/ 86106 h 418147"/>
                <a:gd name="connsiteX31" fmla="*/ 82486 w 276891"/>
                <a:gd name="connsiteY31" fmla="*/ 87725 h 418147"/>
                <a:gd name="connsiteX32" fmla="*/ 79248 w 276891"/>
                <a:gd name="connsiteY32" fmla="*/ 90869 h 418147"/>
                <a:gd name="connsiteX33" fmla="*/ 77438 w 276891"/>
                <a:gd name="connsiteY33" fmla="*/ 92583 h 418147"/>
                <a:gd name="connsiteX34" fmla="*/ 74200 w 276891"/>
                <a:gd name="connsiteY34" fmla="*/ 95536 h 418147"/>
                <a:gd name="connsiteX35" fmla="*/ 72295 w 276891"/>
                <a:gd name="connsiteY35" fmla="*/ 97250 h 418147"/>
                <a:gd name="connsiteX36" fmla="*/ 69152 w 276891"/>
                <a:gd name="connsiteY36" fmla="*/ 100108 h 418147"/>
                <a:gd name="connsiteX37" fmla="*/ 67151 w 276891"/>
                <a:gd name="connsiteY37" fmla="*/ 101917 h 418147"/>
                <a:gd name="connsiteX38" fmla="*/ 64008 w 276891"/>
                <a:gd name="connsiteY38" fmla="*/ 104584 h 418147"/>
                <a:gd name="connsiteX39" fmla="*/ 61913 w 276891"/>
                <a:gd name="connsiteY39" fmla="*/ 106394 h 418147"/>
                <a:gd name="connsiteX40" fmla="*/ 58865 w 276891"/>
                <a:gd name="connsiteY40" fmla="*/ 108966 h 418147"/>
                <a:gd name="connsiteX41" fmla="*/ 56674 w 276891"/>
                <a:gd name="connsiteY41" fmla="*/ 110776 h 418147"/>
                <a:gd name="connsiteX42" fmla="*/ 53721 w 276891"/>
                <a:gd name="connsiteY42" fmla="*/ 113252 h 418147"/>
                <a:gd name="connsiteX43" fmla="*/ 51435 w 276891"/>
                <a:gd name="connsiteY43" fmla="*/ 115062 h 418147"/>
                <a:gd name="connsiteX44" fmla="*/ 48482 w 276891"/>
                <a:gd name="connsiteY44" fmla="*/ 117348 h 418147"/>
                <a:gd name="connsiteX45" fmla="*/ 46101 w 276891"/>
                <a:gd name="connsiteY45" fmla="*/ 119158 h 418147"/>
                <a:gd name="connsiteX46" fmla="*/ 43244 w 276891"/>
                <a:gd name="connsiteY46" fmla="*/ 121348 h 418147"/>
                <a:gd name="connsiteX47" fmla="*/ 40767 w 276891"/>
                <a:gd name="connsiteY47" fmla="*/ 123158 h 418147"/>
                <a:gd name="connsiteX48" fmla="*/ 38005 w 276891"/>
                <a:gd name="connsiteY48" fmla="*/ 125254 h 418147"/>
                <a:gd name="connsiteX49" fmla="*/ 35433 w 276891"/>
                <a:gd name="connsiteY49" fmla="*/ 127063 h 418147"/>
                <a:gd name="connsiteX50" fmla="*/ 32671 w 276891"/>
                <a:gd name="connsiteY50" fmla="*/ 128969 h 418147"/>
                <a:gd name="connsiteX51" fmla="*/ 30004 w 276891"/>
                <a:gd name="connsiteY51" fmla="*/ 130778 h 418147"/>
                <a:gd name="connsiteX52" fmla="*/ 27337 w 276891"/>
                <a:gd name="connsiteY52" fmla="*/ 132588 h 418147"/>
                <a:gd name="connsiteX53" fmla="*/ 24479 w 276891"/>
                <a:gd name="connsiteY53" fmla="*/ 134398 h 418147"/>
                <a:gd name="connsiteX54" fmla="*/ 21908 w 276891"/>
                <a:gd name="connsiteY54" fmla="*/ 136112 h 418147"/>
                <a:gd name="connsiteX55" fmla="*/ 18955 w 276891"/>
                <a:gd name="connsiteY55" fmla="*/ 137922 h 418147"/>
                <a:gd name="connsiteX56" fmla="*/ 16478 w 276891"/>
                <a:gd name="connsiteY56" fmla="*/ 139446 h 418147"/>
                <a:gd name="connsiteX57" fmla="*/ 13335 w 276891"/>
                <a:gd name="connsiteY57" fmla="*/ 141351 h 418147"/>
                <a:gd name="connsiteX58" fmla="*/ 11049 w 276891"/>
                <a:gd name="connsiteY58" fmla="*/ 142684 h 418147"/>
                <a:gd name="connsiteX59" fmla="*/ 7429 w 276891"/>
                <a:gd name="connsiteY59" fmla="*/ 144685 h 418147"/>
                <a:gd name="connsiteX60" fmla="*/ 5525 w 276891"/>
                <a:gd name="connsiteY60" fmla="*/ 145732 h 418147"/>
                <a:gd name="connsiteX61" fmla="*/ 0 w 276891"/>
                <a:gd name="connsiteY61" fmla="*/ 148685 h 418147"/>
                <a:gd name="connsiteX62" fmla="*/ 1143 w 276891"/>
                <a:gd name="connsiteY62" fmla="*/ 152781 h 418147"/>
                <a:gd name="connsiteX63" fmla="*/ 10001 w 276891"/>
                <a:gd name="connsiteY63" fmla="*/ 183356 h 418147"/>
                <a:gd name="connsiteX64" fmla="*/ 13430 w 276891"/>
                <a:gd name="connsiteY64" fmla="*/ 176689 h 418147"/>
                <a:gd name="connsiteX65" fmla="*/ 43244 w 276891"/>
                <a:gd name="connsiteY65" fmla="*/ 136112 h 418147"/>
                <a:gd name="connsiteX66" fmla="*/ 65437 w 276891"/>
                <a:gd name="connsiteY66" fmla="*/ 124587 h 418147"/>
                <a:gd name="connsiteX67" fmla="*/ 151924 w 276891"/>
                <a:gd name="connsiteY67" fmla="*/ 161258 h 418147"/>
                <a:gd name="connsiteX68" fmla="*/ 155638 w 276891"/>
                <a:gd name="connsiteY68" fmla="*/ 166973 h 418147"/>
                <a:gd name="connsiteX69" fmla="*/ 177260 w 276891"/>
                <a:gd name="connsiteY69" fmla="*/ 225838 h 418147"/>
                <a:gd name="connsiteX70" fmla="*/ 185547 w 276891"/>
                <a:gd name="connsiteY70" fmla="*/ 275749 h 418147"/>
                <a:gd name="connsiteX71" fmla="*/ 195167 w 276891"/>
                <a:gd name="connsiteY71" fmla="*/ 344234 h 418147"/>
                <a:gd name="connsiteX72" fmla="*/ 228600 w 276891"/>
                <a:gd name="connsiteY72" fmla="*/ 393192 h 418147"/>
                <a:gd name="connsiteX73" fmla="*/ 248888 w 276891"/>
                <a:gd name="connsiteY73" fmla="*/ 407860 h 418147"/>
                <a:gd name="connsiteX74" fmla="*/ 249555 w 276891"/>
                <a:gd name="connsiteY74" fmla="*/ 408146 h 418147"/>
                <a:gd name="connsiteX75" fmla="*/ 255556 w 276891"/>
                <a:gd name="connsiteY75" fmla="*/ 410432 h 418147"/>
                <a:gd name="connsiteX76" fmla="*/ 255937 w 276891"/>
                <a:gd name="connsiteY76" fmla="*/ 410623 h 418147"/>
                <a:gd name="connsiteX77" fmla="*/ 262604 w 276891"/>
                <a:gd name="connsiteY77" fmla="*/ 413099 h 418147"/>
                <a:gd name="connsiteX78" fmla="*/ 263461 w 276891"/>
                <a:gd name="connsiteY78" fmla="*/ 413385 h 418147"/>
                <a:gd name="connsiteX79" fmla="*/ 268986 w 276891"/>
                <a:gd name="connsiteY79" fmla="*/ 415385 h 418147"/>
                <a:gd name="connsiteX80" fmla="*/ 270510 w 276891"/>
                <a:gd name="connsiteY80" fmla="*/ 415957 h 418147"/>
                <a:gd name="connsiteX81" fmla="*/ 276892 w 276891"/>
                <a:gd name="connsiteY81" fmla="*/ 418147 h 418147"/>
                <a:gd name="connsiteX82" fmla="*/ 276892 w 276891"/>
                <a:gd name="connsiteY82" fmla="*/ 418147 h 418147"/>
                <a:gd name="connsiteX83" fmla="*/ 239077 w 276891"/>
                <a:gd name="connsiteY83" fmla="*/ 397764 h 418147"/>
                <a:gd name="connsiteX84" fmla="*/ 224695 w 276891"/>
                <a:gd name="connsiteY84" fmla="*/ 357759 h 418147"/>
                <a:gd name="connsiteX85" fmla="*/ 204216 w 276891"/>
                <a:gd name="connsiteY85" fmla="*/ 269843 h 418147"/>
                <a:gd name="connsiteX86" fmla="*/ 174403 w 276891"/>
                <a:gd name="connsiteY86" fmla="*/ 73628 h 418147"/>
                <a:gd name="connsiteX87" fmla="*/ 161258 w 276891"/>
                <a:gd name="connsiteY87" fmla="*/ 0 h 418147"/>
                <a:gd name="connsiteX88" fmla="*/ 158115 w 276891"/>
                <a:gd name="connsiteY88" fmla="*/ 381 h 418147"/>
                <a:gd name="connsiteX89" fmla="*/ 153638 w 276891"/>
                <a:gd name="connsiteY89" fmla="*/ 6191 h 41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276891" h="418147">
                  <a:moveTo>
                    <a:pt x="153638" y="6191"/>
                  </a:moveTo>
                  <a:cubicBezTo>
                    <a:pt x="153638" y="6191"/>
                    <a:pt x="153638" y="6286"/>
                    <a:pt x="153638" y="6191"/>
                  </a:cubicBezTo>
                  <a:cubicBezTo>
                    <a:pt x="152209" y="8096"/>
                    <a:pt x="150781" y="10001"/>
                    <a:pt x="149352" y="11811"/>
                  </a:cubicBezTo>
                  <a:cubicBezTo>
                    <a:pt x="149257" y="11906"/>
                    <a:pt x="149257" y="12001"/>
                    <a:pt x="149161" y="12001"/>
                  </a:cubicBezTo>
                  <a:cubicBezTo>
                    <a:pt x="147733" y="13811"/>
                    <a:pt x="146399" y="15621"/>
                    <a:pt x="144971" y="17431"/>
                  </a:cubicBezTo>
                  <a:cubicBezTo>
                    <a:pt x="144875" y="17526"/>
                    <a:pt x="144780" y="17717"/>
                    <a:pt x="144685" y="17812"/>
                  </a:cubicBezTo>
                  <a:cubicBezTo>
                    <a:pt x="143351" y="19526"/>
                    <a:pt x="141923" y="21336"/>
                    <a:pt x="140589" y="23050"/>
                  </a:cubicBezTo>
                  <a:cubicBezTo>
                    <a:pt x="140494" y="23241"/>
                    <a:pt x="140303" y="23431"/>
                    <a:pt x="140208" y="23527"/>
                  </a:cubicBezTo>
                  <a:cubicBezTo>
                    <a:pt x="138875" y="25241"/>
                    <a:pt x="137541" y="26860"/>
                    <a:pt x="136208" y="28575"/>
                  </a:cubicBezTo>
                  <a:cubicBezTo>
                    <a:pt x="136017" y="28765"/>
                    <a:pt x="135827" y="29051"/>
                    <a:pt x="135636" y="29242"/>
                  </a:cubicBezTo>
                  <a:cubicBezTo>
                    <a:pt x="134302" y="30861"/>
                    <a:pt x="132969" y="32480"/>
                    <a:pt x="131636" y="34099"/>
                  </a:cubicBezTo>
                  <a:cubicBezTo>
                    <a:pt x="131445" y="34385"/>
                    <a:pt x="131159" y="34576"/>
                    <a:pt x="130969" y="34861"/>
                  </a:cubicBezTo>
                  <a:cubicBezTo>
                    <a:pt x="129635" y="36385"/>
                    <a:pt x="128397" y="38005"/>
                    <a:pt x="127063" y="39529"/>
                  </a:cubicBezTo>
                  <a:cubicBezTo>
                    <a:pt x="126778" y="39815"/>
                    <a:pt x="126587" y="40100"/>
                    <a:pt x="126302" y="40481"/>
                  </a:cubicBezTo>
                  <a:cubicBezTo>
                    <a:pt x="125063" y="42005"/>
                    <a:pt x="123730" y="43529"/>
                    <a:pt x="122492" y="44958"/>
                  </a:cubicBezTo>
                  <a:cubicBezTo>
                    <a:pt x="122206" y="45339"/>
                    <a:pt x="121920" y="45625"/>
                    <a:pt x="121634" y="46006"/>
                  </a:cubicBezTo>
                  <a:cubicBezTo>
                    <a:pt x="120396" y="47434"/>
                    <a:pt x="119158" y="48863"/>
                    <a:pt x="117824" y="50387"/>
                  </a:cubicBezTo>
                  <a:cubicBezTo>
                    <a:pt x="117538" y="50768"/>
                    <a:pt x="117158" y="51149"/>
                    <a:pt x="116872" y="51530"/>
                  </a:cubicBezTo>
                  <a:cubicBezTo>
                    <a:pt x="115633" y="52959"/>
                    <a:pt x="114395" y="54292"/>
                    <a:pt x="113157" y="55721"/>
                  </a:cubicBezTo>
                  <a:cubicBezTo>
                    <a:pt x="112776" y="56102"/>
                    <a:pt x="112395" y="56578"/>
                    <a:pt x="112109" y="56959"/>
                  </a:cubicBezTo>
                  <a:cubicBezTo>
                    <a:pt x="110871" y="58293"/>
                    <a:pt x="109728" y="59626"/>
                    <a:pt x="108490" y="60960"/>
                  </a:cubicBezTo>
                  <a:cubicBezTo>
                    <a:pt x="108109" y="61436"/>
                    <a:pt x="107728" y="61817"/>
                    <a:pt x="107252" y="62294"/>
                  </a:cubicBezTo>
                  <a:cubicBezTo>
                    <a:pt x="106108" y="63532"/>
                    <a:pt x="104870" y="64865"/>
                    <a:pt x="103727" y="66103"/>
                  </a:cubicBezTo>
                  <a:cubicBezTo>
                    <a:pt x="103251" y="66580"/>
                    <a:pt x="102870" y="67056"/>
                    <a:pt x="102394" y="67532"/>
                  </a:cubicBezTo>
                  <a:cubicBezTo>
                    <a:pt x="101251" y="68771"/>
                    <a:pt x="100108" y="70009"/>
                    <a:pt x="98869" y="71247"/>
                  </a:cubicBezTo>
                  <a:cubicBezTo>
                    <a:pt x="98393" y="71723"/>
                    <a:pt x="97917" y="72199"/>
                    <a:pt x="97441" y="72771"/>
                  </a:cubicBezTo>
                  <a:cubicBezTo>
                    <a:pt x="96298" y="73914"/>
                    <a:pt x="95155" y="75152"/>
                    <a:pt x="94012" y="76295"/>
                  </a:cubicBezTo>
                  <a:cubicBezTo>
                    <a:pt x="93536" y="76771"/>
                    <a:pt x="92964" y="77343"/>
                    <a:pt x="92488" y="77819"/>
                  </a:cubicBezTo>
                  <a:cubicBezTo>
                    <a:pt x="91345" y="78962"/>
                    <a:pt x="90202" y="80105"/>
                    <a:pt x="89154" y="81248"/>
                  </a:cubicBezTo>
                  <a:cubicBezTo>
                    <a:pt x="88583" y="81820"/>
                    <a:pt x="88106" y="82296"/>
                    <a:pt x="87535" y="82867"/>
                  </a:cubicBezTo>
                  <a:cubicBezTo>
                    <a:pt x="86392" y="83915"/>
                    <a:pt x="85344" y="85058"/>
                    <a:pt x="84201" y="86106"/>
                  </a:cubicBezTo>
                  <a:cubicBezTo>
                    <a:pt x="83629" y="86677"/>
                    <a:pt x="83058" y="87249"/>
                    <a:pt x="82486" y="87725"/>
                  </a:cubicBezTo>
                  <a:cubicBezTo>
                    <a:pt x="81439" y="88773"/>
                    <a:pt x="80296" y="89821"/>
                    <a:pt x="79248" y="90869"/>
                  </a:cubicBezTo>
                  <a:cubicBezTo>
                    <a:pt x="78677" y="91440"/>
                    <a:pt x="78010" y="92011"/>
                    <a:pt x="77438" y="92583"/>
                  </a:cubicBezTo>
                  <a:cubicBezTo>
                    <a:pt x="76390" y="93536"/>
                    <a:pt x="75343" y="94583"/>
                    <a:pt x="74200" y="95536"/>
                  </a:cubicBezTo>
                  <a:cubicBezTo>
                    <a:pt x="73533" y="96107"/>
                    <a:pt x="72961" y="96679"/>
                    <a:pt x="72295" y="97250"/>
                  </a:cubicBezTo>
                  <a:cubicBezTo>
                    <a:pt x="71247" y="98203"/>
                    <a:pt x="70199" y="99155"/>
                    <a:pt x="69152" y="100108"/>
                  </a:cubicBezTo>
                  <a:cubicBezTo>
                    <a:pt x="68485" y="100679"/>
                    <a:pt x="67818" y="101251"/>
                    <a:pt x="67151" y="101917"/>
                  </a:cubicBezTo>
                  <a:cubicBezTo>
                    <a:pt x="66104" y="102870"/>
                    <a:pt x="65056" y="103727"/>
                    <a:pt x="64008" y="104584"/>
                  </a:cubicBezTo>
                  <a:cubicBezTo>
                    <a:pt x="63341" y="105156"/>
                    <a:pt x="62579" y="105823"/>
                    <a:pt x="61913" y="106394"/>
                  </a:cubicBezTo>
                  <a:cubicBezTo>
                    <a:pt x="60865" y="107251"/>
                    <a:pt x="59912" y="108109"/>
                    <a:pt x="58865" y="108966"/>
                  </a:cubicBezTo>
                  <a:cubicBezTo>
                    <a:pt x="58102" y="109538"/>
                    <a:pt x="57436" y="110204"/>
                    <a:pt x="56674" y="110776"/>
                  </a:cubicBezTo>
                  <a:cubicBezTo>
                    <a:pt x="55721" y="111633"/>
                    <a:pt x="54673" y="112395"/>
                    <a:pt x="53721" y="113252"/>
                  </a:cubicBezTo>
                  <a:cubicBezTo>
                    <a:pt x="52959" y="113824"/>
                    <a:pt x="52197" y="114490"/>
                    <a:pt x="51435" y="115062"/>
                  </a:cubicBezTo>
                  <a:cubicBezTo>
                    <a:pt x="50483" y="115824"/>
                    <a:pt x="49435" y="116586"/>
                    <a:pt x="48482" y="117348"/>
                  </a:cubicBezTo>
                  <a:cubicBezTo>
                    <a:pt x="47720" y="117919"/>
                    <a:pt x="46863" y="118586"/>
                    <a:pt x="46101" y="119158"/>
                  </a:cubicBezTo>
                  <a:cubicBezTo>
                    <a:pt x="45148" y="119920"/>
                    <a:pt x="44196" y="120586"/>
                    <a:pt x="43244" y="121348"/>
                  </a:cubicBezTo>
                  <a:cubicBezTo>
                    <a:pt x="42386" y="122015"/>
                    <a:pt x="41624" y="122587"/>
                    <a:pt x="40767" y="123158"/>
                  </a:cubicBezTo>
                  <a:cubicBezTo>
                    <a:pt x="39815" y="123825"/>
                    <a:pt x="38862" y="124587"/>
                    <a:pt x="38005" y="125254"/>
                  </a:cubicBezTo>
                  <a:cubicBezTo>
                    <a:pt x="37148" y="125921"/>
                    <a:pt x="36290" y="126492"/>
                    <a:pt x="35433" y="127063"/>
                  </a:cubicBezTo>
                  <a:cubicBezTo>
                    <a:pt x="34481" y="127730"/>
                    <a:pt x="33623" y="128397"/>
                    <a:pt x="32671" y="128969"/>
                  </a:cubicBezTo>
                  <a:cubicBezTo>
                    <a:pt x="31813" y="129635"/>
                    <a:pt x="30861" y="130207"/>
                    <a:pt x="30004" y="130778"/>
                  </a:cubicBezTo>
                  <a:cubicBezTo>
                    <a:pt x="29146" y="131350"/>
                    <a:pt x="28194" y="132017"/>
                    <a:pt x="27337" y="132588"/>
                  </a:cubicBezTo>
                  <a:cubicBezTo>
                    <a:pt x="26384" y="133255"/>
                    <a:pt x="25432" y="133826"/>
                    <a:pt x="24479" y="134398"/>
                  </a:cubicBezTo>
                  <a:cubicBezTo>
                    <a:pt x="23622" y="134969"/>
                    <a:pt x="22765" y="135541"/>
                    <a:pt x="21908" y="136112"/>
                  </a:cubicBezTo>
                  <a:cubicBezTo>
                    <a:pt x="20955" y="136779"/>
                    <a:pt x="19907" y="137350"/>
                    <a:pt x="18955" y="137922"/>
                  </a:cubicBezTo>
                  <a:cubicBezTo>
                    <a:pt x="18098" y="138398"/>
                    <a:pt x="17335" y="138970"/>
                    <a:pt x="16478" y="139446"/>
                  </a:cubicBezTo>
                  <a:cubicBezTo>
                    <a:pt x="15431" y="140113"/>
                    <a:pt x="14383" y="140684"/>
                    <a:pt x="13335" y="141351"/>
                  </a:cubicBezTo>
                  <a:cubicBezTo>
                    <a:pt x="12573" y="141827"/>
                    <a:pt x="11811" y="142303"/>
                    <a:pt x="11049" y="142684"/>
                  </a:cubicBezTo>
                  <a:cubicBezTo>
                    <a:pt x="9811" y="143351"/>
                    <a:pt x="8668" y="144018"/>
                    <a:pt x="7429" y="144685"/>
                  </a:cubicBezTo>
                  <a:cubicBezTo>
                    <a:pt x="6763" y="145066"/>
                    <a:pt x="6191" y="145447"/>
                    <a:pt x="5525" y="145732"/>
                  </a:cubicBezTo>
                  <a:cubicBezTo>
                    <a:pt x="3715" y="146780"/>
                    <a:pt x="1810" y="147733"/>
                    <a:pt x="0" y="148685"/>
                  </a:cubicBezTo>
                  <a:cubicBezTo>
                    <a:pt x="381" y="150019"/>
                    <a:pt x="762" y="151447"/>
                    <a:pt x="1143" y="152781"/>
                  </a:cubicBezTo>
                  <a:cubicBezTo>
                    <a:pt x="4000" y="162973"/>
                    <a:pt x="7048" y="173165"/>
                    <a:pt x="10001" y="183356"/>
                  </a:cubicBezTo>
                  <a:cubicBezTo>
                    <a:pt x="11144" y="181070"/>
                    <a:pt x="12287" y="178879"/>
                    <a:pt x="13430" y="176689"/>
                  </a:cubicBezTo>
                  <a:cubicBezTo>
                    <a:pt x="21336" y="161925"/>
                    <a:pt x="31433" y="147923"/>
                    <a:pt x="43244" y="136112"/>
                  </a:cubicBezTo>
                  <a:cubicBezTo>
                    <a:pt x="50102" y="131159"/>
                    <a:pt x="57531" y="127063"/>
                    <a:pt x="65437" y="124587"/>
                  </a:cubicBezTo>
                  <a:cubicBezTo>
                    <a:pt x="99060" y="114109"/>
                    <a:pt x="133064" y="133636"/>
                    <a:pt x="151924" y="161258"/>
                  </a:cubicBezTo>
                  <a:cubicBezTo>
                    <a:pt x="153257" y="163163"/>
                    <a:pt x="154400" y="165068"/>
                    <a:pt x="155638" y="166973"/>
                  </a:cubicBezTo>
                  <a:cubicBezTo>
                    <a:pt x="164878" y="185738"/>
                    <a:pt x="171545" y="205930"/>
                    <a:pt x="177260" y="225838"/>
                  </a:cubicBezTo>
                  <a:cubicBezTo>
                    <a:pt x="180784" y="242411"/>
                    <a:pt x="182975" y="259271"/>
                    <a:pt x="185547" y="275749"/>
                  </a:cubicBezTo>
                  <a:cubicBezTo>
                    <a:pt x="188976" y="298418"/>
                    <a:pt x="190214" y="321850"/>
                    <a:pt x="195167" y="344234"/>
                  </a:cubicBezTo>
                  <a:cubicBezTo>
                    <a:pt x="199739" y="364998"/>
                    <a:pt x="212027" y="380429"/>
                    <a:pt x="228600" y="393192"/>
                  </a:cubicBezTo>
                  <a:cubicBezTo>
                    <a:pt x="235172" y="398335"/>
                    <a:pt x="241935" y="403193"/>
                    <a:pt x="248888" y="407860"/>
                  </a:cubicBezTo>
                  <a:cubicBezTo>
                    <a:pt x="249079" y="407956"/>
                    <a:pt x="249269" y="408051"/>
                    <a:pt x="249555" y="408146"/>
                  </a:cubicBezTo>
                  <a:cubicBezTo>
                    <a:pt x="251555" y="408908"/>
                    <a:pt x="253556" y="409670"/>
                    <a:pt x="255556" y="410432"/>
                  </a:cubicBezTo>
                  <a:cubicBezTo>
                    <a:pt x="255651" y="410527"/>
                    <a:pt x="255842" y="410527"/>
                    <a:pt x="255937" y="410623"/>
                  </a:cubicBezTo>
                  <a:cubicBezTo>
                    <a:pt x="258127" y="411480"/>
                    <a:pt x="260318" y="412242"/>
                    <a:pt x="262604" y="413099"/>
                  </a:cubicBezTo>
                  <a:cubicBezTo>
                    <a:pt x="262890" y="413195"/>
                    <a:pt x="263176" y="413290"/>
                    <a:pt x="263461" y="413385"/>
                  </a:cubicBezTo>
                  <a:cubicBezTo>
                    <a:pt x="265271" y="414052"/>
                    <a:pt x="267176" y="414718"/>
                    <a:pt x="268986" y="415385"/>
                  </a:cubicBezTo>
                  <a:cubicBezTo>
                    <a:pt x="269462" y="415576"/>
                    <a:pt x="270034" y="415766"/>
                    <a:pt x="270510" y="415957"/>
                  </a:cubicBezTo>
                  <a:cubicBezTo>
                    <a:pt x="272606" y="416719"/>
                    <a:pt x="274701" y="417481"/>
                    <a:pt x="276892" y="418147"/>
                  </a:cubicBezTo>
                  <a:cubicBezTo>
                    <a:pt x="276892" y="418147"/>
                    <a:pt x="276892" y="418147"/>
                    <a:pt x="276892" y="418147"/>
                  </a:cubicBezTo>
                  <a:cubicBezTo>
                    <a:pt x="264605" y="410718"/>
                    <a:pt x="252031" y="404050"/>
                    <a:pt x="239077" y="397764"/>
                  </a:cubicBezTo>
                  <a:cubicBezTo>
                    <a:pt x="233744" y="384620"/>
                    <a:pt x="228790" y="371284"/>
                    <a:pt x="224695" y="357759"/>
                  </a:cubicBezTo>
                  <a:cubicBezTo>
                    <a:pt x="215932" y="328898"/>
                    <a:pt x="209264" y="299561"/>
                    <a:pt x="204216" y="269843"/>
                  </a:cubicBezTo>
                  <a:cubicBezTo>
                    <a:pt x="193072" y="204597"/>
                    <a:pt x="185547" y="138874"/>
                    <a:pt x="174403" y="73628"/>
                  </a:cubicBezTo>
                  <a:cubicBezTo>
                    <a:pt x="170212" y="49054"/>
                    <a:pt x="165830" y="24479"/>
                    <a:pt x="161258" y="0"/>
                  </a:cubicBezTo>
                  <a:cubicBezTo>
                    <a:pt x="160211" y="95"/>
                    <a:pt x="159163" y="190"/>
                    <a:pt x="158115" y="381"/>
                  </a:cubicBezTo>
                  <a:cubicBezTo>
                    <a:pt x="156496" y="2381"/>
                    <a:pt x="155067" y="4286"/>
                    <a:pt x="153638" y="6191"/>
                  </a:cubicBezTo>
                  <a:close/>
                </a:path>
              </a:pathLst>
            </a:custGeom>
            <a:solidFill>
              <a:srgbClr val="DD765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0777D013-A4C8-4D3D-9772-62DF2CF6A51A}"/>
                </a:ext>
              </a:extLst>
            </p:cNvPr>
            <p:cNvSpPr/>
            <p:nvPr/>
          </p:nvSpPr>
          <p:spPr>
            <a:xfrm>
              <a:off x="6059042" y="3431329"/>
              <a:ext cx="238886" cy="286182"/>
            </a:xfrm>
            <a:custGeom>
              <a:avLst/>
              <a:gdLst>
                <a:gd name="connsiteX0" fmla="*/ 28099 w 238886"/>
                <a:gd name="connsiteY0" fmla="*/ 161595 h 286182"/>
                <a:gd name="connsiteX1" fmla="*/ 27051 w 238886"/>
                <a:gd name="connsiteY1" fmla="*/ 136735 h 286182"/>
                <a:gd name="connsiteX2" fmla="*/ 29242 w 238886"/>
                <a:gd name="connsiteY2" fmla="*/ 114828 h 286182"/>
                <a:gd name="connsiteX3" fmla="*/ 30480 w 238886"/>
                <a:gd name="connsiteY3" fmla="*/ 108636 h 286182"/>
                <a:gd name="connsiteX4" fmla="*/ 32004 w 238886"/>
                <a:gd name="connsiteY4" fmla="*/ 102540 h 286182"/>
                <a:gd name="connsiteX5" fmla="*/ 34766 w 238886"/>
                <a:gd name="connsiteY5" fmla="*/ 93587 h 286182"/>
                <a:gd name="connsiteX6" fmla="*/ 38290 w 238886"/>
                <a:gd name="connsiteY6" fmla="*/ 84919 h 286182"/>
                <a:gd name="connsiteX7" fmla="*/ 39624 w 238886"/>
                <a:gd name="connsiteY7" fmla="*/ 82062 h 286182"/>
                <a:gd name="connsiteX8" fmla="*/ 44101 w 238886"/>
                <a:gd name="connsiteY8" fmla="*/ 73775 h 286182"/>
                <a:gd name="connsiteX9" fmla="*/ 49340 w 238886"/>
                <a:gd name="connsiteY9" fmla="*/ 65964 h 286182"/>
                <a:gd name="connsiteX10" fmla="*/ 52578 w 238886"/>
                <a:gd name="connsiteY10" fmla="*/ 61869 h 286182"/>
                <a:gd name="connsiteX11" fmla="*/ 54483 w 238886"/>
                <a:gd name="connsiteY11" fmla="*/ 59773 h 286182"/>
                <a:gd name="connsiteX12" fmla="*/ 65246 w 238886"/>
                <a:gd name="connsiteY12" fmla="*/ 51296 h 286182"/>
                <a:gd name="connsiteX13" fmla="*/ 81058 w 238886"/>
                <a:gd name="connsiteY13" fmla="*/ 53010 h 286182"/>
                <a:gd name="connsiteX14" fmla="*/ 82010 w 238886"/>
                <a:gd name="connsiteY14" fmla="*/ 53487 h 286182"/>
                <a:gd name="connsiteX15" fmla="*/ 99346 w 238886"/>
                <a:gd name="connsiteY15" fmla="*/ 70060 h 286182"/>
                <a:gd name="connsiteX16" fmla="*/ 103442 w 238886"/>
                <a:gd name="connsiteY16" fmla="*/ 77109 h 286182"/>
                <a:gd name="connsiteX17" fmla="*/ 107728 w 238886"/>
                <a:gd name="connsiteY17" fmla="*/ 86919 h 286182"/>
                <a:gd name="connsiteX18" fmla="*/ 112300 w 238886"/>
                <a:gd name="connsiteY18" fmla="*/ 100826 h 286182"/>
                <a:gd name="connsiteX19" fmla="*/ 119444 w 238886"/>
                <a:gd name="connsiteY19" fmla="*/ 129115 h 286182"/>
                <a:gd name="connsiteX20" fmla="*/ 122492 w 238886"/>
                <a:gd name="connsiteY20" fmla="*/ 143403 h 286182"/>
                <a:gd name="connsiteX21" fmla="*/ 125444 w 238886"/>
                <a:gd name="connsiteY21" fmla="*/ 157690 h 286182"/>
                <a:gd name="connsiteX22" fmla="*/ 136112 w 238886"/>
                <a:gd name="connsiteY22" fmla="*/ 200076 h 286182"/>
                <a:gd name="connsiteX23" fmla="*/ 139541 w 238886"/>
                <a:gd name="connsiteY23" fmla="*/ 209887 h 286182"/>
                <a:gd name="connsiteX24" fmla="*/ 146875 w 238886"/>
                <a:gd name="connsiteY24" fmla="*/ 225794 h 286182"/>
                <a:gd name="connsiteX25" fmla="*/ 150495 w 238886"/>
                <a:gd name="connsiteY25" fmla="*/ 231795 h 286182"/>
                <a:gd name="connsiteX26" fmla="*/ 156781 w 238886"/>
                <a:gd name="connsiteY26" fmla="*/ 240177 h 286182"/>
                <a:gd name="connsiteX27" fmla="*/ 161544 w 238886"/>
                <a:gd name="connsiteY27" fmla="*/ 245225 h 286182"/>
                <a:gd name="connsiteX28" fmla="*/ 164116 w 238886"/>
                <a:gd name="connsiteY28" fmla="*/ 247606 h 286182"/>
                <a:gd name="connsiteX29" fmla="*/ 194119 w 238886"/>
                <a:gd name="connsiteY29" fmla="*/ 266180 h 286182"/>
                <a:gd name="connsiteX30" fmla="*/ 197453 w 238886"/>
                <a:gd name="connsiteY30" fmla="*/ 267990 h 286182"/>
                <a:gd name="connsiteX31" fmla="*/ 197644 w 238886"/>
                <a:gd name="connsiteY31" fmla="*/ 268085 h 286182"/>
                <a:gd name="connsiteX32" fmla="*/ 200977 w 238886"/>
                <a:gd name="connsiteY32" fmla="*/ 269800 h 286182"/>
                <a:gd name="connsiteX33" fmla="*/ 201454 w 238886"/>
                <a:gd name="connsiteY33" fmla="*/ 270085 h 286182"/>
                <a:gd name="connsiteX34" fmla="*/ 204788 w 238886"/>
                <a:gd name="connsiteY34" fmla="*/ 271800 h 286182"/>
                <a:gd name="connsiteX35" fmla="*/ 205454 w 238886"/>
                <a:gd name="connsiteY35" fmla="*/ 272085 h 286182"/>
                <a:gd name="connsiteX36" fmla="*/ 208883 w 238886"/>
                <a:gd name="connsiteY36" fmla="*/ 273705 h 286182"/>
                <a:gd name="connsiteX37" fmla="*/ 209645 w 238886"/>
                <a:gd name="connsiteY37" fmla="*/ 274086 h 286182"/>
                <a:gd name="connsiteX38" fmla="*/ 213265 w 238886"/>
                <a:gd name="connsiteY38" fmla="*/ 275705 h 286182"/>
                <a:gd name="connsiteX39" fmla="*/ 213931 w 238886"/>
                <a:gd name="connsiteY39" fmla="*/ 275991 h 286182"/>
                <a:gd name="connsiteX40" fmla="*/ 217361 w 238886"/>
                <a:gd name="connsiteY40" fmla="*/ 277515 h 286182"/>
                <a:gd name="connsiteX41" fmla="*/ 218218 w 238886"/>
                <a:gd name="connsiteY41" fmla="*/ 277896 h 286182"/>
                <a:gd name="connsiteX42" fmla="*/ 221742 w 238886"/>
                <a:gd name="connsiteY42" fmla="*/ 279420 h 286182"/>
                <a:gd name="connsiteX43" fmla="*/ 222885 w 238886"/>
                <a:gd name="connsiteY43" fmla="*/ 279896 h 286182"/>
                <a:gd name="connsiteX44" fmla="*/ 226409 w 238886"/>
                <a:gd name="connsiteY44" fmla="*/ 281325 h 286182"/>
                <a:gd name="connsiteX45" fmla="*/ 227743 w 238886"/>
                <a:gd name="connsiteY45" fmla="*/ 281896 h 286182"/>
                <a:gd name="connsiteX46" fmla="*/ 231267 w 238886"/>
                <a:gd name="connsiteY46" fmla="*/ 283325 h 286182"/>
                <a:gd name="connsiteX47" fmla="*/ 232791 w 238886"/>
                <a:gd name="connsiteY47" fmla="*/ 283896 h 286182"/>
                <a:gd name="connsiteX48" fmla="*/ 236315 w 238886"/>
                <a:gd name="connsiteY48" fmla="*/ 285230 h 286182"/>
                <a:gd name="connsiteX49" fmla="*/ 237839 w 238886"/>
                <a:gd name="connsiteY49" fmla="*/ 285801 h 286182"/>
                <a:gd name="connsiteX50" fmla="*/ 238887 w 238886"/>
                <a:gd name="connsiteY50" fmla="*/ 286182 h 286182"/>
                <a:gd name="connsiteX51" fmla="*/ 218599 w 238886"/>
                <a:gd name="connsiteY51" fmla="*/ 271514 h 286182"/>
                <a:gd name="connsiteX52" fmla="*/ 185166 w 238886"/>
                <a:gd name="connsiteY52" fmla="*/ 222555 h 286182"/>
                <a:gd name="connsiteX53" fmla="*/ 175546 w 238886"/>
                <a:gd name="connsiteY53" fmla="*/ 154071 h 286182"/>
                <a:gd name="connsiteX54" fmla="*/ 167259 w 238886"/>
                <a:gd name="connsiteY54" fmla="*/ 104160 h 286182"/>
                <a:gd name="connsiteX55" fmla="*/ 145637 w 238886"/>
                <a:gd name="connsiteY55" fmla="*/ 45295 h 286182"/>
                <a:gd name="connsiteX56" fmla="*/ 141922 w 238886"/>
                <a:gd name="connsiteY56" fmla="*/ 39580 h 286182"/>
                <a:gd name="connsiteX57" fmla="*/ 55435 w 238886"/>
                <a:gd name="connsiteY57" fmla="*/ 2909 h 286182"/>
                <a:gd name="connsiteX58" fmla="*/ 33242 w 238886"/>
                <a:gd name="connsiteY58" fmla="*/ 14434 h 286182"/>
                <a:gd name="connsiteX59" fmla="*/ 3429 w 238886"/>
                <a:gd name="connsiteY59" fmla="*/ 55011 h 286182"/>
                <a:gd name="connsiteX60" fmla="*/ 0 w 238886"/>
                <a:gd name="connsiteY60" fmla="*/ 61678 h 286182"/>
                <a:gd name="connsiteX61" fmla="*/ 15240 w 238886"/>
                <a:gd name="connsiteY61" fmla="*/ 113970 h 286182"/>
                <a:gd name="connsiteX62" fmla="*/ 28099 w 238886"/>
                <a:gd name="connsiteY62" fmla="*/ 161595 h 286182"/>
                <a:gd name="connsiteX63" fmla="*/ 177451 w 238886"/>
                <a:gd name="connsiteY63" fmla="*/ 253893 h 286182"/>
                <a:gd name="connsiteX64" fmla="*/ 177736 w 238886"/>
                <a:gd name="connsiteY64" fmla="*/ 254178 h 286182"/>
                <a:gd name="connsiteX65" fmla="*/ 177451 w 238886"/>
                <a:gd name="connsiteY65" fmla="*/ 253893 h 286182"/>
                <a:gd name="connsiteX66" fmla="*/ 191167 w 238886"/>
                <a:gd name="connsiteY66" fmla="*/ 263989 h 286182"/>
                <a:gd name="connsiteX67" fmla="*/ 191548 w 238886"/>
                <a:gd name="connsiteY67" fmla="*/ 264180 h 286182"/>
                <a:gd name="connsiteX68" fmla="*/ 191167 w 238886"/>
                <a:gd name="connsiteY68" fmla="*/ 263989 h 286182"/>
                <a:gd name="connsiteX69" fmla="*/ 179261 w 238886"/>
                <a:gd name="connsiteY69" fmla="*/ 255607 h 286182"/>
                <a:gd name="connsiteX70" fmla="*/ 179546 w 238886"/>
                <a:gd name="connsiteY70" fmla="*/ 255798 h 286182"/>
                <a:gd name="connsiteX71" fmla="*/ 179261 w 238886"/>
                <a:gd name="connsiteY71" fmla="*/ 255607 h 286182"/>
                <a:gd name="connsiteX72" fmla="*/ 181165 w 238886"/>
                <a:gd name="connsiteY72" fmla="*/ 257226 h 286182"/>
                <a:gd name="connsiteX73" fmla="*/ 181261 w 238886"/>
                <a:gd name="connsiteY73" fmla="*/ 257322 h 286182"/>
                <a:gd name="connsiteX74" fmla="*/ 181165 w 238886"/>
                <a:gd name="connsiteY74" fmla="*/ 257226 h 286182"/>
                <a:gd name="connsiteX75" fmla="*/ 183356 w 238886"/>
                <a:gd name="connsiteY75" fmla="*/ 258846 h 286182"/>
                <a:gd name="connsiteX76" fmla="*/ 183737 w 238886"/>
                <a:gd name="connsiteY76" fmla="*/ 259131 h 286182"/>
                <a:gd name="connsiteX77" fmla="*/ 183356 w 238886"/>
                <a:gd name="connsiteY77" fmla="*/ 258846 h 286182"/>
                <a:gd name="connsiteX78" fmla="*/ 185833 w 238886"/>
                <a:gd name="connsiteY78" fmla="*/ 260655 h 286182"/>
                <a:gd name="connsiteX79" fmla="*/ 186023 w 238886"/>
                <a:gd name="connsiteY79" fmla="*/ 260751 h 286182"/>
                <a:gd name="connsiteX80" fmla="*/ 185833 w 238886"/>
                <a:gd name="connsiteY80" fmla="*/ 260655 h 286182"/>
                <a:gd name="connsiteX81" fmla="*/ 188309 w 238886"/>
                <a:gd name="connsiteY81" fmla="*/ 262275 h 286182"/>
                <a:gd name="connsiteX82" fmla="*/ 188595 w 238886"/>
                <a:gd name="connsiteY82" fmla="*/ 262465 h 286182"/>
                <a:gd name="connsiteX83" fmla="*/ 188309 w 238886"/>
                <a:gd name="connsiteY83" fmla="*/ 262275 h 286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38886" h="286182">
                  <a:moveTo>
                    <a:pt x="28099" y="161595"/>
                  </a:moveTo>
                  <a:cubicBezTo>
                    <a:pt x="27146" y="153499"/>
                    <a:pt x="26765" y="145117"/>
                    <a:pt x="27051" y="136735"/>
                  </a:cubicBezTo>
                  <a:cubicBezTo>
                    <a:pt x="27242" y="129401"/>
                    <a:pt x="28003" y="122067"/>
                    <a:pt x="29242" y="114828"/>
                  </a:cubicBezTo>
                  <a:cubicBezTo>
                    <a:pt x="29623" y="112732"/>
                    <a:pt x="30004" y="110732"/>
                    <a:pt x="30480" y="108636"/>
                  </a:cubicBezTo>
                  <a:cubicBezTo>
                    <a:pt x="30956" y="106541"/>
                    <a:pt x="31432" y="104541"/>
                    <a:pt x="32004" y="102540"/>
                  </a:cubicBezTo>
                  <a:cubicBezTo>
                    <a:pt x="32861" y="99492"/>
                    <a:pt x="33719" y="96540"/>
                    <a:pt x="34766" y="93587"/>
                  </a:cubicBezTo>
                  <a:cubicBezTo>
                    <a:pt x="35814" y="90634"/>
                    <a:pt x="36957" y="87681"/>
                    <a:pt x="38290" y="84919"/>
                  </a:cubicBezTo>
                  <a:cubicBezTo>
                    <a:pt x="38767" y="83967"/>
                    <a:pt x="39148" y="83014"/>
                    <a:pt x="39624" y="82062"/>
                  </a:cubicBezTo>
                  <a:cubicBezTo>
                    <a:pt x="40957" y="79204"/>
                    <a:pt x="42481" y="76537"/>
                    <a:pt x="44101" y="73775"/>
                  </a:cubicBezTo>
                  <a:cubicBezTo>
                    <a:pt x="45720" y="71108"/>
                    <a:pt x="47434" y="68441"/>
                    <a:pt x="49340" y="65964"/>
                  </a:cubicBezTo>
                  <a:cubicBezTo>
                    <a:pt x="50292" y="64631"/>
                    <a:pt x="51435" y="63297"/>
                    <a:pt x="52578" y="61869"/>
                  </a:cubicBezTo>
                  <a:cubicBezTo>
                    <a:pt x="53149" y="61202"/>
                    <a:pt x="53816" y="60440"/>
                    <a:pt x="54483" y="59773"/>
                  </a:cubicBezTo>
                  <a:cubicBezTo>
                    <a:pt x="57721" y="56344"/>
                    <a:pt x="61436" y="53106"/>
                    <a:pt x="65246" y="51296"/>
                  </a:cubicBezTo>
                  <a:cubicBezTo>
                    <a:pt x="70390" y="48915"/>
                    <a:pt x="76200" y="50534"/>
                    <a:pt x="81058" y="53010"/>
                  </a:cubicBezTo>
                  <a:cubicBezTo>
                    <a:pt x="81344" y="53201"/>
                    <a:pt x="81724" y="53391"/>
                    <a:pt x="82010" y="53487"/>
                  </a:cubicBezTo>
                  <a:cubicBezTo>
                    <a:pt x="89154" y="57297"/>
                    <a:pt x="94869" y="63297"/>
                    <a:pt x="99346" y="70060"/>
                  </a:cubicBezTo>
                  <a:cubicBezTo>
                    <a:pt x="100870" y="72346"/>
                    <a:pt x="102203" y="74727"/>
                    <a:pt x="103442" y="77109"/>
                  </a:cubicBezTo>
                  <a:cubicBezTo>
                    <a:pt x="105061" y="80347"/>
                    <a:pt x="106490" y="83681"/>
                    <a:pt x="107728" y="86919"/>
                  </a:cubicBezTo>
                  <a:cubicBezTo>
                    <a:pt x="109442" y="91491"/>
                    <a:pt x="110966" y="96159"/>
                    <a:pt x="112300" y="100826"/>
                  </a:cubicBezTo>
                  <a:cubicBezTo>
                    <a:pt x="115062" y="110160"/>
                    <a:pt x="117348" y="119590"/>
                    <a:pt x="119444" y="129115"/>
                  </a:cubicBezTo>
                  <a:cubicBezTo>
                    <a:pt x="120491" y="133878"/>
                    <a:pt x="121444" y="138640"/>
                    <a:pt x="122492" y="143403"/>
                  </a:cubicBezTo>
                  <a:cubicBezTo>
                    <a:pt x="123444" y="148165"/>
                    <a:pt x="124396" y="152928"/>
                    <a:pt x="125444" y="157690"/>
                  </a:cubicBezTo>
                  <a:cubicBezTo>
                    <a:pt x="128397" y="171978"/>
                    <a:pt x="131636" y="186170"/>
                    <a:pt x="136112" y="200076"/>
                  </a:cubicBezTo>
                  <a:cubicBezTo>
                    <a:pt x="137160" y="203315"/>
                    <a:pt x="138303" y="206649"/>
                    <a:pt x="139541" y="209887"/>
                  </a:cubicBezTo>
                  <a:cubicBezTo>
                    <a:pt x="141637" y="215316"/>
                    <a:pt x="144113" y="220650"/>
                    <a:pt x="146875" y="225794"/>
                  </a:cubicBezTo>
                  <a:cubicBezTo>
                    <a:pt x="148019" y="227794"/>
                    <a:pt x="149257" y="229794"/>
                    <a:pt x="150495" y="231795"/>
                  </a:cubicBezTo>
                  <a:cubicBezTo>
                    <a:pt x="152400" y="234747"/>
                    <a:pt x="154495" y="237510"/>
                    <a:pt x="156781" y="240177"/>
                  </a:cubicBezTo>
                  <a:cubicBezTo>
                    <a:pt x="158305" y="241891"/>
                    <a:pt x="159925" y="243606"/>
                    <a:pt x="161544" y="245225"/>
                  </a:cubicBezTo>
                  <a:cubicBezTo>
                    <a:pt x="162401" y="245987"/>
                    <a:pt x="163259" y="246844"/>
                    <a:pt x="164116" y="247606"/>
                  </a:cubicBezTo>
                  <a:cubicBezTo>
                    <a:pt x="173069" y="255321"/>
                    <a:pt x="183451" y="261132"/>
                    <a:pt x="194119" y="266180"/>
                  </a:cubicBezTo>
                  <a:cubicBezTo>
                    <a:pt x="195167" y="266751"/>
                    <a:pt x="196310" y="267418"/>
                    <a:pt x="197453" y="267990"/>
                  </a:cubicBezTo>
                  <a:cubicBezTo>
                    <a:pt x="197548" y="267990"/>
                    <a:pt x="197644" y="268085"/>
                    <a:pt x="197644" y="268085"/>
                  </a:cubicBezTo>
                  <a:cubicBezTo>
                    <a:pt x="198692" y="268656"/>
                    <a:pt x="199834" y="269228"/>
                    <a:pt x="200977" y="269800"/>
                  </a:cubicBezTo>
                  <a:cubicBezTo>
                    <a:pt x="201168" y="269895"/>
                    <a:pt x="201359" y="269990"/>
                    <a:pt x="201454" y="270085"/>
                  </a:cubicBezTo>
                  <a:cubicBezTo>
                    <a:pt x="202597" y="270657"/>
                    <a:pt x="203644" y="271228"/>
                    <a:pt x="204788" y="271800"/>
                  </a:cubicBezTo>
                  <a:cubicBezTo>
                    <a:pt x="204978" y="271895"/>
                    <a:pt x="205264" y="271990"/>
                    <a:pt x="205454" y="272085"/>
                  </a:cubicBezTo>
                  <a:cubicBezTo>
                    <a:pt x="206597" y="272657"/>
                    <a:pt x="207740" y="273228"/>
                    <a:pt x="208883" y="273705"/>
                  </a:cubicBezTo>
                  <a:cubicBezTo>
                    <a:pt x="209169" y="273800"/>
                    <a:pt x="209359" y="273895"/>
                    <a:pt x="209645" y="274086"/>
                  </a:cubicBezTo>
                  <a:cubicBezTo>
                    <a:pt x="210788" y="274657"/>
                    <a:pt x="212026" y="275229"/>
                    <a:pt x="213265" y="275705"/>
                  </a:cubicBezTo>
                  <a:cubicBezTo>
                    <a:pt x="213455" y="275800"/>
                    <a:pt x="213741" y="275895"/>
                    <a:pt x="213931" y="275991"/>
                  </a:cubicBezTo>
                  <a:cubicBezTo>
                    <a:pt x="215074" y="276467"/>
                    <a:pt x="216217" y="277038"/>
                    <a:pt x="217361" y="277515"/>
                  </a:cubicBezTo>
                  <a:cubicBezTo>
                    <a:pt x="217646" y="277610"/>
                    <a:pt x="217932" y="277800"/>
                    <a:pt x="218218" y="277896"/>
                  </a:cubicBezTo>
                  <a:cubicBezTo>
                    <a:pt x="219361" y="278372"/>
                    <a:pt x="220504" y="278943"/>
                    <a:pt x="221742" y="279420"/>
                  </a:cubicBezTo>
                  <a:cubicBezTo>
                    <a:pt x="222123" y="279610"/>
                    <a:pt x="222504" y="279705"/>
                    <a:pt x="222885" y="279896"/>
                  </a:cubicBezTo>
                  <a:cubicBezTo>
                    <a:pt x="224028" y="280372"/>
                    <a:pt x="225266" y="280848"/>
                    <a:pt x="226409" y="281325"/>
                  </a:cubicBezTo>
                  <a:cubicBezTo>
                    <a:pt x="226886" y="281515"/>
                    <a:pt x="227267" y="281706"/>
                    <a:pt x="227743" y="281896"/>
                  </a:cubicBezTo>
                  <a:cubicBezTo>
                    <a:pt x="228886" y="282372"/>
                    <a:pt x="230029" y="282849"/>
                    <a:pt x="231267" y="283325"/>
                  </a:cubicBezTo>
                  <a:cubicBezTo>
                    <a:pt x="231743" y="283515"/>
                    <a:pt x="232219" y="283706"/>
                    <a:pt x="232791" y="283896"/>
                  </a:cubicBezTo>
                  <a:cubicBezTo>
                    <a:pt x="233934" y="284373"/>
                    <a:pt x="235077" y="284849"/>
                    <a:pt x="236315" y="285230"/>
                  </a:cubicBezTo>
                  <a:cubicBezTo>
                    <a:pt x="236792" y="285420"/>
                    <a:pt x="237363" y="285611"/>
                    <a:pt x="237839" y="285801"/>
                  </a:cubicBezTo>
                  <a:cubicBezTo>
                    <a:pt x="238220" y="285897"/>
                    <a:pt x="238601" y="286087"/>
                    <a:pt x="238887" y="286182"/>
                  </a:cubicBezTo>
                  <a:cubicBezTo>
                    <a:pt x="231934" y="281515"/>
                    <a:pt x="225171" y="276657"/>
                    <a:pt x="218599" y="271514"/>
                  </a:cubicBezTo>
                  <a:cubicBezTo>
                    <a:pt x="202120" y="258655"/>
                    <a:pt x="189833" y="243320"/>
                    <a:pt x="185166" y="222555"/>
                  </a:cubicBezTo>
                  <a:cubicBezTo>
                    <a:pt x="180213" y="200172"/>
                    <a:pt x="178975" y="176740"/>
                    <a:pt x="175546" y="154071"/>
                  </a:cubicBezTo>
                  <a:cubicBezTo>
                    <a:pt x="173069" y="137592"/>
                    <a:pt x="170783" y="120733"/>
                    <a:pt x="167259" y="104160"/>
                  </a:cubicBezTo>
                  <a:cubicBezTo>
                    <a:pt x="161639" y="84252"/>
                    <a:pt x="154876" y="64059"/>
                    <a:pt x="145637" y="45295"/>
                  </a:cubicBezTo>
                  <a:cubicBezTo>
                    <a:pt x="144494" y="43390"/>
                    <a:pt x="143256" y="41390"/>
                    <a:pt x="141922" y="39580"/>
                  </a:cubicBezTo>
                  <a:cubicBezTo>
                    <a:pt x="122968" y="11958"/>
                    <a:pt x="89059" y="-7664"/>
                    <a:pt x="55435" y="2909"/>
                  </a:cubicBezTo>
                  <a:cubicBezTo>
                    <a:pt x="47530" y="5385"/>
                    <a:pt x="40100" y="9481"/>
                    <a:pt x="33242" y="14434"/>
                  </a:cubicBezTo>
                  <a:cubicBezTo>
                    <a:pt x="21431" y="26340"/>
                    <a:pt x="11335" y="40247"/>
                    <a:pt x="3429" y="55011"/>
                  </a:cubicBezTo>
                  <a:cubicBezTo>
                    <a:pt x="2286" y="57201"/>
                    <a:pt x="1143" y="59392"/>
                    <a:pt x="0" y="61678"/>
                  </a:cubicBezTo>
                  <a:cubicBezTo>
                    <a:pt x="5144" y="79109"/>
                    <a:pt x="10287" y="96540"/>
                    <a:pt x="15240" y="113970"/>
                  </a:cubicBezTo>
                  <a:cubicBezTo>
                    <a:pt x="20002" y="129591"/>
                    <a:pt x="24098" y="145593"/>
                    <a:pt x="28099" y="161595"/>
                  </a:cubicBezTo>
                  <a:close/>
                  <a:moveTo>
                    <a:pt x="177451" y="253893"/>
                  </a:moveTo>
                  <a:cubicBezTo>
                    <a:pt x="177546" y="253988"/>
                    <a:pt x="177641" y="254083"/>
                    <a:pt x="177736" y="254178"/>
                  </a:cubicBezTo>
                  <a:cubicBezTo>
                    <a:pt x="177641" y="254083"/>
                    <a:pt x="177546" y="253988"/>
                    <a:pt x="177451" y="253893"/>
                  </a:cubicBezTo>
                  <a:close/>
                  <a:moveTo>
                    <a:pt x="191167" y="263989"/>
                  </a:moveTo>
                  <a:cubicBezTo>
                    <a:pt x="191262" y="264084"/>
                    <a:pt x="191452" y="264180"/>
                    <a:pt x="191548" y="264180"/>
                  </a:cubicBezTo>
                  <a:cubicBezTo>
                    <a:pt x="191357" y="264180"/>
                    <a:pt x="191262" y="264084"/>
                    <a:pt x="191167" y="263989"/>
                  </a:cubicBezTo>
                  <a:close/>
                  <a:moveTo>
                    <a:pt x="179261" y="255607"/>
                  </a:moveTo>
                  <a:cubicBezTo>
                    <a:pt x="179356" y="255702"/>
                    <a:pt x="179451" y="255798"/>
                    <a:pt x="179546" y="255798"/>
                  </a:cubicBezTo>
                  <a:cubicBezTo>
                    <a:pt x="179451" y="255798"/>
                    <a:pt x="179356" y="255702"/>
                    <a:pt x="179261" y="255607"/>
                  </a:cubicBezTo>
                  <a:close/>
                  <a:moveTo>
                    <a:pt x="181165" y="257226"/>
                  </a:moveTo>
                  <a:cubicBezTo>
                    <a:pt x="181261" y="257226"/>
                    <a:pt x="181261" y="257322"/>
                    <a:pt x="181261" y="257322"/>
                  </a:cubicBezTo>
                  <a:cubicBezTo>
                    <a:pt x="181261" y="257322"/>
                    <a:pt x="181261" y="257322"/>
                    <a:pt x="181165" y="257226"/>
                  </a:cubicBezTo>
                  <a:close/>
                  <a:moveTo>
                    <a:pt x="183356" y="258846"/>
                  </a:moveTo>
                  <a:cubicBezTo>
                    <a:pt x="183451" y="258941"/>
                    <a:pt x="183547" y="259036"/>
                    <a:pt x="183737" y="259131"/>
                  </a:cubicBezTo>
                  <a:cubicBezTo>
                    <a:pt x="183547" y="259036"/>
                    <a:pt x="183451" y="258941"/>
                    <a:pt x="183356" y="258846"/>
                  </a:cubicBezTo>
                  <a:close/>
                  <a:moveTo>
                    <a:pt x="185833" y="260655"/>
                  </a:moveTo>
                  <a:cubicBezTo>
                    <a:pt x="185928" y="260655"/>
                    <a:pt x="185928" y="260751"/>
                    <a:pt x="186023" y="260751"/>
                  </a:cubicBezTo>
                  <a:cubicBezTo>
                    <a:pt x="185928" y="260751"/>
                    <a:pt x="185928" y="260751"/>
                    <a:pt x="185833" y="260655"/>
                  </a:cubicBezTo>
                  <a:close/>
                  <a:moveTo>
                    <a:pt x="188309" y="262275"/>
                  </a:moveTo>
                  <a:cubicBezTo>
                    <a:pt x="188404" y="262370"/>
                    <a:pt x="188500" y="262370"/>
                    <a:pt x="188595" y="262465"/>
                  </a:cubicBezTo>
                  <a:cubicBezTo>
                    <a:pt x="188500" y="262370"/>
                    <a:pt x="188404" y="262370"/>
                    <a:pt x="188309" y="262275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07FBAC0-4847-4D08-B690-6446149E8459}"/>
                </a:ext>
              </a:extLst>
            </p:cNvPr>
            <p:cNvSpPr/>
            <p:nvPr/>
          </p:nvSpPr>
          <p:spPr>
            <a:xfrm>
              <a:off x="5836711" y="3902163"/>
              <a:ext cx="744566" cy="314405"/>
            </a:xfrm>
            <a:custGeom>
              <a:avLst/>
              <a:gdLst>
                <a:gd name="connsiteX0" fmla="*/ 58025 w 744566"/>
                <a:gd name="connsiteY0" fmla="*/ 119290 h 314405"/>
                <a:gd name="connsiteX1" fmla="*/ 212616 w 744566"/>
                <a:gd name="connsiteY1" fmla="*/ 192538 h 314405"/>
                <a:gd name="connsiteX2" fmla="*/ 581900 w 744566"/>
                <a:gd name="connsiteY2" fmla="*/ 290931 h 314405"/>
                <a:gd name="connsiteX3" fmla="*/ 676007 w 744566"/>
                <a:gd name="connsiteY3" fmla="*/ 311410 h 314405"/>
                <a:gd name="connsiteX4" fmla="*/ 721441 w 744566"/>
                <a:gd name="connsiteY4" fmla="*/ 310172 h 314405"/>
                <a:gd name="connsiteX5" fmla="*/ 744396 w 744566"/>
                <a:gd name="connsiteY5" fmla="*/ 280358 h 314405"/>
                <a:gd name="connsiteX6" fmla="*/ 726394 w 744566"/>
                <a:gd name="connsiteY6" fmla="*/ 244068 h 314405"/>
                <a:gd name="connsiteX7" fmla="*/ 691723 w 744566"/>
                <a:gd name="connsiteY7" fmla="*/ 219303 h 314405"/>
                <a:gd name="connsiteX8" fmla="*/ 183755 w 744566"/>
                <a:gd name="connsiteY8" fmla="*/ 31661 h 314405"/>
                <a:gd name="connsiteX9" fmla="*/ 114413 w 744566"/>
                <a:gd name="connsiteY9" fmla="*/ 10896 h 314405"/>
                <a:gd name="connsiteX10" fmla="*/ 37546 w 744566"/>
                <a:gd name="connsiteY10" fmla="*/ 323 h 314405"/>
                <a:gd name="connsiteX11" fmla="*/ 24783 w 744566"/>
                <a:gd name="connsiteY11" fmla="*/ 6705 h 314405"/>
                <a:gd name="connsiteX12" fmla="*/ 2494 w 744566"/>
                <a:gd name="connsiteY12" fmla="*/ 58521 h 314405"/>
                <a:gd name="connsiteX13" fmla="*/ 58025 w 744566"/>
                <a:gd name="connsiteY13" fmla="*/ 119290 h 31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4566" h="314405">
                  <a:moveTo>
                    <a:pt x="58025" y="119290"/>
                  </a:moveTo>
                  <a:cubicBezTo>
                    <a:pt x="104697" y="152437"/>
                    <a:pt x="158133" y="176155"/>
                    <a:pt x="212616" y="192538"/>
                  </a:cubicBezTo>
                  <a:cubicBezTo>
                    <a:pt x="409307" y="251593"/>
                    <a:pt x="519130" y="277120"/>
                    <a:pt x="581900" y="290931"/>
                  </a:cubicBezTo>
                  <a:cubicBezTo>
                    <a:pt x="613237" y="297789"/>
                    <a:pt x="644574" y="304837"/>
                    <a:pt x="676007" y="311410"/>
                  </a:cubicBezTo>
                  <a:cubicBezTo>
                    <a:pt x="691056" y="314553"/>
                    <a:pt x="706868" y="316649"/>
                    <a:pt x="721441" y="310172"/>
                  </a:cubicBezTo>
                  <a:cubicBezTo>
                    <a:pt x="733443" y="304742"/>
                    <a:pt x="743063" y="293693"/>
                    <a:pt x="744396" y="280358"/>
                  </a:cubicBezTo>
                  <a:cubicBezTo>
                    <a:pt x="745920" y="265595"/>
                    <a:pt x="736967" y="253403"/>
                    <a:pt x="726394" y="244068"/>
                  </a:cubicBezTo>
                  <a:cubicBezTo>
                    <a:pt x="715726" y="234734"/>
                    <a:pt x="704010" y="226352"/>
                    <a:pt x="691723" y="219303"/>
                  </a:cubicBezTo>
                  <a:cubicBezTo>
                    <a:pt x="666768" y="204920"/>
                    <a:pt x="267194" y="56997"/>
                    <a:pt x="183755" y="31661"/>
                  </a:cubicBezTo>
                  <a:cubicBezTo>
                    <a:pt x="160704" y="24707"/>
                    <a:pt x="137654" y="17373"/>
                    <a:pt x="114413" y="10896"/>
                  </a:cubicBezTo>
                  <a:cubicBezTo>
                    <a:pt x="89553" y="3943"/>
                    <a:pt x="63549" y="-1391"/>
                    <a:pt x="37546" y="323"/>
                  </a:cubicBezTo>
                  <a:cubicBezTo>
                    <a:pt x="32784" y="609"/>
                    <a:pt x="28116" y="3086"/>
                    <a:pt x="24783" y="6705"/>
                  </a:cubicBezTo>
                  <a:cubicBezTo>
                    <a:pt x="5066" y="15182"/>
                    <a:pt x="-5031" y="37185"/>
                    <a:pt x="2494" y="58521"/>
                  </a:cubicBezTo>
                  <a:cubicBezTo>
                    <a:pt x="11638" y="84715"/>
                    <a:pt x="36117" y="103765"/>
                    <a:pt x="58025" y="119290"/>
                  </a:cubicBezTo>
                  <a:close/>
                </a:path>
              </a:pathLst>
            </a:custGeom>
            <a:solidFill>
              <a:srgbClr val="DDD8C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2E9DA76B-A8BA-48C3-BF56-3EE1FE51F58C}"/>
                </a:ext>
              </a:extLst>
            </p:cNvPr>
            <p:cNvSpPr/>
            <p:nvPr/>
          </p:nvSpPr>
          <p:spPr>
            <a:xfrm>
              <a:off x="5396298" y="2906839"/>
              <a:ext cx="670208" cy="455675"/>
            </a:xfrm>
            <a:custGeom>
              <a:avLst/>
              <a:gdLst>
                <a:gd name="connsiteX0" fmla="*/ 1614 w 670208"/>
                <a:gd name="connsiteY0" fmla="*/ 44958 h 455675"/>
                <a:gd name="connsiteX1" fmla="*/ 37809 w 670208"/>
                <a:gd name="connsiteY1" fmla="*/ 146971 h 455675"/>
                <a:gd name="connsiteX2" fmla="*/ 119057 w 670208"/>
                <a:gd name="connsiteY2" fmla="*/ 219456 h 455675"/>
                <a:gd name="connsiteX3" fmla="*/ 214784 w 670208"/>
                <a:gd name="connsiteY3" fmla="*/ 284702 h 455675"/>
                <a:gd name="connsiteX4" fmla="*/ 417380 w 670208"/>
                <a:gd name="connsiteY4" fmla="*/ 387001 h 455675"/>
                <a:gd name="connsiteX5" fmla="*/ 636741 w 670208"/>
                <a:gd name="connsiteY5" fmla="*/ 454057 h 455675"/>
                <a:gd name="connsiteX6" fmla="*/ 644266 w 670208"/>
                <a:gd name="connsiteY6" fmla="*/ 455676 h 455675"/>
                <a:gd name="connsiteX7" fmla="*/ 645028 w 670208"/>
                <a:gd name="connsiteY7" fmla="*/ 439293 h 455675"/>
                <a:gd name="connsiteX8" fmla="*/ 645028 w 670208"/>
                <a:gd name="connsiteY8" fmla="*/ 439198 h 455675"/>
                <a:gd name="connsiteX9" fmla="*/ 645504 w 670208"/>
                <a:gd name="connsiteY9" fmla="*/ 431483 h 455675"/>
                <a:gd name="connsiteX10" fmla="*/ 645504 w 670208"/>
                <a:gd name="connsiteY10" fmla="*/ 431197 h 455675"/>
                <a:gd name="connsiteX11" fmla="*/ 645980 w 670208"/>
                <a:gd name="connsiteY11" fmla="*/ 424053 h 455675"/>
                <a:gd name="connsiteX12" fmla="*/ 645980 w 670208"/>
                <a:gd name="connsiteY12" fmla="*/ 423482 h 455675"/>
                <a:gd name="connsiteX13" fmla="*/ 646552 w 670208"/>
                <a:gd name="connsiteY13" fmla="*/ 416909 h 455675"/>
                <a:gd name="connsiteX14" fmla="*/ 646647 w 670208"/>
                <a:gd name="connsiteY14" fmla="*/ 416052 h 455675"/>
                <a:gd name="connsiteX15" fmla="*/ 647219 w 670208"/>
                <a:gd name="connsiteY15" fmla="*/ 409956 h 455675"/>
                <a:gd name="connsiteX16" fmla="*/ 647314 w 670208"/>
                <a:gd name="connsiteY16" fmla="*/ 408718 h 455675"/>
                <a:gd name="connsiteX17" fmla="*/ 647885 w 670208"/>
                <a:gd name="connsiteY17" fmla="*/ 403003 h 455675"/>
                <a:gd name="connsiteX18" fmla="*/ 647981 w 670208"/>
                <a:gd name="connsiteY18" fmla="*/ 401669 h 455675"/>
                <a:gd name="connsiteX19" fmla="*/ 648743 w 670208"/>
                <a:gd name="connsiteY19" fmla="*/ 395002 h 455675"/>
                <a:gd name="connsiteX20" fmla="*/ 648743 w 670208"/>
                <a:gd name="connsiteY20" fmla="*/ 395002 h 455675"/>
                <a:gd name="connsiteX21" fmla="*/ 649409 w 670208"/>
                <a:gd name="connsiteY21" fmla="*/ 389001 h 455675"/>
                <a:gd name="connsiteX22" fmla="*/ 649600 w 670208"/>
                <a:gd name="connsiteY22" fmla="*/ 387667 h 455675"/>
                <a:gd name="connsiteX23" fmla="*/ 650362 w 670208"/>
                <a:gd name="connsiteY23" fmla="*/ 381953 h 455675"/>
                <a:gd name="connsiteX24" fmla="*/ 650457 w 670208"/>
                <a:gd name="connsiteY24" fmla="*/ 381286 h 455675"/>
                <a:gd name="connsiteX25" fmla="*/ 651219 w 670208"/>
                <a:gd name="connsiteY25" fmla="*/ 376047 h 455675"/>
                <a:gd name="connsiteX26" fmla="*/ 651314 w 670208"/>
                <a:gd name="connsiteY26" fmla="*/ 375190 h 455675"/>
                <a:gd name="connsiteX27" fmla="*/ 652172 w 670208"/>
                <a:gd name="connsiteY27" fmla="*/ 369665 h 455675"/>
                <a:gd name="connsiteX28" fmla="*/ 652267 w 670208"/>
                <a:gd name="connsiteY28" fmla="*/ 368998 h 455675"/>
                <a:gd name="connsiteX29" fmla="*/ 653124 w 670208"/>
                <a:gd name="connsiteY29" fmla="*/ 363569 h 455675"/>
                <a:gd name="connsiteX30" fmla="*/ 653124 w 670208"/>
                <a:gd name="connsiteY30" fmla="*/ 363569 h 455675"/>
                <a:gd name="connsiteX31" fmla="*/ 654077 w 670208"/>
                <a:gd name="connsiteY31" fmla="*/ 358045 h 455675"/>
                <a:gd name="connsiteX32" fmla="*/ 654172 w 670208"/>
                <a:gd name="connsiteY32" fmla="*/ 357664 h 455675"/>
                <a:gd name="connsiteX33" fmla="*/ 662554 w 670208"/>
                <a:gd name="connsiteY33" fmla="*/ 316706 h 455675"/>
                <a:gd name="connsiteX34" fmla="*/ 662554 w 670208"/>
                <a:gd name="connsiteY34" fmla="*/ 316706 h 455675"/>
                <a:gd name="connsiteX35" fmla="*/ 665126 w 670208"/>
                <a:gd name="connsiteY35" fmla="*/ 306515 h 455675"/>
                <a:gd name="connsiteX36" fmla="*/ 665221 w 670208"/>
                <a:gd name="connsiteY36" fmla="*/ 306038 h 455675"/>
                <a:gd name="connsiteX37" fmla="*/ 665697 w 670208"/>
                <a:gd name="connsiteY37" fmla="*/ 304324 h 455675"/>
                <a:gd name="connsiteX38" fmla="*/ 665793 w 670208"/>
                <a:gd name="connsiteY38" fmla="*/ 303848 h 455675"/>
                <a:gd name="connsiteX39" fmla="*/ 666174 w 670208"/>
                <a:gd name="connsiteY39" fmla="*/ 302323 h 455675"/>
                <a:gd name="connsiteX40" fmla="*/ 666269 w 670208"/>
                <a:gd name="connsiteY40" fmla="*/ 301847 h 455675"/>
                <a:gd name="connsiteX41" fmla="*/ 666745 w 670208"/>
                <a:gd name="connsiteY41" fmla="*/ 300038 h 455675"/>
                <a:gd name="connsiteX42" fmla="*/ 667697 w 670208"/>
                <a:gd name="connsiteY42" fmla="*/ 296323 h 455675"/>
                <a:gd name="connsiteX43" fmla="*/ 668555 w 670208"/>
                <a:gd name="connsiteY43" fmla="*/ 293180 h 455675"/>
                <a:gd name="connsiteX44" fmla="*/ 670174 w 670208"/>
                <a:gd name="connsiteY44" fmla="*/ 285845 h 455675"/>
                <a:gd name="connsiteX45" fmla="*/ 669793 w 670208"/>
                <a:gd name="connsiteY45" fmla="*/ 284226 h 455675"/>
                <a:gd name="connsiteX46" fmla="*/ 661220 w 670208"/>
                <a:gd name="connsiteY46" fmla="*/ 282797 h 455675"/>
                <a:gd name="connsiteX47" fmla="*/ 654362 w 670208"/>
                <a:gd name="connsiteY47" fmla="*/ 281654 h 455675"/>
                <a:gd name="connsiteX48" fmla="*/ 509487 w 670208"/>
                <a:gd name="connsiteY48" fmla="*/ 251650 h 455675"/>
                <a:gd name="connsiteX49" fmla="*/ 493390 w 670208"/>
                <a:gd name="connsiteY49" fmla="*/ 246983 h 455675"/>
                <a:gd name="connsiteX50" fmla="*/ 492628 w 670208"/>
                <a:gd name="connsiteY50" fmla="*/ 246793 h 455675"/>
                <a:gd name="connsiteX51" fmla="*/ 485484 w 670208"/>
                <a:gd name="connsiteY51" fmla="*/ 244602 h 455675"/>
                <a:gd name="connsiteX52" fmla="*/ 484532 w 670208"/>
                <a:gd name="connsiteY52" fmla="*/ 244316 h 455675"/>
                <a:gd name="connsiteX53" fmla="*/ 469101 w 670208"/>
                <a:gd name="connsiteY53" fmla="*/ 239173 h 455675"/>
                <a:gd name="connsiteX54" fmla="*/ 467768 w 670208"/>
                <a:gd name="connsiteY54" fmla="*/ 238696 h 455675"/>
                <a:gd name="connsiteX55" fmla="*/ 461767 w 670208"/>
                <a:gd name="connsiteY55" fmla="*/ 236601 h 455675"/>
                <a:gd name="connsiteX56" fmla="*/ 459576 w 670208"/>
                <a:gd name="connsiteY56" fmla="*/ 235839 h 455675"/>
                <a:gd name="connsiteX57" fmla="*/ 455766 w 670208"/>
                <a:gd name="connsiteY57" fmla="*/ 234410 h 455675"/>
                <a:gd name="connsiteX58" fmla="*/ 455480 w 670208"/>
                <a:gd name="connsiteY58" fmla="*/ 234315 h 455675"/>
                <a:gd name="connsiteX59" fmla="*/ 454242 w 670208"/>
                <a:gd name="connsiteY59" fmla="*/ 233839 h 455675"/>
                <a:gd name="connsiteX60" fmla="*/ 452147 w 670208"/>
                <a:gd name="connsiteY60" fmla="*/ 233077 h 455675"/>
                <a:gd name="connsiteX61" fmla="*/ 444908 w 670208"/>
                <a:gd name="connsiteY61" fmla="*/ 230219 h 455675"/>
                <a:gd name="connsiteX62" fmla="*/ 380709 w 670208"/>
                <a:gd name="connsiteY62" fmla="*/ 198882 h 455675"/>
                <a:gd name="connsiteX63" fmla="*/ 257837 w 670208"/>
                <a:gd name="connsiteY63" fmla="*/ 108966 h 455675"/>
                <a:gd name="connsiteX64" fmla="*/ 136202 w 670208"/>
                <a:gd name="connsiteY64" fmla="*/ 20765 h 455675"/>
                <a:gd name="connsiteX65" fmla="*/ 117343 w 670208"/>
                <a:gd name="connsiteY65" fmla="*/ 12954 h 455675"/>
                <a:gd name="connsiteX66" fmla="*/ 69718 w 670208"/>
                <a:gd name="connsiteY66" fmla="*/ 0 h 455675"/>
                <a:gd name="connsiteX67" fmla="*/ 33237 w 670208"/>
                <a:gd name="connsiteY67" fmla="*/ 7144 h 455675"/>
                <a:gd name="connsiteX68" fmla="*/ 1614 w 670208"/>
                <a:gd name="connsiteY68" fmla="*/ 44958 h 455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70208" h="455675">
                  <a:moveTo>
                    <a:pt x="1614" y="44958"/>
                  </a:moveTo>
                  <a:cubicBezTo>
                    <a:pt x="-6006" y="82486"/>
                    <a:pt x="14568" y="119348"/>
                    <a:pt x="37809" y="146971"/>
                  </a:cubicBezTo>
                  <a:cubicBezTo>
                    <a:pt x="61241" y="174879"/>
                    <a:pt x="90101" y="197739"/>
                    <a:pt x="119057" y="219456"/>
                  </a:cubicBezTo>
                  <a:cubicBezTo>
                    <a:pt x="150014" y="242602"/>
                    <a:pt x="182018" y="264319"/>
                    <a:pt x="214784" y="284702"/>
                  </a:cubicBezTo>
                  <a:cubicBezTo>
                    <a:pt x="279173" y="324612"/>
                    <a:pt x="347086" y="358807"/>
                    <a:pt x="417380" y="387001"/>
                  </a:cubicBezTo>
                  <a:cubicBezTo>
                    <a:pt x="488437" y="415481"/>
                    <a:pt x="561875" y="437864"/>
                    <a:pt x="636741" y="454057"/>
                  </a:cubicBezTo>
                  <a:cubicBezTo>
                    <a:pt x="639218" y="454628"/>
                    <a:pt x="641694" y="455105"/>
                    <a:pt x="644266" y="455676"/>
                  </a:cubicBezTo>
                  <a:cubicBezTo>
                    <a:pt x="644456" y="450056"/>
                    <a:pt x="644742" y="444627"/>
                    <a:pt x="645028" y="439293"/>
                  </a:cubicBezTo>
                  <a:cubicBezTo>
                    <a:pt x="645028" y="439293"/>
                    <a:pt x="645028" y="439293"/>
                    <a:pt x="645028" y="439198"/>
                  </a:cubicBezTo>
                  <a:cubicBezTo>
                    <a:pt x="645218" y="436626"/>
                    <a:pt x="645314" y="434054"/>
                    <a:pt x="645504" y="431483"/>
                  </a:cubicBezTo>
                  <a:cubicBezTo>
                    <a:pt x="645504" y="431387"/>
                    <a:pt x="645504" y="431292"/>
                    <a:pt x="645504" y="431197"/>
                  </a:cubicBezTo>
                  <a:cubicBezTo>
                    <a:pt x="645695" y="428815"/>
                    <a:pt x="645885" y="426339"/>
                    <a:pt x="645980" y="424053"/>
                  </a:cubicBezTo>
                  <a:cubicBezTo>
                    <a:pt x="645980" y="423863"/>
                    <a:pt x="645980" y="423672"/>
                    <a:pt x="645980" y="423482"/>
                  </a:cubicBezTo>
                  <a:cubicBezTo>
                    <a:pt x="646171" y="421291"/>
                    <a:pt x="646361" y="419005"/>
                    <a:pt x="646552" y="416909"/>
                  </a:cubicBezTo>
                  <a:cubicBezTo>
                    <a:pt x="646552" y="416623"/>
                    <a:pt x="646647" y="416338"/>
                    <a:pt x="646647" y="416052"/>
                  </a:cubicBezTo>
                  <a:cubicBezTo>
                    <a:pt x="646838" y="414052"/>
                    <a:pt x="647028" y="411956"/>
                    <a:pt x="647219" y="409956"/>
                  </a:cubicBezTo>
                  <a:cubicBezTo>
                    <a:pt x="647219" y="409575"/>
                    <a:pt x="647314" y="409194"/>
                    <a:pt x="647314" y="408718"/>
                  </a:cubicBezTo>
                  <a:cubicBezTo>
                    <a:pt x="647504" y="406813"/>
                    <a:pt x="647695" y="404908"/>
                    <a:pt x="647885" y="403003"/>
                  </a:cubicBezTo>
                  <a:cubicBezTo>
                    <a:pt x="647885" y="402527"/>
                    <a:pt x="647981" y="402146"/>
                    <a:pt x="647981" y="401669"/>
                  </a:cubicBezTo>
                  <a:cubicBezTo>
                    <a:pt x="648266" y="399383"/>
                    <a:pt x="648457" y="397192"/>
                    <a:pt x="648743" y="395002"/>
                  </a:cubicBezTo>
                  <a:cubicBezTo>
                    <a:pt x="648743" y="395002"/>
                    <a:pt x="648743" y="395002"/>
                    <a:pt x="648743" y="395002"/>
                  </a:cubicBezTo>
                  <a:cubicBezTo>
                    <a:pt x="648933" y="393002"/>
                    <a:pt x="649219" y="391001"/>
                    <a:pt x="649409" y="389001"/>
                  </a:cubicBezTo>
                  <a:cubicBezTo>
                    <a:pt x="649505" y="388525"/>
                    <a:pt x="649505" y="388144"/>
                    <a:pt x="649600" y="387667"/>
                  </a:cubicBezTo>
                  <a:cubicBezTo>
                    <a:pt x="649886" y="385763"/>
                    <a:pt x="650076" y="383858"/>
                    <a:pt x="650362" y="381953"/>
                  </a:cubicBezTo>
                  <a:cubicBezTo>
                    <a:pt x="650362" y="381667"/>
                    <a:pt x="650457" y="381476"/>
                    <a:pt x="650457" y="381286"/>
                  </a:cubicBezTo>
                  <a:cubicBezTo>
                    <a:pt x="650648" y="379476"/>
                    <a:pt x="650933" y="377761"/>
                    <a:pt x="651219" y="376047"/>
                  </a:cubicBezTo>
                  <a:cubicBezTo>
                    <a:pt x="651219" y="375761"/>
                    <a:pt x="651314" y="375475"/>
                    <a:pt x="651314" y="375190"/>
                  </a:cubicBezTo>
                  <a:cubicBezTo>
                    <a:pt x="651600" y="373285"/>
                    <a:pt x="651886" y="371475"/>
                    <a:pt x="652172" y="369665"/>
                  </a:cubicBezTo>
                  <a:cubicBezTo>
                    <a:pt x="652172" y="369475"/>
                    <a:pt x="652267" y="369189"/>
                    <a:pt x="652267" y="368998"/>
                  </a:cubicBezTo>
                  <a:cubicBezTo>
                    <a:pt x="652553" y="367189"/>
                    <a:pt x="652839" y="365379"/>
                    <a:pt x="653124" y="363569"/>
                  </a:cubicBezTo>
                  <a:cubicBezTo>
                    <a:pt x="653124" y="363569"/>
                    <a:pt x="653124" y="363569"/>
                    <a:pt x="653124" y="363569"/>
                  </a:cubicBezTo>
                  <a:cubicBezTo>
                    <a:pt x="653410" y="361664"/>
                    <a:pt x="653696" y="359855"/>
                    <a:pt x="654077" y="358045"/>
                  </a:cubicBezTo>
                  <a:cubicBezTo>
                    <a:pt x="654077" y="357950"/>
                    <a:pt x="654077" y="357854"/>
                    <a:pt x="654172" y="357664"/>
                  </a:cubicBezTo>
                  <a:cubicBezTo>
                    <a:pt x="656934" y="341186"/>
                    <a:pt x="659887" y="327565"/>
                    <a:pt x="662554" y="316706"/>
                  </a:cubicBezTo>
                  <a:lnTo>
                    <a:pt x="662554" y="316706"/>
                  </a:lnTo>
                  <a:cubicBezTo>
                    <a:pt x="663411" y="312992"/>
                    <a:pt x="664268" y="309658"/>
                    <a:pt x="665126" y="306515"/>
                  </a:cubicBezTo>
                  <a:cubicBezTo>
                    <a:pt x="665126" y="306324"/>
                    <a:pt x="665221" y="306229"/>
                    <a:pt x="665221" y="306038"/>
                  </a:cubicBezTo>
                  <a:cubicBezTo>
                    <a:pt x="665411" y="305467"/>
                    <a:pt x="665507" y="304895"/>
                    <a:pt x="665697" y="304324"/>
                  </a:cubicBezTo>
                  <a:cubicBezTo>
                    <a:pt x="665697" y="304133"/>
                    <a:pt x="665793" y="303943"/>
                    <a:pt x="665793" y="303848"/>
                  </a:cubicBezTo>
                  <a:cubicBezTo>
                    <a:pt x="665888" y="303276"/>
                    <a:pt x="666078" y="302800"/>
                    <a:pt x="666174" y="302323"/>
                  </a:cubicBezTo>
                  <a:cubicBezTo>
                    <a:pt x="666174" y="302133"/>
                    <a:pt x="666269" y="301942"/>
                    <a:pt x="666269" y="301847"/>
                  </a:cubicBezTo>
                  <a:cubicBezTo>
                    <a:pt x="666459" y="301181"/>
                    <a:pt x="666554" y="300609"/>
                    <a:pt x="666745" y="300038"/>
                  </a:cubicBezTo>
                  <a:cubicBezTo>
                    <a:pt x="667126" y="298704"/>
                    <a:pt x="667412" y="297466"/>
                    <a:pt x="667697" y="296323"/>
                  </a:cubicBezTo>
                  <a:cubicBezTo>
                    <a:pt x="667983" y="295180"/>
                    <a:pt x="668269" y="294132"/>
                    <a:pt x="668555" y="293180"/>
                  </a:cubicBezTo>
                  <a:cubicBezTo>
                    <a:pt x="669412" y="289750"/>
                    <a:pt x="670079" y="287274"/>
                    <a:pt x="670174" y="285845"/>
                  </a:cubicBezTo>
                  <a:cubicBezTo>
                    <a:pt x="670269" y="284798"/>
                    <a:pt x="670174" y="284226"/>
                    <a:pt x="669793" y="284226"/>
                  </a:cubicBezTo>
                  <a:cubicBezTo>
                    <a:pt x="666935" y="283750"/>
                    <a:pt x="664078" y="283273"/>
                    <a:pt x="661220" y="282797"/>
                  </a:cubicBezTo>
                  <a:cubicBezTo>
                    <a:pt x="658934" y="282416"/>
                    <a:pt x="656649" y="282035"/>
                    <a:pt x="654362" y="281654"/>
                  </a:cubicBezTo>
                  <a:cubicBezTo>
                    <a:pt x="605880" y="273558"/>
                    <a:pt x="556826" y="264795"/>
                    <a:pt x="509487" y="251650"/>
                  </a:cubicBezTo>
                  <a:cubicBezTo>
                    <a:pt x="504153" y="250127"/>
                    <a:pt x="498724" y="248602"/>
                    <a:pt x="493390" y="246983"/>
                  </a:cubicBezTo>
                  <a:cubicBezTo>
                    <a:pt x="493104" y="246888"/>
                    <a:pt x="492914" y="246793"/>
                    <a:pt x="492628" y="246793"/>
                  </a:cubicBezTo>
                  <a:cubicBezTo>
                    <a:pt x="490247" y="246031"/>
                    <a:pt x="487865" y="245364"/>
                    <a:pt x="485484" y="244602"/>
                  </a:cubicBezTo>
                  <a:cubicBezTo>
                    <a:pt x="485199" y="244507"/>
                    <a:pt x="484913" y="244411"/>
                    <a:pt x="484532" y="244316"/>
                  </a:cubicBezTo>
                  <a:cubicBezTo>
                    <a:pt x="479388" y="242697"/>
                    <a:pt x="474245" y="240983"/>
                    <a:pt x="469101" y="239173"/>
                  </a:cubicBezTo>
                  <a:cubicBezTo>
                    <a:pt x="468625" y="238982"/>
                    <a:pt x="468244" y="238887"/>
                    <a:pt x="467768" y="238696"/>
                  </a:cubicBezTo>
                  <a:cubicBezTo>
                    <a:pt x="465767" y="238030"/>
                    <a:pt x="463767" y="237268"/>
                    <a:pt x="461767" y="236601"/>
                  </a:cubicBezTo>
                  <a:cubicBezTo>
                    <a:pt x="461005" y="236315"/>
                    <a:pt x="460338" y="236029"/>
                    <a:pt x="459576" y="235839"/>
                  </a:cubicBezTo>
                  <a:cubicBezTo>
                    <a:pt x="458338" y="235363"/>
                    <a:pt x="457004" y="234886"/>
                    <a:pt x="455766" y="234410"/>
                  </a:cubicBezTo>
                  <a:cubicBezTo>
                    <a:pt x="455671" y="234410"/>
                    <a:pt x="455576" y="234315"/>
                    <a:pt x="455480" y="234315"/>
                  </a:cubicBezTo>
                  <a:cubicBezTo>
                    <a:pt x="455099" y="234125"/>
                    <a:pt x="454623" y="234029"/>
                    <a:pt x="454242" y="233839"/>
                  </a:cubicBezTo>
                  <a:cubicBezTo>
                    <a:pt x="453576" y="233553"/>
                    <a:pt x="452813" y="233267"/>
                    <a:pt x="452147" y="233077"/>
                  </a:cubicBezTo>
                  <a:cubicBezTo>
                    <a:pt x="449765" y="232124"/>
                    <a:pt x="447289" y="231172"/>
                    <a:pt x="444908" y="230219"/>
                  </a:cubicBezTo>
                  <a:cubicBezTo>
                    <a:pt x="422810" y="221361"/>
                    <a:pt x="401283" y="211074"/>
                    <a:pt x="380709" y="198882"/>
                  </a:cubicBezTo>
                  <a:cubicBezTo>
                    <a:pt x="336894" y="172879"/>
                    <a:pt x="295937" y="142780"/>
                    <a:pt x="257837" y="108966"/>
                  </a:cubicBezTo>
                  <a:cubicBezTo>
                    <a:pt x="220403" y="75819"/>
                    <a:pt x="182589" y="41434"/>
                    <a:pt x="136202" y="20765"/>
                  </a:cubicBezTo>
                  <a:cubicBezTo>
                    <a:pt x="129725" y="17812"/>
                    <a:pt x="123439" y="15335"/>
                    <a:pt x="117343" y="12954"/>
                  </a:cubicBezTo>
                  <a:cubicBezTo>
                    <a:pt x="99817" y="6382"/>
                    <a:pt x="84005" y="2191"/>
                    <a:pt x="69718" y="0"/>
                  </a:cubicBezTo>
                  <a:cubicBezTo>
                    <a:pt x="57335" y="857"/>
                    <a:pt x="45048" y="2762"/>
                    <a:pt x="33237" y="7144"/>
                  </a:cubicBezTo>
                  <a:cubicBezTo>
                    <a:pt x="16378" y="13430"/>
                    <a:pt x="5234" y="27242"/>
                    <a:pt x="1614" y="44958"/>
                  </a:cubicBezTo>
                  <a:close/>
                </a:path>
              </a:pathLst>
            </a:custGeom>
            <a:solidFill>
              <a:srgbClr val="DDD8C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B874810A-E0B0-4537-AFB7-D41E7BAC6901}"/>
                </a:ext>
              </a:extLst>
            </p:cNvPr>
            <p:cNvSpPr/>
            <p:nvPr/>
          </p:nvSpPr>
          <p:spPr>
            <a:xfrm>
              <a:off x="5342286" y="3043237"/>
              <a:ext cx="709993" cy="519645"/>
            </a:xfrm>
            <a:custGeom>
              <a:avLst/>
              <a:gdLst>
                <a:gd name="connsiteX0" fmla="*/ 709994 w 709993"/>
                <a:gd name="connsiteY0" fmla="*/ 518732 h 519645"/>
                <a:gd name="connsiteX1" fmla="*/ 706088 w 709993"/>
                <a:gd name="connsiteY1" fmla="*/ 489299 h 519645"/>
                <a:gd name="connsiteX2" fmla="*/ 227648 w 709993"/>
                <a:gd name="connsiteY2" fmla="*/ 266319 h 519645"/>
                <a:gd name="connsiteX3" fmla="*/ 130397 w 709993"/>
                <a:gd name="connsiteY3" fmla="*/ 181737 h 519645"/>
                <a:gd name="connsiteX4" fmla="*/ 42196 w 709993"/>
                <a:gd name="connsiteY4" fmla="*/ 81534 h 519645"/>
                <a:gd name="connsiteX5" fmla="*/ 0 w 709993"/>
                <a:gd name="connsiteY5" fmla="*/ 0 h 519645"/>
                <a:gd name="connsiteX6" fmla="*/ 22765 w 709993"/>
                <a:gd name="connsiteY6" fmla="*/ 71056 h 519645"/>
                <a:gd name="connsiteX7" fmla="*/ 187928 w 709993"/>
                <a:gd name="connsiteY7" fmla="*/ 286417 h 519645"/>
                <a:gd name="connsiteX8" fmla="*/ 687610 w 709993"/>
                <a:gd name="connsiteY8" fmla="*/ 519589 h 519645"/>
                <a:gd name="connsiteX9" fmla="*/ 709994 w 709993"/>
                <a:gd name="connsiteY9" fmla="*/ 518732 h 519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993" h="519645">
                  <a:moveTo>
                    <a:pt x="709994" y="518732"/>
                  </a:moveTo>
                  <a:cubicBezTo>
                    <a:pt x="708565" y="508730"/>
                    <a:pt x="707231" y="498919"/>
                    <a:pt x="706088" y="489299"/>
                  </a:cubicBezTo>
                  <a:cubicBezTo>
                    <a:pt x="533400" y="449866"/>
                    <a:pt x="368046" y="374618"/>
                    <a:pt x="227648" y="266319"/>
                  </a:cubicBezTo>
                  <a:cubicBezTo>
                    <a:pt x="193548" y="240030"/>
                    <a:pt x="161068" y="211931"/>
                    <a:pt x="130397" y="181737"/>
                  </a:cubicBezTo>
                  <a:cubicBezTo>
                    <a:pt x="98774" y="150590"/>
                    <a:pt x="68104" y="117634"/>
                    <a:pt x="42196" y="81534"/>
                  </a:cubicBezTo>
                  <a:cubicBezTo>
                    <a:pt x="24479" y="56960"/>
                    <a:pt x="9144" y="29337"/>
                    <a:pt x="0" y="0"/>
                  </a:cubicBezTo>
                  <a:cubicBezTo>
                    <a:pt x="4001" y="24860"/>
                    <a:pt x="10954" y="49340"/>
                    <a:pt x="22765" y="71056"/>
                  </a:cubicBezTo>
                  <a:cubicBezTo>
                    <a:pt x="69532" y="157067"/>
                    <a:pt x="126587" y="228124"/>
                    <a:pt x="187928" y="286417"/>
                  </a:cubicBezTo>
                  <a:cubicBezTo>
                    <a:pt x="369284" y="458724"/>
                    <a:pt x="587788" y="518732"/>
                    <a:pt x="687610" y="519589"/>
                  </a:cubicBezTo>
                  <a:cubicBezTo>
                    <a:pt x="695992" y="519779"/>
                    <a:pt x="703421" y="519493"/>
                    <a:pt x="709994" y="518732"/>
                  </a:cubicBezTo>
                  <a:close/>
                </a:path>
              </a:pathLst>
            </a:custGeom>
            <a:solidFill>
              <a:srgbClr val="DDD8C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86F7977-93E4-42E1-BD2E-3B21C47B2337}"/>
                </a:ext>
              </a:extLst>
            </p:cNvPr>
            <p:cNvSpPr/>
            <p:nvPr/>
          </p:nvSpPr>
          <p:spPr>
            <a:xfrm>
              <a:off x="5338342" y="2904863"/>
              <a:ext cx="710031" cy="627673"/>
            </a:xfrm>
            <a:custGeom>
              <a:avLst/>
              <a:gdLst>
                <a:gd name="connsiteX0" fmla="*/ 134341 w 710031"/>
                <a:gd name="connsiteY0" fmla="*/ 320111 h 627673"/>
                <a:gd name="connsiteX1" fmla="*/ 231591 w 710031"/>
                <a:gd name="connsiteY1" fmla="*/ 404693 h 627673"/>
                <a:gd name="connsiteX2" fmla="*/ 710032 w 710031"/>
                <a:gd name="connsiteY2" fmla="*/ 627673 h 627673"/>
                <a:gd name="connsiteX3" fmla="*/ 703555 w 710031"/>
                <a:gd name="connsiteY3" fmla="*/ 556903 h 627673"/>
                <a:gd name="connsiteX4" fmla="*/ 702602 w 710031"/>
                <a:gd name="connsiteY4" fmla="*/ 539186 h 627673"/>
                <a:gd name="connsiteX5" fmla="*/ 701936 w 710031"/>
                <a:gd name="connsiteY5" fmla="*/ 522041 h 627673"/>
                <a:gd name="connsiteX6" fmla="*/ 701745 w 710031"/>
                <a:gd name="connsiteY6" fmla="*/ 513183 h 627673"/>
                <a:gd name="connsiteX7" fmla="*/ 701650 w 710031"/>
                <a:gd name="connsiteY7" fmla="*/ 509373 h 627673"/>
                <a:gd name="connsiteX8" fmla="*/ 701555 w 710031"/>
                <a:gd name="connsiteY8" fmla="*/ 504515 h 627673"/>
                <a:gd name="connsiteX9" fmla="*/ 701555 w 710031"/>
                <a:gd name="connsiteY9" fmla="*/ 499562 h 627673"/>
                <a:gd name="connsiteX10" fmla="*/ 701555 w 710031"/>
                <a:gd name="connsiteY10" fmla="*/ 496133 h 627673"/>
                <a:gd name="connsiteX11" fmla="*/ 701555 w 710031"/>
                <a:gd name="connsiteY11" fmla="*/ 490418 h 627673"/>
                <a:gd name="connsiteX12" fmla="*/ 701555 w 710031"/>
                <a:gd name="connsiteY12" fmla="*/ 488037 h 627673"/>
                <a:gd name="connsiteX13" fmla="*/ 701650 w 710031"/>
                <a:gd name="connsiteY13" fmla="*/ 481655 h 627673"/>
                <a:gd name="connsiteX14" fmla="*/ 701650 w 710031"/>
                <a:gd name="connsiteY14" fmla="*/ 480131 h 627673"/>
                <a:gd name="connsiteX15" fmla="*/ 701745 w 710031"/>
                <a:gd name="connsiteY15" fmla="*/ 473273 h 627673"/>
                <a:gd name="connsiteX16" fmla="*/ 701745 w 710031"/>
                <a:gd name="connsiteY16" fmla="*/ 472416 h 627673"/>
                <a:gd name="connsiteX17" fmla="*/ 701936 w 710031"/>
                <a:gd name="connsiteY17" fmla="*/ 465272 h 627673"/>
                <a:gd name="connsiteX18" fmla="*/ 701936 w 710031"/>
                <a:gd name="connsiteY18" fmla="*/ 464986 h 627673"/>
                <a:gd name="connsiteX19" fmla="*/ 702221 w 710031"/>
                <a:gd name="connsiteY19" fmla="*/ 457652 h 627673"/>
                <a:gd name="connsiteX20" fmla="*/ 694697 w 710031"/>
                <a:gd name="connsiteY20" fmla="*/ 456033 h 627673"/>
                <a:gd name="connsiteX21" fmla="*/ 475336 w 710031"/>
                <a:gd name="connsiteY21" fmla="*/ 388977 h 627673"/>
                <a:gd name="connsiteX22" fmla="*/ 272739 w 710031"/>
                <a:gd name="connsiteY22" fmla="*/ 286678 h 627673"/>
                <a:gd name="connsiteX23" fmla="*/ 177013 w 710031"/>
                <a:gd name="connsiteY23" fmla="*/ 221432 h 627673"/>
                <a:gd name="connsiteX24" fmla="*/ 95765 w 710031"/>
                <a:gd name="connsiteY24" fmla="*/ 148947 h 627673"/>
                <a:gd name="connsiteX25" fmla="*/ 59570 w 710031"/>
                <a:gd name="connsiteY25" fmla="*/ 46934 h 627673"/>
                <a:gd name="connsiteX26" fmla="*/ 91383 w 710031"/>
                <a:gd name="connsiteY26" fmla="*/ 9024 h 627673"/>
                <a:gd name="connsiteX27" fmla="*/ 127864 w 710031"/>
                <a:gd name="connsiteY27" fmla="*/ 1881 h 627673"/>
                <a:gd name="connsiteX28" fmla="*/ 38 w 710031"/>
                <a:gd name="connsiteY28" fmla="*/ 101322 h 627673"/>
                <a:gd name="connsiteX29" fmla="*/ 3944 w 710031"/>
                <a:gd name="connsiteY29" fmla="*/ 138374 h 627673"/>
                <a:gd name="connsiteX30" fmla="*/ 46139 w 710031"/>
                <a:gd name="connsiteY30" fmla="*/ 219908 h 627673"/>
                <a:gd name="connsiteX31" fmla="*/ 134341 w 710031"/>
                <a:gd name="connsiteY31" fmla="*/ 320111 h 62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10031" h="627673">
                  <a:moveTo>
                    <a:pt x="134341" y="320111"/>
                  </a:moveTo>
                  <a:cubicBezTo>
                    <a:pt x="165011" y="350305"/>
                    <a:pt x="197492" y="378404"/>
                    <a:pt x="231591" y="404693"/>
                  </a:cubicBezTo>
                  <a:cubicBezTo>
                    <a:pt x="371990" y="512992"/>
                    <a:pt x="537344" y="588240"/>
                    <a:pt x="710032" y="627673"/>
                  </a:cubicBezTo>
                  <a:cubicBezTo>
                    <a:pt x="706984" y="602623"/>
                    <a:pt x="704888" y="579096"/>
                    <a:pt x="703555" y="556903"/>
                  </a:cubicBezTo>
                  <a:cubicBezTo>
                    <a:pt x="703174" y="550902"/>
                    <a:pt x="702888" y="544996"/>
                    <a:pt x="702602" y="539186"/>
                  </a:cubicBezTo>
                  <a:cubicBezTo>
                    <a:pt x="702317" y="533376"/>
                    <a:pt x="702126" y="527661"/>
                    <a:pt x="701936" y="522041"/>
                  </a:cubicBezTo>
                  <a:cubicBezTo>
                    <a:pt x="701840" y="519088"/>
                    <a:pt x="701745" y="516040"/>
                    <a:pt x="701745" y="513183"/>
                  </a:cubicBezTo>
                  <a:cubicBezTo>
                    <a:pt x="701745" y="511945"/>
                    <a:pt x="701745" y="510611"/>
                    <a:pt x="701650" y="509373"/>
                  </a:cubicBezTo>
                  <a:cubicBezTo>
                    <a:pt x="701650" y="507753"/>
                    <a:pt x="701555" y="506134"/>
                    <a:pt x="701555" y="504515"/>
                  </a:cubicBezTo>
                  <a:cubicBezTo>
                    <a:pt x="701555" y="502801"/>
                    <a:pt x="701555" y="501181"/>
                    <a:pt x="701555" y="499562"/>
                  </a:cubicBezTo>
                  <a:cubicBezTo>
                    <a:pt x="701555" y="498419"/>
                    <a:pt x="701555" y="497276"/>
                    <a:pt x="701555" y="496133"/>
                  </a:cubicBezTo>
                  <a:cubicBezTo>
                    <a:pt x="701555" y="494228"/>
                    <a:pt x="701555" y="492323"/>
                    <a:pt x="701555" y="490418"/>
                  </a:cubicBezTo>
                  <a:cubicBezTo>
                    <a:pt x="701555" y="489656"/>
                    <a:pt x="701555" y="488799"/>
                    <a:pt x="701555" y="488037"/>
                  </a:cubicBezTo>
                  <a:cubicBezTo>
                    <a:pt x="701555" y="485941"/>
                    <a:pt x="701555" y="483751"/>
                    <a:pt x="701650" y="481655"/>
                  </a:cubicBezTo>
                  <a:cubicBezTo>
                    <a:pt x="701650" y="481179"/>
                    <a:pt x="701650" y="480607"/>
                    <a:pt x="701650" y="480131"/>
                  </a:cubicBezTo>
                  <a:cubicBezTo>
                    <a:pt x="701650" y="477845"/>
                    <a:pt x="701745" y="475559"/>
                    <a:pt x="701745" y="473273"/>
                  </a:cubicBezTo>
                  <a:cubicBezTo>
                    <a:pt x="701745" y="472987"/>
                    <a:pt x="701745" y="472701"/>
                    <a:pt x="701745" y="472416"/>
                  </a:cubicBezTo>
                  <a:cubicBezTo>
                    <a:pt x="701840" y="470035"/>
                    <a:pt x="701840" y="467558"/>
                    <a:pt x="701936" y="465272"/>
                  </a:cubicBezTo>
                  <a:cubicBezTo>
                    <a:pt x="701936" y="465177"/>
                    <a:pt x="701936" y="465082"/>
                    <a:pt x="701936" y="464986"/>
                  </a:cubicBezTo>
                  <a:cubicBezTo>
                    <a:pt x="702031" y="462510"/>
                    <a:pt x="702126" y="460033"/>
                    <a:pt x="702221" y="457652"/>
                  </a:cubicBezTo>
                  <a:cubicBezTo>
                    <a:pt x="699745" y="457080"/>
                    <a:pt x="697268" y="456604"/>
                    <a:pt x="694697" y="456033"/>
                  </a:cubicBezTo>
                  <a:cubicBezTo>
                    <a:pt x="619925" y="439745"/>
                    <a:pt x="546392" y="417361"/>
                    <a:pt x="475336" y="388977"/>
                  </a:cubicBezTo>
                  <a:cubicBezTo>
                    <a:pt x="405041" y="360783"/>
                    <a:pt x="337128" y="326588"/>
                    <a:pt x="272739" y="286678"/>
                  </a:cubicBezTo>
                  <a:cubicBezTo>
                    <a:pt x="239973" y="266295"/>
                    <a:pt x="207874" y="244578"/>
                    <a:pt x="177013" y="221432"/>
                  </a:cubicBezTo>
                  <a:cubicBezTo>
                    <a:pt x="147962" y="199715"/>
                    <a:pt x="119196" y="176855"/>
                    <a:pt x="95765" y="148947"/>
                  </a:cubicBezTo>
                  <a:cubicBezTo>
                    <a:pt x="72524" y="121324"/>
                    <a:pt x="51950" y="84462"/>
                    <a:pt x="59570" y="46934"/>
                  </a:cubicBezTo>
                  <a:cubicBezTo>
                    <a:pt x="63189" y="29218"/>
                    <a:pt x="74333" y="15406"/>
                    <a:pt x="91383" y="9024"/>
                  </a:cubicBezTo>
                  <a:cubicBezTo>
                    <a:pt x="103289" y="4643"/>
                    <a:pt x="115481" y="2738"/>
                    <a:pt x="127864" y="1881"/>
                  </a:cubicBezTo>
                  <a:cubicBezTo>
                    <a:pt x="18898" y="-14788"/>
                    <a:pt x="-1009" y="84367"/>
                    <a:pt x="38" y="101322"/>
                  </a:cubicBezTo>
                  <a:cubicBezTo>
                    <a:pt x="800" y="113609"/>
                    <a:pt x="2039" y="126087"/>
                    <a:pt x="3944" y="138374"/>
                  </a:cubicBezTo>
                  <a:cubicBezTo>
                    <a:pt x="12992" y="167711"/>
                    <a:pt x="28423" y="195334"/>
                    <a:pt x="46139" y="219908"/>
                  </a:cubicBezTo>
                  <a:cubicBezTo>
                    <a:pt x="72047" y="256008"/>
                    <a:pt x="102718" y="288964"/>
                    <a:pt x="134341" y="320111"/>
                  </a:cubicBezTo>
                  <a:close/>
                </a:path>
              </a:pathLst>
            </a:custGeom>
            <a:solidFill>
              <a:srgbClr val="CCC5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632DC4EA-616B-4C5C-8CDA-FC393B283EE6}"/>
                </a:ext>
              </a:extLst>
            </p:cNvPr>
            <p:cNvSpPr/>
            <p:nvPr/>
          </p:nvSpPr>
          <p:spPr>
            <a:xfrm>
              <a:off x="5619495" y="2328859"/>
              <a:ext cx="480663" cy="731807"/>
            </a:xfrm>
            <a:custGeom>
              <a:avLst/>
              <a:gdLst>
                <a:gd name="connsiteX0" fmla="*/ 157607 w 480663"/>
                <a:gd name="connsiteY0" fmla="*/ 700185 h 731807"/>
                <a:gd name="connsiteX1" fmla="*/ 209709 w 480663"/>
                <a:gd name="connsiteY1" fmla="*/ 726950 h 731807"/>
                <a:gd name="connsiteX2" fmla="*/ 221711 w 480663"/>
                <a:gd name="connsiteY2" fmla="*/ 731808 h 731807"/>
                <a:gd name="connsiteX3" fmla="*/ 221234 w 480663"/>
                <a:gd name="connsiteY3" fmla="*/ 627223 h 731807"/>
                <a:gd name="connsiteX4" fmla="*/ 202470 w 480663"/>
                <a:gd name="connsiteY4" fmla="*/ 629890 h 731807"/>
                <a:gd name="connsiteX5" fmla="*/ 202470 w 480663"/>
                <a:gd name="connsiteY5" fmla="*/ 629986 h 731807"/>
                <a:gd name="connsiteX6" fmla="*/ 201232 w 480663"/>
                <a:gd name="connsiteY6" fmla="*/ 629986 h 731807"/>
                <a:gd name="connsiteX7" fmla="*/ 199994 w 480663"/>
                <a:gd name="connsiteY7" fmla="*/ 629986 h 731807"/>
                <a:gd name="connsiteX8" fmla="*/ 199994 w 480663"/>
                <a:gd name="connsiteY8" fmla="*/ 629890 h 731807"/>
                <a:gd name="connsiteX9" fmla="*/ 110744 w 480663"/>
                <a:gd name="connsiteY9" fmla="*/ 538355 h 731807"/>
                <a:gd name="connsiteX10" fmla="*/ 177419 w 480663"/>
                <a:gd name="connsiteY10" fmla="*/ 417197 h 731807"/>
                <a:gd name="connsiteX11" fmla="*/ 189040 w 480663"/>
                <a:gd name="connsiteY11" fmla="*/ 396909 h 731807"/>
                <a:gd name="connsiteX12" fmla="*/ 153512 w 480663"/>
                <a:gd name="connsiteY12" fmla="*/ 355094 h 731807"/>
                <a:gd name="connsiteX13" fmla="*/ 145511 w 480663"/>
                <a:gd name="connsiteY13" fmla="*/ 336520 h 731807"/>
                <a:gd name="connsiteX14" fmla="*/ 142177 w 480663"/>
                <a:gd name="connsiteY14" fmla="*/ 321757 h 731807"/>
                <a:gd name="connsiteX15" fmla="*/ 141605 w 480663"/>
                <a:gd name="connsiteY15" fmla="*/ 315756 h 731807"/>
                <a:gd name="connsiteX16" fmla="*/ 141510 w 480663"/>
                <a:gd name="connsiteY16" fmla="*/ 312803 h 731807"/>
                <a:gd name="connsiteX17" fmla="*/ 141605 w 480663"/>
                <a:gd name="connsiteY17" fmla="*/ 306898 h 731807"/>
                <a:gd name="connsiteX18" fmla="*/ 142272 w 480663"/>
                <a:gd name="connsiteY18" fmla="*/ 301087 h 731807"/>
                <a:gd name="connsiteX19" fmla="*/ 143510 w 480663"/>
                <a:gd name="connsiteY19" fmla="*/ 295468 h 731807"/>
                <a:gd name="connsiteX20" fmla="*/ 145415 w 480663"/>
                <a:gd name="connsiteY20" fmla="*/ 290134 h 731807"/>
                <a:gd name="connsiteX21" fmla="*/ 151130 w 480663"/>
                <a:gd name="connsiteY21" fmla="*/ 280323 h 731807"/>
                <a:gd name="connsiteX22" fmla="*/ 155131 w 480663"/>
                <a:gd name="connsiteY22" fmla="*/ 276037 h 731807"/>
                <a:gd name="connsiteX23" fmla="*/ 159893 w 480663"/>
                <a:gd name="connsiteY23" fmla="*/ 272227 h 731807"/>
                <a:gd name="connsiteX24" fmla="*/ 162560 w 480663"/>
                <a:gd name="connsiteY24" fmla="*/ 270512 h 731807"/>
                <a:gd name="connsiteX25" fmla="*/ 168180 w 480663"/>
                <a:gd name="connsiteY25" fmla="*/ 267655 h 731807"/>
                <a:gd name="connsiteX26" fmla="*/ 173514 w 480663"/>
                <a:gd name="connsiteY26" fmla="*/ 265654 h 731807"/>
                <a:gd name="connsiteX27" fmla="*/ 200851 w 480663"/>
                <a:gd name="connsiteY27" fmla="*/ 268417 h 731807"/>
                <a:gd name="connsiteX28" fmla="*/ 214281 w 480663"/>
                <a:gd name="connsiteY28" fmla="*/ 278799 h 731807"/>
                <a:gd name="connsiteX29" fmla="*/ 216091 w 480663"/>
                <a:gd name="connsiteY29" fmla="*/ 280609 h 731807"/>
                <a:gd name="connsiteX30" fmla="*/ 226949 w 480663"/>
                <a:gd name="connsiteY30" fmla="*/ 292705 h 731807"/>
                <a:gd name="connsiteX31" fmla="*/ 230569 w 480663"/>
                <a:gd name="connsiteY31" fmla="*/ 296992 h 731807"/>
                <a:gd name="connsiteX32" fmla="*/ 231998 w 480663"/>
                <a:gd name="connsiteY32" fmla="*/ 298420 h 731807"/>
                <a:gd name="connsiteX33" fmla="*/ 232760 w 480663"/>
                <a:gd name="connsiteY33" fmla="*/ 298992 h 731807"/>
                <a:gd name="connsiteX34" fmla="*/ 237236 w 480663"/>
                <a:gd name="connsiteY34" fmla="*/ 300325 h 731807"/>
                <a:gd name="connsiteX35" fmla="*/ 253715 w 480663"/>
                <a:gd name="connsiteY35" fmla="*/ 283657 h 731807"/>
                <a:gd name="connsiteX36" fmla="*/ 253524 w 480663"/>
                <a:gd name="connsiteY36" fmla="*/ 277846 h 731807"/>
                <a:gd name="connsiteX37" fmla="*/ 253238 w 480663"/>
                <a:gd name="connsiteY37" fmla="*/ 264702 h 731807"/>
                <a:gd name="connsiteX38" fmla="*/ 253429 w 480663"/>
                <a:gd name="connsiteY38" fmla="*/ 256320 h 731807"/>
                <a:gd name="connsiteX39" fmla="*/ 253524 w 480663"/>
                <a:gd name="connsiteY39" fmla="*/ 254224 h 731807"/>
                <a:gd name="connsiteX40" fmla="*/ 254191 w 480663"/>
                <a:gd name="connsiteY40" fmla="*/ 245842 h 731807"/>
                <a:gd name="connsiteX41" fmla="*/ 256667 w 480663"/>
                <a:gd name="connsiteY41" fmla="*/ 232888 h 731807"/>
                <a:gd name="connsiteX42" fmla="*/ 258382 w 480663"/>
                <a:gd name="connsiteY42" fmla="*/ 228507 h 731807"/>
                <a:gd name="connsiteX43" fmla="*/ 259049 w 480663"/>
                <a:gd name="connsiteY43" fmla="*/ 227269 h 731807"/>
                <a:gd name="connsiteX44" fmla="*/ 259811 w 480663"/>
                <a:gd name="connsiteY44" fmla="*/ 226126 h 731807"/>
                <a:gd name="connsiteX45" fmla="*/ 262859 w 480663"/>
                <a:gd name="connsiteY45" fmla="*/ 222697 h 731807"/>
                <a:gd name="connsiteX46" fmla="*/ 268669 w 480663"/>
                <a:gd name="connsiteY46" fmla="*/ 218791 h 731807"/>
                <a:gd name="connsiteX47" fmla="*/ 273241 w 480663"/>
                <a:gd name="connsiteY47" fmla="*/ 216886 h 731807"/>
                <a:gd name="connsiteX48" fmla="*/ 278194 w 480663"/>
                <a:gd name="connsiteY48" fmla="*/ 215362 h 731807"/>
                <a:gd name="connsiteX49" fmla="*/ 291434 w 480663"/>
                <a:gd name="connsiteY49" fmla="*/ 213076 h 731807"/>
                <a:gd name="connsiteX50" fmla="*/ 296863 w 480663"/>
                <a:gd name="connsiteY50" fmla="*/ 212600 h 731807"/>
                <a:gd name="connsiteX51" fmla="*/ 296863 w 480663"/>
                <a:gd name="connsiteY51" fmla="*/ 212600 h 731807"/>
                <a:gd name="connsiteX52" fmla="*/ 341345 w 480663"/>
                <a:gd name="connsiteY52" fmla="*/ 208314 h 731807"/>
                <a:gd name="connsiteX53" fmla="*/ 348584 w 480663"/>
                <a:gd name="connsiteY53" fmla="*/ 207552 h 731807"/>
                <a:gd name="connsiteX54" fmla="*/ 371348 w 480663"/>
                <a:gd name="connsiteY54" fmla="*/ 205361 h 731807"/>
                <a:gd name="connsiteX55" fmla="*/ 455835 w 480663"/>
                <a:gd name="connsiteY55" fmla="*/ 197170 h 731807"/>
                <a:gd name="connsiteX56" fmla="*/ 461169 w 480663"/>
                <a:gd name="connsiteY56" fmla="*/ 196503 h 731807"/>
                <a:gd name="connsiteX57" fmla="*/ 466313 w 480663"/>
                <a:gd name="connsiteY57" fmla="*/ 195836 h 731807"/>
                <a:gd name="connsiteX58" fmla="*/ 466408 w 480663"/>
                <a:gd name="connsiteY58" fmla="*/ 196027 h 731807"/>
                <a:gd name="connsiteX59" fmla="*/ 480410 w 480663"/>
                <a:gd name="connsiteY59" fmla="*/ 194693 h 731807"/>
                <a:gd name="connsiteX60" fmla="*/ 468884 w 480663"/>
                <a:gd name="connsiteY60" fmla="*/ 133733 h 731807"/>
                <a:gd name="connsiteX61" fmla="*/ 422021 w 480663"/>
                <a:gd name="connsiteY61" fmla="*/ 62105 h 731807"/>
                <a:gd name="connsiteX62" fmla="*/ 259906 w 480663"/>
                <a:gd name="connsiteY62" fmla="*/ 955 h 731807"/>
                <a:gd name="connsiteX63" fmla="*/ 103410 w 480663"/>
                <a:gd name="connsiteY63" fmla="*/ 41626 h 731807"/>
                <a:gd name="connsiteX64" fmla="*/ 157607 w 480663"/>
                <a:gd name="connsiteY64" fmla="*/ 700185 h 731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80663" h="731807">
                  <a:moveTo>
                    <a:pt x="157607" y="700185"/>
                  </a:moveTo>
                  <a:cubicBezTo>
                    <a:pt x="174181" y="710567"/>
                    <a:pt x="191802" y="719235"/>
                    <a:pt x="209709" y="726950"/>
                  </a:cubicBezTo>
                  <a:cubicBezTo>
                    <a:pt x="213710" y="728665"/>
                    <a:pt x="217710" y="730284"/>
                    <a:pt x="221711" y="731808"/>
                  </a:cubicBezTo>
                  <a:lnTo>
                    <a:pt x="221234" y="627223"/>
                  </a:lnTo>
                  <a:cubicBezTo>
                    <a:pt x="212757" y="629128"/>
                    <a:pt x="205899" y="629700"/>
                    <a:pt x="202470" y="629890"/>
                  </a:cubicBezTo>
                  <a:lnTo>
                    <a:pt x="202470" y="629986"/>
                  </a:lnTo>
                  <a:cubicBezTo>
                    <a:pt x="202470" y="629986"/>
                    <a:pt x="201994" y="629986"/>
                    <a:pt x="201232" y="629986"/>
                  </a:cubicBezTo>
                  <a:cubicBezTo>
                    <a:pt x="200470" y="629986"/>
                    <a:pt x="199994" y="629986"/>
                    <a:pt x="199994" y="629986"/>
                  </a:cubicBezTo>
                  <a:lnTo>
                    <a:pt x="199994" y="629890"/>
                  </a:lnTo>
                  <a:cubicBezTo>
                    <a:pt x="185516" y="629128"/>
                    <a:pt x="110744" y="621032"/>
                    <a:pt x="110744" y="538355"/>
                  </a:cubicBezTo>
                  <a:cubicBezTo>
                    <a:pt x="110744" y="487492"/>
                    <a:pt x="152083" y="440914"/>
                    <a:pt x="177419" y="417197"/>
                  </a:cubicBezTo>
                  <a:cubicBezTo>
                    <a:pt x="177419" y="408529"/>
                    <a:pt x="182087" y="401005"/>
                    <a:pt x="189040" y="396909"/>
                  </a:cubicBezTo>
                  <a:cubicBezTo>
                    <a:pt x="176276" y="383860"/>
                    <a:pt x="162846" y="371477"/>
                    <a:pt x="153512" y="355094"/>
                  </a:cubicBezTo>
                  <a:cubicBezTo>
                    <a:pt x="150368" y="349570"/>
                    <a:pt x="147606" y="343283"/>
                    <a:pt x="145511" y="336520"/>
                  </a:cubicBezTo>
                  <a:cubicBezTo>
                    <a:pt x="143987" y="331758"/>
                    <a:pt x="142844" y="326805"/>
                    <a:pt x="142177" y="321757"/>
                  </a:cubicBezTo>
                  <a:cubicBezTo>
                    <a:pt x="141891" y="319756"/>
                    <a:pt x="141701" y="317756"/>
                    <a:pt x="141605" y="315756"/>
                  </a:cubicBezTo>
                  <a:cubicBezTo>
                    <a:pt x="141510" y="314803"/>
                    <a:pt x="141510" y="313756"/>
                    <a:pt x="141510" y="312803"/>
                  </a:cubicBezTo>
                  <a:cubicBezTo>
                    <a:pt x="141510" y="310803"/>
                    <a:pt x="141510" y="308803"/>
                    <a:pt x="141605" y="306898"/>
                  </a:cubicBezTo>
                  <a:cubicBezTo>
                    <a:pt x="141701" y="304897"/>
                    <a:pt x="141986" y="302992"/>
                    <a:pt x="142272" y="301087"/>
                  </a:cubicBezTo>
                  <a:cubicBezTo>
                    <a:pt x="142558" y="299182"/>
                    <a:pt x="143034" y="297277"/>
                    <a:pt x="143510" y="295468"/>
                  </a:cubicBezTo>
                  <a:cubicBezTo>
                    <a:pt x="143987" y="293658"/>
                    <a:pt x="144653" y="291848"/>
                    <a:pt x="145415" y="290134"/>
                  </a:cubicBezTo>
                  <a:cubicBezTo>
                    <a:pt x="146844" y="286609"/>
                    <a:pt x="148749" y="283371"/>
                    <a:pt x="151130" y="280323"/>
                  </a:cubicBezTo>
                  <a:cubicBezTo>
                    <a:pt x="152369" y="278799"/>
                    <a:pt x="153607" y="277370"/>
                    <a:pt x="155131" y="276037"/>
                  </a:cubicBezTo>
                  <a:cubicBezTo>
                    <a:pt x="156655" y="274703"/>
                    <a:pt x="158179" y="273465"/>
                    <a:pt x="159893" y="272227"/>
                  </a:cubicBezTo>
                  <a:cubicBezTo>
                    <a:pt x="160751" y="271655"/>
                    <a:pt x="161608" y="271084"/>
                    <a:pt x="162560" y="270512"/>
                  </a:cubicBezTo>
                  <a:cubicBezTo>
                    <a:pt x="164465" y="269369"/>
                    <a:pt x="166370" y="268417"/>
                    <a:pt x="168180" y="267655"/>
                  </a:cubicBezTo>
                  <a:cubicBezTo>
                    <a:pt x="169990" y="266797"/>
                    <a:pt x="171800" y="266131"/>
                    <a:pt x="173514" y="265654"/>
                  </a:cubicBezTo>
                  <a:cubicBezTo>
                    <a:pt x="183896" y="262416"/>
                    <a:pt x="192850" y="263940"/>
                    <a:pt x="200851" y="268417"/>
                  </a:cubicBezTo>
                  <a:cubicBezTo>
                    <a:pt x="205518" y="270988"/>
                    <a:pt x="209995" y="274608"/>
                    <a:pt x="214281" y="278799"/>
                  </a:cubicBezTo>
                  <a:cubicBezTo>
                    <a:pt x="214853" y="279370"/>
                    <a:pt x="215519" y="280037"/>
                    <a:pt x="216091" y="280609"/>
                  </a:cubicBezTo>
                  <a:cubicBezTo>
                    <a:pt x="219806" y="284323"/>
                    <a:pt x="223330" y="288419"/>
                    <a:pt x="226949" y="292705"/>
                  </a:cubicBezTo>
                  <a:cubicBezTo>
                    <a:pt x="228188" y="294134"/>
                    <a:pt x="229331" y="295563"/>
                    <a:pt x="230569" y="296992"/>
                  </a:cubicBezTo>
                  <a:cubicBezTo>
                    <a:pt x="231045" y="297563"/>
                    <a:pt x="231521" y="298039"/>
                    <a:pt x="231998" y="298420"/>
                  </a:cubicBezTo>
                  <a:cubicBezTo>
                    <a:pt x="232283" y="298611"/>
                    <a:pt x="232569" y="298801"/>
                    <a:pt x="232760" y="298992"/>
                  </a:cubicBezTo>
                  <a:cubicBezTo>
                    <a:pt x="234093" y="299849"/>
                    <a:pt x="235617" y="300230"/>
                    <a:pt x="237236" y="300325"/>
                  </a:cubicBezTo>
                  <a:cubicBezTo>
                    <a:pt x="244856" y="300611"/>
                    <a:pt x="254000" y="292610"/>
                    <a:pt x="253715" y="283657"/>
                  </a:cubicBezTo>
                  <a:cubicBezTo>
                    <a:pt x="253619" y="282037"/>
                    <a:pt x="253619" y="280037"/>
                    <a:pt x="253524" y="277846"/>
                  </a:cubicBezTo>
                  <a:cubicBezTo>
                    <a:pt x="253429" y="274036"/>
                    <a:pt x="253238" y="269464"/>
                    <a:pt x="253238" y="264702"/>
                  </a:cubicBezTo>
                  <a:cubicBezTo>
                    <a:pt x="253238" y="261940"/>
                    <a:pt x="253238" y="259177"/>
                    <a:pt x="253429" y="256320"/>
                  </a:cubicBezTo>
                  <a:cubicBezTo>
                    <a:pt x="253429" y="255653"/>
                    <a:pt x="253524" y="254891"/>
                    <a:pt x="253524" y="254224"/>
                  </a:cubicBezTo>
                  <a:cubicBezTo>
                    <a:pt x="253619" y="251367"/>
                    <a:pt x="253905" y="248605"/>
                    <a:pt x="254191" y="245842"/>
                  </a:cubicBezTo>
                  <a:cubicBezTo>
                    <a:pt x="254667" y="241080"/>
                    <a:pt x="255524" y="236603"/>
                    <a:pt x="256667" y="232888"/>
                  </a:cubicBezTo>
                  <a:cubicBezTo>
                    <a:pt x="257144" y="231269"/>
                    <a:pt x="257715" y="229840"/>
                    <a:pt x="258382" y="228507"/>
                  </a:cubicBezTo>
                  <a:cubicBezTo>
                    <a:pt x="258572" y="228031"/>
                    <a:pt x="258858" y="227650"/>
                    <a:pt x="259049" y="227269"/>
                  </a:cubicBezTo>
                  <a:cubicBezTo>
                    <a:pt x="259334" y="226888"/>
                    <a:pt x="259525" y="226507"/>
                    <a:pt x="259811" y="226126"/>
                  </a:cubicBezTo>
                  <a:cubicBezTo>
                    <a:pt x="260668" y="224887"/>
                    <a:pt x="261716" y="223744"/>
                    <a:pt x="262859" y="222697"/>
                  </a:cubicBezTo>
                  <a:cubicBezTo>
                    <a:pt x="264573" y="221173"/>
                    <a:pt x="266478" y="219839"/>
                    <a:pt x="268669" y="218791"/>
                  </a:cubicBezTo>
                  <a:cubicBezTo>
                    <a:pt x="270098" y="218029"/>
                    <a:pt x="271622" y="217458"/>
                    <a:pt x="273241" y="216886"/>
                  </a:cubicBezTo>
                  <a:cubicBezTo>
                    <a:pt x="274860" y="216315"/>
                    <a:pt x="276479" y="215839"/>
                    <a:pt x="278194" y="215362"/>
                  </a:cubicBezTo>
                  <a:cubicBezTo>
                    <a:pt x="282385" y="214315"/>
                    <a:pt x="286957" y="213648"/>
                    <a:pt x="291434" y="213076"/>
                  </a:cubicBezTo>
                  <a:cubicBezTo>
                    <a:pt x="293243" y="212886"/>
                    <a:pt x="295053" y="212695"/>
                    <a:pt x="296863" y="212600"/>
                  </a:cubicBezTo>
                  <a:lnTo>
                    <a:pt x="296863" y="212600"/>
                  </a:lnTo>
                  <a:lnTo>
                    <a:pt x="341345" y="208314"/>
                  </a:lnTo>
                  <a:cubicBezTo>
                    <a:pt x="343726" y="208028"/>
                    <a:pt x="346107" y="207838"/>
                    <a:pt x="348584" y="207552"/>
                  </a:cubicBezTo>
                  <a:cubicBezTo>
                    <a:pt x="355918" y="206790"/>
                    <a:pt x="363538" y="206123"/>
                    <a:pt x="371348" y="205361"/>
                  </a:cubicBezTo>
                  <a:lnTo>
                    <a:pt x="455835" y="197170"/>
                  </a:lnTo>
                  <a:cubicBezTo>
                    <a:pt x="457645" y="196979"/>
                    <a:pt x="459455" y="196789"/>
                    <a:pt x="461169" y="196503"/>
                  </a:cubicBezTo>
                  <a:cubicBezTo>
                    <a:pt x="462884" y="196312"/>
                    <a:pt x="464598" y="196122"/>
                    <a:pt x="466313" y="195836"/>
                  </a:cubicBezTo>
                  <a:cubicBezTo>
                    <a:pt x="466313" y="195931"/>
                    <a:pt x="466408" y="195931"/>
                    <a:pt x="466408" y="196027"/>
                  </a:cubicBezTo>
                  <a:lnTo>
                    <a:pt x="480410" y="194693"/>
                  </a:lnTo>
                  <a:cubicBezTo>
                    <a:pt x="482029" y="174500"/>
                    <a:pt x="475647" y="152307"/>
                    <a:pt x="468884" y="133733"/>
                  </a:cubicBezTo>
                  <a:cubicBezTo>
                    <a:pt x="458978" y="106682"/>
                    <a:pt x="443072" y="81822"/>
                    <a:pt x="422021" y="62105"/>
                  </a:cubicBezTo>
                  <a:cubicBezTo>
                    <a:pt x="378397" y="20957"/>
                    <a:pt x="319628" y="574"/>
                    <a:pt x="259906" y="955"/>
                  </a:cubicBezTo>
                  <a:cubicBezTo>
                    <a:pt x="259906" y="955"/>
                    <a:pt x="184468" y="-9904"/>
                    <a:pt x="103410" y="41626"/>
                  </a:cubicBezTo>
                  <a:cubicBezTo>
                    <a:pt x="28734" y="101634"/>
                    <a:pt x="-110712" y="531878"/>
                    <a:pt x="157607" y="700185"/>
                  </a:cubicBezTo>
                  <a:close/>
                </a:path>
              </a:pathLst>
            </a:custGeom>
            <a:solidFill>
              <a:srgbClr val="1E1E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A0A6AAA8-8665-4757-9AF5-109DA1939C1E}"/>
                </a:ext>
              </a:extLst>
            </p:cNvPr>
            <p:cNvSpPr/>
            <p:nvPr/>
          </p:nvSpPr>
          <p:spPr>
            <a:xfrm>
              <a:off x="5766244" y="2754915"/>
              <a:ext cx="74199" cy="142184"/>
            </a:xfrm>
            <a:custGeom>
              <a:avLst/>
              <a:gdLst>
                <a:gd name="connsiteX0" fmla="*/ 53721 w 74199"/>
                <a:gd name="connsiteY0" fmla="*/ 142113 h 142184"/>
                <a:gd name="connsiteX1" fmla="*/ 53721 w 74199"/>
                <a:gd name="connsiteY1" fmla="*/ 142113 h 142184"/>
                <a:gd name="connsiteX2" fmla="*/ 54483 w 74199"/>
                <a:gd name="connsiteY2" fmla="*/ 142113 h 142184"/>
                <a:gd name="connsiteX3" fmla="*/ 55245 w 74199"/>
                <a:gd name="connsiteY3" fmla="*/ 142113 h 142184"/>
                <a:gd name="connsiteX4" fmla="*/ 55245 w 74199"/>
                <a:gd name="connsiteY4" fmla="*/ 142018 h 142184"/>
                <a:gd name="connsiteX5" fmla="*/ 74200 w 74199"/>
                <a:gd name="connsiteY5" fmla="*/ 137446 h 142184"/>
                <a:gd name="connsiteX6" fmla="*/ 73724 w 74199"/>
                <a:gd name="connsiteY6" fmla="*/ 36385 h 142184"/>
                <a:gd name="connsiteX7" fmla="*/ 73628 w 74199"/>
                <a:gd name="connsiteY7" fmla="*/ 18669 h 142184"/>
                <a:gd name="connsiteX8" fmla="*/ 70390 w 74199"/>
                <a:gd name="connsiteY8" fmla="*/ 8573 h 142184"/>
                <a:gd name="connsiteX9" fmla="*/ 54388 w 74199"/>
                <a:gd name="connsiteY9" fmla="*/ 14764 h 142184"/>
                <a:gd name="connsiteX10" fmla="*/ 32385 w 74199"/>
                <a:gd name="connsiteY10" fmla="*/ 0 h 142184"/>
                <a:gd name="connsiteX11" fmla="*/ 0 w 74199"/>
                <a:gd name="connsiteY11" fmla="*/ 76867 h 142184"/>
                <a:gd name="connsiteX12" fmla="*/ 53721 w 74199"/>
                <a:gd name="connsiteY12" fmla="*/ 142113 h 14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199" h="142184">
                  <a:moveTo>
                    <a:pt x="53721" y="142113"/>
                  </a:moveTo>
                  <a:lnTo>
                    <a:pt x="53721" y="142113"/>
                  </a:lnTo>
                  <a:cubicBezTo>
                    <a:pt x="53721" y="142208"/>
                    <a:pt x="54007" y="142208"/>
                    <a:pt x="54483" y="142113"/>
                  </a:cubicBezTo>
                  <a:cubicBezTo>
                    <a:pt x="54959" y="142113"/>
                    <a:pt x="55245" y="142113"/>
                    <a:pt x="55245" y="142113"/>
                  </a:cubicBezTo>
                  <a:lnTo>
                    <a:pt x="55245" y="142018"/>
                  </a:lnTo>
                  <a:cubicBezTo>
                    <a:pt x="58293" y="141827"/>
                    <a:pt x="65818" y="140970"/>
                    <a:pt x="74200" y="137446"/>
                  </a:cubicBezTo>
                  <a:lnTo>
                    <a:pt x="73724" y="36385"/>
                  </a:lnTo>
                  <a:lnTo>
                    <a:pt x="73628" y="18669"/>
                  </a:lnTo>
                  <a:cubicBezTo>
                    <a:pt x="72771" y="15240"/>
                    <a:pt x="71723" y="11906"/>
                    <a:pt x="70390" y="8573"/>
                  </a:cubicBezTo>
                  <a:cubicBezTo>
                    <a:pt x="66199" y="12382"/>
                    <a:pt x="60579" y="14764"/>
                    <a:pt x="54388" y="14764"/>
                  </a:cubicBezTo>
                  <a:cubicBezTo>
                    <a:pt x="44482" y="14764"/>
                    <a:pt x="36005" y="8668"/>
                    <a:pt x="32385" y="0"/>
                  </a:cubicBezTo>
                  <a:cubicBezTo>
                    <a:pt x="17716" y="18193"/>
                    <a:pt x="0" y="46482"/>
                    <a:pt x="0" y="76867"/>
                  </a:cubicBezTo>
                  <a:cubicBezTo>
                    <a:pt x="191" y="135827"/>
                    <a:pt x="45053" y="141542"/>
                    <a:pt x="53721" y="142113"/>
                  </a:cubicBezTo>
                  <a:close/>
                </a:path>
              </a:pathLst>
            </a:custGeom>
            <a:solidFill>
              <a:srgbClr val="1E1E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6B1A46B9-17E0-4369-A33B-D39D011B8BA2}"/>
                </a:ext>
              </a:extLst>
            </p:cNvPr>
            <p:cNvSpPr/>
            <p:nvPr/>
          </p:nvSpPr>
          <p:spPr>
            <a:xfrm>
              <a:off x="5513717" y="2370486"/>
              <a:ext cx="327679" cy="766476"/>
            </a:xfrm>
            <a:custGeom>
              <a:avLst/>
              <a:gdLst>
                <a:gd name="connsiteX0" fmla="*/ 140608 w 327679"/>
                <a:gd name="connsiteY0" fmla="*/ 645224 h 766476"/>
                <a:gd name="connsiteX1" fmla="*/ 263481 w 327679"/>
                <a:gd name="connsiteY1" fmla="*/ 735140 h 766476"/>
                <a:gd name="connsiteX2" fmla="*/ 327679 w 327679"/>
                <a:gd name="connsiteY2" fmla="*/ 766477 h 766476"/>
                <a:gd name="connsiteX3" fmla="*/ 327679 w 327679"/>
                <a:gd name="connsiteY3" fmla="*/ 749618 h 766476"/>
                <a:gd name="connsiteX4" fmla="*/ 327679 w 327679"/>
                <a:gd name="connsiteY4" fmla="*/ 738283 h 766476"/>
                <a:gd name="connsiteX5" fmla="*/ 327489 w 327679"/>
                <a:gd name="connsiteY5" fmla="*/ 690372 h 766476"/>
                <a:gd name="connsiteX6" fmla="*/ 315487 w 327679"/>
                <a:gd name="connsiteY6" fmla="*/ 685514 h 766476"/>
                <a:gd name="connsiteX7" fmla="*/ 263385 w 327679"/>
                <a:gd name="connsiteY7" fmla="*/ 658749 h 766476"/>
                <a:gd name="connsiteX8" fmla="*/ 209188 w 327679"/>
                <a:gd name="connsiteY8" fmla="*/ 0 h 766476"/>
                <a:gd name="connsiteX9" fmla="*/ 39072 w 327679"/>
                <a:gd name="connsiteY9" fmla="*/ 282988 h 766476"/>
                <a:gd name="connsiteX10" fmla="*/ 114 w 327679"/>
                <a:gd name="connsiteY10" fmla="*/ 549307 h 766476"/>
                <a:gd name="connsiteX11" fmla="*/ 18974 w 327679"/>
                <a:gd name="connsiteY11" fmla="*/ 557117 h 766476"/>
                <a:gd name="connsiteX12" fmla="*/ 140608 w 327679"/>
                <a:gd name="connsiteY12" fmla="*/ 645224 h 76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7679" h="766476">
                  <a:moveTo>
                    <a:pt x="140608" y="645224"/>
                  </a:moveTo>
                  <a:cubicBezTo>
                    <a:pt x="178708" y="679037"/>
                    <a:pt x="219666" y="709136"/>
                    <a:pt x="263481" y="735140"/>
                  </a:cubicBezTo>
                  <a:cubicBezTo>
                    <a:pt x="284055" y="747332"/>
                    <a:pt x="305581" y="757619"/>
                    <a:pt x="327679" y="766477"/>
                  </a:cubicBezTo>
                  <a:lnTo>
                    <a:pt x="327679" y="749618"/>
                  </a:lnTo>
                  <a:lnTo>
                    <a:pt x="327679" y="738283"/>
                  </a:lnTo>
                  <a:lnTo>
                    <a:pt x="327489" y="690372"/>
                  </a:lnTo>
                  <a:cubicBezTo>
                    <a:pt x="323488" y="688848"/>
                    <a:pt x="319488" y="687229"/>
                    <a:pt x="315487" y="685514"/>
                  </a:cubicBezTo>
                  <a:cubicBezTo>
                    <a:pt x="297580" y="677799"/>
                    <a:pt x="279959" y="669131"/>
                    <a:pt x="263385" y="658749"/>
                  </a:cubicBezTo>
                  <a:cubicBezTo>
                    <a:pt x="-4934" y="490252"/>
                    <a:pt x="134512" y="60008"/>
                    <a:pt x="209188" y="0"/>
                  </a:cubicBezTo>
                  <a:cubicBezTo>
                    <a:pt x="144037" y="41339"/>
                    <a:pt x="75267" y="123063"/>
                    <a:pt x="39072" y="282988"/>
                  </a:cubicBezTo>
                  <a:cubicBezTo>
                    <a:pt x="10592" y="408718"/>
                    <a:pt x="-1314" y="491490"/>
                    <a:pt x="114" y="549307"/>
                  </a:cubicBezTo>
                  <a:cubicBezTo>
                    <a:pt x="6210" y="551593"/>
                    <a:pt x="12497" y="554165"/>
                    <a:pt x="18974" y="557117"/>
                  </a:cubicBezTo>
                  <a:cubicBezTo>
                    <a:pt x="65361" y="577787"/>
                    <a:pt x="103175" y="612077"/>
                    <a:pt x="140608" y="645224"/>
                  </a:cubicBezTo>
                  <a:close/>
                </a:path>
              </a:pathLst>
            </a:custGeom>
            <a:solidFill>
              <a:srgbClr val="14141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7B8B7E41-4ECD-4D48-AADD-CF9F0B640EB6}"/>
                </a:ext>
              </a:extLst>
            </p:cNvPr>
            <p:cNvSpPr/>
            <p:nvPr/>
          </p:nvSpPr>
          <p:spPr>
            <a:xfrm>
              <a:off x="6057613" y="3068859"/>
              <a:ext cx="106775" cy="138017"/>
            </a:xfrm>
            <a:custGeom>
              <a:avLst/>
              <a:gdLst>
                <a:gd name="connsiteX0" fmla="*/ 0 w 106775"/>
                <a:gd name="connsiteY0" fmla="*/ 120777 h 138017"/>
                <a:gd name="connsiteX1" fmla="*/ 8573 w 106775"/>
                <a:gd name="connsiteY1" fmla="*/ 122206 h 138017"/>
                <a:gd name="connsiteX2" fmla="*/ 8954 w 106775"/>
                <a:gd name="connsiteY2" fmla="*/ 123825 h 138017"/>
                <a:gd name="connsiteX3" fmla="*/ 7334 w 106775"/>
                <a:gd name="connsiteY3" fmla="*/ 131159 h 138017"/>
                <a:gd name="connsiteX4" fmla="*/ 6477 w 106775"/>
                <a:gd name="connsiteY4" fmla="*/ 134302 h 138017"/>
                <a:gd name="connsiteX5" fmla="*/ 5525 w 106775"/>
                <a:gd name="connsiteY5" fmla="*/ 138017 h 138017"/>
                <a:gd name="connsiteX6" fmla="*/ 106775 w 106775"/>
                <a:gd name="connsiteY6" fmla="*/ 28099 h 138017"/>
                <a:gd name="connsiteX7" fmla="*/ 93154 w 106775"/>
                <a:gd name="connsiteY7" fmla="*/ 0 h 138017"/>
                <a:gd name="connsiteX8" fmla="*/ 0 w 106775"/>
                <a:gd name="connsiteY8" fmla="*/ 120777 h 13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775" h="138017">
                  <a:moveTo>
                    <a:pt x="0" y="120777"/>
                  </a:moveTo>
                  <a:cubicBezTo>
                    <a:pt x="2857" y="121253"/>
                    <a:pt x="5715" y="121729"/>
                    <a:pt x="8573" y="122206"/>
                  </a:cubicBezTo>
                  <a:cubicBezTo>
                    <a:pt x="8954" y="122301"/>
                    <a:pt x="9049" y="122777"/>
                    <a:pt x="8954" y="123825"/>
                  </a:cubicBezTo>
                  <a:cubicBezTo>
                    <a:pt x="8763" y="125254"/>
                    <a:pt x="8192" y="127730"/>
                    <a:pt x="7334" y="131159"/>
                  </a:cubicBezTo>
                  <a:cubicBezTo>
                    <a:pt x="7048" y="132112"/>
                    <a:pt x="6763" y="133159"/>
                    <a:pt x="6477" y="134302"/>
                  </a:cubicBezTo>
                  <a:cubicBezTo>
                    <a:pt x="6191" y="135446"/>
                    <a:pt x="5810" y="136684"/>
                    <a:pt x="5525" y="138017"/>
                  </a:cubicBezTo>
                  <a:cubicBezTo>
                    <a:pt x="38100" y="100394"/>
                    <a:pt x="72295" y="64008"/>
                    <a:pt x="106775" y="28099"/>
                  </a:cubicBezTo>
                  <a:cubicBezTo>
                    <a:pt x="102965" y="18288"/>
                    <a:pt x="98488" y="8858"/>
                    <a:pt x="93154" y="0"/>
                  </a:cubicBezTo>
                  <a:cubicBezTo>
                    <a:pt x="82010" y="32290"/>
                    <a:pt x="56388" y="82963"/>
                    <a:pt x="0" y="120777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D8E305CF-1FAF-41DE-877B-7BC0BDA6CD0F}"/>
                </a:ext>
              </a:extLst>
            </p:cNvPr>
            <p:cNvSpPr/>
            <p:nvPr/>
          </p:nvSpPr>
          <p:spPr>
            <a:xfrm>
              <a:off x="6050755" y="3033521"/>
              <a:ext cx="100012" cy="156019"/>
            </a:xfrm>
            <a:custGeom>
              <a:avLst/>
              <a:gdLst>
                <a:gd name="connsiteX0" fmla="*/ 19907 w 100012"/>
                <a:gd name="connsiteY0" fmla="*/ 125444 h 156019"/>
                <a:gd name="connsiteX1" fmla="*/ 0 w 100012"/>
                <a:gd name="connsiteY1" fmla="*/ 154876 h 156019"/>
                <a:gd name="connsiteX2" fmla="*/ 6858 w 100012"/>
                <a:gd name="connsiteY2" fmla="*/ 156019 h 156019"/>
                <a:gd name="connsiteX3" fmla="*/ 100013 w 100012"/>
                <a:gd name="connsiteY3" fmla="*/ 35338 h 156019"/>
                <a:gd name="connsiteX4" fmla="*/ 71628 w 100012"/>
                <a:gd name="connsiteY4" fmla="*/ 2572 h 156019"/>
                <a:gd name="connsiteX5" fmla="*/ 68294 w 100012"/>
                <a:gd name="connsiteY5" fmla="*/ 0 h 156019"/>
                <a:gd name="connsiteX6" fmla="*/ 28956 w 100012"/>
                <a:gd name="connsiteY6" fmla="*/ 81439 h 156019"/>
                <a:gd name="connsiteX7" fmla="*/ 19907 w 100012"/>
                <a:gd name="connsiteY7" fmla="*/ 125444 h 15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12" h="156019">
                  <a:moveTo>
                    <a:pt x="19907" y="125444"/>
                  </a:moveTo>
                  <a:cubicBezTo>
                    <a:pt x="14669" y="136207"/>
                    <a:pt x="7810" y="146018"/>
                    <a:pt x="0" y="154876"/>
                  </a:cubicBezTo>
                  <a:cubicBezTo>
                    <a:pt x="2286" y="155257"/>
                    <a:pt x="4572" y="155638"/>
                    <a:pt x="6858" y="156019"/>
                  </a:cubicBezTo>
                  <a:cubicBezTo>
                    <a:pt x="63246" y="118300"/>
                    <a:pt x="88868" y="67627"/>
                    <a:pt x="100013" y="35338"/>
                  </a:cubicBezTo>
                  <a:cubicBezTo>
                    <a:pt x="92488" y="22955"/>
                    <a:pt x="83248" y="11811"/>
                    <a:pt x="71628" y="2572"/>
                  </a:cubicBezTo>
                  <a:cubicBezTo>
                    <a:pt x="70485" y="1715"/>
                    <a:pt x="69437" y="857"/>
                    <a:pt x="68294" y="0"/>
                  </a:cubicBezTo>
                  <a:cubicBezTo>
                    <a:pt x="60198" y="32004"/>
                    <a:pt x="46387" y="58960"/>
                    <a:pt x="28956" y="81439"/>
                  </a:cubicBezTo>
                  <a:cubicBezTo>
                    <a:pt x="29718" y="96298"/>
                    <a:pt x="26670" y="111728"/>
                    <a:pt x="19907" y="125444"/>
                  </a:cubicBezTo>
                  <a:close/>
                </a:path>
              </a:pathLst>
            </a:custGeom>
            <a:solidFill>
              <a:srgbClr val="BC0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BB6FB455-AD7B-4E8C-9471-986FA8425E00}"/>
                </a:ext>
              </a:extLst>
            </p:cNvPr>
            <p:cNvSpPr/>
            <p:nvPr/>
          </p:nvSpPr>
          <p:spPr>
            <a:xfrm>
              <a:off x="5875114" y="3034569"/>
              <a:ext cx="134588" cy="104870"/>
            </a:xfrm>
            <a:custGeom>
              <a:avLst/>
              <a:gdLst>
                <a:gd name="connsiteX0" fmla="*/ 128683 w 134588"/>
                <a:gd name="connsiteY0" fmla="*/ 22289 h 104870"/>
                <a:gd name="connsiteX1" fmla="*/ 134588 w 134588"/>
                <a:gd name="connsiteY1" fmla="*/ 9811 h 104870"/>
                <a:gd name="connsiteX2" fmla="*/ 111919 w 134588"/>
                <a:gd name="connsiteY2" fmla="*/ 0 h 104870"/>
                <a:gd name="connsiteX3" fmla="*/ 104489 w 134588"/>
                <a:gd name="connsiteY3" fmla="*/ 14764 h 104870"/>
                <a:gd name="connsiteX4" fmla="*/ 25241 w 134588"/>
                <a:gd name="connsiteY4" fmla="*/ 72485 h 104870"/>
                <a:gd name="connsiteX5" fmla="*/ 0 w 134588"/>
                <a:gd name="connsiteY5" fmla="*/ 79820 h 104870"/>
                <a:gd name="connsiteX6" fmla="*/ 14764 w 134588"/>
                <a:gd name="connsiteY6" fmla="*/ 104870 h 104870"/>
                <a:gd name="connsiteX7" fmla="*/ 128683 w 134588"/>
                <a:gd name="connsiteY7" fmla="*/ 22289 h 104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588" h="104870">
                  <a:moveTo>
                    <a:pt x="128683" y="22289"/>
                  </a:moveTo>
                  <a:cubicBezTo>
                    <a:pt x="130969" y="18098"/>
                    <a:pt x="132874" y="13907"/>
                    <a:pt x="134588" y="9811"/>
                  </a:cubicBezTo>
                  <a:cubicBezTo>
                    <a:pt x="127730" y="7144"/>
                    <a:pt x="119920" y="3905"/>
                    <a:pt x="111919" y="0"/>
                  </a:cubicBezTo>
                  <a:cubicBezTo>
                    <a:pt x="109728" y="5048"/>
                    <a:pt x="107252" y="10001"/>
                    <a:pt x="104489" y="14764"/>
                  </a:cubicBezTo>
                  <a:cubicBezTo>
                    <a:pt x="87058" y="44387"/>
                    <a:pt x="56960" y="61436"/>
                    <a:pt x="25241" y="72485"/>
                  </a:cubicBezTo>
                  <a:cubicBezTo>
                    <a:pt x="16954" y="75343"/>
                    <a:pt x="8477" y="77819"/>
                    <a:pt x="0" y="79820"/>
                  </a:cubicBezTo>
                  <a:cubicBezTo>
                    <a:pt x="4191" y="88583"/>
                    <a:pt x="9144" y="97060"/>
                    <a:pt x="14764" y="104870"/>
                  </a:cubicBezTo>
                  <a:cubicBezTo>
                    <a:pt x="68485" y="91345"/>
                    <a:pt x="106775" y="63627"/>
                    <a:pt x="128683" y="22289"/>
                  </a:cubicBezTo>
                  <a:close/>
                </a:path>
              </a:pathLst>
            </a:custGeom>
            <a:solidFill>
              <a:srgbClr val="0036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F85F167E-031C-4D1B-BEE5-DF9D7903742D}"/>
                </a:ext>
              </a:extLst>
            </p:cNvPr>
            <p:cNvSpPr/>
            <p:nvPr/>
          </p:nvSpPr>
          <p:spPr>
            <a:xfrm>
              <a:off x="5905213" y="3051333"/>
              <a:ext cx="174497" cy="128587"/>
            </a:xfrm>
            <a:custGeom>
              <a:avLst/>
              <a:gdLst>
                <a:gd name="connsiteX0" fmla="*/ 0 w 174497"/>
                <a:gd name="connsiteY0" fmla="*/ 106394 h 128587"/>
                <a:gd name="connsiteX1" fmla="*/ 667 w 174497"/>
                <a:gd name="connsiteY1" fmla="*/ 107061 h 128587"/>
                <a:gd name="connsiteX2" fmla="*/ 667 w 174497"/>
                <a:gd name="connsiteY2" fmla="*/ 107061 h 128587"/>
                <a:gd name="connsiteX3" fmla="*/ 96488 w 174497"/>
                <a:gd name="connsiteY3" fmla="*/ 128588 h 128587"/>
                <a:gd name="connsiteX4" fmla="*/ 174498 w 174497"/>
                <a:gd name="connsiteY4" fmla="*/ 63722 h 128587"/>
                <a:gd name="connsiteX5" fmla="*/ 133445 w 174497"/>
                <a:gd name="connsiteY5" fmla="*/ 2667 h 128587"/>
                <a:gd name="connsiteX6" fmla="*/ 130302 w 174497"/>
                <a:gd name="connsiteY6" fmla="*/ 1429 h 128587"/>
                <a:gd name="connsiteX7" fmla="*/ 125063 w 174497"/>
                <a:gd name="connsiteY7" fmla="*/ 0 h 128587"/>
                <a:gd name="connsiteX8" fmla="*/ 117729 w 174497"/>
                <a:gd name="connsiteY8" fmla="*/ 15716 h 128587"/>
                <a:gd name="connsiteX9" fmla="*/ 0 w 174497"/>
                <a:gd name="connsiteY9" fmla="*/ 106394 h 128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497" h="128587">
                  <a:moveTo>
                    <a:pt x="0" y="106394"/>
                  </a:moveTo>
                  <a:cubicBezTo>
                    <a:pt x="190" y="106585"/>
                    <a:pt x="476" y="106871"/>
                    <a:pt x="667" y="107061"/>
                  </a:cubicBezTo>
                  <a:lnTo>
                    <a:pt x="667" y="107061"/>
                  </a:lnTo>
                  <a:cubicBezTo>
                    <a:pt x="32099" y="115824"/>
                    <a:pt x="64198" y="122587"/>
                    <a:pt x="96488" y="128588"/>
                  </a:cubicBezTo>
                  <a:cubicBezTo>
                    <a:pt x="125635" y="112776"/>
                    <a:pt x="152876" y="91631"/>
                    <a:pt x="174498" y="63722"/>
                  </a:cubicBezTo>
                  <a:cubicBezTo>
                    <a:pt x="173069" y="37719"/>
                    <a:pt x="159734" y="13525"/>
                    <a:pt x="133445" y="2667"/>
                  </a:cubicBezTo>
                  <a:cubicBezTo>
                    <a:pt x="132398" y="2286"/>
                    <a:pt x="131350" y="1810"/>
                    <a:pt x="130302" y="1429"/>
                  </a:cubicBezTo>
                  <a:cubicBezTo>
                    <a:pt x="130016" y="1333"/>
                    <a:pt x="128111" y="857"/>
                    <a:pt x="125063" y="0"/>
                  </a:cubicBezTo>
                  <a:cubicBezTo>
                    <a:pt x="122968" y="5144"/>
                    <a:pt x="120491" y="10382"/>
                    <a:pt x="117729" y="15716"/>
                  </a:cubicBezTo>
                  <a:cubicBezTo>
                    <a:pt x="100870" y="47435"/>
                    <a:pt x="67056" y="86392"/>
                    <a:pt x="0" y="106394"/>
                  </a:cubicBezTo>
                  <a:close/>
                </a:path>
              </a:pathLst>
            </a:custGeom>
            <a:solidFill>
              <a:srgbClr val="0036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2DCF2D32-C9C6-4A1A-8AAE-E4CE96BCB3DF}"/>
                </a:ext>
              </a:extLst>
            </p:cNvPr>
            <p:cNvSpPr/>
            <p:nvPr/>
          </p:nvSpPr>
          <p:spPr>
            <a:xfrm>
              <a:off x="5904356" y="3157727"/>
              <a:ext cx="1524" cy="762"/>
            </a:xfrm>
            <a:custGeom>
              <a:avLst/>
              <a:gdLst>
                <a:gd name="connsiteX0" fmla="*/ 857 w 1524"/>
                <a:gd name="connsiteY0" fmla="*/ 0 h 762"/>
                <a:gd name="connsiteX1" fmla="*/ 0 w 1524"/>
                <a:gd name="connsiteY1" fmla="*/ 286 h 762"/>
                <a:gd name="connsiteX2" fmla="*/ 1524 w 1524"/>
                <a:gd name="connsiteY2" fmla="*/ 762 h 762"/>
                <a:gd name="connsiteX3" fmla="*/ 857 w 1524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62">
                  <a:moveTo>
                    <a:pt x="857" y="0"/>
                  </a:moveTo>
                  <a:cubicBezTo>
                    <a:pt x="572" y="95"/>
                    <a:pt x="286" y="191"/>
                    <a:pt x="0" y="286"/>
                  </a:cubicBezTo>
                  <a:cubicBezTo>
                    <a:pt x="476" y="476"/>
                    <a:pt x="1048" y="572"/>
                    <a:pt x="1524" y="762"/>
                  </a:cubicBezTo>
                  <a:cubicBezTo>
                    <a:pt x="1238" y="476"/>
                    <a:pt x="1048" y="191"/>
                    <a:pt x="857" y="0"/>
                  </a:cubicBezTo>
                  <a:close/>
                </a:path>
              </a:pathLst>
            </a:custGeom>
            <a:solidFill>
              <a:srgbClr val="00295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757A8C4C-41A3-4C51-A375-E939A319CA07}"/>
                </a:ext>
              </a:extLst>
            </p:cNvPr>
            <p:cNvSpPr/>
            <p:nvPr/>
          </p:nvSpPr>
          <p:spPr>
            <a:xfrm>
              <a:off x="5841396" y="3114579"/>
              <a:ext cx="48387" cy="30480"/>
            </a:xfrm>
            <a:custGeom>
              <a:avLst/>
              <a:gdLst>
                <a:gd name="connsiteX0" fmla="*/ 21717 w 48387"/>
                <a:gd name="connsiteY0" fmla="*/ 30480 h 30480"/>
                <a:gd name="connsiteX1" fmla="*/ 48387 w 48387"/>
                <a:gd name="connsiteY1" fmla="*/ 25051 h 30480"/>
                <a:gd name="connsiteX2" fmla="*/ 33623 w 48387"/>
                <a:gd name="connsiteY2" fmla="*/ 0 h 30480"/>
                <a:gd name="connsiteX3" fmla="*/ 0 w 48387"/>
                <a:gd name="connsiteY3" fmla="*/ 5525 h 30480"/>
                <a:gd name="connsiteX4" fmla="*/ 0 w 48387"/>
                <a:gd name="connsiteY4" fmla="*/ 22384 h 30480"/>
                <a:gd name="connsiteX5" fmla="*/ 10097 w 48387"/>
                <a:gd name="connsiteY5" fmla="*/ 26289 h 30480"/>
                <a:gd name="connsiteX6" fmla="*/ 10573 w 48387"/>
                <a:gd name="connsiteY6" fmla="*/ 26479 h 30480"/>
                <a:gd name="connsiteX7" fmla="*/ 10859 w 48387"/>
                <a:gd name="connsiteY7" fmla="*/ 26575 h 30480"/>
                <a:gd name="connsiteX8" fmla="*/ 11716 w 48387"/>
                <a:gd name="connsiteY8" fmla="*/ 26860 h 30480"/>
                <a:gd name="connsiteX9" fmla="*/ 21717 w 48387"/>
                <a:gd name="connsiteY9" fmla="*/ 30480 h 3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387" h="30480">
                  <a:moveTo>
                    <a:pt x="21717" y="30480"/>
                  </a:moveTo>
                  <a:cubicBezTo>
                    <a:pt x="31052" y="29051"/>
                    <a:pt x="39910" y="27242"/>
                    <a:pt x="48387" y="25051"/>
                  </a:cubicBezTo>
                  <a:cubicBezTo>
                    <a:pt x="42767" y="17145"/>
                    <a:pt x="37910" y="8763"/>
                    <a:pt x="33623" y="0"/>
                  </a:cubicBezTo>
                  <a:cubicBezTo>
                    <a:pt x="22479" y="2572"/>
                    <a:pt x="11240" y="4477"/>
                    <a:pt x="0" y="5525"/>
                  </a:cubicBezTo>
                  <a:lnTo>
                    <a:pt x="0" y="22384"/>
                  </a:lnTo>
                  <a:cubicBezTo>
                    <a:pt x="3334" y="23717"/>
                    <a:pt x="6763" y="25051"/>
                    <a:pt x="10097" y="26289"/>
                  </a:cubicBezTo>
                  <a:cubicBezTo>
                    <a:pt x="10287" y="26384"/>
                    <a:pt x="10478" y="26384"/>
                    <a:pt x="10573" y="26479"/>
                  </a:cubicBezTo>
                  <a:cubicBezTo>
                    <a:pt x="10668" y="26479"/>
                    <a:pt x="10763" y="26575"/>
                    <a:pt x="10859" y="26575"/>
                  </a:cubicBezTo>
                  <a:cubicBezTo>
                    <a:pt x="11144" y="26670"/>
                    <a:pt x="11430" y="26765"/>
                    <a:pt x="11716" y="26860"/>
                  </a:cubicBezTo>
                  <a:cubicBezTo>
                    <a:pt x="15050" y="28099"/>
                    <a:pt x="18383" y="29242"/>
                    <a:pt x="21717" y="30480"/>
                  </a:cubicBezTo>
                  <a:close/>
                </a:path>
              </a:pathLst>
            </a:custGeom>
            <a:solidFill>
              <a:srgbClr val="00295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99E8EEB8-79D2-4676-BC67-902085CE2F4E}"/>
                </a:ext>
              </a:extLst>
            </p:cNvPr>
            <p:cNvSpPr/>
            <p:nvPr/>
          </p:nvSpPr>
          <p:spPr>
            <a:xfrm>
              <a:off x="5987033" y="3003708"/>
              <a:ext cx="32861" cy="40766"/>
            </a:xfrm>
            <a:custGeom>
              <a:avLst/>
              <a:gdLst>
                <a:gd name="connsiteX0" fmla="*/ 22670 w 32861"/>
                <a:gd name="connsiteY0" fmla="*/ 40767 h 40766"/>
                <a:gd name="connsiteX1" fmla="*/ 32861 w 32861"/>
                <a:gd name="connsiteY1" fmla="*/ 6001 h 40766"/>
                <a:gd name="connsiteX2" fmla="*/ 12002 w 32861"/>
                <a:gd name="connsiteY2" fmla="*/ 1429 h 40766"/>
                <a:gd name="connsiteX3" fmla="*/ 9430 w 32861"/>
                <a:gd name="connsiteY3" fmla="*/ 0 h 40766"/>
                <a:gd name="connsiteX4" fmla="*/ 0 w 32861"/>
                <a:gd name="connsiteY4" fmla="*/ 31052 h 40766"/>
                <a:gd name="connsiteX5" fmla="*/ 22670 w 32861"/>
                <a:gd name="connsiteY5" fmla="*/ 40767 h 4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61" h="40766">
                  <a:moveTo>
                    <a:pt x="22670" y="40767"/>
                  </a:moveTo>
                  <a:cubicBezTo>
                    <a:pt x="28194" y="27718"/>
                    <a:pt x="31242" y="15621"/>
                    <a:pt x="32861" y="6001"/>
                  </a:cubicBezTo>
                  <a:cubicBezTo>
                    <a:pt x="25718" y="4953"/>
                    <a:pt x="18764" y="3524"/>
                    <a:pt x="12002" y="1429"/>
                  </a:cubicBezTo>
                  <a:cubicBezTo>
                    <a:pt x="11144" y="952"/>
                    <a:pt x="10287" y="476"/>
                    <a:pt x="9430" y="0"/>
                  </a:cubicBezTo>
                  <a:cubicBezTo>
                    <a:pt x="7429" y="10668"/>
                    <a:pt x="4286" y="21146"/>
                    <a:pt x="0" y="31052"/>
                  </a:cubicBezTo>
                  <a:cubicBezTo>
                    <a:pt x="8001" y="34862"/>
                    <a:pt x="15812" y="38100"/>
                    <a:pt x="22670" y="40767"/>
                  </a:cubicBezTo>
                  <a:close/>
                </a:path>
              </a:pathLst>
            </a:custGeom>
            <a:solidFill>
              <a:srgbClr val="00295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37B12CE-B439-4822-B4FF-9E4E9116E69B}"/>
                </a:ext>
              </a:extLst>
            </p:cNvPr>
            <p:cNvSpPr/>
            <p:nvPr/>
          </p:nvSpPr>
          <p:spPr>
            <a:xfrm>
              <a:off x="6030276" y="3011804"/>
              <a:ext cx="88677" cy="103346"/>
            </a:xfrm>
            <a:custGeom>
              <a:avLst/>
              <a:gdLst>
                <a:gd name="connsiteX0" fmla="*/ 5144 w 88677"/>
                <a:gd name="connsiteY0" fmla="*/ 41053 h 103346"/>
                <a:gd name="connsiteX1" fmla="*/ 8287 w 88677"/>
                <a:gd name="connsiteY1" fmla="*/ 42291 h 103346"/>
                <a:gd name="connsiteX2" fmla="*/ 49340 w 88677"/>
                <a:gd name="connsiteY2" fmla="*/ 103346 h 103346"/>
                <a:gd name="connsiteX3" fmla="*/ 88678 w 88677"/>
                <a:gd name="connsiteY3" fmla="*/ 21908 h 103346"/>
                <a:gd name="connsiteX4" fmla="*/ 50673 w 88677"/>
                <a:gd name="connsiteY4" fmla="*/ 4477 h 103346"/>
                <a:gd name="connsiteX5" fmla="*/ 11240 w 88677"/>
                <a:gd name="connsiteY5" fmla="*/ 0 h 103346"/>
                <a:gd name="connsiteX6" fmla="*/ 0 w 88677"/>
                <a:gd name="connsiteY6" fmla="*/ 39624 h 103346"/>
                <a:gd name="connsiteX7" fmla="*/ 5144 w 88677"/>
                <a:gd name="connsiteY7" fmla="*/ 41053 h 103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677" h="103346">
                  <a:moveTo>
                    <a:pt x="5144" y="41053"/>
                  </a:moveTo>
                  <a:cubicBezTo>
                    <a:pt x="6191" y="41434"/>
                    <a:pt x="7239" y="41815"/>
                    <a:pt x="8287" y="42291"/>
                  </a:cubicBezTo>
                  <a:cubicBezTo>
                    <a:pt x="34576" y="53150"/>
                    <a:pt x="47911" y="77343"/>
                    <a:pt x="49340" y="103346"/>
                  </a:cubicBezTo>
                  <a:cubicBezTo>
                    <a:pt x="66770" y="80867"/>
                    <a:pt x="80581" y="53912"/>
                    <a:pt x="88678" y="21908"/>
                  </a:cubicBezTo>
                  <a:cubicBezTo>
                    <a:pt x="77343" y="13621"/>
                    <a:pt x="64389" y="7334"/>
                    <a:pt x="50673" y="4477"/>
                  </a:cubicBezTo>
                  <a:cubicBezTo>
                    <a:pt x="37719" y="1810"/>
                    <a:pt x="24479" y="953"/>
                    <a:pt x="11240" y="0"/>
                  </a:cubicBezTo>
                  <a:cubicBezTo>
                    <a:pt x="9430" y="10954"/>
                    <a:pt x="6191" y="24765"/>
                    <a:pt x="0" y="39624"/>
                  </a:cubicBezTo>
                  <a:cubicBezTo>
                    <a:pt x="2953" y="40481"/>
                    <a:pt x="4858" y="40958"/>
                    <a:pt x="5144" y="41053"/>
                  </a:cubicBezTo>
                  <a:close/>
                </a:path>
              </a:pathLst>
            </a:custGeom>
            <a:solidFill>
              <a:srgbClr val="00295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FB2E5ED8-FA7D-4EAA-9DBF-42C7AE99B468}"/>
                </a:ext>
              </a:extLst>
            </p:cNvPr>
            <p:cNvSpPr/>
            <p:nvPr/>
          </p:nvSpPr>
          <p:spPr>
            <a:xfrm>
              <a:off x="5889783" y="3044380"/>
              <a:ext cx="140398" cy="113347"/>
            </a:xfrm>
            <a:custGeom>
              <a:avLst/>
              <a:gdLst>
                <a:gd name="connsiteX0" fmla="*/ 0 w 140398"/>
                <a:gd name="connsiteY0" fmla="*/ 95155 h 113347"/>
                <a:gd name="connsiteX1" fmla="*/ 15335 w 140398"/>
                <a:gd name="connsiteY1" fmla="*/ 113347 h 113347"/>
                <a:gd name="connsiteX2" fmla="*/ 133064 w 140398"/>
                <a:gd name="connsiteY2" fmla="*/ 22669 h 113347"/>
                <a:gd name="connsiteX3" fmla="*/ 140398 w 140398"/>
                <a:gd name="connsiteY3" fmla="*/ 6953 h 113347"/>
                <a:gd name="connsiteX4" fmla="*/ 119825 w 140398"/>
                <a:gd name="connsiteY4" fmla="*/ 0 h 113347"/>
                <a:gd name="connsiteX5" fmla="*/ 113919 w 140398"/>
                <a:gd name="connsiteY5" fmla="*/ 12478 h 113347"/>
                <a:gd name="connsiteX6" fmla="*/ 0 w 140398"/>
                <a:gd name="connsiteY6" fmla="*/ 95155 h 1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398" h="113347">
                  <a:moveTo>
                    <a:pt x="0" y="95155"/>
                  </a:moveTo>
                  <a:cubicBezTo>
                    <a:pt x="4572" y="101632"/>
                    <a:pt x="9716" y="107728"/>
                    <a:pt x="15335" y="113347"/>
                  </a:cubicBezTo>
                  <a:cubicBezTo>
                    <a:pt x="82487" y="93345"/>
                    <a:pt x="116205" y="54388"/>
                    <a:pt x="133064" y="22669"/>
                  </a:cubicBezTo>
                  <a:cubicBezTo>
                    <a:pt x="135922" y="17335"/>
                    <a:pt x="138303" y="12097"/>
                    <a:pt x="140398" y="6953"/>
                  </a:cubicBezTo>
                  <a:cubicBezTo>
                    <a:pt x="135827" y="5620"/>
                    <a:pt x="128492" y="3334"/>
                    <a:pt x="119825" y="0"/>
                  </a:cubicBezTo>
                  <a:cubicBezTo>
                    <a:pt x="118110" y="4096"/>
                    <a:pt x="116110" y="8287"/>
                    <a:pt x="113919" y="12478"/>
                  </a:cubicBezTo>
                  <a:cubicBezTo>
                    <a:pt x="92107" y="53816"/>
                    <a:pt x="53816" y="81534"/>
                    <a:pt x="0" y="95155"/>
                  </a:cubicBezTo>
                  <a:close/>
                </a:path>
              </a:pathLst>
            </a:custGeom>
            <a:solidFill>
              <a:srgbClr val="FFC43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28C6EF9D-B184-4038-B074-7B9A641A4FBF}"/>
                </a:ext>
              </a:extLst>
            </p:cNvPr>
            <p:cNvSpPr/>
            <p:nvPr/>
          </p:nvSpPr>
          <p:spPr>
            <a:xfrm>
              <a:off x="5863208" y="3139534"/>
              <a:ext cx="42005" cy="18478"/>
            </a:xfrm>
            <a:custGeom>
              <a:avLst/>
              <a:gdLst>
                <a:gd name="connsiteX0" fmla="*/ 42005 w 42005"/>
                <a:gd name="connsiteY0" fmla="*/ 18193 h 18478"/>
                <a:gd name="connsiteX1" fmla="*/ 26670 w 42005"/>
                <a:gd name="connsiteY1" fmla="*/ 0 h 18478"/>
                <a:gd name="connsiteX2" fmla="*/ 0 w 42005"/>
                <a:gd name="connsiteY2" fmla="*/ 5429 h 18478"/>
                <a:gd name="connsiteX3" fmla="*/ 20383 w 42005"/>
                <a:gd name="connsiteY3" fmla="*/ 12192 h 18478"/>
                <a:gd name="connsiteX4" fmla="*/ 20669 w 42005"/>
                <a:gd name="connsiteY4" fmla="*/ 12287 h 18478"/>
                <a:gd name="connsiteX5" fmla="*/ 30290 w 42005"/>
                <a:gd name="connsiteY5" fmla="*/ 15240 h 18478"/>
                <a:gd name="connsiteX6" fmla="*/ 31433 w 42005"/>
                <a:gd name="connsiteY6" fmla="*/ 15621 h 18478"/>
                <a:gd name="connsiteX7" fmla="*/ 41243 w 42005"/>
                <a:gd name="connsiteY7" fmla="*/ 18479 h 18478"/>
                <a:gd name="connsiteX8" fmla="*/ 41243 w 42005"/>
                <a:gd name="connsiteY8" fmla="*/ 18479 h 18478"/>
                <a:gd name="connsiteX9" fmla="*/ 42005 w 42005"/>
                <a:gd name="connsiteY9" fmla="*/ 18193 h 1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05" h="18478">
                  <a:moveTo>
                    <a:pt x="42005" y="18193"/>
                  </a:moveTo>
                  <a:cubicBezTo>
                    <a:pt x="36385" y="12573"/>
                    <a:pt x="31242" y="6477"/>
                    <a:pt x="26670" y="0"/>
                  </a:cubicBezTo>
                  <a:cubicBezTo>
                    <a:pt x="18193" y="2191"/>
                    <a:pt x="9239" y="4000"/>
                    <a:pt x="0" y="5429"/>
                  </a:cubicBezTo>
                  <a:cubicBezTo>
                    <a:pt x="6763" y="7810"/>
                    <a:pt x="13526" y="10096"/>
                    <a:pt x="20383" y="12192"/>
                  </a:cubicBezTo>
                  <a:cubicBezTo>
                    <a:pt x="20479" y="12192"/>
                    <a:pt x="20574" y="12287"/>
                    <a:pt x="20669" y="12287"/>
                  </a:cubicBezTo>
                  <a:cubicBezTo>
                    <a:pt x="23813" y="13240"/>
                    <a:pt x="27051" y="14288"/>
                    <a:pt x="30290" y="15240"/>
                  </a:cubicBezTo>
                  <a:cubicBezTo>
                    <a:pt x="30671" y="15335"/>
                    <a:pt x="31052" y="15431"/>
                    <a:pt x="31433" y="15621"/>
                  </a:cubicBezTo>
                  <a:cubicBezTo>
                    <a:pt x="34671" y="16573"/>
                    <a:pt x="38005" y="17526"/>
                    <a:pt x="41243" y="18479"/>
                  </a:cubicBezTo>
                  <a:cubicBezTo>
                    <a:pt x="41243" y="18479"/>
                    <a:pt x="41243" y="18479"/>
                    <a:pt x="41243" y="18479"/>
                  </a:cubicBezTo>
                  <a:cubicBezTo>
                    <a:pt x="41434" y="18383"/>
                    <a:pt x="41720" y="18288"/>
                    <a:pt x="42005" y="18193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564E2C27-4E93-429F-8378-5909CC10A3B2}"/>
                </a:ext>
              </a:extLst>
            </p:cNvPr>
            <p:cNvSpPr/>
            <p:nvPr/>
          </p:nvSpPr>
          <p:spPr>
            <a:xfrm>
              <a:off x="6009703" y="3009613"/>
              <a:ext cx="31813" cy="41719"/>
            </a:xfrm>
            <a:custGeom>
              <a:avLst/>
              <a:gdLst>
                <a:gd name="connsiteX0" fmla="*/ 20574 w 31813"/>
                <a:gd name="connsiteY0" fmla="*/ 41719 h 41719"/>
                <a:gd name="connsiteX1" fmla="*/ 31813 w 31813"/>
                <a:gd name="connsiteY1" fmla="*/ 2096 h 41719"/>
                <a:gd name="connsiteX2" fmla="*/ 18859 w 31813"/>
                <a:gd name="connsiteY2" fmla="*/ 1048 h 41719"/>
                <a:gd name="connsiteX3" fmla="*/ 10192 w 31813"/>
                <a:gd name="connsiteY3" fmla="*/ 0 h 41719"/>
                <a:gd name="connsiteX4" fmla="*/ 0 w 31813"/>
                <a:gd name="connsiteY4" fmla="*/ 34766 h 41719"/>
                <a:gd name="connsiteX5" fmla="*/ 20574 w 31813"/>
                <a:gd name="connsiteY5" fmla="*/ 41719 h 41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13" h="41719">
                  <a:moveTo>
                    <a:pt x="20574" y="41719"/>
                  </a:moveTo>
                  <a:cubicBezTo>
                    <a:pt x="26670" y="26765"/>
                    <a:pt x="30004" y="12954"/>
                    <a:pt x="31813" y="2096"/>
                  </a:cubicBezTo>
                  <a:cubicBezTo>
                    <a:pt x="27527" y="1810"/>
                    <a:pt x="23146" y="1429"/>
                    <a:pt x="18859" y="1048"/>
                  </a:cubicBezTo>
                  <a:cubicBezTo>
                    <a:pt x="16002" y="762"/>
                    <a:pt x="13049" y="381"/>
                    <a:pt x="10192" y="0"/>
                  </a:cubicBezTo>
                  <a:cubicBezTo>
                    <a:pt x="8572" y="9620"/>
                    <a:pt x="5524" y="21717"/>
                    <a:pt x="0" y="34766"/>
                  </a:cubicBezTo>
                  <a:cubicBezTo>
                    <a:pt x="8668" y="38100"/>
                    <a:pt x="16002" y="40386"/>
                    <a:pt x="20574" y="41719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56714C97-FBC2-48AF-995E-63593AB7D3B0}"/>
                </a:ext>
              </a:extLst>
            </p:cNvPr>
            <p:cNvSpPr/>
            <p:nvPr/>
          </p:nvSpPr>
          <p:spPr>
            <a:xfrm>
              <a:off x="6334791" y="3049332"/>
              <a:ext cx="18668" cy="34956"/>
            </a:xfrm>
            <a:custGeom>
              <a:avLst/>
              <a:gdLst>
                <a:gd name="connsiteX0" fmla="*/ 0 w 18668"/>
                <a:gd name="connsiteY0" fmla="*/ 27432 h 34956"/>
                <a:gd name="connsiteX1" fmla="*/ 4286 w 18668"/>
                <a:gd name="connsiteY1" fmla="*/ 34957 h 34956"/>
                <a:gd name="connsiteX2" fmla="*/ 18669 w 18668"/>
                <a:gd name="connsiteY2" fmla="*/ 3429 h 34956"/>
                <a:gd name="connsiteX3" fmla="*/ 16288 w 18668"/>
                <a:gd name="connsiteY3" fmla="*/ 0 h 34956"/>
                <a:gd name="connsiteX4" fmla="*/ 0 w 18668"/>
                <a:gd name="connsiteY4" fmla="*/ 27432 h 3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68" h="34956">
                  <a:moveTo>
                    <a:pt x="0" y="27432"/>
                  </a:moveTo>
                  <a:cubicBezTo>
                    <a:pt x="1524" y="29908"/>
                    <a:pt x="2953" y="32385"/>
                    <a:pt x="4286" y="34957"/>
                  </a:cubicBezTo>
                  <a:cubicBezTo>
                    <a:pt x="10001" y="22860"/>
                    <a:pt x="14764" y="12192"/>
                    <a:pt x="18669" y="3429"/>
                  </a:cubicBezTo>
                  <a:cubicBezTo>
                    <a:pt x="17907" y="2286"/>
                    <a:pt x="17145" y="1143"/>
                    <a:pt x="16288" y="0"/>
                  </a:cubicBezTo>
                  <a:cubicBezTo>
                    <a:pt x="11335" y="8382"/>
                    <a:pt x="5810" y="17717"/>
                    <a:pt x="0" y="27432"/>
                  </a:cubicBezTo>
                  <a:close/>
                </a:path>
              </a:pathLst>
            </a:custGeom>
            <a:solidFill>
              <a:srgbClr val="C912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3BAADE39-22A0-4719-80EC-CFC6E2D4AEC2}"/>
                </a:ext>
              </a:extLst>
            </p:cNvPr>
            <p:cNvSpPr/>
            <p:nvPr/>
          </p:nvSpPr>
          <p:spPr>
            <a:xfrm>
              <a:off x="6305644" y="3014471"/>
              <a:ext cx="45434" cy="62388"/>
            </a:xfrm>
            <a:custGeom>
              <a:avLst/>
              <a:gdLst>
                <a:gd name="connsiteX0" fmla="*/ 0 w 45434"/>
                <a:gd name="connsiteY0" fmla="*/ 24098 h 62388"/>
                <a:gd name="connsiteX1" fmla="*/ 29146 w 45434"/>
                <a:gd name="connsiteY1" fmla="*/ 62389 h 62388"/>
                <a:gd name="connsiteX2" fmla="*/ 45434 w 45434"/>
                <a:gd name="connsiteY2" fmla="*/ 34861 h 62388"/>
                <a:gd name="connsiteX3" fmla="*/ 16288 w 45434"/>
                <a:gd name="connsiteY3" fmla="*/ 0 h 62388"/>
                <a:gd name="connsiteX4" fmla="*/ 0 w 45434"/>
                <a:gd name="connsiteY4" fmla="*/ 24098 h 62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34" h="62388">
                  <a:moveTo>
                    <a:pt x="0" y="24098"/>
                  </a:moveTo>
                  <a:cubicBezTo>
                    <a:pt x="11144" y="35814"/>
                    <a:pt x="20860" y="48577"/>
                    <a:pt x="29146" y="62389"/>
                  </a:cubicBezTo>
                  <a:cubicBezTo>
                    <a:pt x="34957" y="52673"/>
                    <a:pt x="40481" y="43339"/>
                    <a:pt x="45434" y="34861"/>
                  </a:cubicBezTo>
                  <a:cubicBezTo>
                    <a:pt x="36862" y="22479"/>
                    <a:pt x="27051" y="10668"/>
                    <a:pt x="16288" y="0"/>
                  </a:cubicBezTo>
                  <a:cubicBezTo>
                    <a:pt x="10954" y="8001"/>
                    <a:pt x="5524" y="16097"/>
                    <a:pt x="0" y="24098"/>
                  </a:cubicBezTo>
                  <a:close/>
                </a:path>
              </a:pathLst>
            </a:custGeom>
            <a:solidFill>
              <a:srgbClr val="BC0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4A304E00-64A1-4798-9269-21748262F9EE}"/>
                </a:ext>
              </a:extLst>
            </p:cNvPr>
            <p:cNvSpPr/>
            <p:nvPr/>
          </p:nvSpPr>
          <p:spPr>
            <a:xfrm>
              <a:off x="6282403" y="2994278"/>
              <a:ext cx="39528" cy="44291"/>
            </a:xfrm>
            <a:custGeom>
              <a:avLst/>
              <a:gdLst>
                <a:gd name="connsiteX0" fmla="*/ 23241 w 39528"/>
                <a:gd name="connsiteY0" fmla="*/ 44291 h 44291"/>
                <a:gd name="connsiteX1" fmla="*/ 39529 w 39528"/>
                <a:gd name="connsiteY1" fmla="*/ 20098 h 44291"/>
                <a:gd name="connsiteX2" fmla="*/ 16669 w 39528"/>
                <a:gd name="connsiteY2" fmla="*/ 0 h 44291"/>
                <a:gd name="connsiteX3" fmla="*/ 2000 w 39528"/>
                <a:gd name="connsiteY3" fmla="*/ 20574 h 44291"/>
                <a:gd name="connsiteX4" fmla="*/ 0 w 39528"/>
                <a:gd name="connsiteY4" fmla="*/ 23241 h 44291"/>
                <a:gd name="connsiteX5" fmla="*/ 8858 w 39528"/>
                <a:gd name="connsiteY5" fmla="*/ 30480 h 44291"/>
                <a:gd name="connsiteX6" fmla="*/ 23241 w 39528"/>
                <a:gd name="connsiteY6" fmla="*/ 44291 h 4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28" h="44291">
                  <a:moveTo>
                    <a:pt x="23241" y="44291"/>
                  </a:moveTo>
                  <a:cubicBezTo>
                    <a:pt x="28765" y="36290"/>
                    <a:pt x="34195" y="28194"/>
                    <a:pt x="39529" y="20098"/>
                  </a:cubicBezTo>
                  <a:cubicBezTo>
                    <a:pt x="32385" y="12954"/>
                    <a:pt x="24670" y="6191"/>
                    <a:pt x="16669" y="0"/>
                  </a:cubicBezTo>
                  <a:cubicBezTo>
                    <a:pt x="11906" y="6953"/>
                    <a:pt x="6953" y="13811"/>
                    <a:pt x="2000" y="20574"/>
                  </a:cubicBezTo>
                  <a:cubicBezTo>
                    <a:pt x="1333" y="21431"/>
                    <a:pt x="667" y="22384"/>
                    <a:pt x="0" y="23241"/>
                  </a:cubicBezTo>
                  <a:cubicBezTo>
                    <a:pt x="3048" y="25622"/>
                    <a:pt x="6001" y="28004"/>
                    <a:pt x="8858" y="30480"/>
                  </a:cubicBezTo>
                  <a:cubicBezTo>
                    <a:pt x="13906" y="34861"/>
                    <a:pt x="18669" y="39433"/>
                    <a:pt x="23241" y="44291"/>
                  </a:cubicBezTo>
                  <a:close/>
                </a:path>
              </a:pathLst>
            </a:custGeom>
            <a:solidFill>
              <a:srgbClr val="C9121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71CDC8A4-EE7B-47B1-B71F-7EA2B51CB6CE}"/>
                </a:ext>
              </a:extLst>
            </p:cNvPr>
            <p:cNvSpPr/>
            <p:nvPr/>
          </p:nvSpPr>
          <p:spPr>
            <a:xfrm>
              <a:off x="6257924" y="2980181"/>
              <a:ext cx="41147" cy="37433"/>
            </a:xfrm>
            <a:custGeom>
              <a:avLst/>
              <a:gdLst>
                <a:gd name="connsiteX0" fmla="*/ 26479 w 41147"/>
                <a:gd name="connsiteY0" fmla="*/ 34671 h 37433"/>
                <a:gd name="connsiteX1" fmla="*/ 41148 w 41147"/>
                <a:gd name="connsiteY1" fmla="*/ 14097 h 37433"/>
                <a:gd name="connsiteX2" fmla="*/ 20669 w 41147"/>
                <a:gd name="connsiteY2" fmla="*/ 0 h 37433"/>
                <a:gd name="connsiteX3" fmla="*/ 0 w 41147"/>
                <a:gd name="connsiteY3" fmla="*/ 20955 h 37433"/>
                <a:gd name="connsiteX4" fmla="*/ 24384 w 41147"/>
                <a:gd name="connsiteY4" fmla="*/ 37433 h 37433"/>
                <a:gd name="connsiteX5" fmla="*/ 26479 w 41147"/>
                <a:gd name="connsiteY5" fmla="*/ 34671 h 3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47" h="37433">
                  <a:moveTo>
                    <a:pt x="26479" y="34671"/>
                  </a:moveTo>
                  <a:cubicBezTo>
                    <a:pt x="31433" y="27908"/>
                    <a:pt x="36385" y="21050"/>
                    <a:pt x="41148" y="14097"/>
                  </a:cubicBezTo>
                  <a:cubicBezTo>
                    <a:pt x="34576" y="9049"/>
                    <a:pt x="27718" y="4286"/>
                    <a:pt x="20669" y="0"/>
                  </a:cubicBezTo>
                  <a:cubicBezTo>
                    <a:pt x="13811" y="6953"/>
                    <a:pt x="6858" y="14002"/>
                    <a:pt x="0" y="20955"/>
                  </a:cubicBezTo>
                  <a:cubicBezTo>
                    <a:pt x="8477" y="25908"/>
                    <a:pt x="16669" y="31433"/>
                    <a:pt x="24384" y="37433"/>
                  </a:cubicBezTo>
                  <a:cubicBezTo>
                    <a:pt x="25146" y="36481"/>
                    <a:pt x="25813" y="35528"/>
                    <a:pt x="26479" y="34671"/>
                  </a:cubicBezTo>
                  <a:close/>
                </a:path>
              </a:pathLst>
            </a:custGeom>
            <a:solidFill>
              <a:srgbClr val="D420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2AC001CB-0AA7-4FB2-9E1D-48B38E8819FD}"/>
                </a:ext>
              </a:extLst>
            </p:cNvPr>
            <p:cNvSpPr/>
            <p:nvPr/>
          </p:nvSpPr>
          <p:spPr>
            <a:xfrm>
              <a:off x="6040278" y="3096576"/>
              <a:ext cx="290893" cy="365188"/>
            </a:xfrm>
            <a:custGeom>
              <a:avLst/>
              <a:gdLst>
                <a:gd name="connsiteX0" fmla="*/ 289750 w 290893"/>
                <a:gd name="connsiteY0" fmla="*/ 0 h 365188"/>
                <a:gd name="connsiteX1" fmla="*/ 281083 w 290893"/>
                <a:gd name="connsiteY1" fmla="*/ 2667 h 365188"/>
                <a:gd name="connsiteX2" fmla="*/ 176594 w 290893"/>
                <a:gd name="connsiteY2" fmla="*/ 168212 h 365188"/>
                <a:gd name="connsiteX3" fmla="*/ 123158 w 290893"/>
                <a:gd name="connsiteY3" fmla="*/ 234315 h 365188"/>
                <a:gd name="connsiteX4" fmla="*/ 63151 w 290893"/>
                <a:gd name="connsiteY4" fmla="*/ 291751 h 365188"/>
                <a:gd name="connsiteX5" fmla="*/ 0 w 290893"/>
                <a:gd name="connsiteY5" fmla="*/ 330327 h 365188"/>
                <a:gd name="connsiteX6" fmla="*/ 667 w 290893"/>
                <a:gd name="connsiteY6" fmla="*/ 347472 h 365188"/>
                <a:gd name="connsiteX7" fmla="*/ 1619 w 290893"/>
                <a:gd name="connsiteY7" fmla="*/ 365189 h 365188"/>
                <a:gd name="connsiteX8" fmla="*/ 8953 w 290893"/>
                <a:gd name="connsiteY8" fmla="*/ 361474 h 365188"/>
                <a:gd name="connsiteX9" fmla="*/ 14478 w 290893"/>
                <a:gd name="connsiteY9" fmla="*/ 358521 h 365188"/>
                <a:gd name="connsiteX10" fmla="*/ 16383 w 290893"/>
                <a:gd name="connsiteY10" fmla="*/ 357473 h 365188"/>
                <a:gd name="connsiteX11" fmla="*/ 20002 w 290893"/>
                <a:gd name="connsiteY11" fmla="*/ 355473 h 365188"/>
                <a:gd name="connsiteX12" fmla="*/ 22288 w 290893"/>
                <a:gd name="connsiteY12" fmla="*/ 354140 h 365188"/>
                <a:gd name="connsiteX13" fmla="*/ 25432 w 290893"/>
                <a:gd name="connsiteY13" fmla="*/ 352235 h 365188"/>
                <a:gd name="connsiteX14" fmla="*/ 27908 w 290893"/>
                <a:gd name="connsiteY14" fmla="*/ 350711 h 365188"/>
                <a:gd name="connsiteX15" fmla="*/ 30861 w 290893"/>
                <a:gd name="connsiteY15" fmla="*/ 348901 h 365188"/>
                <a:gd name="connsiteX16" fmla="*/ 33433 w 290893"/>
                <a:gd name="connsiteY16" fmla="*/ 347186 h 365188"/>
                <a:gd name="connsiteX17" fmla="*/ 36290 w 290893"/>
                <a:gd name="connsiteY17" fmla="*/ 345377 h 365188"/>
                <a:gd name="connsiteX18" fmla="*/ 38957 w 290893"/>
                <a:gd name="connsiteY18" fmla="*/ 343567 h 365188"/>
                <a:gd name="connsiteX19" fmla="*/ 41624 w 290893"/>
                <a:gd name="connsiteY19" fmla="*/ 341757 h 365188"/>
                <a:gd name="connsiteX20" fmla="*/ 44386 w 290893"/>
                <a:gd name="connsiteY20" fmla="*/ 339852 h 365188"/>
                <a:gd name="connsiteX21" fmla="*/ 46958 w 290893"/>
                <a:gd name="connsiteY21" fmla="*/ 338042 h 365188"/>
                <a:gd name="connsiteX22" fmla="*/ 49721 w 290893"/>
                <a:gd name="connsiteY22" fmla="*/ 335947 h 365188"/>
                <a:gd name="connsiteX23" fmla="*/ 52197 w 290893"/>
                <a:gd name="connsiteY23" fmla="*/ 334137 h 365188"/>
                <a:gd name="connsiteX24" fmla="*/ 55054 w 290893"/>
                <a:gd name="connsiteY24" fmla="*/ 331946 h 365188"/>
                <a:gd name="connsiteX25" fmla="*/ 57436 w 290893"/>
                <a:gd name="connsiteY25" fmla="*/ 330137 h 365188"/>
                <a:gd name="connsiteX26" fmla="*/ 60388 w 290893"/>
                <a:gd name="connsiteY26" fmla="*/ 327850 h 365188"/>
                <a:gd name="connsiteX27" fmla="*/ 62675 w 290893"/>
                <a:gd name="connsiteY27" fmla="*/ 326041 h 365188"/>
                <a:gd name="connsiteX28" fmla="*/ 65627 w 290893"/>
                <a:gd name="connsiteY28" fmla="*/ 323564 h 365188"/>
                <a:gd name="connsiteX29" fmla="*/ 67818 w 290893"/>
                <a:gd name="connsiteY29" fmla="*/ 321755 h 365188"/>
                <a:gd name="connsiteX30" fmla="*/ 70866 w 290893"/>
                <a:gd name="connsiteY30" fmla="*/ 319183 h 365188"/>
                <a:gd name="connsiteX31" fmla="*/ 72961 w 290893"/>
                <a:gd name="connsiteY31" fmla="*/ 317373 h 365188"/>
                <a:gd name="connsiteX32" fmla="*/ 76105 w 290893"/>
                <a:gd name="connsiteY32" fmla="*/ 314706 h 365188"/>
                <a:gd name="connsiteX33" fmla="*/ 78105 w 290893"/>
                <a:gd name="connsiteY33" fmla="*/ 312896 h 365188"/>
                <a:gd name="connsiteX34" fmla="*/ 81248 w 290893"/>
                <a:gd name="connsiteY34" fmla="*/ 310039 h 365188"/>
                <a:gd name="connsiteX35" fmla="*/ 83153 w 290893"/>
                <a:gd name="connsiteY35" fmla="*/ 308324 h 365188"/>
                <a:gd name="connsiteX36" fmla="*/ 86392 w 290893"/>
                <a:gd name="connsiteY36" fmla="*/ 305372 h 365188"/>
                <a:gd name="connsiteX37" fmla="*/ 88202 w 290893"/>
                <a:gd name="connsiteY37" fmla="*/ 303657 h 365188"/>
                <a:gd name="connsiteX38" fmla="*/ 91440 w 290893"/>
                <a:gd name="connsiteY38" fmla="*/ 300514 h 365188"/>
                <a:gd name="connsiteX39" fmla="*/ 93154 w 290893"/>
                <a:gd name="connsiteY39" fmla="*/ 298895 h 365188"/>
                <a:gd name="connsiteX40" fmla="*/ 96488 w 290893"/>
                <a:gd name="connsiteY40" fmla="*/ 295656 h 365188"/>
                <a:gd name="connsiteX41" fmla="*/ 98107 w 290893"/>
                <a:gd name="connsiteY41" fmla="*/ 294037 h 365188"/>
                <a:gd name="connsiteX42" fmla="*/ 101441 w 290893"/>
                <a:gd name="connsiteY42" fmla="*/ 290608 h 365188"/>
                <a:gd name="connsiteX43" fmla="*/ 102965 w 290893"/>
                <a:gd name="connsiteY43" fmla="*/ 289084 h 365188"/>
                <a:gd name="connsiteX44" fmla="*/ 106394 w 290893"/>
                <a:gd name="connsiteY44" fmla="*/ 285560 h 365188"/>
                <a:gd name="connsiteX45" fmla="*/ 107823 w 290893"/>
                <a:gd name="connsiteY45" fmla="*/ 284036 h 365188"/>
                <a:gd name="connsiteX46" fmla="*/ 111347 w 290893"/>
                <a:gd name="connsiteY46" fmla="*/ 280321 h 365188"/>
                <a:gd name="connsiteX47" fmla="*/ 112681 w 290893"/>
                <a:gd name="connsiteY47" fmla="*/ 278892 h 365188"/>
                <a:gd name="connsiteX48" fmla="*/ 116205 w 290893"/>
                <a:gd name="connsiteY48" fmla="*/ 275082 h 365188"/>
                <a:gd name="connsiteX49" fmla="*/ 117443 w 290893"/>
                <a:gd name="connsiteY49" fmla="*/ 273748 h 365188"/>
                <a:gd name="connsiteX50" fmla="*/ 121063 w 290893"/>
                <a:gd name="connsiteY50" fmla="*/ 269748 h 365188"/>
                <a:gd name="connsiteX51" fmla="*/ 122111 w 290893"/>
                <a:gd name="connsiteY51" fmla="*/ 268510 h 365188"/>
                <a:gd name="connsiteX52" fmla="*/ 125825 w 290893"/>
                <a:gd name="connsiteY52" fmla="*/ 264319 h 365188"/>
                <a:gd name="connsiteX53" fmla="*/ 126778 w 290893"/>
                <a:gd name="connsiteY53" fmla="*/ 263176 h 365188"/>
                <a:gd name="connsiteX54" fmla="*/ 130588 w 290893"/>
                <a:gd name="connsiteY54" fmla="*/ 258794 h 365188"/>
                <a:gd name="connsiteX55" fmla="*/ 131445 w 290893"/>
                <a:gd name="connsiteY55" fmla="*/ 257747 h 365188"/>
                <a:gd name="connsiteX56" fmla="*/ 135255 w 290893"/>
                <a:gd name="connsiteY56" fmla="*/ 253270 h 365188"/>
                <a:gd name="connsiteX57" fmla="*/ 136017 w 290893"/>
                <a:gd name="connsiteY57" fmla="*/ 252317 h 365188"/>
                <a:gd name="connsiteX58" fmla="*/ 139922 w 290893"/>
                <a:gd name="connsiteY58" fmla="*/ 247650 h 365188"/>
                <a:gd name="connsiteX59" fmla="*/ 140589 w 290893"/>
                <a:gd name="connsiteY59" fmla="*/ 246888 h 365188"/>
                <a:gd name="connsiteX60" fmla="*/ 144590 w 290893"/>
                <a:gd name="connsiteY60" fmla="*/ 242030 h 365188"/>
                <a:gd name="connsiteX61" fmla="*/ 145161 w 290893"/>
                <a:gd name="connsiteY61" fmla="*/ 241364 h 365188"/>
                <a:gd name="connsiteX62" fmla="*/ 149161 w 290893"/>
                <a:gd name="connsiteY62" fmla="*/ 236315 h 365188"/>
                <a:gd name="connsiteX63" fmla="*/ 149542 w 290893"/>
                <a:gd name="connsiteY63" fmla="*/ 235839 h 365188"/>
                <a:gd name="connsiteX64" fmla="*/ 153638 w 290893"/>
                <a:gd name="connsiteY64" fmla="*/ 230600 h 365188"/>
                <a:gd name="connsiteX65" fmla="*/ 153924 w 290893"/>
                <a:gd name="connsiteY65" fmla="*/ 230219 h 365188"/>
                <a:gd name="connsiteX66" fmla="*/ 158115 w 290893"/>
                <a:gd name="connsiteY66" fmla="*/ 224790 h 365188"/>
                <a:gd name="connsiteX67" fmla="*/ 158305 w 290893"/>
                <a:gd name="connsiteY67" fmla="*/ 224600 h 365188"/>
                <a:gd name="connsiteX68" fmla="*/ 162592 w 290893"/>
                <a:gd name="connsiteY68" fmla="*/ 218980 h 365188"/>
                <a:gd name="connsiteX69" fmla="*/ 162687 w 290893"/>
                <a:gd name="connsiteY69" fmla="*/ 218885 h 365188"/>
                <a:gd name="connsiteX70" fmla="*/ 166973 w 290893"/>
                <a:gd name="connsiteY70" fmla="*/ 213170 h 365188"/>
                <a:gd name="connsiteX71" fmla="*/ 169545 w 290893"/>
                <a:gd name="connsiteY71" fmla="*/ 209741 h 365188"/>
                <a:gd name="connsiteX72" fmla="*/ 290894 w 290893"/>
                <a:gd name="connsiteY72" fmla="*/ 4000 h 365188"/>
                <a:gd name="connsiteX73" fmla="*/ 290798 w 290893"/>
                <a:gd name="connsiteY73" fmla="*/ 3810 h 365188"/>
                <a:gd name="connsiteX74" fmla="*/ 289750 w 290893"/>
                <a:gd name="connsiteY74" fmla="*/ 0 h 365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290893" h="365188">
                  <a:moveTo>
                    <a:pt x="289750" y="0"/>
                  </a:moveTo>
                  <a:cubicBezTo>
                    <a:pt x="287084" y="1333"/>
                    <a:pt x="284131" y="2286"/>
                    <a:pt x="281083" y="2667"/>
                  </a:cubicBezTo>
                  <a:cubicBezTo>
                    <a:pt x="242316" y="67342"/>
                    <a:pt x="195548" y="143637"/>
                    <a:pt x="176594" y="168212"/>
                  </a:cubicBezTo>
                  <a:cubicBezTo>
                    <a:pt x="159258" y="190595"/>
                    <a:pt x="141542" y="212789"/>
                    <a:pt x="123158" y="234315"/>
                  </a:cubicBezTo>
                  <a:cubicBezTo>
                    <a:pt x="104965" y="255651"/>
                    <a:pt x="86201" y="275654"/>
                    <a:pt x="63151" y="291751"/>
                  </a:cubicBezTo>
                  <a:cubicBezTo>
                    <a:pt x="42958" y="305848"/>
                    <a:pt x="21336" y="318040"/>
                    <a:pt x="0" y="330327"/>
                  </a:cubicBezTo>
                  <a:cubicBezTo>
                    <a:pt x="190" y="335947"/>
                    <a:pt x="381" y="341662"/>
                    <a:pt x="667" y="347472"/>
                  </a:cubicBezTo>
                  <a:cubicBezTo>
                    <a:pt x="952" y="353282"/>
                    <a:pt x="1238" y="359188"/>
                    <a:pt x="1619" y="365189"/>
                  </a:cubicBezTo>
                  <a:cubicBezTo>
                    <a:pt x="4096" y="364046"/>
                    <a:pt x="6572" y="362807"/>
                    <a:pt x="8953" y="361474"/>
                  </a:cubicBezTo>
                  <a:cubicBezTo>
                    <a:pt x="10763" y="360521"/>
                    <a:pt x="12668" y="359569"/>
                    <a:pt x="14478" y="358521"/>
                  </a:cubicBezTo>
                  <a:cubicBezTo>
                    <a:pt x="15145" y="358140"/>
                    <a:pt x="15716" y="357854"/>
                    <a:pt x="16383" y="357473"/>
                  </a:cubicBezTo>
                  <a:cubicBezTo>
                    <a:pt x="17621" y="356807"/>
                    <a:pt x="18764" y="356140"/>
                    <a:pt x="20002" y="355473"/>
                  </a:cubicBezTo>
                  <a:cubicBezTo>
                    <a:pt x="20765" y="354997"/>
                    <a:pt x="21527" y="354521"/>
                    <a:pt x="22288" y="354140"/>
                  </a:cubicBezTo>
                  <a:cubicBezTo>
                    <a:pt x="23336" y="353473"/>
                    <a:pt x="24384" y="352901"/>
                    <a:pt x="25432" y="352235"/>
                  </a:cubicBezTo>
                  <a:cubicBezTo>
                    <a:pt x="26289" y="351758"/>
                    <a:pt x="27051" y="351187"/>
                    <a:pt x="27908" y="350711"/>
                  </a:cubicBezTo>
                  <a:cubicBezTo>
                    <a:pt x="28861" y="350139"/>
                    <a:pt x="29908" y="349472"/>
                    <a:pt x="30861" y="348901"/>
                  </a:cubicBezTo>
                  <a:cubicBezTo>
                    <a:pt x="31718" y="348329"/>
                    <a:pt x="32575" y="347758"/>
                    <a:pt x="33433" y="347186"/>
                  </a:cubicBezTo>
                  <a:cubicBezTo>
                    <a:pt x="34385" y="346615"/>
                    <a:pt x="35338" y="345948"/>
                    <a:pt x="36290" y="345377"/>
                  </a:cubicBezTo>
                  <a:cubicBezTo>
                    <a:pt x="37148" y="344805"/>
                    <a:pt x="38100" y="344138"/>
                    <a:pt x="38957" y="343567"/>
                  </a:cubicBezTo>
                  <a:cubicBezTo>
                    <a:pt x="39815" y="342995"/>
                    <a:pt x="40767" y="342329"/>
                    <a:pt x="41624" y="341757"/>
                  </a:cubicBezTo>
                  <a:cubicBezTo>
                    <a:pt x="42577" y="341090"/>
                    <a:pt x="43434" y="340423"/>
                    <a:pt x="44386" y="339852"/>
                  </a:cubicBezTo>
                  <a:cubicBezTo>
                    <a:pt x="45244" y="339281"/>
                    <a:pt x="46101" y="338614"/>
                    <a:pt x="46958" y="338042"/>
                  </a:cubicBezTo>
                  <a:cubicBezTo>
                    <a:pt x="47911" y="337375"/>
                    <a:pt x="48863" y="336709"/>
                    <a:pt x="49721" y="335947"/>
                  </a:cubicBezTo>
                  <a:cubicBezTo>
                    <a:pt x="50578" y="335375"/>
                    <a:pt x="51340" y="334709"/>
                    <a:pt x="52197" y="334137"/>
                  </a:cubicBezTo>
                  <a:cubicBezTo>
                    <a:pt x="53150" y="333375"/>
                    <a:pt x="54102" y="332708"/>
                    <a:pt x="55054" y="331946"/>
                  </a:cubicBezTo>
                  <a:cubicBezTo>
                    <a:pt x="55817" y="331375"/>
                    <a:pt x="56674" y="330708"/>
                    <a:pt x="57436" y="330137"/>
                  </a:cubicBezTo>
                  <a:cubicBezTo>
                    <a:pt x="58388" y="329375"/>
                    <a:pt x="59436" y="328613"/>
                    <a:pt x="60388" y="327850"/>
                  </a:cubicBezTo>
                  <a:cubicBezTo>
                    <a:pt x="61150" y="327279"/>
                    <a:pt x="61913" y="326612"/>
                    <a:pt x="62675" y="326041"/>
                  </a:cubicBezTo>
                  <a:cubicBezTo>
                    <a:pt x="63627" y="325279"/>
                    <a:pt x="64675" y="324422"/>
                    <a:pt x="65627" y="323564"/>
                  </a:cubicBezTo>
                  <a:cubicBezTo>
                    <a:pt x="66389" y="322993"/>
                    <a:pt x="67056" y="322326"/>
                    <a:pt x="67818" y="321755"/>
                  </a:cubicBezTo>
                  <a:cubicBezTo>
                    <a:pt x="68866" y="320897"/>
                    <a:pt x="69818" y="320040"/>
                    <a:pt x="70866" y="319183"/>
                  </a:cubicBezTo>
                  <a:cubicBezTo>
                    <a:pt x="71533" y="318611"/>
                    <a:pt x="72295" y="318040"/>
                    <a:pt x="72961" y="317373"/>
                  </a:cubicBezTo>
                  <a:cubicBezTo>
                    <a:pt x="74009" y="316516"/>
                    <a:pt x="75057" y="315563"/>
                    <a:pt x="76105" y="314706"/>
                  </a:cubicBezTo>
                  <a:cubicBezTo>
                    <a:pt x="76771" y="314135"/>
                    <a:pt x="77438" y="313563"/>
                    <a:pt x="78105" y="312896"/>
                  </a:cubicBezTo>
                  <a:cubicBezTo>
                    <a:pt x="79153" y="311944"/>
                    <a:pt x="80200" y="310991"/>
                    <a:pt x="81248" y="310039"/>
                  </a:cubicBezTo>
                  <a:cubicBezTo>
                    <a:pt x="81915" y="309467"/>
                    <a:pt x="82486" y="308896"/>
                    <a:pt x="83153" y="308324"/>
                  </a:cubicBezTo>
                  <a:cubicBezTo>
                    <a:pt x="84201" y="307372"/>
                    <a:pt x="85249" y="306324"/>
                    <a:pt x="86392" y="305372"/>
                  </a:cubicBezTo>
                  <a:cubicBezTo>
                    <a:pt x="86963" y="304800"/>
                    <a:pt x="87630" y="304229"/>
                    <a:pt x="88202" y="303657"/>
                  </a:cubicBezTo>
                  <a:cubicBezTo>
                    <a:pt x="89249" y="302609"/>
                    <a:pt x="90392" y="301562"/>
                    <a:pt x="91440" y="300514"/>
                  </a:cubicBezTo>
                  <a:cubicBezTo>
                    <a:pt x="92011" y="299942"/>
                    <a:pt x="92583" y="299371"/>
                    <a:pt x="93154" y="298895"/>
                  </a:cubicBezTo>
                  <a:cubicBezTo>
                    <a:pt x="94298" y="297847"/>
                    <a:pt x="95345" y="296704"/>
                    <a:pt x="96488" y="295656"/>
                  </a:cubicBezTo>
                  <a:cubicBezTo>
                    <a:pt x="97060" y="295085"/>
                    <a:pt x="97536" y="294608"/>
                    <a:pt x="98107" y="294037"/>
                  </a:cubicBezTo>
                  <a:cubicBezTo>
                    <a:pt x="99250" y="292894"/>
                    <a:pt x="100394" y="291751"/>
                    <a:pt x="101441" y="290608"/>
                  </a:cubicBezTo>
                  <a:cubicBezTo>
                    <a:pt x="101917" y="290132"/>
                    <a:pt x="102489" y="289560"/>
                    <a:pt x="102965" y="289084"/>
                  </a:cubicBezTo>
                  <a:cubicBezTo>
                    <a:pt x="104108" y="287941"/>
                    <a:pt x="105251" y="286703"/>
                    <a:pt x="106394" y="285560"/>
                  </a:cubicBezTo>
                  <a:cubicBezTo>
                    <a:pt x="106871" y="285083"/>
                    <a:pt x="107347" y="284607"/>
                    <a:pt x="107823" y="284036"/>
                  </a:cubicBezTo>
                  <a:cubicBezTo>
                    <a:pt x="108966" y="282797"/>
                    <a:pt x="110204" y="281559"/>
                    <a:pt x="111347" y="280321"/>
                  </a:cubicBezTo>
                  <a:cubicBezTo>
                    <a:pt x="111823" y="279845"/>
                    <a:pt x="112204" y="279368"/>
                    <a:pt x="112681" y="278892"/>
                  </a:cubicBezTo>
                  <a:cubicBezTo>
                    <a:pt x="113919" y="277654"/>
                    <a:pt x="115062" y="276320"/>
                    <a:pt x="116205" y="275082"/>
                  </a:cubicBezTo>
                  <a:cubicBezTo>
                    <a:pt x="116586" y="274606"/>
                    <a:pt x="116967" y="274225"/>
                    <a:pt x="117443" y="273748"/>
                  </a:cubicBezTo>
                  <a:cubicBezTo>
                    <a:pt x="118681" y="272415"/>
                    <a:pt x="119825" y="271082"/>
                    <a:pt x="121063" y="269748"/>
                  </a:cubicBezTo>
                  <a:cubicBezTo>
                    <a:pt x="121444" y="269367"/>
                    <a:pt x="121825" y="268891"/>
                    <a:pt x="122111" y="268510"/>
                  </a:cubicBezTo>
                  <a:cubicBezTo>
                    <a:pt x="123349" y="267081"/>
                    <a:pt x="124587" y="265748"/>
                    <a:pt x="125825" y="264319"/>
                  </a:cubicBezTo>
                  <a:cubicBezTo>
                    <a:pt x="126111" y="263938"/>
                    <a:pt x="126492" y="263557"/>
                    <a:pt x="126778" y="263176"/>
                  </a:cubicBezTo>
                  <a:cubicBezTo>
                    <a:pt x="128016" y="261747"/>
                    <a:pt x="129254" y="260318"/>
                    <a:pt x="130588" y="258794"/>
                  </a:cubicBezTo>
                  <a:cubicBezTo>
                    <a:pt x="130873" y="258413"/>
                    <a:pt x="131159" y="258127"/>
                    <a:pt x="131445" y="257747"/>
                  </a:cubicBezTo>
                  <a:cubicBezTo>
                    <a:pt x="132683" y="256223"/>
                    <a:pt x="134017" y="254794"/>
                    <a:pt x="135255" y="253270"/>
                  </a:cubicBezTo>
                  <a:cubicBezTo>
                    <a:pt x="135541" y="252984"/>
                    <a:pt x="135731" y="252698"/>
                    <a:pt x="136017" y="252317"/>
                  </a:cubicBezTo>
                  <a:cubicBezTo>
                    <a:pt x="137350" y="250793"/>
                    <a:pt x="138589" y="249174"/>
                    <a:pt x="139922" y="247650"/>
                  </a:cubicBezTo>
                  <a:cubicBezTo>
                    <a:pt x="140113" y="247364"/>
                    <a:pt x="140398" y="247174"/>
                    <a:pt x="140589" y="246888"/>
                  </a:cubicBezTo>
                  <a:cubicBezTo>
                    <a:pt x="141923" y="245269"/>
                    <a:pt x="143256" y="243650"/>
                    <a:pt x="144590" y="242030"/>
                  </a:cubicBezTo>
                  <a:cubicBezTo>
                    <a:pt x="144780" y="241840"/>
                    <a:pt x="144971" y="241554"/>
                    <a:pt x="145161" y="241364"/>
                  </a:cubicBezTo>
                  <a:cubicBezTo>
                    <a:pt x="146494" y="239649"/>
                    <a:pt x="147828" y="238030"/>
                    <a:pt x="149161" y="236315"/>
                  </a:cubicBezTo>
                  <a:cubicBezTo>
                    <a:pt x="149257" y="236125"/>
                    <a:pt x="149447" y="235934"/>
                    <a:pt x="149542" y="235839"/>
                  </a:cubicBezTo>
                  <a:cubicBezTo>
                    <a:pt x="150876" y="234125"/>
                    <a:pt x="152305" y="232410"/>
                    <a:pt x="153638" y="230600"/>
                  </a:cubicBezTo>
                  <a:cubicBezTo>
                    <a:pt x="153734" y="230505"/>
                    <a:pt x="153829" y="230315"/>
                    <a:pt x="153924" y="230219"/>
                  </a:cubicBezTo>
                  <a:cubicBezTo>
                    <a:pt x="155353" y="228410"/>
                    <a:pt x="156686" y="226600"/>
                    <a:pt x="158115" y="224790"/>
                  </a:cubicBezTo>
                  <a:cubicBezTo>
                    <a:pt x="158210" y="224695"/>
                    <a:pt x="158210" y="224600"/>
                    <a:pt x="158305" y="224600"/>
                  </a:cubicBezTo>
                  <a:cubicBezTo>
                    <a:pt x="159734" y="222790"/>
                    <a:pt x="161163" y="220885"/>
                    <a:pt x="162592" y="218980"/>
                  </a:cubicBezTo>
                  <a:cubicBezTo>
                    <a:pt x="162592" y="218980"/>
                    <a:pt x="162592" y="218885"/>
                    <a:pt x="162687" y="218885"/>
                  </a:cubicBezTo>
                  <a:cubicBezTo>
                    <a:pt x="164116" y="216979"/>
                    <a:pt x="165544" y="215075"/>
                    <a:pt x="166973" y="213170"/>
                  </a:cubicBezTo>
                  <a:cubicBezTo>
                    <a:pt x="167830" y="212027"/>
                    <a:pt x="168688" y="210884"/>
                    <a:pt x="169545" y="209741"/>
                  </a:cubicBezTo>
                  <a:cubicBezTo>
                    <a:pt x="221932" y="138398"/>
                    <a:pt x="263938" y="59817"/>
                    <a:pt x="290894" y="4000"/>
                  </a:cubicBezTo>
                  <a:cubicBezTo>
                    <a:pt x="290894" y="3905"/>
                    <a:pt x="290798" y="3810"/>
                    <a:pt x="290798" y="3810"/>
                  </a:cubicBezTo>
                  <a:cubicBezTo>
                    <a:pt x="290417" y="2667"/>
                    <a:pt x="290036" y="1333"/>
                    <a:pt x="289750" y="0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7FBA52D7-1DB0-4855-86E5-D04C333E3B00}"/>
                </a:ext>
              </a:extLst>
            </p:cNvPr>
            <p:cNvSpPr/>
            <p:nvPr/>
          </p:nvSpPr>
          <p:spPr>
            <a:xfrm>
              <a:off x="6040087" y="3065525"/>
              <a:ext cx="281368" cy="361283"/>
            </a:xfrm>
            <a:custGeom>
              <a:avLst/>
              <a:gdLst>
                <a:gd name="connsiteX0" fmla="*/ 123444 w 281368"/>
                <a:gd name="connsiteY0" fmla="*/ 265271 h 361283"/>
                <a:gd name="connsiteX1" fmla="*/ 176879 w 281368"/>
                <a:gd name="connsiteY1" fmla="*/ 199168 h 361283"/>
                <a:gd name="connsiteX2" fmla="*/ 281369 w 281368"/>
                <a:gd name="connsiteY2" fmla="*/ 33623 h 361283"/>
                <a:gd name="connsiteX3" fmla="*/ 269177 w 281368"/>
                <a:gd name="connsiteY3" fmla="*/ 32099 h 361283"/>
                <a:gd name="connsiteX4" fmla="*/ 250698 w 281368"/>
                <a:gd name="connsiteY4" fmla="*/ 2477 h 361283"/>
                <a:gd name="connsiteX5" fmla="*/ 250984 w 281368"/>
                <a:gd name="connsiteY5" fmla="*/ 191 h 361283"/>
                <a:gd name="connsiteX6" fmla="*/ 246317 w 281368"/>
                <a:gd name="connsiteY6" fmla="*/ 0 h 361283"/>
                <a:gd name="connsiteX7" fmla="*/ 69342 w 281368"/>
                <a:gd name="connsiteY7" fmla="*/ 193262 h 361283"/>
                <a:gd name="connsiteX8" fmla="*/ 5810 w 281368"/>
                <a:gd name="connsiteY8" fmla="*/ 235934 h 361283"/>
                <a:gd name="connsiteX9" fmla="*/ 5144 w 281368"/>
                <a:gd name="connsiteY9" fmla="*/ 236220 h 361283"/>
                <a:gd name="connsiteX10" fmla="*/ 4381 w 281368"/>
                <a:gd name="connsiteY10" fmla="*/ 242888 h 361283"/>
                <a:gd name="connsiteX11" fmla="*/ 4286 w 281368"/>
                <a:gd name="connsiteY11" fmla="*/ 244221 h 361283"/>
                <a:gd name="connsiteX12" fmla="*/ 3715 w 281368"/>
                <a:gd name="connsiteY12" fmla="*/ 249936 h 361283"/>
                <a:gd name="connsiteX13" fmla="*/ 3620 w 281368"/>
                <a:gd name="connsiteY13" fmla="*/ 251174 h 361283"/>
                <a:gd name="connsiteX14" fmla="*/ 3048 w 281368"/>
                <a:gd name="connsiteY14" fmla="*/ 257270 h 361283"/>
                <a:gd name="connsiteX15" fmla="*/ 2953 w 281368"/>
                <a:gd name="connsiteY15" fmla="*/ 258128 h 361283"/>
                <a:gd name="connsiteX16" fmla="*/ 2381 w 281368"/>
                <a:gd name="connsiteY16" fmla="*/ 264700 h 361283"/>
                <a:gd name="connsiteX17" fmla="*/ 2381 w 281368"/>
                <a:gd name="connsiteY17" fmla="*/ 265271 h 361283"/>
                <a:gd name="connsiteX18" fmla="*/ 1905 w 281368"/>
                <a:gd name="connsiteY18" fmla="*/ 272415 h 361283"/>
                <a:gd name="connsiteX19" fmla="*/ 1905 w 281368"/>
                <a:gd name="connsiteY19" fmla="*/ 272701 h 361283"/>
                <a:gd name="connsiteX20" fmla="*/ 1429 w 281368"/>
                <a:gd name="connsiteY20" fmla="*/ 280416 h 361283"/>
                <a:gd name="connsiteX21" fmla="*/ 1429 w 281368"/>
                <a:gd name="connsiteY21" fmla="*/ 280511 h 361283"/>
                <a:gd name="connsiteX22" fmla="*/ 667 w 281368"/>
                <a:gd name="connsiteY22" fmla="*/ 296894 h 361283"/>
                <a:gd name="connsiteX23" fmla="*/ 381 w 281368"/>
                <a:gd name="connsiteY23" fmla="*/ 304229 h 361283"/>
                <a:gd name="connsiteX24" fmla="*/ 381 w 281368"/>
                <a:gd name="connsiteY24" fmla="*/ 304514 h 361283"/>
                <a:gd name="connsiteX25" fmla="*/ 191 w 281368"/>
                <a:gd name="connsiteY25" fmla="*/ 311658 h 361283"/>
                <a:gd name="connsiteX26" fmla="*/ 191 w 281368"/>
                <a:gd name="connsiteY26" fmla="*/ 312515 h 361283"/>
                <a:gd name="connsiteX27" fmla="*/ 95 w 281368"/>
                <a:gd name="connsiteY27" fmla="*/ 319373 h 361283"/>
                <a:gd name="connsiteX28" fmla="*/ 95 w 281368"/>
                <a:gd name="connsiteY28" fmla="*/ 320897 h 361283"/>
                <a:gd name="connsiteX29" fmla="*/ 0 w 281368"/>
                <a:gd name="connsiteY29" fmla="*/ 327279 h 361283"/>
                <a:gd name="connsiteX30" fmla="*/ 0 w 281368"/>
                <a:gd name="connsiteY30" fmla="*/ 329660 h 361283"/>
                <a:gd name="connsiteX31" fmla="*/ 0 w 281368"/>
                <a:gd name="connsiteY31" fmla="*/ 335375 h 361283"/>
                <a:gd name="connsiteX32" fmla="*/ 0 w 281368"/>
                <a:gd name="connsiteY32" fmla="*/ 338804 h 361283"/>
                <a:gd name="connsiteX33" fmla="*/ 0 w 281368"/>
                <a:gd name="connsiteY33" fmla="*/ 343757 h 361283"/>
                <a:gd name="connsiteX34" fmla="*/ 95 w 281368"/>
                <a:gd name="connsiteY34" fmla="*/ 348615 h 361283"/>
                <a:gd name="connsiteX35" fmla="*/ 191 w 281368"/>
                <a:gd name="connsiteY35" fmla="*/ 352425 h 361283"/>
                <a:gd name="connsiteX36" fmla="*/ 381 w 281368"/>
                <a:gd name="connsiteY36" fmla="*/ 361283 h 361283"/>
                <a:gd name="connsiteX37" fmla="*/ 63532 w 281368"/>
                <a:gd name="connsiteY37" fmla="*/ 322707 h 361283"/>
                <a:gd name="connsiteX38" fmla="*/ 123444 w 281368"/>
                <a:gd name="connsiteY38" fmla="*/ 265271 h 36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81368" h="361283">
                  <a:moveTo>
                    <a:pt x="123444" y="265271"/>
                  </a:moveTo>
                  <a:cubicBezTo>
                    <a:pt x="141827" y="243745"/>
                    <a:pt x="159544" y="221552"/>
                    <a:pt x="176879" y="199168"/>
                  </a:cubicBezTo>
                  <a:cubicBezTo>
                    <a:pt x="195834" y="174689"/>
                    <a:pt x="242602" y="98298"/>
                    <a:pt x="281369" y="33623"/>
                  </a:cubicBezTo>
                  <a:cubicBezTo>
                    <a:pt x="277368" y="34100"/>
                    <a:pt x="273177" y="33623"/>
                    <a:pt x="269177" y="32099"/>
                  </a:cubicBezTo>
                  <a:cubicBezTo>
                    <a:pt x="257175" y="27527"/>
                    <a:pt x="249555" y="15335"/>
                    <a:pt x="250698" y="2477"/>
                  </a:cubicBezTo>
                  <a:cubicBezTo>
                    <a:pt x="250793" y="1715"/>
                    <a:pt x="250889" y="953"/>
                    <a:pt x="250984" y="191"/>
                  </a:cubicBezTo>
                  <a:cubicBezTo>
                    <a:pt x="249460" y="286"/>
                    <a:pt x="247936" y="191"/>
                    <a:pt x="246317" y="0"/>
                  </a:cubicBezTo>
                  <a:cubicBezTo>
                    <a:pt x="194596" y="70485"/>
                    <a:pt x="135541" y="136112"/>
                    <a:pt x="69342" y="193262"/>
                  </a:cubicBezTo>
                  <a:cubicBezTo>
                    <a:pt x="50197" y="209836"/>
                    <a:pt x="29337" y="226314"/>
                    <a:pt x="5810" y="235934"/>
                  </a:cubicBezTo>
                  <a:cubicBezTo>
                    <a:pt x="5620" y="236030"/>
                    <a:pt x="5429" y="236125"/>
                    <a:pt x="5144" y="236220"/>
                  </a:cubicBezTo>
                  <a:cubicBezTo>
                    <a:pt x="4858" y="238411"/>
                    <a:pt x="4667" y="240697"/>
                    <a:pt x="4381" y="242888"/>
                  </a:cubicBezTo>
                  <a:cubicBezTo>
                    <a:pt x="4381" y="243364"/>
                    <a:pt x="4286" y="243745"/>
                    <a:pt x="4286" y="244221"/>
                  </a:cubicBezTo>
                  <a:cubicBezTo>
                    <a:pt x="4096" y="246126"/>
                    <a:pt x="3905" y="247936"/>
                    <a:pt x="3715" y="249936"/>
                  </a:cubicBezTo>
                  <a:cubicBezTo>
                    <a:pt x="3715" y="250317"/>
                    <a:pt x="3620" y="250698"/>
                    <a:pt x="3620" y="251174"/>
                  </a:cubicBezTo>
                  <a:cubicBezTo>
                    <a:pt x="3429" y="253175"/>
                    <a:pt x="3239" y="255175"/>
                    <a:pt x="3048" y="257270"/>
                  </a:cubicBezTo>
                  <a:cubicBezTo>
                    <a:pt x="3048" y="257556"/>
                    <a:pt x="2953" y="257842"/>
                    <a:pt x="2953" y="258128"/>
                  </a:cubicBezTo>
                  <a:cubicBezTo>
                    <a:pt x="2762" y="260318"/>
                    <a:pt x="2572" y="262509"/>
                    <a:pt x="2381" y="264700"/>
                  </a:cubicBezTo>
                  <a:cubicBezTo>
                    <a:pt x="2381" y="264890"/>
                    <a:pt x="2381" y="265081"/>
                    <a:pt x="2381" y="265271"/>
                  </a:cubicBezTo>
                  <a:cubicBezTo>
                    <a:pt x="2191" y="267653"/>
                    <a:pt x="2000" y="270034"/>
                    <a:pt x="1905" y="272415"/>
                  </a:cubicBezTo>
                  <a:cubicBezTo>
                    <a:pt x="1905" y="272510"/>
                    <a:pt x="1905" y="272606"/>
                    <a:pt x="1905" y="272701"/>
                  </a:cubicBezTo>
                  <a:cubicBezTo>
                    <a:pt x="1715" y="275273"/>
                    <a:pt x="1619" y="277749"/>
                    <a:pt x="1429" y="280416"/>
                  </a:cubicBezTo>
                  <a:cubicBezTo>
                    <a:pt x="1429" y="280416"/>
                    <a:pt x="1429" y="280416"/>
                    <a:pt x="1429" y="280511"/>
                  </a:cubicBezTo>
                  <a:cubicBezTo>
                    <a:pt x="1143" y="285845"/>
                    <a:pt x="857" y="291275"/>
                    <a:pt x="667" y="296894"/>
                  </a:cubicBezTo>
                  <a:cubicBezTo>
                    <a:pt x="572" y="299276"/>
                    <a:pt x="476" y="301752"/>
                    <a:pt x="381" y="304229"/>
                  </a:cubicBezTo>
                  <a:cubicBezTo>
                    <a:pt x="381" y="304324"/>
                    <a:pt x="381" y="304419"/>
                    <a:pt x="381" y="304514"/>
                  </a:cubicBezTo>
                  <a:cubicBezTo>
                    <a:pt x="286" y="306896"/>
                    <a:pt x="286" y="309277"/>
                    <a:pt x="191" y="311658"/>
                  </a:cubicBezTo>
                  <a:cubicBezTo>
                    <a:pt x="191" y="311944"/>
                    <a:pt x="191" y="312230"/>
                    <a:pt x="191" y="312515"/>
                  </a:cubicBezTo>
                  <a:cubicBezTo>
                    <a:pt x="95" y="314801"/>
                    <a:pt x="95" y="316992"/>
                    <a:pt x="95" y="319373"/>
                  </a:cubicBezTo>
                  <a:cubicBezTo>
                    <a:pt x="95" y="319850"/>
                    <a:pt x="95" y="320421"/>
                    <a:pt x="95" y="320897"/>
                  </a:cubicBezTo>
                  <a:cubicBezTo>
                    <a:pt x="95" y="322993"/>
                    <a:pt x="95" y="325088"/>
                    <a:pt x="0" y="327279"/>
                  </a:cubicBezTo>
                  <a:cubicBezTo>
                    <a:pt x="0" y="328041"/>
                    <a:pt x="0" y="328898"/>
                    <a:pt x="0" y="329660"/>
                  </a:cubicBezTo>
                  <a:cubicBezTo>
                    <a:pt x="0" y="331565"/>
                    <a:pt x="0" y="333470"/>
                    <a:pt x="0" y="335375"/>
                  </a:cubicBezTo>
                  <a:cubicBezTo>
                    <a:pt x="0" y="336518"/>
                    <a:pt x="0" y="337661"/>
                    <a:pt x="0" y="338804"/>
                  </a:cubicBezTo>
                  <a:cubicBezTo>
                    <a:pt x="0" y="340424"/>
                    <a:pt x="0" y="342138"/>
                    <a:pt x="0" y="343757"/>
                  </a:cubicBezTo>
                  <a:cubicBezTo>
                    <a:pt x="0" y="345377"/>
                    <a:pt x="0" y="346996"/>
                    <a:pt x="95" y="348615"/>
                  </a:cubicBezTo>
                  <a:cubicBezTo>
                    <a:pt x="95" y="349853"/>
                    <a:pt x="95" y="351092"/>
                    <a:pt x="191" y="352425"/>
                  </a:cubicBezTo>
                  <a:cubicBezTo>
                    <a:pt x="286" y="355378"/>
                    <a:pt x="286" y="358331"/>
                    <a:pt x="381" y="361283"/>
                  </a:cubicBezTo>
                  <a:cubicBezTo>
                    <a:pt x="21717" y="348996"/>
                    <a:pt x="43434" y="336804"/>
                    <a:pt x="63532" y="322707"/>
                  </a:cubicBezTo>
                  <a:cubicBezTo>
                    <a:pt x="86487" y="306610"/>
                    <a:pt x="105251" y="286607"/>
                    <a:pt x="123444" y="265271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7692B57A-95EB-4C8F-B42A-8287459D1540}"/>
                </a:ext>
              </a:extLst>
            </p:cNvPr>
            <p:cNvSpPr/>
            <p:nvPr/>
          </p:nvSpPr>
          <p:spPr>
            <a:xfrm>
              <a:off x="6044945" y="3044761"/>
              <a:ext cx="241363" cy="257079"/>
            </a:xfrm>
            <a:custGeom>
              <a:avLst/>
              <a:gdLst>
                <a:gd name="connsiteX0" fmla="*/ 857 w 241363"/>
                <a:gd name="connsiteY0" fmla="*/ 256889 h 257079"/>
                <a:gd name="connsiteX1" fmla="*/ 64389 w 241363"/>
                <a:gd name="connsiteY1" fmla="*/ 214217 h 257079"/>
                <a:gd name="connsiteX2" fmla="*/ 241364 w 241363"/>
                <a:gd name="connsiteY2" fmla="*/ 20955 h 257079"/>
                <a:gd name="connsiteX3" fmla="*/ 234125 w 241363"/>
                <a:gd name="connsiteY3" fmla="*/ 19240 h 257079"/>
                <a:gd name="connsiteX4" fmla="*/ 216694 w 241363"/>
                <a:gd name="connsiteY4" fmla="*/ 0 h 257079"/>
                <a:gd name="connsiteX5" fmla="*/ 210312 w 241363"/>
                <a:gd name="connsiteY5" fmla="*/ 7715 h 257079"/>
                <a:gd name="connsiteX6" fmla="*/ 194596 w 241363"/>
                <a:gd name="connsiteY6" fmla="*/ 25622 h 257079"/>
                <a:gd name="connsiteX7" fmla="*/ 184975 w 241363"/>
                <a:gd name="connsiteY7" fmla="*/ 35433 h 257079"/>
                <a:gd name="connsiteX8" fmla="*/ 129159 w 241363"/>
                <a:gd name="connsiteY8" fmla="*/ 95155 h 257079"/>
                <a:gd name="connsiteX9" fmla="*/ 7334 w 241363"/>
                <a:gd name="connsiteY9" fmla="*/ 209264 h 257079"/>
                <a:gd name="connsiteX10" fmla="*/ 5429 w 241363"/>
                <a:gd name="connsiteY10" fmla="*/ 219742 h 257079"/>
                <a:gd name="connsiteX11" fmla="*/ 5334 w 241363"/>
                <a:gd name="connsiteY11" fmla="*/ 220123 h 257079"/>
                <a:gd name="connsiteX12" fmla="*/ 4381 w 241363"/>
                <a:gd name="connsiteY12" fmla="*/ 225647 h 257079"/>
                <a:gd name="connsiteX13" fmla="*/ 4381 w 241363"/>
                <a:gd name="connsiteY13" fmla="*/ 225647 h 257079"/>
                <a:gd name="connsiteX14" fmla="*/ 3524 w 241363"/>
                <a:gd name="connsiteY14" fmla="*/ 231076 h 257079"/>
                <a:gd name="connsiteX15" fmla="*/ 3429 w 241363"/>
                <a:gd name="connsiteY15" fmla="*/ 231743 h 257079"/>
                <a:gd name="connsiteX16" fmla="*/ 2572 w 241363"/>
                <a:gd name="connsiteY16" fmla="*/ 237268 h 257079"/>
                <a:gd name="connsiteX17" fmla="*/ 2477 w 241363"/>
                <a:gd name="connsiteY17" fmla="*/ 238125 h 257079"/>
                <a:gd name="connsiteX18" fmla="*/ 1715 w 241363"/>
                <a:gd name="connsiteY18" fmla="*/ 243364 h 257079"/>
                <a:gd name="connsiteX19" fmla="*/ 1619 w 241363"/>
                <a:gd name="connsiteY19" fmla="*/ 244030 h 257079"/>
                <a:gd name="connsiteX20" fmla="*/ 857 w 241363"/>
                <a:gd name="connsiteY20" fmla="*/ 249745 h 257079"/>
                <a:gd name="connsiteX21" fmla="*/ 667 w 241363"/>
                <a:gd name="connsiteY21" fmla="*/ 251079 h 257079"/>
                <a:gd name="connsiteX22" fmla="*/ 0 w 241363"/>
                <a:gd name="connsiteY22" fmla="*/ 257080 h 257079"/>
                <a:gd name="connsiteX23" fmla="*/ 0 w 241363"/>
                <a:gd name="connsiteY23" fmla="*/ 257080 h 257079"/>
                <a:gd name="connsiteX24" fmla="*/ 857 w 241363"/>
                <a:gd name="connsiteY24" fmla="*/ 256889 h 257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41363" h="257079">
                  <a:moveTo>
                    <a:pt x="857" y="256889"/>
                  </a:moveTo>
                  <a:cubicBezTo>
                    <a:pt x="24479" y="247174"/>
                    <a:pt x="45244" y="230695"/>
                    <a:pt x="64389" y="214217"/>
                  </a:cubicBezTo>
                  <a:cubicBezTo>
                    <a:pt x="130588" y="156972"/>
                    <a:pt x="189643" y="91440"/>
                    <a:pt x="241364" y="20955"/>
                  </a:cubicBezTo>
                  <a:cubicBezTo>
                    <a:pt x="238982" y="20669"/>
                    <a:pt x="236601" y="20098"/>
                    <a:pt x="234125" y="19240"/>
                  </a:cubicBezTo>
                  <a:cubicBezTo>
                    <a:pt x="224695" y="15907"/>
                    <a:pt x="218694" y="8858"/>
                    <a:pt x="216694" y="0"/>
                  </a:cubicBezTo>
                  <a:cubicBezTo>
                    <a:pt x="214598" y="2572"/>
                    <a:pt x="212408" y="5143"/>
                    <a:pt x="210312" y="7715"/>
                  </a:cubicBezTo>
                  <a:cubicBezTo>
                    <a:pt x="205169" y="13716"/>
                    <a:pt x="199739" y="19526"/>
                    <a:pt x="194596" y="25622"/>
                  </a:cubicBezTo>
                  <a:cubicBezTo>
                    <a:pt x="191452" y="29432"/>
                    <a:pt x="188404" y="32671"/>
                    <a:pt x="184975" y="35433"/>
                  </a:cubicBezTo>
                  <a:cubicBezTo>
                    <a:pt x="166783" y="55816"/>
                    <a:pt x="147542" y="75343"/>
                    <a:pt x="129159" y="95155"/>
                  </a:cubicBezTo>
                  <a:cubicBezTo>
                    <a:pt x="113729" y="111823"/>
                    <a:pt x="47339" y="175355"/>
                    <a:pt x="7334" y="209264"/>
                  </a:cubicBezTo>
                  <a:cubicBezTo>
                    <a:pt x="6667" y="212598"/>
                    <a:pt x="6096" y="216122"/>
                    <a:pt x="5429" y="219742"/>
                  </a:cubicBezTo>
                  <a:cubicBezTo>
                    <a:pt x="5429" y="219837"/>
                    <a:pt x="5429" y="219932"/>
                    <a:pt x="5334" y="220123"/>
                  </a:cubicBezTo>
                  <a:cubicBezTo>
                    <a:pt x="5048" y="221932"/>
                    <a:pt x="4763" y="223742"/>
                    <a:pt x="4381" y="225647"/>
                  </a:cubicBezTo>
                  <a:cubicBezTo>
                    <a:pt x="4381" y="225647"/>
                    <a:pt x="4381" y="225647"/>
                    <a:pt x="4381" y="225647"/>
                  </a:cubicBezTo>
                  <a:cubicBezTo>
                    <a:pt x="4096" y="227457"/>
                    <a:pt x="3810" y="229267"/>
                    <a:pt x="3524" y="231076"/>
                  </a:cubicBezTo>
                  <a:cubicBezTo>
                    <a:pt x="3524" y="231267"/>
                    <a:pt x="3429" y="231553"/>
                    <a:pt x="3429" y="231743"/>
                  </a:cubicBezTo>
                  <a:cubicBezTo>
                    <a:pt x="3143" y="233553"/>
                    <a:pt x="2858" y="235363"/>
                    <a:pt x="2572" y="237268"/>
                  </a:cubicBezTo>
                  <a:cubicBezTo>
                    <a:pt x="2572" y="237553"/>
                    <a:pt x="2477" y="237839"/>
                    <a:pt x="2477" y="238125"/>
                  </a:cubicBezTo>
                  <a:cubicBezTo>
                    <a:pt x="2191" y="239839"/>
                    <a:pt x="2000" y="241554"/>
                    <a:pt x="1715" y="243364"/>
                  </a:cubicBezTo>
                  <a:cubicBezTo>
                    <a:pt x="1715" y="243649"/>
                    <a:pt x="1619" y="243840"/>
                    <a:pt x="1619" y="244030"/>
                  </a:cubicBezTo>
                  <a:cubicBezTo>
                    <a:pt x="1333" y="245936"/>
                    <a:pt x="1143" y="247840"/>
                    <a:pt x="857" y="249745"/>
                  </a:cubicBezTo>
                  <a:cubicBezTo>
                    <a:pt x="762" y="250222"/>
                    <a:pt x="762" y="250603"/>
                    <a:pt x="667" y="251079"/>
                  </a:cubicBezTo>
                  <a:cubicBezTo>
                    <a:pt x="381" y="253079"/>
                    <a:pt x="191" y="254984"/>
                    <a:pt x="0" y="257080"/>
                  </a:cubicBezTo>
                  <a:cubicBezTo>
                    <a:pt x="0" y="257080"/>
                    <a:pt x="0" y="257080"/>
                    <a:pt x="0" y="257080"/>
                  </a:cubicBezTo>
                  <a:cubicBezTo>
                    <a:pt x="381" y="256984"/>
                    <a:pt x="667" y="256984"/>
                    <a:pt x="857" y="256889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C0D98292-70FA-466D-8752-40B598828AF6}"/>
                </a:ext>
              </a:extLst>
            </p:cNvPr>
            <p:cNvSpPr/>
            <p:nvPr/>
          </p:nvSpPr>
          <p:spPr>
            <a:xfrm>
              <a:off x="6052374" y="3027806"/>
              <a:ext cx="209359" cy="226314"/>
            </a:xfrm>
            <a:custGeom>
              <a:avLst/>
              <a:gdLst>
                <a:gd name="connsiteX0" fmla="*/ 10192 w 209359"/>
                <a:gd name="connsiteY0" fmla="*/ 180975 h 226314"/>
                <a:gd name="connsiteX1" fmla="*/ 10097 w 209359"/>
                <a:gd name="connsiteY1" fmla="*/ 181451 h 226314"/>
                <a:gd name="connsiteX2" fmla="*/ 9716 w 209359"/>
                <a:gd name="connsiteY2" fmla="*/ 182975 h 226314"/>
                <a:gd name="connsiteX3" fmla="*/ 9620 w 209359"/>
                <a:gd name="connsiteY3" fmla="*/ 183452 h 226314"/>
                <a:gd name="connsiteX4" fmla="*/ 9144 w 209359"/>
                <a:gd name="connsiteY4" fmla="*/ 185166 h 226314"/>
                <a:gd name="connsiteX5" fmla="*/ 9049 w 209359"/>
                <a:gd name="connsiteY5" fmla="*/ 185642 h 226314"/>
                <a:gd name="connsiteX6" fmla="*/ 6477 w 209359"/>
                <a:gd name="connsiteY6" fmla="*/ 195834 h 226314"/>
                <a:gd name="connsiteX7" fmla="*/ 6477 w 209359"/>
                <a:gd name="connsiteY7" fmla="*/ 195834 h 226314"/>
                <a:gd name="connsiteX8" fmla="*/ 0 w 209359"/>
                <a:gd name="connsiteY8" fmla="*/ 226314 h 226314"/>
                <a:gd name="connsiteX9" fmla="*/ 121825 w 209359"/>
                <a:gd name="connsiteY9" fmla="*/ 112205 h 226314"/>
                <a:gd name="connsiteX10" fmla="*/ 177641 w 209359"/>
                <a:gd name="connsiteY10" fmla="*/ 52483 h 226314"/>
                <a:gd name="connsiteX11" fmla="*/ 187262 w 209359"/>
                <a:gd name="connsiteY11" fmla="*/ 42672 h 226314"/>
                <a:gd name="connsiteX12" fmla="*/ 202978 w 209359"/>
                <a:gd name="connsiteY12" fmla="*/ 24765 h 226314"/>
                <a:gd name="connsiteX13" fmla="*/ 209360 w 209359"/>
                <a:gd name="connsiteY13" fmla="*/ 17050 h 226314"/>
                <a:gd name="connsiteX14" fmla="*/ 208598 w 209359"/>
                <a:gd name="connsiteY14" fmla="*/ 9335 h 226314"/>
                <a:gd name="connsiteX15" fmla="*/ 179927 w 209359"/>
                <a:gd name="connsiteY15" fmla="*/ 762 h 226314"/>
                <a:gd name="connsiteX16" fmla="*/ 179356 w 209359"/>
                <a:gd name="connsiteY16" fmla="*/ 0 h 226314"/>
                <a:gd name="connsiteX17" fmla="*/ 151638 w 209359"/>
                <a:gd name="connsiteY17" fmla="*/ 28289 h 226314"/>
                <a:gd name="connsiteX18" fmla="*/ 112014 w 209359"/>
                <a:gd name="connsiteY18" fmla="*/ 69342 h 226314"/>
                <a:gd name="connsiteX19" fmla="*/ 10763 w 209359"/>
                <a:gd name="connsiteY19" fmla="*/ 179261 h 226314"/>
                <a:gd name="connsiteX20" fmla="*/ 10192 w 209359"/>
                <a:gd name="connsiteY20" fmla="*/ 180975 h 226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9359" h="226314">
                  <a:moveTo>
                    <a:pt x="10192" y="180975"/>
                  </a:moveTo>
                  <a:cubicBezTo>
                    <a:pt x="10192" y="181166"/>
                    <a:pt x="10097" y="181356"/>
                    <a:pt x="10097" y="181451"/>
                  </a:cubicBezTo>
                  <a:cubicBezTo>
                    <a:pt x="10001" y="181928"/>
                    <a:pt x="9811" y="182499"/>
                    <a:pt x="9716" y="182975"/>
                  </a:cubicBezTo>
                  <a:cubicBezTo>
                    <a:pt x="9716" y="183166"/>
                    <a:pt x="9620" y="183356"/>
                    <a:pt x="9620" y="183452"/>
                  </a:cubicBezTo>
                  <a:cubicBezTo>
                    <a:pt x="9430" y="184023"/>
                    <a:pt x="9335" y="184595"/>
                    <a:pt x="9144" y="185166"/>
                  </a:cubicBezTo>
                  <a:cubicBezTo>
                    <a:pt x="9144" y="185356"/>
                    <a:pt x="9049" y="185452"/>
                    <a:pt x="9049" y="185642"/>
                  </a:cubicBezTo>
                  <a:cubicBezTo>
                    <a:pt x="8287" y="188690"/>
                    <a:pt x="7429" y="192119"/>
                    <a:pt x="6477" y="195834"/>
                  </a:cubicBezTo>
                  <a:lnTo>
                    <a:pt x="6477" y="195834"/>
                  </a:lnTo>
                  <a:cubicBezTo>
                    <a:pt x="4477" y="204311"/>
                    <a:pt x="2191" y="214408"/>
                    <a:pt x="0" y="226314"/>
                  </a:cubicBezTo>
                  <a:cubicBezTo>
                    <a:pt x="40100" y="192310"/>
                    <a:pt x="106394" y="128873"/>
                    <a:pt x="121825" y="112205"/>
                  </a:cubicBezTo>
                  <a:cubicBezTo>
                    <a:pt x="140208" y="92393"/>
                    <a:pt x="159449" y="72866"/>
                    <a:pt x="177641" y="52483"/>
                  </a:cubicBezTo>
                  <a:cubicBezTo>
                    <a:pt x="181070" y="49625"/>
                    <a:pt x="184023" y="46482"/>
                    <a:pt x="187262" y="42672"/>
                  </a:cubicBezTo>
                  <a:cubicBezTo>
                    <a:pt x="192310" y="36576"/>
                    <a:pt x="197834" y="30766"/>
                    <a:pt x="202978" y="24765"/>
                  </a:cubicBezTo>
                  <a:cubicBezTo>
                    <a:pt x="205169" y="22193"/>
                    <a:pt x="207264" y="19622"/>
                    <a:pt x="209360" y="17050"/>
                  </a:cubicBezTo>
                  <a:cubicBezTo>
                    <a:pt x="208788" y="14573"/>
                    <a:pt x="208502" y="12002"/>
                    <a:pt x="208598" y="9335"/>
                  </a:cubicBezTo>
                  <a:cubicBezTo>
                    <a:pt x="198215" y="11906"/>
                    <a:pt x="187071" y="9811"/>
                    <a:pt x="179927" y="762"/>
                  </a:cubicBezTo>
                  <a:cubicBezTo>
                    <a:pt x="179737" y="476"/>
                    <a:pt x="179546" y="286"/>
                    <a:pt x="179356" y="0"/>
                  </a:cubicBezTo>
                  <a:cubicBezTo>
                    <a:pt x="170117" y="9430"/>
                    <a:pt x="160782" y="18860"/>
                    <a:pt x="151638" y="28289"/>
                  </a:cubicBezTo>
                  <a:cubicBezTo>
                    <a:pt x="138398" y="41910"/>
                    <a:pt x="125158" y="55626"/>
                    <a:pt x="112014" y="69342"/>
                  </a:cubicBezTo>
                  <a:cubicBezTo>
                    <a:pt x="77533" y="105251"/>
                    <a:pt x="43339" y="141637"/>
                    <a:pt x="10763" y="179261"/>
                  </a:cubicBezTo>
                  <a:cubicBezTo>
                    <a:pt x="10573" y="179642"/>
                    <a:pt x="10382" y="180308"/>
                    <a:pt x="10192" y="180975"/>
                  </a:cubicBezTo>
                  <a:close/>
                </a:path>
              </a:pathLst>
            </a:custGeom>
            <a:solidFill>
              <a:srgbClr val="F7AA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2BE320EF-FCF0-4B2B-95D1-9A051DB62B39}"/>
                </a:ext>
              </a:extLst>
            </p:cNvPr>
            <p:cNvSpPr/>
            <p:nvPr/>
          </p:nvSpPr>
          <p:spPr>
            <a:xfrm>
              <a:off x="6321361" y="3076669"/>
              <a:ext cx="17716" cy="23907"/>
            </a:xfrm>
            <a:custGeom>
              <a:avLst/>
              <a:gdLst>
                <a:gd name="connsiteX0" fmla="*/ 0 w 17716"/>
                <a:gd name="connsiteY0" fmla="*/ 22574 h 23907"/>
                <a:gd name="connsiteX1" fmla="*/ 8668 w 17716"/>
                <a:gd name="connsiteY1" fmla="*/ 19907 h 23907"/>
                <a:gd name="connsiteX2" fmla="*/ 9811 w 17716"/>
                <a:gd name="connsiteY2" fmla="*/ 23717 h 23907"/>
                <a:gd name="connsiteX3" fmla="*/ 9906 w 17716"/>
                <a:gd name="connsiteY3" fmla="*/ 23908 h 23907"/>
                <a:gd name="connsiteX4" fmla="*/ 17716 w 17716"/>
                <a:gd name="connsiteY4" fmla="*/ 7525 h 23907"/>
                <a:gd name="connsiteX5" fmla="*/ 13430 w 17716"/>
                <a:gd name="connsiteY5" fmla="*/ 0 h 23907"/>
                <a:gd name="connsiteX6" fmla="*/ 0 w 17716"/>
                <a:gd name="connsiteY6" fmla="*/ 22574 h 2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" h="23907">
                  <a:moveTo>
                    <a:pt x="0" y="22574"/>
                  </a:moveTo>
                  <a:cubicBezTo>
                    <a:pt x="3048" y="22193"/>
                    <a:pt x="5905" y="21336"/>
                    <a:pt x="8668" y="19907"/>
                  </a:cubicBezTo>
                  <a:cubicBezTo>
                    <a:pt x="8953" y="21241"/>
                    <a:pt x="9334" y="22574"/>
                    <a:pt x="9811" y="23717"/>
                  </a:cubicBezTo>
                  <a:cubicBezTo>
                    <a:pt x="9811" y="23813"/>
                    <a:pt x="9906" y="23908"/>
                    <a:pt x="9906" y="23908"/>
                  </a:cubicBezTo>
                  <a:cubicBezTo>
                    <a:pt x="12668" y="18193"/>
                    <a:pt x="15240" y="12763"/>
                    <a:pt x="17716" y="7525"/>
                  </a:cubicBezTo>
                  <a:cubicBezTo>
                    <a:pt x="16383" y="4953"/>
                    <a:pt x="14954" y="2476"/>
                    <a:pt x="13430" y="0"/>
                  </a:cubicBezTo>
                  <a:cubicBezTo>
                    <a:pt x="9144" y="7334"/>
                    <a:pt x="4667" y="14859"/>
                    <a:pt x="0" y="22574"/>
                  </a:cubicBezTo>
                  <a:close/>
                </a:path>
              </a:pathLst>
            </a:custGeom>
            <a:solidFill>
              <a:srgbClr val="0033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B34ABF75-57A2-44F8-B91C-C425E5C03784}"/>
                </a:ext>
              </a:extLst>
            </p:cNvPr>
            <p:cNvSpPr/>
            <p:nvPr/>
          </p:nvSpPr>
          <p:spPr>
            <a:xfrm>
              <a:off x="6286309" y="3038474"/>
              <a:ext cx="48482" cy="60946"/>
            </a:xfrm>
            <a:custGeom>
              <a:avLst/>
              <a:gdLst>
                <a:gd name="connsiteX0" fmla="*/ 12382 w 48482"/>
                <a:gd name="connsiteY0" fmla="*/ 10001 h 60946"/>
                <a:gd name="connsiteX1" fmla="*/ 0 w 48482"/>
                <a:gd name="connsiteY1" fmla="*/ 27146 h 60946"/>
                <a:gd name="connsiteX2" fmla="*/ 4667 w 48482"/>
                <a:gd name="connsiteY2" fmla="*/ 27337 h 60946"/>
                <a:gd name="connsiteX3" fmla="*/ 4381 w 48482"/>
                <a:gd name="connsiteY3" fmla="*/ 29623 h 60946"/>
                <a:gd name="connsiteX4" fmla="*/ 22860 w 48482"/>
                <a:gd name="connsiteY4" fmla="*/ 59246 h 60946"/>
                <a:gd name="connsiteX5" fmla="*/ 35052 w 48482"/>
                <a:gd name="connsiteY5" fmla="*/ 60769 h 60946"/>
                <a:gd name="connsiteX6" fmla="*/ 48482 w 48482"/>
                <a:gd name="connsiteY6" fmla="*/ 38290 h 60946"/>
                <a:gd name="connsiteX7" fmla="*/ 19336 w 48482"/>
                <a:gd name="connsiteY7" fmla="*/ 0 h 60946"/>
                <a:gd name="connsiteX8" fmla="*/ 12382 w 48482"/>
                <a:gd name="connsiteY8" fmla="*/ 10001 h 60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0946">
                  <a:moveTo>
                    <a:pt x="12382" y="10001"/>
                  </a:moveTo>
                  <a:cubicBezTo>
                    <a:pt x="8287" y="15716"/>
                    <a:pt x="4191" y="21431"/>
                    <a:pt x="0" y="27146"/>
                  </a:cubicBezTo>
                  <a:cubicBezTo>
                    <a:pt x="1619" y="27337"/>
                    <a:pt x="3143" y="27337"/>
                    <a:pt x="4667" y="27337"/>
                  </a:cubicBezTo>
                  <a:cubicBezTo>
                    <a:pt x="4572" y="28099"/>
                    <a:pt x="4477" y="28861"/>
                    <a:pt x="4381" y="29623"/>
                  </a:cubicBezTo>
                  <a:cubicBezTo>
                    <a:pt x="3238" y="42481"/>
                    <a:pt x="10858" y="54673"/>
                    <a:pt x="22860" y="59246"/>
                  </a:cubicBezTo>
                  <a:cubicBezTo>
                    <a:pt x="26956" y="60769"/>
                    <a:pt x="31051" y="61246"/>
                    <a:pt x="35052" y="60769"/>
                  </a:cubicBezTo>
                  <a:cubicBezTo>
                    <a:pt x="39624" y="53054"/>
                    <a:pt x="44101" y="45529"/>
                    <a:pt x="48482" y="38290"/>
                  </a:cubicBezTo>
                  <a:cubicBezTo>
                    <a:pt x="40291" y="24575"/>
                    <a:pt x="30480" y="11716"/>
                    <a:pt x="19336" y="0"/>
                  </a:cubicBezTo>
                  <a:cubicBezTo>
                    <a:pt x="17050" y="3334"/>
                    <a:pt x="14764" y="6667"/>
                    <a:pt x="12382" y="10001"/>
                  </a:cubicBezTo>
                  <a:close/>
                </a:path>
              </a:pathLst>
            </a:custGeom>
            <a:solidFill>
              <a:srgbClr val="00295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047C232F-8911-4618-83AA-7E6E83675161}"/>
                </a:ext>
              </a:extLst>
            </p:cNvPr>
            <p:cNvSpPr/>
            <p:nvPr/>
          </p:nvSpPr>
          <p:spPr>
            <a:xfrm>
              <a:off x="6261639" y="3017614"/>
              <a:ext cx="44005" cy="48006"/>
            </a:xfrm>
            <a:custGeom>
              <a:avLst/>
              <a:gdLst>
                <a:gd name="connsiteX0" fmla="*/ 17431 w 44005"/>
                <a:gd name="connsiteY0" fmla="*/ 46292 h 48006"/>
                <a:gd name="connsiteX1" fmla="*/ 24670 w 44005"/>
                <a:gd name="connsiteY1" fmla="*/ 48006 h 48006"/>
                <a:gd name="connsiteX2" fmla="*/ 37052 w 44005"/>
                <a:gd name="connsiteY2" fmla="*/ 30861 h 48006"/>
                <a:gd name="connsiteX3" fmla="*/ 44006 w 44005"/>
                <a:gd name="connsiteY3" fmla="*/ 20955 h 48006"/>
                <a:gd name="connsiteX4" fmla="*/ 29623 w 44005"/>
                <a:gd name="connsiteY4" fmla="*/ 7239 h 48006"/>
                <a:gd name="connsiteX5" fmla="*/ 20765 w 44005"/>
                <a:gd name="connsiteY5" fmla="*/ 0 h 48006"/>
                <a:gd name="connsiteX6" fmla="*/ 0 w 44005"/>
                <a:gd name="connsiteY6" fmla="*/ 27146 h 48006"/>
                <a:gd name="connsiteX7" fmla="*/ 17431 w 44005"/>
                <a:gd name="connsiteY7" fmla="*/ 46292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005" h="48006">
                  <a:moveTo>
                    <a:pt x="17431" y="46292"/>
                  </a:moveTo>
                  <a:cubicBezTo>
                    <a:pt x="19907" y="47149"/>
                    <a:pt x="22289" y="47720"/>
                    <a:pt x="24670" y="48006"/>
                  </a:cubicBezTo>
                  <a:cubicBezTo>
                    <a:pt x="28861" y="42291"/>
                    <a:pt x="32956" y="36576"/>
                    <a:pt x="37052" y="30861"/>
                  </a:cubicBezTo>
                  <a:cubicBezTo>
                    <a:pt x="39433" y="27527"/>
                    <a:pt x="41719" y="24194"/>
                    <a:pt x="44006" y="20955"/>
                  </a:cubicBezTo>
                  <a:cubicBezTo>
                    <a:pt x="39433" y="16193"/>
                    <a:pt x="34671" y="11621"/>
                    <a:pt x="29623" y="7239"/>
                  </a:cubicBezTo>
                  <a:cubicBezTo>
                    <a:pt x="26765" y="4763"/>
                    <a:pt x="23813" y="2286"/>
                    <a:pt x="20765" y="0"/>
                  </a:cubicBezTo>
                  <a:cubicBezTo>
                    <a:pt x="14002" y="9144"/>
                    <a:pt x="7144" y="18288"/>
                    <a:pt x="0" y="27146"/>
                  </a:cubicBezTo>
                  <a:cubicBezTo>
                    <a:pt x="2096" y="35909"/>
                    <a:pt x="8001" y="42958"/>
                    <a:pt x="17431" y="46292"/>
                  </a:cubicBezTo>
                  <a:close/>
                </a:path>
              </a:pathLst>
            </a:custGeom>
            <a:solidFill>
              <a:srgbClr val="0033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8EB88EB2-2F6B-43A1-ACA3-C82D48110D92}"/>
                </a:ext>
              </a:extLst>
            </p:cNvPr>
            <p:cNvSpPr/>
            <p:nvPr/>
          </p:nvSpPr>
          <p:spPr>
            <a:xfrm>
              <a:off x="6231826" y="3001041"/>
              <a:ext cx="50672" cy="43624"/>
            </a:xfrm>
            <a:custGeom>
              <a:avLst/>
              <a:gdLst>
                <a:gd name="connsiteX0" fmla="*/ 29146 w 50672"/>
                <a:gd name="connsiteY0" fmla="*/ 35909 h 43624"/>
                <a:gd name="connsiteX1" fmla="*/ 29908 w 50672"/>
                <a:gd name="connsiteY1" fmla="*/ 43625 h 43624"/>
                <a:gd name="connsiteX2" fmla="*/ 50673 w 50672"/>
                <a:gd name="connsiteY2" fmla="*/ 16478 h 43624"/>
                <a:gd name="connsiteX3" fmla="*/ 26289 w 50672"/>
                <a:gd name="connsiteY3" fmla="*/ 0 h 43624"/>
                <a:gd name="connsiteX4" fmla="*/ 0 w 50672"/>
                <a:gd name="connsiteY4" fmla="*/ 26575 h 43624"/>
                <a:gd name="connsiteX5" fmla="*/ 571 w 50672"/>
                <a:gd name="connsiteY5" fmla="*/ 27337 h 43624"/>
                <a:gd name="connsiteX6" fmla="*/ 29146 w 50672"/>
                <a:gd name="connsiteY6" fmla="*/ 35909 h 43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72" h="43624">
                  <a:moveTo>
                    <a:pt x="29146" y="35909"/>
                  </a:moveTo>
                  <a:cubicBezTo>
                    <a:pt x="29051" y="38576"/>
                    <a:pt x="29337" y="41148"/>
                    <a:pt x="29908" y="43625"/>
                  </a:cubicBezTo>
                  <a:cubicBezTo>
                    <a:pt x="37052" y="34766"/>
                    <a:pt x="43910" y="25622"/>
                    <a:pt x="50673" y="16478"/>
                  </a:cubicBezTo>
                  <a:cubicBezTo>
                    <a:pt x="42958" y="10477"/>
                    <a:pt x="34766" y="4953"/>
                    <a:pt x="26289" y="0"/>
                  </a:cubicBezTo>
                  <a:cubicBezTo>
                    <a:pt x="17526" y="8858"/>
                    <a:pt x="8763" y="17717"/>
                    <a:pt x="0" y="26575"/>
                  </a:cubicBezTo>
                  <a:cubicBezTo>
                    <a:pt x="190" y="26860"/>
                    <a:pt x="381" y="27051"/>
                    <a:pt x="571" y="27337"/>
                  </a:cubicBezTo>
                  <a:cubicBezTo>
                    <a:pt x="7525" y="36385"/>
                    <a:pt x="18764" y="38481"/>
                    <a:pt x="29146" y="35909"/>
                  </a:cubicBezTo>
                  <a:close/>
                </a:path>
              </a:pathLst>
            </a:custGeom>
            <a:solidFill>
              <a:srgbClr val="0036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5580109-B08B-43E2-80D1-DCB6718C2373}"/>
                </a:ext>
              </a:extLst>
            </p:cNvPr>
            <p:cNvSpPr/>
            <p:nvPr/>
          </p:nvSpPr>
          <p:spPr>
            <a:xfrm>
              <a:off x="6351078" y="3034855"/>
              <a:ext cx="9334" cy="17811"/>
            </a:xfrm>
            <a:custGeom>
              <a:avLst/>
              <a:gdLst>
                <a:gd name="connsiteX0" fmla="*/ 0 w 9334"/>
                <a:gd name="connsiteY0" fmla="*/ 14383 h 17811"/>
                <a:gd name="connsiteX1" fmla="*/ 2381 w 9334"/>
                <a:gd name="connsiteY1" fmla="*/ 17812 h 17811"/>
                <a:gd name="connsiteX2" fmla="*/ 9335 w 9334"/>
                <a:gd name="connsiteY2" fmla="*/ 1715 h 17811"/>
                <a:gd name="connsiteX3" fmla="*/ 8477 w 9334"/>
                <a:gd name="connsiteY3" fmla="*/ 0 h 17811"/>
                <a:gd name="connsiteX4" fmla="*/ 0 w 9334"/>
                <a:gd name="connsiteY4" fmla="*/ 14383 h 17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34" h="17811">
                  <a:moveTo>
                    <a:pt x="0" y="14383"/>
                  </a:moveTo>
                  <a:cubicBezTo>
                    <a:pt x="762" y="15526"/>
                    <a:pt x="1619" y="16669"/>
                    <a:pt x="2381" y="17812"/>
                  </a:cubicBezTo>
                  <a:cubicBezTo>
                    <a:pt x="5239" y="11430"/>
                    <a:pt x="7525" y="6001"/>
                    <a:pt x="9335" y="1715"/>
                  </a:cubicBezTo>
                  <a:cubicBezTo>
                    <a:pt x="9049" y="1143"/>
                    <a:pt x="8763" y="571"/>
                    <a:pt x="8477" y="0"/>
                  </a:cubicBezTo>
                  <a:cubicBezTo>
                    <a:pt x="5810" y="4572"/>
                    <a:pt x="3048" y="9334"/>
                    <a:pt x="0" y="14383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EC6EC35F-1484-44EE-8D84-4B5B2A04F154}"/>
                </a:ext>
              </a:extLst>
            </p:cNvPr>
            <p:cNvSpPr/>
            <p:nvPr/>
          </p:nvSpPr>
          <p:spPr>
            <a:xfrm>
              <a:off x="6321932" y="2999231"/>
              <a:ext cx="37528" cy="50006"/>
            </a:xfrm>
            <a:custGeom>
              <a:avLst/>
              <a:gdLst>
                <a:gd name="connsiteX0" fmla="*/ 29146 w 37528"/>
                <a:gd name="connsiteY0" fmla="*/ 50006 h 50006"/>
                <a:gd name="connsiteX1" fmla="*/ 37529 w 37528"/>
                <a:gd name="connsiteY1" fmla="*/ 35719 h 50006"/>
                <a:gd name="connsiteX2" fmla="*/ 22669 w 37528"/>
                <a:gd name="connsiteY2" fmla="*/ 13526 h 50006"/>
                <a:gd name="connsiteX3" fmla="*/ 9715 w 37528"/>
                <a:gd name="connsiteY3" fmla="*/ 0 h 50006"/>
                <a:gd name="connsiteX4" fmla="*/ 0 w 37528"/>
                <a:gd name="connsiteY4" fmla="*/ 15050 h 50006"/>
                <a:gd name="connsiteX5" fmla="*/ 29146 w 37528"/>
                <a:gd name="connsiteY5" fmla="*/ 50006 h 5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28" h="50006">
                  <a:moveTo>
                    <a:pt x="29146" y="50006"/>
                  </a:moveTo>
                  <a:cubicBezTo>
                    <a:pt x="32099" y="44958"/>
                    <a:pt x="34957" y="40196"/>
                    <a:pt x="37529" y="35719"/>
                  </a:cubicBezTo>
                  <a:cubicBezTo>
                    <a:pt x="33242" y="27908"/>
                    <a:pt x="28384" y="20383"/>
                    <a:pt x="22669" y="13526"/>
                  </a:cubicBezTo>
                  <a:cubicBezTo>
                    <a:pt x="18574" y="8763"/>
                    <a:pt x="14288" y="4286"/>
                    <a:pt x="9715" y="0"/>
                  </a:cubicBezTo>
                  <a:cubicBezTo>
                    <a:pt x="6477" y="5048"/>
                    <a:pt x="3334" y="10097"/>
                    <a:pt x="0" y="15050"/>
                  </a:cubicBezTo>
                  <a:cubicBezTo>
                    <a:pt x="10858" y="25813"/>
                    <a:pt x="20574" y="37624"/>
                    <a:pt x="29146" y="50006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C31534E1-38FF-4CB3-A85F-D1986E758101}"/>
                </a:ext>
              </a:extLst>
            </p:cNvPr>
            <p:cNvSpPr/>
            <p:nvPr/>
          </p:nvSpPr>
          <p:spPr>
            <a:xfrm>
              <a:off x="6344506" y="2755581"/>
              <a:ext cx="126424" cy="255365"/>
            </a:xfrm>
            <a:custGeom>
              <a:avLst/>
              <a:gdLst>
                <a:gd name="connsiteX0" fmla="*/ 114871 w 126424"/>
                <a:gd name="connsiteY0" fmla="*/ 33623 h 255365"/>
                <a:gd name="connsiteX1" fmla="*/ 112776 w 126424"/>
                <a:gd name="connsiteY1" fmla="*/ 78581 h 255365"/>
                <a:gd name="connsiteX2" fmla="*/ 103251 w 126424"/>
                <a:gd name="connsiteY2" fmla="*/ 133350 h 255365"/>
                <a:gd name="connsiteX3" fmla="*/ 90107 w 126424"/>
                <a:gd name="connsiteY3" fmla="*/ 154972 h 255365"/>
                <a:gd name="connsiteX4" fmla="*/ 90011 w 126424"/>
                <a:gd name="connsiteY4" fmla="*/ 155067 h 255365"/>
                <a:gd name="connsiteX5" fmla="*/ 39148 w 126424"/>
                <a:gd name="connsiteY5" fmla="*/ 182785 h 255365"/>
                <a:gd name="connsiteX6" fmla="*/ 12573 w 126424"/>
                <a:gd name="connsiteY6" fmla="*/ 203073 h 255365"/>
                <a:gd name="connsiteX7" fmla="*/ 0 w 126424"/>
                <a:gd name="connsiteY7" fmla="*/ 223076 h 255365"/>
                <a:gd name="connsiteX8" fmla="*/ 29051 w 126424"/>
                <a:gd name="connsiteY8" fmla="*/ 255365 h 255365"/>
                <a:gd name="connsiteX9" fmla="*/ 36100 w 126424"/>
                <a:gd name="connsiteY9" fmla="*/ 242983 h 255365"/>
                <a:gd name="connsiteX10" fmla="*/ 56864 w 126424"/>
                <a:gd name="connsiteY10" fmla="*/ 231362 h 255365"/>
                <a:gd name="connsiteX11" fmla="*/ 77343 w 126424"/>
                <a:gd name="connsiteY11" fmla="*/ 206978 h 255365"/>
                <a:gd name="connsiteX12" fmla="*/ 108299 w 126424"/>
                <a:gd name="connsiteY12" fmla="*/ 150971 h 255365"/>
                <a:gd name="connsiteX13" fmla="*/ 122396 w 126424"/>
                <a:gd name="connsiteY13" fmla="*/ 85439 h 255365"/>
                <a:gd name="connsiteX14" fmla="*/ 124968 w 126424"/>
                <a:gd name="connsiteY14" fmla="*/ 50102 h 255365"/>
                <a:gd name="connsiteX15" fmla="*/ 126206 w 126424"/>
                <a:gd name="connsiteY15" fmla="*/ 12002 h 255365"/>
                <a:gd name="connsiteX16" fmla="*/ 114967 w 126424"/>
                <a:gd name="connsiteY16" fmla="*/ 0 h 255365"/>
                <a:gd name="connsiteX17" fmla="*/ 114871 w 126424"/>
                <a:gd name="connsiteY17" fmla="*/ 33623 h 255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424" h="255365">
                  <a:moveTo>
                    <a:pt x="114871" y="33623"/>
                  </a:moveTo>
                  <a:cubicBezTo>
                    <a:pt x="114395" y="48673"/>
                    <a:pt x="113729" y="63532"/>
                    <a:pt x="112776" y="78581"/>
                  </a:cubicBezTo>
                  <a:cubicBezTo>
                    <a:pt x="111728" y="97060"/>
                    <a:pt x="108871" y="115633"/>
                    <a:pt x="103251" y="133350"/>
                  </a:cubicBezTo>
                  <a:cubicBezTo>
                    <a:pt x="100679" y="141446"/>
                    <a:pt x="96107" y="148876"/>
                    <a:pt x="90107" y="154972"/>
                  </a:cubicBezTo>
                  <a:cubicBezTo>
                    <a:pt x="90107" y="154972"/>
                    <a:pt x="90011" y="155067"/>
                    <a:pt x="90011" y="155067"/>
                  </a:cubicBezTo>
                  <a:cubicBezTo>
                    <a:pt x="75533" y="169640"/>
                    <a:pt x="58674" y="177451"/>
                    <a:pt x="39148" y="182785"/>
                  </a:cubicBezTo>
                  <a:cubicBezTo>
                    <a:pt x="26765" y="186118"/>
                    <a:pt x="19431" y="192500"/>
                    <a:pt x="12573" y="203073"/>
                  </a:cubicBezTo>
                  <a:cubicBezTo>
                    <a:pt x="8287" y="209645"/>
                    <a:pt x="4096" y="216408"/>
                    <a:pt x="0" y="223076"/>
                  </a:cubicBezTo>
                  <a:cubicBezTo>
                    <a:pt x="11144" y="232315"/>
                    <a:pt x="20955" y="243173"/>
                    <a:pt x="29051" y="255365"/>
                  </a:cubicBezTo>
                  <a:cubicBezTo>
                    <a:pt x="33433" y="247841"/>
                    <a:pt x="36004" y="243364"/>
                    <a:pt x="36100" y="242983"/>
                  </a:cubicBezTo>
                  <a:cubicBezTo>
                    <a:pt x="40291" y="239268"/>
                    <a:pt x="53435" y="235172"/>
                    <a:pt x="56864" y="231362"/>
                  </a:cubicBezTo>
                  <a:cubicBezTo>
                    <a:pt x="64103" y="223552"/>
                    <a:pt x="70961" y="215455"/>
                    <a:pt x="77343" y="206978"/>
                  </a:cubicBezTo>
                  <a:cubicBezTo>
                    <a:pt x="90202" y="189928"/>
                    <a:pt x="100489" y="170783"/>
                    <a:pt x="108299" y="150971"/>
                  </a:cubicBezTo>
                  <a:cubicBezTo>
                    <a:pt x="116491" y="129921"/>
                    <a:pt x="120301" y="107823"/>
                    <a:pt x="122396" y="85439"/>
                  </a:cubicBezTo>
                  <a:cubicBezTo>
                    <a:pt x="123444" y="73724"/>
                    <a:pt x="124396" y="61913"/>
                    <a:pt x="124968" y="50102"/>
                  </a:cubicBezTo>
                  <a:cubicBezTo>
                    <a:pt x="125540" y="37529"/>
                    <a:pt x="126968" y="24575"/>
                    <a:pt x="126206" y="12002"/>
                  </a:cubicBezTo>
                  <a:cubicBezTo>
                    <a:pt x="125730" y="4667"/>
                    <a:pt x="120587" y="572"/>
                    <a:pt x="114967" y="0"/>
                  </a:cubicBezTo>
                  <a:cubicBezTo>
                    <a:pt x="116396" y="10858"/>
                    <a:pt x="115157" y="22670"/>
                    <a:pt x="114871" y="33623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6BDE6612-82B4-4712-B9B4-663D3CE146C0}"/>
                </a:ext>
              </a:extLst>
            </p:cNvPr>
            <p:cNvSpPr/>
            <p:nvPr/>
          </p:nvSpPr>
          <p:spPr>
            <a:xfrm>
              <a:off x="6299072" y="2981038"/>
              <a:ext cx="32575" cy="33337"/>
            </a:xfrm>
            <a:custGeom>
              <a:avLst/>
              <a:gdLst>
                <a:gd name="connsiteX0" fmla="*/ 32575 w 32575"/>
                <a:gd name="connsiteY0" fmla="*/ 18288 h 33337"/>
                <a:gd name="connsiteX1" fmla="*/ 8858 w 32575"/>
                <a:gd name="connsiteY1" fmla="*/ 0 h 33337"/>
                <a:gd name="connsiteX2" fmla="*/ 0 w 32575"/>
                <a:gd name="connsiteY2" fmla="*/ 13240 h 33337"/>
                <a:gd name="connsiteX3" fmla="*/ 22860 w 32575"/>
                <a:gd name="connsiteY3" fmla="*/ 33338 h 33337"/>
                <a:gd name="connsiteX4" fmla="*/ 32575 w 32575"/>
                <a:gd name="connsiteY4" fmla="*/ 18288 h 3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75" h="33337">
                  <a:moveTo>
                    <a:pt x="32575" y="18288"/>
                  </a:moveTo>
                  <a:cubicBezTo>
                    <a:pt x="25241" y="11525"/>
                    <a:pt x="17335" y="5429"/>
                    <a:pt x="8858" y="0"/>
                  </a:cubicBezTo>
                  <a:cubicBezTo>
                    <a:pt x="6001" y="4477"/>
                    <a:pt x="3048" y="8858"/>
                    <a:pt x="0" y="13240"/>
                  </a:cubicBezTo>
                  <a:cubicBezTo>
                    <a:pt x="8001" y="19431"/>
                    <a:pt x="15621" y="26194"/>
                    <a:pt x="22860" y="33338"/>
                  </a:cubicBezTo>
                  <a:cubicBezTo>
                    <a:pt x="26194" y="28289"/>
                    <a:pt x="29432" y="23241"/>
                    <a:pt x="32575" y="18288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EBDFF88-CE34-48A8-B034-BA48389AC111}"/>
                </a:ext>
              </a:extLst>
            </p:cNvPr>
            <p:cNvSpPr/>
            <p:nvPr/>
          </p:nvSpPr>
          <p:spPr>
            <a:xfrm>
              <a:off x="6301739" y="2696050"/>
              <a:ext cx="39147" cy="265557"/>
            </a:xfrm>
            <a:custGeom>
              <a:avLst/>
              <a:gdLst>
                <a:gd name="connsiteX0" fmla="*/ 17717 w 39147"/>
                <a:gd name="connsiteY0" fmla="*/ 265557 h 265557"/>
                <a:gd name="connsiteX1" fmla="*/ 29527 w 39147"/>
                <a:gd name="connsiteY1" fmla="*/ 240697 h 265557"/>
                <a:gd name="connsiteX2" fmla="*/ 39148 w 39147"/>
                <a:gd name="connsiteY2" fmla="*/ 197644 h 265557"/>
                <a:gd name="connsiteX3" fmla="*/ 34671 w 39147"/>
                <a:gd name="connsiteY3" fmla="*/ 0 h 265557"/>
                <a:gd name="connsiteX4" fmla="*/ 9811 w 39147"/>
                <a:gd name="connsiteY4" fmla="*/ 170593 h 265557"/>
                <a:gd name="connsiteX5" fmla="*/ 7334 w 39147"/>
                <a:gd name="connsiteY5" fmla="*/ 229553 h 265557"/>
                <a:gd name="connsiteX6" fmla="*/ 952 w 39147"/>
                <a:gd name="connsiteY6" fmla="*/ 255746 h 265557"/>
                <a:gd name="connsiteX7" fmla="*/ 0 w 39147"/>
                <a:gd name="connsiteY7" fmla="*/ 257366 h 265557"/>
                <a:gd name="connsiteX8" fmla="*/ 667 w 39147"/>
                <a:gd name="connsiteY8" fmla="*/ 257651 h 265557"/>
                <a:gd name="connsiteX9" fmla="*/ 17717 w 39147"/>
                <a:gd name="connsiteY9" fmla="*/ 265557 h 26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147" h="265557">
                  <a:moveTo>
                    <a:pt x="17717" y="265557"/>
                  </a:moveTo>
                  <a:cubicBezTo>
                    <a:pt x="22098" y="257556"/>
                    <a:pt x="26098" y="249269"/>
                    <a:pt x="29527" y="240697"/>
                  </a:cubicBezTo>
                  <a:cubicBezTo>
                    <a:pt x="35052" y="226886"/>
                    <a:pt x="38386" y="212503"/>
                    <a:pt x="39148" y="197644"/>
                  </a:cubicBezTo>
                  <a:cubicBezTo>
                    <a:pt x="34481" y="176498"/>
                    <a:pt x="16764" y="49530"/>
                    <a:pt x="34671" y="0"/>
                  </a:cubicBezTo>
                  <a:cubicBezTo>
                    <a:pt x="2096" y="52769"/>
                    <a:pt x="11144" y="106775"/>
                    <a:pt x="9811" y="170593"/>
                  </a:cubicBezTo>
                  <a:cubicBezTo>
                    <a:pt x="9335" y="190214"/>
                    <a:pt x="9049" y="209931"/>
                    <a:pt x="7334" y="229553"/>
                  </a:cubicBezTo>
                  <a:cubicBezTo>
                    <a:pt x="6572" y="238601"/>
                    <a:pt x="5239" y="247650"/>
                    <a:pt x="952" y="255746"/>
                  </a:cubicBezTo>
                  <a:cubicBezTo>
                    <a:pt x="667" y="256318"/>
                    <a:pt x="381" y="256794"/>
                    <a:pt x="0" y="257366"/>
                  </a:cubicBezTo>
                  <a:cubicBezTo>
                    <a:pt x="191" y="257461"/>
                    <a:pt x="476" y="257556"/>
                    <a:pt x="667" y="257651"/>
                  </a:cubicBezTo>
                  <a:cubicBezTo>
                    <a:pt x="6668" y="259937"/>
                    <a:pt x="12287" y="262604"/>
                    <a:pt x="17717" y="265557"/>
                  </a:cubicBezTo>
                  <a:close/>
                </a:path>
              </a:pathLst>
            </a:custGeom>
            <a:solidFill>
              <a:srgbClr val="F7AA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95605D4F-F2F4-4391-B777-7876B34291CC}"/>
                </a:ext>
              </a:extLst>
            </p:cNvPr>
            <p:cNvSpPr/>
            <p:nvPr/>
          </p:nvSpPr>
          <p:spPr>
            <a:xfrm>
              <a:off x="6278593" y="2970084"/>
              <a:ext cx="29337" cy="24193"/>
            </a:xfrm>
            <a:custGeom>
              <a:avLst/>
              <a:gdLst>
                <a:gd name="connsiteX0" fmla="*/ 29337 w 29337"/>
                <a:gd name="connsiteY0" fmla="*/ 10954 h 24193"/>
                <a:gd name="connsiteX1" fmla="*/ 22289 w 29337"/>
                <a:gd name="connsiteY1" fmla="*/ 6667 h 24193"/>
                <a:gd name="connsiteX2" fmla="*/ 10001 w 29337"/>
                <a:gd name="connsiteY2" fmla="*/ 0 h 24193"/>
                <a:gd name="connsiteX3" fmla="*/ 8001 w 29337"/>
                <a:gd name="connsiteY3" fmla="*/ 2000 h 24193"/>
                <a:gd name="connsiteX4" fmla="*/ 0 w 29337"/>
                <a:gd name="connsiteY4" fmla="*/ 10096 h 24193"/>
                <a:gd name="connsiteX5" fmla="*/ 20479 w 29337"/>
                <a:gd name="connsiteY5" fmla="*/ 24194 h 24193"/>
                <a:gd name="connsiteX6" fmla="*/ 29337 w 29337"/>
                <a:gd name="connsiteY6" fmla="*/ 10954 h 2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337" h="24193">
                  <a:moveTo>
                    <a:pt x="29337" y="10954"/>
                  </a:moveTo>
                  <a:cubicBezTo>
                    <a:pt x="27051" y="9430"/>
                    <a:pt x="24670" y="8001"/>
                    <a:pt x="22289" y="6667"/>
                  </a:cubicBezTo>
                  <a:cubicBezTo>
                    <a:pt x="18288" y="4286"/>
                    <a:pt x="14192" y="2096"/>
                    <a:pt x="10001" y="0"/>
                  </a:cubicBezTo>
                  <a:cubicBezTo>
                    <a:pt x="9335" y="667"/>
                    <a:pt x="8668" y="1333"/>
                    <a:pt x="8001" y="2000"/>
                  </a:cubicBezTo>
                  <a:cubicBezTo>
                    <a:pt x="5334" y="4667"/>
                    <a:pt x="2667" y="7429"/>
                    <a:pt x="0" y="10096"/>
                  </a:cubicBezTo>
                  <a:cubicBezTo>
                    <a:pt x="7049" y="14383"/>
                    <a:pt x="13906" y="19145"/>
                    <a:pt x="20479" y="24194"/>
                  </a:cubicBezTo>
                  <a:cubicBezTo>
                    <a:pt x="23527" y="19812"/>
                    <a:pt x="26479" y="15431"/>
                    <a:pt x="29337" y="10954"/>
                  </a:cubicBezTo>
                  <a:close/>
                </a:path>
              </a:pathLst>
            </a:custGeom>
            <a:solidFill>
              <a:srgbClr val="F7AA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FA4E560-E5DB-484E-804B-E0A6A214471E}"/>
                </a:ext>
              </a:extLst>
            </p:cNvPr>
            <p:cNvSpPr/>
            <p:nvPr/>
          </p:nvSpPr>
          <p:spPr>
            <a:xfrm>
              <a:off x="6359556" y="3025806"/>
              <a:ext cx="5334" cy="10858"/>
            </a:xfrm>
            <a:custGeom>
              <a:avLst/>
              <a:gdLst>
                <a:gd name="connsiteX0" fmla="*/ 0 w 5334"/>
                <a:gd name="connsiteY0" fmla="*/ 9144 h 10858"/>
                <a:gd name="connsiteX1" fmla="*/ 857 w 5334"/>
                <a:gd name="connsiteY1" fmla="*/ 10858 h 10858"/>
                <a:gd name="connsiteX2" fmla="*/ 5334 w 5334"/>
                <a:gd name="connsiteY2" fmla="*/ 0 h 10858"/>
                <a:gd name="connsiteX3" fmla="*/ 5334 w 5334"/>
                <a:gd name="connsiteY3" fmla="*/ 0 h 10858"/>
                <a:gd name="connsiteX4" fmla="*/ 0 w 5334"/>
                <a:gd name="connsiteY4" fmla="*/ 9144 h 1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" h="10858">
                  <a:moveTo>
                    <a:pt x="0" y="9144"/>
                  </a:moveTo>
                  <a:cubicBezTo>
                    <a:pt x="286" y="9716"/>
                    <a:pt x="572" y="10287"/>
                    <a:pt x="857" y="10858"/>
                  </a:cubicBezTo>
                  <a:cubicBezTo>
                    <a:pt x="3810" y="3810"/>
                    <a:pt x="5334" y="0"/>
                    <a:pt x="5334" y="0"/>
                  </a:cubicBezTo>
                  <a:cubicBezTo>
                    <a:pt x="5334" y="0"/>
                    <a:pt x="5334" y="0"/>
                    <a:pt x="5334" y="0"/>
                  </a:cubicBezTo>
                  <a:cubicBezTo>
                    <a:pt x="3715" y="2858"/>
                    <a:pt x="1905" y="5906"/>
                    <a:pt x="0" y="9144"/>
                  </a:cubicBezTo>
                  <a:close/>
                </a:path>
              </a:pathLst>
            </a:custGeom>
            <a:solidFill>
              <a:srgbClr val="0036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1E6AAEEB-C9AA-408C-B4FC-55CB1961C8C9}"/>
                </a:ext>
              </a:extLst>
            </p:cNvPr>
            <p:cNvSpPr/>
            <p:nvPr/>
          </p:nvSpPr>
          <p:spPr>
            <a:xfrm>
              <a:off x="6331647" y="2978562"/>
              <a:ext cx="41910" cy="56387"/>
            </a:xfrm>
            <a:custGeom>
              <a:avLst/>
              <a:gdLst>
                <a:gd name="connsiteX0" fmla="*/ 12954 w 41910"/>
                <a:gd name="connsiteY0" fmla="*/ 0 h 56387"/>
                <a:gd name="connsiteX1" fmla="*/ 7049 w 41910"/>
                <a:gd name="connsiteY1" fmla="*/ 9525 h 56387"/>
                <a:gd name="connsiteX2" fmla="*/ 0 w 41910"/>
                <a:gd name="connsiteY2" fmla="*/ 20669 h 56387"/>
                <a:gd name="connsiteX3" fmla="*/ 12954 w 41910"/>
                <a:gd name="connsiteY3" fmla="*/ 34195 h 56387"/>
                <a:gd name="connsiteX4" fmla="*/ 27813 w 41910"/>
                <a:gd name="connsiteY4" fmla="*/ 56388 h 56387"/>
                <a:gd name="connsiteX5" fmla="*/ 33242 w 41910"/>
                <a:gd name="connsiteY5" fmla="*/ 47149 h 56387"/>
                <a:gd name="connsiteX6" fmla="*/ 33242 w 41910"/>
                <a:gd name="connsiteY6" fmla="*/ 47149 h 56387"/>
                <a:gd name="connsiteX7" fmla="*/ 41910 w 41910"/>
                <a:gd name="connsiteY7" fmla="*/ 32290 h 56387"/>
                <a:gd name="connsiteX8" fmla="*/ 12954 w 41910"/>
                <a:gd name="connsiteY8" fmla="*/ 0 h 56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10" h="56387">
                  <a:moveTo>
                    <a:pt x="12954" y="0"/>
                  </a:moveTo>
                  <a:cubicBezTo>
                    <a:pt x="10954" y="3143"/>
                    <a:pt x="9049" y="6382"/>
                    <a:pt x="7049" y="9525"/>
                  </a:cubicBezTo>
                  <a:cubicBezTo>
                    <a:pt x="4763" y="13240"/>
                    <a:pt x="2381" y="16954"/>
                    <a:pt x="0" y="20669"/>
                  </a:cubicBezTo>
                  <a:cubicBezTo>
                    <a:pt x="4572" y="24860"/>
                    <a:pt x="8954" y="29337"/>
                    <a:pt x="12954" y="34195"/>
                  </a:cubicBezTo>
                  <a:cubicBezTo>
                    <a:pt x="18669" y="40958"/>
                    <a:pt x="23622" y="48482"/>
                    <a:pt x="27813" y="56388"/>
                  </a:cubicBezTo>
                  <a:cubicBezTo>
                    <a:pt x="29718" y="53150"/>
                    <a:pt x="31528" y="50102"/>
                    <a:pt x="33242" y="47149"/>
                  </a:cubicBezTo>
                  <a:cubicBezTo>
                    <a:pt x="33242" y="47149"/>
                    <a:pt x="33242" y="47149"/>
                    <a:pt x="33242" y="47149"/>
                  </a:cubicBezTo>
                  <a:cubicBezTo>
                    <a:pt x="36576" y="41434"/>
                    <a:pt x="39529" y="36385"/>
                    <a:pt x="41910" y="32290"/>
                  </a:cubicBezTo>
                  <a:cubicBezTo>
                    <a:pt x="33814" y="20098"/>
                    <a:pt x="24098" y="9239"/>
                    <a:pt x="12954" y="0"/>
                  </a:cubicBezTo>
                  <a:close/>
                </a:path>
              </a:pathLst>
            </a:custGeom>
            <a:solidFill>
              <a:srgbClr val="00295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060FE0D8-D4FD-4908-9D42-485263B84170}"/>
                </a:ext>
              </a:extLst>
            </p:cNvPr>
            <p:cNvSpPr/>
            <p:nvPr/>
          </p:nvSpPr>
          <p:spPr>
            <a:xfrm>
              <a:off x="6308026" y="2961607"/>
              <a:ext cx="36575" cy="37718"/>
            </a:xfrm>
            <a:custGeom>
              <a:avLst/>
              <a:gdLst>
                <a:gd name="connsiteX0" fmla="*/ 30671 w 36575"/>
                <a:gd name="connsiteY0" fmla="*/ 26479 h 37718"/>
                <a:gd name="connsiteX1" fmla="*/ 36576 w 36575"/>
                <a:gd name="connsiteY1" fmla="*/ 16954 h 37718"/>
                <a:gd name="connsiteX2" fmla="*/ 11525 w 36575"/>
                <a:gd name="connsiteY2" fmla="*/ 0 h 37718"/>
                <a:gd name="connsiteX3" fmla="*/ 0 w 36575"/>
                <a:gd name="connsiteY3" fmla="*/ 19431 h 37718"/>
                <a:gd name="connsiteX4" fmla="*/ 23717 w 36575"/>
                <a:gd name="connsiteY4" fmla="*/ 37719 h 37718"/>
                <a:gd name="connsiteX5" fmla="*/ 30671 w 36575"/>
                <a:gd name="connsiteY5" fmla="*/ 26479 h 37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75" h="37718">
                  <a:moveTo>
                    <a:pt x="30671" y="26479"/>
                  </a:moveTo>
                  <a:cubicBezTo>
                    <a:pt x="32671" y="23336"/>
                    <a:pt x="34576" y="20098"/>
                    <a:pt x="36576" y="16954"/>
                  </a:cubicBezTo>
                  <a:cubicBezTo>
                    <a:pt x="28861" y="10477"/>
                    <a:pt x="20479" y="4858"/>
                    <a:pt x="11525" y="0"/>
                  </a:cubicBezTo>
                  <a:cubicBezTo>
                    <a:pt x="7906" y="6572"/>
                    <a:pt x="4096" y="13049"/>
                    <a:pt x="0" y="19431"/>
                  </a:cubicBezTo>
                  <a:cubicBezTo>
                    <a:pt x="8477" y="24860"/>
                    <a:pt x="16383" y="30956"/>
                    <a:pt x="23717" y="37719"/>
                  </a:cubicBezTo>
                  <a:cubicBezTo>
                    <a:pt x="26003" y="34004"/>
                    <a:pt x="28384" y="30194"/>
                    <a:pt x="30671" y="26479"/>
                  </a:cubicBezTo>
                  <a:close/>
                </a:path>
              </a:pathLst>
            </a:custGeom>
            <a:solidFill>
              <a:srgbClr val="0033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C89018F6-7E06-4466-BC0E-DA63A06D4F45}"/>
                </a:ext>
              </a:extLst>
            </p:cNvPr>
            <p:cNvSpPr/>
            <p:nvPr/>
          </p:nvSpPr>
          <p:spPr>
            <a:xfrm>
              <a:off x="6288595" y="2953416"/>
              <a:ext cx="30860" cy="27622"/>
            </a:xfrm>
            <a:custGeom>
              <a:avLst/>
              <a:gdLst>
                <a:gd name="connsiteX0" fmla="*/ 19336 w 30860"/>
                <a:gd name="connsiteY0" fmla="*/ 27623 h 27622"/>
                <a:gd name="connsiteX1" fmla="*/ 30861 w 30860"/>
                <a:gd name="connsiteY1" fmla="*/ 8192 h 27622"/>
                <a:gd name="connsiteX2" fmla="*/ 13906 w 30860"/>
                <a:gd name="connsiteY2" fmla="*/ 286 h 27622"/>
                <a:gd name="connsiteX3" fmla="*/ 13240 w 30860"/>
                <a:gd name="connsiteY3" fmla="*/ 0 h 27622"/>
                <a:gd name="connsiteX4" fmla="*/ 0 w 30860"/>
                <a:gd name="connsiteY4" fmla="*/ 16573 h 27622"/>
                <a:gd name="connsiteX5" fmla="*/ 12287 w 30860"/>
                <a:gd name="connsiteY5" fmla="*/ 23241 h 27622"/>
                <a:gd name="connsiteX6" fmla="*/ 19336 w 30860"/>
                <a:gd name="connsiteY6" fmla="*/ 27623 h 27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60" h="27622">
                  <a:moveTo>
                    <a:pt x="19336" y="27623"/>
                  </a:moveTo>
                  <a:cubicBezTo>
                    <a:pt x="23431" y="21241"/>
                    <a:pt x="27242" y="14859"/>
                    <a:pt x="30861" y="8192"/>
                  </a:cubicBezTo>
                  <a:cubicBezTo>
                    <a:pt x="25432" y="5239"/>
                    <a:pt x="19717" y="2572"/>
                    <a:pt x="13906" y="286"/>
                  </a:cubicBezTo>
                  <a:cubicBezTo>
                    <a:pt x="13716" y="190"/>
                    <a:pt x="13430" y="95"/>
                    <a:pt x="13240" y="0"/>
                  </a:cubicBezTo>
                  <a:cubicBezTo>
                    <a:pt x="9715" y="6096"/>
                    <a:pt x="4953" y="11430"/>
                    <a:pt x="0" y="16573"/>
                  </a:cubicBezTo>
                  <a:cubicBezTo>
                    <a:pt x="4191" y="18669"/>
                    <a:pt x="8287" y="20860"/>
                    <a:pt x="12287" y="23241"/>
                  </a:cubicBezTo>
                  <a:cubicBezTo>
                    <a:pt x="14764" y="24670"/>
                    <a:pt x="17050" y="26098"/>
                    <a:pt x="19336" y="27623"/>
                  </a:cubicBezTo>
                  <a:close/>
                </a:path>
              </a:pathLst>
            </a:custGeom>
            <a:solidFill>
              <a:srgbClr val="0036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E341B0EF-737D-4B21-8B38-9888CCA0F92A}"/>
                </a:ext>
              </a:extLst>
            </p:cNvPr>
            <p:cNvSpPr/>
            <p:nvPr/>
          </p:nvSpPr>
          <p:spPr>
            <a:xfrm>
              <a:off x="6497097" y="3979449"/>
              <a:ext cx="36385" cy="52387"/>
            </a:xfrm>
            <a:custGeom>
              <a:avLst/>
              <a:gdLst>
                <a:gd name="connsiteX0" fmla="*/ 7906 w 36385"/>
                <a:gd name="connsiteY0" fmla="*/ 6096 h 52387"/>
                <a:gd name="connsiteX1" fmla="*/ 0 w 36385"/>
                <a:gd name="connsiteY1" fmla="*/ 37338 h 52387"/>
                <a:gd name="connsiteX2" fmla="*/ 25622 w 36385"/>
                <a:gd name="connsiteY2" fmla="*/ 52388 h 52387"/>
                <a:gd name="connsiteX3" fmla="*/ 36385 w 36385"/>
                <a:gd name="connsiteY3" fmla="*/ 15621 h 52387"/>
                <a:gd name="connsiteX4" fmla="*/ 35147 w 36385"/>
                <a:gd name="connsiteY4" fmla="*/ 15050 h 52387"/>
                <a:gd name="connsiteX5" fmla="*/ 35052 w 36385"/>
                <a:gd name="connsiteY5" fmla="*/ 15050 h 52387"/>
                <a:gd name="connsiteX6" fmla="*/ 10382 w 36385"/>
                <a:gd name="connsiteY6" fmla="*/ 0 h 52387"/>
                <a:gd name="connsiteX7" fmla="*/ 8477 w 36385"/>
                <a:gd name="connsiteY7" fmla="*/ 4667 h 52387"/>
                <a:gd name="connsiteX8" fmla="*/ 7906 w 36385"/>
                <a:gd name="connsiteY8" fmla="*/ 6096 h 5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85" h="52387">
                  <a:moveTo>
                    <a:pt x="7906" y="6096"/>
                  </a:moveTo>
                  <a:cubicBezTo>
                    <a:pt x="3810" y="16383"/>
                    <a:pt x="1238" y="26765"/>
                    <a:pt x="0" y="37338"/>
                  </a:cubicBezTo>
                  <a:cubicBezTo>
                    <a:pt x="9334" y="42767"/>
                    <a:pt x="17907" y="47816"/>
                    <a:pt x="25622" y="52388"/>
                  </a:cubicBezTo>
                  <a:cubicBezTo>
                    <a:pt x="27337" y="39719"/>
                    <a:pt x="30956" y="27337"/>
                    <a:pt x="36385" y="15621"/>
                  </a:cubicBezTo>
                  <a:cubicBezTo>
                    <a:pt x="36004" y="15431"/>
                    <a:pt x="35624" y="15240"/>
                    <a:pt x="35147" y="15050"/>
                  </a:cubicBezTo>
                  <a:cubicBezTo>
                    <a:pt x="35147" y="15050"/>
                    <a:pt x="35147" y="15050"/>
                    <a:pt x="35052" y="15050"/>
                  </a:cubicBezTo>
                  <a:cubicBezTo>
                    <a:pt x="27146" y="9525"/>
                    <a:pt x="18859" y="4667"/>
                    <a:pt x="10382" y="0"/>
                  </a:cubicBezTo>
                  <a:cubicBezTo>
                    <a:pt x="9716" y="1524"/>
                    <a:pt x="9049" y="3143"/>
                    <a:pt x="8477" y="4667"/>
                  </a:cubicBezTo>
                  <a:cubicBezTo>
                    <a:pt x="8287" y="5144"/>
                    <a:pt x="8096" y="5620"/>
                    <a:pt x="7906" y="6096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1ADDEADD-8E84-4E89-BC75-FE5FD9633096}"/>
                </a:ext>
              </a:extLst>
            </p:cNvPr>
            <p:cNvSpPr/>
            <p:nvPr/>
          </p:nvSpPr>
          <p:spPr>
            <a:xfrm>
              <a:off x="6557009" y="3974686"/>
              <a:ext cx="189261" cy="113520"/>
            </a:xfrm>
            <a:custGeom>
              <a:avLst/>
              <a:gdLst>
                <a:gd name="connsiteX0" fmla="*/ 0 w 189261"/>
                <a:gd name="connsiteY0" fmla="*/ 32861 h 113520"/>
                <a:gd name="connsiteX1" fmla="*/ 0 w 189261"/>
                <a:gd name="connsiteY1" fmla="*/ 32861 h 113520"/>
                <a:gd name="connsiteX2" fmla="*/ 762 w 189261"/>
                <a:gd name="connsiteY2" fmla="*/ 33338 h 113520"/>
                <a:gd name="connsiteX3" fmla="*/ 3715 w 189261"/>
                <a:gd name="connsiteY3" fmla="*/ 35243 h 113520"/>
                <a:gd name="connsiteX4" fmla="*/ 4572 w 189261"/>
                <a:gd name="connsiteY4" fmla="*/ 35814 h 113520"/>
                <a:gd name="connsiteX5" fmla="*/ 8192 w 189261"/>
                <a:gd name="connsiteY5" fmla="*/ 38386 h 113520"/>
                <a:gd name="connsiteX6" fmla="*/ 9335 w 189261"/>
                <a:gd name="connsiteY6" fmla="*/ 39243 h 113520"/>
                <a:gd name="connsiteX7" fmla="*/ 11716 w 189261"/>
                <a:gd name="connsiteY7" fmla="*/ 41053 h 113520"/>
                <a:gd name="connsiteX8" fmla="*/ 13049 w 189261"/>
                <a:gd name="connsiteY8" fmla="*/ 42196 h 113520"/>
                <a:gd name="connsiteX9" fmla="*/ 15145 w 189261"/>
                <a:gd name="connsiteY9" fmla="*/ 43910 h 113520"/>
                <a:gd name="connsiteX10" fmla="*/ 16574 w 189261"/>
                <a:gd name="connsiteY10" fmla="*/ 45149 h 113520"/>
                <a:gd name="connsiteX11" fmla="*/ 18574 w 189261"/>
                <a:gd name="connsiteY11" fmla="*/ 46958 h 113520"/>
                <a:gd name="connsiteX12" fmla="*/ 19907 w 189261"/>
                <a:gd name="connsiteY12" fmla="*/ 48197 h 113520"/>
                <a:gd name="connsiteX13" fmla="*/ 21908 w 189261"/>
                <a:gd name="connsiteY13" fmla="*/ 50197 h 113520"/>
                <a:gd name="connsiteX14" fmla="*/ 23146 w 189261"/>
                <a:gd name="connsiteY14" fmla="*/ 51435 h 113520"/>
                <a:gd name="connsiteX15" fmla="*/ 25241 w 189261"/>
                <a:gd name="connsiteY15" fmla="*/ 53721 h 113520"/>
                <a:gd name="connsiteX16" fmla="*/ 26289 w 189261"/>
                <a:gd name="connsiteY16" fmla="*/ 54864 h 113520"/>
                <a:gd name="connsiteX17" fmla="*/ 29242 w 189261"/>
                <a:gd name="connsiteY17" fmla="*/ 58388 h 113520"/>
                <a:gd name="connsiteX18" fmla="*/ 59436 w 189261"/>
                <a:gd name="connsiteY18" fmla="*/ 102775 h 113520"/>
                <a:gd name="connsiteX19" fmla="*/ 67628 w 189261"/>
                <a:gd name="connsiteY19" fmla="*/ 109157 h 113520"/>
                <a:gd name="connsiteX20" fmla="*/ 84487 w 189261"/>
                <a:gd name="connsiteY20" fmla="*/ 113348 h 113520"/>
                <a:gd name="connsiteX21" fmla="*/ 91726 w 189261"/>
                <a:gd name="connsiteY21" fmla="*/ 111252 h 113520"/>
                <a:gd name="connsiteX22" fmla="*/ 94488 w 189261"/>
                <a:gd name="connsiteY22" fmla="*/ 109919 h 113520"/>
                <a:gd name="connsiteX23" fmla="*/ 95060 w 189261"/>
                <a:gd name="connsiteY23" fmla="*/ 95726 h 113520"/>
                <a:gd name="connsiteX24" fmla="*/ 106490 w 189261"/>
                <a:gd name="connsiteY24" fmla="*/ 80582 h 113520"/>
                <a:gd name="connsiteX25" fmla="*/ 105728 w 189261"/>
                <a:gd name="connsiteY25" fmla="*/ 75819 h 113520"/>
                <a:gd name="connsiteX26" fmla="*/ 114395 w 189261"/>
                <a:gd name="connsiteY26" fmla="*/ 54197 h 113520"/>
                <a:gd name="connsiteX27" fmla="*/ 124873 w 189261"/>
                <a:gd name="connsiteY27" fmla="*/ 48197 h 113520"/>
                <a:gd name="connsiteX28" fmla="*/ 125254 w 189261"/>
                <a:gd name="connsiteY28" fmla="*/ 37910 h 113520"/>
                <a:gd name="connsiteX29" fmla="*/ 158020 w 189261"/>
                <a:gd name="connsiteY29" fmla="*/ 23051 h 113520"/>
                <a:gd name="connsiteX30" fmla="*/ 180023 w 189261"/>
                <a:gd name="connsiteY30" fmla="*/ 34957 h 113520"/>
                <a:gd name="connsiteX31" fmla="*/ 189262 w 189261"/>
                <a:gd name="connsiteY31" fmla="*/ 16097 h 113520"/>
                <a:gd name="connsiteX32" fmla="*/ 171736 w 189261"/>
                <a:gd name="connsiteY32" fmla="*/ 9430 h 113520"/>
                <a:gd name="connsiteX33" fmla="*/ 139827 w 189261"/>
                <a:gd name="connsiteY33" fmla="*/ 5429 h 113520"/>
                <a:gd name="connsiteX34" fmla="*/ 113252 w 189261"/>
                <a:gd name="connsiteY34" fmla="*/ 3143 h 113520"/>
                <a:gd name="connsiteX35" fmla="*/ 73819 w 189261"/>
                <a:gd name="connsiteY35" fmla="*/ 10287 h 113520"/>
                <a:gd name="connsiteX36" fmla="*/ 71533 w 189261"/>
                <a:gd name="connsiteY36" fmla="*/ 10668 h 113520"/>
                <a:gd name="connsiteX37" fmla="*/ 64865 w 189261"/>
                <a:gd name="connsiteY37" fmla="*/ 10954 h 113520"/>
                <a:gd name="connsiteX38" fmla="*/ 22574 w 189261"/>
                <a:gd name="connsiteY38" fmla="*/ 0 h 113520"/>
                <a:gd name="connsiteX39" fmla="*/ 21622 w 189261"/>
                <a:gd name="connsiteY39" fmla="*/ 953 h 113520"/>
                <a:gd name="connsiteX40" fmla="*/ 0 w 189261"/>
                <a:gd name="connsiteY40" fmla="*/ 32861 h 11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9261" h="113520">
                  <a:moveTo>
                    <a:pt x="0" y="32861"/>
                  </a:moveTo>
                  <a:lnTo>
                    <a:pt x="0" y="32861"/>
                  </a:lnTo>
                  <a:cubicBezTo>
                    <a:pt x="286" y="33052"/>
                    <a:pt x="476" y="33147"/>
                    <a:pt x="762" y="33338"/>
                  </a:cubicBezTo>
                  <a:cubicBezTo>
                    <a:pt x="1715" y="34004"/>
                    <a:pt x="2667" y="34576"/>
                    <a:pt x="3715" y="35243"/>
                  </a:cubicBezTo>
                  <a:cubicBezTo>
                    <a:pt x="4001" y="35433"/>
                    <a:pt x="4286" y="35624"/>
                    <a:pt x="4572" y="35814"/>
                  </a:cubicBezTo>
                  <a:cubicBezTo>
                    <a:pt x="5810" y="36671"/>
                    <a:pt x="6953" y="37529"/>
                    <a:pt x="8192" y="38386"/>
                  </a:cubicBezTo>
                  <a:cubicBezTo>
                    <a:pt x="8573" y="38672"/>
                    <a:pt x="8954" y="38957"/>
                    <a:pt x="9335" y="39243"/>
                  </a:cubicBezTo>
                  <a:cubicBezTo>
                    <a:pt x="10097" y="39815"/>
                    <a:pt x="10954" y="40481"/>
                    <a:pt x="11716" y="41053"/>
                  </a:cubicBezTo>
                  <a:cubicBezTo>
                    <a:pt x="12192" y="41434"/>
                    <a:pt x="12668" y="41815"/>
                    <a:pt x="13049" y="42196"/>
                  </a:cubicBezTo>
                  <a:cubicBezTo>
                    <a:pt x="13716" y="42767"/>
                    <a:pt x="14478" y="43339"/>
                    <a:pt x="15145" y="43910"/>
                  </a:cubicBezTo>
                  <a:cubicBezTo>
                    <a:pt x="15621" y="44291"/>
                    <a:pt x="16097" y="44672"/>
                    <a:pt x="16574" y="45149"/>
                  </a:cubicBezTo>
                  <a:cubicBezTo>
                    <a:pt x="17240" y="45720"/>
                    <a:pt x="17907" y="46387"/>
                    <a:pt x="18574" y="46958"/>
                  </a:cubicBezTo>
                  <a:cubicBezTo>
                    <a:pt x="19050" y="47339"/>
                    <a:pt x="19431" y="47816"/>
                    <a:pt x="19907" y="48197"/>
                  </a:cubicBezTo>
                  <a:cubicBezTo>
                    <a:pt x="20574" y="48863"/>
                    <a:pt x="21241" y="49530"/>
                    <a:pt x="21908" y="50197"/>
                  </a:cubicBezTo>
                  <a:cubicBezTo>
                    <a:pt x="22289" y="50578"/>
                    <a:pt x="22765" y="51054"/>
                    <a:pt x="23146" y="51435"/>
                  </a:cubicBezTo>
                  <a:cubicBezTo>
                    <a:pt x="23813" y="52197"/>
                    <a:pt x="24575" y="52959"/>
                    <a:pt x="25241" y="53721"/>
                  </a:cubicBezTo>
                  <a:cubicBezTo>
                    <a:pt x="25622" y="54102"/>
                    <a:pt x="25908" y="54483"/>
                    <a:pt x="26289" y="54864"/>
                  </a:cubicBezTo>
                  <a:cubicBezTo>
                    <a:pt x="27337" y="56007"/>
                    <a:pt x="28289" y="57150"/>
                    <a:pt x="29242" y="58388"/>
                  </a:cubicBezTo>
                  <a:cubicBezTo>
                    <a:pt x="40386" y="72295"/>
                    <a:pt x="48863" y="88392"/>
                    <a:pt x="59436" y="102775"/>
                  </a:cubicBezTo>
                  <a:cubicBezTo>
                    <a:pt x="62103" y="104966"/>
                    <a:pt x="64770" y="107156"/>
                    <a:pt x="67628" y="109157"/>
                  </a:cubicBezTo>
                  <a:cubicBezTo>
                    <a:pt x="72676" y="112776"/>
                    <a:pt x="78296" y="114014"/>
                    <a:pt x="84487" y="113348"/>
                  </a:cubicBezTo>
                  <a:cubicBezTo>
                    <a:pt x="86011" y="113157"/>
                    <a:pt x="88964" y="112395"/>
                    <a:pt x="91726" y="111252"/>
                  </a:cubicBezTo>
                  <a:cubicBezTo>
                    <a:pt x="92583" y="110776"/>
                    <a:pt x="93536" y="110300"/>
                    <a:pt x="94488" y="109919"/>
                  </a:cubicBezTo>
                  <a:cubicBezTo>
                    <a:pt x="93250" y="105442"/>
                    <a:pt x="93345" y="100584"/>
                    <a:pt x="95060" y="95726"/>
                  </a:cubicBezTo>
                  <a:cubicBezTo>
                    <a:pt x="97155" y="89916"/>
                    <a:pt x="101251" y="84392"/>
                    <a:pt x="106490" y="80582"/>
                  </a:cubicBezTo>
                  <a:cubicBezTo>
                    <a:pt x="106108" y="79058"/>
                    <a:pt x="105823" y="77438"/>
                    <a:pt x="105728" y="75819"/>
                  </a:cubicBezTo>
                  <a:cubicBezTo>
                    <a:pt x="105061" y="67628"/>
                    <a:pt x="108299" y="59627"/>
                    <a:pt x="114395" y="54197"/>
                  </a:cubicBezTo>
                  <a:cubicBezTo>
                    <a:pt x="117443" y="51530"/>
                    <a:pt x="121063" y="49340"/>
                    <a:pt x="124873" y="48197"/>
                  </a:cubicBezTo>
                  <a:cubicBezTo>
                    <a:pt x="124206" y="44958"/>
                    <a:pt x="124206" y="41529"/>
                    <a:pt x="125254" y="37910"/>
                  </a:cubicBezTo>
                  <a:cubicBezTo>
                    <a:pt x="129254" y="23527"/>
                    <a:pt x="145256" y="20003"/>
                    <a:pt x="158020" y="23051"/>
                  </a:cubicBezTo>
                  <a:cubicBezTo>
                    <a:pt x="166783" y="25146"/>
                    <a:pt x="173736" y="29623"/>
                    <a:pt x="180023" y="34957"/>
                  </a:cubicBezTo>
                  <a:lnTo>
                    <a:pt x="189262" y="16097"/>
                  </a:lnTo>
                  <a:cubicBezTo>
                    <a:pt x="183547" y="13526"/>
                    <a:pt x="177832" y="11049"/>
                    <a:pt x="171736" y="9430"/>
                  </a:cubicBezTo>
                  <a:cubicBezTo>
                    <a:pt x="161354" y="6572"/>
                    <a:pt x="150590" y="5525"/>
                    <a:pt x="139827" y="5429"/>
                  </a:cubicBezTo>
                  <a:cubicBezTo>
                    <a:pt x="131064" y="3429"/>
                    <a:pt x="122015" y="2762"/>
                    <a:pt x="113252" y="3143"/>
                  </a:cubicBezTo>
                  <a:cubicBezTo>
                    <a:pt x="98203" y="3810"/>
                    <a:pt x="88583" y="7430"/>
                    <a:pt x="73819" y="10287"/>
                  </a:cubicBezTo>
                  <a:cubicBezTo>
                    <a:pt x="73057" y="10478"/>
                    <a:pt x="72295" y="10573"/>
                    <a:pt x="71533" y="10668"/>
                  </a:cubicBezTo>
                  <a:cubicBezTo>
                    <a:pt x="69342" y="10763"/>
                    <a:pt x="67056" y="10858"/>
                    <a:pt x="64865" y="10954"/>
                  </a:cubicBezTo>
                  <a:cubicBezTo>
                    <a:pt x="49054" y="11430"/>
                    <a:pt x="34957" y="7525"/>
                    <a:pt x="22574" y="0"/>
                  </a:cubicBezTo>
                  <a:cubicBezTo>
                    <a:pt x="22289" y="286"/>
                    <a:pt x="21908" y="667"/>
                    <a:pt x="21622" y="953"/>
                  </a:cubicBezTo>
                  <a:cubicBezTo>
                    <a:pt x="12002" y="10097"/>
                    <a:pt x="4858" y="20955"/>
                    <a:pt x="0" y="32861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35F7CB03-7EA4-4910-98C4-3082A0DA34DF}"/>
                </a:ext>
              </a:extLst>
            </p:cNvPr>
            <p:cNvSpPr/>
            <p:nvPr/>
          </p:nvSpPr>
          <p:spPr>
            <a:xfrm>
              <a:off x="6651163" y="3996213"/>
              <a:ext cx="161318" cy="158225"/>
            </a:xfrm>
            <a:custGeom>
              <a:avLst/>
              <a:gdLst>
                <a:gd name="connsiteX0" fmla="*/ 85011 w 161318"/>
                <a:gd name="connsiteY0" fmla="*/ 14573 h 158225"/>
                <a:gd name="connsiteX1" fmla="*/ 83297 w 161318"/>
                <a:gd name="connsiteY1" fmla="*/ 14097 h 158225"/>
                <a:gd name="connsiteX2" fmla="*/ 78344 w 161318"/>
                <a:gd name="connsiteY2" fmla="*/ 11430 h 158225"/>
                <a:gd name="connsiteX3" fmla="*/ 53102 w 161318"/>
                <a:gd name="connsiteY3" fmla="*/ 11621 h 158225"/>
                <a:gd name="connsiteX4" fmla="*/ 46530 w 161318"/>
                <a:gd name="connsiteY4" fmla="*/ 36576 h 158225"/>
                <a:gd name="connsiteX5" fmla="*/ 48054 w 161318"/>
                <a:gd name="connsiteY5" fmla="*/ 39529 h 158225"/>
                <a:gd name="connsiteX6" fmla="*/ 44244 w 161318"/>
                <a:gd name="connsiteY6" fmla="*/ 38862 h 158225"/>
                <a:gd name="connsiteX7" fmla="*/ 35005 w 161318"/>
                <a:gd name="connsiteY7" fmla="*/ 40958 h 158225"/>
                <a:gd name="connsiteX8" fmla="*/ 35386 w 161318"/>
                <a:gd name="connsiteY8" fmla="*/ 40862 h 158225"/>
                <a:gd name="connsiteX9" fmla="*/ 34433 w 161318"/>
                <a:gd name="connsiteY9" fmla="*/ 41243 h 158225"/>
                <a:gd name="connsiteX10" fmla="*/ 30147 w 161318"/>
                <a:gd name="connsiteY10" fmla="*/ 43910 h 158225"/>
                <a:gd name="connsiteX11" fmla="*/ 29861 w 161318"/>
                <a:gd name="connsiteY11" fmla="*/ 44196 h 158225"/>
                <a:gd name="connsiteX12" fmla="*/ 29671 w 161318"/>
                <a:gd name="connsiteY12" fmla="*/ 44387 h 158225"/>
                <a:gd name="connsiteX13" fmla="*/ 29671 w 161318"/>
                <a:gd name="connsiteY13" fmla="*/ 44387 h 158225"/>
                <a:gd name="connsiteX14" fmla="*/ 25575 w 161318"/>
                <a:gd name="connsiteY14" fmla="*/ 48863 h 158225"/>
                <a:gd name="connsiteX15" fmla="*/ 23575 w 161318"/>
                <a:gd name="connsiteY15" fmla="*/ 52768 h 158225"/>
                <a:gd name="connsiteX16" fmla="*/ 22527 w 161318"/>
                <a:gd name="connsiteY16" fmla="*/ 66199 h 158225"/>
                <a:gd name="connsiteX17" fmla="*/ 25480 w 161318"/>
                <a:gd name="connsiteY17" fmla="*/ 73819 h 158225"/>
                <a:gd name="connsiteX18" fmla="*/ 22527 w 161318"/>
                <a:gd name="connsiteY18" fmla="*/ 74200 h 158225"/>
                <a:gd name="connsiteX19" fmla="*/ 15479 w 161318"/>
                <a:gd name="connsiteY19" fmla="*/ 78296 h 158225"/>
                <a:gd name="connsiteX20" fmla="*/ 10240 w 161318"/>
                <a:gd name="connsiteY20" fmla="*/ 98108 h 158225"/>
                <a:gd name="connsiteX21" fmla="*/ 12621 w 161318"/>
                <a:gd name="connsiteY21" fmla="*/ 103251 h 158225"/>
                <a:gd name="connsiteX22" fmla="*/ 905 w 161318"/>
                <a:gd name="connsiteY22" fmla="*/ 115633 h 158225"/>
                <a:gd name="connsiteX23" fmla="*/ 14240 w 161318"/>
                <a:gd name="connsiteY23" fmla="*/ 142780 h 158225"/>
                <a:gd name="connsiteX24" fmla="*/ 14717 w 161318"/>
                <a:gd name="connsiteY24" fmla="*/ 143256 h 158225"/>
                <a:gd name="connsiteX25" fmla="*/ 14907 w 161318"/>
                <a:gd name="connsiteY25" fmla="*/ 143351 h 158225"/>
                <a:gd name="connsiteX26" fmla="*/ 15288 w 161318"/>
                <a:gd name="connsiteY26" fmla="*/ 143732 h 158225"/>
                <a:gd name="connsiteX27" fmla="*/ 15479 w 161318"/>
                <a:gd name="connsiteY27" fmla="*/ 143827 h 158225"/>
                <a:gd name="connsiteX28" fmla="*/ 16050 w 161318"/>
                <a:gd name="connsiteY28" fmla="*/ 144304 h 158225"/>
                <a:gd name="connsiteX29" fmla="*/ 16145 w 161318"/>
                <a:gd name="connsiteY29" fmla="*/ 144304 h 158225"/>
                <a:gd name="connsiteX30" fmla="*/ 16907 w 161318"/>
                <a:gd name="connsiteY30" fmla="*/ 144780 h 158225"/>
                <a:gd name="connsiteX31" fmla="*/ 17003 w 161318"/>
                <a:gd name="connsiteY31" fmla="*/ 144875 h 158225"/>
                <a:gd name="connsiteX32" fmla="*/ 17669 w 161318"/>
                <a:gd name="connsiteY32" fmla="*/ 145351 h 158225"/>
                <a:gd name="connsiteX33" fmla="*/ 17765 w 161318"/>
                <a:gd name="connsiteY33" fmla="*/ 145447 h 158225"/>
                <a:gd name="connsiteX34" fmla="*/ 20622 w 161318"/>
                <a:gd name="connsiteY34" fmla="*/ 147161 h 158225"/>
                <a:gd name="connsiteX35" fmla="*/ 20622 w 161318"/>
                <a:gd name="connsiteY35" fmla="*/ 147161 h 158225"/>
                <a:gd name="connsiteX36" fmla="*/ 33386 w 161318"/>
                <a:gd name="connsiteY36" fmla="*/ 153543 h 158225"/>
                <a:gd name="connsiteX37" fmla="*/ 33957 w 161318"/>
                <a:gd name="connsiteY37" fmla="*/ 153829 h 158225"/>
                <a:gd name="connsiteX38" fmla="*/ 33957 w 161318"/>
                <a:gd name="connsiteY38" fmla="*/ 153829 h 158225"/>
                <a:gd name="connsiteX39" fmla="*/ 34433 w 161318"/>
                <a:gd name="connsiteY39" fmla="*/ 154019 h 158225"/>
                <a:gd name="connsiteX40" fmla="*/ 34529 w 161318"/>
                <a:gd name="connsiteY40" fmla="*/ 154019 h 158225"/>
                <a:gd name="connsiteX41" fmla="*/ 34814 w 161318"/>
                <a:gd name="connsiteY41" fmla="*/ 154114 h 158225"/>
                <a:gd name="connsiteX42" fmla="*/ 34910 w 161318"/>
                <a:gd name="connsiteY42" fmla="*/ 154114 h 158225"/>
                <a:gd name="connsiteX43" fmla="*/ 35195 w 161318"/>
                <a:gd name="connsiteY43" fmla="*/ 154210 h 158225"/>
                <a:gd name="connsiteX44" fmla="*/ 66437 w 161318"/>
                <a:gd name="connsiteY44" fmla="*/ 156496 h 158225"/>
                <a:gd name="connsiteX45" fmla="*/ 67009 w 161318"/>
                <a:gd name="connsiteY45" fmla="*/ 156496 h 158225"/>
                <a:gd name="connsiteX46" fmla="*/ 85297 w 161318"/>
                <a:gd name="connsiteY46" fmla="*/ 138208 h 158225"/>
                <a:gd name="connsiteX47" fmla="*/ 83773 w 161318"/>
                <a:gd name="connsiteY47" fmla="*/ 130588 h 158225"/>
                <a:gd name="connsiteX48" fmla="*/ 83678 w 161318"/>
                <a:gd name="connsiteY48" fmla="*/ 130302 h 158225"/>
                <a:gd name="connsiteX49" fmla="*/ 83963 w 161318"/>
                <a:gd name="connsiteY49" fmla="*/ 130207 h 158225"/>
                <a:gd name="connsiteX50" fmla="*/ 86916 w 161318"/>
                <a:gd name="connsiteY50" fmla="*/ 129064 h 158225"/>
                <a:gd name="connsiteX51" fmla="*/ 99394 w 161318"/>
                <a:gd name="connsiteY51" fmla="*/ 99727 h 158225"/>
                <a:gd name="connsiteX52" fmla="*/ 111586 w 161318"/>
                <a:gd name="connsiteY52" fmla="*/ 83820 h 158225"/>
                <a:gd name="connsiteX53" fmla="*/ 110729 w 161318"/>
                <a:gd name="connsiteY53" fmla="*/ 73152 h 158225"/>
                <a:gd name="connsiteX54" fmla="*/ 126445 w 161318"/>
                <a:gd name="connsiteY54" fmla="*/ 51721 h 158225"/>
                <a:gd name="connsiteX55" fmla="*/ 123873 w 161318"/>
                <a:gd name="connsiteY55" fmla="*/ 40100 h 158225"/>
                <a:gd name="connsiteX56" fmla="*/ 124159 w 161318"/>
                <a:gd name="connsiteY56" fmla="*/ 40100 h 158225"/>
                <a:gd name="connsiteX57" fmla="*/ 161211 w 161318"/>
                <a:gd name="connsiteY57" fmla="*/ 19526 h 158225"/>
                <a:gd name="connsiteX58" fmla="*/ 137970 w 161318"/>
                <a:gd name="connsiteY58" fmla="*/ 1810 h 158225"/>
                <a:gd name="connsiteX59" fmla="*/ 108347 w 161318"/>
                <a:gd name="connsiteY59" fmla="*/ 0 h 158225"/>
                <a:gd name="connsiteX60" fmla="*/ 98822 w 161318"/>
                <a:gd name="connsiteY60" fmla="*/ 19526 h 158225"/>
                <a:gd name="connsiteX61" fmla="*/ 85011 w 161318"/>
                <a:gd name="connsiteY61" fmla="*/ 14573 h 158225"/>
                <a:gd name="connsiteX62" fmla="*/ 68438 w 161318"/>
                <a:gd name="connsiteY62" fmla="*/ 138875 h 158225"/>
                <a:gd name="connsiteX63" fmla="*/ 66723 w 161318"/>
                <a:gd name="connsiteY63" fmla="*/ 142304 h 158225"/>
                <a:gd name="connsiteX64" fmla="*/ 65199 w 161318"/>
                <a:gd name="connsiteY64" fmla="*/ 143637 h 158225"/>
                <a:gd name="connsiteX65" fmla="*/ 61199 w 161318"/>
                <a:gd name="connsiteY65" fmla="*/ 145351 h 158225"/>
                <a:gd name="connsiteX66" fmla="*/ 57008 w 161318"/>
                <a:gd name="connsiteY66" fmla="*/ 145733 h 158225"/>
                <a:gd name="connsiteX67" fmla="*/ 52721 w 161318"/>
                <a:gd name="connsiteY67" fmla="*/ 145161 h 158225"/>
                <a:gd name="connsiteX68" fmla="*/ 49864 w 161318"/>
                <a:gd name="connsiteY68" fmla="*/ 144494 h 158225"/>
                <a:gd name="connsiteX69" fmla="*/ 44339 w 161318"/>
                <a:gd name="connsiteY69" fmla="*/ 142684 h 158225"/>
                <a:gd name="connsiteX70" fmla="*/ 43006 w 161318"/>
                <a:gd name="connsiteY70" fmla="*/ 142208 h 158225"/>
                <a:gd name="connsiteX71" fmla="*/ 31290 w 161318"/>
                <a:gd name="connsiteY71" fmla="*/ 138113 h 158225"/>
                <a:gd name="connsiteX72" fmla="*/ 22622 w 161318"/>
                <a:gd name="connsiteY72" fmla="*/ 134684 h 158225"/>
                <a:gd name="connsiteX73" fmla="*/ 19765 w 161318"/>
                <a:gd name="connsiteY73" fmla="*/ 133445 h 158225"/>
                <a:gd name="connsiteX74" fmla="*/ 17479 w 161318"/>
                <a:gd name="connsiteY74" fmla="*/ 132112 h 158225"/>
                <a:gd name="connsiteX75" fmla="*/ 15193 w 161318"/>
                <a:gd name="connsiteY75" fmla="*/ 129445 h 158225"/>
                <a:gd name="connsiteX76" fmla="*/ 14336 w 161318"/>
                <a:gd name="connsiteY76" fmla="*/ 127444 h 158225"/>
                <a:gd name="connsiteX77" fmla="*/ 13955 w 161318"/>
                <a:gd name="connsiteY77" fmla="*/ 125254 h 158225"/>
                <a:gd name="connsiteX78" fmla="*/ 14812 w 161318"/>
                <a:gd name="connsiteY78" fmla="*/ 119729 h 158225"/>
                <a:gd name="connsiteX79" fmla="*/ 15288 w 161318"/>
                <a:gd name="connsiteY79" fmla="*/ 118681 h 158225"/>
                <a:gd name="connsiteX80" fmla="*/ 16431 w 161318"/>
                <a:gd name="connsiteY80" fmla="*/ 116681 h 158225"/>
                <a:gd name="connsiteX81" fmla="*/ 17098 w 161318"/>
                <a:gd name="connsiteY81" fmla="*/ 115729 h 158225"/>
                <a:gd name="connsiteX82" fmla="*/ 18717 w 161318"/>
                <a:gd name="connsiteY82" fmla="*/ 114109 h 158225"/>
                <a:gd name="connsiteX83" fmla="*/ 20527 w 161318"/>
                <a:gd name="connsiteY83" fmla="*/ 112776 h 158225"/>
                <a:gd name="connsiteX84" fmla="*/ 22527 w 161318"/>
                <a:gd name="connsiteY84" fmla="*/ 111823 h 158225"/>
                <a:gd name="connsiteX85" fmla="*/ 31576 w 161318"/>
                <a:gd name="connsiteY85" fmla="*/ 113252 h 158225"/>
                <a:gd name="connsiteX86" fmla="*/ 33862 w 161318"/>
                <a:gd name="connsiteY86" fmla="*/ 114871 h 158225"/>
                <a:gd name="connsiteX87" fmla="*/ 43196 w 161318"/>
                <a:gd name="connsiteY87" fmla="*/ 120872 h 158225"/>
                <a:gd name="connsiteX88" fmla="*/ 50626 w 161318"/>
                <a:gd name="connsiteY88" fmla="*/ 124587 h 158225"/>
                <a:gd name="connsiteX89" fmla="*/ 54245 w 161318"/>
                <a:gd name="connsiteY89" fmla="*/ 125921 h 158225"/>
                <a:gd name="connsiteX90" fmla="*/ 56627 w 161318"/>
                <a:gd name="connsiteY90" fmla="*/ 126778 h 158225"/>
                <a:gd name="connsiteX91" fmla="*/ 60151 w 161318"/>
                <a:gd name="connsiteY91" fmla="*/ 128206 h 158225"/>
                <a:gd name="connsiteX92" fmla="*/ 62342 w 161318"/>
                <a:gd name="connsiteY92" fmla="*/ 129350 h 158225"/>
                <a:gd name="connsiteX93" fmla="*/ 67676 w 161318"/>
                <a:gd name="connsiteY93" fmla="*/ 134588 h 158225"/>
                <a:gd name="connsiteX94" fmla="*/ 68438 w 161318"/>
                <a:gd name="connsiteY94" fmla="*/ 136493 h 158225"/>
                <a:gd name="connsiteX95" fmla="*/ 68438 w 161318"/>
                <a:gd name="connsiteY95" fmla="*/ 138875 h 158225"/>
                <a:gd name="connsiteX96" fmla="*/ 85106 w 161318"/>
                <a:gd name="connsiteY96" fmla="*/ 112300 h 158225"/>
                <a:gd name="connsiteX97" fmla="*/ 76534 w 161318"/>
                <a:gd name="connsiteY97" fmla="*/ 120110 h 158225"/>
                <a:gd name="connsiteX98" fmla="*/ 74629 w 161318"/>
                <a:gd name="connsiteY98" fmla="*/ 120205 h 158225"/>
                <a:gd name="connsiteX99" fmla="*/ 70914 w 161318"/>
                <a:gd name="connsiteY99" fmla="*/ 119920 h 158225"/>
                <a:gd name="connsiteX100" fmla="*/ 67295 w 161318"/>
                <a:gd name="connsiteY100" fmla="*/ 119063 h 158225"/>
                <a:gd name="connsiteX101" fmla="*/ 60246 w 161318"/>
                <a:gd name="connsiteY101" fmla="*/ 116300 h 158225"/>
                <a:gd name="connsiteX102" fmla="*/ 51483 w 161318"/>
                <a:gd name="connsiteY102" fmla="*/ 112585 h 158225"/>
                <a:gd name="connsiteX103" fmla="*/ 47959 w 161318"/>
                <a:gd name="connsiteY103" fmla="*/ 111538 h 158225"/>
                <a:gd name="connsiteX104" fmla="*/ 45101 w 161318"/>
                <a:gd name="connsiteY104" fmla="*/ 110776 h 158225"/>
                <a:gd name="connsiteX105" fmla="*/ 43101 w 161318"/>
                <a:gd name="connsiteY105" fmla="*/ 110204 h 158225"/>
                <a:gd name="connsiteX106" fmla="*/ 30528 w 161318"/>
                <a:gd name="connsiteY106" fmla="*/ 104013 h 158225"/>
                <a:gd name="connsiteX107" fmla="*/ 28528 w 161318"/>
                <a:gd name="connsiteY107" fmla="*/ 102013 h 158225"/>
                <a:gd name="connsiteX108" fmla="*/ 27956 w 161318"/>
                <a:gd name="connsiteY108" fmla="*/ 101251 h 158225"/>
                <a:gd name="connsiteX109" fmla="*/ 26909 w 161318"/>
                <a:gd name="connsiteY109" fmla="*/ 99631 h 158225"/>
                <a:gd name="connsiteX110" fmla="*/ 26528 w 161318"/>
                <a:gd name="connsiteY110" fmla="*/ 98774 h 158225"/>
                <a:gd name="connsiteX111" fmla="*/ 25861 w 161318"/>
                <a:gd name="connsiteY111" fmla="*/ 96964 h 158225"/>
                <a:gd name="connsiteX112" fmla="*/ 25289 w 161318"/>
                <a:gd name="connsiteY112" fmla="*/ 93821 h 158225"/>
                <a:gd name="connsiteX113" fmla="*/ 25194 w 161318"/>
                <a:gd name="connsiteY113" fmla="*/ 92678 h 158225"/>
                <a:gd name="connsiteX114" fmla="*/ 27385 w 161318"/>
                <a:gd name="connsiteY114" fmla="*/ 86487 h 158225"/>
                <a:gd name="connsiteX115" fmla="*/ 28528 w 161318"/>
                <a:gd name="connsiteY115" fmla="*/ 85249 h 158225"/>
                <a:gd name="connsiteX116" fmla="*/ 29861 w 161318"/>
                <a:gd name="connsiteY116" fmla="*/ 84201 h 158225"/>
                <a:gd name="connsiteX117" fmla="*/ 32909 w 161318"/>
                <a:gd name="connsiteY117" fmla="*/ 82677 h 158225"/>
                <a:gd name="connsiteX118" fmla="*/ 36053 w 161318"/>
                <a:gd name="connsiteY118" fmla="*/ 81915 h 158225"/>
                <a:gd name="connsiteX119" fmla="*/ 38910 w 161318"/>
                <a:gd name="connsiteY119" fmla="*/ 82010 h 158225"/>
                <a:gd name="connsiteX120" fmla="*/ 40720 w 161318"/>
                <a:gd name="connsiteY120" fmla="*/ 82391 h 158225"/>
                <a:gd name="connsiteX121" fmla="*/ 46911 w 161318"/>
                <a:gd name="connsiteY121" fmla="*/ 85439 h 158225"/>
                <a:gd name="connsiteX122" fmla="*/ 47864 w 161318"/>
                <a:gd name="connsiteY122" fmla="*/ 86011 h 158225"/>
                <a:gd name="connsiteX123" fmla="*/ 53483 w 161318"/>
                <a:gd name="connsiteY123" fmla="*/ 88868 h 158225"/>
                <a:gd name="connsiteX124" fmla="*/ 57865 w 161318"/>
                <a:gd name="connsiteY124" fmla="*/ 90583 h 158225"/>
                <a:gd name="connsiteX125" fmla="*/ 59389 w 161318"/>
                <a:gd name="connsiteY125" fmla="*/ 91154 h 158225"/>
                <a:gd name="connsiteX126" fmla="*/ 68533 w 161318"/>
                <a:gd name="connsiteY126" fmla="*/ 95631 h 158225"/>
                <a:gd name="connsiteX127" fmla="*/ 71486 w 161318"/>
                <a:gd name="connsiteY127" fmla="*/ 97441 h 158225"/>
                <a:gd name="connsiteX128" fmla="*/ 77201 w 161318"/>
                <a:gd name="connsiteY128" fmla="*/ 101251 h 158225"/>
                <a:gd name="connsiteX129" fmla="*/ 79963 w 161318"/>
                <a:gd name="connsiteY129" fmla="*/ 103346 h 158225"/>
                <a:gd name="connsiteX130" fmla="*/ 82535 w 161318"/>
                <a:gd name="connsiteY130" fmla="*/ 105442 h 158225"/>
                <a:gd name="connsiteX131" fmla="*/ 83582 w 161318"/>
                <a:gd name="connsiteY131" fmla="*/ 106489 h 158225"/>
                <a:gd name="connsiteX132" fmla="*/ 85011 w 161318"/>
                <a:gd name="connsiteY132" fmla="*/ 109252 h 158225"/>
                <a:gd name="connsiteX133" fmla="*/ 85106 w 161318"/>
                <a:gd name="connsiteY133" fmla="*/ 109823 h 158225"/>
                <a:gd name="connsiteX134" fmla="*/ 85202 w 161318"/>
                <a:gd name="connsiteY134" fmla="*/ 110966 h 158225"/>
                <a:gd name="connsiteX135" fmla="*/ 85106 w 161318"/>
                <a:gd name="connsiteY135" fmla="*/ 112300 h 158225"/>
                <a:gd name="connsiteX136" fmla="*/ 97870 w 161318"/>
                <a:gd name="connsiteY136" fmla="*/ 83058 h 158225"/>
                <a:gd name="connsiteX137" fmla="*/ 95393 w 161318"/>
                <a:gd name="connsiteY137" fmla="*/ 87249 h 158225"/>
                <a:gd name="connsiteX138" fmla="*/ 88059 w 161318"/>
                <a:gd name="connsiteY138" fmla="*/ 90392 h 158225"/>
                <a:gd name="connsiteX139" fmla="*/ 88059 w 161318"/>
                <a:gd name="connsiteY139" fmla="*/ 90392 h 158225"/>
                <a:gd name="connsiteX140" fmla="*/ 86440 w 161318"/>
                <a:gd name="connsiteY140" fmla="*/ 90392 h 158225"/>
                <a:gd name="connsiteX141" fmla="*/ 72343 w 161318"/>
                <a:gd name="connsiteY141" fmla="*/ 85916 h 158225"/>
                <a:gd name="connsiteX142" fmla="*/ 69390 w 161318"/>
                <a:gd name="connsiteY142" fmla="*/ 84392 h 158225"/>
                <a:gd name="connsiteX143" fmla="*/ 66437 w 161318"/>
                <a:gd name="connsiteY143" fmla="*/ 82867 h 158225"/>
                <a:gd name="connsiteX144" fmla="*/ 63580 w 161318"/>
                <a:gd name="connsiteY144" fmla="*/ 81439 h 158225"/>
                <a:gd name="connsiteX145" fmla="*/ 60532 w 161318"/>
                <a:gd name="connsiteY145" fmla="*/ 80010 h 158225"/>
                <a:gd name="connsiteX146" fmla="*/ 45197 w 161318"/>
                <a:gd name="connsiteY146" fmla="*/ 72866 h 158225"/>
                <a:gd name="connsiteX147" fmla="*/ 42149 w 161318"/>
                <a:gd name="connsiteY147" fmla="*/ 71342 h 158225"/>
                <a:gd name="connsiteX148" fmla="*/ 39196 w 161318"/>
                <a:gd name="connsiteY148" fmla="*/ 69818 h 158225"/>
                <a:gd name="connsiteX149" fmla="*/ 36529 w 161318"/>
                <a:gd name="connsiteY149" fmla="*/ 67818 h 158225"/>
                <a:gd name="connsiteX150" fmla="*/ 34433 w 161318"/>
                <a:gd name="connsiteY150" fmla="*/ 64389 h 158225"/>
                <a:gd name="connsiteX151" fmla="*/ 33957 w 161318"/>
                <a:gd name="connsiteY151" fmla="*/ 62484 h 158225"/>
                <a:gd name="connsiteX152" fmla="*/ 33862 w 161318"/>
                <a:gd name="connsiteY152" fmla="*/ 60484 h 158225"/>
                <a:gd name="connsiteX153" fmla="*/ 34243 w 161318"/>
                <a:gd name="connsiteY153" fmla="*/ 57531 h 158225"/>
                <a:gd name="connsiteX154" fmla="*/ 34910 w 161318"/>
                <a:gd name="connsiteY154" fmla="*/ 55626 h 158225"/>
                <a:gd name="connsiteX155" fmla="*/ 35767 w 161318"/>
                <a:gd name="connsiteY155" fmla="*/ 53816 h 158225"/>
                <a:gd name="connsiteX156" fmla="*/ 36910 w 161318"/>
                <a:gd name="connsiteY156" fmla="*/ 52197 h 158225"/>
                <a:gd name="connsiteX157" fmla="*/ 44625 w 161318"/>
                <a:gd name="connsiteY157" fmla="*/ 48577 h 158225"/>
                <a:gd name="connsiteX158" fmla="*/ 47864 w 161318"/>
                <a:gd name="connsiteY158" fmla="*/ 49244 h 158225"/>
                <a:gd name="connsiteX159" fmla="*/ 51483 w 161318"/>
                <a:gd name="connsiteY159" fmla="*/ 50673 h 158225"/>
                <a:gd name="connsiteX160" fmla="*/ 58722 w 161318"/>
                <a:gd name="connsiteY160" fmla="*/ 53816 h 158225"/>
                <a:gd name="connsiteX161" fmla="*/ 65866 w 161318"/>
                <a:gd name="connsiteY161" fmla="*/ 57245 h 158225"/>
                <a:gd name="connsiteX162" fmla="*/ 69390 w 161318"/>
                <a:gd name="connsiteY162" fmla="*/ 59055 h 158225"/>
                <a:gd name="connsiteX163" fmla="*/ 76343 w 161318"/>
                <a:gd name="connsiteY163" fmla="*/ 62675 h 158225"/>
                <a:gd name="connsiteX164" fmla="*/ 77677 w 161318"/>
                <a:gd name="connsiteY164" fmla="*/ 63341 h 158225"/>
                <a:gd name="connsiteX165" fmla="*/ 83963 w 161318"/>
                <a:gd name="connsiteY165" fmla="*/ 66294 h 158225"/>
                <a:gd name="connsiteX166" fmla="*/ 87297 w 161318"/>
                <a:gd name="connsiteY166" fmla="*/ 68008 h 158225"/>
                <a:gd name="connsiteX167" fmla="*/ 93393 w 161318"/>
                <a:gd name="connsiteY167" fmla="*/ 72009 h 158225"/>
                <a:gd name="connsiteX168" fmla="*/ 94631 w 161318"/>
                <a:gd name="connsiteY168" fmla="*/ 73152 h 158225"/>
                <a:gd name="connsiteX169" fmla="*/ 97870 w 161318"/>
                <a:gd name="connsiteY169" fmla="*/ 78581 h 158225"/>
                <a:gd name="connsiteX170" fmla="*/ 98060 w 161318"/>
                <a:gd name="connsiteY170" fmla="*/ 80963 h 158225"/>
                <a:gd name="connsiteX171" fmla="*/ 97870 w 161318"/>
                <a:gd name="connsiteY171" fmla="*/ 83058 h 158225"/>
                <a:gd name="connsiteX172" fmla="*/ 112729 w 161318"/>
                <a:gd name="connsiteY172" fmla="*/ 45529 h 158225"/>
                <a:gd name="connsiteX173" fmla="*/ 113491 w 161318"/>
                <a:gd name="connsiteY173" fmla="*/ 47720 h 158225"/>
                <a:gd name="connsiteX174" fmla="*/ 113872 w 161318"/>
                <a:gd name="connsiteY174" fmla="*/ 52292 h 158225"/>
                <a:gd name="connsiteX175" fmla="*/ 110348 w 161318"/>
                <a:gd name="connsiteY175" fmla="*/ 60198 h 158225"/>
                <a:gd name="connsiteX176" fmla="*/ 108633 w 161318"/>
                <a:gd name="connsiteY176" fmla="*/ 61531 h 158225"/>
                <a:gd name="connsiteX177" fmla="*/ 104347 w 161318"/>
                <a:gd name="connsiteY177" fmla="*/ 63055 h 158225"/>
                <a:gd name="connsiteX178" fmla="*/ 98918 w 161318"/>
                <a:gd name="connsiteY178" fmla="*/ 62579 h 158225"/>
                <a:gd name="connsiteX179" fmla="*/ 76724 w 161318"/>
                <a:gd name="connsiteY179" fmla="*/ 54388 h 158225"/>
                <a:gd name="connsiteX180" fmla="*/ 66056 w 161318"/>
                <a:gd name="connsiteY180" fmla="*/ 49244 h 158225"/>
                <a:gd name="connsiteX181" fmla="*/ 55674 w 161318"/>
                <a:gd name="connsiteY181" fmla="*/ 43625 h 158225"/>
                <a:gd name="connsiteX182" fmla="*/ 51578 w 161318"/>
                <a:gd name="connsiteY182" fmla="*/ 40100 h 158225"/>
                <a:gd name="connsiteX183" fmla="*/ 49673 w 161318"/>
                <a:gd name="connsiteY183" fmla="*/ 35814 h 158225"/>
                <a:gd name="connsiteX184" fmla="*/ 49483 w 161318"/>
                <a:gd name="connsiteY184" fmla="*/ 33528 h 158225"/>
                <a:gd name="connsiteX185" fmla="*/ 49769 w 161318"/>
                <a:gd name="connsiteY185" fmla="*/ 31242 h 158225"/>
                <a:gd name="connsiteX186" fmla="*/ 50435 w 161318"/>
                <a:gd name="connsiteY186" fmla="*/ 28956 h 158225"/>
                <a:gd name="connsiteX187" fmla="*/ 51483 w 161318"/>
                <a:gd name="connsiteY187" fmla="*/ 26860 h 158225"/>
                <a:gd name="connsiteX188" fmla="*/ 52817 w 161318"/>
                <a:gd name="connsiteY188" fmla="*/ 24955 h 158225"/>
                <a:gd name="connsiteX189" fmla="*/ 68533 w 161318"/>
                <a:gd name="connsiteY189" fmla="*/ 21908 h 158225"/>
                <a:gd name="connsiteX190" fmla="*/ 73010 w 161318"/>
                <a:gd name="connsiteY190" fmla="*/ 24289 h 158225"/>
                <a:gd name="connsiteX191" fmla="*/ 96155 w 161318"/>
                <a:gd name="connsiteY191" fmla="*/ 34957 h 158225"/>
                <a:gd name="connsiteX192" fmla="*/ 105585 w 161318"/>
                <a:gd name="connsiteY192" fmla="*/ 38862 h 158225"/>
                <a:gd name="connsiteX193" fmla="*/ 112729 w 161318"/>
                <a:gd name="connsiteY193" fmla="*/ 45529 h 158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161318" h="158225">
                  <a:moveTo>
                    <a:pt x="85011" y="14573"/>
                  </a:moveTo>
                  <a:cubicBezTo>
                    <a:pt x="84440" y="14383"/>
                    <a:pt x="83868" y="14288"/>
                    <a:pt x="83297" y="14097"/>
                  </a:cubicBezTo>
                  <a:cubicBezTo>
                    <a:pt x="81677" y="13049"/>
                    <a:pt x="80058" y="12192"/>
                    <a:pt x="78344" y="11430"/>
                  </a:cubicBezTo>
                  <a:cubicBezTo>
                    <a:pt x="69771" y="7620"/>
                    <a:pt x="61580" y="7144"/>
                    <a:pt x="53102" y="11621"/>
                  </a:cubicBezTo>
                  <a:cubicBezTo>
                    <a:pt x="43768" y="16573"/>
                    <a:pt x="42625" y="27908"/>
                    <a:pt x="46530" y="36576"/>
                  </a:cubicBezTo>
                  <a:cubicBezTo>
                    <a:pt x="47006" y="37529"/>
                    <a:pt x="47483" y="38576"/>
                    <a:pt x="48054" y="39529"/>
                  </a:cubicBezTo>
                  <a:cubicBezTo>
                    <a:pt x="46816" y="39148"/>
                    <a:pt x="45482" y="38862"/>
                    <a:pt x="44244" y="38862"/>
                  </a:cubicBezTo>
                  <a:cubicBezTo>
                    <a:pt x="40910" y="38767"/>
                    <a:pt x="37862" y="39433"/>
                    <a:pt x="35005" y="40958"/>
                  </a:cubicBezTo>
                  <a:cubicBezTo>
                    <a:pt x="34243" y="41338"/>
                    <a:pt x="34338" y="41243"/>
                    <a:pt x="35386" y="40862"/>
                  </a:cubicBezTo>
                  <a:cubicBezTo>
                    <a:pt x="36815" y="40291"/>
                    <a:pt x="36529" y="40386"/>
                    <a:pt x="34433" y="41243"/>
                  </a:cubicBezTo>
                  <a:cubicBezTo>
                    <a:pt x="32814" y="41815"/>
                    <a:pt x="31385" y="42672"/>
                    <a:pt x="30147" y="43910"/>
                  </a:cubicBezTo>
                  <a:cubicBezTo>
                    <a:pt x="30052" y="44005"/>
                    <a:pt x="29957" y="44101"/>
                    <a:pt x="29861" y="44196"/>
                  </a:cubicBezTo>
                  <a:cubicBezTo>
                    <a:pt x="29766" y="44291"/>
                    <a:pt x="29766" y="44291"/>
                    <a:pt x="29671" y="44387"/>
                  </a:cubicBezTo>
                  <a:cubicBezTo>
                    <a:pt x="29671" y="44387"/>
                    <a:pt x="29671" y="44387"/>
                    <a:pt x="29671" y="44387"/>
                  </a:cubicBezTo>
                  <a:cubicBezTo>
                    <a:pt x="28052" y="46006"/>
                    <a:pt x="25766" y="48482"/>
                    <a:pt x="25575" y="48863"/>
                  </a:cubicBezTo>
                  <a:cubicBezTo>
                    <a:pt x="24718" y="50101"/>
                    <a:pt x="24242" y="51340"/>
                    <a:pt x="23575" y="52768"/>
                  </a:cubicBezTo>
                  <a:cubicBezTo>
                    <a:pt x="21765" y="57150"/>
                    <a:pt x="21479" y="61531"/>
                    <a:pt x="22527" y="66199"/>
                  </a:cubicBezTo>
                  <a:cubicBezTo>
                    <a:pt x="23099" y="68866"/>
                    <a:pt x="24146" y="71342"/>
                    <a:pt x="25480" y="73819"/>
                  </a:cubicBezTo>
                  <a:cubicBezTo>
                    <a:pt x="24527" y="73914"/>
                    <a:pt x="23575" y="74104"/>
                    <a:pt x="22527" y="74200"/>
                  </a:cubicBezTo>
                  <a:cubicBezTo>
                    <a:pt x="19860" y="74962"/>
                    <a:pt x="17479" y="76295"/>
                    <a:pt x="15479" y="78296"/>
                  </a:cubicBezTo>
                  <a:cubicBezTo>
                    <a:pt x="9859" y="82677"/>
                    <a:pt x="8335" y="91630"/>
                    <a:pt x="10240" y="98108"/>
                  </a:cubicBezTo>
                  <a:cubicBezTo>
                    <a:pt x="10811" y="99917"/>
                    <a:pt x="11573" y="101727"/>
                    <a:pt x="12621" y="103251"/>
                  </a:cubicBezTo>
                  <a:cubicBezTo>
                    <a:pt x="7097" y="105251"/>
                    <a:pt x="2715" y="109918"/>
                    <a:pt x="905" y="115633"/>
                  </a:cubicBezTo>
                  <a:cubicBezTo>
                    <a:pt x="-2428" y="126778"/>
                    <a:pt x="3763" y="138398"/>
                    <a:pt x="14240" y="142780"/>
                  </a:cubicBezTo>
                  <a:cubicBezTo>
                    <a:pt x="14336" y="142875"/>
                    <a:pt x="14526" y="143066"/>
                    <a:pt x="14717" y="143256"/>
                  </a:cubicBezTo>
                  <a:cubicBezTo>
                    <a:pt x="14717" y="143256"/>
                    <a:pt x="14812" y="143351"/>
                    <a:pt x="14907" y="143351"/>
                  </a:cubicBezTo>
                  <a:cubicBezTo>
                    <a:pt x="15002" y="143446"/>
                    <a:pt x="15193" y="143542"/>
                    <a:pt x="15288" y="143732"/>
                  </a:cubicBezTo>
                  <a:cubicBezTo>
                    <a:pt x="15383" y="143732"/>
                    <a:pt x="15383" y="143827"/>
                    <a:pt x="15479" y="143827"/>
                  </a:cubicBezTo>
                  <a:cubicBezTo>
                    <a:pt x="15669" y="143923"/>
                    <a:pt x="15860" y="144113"/>
                    <a:pt x="16050" y="144304"/>
                  </a:cubicBezTo>
                  <a:cubicBezTo>
                    <a:pt x="16050" y="144304"/>
                    <a:pt x="16050" y="144304"/>
                    <a:pt x="16145" y="144304"/>
                  </a:cubicBezTo>
                  <a:cubicBezTo>
                    <a:pt x="16336" y="144494"/>
                    <a:pt x="16622" y="144685"/>
                    <a:pt x="16907" y="144780"/>
                  </a:cubicBezTo>
                  <a:cubicBezTo>
                    <a:pt x="16907" y="144780"/>
                    <a:pt x="17003" y="144875"/>
                    <a:pt x="17003" y="144875"/>
                  </a:cubicBezTo>
                  <a:cubicBezTo>
                    <a:pt x="17193" y="145066"/>
                    <a:pt x="17479" y="145161"/>
                    <a:pt x="17669" y="145351"/>
                  </a:cubicBezTo>
                  <a:cubicBezTo>
                    <a:pt x="17669" y="145351"/>
                    <a:pt x="17765" y="145447"/>
                    <a:pt x="17765" y="145447"/>
                  </a:cubicBezTo>
                  <a:cubicBezTo>
                    <a:pt x="18622" y="146018"/>
                    <a:pt x="19574" y="146590"/>
                    <a:pt x="20622" y="147161"/>
                  </a:cubicBezTo>
                  <a:cubicBezTo>
                    <a:pt x="20622" y="147161"/>
                    <a:pt x="20622" y="147161"/>
                    <a:pt x="20622" y="147161"/>
                  </a:cubicBezTo>
                  <a:cubicBezTo>
                    <a:pt x="25004" y="149733"/>
                    <a:pt x="30433" y="152305"/>
                    <a:pt x="33386" y="153543"/>
                  </a:cubicBezTo>
                  <a:cubicBezTo>
                    <a:pt x="33576" y="153638"/>
                    <a:pt x="33767" y="153734"/>
                    <a:pt x="33957" y="153829"/>
                  </a:cubicBezTo>
                  <a:cubicBezTo>
                    <a:pt x="33957" y="153829"/>
                    <a:pt x="33957" y="153829"/>
                    <a:pt x="33957" y="153829"/>
                  </a:cubicBezTo>
                  <a:cubicBezTo>
                    <a:pt x="34148" y="153924"/>
                    <a:pt x="34243" y="153924"/>
                    <a:pt x="34433" y="154019"/>
                  </a:cubicBezTo>
                  <a:cubicBezTo>
                    <a:pt x="34433" y="154019"/>
                    <a:pt x="34529" y="154019"/>
                    <a:pt x="34529" y="154019"/>
                  </a:cubicBezTo>
                  <a:cubicBezTo>
                    <a:pt x="34624" y="154114"/>
                    <a:pt x="34719" y="154114"/>
                    <a:pt x="34814" y="154114"/>
                  </a:cubicBezTo>
                  <a:cubicBezTo>
                    <a:pt x="34814" y="154114"/>
                    <a:pt x="34910" y="154114"/>
                    <a:pt x="34910" y="154114"/>
                  </a:cubicBezTo>
                  <a:cubicBezTo>
                    <a:pt x="35005" y="154114"/>
                    <a:pt x="35100" y="154210"/>
                    <a:pt x="35195" y="154210"/>
                  </a:cubicBezTo>
                  <a:cubicBezTo>
                    <a:pt x="45292" y="158115"/>
                    <a:pt x="56150" y="159734"/>
                    <a:pt x="66437" y="156496"/>
                  </a:cubicBezTo>
                  <a:cubicBezTo>
                    <a:pt x="66628" y="156496"/>
                    <a:pt x="66818" y="156496"/>
                    <a:pt x="67009" y="156496"/>
                  </a:cubicBezTo>
                  <a:cubicBezTo>
                    <a:pt x="76248" y="155829"/>
                    <a:pt x="86154" y="148590"/>
                    <a:pt x="85297" y="138208"/>
                  </a:cubicBezTo>
                  <a:cubicBezTo>
                    <a:pt x="85106" y="135541"/>
                    <a:pt x="84535" y="132969"/>
                    <a:pt x="83773" y="130588"/>
                  </a:cubicBezTo>
                  <a:cubicBezTo>
                    <a:pt x="83773" y="130492"/>
                    <a:pt x="83678" y="130397"/>
                    <a:pt x="83678" y="130302"/>
                  </a:cubicBezTo>
                  <a:cubicBezTo>
                    <a:pt x="83773" y="130302"/>
                    <a:pt x="83868" y="130207"/>
                    <a:pt x="83963" y="130207"/>
                  </a:cubicBezTo>
                  <a:cubicBezTo>
                    <a:pt x="85011" y="129921"/>
                    <a:pt x="85964" y="129540"/>
                    <a:pt x="86916" y="129064"/>
                  </a:cubicBezTo>
                  <a:cubicBezTo>
                    <a:pt x="97679" y="123825"/>
                    <a:pt x="103966" y="111062"/>
                    <a:pt x="99394" y="99727"/>
                  </a:cubicBezTo>
                  <a:cubicBezTo>
                    <a:pt x="105585" y="96202"/>
                    <a:pt x="110348" y="91250"/>
                    <a:pt x="111586" y="83820"/>
                  </a:cubicBezTo>
                  <a:cubicBezTo>
                    <a:pt x="112157" y="80105"/>
                    <a:pt x="111872" y="76486"/>
                    <a:pt x="110729" y="73152"/>
                  </a:cubicBezTo>
                  <a:cubicBezTo>
                    <a:pt x="119396" y="69151"/>
                    <a:pt x="125969" y="62484"/>
                    <a:pt x="126445" y="51721"/>
                  </a:cubicBezTo>
                  <a:cubicBezTo>
                    <a:pt x="126635" y="47244"/>
                    <a:pt x="125683" y="43434"/>
                    <a:pt x="123873" y="40100"/>
                  </a:cubicBezTo>
                  <a:cubicBezTo>
                    <a:pt x="123968" y="40100"/>
                    <a:pt x="124064" y="40100"/>
                    <a:pt x="124159" y="40100"/>
                  </a:cubicBezTo>
                  <a:cubicBezTo>
                    <a:pt x="136827" y="40672"/>
                    <a:pt x="163211" y="37814"/>
                    <a:pt x="161211" y="19526"/>
                  </a:cubicBezTo>
                  <a:cubicBezTo>
                    <a:pt x="159878" y="7239"/>
                    <a:pt x="150638" y="-762"/>
                    <a:pt x="137970" y="1810"/>
                  </a:cubicBezTo>
                  <a:cubicBezTo>
                    <a:pt x="127112" y="4000"/>
                    <a:pt x="118825" y="3810"/>
                    <a:pt x="108347" y="0"/>
                  </a:cubicBezTo>
                  <a:lnTo>
                    <a:pt x="98822" y="19526"/>
                  </a:lnTo>
                  <a:cubicBezTo>
                    <a:pt x="94250" y="18383"/>
                    <a:pt x="89393" y="16573"/>
                    <a:pt x="85011" y="14573"/>
                  </a:cubicBezTo>
                  <a:close/>
                  <a:moveTo>
                    <a:pt x="68438" y="138875"/>
                  </a:moveTo>
                  <a:cubicBezTo>
                    <a:pt x="68247" y="140113"/>
                    <a:pt x="67676" y="141351"/>
                    <a:pt x="66723" y="142304"/>
                  </a:cubicBezTo>
                  <a:cubicBezTo>
                    <a:pt x="66247" y="142780"/>
                    <a:pt x="65771" y="143256"/>
                    <a:pt x="65199" y="143637"/>
                  </a:cubicBezTo>
                  <a:cubicBezTo>
                    <a:pt x="63866" y="144494"/>
                    <a:pt x="62532" y="144971"/>
                    <a:pt x="61199" y="145351"/>
                  </a:cubicBezTo>
                  <a:cubicBezTo>
                    <a:pt x="59865" y="145733"/>
                    <a:pt x="58436" y="145828"/>
                    <a:pt x="57008" y="145733"/>
                  </a:cubicBezTo>
                  <a:cubicBezTo>
                    <a:pt x="55579" y="145733"/>
                    <a:pt x="54150" y="145542"/>
                    <a:pt x="52721" y="145161"/>
                  </a:cubicBezTo>
                  <a:cubicBezTo>
                    <a:pt x="51769" y="144971"/>
                    <a:pt x="50816" y="144685"/>
                    <a:pt x="49864" y="144494"/>
                  </a:cubicBezTo>
                  <a:cubicBezTo>
                    <a:pt x="47959" y="143923"/>
                    <a:pt x="46149" y="143351"/>
                    <a:pt x="44339" y="142684"/>
                  </a:cubicBezTo>
                  <a:cubicBezTo>
                    <a:pt x="43863" y="142494"/>
                    <a:pt x="43482" y="142399"/>
                    <a:pt x="43006" y="142208"/>
                  </a:cubicBezTo>
                  <a:cubicBezTo>
                    <a:pt x="39101" y="140875"/>
                    <a:pt x="35100" y="139541"/>
                    <a:pt x="31290" y="138113"/>
                  </a:cubicBezTo>
                  <a:cubicBezTo>
                    <a:pt x="28337" y="137065"/>
                    <a:pt x="25480" y="135922"/>
                    <a:pt x="22622" y="134684"/>
                  </a:cubicBezTo>
                  <a:cubicBezTo>
                    <a:pt x="21670" y="134302"/>
                    <a:pt x="20717" y="133826"/>
                    <a:pt x="19765" y="133445"/>
                  </a:cubicBezTo>
                  <a:cubicBezTo>
                    <a:pt x="18908" y="133064"/>
                    <a:pt x="18146" y="132588"/>
                    <a:pt x="17479" y="132112"/>
                  </a:cubicBezTo>
                  <a:cubicBezTo>
                    <a:pt x="16526" y="131350"/>
                    <a:pt x="15764" y="130492"/>
                    <a:pt x="15193" y="129445"/>
                  </a:cubicBezTo>
                  <a:cubicBezTo>
                    <a:pt x="14812" y="128778"/>
                    <a:pt x="14526" y="128111"/>
                    <a:pt x="14336" y="127444"/>
                  </a:cubicBezTo>
                  <a:cubicBezTo>
                    <a:pt x="14145" y="126778"/>
                    <a:pt x="13955" y="126016"/>
                    <a:pt x="13955" y="125254"/>
                  </a:cubicBezTo>
                  <a:cubicBezTo>
                    <a:pt x="13859" y="123444"/>
                    <a:pt x="14145" y="121539"/>
                    <a:pt x="14812" y="119729"/>
                  </a:cubicBezTo>
                  <a:cubicBezTo>
                    <a:pt x="14907" y="119348"/>
                    <a:pt x="15098" y="119063"/>
                    <a:pt x="15288" y="118681"/>
                  </a:cubicBezTo>
                  <a:cubicBezTo>
                    <a:pt x="15669" y="118015"/>
                    <a:pt x="16050" y="117348"/>
                    <a:pt x="16431" y="116681"/>
                  </a:cubicBezTo>
                  <a:cubicBezTo>
                    <a:pt x="16622" y="116396"/>
                    <a:pt x="16907" y="116014"/>
                    <a:pt x="17098" y="115729"/>
                  </a:cubicBezTo>
                  <a:cubicBezTo>
                    <a:pt x="17574" y="115157"/>
                    <a:pt x="18146" y="114586"/>
                    <a:pt x="18717" y="114109"/>
                  </a:cubicBezTo>
                  <a:cubicBezTo>
                    <a:pt x="19289" y="113633"/>
                    <a:pt x="19860" y="113157"/>
                    <a:pt x="20527" y="112776"/>
                  </a:cubicBezTo>
                  <a:cubicBezTo>
                    <a:pt x="21194" y="112395"/>
                    <a:pt x="21860" y="112109"/>
                    <a:pt x="22527" y="111823"/>
                  </a:cubicBezTo>
                  <a:cubicBezTo>
                    <a:pt x="25289" y="110871"/>
                    <a:pt x="28433" y="111062"/>
                    <a:pt x="31576" y="113252"/>
                  </a:cubicBezTo>
                  <a:cubicBezTo>
                    <a:pt x="32338" y="113729"/>
                    <a:pt x="33100" y="114300"/>
                    <a:pt x="33862" y="114871"/>
                  </a:cubicBezTo>
                  <a:cubicBezTo>
                    <a:pt x="36910" y="116967"/>
                    <a:pt x="39958" y="119063"/>
                    <a:pt x="43196" y="120872"/>
                  </a:cubicBezTo>
                  <a:cubicBezTo>
                    <a:pt x="45578" y="122301"/>
                    <a:pt x="48054" y="123539"/>
                    <a:pt x="50626" y="124587"/>
                  </a:cubicBezTo>
                  <a:cubicBezTo>
                    <a:pt x="51769" y="125063"/>
                    <a:pt x="53007" y="125539"/>
                    <a:pt x="54245" y="125921"/>
                  </a:cubicBezTo>
                  <a:cubicBezTo>
                    <a:pt x="55007" y="126206"/>
                    <a:pt x="55865" y="126492"/>
                    <a:pt x="56627" y="126778"/>
                  </a:cubicBezTo>
                  <a:cubicBezTo>
                    <a:pt x="57865" y="127254"/>
                    <a:pt x="59008" y="127635"/>
                    <a:pt x="60151" y="128206"/>
                  </a:cubicBezTo>
                  <a:cubicBezTo>
                    <a:pt x="60913" y="128588"/>
                    <a:pt x="61675" y="128968"/>
                    <a:pt x="62342" y="129350"/>
                  </a:cubicBezTo>
                  <a:cubicBezTo>
                    <a:pt x="64437" y="130588"/>
                    <a:pt x="66247" y="132207"/>
                    <a:pt x="67676" y="134588"/>
                  </a:cubicBezTo>
                  <a:cubicBezTo>
                    <a:pt x="68057" y="135160"/>
                    <a:pt x="68247" y="135826"/>
                    <a:pt x="68438" y="136493"/>
                  </a:cubicBezTo>
                  <a:cubicBezTo>
                    <a:pt x="68628" y="137160"/>
                    <a:pt x="68628" y="138017"/>
                    <a:pt x="68438" y="138875"/>
                  </a:cubicBezTo>
                  <a:close/>
                  <a:moveTo>
                    <a:pt x="85106" y="112300"/>
                  </a:moveTo>
                  <a:cubicBezTo>
                    <a:pt x="84344" y="116110"/>
                    <a:pt x="80534" y="119634"/>
                    <a:pt x="76534" y="120110"/>
                  </a:cubicBezTo>
                  <a:cubicBezTo>
                    <a:pt x="75867" y="120205"/>
                    <a:pt x="75296" y="120205"/>
                    <a:pt x="74629" y="120205"/>
                  </a:cubicBezTo>
                  <a:cubicBezTo>
                    <a:pt x="73391" y="120205"/>
                    <a:pt x="72152" y="120110"/>
                    <a:pt x="70914" y="119920"/>
                  </a:cubicBezTo>
                  <a:cubicBezTo>
                    <a:pt x="69676" y="119729"/>
                    <a:pt x="68533" y="119443"/>
                    <a:pt x="67295" y="119063"/>
                  </a:cubicBezTo>
                  <a:cubicBezTo>
                    <a:pt x="64913" y="118300"/>
                    <a:pt x="62627" y="117348"/>
                    <a:pt x="60246" y="116300"/>
                  </a:cubicBezTo>
                  <a:cubicBezTo>
                    <a:pt x="57293" y="114967"/>
                    <a:pt x="54436" y="113633"/>
                    <a:pt x="51483" y="112585"/>
                  </a:cubicBezTo>
                  <a:cubicBezTo>
                    <a:pt x="50340" y="112204"/>
                    <a:pt x="49102" y="111823"/>
                    <a:pt x="47959" y="111538"/>
                  </a:cubicBezTo>
                  <a:cubicBezTo>
                    <a:pt x="47006" y="111347"/>
                    <a:pt x="46054" y="111062"/>
                    <a:pt x="45101" y="110776"/>
                  </a:cubicBezTo>
                  <a:cubicBezTo>
                    <a:pt x="44435" y="110585"/>
                    <a:pt x="43768" y="110395"/>
                    <a:pt x="43101" y="110204"/>
                  </a:cubicBezTo>
                  <a:cubicBezTo>
                    <a:pt x="38529" y="108871"/>
                    <a:pt x="33862" y="106966"/>
                    <a:pt x="30528" y="104013"/>
                  </a:cubicBezTo>
                  <a:cubicBezTo>
                    <a:pt x="29766" y="103346"/>
                    <a:pt x="29099" y="102679"/>
                    <a:pt x="28528" y="102013"/>
                  </a:cubicBezTo>
                  <a:cubicBezTo>
                    <a:pt x="28337" y="101727"/>
                    <a:pt x="28147" y="101537"/>
                    <a:pt x="27956" y="101251"/>
                  </a:cubicBezTo>
                  <a:cubicBezTo>
                    <a:pt x="27575" y="100775"/>
                    <a:pt x="27290" y="100203"/>
                    <a:pt x="26909" y="99631"/>
                  </a:cubicBezTo>
                  <a:cubicBezTo>
                    <a:pt x="26718" y="99346"/>
                    <a:pt x="26623" y="99060"/>
                    <a:pt x="26528" y="98774"/>
                  </a:cubicBezTo>
                  <a:cubicBezTo>
                    <a:pt x="26242" y="98203"/>
                    <a:pt x="26051" y="97536"/>
                    <a:pt x="25861" y="96964"/>
                  </a:cubicBezTo>
                  <a:cubicBezTo>
                    <a:pt x="25575" y="96012"/>
                    <a:pt x="25385" y="94964"/>
                    <a:pt x="25289" y="93821"/>
                  </a:cubicBezTo>
                  <a:cubicBezTo>
                    <a:pt x="25289" y="93440"/>
                    <a:pt x="25289" y="93059"/>
                    <a:pt x="25194" y="92678"/>
                  </a:cubicBezTo>
                  <a:cubicBezTo>
                    <a:pt x="25194" y="90297"/>
                    <a:pt x="25956" y="88201"/>
                    <a:pt x="27385" y="86487"/>
                  </a:cubicBezTo>
                  <a:cubicBezTo>
                    <a:pt x="27766" y="86106"/>
                    <a:pt x="28147" y="85630"/>
                    <a:pt x="28528" y="85249"/>
                  </a:cubicBezTo>
                  <a:cubicBezTo>
                    <a:pt x="28909" y="84868"/>
                    <a:pt x="29385" y="84487"/>
                    <a:pt x="29861" y="84201"/>
                  </a:cubicBezTo>
                  <a:cubicBezTo>
                    <a:pt x="30814" y="83534"/>
                    <a:pt x="31766" y="83058"/>
                    <a:pt x="32909" y="82677"/>
                  </a:cubicBezTo>
                  <a:cubicBezTo>
                    <a:pt x="34052" y="82296"/>
                    <a:pt x="35100" y="82010"/>
                    <a:pt x="36053" y="81915"/>
                  </a:cubicBezTo>
                  <a:cubicBezTo>
                    <a:pt x="37100" y="81820"/>
                    <a:pt x="38053" y="81820"/>
                    <a:pt x="38910" y="82010"/>
                  </a:cubicBezTo>
                  <a:cubicBezTo>
                    <a:pt x="39482" y="82105"/>
                    <a:pt x="40148" y="82201"/>
                    <a:pt x="40720" y="82391"/>
                  </a:cubicBezTo>
                  <a:cubicBezTo>
                    <a:pt x="42815" y="83058"/>
                    <a:pt x="44816" y="84106"/>
                    <a:pt x="46911" y="85439"/>
                  </a:cubicBezTo>
                  <a:cubicBezTo>
                    <a:pt x="47197" y="85630"/>
                    <a:pt x="47483" y="85820"/>
                    <a:pt x="47864" y="86011"/>
                  </a:cubicBezTo>
                  <a:cubicBezTo>
                    <a:pt x="49769" y="87154"/>
                    <a:pt x="51578" y="88106"/>
                    <a:pt x="53483" y="88868"/>
                  </a:cubicBezTo>
                  <a:cubicBezTo>
                    <a:pt x="54912" y="89440"/>
                    <a:pt x="56341" y="90011"/>
                    <a:pt x="57865" y="90583"/>
                  </a:cubicBezTo>
                  <a:cubicBezTo>
                    <a:pt x="58341" y="90773"/>
                    <a:pt x="58913" y="90964"/>
                    <a:pt x="59389" y="91154"/>
                  </a:cubicBezTo>
                  <a:cubicBezTo>
                    <a:pt x="62532" y="92392"/>
                    <a:pt x="65580" y="93917"/>
                    <a:pt x="68533" y="95631"/>
                  </a:cubicBezTo>
                  <a:cubicBezTo>
                    <a:pt x="69485" y="96202"/>
                    <a:pt x="70533" y="96774"/>
                    <a:pt x="71486" y="97441"/>
                  </a:cubicBezTo>
                  <a:cubicBezTo>
                    <a:pt x="73391" y="98679"/>
                    <a:pt x="75296" y="99917"/>
                    <a:pt x="77201" y="101251"/>
                  </a:cubicBezTo>
                  <a:cubicBezTo>
                    <a:pt x="78153" y="101917"/>
                    <a:pt x="79010" y="102584"/>
                    <a:pt x="79963" y="103346"/>
                  </a:cubicBezTo>
                  <a:cubicBezTo>
                    <a:pt x="80820" y="104013"/>
                    <a:pt x="81773" y="104775"/>
                    <a:pt x="82535" y="105442"/>
                  </a:cubicBezTo>
                  <a:cubicBezTo>
                    <a:pt x="82916" y="105727"/>
                    <a:pt x="83297" y="106108"/>
                    <a:pt x="83582" y="106489"/>
                  </a:cubicBezTo>
                  <a:cubicBezTo>
                    <a:pt x="84344" y="107347"/>
                    <a:pt x="84821" y="108299"/>
                    <a:pt x="85011" y="109252"/>
                  </a:cubicBezTo>
                  <a:cubicBezTo>
                    <a:pt x="85106" y="109442"/>
                    <a:pt x="85106" y="109633"/>
                    <a:pt x="85106" y="109823"/>
                  </a:cubicBezTo>
                  <a:cubicBezTo>
                    <a:pt x="85202" y="110204"/>
                    <a:pt x="85202" y="110585"/>
                    <a:pt x="85202" y="110966"/>
                  </a:cubicBezTo>
                  <a:cubicBezTo>
                    <a:pt x="85202" y="111538"/>
                    <a:pt x="85106" y="111919"/>
                    <a:pt x="85106" y="112300"/>
                  </a:cubicBezTo>
                  <a:close/>
                  <a:moveTo>
                    <a:pt x="97870" y="83058"/>
                  </a:moveTo>
                  <a:cubicBezTo>
                    <a:pt x="97394" y="84677"/>
                    <a:pt x="96536" y="86106"/>
                    <a:pt x="95393" y="87249"/>
                  </a:cubicBezTo>
                  <a:cubicBezTo>
                    <a:pt x="93488" y="89154"/>
                    <a:pt x="90917" y="90297"/>
                    <a:pt x="88059" y="90392"/>
                  </a:cubicBezTo>
                  <a:lnTo>
                    <a:pt x="88059" y="90392"/>
                  </a:lnTo>
                  <a:cubicBezTo>
                    <a:pt x="87488" y="90392"/>
                    <a:pt x="87011" y="90392"/>
                    <a:pt x="86440" y="90392"/>
                  </a:cubicBezTo>
                  <a:cubicBezTo>
                    <a:pt x="81677" y="90202"/>
                    <a:pt x="76915" y="88201"/>
                    <a:pt x="72343" y="85916"/>
                  </a:cubicBezTo>
                  <a:cubicBezTo>
                    <a:pt x="71295" y="85439"/>
                    <a:pt x="70343" y="84868"/>
                    <a:pt x="69390" y="84392"/>
                  </a:cubicBezTo>
                  <a:cubicBezTo>
                    <a:pt x="68438" y="83915"/>
                    <a:pt x="67390" y="83344"/>
                    <a:pt x="66437" y="82867"/>
                  </a:cubicBezTo>
                  <a:cubicBezTo>
                    <a:pt x="65485" y="82391"/>
                    <a:pt x="64532" y="81915"/>
                    <a:pt x="63580" y="81439"/>
                  </a:cubicBezTo>
                  <a:cubicBezTo>
                    <a:pt x="62532" y="80963"/>
                    <a:pt x="61580" y="80486"/>
                    <a:pt x="60532" y="80010"/>
                  </a:cubicBezTo>
                  <a:cubicBezTo>
                    <a:pt x="55484" y="77629"/>
                    <a:pt x="50245" y="75343"/>
                    <a:pt x="45197" y="72866"/>
                  </a:cubicBezTo>
                  <a:cubicBezTo>
                    <a:pt x="44149" y="72390"/>
                    <a:pt x="43196" y="71914"/>
                    <a:pt x="42149" y="71342"/>
                  </a:cubicBezTo>
                  <a:cubicBezTo>
                    <a:pt x="41101" y="70866"/>
                    <a:pt x="40148" y="70294"/>
                    <a:pt x="39196" y="69818"/>
                  </a:cubicBezTo>
                  <a:cubicBezTo>
                    <a:pt x="38148" y="69247"/>
                    <a:pt x="37291" y="68580"/>
                    <a:pt x="36529" y="67818"/>
                  </a:cubicBezTo>
                  <a:cubicBezTo>
                    <a:pt x="35576" y="66770"/>
                    <a:pt x="34910" y="65627"/>
                    <a:pt x="34433" y="64389"/>
                  </a:cubicBezTo>
                  <a:cubicBezTo>
                    <a:pt x="34243" y="63722"/>
                    <a:pt x="34052" y="63151"/>
                    <a:pt x="33957" y="62484"/>
                  </a:cubicBezTo>
                  <a:cubicBezTo>
                    <a:pt x="33862" y="61817"/>
                    <a:pt x="33767" y="61150"/>
                    <a:pt x="33862" y="60484"/>
                  </a:cubicBezTo>
                  <a:cubicBezTo>
                    <a:pt x="33862" y="59531"/>
                    <a:pt x="34052" y="58483"/>
                    <a:pt x="34243" y="57531"/>
                  </a:cubicBezTo>
                  <a:cubicBezTo>
                    <a:pt x="34433" y="56864"/>
                    <a:pt x="34624" y="56293"/>
                    <a:pt x="34910" y="55626"/>
                  </a:cubicBezTo>
                  <a:cubicBezTo>
                    <a:pt x="35195" y="55054"/>
                    <a:pt x="35481" y="54388"/>
                    <a:pt x="35767" y="53816"/>
                  </a:cubicBezTo>
                  <a:cubicBezTo>
                    <a:pt x="36148" y="53245"/>
                    <a:pt x="36529" y="52673"/>
                    <a:pt x="36910" y="52197"/>
                  </a:cubicBezTo>
                  <a:cubicBezTo>
                    <a:pt x="38815" y="49911"/>
                    <a:pt x="41482" y="48482"/>
                    <a:pt x="44625" y="48577"/>
                  </a:cubicBezTo>
                  <a:cubicBezTo>
                    <a:pt x="45673" y="48577"/>
                    <a:pt x="46721" y="48768"/>
                    <a:pt x="47864" y="49244"/>
                  </a:cubicBezTo>
                  <a:cubicBezTo>
                    <a:pt x="49102" y="49721"/>
                    <a:pt x="50340" y="50197"/>
                    <a:pt x="51483" y="50673"/>
                  </a:cubicBezTo>
                  <a:cubicBezTo>
                    <a:pt x="53864" y="51625"/>
                    <a:pt x="56341" y="52673"/>
                    <a:pt x="58722" y="53816"/>
                  </a:cubicBezTo>
                  <a:cubicBezTo>
                    <a:pt x="61103" y="54864"/>
                    <a:pt x="63485" y="56007"/>
                    <a:pt x="65866" y="57245"/>
                  </a:cubicBezTo>
                  <a:cubicBezTo>
                    <a:pt x="67009" y="57817"/>
                    <a:pt x="68247" y="58388"/>
                    <a:pt x="69390" y="59055"/>
                  </a:cubicBezTo>
                  <a:cubicBezTo>
                    <a:pt x="71676" y="60293"/>
                    <a:pt x="74057" y="61436"/>
                    <a:pt x="76343" y="62675"/>
                  </a:cubicBezTo>
                  <a:cubicBezTo>
                    <a:pt x="76724" y="62865"/>
                    <a:pt x="77201" y="63151"/>
                    <a:pt x="77677" y="63341"/>
                  </a:cubicBezTo>
                  <a:cubicBezTo>
                    <a:pt x="79582" y="64294"/>
                    <a:pt x="81677" y="65246"/>
                    <a:pt x="83963" y="66294"/>
                  </a:cubicBezTo>
                  <a:cubicBezTo>
                    <a:pt x="85106" y="66866"/>
                    <a:pt x="86249" y="67437"/>
                    <a:pt x="87297" y="68008"/>
                  </a:cubicBezTo>
                  <a:cubicBezTo>
                    <a:pt x="89488" y="69151"/>
                    <a:pt x="91679" y="70485"/>
                    <a:pt x="93393" y="72009"/>
                  </a:cubicBezTo>
                  <a:cubicBezTo>
                    <a:pt x="93869" y="72390"/>
                    <a:pt x="94250" y="72771"/>
                    <a:pt x="94631" y="73152"/>
                  </a:cubicBezTo>
                  <a:cubicBezTo>
                    <a:pt x="96251" y="74771"/>
                    <a:pt x="97394" y="76581"/>
                    <a:pt x="97870" y="78581"/>
                  </a:cubicBezTo>
                  <a:cubicBezTo>
                    <a:pt x="98060" y="79343"/>
                    <a:pt x="98156" y="80200"/>
                    <a:pt x="98060" y="80963"/>
                  </a:cubicBezTo>
                  <a:cubicBezTo>
                    <a:pt x="98251" y="81534"/>
                    <a:pt x="98060" y="82296"/>
                    <a:pt x="97870" y="83058"/>
                  </a:cubicBezTo>
                  <a:close/>
                  <a:moveTo>
                    <a:pt x="112729" y="45529"/>
                  </a:moveTo>
                  <a:cubicBezTo>
                    <a:pt x="113015" y="46292"/>
                    <a:pt x="113300" y="46958"/>
                    <a:pt x="113491" y="47720"/>
                  </a:cubicBezTo>
                  <a:cubicBezTo>
                    <a:pt x="113872" y="49244"/>
                    <a:pt x="113967" y="50768"/>
                    <a:pt x="113872" y="52292"/>
                  </a:cubicBezTo>
                  <a:cubicBezTo>
                    <a:pt x="113586" y="55340"/>
                    <a:pt x="112348" y="58198"/>
                    <a:pt x="110348" y="60198"/>
                  </a:cubicBezTo>
                  <a:cubicBezTo>
                    <a:pt x="109871" y="60674"/>
                    <a:pt x="109300" y="61150"/>
                    <a:pt x="108633" y="61531"/>
                  </a:cubicBezTo>
                  <a:cubicBezTo>
                    <a:pt x="107395" y="62293"/>
                    <a:pt x="105966" y="62865"/>
                    <a:pt x="104347" y="63055"/>
                  </a:cubicBezTo>
                  <a:cubicBezTo>
                    <a:pt x="102728" y="63246"/>
                    <a:pt x="100918" y="63151"/>
                    <a:pt x="98918" y="62579"/>
                  </a:cubicBezTo>
                  <a:cubicBezTo>
                    <a:pt x="91298" y="60388"/>
                    <a:pt x="83963" y="57626"/>
                    <a:pt x="76724" y="54388"/>
                  </a:cubicBezTo>
                  <a:cubicBezTo>
                    <a:pt x="73105" y="52768"/>
                    <a:pt x="69581" y="51054"/>
                    <a:pt x="66056" y="49244"/>
                  </a:cubicBezTo>
                  <a:cubicBezTo>
                    <a:pt x="62532" y="47434"/>
                    <a:pt x="59103" y="45529"/>
                    <a:pt x="55674" y="43625"/>
                  </a:cubicBezTo>
                  <a:cubicBezTo>
                    <a:pt x="53864" y="42577"/>
                    <a:pt x="52531" y="41434"/>
                    <a:pt x="51578" y="40100"/>
                  </a:cubicBezTo>
                  <a:cubicBezTo>
                    <a:pt x="50626" y="38767"/>
                    <a:pt x="49959" y="37243"/>
                    <a:pt x="49673" y="35814"/>
                  </a:cubicBezTo>
                  <a:cubicBezTo>
                    <a:pt x="49483" y="35052"/>
                    <a:pt x="49483" y="34290"/>
                    <a:pt x="49483" y="33528"/>
                  </a:cubicBezTo>
                  <a:cubicBezTo>
                    <a:pt x="49483" y="32766"/>
                    <a:pt x="49578" y="32004"/>
                    <a:pt x="49769" y="31242"/>
                  </a:cubicBezTo>
                  <a:cubicBezTo>
                    <a:pt x="49959" y="30480"/>
                    <a:pt x="50150" y="29718"/>
                    <a:pt x="50435" y="28956"/>
                  </a:cubicBezTo>
                  <a:cubicBezTo>
                    <a:pt x="50721" y="28194"/>
                    <a:pt x="51102" y="27527"/>
                    <a:pt x="51483" y="26860"/>
                  </a:cubicBezTo>
                  <a:cubicBezTo>
                    <a:pt x="51864" y="26194"/>
                    <a:pt x="52340" y="25527"/>
                    <a:pt x="52817" y="24955"/>
                  </a:cubicBezTo>
                  <a:cubicBezTo>
                    <a:pt x="56341" y="20669"/>
                    <a:pt x="62246" y="18479"/>
                    <a:pt x="68533" y="21908"/>
                  </a:cubicBezTo>
                  <a:cubicBezTo>
                    <a:pt x="70057" y="22765"/>
                    <a:pt x="71581" y="23527"/>
                    <a:pt x="73010" y="24289"/>
                  </a:cubicBezTo>
                  <a:cubicBezTo>
                    <a:pt x="80534" y="28194"/>
                    <a:pt x="88345" y="31623"/>
                    <a:pt x="96155" y="34957"/>
                  </a:cubicBezTo>
                  <a:cubicBezTo>
                    <a:pt x="99299" y="36290"/>
                    <a:pt x="102442" y="37529"/>
                    <a:pt x="105585" y="38862"/>
                  </a:cubicBezTo>
                  <a:cubicBezTo>
                    <a:pt x="109109" y="40196"/>
                    <a:pt x="111491" y="42672"/>
                    <a:pt x="112729" y="45529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A260FD68-F9DE-4898-8E03-282EE0F83D96}"/>
                </a:ext>
              </a:extLst>
            </p:cNvPr>
            <p:cNvSpPr/>
            <p:nvPr/>
          </p:nvSpPr>
          <p:spPr>
            <a:xfrm>
              <a:off x="6086191" y="3481269"/>
              <a:ext cx="439195" cy="486845"/>
            </a:xfrm>
            <a:custGeom>
              <a:avLst/>
              <a:gdLst>
                <a:gd name="connsiteX0" fmla="*/ 233551 w 439195"/>
                <a:gd name="connsiteY0" fmla="*/ 244148 h 486845"/>
                <a:gd name="connsiteX1" fmla="*/ 232027 w 439195"/>
                <a:gd name="connsiteY1" fmla="*/ 243576 h 486845"/>
                <a:gd name="connsiteX2" fmla="*/ 226502 w 439195"/>
                <a:gd name="connsiteY2" fmla="*/ 241576 h 486845"/>
                <a:gd name="connsiteX3" fmla="*/ 225645 w 439195"/>
                <a:gd name="connsiteY3" fmla="*/ 241291 h 486845"/>
                <a:gd name="connsiteX4" fmla="*/ 218977 w 439195"/>
                <a:gd name="connsiteY4" fmla="*/ 238814 h 486845"/>
                <a:gd name="connsiteX5" fmla="*/ 218596 w 439195"/>
                <a:gd name="connsiteY5" fmla="*/ 238623 h 486845"/>
                <a:gd name="connsiteX6" fmla="*/ 212596 w 439195"/>
                <a:gd name="connsiteY6" fmla="*/ 236337 h 486845"/>
                <a:gd name="connsiteX7" fmla="*/ 211929 w 439195"/>
                <a:gd name="connsiteY7" fmla="*/ 236052 h 486845"/>
                <a:gd name="connsiteX8" fmla="*/ 210881 w 439195"/>
                <a:gd name="connsiteY8" fmla="*/ 235671 h 486845"/>
                <a:gd name="connsiteX9" fmla="*/ 209357 w 439195"/>
                <a:gd name="connsiteY9" fmla="*/ 235099 h 486845"/>
                <a:gd name="connsiteX10" fmla="*/ 205833 w 439195"/>
                <a:gd name="connsiteY10" fmla="*/ 233766 h 486845"/>
                <a:gd name="connsiteX11" fmla="*/ 204309 w 439195"/>
                <a:gd name="connsiteY11" fmla="*/ 233194 h 486845"/>
                <a:gd name="connsiteX12" fmla="*/ 200785 w 439195"/>
                <a:gd name="connsiteY12" fmla="*/ 231766 h 486845"/>
                <a:gd name="connsiteX13" fmla="*/ 199451 w 439195"/>
                <a:gd name="connsiteY13" fmla="*/ 231194 h 486845"/>
                <a:gd name="connsiteX14" fmla="*/ 195927 w 439195"/>
                <a:gd name="connsiteY14" fmla="*/ 229765 h 486845"/>
                <a:gd name="connsiteX15" fmla="*/ 194784 w 439195"/>
                <a:gd name="connsiteY15" fmla="*/ 229289 h 486845"/>
                <a:gd name="connsiteX16" fmla="*/ 191260 w 439195"/>
                <a:gd name="connsiteY16" fmla="*/ 227765 h 486845"/>
                <a:gd name="connsiteX17" fmla="*/ 190402 w 439195"/>
                <a:gd name="connsiteY17" fmla="*/ 227384 h 486845"/>
                <a:gd name="connsiteX18" fmla="*/ 186973 w 439195"/>
                <a:gd name="connsiteY18" fmla="*/ 225860 h 486845"/>
                <a:gd name="connsiteX19" fmla="*/ 186307 w 439195"/>
                <a:gd name="connsiteY19" fmla="*/ 225574 h 486845"/>
                <a:gd name="connsiteX20" fmla="*/ 182687 w 439195"/>
                <a:gd name="connsiteY20" fmla="*/ 223955 h 486845"/>
                <a:gd name="connsiteX21" fmla="*/ 181925 w 439195"/>
                <a:gd name="connsiteY21" fmla="*/ 223574 h 486845"/>
                <a:gd name="connsiteX22" fmla="*/ 178496 w 439195"/>
                <a:gd name="connsiteY22" fmla="*/ 221955 h 486845"/>
                <a:gd name="connsiteX23" fmla="*/ 177829 w 439195"/>
                <a:gd name="connsiteY23" fmla="*/ 221669 h 486845"/>
                <a:gd name="connsiteX24" fmla="*/ 174496 w 439195"/>
                <a:gd name="connsiteY24" fmla="*/ 219954 h 486845"/>
                <a:gd name="connsiteX25" fmla="*/ 174019 w 439195"/>
                <a:gd name="connsiteY25" fmla="*/ 219669 h 486845"/>
                <a:gd name="connsiteX26" fmla="*/ 170686 w 439195"/>
                <a:gd name="connsiteY26" fmla="*/ 217954 h 486845"/>
                <a:gd name="connsiteX27" fmla="*/ 170495 w 439195"/>
                <a:gd name="connsiteY27" fmla="*/ 217859 h 486845"/>
                <a:gd name="connsiteX28" fmla="*/ 167161 w 439195"/>
                <a:gd name="connsiteY28" fmla="*/ 216049 h 486845"/>
                <a:gd name="connsiteX29" fmla="*/ 137158 w 439195"/>
                <a:gd name="connsiteY29" fmla="*/ 197475 h 486845"/>
                <a:gd name="connsiteX30" fmla="*/ 134586 w 439195"/>
                <a:gd name="connsiteY30" fmla="*/ 195094 h 486845"/>
                <a:gd name="connsiteX31" fmla="*/ 129823 w 439195"/>
                <a:gd name="connsiteY31" fmla="*/ 190046 h 486845"/>
                <a:gd name="connsiteX32" fmla="*/ 123537 w 439195"/>
                <a:gd name="connsiteY32" fmla="*/ 181664 h 486845"/>
                <a:gd name="connsiteX33" fmla="*/ 119917 w 439195"/>
                <a:gd name="connsiteY33" fmla="*/ 175663 h 486845"/>
                <a:gd name="connsiteX34" fmla="*/ 112583 w 439195"/>
                <a:gd name="connsiteY34" fmla="*/ 159756 h 486845"/>
                <a:gd name="connsiteX35" fmla="*/ 109154 w 439195"/>
                <a:gd name="connsiteY35" fmla="*/ 149946 h 486845"/>
                <a:gd name="connsiteX36" fmla="*/ 98486 w 439195"/>
                <a:gd name="connsiteY36" fmla="*/ 107559 h 486845"/>
                <a:gd name="connsiteX37" fmla="*/ 95533 w 439195"/>
                <a:gd name="connsiteY37" fmla="*/ 93272 h 486845"/>
                <a:gd name="connsiteX38" fmla="*/ 92485 w 439195"/>
                <a:gd name="connsiteY38" fmla="*/ 78984 h 486845"/>
                <a:gd name="connsiteX39" fmla="*/ 85342 w 439195"/>
                <a:gd name="connsiteY39" fmla="*/ 50695 h 486845"/>
                <a:gd name="connsiteX40" fmla="*/ 80770 w 439195"/>
                <a:gd name="connsiteY40" fmla="*/ 36789 h 486845"/>
                <a:gd name="connsiteX41" fmla="*/ 76483 w 439195"/>
                <a:gd name="connsiteY41" fmla="*/ 26978 h 486845"/>
                <a:gd name="connsiteX42" fmla="*/ 72388 w 439195"/>
                <a:gd name="connsiteY42" fmla="*/ 19929 h 486845"/>
                <a:gd name="connsiteX43" fmla="*/ 55052 w 439195"/>
                <a:gd name="connsiteY43" fmla="*/ 3356 h 486845"/>
                <a:gd name="connsiteX44" fmla="*/ 54100 w 439195"/>
                <a:gd name="connsiteY44" fmla="*/ 2880 h 486845"/>
                <a:gd name="connsiteX45" fmla="*/ 38288 w 439195"/>
                <a:gd name="connsiteY45" fmla="*/ 1165 h 486845"/>
                <a:gd name="connsiteX46" fmla="*/ 27525 w 439195"/>
                <a:gd name="connsiteY46" fmla="*/ 9642 h 486845"/>
                <a:gd name="connsiteX47" fmla="*/ 25620 w 439195"/>
                <a:gd name="connsiteY47" fmla="*/ 11738 h 486845"/>
                <a:gd name="connsiteX48" fmla="*/ 22381 w 439195"/>
                <a:gd name="connsiteY48" fmla="*/ 15834 h 486845"/>
                <a:gd name="connsiteX49" fmla="*/ 17143 w 439195"/>
                <a:gd name="connsiteY49" fmla="*/ 23644 h 486845"/>
                <a:gd name="connsiteX50" fmla="*/ 12666 w 439195"/>
                <a:gd name="connsiteY50" fmla="*/ 31931 h 486845"/>
                <a:gd name="connsiteX51" fmla="*/ 11332 w 439195"/>
                <a:gd name="connsiteY51" fmla="*/ 34788 h 486845"/>
                <a:gd name="connsiteX52" fmla="*/ 7808 w 439195"/>
                <a:gd name="connsiteY52" fmla="*/ 43456 h 486845"/>
                <a:gd name="connsiteX53" fmla="*/ 5046 w 439195"/>
                <a:gd name="connsiteY53" fmla="*/ 52410 h 486845"/>
                <a:gd name="connsiteX54" fmla="*/ 3522 w 439195"/>
                <a:gd name="connsiteY54" fmla="*/ 58506 h 486845"/>
                <a:gd name="connsiteX55" fmla="*/ 2284 w 439195"/>
                <a:gd name="connsiteY55" fmla="*/ 64697 h 486845"/>
                <a:gd name="connsiteX56" fmla="*/ 93 w 439195"/>
                <a:gd name="connsiteY56" fmla="*/ 86604 h 486845"/>
                <a:gd name="connsiteX57" fmla="*/ 1141 w 439195"/>
                <a:gd name="connsiteY57" fmla="*/ 111465 h 486845"/>
                <a:gd name="connsiteX58" fmla="*/ 9713 w 439195"/>
                <a:gd name="connsiteY58" fmla="*/ 145755 h 486845"/>
                <a:gd name="connsiteX59" fmla="*/ 32097 w 439195"/>
                <a:gd name="connsiteY59" fmla="*/ 228146 h 486845"/>
                <a:gd name="connsiteX60" fmla="*/ 43051 w 439195"/>
                <a:gd name="connsiteY60" fmla="*/ 257959 h 486845"/>
                <a:gd name="connsiteX61" fmla="*/ 89437 w 439195"/>
                <a:gd name="connsiteY61" fmla="*/ 311109 h 486845"/>
                <a:gd name="connsiteX62" fmla="*/ 298987 w 439195"/>
                <a:gd name="connsiteY62" fmla="*/ 434648 h 486845"/>
                <a:gd name="connsiteX63" fmla="*/ 400143 w 439195"/>
                <a:gd name="connsiteY63" fmla="*/ 486845 h 486845"/>
                <a:gd name="connsiteX64" fmla="*/ 404524 w 439195"/>
                <a:gd name="connsiteY64" fmla="*/ 478558 h 486845"/>
                <a:gd name="connsiteX65" fmla="*/ 439195 w 439195"/>
                <a:gd name="connsiteY65" fmla="*/ 433791 h 486845"/>
                <a:gd name="connsiteX66" fmla="*/ 397857 w 439195"/>
                <a:gd name="connsiteY66" fmla="*/ 384927 h 486845"/>
                <a:gd name="connsiteX67" fmla="*/ 246790 w 439195"/>
                <a:gd name="connsiteY67" fmla="*/ 250244 h 486845"/>
                <a:gd name="connsiteX68" fmla="*/ 240218 w 439195"/>
                <a:gd name="connsiteY68" fmla="*/ 246148 h 486845"/>
                <a:gd name="connsiteX69" fmla="*/ 240218 w 439195"/>
                <a:gd name="connsiteY69" fmla="*/ 246148 h 486845"/>
                <a:gd name="connsiteX70" fmla="*/ 240218 w 439195"/>
                <a:gd name="connsiteY70" fmla="*/ 246148 h 486845"/>
                <a:gd name="connsiteX71" fmla="*/ 233551 w 439195"/>
                <a:gd name="connsiteY71" fmla="*/ 244148 h 486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439195" h="486845">
                  <a:moveTo>
                    <a:pt x="233551" y="244148"/>
                  </a:moveTo>
                  <a:cubicBezTo>
                    <a:pt x="233074" y="243958"/>
                    <a:pt x="232503" y="243767"/>
                    <a:pt x="232027" y="243576"/>
                  </a:cubicBezTo>
                  <a:cubicBezTo>
                    <a:pt x="230217" y="242910"/>
                    <a:pt x="228312" y="242243"/>
                    <a:pt x="226502" y="241576"/>
                  </a:cubicBezTo>
                  <a:cubicBezTo>
                    <a:pt x="226216" y="241481"/>
                    <a:pt x="225931" y="241386"/>
                    <a:pt x="225645" y="241291"/>
                  </a:cubicBezTo>
                  <a:cubicBezTo>
                    <a:pt x="223454" y="240433"/>
                    <a:pt x="221168" y="239671"/>
                    <a:pt x="218977" y="238814"/>
                  </a:cubicBezTo>
                  <a:cubicBezTo>
                    <a:pt x="218882" y="238719"/>
                    <a:pt x="218692" y="238719"/>
                    <a:pt x="218596" y="238623"/>
                  </a:cubicBezTo>
                  <a:cubicBezTo>
                    <a:pt x="216596" y="237862"/>
                    <a:pt x="214596" y="237099"/>
                    <a:pt x="212596" y="236337"/>
                  </a:cubicBezTo>
                  <a:cubicBezTo>
                    <a:pt x="212405" y="236242"/>
                    <a:pt x="212215" y="236147"/>
                    <a:pt x="211929" y="236052"/>
                  </a:cubicBezTo>
                  <a:cubicBezTo>
                    <a:pt x="211548" y="235956"/>
                    <a:pt x="211167" y="235766"/>
                    <a:pt x="210881" y="235671"/>
                  </a:cubicBezTo>
                  <a:cubicBezTo>
                    <a:pt x="210405" y="235480"/>
                    <a:pt x="209833" y="235290"/>
                    <a:pt x="209357" y="235099"/>
                  </a:cubicBezTo>
                  <a:cubicBezTo>
                    <a:pt x="208214" y="234623"/>
                    <a:pt x="207071" y="234147"/>
                    <a:pt x="205833" y="233766"/>
                  </a:cubicBezTo>
                  <a:cubicBezTo>
                    <a:pt x="205357" y="233575"/>
                    <a:pt x="204880" y="233385"/>
                    <a:pt x="204309" y="233194"/>
                  </a:cubicBezTo>
                  <a:cubicBezTo>
                    <a:pt x="203166" y="232718"/>
                    <a:pt x="202023" y="232242"/>
                    <a:pt x="200785" y="231766"/>
                  </a:cubicBezTo>
                  <a:cubicBezTo>
                    <a:pt x="200308" y="231575"/>
                    <a:pt x="199927" y="231384"/>
                    <a:pt x="199451" y="231194"/>
                  </a:cubicBezTo>
                  <a:cubicBezTo>
                    <a:pt x="198308" y="230718"/>
                    <a:pt x="197070" y="230241"/>
                    <a:pt x="195927" y="229765"/>
                  </a:cubicBezTo>
                  <a:cubicBezTo>
                    <a:pt x="195546" y="229575"/>
                    <a:pt x="195165" y="229479"/>
                    <a:pt x="194784" y="229289"/>
                  </a:cubicBezTo>
                  <a:cubicBezTo>
                    <a:pt x="193641" y="228813"/>
                    <a:pt x="192403" y="228241"/>
                    <a:pt x="191260" y="227765"/>
                  </a:cubicBezTo>
                  <a:cubicBezTo>
                    <a:pt x="190974" y="227670"/>
                    <a:pt x="190688" y="227479"/>
                    <a:pt x="190402" y="227384"/>
                  </a:cubicBezTo>
                  <a:cubicBezTo>
                    <a:pt x="189259" y="226908"/>
                    <a:pt x="188116" y="226336"/>
                    <a:pt x="186973" y="225860"/>
                  </a:cubicBezTo>
                  <a:cubicBezTo>
                    <a:pt x="186783" y="225765"/>
                    <a:pt x="186497" y="225669"/>
                    <a:pt x="186307" y="225574"/>
                  </a:cubicBezTo>
                  <a:cubicBezTo>
                    <a:pt x="185068" y="225003"/>
                    <a:pt x="183925" y="224431"/>
                    <a:pt x="182687" y="223955"/>
                  </a:cubicBezTo>
                  <a:cubicBezTo>
                    <a:pt x="182401" y="223860"/>
                    <a:pt x="182211" y="223764"/>
                    <a:pt x="181925" y="223574"/>
                  </a:cubicBezTo>
                  <a:cubicBezTo>
                    <a:pt x="180782" y="223002"/>
                    <a:pt x="179639" y="222431"/>
                    <a:pt x="178496" y="221955"/>
                  </a:cubicBezTo>
                  <a:cubicBezTo>
                    <a:pt x="178306" y="221859"/>
                    <a:pt x="178020" y="221764"/>
                    <a:pt x="177829" y="221669"/>
                  </a:cubicBezTo>
                  <a:cubicBezTo>
                    <a:pt x="176686" y="221097"/>
                    <a:pt x="175543" y="220526"/>
                    <a:pt x="174496" y="219954"/>
                  </a:cubicBezTo>
                  <a:cubicBezTo>
                    <a:pt x="174305" y="219859"/>
                    <a:pt x="174115" y="219764"/>
                    <a:pt x="174019" y="219669"/>
                  </a:cubicBezTo>
                  <a:cubicBezTo>
                    <a:pt x="172876" y="219097"/>
                    <a:pt x="171733" y="218526"/>
                    <a:pt x="170686" y="217954"/>
                  </a:cubicBezTo>
                  <a:cubicBezTo>
                    <a:pt x="170590" y="217954"/>
                    <a:pt x="170495" y="217859"/>
                    <a:pt x="170495" y="217859"/>
                  </a:cubicBezTo>
                  <a:cubicBezTo>
                    <a:pt x="169352" y="217287"/>
                    <a:pt x="168209" y="216621"/>
                    <a:pt x="167161" y="216049"/>
                  </a:cubicBezTo>
                  <a:cubicBezTo>
                    <a:pt x="156493" y="211001"/>
                    <a:pt x="146111" y="205191"/>
                    <a:pt x="137158" y="197475"/>
                  </a:cubicBezTo>
                  <a:cubicBezTo>
                    <a:pt x="136300" y="196713"/>
                    <a:pt x="135443" y="195951"/>
                    <a:pt x="134586" y="195094"/>
                  </a:cubicBezTo>
                  <a:cubicBezTo>
                    <a:pt x="132871" y="193475"/>
                    <a:pt x="131347" y="191760"/>
                    <a:pt x="129823" y="190046"/>
                  </a:cubicBezTo>
                  <a:cubicBezTo>
                    <a:pt x="127537" y="187379"/>
                    <a:pt x="125442" y="184617"/>
                    <a:pt x="123537" y="181664"/>
                  </a:cubicBezTo>
                  <a:cubicBezTo>
                    <a:pt x="122299" y="179759"/>
                    <a:pt x="121060" y="177759"/>
                    <a:pt x="119917" y="175663"/>
                  </a:cubicBezTo>
                  <a:cubicBezTo>
                    <a:pt x="117060" y="170615"/>
                    <a:pt x="114679" y="165186"/>
                    <a:pt x="112583" y="159756"/>
                  </a:cubicBezTo>
                  <a:cubicBezTo>
                    <a:pt x="111345" y="156518"/>
                    <a:pt x="110202" y="153184"/>
                    <a:pt x="109154" y="149946"/>
                  </a:cubicBezTo>
                  <a:cubicBezTo>
                    <a:pt x="104677" y="136039"/>
                    <a:pt x="101534" y="121847"/>
                    <a:pt x="98486" y="107559"/>
                  </a:cubicBezTo>
                  <a:cubicBezTo>
                    <a:pt x="97534" y="102797"/>
                    <a:pt x="96486" y="98034"/>
                    <a:pt x="95533" y="93272"/>
                  </a:cubicBezTo>
                  <a:cubicBezTo>
                    <a:pt x="94581" y="88509"/>
                    <a:pt x="93533" y="83747"/>
                    <a:pt x="92485" y="78984"/>
                  </a:cubicBezTo>
                  <a:cubicBezTo>
                    <a:pt x="90390" y="69459"/>
                    <a:pt x="88104" y="60030"/>
                    <a:pt x="85342" y="50695"/>
                  </a:cubicBezTo>
                  <a:cubicBezTo>
                    <a:pt x="83913" y="46028"/>
                    <a:pt x="82389" y="41456"/>
                    <a:pt x="80770" y="36789"/>
                  </a:cubicBezTo>
                  <a:cubicBezTo>
                    <a:pt x="79531" y="33455"/>
                    <a:pt x="78103" y="30216"/>
                    <a:pt x="76483" y="26978"/>
                  </a:cubicBezTo>
                  <a:cubicBezTo>
                    <a:pt x="75245" y="24597"/>
                    <a:pt x="73912" y="22215"/>
                    <a:pt x="72388" y="19929"/>
                  </a:cubicBezTo>
                  <a:cubicBezTo>
                    <a:pt x="67911" y="13071"/>
                    <a:pt x="62196" y="7166"/>
                    <a:pt x="55052" y="3356"/>
                  </a:cubicBezTo>
                  <a:cubicBezTo>
                    <a:pt x="54766" y="3165"/>
                    <a:pt x="54385" y="2975"/>
                    <a:pt x="54100" y="2880"/>
                  </a:cubicBezTo>
                  <a:cubicBezTo>
                    <a:pt x="49147" y="403"/>
                    <a:pt x="43432" y="-1216"/>
                    <a:pt x="38288" y="1165"/>
                  </a:cubicBezTo>
                  <a:cubicBezTo>
                    <a:pt x="34478" y="2975"/>
                    <a:pt x="30763" y="6118"/>
                    <a:pt x="27525" y="9642"/>
                  </a:cubicBezTo>
                  <a:cubicBezTo>
                    <a:pt x="26858" y="10309"/>
                    <a:pt x="26287" y="11071"/>
                    <a:pt x="25620" y="11738"/>
                  </a:cubicBezTo>
                  <a:cubicBezTo>
                    <a:pt x="24382" y="13167"/>
                    <a:pt x="23334" y="14500"/>
                    <a:pt x="22381" y="15834"/>
                  </a:cubicBezTo>
                  <a:cubicBezTo>
                    <a:pt x="20476" y="18405"/>
                    <a:pt x="18762" y="20977"/>
                    <a:pt x="17143" y="23644"/>
                  </a:cubicBezTo>
                  <a:cubicBezTo>
                    <a:pt x="15523" y="26311"/>
                    <a:pt x="13999" y="29073"/>
                    <a:pt x="12666" y="31931"/>
                  </a:cubicBezTo>
                  <a:cubicBezTo>
                    <a:pt x="12190" y="32883"/>
                    <a:pt x="11809" y="33836"/>
                    <a:pt x="11332" y="34788"/>
                  </a:cubicBezTo>
                  <a:cubicBezTo>
                    <a:pt x="9999" y="37646"/>
                    <a:pt x="8856" y="40503"/>
                    <a:pt x="7808" y="43456"/>
                  </a:cubicBezTo>
                  <a:cubicBezTo>
                    <a:pt x="6760" y="46409"/>
                    <a:pt x="5808" y="49362"/>
                    <a:pt x="5046" y="52410"/>
                  </a:cubicBezTo>
                  <a:cubicBezTo>
                    <a:pt x="4474" y="54410"/>
                    <a:pt x="3998" y="56505"/>
                    <a:pt x="3522" y="58506"/>
                  </a:cubicBezTo>
                  <a:cubicBezTo>
                    <a:pt x="3046" y="60601"/>
                    <a:pt x="2665" y="62601"/>
                    <a:pt x="2284" y="64697"/>
                  </a:cubicBezTo>
                  <a:cubicBezTo>
                    <a:pt x="1045" y="71936"/>
                    <a:pt x="283" y="79270"/>
                    <a:pt x="93" y="86604"/>
                  </a:cubicBezTo>
                  <a:cubicBezTo>
                    <a:pt x="-193" y="94987"/>
                    <a:pt x="188" y="103368"/>
                    <a:pt x="1141" y="111465"/>
                  </a:cubicBezTo>
                  <a:cubicBezTo>
                    <a:pt x="3998" y="122895"/>
                    <a:pt x="6856" y="134325"/>
                    <a:pt x="9713" y="145755"/>
                  </a:cubicBezTo>
                  <a:cubicBezTo>
                    <a:pt x="16666" y="173377"/>
                    <a:pt x="24096" y="200809"/>
                    <a:pt x="32097" y="228146"/>
                  </a:cubicBezTo>
                  <a:cubicBezTo>
                    <a:pt x="35050" y="238338"/>
                    <a:pt x="38764" y="248244"/>
                    <a:pt x="43051" y="257959"/>
                  </a:cubicBezTo>
                  <a:cubicBezTo>
                    <a:pt x="55719" y="277676"/>
                    <a:pt x="71149" y="295583"/>
                    <a:pt x="89437" y="311109"/>
                  </a:cubicBezTo>
                  <a:cubicBezTo>
                    <a:pt x="151350" y="363401"/>
                    <a:pt x="227550" y="397691"/>
                    <a:pt x="298987" y="434648"/>
                  </a:cubicBezTo>
                  <a:cubicBezTo>
                    <a:pt x="332706" y="452079"/>
                    <a:pt x="366424" y="469319"/>
                    <a:pt x="400143" y="486845"/>
                  </a:cubicBezTo>
                  <a:cubicBezTo>
                    <a:pt x="401572" y="484083"/>
                    <a:pt x="403000" y="481320"/>
                    <a:pt x="404524" y="478558"/>
                  </a:cubicBezTo>
                  <a:cubicBezTo>
                    <a:pt x="413859" y="462080"/>
                    <a:pt x="424717" y="446078"/>
                    <a:pt x="439195" y="433791"/>
                  </a:cubicBezTo>
                  <a:cubicBezTo>
                    <a:pt x="425098" y="417312"/>
                    <a:pt x="410430" y="400739"/>
                    <a:pt x="397857" y="384927"/>
                  </a:cubicBezTo>
                  <a:cubicBezTo>
                    <a:pt x="355566" y="331873"/>
                    <a:pt x="304131" y="286439"/>
                    <a:pt x="246790" y="250244"/>
                  </a:cubicBezTo>
                  <a:cubicBezTo>
                    <a:pt x="244600" y="248910"/>
                    <a:pt x="242409" y="247482"/>
                    <a:pt x="240218" y="246148"/>
                  </a:cubicBezTo>
                  <a:lnTo>
                    <a:pt x="240218" y="246148"/>
                  </a:lnTo>
                  <a:cubicBezTo>
                    <a:pt x="240218" y="246148"/>
                    <a:pt x="240218" y="246148"/>
                    <a:pt x="240218" y="246148"/>
                  </a:cubicBezTo>
                  <a:cubicBezTo>
                    <a:pt x="237742" y="245577"/>
                    <a:pt x="235646" y="244910"/>
                    <a:pt x="233551" y="244148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2E7FAFAA-8966-4E75-8A87-5E61F0458464}"/>
                </a:ext>
              </a:extLst>
            </p:cNvPr>
            <p:cNvSpPr/>
            <p:nvPr/>
          </p:nvSpPr>
          <p:spPr>
            <a:xfrm>
              <a:off x="6507479" y="3931443"/>
              <a:ext cx="52673" cy="63722"/>
            </a:xfrm>
            <a:custGeom>
              <a:avLst/>
              <a:gdLst>
                <a:gd name="connsiteX0" fmla="*/ 25146 w 52673"/>
                <a:gd name="connsiteY0" fmla="*/ 6191 h 63722"/>
                <a:gd name="connsiteX1" fmla="*/ 0 w 52673"/>
                <a:gd name="connsiteY1" fmla="*/ 48101 h 63722"/>
                <a:gd name="connsiteX2" fmla="*/ 24670 w 52673"/>
                <a:gd name="connsiteY2" fmla="*/ 63151 h 63722"/>
                <a:gd name="connsiteX3" fmla="*/ 24765 w 52673"/>
                <a:gd name="connsiteY3" fmla="*/ 63151 h 63722"/>
                <a:gd name="connsiteX4" fmla="*/ 26003 w 52673"/>
                <a:gd name="connsiteY4" fmla="*/ 63722 h 63722"/>
                <a:gd name="connsiteX5" fmla="*/ 34766 w 52673"/>
                <a:gd name="connsiteY5" fmla="*/ 48196 h 63722"/>
                <a:gd name="connsiteX6" fmla="*/ 52673 w 52673"/>
                <a:gd name="connsiteY6" fmla="*/ 27146 h 63722"/>
                <a:gd name="connsiteX7" fmla="*/ 47911 w 52673"/>
                <a:gd name="connsiteY7" fmla="*/ 21431 h 63722"/>
                <a:gd name="connsiteX8" fmla="*/ 42863 w 52673"/>
                <a:gd name="connsiteY8" fmla="*/ 14764 h 63722"/>
                <a:gd name="connsiteX9" fmla="*/ 31242 w 52673"/>
                <a:gd name="connsiteY9" fmla="*/ 0 h 63722"/>
                <a:gd name="connsiteX10" fmla="*/ 25146 w 52673"/>
                <a:gd name="connsiteY10" fmla="*/ 6191 h 6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673" h="63722">
                  <a:moveTo>
                    <a:pt x="25146" y="6191"/>
                  </a:moveTo>
                  <a:cubicBezTo>
                    <a:pt x="14573" y="18288"/>
                    <a:pt x="6382" y="33147"/>
                    <a:pt x="0" y="48101"/>
                  </a:cubicBezTo>
                  <a:cubicBezTo>
                    <a:pt x="8477" y="52768"/>
                    <a:pt x="16764" y="57626"/>
                    <a:pt x="24670" y="63151"/>
                  </a:cubicBezTo>
                  <a:cubicBezTo>
                    <a:pt x="24670" y="63151"/>
                    <a:pt x="24670" y="63151"/>
                    <a:pt x="24765" y="63151"/>
                  </a:cubicBezTo>
                  <a:cubicBezTo>
                    <a:pt x="25146" y="63341"/>
                    <a:pt x="25622" y="63532"/>
                    <a:pt x="26003" y="63722"/>
                  </a:cubicBezTo>
                  <a:cubicBezTo>
                    <a:pt x="28480" y="58388"/>
                    <a:pt x="31433" y="53245"/>
                    <a:pt x="34766" y="48196"/>
                  </a:cubicBezTo>
                  <a:cubicBezTo>
                    <a:pt x="39910" y="40481"/>
                    <a:pt x="45911" y="33433"/>
                    <a:pt x="52673" y="27146"/>
                  </a:cubicBezTo>
                  <a:cubicBezTo>
                    <a:pt x="51054" y="25337"/>
                    <a:pt x="49435" y="23432"/>
                    <a:pt x="47911" y="21431"/>
                  </a:cubicBezTo>
                  <a:cubicBezTo>
                    <a:pt x="46196" y="19241"/>
                    <a:pt x="44482" y="17050"/>
                    <a:pt x="42863" y="14764"/>
                  </a:cubicBezTo>
                  <a:cubicBezTo>
                    <a:pt x="39148" y="9906"/>
                    <a:pt x="35338" y="4953"/>
                    <a:pt x="31242" y="0"/>
                  </a:cubicBezTo>
                  <a:cubicBezTo>
                    <a:pt x="29051" y="1905"/>
                    <a:pt x="26956" y="4000"/>
                    <a:pt x="25146" y="6191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1A8ECCB6-8D89-45B0-988D-0A07CB124C8E}"/>
                </a:ext>
              </a:extLst>
            </p:cNvPr>
            <p:cNvSpPr/>
            <p:nvPr/>
          </p:nvSpPr>
          <p:spPr>
            <a:xfrm>
              <a:off x="6128860" y="3739324"/>
              <a:ext cx="357092" cy="263556"/>
            </a:xfrm>
            <a:custGeom>
              <a:avLst/>
              <a:gdLst>
                <a:gd name="connsiteX0" fmla="*/ 58198 w 357092"/>
                <a:gd name="connsiteY0" fmla="*/ 79724 h 263556"/>
                <a:gd name="connsiteX1" fmla="*/ 102203 w 357092"/>
                <a:gd name="connsiteY1" fmla="*/ 115824 h 263556"/>
                <a:gd name="connsiteX2" fmla="*/ 108680 w 357092"/>
                <a:gd name="connsiteY2" fmla="*/ 120682 h 263556"/>
                <a:gd name="connsiteX3" fmla="*/ 344424 w 357092"/>
                <a:gd name="connsiteY3" fmla="*/ 263557 h 263556"/>
                <a:gd name="connsiteX4" fmla="*/ 353378 w 357092"/>
                <a:gd name="connsiteY4" fmla="*/ 236887 h 263556"/>
                <a:gd name="connsiteX5" fmla="*/ 357092 w 357092"/>
                <a:gd name="connsiteY5" fmla="*/ 228886 h 263556"/>
                <a:gd name="connsiteX6" fmla="*/ 255937 w 357092"/>
                <a:gd name="connsiteY6" fmla="*/ 176689 h 263556"/>
                <a:gd name="connsiteX7" fmla="*/ 46387 w 357092"/>
                <a:gd name="connsiteY7" fmla="*/ 53150 h 263556"/>
                <a:gd name="connsiteX8" fmla="*/ 0 w 357092"/>
                <a:gd name="connsiteY8" fmla="*/ 0 h 263556"/>
                <a:gd name="connsiteX9" fmla="*/ 58198 w 357092"/>
                <a:gd name="connsiteY9" fmla="*/ 79724 h 26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7092" h="263556">
                  <a:moveTo>
                    <a:pt x="58198" y="79724"/>
                  </a:moveTo>
                  <a:cubicBezTo>
                    <a:pt x="72390" y="92297"/>
                    <a:pt x="87058" y="104299"/>
                    <a:pt x="102203" y="115824"/>
                  </a:cubicBezTo>
                  <a:cubicBezTo>
                    <a:pt x="104394" y="117443"/>
                    <a:pt x="106490" y="119063"/>
                    <a:pt x="108680" y="120682"/>
                  </a:cubicBezTo>
                  <a:cubicBezTo>
                    <a:pt x="138589" y="142970"/>
                    <a:pt x="259366" y="213741"/>
                    <a:pt x="344424" y="263557"/>
                  </a:cubicBezTo>
                  <a:cubicBezTo>
                    <a:pt x="346615" y="254413"/>
                    <a:pt x="349567" y="245554"/>
                    <a:pt x="353378" y="236887"/>
                  </a:cubicBezTo>
                  <a:cubicBezTo>
                    <a:pt x="354521" y="234220"/>
                    <a:pt x="355854" y="231553"/>
                    <a:pt x="357092" y="228886"/>
                  </a:cubicBezTo>
                  <a:cubicBezTo>
                    <a:pt x="323469" y="211360"/>
                    <a:pt x="289655" y="194120"/>
                    <a:pt x="255937" y="176689"/>
                  </a:cubicBezTo>
                  <a:cubicBezTo>
                    <a:pt x="184499" y="139732"/>
                    <a:pt x="108299" y="105442"/>
                    <a:pt x="46387" y="53150"/>
                  </a:cubicBezTo>
                  <a:cubicBezTo>
                    <a:pt x="28099" y="37719"/>
                    <a:pt x="12668" y="19812"/>
                    <a:pt x="0" y="0"/>
                  </a:cubicBezTo>
                  <a:cubicBezTo>
                    <a:pt x="13621" y="30385"/>
                    <a:pt x="33242" y="57626"/>
                    <a:pt x="58198" y="79724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BD092A2-BF70-4A69-9FC4-B8436E41E48B}"/>
                </a:ext>
              </a:extLst>
            </p:cNvPr>
            <p:cNvSpPr/>
            <p:nvPr/>
          </p:nvSpPr>
          <p:spPr>
            <a:xfrm>
              <a:off x="6522624" y="3994974"/>
              <a:ext cx="34290" cy="52482"/>
            </a:xfrm>
            <a:custGeom>
              <a:avLst/>
              <a:gdLst>
                <a:gd name="connsiteX0" fmla="*/ 26003 w 34290"/>
                <a:gd name="connsiteY0" fmla="*/ 52292 h 52482"/>
                <a:gd name="connsiteX1" fmla="*/ 26289 w 34290"/>
                <a:gd name="connsiteY1" fmla="*/ 52483 h 52482"/>
                <a:gd name="connsiteX2" fmla="*/ 30575 w 34290"/>
                <a:gd name="connsiteY2" fmla="*/ 23241 h 52482"/>
                <a:gd name="connsiteX3" fmla="*/ 34290 w 34290"/>
                <a:gd name="connsiteY3" fmla="*/ 12573 h 52482"/>
                <a:gd name="connsiteX4" fmla="*/ 33528 w 34290"/>
                <a:gd name="connsiteY4" fmla="*/ 12097 h 52482"/>
                <a:gd name="connsiteX5" fmla="*/ 31242 w 34290"/>
                <a:gd name="connsiteY5" fmla="*/ 10668 h 52482"/>
                <a:gd name="connsiteX6" fmla="*/ 29528 w 34290"/>
                <a:gd name="connsiteY6" fmla="*/ 9620 h 52482"/>
                <a:gd name="connsiteX7" fmla="*/ 27337 w 34290"/>
                <a:gd name="connsiteY7" fmla="*/ 8382 h 52482"/>
                <a:gd name="connsiteX8" fmla="*/ 25527 w 34290"/>
                <a:gd name="connsiteY8" fmla="*/ 7429 h 52482"/>
                <a:gd name="connsiteX9" fmla="*/ 23336 w 34290"/>
                <a:gd name="connsiteY9" fmla="*/ 6287 h 52482"/>
                <a:gd name="connsiteX10" fmla="*/ 21527 w 34290"/>
                <a:gd name="connsiteY10" fmla="*/ 5334 h 52482"/>
                <a:gd name="connsiteX11" fmla="*/ 19336 w 34290"/>
                <a:gd name="connsiteY11" fmla="*/ 4191 h 52482"/>
                <a:gd name="connsiteX12" fmla="*/ 17526 w 34290"/>
                <a:gd name="connsiteY12" fmla="*/ 3238 h 52482"/>
                <a:gd name="connsiteX13" fmla="*/ 15240 w 34290"/>
                <a:gd name="connsiteY13" fmla="*/ 2096 h 52482"/>
                <a:gd name="connsiteX14" fmla="*/ 13430 w 34290"/>
                <a:gd name="connsiteY14" fmla="*/ 1238 h 52482"/>
                <a:gd name="connsiteX15" fmla="*/ 10763 w 34290"/>
                <a:gd name="connsiteY15" fmla="*/ 0 h 52482"/>
                <a:gd name="connsiteX16" fmla="*/ 0 w 34290"/>
                <a:gd name="connsiteY16" fmla="*/ 36767 h 52482"/>
                <a:gd name="connsiteX17" fmla="*/ 26003 w 34290"/>
                <a:gd name="connsiteY17" fmla="*/ 52292 h 5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290" h="52482">
                  <a:moveTo>
                    <a:pt x="26003" y="52292"/>
                  </a:moveTo>
                  <a:cubicBezTo>
                    <a:pt x="26099" y="52388"/>
                    <a:pt x="26194" y="52388"/>
                    <a:pt x="26289" y="52483"/>
                  </a:cubicBezTo>
                  <a:cubicBezTo>
                    <a:pt x="26480" y="42577"/>
                    <a:pt x="27813" y="32766"/>
                    <a:pt x="30575" y="23241"/>
                  </a:cubicBezTo>
                  <a:cubicBezTo>
                    <a:pt x="31623" y="19621"/>
                    <a:pt x="32861" y="16002"/>
                    <a:pt x="34290" y="12573"/>
                  </a:cubicBezTo>
                  <a:cubicBezTo>
                    <a:pt x="34004" y="12383"/>
                    <a:pt x="33814" y="12287"/>
                    <a:pt x="33528" y="12097"/>
                  </a:cubicBezTo>
                  <a:cubicBezTo>
                    <a:pt x="32766" y="11621"/>
                    <a:pt x="32004" y="11144"/>
                    <a:pt x="31242" y="10668"/>
                  </a:cubicBezTo>
                  <a:cubicBezTo>
                    <a:pt x="30671" y="10287"/>
                    <a:pt x="30099" y="10001"/>
                    <a:pt x="29528" y="9620"/>
                  </a:cubicBezTo>
                  <a:cubicBezTo>
                    <a:pt x="28766" y="9239"/>
                    <a:pt x="28099" y="8763"/>
                    <a:pt x="27337" y="8382"/>
                  </a:cubicBezTo>
                  <a:cubicBezTo>
                    <a:pt x="26765" y="8001"/>
                    <a:pt x="26099" y="7715"/>
                    <a:pt x="25527" y="7429"/>
                  </a:cubicBezTo>
                  <a:cubicBezTo>
                    <a:pt x="24765" y="7049"/>
                    <a:pt x="24098" y="6667"/>
                    <a:pt x="23336" y="6287"/>
                  </a:cubicBezTo>
                  <a:cubicBezTo>
                    <a:pt x="22765" y="6001"/>
                    <a:pt x="22098" y="5620"/>
                    <a:pt x="21527" y="5334"/>
                  </a:cubicBezTo>
                  <a:cubicBezTo>
                    <a:pt x="20765" y="4953"/>
                    <a:pt x="20098" y="4572"/>
                    <a:pt x="19336" y="4191"/>
                  </a:cubicBezTo>
                  <a:cubicBezTo>
                    <a:pt x="18764" y="3905"/>
                    <a:pt x="18098" y="3620"/>
                    <a:pt x="17526" y="3238"/>
                  </a:cubicBezTo>
                  <a:cubicBezTo>
                    <a:pt x="16764" y="2858"/>
                    <a:pt x="16002" y="2476"/>
                    <a:pt x="15240" y="2096"/>
                  </a:cubicBezTo>
                  <a:cubicBezTo>
                    <a:pt x="14669" y="1810"/>
                    <a:pt x="14097" y="1524"/>
                    <a:pt x="13430" y="1238"/>
                  </a:cubicBezTo>
                  <a:cubicBezTo>
                    <a:pt x="12573" y="857"/>
                    <a:pt x="11716" y="476"/>
                    <a:pt x="10763" y="0"/>
                  </a:cubicBezTo>
                  <a:cubicBezTo>
                    <a:pt x="5239" y="11621"/>
                    <a:pt x="1715" y="24098"/>
                    <a:pt x="0" y="36767"/>
                  </a:cubicBezTo>
                  <a:cubicBezTo>
                    <a:pt x="10668" y="43148"/>
                    <a:pt x="19526" y="48387"/>
                    <a:pt x="26003" y="52292"/>
                  </a:cubicBezTo>
                  <a:close/>
                </a:path>
              </a:pathLst>
            </a:custGeom>
            <a:solidFill>
              <a:srgbClr val="BC0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A6119505-040D-4FC0-BE0E-1CFF44C9277C}"/>
                </a:ext>
              </a:extLst>
            </p:cNvPr>
            <p:cNvSpPr/>
            <p:nvPr/>
          </p:nvSpPr>
          <p:spPr>
            <a:xfrm>
              <a:off x="6533482" y="3958684"/>
              <a:ext cx="45720" cy="48958"/>
            </a:xfrm>
            <a:custGeom>
              <a:avLst/>
              <a:gdLst>
                <a:gd name="connsiteX0" fmla="*/ 8763 w 45720"/>
                <a:gd name="connsiteY0" fmla="*/ 20860 h 48958"/>
                <a:gd name="connsiteX1" fmla="*/ 0 w 45720"/>
                <a:gd name="connsiteY1" fmla="*/ 36385 h 48958"/>
                <a:gd name="connsiteX2" fmla="*/ 0 w 45720"/>
                <a:gd name="connsiteY2" fmla="*/ 36385 h 48958"/>
                <a:gd name="connsiteX3" fmla="*/ 2667 w 45720"/>
                <a:gd name="connsiteY3" fmla="*/ 37624 h 48958"/>
                <a:gd name="connsiteX4" fmla="*/ 4477 w 45720"/>
                <a:gd name="connsiteY4" fmla="*/ 38481 h 48958"/>
                <a:gd name="connsiteX5" fmla="*/ 6763 w 45720"/>
                <a:gd name="connsiteY5" fmla="*/ 39624 h 48958"/>
                <a:gd name="connsiteX6" fmla="*/ 8573 w 45720"/>
                <a:gd name="connsiteY6" fmla="*/ 40576 h 48958"/>
                <a:gd name="connsiteX7" fmla="*/ 10763 w 45720"/>
                <a:gd name="connsiteY7" fmla="*/ 41720 h 48958"/>
                <a:gd name="connsiteX8" fmla="*/ 12573 w 45720"/>
                <a:gd name="connsiteY8" fmla="*/ 42672 h 48958"/>
                <a:gd name="connsiteX9" fmla="*/ 14764 w 45720"/>
                <a:gd name="connsiteY9" fmla="*/ 43815 h 48958"/>
                <a:gd name="connsiteX10" fmla="*/ 16574 w 45720"/>
                <a:gd name="connsiteY10" fmla="*/ 44767 h 48958"/>
                <a:gd name="connsiteX11" fmla="*/ 18764 w 45720"/>
                <a:gd name="connsiteY11" fmla="*/ 46006 h 48958"/>
                <a:gd name="connsiteX12" fmla="*/ 20479 w 45720"/>
                <a:gd name="connsiteY12" fmla="*/ 47054 h 48958"/>
                <a:gd name="connsiteX13" fmla="*/ 22765 w 45720"/>
                <a:gd name="connsiteY13" fmla="*/ 48482 h 48958"/>
                <a:gd name="connsiteX14" fmla="*/ 23527 w 45720"/>
                <a:gd name="connsiteY14" fmla="*/ 48958 h 48958"/>
                <a:gd name="connsiteX15" fmla="*/ 23527 w 45720"/>
                <a:gd name="connsiteY15" fmla="*/ 48958 h 48958"/>
                <a:gd name="connsiteX16" fmla="*/ 44768 w 45720"/>
                <a:gd name="connsiteY16" fmla="*/ 17050 h 48958"/>
                <a:gd name="connsiteX17" fmla="*/ 45720 w 45720"/>
                <a:gd name="connsiteY17" fmla="*/ 16097 h 48958"/>
                <a:gd name="connsiteX18" fmla="*/ 26575 w 45720"/>
                <a:gd name="connsiteY18" fmla="*/ 0 h 48958"/>
                <a:gd name="connsiteX19" fmla="*/ 8763 w 45720"/>
                <a:gd name="connsiteY19" fmla="*/ 20860 h 48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720" h="48958">
                  <a:moveTo>
                    <a:pt x="8763" y="20860"/>
                  </a:moveTo>
                  <a:cubicBezTo>
                    <a:pt x="5429" y="25813"/>
                    <a:pt x="2477" y="31051"/>
                    <a:pt x="0" y="36385"/>
                  </a:cubicBezTo>
                  <a:lnTo>
                    <a:pt x="0" y="36385"/>
                  </a:lnTo>
                  <a:cubicBezTo>
                    <a:pt x="857" y="36767"/>
                    <a:pt x="1810" y="37147"/>
                    <a:pt x="2667" y="37624"/>
                  </a:cubicBezTo>
                  <a:cubicBezTo>
                    <a:pt x="3239" y="37909"/>
                    <a:pt x="3905" y="38195"/>
                    <a:pt x="4477" y="38481"/>
                  </a:cubicBezTo>
                  <a:cubicBezTo>
                    <a:pt x="5239" y="38862"/>
                    <a:pt x="6001" y="39243"/>
                    <a:pt x="6763" y="39624"/>
                  </a:cubicBezTo>
                  <a:cubicBezTo>
                    <a:pt x="7430" y="39910"/>
                    <a:pt x="8001" y="40196"/>
                    <a:pt x="8573" y="40576"/>
                  </a:cubicBezTo>
                  <a:cubicBezTo>
                    <a:pt x="9335" y="40958"/>
                    <a:pt x="10001" y="41338"/>
                    <a:pt x="10763" y="41720"/>
                  </a:cubicBezTo>
                  <a:cubicBezTo>
                    <a:pt x="11430" y="42005"/>
                    <a:pt x="12002" y="42386"/>
                    <a:pt x="12573" y="42672"/>
                  </a:cubicBezTo>
                  <a:cubicBezTo>
                    <a:pt x="13335" y="43053"/>
                    <a:pt x="14002" y="43434"/>
                    <a:pt x="14764" y="43815"/>
                  </a:cubicBezTo>
                  <a:cubicBezTo>
                    <a:pt x="15335" y="44101"/>
                    <a:pt x="16002" y="44482"/>
                    <a:pt x="16574" y="44767"/>
                  </a:cubicBezTo>
                  <a:cubicBezTo>
                    <a:pt x="17336" y="45149"/>
                    <a:pt x="18002" y="45625"/>
                    <a:pt x="18764" y="46006"/>
                  </a:cubicBezTo>
                  <a:cubicBezTo>
                    <a:pt x="19336" y="46292"/>
                    <a:pt x="19907" y="46672"/>
                    <a:pt x="20479" y="47054"/>
                  </a:cubicBezTo>
                  <a:cubicBezTo>
                    <a:pt x="21241" y="47530"/>
                    <a:pt x="22003" y="48006"/>
                    <a:pt x="22765" y="48482"/>
                  </a:cubicBezTo>
                  <a:cubicBezTo>
                    <a:pt x="23051" y="48673"/>
                    <a:pt x="23241" y="48768"/>
                    <a:pt x="23527" y="48958"/>
                  </a:cubicBezTo>
                  <a:lnTo>
                    <a:pt x="23527" y="48958"/>
                  </a:lnTo>
                  <a:cubicBezTo>
                    <a:pt x="28480" y="37052"/>
                    <a:pt x="35528" y="26194"/>
                    <a:pt x="44768" y="17050"/>
                  </a:cubicBezTo>
                  <a:cubicBezTo>
                    <a:pt x="45053" y="16764"/>
                    <a:pt x="45434" y="16383"/>
                    <a:pt x="45720" y="16097"/>
                  </a:cubicBezTo>
                  <a:cubicBezTo>
                    <a:pt x="38767" y="11811"/>
                    <a:pt x="32385" y="6477"/>
                    <a:pt x="26575" y="0"/>
                  </a:cubicBezTo>
                  <a:cubicBezTo>
                    <a:pt x="19907" y="6096"/>
                    <a:pt x="13907" y="13240"/>
                    <a:pt x="8763" y="20860"/>
                  </a:cubicBezTo>
                  <a:close/>
                </a:path>
              </a:pathLst>
            </a:custGeom>
            <a:solidFill>
              <a:srgbClr val="D420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13F55943-A210-4EE7-900E-A5581C937AC4}"/>
                </a:ext>
              </a:extLst>
            </p:cNvPr>
            <p:cNvSpPr/>
            <p:nvPr/>
          </p:nvSpPr>
          <p:spPr>
            <a:xfrm>
              <a:off x="6473379" y="3968304"/>
              <a:ext cx="34099" cy="48577"/>
            </a:xfrm>
            <a:custGeom>
              <a:avLst/>
              <a:gdLst>
                <a:gd name="connsiteX0" fmla="*/ 0 w 34099"/>
                <a:gd name="connsiteY0" fmla="*/ 34671 h 48577"/>
                <a:gd name="connsiteX1" fmla="*/ 23717 w 34099"/>
                <a:gd name="connsiteY1" fmla="*/ 48578 h 48577"/>
                <a:gd name="connsiteX2" fmla="*/ 31623 w 34099"/>
                <a:gd name="connsiteY2" fmla="*/ 17336 h 48577"/>
                <a:gd name="connsiteX3" fmla="*/ 32195 w 34099"/>
                <a:gd name="connsiteY3" fmla="*/ 15907 h 48577"/>
                <a:gd name="connsiteX4" fmla="*/ 34100 w 34099"/>
                <a:gd name="connsiteY4" fmla="*/ 11240 h 48577"/>
                <a:gd name="connsiteX5" fmla="*/ 28099 w 34099"/>
                <a:gd name="connsiteY5" fmla="*/ 8001 h 48577"/>
                <a:gd name="connsiteX6" fmla="*/ 12668 w 34099"/>
                <a:gd name="connsiteY6" fmla="*/ 0 h 48577"/>
                <a:gd name="connsiteX7" fmla="*/ 8954 w 34099"/>
                <a:gd name="connsiteY7" fmla="*/ 8001 h 48577"/>
                <a:gd name="connsiteX8" fmla="*/ 0 w 34099"/>
                <a:gd name="connsiteY8" fmla="*/ 34671 h 4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9" h="48577">
                  <a:moveTo>
                    <a:pt x="0" y="34671"/>
                  </a:moveTo>
                  <a:cubicBezTo>
                    <a:pt x="8287" y="39529"/>
                    <a:pt x="16193" y="44196"/>
                    <a:pt x="23717" y="48578"/>
                  </a:cubicBezTo>
                  <a:cubicBezTo>
                    <a:pt x="24956" y="38005"/>
                    <a:pt x="27527" y="27527"/>
                    <a:pt x="31623" y="17336"/>
                  </a:cubicBezTo>
                  <a:cubicBezTo>
                    <a:pt x="31814" y="16859"/>
                    <a:pt x="32004" y="16383"/>
                    <a:pt x="32195" y="15907"/>
                  </a:cubicBezTo>
                  <a:cubicBezTo>
                    <a:pt x="32861" y="14383"/>
                    <a:pt x="33433" y="12764"/>
                    <a:pt x="34100" y="11240"/>
                  </a:cubicBezTo>
                  <a:cubicBezTo>
                    <a:pt x="32099" y="10192"/>
                    <a:pt x="30099" y="9049"/>
                    <a:pt x="28099" y="8001"/>
                  </a:cubicBezTo>
                  <a:cubicBezTo>
                    <a:pt x="22955" y="5334"/>
                    <a:pt x="17812" y="2667"/>
                    <a:pt x="12668" y="0"/>
                  </a:cubicBezTo>
                  <a:cubicBezTo>
                    <a:pt x="11335" y="2667"/>
                    <a:pt x="10096" y="5334"/>
                    <a:pt x="8954" y="8001"/>
                  </a:cubicBezTo>
                  <a:cubicBezTo>
                    <a:pt x="5144" y="16574"/>
                    <a:pt x="2096" y="25527"/>
                    <a:pt x="0" y="34671"/>
                  </a:cubicBezTo>
                  <a:close/>
                </a:path>
              </a:pathLst>
            </a:custGeom>
            <a:solidFill>
              <a:srgbClr val="BC0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72BC6E43-E534-467D-829E-7AC01C86E684}"/>
                </a:ext>
              </a:extLst>
            </p:cNvPr>
            <p:cNvSpPr/>
            <p:nvPr/>
          </p:nvSpPr>
          <p:spPr>
            <a:xfrm>
              <a:off x="6486048" y="3915250"/>
              <a:ext cx="52578" cy="64293"/>
            </a:xfrm>
            <a:custGeom>
              <a:avLst/>
              <a:gdLst>
                <a:gd name="connsiteX0" fmla="*/ 4382 w 52578"/>
                <a:gd name="connsiteY0" fmla="*/ 44767 h 64293"/>
                <a:gd name="connsiteX1" fmla="*/ 0 w 52578"/>
                <a:gd name="connsiteY1" fmla="*/ 53054 h 64293"/>
                <a:gd name="connsiteX2" fmla="*/ 15431 w 52578"/>
                <a:gd name="connsiteY2" fmla="*/ 61055 h 64293"/>
                <a:gd name="connsiteX3" fmla="*/ 21431 w 52578"/>
                <a:gd name="connsiteY3" fmla="*/ 64294 h 64293"/>
                <a:gd name="connsiteX4" fmla="*/ 46577 w 52578"/>
                <a:gd name="connsiteY4" fmla="*/ 22384 h 64293"/>
                <a:gd name="connsiteX5" fmla="*/ 52578 w 52578"/>
                <a:gd name="connsiteY5" fmla="*/ 16192 h 64293"/>
                <a:gd name="connsiteX6" fmla="*/ 39053 w 52578"/>
                <a:gd name="connsiteY6" fmla="*/ 0 h 64293"/>
                <a:gd name="connsiteX7" fmla="*/ 4382 w 52578"/>
                <a:gd name="connsiteY7" fmla="*/ 44767 h 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78" h="64293">
                  <a:moveTo>
                    <a:pt x="4382" y="44767"/>
                  </a:moveTo>
                  <a:cubicBezTo>
                    <a:pt x="2858" y="47530"/>
                    <a:pt x="1333" y="50292"/>
                    <a:pt x="0" y="53054"/>
                  </a:cubicBezTo>
                  <a:cubicBezTo>
                    <a:pt x="5144" y="55721"/>
                    <a:pt x="10287" y="58388"/>
                    <a:pt x="15431" y="61055"/>
                  </a:cubicBezTo>
                  <a:cubicBezTo>
                    <a:pt x="17431" y="62103"/>
                    <a:pt x="19431" y="63151"/>
                    <a:pt x="21431" y="64294"/>
                  </a:cubicBezTo>
                  <a:cubicBezTo>
                    <a:pt x="27813" y="49435"/>
                    <a:pt x="36004" y="34480"/>
                    <a:pt x="46577" y="22384"/>
                  </a:cubicBezTo>
                  <a:cubicBezTo>
                    <a:pt x="48482" y="20193"/>
                    <a:pt x="50483" y="18193"/>
                    <a:pt x="52578" y="16192"/>
                  </a:cubicBezTo>
                  <a:cubicBezTo>
                    <a:pt x="48196" y="10858"/>
                    <a:pt x="43720" y="5429"/>
                    <a:pt x="39053" y="0"/>
                  </a:cubicBezTo>
                  <a:cubicBezTo>
                    <a:pt x="24575" y="12192"/>
                    <a:pt x="13716" y="28194"/>
                    <a:pt x="4382" y="44767"/>
                  </a:cubicBezTo>
                  <a:close/>
                </a:path>
              </a:pathLst>
            </a:custGeom>
            <a:solidFill>
              <a:srgbClr val="D420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28F61FEF-2C98-4036-B964-1CFD242CAED9}"/>
                </a:ext>
              </a:extLst>
            </p:cNvPr>
            <p:cNvSpPr/>
            <p:nvPr/>
          </p:nvSpPr>
          <p:spPr>
            <a:xfrm>
              <a:off x="5745384" y="2834829"/>
              <a:ext cx="150685" cy="109061"/>
            </a:xfrm>
            <a:custGeom>
              <a:avLst/>
              <a:gdLst>
                <a:gd name="connsiteX0" fmla="*/ 118777 w 150685"/>
                <a:gd name="connsiteY0" fmla="*/ 96012 h 109061"/>
                <a:gd name="connsiteX1" fmla="*/ 150686 w 150685"/>
                <a:gd name="connsiteY1" fmla="*/ 32290 h 109061"/>
                <a:gd name="connsiteX2" fmla="*/ 144590 w 150685"/>
                <a:gd name="connsiteY2" fmla="*/ 0 h 109061"/>
                <a:gd name="connsiteX3" fmla="*/ 87059 w 150685"/>
                <a:gd name="connsiteY3" fmla="*/ 75819 h 109061"/>
                <a:gd name="connsiteX4" fmla="*/ 86773 w 150685"/>
                <a:gd name="connsiteY4" fmla="*/ 75914 h 109061"/>
                <a:gd name="connsiteX5" fmla="*/ 76009 w 150685"/>
                <a:gd name="connsiteY5" fmla="*/ 77343 h 109061"/>
                <a:gd name="connsiteX6" fmla="*/ 75343 w 150685"/>
                <a:gd name="connsiteY6" fmla="*/ 77343 h 109061"/>
                <a:gd name="connsiteX7" fmla="*/ 74676 w 150685"/>
                <a:gd name="connsiteY7" fmla="*/ 77343 h 109061"/>
                <a:gd name="connsiteX8" fmla="*/ 74105 w 150685"/>
                <a:gd name="connsiteY8" fmla="*/ 77343 h 109061"/>
                <a:gd name="connsiteX9" fmla="*/ 63722 w 150685"/>
                <a:gd name="connsiteY9" fmla="*/ 76009 h 109061"/>
                <a:gd name="connsiteX10" fmla="*/ 6096 w 150685"/>
                <a:gd name="connsiteY10" fmla="*/ 191 h 109061"/>
                <a:gd name="connsiteX11" fmla="*/ 0 w 150685"/>
                <a:gd name="connsiteY11" fmla="*/ 32480 h 109061"/>
                <a:gd name="connsiteX12" fmla="*/ 31909 w 150685"/>
                <a:gd name="connsiteY12" fmla="*/ 96203 h 109061"/>
                <a:gd name="connsiteX13" fmla="*/ 74962 w 150685"/>
                <a:gd name="connsiteY13" fmla="*/ 109061 h 109061"/>
                <a:gd name="connsiteX14" fmla="*/ 75343 w 150685"/>
                <a:gd name="connsiteY14" fmla="*/ 109061 h 109061"/>
                <a:gd name="connsiteX15" fmla="*/ 75724 w 150685"/>
                <a:gd name="connsiteY15" fmla="*/ 109061 h 109061"/>
                <a:gd name="connsiteX16" fmla="*/ 118777 w 150685"/>
                <a:gd name="connsiteY16" fmla="*/ 96012 h 109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0685" h="109061">
                  <a:moveTo>
                    <a:pt x="118777" y="96012"/>
                  </a:moveTo>
                  <a:cubicBezTo>
                    <a:pt x="139922" y="83153"/>
                    <a:pt x="150686" y="61722"/>
                    <a:pt x="150686" y="32290"/>
                  </a:cubicBezTo>
                  <a:cubicBezTo>
                    <a:pt x="150686" y="22003"/>
                    <a:pt x="148590" y="11144"/>
                    <a:pt x="144590" y="0"/>
                  </a:cubicBezTo>
                  <a:cubicBezTo>
                    <a:pt x="143256" y="59722"/>
                    <a:pt x="100394" y="73057"/>
                    <a:pt x="87059" y="75819"/>
                  </a:cubicBezTo>
                  <a:lnTo>
                    <a:pt x="86773" y="75914"/>
                  </a:lnTo>
                  <a:lnTo>
                    <a:pt x="76009" y="77343"/>
                  </a:lnTo>
                  <a:cubicBezTo>
                    <a:pt x="75914" y="77343"/>
                    <a:pt x="75724" y="77343"/>
                    <a:pt x="75343" y="77343"/>
                  </a:cubicBezTo>
                  <a:cubicBezTo>
                    <a:pt x="74962" y="77343"/>
                    <a:pt x="74676" y="77343"/>
                    <a:pt x="74676" y="77343"/>
                  </a:cubicBezTo>
                  <a:lnTo>
                    <a:pt x="74105" y="77343"/>
                  </a:lnTo>
                  <a:lnTo>
                    <a:pt x="63722" y="76009"/>
                  </a:lnTo>
                  <a:cubicBezTo>
                    <a:pt x="50387" y="73343"/>
                    <a:pt x="7430" y="60007"/>
                    <a:pt x="6096" y="191"/>
                  </a:cubicBezTo>
                  <a:cubicBezTo>
                    <a:pt x="2000" y="11335"/>
                    <a:pt x="0" y="22193"/>
                    <a:pt x="0" y="32480"/>
                  </a:cubicBezTo>
                  <a:cubicBezTo>
                    <a:pt x="0" y="61817"/>
                    <a:pt x="10763" y="83249"/>
                    <a:pt x="31909" y="96203"/>
                  </a:cubicBezTo>
                  <a:cubicBezTo>
                    <a:pt x="49625" y="106966"/>
                    <a:pt x="69342" y="108776"/>
                    <a:pt x="74962" y="109061"/>
                  </a:cubicBezTo>
                  <a:lnTo>
                    <a:pt x="75343" y="109061"/>
                  </a:lnTo>
                  <a:lnTo>
                    <a:pt x="75724" y="109061"/>
                  </a:lnTo>
                  <a:cubicBezTo>
                    <a:pt x="81344" y="108680"/>
                    <a:pt x="101060" y="106775"/>
                    <a:pt x="118777" y="96012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BF188BA4-62B2-4409-B019-0A72DA6331E4}"/>
                </a:ext>
              </a:extLst>
            </p:cNvPr>
            <p:cNvSpPr/>
            <p:nvPr/>
          </p:nvSpPr>
          <p:spPr>
            <a:xfrm>
              <a:off x="5741288" y="2811112"/>
              <a:ext cx="159067" cy="136874"/>
            </a:xfrm>
            <a:custGeom>
              <a:avLst/>
              <a:gdLst>
                <a:gd name="connsiteX0" fmla="*/ 125063 w 159067"/>
                <a:gd name="connsiteY0" fmla="*/ 123349 h 136874"/>
                <a:gd name="connsiteX1" fmla="*/ 159068 w 159067"/>
                <a:gd name="connsiteY1" fmla="*/ 56102 h 136874"/>
                <a:gd name="connsiteX2" fmla="*/ 142208 w 159067"/>
                <a:gd name="connsiteY2" fmla="*/ 0 h 136874"/>
                <a:gd name="connsiteX3" fmla="*/ 144590 w 159067"/>
                <a:gd name="connsiteY3" fmla="*/ 20955 h 136874"/>
                <a:gd name="connsiteX4" fmla="*/ 90392 w 159067"/>
                <a:gd name="connsiteY4" fmla="*/ 95441 h 136874"/>
                <a:gd name="connsiteX5" fmla="*/ 80201 w 159067"/>
                <a:gd name="connsiteY5" fmla="*/ 96774 h 136874"/>
                <a:gd name="connsiteX6" fmla="*/ 80201 w 159067"/>
                <a:gd name="connsiteY6" fmla="*/ 96774 h 136874"/>
                <a:gd name="connsiteX7" fmla="*/ 79534 w 159067"/>
                <a:gd name="connsiteY7" fmla="*/ 96774 h 136874"/>
                <a:gd name="connsiteX8" fmla="*/ 78867 w 159067"/>
                <a:gd name="connsiteY8" fmla="*/ 96774 h 136874"/>
                <a:gd name="connsiteX9" fmla="*/ 78867 w 159067"/>
                <a:gd name="connsiteY9" fmla="*/ 96774 h 136874"/>
                <a:gd name="connsiteX10" fmla="*/ 68771 w 159067"/>
                <a:gd name="connsiteY10" fmla="*/ 95441 h 136874"/>
                <a:gd name="connsiteX11" fmla="*/ 14478 w 159067"/>
                <a:gd name="connsiteY11" fmla="*/ 20955 h 136874"/>
                <a:gd name="connsiteX12" fmla="*/ 16859 w 159067"/>
                <a:gd name="connsiteY12" fmla="*/ 0 h 136874"/>
                <a:gd name="connsiteX13" fmla="*/ 0 w 159067"/>
                <a:gd name="connsiteY13" fmla="*/ 56102 h 136874"/>
                <a:gd name="connsiteX14" fmla="*/ 34004 w 159067"/>
                <a:gd name="connsiteY14" fmla="*/ 123349 h 136874"/>
                <a:gd name="connsiteX15" fmla="*/ 79057 w 159067"/>
                <a:gd name="connsiteY15" fmla="*/ 136874 h 136874"/>
                <a:gd name="connsiteX16" fmla="*/ 79724 w 159067"/>
                <a:gd name="connsiteY16" fmla="*/ 136874 h 136874"/>
                <a:gd name="connsiteX17" fmla="*/ 79724 w 159067"/>
                <a:gd name="connsiteY17" fmla="*/ 136874 h 136874"/>
                <a:gd name="connsiteX18" fmla="*/ 79724 w 159067"/>
                <a:gd name="connsiteY18" fmla="*/ 136874 h 136874"/>
                <a:gd name="connsiteX19" fmla="*/ 80391 w 159067"/>
                <a:gd name="connsiteY19" fmla="*/ 136874 h 136874"/>
                <a:gd name="connsiteX20" fmla="*/ 125063 w 159067"/>
                <a:gd name="connsiteY20" fmla="*/ 123349 h 136874"/>
                <a:gd name="connsiteX21" fmla="*/ 79820 w 159067"/>
                <a:gd name="connsiteY21" fmla="*/ 132683 h 136874"/>
                <a:gd name="connsiteX22" fmla="*/ 79439 w 159067"/>
                <a:gd name="connsiteY22" fmla="*/ 132683 h 136874"/>
                <a:gd name="connsiteX23" fmla="*/ 79057 w 159067"/>
                <a:gd name="connsiteY23" fmla="*/ 132683 h 136874"/>
                <a:gd name="connsiteX24" fmla="*/ 36005 w 159067"/>
                <a:gd name="connsiteY24" fmla="*/ 119824 h 136874"/>
                <a:gd name="connsiteX25" fmla="*/ 4096 w 159067"/>
                <a:gd name="connsiteY25" fmla="*/ 56102 h 136874"/>
                <a:gd name="connsiteX26" fmla="*/ 10192 w 159067"/>
                <a:gd name="connsiteY26" fmla="*/ 23813 h 136874"/>
                <a:gd name="connsiteX27" fmla="*/ 67818 w 159067"/>
                <a:gd name="connsiteY27" fmla="*/ 99631 h 136874"/>
                <a:gd name="connsiteX28" fmla="*/ 78200 w 159067"/>
                <a:gd name="connsiteY28" fmla="*/ 100965 h 136874"/>
                <a:gd name="connsiteX29" fmla="*/ 78772 w 159067"/>
                <a:gd name="connsiteY29" fmla="*/ 100965 h 136874"/>
                <a:gd name="connsiteX30" fmla="*/ 79439 w 159067"/>
                <a:gd name="connsiteY30" fmla="*/ 100965 h 136874"/>
                <a:gd name="connsiteX31" fmla="*/ 80105 w 159067"/>
                <a:gd name="connsiteY31" fmla="*/ 100965 h 136874"/>
                <a:gd name="connsiteX32" fmla="*/ 90869 w 159067"/>
                <a:gd name="connsiteY32" fmla="*/ 99536 h 136874"/>
                <a:gd name="connsiteX33" fmla="*/ 91154 w 159067"/>
                <a:gd name="connsiteY33" fmla="*/ 99441 h 136874"/>
                <a:gd name="connsiteX34" fmla="*/ 148685 w 159067"/>
                <a:gd name="connsiteY34" fmla="*/ 23622 h 136874"/>
                <a:gd name="connsiteX35" fmla="*/ 154781 w 159067"/>
                <a:gd name="connsiteY35" fmla="*/ 55912 h 136874"/>
                <a:gd name="connsiteX36" fmla="*/ 122873 w 159067"/>
                <a:gd name="connsiteY36" fmla="*/ 119634 h 136874"/>
                <a:gd name="connsiteX37" fmla="*/ 79820 w 159067"/>
                <a:gd name="connsiteY37" fmla="*/ 132683 h 13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9067" h="136874">
                  <a:moveTo>
                    <a:pt x="125063" y="123349"/>
                  </a:moveTo>
                  <a:cubicBezTo>
                    <a:pt x="147638" y="109633"/>
                    <a:pt x="159068" y="87058"/>
                    <a:pt x="159068" y="56102"/>
                  </a:cubicBezTo>
                  <a:cubicBezTo>
                    <a:pt x="159068" y="36481"/>
                    <a:pt x="152114" y="17240"/>
                    <a:pt x="142208" y="0"/>
                  </a:cubicBezTo>
                  <a:cubicBezTo>
                    <a:pt x="143732" y="6763"/>
                    <a:pt x="144590" y="13811"/>
                    <a:pt x="144590" y="20955"/>
                  </a:cubicBezTo>
                  <a:cubicBezTo>
                    <a:pt x="144590" y="68294"/>
                    <a:pt x="117157" y="90011"/>
                    <a:pt x="90392" y="95441"/>
                  </a:cubicBezTo>
                  <a:lnTo>
                    <a:pt x="80201" y="96774"/>
                  </a:lnTo>
                  <a:lnTo>
                    <a:pt x="80201" y="96774"/>
                  </a:lnTo>
                  <a:cubicBezTo>
                    <a:pt x="80201" y="96774"/>
                    <a:pt x="79915" y="96774"/>
                    <a:pt x="79534" y="96774"/>
                  </a:cubicBezTo>
                  <a:cubicBezTo>
                    <a:pt x="79153" y="96774"/>
                    <a:pt x="78867" y="96774"/>
                    <a:pt x="78867" y="96774"/>
                  </a:cubicBezTo>
                  <a:cubicBezTo>
                    <a:pt x="78867" y="96774"/>
                    <a:pt x="78867" y="96774"/>
                    <a:pt x="78867" y="96774"/>
                  </a:cubicBezTo>
                  <a:lnTo>
                    <a:pt x="68771" y="95441"/>
                  </a:lnTo>
                  <a:cubicBezTo>
                    <a:pt x="41910" y="90011"/>
                    <a:pt x="14478" y="68294"/>
                    <a:pt x="14478" y="20955"/>
                  </a:cubicBezTo>
                  <a:cubicBezTo>
                    <a:pt x="14478" y="13811"/>
                    <a:pt x="15335" y="6763"/>
                    <a:pt x="16859" y="0"/>
                  </a:cubicBezTo>
                  <a:cubicBezTo>
                    <a:pt x="6953" y="17335"/>
                    <a:pt x="0" y="36481"/>
                    <a:pt x="0" y="56102"/>
                  </a:cubicBezTo>
                  <a:cubicBezTo>
                    <a:pt x="0" y="87058"/>
                    <a:pt x="11430" y="109633"/>
                    <a:pt x="34004" y="123349"/>
                  </a:cubicBezTo>
                  <a:cubicBezTo>
                    <a:pt x="52578" y="134588"/>
                    <a:pt x="73152" y="136493"/>
                    <a:pt x="79057" y="136874"/>
                  </a:cubicBezTo>
                  <a:lnTo>
                    <a:pt x="79724" y="136874"/>
                  </a:lnTo>
                  <a:lnTo>
                    <a:pt x="79724" y="136874"/>
                  </a:lnTo>
                  <a:lnTo>
                    <a:pt x="79724" y="136874"/>
                  </a:lnTo>
                  <a:lnTo>
                    <a:pt x="80391" y="136874"/>
                  </a:lnTo>
                  <a:cubicBezTo>
                    <a:pt x="85916" y="136493"/>
                    <a:pt x="106490" y="134588"/>
                    <a:pt x="125063" y="123349"/>
                  </a:cubicBezTo>
                  <a:close/>
                  <a:moveTo>
                    <a:pt x="79820" y="132683"/>
                  </a:moveTo>
                  <a:lnTo>
                    <a:pt x="79439" y="132683"/>
                  </a:lnTo>
                  <a:lnTo>
                    <a:pt x="79057" y="132683"/>
                  </a:lnTo>
                  <a:cubicBezTo>
                    <a:pt x="73438" y="132397"/>
                    <a:pt x="53721" y="130588"/>
                    <a:pt x="36005" y="119824"/>
                  </a:cubicBezTo>
                  <a:cubicBezTo>
                    <a:pt x="14859" y="106966"/>
                    <a:pt x="4096" y="85534"/>
                    <a:pt x="4096" y="56102"/>
                  </a:cubicBezTo>
                  <a:cubicBezTo>
                    <a:pt x="4096" y="45815"/>
                    <a:pt x="6191" y="34957"/>
                    <a:pt x="10192" y="23813"/>
                  </a:cubicBezTo>
                  <a:cubicBezTo>
                    <a:pt x="11525" y="83629"/>
                    <a:pt x="54483" y="96965"/>
                    <a:pt x="67818" y="99631"/>
                  </a:cubicBezTo>
                  <a:lnTo>
                    <a:pt x="78200" y="100965"/>
                  </a:lnTo>
                  <a:lnTo>
                    <a:pt x="78772" y="100965"/>
                  </a:lnTo>
                  <a:cubicBezTo>
                    <a:pt x="78772" y="100965"/>
                    <a:pt x="79057" y="100965"/>
                    <a:pt x="79439" y="100965"/>
                  </a:cubicBezTo>
                  <a:cubicBezTo>
                    <a:pt x="79820" y="100965"/>
                    <a:pt x="80105" y="100965"/>
                    <a:pt x="80105" y="100965"/>
                  </a:cubicBezTo>
                  <a:lnTo>
                    <a:pt x="90869" y="99536"/>
                  </a:lnTo>
                  <a:lnTo>
                    <a:pt x="91154" y="99441"/>
                  </a:lnTo>
                  <a:cubicBezTo>
                    <a:pt x="104489" y="96774"/>
                    <a:pt x="147352" y="83344"/>
                    <a:pt x="148685" y="23622"/>
                  </a:cubicBezTo>
                  <a:cubicBezTo>
                    <a:pt x="152781" y="34766"/>
                    <a:pt x="154781" y="45625"/>
                    <a:pt x="154781" y="55912"/>
                  </a:cubicBezTo>
                  <a:cubicBezTo>
                    <a:pt x="154781" y="85249"/>
                    <a:pt x="144018" y="106680"/>
                    <a:pt x="122873" y="119634"/>
                  </a:cubicBezTo>
                  <a:cubicBezTo>
                    <a:pt x="105156" y="130493"/>
                    <a:pt x="85439" y="132397"/>
                    <a:pt x="79820" y="132683"/>
                  </a:cubicBezTo>
                  <a:close/>
                </a:path>
              </a:pathLst>
            </a:custGeom>
            <a:solidFill>
              <a:srgbClr val="D68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9F3BD3F0-7EC7-444F-909D-86AD80FFFDFB}"/>
                </a:ext>
              </a:extLst>
            </p:cNvPr>
            <p:cNvSpPr/>
            <p:nvPr/>
          </p:nvSpPr>
          <p:spPr>
            <a:xfrm>
              <a:off x="5730334" y="2722244"/>
              <a:ext cx="180784" cy="236410"/>
            </a:xfrm>
            <a:custGeom>
              <a:avLst/>
              <a:gdLst>
                <a:gd name="connsiteX0" fmla="*/ 116777 w 180784"/>
                <a:gd name="connsiteY0" fmla="*/ 232124 h 236410"/>
                <a:gd name="connsiteX1" fmla="*/ 180784 w 180784"/>
                <a:gd name="connsiteY1" fmla="*/ 144875 h 236410"/>
                <a:gd name="connsiteX2" fmla="*/ 116300 w 180784"/>
                <a:gd name="connsiteY2" fmla="*/ 25813 h 236410"/>
                <a:gd name="connsiteX3" fmla="*/ 114109 w 180784"/>
                <a:gd name="connsiteY3" fmla="*/ 23717 h 236410"/>
                <a:gd name="connsiteX4" fmla="*/ 112204 w 180784"/>
                <a:gd name="connsiteY4" fmla="*/ 14478 h 236410"/>
                <a:gd name="connsiteX5" fmla="*/ 112204 w 180784"/>
                <a:gd name="connsiteY5" fmla="*/ 14478 h 236410"/>
                <a:gd name="connsiteX6" fmla="*/ 110109 w 180784"/>
                <a:gd name="connsiteY6" fmla="*/ 10573 h 236410"/>
                <a:gd name="connsiteX7" fmla="*/ 110109 w 180784"/>
                <a:gd name="connsiteY7" fmla="*/ 10573 h 236410"/>
                <a:gd name="connsiteX8" fmla="*/ 100298 w 180784"/>
                <a:gd name="connsiteY8" fmla="*/ 2191 h 236410"/>
                <a:gd name="connsiteX9" fmla="*/ 90392 w 180784"/>
                <a:gd name="connsiteY9" fmla="*/ 0 h 236410"/>
                <a:gd name="connsiteX10" fmla="*/ 78296 w 180784"/>
                <a:gd name="connsiteY10" fmla="*/ 3334 h 236410"/>
                <a:gd name="connsiteX11" fmla="*/ 66675 w 180784"/>
                <a:gd name="connsiteY11" fmla="*/ 23622 h 236410"/>
                <a:gd name="connsiteX12" fmla="*/ 0 w 180784"/>
                <a:gd name="connsiteY12" fmla="*/ 144780 h 236410"/>
                <a:gd name="connsiteX13" fmla="*/ 89249 w 180784"/>
                <a:gd name="connsiteY13" fmla="*/ 236315 h 236410"/>
                <a:gd name="connsiteX14" fmla="*/ 89249 w 180784"/>
                <a:gd name="connsiteY14" fmla="*/ 236411 h 236410"/>
                <a:gd name="connsiteX15" fmla="*/ 90488 w 180784"/>
                <a:gd name="connsiteY15" fmla="*/ 236411 h 236410"/>
                <a:gd name="connsiteX16" fmla="*/ 91726 w 180784"/>
                <a:gd name="connsiteY16" fmla="*/ 236411 h 236410"/>
                <a:gd name="connsiteX17" fmla="*/ 91726 w 180784"/>
                <a:gd name="connsiteY17" fmla="*/ 236315 h 236410"/>
                <a:gd name="connsiteX18" fmla="*/ 110490 w 180784"/>
                <a:gd name="connsiteY18" fmla="*/ 233648 h 236410"/>
                <a:gd name="connsiteX19" fmla="*/ 116777 w 180784"/>
                <a:gd name="connsiteY19" fmla="*/ 232124 h 236410"/>
                <a:gd name="connsiteX20" fmla="*/ 90392 w 180784"/>
                <a:gd name="connsiteY20" fmla="*/ 7430 h 236410"/>
                <a:gd name="connsiteX21" fmla="*/ 106871 w 180784"/>
                <a:gd name="connsiteY21" fmla="*/ 23908 h 236410"/>
                <a:gd name="connsiteX22" fmla="*/ 90392 w 180784"/>
                <a:gd name="connsiteY22" fmla="*/ 40386 h 236410"/>
                <a:gd name="connsiteX23" fmla="*/ 73914 w 180784"/>
                <a:gd name="connsiteY23" fmla="*/ 23908 h 236410"/>
                <a:gd name="connsiteX24" fmla="*/ 90392 w 180784"/>
                <a:gd name="connsiteY24" fmla="*/ 7430 h 236410"/>
                <a:gd name="connsiteX25" fmla="*/ 68390 w 180784"/>
                <a:gd name="connsiteY25" fmla="*/ 32861 h 236410"/>
                <a:gd name="connsiteX26" fmla="*/ 90392 w 180784"/>
                <a:gd name="connsiteY26" fmla="*/ 47625 h 236410"/>
                <a:gd name="connsiteX27" fmla="*/ 106394 w 180784"/>
                <a:gd name="connsiteY27" fmla="*/ 41434 h 236410"/>
                <a:gd name="connsiteX28" fmla="*/ 112395 w 180784"/>
                <a:gd name="connsiteY28" fmla="*/ 32861 h 236410"/>
                <a:gd name="connsiteX29" fmla="*/ 144780 w 180784"/>
                <a:gd name="connsiteY29" fmla="*/ 109728 h 236410"/>
                <a:gd name="connsiteX30" fmla="*/ 114014 w 180784"/>
                <a:gd name="connsiteY30" fmla="*/ 168402 h 236410"/>
                <a:gd name="connsiteX31" fmla="*/ 110204 w 180784"/>
                <a:gd name="connsiteY31" fmla="*/ 170117 h 236410"/>
                <a:gd name="connsiteX32" fmla="*/ 91250 w 180784"/>
                <a:gd name="connsiteY32" fmla="*/ 174689 h 236410"/>
                <a:gd name="connsiteX33" fmla="*/ 91250 w 180784"/>
                <a:gd name="connsiteY33" fmla="*/ 174784 h 236410"/>
                <a:gd name="connsiteX34" fmla="*/ 90488 w 180784"/>
                <a:gd name="connsiteY34" fmla="*/ 174784 h 236410"/>
                <a:gd name="connsiteX35" fmla="*/ 89725 w 180784"/>
                <a:gd name="connsiteY35" fmla="*/ 174784 h 236410"/>
                <a:gd name="connsiteX36" fmla="*/ 89725 w 180784"/>
                <a:gd name="connsiteY36" fmla="*/ 174689 h 236410"/>
                <a:gd name="connsiteX37" fmla="*/ 36195 w 180784"/>
                <a:gd name="connsiteY37" fmla="*/ 109728 h 236410"/>
                <a:gd name="connsiteX38" fmla="*/ 68390 w 180784"/>
                <a:gd name="connsiteY38" fmla="*/ 32861 h 236410"/>
                <a:gd name="connsiteX39" fmla="*/ 91059 w 180784"/>
                <a:gd name="connsiteY39" fmla="*/ 225743 h 236410"/>
                <a:gd name="connsiteX40" fmla="*/ 90392 w 180784"/>
                <a:gd name="connsiteY40" fmla="*/ 225743 h 236410"/>
                <a:gd name="connsiteX41" fmla="*/ 90392 w 180784"/>
                <a:gd name="connsiteY41" fmla="*/ 225743 h 236410"/>
                <a:gd name="connsiteX42" fmla="*/ 90392 w 180784"/>
                <a:gd name="connsiteY42" fmla="*/ 225743 h 236410"/>
                <a:gd name="connsiteX43" fmla="*/ 89725 w 180784"/>
                <a:gd name="connsiteY43" fmla="*/ 225743 h 236410"/>
                <a:gd name="connsiteX44" fmla="*/ 44672 w 180784"/>
                <a:gd name="connsiteY44" fmla="*/ 212217 h 236410"/>
                <a:gd name="connsiteX45" fmla="*/ 10668 w 180784"/>
                <a:gd name="connsiteY45" fmla="*/ 144971 h 236410"/>
                <a:gd name="connsiteX46" fmla="*/ 27527 w 180784"/>
                <a:gd name="connsiteY46" fmla="*/ 88868 h 236410"/>
                <a:gd name="connsiteX47" fmla="*/ 25146 w 180784"/>
                <a:gd name="connsiteY47" fmla="*/ 109823 h 236410"/>
                <a:gd name="connsiteX48" fmla="*/ 79438 w 180784"/>
                <a:gd name="connsiteY48" fmla="*/ 184309 h 236410"/>
                <a:gd name="connsiteX49" fmla="*/ 89535 w 180784"/>
                <a:gd name="connsiteY49" fmla="*/ 185642 h 236410"/>
                <a:gd name="connsiteX50" fmla="*/ 89535 w 180784"/>
                <a:gd name="connsiteY50" fmla="*/ 185642 h 236410"/>
                <a:gd name="connsiteX51" fmla="*/ 90202 w 180784"/>
                <a:gd name="connsiteY51" fmla="*/ 185642 h 236410"/>
                <a:gd name="connsiteX52" fmla="*/ 90869 w 180784"/>
                <a:gd name="connsiteY52" fmla="*/ 185642 h 236410"/>
                <a:gd name="connsiteX53" fmla="*/ 90869 w 180784"/>
                <a:gd name="connsiteY53" fmla="*/ 185642 h 236410"/>
                <a:gd name="connsiteX54" fmla="*/ 101060 w 180784"/>
                <a:gd name="connsiteY54" fmla="*/ 184309 h 236410"/>
                <a:gd name="connsiteX55" fmla="*/ 155258 w 180784"/>
                <a:gd name="connsiteY55" fmla="*/ 109823 h 236410"/>
                <a:gd name="connsiteX56" fmla="*/ 152876 w 180784"/>
                <a:gd name="connsiteY56" fmla="*/ 88868 h 236410"/>
                <a:gd name="connsiteX57" fmla="*/ 169736 w 180784"/>
                <a:gd name="connsiteY57" fmla="*/ 144971 h 236410"/>
                <a:gd name="connsiteX58" fmla="*/ 135731 w 180784"/>
                <a:gd name="connsiteY58" fmla="*/ 212217 h 236410"/>
                <a:gd name="connsiteX59" fmla="*/ 91059 w 180784"/>
                <a:gd name="connsiteY59" fmla="*/ 225743 h 23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80784" h="236410">
                  <a:moveTo>
                    <a:pt x="116777" y="232124"/>
                  </a:moveTo>
                  <a:cubicBezTo>
                    <a:pt x="143732" y="224409"/>
                    <a:pt x="180784" y="203168"/>
                    <a:pt x="180784" y="144875"/>
                  </a:cubicBezTo>
                  <a:cubicBezTo>
                    <a:pt x="180784" y="95441"/>
                    <a:pt x="141732" y="50102"/>
                    <a:pt x="116300" y="25813"/>
                  </a:cubicBezTo>
                  <a:cubicBezTo>
                    <a:pt x="115538" y="25146"/>
                    <a:pt x="114871" y="24384"/>
                    <a:pt x="114109" y="23717"/>
                  </a:cubicBezTo>
                  <a:cubicBezTo>
                    <a:pt x="114109" y="20479"/>
                    <a:pt x="113443" y="17335"/>
                    <a:pt x="112204" y="14478"/>
                  </a:cubicBezTo>
                  <a:lnTo>
                    <a:pt x="112204" y="14478"/>
                  </a:lnTo>
                  <a:cubicBezTo>
                    <a:pt x="111633" y="13145"/>
                    <a:pt x="110966" y="11811"/>
                    <a:pt x="110109" y="10573"/>
                  </a:cubicBezTo>
                  <a:lnTo>
                    <a:pt x="110109" y="10573"/>
                  </a:lnTo>
                  <a:cubicBezTo>
                    <a:pt x="107728" y="6953"/>
                    <a:pt x="104299" y="4001"/>
                    <a:pt x="100298" y="2191"/>
                  </a:cubicBezTo>
                  <a:cubicBezTo>
                    <a:pt x="97250" y="762"/>
                    <a:pt x="93917" y="0"/>
                    <a:pt x="90392" y="0"/>
                  </a:cubicBezTo>
                  <a:cubicBezTo>
                    <a:pt x="85915" y="0"/>
                    <a:pt x="81820" y="1238"/>
                    <a:pt x="78296" y="3334"/>
                  </a:cubicBezTo>
                  <a:cubicBezTo>
                    <a:pt x="71342" y="7430"/>
                    <a:pt x="66675" y="15050"/>
                    <a:pt x="66675" y="23622"/>
                  </a:cubicBezTo>
                  <a:cubicBezTo>
                    <a:pt x="41338" y="47339"/>
                    <a:pt x="0" y="93917"/>
                    <a:pt x="0" y="144780"/>
                  </a:cubicBezTo>
                  <a:cubicBezTo>
                    <a:pt x="0" y="227552"/>
                    <a:pt x="74676" y="235553"/>
                    <a:pt x="89249" y="236315"/>
                  </a:cubicBezTo>
                  <a:lnTo>
                    <a:pt x="89249" y="236411"/>
                  </a:lnTo>
                  <a:cubicBezTo>
                    <a:pt x="89249" y="236411"/>
                    <a:pt x="89725" y="236411"/>
                    <a:pt x="90488" y="236411"/>
                  </a:cubicBezTo>
                  <a:cubicBezTo>
                    <a:pt x="91250" y="236411"/>
                    <a:pt x="91726" y="236411"/>
                    <a:pt x="91726" y="236411"/>
                  </a:cubicBezTo>
                  <a:lnTo>
                    <a:pt x="91726" y="236315"/>
                  </a:lnTo>
                  <a:cubicBezTo>
                    <a:pt x="95155" y="236125"/>
                    <a:pt x="102013" y="235553"/>
                    <a:pt x="110490" y="233648"/>
                  </a:cubicBezTo>
                  <a:cubicBezTo>
                    <a:pt x="112490" y="233363"/>
                    <a:pt x="114586" y="232791"/>
                    <a:pt x="116777" y="232124"/>
                  </a:cubicBezTo>
                  <a:close/>
                  <a:moveTo>
                    <a:pt x="90392" y="7430"/>
                  </a:moveTo>
                  <a:cubicBezTo>
                    <a:pt x="99536" y="7430"/>
                    <a:pt x="106871" y="14859"/>
                    <a:pt x="106871" y="23908"/>
                  </a:cubicBezTo>
                  <a:cubicBezTo>
                    <a:pt x="106871" y="33052"/>
                    <a:pt x="99441" y="40386"/>
                    <a:pt x="90392" y="40386"/>
                  </a:cubicBezTo>
                  <a:cubicBezTo>
                    <a:pt x="81248" y="40386"/>
                    <a:pt x="73914" y="32956"/>
                    <a:pt x="73914" y="23908"/>
                  </a:cubicBezTo>
                  <a:cubicBezTo>
                    <a:pt x="73819" y="14764"/>
                    <a:pt x="81248" y="7430"/>
                    <a:pt x="90392" y="7430"/>
                  </a:cubicBezTo>
                  <a:close/>
                  <a:moveTo>
                    <a:pt x="68390" y="32861"/>
                  </a:moveTo>
                  <a:cubicBezTo>
                    <a:pt x="71914" y="41529"/>
                    <a:pt x="80391" y="47625"/>
                    <a:pt x="90392" y="47625"/>
                  </a:cubicBezTo>
                  <a:cubicBezTo>
                    <a:pt x="96583" y="47625"/>
                    <a:pt x="102108" y="45244"/>
                    <a:pt x="106394" y="41434"/>
                  </a:cubicBezTo>
                  <a:cubicBezTo>
                    <a:pt x="108966" y="39053"/>
                    <a:pt x="111061" y="36195"/>
                    <a:pt x="112395" y="32861"/>
                  </a:cubicBezTo>
                  <a:cubicBezTo>
                    <a:pt x="127063" y="51054"/>
                    <a:pt x="144780" y="79343"/>
                    <a:pt x="144780" y="109728"/>
                  </a:cubicBezTo>
                  <a:cubicBezTo>
                    <a:pt x="144780" y="144780"/>
                    <a:pt x="128778" y="160973"/>
                    <a:pt x="114014" y="168402"/>
                  </a:cubicBezTo>
                  <a:cubicBezTo>
                    <a:pt x="112776" y="169069"/>
                    <a:pt x="111442" y="169640"/>
                    <a:pt x="110204" y="170117"/>
                  </a:cubicBezTo>
                  <a:cubicBezTo>
                    <a:pt x="101727" y="173641"/>
                    <a:pt x="94298" y="174498"/>
                    <a:pt x="91250" y="174689"/>
                  </a:cubicBezTo>
                  <a:lnTo>
                    <a:pt x="91250" y="174784"/>
                  </a:lnTo>
                  <a:cubicBezTo>
                    <a:pt x="91250" y="174784"/>
                    <a:pt x="90964" y="174784"/>
                    <a:pt x="90488" y="174784"/>
                  </a:cubicBezTo>
                  <a:cubicBezTo>
                    <a:pt x="90011" y="174784"/>
                    <a:pt x="89725" y="174784"/>
                    <a:pt x="89725" y="174784"/>
                  </a:cubicBezTo>
                  <a:lnTo>
                    <a:pt x="89725" y="174689"/>
                  </a:lnTo>
                  <a:cubicBezTo>
                    <a:pt x="80963" y="174117"/>
                    <a:pt x="36195" y="168402"/>
                    <a:pt x="36195" y="109728"/>
                  </a:cubicBezTo>
                  <a:cubicBezTo>
                    <a:pt x="36100" y="79343"/>
                    <a:pt x="53721" y="51054"/>
                    <a:pt x="68390" y="32861"/>
                  </a:cubicBezTo>
                  <a:close/>
                  <a:moveTo>
                    <a:pt x="91059" y="225743"/>
                  </a:moveTo>
                  <a:lnTo>
                    <a:pt x="90392" y="225743"/>
                  </a:lnTo>
                  <a:lnTo>
                    <a:pt x="90392" y="225743"/>
                  </a:lnTo>
                  <a:lnTo>
                    <a:pt x="90392" y="225743"/>
                  </a:lnTo>
                  <a:lnTo>
                    <a:pt x="89725" y="225743"/>
                  </a:lnTo>
                  <a:cubicBezTo>
                    <a:pt x="83820" y="225457"/>
                    <a:pt x="63246" y="223552"/>
                    <a:pt x="44672" y="212217"/>
                  </a:cubicBezTo>
                  <a:cubicBezTo>
                    <a:pt x="22098" y="198501"/>
                    <a:pt x="10668" y="175927"/>
                    <a:pt x="10668" y="144971"/>
                  </a:cubicBezTo>
                  <a:cubicBezTo>
                    <a:pt x="10668" y="125349"/>
                    <a:pt x="17621" y="106108"/>
                    <a:pt x="27527" y="88868"/>
                  </a:cubicBezTo>
                  <a:cubicBezTo>
                    <a:pt x="26003" y="95631"/>
                    <a:pt x="25146" y="102680"/>
                    <a:pt x="25146" y="109823"/>
                  </a:cubicBezTo>
                  <a:cubicBezTo>
                    <a:pt x="25146" y="157163"/>
                    <a:pt x="52578" y="178975"/>
                    <a:pt x="79438" y="184309"/>
                  </a:cubicBezTo>
                  <a:lnTo>
                    <a:pt x="89535" y="185642"/>
                  </a:lnTo>
                  <a:cubicBezTo>
                    <a:pt x="89535" y="185642"/>
                    <a:pt x="89535" y="185642"/>
                    <a:pt x="89535" y="185642"/>
                  </a:cubicBezTo>
                  <a:cubicBezTo>
                    <a:pt x="89535" y="185642"/>
                    <a:pt x="89821" y="185642"/>
                    <a:pt x="90202" y="185642"/>
                  </a:cubicBezTo>
                  <a:cubicBezTo>
                    <a:pt x="90583" y="185642"/>
                    <a:pt x="90869" y="185642"/>
                    <a:pt x="90869" y="185642"/>
                  </a:cubicBezTo>
                  <a:lnTo>
                    <a:pt x="90869" y="185642"/>
                  </a:lnTo>
                  <a:lnTo>
                    <a:pt x="101060" y="184309"/>
                  </a:lnTo>
                  <a:cubicBezTo>
                    <a:pt x="127825" y="178880"/>
                    <a:pt x="155258" y="157067"/>
                    <a:pt x="155258" y="109823"/>
                  </a:cubicBezTo>
                  <a:cubicBezTo>
                    <a:pt x="155258" y="102680"/>
                    <a:pt x="154400" y="95631"/>
                    <a:pt x="152876" y="88868"/>
                  </a:cubicBezTo>
                  <a:cubicBezTo>
                    <a:pt x="162687" y="106204"/>
                    <a:pt x="169736" y="125349"/>
                    <a:pt x="169736" y="144971"/>
                  </a:cubicBezTo>
                  <a:cubicBezTo>
                    <a:pt x="169736" y="175927"/>
                    <a:pt x="158306" y="198501"/>
                    <a:pt x="135731" y="212217"/>
                  </a:cubicBezTo>
                  <a:cubicBezTo>
                    <a:pt x="117443" y="223457"/>
                    <a:pt x="96869" y="225362"/>
                    <a:pt x="91059" y="225743"/>
                  </a:cubicBezTo>
                  <a:close/>
                </a:path>
              </a:pathLst>
            </a:custGeom>
            <a:solidFill>
              <a:srgbClr val="FFC43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4FF5704B-3694-458A-8753-423BAC78404E}"/>
                </a:ext>
              </a:extLst>
            </p:cNvPr>
            <p:cNvSpPr/>
            <p:nvPr/>
          </p:nvSpPr>
          <p:spPr>
            <a:xfrm>
              <a:off x="5804247" y="2729769"/>
              <a:ext cx="32957" cy="32956"/>
            </a:xfrm>
            <a:custGeom>
              <a:avLst/>
              <a:gdLst>
                <a:gd name="connsiteX0" fmla="*/ 16479 w 32957"/>
                <a:gd name="connsiteY0" fmla="*/ 32956 h 32956"/>
                <a:gd name="connsiteX1" fmla="*/ 32957 w 32957"/>
                <a:gd name="connsiteY1" fmla="*/ 16478 h 32956"/>
                <a:gd name="connsiteX2" fmla="*/ 16479 w 32957"/>
                <a:gd name="connsiteY2" fmla="*/ 0 h 32956"/>
                <a:gd name="connsiteX3" fmla="*/ 1 w 32957"/>
                <a:gd name="connsiteY3" fmla="*/ 16478 h 32956"/>
                <a:gd name="connsiteX4" fmla="*/ 16479 w 32957"/>
                <a:gd name="connsiteY4" fmla="*/ 32956 h 3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57" h="32956">
                  <a:moveTo>
                    <a:pt x="16479" y="32956"/>
                  </a:moveTo>
                  <a:cubicBezTo>
                    <a:pt x="25623" y="32956"/>
                    <a:pt x="32957" y="25527"/>
                    <a:pt x="32957" y="16478"/>
                  </a:cubicBezTo>
                  <a:cubicBezTo>
                    <a:pt x="32957" y="7334"/>
                    <a:pt x="25528" y="0"/>
                    <a:pt x="16479" y="0"/>
                  </a:cubicBezTo>
                  <a:cubicBezTo>
                    <a:pt x="7335" y="0"/>
                    <a:pt x="1" y="7429"/>
                    <a:pt x="1" y="16478"/>
                  </a:cubicBezTo>
                  <a:cubicBezTo>
                    <a:pt x="-94" y="25527"/>
                    <a:pt x="7335" y="32956"/>
                    <a:pt x="16479" y="32956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E3724E45-5616-4B40-A46E-2E68BE510AF1}"/>
                </a:ext>
              </a:extLst>
            </p:cNvPr>
            <p:cNvSpPr/>
            <p:nvPr/>
          </p:nvSpPr>
          <p:spPr>
            <a:xfrm>
              <a:off x="6684073" y="4149851"/>
              <a:ext cx="2285" cy="857"/>
            </a:xfrm>
            <a:custGeom>
              <a:avLst/>
              <a:gdLst>
                <a:gd name="connsiteX0" fmla="*/ 1810 w 2285"/>
                <a:gd name="connsiteY0" fmla="*/ 572 h 857"/>
                <a:gd name="connsiteX1" fmla="*/ 1524 w 2285"/>
                <a:gd name="connsiteY1" fmla="*/ 476 h 857"/>
                <a:gd name="connsiteX2" fmla="*/ 1429 w 2285"/>
                <a:gd name="connsiteY2" fmla="*/ 476 h 857"/>
                <a:gd name="connsiteX3" fmla="*/ 952 w 2285"/>
                <a:gd name="connsiteY3" fmla="*/ 286 h 857"/>
                <a:gd name="connsiteX4" fmla="*/ 952 w 2285"/>
                <a:gd name="connsiteY4" fmla="*/ 286 h 857"/>
                <a:gd name="connsiteX5" fmla="*/ 381 w 2285"/>
                <a:gd name="connsiteY5" fmla="*/ 0 h 857"/>
                <a:gd name="connsiteX6" fmla="*/ 0 w 2285"/>
                <a:gd name="connsiteY6" fmla="*/ 857 h 857"/>
                <a:gd name="connsiteX7" fmla="*/ 2286 w 2285"/>
                <a:gd name="connsiteY7" fmla="*/ 857 h 857"/>
                <a:gd name="connsiteX8" fmla="*/ 2000 w 2285"/>
                <a:gd name="connsiteY8" fmla="*/ 762 h 857"/>
                <a:gd name="connsiteX9" fmla="*/ 1810 w 2285"/>
                <a:gd name="connsiteY9" fmla="*/ 572 h 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5" h="857">
                  <a:moveTo>
                    <a:pt x="1810" y="572"/>
                  </a:moveTo>
                  <a:cubicBezTo>
                    <a:pt x="1714" y="572"/>
                    <a:pt x="1619" y="476"/>
                    <a:pt x="1524" y="476"/>
                  </a:cubicBezTo>
                  <a:cubicBezTo>
                    <a:pt x="1524" y="476"/>
                    <a:pt x="1429" y="476"/>
                    <a:pt x="1429" y="476"/>
                  </a:cubicBezTo>
                  <a:cubicBezTo>
                    <a:pt x="1333" y="381"/>
                    <a:pt x="1143" y="381"/>
                    <a:pt x="952" y="286"/>
                  </a:cubicBezTo>
                  <a:cubicBezTo>
                    <a:pt x="952" y="286"/>
                    <a:pt x="952" y="286"/>
                    <a:pt x="952" y="286"/>
                  </a:cubicBezTo>
                  <a:cubicBezTo>
                    <a:pt x="762" y="191"/>
                    <a:pt x="571" y="95"/>
                    <a:pt x="381" y="0"/>
                  </a:cubicBezTo>
                  <a:lnTo>
                    <a:pt x="0" y="857"/>
                  </a:lnTo>
                  <a:cubicBezTo>
                    <a:pt x="762" y="857"/>
                    <a:pt x="1524" y="857"/>
                    <a:pt x="2286" y="857"/>
                  </a:cubicBezTo>
                  <a:cubicBezTo>
                    <a:pt x="2191" y="857"/>
                    <a:pt x="2096" y="762"/>
                    <a:pt x="2000" y="762"/>
                  </a:cubicBezTo>
                  <a:cubicBezTo>
                    <a:pt x="1905" y="572"/>
                    <a:pt x="1810" y="572"/>
                    <a:pt x="1810" y="572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8ECAE8D6-6BC2-45DF-A88C-9DC2D3A6DF79}"/>
                </a:ext>
              </a:extLst>
            </p:cNvPr>
            <p:cNvSpPr/>
            <p:nvPr/>
          </p:nvSpPr>
          <p:spPr>
            <a:xfrm>
              <a:off x="6548722" y="3996809"/>
              <a:ext cx="187452" cy="153232"/>
            </a:xfrm>
            <a:custGeom>
              <a:avLst/>
              <a:gdLst>
                <a:gd name="connsiteX0" fmla="*/ 133255 w 187452"/>
                <a:gd name="connsiteY0" fmla="*/ 15882 h 153232"/>
                <a:gd name="connsiteX1" fmla="*/ 132874 w 187452"/>
                <a:gd name="connsiteY1" fmla="*/ 26169 h 153232"/>
                <a:gd name="connsiteX2" fmla="*/ 122396 w 187452"/>
                <a:gd name="connsiteY2" fmla="*/ 32169 h 153232"/>
                <a:gd name="connsiteX3" fmla="*/ 113729 w 187452"/>
                <a:gd name="connsiteY3" fmla="*/ 53791 h 153232"/>
                <a:gd name="connsiteX4" fmla="*/ 114491 w 187452"/>
                <a:gd name="connsiteY4" fmla="*/ 58554 h 153232"/>
                <a:gd name="connsiteX5" fmla="*/ 103061 w 187452"/>
                <a:gd name="connsiteY5" fmla="*/ 73698 h 153232"/>
                <a:gd name="connsiteX6" fmla="*/ 102489 w 187452"/>
                <a:gd name="connsiteY6" fmla="*/ 87891 h 153232"/>
                <a:gd name="connsiteX7" fmla="*/ 99727 w 187452"/>
                <a:gd name="connsiteY7" fmla="*/ 89224 h 153232"/>
                <a:gd name="connsiteX8" fmla="*/ 92488 w 187452"/>
                <a:gd name="connsiteY8" fmla="*/ 91320 h 153232"/>
                <a:gd name="connsiteX9" fmla="*/ 75629 w 187452"/>
                <a:gd name="connsiteY9" fmla="*/ 87129 h 153232"/>
                <a:gd name="connsiteX10" fmla="*/ 67437 w 187452"/>
                <a:gd name="connsiteY10" fmla="*/ 80747 h 153232"/>
                <a:gd name="connsiteX11" fmla="*/ 37243 w 187452"/>
                <a:gd name="connsiteY11" fmla="*/ 36360 h 153232"/>
                <a:gd name="connsiteX12" fmla="*/ 34290 w 187452"/>
                <a:gd name="connsiteY12" fmla="*/ 32836 h 153232"/>
                <a:gd name="connsiteX13" fmla="*/ 33242 w 187452"/>
                <a:gd name="connsiteY13" fmla="*/ 31693 h 153232"/>
                <a:gd name="connsiteX14" fmla="*/ 31147 w 187452"/>
                <a:gd name="connsiteY14" fmla="*/ 29407 h 153232"/>
                <a:gd name="connsiteX15" fmla="*/ 29908 w 187452"/>
                <a:gd name="connsiteY15" fmla="*/ 28169 h 153232"/>
                <a:gd name="connsiteX16" fmla="*/ 27908 w 187452"/>
                <a:gd name="connsiteY16" fmla="*/ 26169 h 153232"/>
                <a:gd name="connsiteX17" fmla="*/ 26575 w 187452"/>
                <a:gd name="connsiteY17" fmla="*/ 24930 h 153232"/>
                <a:gd name="connsiteX18" fmla="*/ 24575 w 187452"/>
                <a:gd name="connsiteY18" fmla="*/ 23121 h 153232"/>
                <a:gd name="connsiteX19" fmla="*/ 23146 w 187452"/>
                <a:gd name="connsiteY19" fmla="*/ 21882 h 153232"/>
                <a:gd name="connsiteX20" fmla="*/ 21050 w 187452"/>
                <a:gd name="connsiteY20" fmla="*/ 20168 h 153232"/>
                <a:gd name="connsiteX21" fmla="*/ 19717 w 187452"/>
                <a:gd name="connsiteY21" fmla="*/ 19025 h 153232"/>
                <a:gd name="connsiteX22" fmla="*/ 17336 w 187452"/>
                <a:gd name="connsiteY22" fmla="*/ 17215 h 153232"/>
                <a:gd name="connsiteX23" fmla="*/ 16192 w 187452"/>
                <a:gd name="connsiteY23" fmla="*/ 16358 h 153232"/>
                <a:gd name="connsiteX24" fmla="*/ 12573 w 187452"/>
                <a:gd name="connsiteY24" fmla="*/ 13786 h 153232"/>
                <a:gd name="connsiteX25" fmla="*/ 11716 w 187452"/>
                <a:gd name="connsiteY25" fmla="*/ 13215 h 153232"/>
                <a:gd name="connsiteX26" fmla="*/ 8763 w 187452"/>
                <a:gd name="connsiteY26" fmla="*/ 11310 h 153232"/>
                <a:gd name="connsiteX27" fmla="*/ 8001 w 187452"/>
                <a:gd name="connsiteY27" fmla="*/ 10833 h 153232"/>
                <a:gd name="connsiteX28" fmla="*/ 4286 w 187452"/>
                <a:gd name="connsiteY28" fmla="*/ 21501 h 153232"/>
                <a:gd name="connsiteX29" fmla="*/ 0 w 187452"/>
                <a:gd name="connsiteY29" fmla="*/ 50743 h 153232"/>
                <a:gd name="connsiteX30" fmla="*/ 62675 w 187452"/>
                <a:gd name="connsiteY30" fmla="*/ 116847 h 153232"/>
                <a:gd name="connsiteX31" fmla="*/ 70390 w 187452"/>
                <a:gd name="connsiteY31" fmla="*/ 124086 h 153232"/>
                <a:gd name="connsiteX32" fmla="*/ 70390 w 187452"/>
                <a:gd name="connsiteY32" fmla="*/ 124086 h 153232"/>
                <a:gd name="connsiteX33" fmla="*/ 74009 w 187452"/>
                <a:gd name="connsiteY33" fmla="*/ 127610 h 153232"/>
                <a:gd name="connsiteX34" fmla="*/ 80963 w 187452"/>
                <a:gd name="connsiteY34" fmla="*/ 134944 h 153232"/>
                <a:gd name="connsiteX35" fmla="*/ 84296 w 187452"/>
                <a:gd name="connsiteY35" fmla="*/ 138754 h 153232"/>
                <a:gd name="connsiteX36" fmla="*/ 87440 w 187452"/>
                <a:gd name="connsiteY36" fmla="*/ 141135 h 153232"/>
                <a:gd name="connsiteX37" fmla="*/ 89249 w 187452"/>
                <a:gd name="connsiteY37" fmla="*/ 142469 h 153232"/>
                <a:gd name="connsiteX38" fmla="*/ 92964 w 187452"/>
                <a:gd name="connsiteY38" fmla="*/ 144850 h 153232"/>
                <a:gd name="connsiteX39" fmla="*/ 96774 w 187452"/>
                <a:gd name="connsiteY39" fmla="*/ 146850 h 153232"/>
                <a:gd name="connsiteX40" fmla="*/ 100679 w 187452"/>
                <a:gd name="connsiteY40" fmla="*/ 148565 h 153232"/>
                <a:gd name="connsiteX41" fmla="*/ 110776 w 187452"/>
                <a:gd name="connsiteY41" fmla="*/ 151708 h 153232"/>
                <a:gd name="connsiteX42" fmla="*/ 114871 w 187452"/>
                <a:gd name="connsiteY42" fmla="*/ 152565 h 153232"/>
                <a:gd name="connsiteX43" fmla="*/ 119063 w 187452"/>
                <a:gd name="connsiteY43" fmla="*/ 153232 h 153232"/>
                <a:gd name="connsiteX44" fmla="*/ 119348 w 187452"/>
                <a:gd name="connsiteY44" fmla="*/ 153232 h 153232"/>
                <a:gd name="connsiteX45" fmla="*/ 122587 w 187452"/>
                <a:gd name="connsiteY45" fmla="*/ 146660 h 153232"/>
                <a:gd name="connsiteX46" fmla="*/ 122587 w 187452"/>
                <a:gd name="connsiteY46" fmla="*/ 146660 h 153232"/>
                <a:gd name="connsiteX47" fmla="*/ 119729 w 187452"/>
                <a:gd name="connsiteY47" fmla="*/ 144945 h 153232"/>
                <a:gd name="connsiteX48" fmla="*/ 119634 w 187452"/>
                <a:gd name="connsiteY48" fmla="*/ 144850 h 153232"/>
                <a:gd name="connsiteX49" fmla="*/ 118967 w 187452"/>
                <a:gd name="connsiteY49" fmla="*/ 144374 h 153232"/>
                <a:gd name="connsiteX50" fmla="*/ 118872 w 187452"/>
                <a:gd name="connsiteY50" fmla="*/ 144279 h 153232"/>
                <a:gd name="connsiteX51" fmla="*/ 118110 w 187452"/>
                <a:gd name="connsiteY51" fmla="*/ 143802 h 153232"/>
                <a:gd name="connsiteX52" fmla="*/ 118015 w 187452"/>
                <a:gd name="connsiteY52" fmla="*/ 143802 h 153232"/>
                <a:gd name="connsiteX53" fmla="*/ 117443 w 187452"/>
                <a:gd name="connsiteY53" fmla="*/ 143326 h 153232"/>
                <a:gd name="connsiteX54" fmla="*/ 117253 w 187452"/>
                <a:gd name="connsiteY54" fmla="*/ 143231 h 153232"/>
                <a:gd name="connsiteX55" fmla="*/ 116872 w 187452"/>
                <a:gd name="connsiteY55" fmla="*/ 142850 h 153232"/>
                <a:gd name="connsiteX56" fmla="*/ 116681 w 187452"/>
                <a:gd name="connsiteY56" fmla="*/ 142755 h 153232"/>
                <a:gd name="connsiteX57" fmla="*/ 116205 w 187452"/>
                <a:gd name="connsiteY57" fmla="*/ 142278 h 153232"/>
                <a:gd name="connsiteX58" fmla="*/ 102870 w 187452"/>
                <a:gd name="connsiteY58" fmla="*/ 115132 h 153232"/>
                <a:gd name="connsiteX59" fmla="*/ 114586 w 187452"/>
                <a:gd name="connsiteY59" fmla="*/ 102750 h 153232"/>
                <a:gd name="connsiteX60" fmla="*/ 112204 w 187452"/>
                <a:gd name="connsiteY60" fmla="*/ 97606 h 153232"/>
                <a:gd name="connsiteX61" fmla="*/ 117443 w 187452"/>
                <a:gd name="connsiteY61" fmla="*/ 77794 h 153232"/>
                <a:gd name="connsiteX62" fmla="*/ 124492 w 187452"/>
                <a:gd name="connsiteY62" fmla="*/ 73698 h 153232"/>
                <a:gd name="connsiteX63" fmla="*/ 127445 w 187452"/>
                <a:gd name="connsiteY63" fmla="*/ 73317 h 153232"/>
                <a:gd name="connsiteX64" fmla="*/ 124492 w 187452"/>
                <a:gd name="connsiteY64" fmla="*/ 65697 h 153232"/>
                <a:gd name="connsiteX65" fmla="*/ 125540 w 187452"/>
                <a:gd name="connsiteY65" fmla="*/ 52267 h 153232"/>
                <a:gd name="connsiteX66" fmla="*/ 127540 w 187452"/>
                <a:gd name="connsiteY66" fmla="*/ 48362 h 153232"/>
                <a:gd name="connsiteX67" fmla="*/ 131636 w 187452"/>
                <a:gd name="connsiteY67" fmla="*/ 43885 h 153232"/>
                <a:gd name="connsiteX68" fmla="*/ 131636 w 187452"/>
                <a:gd name="connsiteY68" fmla="*/ 43885 h 153232"/>
                <a:gd name="connsiteX69" fmla="*/ 131826 w 187452"/>
                <a:gd name="connsiteY69" fmla="*/ 43695 h 153232"/>
                <a:gd name="connsiteX70" fmla="*/ 132112 w 187452"/>
                <a:gd name="connsiteY70" fmla="*/ 43409 h 153232"/>
                <a:gd name="connsiteX71" fmla="*/ 136398 w 187452"/>
                <a:gd name="connsiteY71" fmla="*/ 40742 h 153232"/>
                <a:gd name="connsiteX72" fmla="*/ 137350 w 187452"/>
                <a:gd name="connsiteY72" fmla="*/ 40361 h 153232"/>
                <a:gd name="connsiteX73" fmla="*/ 136970 w 187452"/>
                <a:gd name="connsiteY73" fmla="*/ 40456 h 153232"/>
                <a:gd name="connsiteX74" fmla="*/ 146209 w 187452"/>
                <a:gd name="connsiteY74" fmla="*/ 38361 h 153232"/>
                <a:gd name="connsiteX75" fmla="*/ 150019 w 187452"/>
                <a:gd name="connsiteY75" fmla="*/ 39027 h 153232"/>
                <a:gd name="connsiteX76" fmla="*/ 148495 w 187452"/>
                <a:gd name="connsiteY76" fmla="*/ 36075 h 153232"/>
                <a:gd name="connsiteX77" fmla="*/ 155067 w 187452"/>
                <a:gd name="connsiteY77" fmla="*/ 11119 h 153232"/>
                <a:gd name="connsiteX78" fmla="*/ 180308 w 187452"/>
                <a:gd name="connsiteY78" fmla="*/ 10929 h 153232"/>
                <a:gd name="connsiteX79" fmla="*/ 185261 w 187452"/>
                <a:gd name="connsiteY79" fmla="*/ 13596 h 153232"/>
                <a:gd name="connsiteX80" fmla="*/ 186976 w 187452"/>
                <a:gd name="connsiteY80" fmla="*/ 14072 h 153232"/>
                <a:gd name="connsiteX81" fmla="*/ 186880 w 187452"/>
                <a:gd name="connsiteY81" fmla="*/ 14072 h 153232"/>
                <a:gd name="connsiteX82" fmla="*/ 187452 w 187452"/>
                <a:gd name="connsiteY82" fmla="*/ 12929 h 153232"/>
                <a:gd name="connsiteX83" fmla="*/ 165449 w 187452"/>
                <a:gd name="connsiteY83" fmla="*/ 1023 h 153232"/>
                <a:gd name="connsiteX84" fmla="*/ 133255 w 187452"/>
                <a:gd name="connsiteY84" fmla="*/ 15882 h 15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187452" h="153232">
                  <a:moveTo>
                    <a:pt x="133255" y="15882"/>
                  </a:moveTo>
                  <a:cubicBezTo>
                    <a:pt x="132302" y="19501"/>
                    <a:pt x="132207" y="22930"/>
                    <a:pt x="132874" y="26169"/>
                  </a:cubicBezTo>
                  <a:cubicBezTo>
                    <a:pt x="129064" y="27312"/>
                    <a:pt x="125444" y="29407"/>
                    <a:pt x="122396" y="32169"/>
                  </a:cubicBezTo>
                  <a:cubicBezTo>
                    <a:pt x="116300" y="37599"/>
                    <a:pt x="113157" y="45600"/>
                    <a:pt x="113729" y="53791"/>
                  </a:cubicBezTo>
                  <a:cubicBezTo>
                    <a:pt x="113824" y="55410"/>
                    <a:pt x="114109" y="57030"/>
                    <a:pt x="114491" y="58554"/>
                  </a:cubicBezTo>
                  <a:cubicBezTo>
                    <a:pt x="109252" y="62364"/>
                    <a:pt x="105251" y="67793"/>
                    <a:pt x="103061" y="73698"/>
                  </a:cubicBezTo>
                  <a:cubicBezTo>
                    <a:pt x="101251" y="78556"/>
                    <a:pt x="101251" y="83414"/>
                    <a:pt x="102489" y="87891"/>
                  </a:cubicBezTo>
                  <a:cubicBezTo>
                    <a:pt x="101537" y="88272"/>
                    <a:pt x="100679" y="88748"/>
                    <a:pt x="99727" y="89224"/>
                  </a:cubicBezTo>
                  <a:cubicBezTo>
                    <a:pt x="96965" y="90367"/>
                    <a:pt x="94107" y="91129"/>
                    <a:pt x="92488" y="91320"/>
                  </a:cubicBezTo>
                  <a:cubicBezTo>
                    <a:pt x="86296" y="91986"/>
                    <a:pt x="80677" y="90748"/>
                    <a:pt x="75629" y="87129"/>
                  </a:cubicBezTo>
                  <a:cubicBezTo>
                    <a:pt x="72866" y="85128"/>
                    <a:pt x="70104" y="82938"/>
                    <a:pt x="67437" y="80747"/>
                  </a:cubicBezTo>
                  <a:cubicBezTo>
                    <a:pt x="56864" y="66364"/>
                    <a:pt x="48387" y="50267"/>
                    <a:pt x="37243" y="36360"/>
                  </a:cubicBezTo>
                  <a:cubicBezTo>
                    <a:pt x="36290" y="35122"/>
                    <a:pt x="35242" y="33979"/>
                    <a:pt x="34290" y="32836"/>
                  </a:cubicBezTo>
                  <a:cubicBezTo>
                    <a:pt x="34004" y="32455"/>
                    <a:pt x="33623" y="32074"/>
                    <a:pt x="33242" y="31693"/>
                  </a:cubicBezTo>
                  <a:cubicBezTo>
                    <a:pt x="32575" y="30931"/>
                    <a:pt x="31813" y="30169"/>
                    <a:pt x="31147" y="29407"/>
                  </a:cubicBezTo>
                  <a:cubicBezTo>
                    <a:pt x="30766" y="29026"/>
                    <a:pt x="30290" y="28550"/>
                    <a:pt x="29908" y="28169"/>
                  </a:cubicBezTo>
                  <a:cubicBezTo>
                    <a:pt x="29242" y="27502"/>
                    <a:pt x="28575" y="26835"/>
                    <a:pt x="27908" y="26169"/>
                  </a:cubicBezTo>
                  <a:cubicBezTo>
                    <a:pt x="27432" y="25788"/>
                    <a:pt x="27051" y="25311"/>
                    <a:pt x="26575" y="24930"/>
                  </a:cubicBezTo>
                  <a:cubicBezTo>
                    <a:pt x="25908" y="24359"/>
                    <a:pt x="25241" y="23692"/>
                    <a:pt x="24575" y="23121"/>
                  </a:cubicBezTo>
                  <a:cubicBezTo>
                    <a:pt x="24098" y="22740"/>
                    <a:pt x="23622" y="22263"/>
                    <a:pt x="23146" y="21882"/>
                  </a:cubicBezTo>
                  <a:cubicBezTo>
                    <a:pt x="22479" y="21311"/>
                    <a:pt x="21717" y="20739"/>
                    <a:pt x="21050" y="20168"/>
                  </a:cubicBezTo>
                  <a:cubicBezTo>
                    <a:pt x="20574" y="19787"/>
                    <a:pt x="20098" y="19406"/>
                    <a:pt x="19717" y="19025"/>
                  </a:cubicBezTo>
                  <a:cubicBezTo>
                    <a:pt x="18955" y="18358"/>
                    <a:pt x="18097" y="17787"/>
                    <a:pt x="17336" y="17215"/>
                  </a:cubicBezTo>
                  <a:cubicBezTo>
                    <a:pt x="16954" y="16929"/>
                    <a:pt x="16574" y="16644"/>
                    <a:pt x="16192" y="16358"/>
                  </a:cubicBezTo>
                  <a:cubicBezTo>
                    <a:pt x="15050" y="15501"/>
                    <a:pt x="13811" y="14643"/>
                    <a:pt x="12573" y="13786"/>
                  </a:cubicBezTo>
                  <a:cubicBezTo>
                    <a:pt x="12287" y="13596"/>
                    <a:pt x="12001" y="13405"/>
                    <a:pt x="11716" y="13215"/>
                  </a:cubicBezTo>
                  <a:cubicBezTo>
                    <a:pt x="10763" y="12548"/>
                    <a:pt x="9811" y="11881"/>
                    <a:pt x="8763" y="11310"/>
                  </a:cubicBezTo>
                  <a:cubicBezTo>
                    <a:pt x="8477" y="11119"/>
                    <a:pt x="8287" y="11024"/>
                    <a:pt x="8001" y="10833"/>
                  </a:cubicBezTo>
                  <a:cubicBezTo>
                    <a:pt x="6572" y="14358"/>
                    <a:pt x="5334" y="17882"/>
                    <a:pt x="4286" y="21501"/>
                  </a:cubicBezTo>
                  <a:cubicBezTo>
                    <a:pt x="1524" y="31026"/>
                    <a:pt x="191" y="40837"/>
                    <a:pt x="0" y="50743"/>
                  </a:cubicBezTo>
                  <a:cubicBezTo>
                    <a:pt x="28575" y="68079"/>
                    <a:pt x="58960" y="113608"/>
                    <a:pt x="62675" y="116847"/>
                  </a:cubicBezTo>
                  <a:cubicBezTo>
                    <a:pt x="65342" y="119133"/>
                    <a:pt x="67913" y="121609"/>
                    <a:pt x="70390" y="124086"/>
                  </a:cubicBezTo>
                  <a:lnTo>
                    <a:pt x="70390" y="124086"/>
                  </a:lnTo>
                  <a:cubicBezTo>
                    <a:pt x="71628" y="125229"/>
                    <a:pt x="72771" y="126467"/>
                    <a:pt x="74009" y="127610"/>
                  </a:cubicBezTo>
                  <a:cubicBezTo>
                    <a:pt x="76391" y="129991"/>
                    <a:pt x="78676" y="132468"/>
                    <a:pt x="80963" y="134944"/>
                  </a:cubicBezTo>
                  <a:cubicBezTo>
                    <a:pt x="82105" y="136182"/>
                    <a:pt x="83153" y="137421"/>
                    <a:pt x="84296" y="138754"/>
                  </a:cubicBezTo>
                  <a:cubicBezTo>
                    <a:pt x="85344" y="139611"/>
                    <a:pt x="86392" y="140373"/>
                    <a:pt x="87440" y="141135"/>
                  </a:cubicBezTo>
                  <a:cubicBezTo>
                    <a:pt x="88011" y="141612"/>
                    <a:pt x="88678" y="141993"/>
                    <a:pt x="89249" y="142469"/>
                  </a:cubicBezTo>
                  <a:cubicBezTo>
                    <a:pt x="90488" y="143326"/>
                    <a:pt x="91726" y="144088"/>
                    <a:pt x="92964" y="144850"/>
                  </a:cubicBezTo>
                  <a:cubicBezTo>
                    <a:pt x="94202" y="145612"/>
                    <a:pt x="95536" y="146279"/>
                    <a:pt x="96774" y="146850"/>
                  </a:cubicBezTo>
                  <a:cubicBezTo>
                    <a:pt x="98108" y="147517"/>
                    <a:pt x="99346" y="148089"/>
                    <a:pt x="100679" y="148565"/>
                  </a:cubicBezTo>
                  <a:cubicBezTo>
                    <a:pt x="104013" y="149898"/>
                    <a:pt x="107347" y="150946"/>
                    <a:pt x="110776" y="151708"/>
                  </a:cubicBezTo>
                  <a:cubicBezTo>
                    <a:pt x="112109" y="151994"/>
                    <a:pt x="113538" y="152280"/>
                    <a:pt x="114871" y="152565"/>
                  </a:cubicBezTo>
                  <a:cubicBezTo>
                    <a:pt x="116300" y="152851"/>
                    <a:pt x="117634" y="153042"/>
                    <a:pt x="119063" y="153232"/>
                  </a:cubicBezTo>
                  <a:cubicBezTo>
                    <a:pt x="119158" y="153232"/>
                    <a:pt x="119253" y="153232"/>
                    <a:pt x="119348" y="153232"/>
                  </a:cubicBezTo>
                  <a:lnTo>
                    <a:pt x="122587" y="146660"/>
                  </a:lnTo>
                  <a:lnTo>
                    <a:pt x="122587" y="146660"/>
                  </a:lnTo>
                  <a:cubicBezTo>
                    <a:pt x="121539" y="146088"/>
                    <a:pt x="120587" y="145517"/>
                    <a:pt x="119729" y="144945"/>
                  </a:cubicBezTo>
                  <a:cubicBezTo>
                    <a:pt x="119634" y="144945"/>
                    <a:pt x="119634" y="144850"/>
                    <a:pt x="119634" y="144850"/>
                  </a:cubicBezTo>
                  <a:cubicBezTo>
                    <a:pt x="119348" y="144660"/>
                    <a:pt x="119158" y="144564"/>
                    <a:pt x="118967" y="144374"/>
                  </a:cubicBezTo>
                  <a:cubicBezTo>
                    <a:pt x="118967" y="144374"/>
                    <a:pt x="118872" y="144279"/>
                    <a:pt x="118872" y="144279"/>
                  </a:cubicBezTo>
                  <a:cubicBezTo>
                    <a:pt x="118586" y="144088"/>
                    <a:pt x="118396" y="143898"/>
                    <a:pt x="118110" y="143802"/>
                  </a:cubicBezTo>
                  <a:cubicBezTo>
                    <a:pt x="118110" y="143802"/>
                    <a:pt x="118110" y="143802"/>
                    <a:pt x="118015" y="143802"/>
                  </a:cubicBezTo>
                  <a:cubicBezTo>
                    <a:pt x="117824" y="143612"/>
                    <a:pt x="117634" y="143517"/>
                    <a:pt x="117443" y="143326"/>
                  </a:cubicBezTo>
                  <a:cubicBezTo>
                    <a:pt x="117348" y="143326"/>
                    <a:pt x="117348" y="143231"/>
                    <a:pt x="117253" y="143231"/>
                  </a:cubicBezTo>
                  <a:cubicBezTo>
                    <a:pt x="117158" y="143136"/>
                    <a:pt x="116967" y="143040"/>
                    <a:pt x="116872" y="142850"/>
                  </a:cubicBezTo>
                  <a:cubicBezTo>
                    <a:pt x="116776" y="142850"/>
                    <a:pt x="116776" y="142755"/>
                    <a:pt x="116681" y="142755"/>
                  </a:cubicBezTo>
                  <a:cubicBezTo>
                    <a:pt x="116491" y="142564"/>
                    <a:pt x="116396" y="142469"/>
                    <a:pt x="116205" y="142278"/>
                  </a:cubicBezTo>
                  <a:cubicBezTo>
                    <a:pt x="105823" y="137897"/>
                    <a:pt x="99536" y="126276"/>
                    <a:pt x="102870" y="115132"/>
                  </a:cubicBezTo>
                  <a:cubicBezTo>
                    <a:pt x="104584" y="109417"/>
                    <a:pt x="109061" y="104750"/>
                    <a:pt x="114586" y="102750"/>
                  </a:cubicBezTo>
                  <a:cubicBezTo>
                    <a:pt x="113538" y="101130"/>
                    <a:pt x="112776" y="99416"/>
                    <a:pt x="112204" y="97606"/>
                  </a:cubicBezTo>
                  <a:cubicBezTo>
                    <a:pt x="110395" y="91129"/>
                    <a:pt x="111919" y="82176"/>
                    <a:pt x="117443" y="77794"/>
                  </a:cubicBezTo>
                  <a:cubicBezTo>
                    <a:pt x="119444" y="75794"/>
                    <a:pt x="121825" y="74460"/>
                    <a:pt x="124492" y="73698"/>
                  </a:cubicBezTo>
                  <a:cubicBezTo>
                    <a:pt x="125444" y="73603"/>
                    <a:pt x="126397" y="73413"/>
                    <a:pt x="127445" y="73317"/>
                  </a:cubicBezTo>
                  <a:cubicBezTo>
                    <a:pt x="126111" y="70936"/>
                    <a:pt x="125063" y="68364"/>
                    <a:pt x="124492" y="65697"/>
                  </a:cubicBezTo>
                  <a:cubicBezTo>
                    <a:pt x="123444" y="61030"/>
                    <a:pt x="123634" y="56649"/>
                    <a:pt x="125540" y="52267"/>
                  </a:cubicBezTo>
                  <a:cubicBezTo>
                    <a:pt x="126111" y="50838"/>
                    <a:pt x="126683" y="49600"/>
                    <a:pt x="127540" y="48362"/>
                  </a:cubicBezTo>
                  <a:cubicBezTo>
                    <a:pt x="127730" y="48076"/>
                    <a:pt x="130016" y="45504"/>
                    <a:pt x="131636" y="43885"/>
                  </a:cubicBezTo>
                  <a:cubicBezTo>
                    <a:pt x="131636" y="43885"/>
                    <a:pt x="131636" y="43885"/>
                    <a:pt x="131636" y="43885"/>
                  </a:cubicBezTo>
                  <a:cubicBezTo>
                    <a:pt x="131731" y="43790"/>
                    <a:pt x="131731" y="43790"/>
                    <a:pt x="131826" y="43695"/>
                  </a:cubicBezTo>
                  <a:cubicBezTo>
                    <a:pt x="131921" y="43599"/>
                    <a:pt x="132017" y="43504"/>
                    <a:pt x="132112" y="43409"/>
                  </a:cubicBezTo>
                  <a:cubicBezTo>
                    <a:pt x="133350" y="42171"/>
                    <a:pt x="134779" y="41313"/>
                    <a:pt x="136398" y="40742"/>
                  </a:cubicBezTo>
                  <a:cubicBezTo>
                    <a:pt x="138494" y="39885"/>
                    <a:pt x="138779" y="39789"/>
                    <a:pt x="137350" y="40361"/>
                  </a:cubicBezTo>
                  <a:cubicBezTo>
                    <a:pt x="136398" y="40837"/>
                    <a:pt x="136208" y="40837"/>
                    <a:pt x="136970" y="40456"/>
                  </a:cubicBezTo>
                  <a:cubicBezTo>
                    <a:pt x="139922" y="38932"/>
                    <a:pt x="142970" y="38265"/>
                    <a:pt x="146209" y="38361"/>
                  </a:cubicBezTo>
                  <a:cubicBezTo>
                    <a:pt x="147447" y="38456"/>
                    <a:pt x="148780" y="38646"/>
                    <a:pt x="150019" y="39027"/>
                  </a:cubicBezTo>
                  <a:cubicBezTo>
                    <a:pt x="149447" y="38075"/>
                    <a:pt x="148971" y="37027"/>
                    <a:pt x="148495" y="36075"/>
                  </a:cubicBezTo>
                  <a:cubicBezTo>
                    <a:pt x="144590" y="27407"/>
                    <a:pt x="145637" y="15977"/>
                    <a:pt x="155067" y="11119"/>
                  </a:cubicBezTo>
                  <a:cubicBezTo>
                    <a:pt x="163544" y="6642"/>
                    <a:pt x="171736" y="7119"/>
                    <a:pt x="180308" y="10929"/>
                  </a:cubicBezTo>
                  <a:cubicBezTo>
                    <a:pt x="182023" y="11691"/>
                    <a:pt x="183642" y="12548"/>
                    <a:pt x="185261" y="13596"/>
                  </a:cubicBezTo>
                  <a:cubicBezTo>
                    <a:pt x="185833" y="13691"/>
                    <a:pt x="186404" y="13881"/>
                    <a:pt x="186976" y="14072"/>
                  </a:cubicBezTo>
                  <a:cubicBezTo>
                    <a:pt x="186976" y="14072"/>
                    <a:pt x="186976" y="14072"/>
                    <a:pt x="186880" y="14072"/>
                  </a:cubicBezTo>
                  <a:lnTo>
                    <a:pt x="187452" y="12929"/>
                  </a:lnTo>
                  <a:cubicBezTo>
                    <a:pt x="181166" y="7595"/>
                    <a:pt x="174308" y="3118"/>
                    <a:pt x="165449" y="1023"/>
                  </a:cubicBezTo>
                  <a:cubicBezTo>
                    <a:pt x="153257" y="-2025"/>
                    <a:pt x="137255" y="1404"/>
                    <a:pt x="133255" y="15882"/>
                  </a:cubicBezTo>
                  <a:close/>
                </a:path>
              </a:pathLst>
            </a:custGeom>
            <a:solidFill>
              <a:srgbClr val="E5845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520CC4DC-7097-47A1-8AF1-97D09A8A6089}"/>
                </a:ext>
              </a:extLst>
            </p:cNvPr>
            <p:cNvSpPr/>
            <p:nvPr/>
          </p:nvSpPr>
          <p:spPr>
            <a:xfrm>
              <a:off x="6665118" y="4143374"/>
              <a:ext cx="19240" cy="19335"/>
            </a:xfrm>
            <a:custGeom>
              <a:avLst/>
              <a:gdLst>
                <a:gd name="connsiteX0" fmla="*/ 19241 w 19240"/>
                <a:gd name="connsiteY0" fmla="*/ 6382 h 19335"/>
                <a:gd name="connsiteX1" fmla="*/ 6477 w 19240"/>
                <a:gd name="connsiteY1" fmla="*/ 0 h 19335"/>
                <a:gd name="connsiteX2" fmla="*/ 6477 w 19240"/>
                <a:gd name="connsiteY2" fmla="*/ 0 h 19335"/>
                <a:gd name="connsiteX3" fmla="*/ 3238 w 19240"/>
                <a:gd name="connsiteY3" fmla="*/ 6572 h 19335"/>
                <a:gd name="connsiteX4" fmla="*/ 3143 w 19240"/>
                <a:gd name="connsiteY4" fmla="*/ 6667 h 19335"/>
                <a:gd name="connsiteX5" fmla="*/ 0 w 19240"/>
                <a:gd name="connsiteY5" fmla="*/ 13049 h 19335"/>
                <a:gd name="connsiteX6" fmla="*/ 12859 w 19240"/>
                <a:gd name="connsiteY6" fmla="*/ 19336 h 19335"/>
                <a:gd name="connsiteX7" fmla="*/ 15050 w 19240"/>
                <a:gd name="connsiteY7" fmla="*/ 14954 h 19335"/>
                <a:gd name="connsiteX8" fmla="*/ 18859 w 19240"/>
                <a:gd name="connsiteY8" fmla="*/ 7334 h 19335"/>
                <a:gd name="connsiteX9" fmla="*/ 19241 w 19240"/>
                <a:gd name="connsiteY9" fmla="*/ 6382 h 1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240" h="19335">
                  <a:moveTo>
                    <a:pt x="19241" y="6382"/>
                  </a:moveTo>
                  <a:cubicBezTo>
                    <a:pt x="16288" y="5048"/>
                    <a:pt x="10858" y="2476"/>
                    <a:pt x="6477" y="0"/>
                  </a:cubicBezTo>
                  <a:lnTo>
                    <a:pt x="6477" y="0"/>
                  </a:lnTo>
                  <a:lnTo>
                    <a:pt x="3238" y="6572"/>
                  </a:lnTo>
                  <a:lnTo>
                    <a:pt x="3143" y="6667"/>
                  </a:lnTo>
                  <a:lnTo>
                    <a:pt x="0" y="13049"/>
                  </a:lnTo>
                  <a:lnTo>
                    <a:pt x="12859" y="19336"/>
                  </a:lnTo>
                  <a:lnTo>
                    <a:pt x="15050" y="14954"/>
                  </a:lnTo>
                  <a:lnTo>
                    <a:pt x="18859" y="7334"/>
                  </a:lnTo>
                  <a:lnTo>
                    <a:pt x="19241" y="6382"/>
                  </a:ln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935FD2D9-8097-4D19-AF17-C6CAA5C4D7F8}"/>
                </a:ext>
              </a:extLst>
            </p:cNvPr>
            <p:cNvSpPr/>
            <p:nvPr/>
          </p:nvSpPr>
          <p:spPr>
            <a:xfrm>
              <a:off x="6899052" y="3643597"/>
              <a:ext cx="124206" cy="105346"/>
            </a:xfrm>
            <a:custGeom>
              <a:avLst/>
              <a:gdLst>
                <a:gd name="connsiteX0" fmla="*/ 0 w 124206"/>
                <a:gd name="connsiteY0" fmla="*/ 105346 h 105346"/>
                <a:gd name="connsiteX1" fmla="*/ 9239 w 124206"/>
                <a:gd name="connsiteY1" fmla="*/ 99632 h 105346"/>
                <a:gd name="connsiteX2" fmla="*/ 29718 w 124206"/>
                <a:gd name="connsiteY2" fmla="*/ 89916 h 105346"/>
                <a:gd name="connsiteX3" fmla="*/ 44196 w 124206"/>
                <a:gd name="connsiteY3" fmla="*/ 85439 h 105346"/>
                <a:gd name="connsiteX4" fmla="*/ 124206 w 124206"/>
                <a:gd name="connsiteY4" fmla="*/ 46196 h 105346"/>
                <a:gd name="connsiteX5" fmla="*/ 93440 w 124206"/>
                <a:gd name="connsiteY5" fmla="*/ 0 h 105346"/>
                <a:gd name="connsiteX6" fmla="*/ 0 w 124206"/>
                <a:gd name="connsiteY6" fmla="*/ 105346 h 105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206" h="105346">
                  <a:moveTo>
                    <a:pt x="0" y="105346"/>
                  </a:moveTo>
                  <a:cubicBezTo>
                    <a:pt x="3048" y="103346"/>
                    <a:pt x="6096" y="101346"/>
                    <a:pt x="9239" y="99632"/>
                  </a:cubicBezTo>
                  <a:cubicBezTo>
                    <a:pt x="16288" y="95536"/>
                    <a:pt x="23336" y="92297"/>
                    <a:pt x="29718" y="89916"/>
                  </a:cubicBezTo>
                  <a:cubicBezTo>
                    <a:pt x="35242" y="87821"/>
                    <a:pt x="40196" y="86392"/>
                    <a:pt x="44196" y="85439"/>
                  </a:cubicBezTo>
                  <a:cubicBezTo>
                    <a:pt x="66104" y="70485"/>
                    <a:pt x="93440" y="55436"/>
                    <a:pt x="124206" y="46196"/>
                  </a:cubicBezTo>
                  <a:cubicBezTo>
                    <a:pt x="117158" y="29528"/>
                    <a:pt x="106680" y="13811"/>
                    <a:pt x="93440" y="0"/>
                  </a:cubicBezTo>
                  <a:cubicBezTo>
                    <a:pt x="57341" y="26099"/>
                    <a:pt x="23050" y="71152"/>
                    <a:pt x="0" y="105346"/>
                  </a:cubicBezTo>
                  <a:close/>
                </a:path>
              </a:pathLst>
            </a:custGeom>
            <a:solidFill>
              <a:srgbClr val="FFC43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A4EF9135-FD24-41DC-939E-7A73AB2FFB43}"/>
                </a:ext>
              </a:extLst>
            </p:cNvPr>
            <p:cNvSpPr/>
            <p:nvPr/>
          </p:nvSpPr>
          <p:spPr>
            <a:xfrm>
              <a:off x="6827233" y="3588741"/>
              <a:ext cx="55638" cy="140771"/>
            </a:xfrm>
            <a:custGeom>
              <a:avLst/>
              <a:gdLst>
                <a:gd name="connsiteX0" fmla="*/ 23050 w 55638"/>
                <a:gd name="connsiteY0" fmla="*/ 106291 h 140771"/>
                <a:gd name="connsiteX1" fmla="*/ 27908 w 55638"/>
                <a:gd name="connsiteY1" fmla="*/ 128484 h 140771"/>
                <a:gd name="connsiteX2" fmla="*/ 29146 w 55638"/>
                <a:gd name="connsiteY2" fmla="*/ 140772 h 140771"/>
                <a:gd name="connsiteX3" fmla="*/ 55531 w 55638"/>
                <a:gd name="connsiteY3" fmla="*/ 945 h 140771"/>
                <a:gd name="connsiteX4" fmla="*/ 0 w 55638"/>
                <a:gd name="connsiteY4" fmla="*/ 4850 h 140771"/>
                <a:gd name="connsiteX5" fmla="*/ 18288 w 55638"/>
                <a:gd name="connsiteY5" fmla="*/ 93528 h 140771"/>
                <a:gd name="connsiteX6" fmla="*/ 23050 w 55638"/>
                <a:gd name="connsiteY6" fmla="*/ 106291 h 140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638" h="140771">
                  <a:moveTo>
                    <a:pt x="23050" y="106291"/>
                  </a:moveTo>
                  <a:cubicBezTo>
                    <a:pt x="25051" y="112768"/>
                    <a:pt x="26765" y="120388"/>
                    <a:pt x="27908" y="128484"/>
                  </a:cubicBezTo>
                  <a:cubicBezTo>
                    <a:pt x="28480" y="132485"/>
                    <a:pt x="28861" y="136581"/>
                    <a:pt x="29146" y="140772"/>
                  </a:cubicBezTo>
                  <a:cubicBezTo>
                    <a:pt x="42196" y="101529"/>
                    <a:pt x="57055" y="46093"/>
                    <a:pt x="55531" y="945"/>
                  </a:cubicBezTo>
                  <a:cubicBezTo>
                    <a:pt x="36385" y="-1151"/>
                    <a:pt x="17526" y="278"/>
                    <a:pt x="0" y="4850"/>
                  </a:cubicBezTo>
                  <a:cubicBezTo>
                    <a:pt x="11811" y="35235"/>
                    <a:pt x="16669" y="66667"/>
                    <a:pt x="18288" y="93528"/>
                  </a:cubicBezTo>
                  <a:cubicBezTo>
                    <a:pt x="19812" y="96862"/>
                    <a:pt x="21526" y="101243"/>
                    <a:pt x="23050" y="106291"/>
                  </a:cubicBezTo>
                  <a:close/>
                </a:path>
              </a:pathLst>
            </a:custGeom>
            <a:solidFill>
              <a:srgbClr val="FFC43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3C22CD8F-FEBF-47C4-8EE2-AAC0E94B5A00}"/>
                </a:ext>
              </a:extLst>
            </p:cNvPr>
            <p:cNvSpPr/>
            <p:nvPr/>
          </p:nvSpPr>
          <p:spPr>
            <a:xfrm>
              <a:off x="6865143" y="3590638"/>
              <a:ext cx="72961" cy="138207"/>
            </a:xfrm>
            <a:custGeom>
              <a:avLst/>
              <a:gdLst>
                <a:gd name="connsiteX0" fmla="*/ 8572 w 72961"/>
                <a:gd name="connsiteY0" fmla="*/ 110204 h 138207"/>
                <a:gd name="connsiteX1" fmla="*/ 0 w 72961"/>
                <a:gd name="connsiteY1" fmla="*/ 138208 h 138207"/>
                <a:gd name="connsiteX2" fmla="*/ 2286 w 72961"/>
                <a:gd name="connsiteY2" fmla="*/ 134779 h 138207"/>
                <a:gd name="connsiteX3" fmla="*/ 16669 w 72961"/>
                <a:gd name="connsiteY3" fmla="*/ 117253 h 138207"/>
                <a:gd name="connsiteX4" fmla="*/ 27908 w 72961"/>
                <a:gd name="connsiteY4" fmla="*/ 106966 h 138207"/>
                <a:gd name="connsiteX5" fmla="*/ 72962 w 72961"/>
                <a:gd name="connsiteY5" fmla="*/ 14859 h 138207"/>
                <a:gd name="connsiteX6" fmla="*/ 25717 w 72961"/>
                <a:gd name="connsiteY6" fmla="*/ 0 h 138207"/>
                <a:gd name="connsiteX7" fmla="*/ 8572 w 72961"/>
                <a:gd name="connsiteY7" fmla="*/ 110204 h 13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961" h="138207">
                  <a:moveTo>
                    <a:pt x="8572" y="110204"/>
                  </a:moveTo>
                  <a:cubicBezTo>
                    <a:pt x="5810" y="120110"/>
                    <a:pt x="2858" y="129540"/>
                    <a:pt x="0" y="138208"/>
                  </a:cubicBezTo>
                  <a:cubicBezTo>
                    <a:pt x="762" y="137065"/>
                    <a:pt x="1524" y="135922"/>
                    <a:pt x="2286" y="134779"/>
                  </a:cubicBezTo>
                  <a:cubicBezTo>
                    <a:pt x="6953" y="128111"/>
                    <a:pt x="11906" y="122110"/>
                    <a:pt x="16669" y="117253"/>
                  </a:cubicBezTo>
                  <a:cubicBezTo>
                    <a:pt x="20764" y="112967"/>
                    <a:pt x="24765" y="109538"/>
                    <a:pt x="27908" y="106966"/>
                  </a:cubicBezTo>
                  <a:lnTo>
                    <a:pt x="72962" y="14859"/>
                  </a:lnTo>
                  <a:cubicBezTo>
                    <a:pt x="57531" y="7429"/>
                    <a:pt x="41529" y="2572"/>
                    <a:pt x="25717" y="0"/>
                  </a:cubicBezTo>
                  <a:cubicBezTo>
                    <a:pt x="26670" y="29813"/>
                    <a:pt x="20860" y="66675"/>
                    <a:pt x="8572" y="110204"/>
                  </a:cubicBezTo>
                  <a:close/>
                </a:path>
              </a:pathLst>
            </a:custGeom>
            <a:solidFill>
              <a:srgbClr val="FFC43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ED83CD07-3F76-40F6-A9B1-9B127241D54D}"/>
                </a:ext>
              </a:extLst>
            </p:cNvPr>
            <p:cNvSpPr/>
            <p:nvPr/>
          </p:nvSpPr>
          <p:spPr>
            <a:xfrm>
              <a:off x="6765797" y="3595782"/>
              <a:ext cx="71342" cy="145065"/>
            </a:xfrm>
            <a:custGeom>
              <a:avLst/>
              <a:gdLst>
                <a:gd name="connsiteX0" fmla="*/ 65151 w 71342"/>
                <a:gd name="connsiteY0" fmla="*/ 98965 h 145065"/>
                <a:gd name="connsiteX1" fmla="*/ 71342 w 71342"/>
                <a:gd name="connsiteY1" fmla="*/ 84011 h 145065"/>
                <a:gd name="connsiteX2" fmla="*/ 53530 w 71342"/>
                <a:gd name="connsiteY2" fmla="*/ 0 h 145065"/>
                <a:gd name="connsiteX3" fmla="*/ 0 w 71342"/>
                <a:gd name="connsiteY3" fmla="*/ 32957 h 145065"/>
                <a:gd name="connsiteX4" fmla="*/ 57436 w 71342"/>
                <a:gd name="connsiteY4" fmla="*/ 145066 h 145065"/>
                <a:gd name="connsiteX5" fmla="*/ 59626 w 71342"/>
                <a:gd name="connsiteY5" fmla="*/ 120872 h 145065"/>
                <a:gd name="connsiteX6" fmla="*/ 65151 w 71342"/>
                <a:gd name="connsiteY6" fmla="*/ 98965 h 14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42" h="145065">
                  <a:moveTo>
                    <a:pt x="65151" y="98965"/>
                  </a:moveTo>
                  <a:cubicBezTo>
                    <a:pt x="67246" y="92869"/>
                    <a:pt x="69437" y="87725"/>
                    <a:pt x="71342" y="84011"/>
                  </a:cubicBezTo>
                  <a:cubicBezTo>
                    <a:pt x="69628" y="58388"/>
                    <a:pt x="64770" y="28670"/>
                    <a:pt x="53530" y="0"/>
                  </a:cubicBezTo>
                  <a:cubicBezTo>
                    <a:pt x="32956" y="6668"/>
                    <a:pt x="14573" y="17812"/>
                    <a:pt x="0" y="32957"/>
                  </a:cubicBezTo>
                  <a:cubicBezTo>
                    <a:pt x="28289" y="69914"/>
                    <a:pt x="49530" y="105918"/>
                    <a:pt x="57436" y="145066"/>
                  </a:cubicBezTo>
                  <a:cubicBezTo>
                    <a:pt x="57626" y="136874"/>
                    <a:pt x="58388" y="128588"/>
                    <a:pt x="59626" y="120872"/>
                  </a:cubicBezTo>
                  <a:cubicBezTo>
                    <a:pt x="60960" y="112871"/>
                    <a:pt x="62960" y="105347"/>
                    <a:pt x="65151" y="98965"/>
                  </a:cubicBezTo>
                  <a:close/>
                </a:path>
              </a:pathLst>
            </a:custGeom>
            <a:solidFill>
              <a:srgbClr val="FFC43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EBD83391-1EAE-4FEB-88C8-AE663FF9DB02}"/>
                </a:ext>
              </a:extLst>
            </p:cNvPr>
            <p:cNvSpPr/>
            <p:nvPr/>
          </p:nvSpPr>
          <p:spPr>
            <a:xfrm>
              <a:off x="6892194" y="3609021"/>
              <a:ext cx="94392" cy="135445"/>
            </a:xfrm>
            <a:custGeom>
              <a:avLst/>
              <a:gdLst>
                <a:gd name="connsiteX0" fmla="*/ 7049 w 94392"/>
                <a:gd name="connsiteY0" fmla="*/ 107347 h 135445"/>
                <a:gd name="connsiteX1" fmla="*/ 2000 w 94392"/>
                <a:gd name="connsiteY1" fmla="*/ 129445 h 135445"/>
                <a:gd name="connsiteX2" fmla="*/ 0 w 94392"/>
                <a:gd name="connsiteY2" fmla="*/ 135446 h 135445"/>
                <a:gd name="connsiteX3" fmla="*/ 18098 w 94392"/>
                <a:gd name="connsiteY3" fmla="*/ 109633 h 135445"/>
                <a:gd name="connsiteX4" fmla="*/ 94393 w 94392"/>
                <a:gd name="connsiteY4" fmla="*/ 28575 h 135445"/>
                <a:gd name="connsiteX5" fmla="*/ 53340 w 94392"/>
                <a:gd name="connsiteY5" fmla="*/ 0 h 135445"/>
                <a:gd name="connsiteX6" fmla="*/ 8287 w 94392"/>
                <a:gd name="connsiteY6" fmla="*/ 92107 h 135445"/>
                <a:gd name="connsiteX7" fmla="*/ 7049 w 94392"/>
                <a:gd name="connsiteY7" fmla="*/ 107347 h 135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392" h="135445">
                  <a:moveTo>
                    <a:pt x="7049" y="107347"/>
                  </a:moveTo>
                  <a:cubicBezTo>
                    <a:pt x="6096" y="114110"/>
                    <a:pt x="4382" y="121634"/>
                    <a:pt x="2000" y="129445"/>
                  </a:cubicBezTo>
                  <a:cubicBezTo>
                    <a:pt x="1333" y="131445"/>
                    <a:pt x="667" y="133445"/>
                    <a:pt x="0" y="135446"/>
                  </a:cubicBezTo>
                  <a:cubicBezTo>
                    <a:pt x="5429" y="127349"/>
                    <a:pt x="11525" y="118586"/>
                    <a:pt x="18098" y="109633"/>
                  </a:cubicBezTo>
                  <a:cubicBezTo>
                    <a:pt x="44863" y="73247"/>
                    <a:pt x="70485" y="46101"/>
                    <a:pt x="94393" y="28575"/>
                  </a:cubicBezTo>
                  <a:cubicBezTo>
                    <a:pt x="82582" y="17431"/>
                    <a:pt x="68866" y="7715"/>
                    <a:pt x="53340" y="0"/>
                  </a:cubicBezTo>
                  <a:lnTo>
                    <a:pt x="8287" y="92107"/>
                  </a:lnTo>
                  <a:cubicBezTo>
                    <a:pt x="8192" y="96203"/>
                    <a:pt x="7906" y="101441"/>
                    <a:pt x="7049" y="107347"/>
                  </a:cubicBezTo>
                  <a:close/>
                </a:path>
              </a:pathLst>
            </a:custGeom>
            <a:solidFill>
              <a:srgbClr val="FFC43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41987416-9059-43EB-81CE-3663C05AF527}"/>
                </a:ext>
              </a:extLst>
            </p:cNvPr>
            <p:cNvSpPr/>
            <p:nvPr/>
          </p:nvSpPr>
          <p:spPr>
            <a:xfrm>
              <a:off x="6909148" y="3697318"/>
              <a:ext cx="125067" cy="85629"/>
            </a:xfrm>
            <a:custGeom>
              <a:avLst/>
              <a:gdLst>
                <a:gd name="connsiteX0" fmla="*/ 117158 w 125067"/>
                <a:gd name="connsiteY0" fmla="*/ 0 h 85629"/>
                <a:gd name="connsiteX1" fmla="*/ 39338 w 125067"/>
                <a:gd name="connsiteY1" fmla="*/ 38005 h 85629"/>
                <a:gd name="connsiteX2" fmla="*/ 31718 w 125067"/>
                <a:gd name="connsiteY2" fmla="*/ 51245 h 85629"/>
                <a:gd name="connsiteX3" fmla="*/ 17717 w 125067"/>
                <a:gd name="connsiteY3" fmla="*/ 69056 h 85629"/>
                <a:gd name="connsiteX4" fmla="*/ 0 w 125067"/>
                <a:gd name="connsiteY4" fmla="*/ 85630 h 85629"/>
                <a:gd name="connsiteX5" fmla="*/ 123730 w 125067"/>
                <a:gd name="connsiteY5" fmla="*/ 62198 h 85629"/>
                <a:gd name="connsiteX6" fmla="*/ 117158 w 125067"/>
                <a:gd name="connsiteY6" fmla="*/ 0 h 85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067" h="85629">
                  <a:moveTo>
                    <a:pt x="117158" y="0"/>
                  </a:moveTo>
                  <a:cubicBezTo>
                    <a:pt x="87344" y="8858"/>
                    <a:pt x="60770" y="23432"/>
                    <a:pt x="39338" y="38005"/>
                  </a:cubicBezTo>
                  <a:cubicBezTo>
                    <a:pt x="37624" y="41624"/>
                    <a:pt x="35052" y="46292"/>
                    <a:pt x="31718" y="51245"/>
                  </a:cubicBezTo>
                  <a:cubicBezTo>
                    <a:pt x="28004" y="56959"/>
                    <a:pt x="23241" y="63055"/>
                    <a:pt x="17717" y="69056"/>
                  </a:cubicBezTo>
                  <a:cubicBezTo>
                    <a:pt x="12478" y="74771"/>
                    <a:pt x="6382" y="80391"/>
                    <a:pt x="0" y="85630"/>
                  </a:cubicBezTo>
                  <a:cubicBezTo>
                    <a:pt x="35719" y="67818"/>
                    <a:pt x="77248" y="62484"/>
                    <a:pt x="123730" y="62198"/>
                  </a:cubicBezTo>
                  <a:cubicBezTo>
                    <a:pt x="126873" y="41529"/>
                    <a:pt x="124396" y="20288"/>
                    <a:pt x="117158" y="0"/>
                  </a:cubicBezTo>
                  <a:close/>
                </a:path>
              </a:pathLst>
            </a:custGeom>
            <a:solidFill>
              <a:srgbClr val="FFC43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551831D5-13F0-49A4-93A4-D3895E9449A6}"/>
                </a:ext>
              </a:extLst>
            </p:cNvPr>
            <p:cNvSpPr/>
            <p:nvPr/>
          </p:nvSpPr>
          <p:spPr>
            <a:xfrm>
              <a:off x="6892956" y="3605497"/>
              <a:ext cx="52482" cy="95631"/>
            </a:xfrm>
            <a:custGeom>
              <a:avLst/>
              <a:gdLst>
                <a:gd name="connsiteX0" fmla="*/ 1429 w 52482"/>
                <a:gd name="connsiteY0" fmla="*/ 91059 h 95631"/>
                <a:gd name="connsiteX1" fmla="*/ 2667 w 52482"/>
                <a:gd name="connsiteY1" fmla="*/ 90202 h 95631"/>
                <a:gd name="connsiteX2" fmla="*/ 3715 w 52482"/>
                <a:gd name="connsiteY2" fmla="*/ 89440 h 95631"/>
                <a:gd name="connsiteX3" fmla="*/ 5525 w 52482"/>
                <a:gd name="connsiteY3" fmla="*/ 88201 h 95631"/>
                <a:gd name="connsiteX4" fmla="*/ 7049 w 52482"/>
                <a:gd name="connsiteY4" fmla="*/ 87249 h 95631"/>
                <a:gd name="connsiteX5" fmla="*/ 7239 w 52482"/>
                <a:gd name="connsiteY5" fmla="*/ 89059 h 95631"/>
                <a:gd name="connsiteX6" fmla="*/ 7334 w 52482"/>
                <a:gd name="connsiteY6" fmla="*/ 91154 h 95631"/>
                <a:gd name="connsiteX7" fmla="*/ 7429 w 52482"/>
                <a:gd name="connsiteY7" fmla="*/ 92488 h 95631"/>
                <a:gd name="connsiteX8" fmla="*/ 7429 w 52482"/>
                <a:gd name="connsiteY8" fmla="*/ 94012 h 95631"/>
                <a:gd name="connsiteX9" fmla="*/ 7429 w 52482"/>
                <a:gd name="connsiteY9" fmla="*/ 95631 h 95631"/>
                <a:gd name="connsiteX10" fmla="*/ 52483 w 52482"/>
                <a:gd name="connsiteY10" fmla="*/ 3524 h 95631"/>
                <a:gd name="connsiteX11" fmla="*/ 51245 w 52482"/>
                <a:gd name="connsiteY11" fmla="*/ 2953 h 95631"/>
                <a:gd name="connsiteX12" fmla="*/ 48768 w 52482"/>
                <a:gd name="connsiteY12" fmla="*/ 1810 h 95631"/>
                <a:gd name="connsiteX13" fmla="*/ 46292 w 52482"/>
                <a:gd name="connsiteY13" fmla="*/ 571 h 95631"/>
                <a:gd name="connsiteX14" fmla="*/ 45053 w 52482"/>
                <a:gd name="connsiteY14" fmla="*/ 0 h 95631"/>
                <a:gd name="connsiteX15" fmla="*/ 0 w 52482"/>
                <a:gd name="connsiteY15" fmla="*/ 92107 h 95631"/>
                <a:gd name="connsiteX16" fmla="*/ 1429 w 52482"/>
                <a:gd name="connsiteY16" fmla="*/ 91059 h 95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82" h="95631">
                  <a:moveTo>
                    <a:pt x="1429" y="91059"/>
                  </a:moveTo>
                  <a:cubicBezTo>
                    <a:pt x="1810" y="90773"/>
                    <a:pt x="2286" y="90392"/>
                    <a:pt x="2667" y="90202"/>
                  </a:cubicBezTo>
                  <a:cubicBezTo>
                    <a:pt x="3048" y="89916"/>
                    <a:pt x="3429" y="89630"/>
                    <a:pt x="3715" y="89440"/>
                  </a:cubicBezTo>
                  <a:cubicBezTo>
                    <a:pt x="4382" y="88963"/>
                    <a:pt x="4953" y="88583"/>
                    <a:pt x="5525" y="88201"/>
                  </a:cubicBezTo>
                  <a:cubicBezTo>
                    <a:pt x="6477" y="87535"/>
                    <a:pt x="7049" y="87249"/>
                    <a:pt x="7049" y="87249"/>
                  </a:cubicBezTo>
                  <a:cubicBezTo>
                    <a:pt x="7049" y="87249"/>
                    <a:pt x="7144" y="87916"/>
                    <a:pt x="7239" y="89059"/>
                  </a:cubicBezTo>
                  <a:cubicBezTo>
                    <a:pt x="7334" y="89630"/>
                    <a:pt x="7334" y="90392"/>
                    <a:pt x="7334" y="91154"/>
                  </a:cubicBezTo>
                  <a:cubicBezTo>
                    <a:pt x="7334" y="91535"/>
                    <a:pt x="7334" y="92012"/>
                    <a:pt x="7429" y="92488"/>
                  </a:cubicBezTo>
                  <a:cubicBezTo>
                    <a:pt x="7429" y="92964"/>
                    <a:pt x="7429" y="93440"/>
                    <a:pt x="7429" y="94012"/>
                  </a:cubicBezTo>
                  <a:cubicBezTo>
                    <a:pt x="7429" y="94583"/>
                    <a:pt x="7429" y="95059"/>
                    <a:pt x="7429" y="95631"/>
                  </a:cubicBezTo>
                  <a:lnTo>
                    <a:pt x="52483" y="3524"/>
                  </a:lnTo>
                  <a:cubicBezTo>
                    <a:pt x="52102" y="3334"/>
                    <a:pt x="51721" y="3143"/>
                    <a:pt x="51245" y="2953"/>
                  </a:cubicBezTo>
                  <a:cubicBezTo>
                    <a:pt x="50387" y="2572"/>
                    <a:pt x="49625" y="2191"/>
                    <a:pt x="48768" y="1810"/>
                  </a:cubicBezTo>
                  <a:cubicBezTo>
                    <a:pt x="47911" y="1429"/>
                    <a:pt x="47149" y="953"/>
                    <a:pt x="46292" y="571"/>
                  </a:cubicBezTo>
                  <a:cubicBezTo>
                    <a:pt x="45911" y="381"/>
                    <a:pt x="45434" y="191"/>
                    <a:pt x="45053" y="0"/>
                  </a:cubicBezTo>
                  <a:lnTo>
                    <a:pt x="0" y="92107"/>
                  </a:lnTo>
                  <a:cubicBezTo>
                    <a:pt x="571" y="91726"/>
                    <a:pt x="1048" y="91440"/>
                    <a:pt x="1429" y="91059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89AD6B4D-6B7B-4254-808E-A980656A2B64}"/>
                </a:ext>
              </a:extLst>
            </p:cNvPr>
            <p:cNvSpPr/>
            <p:nvPr/>
          </p:nvSpPr>
          <p:spPr>
            <a:xfrm>
              <a:off x="6856380" y="3589591"/>
              <a:ext cx="34642" cy="153828"/>
            </a:xfrm>
            <a:custGeom>
              <a:avLst/>
              <a:gdLst>
                <a:gd name="connsiteX0" fmla="*/ 0 w 34642"/>
                <a:gd name="connsiteY0" fmla="*/ 139827 h 153828"/>
                <a:gd name="connsiteX1" fmla="*/ 286 w 34642"/>
                <a:gd name="connsiteY1" fmla="*/ 152971 h 153828"/>
                <a:gd name="connsiteX2" fmla="*/ 286 w 34642"/>
                <a:gd name="connsiteY2" fmla="*/ 153829 h 153828"/>
                <a:gd name="connsiteX3" fmla="*/ 8763 w 34642"/>
                <a:gd name="connsiteY3" fmla="*/ 139351 h 153828"/>
                <a:gd name="connsiteX4" fmla="*/ 17335 w 34642"/>
                <a:gd name="connsiteY4" fmla="*/ 111347 h 153828"/>
                <a:gd name="connsiteX5" fmla="*/ 34576 w 34642"/>
                <a:gd name="connsiteY5" fmla="*/ 1143 h 153828"/>
                <a:gd name="connsiteX6" fmla="*/ 26384 w 34642"/>
                <a:gd name="connsiteY6" fmla="*/ 0 h 153828"/>
                <a:gd name="connsiteX7" fmla="*/ 0 w 34642"/>
                <a:gd name="connsiteY7" fmla="*/ 139827 h 15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2" h="153828">
                  <a:moveTo>
                    <a:pt x="0" y="139827"/>
                  </a:moveTo>
                  <a:cubicBezTo>
                    <a:pt x="286" y="144113"/>
                    <a:pt x="381" y="148495"/>
                    <a:pt x="286" y="152971"/>
                  </a:cubicBezTo>
                  <a:cubicBezTo>
                    <a:pt x="286" y="153257"/>
                    <a:pt x="286" y="153543"/>
                    <a:pt x="286" y="153829"/>
                  </a:cubicBezTo>
                  <a:cubicBezTo>
                    <a:pt x="2953" y="148780"/>
                    <a:pt x="5810" y="143923"/>
                    <a:pt x="8763" y="139351"/>
                  </a:cubicBezTo>
                  <a:cubicBezTo>
                    <a:pt x="11621" y="130588"/>
                    <a:pt x="14573" y="121158"/>
                    <a:pt x="17335" y="111347"/>
                  </a:cubicBezTo>
                  <a:cubicBezTo>
                    <a:pt x="29623" y="67818"/>
                    <a:pt x="35338" y="30861"/>
                    <a:pt x="34576" y="1143"/>
                  </a:cubicBezTo>
                  <a:cubicBezTo>
                    <a:pt x="31813" y="667"/>
                    <a:pt x="29051" y="381"/>
                    <a:pt x="26384" y="0"/>
                  </a:cubicBezTo>
                  <a:cubicBezTo>
                    <a:pt x="27813" y="45149"/>
                    <a:pt x="13049" y="100584"/>
                    <a:pt x="0" y="139827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75E8EDDF-BEDC-467A-A816-68DC1888589A}"/>
                </a:ext>
              </a:extLst>
            </p:cNvPr>
            <p:cNvSpPr/>
            <p:nvPr/>
          </p:nvSpPr>
          <p:spPr>
            <a:xfrm>
              <a:off x="6819232" y="3593496"/>
              <a:ext cx="26193" cy="88677"/>
            </a:xfrm>
            <a:custGeom>
              <a:avLst/>
              <a:gdLst>
                <a:gd name="connsiteX0" fmla="*/ 18193 w 26193"/>
                <a:gd name="connsiteY0" fmla="*/ 85725 h 88677"/>
                <a:gd name="connsiteX1" fmla="*/ 18860 w 26193"/>
                <a:gd name="connsiteY1" fmla="*/ 84392 h 88677"/>
                <a:gd name="connsiteX2" fmla="*/ 19526 w 26193"/>
                <a:gd name="connsiteY2" fmla="*/ 83248 h 88677"/>
                <a:gd name="connsiteX3" fmla="*/ 20574 w 26193"/>
                <a:gd name="connsiteY3" fmla="*/ 81439 h 88677"/>
                <a:gd name="connsiteX4" fmla="*/ 21527 w 26193"/>
                <a:gd name="connsiteY4" fmla="*/ 79915 h 88677"/>
                <a:gd name="connsiteX5" fmla="*/ 22479 w 26193"/>
                <a:gd name="connsiteY5" fmla="*/ 81439 h 88677"/>
                <a:gd name="connsiteX6" fmla="*/ 23527 w 26193"/>
                <a:gd name="connsiteY6" fmla="*/ 83344 h 88677"/>
                <a:gd name="connsiteX7" fmla="*/ 24194 w 26193"/>
                <a:gd name="connsiteY7" fmla="*/ 84487 h 88677"/>
                <a:gd name="connsiteX8" fmla="*/ 24860 w 26193"/>
                <a:gd name="connsiteY8" fmla="*/ 85820 h 88677"/>
                <a:gd name="connsiteX9" fmla="*/ 26194 w 26193"/>
                <a:gd name="connsiteY9" fmla="*/ 88678 h 88677"/>
                <a:gd name="connsiteX10" fmla="*/ 7906 w 26193"/>
                <a:gd name="connsiteY10" fmla="*/ 0 h 88677"/>
                <a:gd name="connsiteX11" fmla="*/ 0 w 26193"/>
                <a:gd name="connsiteY11" fmla="*/ 2286 h 88677"/>
                <a:gd name="connsiteX12" fmla="*/ 17812 w 26193"/>
                <a:gd name="connsiteY12" fmla="*/ 86296 h 88677"/>
                <a:gd name="connsiteX13" fmla="*/ 18193 w 26193"/>
                <a:gd name="connsiteY13" fmla="*/ 85725 h 8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93" h="88677">
                  <a:moveTo>
                    <a:pt x="18193" y="85725"/>
                  </a:moveTo>
                  <a:cubicBezTo>
                    <a:pt x="18479" y="85249"/>
                    <a:pt x="18669" y="84772"/>
                    <a:pt x="18860" y="84392"/>
                  </a:cubicBezTo>
                  <a:cubicBezTo>
                    <a:pt x="19050" y="84010"/>
                    <a:pt x="19336" y="83629"/>
                    <a:pt x="19526" y="83248"/>
                  </a:cubicBezTo>
                  <a:cubicBezTo>
                    <a:pt x="19907" y="82486"/>
                    <a:pt x="20288" y="81915"/>
                    <a:pt x="20574" y="81439"/>
                  </a:cubicBezTo>
                  <a:cubicBezTo>
                    <a:pt x="21146" y="80391"/>
                    <a:pt x="21527" y="79915"/>
                    <a:pt x="21527" y="79915"/>
                  </a:cubicBezTo>
                  <a:cubicBezTo>
                    <a:pt x="21527" y="79915"/>
                    <a:pt x="21908" y="80486"/>
                    <a:pt x="22479" y="81439"/>
                  </a:cubicBezTo>
                  <a:cubicBezTo>
                    <a:pt x="22765" y="81915"/>
                    <a:pt x="23146" y="82582"/>
                    <a:pt x="23527" y="83344"/>
                  </a:cubicBezTo>
                  <a:cubicBezTo>
                    <a:pt x="23717" y="83725"/>
                    <a:pt x="23908" y="84106"/>
                    <a:pt x="24194" y="84487"/>
                  </a:cubicBezTo>
                  <a:cubicBezTo>
                    <a:pt x="24384" y="84868"/>
                    <a:pt x="24575" y="85344"/>
                    <a:pt x="24860" y="85820"/>
                  </a:cubicBezTo>
                  <a:cubicBezTo>
                    <a:pt x="25241" y="86677"/>
                    <a:pt x="25718" y="87630"/>
                    <a:pt x="26194" y="88678"/>
                  </a:cubicBezTo>
                  <a:cubicBezTo>
                    <a:pt x="24575" y="61913"/>
                    <a:pt x="19717" y="30480"/>
                    <a:pt x="7906" y="0"/>
                  </a:cubicBezTo>
                  <a:cubicBezTo>
                    <a:pt x="5239" y="667"/>
                    <a:pt x="2667" y="1429"/>
                    <a:pt x="0" y="2286"/>
                  </a:cubicBezTo>
                  <a:cubicBezTo>
                    <a:pt x="11240" y="30956"/>
                    <a:pt x="16097" y="60674"/>
                    <a:pt x="17812" y="86296"/>
                  </a:cubicBezTo>
                  <a:cubicBezTo>
                    <a:pt x="18002" y="86106"/>
                    <a:pt x="18098" y="85915"/>
                    <a:pt x="18193" y="85725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74C3753-C2FE-4D1A-A22F-E3B6FFE2BB69}"/>
                </a:ext>
              </a:extLst>
            </p:cNvPr>
            <p:cNvSpPr/>
            <p:nvPr/>
          </p:nvSpPr>
          <p:spPr>
            <a:xfrm>
              <a:off x="6886669" y="3637692"/>
              <a:ext cx="105727" cy="120395"/>
            </a:xfrm>
            <a:custGeom>
              <a:avLst/>
              <a:gdLst>
                <a:gd name="connsiteX0" fmla="*/ 23622 w 105727"/>
                <a:gd name="connsiteY0" fmla="*/ 81058 h 120395"/>
                <a:gd name="connsiteX1" fmla="*/ 5525 w 105727"/>
                <a:gd name="connsiteY1" fmla="*/ 106871 h 120395"/>
                <a:gd name="connsiteX2" fmla="*/ 0 w 105727"/>
                <a:gd name="connsiteY2" fmla="*/ 120396 h 120395"/>
                <a:gd name="connsiteX3" fmla="*/ 667 w 105727"/>
                <a:gd name="connsiteY3" fmla="*/ 119825 h 120395"/>
                <a:gd name="connsiteX4" fmla="*/ 12383 w 105727"/>
                <a:gd name="connsiteY4" fmla="*/ 111252 h 120395"/>
                <a:gd name="connsiteX5" fmla="*/ 105728 w 105727"/>
                <a:gd name="connsiteY5" fmla="*/ 5810 h 120395"/>
                <a:gd name="connsiteX6" fmla="*/ 99822 w 105727"/>
                <a:gd name="connsiteY6" fmla="*/ 0 h 120395"/>
                <a:gd name="connsiteX7" fmla="*/ 23622 w 105727"/>
                <a:gd name="connsiteY7" fmla="*/ 81058 h 12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727" h="120395">
                  <a:moveTo>
                    <a:pt x="23622" y="81058"/>
                  </a:moveTo>
                  <a:cubicBezTo>
                    <a:pt x="17050" y="90011"/>
                    <a:pt x="10954" y="98679"/>
                    <a:pt x="5525" y="106871"/>
                  </a:cubicBezTo>
                  <a:cubicBezTo>
                    <a:pt x="3905" y="111347"/>
                    <a:pt x="2096" y="115919"/>
                    <a:pt x="0" y="120396"/>
                  </a:cubicBezTo>
                  <a:cubicBezTo>
                    <a:pt x="191" y="120205"/>
                    <a:pt x="476" y="120015"/>
                    <a:pt x="667" y="119825"/>
                  </a:cubicBezTo>
                  <a:cubicBezTo>
                    <a:pt x="4477" y="116776"/>
                    <a:pt x="8477" y="113919"/>
                    <a:pt x="12383" y="111252"/>
                  </a:cubicBezTo>
                  <a:cubicBezTo>
                    <a:pt x="35338" y="77057"/>
                    <a:pt x="69628" y="32099"/>
                    <a:pt x="105728" y="5810"/>
                  </a:cubicBezTo>
                  <a:cubicBezTo>
                    <a:pt x="103823" y="3810"/>
                    <a:pt x="101822" y="1905"/>
                    <a:pt x="99822" y="0"/>
                  </a:cubicBezTo>
                  <a:cubicBezTo>
                    <a:pt x="75914" y="17526"/>
                    <a:pt x="50387" y="44672"/>
                    <a:pt x="23622" y="81058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C193B2F4-F27E-4E80-9743-9CF2E86FFF19}"/>
                </a:ext>
              </a:extLst>
            </p:cNvPr>
            <p:cNvSpPr/>
            <p:nvPr/>
          </p:nvSpPr>
          <p:spPr>
            <a:xfrm>
              <a:off x="6943248" y="3689698"/>
              <a:ext cx="83058" cy="45624"/>
            </a:xfrm>
            <a:custGeom>
              <a:avLst/>
              <a:gdLst>
                <a:gd name="connsiteX0" fmla="*/ 1715 w 83058"/>
                <a:gd name="connsiteY0" fmla="*/ 38957 h 45624"/>
                <a:gd name="connsiteX1" fmla="*/ 3143 w 83058"/>
                <a:gd name="connsiteY1" fmla="*/ 38671 h 45624"/>
                <a:gd name="connsiteX2" fmla="*/ 4477 w 83058"/>
                <a:gd name="connsiteY2" fmla="*/ 38481 h 45624"/>
                <a:gd name="connsiteX3" fmla="*/ 6572 w 83058"/>
                <a:gd name="connsiteY3" fmla="*/ 38100 h 45624"/>
                <a:gd name="connsiteX4" fmla="*/ 8382 w 83058"/>
                <a:gd name="connsiteY4" fmla="*/ 37910 h 45624"/>
                <a:gd name="connsiteX5" fmla="*/ 7811 w 83058"/>
                <a:gd name="connsiteY5" fmla="*/ 39624 h 45624"/>
                <a:gd name="connsiteX6" fmla="*/ 7049 w 83058"/>
                <a:gd name="connsiteY6" fmla="*/ 41624 h 45624"/>
                <a:gd name="connsiteX7" fmla="*/ 6572 w 83058"/>
                <a:gd name="connsiteY7" fmla="*/ 42863 h 45624"/>
                <a:gd name="connsiteX8" fmla="*/ 5906 w 83058"/>
                <a:gd name="connsiteY8" fmla="*/ 44196 h 45624"/>
                <a:gd name="connsiteX9" fmla="*/ 5239 w 83058"/>
                <a:gd name="connsiteY9" fmla="*/ 45625 h 45624"/>
                <a:gd name="connsiteX10" fmla="*/ 83058 w 83058"/>
                <a:gd name="connsiteY10" fmla="*/ 7620 h 45624"/>
                <a:gd name="connsiteX11" fmla="*/ 80010 w 83058"/>
                <a:gd name="connsiteY11" fmla="*/ 0 h 45624"/>
                <a:gd name="connsiteX12" fmla="*/ 0 w 83058"/>
                <a:gd name="connsiteY12" fmla="*/ 39243 h 45624"/>
                <a:gd name="connsiteX13" fmla="*/ 1715 w 83058"/>
                <a:gd name="connsiteY13" fmla="*/ 38957 h 45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058" h="45624">
                  <a:moveTo>
                    <a:pt x="1715" y="38957"/>
                  </a:moveTo>
                  <a:cubicBezTo>
                    <a:pt x="2191" y="38862"/>
                    <a:pt x="2762" y="38767"/>
                    <a:pt x="3143" y="38671"/>
                  </a:cubicBezTo>
                  <a:cubicBezTo>
                    <a:pt x="3620" y="38576"/>
                    <a:pt x="4096" y="38481"/>
                    <a:pt x="4477" y="38481"/>
                  </a:cubicBezTo>
                  <a:cubicBezTo>
                    <a:pt x="5334" y="38291"/>
                    <a:pt x="6001" y="38195"/>
                    <a:pt x="6572" y="38100"/>
                  </a:cubicBezTo>
                  <a:cubicBezTo>
                    <a:pt x="7715" y="37910"/>
                    <a:pt x="8382" y="37910"/>
                    <a:pt x="8382" y="37910"/>
                  </a:cubicBezTo>
                  <a:cubicBezTo>
                    <a:pt x="8382" y="37910"/>
                    <a:pt x="8192" y="38576"/>
                    <a:pt x="7811" y="39624"/>
                  </a:cubicBezTo>
                  <a:cubicBezTo>
                    <a:pt x="7620" y="40196"/>
                    <a:pt x="7334" y="40862"/>
                    <a:pt x="7049" y="41624"/>
                  </a:cubicBezTo>
                  <a:cubicBezTo>
                    <a:pt x="6858" y="42005"/>
                    <a:pt x="6667" y="42386"/>
                    <a:pt x="6572" y="42863"/>
                  </a:cubicBezTo>
                  <a:cubicBezTo>
                    <a:pt x="6382" y="43244"/>
                    <a:pt x="6191" y="43720"/>
                    <a:pt x="5906" y="44196"/>
                  </a:cubicBezTo>
                  <a:cubicBezTo>
                    <a:pt x="5715" y="44672"/>
                    <a:pt x="5429" y="45149"/>
                    <a:pt x="5239" y="45625"/>
                  </a:cubicBezTo>
                  <a:cubicBezTo>
                    <a:pt x="26575" y="31147"/>
                    <a:pt x="53245" y="16478"/>
                    <a:pt x="83058" y="7620"/>
                  </a:cubicBezTo>
                  <a:cubicBezTo>
                    <a:pt x="82106" y="5048"/>
                    <a:pt x="81153" y="2477"/>
                    <a:pt x="80010" y="0"/>
                  </a:cubicBezTo>
                  <a:cubicBezTo>
                    <a:pt x="49244" y="9239"/>
                    <a:pt x="21908" y="24289"/>
                    <a:pt x="0" y="39243"/>
                  </a:cubicBezTo>
                  <a:cubicBezTo>
                    <a:pt x="571" y="39148"/>
                    <a:pt x="1143" y="39053"/>
                    <a:pt x="1715" y="38957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8E8DBCDE-0CBD-4FF1-A9B9-914ECD53B4F3}"/>
                </a:ext>
              </a:extLst>
            </p:cNvPr>
            <p:cNvSpPr/>
            <p:nvPr/>
          </p:nvSpPr>
          <p:spPr>
            <a:xfrm>
              <a:off x="6823483" y="3673411"/>
              <a:ext cx="128146" cy="143351"/>
            </a:xfrm>
            <a:custGeom>
              <a:avLst/>
              <a:gdLst>
                <a:gd name="connsiteX0" fmla="*/ 103382 w 128146"/>
                <a:gd name="connsiteY0" fmla="*/ 92964 h 143351"/>
                <a:gd name="connsiteX1" fmla="*/ 117384 w 128146"/>
                <a:gd name="connsiteY1" fmla="*/ 75152 h 143351"/>
                <a:gd name="connsiteX2" fmla="*/ 125004 w 128146"/>
                <a:gd name="connsiteY2" fmla="*/ 61913 h 143351"/>
                <a:gd name="connsiteX3" fmla="*/ 125671 w 128146"/>
                <a:gd name="connsiteY3" fmla="*/ 60484 h 143351"/>
                <a:gd name="connsiteX4" fmla="*/ 126337 w 128146"/>
                <a:gd name="connsiteY4" fmla="*/ 59150 h 143351"/>
                <a:gd name="connsiteX5" fmla="*/ 126813 w 128146"/>
                <a:gd name="connsiteY5" fmla="*/ 57912 h 143351"/>
                <a:gd name="connsiteX6" fmla="*/ 127576 w 128146"/>
                <a:gd name="connsiteY6" fmla="*/ 55912 h 143351"/>
                <a:gd name="connsiteX7" fmla="*/ 128147 w 128146"/>
                <a:gd name="connsiteY7" fmla="*/ 54197 h 143351"/>
                <a:gd name="connsiteX8" fmla="*/ 126337 w 128146"/>
                <a:gd name="connsiteY8" fmla="*/ 54388 h 143351"/>
                <a:gd name="connsiteX9" fmla="*/ 124242 w 128146"/>
                <a:gd name="connsiteY9" fmla="*/ 54769 h 143351"/>
                <a:gd name="connsiteX10" fmla="*/ 122908 w 128146"/>
                <a:gd name="connsiteY10" fmla="*/ 54959 h 143351"/>
                <a:gd name="connsiteX11" fmla="*/ 121480 w 128146"/>
                <a:gd name="connsiteY11" fmla="*/ 55245 h 143351"/>
                <a:gd name="connsiteX12" fmla="*/ 119765 w 128146"/>
                <a:gd name="connsiteY12" fmla="*/ 55626 h 143351"/>
                <a:gd name="connsiteX13" fmla="*/ 105287 w 128146"/>
                <a:gd name="connsiteY13" fmla="*/ 60103 h 143351"/>
                <a:gd name="connsiteX14" fmla="*/ 84808 w 128146"/>
                <a:gd name="connsiteY14" fmla="*/ 69818 h 143351"/>
                <a:gd name="connsiteX15" fmla="*/ 75569 w 128146"/>
                <a:gd name="connsiteY15" fmla="*/ 75533 h 143351"/>
                <a:gd name="connsiteX16" fmla="*/ 63853 w 128146"/>
                <a:gd name="connsiteY16" fmla="*/ 84106 h 143351"/>
                <a:gd name="connsiteX17" fmla="*/ 63186 w 128146"/>
                <a:gd name="connsiteY17" fmla="*/ 84677 h 143351"/>
                <a:gd name="connsiteX18" fmla="*/ 68711 w 128146"/>
                <a:gd name="connsiteY18" fmla="*/ 71152 h 143351"/>
                <a:gd name="connsiteX19" fmla="*/ 70711 w 128146"/>
                <a:gd name="connsiteY19" fmla="*/ 65151 h 143351"/>
                <a:gd name="connsiteX20" fmla="*/ 75759 w 128146"/>
                <a:gd name="connsiteY20" fmla="*/ 43053 h 143351"/>
                <a:gd name="connsiteX21" fmla="*/ 76998 w 128146"/>
                <a:gd name="connsiteY21" fmla="*/ 27908 h 143351"/>
                <a:gd name="connsiteX22" fmla="*/ 76998 w 128146"/>
                <a:gd name="connsiteY22" fmla="*/ 26289 h 143351"/>
                <a:gd name="connsiteX23" fmla="*/ 76998 w 128146"/>
                <a:gd name="connsiteY23" fmla="*/ 24765 h 143351"/>
                <a:gd name="connsiteX24" fmla="*/ 76902 w 128146"/>
                <a:gd name="connsiteY24" fmla="*/ 23431 h 143351"/>
                <a:gd name="connsiteX25" fmla="*/ 76807 w 128146"/>
                <a:gd name="connsiteY25" fmla="*/ 21336 h 143351"/>
                <a:gd name="connsiteX26" fmla="*/ 76617 w 128146"/>
                <a:gd name="connsiteY26" fmla="*/ 19526 h 143351"/>
                <a:gd name="connsiteX27" fmla="*/ 75093 w 128146"/>
                <a:gd name="connsiteY27" fmla="*/ 20479 h 143351"/>
                <a:gd name="connsiteX28" fmla="*/ 73283 w 128146"/>
                <a:gd name="connsiteY28" fmla="*/ 21717 h 143351"/>
                <a:gd name="connsiteX29" fmla="*/ 72235 w 128146"/>
                <a:gd name="connsiteY29" fmla="*/ 22479 h 143351"/>
                <a:gd name="connsiteX30" fmla="*/ 70997 w 128146"/>
                <a:gd name="connsiteY30" fmla="*/ 23336 h 143351"/>
                <a:gd name="connsiteX31" fmla="*/ 69663 w 128146"/>
                <a:gd name="connsiteY31" fmla="*/ 24384 h 143351"/>
                <a:gd name="connsiteX32" fmla="*/ 58424 w 128146"/>
                <a:gd name="connsiteY32" fmla="*/ 34671 h 143351"/>
                <a:gd name="connsiteX33" fmla="*/ 44041 w 128146"/>
                <a:gd name="connsiteY33" fmla="*/ 52197 h 143351"/>
                <a:gd name="connsiteX34" fmla="*/ 41755 w 128146"/>
                <a:gd name="connsiteY34" fmla="*/ 55626 h 143351"/>
                <a:gd name="connsiteX35" fmla="*/ 33278 w 128146"/>
                <a:gd name="connsiteY35" fmla="*/ 70104 h 143351"/>
                <a:gd name="connsiteX36" fmla="*/ 33278 w 128146"/>
                <a:gd name="connsiteY36" fmla="*/ 69247 h 143351"/>
                <a:gd name="connsiteX37" fmla="*/ 32992 w 128146"/>
                <a:gd name="connsiteY37" fmla="*/ 56102 h 143351"/>
                <a:gd name="connsiteX38" fmla="*/ 31754 w 128146"/>
                <a:gd name="connsiteY38" fmla="*/ 43815 h 143351"/>
                <a:gd name="connsiteX39" fmla="*/ 26896 w 128146"/>
                <a:gd name="connsiteY39" fmla="*/ 21622 h 143351"/>
                <a:gd name="connsiteX40" fmla="*/ 22134 w 128146"/>
                <a:gd name="connsiteY40" fmla="*/ 8763 h 143351"/>
                <a:gd name="connsiteX41" fmla="*/ 20800 w 128146"/>
                <a:gd name="connsiteY41" fmla="*/ 5905 h 143351"/>
                <a:gd name="connsiteX42" fmla="*/ 20134 w 128146"/>
                <a:gd name="connsiteY42" fmla="*/ 4572 h 143351"/>
                <a:gd name="connsiteX43" fmla="*/ 19467 w 128146"/>
                <a:gd name="connsiteY43" fmla="*/ 3429 h 143351"/>
                <a:gd name="connsiteX44" fmla="*/ 18419 w 128146"/>
                <a:gd name="connsiteY44" fmla="*/ 1524 h 143351"/>
                <a:gd name="connsiteX45" fmla="*/ 17467 w 128146"/>
                <a:gd name="connsiteY45" fmla="*/ 0 h 143351"/>
                <a:gd name="connsiteX46" fmla="*/ 16514 w 128146"/>
                <a:gd name="connsiteY46" fmla="*/ 1524 h 143351"/>
                <a:gd name="connsiteX47" fmla="*/ 15466 w 128146"/>
                <a:gd name="connsiteY47" fmla="*/ 3334 h 143351"/>
                <a:gd name="connsiteX48" fmla="*/ 14799 w 128146"/>
                <a:gd name="connsiteY48" fmla="*/ 4477 h 143351"/>
                <a:gd name="connsiteX49" fmla="*/ 14133 w 128146"/>
                <a:gd name="connsiteY49" fmla="*/ 5810 h 143351"/>
                <a:gd name="connsiteX50" fmla="*/ 13847 w 128146"/>
                <a:gd name="connsiteY50" fmla="*/ 6382 h 143351"/>
                <a:gd name="connsiteX51" fmla="*/ 7656 w 128146"/>
                <a:gd name="connsiteY51" fmla="*/ 21336 h 143351"/>
                <a:gd name="connsiteX52" fmla="*/ 2226 w 128146"/>
                <a:gd name="connsiteY52" fmla="*/ 43339 h 143351"/>
                <a:gd name="connsiteX53" fmla="*/ 36 w 128146"/>
                <a:gd name="connsiteY53" fmla="*/ 67532 h 143351"/>
                <a:gd name="connsiteX54" fmla="*/ 36 w 128146"/>
                <a:gd name="connsiteY54" fmla="*/ 68675 h 143351"/>
                <a:gd name="connsiteX55" fmla="*/ 321 w 128146"/>
                <a:gd name="connsiteY55" fmla="*/ 81534 h 143351"/>
                <a:gd name="connsiteX56" fmla="*/ 1560 w 128146"/>
                <a:gd name="connsiteY56" fmla="*/ 94012 h 143351"/>
                <a:gd name="connsiteX57" fmla="*/ 6417 w 128146"/>
                <a:gd name="connsiteY57" fmla="*/ 116205 h 143351"/>
                <a:gd name="connsiteX58" fmla="*/ 12513 w 128146"/>
                <a:gd name="connsiteY58" fmla="*/ 131921 h 143351"/>
                <a:gd name="connsiteX59" fmla="*/ 13085 w 128146"/>
                <a:gd name="connsiteY59" fmla="*/ 133445 h 143351"/>
                <a:gd name="connsiteX60" fmla="*/ 13085 w 128146"/>
                <a:gd name="connsiteY60" fmla="*/ 133445 h 143351"/>
                <a:gd name="connsiteX61" fmla="*/ 13085 w 128146"/>
                <a:gd name="connsiteY61" fmla="*/ 133445 h 143351"/>
                <a:gd name="connsiteX62" fmla="*/ 16228 w 128146"/>
                <a:gd name="connsiteY62" fmla="*/ 143351 h 143351"/>
                <a:gd name="connsiteX63" fmla="*/ 17847 w 128146"/>
                <a:gd name="connsiteY63" fmla="*/ 142780 h 143351"/>
                <a:gd name="connsiteX64" fmla="*/ 24610 w 128146"/>
                <a:gd name="connsiteY64" fmla="*/ 140303 h 143351"/>
                <a:gd name="connsiteX65" fmla="*/ 25944 w 128146"/>
                <a:gd name="connsiteY65" fmla="*/ 139827 h 143351"/>
                <a:gd name="connsiteX66" fmla="*/ 27468 w 128146"/>
                <a:gd name="connsiteY66" fmla="*/ 139351 h 143351"/>
                <a:gd name="connsiteX67" fmla="*/ 43660 w 128146"/>
                <a:gd name="connsiteY67" fmla="*/ 134588 h 143351"/>
                <a:gd name="connsiteX68" fmla="*/ 64139 w 128146"/>
                <a:gd name="connsiteY68" fmla="*/ 124873 h 143351"/>
                <a:gd name="connsiteX69" fmla="*/ 74712 w 128146"/>
                <a:gd name="connsiteY69" fmla="*/ 118205 h 143351"/>
                <a:gd name="connsiteX70" fmla="*/ 85094 w 128146"/>
                <a:gd name="connsiteY70" fmla="*/ 110490 h 143351"/>
                <a:gd name="connsiteX71" fmla="*/ 86047 w 128146"/>
                <a:gd name="connsiteY71" fmla="*/ 109728 h 143351"/>
                <a:gd name="connsiteX72" fmla="*/ 103382 w 128146"/>
                <a:gd name="connsiteY72" fmla="*/ 92964 h 14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128146" h="143351">
                  <a:moveTo>
                    <a:pt x="103382" y="92964"/>
                  </a:moveTo>
                  <a:cubicBezTo>
                    <a:pt x="108906" y="86963"/>
                    <a:pt x="113669" y="80772"/>
                    <a:pt x="117384" y="75152"/>
                  </a:cubicBezTo>
                  <a:cubicBezTo>
                    <a:pt x="120717" y="70199"/>
                    <a:pt x="123194" y="65532"/>
                    <a:pt x="125004" y="61913"/>
                  </a:cubicBezTo>
                  <a:cubicBezTo>
                    <a:pt x="125289" y="61436"/>
                    <a:pt x="125480" y="60960"/>
                    <a:pt x="125671" y="60484"/>
                  </a:cubicBezTo>
                  <a:cubicBezTo>
                    <a:pt x="125861" y="60008"/>
                    <a:pt x="126051" y="59531"/>
                    <a:pt x="126337" y="59150"/>
                  </a:cubicBezTo>
                  <a:cubicBezTo>
                    <a:pt x="126528" y="58674"/>
                    <a:pt x="126718" y="58293"/>
                    <a:pt x="126813" y="57912"/>
                  </a:cubicBezTo>
                  <a:cubicBezTo>
                    <a:pt x="127099" y="57150"/>
                    <a:pt x="127385" y="56483"/>
                    <a:pt x="127576" y="55912"/>
                  </a:cubicBezTo>
                  <a:cubicBezTo>
                    <a:pt x="127956" y="54769"/>
                    <a:pt x="128147" y="54197"/>
                    <a:pt x="128147" y="54197"/>
                  </a:cubicBezTo>
                  <a:cubicBezTo>
                    <a:pt x="128147" y="54197"/>
                    <a:pt x="127480" y="54197"/>
                    <a:pt x="126337" y="54388"/>
                  </a:cubicBezTo>
                  <a:cubicBezTo>
                    <a:pt x="125766" y="54483"/>
                    <a:pt x="125004" y="54578"/>
                    <a:pt x="124242" y="54769"/>
                  </a:cubicBezTo>
                  <a:cubicBezTo>
                    <a:pt x="123861" y="54864"/>
                    <a:pt x="123384" y="54959"/>
                    <a:pt x="122908" y="54959"/>
                  </a:cubicBezTo>
                  <a:cubicBezTo>
                    <a:pt x="122432" y="55054"/>
                    <a:pt x="121956" y="55150"/>
                    <a:pt x="121480" y="55245"/>
                  </a:cubicBezTo>
                  <a:cubicBezTo>
                    <a:pt x="120908" y="55340"/>
                    <a:pt x="120336" y="55531"/>
                    <a:pt x="119765" y="55626"/>
                  </a:cubicBezTo>
                  <a:cubicBezTo>
                    <a:pt x="115860" y="56483"/>
                    <a:pt x="110811" y="58007"/>
                    <a:pt x="105287" y="60103"/>
                  </a:cubicBezTo>
                  <a:cubicBezTo>
                    <a:pt x="98905" y="62484"/>
                    <a:pt x="91857" y="65818"/>
                    <a:pt x="84808" y="69818"/>
                  </a:cubicBezTo>
                  <a:cubicBezTo>
                    <a:pt x="81760" y="71533"/>
                    <a:pt x="78617" y="73533"/>
                    <a:pt x="75569" y="75533"/>
                  </a:cubicBezTo>
                  <a:cubicBezTo>
                    <a:pt x="71568" y="78200"/>
                    <a:pt x="67663" y="81058"/>
                    <a:pt x="63853" y="84106"/>
                  </a:cubicBezTo>
                  <a:cubicBezTo>
                    <a:pt x="63663" y="84296"/>
                    <a:pt x="63377" y="84487"/>
                    <a:pt x="63186" y="84677"/>
                  </a:cubicBezTo>
                  <a:cubicBezTo>
                    <a:pt x="65282" y="80200"/>
                    <a:pt x="67092" y="75629"/>
                    <a:pt x="68711" y="71152"/>
                  </a:cubicBezTo>
                  <a:cubicBezTo>
                    <a:pt x="69473" y="69151"/>
                    <a:pt x="70140" y="67151"/>
                    <a:pt x="70711" y="65151"/>
                  </a:cubicBezTo>
                  <a:cubicBezTo>
                    <a:pt x="73188" y="57340"/>
                    <a:pt x="74807" y="49721"/>
                    <a:pt x="75759" y="43053"/>
                  </a:cubicBezTo>
                  <a:cubicBezTo>
                    <a:pt x="76617" y="37147"/>
                    <a:pt x="76902" y="31909"/>
                    <a:pt x="76998" y="27908"/>
                  </a:cubicBezTo>
                  <a:cubicBezTo>
                    <a:pt x="76998" y="27337"/>
                    <a:pt x="76998" y="26765"/>
                    <a:pt x="76998" y="26289"/>
                  </a:cubicBezTo>
                  <a:cubicBezTo>
                    <a:pt x="76998" y="25717"/>
                    <a:pt x="76998" y="25241"/>
                    <a:pt x="76998" y="24765"/>
                  </a:cubicBezTo>
                  <a:cubicBezTo>
                    <a:pt x="76998" y="24289"/>
                    <a:pt x="76998" y="23813"/>
                    <a:pt x="76902" y="23431"/>
                  </a:cubicBezTo>
                  <a:cubicBezTo>
                    <a:pt x="76902" y="22574"/>
                    <a:pt x="76807" y="21908"/>
                    <a:pt x="76807" y="21336"/>
                  </a:cubicBezTo>
                  <a:cubicBezTo>
                    <a:pt x="76712" y="20193"/>
                    <a:pt x="76617" y="19526"/>
                    <a:pt x="76617" y="19526"/>
                  </a:cubicBezTo>
                  <a:cubicBezTo>
                    <a:pt x="76617" y="19526"/>
                    <a:pt x="76045" y="19812"/>
                    <a:pt x="75093" y="20479"/>
                  </a:cubicBezTo>
                  <a:cubicBezTo>
                    <a:pt x="74617" y="20764"/>
                    <a:pt x="73950" y="21241"/>
                    <a:pt x="73283" y="21717"/>
                  </a:cubicBezTo>
                  <a:cubicBezTo>
                    <a:pt x="72902" y="22003"/>
                    <a:pt x="72616" y="22193"/>
                    <a:pt x="72235" y="22479"/>
                  </a:cubicBezTo>
                  <a:cubicBezTo>
                    <a:pt x="71854" y="22765"/>
                    <a:pt x="71473" y="23050"/>
                    <a:pt x="70997" y="23336"/>
                  </a:cubicBezTo>
                  <a:cubicBezTo>
                    <a:pt x="70616" y="23622"/>
                    <a:pt x="70140" y="24003"/>
                    <a:pt x="69663" y="24384"/>
                  </a:cubicBezTo>
                  <a:cubicBezTo>
                    <a:pt x="66520" y="26860"/>
                    <a:pt x="62520" y="30385"/>
                    <a:pt x="58424" y="34671"/>
                  </a:cubicBezTo>
                  <a:cubicBezTo>
                    <a:pt x="53661" y="39529"/>
                    <a:pt x="48709" y="45529"/>
                    <a:pt x="44041" y="52197"/>
                  </a:cubicBezTo>
                  <a:cubicBezTo>
                    <a:pt x="43279" y="53340"/>
                    <a:pt x="42517" y="54483"/>
                    <a:pt x="41755" y="55626"/>
                  </a:cubicBezTo>
                  <a:cubicBezTo>
                    <a:pt x="38707" y="60198"/>
                    <a:pt x="35850" y="65056"/>
                    <a:pt x="33278" y="70104"/>
                  </a:cubicBezTo>
                  <a:cubicBezTo>
                    <a:pt x="33278" y="69818"/>
                    <a:pt x="33278" y="69533"/>
                    <a:pt x="33278" y="69247"/>
                  </a:cubicBezTo>
                  <a:cubicBezTo>
                    <a:pt x="33373" y="64865"/>
                    <a:pt x="33183" y="60484"/>
                    <a:pt x="32992" y="56102"/>
                  </a:cubicBezTo>
                  <a:cubicBezTo>
                    <a:pt x="32706" y="51911"/>
                    <a:pt x="32326" y="47815"/>
                    <a:pt x="31754" y="43815"/>
                  </a:cubicBezTo>
                  <a:cubicBezTo>
                    <a:pt x="30611" y="35719"/>
                    <a:pt x="28896" y="28194"/>
                    <a:pt x="26896" y="21622"/>
                  </a:cubicBezTo>
                  <a:cubicBezTo>
                    <a:pt x="25372" y="16573"/>
                    <a:pt x="23658" y="12192"/>
                    <a:pt x="22134" y="8763"/>
                  </a:cubicBezTo>
                  <a:cubicBezTo>
                    <a:pt x="21657" y="7715"/>
                    <a:pt x="21276" y="6763"/>
                    <a:pt x="20800" y="5905"/>
                  </a:cubicBezTo>
                  <a:cubicBezTo>
                    <a:pt x="20610" y="5429"/>
                    <a:pt x="20324" y="4953"/>
                    <a:pt x="20134" y="4572"/>
                  </a:cubicBezTo>
                  <a:cubicBezTo>
                    <a:pt x="19943" y="4191"/>
                    <a:pt x="19657" y="3715"/>
                    <a:pt x="19467" y="3429"/>
                  </a:cubicBezTo>
                  <a:cubicBezTo>
                    <a:pt x="19086" y="2667"/>
                    <a:pt x="18705" y="2096"/>
                    <a:pt x="18419" y="1524"/>
                  </a:cubicBezTo>
                  <a:cubicBezTo>
                    <a:pt x="17847" y="476"/>
                    <a:pt x="17467" y="0"/>
                    <a:pt x="17467" y="0"/>
                  </a:cubicBezTo>
                  <a:cubicBezTo>
                    <a:pt x="17467" y="0"/>
                    <a:pt x="17085" y="571"/>
                    <a:pt x="16514" y="1524"/>
                  </a:cubicBezTo>
                  <a:cubicBezTo>
                    <a:pt x="16228" y="2000"/>
                    <a:pt x="15847" y="2667"/>
                    <a:pt x="15466" y="3334"/>
                  </a:cubicBezTo>
                  <a:cubicBezTo>
                    <a:pt x="15276" y="3715"/>
                    <a:pt x="15085" y="4096"/>
                    <a:pt x="14799" y="4477"/>
                  </a:cubicBezTo>
                  <a:cubicBezTo>
                    <a:pt x="14609" y="4858"/>
                    <a:pt x="14323" y="5334"/>
                    <a:pt x="14133" y="5810"/>
                  </a:cubicBezTo>
                  <a:cubicBezTo>
                    <a:pt x="14038" y="6001"/>
                    <a:pt x="13942" y="6191"/>
                    <a:pt x="13847" y="6382"/>
                  </a:cubicBezTo>
                  <a:cubicBezTo>
                    <a:pt x="11942" y="10096"/>
                    <a:pt x="9656" y="15240"/>
                    <a:pt x="7656" y="21336"/>
                  </a:cubicBezTo>
                  <a:cubicBezTo>
                    <a:pt x="5465" y="27813"/>
                    <a:pt x="3560" y="35338"/>
                    <a:pt x="2226" y="43339"/>
                  </a:cubicBezTo>
                  <a:cubicBezTo>
                    <a:pt x="893" y="51054"/>
                    <a:pt x="226" y="59246"/>
                    <a:pt x="36" y="67532"/>
                  </a:cubicBezTo>
                  <a:cubicBezTo>
                    <a:pt x="36" y="67913"/>
                    <a:pt x="36" y="68294"/>
                    <a:pt x="36" y="68675"/>
                  </a:cubicBezTo>
                  <a:cubicBezTo>
                    <a:pt x="-60" y="72962"/>
                    <a:pt x="36" y="77343"/>
                    <a:pt x="321" y="81534"/>
                  </a:cubicBezTo>
                  <a:cubicBezTo>
                    <a:pt x="607" y="85820"/>
                    <a:pt x="988" y="89916"/>
                    <a:pt x="1560" y="94012"/>
                  </a:cubicBezTo>
                  <a:cubicBezTo>
                    <a:pt x="2703" y="102108"/>
                    <a:pt x="4417" y="109633"/>
                    <a:pt x="6417" y="116205"/>
                  </a:cubicBezTo>
                  <a:cubicBezTo>
                    <a:pt x="8418" y="122682"/>
                    <a:pt x="10704" y="128111"/>
                    <a:pt x="12513" y="131921"/>
                  </a:cubicBezTo>
                  <a:cubicBezTo>
                    <a:pt x="12609" y="132112"/>
                    <a:pt x="12799" y="132683"/>
                    <a:pt x="13085" y="133445"/>
                  </a:cubicBezTo>
                  <a:lnTo>
                    <a:pt x="13085" y="133445"/>
                  </a:lnTo>
                  <a:lnTo>
                    <a:pt x="13085" y="133445"/>
                  </a:lnTo>
                  <a:cubicBezTo>
                    <a:pt x="14133" y="136588"/>
                    <a:pt x="16228" y="143351"/>
                    <a:pt x="16228" y="143351"/>
                  </a:cubicBezTo>
                  <a:cubicBezTo>
                    <a:pt x="16228" y="143351"/>
                    <a:pt x="16895" y="143065"/>
                    <a:pt x="17847" y="142780"/>
                  </a:cubicBezTo>
                  <a:cubicBezTo>
                    <a:pt x="19657" y="142113"/>
                    <a:pt x="22515" y="141065"/>
                    <a:pt x="24610" y="140303"/>
                  </a:cubicBezTo>
                  <a:cubicBezTo>
                    <a:pt x="25086" y="140113"/>
                    <a:pt x="25563" y="140017"/>
                    <a:pt x="25944" y="139827"/>
                  </a:cubicBezTo>
                  <a:cubicBezTo>
                    <a:pt x="26706" y="139541"/>
                    <a:pt x="27277" y="139351"/>
                    <a:pt x="27468" y="139351"/>
                  </a:cubicBezTo>
                  <a:cubicBezTo>
                    <a:pt x="31659" y="138493"/>
                    <a:pt x="37278" y="136969"/>
                    <a:pt x="43660" y="134588"/>
                  </a:cubicBezTo>
                  <a:cubicBezTo>
                    <a:pt x="50042" y="132207"/>
                    <a:pt x="57090" y="128873"/>
                    <a:pt x="64139" y="124873"/>
                  </a:cubicBezTo>
                  <a:cubicBezTo>
                    <a:pt x="67663" y="122872"/>
                    <a:pt x="71283" y="120587"/>
                    <a:pt x="74712" y="118205"/>
                  </a:cubicBezTo>
                  <a:cubicBezTo>
                    <a:pt x="78236" y="115824"/>
                    <a:pt x="81665" y="113252"/>
                    <a:pt x="85094" y="110490"/>
                  </a:cubicBezTo>
                  <a:cubicBezTo>
                    <a:pt x="85380" y="110204"/>
                    <a:pt x="85665" y="110014"/>
                    <a:pt x="86047" y="109728"/>
                  </a:cubicBezTo>
                  <a:cubicBezTo>
                    <a:pt x="92047" y="104299"/>
                    <a:pt x="98143" y="98774"/>
                    <a:pt x="103382" y="92964"/>
                  </a:cubicBezTo>
                  <a:close/>
                </a:path>
              </a:pathLst>
            </a:custGeom>
            <a:solidFill>
              <a:srgbClr val="C47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4EBECDA4-A11D-4BAA-B3D7-9D8ACE66864E}"/>
                </a:ext>
              </a:extLst>
            </p:cNvPr>
            <p:cNvSpPr/>
            <p:nvPr/>
          </p:nvSpPr>
          <p:spPr>
            <a:xfrm>
              <a:off x="6736174" y="3806761"/>
              <a:ext cx="112966" cy="209073"/>
            </a:xfrm>
            <a:custGeom>
              <a:avLst/>
              <a:gdLst>
                <a:gd name="connsiteX0" fmla="*/ 103251 w 112966"/>
                <a:gd name="connsiteY0" fmla="*/ 9906 h 209073"/>
                <a:gd name="connsiteX1" fmla="*/ 103251 w 112966"/>
                <a:gd name="connsiteY1" fmla="*/ 9906 h 209073"/>
                <a:gd name="connsiteX2" fmla="*/ 100108 w 112966"/>
                <a:gd name="connsiteY2" fmla="*/ 0 h 209073"/>
                <a:gd name="connsiteX3" fmla="*/ 100108 w 112966"/>
                <a:gd name="connsiteY3" fmla="*/ 0 h 209073"/>
                <a:gd name="connsiteX4" fmla="*/ 9811 w 112966"/>
                <a:gd name="connsiteY4" fmla="*/ 184023 h 209073"/>
                <a:gd name="connsiteX5" fmla="*/ 571 w 112966"/>
                <a:gd name="connsiteY5" fmla="*/ 202883 h 209073"/>
                <a:gd name="connsiteX6" fmla="*/ 0 w 112966"/>
                <a:gd name="connsiteY6" fmla="*/ 204025 h 209073"/>
                <a:gd name="connsiteX7" fmla="*/ 95 w 112966"/>
                <a:gd name="connsiteY7" fmla="*/ 204025 h 209073"/>
                <a:gd name="connsiteX8" fmla="*/ 13716 w 112966"/>
                <a:gd name="connsiteY8" fmla="*/ 209074 h 209073"/>
                <a:gd name="connsiteX9" fmla="*/ 23241 w 112966"/>
                <a:gd name="connsiteY9" fmla="*/ 189547 h 209073"/>
                <a:gd name="connsiteX10" fmla="*/ 112967 w 112966"/>
                <a:gd name="connsiteY10" fmla="*/ 6191 h 209073"/>
                <a:gd name="connsiteX11" fmla="*/ 111633 w 112966"/>
                <a:gd name="connsiteY11" fmla="*/ 6667 h 209073"/>
                <a:gd name="connsiteX12" fmla="*/ 104870 w 112966"/>
                <a:gd name="connsiteY12" fmla="*/ 9144 h 209073"/>
                <a:gd name="connsiteX13" fmla="*/ 103251 w 112966"/>
                <a:gd name="connsiteY13" fmla="*/ 9906 h 20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2966" h="209073">
                  <a:moveTo>
                    <a:pt x="103251" y="9906"/>
                  </a:moveTo>
                  <a:lnTo>
                    <a:pt x="103251" y="9906"/>
                  </a:lnTo>
                  <a:cubicBezTo>
                    <a:pt x="103251" y="9906"/>
                    <a:pt x="101155" y="3143"/>
                    <a:pt x="100108" y="0"/>
                  </a:cubicBezTo>
                  <a:lnTo>
                    <a:pt x="100108" y="0"/>
                  </a:lnTo>
                  <a:lnTo>
                    <a:pt x="9811" y="184023"/>
                  </a:lnTo>
                  <a:lnTo>
                    <a:pt x="571" y="202883"/>
                  </a:lnTo>
                  <a:lnTo>
                    <a:pt x="0" y="204025"/>
                  </a:lnTo>
                  <a:cubicBezTo>
                    <a:pt x="0" y="204025"/>
                    <a:pt x="0" y="204025"/>
                    <a:pt x="95" y="204025"/>
                  </a:cubicBezTo>
                  <a:cubicBezTo>
                    <a:pt x="4381" y="205930"/>
                    <a:pt x="9239" y="207740"/>
                    <a:pt x="13716" y="209074"/>
                  </a:cubicBezTo>
                  <a:lnTo>
                    <a:pt x="23241" y="189547"/>
                  </a:lnTo>
                  <a:lnTo>
                    <a:pt x="112967" y="6191"/>
                  </a:lnTo>
                  <a:cubicBezTo>
                    <a:pt x="112585" y="6287"/>
                    <a:pt x="112109" y="6477"/>
                    <a:pt x="111633" y="6667"/>
                  </a:cubicBezTo>
                  <a:cubicBezTo>
                    <a:pt x="109442" y="7429"/>
                    <a:pt x="106585" y="8477"/>
                    <a:pt x="104870" y="9144"/>
                  </a:cubicBezTo>
                  <a:cubicBezTo>
                    <a:pt x="103822" y="9620"/>
                    <a:pt x="103251" y="9906"/>
                    <a:pt x="103251" y="9906"/>
                  </a:cubicBezTo>
                  <a:close/>
                </a:path>
              </a:pathLst>
            </a:custGeom>
            <a:solidFill>
              <a:srgbClr val="E2981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3120B4E6-C00F-47AF-B87E-B2BBC7DFF9C6}"/>
                </a:ext>
              </a:extLst>
            </p:cNvPr>
            <p:cNvSpPr/>
            <p:nvPr/>
          </p:nvSpPr>
          <p:spPr>
            <a:xfrm>
              <a:off x="6319551" y="2628400"/>
              <a:ext cx="152685" cy="350162"/>
            </a:xfrm>
            <a:custGeom>
              <a:avLst/>
              <a:gdLst>
                <a:gd name="connsiteX0" fmla="*/ 21431 w 152685"/>
                <a:gd name="connsiteY0" fmla="*/ 265294 h 350162"/>
                <a:gd name="connsiteX1" fmla="*/ 11811 w 152685"/>
                <a:gd name="connsiteY1" fmla="*/ 308347 h 350162"/>
                <a:gd name="connsiteX2" fmla="*/ 0 w 152685"/>
                <a:gd name="connsiteY2" fmla="*/ 333208 h 350162"/>
                <a:gd name="connsiteX3" fmla="*/ 25051 w 152685"/>
                <a:gd name="connsiteY3" fmla="*/ 350162 h 350162"/>
                <a:gd name="connsiteX4" fmla="*/ 37624 w 152685"/>
                <a:gd name="connsiteY4" fmla="*/ 330160 h 350162"/>
                <a:gd name="connsiteX5" fmla="*/ 64199 w 152685"/>
                <a:gd name="connsiteY5" fmla="*/ 309871 h 350162"/>
                <a:gd name="connsiteX6" fmla="*/ 115062 w 152685"/>
                <a:gd name="connsiteY6" fmla="*/ 282154 h 350162"/>
                <a:gd name="connsiteX7" fmla="*/ 115157 w 152685"/>
                <a:gd name="connsiteY7" fmla="*/ 282058 h 350162"/>
                <a:gd name="connsiteX8" fmla="*/ 128302 w 152685"/>
                <a:gd name="connsiteY8" fmla="*/ 260437 h 350162"/>
                <a:gd name="connsiteX9" fmla="*/ 137827 w 152685"/>
                <a:gd name="connsiteY9" fmla="*/ 205668 h 350162"/>
                <a:gd name="connsiteX10" fmla="*/ 139922 w 152685"/>
                <a:gd name="connsiteY10" fmla="*/ 160710 h 350162"/>
                <a:gd name="connsiteX11" fmla="*/ 140113 w 152685"/>
                <a:gd name="connsiteY11" fmla="*/ 127944 h 350162"/>
                <a:gd name="connsiteX12" fmla="*/ 127254 w 152685"/>
                <a:gd name="connsiteY12" fmla="*/ 165758 h 350162"/>
                <a:gd name="connsiteX13" fmla="*/ 117634 w 152685"/>
                <a:gd name="connsiteY13" fmla="*/ 213097 h 350162"/>
                <a:gd name="connsiteX14" fmla="*/ 91726 w 152685"/>
                <a:gd name="connsiteY14" fmla="*/ 232052 h 350162"/>
                <a:gd name="connsiteX15" fmla="*/ 90868 w 152685"/>
                <a:gd name="connsiteY15" fmla="*/ 232243 h 350162"/>
                <a:gd name="connsiteX16" fmla="*/ 90678 w 152685"/>
                <a:gd name="connsiteY16" fmla="*/ 232243 h 350162"/>
                <a:gd name="connsiteX17" fmla="*/ 90011 w 152685"/>
                <a:gd name="connsiteY17" fmla="*/ 232243 h 350162"/>
                <a:gd name="connsiteX18" fmla="*/ 89821 w 152685"/>
                <a:gd name="connsiteY18" fmla="*/ 232243 h 350162"/>
                <a:gd name="connsiteX19" fmla="*/ 88963 w 152685"/>
                <a:gd name="connsiteY19" fmla="*/ 232147 h 350162"/>
                <a:gd name="connsiteX20" fmla="*/ 88868 w 152685"/>
                <a:gd name="connsiteY20" fmla="*/ 232147 h 350162"/>
                <a:gd name="connsiteX21" fmla="*/ 88201 w 152685"/>
                <a:gd name="connsiteY21" fmla="*/ 231957 h 350162"/>
                <a:gd name="connsiteX22" fmla="*/ 88011 w 152685"/>
                <a:gd name="connsiteY22" fmla="*/ 231862 h 350162"/>
                <a:gd name="connsiteX23" fmla="*/ 87439 w 152685"/>
                <a:gd name="connsiteY23" fmla="*/ 231481 h 350162"/>
                <a:gd name="connsiteX24" fmla="*/ 87344 w 152685"/>
                <a:gd name="connsiteY24" fmla="*/ 231385 h 350162"/>
                <a:gd name="connsiteX25" fmla="*/ 86773 w 152685"/>
                <a:gd name="connsiteY25" fmla="*/ 230814 h 350162"/>
                <a:gd name="connsiteX26" fmla="*/ 86678 w 152685"/>
                <a:gd name="connsiteY26" fmla="*/ 230623 h 350162"/>
                <a:gd name="connsiteX27" fmla="*/ 86296 w 152685"/>
                <a:gd name="connsiteY27" fmla="*/ 230052 h 350162"/>
                <a:gd name="connsiteX28" fmla="*/ 86201 w 152685"/>
                <a:gd name="connsiteY28" fmla="*/ 229861 h 350162"/>
                <a:gd name="connsiteX29" fmla="*/ 85916 w 152685"/>
                <a:gd name="connsiteY29" fmla="*/ 229004 h 350162"/>
                <a:gd name="connsiteX30" fmla="*/ 85916 w 152685"/>
                <a:gd name="connsiteY30" fmla="*/ 229004 h 350162"/>
                <a:gd name="connsiteX31" fmla="*/ 84106 w 152685"/>
                <a:gd name="connsiteY31" fmla="*/ 211669 h 350162"/>
                <a:gd name="connsiteX32" fmla="*/ 84963 w 152685"/>
                <a:gd name="connsiteY32" fmla="*/ 194333 h 350162"/>
                <a:gd name="connsiteX33" fmla="*/ 85820 w 152685"/>
                <a:gd name="connsiteY33" fmla="*/ 187380 h 350162"/>
                <a:gd name="connsiteX34" fmla="*/ 86392 w 152685"/>
                <a:gd name="connsiteY34" fmla="*/ 183951 h 350162"/>
                <a:gd name="connsiteX35" fmla="*/ 87630 w 152685"/>
                <a:gd name="connsiteY35" fmla="*/ 177093 h 350162"/>
                <a:gd name="connsiteX36" fmla="*/ 88297 w 152685"/>
                <a:gd name="connsiteY36" fmla="*/ 173664 h 350162"/>
                <a:gd name="connsiteX37" fmla="*/ 89630 w 152685"/>
                <a:gd name="connsiteY37" fmla="*/ 167473 h 350162"/>
                <a:gd name="connsiteX38" fmla="*/ 98108 w 152685"/>
                <a:gd name="connsiteY38" fmla="*/ 136897 h 350162"/>
                <a:gd name="connsiteX39" fmla="*/ 102775 w 152685"/>
                <a:gd name="connsiteY39" fmla="*/ 125182 h 350162"/>
                <a:gd name="connsiteX40" fmla="*/ 109728 w 152685"/>
                <a:gd name="connsiteY40" fmla="*/ 113085 h 350162"/>
                <a:gd name="connsiteX41" fmla="*/ 113157 w 152685"/>
                <a:gd name="connsiteY41" fmla="*/ 108894 h 350162"/>
                <a:gd name="connsiteX42" fmla="*/ 125635 w 152685"/>
                <a:gd name="connsiteY42" fmla="*/ 98607 h 350162"/>
                <a:gd name="connsiteX43" fmla="*/ 133255 w 152685"/>
                <a:gd name="connsiteY43" fmla="*/ 94892 h 350162"/>
                <a:gd name="connsiteX44" fmla="*/ 137160 w 152685"/>
                <a:gd name="connsiteY44" fmla="*/ 93368 h 350162"/>
                <a:gd name="connsiteX45" fmla="*/ 142304 w 152685"/>
                <a:gd name="connsiteY45" fmla="*/ 91368 h 350162"/>
                <a:gd name="connsiteX46" fmla="*/ 143542 w 152685"/>
                <a:gd name="connsiteY46" fmla="*/ 90796 h 350162"/>
                <a:gd name="connsiteX47" fmla="*/ 146018 w 152685"/>
                <a:gd name="connsiteY47" fmla="*/ 89653 h 350162"/>
                <a:gd name="connsiteX48" fmla="*/ 152686 w 152685"/>
                <a:gd name="connsiteY48" fmla="*/ 85081 h 350162"/>
                <a:gd name="connsiteX49" fmla="*/ 142208 w 152685"/>
                <a:gd name="connsiteY49" fmla="*/ 79843 h 350162"/>
                <a:gd name="connsiteX50" fmla="*/ 99727 w 152685"/>
                <a:gd name="connsiteY50" fmla="*/ 101179 h 350162"/>
                <a:gd name="connsiteX51" fmla="*/ 97441 w 152685"/>
                <a:gd name="connsiteY51" fmla="*/ 103560 h 350162"/>
                <a:gd name="connsiteX52" fmla="*/ 94107 w 152685"/>
                <a:gd name="connsiteY52" fmla="*/ 106989 h 350162"/>
                <a:gd name="connsiteX53" fmla="*/ 91630 w 152685"/>
                <a:gd name="connsiteY53" fmla="*/ 109561 h 350162"/>
                <a:gd name="connsiteX54" fmla="*/ 91630 w 152685"/>
                <a:gd name="connsiteY54" fmla="*/ 109561 h 350162"/>
                <a:gd name="connsiteX55" fmla="*/ 91630 w 152685"/>
                <a:gd name="connsiteY55" fmla="*/ 109561 h 350162"/>
                <a:gd name="connsiteX56" fmla="*/ 70199 w 152685"/>
                <a:gd name="connsiteY56" fmla="*/ 147946 h 350162"/>
                <a:gd name="connsiteX57" fmla="*/ 67723 w 152685"/>
                <a:gd name="connsiteY57" fmla="*/ 154995 h 350162"/>
                <a:gd name="connsiteX58" fmla="*/ 64389 w 152685"/>
                <a:gd name="connsiteY58" fmla="*/ 165377 h 350162"/>
                <a:gd name="connsiteX59" fmla="*/ 63341 w 152685"/>
                <a:gd name="connsiteY59" fmla="*/ 168711 h 350162"/>
                <a:gd name="connsiteX60" fmla="*/ 60293 w 152685"/>
                <a:gd name="connsiteY60" fmla="*/ 179474 h 350162"/>
                <a:gd name="connsiteX61" fmla="*/ 58388 w 152685"/>
                <a:gd name="connsiteY61" fmla="*/ 186999 h 350162"/>
                <a:gd name="connsiteX62" fmla="*/ 57912 w 152685"/>
                <a:gd name="connsiteY62" fmla="*/ 189094 h 350162"/>
                <a:gd name="connsiteX63" fmla="*/ 56579 w 152685"/>
                <a:gd name="connsiteY63" fmla="*/ 195381 h 350162"/>
                <a:gd name="connsiteX64" fmla="*/ 55721 w 152685"/>
                <a:gd name="connsiteY64" fmla="*/ 194619 h 350162"/>
                <a:gd name="connsiteX65" fmla="*/ 56293 w 152685"/>
                <a:gd name="connsiteY65" fmla="*/ 186237 h 350162"/>
                <a:gd name="connsiteX66" fmla="*/ 56483 w 152685"/>
                <a:gd name="connsiteY66" fmla="*/ 183760 h 350162"/>
                <a:gd name="connsiteX67" fmla="*/ 57817 w 152685"/>
                <a:gd name="connsiteY67" fmla="*/ 171378 h 350162"/>
                <a:gd name="connsiteX68" fmla="*/ 58293 w 152685"/>
                <a:gd name="connsiteY68" fmla="*/ 167854 h 350162"/>
                <a:gd name="connsiteX69" fmla="*/ 58579 w 152685"/>
                <a:gd name="connsiteY69" fmla="*/ 166044 h 350162"/>
                <a:gd name="connsiteX70" fmla="*/ 59150 w 152685"/>
                <a:gd name="connsiteY70" fmla="*/ 162234 h 350162"/>
                <a:gd name="connsiteX71" fmla="*/ 61627 w 152685"/>
                <a:gd name="connsiteY71" fmla="*/ 148232 h 350162"/>
                <a:gd name="connsiteX72" fmla="*/ 62484 w 152685"/>
                <a:gd name="connsiteY72" fmla="*/ 144041 h 350162"/>
                <a:gd name="connsiteX73" fmla="*/ 63913 w 152685"/>
                <a:gd name="connsiteY73" fmla="*/ 137755 h 350162"/>
                <a:gd name="connsiteX74" fmla="*/ 66770 w 152685"/>
                <a:gd name="connsiteY74" fmla="*/ 127372 h 350162"/>
                <a:gd name="connsiteX75" fmla="*/ 67437 w 152685"/>
                <a:gd name="connsiteY75" fmla="*/ 125372 h 350162"/>
                <a:gd name="connsiteX76" fmla="*/ 68771 w 152685"/>
                <a:gd name="connsiteY76" fmla="*/ 121372 h 350162"/>
                <a:gd name="connsiteX77" fmla="*/ 70199 w 152685"/>
                <a:gd name="connsiteY77" fmla="*/ 117371 h 350162"/>
                <a:gd name="connsiteX78" fmla="*/ 70961 w 152685"/>
                <a:gd name="connsiteY78" fmla="*/ 115466 h 350162"/>
                <a:gd name="connsiteX79" fmla="*/ 72580 w 152685"/>
                <a:gd name="connsiteY79" fmla="*/ 111656 h 350162"/>
                <a:gd name="connsiteX80" fmla="*/ 73438 w 152685"/>
                <a:gd name="connsiteY80" fmla="*/ 109846 h 350162"/>
                <a:gd name="connsiteX81" fmla="*/ 75152 w 152685"/>
                <a:gd name="connsiteY81" fmla="*/ 106322 h 350162"/>
                <a:gd name="connsiteX82" fmla="*/ 76105 w 152685"/>
                <a:gd name="connsiteY82" fmla="*/ 104608 h 350162"/>
                <a:gd name="connsiteX83" fmla="*/ 78010 w 152685"/>
                <a:gd name="connsiteY83" fmla="*/ 101274 h 350162"/>
                <a:gd name="connsiteX84" fmla="*/ 78962 w 152685"/>
                <a:gd name="connsiteY84" fmla="*/ 99655 h 350162"/>
                <a:gd name="connsiteX85" fmla="*/ 81058 w 152685"/>
                <a:gd name="connsiteY85" fmla="*/ 96702 h 350162"/>
                <a:gd name="connsiteX86" fmla="*/ 83249 w 152685"/>
                <a:gd name="connsiteY86" fmla="*/ 93940 h 350162"/>
                <a:gd name="connsiteX87" fmla="*/ 85534 w 152685"/>
                <a:gd name="connsiteY87" fmla="*/ 91463 h 350162"/>
                <a:gd name="connsiteX88" fmla="*/ 112681 w 152685"/>
                <a:gd name="connsiteY88" fmla="*/ 69556 h 350162"/>
                <a:gd name="connsiteX89" fmla="*/ 117634 w 152685"/>
                <a:gd name="connsiteY89" fmla="*/ 65650 h 350162"/>
                <a:gd name="connsiteX90" fmla="*/ 120015 w 152685"/>
                <a:gd name="connsiteY90" fmla="*/ 63650 h 350162"/>
                <a:gd name="connsiteX91" fmla="*/ 124778 w 152685"/>
                <a:gd name="connsiteY91" fmla="*/ 59364 h 350162"/>
                <a:gd name="connsiteX92" fmla="*/ 126492 w 152685"/>
                <a:gd name="connsiteY92" fmla="*/ 57554 h 350162"/>
                <a:gd name="connsiteX93" fmla="*/ 130778 w 152685"/>
                <a:gd name="connsiteY93" fmla="*/ 51553 h 350162"/>
                <a:gd name="connsiteX94" fmla="*/ 132683 w 152685"/>
                <a:gd name="connsiteY94" fmla="*/ 47077 h 350162"/>
                <a:gd name="connsiteX95" fmla="*/ 133636 w 152685"/>
                <a:gd name="connsiteY95" fmla="*/ 42219 h 350162"/>
                <a:gd name="connsiteX96" fmla="*/ 118967 w 152685"/>
                <a:gd name="connsiteY96" fmla="*/ 38028 h 350162"/>
                <a:gd name="connsiteX97" fmla="*/ 109156 w 152685"/>
                <a:gd name="connsiteY97" fmla="*/ 41457 h 350162"/>
                <a:gd name="connsiteX98" fmla="*/ 103251 w 152685"/>
                <a:gd name="connsiteY98" fmla="*/ 43933 h 350162"/>
                <a:gd name="connsiteX99" fmla="*/ 101155 w 152685"/>
                <a:gd name="connsiteY99" fmla="*/ 44791 h 350162"/>
                <a:gd name="connsiteX100" fmla="*/ 94869 w 152685"/>
                <a:gd name="connsiteY100" fmla="*/ 47458 h 350162"/>
                <a:gd name="connsiteX101" fmla="*/ 82867 w 152685"/>
                <a:gd name="connsiteY101" fmla="*/ 53744 h 350162"/>
                <a:gd name="connsiteX102" fmla="*/ 77819 w 152685"/>
                <a:gd name="connsiteY102" fmla="*/ 57649 h 350162"/>
                <a:gd name="connsiteX103" fmla="*/ 72390 w 152685"/>
                <a:gd name="connsiteY103" fmla="*/ 63269 h 350162"/>
                <a:gd name="connsiteX104" fmla="*/ 60960 w 152685"/>
                <a:gd name="connsiteY104" fmla="*/ 79081 h 350162"/>
                <a:gd name="connsiteX105" fmla="*/ 58960 w 152685"/>
                <a:gd name="connsiteY105" fmla="*/ 82414 h 350162"/>
                <a:gd name="connsiteX106" fmla="*/ 56674 w 152685"/>
                <a:gd name="connsiteY106" fmla="*/ 86701 h 350162"/>
                <a:gd name="connsiteX107" fmla="*/ 49435 w 152685"/>
                <a:gd name="connsiteY107" fmla="*/ 104322 h 350162"/>
                <a:gd name="connsiteX108" fmla="*/ 45815 w 152685"/>
                <a:gd name="connsiteY108" fmla="*/ 117943 h 350162"/>
                <a:gd name="connsiteX109" fmla="*/ 44958 w 152685"/>
                <a:gd name="connsiteY109" fmla="*/ 122610 h 350162"/>
                <a:gd name="connsiteX110" fmla="*/ 43625 w 152685"/>
                <a:gd name="connsiteY110" fmla="*/ 131944 h 350162"/>
                <a:gd name="connsiteX111" fmla="*/ 42100 w 152685"/>
                <a:gd name="connsiteY111" fmla="*/ 155757 h 350162"/>
                <a:gd name="connsiteX112" fmla="*/ 41529 w 152685"/>
                <a:gd name="connsiteY112" fmla="*/ 156614 h 350162"/>
                <a:gd name="connsiteX113" fmla="*/ 41148 w 152685"/>
                <a:gd name="connsiteY113" fmla="*/ 156709 h 350162"/>
                <a:gd name="connsiteX114" fmla="*/ 40767 w 152685"/>
                <a:gd name="connsiteY114" fmla="*/ 156614 h 350162"/>
                <a:gd name="connsiteX115" fmla="*/ 40196 w 152685"/>
                <a:gd name="connsiteY115" fmla="*/ 155757 h 350162"/>
                <a:gd name="connsiteX116" fmla="*/ 40196 w 152685"/>
                <a:gd name="connsiteY116" fmla="*/ 148423 h 350162"/>
                <a:gd name="connsiteX117" fmla="*/ 40196 w 152685"/>
                <a:gd name="connsiteY117" fmla="*/ 140993 h 350162"/>
                <a:gd name="connsiteX118" fmla="*/ 40672 w 152685"/>
                <a:gd name="connsiteY118" fmla="*/ 122134 h 350162"/>
                <a:gd name="connsiteX119" fmla="*/ 41243 w 152685"/>
                <a:gd name="connsiteY119" fmla="*/ 114609 h 350162"/>
                <a:gd name="connsiteX120" fmla="*/ 42481 w 152685"/>
                <a:gd name="connsiteY120" fmla="*/ 103369 h 350162"/>
                <a:gd name="connsiteX121" fmla="*/ 60770 w 152685"/>
                <a:gd name="connsiteY121" fmla="*/ 55554 h 350162"/>
                <a:gd name="connsiteX122" fmla="*/ 71152 w 152685"/>
                <a:gd name="connsiteY122" fmla="*/ 44314 h 350162"/>
                <a:gd name="connsiteX123" fmla="*/ 76486 w 152685"/>
                <a:gd name="connsiteY123" fmla="*/ 40028 h 350162"/>
                <a:gd name="connsiteX124" fmla="*/ 90964 w 152685"/>
                <a:gd name="connsiteY124" fmla="*/ 31265 h 350162"/>
                <a:gd name="connsiteX125" fmla="*/ 94012 w 152685"/>
                <a:gd name="connsiteY125" fmla="*/ 29646 h 350162"/>
                <a:gd name="connsiteX126" fmla="*/ 103727 w 152685"/>
                <a:gd name="connsiteY126" fmla="*/ 23931 h 350162"/>
                <a:gd name="connsiteX127" fmla="*/ 106966 w 152685"/>
                <a:gd name="connsiteY127" fmla="*/ 20788 h 350162"/>
                <a:gd name="connsiteX128" fmla="*/ 108585 w 152685"/>
                <a:gd name="connsiteY128" fmla="*/ 18311 h 350162"/>
                <a:gd name="connsiteX129" fmla="*/ 110395 w 152685"/>
                <a:gd name="connsiteY129" fmla="*/ 11929 h 350162"/>
                <a:gd name="connsiteX130" fmla="*/ 110395 w 152685"/>
                <a:gd name="connsiteY130" fmla="*/ 7072 h 350162"/>
                <a:gd name="connsiteX131" fmla="*/ 109538 w 152685"/>
                <a:gd name="connsiteY131" fmla="*/ 2309 h 350162"/>
                <a:gd name="connsiteX132" fmla="*/ 69247 w 152685"/>
                <a:gd name="connsiteY132" fmla="*/ 12215 h 350162"/>
                <a:gd name="connsiteX133" fmla="*/ 28765 w 152685"/>
                <a:gd name="connsiteY133" fmla="*/ 51458 h 350162"/>
                <a:gd name="connsiteX134" fmla="*/ 17240 w 152685"/>
                <a:gd name="connsiteY134" fmla="*/ 67746 h 350162"/>
                <a:gd name="connsiteX135" fmla="*/ 21431 w 152685"/>
                <a:gd name="connsiteY135" fmla="*/ 265294 h 35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152685" h="350162">
                  <a:moveTo>
                    <a:pt x="21431" y="265294"/>
                  </a:moveTo>
                  <a:cubicBezTo>
                    <a:pt x="20669" y="280153"/>
                    <a:pt x="17335" y="294536"/>
                    <a:pt x="11811" y="308347"/>
                  </a:cubicBezTo>
                  <a:cubicBezTo>
                    <a:pt x="8382" y="316920"/>
                    <a:pt x="4381" y="325111"/>
                    <a:pt x="0" y="333208"/>
                  </a:cubicBezTo>
                  <a:cubicBezTo>
                    <a:pt x="8954" y="338065"/>
                    <a:pt x="17335" y="343685"/>
                    <a:pt x="25051" y="350162"/>
                  </a:cubicBezTo>
                  <a:cubicBezTo>
                    <a:pt x="29146" y="343495"/>
                    <a:pt x="33338" y="336732"/>
                    <a:pt x="37624" y="330160"/>
                  </a:cubicBezTo>
                  <a:cubicBezTo>
                    <a:pt x="44482" y="319587"/>
                    <a:pt x="51816" y="313205"/>
                    <a:pt x="64199" y="309871"/>
                  </a:cubicBezTo>
                  <a:cubicBezTo>
                    <a:pt x="83820" y="304633"/>
                    <a:pt x="100584" y="296727"/>
                    <a:pt x="115062" y="282154"/>
                  </a:cubicBezTo>
                  <a:cubicBezTo>
                    <a:pt x="115062" y="282154"/>
                    <a:pt x="115157" y="282058"/>
                    <a:pt x="115157" y="282058"/>
                  </a:cubicBezTo>
                  <a:cubicBezTo>
                    <a:pt x="121158" y="275962"/>
                    <a:pt x="125730" y="268628"/>
                    <a:pt x="128302" y="260437"/>
                  </a:cubicBezTo>
                  <a:cubicBezTo>
                    <a:pt x="133921" y="242815"/>
                    <a:pt x="136684" y="224146"/>
                    <a:pt x="137827" y="205668"/>
                  </a:cubicBezTo>
                  <a:cubicBezTo>
                    <a:pt x="138684" y="190714"/>
                    <a:pt x="139446" y="175759"/>
                    <a:pt x="139922" y="160710"/>
                  </a:cubicBezTo>
                  <a:cubicBezTo>
                    <a:pt x="140208" y="150137"/>
                    <a:pt x="141351" y="138707"/>
                    <a:pt x="140113" y="127944"/>
                  </a:cubicBezTo>
                  <a:cubicBezTo>
                    <a:pt x="132397" y="138612"/>
                    <a:pt x="129540" y="153185"/>
                    <a:pt x="127254" y="165758"/>
                  </a:cubicBezTo>
                  <a:cubicBezTo>
                    <a:pt x="124396" y="181760"/>
                    <a:pt x="124587" y="198048"/>
                    <a:pt x="117634" y="213097"/>
                  </a:cubicBezTo>
                  <a:cubicBezTo>
                    <a:pt x="114109" y="220813"/>
                    <a:pt x="101822" y="236815"/>
                    <a:pt x="91726" y="232052"/>
                  </a:cubicBezTo>
                  <a:cubicBezTo>
                    <a:pt x="91440" y="232147"/>
                    <a:pt x="91154" y="232147"/>
                    <a:pt x="90868" y="232243"/>
                  </a:cubicBezTo>
                  <a:cubicBezTo>
                    <a:pt x="90773" y="232243"/>
                    <a:pt x="90773" y="232243"/>
                    <a:pt x="90678" y="232243"/>
                  </a:cubicBezTo>
                  <a:cubicBezTo>
                    <a:pt x="90488" y="232243"/>
                    <a:pt x="90202" y="232243"/>
                    <a:pt x="90011" y="232243"/>
                  </a:cubicBezTo>
                  <a:cubicBezTo>
                    <a:pt x="89916" y="232243"/>
                    <a:pt x="89916" y="232243"/>
                    <a:pt x="89821" y="232243"/>
                  </a:cubicBezTo>
                  <a:cubicBezTo>
                    <a:pt x="89535" y="232243"/>
                    <a:pt x="89249" y="232147"/>
                    <a:pt x="88963" y="232147"/>
                  </a:cubicBezTo>
                  <a:cubicBezTo>
                    <a:pt x="88963" y="232147"/>
                    <a:pt x="88868" y="232147"/>
                    <a:pt x="88868" y="232147"/>
                  </a:cubicBezTo>
                  <a:cubicBezTo>
                    <a:pt x="88678" y="232052"/>
                    <a:pt x="88392" y="232052"/>
                    <a:pt x="88201" y="231957"/>
                  </a:cubicBezTo>
                  <a:cubicBezTo>
                    <a:pt x="88106" y="231957"/>
                    <a:pt x="88106" y="231862"/>
                    <a:pt x="88011" y="231862"/>
                  </a:cubicBezTo>
                  <a:cubicBezTo>
                    <a:pt x="87821" y="231766"/>
                    <a:pt x="87630" y="231671"/>
                    <a:pt x="87439" y="231481"/>
                  </a:cubicBezTo>
                  <a:cubicBezTo>
                    <a:pt x="87439" y="231481"/>
                    <a:pt x="87344" y="231481"/>
                    <a:pt x="87344" y="231385"/>
                  </a:cubicBezTo>
                  <a:cubicBezTo>
                    <a:pt x="87154" y="231195"/>
                    <a:pt x="86963" y="231004"/>
                    <a:pt x="86773" y="230814"/>
                  </a:cubicBezTo>
                  <a:cubicBezTo>
                    <a:pt x="86773" y="230719"/>
                    <a:pt x="86678" y="230719"/>
                    <a:pt x="86678" y="230623"/>
                  </a:cubicBezTo>
                  <a:cubicBezTo>
                    <a:pt x="86582" y="230433"/>
                    <a:pt x="86392" y="230242"/>
                    <a:pt x="86296" y="230052"/>
                  </a:cubicBezTo>
                  <a:cubicBezTo>
                    <a:pt x="86296" y="229957"/>
                    <a:pt x="86201" y="229861"/>
                    <a:pt x="86201" y="229861"/>
                  </a:cubicBezTo>
                  <a:cubicBezTo>
                    <a:pt x="86106" y="229576"/>
                    <a:pt x="86011" y="229290"/>
                    <a:pt x="85916" y="229004"/>
                  </a:cubicBezTo>
                  <a:cubicBezTo>
                    <a:pt x="85916" y="229004"/>
                    <a:pt x="85916" y="229004"/>
                    <a:pt x="85916" y="229004"/>
                  </a:cubicBezTo>
                  <a:cubicBezTo>
                    <a:pt x="84772" y="223289"/>
                    <a:pt x="84296" y="217479"/>
                    <a:pt x="84106" y="211669"/>
                  </a:cubicBezTo>
                  <a:cubicBezTo>
                    <a:pt x="84010" y="205858"/>
                    <a:pt x="84296" y="200048"/>
                    <a:pt x="84963" y="194333"/>
                  </a:cubicBezTo>
                  <a:cubicBezTo>
                    <a:pt x="85249" y="192047"/>
                    <a:pt x="85534" y="189761"/>
                    <a:pt x="85820" y="187380"/>
                  </a:cubicBezTo>
                  <a:cubicBezTo>
                    <a:pt x="86011" y="186237"/>
                    <a:pt x="86201" y="185094"/>
                    <a:pt x="86392" y="183951"/>
                  </a:cubicBezTo>
                  <a:cubicBezTo>
                    <a:pt x="86773" y="181665"/>
                    <a:pt x="87154" y="179379"/>
                    <a:pt x="87630" y="177093"/>
                  </a:cubicBezTo>
                  <a:cubicBezTo>
                    <a:pt x="87821" y="175950"/>
                    <a:pt x="88106" y="174807"/>
                    <a:pt x="88297" y="173664"/>
                  </a:cubicBezTo>
                  <a:cubicBezTo>
                    <a:pt x="88678" y="171664"/>
                    <a:pt x="89154" y="169568"/>
                    <a:pt x="89630" y="167473"/>
                  </a:cubicBezTo>
                  <a:cubicBezTo>
                    <a:pt x="91916" y="157186"/>
                    <a:pt x="94583" y="146899"/>
                    <a:pt x="98108" y="136897"/>
                  </a:cubicBezTo>
                  <a:cubicBezTo>
                    <a:pt x="99536" y="132897"/>
                    <a:pt x="101060" y="128992"/>
                    <a:pt x="102775" y="125182"/>
                  </a:cubicBezTo>
                  <a:cubicBezTo>
                    <a:pt x="104775" y="120800"/>
                    <a:pt x="107061" y="116704"/>
                    <a:pt x="109728" y="113085"/>
                  </a:cubicBezTo>
                  <a:cubicBezTo>
                    <a:pt x="110776" y="111656"/>
                    <a:pt x="111919" y="110227"/>
                    <a:pt x="113157" y="108894"/>
                  </a:cubicBezTo>
                  <a:cubicBezTo>
                    <a:pt x="116776" y="104893"/>
                    <a:pt x="120872" y="101464"/>
                    <a:pt x="125635" y="98607"/>
                  </a:cubicBezTo>
                  <a:cubicBezTo>
                    <a:pt x="128016" y="97178"/>
                    <a:pt x="130588" y="95940"/>
                    <a:pt x="133255" y="94892"/>
                  </a:cubicBezTo>
                  <a:cubicBezTo>
                    <a:pt x="134493" y="94416"/>
                    <a:pt x="135826" y="93844"/>
                    <a:pt x="137160" y="93368"/>
                  </a:cubicBezTo>
                  <a:cubicBezTo>
                    <a:pt x="138875" y="92701"/>
                    <a:pt x="140589" y="92035"/>
                    <a:pt x="142304" y="91368"/>
                  </a:cubicBezTo>
                  <a:cubicBezTo>
                    <a:pt x="142684" y="91177"/>
                    <a:pt x="143161" y="90987"/>
                    <a:pt x="143542" y="90796"/>
                  </a:cubicBezTo>
                  <a:cubicBezTo>
                    <a:pt x="144399" y="90415"/>
                    <a:pt x="145161" y="90034"/>
                    <a:pt x="146018" y="89653"/>
                  </a:cubicBezTo>
                  <a:cubicBezTo>
                    <a:pt x="148400" y="88415"/>
                    <a:pt x="150685" y="86986"/>
                    <a:pt x="152686" y="85081"/>
                  </a:cubicBezTo>
                  <a:cubicBezTo>
                    <a:pt x="150685" y="81652"/>
                    <a:pt x="146304" y="79081"/>
                    <a:pt x="142208" y="79843"/>
                  </a:cubicBezTo>
                  <a:cubicBezTo>
                    <a:pt x="125444" y="82795"/>
                    <a:pt x="111347" y="90606"/>
                    <a:pt x="99727" y="101179"/>
                  </a:cubicBezTo>
                  <a:cubicBezTo>
                    <a:pt x="98965" y="102036"/>
                    <a:pt x="98108" y="102798"/>
                    <a:pt x="97441" y="103560"/>
                  </a:cubicBezTo>
                  <a:cubicBezTo>
                    <a:pt x="96203" y="104798"/>
                    <a:pt x="95059" y="106036"/>
                    <a:pt x="94107" y="106989"/>
                  </a:cubicBezTo>
                  <a:cubicBezTo>
                    <a:pt x="92583" y="108513"/>
                    <a:pt x="91630" y="109561"/>
                    <a:pt x="91630" y="109561"/>
                  </a:cubicBezTo>
                  <a:lnTo>
                    <a:pt x="91630" y="109561"/>
                  </a:lnTo>
                  <a:lnTo>
                    <a:pt x="91630" y="109561"/>
                  </a:lnTo>
                  <a:cubicBezTo>
                    <a:pt x="83534" y="116514"/>
                    <a:pt x="76105" y="131944"/>
                    <a:pt x="70199" y="147946"/>
                  </a:cubicBezTo>
                  <a:cubicBezTo>
                    <a:pt x="69342" y="150328"/>
                    <a:pt x="68485" y="152709"/>
                    <a:pt x="67723" y="154995"/>
                  </a:cubicBezTo>
                  <a:cubicBezTo>
                    <a:pt x="66484" y="158519"/>
                    <a:pt x="65437" y="162043"/>
                    <a:pt x="64389" y="165377"/>
                  </a:cubicBezTo>
                  <a:cubicBezTo>
                    <a:pt x="64008" y="166520"/>
                    <a:pt x="63722" y="167568"/>
                    <a:pt x="63341" y="168711"/>
                  </a:cubicBezTo>
                  <a:cubicBezTo>
                    <a:pt x="62198" y="172521"/>
                    <a:pt x="61150" y="176140"/>
                    <a:pt x="60293" y="179474"/>
                  </a:cubicBezTo>
                  <a:cubicBezTo>
                    <a:pt x="59531" y="182236"/>
                    <a:pt x="58864" y="184808"/>
                    <a:pt x="58388" y="186999"/>
                  </a:cubicBezTo>
                  <a:cubicBezTo>
                    <a:pt x="58198" y="187761"/>
                    <a:pt x="58007" y="188428"/>
                    <a:pt x="57912" y="189094"/>
                  </a:cubicBezTo>
                  <a:cubicBezTo>
                    <a:pt x="57150" y="192333"/>
                    <a:pt x="56674" y="194619"/>
                    <a:pt x="56579" y="195381"/>
                  </a:cubicBezTo>
                  <a:cubicBezTo>
                    <a:pt x="56102" y="195381"/>
                    <a:pt x="55721" y="195095"/>
                    <a:pt x="55721" y="194619"/>
                  </a:cubicBezTo>
                  <a:cubicBezTo>
                    <a:pt x="55721" y="193571"/>
                    <a:pt x="55912" y="190618"/>
                    <a:pt x="56293" y="186237"/>
                  </a:cubicBezTo>
                  <a:cubicBezTo>
                    <a:pt x="56388" y="185475"/>
                    <a:pt x="56388" y="184618"/>
                    <a:pt x="56483" y="183760"/>
                  </a:cubicBezTo>
                  <a:cubicBezTo>
                    <a:pt x="56769" y="180236"/>
                    <a:pt x="57245" y="176045"/>
                    <a:pt x="57817" y="171378"/>
                  </a:cubicBezTo>
                  <a:cubicBezTo>
                    <a:pt x="58007" y="170235"/>
                    <a:pt x="58103" y="168997"/>
                    <a:pt x="58293" y="167854"/>
                  </a:cubicBezTo>
                  <a:cubicBezTo>
                    <a:pt x="58388" y="167282"/>
                    <a:pt x="58483" y="166615"/>
                    <a:pt x="58579" y="166044"/>
                  </a:cubicBezTo>
                  <a:cubicBezTo>
                    <a:pt x="58769" y="164806"/>
                    <a:pt x="58960" y="163567"/>
                    <a:pt x="59150" y="162234"/>
                  </a:cubicBezTo>
                  <a:cubicBezTo>
                    <a:pt x="59817" y="157757"/>
                    <a:pt x="60674" y="152995"/>
                    <a:pt x="61627" y="148232"/>
                  </a:cubicBezTo>
                  <a:cubicBezTo>
                    <a:pt x="61913" y="146899"/>
                    <a:pt x="62198" y="145470"/>
                    <a:pt x="62484" y="144041"/>
                  </a:cubicBezTo>
                  <a:cubicBezTo>
                    <a:pt x="62960" y="141946"/>
                    <a:pt x="63437" y="139850"/>
                    <a:pt x="63913" y="137755"/>
                  </a:cubicBezTo>
                  <a:cubicBezTo>
                    <a:pt x="64770" y="134230"/>
                    <a:pt x="65722" y="130801"/>
                    <a:pt x="66770" y="127372"/>
                  </a:cubicBezTo>
                  <a:cubicBezTo>
                    <a:pt x="66961" y="126706"/>
                    <a:pt x="67151" y="126039"/>
                    <a:pt x="67437" y="125372"/>
                  </a:cubicBezTo>
                  <a:cubicBezTo>
                    <a:pt x="67913" y="124039"/>
                    <a:pt x="68294" y="122705"/>
                    <a:pt x="68771" y="121372"/>
                  </a:cubicBezTo>
                  <a:cubicBezTo>
                    <a:pt x="69247" y="120038"/>
                    <a:pt x="69723" y="118705"/>
                    <a:pt x="70199" y="117371"/>
                  </a:cubicBezTo>
                  <a:cubicBezTo>
                    <a:pt x="70485" y="116704"/>
                    <a:pt x="70675" y="116038"/>
                    <a:pt x="70961" y="115466"/>
                  </a:cubicBezTo>
                  <a:cubicBezTo>
                    <a:pt x="71438" y="114228"/>
                    <a:pt x="72009" y="112894"/>
                    <a:pt x="72580" y="111656"/>
                  </a:cubicBezTo>
                  <a:cubicBezTo>
                    <a:pt x="72866" y="111085"/>
                    <a:pt x="73152" y="110418"/>
                    <a:pt x="73438" y="109846"/>
                  </a:cubicBezTo>
                  <a:cubicBezTo>
                    <a:pt x="74009" y="108608"/>
                    <a:pt x="74581" y="107465"/>
                    <a:pt x="75152" y="106322"/>
                  </a:cubicBezTo>
                  <a:cubicBezTo>
                    <a:pt x="75438" y="105751"/>
                    <a:pt x="75724" y="105179"/>
                    <a:pt x="76105" y="104608"/>
                  </a:cubicBezTo>
                  <a:cubicBezTo>
                    <a:pt x="76676" y="103465"/>
                    <a:pt x="77343" y="102417"/>
                    <a:pt x="78010" y="101274"/>
                  </a:cubicBezTo>
                  <a:cubicBezTo>
                    <a:pt x="78296" y="100702"/>
                    <a:pt x="78676" y="100226"/>
                    <a:pt x="78962" y="99655"/>
                  </a:cubicBezTo>
                  <a:cubicBezTo>
                    <a:pt x="79629" y="98607"/>
                    <a:pt x="80296" y="97654"/>
                    <a:pt x="81058" y="96702"/>
                  </a:cubicBezTo>
                  <a:cubicBezTo>
                    <a:pt x="81725" y="95749"/>
                    <a:pt x="82487" y="94797"/>
                    <a:pt x="83249" y="93940"/>
                  </a:cubicBezTo>
                  <a:cubicBezTo>
                    <a:pt x="84010" y="93082"/>
                    <a:pt x="84772" y="92225"/>
                    <a:pt x="85534" y="91463"/>
                  </a:cubicBezTo>
                  <a:cubicBezTo>
                    <a:pt x="94012" y="82891"/>
                    <a:pt x="103537" y="76509"/>
                    <a:pt x="112681" y="69556"/>
                  </a:cubicBezTo>
                  <a:cubicBezTo>
                    <a:pt x="114300" y="68317"/>
                    <a:pt x="116014" y="66984"/>
                    <a:pt x="117634" y="65650"/>
                  </a:cubicBezTo>
                  <a:cubicBezTo>
                    <a:pt x="118491" y="64984"/>
                    <a:pt x="119253" y="64317"/>
                    <a:pt x="120015" y="63650"/>
                  </a:cubicBezTo>
                  <a:cubicBezTo>
                    <a:pt x="121634" y="62317"/>
                    <a:pt x="123158" y="60793"/>
                    <a:pt x="124778" y="59364"/>
                  </a:cubicBezTo>
                  <a:cubicBezTo>
                    <a:pt x="125349" y="58792"/>
                    <a:pt x="125921" y="58221"/>
                    <a:pt x="126492" y="57554"/>
                  </a:cubicBezTo>
                  <a:cubicBezTo>
                    <a:pt x="128206" y="55744"/>
                    <a:pt x="129635" y="53744"/>
                    <a:pt x="130778" y="51553"/>
                  </a:cubicBezTo>
                  <a:cubicBezTo>
                    <a:pt x="131540" y="50125"/>
                    <a:pt x="132207" y="48601"/>
                    <a:pt x="132683" y="47077"/>
                  </a:cubicBezTo>
                  <a:cubicBezTo>
                    <a:pt x="133159" y="45553"/>
                    <a:pt x="133541" y="43838"/>
                    <a:pt x="133636" y="42219"/>
                  </a:cubicBezTo>
                  <a:cubicBezTo>
                    <a:pt x="130016" y="38314"/>
                    <a:pt x="124396" y="36409"/>
                    <a:pt x="118967" y="38028"/>
                  </a:cubicBezTo>
                  <a:cubicBezTo>
                    <a:pt x="115633" y="38980"/>
                    <a:pt x="112300" y="40123"/>
                    <a:pt x="109156" y="41457"/>
                  </a:cubicBezTo>
                  <a:cubicBezTo>
                    <a:pt x="107251" y="42314"/>
                    <a:pt x="105346" y="43076"/>
                    <a:pt x="103251" y="43933"/>
                  </a:cubicBezTo>
                  <a:cubicBezTo>
                    <a:pt x="102584" y="44219"/>
                    <a:pt x="101917" y="44505"/>
                    <a:pt x="101155" y="44791"/>
                  </a:cubicBezTo>
                  <a:cubicBezTo>
                    <a:pt x="99060" y="45648"/>
                    <a:pt x="96964" y="46505"/>
                    <a:pt x="94869" y="47458"/>
                  </a:cubicBezTo>
                  <a:cubicBezTo>
                    <a:pt x="90678" y="49267"/>
                    <a:pt x="86582" y="51363"/>
                    <a:pt x="82867" y="53744"/>
                  </a:cubicBezTo>
                  <a:cubicBezTo>
                    <a:pt x="81058" y="54982"/>
                    <a:pt x="79343" y="56221"/>
                    <a:pt x="77819" y="57649"/>
                  </a:cubicBezTo>
                  <a:cubicBezTo>
                    <a:pt x="75914" y="59459"/>
                    <a:pt x="74104" y="61269"/>
                    <a:pt x="72390" y="63269"/>
                  </a:cubicBezTo>
                  <a:cubicBezTo>
                    <a:pt x="68104" y="68127"/>
                    <a:pt x="64294" y="73556"/>
                    <a:pt x="60960" y="79081"/>
                  </a:cubicBezTo>
                  <a:cubicBezTo>
                    <a:pt x="60293" y="80224"/>
                    <a:pt x="59626" y="81367"/>
                    <a:pt x="58960" y="82414"/>
                  </a:cubicBezTo>
                  <a:cubicBezTo>
                    <a:pt x="58198" y="83843"/>
                    <a:pt x="57436" y="85272"/>
                    <a:pt x="56674" y="86701"/>
                  </a:cubicBezTo>
                  <a:cubicBezTo>
                    <a:pt x="53721" y="92416"/>
                    <a:pt x="51340" y="98321"/>
                    <a:pt x="49435" y="104322"/>
                  </a:cubicBezTo>
                  <a:cubicBezTo>
                    <a:pt x="48006" y="108799"/>
                    <a:pt x="46863" y="113371"/>
                    <a:pt x="45815" y="117943"/>
                  </a:cubicBezTo>
                  <a:cubicBezTo>
                    <a:pt x="45529" y="119467"/>
                    <a:pt x="45244" y="120991"/>
                    <a:pt x="44958" y="122610"/>
                  </a:cubicBezTo>
                  <a:cubicBezTo>
                    <a:pt x="44386" y="125658"/>
                    <a:pt x="43910" y="128801"/>
                    <a:pt x="43625" y="131944"/>
                  </a:cubicBezTo>
                  <a:cubicBezTo>
                    <a:pt x="42672" y="139755"/>
                    <a:pt x="42196" y="147756"/>
                    <a:pt x="42100" y="155757"/>
                  </a:cubicBezTo>
                  <a:cubicBezTo>
                    <a:pt x="42100" y="156233"/>
                    <a:pt x="41815" y="156519"/>
                    <a:pt x="41529" y="156614"/>
                  </a:cubicBezTo>
                  <a:cubicBezTo>
                    <a:pt x="41434" y="156614"/>
                    <a:pt x="41338" y="156709"/>
                    <a:pt x="41148" y="156709"/>
                  </a:cubicBezTo>
                  <a:cubicBezTo>
                    <a:pt x="41053" y="156709"/>
                    <a:pt x="40957" y="156709"/>
                    <a:pt x="40767" y="156614"/>
                  </a:cubicBezTo>
                  <a:cubicBezTo>
                    <a:pt x="40481" y="156519"/>
                    <a:pt x="40196" y="156233"/>
                    <a:pt x="40196" y="155757"/>
                  </a:cubicBezTo>
                  <a:cubicBezTo>
                    <a:pt x="40196" y="153280"/>
                    <a:pt x="40196" y="150899"/>
                    <a:pt x="40196" y="148423"/>
                  </a:cubicBezTo>
                  <a:cubicBezTo>
                    <a:pt x="40196" y="145946"/>
                    <a:pt x="40196" y="143470"/>
                    <a:pt x="40196" y="140993"/>
                  </a:cubicBezTo>
                  <a:cubicBezTo>
                    <a:pt x="40196" y="134707"/>
                    <a:pt x="40386" y="128420"/>
                    <a:pt x="40672" y="122134"/>
                  </a:cubicBezTo>
                  <a:cubicBezTo>
                    <a:pt x="40767" y="119657"/>
                    <a:pt x="40957" y="117085"/>
                    <a:pt x="41243" y="114609"/>
                  </a:cubicBezTo>
                  <a:cubicBezTo>
                    <a:pt x="41529" y="110799"/>
                    <a:pt x="42005" y="107084"/>
                    <a:pt x="42481" y="103369"/>
                  </a:cubicBezTo>
                  <a:cubicBezTo>
                    <a:pt x="44958" y="86034"/>
                    <a:pt x="50197" y="69460"/>
                    <a:pt x="60770" y="55554"/>
                  </a:cubicBezTo>
                  <a:cubicBezTo>
                    <a:pt x="63817" y="51553"/>
                    <a:pt x="67246" y="47839"/>
                    <a:pt x="71152" y="44314"/>
                  </a:cubicBezTo>
                  <a:cubicBezTo>
                    <a:pt x="72866" y="42790"/>
                    <a:pt x="74676" y="41362"/>
                    <a:pt x="76486" y="40028"/>
                  </a:cubicBezTo>
                  <a:cubicBezTo>
                    <a:pt x="81058" y="36694"/>
                    <a:pt x="85916" y="33932"/>
                    <a:pt x="90964" y="31265"/>
                  </a:cubicBezTo>
                  <a:cubicBezTo>
                    <a:pt x="92012" y="30694"/>
                    <a:pt x="92964" y="30217"/>
                    <a:pt x="94012" y="29646"/>
                  </a:cubicBezTo>
                  <a:cubicBezTo>
                    <a:pt x="97441" y="27836"/>
                    <a:pt x="100870" y="26122"/>
                    <a:pt x="103727" y="23931"/>
                  </a:cubicBezTo>
                  <a:cubicBezTo>
                    <a:pt x="104966" y="22978"/>
                    <a:pt x="106013" y="21931"/>
                    <a:pt x="106966" y="20788"/>
                  </a:cubicBezTo>
                  <a:cubicBezTo>
                    <a:pt x="107633" y="20026"/>
                    <a:pt x="108109" y="19168"/>
                    <a:pt x="108585" y="18311"/>
                  </a:cubicBezTo>
                  <a:cubicBezTo>
                    <a:pt x="109538" y="16501"/>
                    <a:pt x="110204" y="14406"/>
                    <a:pt x="110395" y="11929"/>
                  </a:cubicBezTo>
                  <a:cubicBezTo>
                    <a:pt x="110490" y="10310"/>
                    <a:pt x="110490" y="8691"/>
                    <a:pt x="110395" y="7072"/>
                  </a:cubicBezTo>
                  <a:cubicBezTo>
                    <a:pt x="110204" y="5452"/>
                    <a:pt x="109918" y="3928"/>
                    <a:pt x="109538" y="2309"/>
                  </a:cubicBezTo>
                  <a:cubicBezTo>
                    <a:pt x="100203" y="-4739"/>
                    <a:pt x="79629" y="6024"/>
                    <a:pt x="69247" y="12215"/>
                  </a:cubicBezTo>
                  <a:cubicBezTo>
                    <a:pt x="55817" y="20216"/>
                    <a:pt x="38386" y="39266"/>
                    <a:pt x="28765" y="51458"/>
                  </a:cubicBezTo>
                  <a:cubicBezTo>
                    <a:pt x="24479" y="56887"/>
                    <a:pt x="20669" y="62317"/>
                    <a:pt x="17240" y="67746"/>
                  </a:cubicBezTo>
                  <a:cubicBezTo>
                    <a:pt x="-1048" y="117181"/>
                    <a:pt x="16669" y="244244"/>
                    <a:pt x="21431" y="265294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8D8965DC-B4E3-411D-B98B-8804ECA39248}"/>
                </a:ext>
              </a:extLst>
            </p:cNvPr>
            <p:cNvSpPr/>
            <p:nvPr/>
          </p:nvSpPr>
          <p:spPr>
            <a:xfrm>
              <a:off x="6411277" y="2755337"/>
              <a:ext cx="48386" cy="106079"/>
            </a:xfrm>
            <a:custGeom>
              <a:avLst/>
              <a:gdLst>
                <a:gd name="connsiteX0" fmla="*/ 2191 w 48386"/>
                <a:gd name="connsiteY0" fmla="*/ 103781 h 106079"/>
                <a:gd name="connsiteX1" fmla="*/ 2000 w 48386"/>
                <a:gd name="connsiteY1" fmla="*/ 103972 h 106079"/>
                <a:gd name="connsiteX2" fmla="*/ 1619 w 48386"/>
                <a:gd name="connsiteY2" fmla="*/ 104353 h 106079"/>
                <a:gd name="connsiteX3" fmla="*/ 1429 w 48386"/>
                <a:gd name="connsiteY3" fmla="*/ 104543 h 106079"/>
                <a:gd name="connsiteX4" fmla="*/ 952 w 48386"/>
                <a:gd name="connsiteY4" fmla="*/ 104829 h 106079"/>
                <a:gd name="connsiteX5" fmla="*/ 762 w 48386"/>
                <a:gd name="connsiteY5" fmla="*/ 104924 h 106079"/>
                <a:gd name="connsiteX6" fmla="*/ 0 w 48386"/>
                <a:gd name="connsiteY6" fmla="*/ 105210 h 106079"/>
                <a:gd name="connsiteX7" fmla="*/ 25908 w 48386"/>
                <a:gd name="connsiteY7" fmla="*/ 86255 h 106079"/>
                <a:gd name="connsiteX8" fmla="*/ 35528 w 48386"/>
                <a:gd name="connsiteY8" fmla="*/ 38916 h 106079"/>
                <a:gd name="connsiteX9" fmla="*/ 48387 w 48386"/>
                <a:gd name="connsiteY9" fmla="*/ 1102 h 106079"/>
                <a:gd name="connsiteX10" fmla="*/ 48292 w 48386"/>
                <a:gd name="connsiteY10" fmla="*/ 54 h 106079"/>
                <a:gd name="connsiteX11" fmla="*/ 35052 w 48386"/>
                <a:gd name="connsiteY11" fmla="*/ 8722 h 106079"/>
                <a:gd name="connsiteX12" fmla="*/ 25051 w 48386"/>
                <a:gd name="connsiteY12" fmla="*/ 35487 h 106079"/>
                <a:gd name="connsiteX13" fmla="*/ 19717 w 48386"/>
                <a:gd name="connsiteY13" fmla="*/ 65395 h 106079"/>
                <a:gd name="connsiteX14" fmla="*/ 10287 w 48386"/>
                <a:gd name="connsiteY14" fmla="*/ 93685 h 106079"/>
                <a:gd name="connsiteX15" fmla="*/ 3715 w 48386"/>
                <a:gd name="connsiteY15" fmla="*/ 101495 h 106079"/>
                <a:gd name="connsiteX16" fmla="*/ 3524 w 48386"/>
                <a:gd name="connsiteY16" fmla="*/ 101876 h 106079"/>
                <a:gd name="connsiteX17" fmla="*/ 2762 w 48386"/>
                <a:gd name="connsiteY17" fmla="*/ 103114 h 106079"/>
                <a:gd name="connsiteX18" fmla="*/ 2191 w 48386"/>
                <a:gd name="connsiteY18" fmla="*/ 103781 h 106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386" h="106079">
                  <a:moveTo>
                    <a:pt x="2191" y="103781"/>
                  </a:moveTo>
                  <a:cubicBezTo>
                    <a:pt x="2096" y="103876"/>
                    <a:pt x="2096" y="103876"/>
                    <a:pt x="2000" y="103972"/>
                  </a:cubicBezTo>
                  <a:cubicBezTo>
                    <a:pt x="1905" y="104067"/>
                    <a:pt x="1714" y="104257"/>
                    <a:pt x="1619" y="104353"/>
                  </a:cubicBezTo>
                  <a:cubicBezTo>
                    <a:pt x="1524" y="104448"/>
                    <a:pt x="1524" y="104448"/>
                    <a:pt x="1429" y="104543"/>
                  </a:cubicBezTo>
                  <a:cubicBezTo>
                    <a:pt x="1238" y="104638"/>
                    <a:pt x="1048" y="104734"/>
                    <a:pt x="952" y="104829"/>
                  </a:cubicBezTo>
                  <a:cubicBezTo>
                    <a:pt x="857" y="104829"/>
                    <a:pt x="857" y="104924"/>
                    <a:pt x="762" y="104924"/>
                  </a:cubicBezTo>
                  <a:cubicBezTo>
                    <a:pt x="476" y="105019"/>
                    <a:pt x="286" y="105115"/>
                    <a:pt x="0" y="105210"/>
                  </a:cubicBezTo>
                  <a:cubicBezTo>
                    <a:pt x="10096" y="109972"/>
                    <a:pt x="22288" y="93970"/>
                    <a:pt x="25908" y="86255"/>
                  </a:cubicBezTo>
                  <a:cubicBezTo>
                    <a:pt x="32861" y="71206"/>
                    <a:pt x="32671" y="54918"/>
                    <a:pt x="35528" y="38916"/>
                  </a:cubicBezTo>
                  <a:cubicBezTo>
                    <a:pt x="37814" y="26343"/>
                    <a:pt x="40576" y="11770"/>
                    <a:pt x="48387" y="1102"/>
                  </a:cubicBezTo>
                  <a:cubicBezTo>
                    <a:pt x="48387" y="721"/>
                    <a:pt x="48292" y="435"/>
                    <a:pt x="48292" y="54"/>
                  </a:cubicBezTo>
                  <a:cubicBezTo>
                    <a:pt x="43053" y="-422"/>
                    <a:pt x="37433" y="2245"/>
                    <a:pt x="35052" y="8722"/>
                  </a:cubicBezTo>
                  <a:cubicBezTo>
                    <a:pt x="31813" y="17675"/>
                    <a:pt x="27432" y="26152"/>
                    <a:pt x="25051" y="35487"/>
                  </a:cubicBezTo>
                  <a:cubicBezTo>
                    <a:pt x="22479" y="45298"/>
                    <a:pt x="21431" y="55489"/>
                    <a:pt x="19717" y="65395"/>
                  </a:cubicBezTo>
                  <a:cubicBezTo>
                    <a:pt x="18002" y="75206"/>
                    <a:pt x="15811" y="85207"/>
                    <a:pt x="10287" y="93685"/>
                  </a:cubicBezTo>
                  <a:cubicBezTo>
                    <a:pt x="8477" y="96447"/>
                    <a:pt x="6191" y="99209"/>
                    <a:pt x="3715" y="101495"/>
                  </a:cubicBezTo>
                  <a:cubicBezTo>
                    <a:pt x="3619" y="101590"/>
                    <a:pt x="3524" y="101781"/>
                    <a:pt x="3524" y="101876"/>
                  </a:cubicBezTo>
                  <a:cubicBezTo>
                    <a:pt x="3334" y="102257"/>
                    <a:pt x="3048" y="102733"/>
                    <a:pt x="2762" y="103114"/>
                  </a:cubicBezTo>
                  <a:cubicBezTo>
                    <a:pt x="2572" y="103400"/>
                    <a:pt x="2381" y="103591"/>
                    <a:pt x="2191" y="103781"/>
                  </a:cubicBezTo>
                  <a:close/>
                </a:path>
              </a:pathLst>
            </a:custGeom>
            <a:solidFill>
              <a:srgbClr val="F7AA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00882181-D674-4620-8DB4-756C41151826}"/>
                </a:ext>
              </a:extLst>
            </p:cNvPr>
            <p:cNvSpPr/>
            <p:nvPr/>
          </p:nvSpPr>
          <p:spPr>
            <a:xfrm>
              <a:off x="5159596" y="4257756"/>
              <a:ext cx="493871" cy="228327"/>
            </a:xfrm>
            <a:custGeom>
              <a:avLst/>
              <a:gdLst>
                <a:gd name="connsiteX0" fmla="*/ 51435 w 493871"/>
                <a:gd name="connsiteY0" fmla="*/ 223470 h 228327"/>
                <a:gd name="connsiteX1" fmla="*/ 82677 w 493871"/>
                <a:gd name="connsiteY1" fmla="*/ 228328 h 228327"/>
                <a:gd name="connsiteX2" fmla="*/ 84868 w 493871"/>
                <a:gd name="connsiteY2" fmla="*/ 228328 h 228327"/>
                <a:gd name="connsiteX3" fmla="*/ 96012 w 493871"/>
                <a:gd name="connsiteY3" fmla="*/ 228042 h 228327"/>
                <a:gd name="connsiteX4" fmla="*/ 105061 w 493871"/>
                <a:gd name="connsiteY4" fmla="*/ 227566 h 228327"/>
                <a:gd name="connsiteX5" fmla="*/ 114300 w 493871"/>
                <a:gd name="connsiteY5" fmla="*/ 227185 h 228327"/>
                <a:gd name="connsiteX6" fmla="*/ 118967 w 493871"/>
                <a:gd name="connsiteY6" fmla="*/ 227090 h 228327"/>
                <a:gd name="connsiteX7" fmla="*/ 123730 w 493871"/>
                <a:gd name="connsiteY7" fmla="*/ 227090 h 228327"/>
                <a:gd name="connsiteX8" fmla="*/ 215741 w 493871"/>
                <a:gd name="connsiteY8" fmla="*/ 216517 h 228327"/>
                <a:gd name="connsiteX9" fmla="*/ 225838 w 493871"/>
                <a:gd name="connsiteY9" fmla="*/ 214326 h 228327"/>
                <a:gd name="connsiteX10" fmla="*/ 250984 w 493871"/>
                <a:gd name="connsiteY10" fmla="*/ 208325 h 228327"/>
                <a:gd name="connsiteX11" fmla="*/ 260985 w 493871"/>
                <a:gd name="connsiteY11" fmla="*/ 205754 h 228327"/>
                <a:gd name="connsiteX12" fmla="*/ 266033 w 493871"/>
                <a:gd name="connsiteY12" fmla="*/ 204515 h 228327"/>
                <a:gd name="connsiteX13" fmla="*/ 286036 w 493871"/>
                <a:gd name="connsiteY13" fmla="*/ 199372 h 228327"/>
                <a:gd name="connsiteX14" fmla="*/ 306991 w 493871"/>
                <a:gd name="connsiteY14" fmla="*/ 194133 h 228327"/>
                <a:gd name="connsiteX15" fmla="*/ 317468 w 493871"/>
                <a:gd name="connsiteY15" fmla="*/ 191561 h 228327"/>
                <a:gd name="connsiteX16" fmla="*/ 370142 w 493871"/>
                <a:gd name="connsiteY16" fmla="*/ 179846 h 228327"/>
                <a:gd name="connsiteX17" fmla="*/ 380714 w 493871"/>
                <a:gd name="connsiteY17" fmla="*/ 177750 h 228327"/>
                <a:gd name="connsiteX18" fmla="*/ 444532 w 493871"/>
                <a:gd name="connsiteY18" fmla="*/ 167273 h 228327"/>
                <a:gd name="connsiteX19" fmla="*/ 455200 w 493871"/>
                <a:gd name="connsiteY19" fmla="*/ 165939 h 228327"/>
                <a:gd name="connsiteX20" fmla="*/ 474535 w 493871"/>
                <a:gd name="connsiteY20" fmla="*/ 163844 h 228327"/>
                <a:gd name="connsiteX21" fmla="*/ 493871 w 493871"/>
                <a:gd name="connsiteY21" fmla="*/ 162320 h 228327"/>
                <a:gd name="connsiteX22" fmla="*/ 492347 w 493871"/>
                <a:gd name="connsiteY22" fmla="*/ 154604 h 228327"/>
                <a:gd name="connsiteX23" fmla="*/ 491014 w 493871"/>
                <a:gd name="connsiteY23" fmla="*/ 146794 h 228327"/>
                <a:gd name="connsiteX24" fmla="*/ 489109 w 493871"/>
                <a:gd name="connsiteY24" fmla="*/ 130982 h 228327"/>
                <a:gd name="connsiteX25" fmla="*/ 488823 w 493871"/>
                <a:gd name="connsiteY25" fmla="*/ 127363 h 228327"/>
                <a:gd name="connsiteX26" fmla="*/ 488728 w 493871"/>
                <a:gd name="connsiteY26" fmla="*/ 125553 h 228327"/>
                <a:gd name="connsiteX27" fmla="*/ 488728 w 493871"/>
                <a:gd name="connsiteY27" fmla="*/ 125553 h 228327"/>
                <a:gd name="connsiteX28" fmla="*/ 488347 w 493871"/>
                <a:gd name="connsiteY28" fmla="*/ 119267 h 228327"/>
                <a:gd name="connsiteX29" fmla="*/ 488252 w 493871"/>
                <a:gd name="connsiteY29" fmla="*/ 116409 h 228327"/>
                <a:gd name="connsiteX30" fmla="*/ 488156 w 493871"/>
                <a:gd name="connsiteY30" fmla="*/ 113933 h 228327"/>
                <a:gd name="connsiteX31" fmla="*/ 488061 w 493871"/>
                <a:gd name="connsiteY31" fmla="*/ 91358 h 228327"/>
                <a:gd name="connsiteX32" fmla="*/ 488061 w 493871"/>
                <a:gd name="connsiteY32" fmla="*/ 89739 h 228327"/>
                <a:gd name="connsiteX33" fmla="*/ 488252 w 493871"/>
                <a:gd name="connsiteY33" fmla="*/ 85643 h 228327"/>
                <a:gd name="connsiteX34" fmla="*/ 488442 w 493871"/>
                <a:gd name="connsiteY34" fmla="*/ 81929 h 228327"/>
                <a:gd name="connsiteX35" fmla="*/ 488633 w 493871"/>
                <a:gd name="connsiteY35" fmla="*/ 78023 h 228327"/>
                <a:gd name="connsiteX36" fmla="*/ 488918 w 493871"/>
                <a:gd name="connsiteY36" fmla="*/ 73261 h 228327"/>
                <a:gd name="connsiteX37" fmla="*/ 489109 w 493871"/>
                <a:gd name="connsiteY37" fmla="*/ 71070 h 228327"/>
                <a:gd name="connsiteX38" fmla="*/ 489680 w 493871"/>
                <a:gd name="connsiteY38" fmla="*/ 64498 h 228327"/>
                <a:gd name="connsiteX39" fmla="*/ 489680 w 493871"/>
                <a:gd name="connsiteY39" fmla="*/ 64498 h 228327"/>
                <a:gd name="connsiteX40" fmla="*/ 455485 w 493871"/>
                <a:gd name="connsiteY40" fmla="*/ 45543 h 228327"/>
                <a:gd name="connsiteX41" fmla="*/ 398621 w 493871"/>
                <a:gd name="connsiteY41" fmla="*/ 4205 h 228327"/>
                <a:gd name="connsiteX42" fmla="*/ 398526 w 493871"/>
                <a:gd name="connsiteY42" fmla="*/ 4109 h 228327"/>
                <a:gd name="connsiteX43" fmla="*/ 376238 w 493871"/>
                <a:gd name="connsiteY43" fmla="*/ 299 h 228327"/>
                <a:gd name="connsiteX44" fmla="*/ 364903 w 493871"/>
                <a:gd name="connsiteY44" fmla="*/ 2490 h 228327"/>
                <a:gd name="connsiteX45" fmla="*/ 364712 w 493871"/>
                <a:gd name="connsiteY45" fmla="*/ 2585 h 228327"/>
                <a:gd name="connsiteX46" fmla="*/ 322326 w 493871"/>
                <a:gd name="connsiteY46" fmla="*/ 88215 h 228327"/>
                <a:gd name="connsiteX47" fmla="*/ 294799 w 493871"/>
                <a:gd name="connsiteY47" fmla="*/ 137555 h 228327"/>
                <a:gd name="connsiteX48" fmla="*/ 253460 w 493871"/>
                <a:gd name="connsiteY48" fmla="*/ 169463 h 228327"/>
                <a:gd name="connsiteX49" fmla="*/ 144971 w 493871"/>
                <a:gd name="connsiteY49" fmla="*/ 205087 h 228327"/>
                <a:gd name="connsiteX50" fmla="*/ 89630 w 493871"/>
                <a:gd name="connsiteY50" fmla="*/ 206135 h 228327"/>
                <a:gd name="connsiteX51" fmla="*/ 73247 w 493871"/>
                <a:gd name="connsiteY51" fmla="*/ 203753 h 228327"/>
                <a:gd name="connsiteX52" fmla="*/ 69818 w 493871"/>
                <a:gd name="connsiteY52" fmla="*/ 206325 h 228327"/>
                <a:gd name="connsiteX53" fmla="*/ 35243 w 493871"/>
                <a:gd name="connsiteY53" fmla="*/ 203753 h 228327"/>
                <a:gd name="connsiteX54" fmla="*/ 18764 w 493871"/>
                <a:gd name="connsiteY54" fmla="*/ 194228 h 228327"/>
                <a:gd name="connsiteX55" fmla="*/ 12097 w 493871"/>
                <a:gd name="connsiteY55" fmla="*/ 186227 h 228327"/>
                <a:gd name="connsiteX56" fmla="*/ 10763 w 493871"/>
                <a:gd name="connsiteY56" fmla="*/ 186989 h 228327"/>
                <a:gd name="connsiteX57" fmla="*/ 0 w 493871"/>
                <a:gd name="connsiteY57" fmla="*/ 200705 h 228327"/>
                <a:gd name="connsiteX58" fmla="*/ 0 w 493871"/>
                <a:gd name="connsiteY58" fmla="*/ 200705 h 228327"/>
                <a:gd name="connsiteX59" fmla="*/ 51435 w 493871"/>
                <a:gd name="connsiteY59" fmla="*/ 223470 h 2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93871" h="228327">
                  <a:moveTo>
                    <a:pt x="51435" y="223470"/>
                  </a:moveTo>
                  <a:cubicBezTo>
                    <a:pt x="62103" y="227090"/>
                    <a:pt x="72390" y="228233"/>
                    <a:pt x="82677" y="228328"/>
                  </a:cubicBezTo>
                  <a:cubicBezTo>
                    <a:pt x="83439" y="228328"/>
                    <a:pt x="84106" y="228328"/>
                    <a:pt x="84868" y="228328"/>
                  </a:cubicBezTo>
                  <a:cubicBezTo>
                    <a:pt x="88583" y="228328"/>
                    <a:pt x="92202" y="228233"/>
                    <a:pt x="96012" y="228042"/>
                  </a:cubicBezTo>
                  <a:cubicBezTo>
                    <a:pt x="98965" y="227947"/>
                    <a:pt x="102013" y="227756"/>
                    <a:pt x="105061" y="227566"/>
                  </a:cubicBezTo>
                  <a:cubicBezTo>
                    <a:pt x="108109" y="227375"/>
                    <a:pt x="111157" y="227280"/>
                    <a:pt x="114300" y="227185"/>
                  </a:cubicBezTo>
                  <a:cubicBezTo>
                    <a:pt x="115824" y="227185"/>
                    <a:pt x="117443" y="227090"/>
                    <a:pt x="118967" y="227090"/>
                  </a:cubicBezTo>
                  <a:cubicBezTo>
                    <a:pt x="120587" y="227090"/>
                    <a:pt x="122111" y="227090"/>
                    <a:pt x="123730" y="227090"/>
                  </a:cubicBezTo>
                  <a:cubicBezTo>
                    <a:pt x="154781" y="227566"/>
                    <a:pt x="185452" y="222994"/>
                    <a:pt x="215741" y="216517"/>
                  </a:cubicBezTo>
                  <a:cubicBezTo>
                    <a:pt x="219075" y="215755"/>
                    <a:pt x="222504" y="215088"/>
                    <a:pt x="225838" y="214326"/>
                  </a:cubicBezTo>
                  <a:cubicBezTo>
                    <a:pt x="234220" y="212421"/>
                    <a:pt x="242602" y="210421"/>
                    <a:pt x="250984" y="208325"/>
                  </a:cubicBezTo>
                  <a:cubicBezTo>
                    <a:pt x="254318" y="207468"/>
                    <a:pt x="257651" y="206611"/>
                    <a:pt x="260985" y="205754"/>
                  </a:cubicBezTo>
                  <a:cubicBezTo>
                    <a:pt x="262700" y="205373"/>
                    <a:pt x="264319" y="204896"/>
                    <a:pt x="266033" y="204515"/>
                  </a:cubicBezTo>
                  <a:cubicBezTo>
                    <a:pt x="272701" y="202801"/>
                    <a:pt x="279368" y="201086"/>
                    <a:pt x="286036" y="199372"/>
                  </a:cubicBezTo>
                  <a:cubicBezTo>
                    <a:pt x="292989" y="197562"/>
                    <a:pt x="300038" y="195848"/>
                    <a:pt x="306991" y="194133"/>
                  </a:cubicBezTo>
                  <a:cubicBezTo>
                    <a:pt x="310515" y="193276"/>
                    <a:pt x="314039" y="192419"/>
                    <a:pt x="317468" y="191561"/>
                  </a:cubicBezTo>
                  <a:cubicBezTo>
                    <a:pt x="334994" y="187370"/>
                    <a:pt x="352520" y="183465"/>
                    <a:pt x="370142" y="179846"/>
                  </a:cubicBezTo>
                  <a:cubicBezTo>
                    <a:pt x="373666" y="179084"/>
                    <a:pt x="377190" y="178417"/>
                    <a:pt x="380714" y="177750"/>
                  </a:cubicBezTo>
                  <a:cubicBezTo>
                    <a:pt x="401860" y="173654"/>
                    <a:pt x="423196" y="170035"/>
                    <a:pt x="444532" y="167273"/>
                  </a:cubicBezTo>
                  <a:cubicBezTo>
                    <a:pt x="448056" y="166796"/>
                    <a:pt x="451676" y="166320"/>
                    <a:pt x="455200" y="165939"/>
                  </a:cubicBezTo>
                  <a:cubicBezTo>
                    <a:pt x="461677" y="165177"/>
                    <a:pt x="468059" y="164510"/>
                    <a:pt x="474535" y="163844"/>
                  </a:cubicBezTo>
                  <a:cubicBezTo>
                    <a:pt x="481013" y="163272"/>
                    <a:pt x="487490" y="162701"/>
                    <a:pt x="493871" y="162320"/>
                  </a:cubicBezTo>
                  <a:cubicBezTo>
                    <a:pt x="493300" y="159748"/>
                    <a:pt x="492824" y="157176"/>
                    <a:pt x="492347" y="154604"/>
                  </a:cubicBezTo>
                  <a:cubicBezTo>
                    <a:pt x="491871" y="152033"/>
                    <a:pt x="491395" y="149366"/>
                    <a:pt x="491014" y="146794"/>
                  </a:cubicBezTo>
                  <a:cubicBezTo>
                    <a:pt x="490252" y="141555"/>
                    <a:pt x="489585" y="136316"/>
                    <a:pt x="489109" y="130982"/>
                  </a:cubicBezTo>
                  <a:cubicBezTo>
                    <a:pt x="489014" y="129744"/>
                    <a:pt x="488918" y="128506"/>
                    <a:pt x="488823" y="127363"/>
                  </a:cubicBezTo>
                  <a:cubicBezTo>
                    <a:pt x="488823" y="126791"/>
                    <a:pt x="488728" y="126125"/>
                    <a:pt x="488728" y="125553"/>
                  </a:cubicBezTo>
                  <a:lnTo>
                    <a:pt x="488728" y="125553"/>
                  </a:lnTo>
                  <a:cubicBezTo>
                    <a:pt x="488537" y="123458"/>
                    <a:pt x="488442" y="121362"/>
                    <a:pt x="488347" y="119267"/>
                  </a:cubicBezTo>
                  <a:cubicBezTo>
                    <a:pt x="488252" y="118314"/>
                    <a:pt x="488252" y="117362"/>
                    <a:pt x="488252" y="116409"/>
                  </a:cubicBezTo>
                  <a:cubicBezTo>
                    <a:pt x="488252" y="115552"/>
                    <a:pt x="488156" y="114790"/>
                    <a:pt x="488156" y="113933"/>
                  </a:cubicBezTo>
                  <a:cubicBezTo>
                    <a:pt x="487871" y="106408"/>
                    <a:pt x="487871" y="98883"/>
                    <a:pt x="488061" y="91358"/>
                  </a:cubicBezTo>
                  <a:cubicBezTo>
                    <a:pt x="488061" y="90787"/>
                    <a:pt x="488061" y="90311"/>
                    <a:pt x="488061" y="89739"/>
                  </a:cubicBezTo>
                  <a:cubicBezTo>
                    <a:pt x="488061" y="88406"/>
                    <a:pt x="488156" y="87072"/>
                    <a:pt x="488252" y="85643"/>
                  </a:cubicBezTo>
                  <a:cubicBezTo>
                    <a:pt x="488347" y="84405"/>
                    <a:pt x="488347" y="83167"/>
                    <a:pt x="488442" y="81929"/>
                  </a:cubicBezTo>
                  <a:cubicBezTo>
                    <a:pt x="488537" y="80595"/>
                    <a:pt x="488537" y="79262"/>
                    <a:pt x="488633" y="78023"/>
                  </a:cubicBezTo>
                  <a:cubicBezTo>
                    <a:pt x="488728" y="76404"/>
                    <a:pt x="488823" y="74880"/>
                    <a:pt x="488918" y="73261"/>
                  </a:cubicBezTo>
                  <a:cubicBezTo>
                    <a:pt x="489014" y="72499"/>
                    <a:pt x="489014" y="71832"/>
                    <a:pt x="489109" y="71070"/>
                  </a:cubicBezTo>
                  <a:cubicBezTo>
                    <a:pt x="489299" y="68879"/>
                    <a:pt x="489490" y="66689"/>
                    <a:pt x="489680" y="64498"/>
                  </a:cubicBezTo>
                  <a:cubicBezTo>
                    <a:pt x="489680" y="64498"/>
                    <a:pt x="489680" y="64498"/>
                    <a:pt x="489680" y="64498"/>
                  </a:cubicBezTo>
                  <a:cubicBezTo>
                    <a:pt x="477774" y="59354"/>
                    <a:pt x="466344" y="52877"/>
                    <a:pt x="455485" y="45543"/>
                  </a:cubicBezTo>
                  <a:cubicBezTo>
                    <a:pt x="436055" y="32399"/>
                    <a:pt x="419672" y="14587"/>
                    <a:pt x="398621" y="4205"/>
                  </a:cubicBezTo>
                  <a:cubicBezTo>
                    <a:pt x="398621" y="4205"/>
                    <a:pt x="398526" y="4205"/>
                    <a:pt x="398526" y="4109"/>
                  </a:cubicBezTo>
                  <a:cubicBezTo>
                    <a:pt x="391573" y="680"/>
                    <a:pt x="383858" y="-653"/>
                    <a:pt x="376238" y="299"/>
                  </a:cubicBezTo>
                  <a:cubicBezTo>
                    <a:pt x="372428" y="776"/>
                    <a:pt x="368618" y="1538"/>
                    <a:pt x="364903" y="2490"/>
                  </a:cubicBezTo>
                  <a:cubicBezTo>
                    <a:pt x="364808" y="2490"/>
                    <a:pt x="364808" y="2585"/>
                    <a:pt x="364712" y="2585"/>
                  </a:cubicBezTo>
                  <a:cubicBezTo>
                    <a:pt x="334232" y="18587"/>
                    <a:pt x="331470" y="58973"/>
                    <a:pt x="322326" y="88215"/>
                  </a:cubicBezTo>
                  <a:cubicBezTo>
                    <a:pt x="316516" y="106598"/>
                    <a:pt x="307848" y="123267"/>
                    <a:pt x="294799" y="137555"/>
                  </a:cubicBezTo>
                  <a:cubicBezTo>
                    <a:pt x="283083" y="150413"/>
                    <a:pt x="268510" y="160796"/>
                    <a:pt x="253460" y="169463"/>
                  </a:cubicBezTo>
                  <a:cubicBezTo>
                    <a:pt x="220123" y="188704"/>
                    <a:pt x="183071" y="200324"/>
                    <a:pt x="144971" y="205087"/>
                  </a:cubicBezTo>
                  <a:cubicBezTo>
                    <a:pt x="126683" y="207373"/>
                    <a:pt x="108014" y="207944"/>
                    <a:pt x="89630" y="206135"/>
                  </a:cubicBezTo>
                  <a:cubicBezTo>
                    <a:pt x="84011" y="205563"/>
                    <a:pt x="78581" y="204992"/>
                    <a:pt x="73247" y="203753"/>
                  </a:cubicBezTo>
                  <a:cubicBezTo>
                    <a:pt x="72200" y="204706"/>
                    <a:pt x="71057" y="205658"/>
                    <a:pt x="69818" y="206325"/>
                  </a:cubicBezTo>
                  <a:cubicBezTo>
                    <a:pt x="59436" y="212421"/>
                    <a:pt x="45815" y="208897"/>
                    <a:pt x="35243" y="203753"/>
                  </a:cubicBezTo>
                  <a:cubicBezTo>
                    <a:pt x="29242" y="201467"/>
                    <a:pt x="23622" y="198229"/>
                    <a:pt x="18764" y="194228"/>
                  </a:cubicBezTo>
                  <a:cubicBezTo>
                    <a:pt x="16002" y="192038"/>
                    <a:pt x="13716" y="189275"/>
                    <a:pt x="12097" y="186227"/>
                  </a:cubicBezTo>
                  <a:cubicBezTo>
                    <a:pt x="11621" y="186513"/>
                    <a:pt x="11240" y="186704"/>
                    <a:pt x="10763" y="186989"/>
                  </a:cubicBezTo>
                  <a:cubicBezTo>
                    <a:pt x="5620" y="190323"/>
                    <a:pt x="2000" y="195276"/>
                    <a:pt x="0" y="200705"/>
                  </a:cubicBezTo>
                  <a:lnTo>
                    <a:pt x="0" y="200705"/>
                  </a:lnTo>
                  <a:cubicBezTo>
                    <a:pt x="16288" y="210421"/>
                    <a:pt x="34100" y="217565"/>
                    <a:pt x="51435" y="223470"/>
                  </a:cubicBezTo>
                  <a:close/>
                </a:path>
              </a:pathLst>
            </a:custGeom>
            <a:solidFill>
              <a:srgbClr val="EF97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1AFBDFB0-33E4-457D-8183-322D89188912}"/>
                </a:ext>
              </a:extLst>
            </p:cNvPr>
            <p:cNvSpPr/>
            <p:nvPr/>
          </p:nvSpPr>
          <p:spPr>
            <a:xfrm>
              <a:off x="5171884" y="4260150"/>
              <a:ext cx="352710" cy="207098"/>
            </a:xfrm>
            <a:custGeom>
              <a:avLst/>
              <a:gdLst>
                <a:gd name="connsiteX0" fmla="*/ 6572 w 352710"/>
                <a:gd name="connsiteY0" fmla="*/ 191738 h 207098"/>
                <a:gd name="connsiteX1" fmla="*/ 23051 w 352710"/>
                <a:gd name="connsiteY1" fmla="*/ 201263 h 207098"/>
                <a:gd name="connsiteX2" fmla="*/ 57626 w 352710"/>
                <a:gd name="connsiteY2" fmla="*/ 203835 h 207098"/>
                <a:gd name="connsiteX3" fmla="*/ 61055 w 352710"/>
                <a:gd name="connsiteY3" fmla="*/ 201263 h 207098"/>
                <a:gd name="connsiteX4" fmla="*/ 77438 w 352710"/>
                <a:gd name="connsiteY4" fmla="*/ 203645 h 207098"/>
                <a:gd name="connsiteX5" fmla="*/ 132779 w 352710"/>
                <a:gd name="connsiteY5" fmla="*/ 202597 h 207098"/>
                <a:gd name="connsiteX6" fmla="*/ 241268 w 352710"/>
                <a:gd name="connsiteY6" fmla="*/ 166973 h 207098"/>
                <a:gd name="connsiteX7" fmla="*/ 282607 w 352710"/>
                <a:gd name="connsiteY7" fmla="*/ 135065 h 207098"/>
                <a:gd name="connsiteX8" fmla="*/ 310134 w 352710"/>
                <a:gd name="connsiteY8" fmla="*/ 85725 h 207098"/>
                <a:gd name="connsiteX9" fmla="*/ 352520 w 352710"/>
                <a:gd name="connsiteY9" fmla="*/ 95 h 207098"/>
                <a:gd name="connsiteX10" fmla="*/ 352711 w 352710"/>
                <a:gd name="connsiteY10" fmla="*/ 0 h 207098"/>
                <a:gd name="connsiteX11" fmla="*/ 340424 w 352710"/>
                <a:gd name="connsiteY11" fmla="*/ 4286 h 207098"/>
                <a:gd name="connsiteX12" fmla="*/ 288608 w 352710"/>
                <a:gd name="connsiteY12" fmla="*/ 55817 h 207098"/>
                <a:gd name="connsiteX13" fmla="*/ 252317 w 352710"/>
                <a:gd name="connsiteY13" fmla="*/ 106490 h 207098"/>
                <a:gd name="connsiteX14" fmla="*/ 206407 w 352710"/>
                <a:gd name="connsiteY14" fmla="*/ 140589 h 207098"/>
                <a:gd name="connsiteX15" fmla="*/ 176213 w 352710"/>
                <a:gd name="connsiteY15" fmla="*/ 156400 h 207098"/>
                <a:gd name="connsiteX16" fmla="*/ 102203 w 352710"/>
                <a:gd name="connsiteY16" fmla="*/ 181070 h 207098"/>
                <a:gd name="connsiteX17" fmla="*/ 40386 w 352710"/>
                <a:gd name="connsiteY17" fmla="*/ 182594 h 207098"/>
                <a:gd name="connsiteX18" fmla="*/ 40291 w 352710"/>
                <a:gd name="connsiteY18" fmla="*/ 182499 h 207098"/>
                <a:gd name="connsiteX19" fmla="*/ 6858 w 352710"/>
                <a:gd name="connsiteY19" fmla="*/ 180404 h 207098"/>
                <a:gd name="connsiteX20" fmla="*/ 0 w 352710"/>
                <a:gd name="connsiteY20" fmla="*/ 183737 h 207098"/>
                <a:gd name="connsiteX21" fmla="*/ 6572 w 352710"/>
                <a:gd name="connsiteY21" fmla="*/ 191738 h 20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2710" h="207098">
                  <a:moveTo>
                    <a:pt x="6572" y="191738"/>
                  </a:moveTo>
                  <a:cubicBezTo>
                    <a:pt x="11525" y="195739"/>
                    <a:pt x="17145" y="198977"/>
                    <a:pt x="23051" y="201263"/>
                  </a:cubicBezTo>
                  <a:cubicBezTo>
                    <a:pt x="33623" y="206407"/>
                    <a:pt x="47149" y="210026"/>
                    <a:pt x="57626" y="203835"/>
                  </a:cubicBezTo>
                  <a:cubicBezTo>
                    <a:pt x="58865" y="203073"/>
                    <a:pt x="60008" y="202216"/>
                    <a:pt x="61055" y="201263"/>
                  </a:cubicBezTo>
                  <a:cubicBezTo>
                    <a:pt x="66389" y="202502"/>
                    <a:pt x="71819" y="203073"/>
                    <a:pt x="77438" y="203645"/>
                  </a:cubicBezTo>
                  <a:cubicBezTo>
                    <a:pt x="95822" y="205454"/>
                    <a:pt x="114491" y="204883"/>
                    <a:pt x="132779" y="202597"/>
                  </a:cubicBezTo>
                  <a:cubicBezTo>
                    <a:pt x="170879" y="197834"/>
                    <a:pt x="207931" y="186214"/>
                    <a:pt x="241268" y="166973"/>
                  </a:cubicBezTo>
                  <a:cubicBezTo>
                    <a:pt x="256318" y="158306"/>
                    <a:pt x="270796" y="147828"/>
                    <a:pt x="282607" y="135065"/>
                  </a:cubicBezTo>
                  <a:cubicBezTo>
                    <a:pt x="295656" y="120777"/>
                    <a:pt x="304419" y="104108"/>
                    <a:pt x="310134" y="85725"/>
                  </a:cubicBezTo>
                  <a:cubicBezTo>
                    <a:pt x="319373" y="56483"/>
                    <a:pt x="322040" y="16097"/>
                    <a:pt x="352520" y="95"/>
                  </a:cubicBezTo>
                  <a:cubicBezTo>
                    <a:pt x="352616" y="95"/>
                    <a:pt x="352616" y="0"/>
                    <a:pt x="352711" y="0"/>
                  </a:cubicBezTo>
                  <a:cubicBezTo>
                    <a:pt x="348520" y="1048"/>
                    <a:pt x="344424" y="2477"/>
                    <a:pt x="340424" y="4286"/>
                  </a:cubicBezTo>
                  <a:cubicBezTo>
                    <a:pt x="316897" y="14478"/>
                    <a:pt x="301562" y="32671"/>
                    <a:pt x="288608" y="55817"/>
                  </a:cubicBezTo>
                  <a:cubicBezTo>
                    <a:pt x="278130" y="74581"/>
                    <a:pt x="267272" y="91440"/>
                    <a:pt x="252317" y="106490"/>
                  </a:cubicBezTo>
                  <a:cubicBezTo>
                    <a:pt x="238601" y="120206"/>
                    <a:pt x="222980" y="131350"/>
                    <a:pt x="206407" y="140589"/>
                  </a:cubicBezTo>
                  <a:cubicBezTo>
                    <a:pt x="197168" y="146875"/>
                    <a:pt x="186976" y="151733"/>
                    <a:pt x="176213" y="156400"/>
                  </a:cubicBezTo>
                  <a:cubicBezTo>
                    <a:pt x="162020" y="162592"/>
                    <a:pt x="131159" y="174879"/>
                    <a:pt x="102203" y="181070"/>
                  </a:cubicBezTo>
                  <a:cubicBezTo>
                    <a:pt x="74867" y="186976"/>
                    <a:pt x="49054" y="187071"/>
                    <a:pt x="40386" y="182594"/>
                  </a:cubicBezTo>
                  <a:cubicBezTo>
                    <a:pt x="40386" y="182594"/>
                    <a:pt x="40291" y="182594"/>
                    <a:pt x="40291" y="182499"/>
                  </a:cubicBezTo>
                  <a:cubicBezTo>
                    <a:pt x="29908" y="177165"/>
                    <a:pt x="17716" y="176213"/>
                    <a:pt x="6858" y="180404"/>
                  </a:cubicBezTo>
                  <a:cubicBezTo>
                    <a:pt x="4477" y="181356"/>
                    <a:pt x="2191" y="182404"/>
                    <a:pt x="0" y="183737"/>
                  </a:cubicBezTo>
                  <a:cubicBezTo>
                    <a:pt x="1524" y="186785"/>
                    <a:pt x="3810" y="189548"/>
                    <a:pt x="6572" y="191738"/>
                  </a:cubicBezTo>
                  <a:close/>
                </a:path>
              </a:pathLst>
            </a:custGeom>
            <a:solidFill>
              <a:srgbClr val="F7AA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328" name="Graphic 3">
            <a:extLst>
              <a:ext uri="{FF2B5EF4-FFF2-40B4-BE49-F238E27FC236}">
                <a16:creationId xmlns:a16="http://schemas.microsoft.com/office/drawing/2014/main" id="{F2E9C2FF-BBFF-41CA-8459-1384B1377033}"/>
              </a:ext>
            </a:extLst>
          </p:cNvPr>
          <p:cNvGrpSpPr/>
          <p:nvPr/>
        </p:nvGrpSpPr>
        <p:grpSpPr>
          <a:xfrm>
            <a:off x="10218572" y="0"/>
            <a:ext cx="1959874" cy="6904838"/>
            <a:chOff x="5895975" y="2757487"/>
            <a:chExt cx="401192" cy="1346263"/>
          </a:xfrm>
        </p:grpSpPr>
        <p:grpSp>
          <p:nvGrpSpPr>
            <p:cNvPr id="1329" name="Graphic 3">
              <a:extLst>
                <a:ext uri="{FF2B5EF4-FFF2-40B4-BE49-F238E27FC236}">
                  <a16:creationId xmlns:a16="http://schemas.microsoft.com/office/drawing/2014/main" id="{13BA2E84-D951-4859-B4F8-5D80F0C7197A}"/>
                </a:ext>
              </a:extLst>
            </p:cNvPr>
            <p:cNvGrpSpPr/>
            <p:nvPr/>
          </p:nvGrpSpPr>
          <p:grpSpPr>
            <a:xfrm>
              <a:off x="5895975" y="2757487"/>
              <a:ext cx="401192" cy="1346263"/>
              <a:chOff x="5895975" y="2757487"/>
              <a:chExt cx="401192" cy="1346263"/>
            </a:xfrm>
          </p:grpSpPr>
          <p:grpSp>
            <p:nvGrpSpPr>
              <p:cNvPr id="1331" name="Graphic 3">
                <a:extLst>
                  <a:ext uri="{FF2B5EF4-FFF2-40B4-BE49-F238E27FC236}">
                    <a16:creationId xmlns:a16="http://schemas.microsoft.com/office/drawing/2014/main" id="{FFF27568-0E32-4408-8710-E8DEF633241D}"/>
                  </a:ext>
                </a:extLst>
              </p:cNvPr>
              <p:cNvGrpSpPr/>
              <p:nvPr/>
            </p:nvGrpSpPr>
            <p:grpSpPr>
              <a:xfrm>
                <a:off x="5982842" y="2806826"/>
                <a:ext cx="228980" cy="1223295"/>
                <a:chOff x="5982842" y="2806826"/>
                <a:chExt cx="228980" cy="1223295"/>
              </a:xfrm>
            </p:grpSpPr>
            <p:grpSp>
              <p:nvGrpSpPr>
                <p:cNvPr id="1338" name="Graphic 3">
                  <a:extLst>
                    <a:ext uri="{FF2B5EF4-FFF2-40B4-BE49-F238E27FC236}">
                      <a16:creationId xmlns:a16="http://schemas.microsoft.com/office/drawing/2014/main" id="{1BC84A29-6F08-4C81-A533-30173D2B99E5}"/>
                    </a:ext>
                  </a:extLst>
                </p:cNvPr>
                <p:cNvGrpSpPr/>
                <p:nvPr/>
              </p:nvGrpSpPr>
              <p:grpSpPr>
                <a:xfrm>
                  <a:off x="5982842" y="2806826"/>
                  <a:ext cx="228980" cy="1223295"/>
                  <a:chOff x="5982842" y="2806826"/>
                  <a:chExt cx="228980" cy="1223295"/>
                </a:xfrm>
              </p:grpSpPr>
              <p:sp>
                <p:nvSpPr>
                  <p:cNvPr id="1343" name="Freeform: Shape 1342">
                    <a:extLst>
                      <a:ext uri="{FF2B5EF4-FFF2-40B4-BE49-F238E27FC236}">
                        <a16:creationId xmlns:a16="http://schemas.microsoft.com/office/drawing/2014/main" id="{47003F71-1482-4379-B247-6E734A299BEC}"/>
                      </a:ext>
                    </a:extLst>
                  </p:cNvPr>
                  <p:cNvSpPr/>
                  <p:nvPr/>
                </p:nvSpPr>
                <p:spPr>
                  <a:xfrm>
                    <a:off x="6000273" y="2950272"/>
                    <a:ext cx="211550" cy="1079849"/>
                  </a:xfrm>
                  <a:custGeom>
                    <a:avLst/>
                    <a:gdLst>
                      <a:gd name="connsiteX0" fmla="*/ 13811 w 211550"/>
                      <a:gd name="connsiteY0" fmla="*/ 185166 h 1079849"/>
                      <a:gd name="connsiteX1" fmla="*/ 0 w 211550"/>
                      <a:gd name="connsiteY1" fmla="*/ 1079849 h 1079849"/>
                      <a:gd name="connsiteX2" fmla="*/ 55626 w 211550"/>
                      <a:gd name="connsiteY2" fmla="*/ 1079849 h 1079849"/>
                      <a:gd name="connsiteX3" fmla="*/ 75819 w 211550"/>
                      <a:gd name="connsiteY3" fmla="*/ 1079849 h 1079849"/>
                      <a:gd name="connsiteX4" fmla="*/ 211550 w 211550"/>
                      <a:gd name="connsiteY4" fmla="*/ 1079849 h 1079849"/>
                      <a:gd name="connsiteX5" fmla="*/ 179737 w 211550"/>
                      <a:gd name="connsiteY5" fmla="*/ 185166 h 1079849"/>
                      <a:gd name="connsiteX6" fmla="*/ 166116 w 211550"/>
                      <a:gd name="connsiteY6" fmla="*/ 32766 h 1079849"/>
                      <a:gd name="connsiteX7" fmla="*/ 98203 w 211550"/>
                      <a:gd name="connsiteY7" fmla="*/ 0 h 1079849"/>
                      <a:gd name="connsiteX8" fmla="*/ 31623 w 211550"/>
                      <a:gd name="connsiteY8" fmla="*/ 34576 h 1079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1550" h="1079849">
                        <a:moveTo>
                          <a:pt x="13811" y="185166"/>
                        </a:moveTo>
                        <a:lnTo>
                          <a:pt x="0" y="1079849"/>
                        </a:lnTo>
                        <a:lnTo>
                          <a:pt x="55626" y="1079849"/>
                        </a:lnTo>
                        <a:lnTo>
                          <a:pt x="75819" y="1079849"/>
                        </a:lnTo>
                        <a:lnTo>
                          <a:pt x="211550" y="1079849"/>
                        </a:lnTo>
                        <a:lnTo>
                          <a:pt x="179737" y="185166"/>
                        </a:lnTo>
                        <a:lnTo>
                          <a:pt x="166116" y="32766"/>
                        </a:lnTo>
                        <a:lnTo>
                          <a:pt x="98203" y="0"/>
                        </a:lnTo>
                        <a:lnTo>
                          <a:pt x="31623" y="34576"/>
                        </a:lnTo>
                        <a:close/>
                      </a:path>
                    </a:pathLst>
                  </a:custGeom>
                  <a:solidFill>
                    <a:srgbClr val="FFE6D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44" name="Freeform: Shape 1343">
                    <a:extLst>
                      <a:ext uri="{FF2B5EF4-FFF2-40B4-BE49-F238E27FC236}">
                        <a16:creationId xmlns:a16="http://schemas.microsoft.com/office/drawing/2014/main" id="{C063139B-E682-4C29-A53C-E6DE9E23B7F4}"/>
                      </a:ext>
                    </a:extLst>
                  </p:cNvPr>
                  <p:cNvSpPr/>
                  <p:nvPr/>
                </p:nvSpPr>
                <p:spPr>
                  <a:xfrm>
                    <a:off x="6046184" y="2957321"/>
                    <a:ext cx="165544" cy="1072800"/>
                  </a:xfrm>
                  <a:custGeom>
                    <a:avLst/>
                    <a:gdLst>
                      <a:gd name="connsiteX0" fmla="*/ 0 w 165544"/>
                      <a:gd name="connsiteY0" fmla="*/ 1072801 h 1072800"/>
                      <a:gd name="connsiteX1" fmla="*/ 59817 w 165544"/>
                      <a:gd name="connsiteY1" fmla="*/ 511683 h 1072800"/>
                      <a:gd name="connsiteX2" fmla="*/ 32480 w 165544"/>
                      <a:gd name="connsiteY2" fmla="*/ 0 h 1072800"/>
                      <a:gd name="connsiteX3" fmla="*/ 128588 w 165544"/>
                      <a:gd name="connsiteY3" fmla="*/ 24765 h 1072800"/>
                      <a:gd name="connsiteX4" fmla="*/ 165545 w 165544"/>
                      <a:gd name="connsiteY4" fmla="*/ 1072801 h 1072800"/>
                      <a:gd name="connsiteX5" fmla="*/ 0 w 165544"/>
                      <a:gd name="connsiteY5" fmla="*/ 1072801 h 1072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544" h="1072800">
                        <a:moveTo>
                          <a:pt x="0" y="1072801"/>
                        </a:moveTo>
                        <a:cubicBezTo>
                          <a:pt x="0" y="1072801"/>
                          <a:pt x="53054" y="726377"/>
                          <a:pt x="59817" y="511683"/>
                        </a:cubicBezTo>
                        <a:cubicBezTo>
                          <a:pt x="66580" y="296990"/>
                          <a:pt x="32480" y="0"/>
                          <a:pt x="32480" y="0"/>
                        </a:cubicBezTo>
                        <a:lnTo>
                          <a:pt x="128588" y="24765"/>
                        </a:lnTo>
                        <a:lnTo>
                          <a:pt x="165545" y="1072801"/>
                        </a:lnTo>
                        <a:lnTo>
                          <a:pt x="0" y="1072801"/>
                        </a:lnTo>
                        <a:close/>
                      </a:path>
                    </a:pathLst>
                  </a:custGeom>
                  <a:solidFill>
                    <a:srgbClr val="F4D7C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45" name="Freeform: Shape 1344">
                    <a:extLst>
                      <a:ext uri="{FF2B5EF4-FFF2-40B4-BE49-F238E27FC236}">
                        <a16:creationId xmlns:a16="http://schemas.microsoft.com/office/drawing/2014/main" id="{57C83036-202D-4B16-8760-D3B783D88ABC}"/>
                      </a:ext>
                    </a:extLst>
                  </p:cNvPr>
                  <p:cNvSpPr/>
                  <p:nvPr/>
                </p:nvSpPr>
                <p:spPr>
                  <a:xfrm>
                    <a:off x="6013989" y="2865119"/>
                    <a:ext cx="166020" cy="270510"/>
                  </a:xfrm>
                  <a:custGeom>
                    <a:avLst/>
                    <a:gdLst>
                      <a:gd name="connsiteX0" fmla="*/ 166021 w 166020"/>
                      <a:gd name="connsiteY0" fmla="*/ 268796 h 270510"/>
                      <a:gd name="connsiteX1" fmla="*/ 166021 w 166020"/>
                      <a:gd name="connsiteY1" fmla="*/ 268796 h 270510"/>
                      <a:gd name="connsiteX2" fmla="*/ 165735 w 166020"/>
                      <a:gd name="connsiteY2" fmla="*/ 257747 h 270510"/>
                      <a:gd name="connsiteX3" fmla="*/ 162687 w 166020"/>
                      <a:gd name="connsiteY3" fmla="*/ 159068 h 270510"/>
                      <a:gd name="connsiteX4" fmla="*/ 162687 w 166020"/>
                      <a:gd name="connsiteY4" fmla="*/ 158686 h 270510"/>
                      <a:gd name="connsiteX5" fmla="*/ 162687 w 166020"/>
                      <a:gd name="connsiteY5" fmla="*/ 158686 h 270510"/>
                      <a:gd name="connsiteX6" fmla="*/ 162020 w 166020"/>
                      <a:gd name="connsiteY6" fmla="*/ 139541 h 270510"/>
                      <a:gd name="connsiteX7" fmla="*/ 150876 w 166020"/>
                      <a:gd name="connsiteY7" fmla="*/ 50673 h 270510"/>
                      <a:gd name="connsiteX8" fmla="*/ 147923 w 166020"/>
                      <a:gd name="connsiteY8" fmla="*/ 42005 h 270510"/>
                      <a:gd name="connsiteX9" fmla="*/ 83058 w 166020"/>
                      <a:gd name="connsiteY9" fmla="*/ 0 h 270510"/>
                      <a:gd name="connsiteX10" fmla="*/ 18193 w 166020"/>
                      <a:gd name="connsiteY10" fmla="*/ 42005 h 270510"/>
                      <a:gd name="connsiteX11" fmla="*/ 15240 w 166020"/>
                      <a:gd name="connsiteY11" fmla="*/ 50673 h 270510"/>
                      <a:gd name="connsiteX12" fmla="*/ 4096 w 166020"/>
                      <a:gd name="connsiteY12" fmla="*/ 139541 h 270510"/>
                      <a:gd name="connsiteX13" fmla="*/ 2095 w 166020"/>
                      <a:gd name="connsiteY13" fmla="*/ 198596 h 270510"/>
                      <a:gd name="connsiteX14" fmla="*/ 2095 w 166020"/>
                      <a:gd name="connsiteY14" fmla="*/ 198596 h 270510"/>
                      <a:gd name="connsiteX15" fmla="*/ 2095 w 166020"/>
                      <a:gd name="connsiteY15" fmla="*/ 198882 h 270510"/>
                      <a:gd name="connsiteX16" fmla="*/ 0 w 166020"/>
                      <a:gd name="connsiteY16" fmla="*/ 268415 h 270510"/>
                      <a:gd name="connsiteX17" fmla="*/ 0 w 166020"/>
                      <a:gd name="connsiteY17" fmla="*/ 268891 h 270510"/>
                      <a:gd name="connsiteX18" fmla="*/ 0 w 166020"/>
                      <a:gd name="connsiteY18" fmla="*/ 268891 h 270510"/>
                      <a:gd name="connsiteX19" fmla="*/ 0 w 166020"/>
                      <a:gd name="connsiteY19" fmla="*/ 270415 h 270510"/>
                      <a:gd name="connsiteX20" fmla="*/ 381 w 166020"/>
                      <a:gd name="connsiteY20" fmla="*/ 268224 h 270510"/>
                      <a:gd name="connsiteX21" fmla="*/ 10192 w 166020"/>
                      <a:gd name="connsiteY21" fmla="*/ 235553 h 270510"/>
                      <a:gd name="connsiteX22" fmla="*/ 19431 w 166020"/>
                      <a:gd name="connsiteY22" fmla="*/ 170402 h 270510"/>
                      <a:gd name="connsiteX23" fmla="*/ 20669 w 166020"/>
                      <a:gd name="connsiteY23" fmla="*/ 164211 h 270510"/>
                      <a:gd name="connsiteX24" fmla="*/ 30385 w 166020"/>
                      <a:gd name="connsiteY24" fmla="*/ 235553 h 270510"/>
                      <a:gd name="connsiteX25" fmla="*/ 40576 w 166020"/>
                      <a:gd name="connsiteY25" fmla="*/ 268891 h 270510"/>
                      <a:gd name="connsiteX26" fmla="*/ 40767 w 166020"/>
                      <a:gd name="connsiteY26" fmla="*/ 268700 h 270510"/>
                      <a:gd name="connsiteX27" fmla="*/ 40767 w 166020"/>
                      <a:gd name="connsiteY27" fmla="*/ 268796 h 270510"/>
                      <a:gd name="connsiteX28" fmla="*/ 40767 w 166020"/>
                      <a:gd name="connsiteY28" fmla="*/ 268700 h 270510"/>
                      <a:gd name="connsiteX29" fmla="*/ 50768 w 166020"/>
                      <a:gd name="connsiteY29" fmla="*/ 235649 h 270510"/>
                      <a:gd name="connsiteX30" fmla="*/ 60103 w 166020"/>
                      <a:gd name="connsiteY30" fmla="*/ 168593 h 270510"/>
                      <a:gd name="connsiteX31" fmla="*/ 61627 w 166020"/>
                      <a:gd name="connsiteY31" fmla="*/ 160592 h 270510"/>
                      <a:gd name="connsiteX32" fmla="*/ 62865 w 166020"/>
                      <a:gd name="connsiteY32" fmla="*/ 167069 h 270510"/>
                      <a:gd name="connsiteX33" fmla="*/ 71437 w 166020"/>
                      <a:gd name="connsiteY33" fmla="*/ 233362 h 270510"/>
                      <a:gd name="connsiteX34" fmla="*/ 82772 w 166020"/>
                      <a:gd name="connsiteY34" fmla="*/ 268986 h 270510"/>
                      <a:gd name="connsiteX35" fmla="*/ 82868 w 166020"/>
                      <a:gd name="connsiteY35" fmla="*/ 268891 h 270510"/>
                      <a:gd name="connsiteX36" fmla="*/ 82963 w 166020"/>
                      <a:gd name="connsiteY36" fmla="*/ 268986 h 270510"/>
                      <a:gd name="connsiteX37" fmla="*/ 83058 w 166020"/>
                      <a:gd name="connsiteY37" fmla="*/ 268700 h 270510"/>
                      <a:gd name="connsiteX38" fmla="*/ 93059 w 166020"/>
                      <a:gd name="connsiteY38" fmla="*/ 235649 h 270510"/>
                      <a:gd name="connsiteX39" fmla="*/ 102298 w 166020"/>
                      <a:gd name="connsiteY39" fmla="*/ 169640 h 270510"/>
                      <a:gd name="connsiteX40" fmla="*/ 104108 w 166020"/>
                      <a:gd name="connsiteY40" fmla="*/ 160592 h 270510"/>
                      <a:gd name="connsiteX41" fmla="*/ 105727 w 166020"/>
                      <a:gd name="connsiteY41" fmla="*/ 168878 h 270510"/>
                      <a:gd name="connsiteX42" fmla="*/ 114205 w 166020"/>
                      <a:gd name="connsiteY42" fmla="*/ 233362 h 270510"/>
                      <a:gd name="connsiteX43" fmla="*/ 124968 w 166020"/>
                      <a:gd name="connsiteY43" fmla="*/ 268034 h 270510"/>
                      <a:gd name="connsiteX44" fmla="*/ 125159 w 166020"/>
                      <a:gd name="connsiteY44" fmla="*/ 268796 h 270510"/>
                      <a:gd name="connsiteX45" fmla="*/ 125254 w 166020"/>
                      <a:gd name="connsiteY45" fmla="*/ 268415 h 270510"/>
                      <a:gd name="connsiteX46" fmla="*/ 125539 w 166020"/>
                      <a:gd name="connsiteY46" fmla="*/ 268986 h 270510"/>
                      <a:gd name="connsiteX47" fmla="*/ 135731 w 166020"/>
                      <a:gd name="connsiteY47" fmla="*/ 235649 h 270510"/>
                      <a:gd name="connsiteX48" fmla="*/ 145447 w 166020"/>
                      <a:gd name="connsiteY48" fmla="*/ 165068 h 270510"/>
                      <a:gd name="connsiteX49" fmla="*/ 146209 w 166020"/>
                      <a:gd name="connsiteY49" fmla="*/ 169069 h 270510"/>
                      <a:gd name="connsiteX50" fmla="*/ 154591 w 166020"/>
                      <a:gd name="connsiteY50" fmla="*/ 233362 h 270510"/>
                      <a:gd name="connsiteX51" fmla="*/ 165449 w 166020"/>
                      <a:gd name="connsiteY51" fmla="*/ 268224 h 270510"/>
                      <a:gd name="connsiteX52" fmla="*/ 165925 w 166020"/>
                      <a:gd name="connsiteY52" fmla="*/ 270510 h 270510"/>
                      <a:gd name="connsiteX53" fmla="*/ 166021 w 166020"/>
                      <a:gd name="connsiteY53" fmla="*/ 268796 h 270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66020" h="270510">
                        <a:moveTo>
                          <a:pt x="166021" y="268796"/>
                        </a:moveTo>
                        <a:cubicBezTo>
                          <a:pt x="166021" y="268796"/>
                          <a:pt x="166021" y="268796"/>
                          <a:pt x="166021" y="268796"/>
                        </a:cubicBezTo>
                        <a:lnTo>
                          <a:pt x="165735" y="257747"/>
                        </a:lnTo>
                        <a:cubicBezTo>
                          <a:pt x="165259" y="239458"/>
                          <a:pt x="164116" y="202882"/>
                          <a:pt x="162687" y="159068"/>
                        </a:cubicBezTo>
                        <a:lnTo>
                          <a:pt x="162687" y="158686"/>
                        </a:lnTo>
                        <a:lnTo>
                          <a:pt x="162687" y="158686"/>
                        </a:lnTo>
                        <a:cubicBezTo>
                          <a:pt x="162497" y="152400"/>
                          <a:pt x="162211" y="146114"/>
                          <a:pt x="162020" y="139541"/>
                        </a:cubicBezTo>
                        <a:cubicBezTo>
                          <a:pt x="160306" y="90583"/>
                          <a:pt x="154496" y="63246"/>
                          <a:pt x="150876" y="50673"/>
                        </a:cubicBezTo>
                        <a:cubicBezTo>
                          <a:pt x="149161" y="44672"/>
                          <a:pt x="147923" y="42005"/>
                          <a:pt x="147923" y="42005"/>
                        </a:cubicBezTo>
                        <a:lnTo>
                          <a:pt x="83058" y="0"/>
                        </a:lnTo>
                        <a:lnTo>
                          <a:pt x="18193" y="42005"/>
                        </a:lnTo>
                        <a:cubicBezTo>
                          <a:pt x="18193" y="42005"/>
                          <a:pt x="16954" y="44672"/>
                          <a:pt x="15240" y="50673"/>
                        </a:cubicBezTo>
                        <a:cubicBezTo>
                          <a:pt x="11620" y="63246"/>
                          <a:pt x="5810" y="90583"/>
                          <a:pt x="4096" y="139541"/>
                        </a:cubicBezTo>
                        <a:cubicBezTo>
                          <a:pt x="3334" y="160877"/>
                          <a:pt x="2667" y="180880"/>
                          <a:pt x="2095" y="198596"/>
                        </a:cubicBezTo>
                        <a:lnTo>
                          <a:pt x="2095" y="198596"/>
                        </a:lnTo>
                        <a:lnTo>
                          <a:pt x="2095" y="198882"/>
                        </a:lnTo>
                        <a:cubicBezTo>
                          <a:pt x="952" y="235172"/>
                          <a:pt x="190" y="261461"/>
                          <a:pt x="0" y="268415"/>
                        </a:cubicBezTo>
                        <a:lnTo>
                          <a:pt x="0" y="268891"/>
                        </a:lnTo>
                        <a:lnTo>
                          <a:pt x="0" y="268891"/>
                        </a:lnTo>
                        <a:cubicBezTo>
                          <a:pt x="0" y="269748"/>
                          <a:pt x="0" y="270415"/>
                          <a:pt x="0" y="270415"/>
                        </a:cubicBezTo>
                        <a:lnTo>
                          <a:pt x="381" y="268224"/>
                        </a:lnTo>
                        <a:cubicBezTo>
                          <a:pt x="1524" y="266129"/>
                          <a:pt x="4858" y="258413"/>
                          <a:pt x="10192" y="235553"/>
                        </a:cubicBezTo>
                        <a:cubicBezTo>
                          <a:pt x="14764" y="216122"/>
                          <a:pt x="17907" y="186595"/>
                          <a:pt x="19431" y="170402"/>
                        </a:cubicBezTo>
                        <a:lnTo>
                          <a:pt x="20669" y="164211"/>
                        </a:lnTo>
                        <a:cubicBezTo>
                          <a:pt x="21812" y="177736"/>
                          <a:pt x="25241" y="213170"/>
                          <a:pt x="30385" y="235553"/>
                        </a:cubicBezTo>
                        <a:cubicBezTo>
                          <a:pt x="36957" y="263652"/>
                          <a:pt x="40576" y="268891"/>
                          <a:pt x="40576" y="268891"/>
                        </a:cubicBezTo>
                        <a:cubicBezTo>
                          <a:pt x="40576" y="268891"/>
                          <a:pt x="40672" y="268796"/>
                          <a:pt x="40767" y="268700"/>
                        </a:cubicBezTo>
                        <a:lnTo>
                          <a:pt x="40767" y="268796"/>
                        </a:lnTo>
                        <a:lnTo>
                          <a:pt x="40767" y="268700"/>
                        </a:lnTo>
                        <a:cubicBezTo>
                          <a:pt x="41529" y="267272"/>
                          <a:pt x="45053" y="260223"/>
                          <a:pt x="50768" y="235649"/>
                        </a:cubicBezTo>
                        <a:cubicBezTo>
                          <a:pt x="55531" y="215360"/>
                          <a:pt x="58769" y="184309"/>
                          <a:pt x="60103" y="168593"/>
                        </a:cubicBezTo>
                        <a:lnTo>
                          <a:pt x="61627" y="160592"/>
                        </a:lnTo>
                        <a:lnTo>
                          <a:pt x="62865" y="167069"/>
                        </a:lnTo>
                        <a:cubicBezTo>
                          <a:pt x="63913" y="181737"/>
                          <a:pt x="66580" y="212503"/>
                          <a:pt x="71437" y="233362"/>
                        </a:cubicBezTo>
                        <a:cubicBezTo>
                          <a:pt x="78010" y="261461"/>
                          <a:pt x="82772" y="268986"/>
                          <a:pt x="82772" y="268986"/>
                        </a:cubicBezTo>
                        <a:lnTo>
                          <a:pt x="82868" y="268891"/>
                        </a:lnTo>
                        <a:lnTo>
                          <a:pt x="82963" y="268986"/>
                        </a:lnTo>
                        <a:lnTo>
                          <a:pt x="83058" y="268700"/>
                        </a:lnTo>
                        <a:cubicBezTo>
                          <a:pt x="83820" y="267272"/>
                          <a:pt x="87344" y="260128"/>
                          <a:pt x="93059" y="235649"/>
                        </a:cubicBezTo>
                        <a:cubicBezTo>
                          <a:pt x="97726" y="215836"/>
                          <a:pt x="100870" y="185642"/>
                          <a:pt x="102298" y="169640"/>
                        </a:cubicBezTo>
                        <a:lnTo>
                          <a:pt x="104108" y="160592"/>
                        </a:lnTo>
                        <a:lnTo>
                          <a:pt x="105727" y="168878"/>
                        </a:lnTo>
                        <a:cubicBezTo>
                          <a:pt x="106871" y="184118"/>
                          <a:pt x="109537" y="213360"/>
                          <a:pt x="114205" y="233362"/>
                        </a:cubicBezTo>
                        <a:cubicBezTo>
                          <a:pt x="119539" y="256032"/>
                          <a:pt x="123635" y="265367"/>
                          <a:pt x="124968" y="268034"/>
                        </a:cubicBezTo>
                        <a:lnTo>
                          <a:pt x="125159" y="268796"/>
                        </a:lnTo>
                        <a:lnTo>
                          <a:pt x="125254" y="268415"/>
                        </a:lnTo>
                        <a:cubicBezTo>
                          <a:pt x="125444" y="268796"/>
                          <a:pt x="125539" y="268986"/>
                          <a:pt x="125539" y="268986"/>
                        </a:cubicBezTo>
                        <a:cubicBezTo>
                          <a:pt x="125539" y="268986"/>
                          <a:pt x="129159" y="263747"/>
                          <a:pt x="135731" y="235649"/>
                        </a:cubicBezTo>
                        <a:cubicBezTo>
                          <a:pt x="140875" y="213646"/>
                          <a:pt x="144209" y="179070"/>
                          <a:pt x="145447" y="165068"/>
                        </a:cubicBezTo>
                        <a:lnTo>
                          <a:pt x="146209" y="169069"/>
                        </a:lnTo>
                        <a:cubicBezTo>
                          <a:pt x="147352" y="184404"/>
                          <a:pt x="150019" y="213455"/>
                          <a:pt x="154591" y="233362"/>
                        </a:cubicBezTo>
                        <a:cubicBezTo>
                          <a:pt x="160020" y="256413"/>
                          <a:pt x="164116" y="265652"/>
                          <a:pt x="165449" y="268224"/>
                        </a:cubicBezTo>
                        <a:lnTo>
                          <a:pt x="165925" y="270510"/>
                        </a:lnTo>
                        <a:cubicBezTo>
                          <a:pt x="166021" y="270320"/>
                          <a:pt x="166021" y="269653"/>
                          <a:pt x="166021" y="268796"/>
                        </a:cubicBezTo>
                        <a:close/>
                      </a:path>
                    </a:pathLst>
                  </a:custGeom>
                  <a:solidFill>
                    <a:srgbClr val="0013D7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46" name="Freeform: Shape 1345">
                    <a:extLst>
                      <a:ext uri="{FF2B5EF4-FFF2-40B4-BE49-F238E27FC236}">
                        <a16:creationId xmlns:a16="http://schemas.microsoft.com/office/drawing/2014/main" id="{86C3501A-8C15-4CC3-8CBC-7F62A72C8D7D}"/>
                      </a:ext>
                    </a:extLst>
                  </p:cNvPr>
                  <p:cNvSpPr/>
                  <p:nvPr/>
                </p:nvSpPr>
                <p:spPr>
                  <a:xfrm>
                    <a:off x="6016561" y="2825400"/>
                    <a:ext cx="161163" cy="273938"/>
                  </a:xfrm>
                  <a:custGeom>
                    <a:avLst/>
                    <a:gdLst>
                      <a:gd name="connsiteX0" fmla="*/ 161163 w 161163"/>
                      <a:gd name="connsiteY0" fmla="*/ 271843 h 273938"/>
                      <a:gd name="connsiteX1" fmla="*/ 161163 w 161163"/>
                      <a:gd name="connsiteY1" fmla="*/ 271843 h 273938"/>
                      <a:gd name="connsiteX2" fmla="*/ 160877 w 161163"/>
                      <a:gd name="connsiteY2" fmla="*/ 258509 h 273938"/>
                      <a:gd name="connsiteX3" fmla="*/ 157925 w 161163"/>
                      <a:gd name="connsiteY3" fmla="*/ 140303 h 273938"/>
                      <a:gd name="connsiteX4" fmla="*/ 157925 w 161163"/>
                      <a:gd name="connsiteY4" fmla="*/ 139827 h 273938"/>
                      <a:gd name="connsiteX5" fmla="*/ 157925 w 161163"/>
                      <a:gd name="connsiteY5" fmla="*/ 139827 h 273938"/>
                      <a:gd name="connsiteX6" fmla="*/ 157258 w 161163"/>
                      <a:gd name="connsiteY6" fmla="*/ 116872 h 273938"/>
                      <a:gd name="connsiteX7" fmla="*/ 146399 w 161163"/>
                      <a:gd name="connsiteY7" fmla="*/ 10382 h 273938"/>
                      <a:gd name="connsiteX8" fmla="*/ 143542 w 161163"/>
                      <a:gd name="connsiteY8" fmla="*/ 0 h 273938"/>
                      <a:gd name="connsiteX9" fmla="*/ 85249 w 161163"/>
                      <a:gd name="connsiteY9" fmla="*/ 46672 h 273938"/>
                      <a:gd name="connsiteX10" fmla="*/ 17526 w 161163"/>
                      <a:gd name="connsiteY10" fmla="*/ 0 h 273938"/>
                      <a:gd name="connsiteX11" fmla="*/ 14669 w 161163"/>
                      <a:gd name="connsiteY11" fmla="*/ 10382 h 273938"/>
                      <a:gd name="connsiteX12" fmla="*/ 3905 w 161163"/>
                      <a:gd name="connsiteY12" fmla="*/ 116872 h 273938"/>
                      <a:gd name="connsiteX13" fmla="*/ 2000 w 161163"/>
                      <a:gd name="connsiteY13" fmla="*/ 187643 h 273938"/>
                      <a:gd name="connsiteX14" fmla="*/ 2000 w 161163"/>
                      <a:gd name="connsiteY14" fmla="*/ 187643 h 273938"/>
                      <a:gd name="connsiteX15" fmla="*/ 2000 w 161163"/>
                      <a:gd name="connsiteY15" fmla="*/ 188024 h 273938"/>
                      <a:gd name="connsiteX16" fmla="*/ 0 w 161163"/>
                      <a:gd name="connsiteY16" fmla="*/ 271367 h 273938"/>
                      <a:gd name="connsiteX17" fmla="*/ 0 w 161163"/>
                      <a:gd name="connsiteY17" fmla="*/ 271843 h 273938"/>
                      <a:gd name="connsiteX18" fmla="*/ 0 w 161163"/>
                      <a:gd name="connsiteY18" fmla="*/ 271843 h 273938"/>
                      <a:gd name="connsiteX19" fmla="*/ 0 w 161163"/>
                      <a:gd name="connsiteY19" fmla="*/ 273653 h 273938"/>
                      <a:gd name="connsiteX20" fmla="*/ 381 w 161163"/>
                      <a:gd name="connsiteY20" fmla="*/ 271082 h 273938"/>
                      <a:gd name="connsiteX21" fmla="*/ 9906 w 161163"/>
                      <a:gd name="connsiteY21" fmla="*/ 231934 h 273938"/>
                      <a:gd name="connsiteX22" fmla="*/ 18860 w 161163"/>
                      <a:gd name="connsiteY22" fmla="*/ 153924 h 273938"/>
                      <a:gd name="connsiteX23" fmla="*/ 20003 w 161163"/>
                      <a:gd name="connsiteY23" fmla="*/ 146495 h 273938"/>
                      <a:gd name="connsiteX24" fmla="*/ 29528 w 161163"/>
                      <a:gd name="connsiteY24" fmla="*/ 232029 h 273938"/>
                      <a:gd name="connsiteX25" fmla="*/ 39433 w 161163"/>
                      <a:gd name="connsiteY25" fmla="*/ 271939 h 273938"/>
                      <a:gd name="connsiteX26" fmla="*/ 39529 w 161163"/>
                      <a:gd name="connsiteY26" fmla="*/ 271653 h 273938"/>
                      <a:gd name="connsiteX27" fmla="*/ 39529 w 161163"/>
                      <a:gd name="connsiteY27" fmla="*/ 271748 h 273938"/>
                      <a:gd name="connsiteX28" fmla="*/ 39529 w 161163"/>
                      <a:gd name="connsiteY28" fmla="*/ 271653 h 273938"/>
                      <a:gd name="connsiteX29" fmla="*/ 49244 w 161163"/>
                      <a:gd name="connsiteY29" fmla="*/ 232124 h 273938"/>
                      <a:gd name="connsiteX30" fmla="*/ 58388 w 161163"/>
                      <a:gd name="connsiteY30" fmla="*/ 151733 h 273938"/>
                      <a:gd name="connsiteX31" fmla="*/ 59912 w 161163"/>
                      <a:gd name="connsiteY31" fmla="*/ 142208 h 273938"/>
                      <a:gd name="connsiteX32" fmla="*/ 61151 w 161163"/>
                      <a:gd name="connsiteY32" fmla="*/ 149924 h 273938"/>
                      <a:gd name="connsiteX33" fmla="*/ 69437 w 161163"/>
                      <a:gd name="connsiteY33" fmla="*/ 229362 h 273938"/>
                      <a:gd name="connsiteX34" fmla="*/ 80391 w 161163"/>
                      <a:gd name="connsiteY34" fmla="*/ 272034 h 273938"/>
                      <a:gd name="connsiteX35" fmla="*/ 80486 w 161163"/>
                      <a:gd name="connsiteY35" fmla="*/ 271939 h 273938"/>
                      <a:gd name="connsiteX36" fmla="*/ 80582 w 161163"/>
                      <a:gd name="connsiteY36" fmla="*/ 272034 h 273938"/>
                      <a:gd name="connsiteX37" fmla="*/ 80677 w 161163"/>
                      <a:gd name="connsiteY37" fmla="*/ 271653 h 273938"/>
                      <a:gd name="connsiteX38" fmla="*/ 90392 w 161163"/>
                      <a:gd name="connsiteY38" fmla="*/ 232124 h 273938"/>
                      <a:gd name="connsiteX39" fmla="*/ 99441 w 161163"/>
                      <a:gd name="connsiteY39" fmla="*/ 153067 h 273938"/>
                      <a:gd name="connsiteX40" fmla="*/ 101156 w 161163"/>
                      <a:gd name="connsiteY40" fmla="*/ 142208 h 273938"/>
                      <a:gd name="connsiteX41" fmla="*/ 102680 w 161163"/>
                      <a:gd name="connsiteY41" fmla="*/ 152114 h 273938"/>
                      <a:gd name="connsiteX42" fmla="*/ 110871 w 161163"/>
                      <a:gd name="connsiteY42" fmla="*/ 229362 h 273938"/>
                      <a:gd name="connsiteX43" fmla="*/ 121349 w 161163"/>
                      <a:gd name="connsiteY43" fmla="*/ 270986 h 273938"/>
                      <a:gd name="connsiteX44" fmla="*/ 121444 w 161163"/>
                      <a:gd name="connsiteY44" fmla="*/ 271843 h 273938"/>
                      <a:gd name="connsiteX45" fmla="*/ 121539 w 161163"/>
                      <a:gd name="connsiteY45" fmla="*/ 271463 h 273938"/>
                      <a:gd name="connsiteX46" fmla="*/ 121825 w 161163"/>
                      <a:gd name="connsiteY46" fmla="*/ 272129 h 273938"/>
                      <a:gd name="connsiteX47" fmla="*/ 131731 w 161163"/>
                      <a:gd name="connsiteY47" fmla="*/ 232220 h 273938"/>
                      <a:gd name="connsiteX48" fmla="*/ 141161 w 161163"/>
                      <a:gd name="connsiteY48" fmla="*/ 147637 h 273938"/>
                      <a:gd name="connsiteX49" fmla="*/ 141923 w 161163"/>
                      <a:gd name="connsiteY49" fmla="*/ 152495 h 273938"/>
                      <a:gd name="connsiteX50" fmla="*/ 150114 w 161163"/>
                      <a:gd name="connsiteY50" fmla="*/ 229553 h 273938"/>
                      <a:gd name="connsiteX51" fmla="*/ 160687 w 161163"/>
                      <a:gd name="connsiteY51" fmla="*/ 271272 h 273938"/>
                      <a:gd name="connsiteX52" fmla="*/ 161068 w 161163"/>
                      <a:gd name="connsiteY52" fmla="*/ 273939 h 273938"/>
                      <a:gd name="connsiteX53" fmla="*/ 161163 w 161163"/>
                      <a:gd name="connsiteY53" fmla="*/ 271843 h 2739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61163" h="273938">
                        <a:moveTo>
                          <a:pt x="161163" y="271843"/>
                        </a:moveTo>
                        <a:cubicBezTo>
                          <a:pt x="161163" y="271843"/>
                          <a:pt x="161163" y="271939"/>
                          <a:pt x="161163" y="271843"/>
                        </a:cubicBezTo>
                        <a:lnTo>
                          <a:pt x="160877" y="258509"/>
                        </a:lnTo>
                        <a:cubicBezTo>
                          <a:pt x="160401" y="236601"/>
                          <a:pt x="159353" y="192786"/>
                          <a:pt x="157925" y="140303"/>
                        </a:cubicBezTo>
                        <a:lnTo>
                          <a:pt x="157925" y="139827"/>
                        </a:lnTo>
                        <a:lnTo>
                          <a:pt x="157925" y="139827"/>
                        </a:lnTo>
                        <a:cubicBezTo>
                          <a:pt x="157734" y="132302"/>
                          <a:pt x="157544" y="124682"/>
                          <a:pt x="157258" y="116872"/>
                        </a:cubicBezTo>
                        <a:cubicBezTo>
                          <a:pt x="155543" y="58198"/>
                          <a:pt x="149924" y="25432"/>
                          <a:pt x="146399" y="10382"/>
                        </a:cubicBezTo>
                        <a:cubicBezTo>
                          <a:pt x="144780" y="3143"/>
                          <a:pt x="143542" y="0"/>
                          <a:pt x="143542" y="0"/>
                        </a:cubicBezTo>
                        <a:lnTo>
                          <a:pt x="85249" y="46672"/>
                        </a:lnTo>
                        <a:lnTo>
                          <a:pt x="17526" y="0"/>
                        </a:lnTo>
                        <a:cubicBezTo>
                          <a:pt x="17526" y="0"/>
                          <a:pt x="16383" y="3143"/>
                          <a:pt x="14669" y="10382"/>
                        </a:cubicBezTo>
                        <a:cubicBezTo>
                          <a:pt x="11144" y="25432"/>
                          <a:pt x="5524" y="58198"/>
                          <a:pt x="3905" y="116872"/>
                        </a:cubicBezTo>
                        <a:cubicBezTo>
                          <a:pt x="3143" y="142399"/>
                          <a:pt x="2572" y="166402"/>
                          <a:pt x="2000" y="187643"/>
                        </a:cubicBezTo>
                        <a:lnTo>
                          <a:pt x="2000" y="187643"/>
                        </a:lnTo>
                        <a:lnTo>
                          <a:pt x="2000" y="188024"/>
                        </a:lnTo>
                        <a:cubicBezTo>
                          <a:pt x="857" y="231458"/>
                          <a:pt x="191" y="263081"/>
                          <a:pt x="0" y="271367"/>
                        </a:cubicBezTo>
                        <a:lnTo>
                          <a:pt x="0" y="271843"/>
                        </a:lnTo>
                        <a:lnTo>
                          <a:pt x="0" y="271843"/>
                        </a:lnTo>
                        <a:cubicBezTo>
                          <a:pt x="0" y="272891"/>
                          <a:pt x="0" y="273653"/>
                          <a:pt x="0" y="273653"/>
                        </a:cubicBezTo>
                        <a:lnTo>
                          <a:pt x="381" y="271082"/>
                        </a:lnTo>
                        <a:cubicBezTo>
                          <a:pt x="1429" y="268510"/>
                          <a:pt x="4763" y="259270"/>
                          <a:pt x="9906" y="231934"/>
                        </a:cubicBezTo>
                        <a:cubicBezTo>
                          <a:pt x="14288" y="208598"/>
                          <a:pt x="17431" y="173355"/>
                          <a:pt x="18860" y="153924"/>
                        </a:cubicBezTo>
                        <a:lnTo>
                          <a:pt x="20003" y="146495"/>
                        </a:lnTo>
                        <a:cubicBezTo>
                          <a:pt x="21146" y="162687"/>
                          <a:pt x="24384" y="205169"/>
                          <a:pt x="29528" y="232029"/>
                        </a:cubicBezTo>
                        <a:cubicBezTo>
                          <a:pt x="35909" y="265652"/>
                          <a:pt x="39433" y="271939"/>
                          <a:pt x="39433" y="271939"/>
                        </a:cubicBezTo>
                        <a:cubicBezTo>
                          <a:pt x="39433" y="271939"/>
                          <a:pt x="39529" y="271843"/>
                          <a:pt x="39529" y="271653"/>
                        </a:cubicBezTo>
                        <a:lnTo>
                          <a:pt x="39529" y="271748"/>
                        </a:lnTo>
                        <a:lnTo>
                          <a:pt x="39529" y="271653"/>
                        </a:lnTo>
                        <a:cubicBezTo>
                          <a:pt x="40291" y="269939"/>
                          <a:pt x="43720" y="261461"/>
                          <a:pt x="49244" y="232124"/>
                        </a:cubicBezTo>
                        <a:cubicBezTo>
                          <a:pt x="53816" y="207836"/>
                          <a:pt x="56959" y="170593"/>
                          <a:pt x="58388" y="151733"/>
                        </a:cubicBezTo>
                        <a:lnTo>
                          <a:pt x="59912" y="142208"/>
                        </a:lnTo>
                        <a:lnTo>
                          <a:pt x="61151" y="149924"/>
                        </a:lnTo>
                        <a:cubicBezTo>
                          <a:pt x="62198" y="167449"/>
                          <a:pt x="64770" y="204407"/>
                          <a:pt x="69437" y="229362"/>
                        </a:cubicBezTo>
                        <a:cubicBezTo>
                          <a:pt x="75819" y="262985"/>
                          <a:pt x="80391" y="272034"/>
                          <a:pt x="80391" y="272034"/>
                        </a:cubicBezTo>
                        <a:lnTo>
                          <a:pt x="80486" y="271939"/>
                        </a:lnTo>
                        <a:lnTo>
                          <a:pt x="80582" y="272034"/>
                        </a:lnTo>
                        <a:lnTo>
                          <a:pt x="80677" y="271653"/>
                        </a:lnTo>
                        <a:cubicBezTo>
                          <a:pt x="81439" y="269939"/>
                          <a:pt x="84868" y="261461"/>
                          <a:pt x="90392" y="232124"/>
                        </a:cubicBezTo>
                        <a:cubicBezTo>
                          <a:pt x="94869" y="208312"/>
                          <a:pt x="98012" y="172212"/>
                          <a:pt x="99441" y="153067"/>
                        </a:cubicBezTo>
                        <a:lnTo>
                          <a:pt x="101156" y="142208"/>
                        </a:lnTo>
                        <a:lnTo>
                          <a:pt x="102680" y="152114"/>
                        </a:lnTo>
                        <a:cubicBezTo>
                          <a:pt x="103823" y="170402"/>
                          <a:pt x="106299" y="205454"/>
                          <a:pt x="110871" y="229362"/>
                        </a:cubicBezTo>
                        <a:cubicBezTo>
                          <a:pt x="116015" y="256508"/>
                          <a:pt x="120015" y="267653"/>
                          <a:pt x="121349" y="270986"/>
                        </a:cubicBezTo>
                        <a:lnTo>
                          <a:pt x="121444" y="271843"/>
                        </a:lnTo>
                        <a:lnTo>
                          <a:pt x="121539" y="271463"/>
                        </a:lnTo>
                        <a:cubicBezTo>
                          <a:pt x="121730" y="271843"/>
                          <a:pt x="121825" y="272129"/>
                          <a:pt x="121825" y="272129"/>
                        </a:cubicBezTo>
                        <a:cubicBezTo>
                          <a:pt x="121825" y="272129"/>
                          <a:pt x="125349" y="265843"/>
                          <a:pt x="131731" y="232220"/>
                        </a:cubicBezTo>
                        <a:cubicBezTo>
                          <a:pt x="136684" y="205835"/>
                          <a:pt x="140018" y="164402"/>
                          <a:pt x="141161" y="147637"/>
                        </a:cubicBezTo>
                        <a:lnTo>
                          <a:pt x="141923" y="152495"/>
                        </a:lnTo>
                        <a:cubicBezTo>
                          <a:pt x="143066" y="170783"/>
                          <a:pt x="145637" y="205645"/>
                          <a:pt x="150114" y="229553"/>
                        </a:cubicBezTo>
                        <a:cubicBezTo>
                          <a:pt x="155353" y="257175"/>
                          <a:pt x="159353" y="268224"/>
                          <a:pt x="160687" y="271272"/>
                        </a:cubicBezTo>
                        <a:lnTo>
                          <a:pt x="161068" y="273939"/>
                        </a:lnTo>
                        <a:cubicBezTo>
                          <a:pt x="161163" y="273653"/>
                          <a:pt x="161163" y="272891"/>
                          <a:pt x="161163" y="271843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47" name="Freeform: Shape 1346">
                    <a:extLst>
                      <a:ext uri="{FF2B5EF4-FFF2-40B4-BE49-F238E27FC236}">
                        <a16:creationId xmlns:a16="http://schemas.microsoft.com/office/drawing/2014/main" id="{6F102FA6-6C20-48D7-8C28-E4E35A729770}"/>
                      </a:ext>
                    </a:extLst>
                  </p:cNvPr>
                  <p:cNvSpPr/>
                  <p:nvPr/>
                </p:nvSpPr>
                <p:spPr>
                  <a:xfrm>
                    <a:off x="6016371" y="2929984"/>
                    <a:ext cx="66103" cy="169068"/>
                  </a:xfrm>
                  <a:custGeom>
                    <a:avLst/>
                    <a:gdLst>
                      <a:gd name="connsiteX0" fmla="*/ 66103 w 66103"/>
                      <a:gd name="connsiteY0" fmla="*/ 7429 h 169068"/>
                      <a:gd name="connsiteX1" fmla="*/ 39434 w 66103"/>
                      <a:gd name="connsiteY1" fmla="*/ 39910 h 169068"/>
                      <a:gd name="connsiteX2" fmla="*/ 31623 w 66103"/>
                      <a:gd name="connsiteY2" fmla="*/ 137827 h 169068"/>
                      <a:gd name="connsiteX3" fmla="*/ 22384 w 66103"/>
                      <a:gd name="connsiteY3" fmla="*/ 70294 h 169068"/>
                      <a:gd name="connsiteX4" fmla="*/ 20098 w 66103"/>
                      <a:gd name="connsiteY4" fmla="*/ 41910 h 169068"/>
                      <a:gd name="connsiteX5" fmla="*/ 11525 w 66103"/>
                      <a:gd name="connsiteY5" fmla="*/ 118301 h 169068"/>
                      <a:gd name="connsiteX6" fmla="*/ 0 w 66103"/>
                      <a:gd name="connsiteY6" fmla="*/ 169069 h 169068"/>
                      <a:gd name="connsiteX7" fmla="*/ 4382 w 66103"/>
                      <a:gd name="connsiteY7" fmla="*/ 0 h 169068"/>
                      <a:gd name="connsiteX8" fmla="*/ 66103 w 66103"/>
                      <a:gd name="connsiteY8" fmla="*/ 7429 h 1690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103" h="169068">
                        <a:moveTo>
                          <a:pt x="66103" y="7429"/>
                        </a:moveTo>
                        <a:cubicBezTo>
                          <a:pt x="66103" y="7429"/>
                          <a:pt x="49911" y="14478"/>
                          <a:pt x="39434" y="39910"/>
                        </a:cubicBezTo>
                        <a:cubicBezTo>
                          <a:pt x="28956" y="65341"/>
                          <a:pt x="31623" y="137827"/>
                          <a:pt x="31623" y="137827"/>
                        </a:cubicBezTo>
                        <a:cubicBezTo>
                          <a:pt x="31623" y="137827"/>
                          <a:pt x="23908" y="88582"/>
                          <a:pt x="22384" y="70294"/>
                        </a:cubicBezTo>
                        <a:cubicBezTo>
                          <a:pt x="20860" y="52006"/>
                          <a:pt x="20098" y="41910"/>
                          <a:pt x="20098" y="41910"/>
                        </a:cubicBezTo>
                        <a:cubicBezTo>
                          <a:pt x="20098" y="41910"/>
                          <a:pt x="15621" y="96679"/>
                          <a:pt x="11525" y="118301"/>
                        </a:cubicBezTo>
                        <a:cubicBezTo>
                          <a:pt x="7429" y="139922"/>
                          <a:pt x="0" y="169069"/>
                          <a:pt x="0" y="169069"/>
                        </a:cubicBezTo>
                        <a:lnTo>
                          <a:pt x="4382" y="0"/>
                        </a:lnTo>
                        <a:cubicBezTo>
                          <a:pt x="4477" y="0"/>
                          <a:pt x="41243" y="7525"/>
                          <a:pt x="66103" y="7429"/>
                        </a:cubicBezTo>
                        <a:close/>
                      </a:path>
                    </a:pathLst>
                  </a:custGeom>
                  <a:solidFill>
                    <a:srgbClr val="FFE42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48" name="Freeform: Shape 1347">
                    <a:extLst>
                      <a:ext uri="{FF2B5EF4-FFF2-40B4-BE49-F238E27FC236}">
                        <a16:creationId xmlns:a16="http://schemas.microsoft.com/office/drawing/2014/main" id="{09A6E5BB-6D04-446B-8831-B95C114385F3}"/>
                      </a:ext>
                    </a:extLst>
                  </p:cNvPr>
                  <p:cNvSpPr/>
                  <p:nvPr/>
                </p:nvSpPr>
                <p:spPr>
                  <a:xfrm>
                    <a:off x="6088380" y="2919697"/>
                    <a:ext cx="89058" cy="177641"/>
                  </a:xfrm>
                  <a:custGeom>
                    <a:avLst/>
                    <a:gdLst>
                      <a:gd name="connsiteX0" fmla="*/ 0 w 89058"/>
                      <a:gd name="connsiteY0" fmla="*/ 17716 h 177641"/>
                      <a:gd name="connsiteX1" fmla="*/ 13430 w 89058"/>
                      <a:gd name="connsiteY1" fmla="*/ 55435 h 177641"/>
                      <a:gd name="connsiteX2" fmla="*/ 18574 w 89058"/>
                      <a:gd name="connsiteY2" fmla="*/ 137731 h 177641"/>
                      <a:gd name="connsiteX3" fmla="*/ 29337 w 89058"/>
                      <a:gd name="connsiteY3" fmla="*/ 47815 h 177641"/>
                      <a:gd name="connsiteX4" fmla="*/ 44958 w 89058"/>
                      <a:gd name="connsiteY4" fmla="*/ 116395 h 177641"/>
                      <a:gd name="connsiteX5" fmla="*/ 50101 w 89058"/>
                      <a:gd name="connsiteY5" fmla="*/ 177641 h 177641"/>
                      <a:gd name="connsiteX6" fmla="*/ 64865 w 89058"/>
                      <a:gd name="connsiteY6" fmla="*/ 104394 h 177641"/>
                      <a:gd name="connsiteX7" fmla="*/ 69532 w 89058"/>
                      <a:gd name="connsiteY7" fmla="*/ 53054 h 177641"/>
                      <a:gd name="connsiteX8" fmla="*/ 80963 w 89058"/>
                      <a:gd name="connsiteY8" fmla="*/ 101155 h 177641"/>
                      <a:gd name="connsiteX9" fmla="*/ 89059 w 89058"/>
                      <a:gd name="connsiteY9" fmla="*/ 176689 h 177641"/>
                      <a:gd name="connsiteX10" fmla="*/ 86201 w 89058"/>
                      <a:gd name="connsiteY10" fmla="*/ 45625 h 177641"/>
                      <a:gd name="connsiteX11" fmla="*/ 83439 w 89058"/>
                      <a:gd name="connsiteY11" fmla="*/ 0 h 177641"/>
                      <a:gd name="connsiteX12" fmla="*/ 0 w 89058"/>
                      <a:gd name="connsiteY12" fmla="*/ 17716 h 177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9058" h="177641">
                        <a:moveTo>
                          <a:pt x="0" y="17716"/>
                        </a:moveTo>
                        <a:cubicBezTo>
                          <a:pt x="0" y="17716"/>
                          <a:pt x="2667" y="14097"/>
                          <a:pt x="13430" y="55435"/>
                        </a:cubicBezTo>
                        <a:cubicBezTo>
                          <a:pt x="24193" y="96774"/>
                          <a:pt x="18574" y="137731"/>
                          <a:pt x="18574" y="137731"/>
                        </a:cubicBezTo>
                        <a:lnTo>
                          <a:pt x="29337" y="47815"/>
                        </a:lnTo>
                        <a:cubicBezTo>
                          <a:pt x="29337" y="47815"/>
                          <a:pt x="39338" y="82582"/>
                          <a:pt x="44958" y="116395"/>
                        </a:cubicBezTo>
                        <a:cubicBezTo>
                          <a:pt x="50578" y="150209"/>
                          <a:pt x="50101" y="177641"/>
                          <a:pt x="50101" y="177641"/>
                        </a:cubicBezTo>
                        <a:cubicBezTo>
                          <a:pt x="50101" y="177641"/>
                          <a:pt x="61246" y="142208"/>
                          <a:pt x="64865" y="104394"/>
                        </a:cubicBezTo>
                        <a:cubicBezTo>
                          <a:pt x="68485" y="66580"/>
                          <a:pt x="69532" y="53054"/>
                          <a:pt x="69532" y="53054"/>
                        </a:cubicBezTo>
                        <a:cubicBezTo>
                          <a:pt x="69532" y="53054"/>
                          <a:pt x="76771" y="69723"/>
                          <a:pt x="80963" y="101155"/>
                        </a:cubicBezTo>
                        <a:cubicBezTo>
                          <a:pt x="85153" y="132493"/>
                          <a:pt x="89059" y="176689"/>
                          <a:pt x="89059" y="176689"/>
                        </a:cubicBezTo>
                        <a:cubicBezTo>
                          <a:pt x="89059" y="176689"/>
                          <a:pt x="86677" y="63817"/>
                          <a:pt x="86201" y="45625"/>
                        </a:cubicBezTo>
                        <a:cubicBezTo>
                          <a:pt x="85725" y="27432"/>
                          <a:pt x="83439" y="0"/>
                          <a:pt x="83439" y="0"/>
                        </a:cubicBezTo>
                        <a:lnTo>
                          <a:pt x="0" y="17716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49" name="Freeform: Shape 1348">
                    <a:extLst>
                      <a:ext uri="{FF2B5EF4-FFF2-40B4-BE49-F238E27FC236}">
                        <a16:creationId xmlns:a16="http://schemas.microsoft.com/office/drawing/2014/main" id="{032239CE-4802-4BDA-BA83-78B075A3F54E}"/>
                      </a:ext>
                    </a:extLst>
                  </p:cNvPr>
                  <p:cNvSpPr/>
                  <p:nvPr/>
                </p:nvSpPr>
                <p:spPr>
                  <a:xfrm>
                    <a:off x="5982842" y="2806826"/>
                    <a:ext cx="226504" cy="130496"/>
                  </a:xfrm>
                  <a:custGeom>
                    <a:avLst/>
                    <a:gdLst>
                      <a:gd name="connsiteX0" fmla="*/ 0 w 226504"/>
                      <a:gd name="connsiteY0" fmla="*/ 0 h 130496"/>
                      <a:gd name="connsiteX1" fmla="*/ 38005 w 226504"/>
                      <a:gd name="connsiteY1" fmla="*/ 123063 h 130496"/>
                      <a:gd name="connsiteX2" fmla="*/ 111919 w 226504"/>
                      <a:gd name="connsiteY2" fmla="*/ 130492 h 130496"/>
                      <a:gd name="connsiteX3" fmla="*/ 113252 w 226504"/>
                      <a:gd name="connsiteY3" fmla="*/ 130492 h 130496"/>
                      <a:gd name="connsiteX4" fmla="*/ 114586 w 226504"/>
                      <a:gd name="connsiteY4" fmla="*/ 130492 h 130496"/>
                      <a:gd name="connsiteX5" fmla="*/ 188500 w 226504"/>
                      <a:gd name="connsiteY5" fmla="*/ 123063 h 130496"/>
                      <a:gd name="connsiteX6" fmla="*/ 226505 w 226504"/>
                      <a:gd name="connsiteY6" fmla="*/ 0 h 130496"/>
                      <a:gd name="connsiteX7" fmla="*/ 123158 w 226504"/>
                      <a:gd name="connsiteY7" fmla="*/ 0 h 130496"/>
                      <a:gd name="connsiteX8" fmla="*/ 0 w 226504"/>
                      <a:gd name="connsiteY8" fmla="*/ 0 h 1304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6504" h="130496">
                        <a:moveTo>
                          <a:pt x="0" y="0"/>
                        </a:moveTo>
                        <a:lnTo>
                          <a:pt x="38005" y="123063"/>
                        </a:lnTo>
                        <a:cubicBezTo>
                          <a:pt x="38005" y="123063"/>
                          <a:pt x="73533" y="130683"/>
                          <a:pt x="111919" y="130492"/>
                        </a:cubicBezTo>
                        <a:cubicBezTo>
                          <a:pt x="112395" y="130492"/>
                          <a:pt x="112871" y="130492"/>
                          <a:pt x="113252" y="130492"/>
                        </a:cubicBezTo>
                        <a:cubicBezTo>
                          <a:pt x="113728" y="130492"/>
                          <a:pt x="114205" y="130492"/>
                          <a:pt x="114586" y="130492"/>
                        </a:cubicBezTo>
                        <a:cubicBezTo>
                          <a:pt x="152972" y="130683"/>
                          <a:pt x="188500" y="123063"/>
                          <a:pt x="188500" y="123063"/>
                        </a:cubicBezTo>
                        <a:lnTo>
                          <a:pt x="226505" y="0"/>
                        </a:lnTo>
                        <a:lnTo>
                          <a:pt x="123158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F2D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0" name="Freeform: Shape 1349">
                    <a:extLst>
                      <a:ext uri="{FF2B5EF4-FFF2-40B4-BE49-F238E27FC236}">
                        <a16:creationId xmlns:a16="http://schemas.microsoft.com/office/drawing/2014/main" id="{EC8302AF-7582-41DC-8391-F04544128EB1}"/>
                      </a:ext>
                    </a:extLst>
                  </p:cNvPr>
                  <p:cNvSpPr/>
                  <p:nvPr/>
                </p:nvSpPr>
                <p:spPr>
                  <a:xfrm>
                    <a:off x="6022562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2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2" y="60484"/>
                        </a:cubicBezTo>
                        <a:cubicBezTo>
                          <a:pt x="23432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1" name="Freeform: Shape 1350">
                    <a:extLst>
                      <a:ext uri="{FF2B5EF4-FFF2-40B4-BE49-F238E27FC236}">
                        <a16:creationId xmlns:a16="http://schemas.microsoft.com/office/drawing/2014/main" id="{D06B7385-7BE4-4A0A-BAAA-13462F6F7E2A}"/>
                      </a:ext>
                    </a:extLst>
                  </p:cNvPr>
                  <p:cNvSpPr/>
                  <p:nvPr/>
                </p:nvSpPr>
                <p:spPr>
                  <a:xfrm>
                    <a:off x="6064853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2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2" y="60484"/>
                        </a:cubicBezTo>
                        <a:cubicBezTo>
                          <a:pt x="23432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2" name="Freeform: Shape 1351">
                    <a:extLst>
                      <a:ext uri="{FF2B5EF4-FFF2-40B4-BE49-F238E27FC236}">
                        <a16:creationId xmlns:a16="http://schemas.microsoft.com/office/drawing/2014/main" id="{9138A82B-5900-4832-A4D2-AD190077B0D4}"/>
                      </a:ext>
                    </a:extLst>
                  </p:cNvPr>
                  <p:cNvSpPr/>
                  <p:nvPr/>
                </p:nvSpPr>
                <p:spPr>
                  <a:xfrm>
                    <a:off x="6107144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1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1" y="60484"/>
                        </a:cubicBezTo>
                        <a:cubicBezTo>
                          <a:pt x="23431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A506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3" name="Freeform: Shape 1352">
                    <a:extLst>
                      <a:ext uri="{FF2B5EF4-FFF2-40B4-BE49-F238E27FC236}">
                        <a16:creationId xmlns:a16="http://schemas.microsoft.com/office/drawing/2014/main" id="{3AF48D95-0698-4772-A6FF-473107E04EB6}"/>
                      </a:ext>
                    </a:extLst>
                  </p:cNvPr>
                  <p:cNvSpPr/>
                  <p:nvPr/>
                </p:nvSpPr>
                <p:spPr>
                  <a:xfrm>
                    <a:off x="6149435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1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1" y="60484"/>
                        </a:cubicBezTo>
                        <a:cubicBezTo>
                          <a:pt x="23431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A506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4" name="Freeform: Shape 1353">
                    <a:extLst>
                      <a:ext uri="{FF2B5EF4-FFF2-40B4-BE49-F238E27FC236}">
                        <a16:creationId xmlns:a16="http://schemas.microsoft.com/office/drawing/2014/main" id="{813A9559-7616-4146-9849-6ABAB5A4CAF2}"/>
                      </a:ext>
                    </a:extLst>
                  </p:cNvPr>
                  <p:cNvSpPr/>
                  <p:nvPr/>
                </p:nvSpPr>
                <p:spPr>
                  <a:xfrm>
                    <a:off x="6012418" y="3157489"/>
                    <a:ext cx="168878" cy="28146"/>
                  </a:xfrm>
                  <a:custGeom>
                    <a:avLst/>
                    <a:gdLst>
                      <a:gd name="connsiteX0" fmla="*/ 148066 w 168878"/>
                      <a:gd name="connsiteY0" fmla="*/ 28146 h 28146"/>
                      <a:gd name="connsiteX1" fmla="*/ 147018 w 168878"/>
                      <a:gd name="connsiteY1" fmla="*/ 27670 h 28146"/>
                      <a:gd name="connsiteX2" fmla="*/ 125492 w 168878"/>
                      <a:gd name="connsiteY2" fmla="*/ 5191 h 28146"/>
                      <a:gd name="connsiteX3" fmla="*/ 105204 w 168878"/>
                      <a:gd name="connsiteY3" fmla="*/ 26432 h 28146"/>
                      <a:gd name="connsiteX4" fmla="*/ 103108 w 168878"/>
                      <a:gd name="connsiteY4" fmla="*/ 26432 h 28146"/>
                      <a:gd name="connsiteX5" fmla="*/ 82915 w 168878"/>
                      <a:gd name="connsiteY5" fmla="*/ 5382 h 28146"/>
                      <a:gd name="connsiteX6" fmla="*/ 64341 w 168878"/>
                      <a:gd name="connsiteY6" fmla="*/ 24717 h 28146"/>
                      <a:gd name="connsiteX7" fmla="*/ 62246 w 168878"/>
                      <a:gd name="connsiteY7" fmla="*/ 24717 h 28146"/>
                      <a:gd name="connsiteX8" fmla="*/ 42148 w 168878"/>
                      <a:gd name="connsiteY8" fmla="*/ 3762 h 28146"/>
                      <a:gd name="connsiteX9" fmla="*/ 21479 w 168878"/>
                      <a:gd name="connsiteY9" fmla="*/ 25384 h 28146"/>
                      <a:gd name="connsiteX10" fmla="*/ 19383 w 168878"/>
                      <a:gd name="connsiteY10" fmla="*/ 25384 h 28146"/>
                      <a:gd name="connsiteX11" fmla="*/ 429 w 168878"/>
                      <a:gd name="connsiteY11" fmla="*/ 5572 h 28146"/>
                      <a:gd name="connsiteX12" fmla="*/ 429 w 168878"/>
                      <a:gd name="connsiteY12" fmla="*/ 3381 h 28146"/>
                      <a:gd name="connsiteX13" fmla="*/ 2524 w 168878"/>
                      <a:gd name="connsiteY13" fmla="*/ 3381 h 28146"/>
                      <a:gd name="connsiteX14" fmla="*/ 20431 w 168878"/>
                      <a:gd name="connsiteY14" fmla="*/ 22050 h 28146"/>
                      <a:gd name="connsiteX15" fmla="*/ 41100 w 168878"/>
                      <a:gd name="connsiteY15" fmla="*/ 429 h 28146"/>
                      <a:gd name="connsiteX16" fmla="*/ 43196 w 168878"/>
                      <a:gd name="connsiteY16" fmla="*/ 429 h 28146"/>
                      <a:gd name="connsiteX17" fmla="*/ 63294 w 168878"/>
                      <a:gd name="connsiteY17" fmla="*/ 21384 h 28146"/>
                      <a:gd name="connsiteX18" fmla="*/ 81867 w 168878"/>
                      <a:gd name="connsiteY18" fmla="*/ 2048 h 28146"/>
                      <a:gd name="connsiteX19" fmla="*/ 83963 w 168878"/>
                      <a:gd name="connsiteY19" fmla="*/ 2048 h 28146"/>
                      <a:gd name="connsiteX20" fmla="*/ 104156 w 168878"/>
                      <a:gd name="connsiteY20" fmla="*/ 23098 h 28146"/>
                      <a:gd name="connsiteX21" fmla="*/ 124444 w 168878"/>
                      <a:gd name="connsiteY21" fmla="*/ 1857 h 28146"/>
                      <a:gd name="connsiteX22" fmla="*/ 126540 w 168878"/>
                      <a:gd name="connsiteY22" fmla="*/ 1857 h 28146"/>
                      <a:gd name="connsiteX23" fmla="*/ 148066 w 168878"/>
                      <a:gd name="connsiteY23" fmla="*/ 24336 h 28146"/>
                      <a:gd name="connsiteX24" fmla="*/ 166354 w 168878"/>
                      <a:gd name="connsiteY24" fmla="*/ 5286 h 28146"/>
                      <a:gd name="connsiteX25" fmla="*/ 168450 w 168878"/>
                      <a:gd name="connsiteY25" fmla="*/ 5286 h 28146"/>
                      <a:gd name="connsiteX26" fmla="*/ 168450 w 168878"/>
                      <a:gd name="connsiteY26" fmla="*/ 7477 h 28146"/>
                      <a:gd name="connsiteX27" fmla="*/ 149114 w 168878"/>
                      <a:gd name="connsiteY27" fmla="*/ 27670 h 28146"/>
                      <a:gd name="connsiteX28" fmla="*/ 148066 w 168878"/>
                      <a:gd name="connsiteY28" fmla="*/ 28146 h 281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168878" h="28146">
                        <a:moveTo>
                          <a:pt x="148066" y="28146"/>
                        </a:moveTo>
                        <a:cubicBezTo>
                          <a:pt x="147685" y="28146"/>
                          <a:pt x="147304" y="27956"/>
                          <a:pt x="147018" y="27670"/>
                        </a:cubicBezTo>
                        <a:lnTo>
                          <a:pt x="125492" y="5191"/>
                        </a:lnTo>
                        <a:lnTo>
                          <a:pt x="105204" y="26432"/>
                        </a:lnTo>
                        <a:cubicBezTo>
                          <a:pt x="104632" y="27099"/>
                          <a:pt x="103680" y="27003"/>
                          <a:pt x="103108" y="26432"/>
                        </a:cubicBezTo>
                        <a:lnTo>
                          <a:pt x="82915" y="5382"/>
                        </a:lnTo>
                        <a:lnTo>
                          <a:pt x="64341" y="24717"/>
                        </a:lnTo>
                        <a:cubicBezTo>
                          <a:pt x="63770" y="25289"/>
                          <a:pt x="62817" y="25289"/>
                          <a:pt x="62246" y="24717"/>
                        </a:cubicBezTo>
                        <a:lnTo>
                          <a:pt x="42148" y="3762"/>
                        </a:lnTo>
                        <a:lnTo>
                          <a:pt x="21479" y="25384"/>
                        </a:lnTo>
                        <a:cubicBezTo>
                          <a:pt x="20907" y="25956"/>
                          <a:pt x="19955" y="25956"/>
                          <a:pt x="19383" y="25384"/>
                        </a:cubicBezTo>
                        <a:lnTo>
                          <a:pt x="429" y="5572"/>
                        </a:lnTo>
                        <a:cubicBezTo>
                          <a:pt x="-143" y="5001"/>
                          <a:pt x="-143" y="3953"/>
                          <a:pt x="429" y="3381"/>
                        </a:cubicBezTo>
                        <a:cubicBezTo>
                          <a:pt x="1000" y="2810"/>
                          <a:pt x="1953" y="2810"/>
                          <a:pt x="2524" y="3381"/>
                        </a:cubicBezTo>
                        <a:lnTo>
                          <a:pt x="20431" y="22050"/>
                        </a:lnTo>
                        <a:lnTo>
                          <a:pt x="41100" y="429"/>
                        </a:lnTo>
                        <a:cubicBezTo>
                          <a:pt x="41672" y="-143"/>
                          <a:pt x="42624" y="-143"/>
                          <a:pt x="43196" y="429"/>
                        </a:cubicBezTo>
                        <a:lnTo>
                          <a:pt x="63294" y="21384"/>
                        </a:lnTo>
                        <a:lnTo>
                          <a:pt x="81867" y="2048"/>
                        </a:lnTo>
                        <a:cubicBezTo>
                          <a:pt x="82439" y="1476"/>
                          <a:pt x="83391" y="1476"/>
                          <a:pt x="83963" y="2048"/>
                        </a:cubicBezTo>
                        <a:lnTo>
                          <a:pt x="104156" y="23098"/>
                        </a:lnTo>
                        <a:lnTo>
                          <a:pt x="124444" y="1857"/>
                        </a:lnTo>
                        <a:cubicBezTo>
                          <a:pt x="125016" y="1286"/>
                          <a:pt x="125968" y="1286"/>
                          <a:pt x="126540" y="1857"/>
                        </a:cubicBezTo>
                        <a:lnTo>
                          <a:pt x="148066" y="24336"/>
                        </a:lnTo>
                        <a:lnTo>
                          <a:pt x="166354" y="5286"/>
                        </a:lnTo>
                        <a:cubicBezTo>
                          <a:pt x="166926" y="4620"/>
                          <a:pt x="167878" y="4715"/>
                          <a:pt x="168450" y="5286"/>
                        </a:cubicBezTo>
                        <a:cubicBezTo>
                          <a:pt x="169021" y="5858"/>
                          <a:pt x="169021" y="6906"/>
                          <a:pt x="168450" y="7477"/>
                        </a:cubicBezTo>
                        <a:lnTo>
                          <a:pt x="149114" y="27670"/>
                        </a:lnTo>
                        <a:cubicBezTo>
                          <a:pt x="148828" y="27956"/>
                          <a:pt x="148447" y="28146"/>
                          <a:pt x="148066" y="28146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5" name="Freeform: Shape 1354">
                    <a:extLst>
                      <a:ext uri="{FF2B5EF4-FFF2-40B4-BE49-F238E27FC236}">
                        <a16:creationId xmlns:a16="http://schemas.microsoft.com/office/drawing/2014/main" id="{DB639EB7-389A-4925-BEE4-A6FC23FBAEC3}"/>
                      </a:ext>
                    </a:extLst>
                  </p:cNvPr>
                  <p:cNvSpPr/>
                  <p:nvPr/>
                </p:nvSpPr>
                <p:spPr>
                  <a:xfrm>
                    <a:off x="6055871" y="2967513"/>
                    <a:ext cx="20602" cy="129540"/>
                  </a:xfrm>
                  <a:custGeom>
                    <a:avLst/>
                    <a:gdLst>
                      <a:gd name="connsiteX0" fmla="*/ 219 w 20602"/>
                      <a:gd name="connsiteY0" fmla="*/ 129540 h 129540"/>
                      <a:gd name="connsiteX1" fmla="*/ 5743 w 20602"/>
                      <a:gd name="connsiteY1" fmla="*/ 46482 h 129540"/>
                      <a:gd name="connsiteX2" fmla="*/ 20602 w 20602"/>
                      <a:gd name="connsiteY2" fmla="*/ 0 h 129540"/>
                      <a:gd name="connsiteX3" fmla="*/ 219 w 20602"/>
                      <a:gd name="connsiteY3" fmla="*/ 129540 h 129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602" h="129540">
                        <a:moveTo>
                          <a:pt x="219" y="129540"/>
                        </a:moveTo>
                        <a:cubicBezTo>
                          <a:pt x="219" y="129540"/>
                          <a:pt x="-1686" y="83534"/>
                          <a:pt x="5743" y="46482"/>
                        </a:cubicBezTo>
                        <a:cubicBezTo>
                          <a:pt x="13173" y="9430"/>
                          <a:pt x="20602" y="0"/>
                          <a:pt x="20602" y="0"/>
                        </a:cubicBezTo>
                        <a:cubicBezTo>
                          <a:pt x="20602" y="0"/>
                          <a:pt x="14887" y="93631"/>
                          <a:pt x="219" y="129540"/>
                        </a:cubicBez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6" name="Freeform: Shape 1355">
                    <a:extLst>
                      <a:ext uri="{FF2B5EF4-FFF2-40B4-BE49-F238E27FC236}">
                        <a16:creationId xmlns:a16="http://schemas.microsoft.com/office/drawing/2014/main" id="{CC423C99-ABBE-4B04-8824-6AC1B694BD28}"/>
                      </a:ext>
                    </a:extLst>
                  </p:cNvPr>
                  <p:cNvSpPr/>
                  <p:nvPr/>
                </p:nvSpPr>
                <p:spPr>
                  <a:xfrm>
                    <a:off x="6076568" y="3086766"/>
                    <a:ext cx="11766" cy="80295"/>
                  </a:xfrm>
                  <a:custGeom>
                    <a:avLst/>
                    <a:gdLst>
                      <a:gd name="connsiteX0" fmla="*/ 0 w 11766"/>
                      <a:gd name="connsiteY0" fmla="*/ 80296 h 80295"/>
                      <a:gd name="connsiteX1" fmla="*/ 3429 w 11766"/>
                      <a:gd name="connsiteY1" fmla="*/ 37243 h 80295"/>
                      <a:gd name="connsiteX2" fmla="*/ 0 w 11766"/>
                      <a:gd name="connsiteY2" fmla="*/ 0 h 80295"/>
                      <a:gd name="connsiteX3" fmla="*/ 11716 w 11766"/>
                      <a:gd name="connsiteY3" fmla="*/ 60484 h 80295"/>
                      <a:gd name="connsiteX4" fmla="*/ 0 w 11766"/>
                      <a:gd name="connsiteY4" fmla="*/ 80296 h 802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66" h="80295">
                        <a:moveTo>
                          <a:pt x="0" y="80296"/>
                        </a:moveTo>
                        <a:cubicBezTo>
                          <a:pt x="0" y="80296"/>
                          <a:pt x="5810" y="53530"/>
                          <a:pt x="3429" y="37243"/>
                        </a:cubicBezTo>
                        <a:cubicBezTo>
                          <a:pt x="1048" y="20955"/>
                          <a:pt x="0" y="0"/>
                          <a:pt x="0" y="0"/>
                        </a:cubicBezTo>
                        <a:cubicBezTo>
                          <a:pt x="0" y="0"/>
                          <a:pt x="12668" y="45434"/>
                          <a:pt x="11716" y="60484"/>
                        </a:cubicBezTo>
                        <a:cubicBezTo>
                          <a:pt x="10859" y="75533"/>
                          <a:pt x="0" y="80296"/>
                          <a:pt x="0" y="80296"/>
                        </a:cubicBez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7" name="Freeform: Shape 1356">
                    <a:extLst>
                      <a:ext uri="{FF2B5EF4-FFF2-40B4-BE49-F238E27FC236}">
                        <a16:creationId xmlns:a16="http://schemas.microsoft.com/office/drawing/2014/main" id="{DC5F4216-EE6E-4482-B2A9-E03149F101B8}"/>
                      </a:ext>
                    </a:extLst>
                  </p:cNvPr>
                  <p:cNvSpPr/>
                  <p:nvPr/>
                </p:nvSpPr>
                <p:spPr>
                  <a:xfrm>
                    <a:off x="6019895" y="2949796"/>
                    <a:ext cx="154019" cy="15744"/>
                  </a:xfrm>
                  <a:custGeom>
                    <a:avLst/>
                    <a:gdLst>
                      <a:gd name="connsiteX0" fmla="*/ 190 w 154019"/>
                      <a:gd name="connsiteY0" fmla="*/ 0 h 15744"/>
                      <a:gd name="connsiteX1" fmla="*/ 77248 w 154019"/>
                      <a:gd name="connsiteY1" fmla="*/ 7525 h 15744"/>
                      <a:gd name="connsiteX2" fmla="*/ 154019 w 154019"/>
                      <a:gd name="connsiteY2" fmla="*/ 476 h 15744"/>
                      <a:gd name="connsiteX3" fmla="*/ 154019 w 154019"/>
                      <a:gd name="connsiteY3" fmla="*/ 10096 h 15744"/>
                      <a:gd name="connsiteX4" fmla="*/ 77248 w 154019"/>
                      <a:gd name="connsiteY4" fmla="*/ 15526 h 15744"/>
                      <a:gd name="connsiteX5" fmla="*/ 0 w 154019"/>
                      <a:gd name="connsiteY5" fmla="*/ 8953 h 15744"/>
                      <a:gd name="connsiteX6" fmla="*/ 190 w 154019"/>
                      <a:gd name="connsiteY6" fmla="*/ 0 h 1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4019" h="15744">
                        <a:moveTo>
                          <a:pt x="190" y="0"/>
                        </a:moveTo>
                        <a:cubicBezTo>
                          <a:pt x="190" y="0"/>
                          <a:pt x="30766" y="6477"/>
                          <a:pt x="77248" y="7525"/>
                        </a:cubicBezTo>
                        <a:cubicBezTo>
                          <a:pt x="123730" y="8572"/>
                          <a:pt x="154019" y="476"/>
                          <a:pt x="154019" y="476"/>
                        </a:cubicBezTo>
                        <a:lnTo>
                          <a:pt x="154019" y="10096"/>
                        </a:lnTo>
                        <a:cubicBezTo>
                          <a:pt x="154019" y="10096"/>
                          <a:pt x="121158" y="17050"/>
                          <a:pt x="77248" y="15526"/>
                        </a:cubicBezTo>
                        <a:cubicBezTo>
                          <a:pt x="33242" y="14002"/>
                          <a:pt x="0" y="8953"/>
                          <a:pt x="0" y="8953"/>
                        </a:cubicBezTo>
                        <a:lnTo>
                          <a:pt x="190" y="0"/>
                        </a:lnTo>
                        <a:close/>
                      </a:path>
                    </a:pathLst>
                  </a:custGeom>
                  <a:solidFill>
                    <a:srgbClr val="0013D7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8" name="Freeform: Shape 1357">
                    <a:extLst>
                      <a:ext uri="{FF2B5EF4-FFF2-40B4-BE49-F238E27FC236}">
                        <a16:creationId xmlns:a16="http://schemas.microsoft.com/office/drawing/2014/main" id="{44CF0F81-FD0C-48E9-8E39-B4A0D0E350DA}"/>
                      </a:ext>
                    </a:extLst>
                  </p:cNvPr>
                  <p:cNvSpPr/>
                  <p:nvPr/>
                </p:nvSpPr>
                <p:spPr>
                  <a:xfrm>
                    <a:off x="5988558" y="2806826"/>
                    <a:ext cx="220979" cy="130492"/>
                  </a:xfrm>
                  <a:custGeom>
                    <a:avLst/>
                    <a:gdLst>
                      <a:gd name="connsiteX0" fmla="*/ 0 w 220979"/>
                      <a:gd name="connsiteY0" fmla="*/ 0 h 130492"/>
                      <a:gd name="connsiteX1" fmla="*/ 79343 w 220979"/>
                      <a:gd name="connsiteY1" fmla="*/ 64294 h 130492"/>
                      <a:gd name="connsiteX2" fmla="*/ 113348 w 220979"/>
                      <a:gd name="connsiteY2" fmla="*/ 130492 h 130492"/>
                      <a:gd name="connsiteX3" fmla="*/ 160973 w 220979"/>
                      <a:gd name="connsiteY3" fmla="*/ 126778 h 130492"/>
                      <a:gd name="connsiteX4" fmla="*/ 182975 w 220979"/>
                      <a:gd name="connsiteY4" fmla="*/ 123063 h 130492"/>
                      <a:gd name="connsiteX5" fmla="*/ 220980 w 220979"/>
                      <a:gd name="connsiteY5" fmla="*/ 0 h 130492"/>
                      <a:gd name="connsiteX6" fmla="*/ 0 w 220979"/>
                      <a:gd name="connsiteY6" fmla="*/ 0 h 130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979" h="130492">
                        <a:moveTo>
                          <a:pt x="0" y="0"/>
                        </a:moveTo>
                        <a:cubicBezTo>
                          <a:pt x="0" y="0"/>
                          <a:pt x="47720" y="32290"/>
                          <a:pt x="79343" y="64294"/>
                        </a:cubicBezTo>
                        <a:cubicBezTo>
                          <a:pt x="110966" y="96298"/>
                          <a:pt x="113348" y="130492"/>
                          <a:pt x="113348" y="130492"/>
                        </a:cubicBezTo>
                        <a:cubicBezTo>
                          <a:pt x="113348" y="130492"/>
                          <a:pt x="138874" y="130492"/>
                          <a:pt x="160973" y="126778"/>
                        </a:cubicBezTo>
                        <a:cubicBezTo>
                          <a:pt x="182975" y="123063"/>
                          <a:pt x="182975" y="123063"/>
                          <a:pt x="182975" y="123063"/>
                        </a:cubicBezTo>
                        <a:lnTo>
                          <a:pt x="22098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AFAF">
                      <a:alpha val="31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9" name="Freeform: Shape 1358">
                    <a:extLst>
                      <a:ext uri="{FF2B5EF4-FFF2-40B4-BE49-F238E27FC236}">
                        <a16:creationId xmlns:a16="http://schemas.microsoft.com/office/drawing/2014/main" id="{683E8F40-258B-4EC9-8ED3-0980BAD1A058}"/>
                      </a:ext>
                    </a:extLst>
                  </p:cNvPr>
                  <p:cNvSpPr/>
                  <p:nvPr/>
                </p:nvSpPr>
                <p:spPr>
                  <a:xfrm>
                    <a:off x="5997797" y="2806826"/>
                    <a:ext cx="64484" cy="129254"/>
                  </a:xfrm>
                  <a:custGeom>
                    <a:avLst/>
                    <a:gdLst>
                      <a:gd name="connsiteX0" fmla="*/ 43625 w 64484"/>
                      <a:gd name="connsiteY0" fmla="*/ 126683 h 129254"/>
                      <a:gd name="connsiteX1" fmla="*/ 0 w 64484"/>
                      <a:gd name="connsiteY1" fmla="*/ 0 h 129254"/>
                      <a:gd name="connsiteX2" fmla="*/ 29909 w 64484"/>
                      <a:gd name="connsiteY2" fmla="*/ 0 h 129254"/>
                      <a:gd name="connsiteX3" fmla="*/ 64484 w 64484"/>
                      <a:gd name="connsiteY3" fmla="*/ 129254 h 129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484" h="129254">
                        <a:moveTo>
                          <a:pt x="43625" y="126683"/>
                        </a:moveTo>
                        <a:lnTo>
                          <a:pt x="0" y="0"/>
                        </a:lnTo>
                        <a:lnTo>
                          <a:pt x="29909" y="0"/>
                        </a:lnTo>
                        <a:lnTo>
                          <a:pt x="64484" y="129254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60" name="Freeform: Shape 1359">
                    <a:extLst>
                      <a:ext uri="{FF2B5EF4-FFF2-40B4-BE49-F238E27FC236}">
                        <a16:creationId xmlns:a16="http://schemas.microsoft.com/office/drawing/2014/main" id="{E127DC9E-2A8F-48B7-BF75-A141D1E234E3}"/>
                      </a:ext>
                    </a:extLst>
                  </p:cNvPr>
                  <p:cNvSpPr/>
                  <p:nvPr/>
                </p:nvSpPr>
                <p:spPr>
                  <a:xfrm>
                    <a:off x="6072187" y="2806826"/>
                    <a:ext cx="31813" cy="130587"/>
                  </a:xfrm>
                  <a:custGeom>
                    <a:avLst/>
                    <a:gdLst>
                      <a:gd name="connsiteX0" fmla="*/ 16193 w 31813"/>
                      <a:gd name="connsiteY0" fmla="*/ 130588 h 130587"/>
                      <a:gd name="connsiteX1" fmla="*/ 0 w 31813"/>
                      <a:gd name="connsiteY1" fmla="*/ 0 h 130587"/>
                      <a:gd name="connsiteX2" fmla="*/ 30956 w 31813"/>
                      <a:gd name="connsiteY2" fmla="*/ 0 h 130587"/>
                      <a:gd name="connsiteX3" fmla="*/ 31814 w 31813"/>
                      <a:gd name="connsiteY3" fmla="*/ 130588 h 130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813" h="130587">
                        <a:moveTo>
                          <a:pt x="16193" y="130588"/>
                        </a:moveTo>
                        <a:lnTo>
                          <a:pt x="0" y="0"/>
                        </a:lnTo>
                        <a:lnTo>
                          <a:pt x="30956" y="0"/>
                        </a:lnTo>
                        <a:lnTo>
                          <a:pt x="31814" y="130588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61" name="Freeform: Shape 1360">
                    <a:extLst>
                      <a:ext uri="{FF2B5EF4-FFF2-40B4-BE49-F238E27FC236}">
                        <a16:creationId xmlns:a16="http://schemas.microsoft.com/office/drawing/2014/main" id="{51A18B0F-5705-49C8-85C4-3D69F124DEF3}"/>
                      </a:ext>
                    </a:extLst>
                  </p:cNvPr>
                  <p:cNvSpPr/>
                  <p:nvPr/>
                </p:nvSpPr>
                <p:spPr>
                  <a:xfrm>
                    <a:off x="6130956" y="2806826"/>
                    <a:ext cx="60007" cy="129158"/>
                  </a:xfrm>
                  <a:custGeom>
                    <a:avLst/>
                    <a:gdLst>
                      <a:gd name="connsiteX0" fmla="*/ 0 w 60007"/>
                      <a:gd name="connsiteY0" fmla="*/ 129159 h 129158"/>
                      <a:gd name="connsiteX1" fmla="*/ 29432 w 60007"/>
                      <a:gd name="connsiteY1" fmla="*/ 0 h 129158"/>
                      <a:gd name="connsiteX2" fmla="*/ 60007 w 60007"/>
                      <a:gd name="connsiteY2" fmla="*/ 0 h 129158"/>
                      <a:gd name="connsiteX3" fmla="*/ 20288 w 60007"/>
                      <a:gd name="connsiteY3" fmla="*/ 126587 h 129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0007" h="129158">
                        <a:moveTo>
                          <a:pt x="0" y="129159"/>
                        </a:moveTo>
                        <a:lnTo>
                          <a:pt x="29432" y="0"/>
                        </a:lnTo>
                        <a:lnTo>
                          <a:pt x="60007" y="0"/>
                        </a:lnTo>
                        <a:lnTo>
                          <a:pt x="20288" y="126587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62" name="Freeform: Shape 1361">
                    <a:extLst>
                      <a:ext uri="{FF2B5EF4-FFF2-40B4-BE49-F238E27FC236}">
                        <a16:creationId xmlns:a16="http://schemas.microsoft.com/office/drawing/2014/main" id="{9CA3DE8D-33F1-4539-87C2-133E287ED8A2}"/>
                      </a:ext>
                    </a:extLst>
                  </p:cNvPr>
                  <p:cNvSpPr/>
                  <p:nvPr/>
                </p:nvSpPr>
                <p:spPr>
                  <a:xfrm>
                    <a:off x="6072187" y="2806921"/>
                    <a:ext cx="31813" cy="130492"/>
                  </a:xfrm>
                  <a:custGeom>
                    <a:avLst/>
                    <a:gdLst>
                      <a:gd name="connsiteX0" fmla="*/ 1619 w 31813"/>
                      <a:gd name="connsiteY0" fmla="*/ 12573 h 130492"/>
                      <a:gd name="connsiteX1" fmla="*/ 20288 w 31813"/>
                      <a:gd name="connsiteY1" fmla="*/ 79153 h 130492"/>
                      <a:gd name="connsiteX2" fmla="*/ 25336 w 31813"/>
                      <a:gd name="connsiteY2" fmla="*/ 130492 h 130492"/>
                      <a:gd name="connsiteX3" fmla="*/ 31814 w 31813"/>
                      <a:gd name="connsiteY3" fmla="*/ 130492 h 130492"/>
                      <a:gd name="connsiteX4" fmla="*/ 30956 w 31813"/>
                      <a:gd name="connsiteY4" fmla="*/ 0 h 130492"/>
                      <a:gd name="connsiteX5" fmla="*/ 0 w 31813"/>
                      <a:gd name="connsiteY5" fmla="*/ 0 h 130492"/>
                      <a:gd name="connsiteX6" fmla="*/ 1619 w 31813"/>
                      <a:gd name="connsiteY6" fmla="*/ 12573 h 130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13" h="130492">
                        <a:moveTo>
                          <a:pt x="1619" y="12573"/>
                        </a:moveTo>
                        <a:cubicBezTo>
                          <a:pt x="1619" y="12573"/>
                          <a:pt x="13716" y="45625"/>
                          <a:pt x="20288" y="79153"/>
                        </a:cubicBezTo>
                        <a:cubicBezTo>
                          <a:pt x="26860" y="112681"/>
                          <a:pt x="25336" y="130492"/>
                          <a:pt x="25336" y="130492"/>
                        </a:cubicBezTo>
                        <a:lnTo>
                          <a:pt x="31814" y="130492"/>
                        </a:lnTo>
                        <a:lnTo>
                          <a:pt x="30956" y="0"/>
                        </a:lnTo>
                        <a:lnTo>
                          <a:pt x="0" y="0"/>
                        </a:lnTo>
                        <a:lnTo>
                          <a:pt x="1619" y="12573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63" name="Freeform: Shape 1362">
                    <a:extLst>
                      <a:ext uri="{FF2B5EF4-FFF2-40B4-BE49-F238E27FC236}">
                        <a16:creationId xmlns:a16="http://schemas.microsoft.com/office/drawing/2014/main" id="{11E283AB-136F-4950-A5E9-D97B92AD1AA2}"/>
                      </a:ext>
                    </a:extLst>
                  </p:cNvPr>
                  <p:cNvSpPr/>
                  <p:nvPr/>
                </p:nvSpPr>
                <p:spPr>
                  <a:xfrm>
                    <a:off x="5997797" y="2806826"/>
                    <a:ext cx="46196" cy="60960"/>
                  </a:xfrm>
                  <a:custGeom>
                    <a:avLst/>
                    <a:gdLst>
                      <a:gd name="connsiteX0" fmla="*/ 2477 w 46196"/>
                      <a:gd name="connsiteY0" fmla="*/ 6287 h 60960"/>
                      <a:gd name="connsiteX1" fmla="*/ 24956 w 46196"/>
                      <a:gd name="connsiteY1" fmla="*/ 20574 h 60960"/>
                      <a:gd name="connsiteX2" fmla="*/ 46196 w 46196"/>
                      <a:gd name="connsiteY2" fmla="*/ 60960 h 60960"/>
                      <a:gd name="connsiteX3" fmla="*/ 29909 w 46196"/>
                      <a:gd name="connsiteY3" fmla="*/ 0 h 60960"/>
                      <a:gd name="connsiteX4" fmla="*/ 0 w 46196"/>
                      <a:gd name="connsiteY4" fmla="*/ 0 h 60960"/>
                      <a:gd name="connsiteX5" fmla="*/ 2477 w 46196"/>
                      <a:gd name="connsiteY5" fmla="*/ 6287 h 60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6196" h="60960">
                        <a:moveTo>
                          <a:pt x="2477" y="6287"/>
                        </a:moveTo>
                        <a:cubicBezTo>
                          <a:pt x="2477" y="6287"/>
                          <a:pt x="14764" y="10001"/>
                          <a:pt x="24956" y="20574"/>
                        </a:cubicBezTo>
                        <a:cubicBezTo>
                          <a:pt x="35147" y="31242"/>
                          <a:pt x="46196" y="60960"/>
                          <a:pt x="46196" y="60960"/>
                        </a:cubicBezTo>
                        <a:lnTo>
                          <a:pt x="29909" y="0"/>
                        </a:lnTo>
                        <a:lnTo>
                          <a:pt x="0" y="0"/>
                        </a:lnTo>
                        <a:lnTo>
                          <a:pt x="2477" y="6287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64" name="Freeform: Shape 1363">
                    <a:extLst>
                      <a:ext uri="{FF2B5EF4-FFF2-40B4-BE49-F238E27FC236}">
                        <a16:creationId xmlns:a16="http://schemas.microsoft.com/office/drawing/2014/main" id="{06F6DB5E-A050-460A-AEE0-F9AE0A2BED36}"/>
                      </a:ext>
                    </a:extLst>
                  </p:cNvPr>
                  <p:cNvSpPr/>
                  <p:nvPr/>
                </p:nvSpPr>
                <p:spPr>
                  <a:xfrm>
                    <a:off x="6137338" y="2806921"/>
                    <a:ext cx="53530" cy="128301"/>
                  </a:xfrm>
                  <a:custGeom>
                    <a:avLst/>
                    <a:gdLst>
                      <a:gd name="connsiteX0" fmla="*/ 0 w 53530"/>
                      <a:gd name="connsiteY0" fmla="*/ 128302 h 128301"/>
                      <a:gd name="connsiteX1" fmla="*/ 13335 w 53530"/>
                      <a:gd name="connsiteY1" fmla="*/ 61912 h 128301"/>
                      <a:gd name="connsiteX2" fmla="*/ 16002 w 53530"/>
                      <a:gd name="connsiteY2" fmla="*/ 30480 h 128301"/>
                      <a:gd name="connsiteX3" fmla="*/ 22955 w 53530"/>
                      <a:gd name="connsiteY3" fmla="*/ 0 h 128301"/>
                      <a:gd name="connsiteX4" fmla="*/ 53530 w 53530"/>
                      <a:gd name="connsiteY4" fmla="*/ 0 h 128301"/>
                      <a:gd name="connsiteX5" fmla="*/ 13906 w 53530"/>
                      <a:gd name="connsiteY5" fmla="*/ 126492 h 128301"/>
                      <a:gd name="connsiteX6" fmla="*/ 0 w 53530"/>
                      <a:gd name="connsiteY6" fmla="*/ 128302 h 128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530" h="128301">
                        <a:moveTo>
                          <a:pt x="0" y="128302"/>
                        </a:moveTo>
                        <a:cubicBezTo>
                          <a:pt x="0" y="128302"/>
                          <a:pt x="10192" y="89821"/>
                          <a:pt x="13335" y="61912"/>
                        </a:cubicBezTo>
                        <a:cubicBezTo>
                          <a:pt x="16478" y="34004"/>
                          <a:pt x="16002" y="30480"/>
                          <a:pt x="16002" y="30480"/>
                        </a:cubicBezTo>
                        <a:lnTo>
                          <a:pt x="22955" y="0"/>
                        </a:lnTo>
                        <a:lnTo>
                          <a:pt x="53530" y="0"/>
                        </a:lnTo>
                        <a:lnTo>
                          <a:pt x="13906" y="126492"/>
                        </a:lnTo>
                        <a:lnTo>
                          <a:pt x="0" y="128302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grpSp>
                <p:nvGrpSpPr>
                  <p:cNvPr id="1365" name="Graphic 3">
                    <a:extLst>
                      <a:ext uri="{FF2B5EF4-FFF2-40B4-BE49-F238E27FC236}">
                        <a16:creationId xmlns:a16="http://schemas.microsoft.com/office/drawing/2014/main" id="{7AAD87D6-9EBF-4F7B-8C4A-F439A75A31BC}"/>
                      </a:ext>
                    </a:extLst>
                  </p:cNvPr>
                  <p:cNvGrpSpPr/>
                  <p:nvPr/>
                </p:nvGrpSpPr>
                <p:grpSpPr>
                  <a:xfrm>
                    <a:off x="6015876" y="3199577"/>
                    <a:ext cx="167848" cy="804461"/>
                    <a:chOff x="6015876" y="3199577"/>
                    <a:chExt cx="167848" cy="804461"/>
                  </a:xfrm>
                  <a:solidFill>
                    <a:srgbClr val="84513A"/>
                  </a:solidFill>
                </p:grpSpPr>
                <p:grpSp>
                  <p:nvGrpSpPr>
                    <p:cNvPr id="1366" name="Graphic 3">
                      <a:extLst>
                        <a:ext uri="{FF2B5EF4-FFF2-40B4-BE49-F238E27FC236}">
                          <a16:creationId xmlns:a16="http://schemas.microsoft.com/office/drawing/2014/main" id="{81E0F737-2629-4E38-9539-B2257906A86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19400" y="3200743"/>
                      <a:ext cx="68217" cy="292243"/>
                      <a:chOff x="6019400" y="3200743"/>
                      <a:chExt cx="68217" cy="292243"/>
                    </a:xfrm>
                    <a:solidFill>
                      <a:srgbClr val="84513A"/>
                    </a:solidFill>
                  </p:grpSpPr>
                  <p:grpSp>
                    <p:nvGrpSpPr>
                      <p:cNvPr id="1475" name="Graphic 3">
                        <a:extLst>
                          <a:ext uri="{FF2B5EF4-FFF2-40B4-BE49-F238E27FC236}">
                            <a16:creationId xmlns:a16="http://schemas.microsoft.com/office/drawing/2014/main" id="{9F2D7424-A93F-4C67-8624-823EFEFF3C5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7040" y="3427094"/>
                        <a:ext cx="29796" cy="26029"/>
                        <a:chOff x="6037040" y="3427094"/>
                        <a:chExt cx="29796" cy="26029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503" name="Freeform: Shape 1502">
                          <a:extLst>
                            <a:ext uri="{FF2B5EF4-FFF2-40B4-BE49-F238E27FC236}">
                              <a16:creationId xmlns:a16="http://schemas.microsoft.com/office/drawing/2014/main" id="{7F4E430B-C862-4AAD-80CA-5BA978A3FC7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124" y="3428130"/>
                          <a:ext cx="20400" cy="24993"/>
                        </a:xfrm>
                        <a:custGeom>
                          <a:avLst/>
                          <a:gdLst>
                            <a:gd name="connsiteX0" fmla="*/ 11728 w 20400"/>
                            <a:gd name="connsiteY0" fmla="*/ 488 h 24993"/>
                            <a:gd name="connsiteX1" fmla="*/ 5536 w 20400"/>
                            <a:gd name="connsiteY1" fmla="*/ 5727 h 24993"/>
                            <a:gd name="connsiteX2" fmla="*/ 2869 w 20400"/>
                            <a:gd name="connsiteY2" fmla="*/ 13537 h 24993"/>
                            <a:gd name="connsiteX3" fmla="*/ 3822 w 20400"/>
                            <a:gd name="connsiteY3" fmla="*/ 20871 h 24993"/>
                            <a:gd name="connsiteX4" fmla="*/ 9727 w 20400"/>
                            <a:gd name="connsiteY4" fmla="*/ 20776 h 24993"/>
                            <a:gd name="connsiteX5" fmla="*/ 18109 w 20400"/>
                            <a:gd name="connsiteY5" fmla="*/ 8203 h 24993"/>
                            <a:gd name="connsiteX6" fmla="*/ 15442 w 20400"/>
                            <a:gd name="connsiteY6" fmla="*/ 1631 h 24993"/>
                            <a:gd name="connsiteX7" fmla="*/ 7632 w 20400"/>
                            <a:gd name="connsiteY7" fmla="*/ 2583 h 24993"/>
                            <a:gd name="connsiteX8" fmla="*/ 15919 w 20400"/>
                            <a:gd name="connsiteY8" fmla="*/ 202 h 24993"/>
                            <a:gd name="connsiteX9" fmla="*/ 20395 w 20400"/>
                            <a:gd name="connsiteY9" fmla="*/ 8298 h 24993"/>
                            <a:gd name="connsiteX10" fmla="*/ 11061 w 20400"/>
                            <a:gd name="connsiteY10" fmla="*/ 23634 h 24993"/>
                            <a:gd name="connsiteX11" fmla="*/ 8870 w 20400"/>
                            <a:gd name="connsiteY11" fmla="*/ 24491 h 24993"/>
                            <a:gd name="connsiteX12" fmla="*/ 6394 w 20400"/>
                            <a:gd name="connsiteY12" fmla="*/ 24967 h 24993"/>
                            <a:gd name="connsiteX13" fmla="*/ 1536 w 20400"/>
                            <a:gd name="connsiteY13" fmla="*/ 22681 h 24993"/>
                            <a:gd name="connsiteX14" fmla="*/ 488 w 20400"/>
                            <a:gd name="connsiteY14" fmla="*/ 13061 h 24993"/>
                            <a:gd name="connsiteX15" fmla="*/ 4298 w 20400"/>
                            <a:gd name="connsiteY15" fmla="*/ 4774 h 24993"/>
                            <a:gd name="connsiteX16" fmla="*/ 11728 w 20400"/>
                            <a:gd name="connsiteY16" fmla="*/ 488 h 249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20400" h="24993">
                              <a:moveTo>
                                <a:pt x="11728" y="488"/>
                              </a:moveTo>
                              <a:cubicBezTo>
                                <a:pt x="8870" y="1059"/>
                                <a:pt x="6870" y="3250"/>
                                <a:pt x="5536" y="5727"/>
                              </a:cubicBezTo>
                              <a:cubicBezTo>
                                <a:pt x="4108" y="8108"/>
                                <a:pt x="3250" y="10870"/>
                                <a:pt x="2869" y="13537"/>
                              </a:cubicBezTo>
                              <a:cubicBezTo>
                                <a:pt x="2488" y="16204"/>
                                <a:pt x="2488" y="19252"/>
                                <a:pt x="3822" y="20871"/>
                              </a:cubicBezTo>
                              <a:cubicBezTo>
                                <a:pt x="4965" y="22491"/>
                                <a:pt x="7441" y="22014"/>
                                <a:pt x="9727" y="20776"/>
                              </a:cubicBezTo>
                              <a:cubicBezTo>
                                <a:pt x="14585" y="18681"/>
                                <a:pt x="17538" y="13632"/>
                                <a:pt x="18109" y="8203"/>
                              </a:cubicBezTo>
                              <a:cubicBezTo>
                                <a:pt x="18395" y="5536"/>
                                <a:pt x="17633" y="2679"/>
                                <a:pt x="15442" y="1631"/>
                              </a:cubicBezTo>
                              <a:cubicBezTo>
                                <a:pt x="13156" y="583"/>
                                <a:pt x="10204" y="1536"/>
                                <a:pt x="7632" y="2583"/>
                              </a:cubicBezTo>
                              <a:cubicBezTo>
                                <a:pt x="9918" y="964"/>
                                <a:pt x="12680" y="-560"/>
                                <a:pt x="15919" y="202"/>
                              </a:cubicBezTo>
                              <a:cubicBezTo>
                                <a:pt x="19252" y="1345"/>
                                <a:pt x="20491" y="5250"/>
                                <a:pt x="20395" y="8298"/>
                              </a:cubicBezTo>
                              <a:cubicBezTo>
                                <a:pt x="20395" y="14585"/>
                                <a:pt x="16776" y="21062"/>
                                <a:pt x="11061" y="23634"/>
                              </a:cubicBezTo>
                              <a:cubicBezTo>
                                <a:pt x="10394" y="24015"/>
                                <a:pt x="9632" y="24300"/>
                                <a:pt x="8870" y="24491"/>
                              </a:cubicBezTo>
                              <a:cubicBezTo>
                                <a:pt x="8108" y="24777"/>
                                <a:pt x="7346" y="25062"/>
                                <a:pt x="6394" y="24967"/>
                              </a:cubicBezTo>
                              <a:cubicBezTo>
                                <a:pt x="4679" y="25158"/>
                                <a:pt x="2584" y="24300"/>
                                <a:pt x="1536" y="22681"/>
                              </a:cubicBezTo>
                              <a:cubicBezTo>
                                <a:pt x="-560" y="19443"/>
                                <a:pt x="-83" y="16014"/>
                                <a:pt x="488" y="13061"/>
                              </a:cubicBezTo>
                              <a:cubicBezTo>
                                <a:pt x="1250" y="10013"/>
                                <a:pt x="2488" y="7251"/>
                                <a:pt x="4298" y="4774"/>
                              </a:cubicBezTo>
                              <a:cubicBezTo>
                                <a:pt x="6203" y="2488"/>
                                <a:pt x="8775" y="297"/>
                                <a:pt x="11728" y="48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04" name="Freeform: Shape 1503">
                          <a:extLst>
                            <a:ext uri="{FF2B5EF4-FFF2-40B4-BE49-F238E27FC236}">
                              <a16:creationId xmlns:a16="http://schemas.microsoft.com/office/drawing/2014/main" id="{20661D95-B660-4AB1-BAC2-5F9B7825BD3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7040" y="3431326"/>
                          <a:ext cx="8996" cy="12245"/>
                        </a:xfrm>
                        <a:custGeom>
                          <a:avLst/>
                          <a:gdLst>
                            <a:gd name="connsiteX0" fmla="*/ 0 w 8996"/>
                            <a:gd name="connsiteY0" fmla="*/ 5102 h 12245"/>
                            <a:gd name="connsiteX1" fmla="*/ 2762 w 8996"/>
                            <a:gd name="connsiteY1" fmla="*/ 340 h 12245"/>
                            <a:gd name="connsiteX2" fmla="*/ 8477 w 8996"/>
                            <a:gd name="connsiteY2" fmla="*/ 2626 h 12245"/>
                            <a:gd name="connsiteX3" fmla="*/ 8001 w 8996"/>
                            <a:gd name="connsiteY3" fmla="*/ 8722 h 12245"/>
                            <a:gd name="connsiteX4" fmla="*/ 4096 w 8996"/>
                            <a:gd name="connsiteY4" fmla="*/ 12246 h 12245"/>
                            <a:gd name="connsiteX5" fmla="*/ 5905 w 8996"/>
                            <a:gd name="connsiteY5" fmla="*/ 7769 h 12245"/>
                            <a:gd name="connsiteX6" fmla="*/ 5810 w 8996"/>
                            <a:gd name="connsiteY6" fmla="*/ 4150 h 12245"/>
                            <a:gd name="connsiteX7" fmla="*/ 3429 w 8996"/>
                            <a:gd name="connsiteY7" fmla="*/ 2721 h 12245"/>
                            <a:gd name="connsiteX8" fmla="*/ 0 w 8996"/>
                            <a:gd name="connsiteY8" fmla="*/ 5102 h 1224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8996" h="12245">
                              <a:moveTo>
                                <a:pt x="0" y="5102"/>
                              </a:moveTo>
                              <a:cubicBezTo>
                                <a:pt x="0" y="3388"/>
                                <a:pt x="762" y="1292"/>
                                <a:pt x="2762" y="340"/>
                              </a:cubicBezTo>
                              <a:cubicBezTo>
                                <a:pt x="4763" y="-613"/>
                                <a:pt x="7525" y="530"/>
                                <a:pt x="8477" y="2626"/>
                              </a:cubicBezTo>
                              <a:cubicBezTo>
                                <a:pt x="9430" y="4816"/>
                                <a:pt x="8953" y="7102"/>
                                <a:pt x="8001" y="8722"/>
                              </a:cubicBezTo>
                              <a:cubicBezTo>
                                <a:pt x="7048" y="10341"/>
                                <a:pt x="5620" y="11484"/>
                                <a:pt x="4096" y="12246"/>
                              </a:cubicBezTo>
                              <a:cubicBezTo>
                                <a:pt x="4763" y="10531"/>
                                <a:pt x="5620" y="9198"/>
                                <a:pt x="5905" y="7769"/>
                              </a:cubicBezTo>
                              <a:cubicBezTo>
                                <a:pt x="6286" y="6340"/>
                                <a:pt x="6286" y="5007"/>
                                <a:pt x="5810" y="4150"/>
                              </a:cubicBezTo>
                              <a:cubicBezTo>
                                <a:pt x="5429" y="3197"/>
                                <a:pt x="4572" y="2721"/>
                                <a:pt x="3429" y="2721"/>
                              </a:cubicBezTo>
                              <a:cubicBezTo>
                                <a:pt x="2381" y="2816"/>
                                <a:pt x="1143" y="3769"/>
                                <a:pt x="0" y="51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05" name="Freeform: Shape 1504">
                          <a:extLst>
                            <a:ext uri="{FF2B5EF4-FFF2-40B4-BE49-F238E27FC236}">
                              <a16:creationId xmlns:a16="http://schemas.microsoft.com/office/drawing/2014/main" id="{90B34A50-F60C-4292-AECB-423D5FE9A3B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185" y="3439564"/>
                          <a:ext cx="12651" cy="6960"/>
                        </a:xfrm>
                        <a:custGeom>
                          <a:avLst/>
                          <a:gdLst>
                            <a:gd name="connsiteX0" fmla="*/ 11620 w 12651"/>
                            <a:gd name="connsiteY0" fmla="*/ 6866 h 6960"/>
                            <a:gd name="connsiteX1" fmla="*/ 10287 w 12651"/>
                            <a:gd name="connsiteY1" fmla="*/ 3246 h 6960"/>
                            <a:gd name="connsiteX2" fmla="*/ 7525 w 12651"/>
                            <a:gd name="connsiteY2" fmla="*/ 3341 h 6960"/>
                            <a:gd name="connsiteX3" fmla="*/ 0 w 12651"/>
                            <a:gd name="connsiteY3" fmla="*/ 6961 h 6960"/>
                            <a:gd name="connsiteX4" fmla="*/ 2477 w 12651"/>
                            <a:gd name="connsiteY4" fmla="*/ 2770 h 6960"/>
                            <a:gd name="connsiteX5" fmla="*/ 6667 w 12651"/>
                            <a:gd name="connsiteY5" fmla="*/ 293 h 6960"/>
                            <a:gd name="connsiteX6" fmla="*/ 12002 w 12651"/>
                            <a:gd name="connsiteY6" fmla="*/ 1722 h 6960"/>
                            <a:gd name="connsiteX7" fmla="*/ 11620 w 12651"/>
                            <a:gd name="connsiteY7" fmla="*/ 6866 h 69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651" h="6960">
                              <a:moveTo>
                                <a:pt x="11620" y="6866"/>
                              </a:moveTo>
                              <a:cubicBezTo>
                                <a:pt x="11335" y="5246"/>
                                <a:pt x="11049" y="3627"/>
                                <a:pt x="10287" y="3246"/>
                              </a:cubicBezTo>
                              <a:cubicBezTo>
                                <a:pt x="9811" y="2865"/>
                                <a:pt x="8668" y="2960"/>
                                <a:pt x="7525" y="3341"/>
                              </a:cubicBezTo>
                              <a:cubicBezTo>
                                <a:pt x="5048" y="4103"/>
                                <a:pt x="2572" y="5246"/>
                                <a:pt x="0" y="6961"/>
                              </a:cubicBezTo>
                              <a:cubicBezTo>
                                <a:pt x="286" y="5342"/>
                                <a:pt x="1333" y="3913"/>
                                <a:pt x="2477" y="2770"/>
                              </a:cubicBezTo>
                              <a:cubicBezTo>
                                <a:pt x="3619" y="1627"/>
                                <a:pt x="5048" y="770"/>
                                <a:pt x="6667" y="293"/>
                              </a:cubicBezTo>
                              <a:cubicBezTo>
                                <a:pt x="8191" y="-88"/>
                                <a:pt x="10668" y="-469"/>
                                <a:pt x="12002" y="1722"/>
                              </a:cubicBezTo>
                              <a:cubicBezTo>
                                <a:pt x="13240" y="3818"/>
                                <a:pt x="12478" y="5532"/>
                                <a:pt x="11620" y="686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06" name="Freeform: Shape 1505">
                          <a:extLst>
                            <a:ext uri="{FF2B5EF4-FFF2-40B4-BE49-F238E27FC236}">
                              <a16:creationId xmlns:a16="http://schemas.microsoft.com/office/drawing/2014/main" id="{C057736E-920C-4602-9049-4F0D7B17D3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3098" y="3427094"/>
                          <a:ext cx="6516" cy="11525"/>
                        </a:xfrm>
                        <a:custGeom>
                          <a:avLst/>
                          <a:gdLst>
                            <a:gd name="connsiteX0" fmla="*/ 420 w 6516"/>
                            <a:gd name="connsiteY0" fmla="*/ 11525 h 11525"/>
                            <a:gd name="connsiteX1" fmla="*/ 1087 w 6516"/>
                            <a:gd name="connsiteY1" fmla="*/ 4381 h 11525"/>
                            <a:gd name="connsiteX2" fmla="*/ 3278 w 6516"/>
                            <a:gd name="connsiteY2" fmla="*/ 1524 h 11525"/>
                            <a:gd name="connsiteX3" fmla="*/ 6516 w 6516"/>
                            <a:gd name="connsiteY3" fmla="*/ 0 h 11525"/>
                            <a:gd name="connsiteX4" fmla="*/ 3754 w 6516"/>
                            <a:gd name="connsiteY4" fmla="*/ 5810 h 11525"/>
                            <a:gd name="connsiteX5" fmla="*/ 420 w 6516"/>
                            <a:gd name="connsiteY5" fmla="*/ 11525 h 115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6516" h="11525">
                              <a:moveTo>
                                <a:pt x="420" y="11525"/>
                              </a:moveTo>
                              <a:cubicBezTo>
                                <a:pt x="-437" y="9049"/>
                                <a:pt x="134" y="6572"/>
                                <a:pt x="1087" y="4381"/>
                              </a:cubicBezTo>
                              <a:cubicBezTo>
                                <a:pt x="1658" y="3334"/>
                                <a:pt x="2325" y="2286"/>
                                <a:pt x="3278" y="1524"/>
                              </a:cubicBezTo>
                              <a:cubicBezTo>
                                <a:pt x="4230" y="762"/>
                                <a:pt x="5278" y="95"/>
                                <a:pt x="6516" y="0"/>
                              </a:cubicBezTo>
                              <a:cubicBezTo>
                                <a:pt x="5373" y="2191"/>
                                <a:pt x="4706" y="3905"/>
                                <a:pt x="3754" y="5810"/>
                              </a:cubicBezTo>
                              <a:cubicBezTo>
                                <a:pt x="2801" y="7715"/>
                                <a:pt x="1849" y="9525"/>
                                <a:pt x="420" y="11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76" name="Graphic 3">
                        <a:extLst>
                          <a:ext uri="{FF2B5EF4-FFF2-40B4-BE49-F238E27FC236}">
                            <a16:creationId xmlns:a16="http://schemas.microsoft.com/office/drawing/2014/main" id="{83854A33-0915-4819-BAF4-017C618D47F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9400" y="3464432"/>
                        <a:ext cx="58265" cy="28555"/>
                        <a:chOff x="6019400" y="3464432"/>
                        <a:chExt cx="58265" cy="28555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96" name="Freeform: Shape 1495">
                          <a:extLst>
                            <a:ext uri="{FF2B5EF4-FFF2-40B4-BE49-F238E27FC236}">
                              <a16:creationId xmlns:a16="http://schemas.microsoft.com/office/drawing/2014/main" id="{5F595B2C-B7FB-4EA7-A00D-235CF688DCD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9400" y="3469957"/>
                          <a:ext cx="58265" cy="17583"/>
                        </a:xfrm>
                        <a:custGeom>
                          <a:avLst/>
                          <a:gdLst>
                            <a:gd name="connsiteX0" fmla="*/ 15925 w 58265"/>
                            <a:gd name="connsiteY0" fmla="*/ 9525 h 17583"/>
                            <a:gd name="connsiteX1" fmla="*/ 25164 w 58265"/>
                            <a:gd name="connsiteY1" fmla="*/ 4000 h 17583"/>
                            <a:gd name="connsiteX2" fmla="*/ 35927 w 58265"/>
                            <a:gd name="connsiteY2" fmla="*/ 2762 h 17583"/>
                            <a:gd name="connsiteX3" fmla="*/ 57359 w 58265"/>
                            <a:gd name="connsiteY3" fmla="*/ 6191 h 17583"/>
                            <a:gd name="connsiteX4" fmla="*/ 58216 w 58265"/>
                            <a:gd name="connsiteY4" fmla="*/ 7810 h 17583"/>
                            <a:gd name="connsiteX5" fmla="*/ 58025 w 58265"/>
                            <a:gd name="connsiteY5" fmla="*/ 8192 h 17583"/>
                            <a:gd name="connsiteX6" fmla="*/ 44405 w 58265"/>
                            <a:gd name="connsiteY6" fmla="*/ 15430 h 17583"/>
                            <a:gd name="connsiteX7" fmla="*/ 29641 w 58265"/>
                            <a:gd name="connsiteY7" fmla="*/ 16002 h 17583"/>
                            <a:gd name="connsiteX8" fmla="*/ 15639 w 58265"/>
                            <a:gd name="connsiteY8" fmla="*/ 13144 h 17583"/>
                            <a:gd name="connsiteX9" fmla="*/ 2114 w 58265"/>
                            <a:gd name="connsiteY9" fmla="*/ 17526 h 17583"/>
                            <a:gd name="connsiteX10" fmla="*/ 2019 w 58265"/>
                            <a:gd name="connsiteY10" fmla="*/ 17526 h 17583"/>
                            <a:gd name="connsiteX11" fmla="*/ 590 w 58265"/>
                            <a:gd name="connsiteY11" fmla="*/ 16764 h 17583"/>
                            <a:gd name="connsiteX12" fmla="*/ 590 w 58265"/>
                            <a:gd name="connsiteY12" fmla="*/ 16002 h 17583"/>
                            <a:gd name="connsiteX13" fmla="*/ 18 w 58265"/>
                            <a:gd name="connsiteY13" fmla="*/ 1048 h 17583"/>
                            <a:gd name="connsiteX14" fmla="*/ 18 w 58265"/>
                            <a:gd name="connsiteY14" fmla="*/ 952 h 17583"/>
                            <a:gd name="connsiteX15" fmla="*/ 685 w 58265"/>
                            <a:gd name="connsiteY15" fmla="*/ 0 h 17583"/>
                            <a:gd name="connsiteX16" fmla="*/ 971 w 58265"/>
                            <a:gd name="connsiteY16" fmla="*/ 0 h 17583"/>
                            <a:gd name="connsiteX17" fmla="*/ 9829 w 58265"/>
                            <a:gd name="connsiteY17" fmla="*/ 2667 h 17583"/>
                            <a:gd name="connsiteX18" fmla="*/ 13829 w 58265"/>
                            <a:gd name="connsiteY18" fmla="*/ 5143 h 17583"/>
                            <a:gd name="connsiteX19" fmla="*/ 15925 w 58265"/>
                            <a:gd name="connsiteY19" fmla="*/ 9525 h 17583"/>
                            <a:gd name="connsiteX20" fmla="*/ 15925 w 58265"/>
                            <a:gd name="connsiteY20" fmla="*/ 9525 h 17583"/>
                            <a:gd name="connsiteX21" fmla="*/ 13544 w 58265"/>
                            <a:gd name="connsiteY21" fmla="*/ 5810 h 17583"/>
                            <a:gd name="connsiteX22" fmla="*/ 9543 w 58265"/>
                            <a:gd name="connsiteY22" fmla="*/ 3810 h 17583"/>
                            <a:gd name="connsiteX23" fmla="*/ 780 w 58265"/>
                            <a:gd name="connsiteY23" fmla="*/ 1905 h 17583"/>
                            <a:gd name="connsiteX24" fmla="*/ 1638 w 58265"/>
                            <a:gd name="connsiteY24" fmla="*/ 952 h 17583"/>
                            <a:gd name="connsiteX25" fmla="*/ 2876 w 58265"/>
                            <a:gd name="connsiteY25" fmla="*/ 16764 h 17583"/>
                            <a:gd name="connsiteX26" fmla="*/ 1352 w 58265"/>
                            <a:gd name="connsiteY26" fmla="*/ 15335 h 17583"/>
                            <a:gd name="connsiteX27" fmla="*/ 15449 w 58265"/>
                            <a:gd name="connsiteY27" fmla="*/ 10382 h 17583"/>
                            <a:gd name="connsiteX28" fmla="*/ 29832 w 58265"/>
                            <a:gd name="connsiteY28" fmla="*/ 12954 h 17583"/>
                            <a:gd name="connsiteX29" fmla="*/ 44119 w 58265"/>
                            <a:gd name="connsiteY29" fmla="*/ 12478 h 17583"/>
                            <a:gd name="connsiteX30" fmla="*/ 55930 w 58265"/>
                            <a:gd name="connsiteY30" fmla="*/ 6763 h 17583"/>
                            <a:gd name="connsiteX31" fmla="*/ 56597 w 58265"/>
                            <a:gd name="connsiteY31" fmla="*/ 8858 h 17583"/>
                            <a:gd name="connsiteX32" fmla="*/ 35927 w 58265"/>
                            <a:gd name="connsiteY32" fmla="*/ 4667 h 17583"/>
                            <a:gd name="connsiteX33" fmla="*/ 25450 w 58265"/>
                            <a:gd name="connsiteY33" fmla="*/ 5048 h 17583"/>
                            <a:gd name="connsiteX34" fmla="*/ 15925 w 58265"/>
                            <a:gd name="connsiteY34" fmla="*/ 9525 h 1758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</a:cxnLst>
                          <a:rect l="l" t="t" r="r" b="b"/>
                          <a:pathLst>
                            <a:path w="58265" h="17583">
                              <a:moveTo>
                                <a:pt x="15925" y="9525"/>
                              </a:moveTo>
                              <a:cubicBezTo>
                                <a:pt x="18211" y="6572"/>
                                <a:pt x="21735" y="4953"/>
                                <a:pt x="25164" y="4000"/>
                              </a:cubicBezTo>
                              <a:cubicBezTo>
                                <a:pt x="28689" y="3048"/>
                                <a:pt x="32308" y="2762"/>
                                <a:pt x="35927" y="2762"/>
                              </a:cubicBezTo>
                              <a:cubicBezTo>
                                <a:pt x="43167" y="2953"/>
                                <a:pt x="50310" y="4000"/>
                                <a:pt x="57359" y="6191"/>
                              </a:cubicBezTo>
                              <a:cubicBezTo>
                                <a:pt x="58025" y="6382"/>
                                <a:pt x="58407" y="7144"/>
                                <a:pt x="58216" y="7810"/>
                              </a:cubicBezTo>
                              <a:cubicBezTo>
                                <a:pt x="58216" y="7906"/>
                                <a:pt x="58121" y="8096"/>
                                <a:pt x="58025" y="8192"/>
                              </a:cubicBezTo>
                              <a:cubicBezTo>
                                <a:pt x="54787" y="13144"/>
                                <a:pt x="49262" y="14573"/>
                                <a:pt x="44405" y="15430"/>
                              </a:cubicBezTo>
                              <a:cubicBezTo>
                                <a:pt x="39452" y="16192"/>
                                <a:pt x="34499" y="16192"/>
                                <a:pt x="29641" y="16002"/>
                              </a:cubicBezTo>
                              <a:cubicBezTo>
                                <a:pt x="24212" y="15907"/>
                                <a:pt x="19830" y="12573"/>
                                <a:pt x="15639" y="13144"/>
                              </a:cubicBezTo>
                              <a:cubicBezTo>
                                <a:pt x="11163" y="13811"/>
                                <a:pt x="6590" y="15811"/>
                                <a:pt x="2114" y="17526"/>
                              </a:cubicBezTo>
                              <a:lnTo>
                                <a:pt x="2019" y="17526"/>
                              </a:lnTo>
                              <a:cubicBezTo>
                                <a:pt x="1447" y="17717"/>
                                <a:pt x="780" y="17431"/>
                                <a:pt x="590" y="16764"/>
                              </a:cubicBezTo>
                              <a:cubicBezTo>
                                <a:pt x="495" y="16478"/>
                                <a:pt x="495" y="16288"/>
                                <a:pt x="590" y="16002"/>
                              </a:cubicBezTo>
                              <a:cubicBezTo>
                                <a:pt x="1828" y="11335"/>
                                <a:pt x="876" y="6096"/>
                                <a:pt x="18" y="1048"/>
                              </a:cubicBezTo>
                              <a:lnTo>
                                <a:pt x="18" y="952"/>
                              </a:lnTo>
                              <a:cubicBezTo>
                                <a:pt x="-77" y="476"/>
                                <a:pt x="209" y="95"/>
                                <a:pt x="685" y="0"/>
                              </a:cubicBezTo>
                              <a:cubicBezTo>
                                <a:pt x="780" y="0"/>
                                <a:pt x="876" y="0"/>
                                <a:pt x="971" y="0"/>
                              </a:cubicBezTo>
                              <a:cubicBezTo>
                                <a:pt x="4019" y="571"/>
                                <a:pt x="6971" y="1429"/>
                                <a:pt x="9829" y="2667"/>
                              </a:cubicBezTo>
                              <a:cubicBezTo>
                                <a:pt x="11258" y="3334"/>
                                <a:pt x="12591" y="4096"/>
                                <a:pt x="13829" y="5143"/>
                              </a:cubicBezTo>
                              <a:cubicBezTo>
                                <a:pt x="14972" y="6477"/>
                                <a:pt x="16020" y="7906"/>
                                <a:pt x="15925" y="9525"/>
                              </a:cubicBezTo>
                              <a:close/>
                              <a:moveTo>
                                <a:pt x="15925" y="9525"/>
                              </a:moveTo>
                              <a:cubicBezTo>
                                <a:pt x="15830" y="7906"/>
                                <a:pt x="14782" y="6667"/>
                                <a:pt x="13544" y="5810"/>
                              </a:cubicBezTo>
                              <a:cubicBezTo>
                                <a:pt x="12306" y="4953"/>
                                <a:pt x="10972" y="4286"/>
                                <a:pt x="9543" y="3810"/>
                              </a:cubicBezTo>
                              <a:cubicBezTo>
                                <a:pt x="6686" y="2762"/>
                                <a:pt x="3733" y="2286"/>
                                <a:pt x="780" y="1905"/>
                              </a:cubicBezTo>
                              <a:lnTo>
                                <a:pt x="1638" y="952"/>
                              </a:lnTo>
                              <a:cubicBezTo>
                                <a:pt x="2590" y="6001"/>
                                <a:pt x="4019" y="11240"/>
                                <a:pt x="2876" y="16764"/>
                              </a:cubicBezTo>
                              <a:lnTo>
                                <a:pt x="1352" y="15335"/>
                              </a:lnTo>
                              <a:cubicBezTo>
                                <a:pt x="5828" y="13335"/>
                                <a:pt x="10305" y="11335"/>
                                <a:pt x="15449" y="10382"/>
                              </a:cubicBezTo>
                              <a:cubicBezTo>
                                <a:pt x="21164" y="9811"/>
                                <a:pt x="25450" y="13144"/>
                                <a:pt x="29832" y="12954"/>
                              </a:cubicBezTo>
                              <a:cubicBezTo>
                                <a:pt x="34689" y="13049"/>
                                <a:pt x="39452" y="13144"/>
                                <a:pt x="44119" y="12478"/>
                              </a:cubicBezTo>
                              <a:cubicBezTo>
                                <a:pt x="48691" y="11811"/>
                                <a:pt x="53453" y="10382"/>
                                <a:pt x="55930" y="6763"/>
                              </a:cubicBezTo>
                              <a:lnTo>
                                <a:pt x="56597" y="8858"/>
                              </a:lnTo>
                              <a:cubicBezTo>
                                <a:pt x="49929" y="6763"/>
                                <a:pt x="42976" y="5143"/>
                                <a:pt x="35927" y="4667"/>
                              </a:cubicBezTo>
                              <a:cubicBezTo>
                                <a:pt x="32403" y="4477"/>
                                <a:pt x="28879" y="4477"/>
                                <a:pt x="25450" y="5048"/>
                              </a:cubicBezTo>
                              <a:cubicBezTo>
                                <a:pt x="21926" y="5715"/>
                                <a:pt x="18497" y="6953"/>
                                <a:pt x="15925" y="9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7" name="Freeform: Shape 1496">
                          <a:extLst>
                            <a:ext uri="{FF2B5EF4-FFF2-40B4-BE49-F238E27FC236}">
                              <a16:creationId xmlns:a16="http://schemas.microsoft.com/office/drawing/2014/main" id="{77904AB1-CA1C-49F6-9D27-95A0159BB46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1369" y="3464432"/>
                          <a:ext cx="29008" cy="16478"/>
                        </a:xfrm>
                        <a:custGeom>
                          <a:avLst/>
                          <a:gdLst>
                            <a:gd name="connsiteX0" fmla="*/ 11768 w 29008"/>
                            <a:gd name="connsiteY0" fmla="*/ 16478 h 16478"/>
                            <a:gd name="connsiteX1" fmla="*/ 243 w 29008"/>
                            <a:gd name="connsiteY1" fmla="*/ 2953 h 16478"/>
                            <a:gd name="connsiteX2" fmla="*/ 338 w 29008"/>
                            <a:gd name="connsiteY2" fmla="*/ 1524 h 16478"/>
                            <a:gd name="connsiteX3" fmla="*/ 1386 w 29008"/>
                            <a:gd name="connsiteY3" fmla="*/ 1333 h 16478"/>
                            <a:gd name="connsiteX4" fmla="*/ 1481 w 29008"/>
                            <a:gd name="connsiteY4" fmla="*/ 1429 h 16478"/>
                            <a:gd name="connsiteX5" fmla="*/ 10244 w 29008"/>
                            <a:gd name="connsiteY5" fmla="*/ 4000 h 16478"/>
                            <a:gd name="connsiteX6" fmla="*/ 10244 w 29008"/>
                            <a:gd name="connsiteY6" fmla="*/ 4000 h 16478"/>
                            <a:gd name="connsiteX7" fmla="*/ 8720 w 29008"/>
                            <a:gd name="connsiteY7" fmla="*/ 5620 h 16478"/>
                            <a:gd name="connsiteX8" fmla="*/ 9101 w 29008"/>
                            <a:gd name="connsiteY8" fmla="*/ 3238 h 16478"/>
                            <a:gd name="connsiteX9" fmla="*/ 9291 w 29008"/>
                            <a:gd name="connsiteY9" fmla="*/ 1619 h 16478"/>
                            <a:gd name="connsiteX10" fmla="*/ 9291 w 29008"/>
                            <a:gd name="connsiteY10" fmla="*/ 1333 h 16478"/>
                            <a:gd name="connsiteX11" fmla="*/ 10434 w 29008"/>
                            <a:gd name="connsiteY11" fmla="*/ 0 h 16478"/>
                            <a:gd name="connsiteX12" fmla="*/ 11006 w 29008"/>
                            <a:gd name="connsiteY12" fmla="*/ 95 h 16478"/>
                            <a:gd name="connsiteX13" fmla="*/ 13578 w 29008"/>
                            <a:gd name="connsiteY13" fmla="*/ 2572 h 16478"/>
                            <a:gd name="connsiteX14" fmla="*/ 14244 w 29008"/>
                            <a:gd name="connsiteY14" fmla="*/ 3334 h 16478"/>
                            <a:gd name="connsiteX15" fmla="*/ 15483 w 29008"/>
                            <a:gd name="connsiteY15" fmla="*/ 4667 h 16478"/>
                            <a:gd name="connsiteX16" fmla="*/ 16816 w 29008"/>
                            <a:gd name="connsiteY16" fmla="*/ 6191 h 16478"/>
                            <a:gd name="connsiteX17" fmla="*/ 19388 w 29008"/>
                            <a:gd name="connsiteY17" fmla="*/ 5334 h 16478"/>
                            <a:gd name="connsiteX18" fmla="*/ 20150 w 29008"/>
                            <a:gd name="connsiteY18" fmla="*/ 5429 h 16478"/>
                            <a:gd name="connsiteX19" fmla="*/ 20531 w 29008"/>
                            <a:gd name="connsiteY19" fmla="*/ 5620 h 16478"/>
                            <a:gd name="connsiteX20" fmla="*/ 21102 w 29008"/>
                            <a:gd name="connsiteY20" fmla="*/ 6096 h 16478"/>
                            <a:gd name="connsiteX21" fmla="*/ 22150 w 29008"/>
                            <a:gd name="connsiteY21" fmla="*/ 7144 h 16478"/>
                            <a:gd name="connsiteX22" fmla="*/ 24150 w 29008"/>
                            <a:gd name="connsiteY22" fmla="*/ 9144 h 16478"/>
                            <a:gd name="connsiteX23" fmla="*/ 29008 w 29008"/>
                            <a:gd name="connsiteY23" fmla="*/ 11906 h 16478"/>
                            <a:gd name="connsiteX24" fmla="*/ 23769 w 29008"/>
                            <a:gd name="connsiteY24" fmla="*/ 9620 h 16478"/>
                            <a:gd name="connsiteX25" fmla="*/ 21483 w 29008"/>
                            <a:gd name="connsiteY25" fmla="*/ 7810 h 16478"/>
                            <a:gd name="connsiteX26" fmla="*/ 20340 w 29008"/>
                            <a:gd name="connsiteY26" fmla="*/ 6953 h 16478"/>
                            <a:gd name="connsiteX27" fmla="*/ 19769 w 29008"/>
                            <a:gd name="connsiteY27" fmla="*/ 6572 h 16478"/>
                            <a:gd name="connsiteX28" fmla="*/ 19483 w 29008"/>
                            <a:gd name="connsiteY28" fmla="*/ 6382 h 16478"/>
                            <a:gd name="connsiteX29" fmla="*/ 19578 w 29008"/>
                            <a:gd name="connsiteY29" fmla="*/ 6477 h 16478"/>
                            <a:gd name="connsiteX30" fmla="*/ 16911 w 29008"/>
                            <a:gd name="connsiteY30" fmla="*/ 7715 h 16478"/>
                            <a:gd name="connsiteX31" fmla="*/ 15673 w 29008"/>
                            <a:gd name="connsiteY31" fmla="*/ 7525 h 16478"/>
                            <a:gd name="connsiteX32" fmla="*/ 14911 w 29008"/>
                            <a:gd name="connsiteY32" fmla="*/ 6858 h 16478"/>
                            <a:gd name="connsiteX33" fmla="*/ 13863 w 29008"/>
                            <a:gd name="connsiteY33" fmla="*/ 5715 h 16478"/>
                            <a:gd name="connsiteX34" fmla="*/ 13197 w 29008"/>
                            <a:gd name="connsiteY34" fmla="*/ 5048 h 16478"/>
                            <a:gd name="connsiteX35" fmla="*/ 11768 w 29008"/>
                            <a:gd name="connsiteY35" fmla="*/ 3810 h 16478"/>
                            <a:gd name="connsiteX36" fmla="*/ 10149 w 29008"/>
                            <a:gd name="connsiteY36" fmla="*/ 2381 h 16478"/>
                            <a:gd name="connsiteX37" fmla="*/ 11768 w 29008"/>
                            <a:gd name="connsiteY37" fmla="*/ 857 h 16478"/>
                            <a:gd name="connsiteX38" fmla="*/ 11768 w 29008"/>
                            <a:gd name="connsiteY38" fmla="*/ 3429 h 16478"/>
                            <a:gd name="connsiteX39" fmla="*/ 11673 w 29008"/>
                            <a:gd name="connsiteY39" fmla="*/ 5144 h 16478"/>
                            <a:gd name="connsiteX40" fmla="*/ 10530 w 29008"/>
                            <a:gd name="connsiteY40" fmla="*/ 6763 h 16478"/>
                            <a:gd name="connsiteX41" fmla="*/ 10149 w 29008"/>
                            <a:gd name="connsiteY41" fmla="*/ 6763 h 16478"/>
                            <a:gd name="connsiteX42" fmla="*/ 10053 w 29008"/>
                            <a:gd name="connsiteY42" fmla="*/ 6763 h 16478"/>
                            <a:gd name="connsiteX43" fmla="*/ 10053 w 29008"/>
                            <a:gd name="connsiteY43" fmla="*/ 6763 h 16478"/>
                            <a:gd name="connsiteX44" fmla="*/ 433 w 29008"/>
                            <a:gd name="connsiteY44" fmla="*/ 2762 h 16478"/>
                            <a:gd name="connsiteX45" fmla="*/ 1671 w 29008"/>
                            <a:gd name="connsiteY45" fmla="*/ 1238 h 16478"/>
                            <a:gd name="connsiteX46" fmla="*/ 11768 w 29008"/>
                            <a:gd name="connsiteY46" fmla="*/ 16478 h 16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</a:cxnLst>
                          <a:rect l="l" t="t" r="r" b="b"/>
                          <a:pathLst>
                            <a:path w="29008" h="16478">
                              <a:moveTo>
                                <a:pt x="11768" y="16478"/>
                              </a:moveTo>
                              <a:cubicBezTo>
                                <a:pt x="8339" y="11621"/>
                                <a:pt x="4148" y="7525"/>
                                <a:pt x="243" y="2953"/>
                              </a:cubicBezTo>
                              <a:cubicBezTo>
                                <a:pt x="-138" y="2572"/>
                                <a:pt x="-43" y="1905"/>
                                <a:pt x="338" y="1524"/>
                              </a:cubicBezTo>
                              <a:cubicBezTo>
                                <a:pt x="624" y="1238"/>
                                <a:pt x="1005" y="1238"/>
                                <a:pt x="1386" y="1333"/>
                              </a:cubicBezTo>
                              <a:lnTo>
                                <a:pt x="1481" y="1429"/>
                              </a:lnTo>
                              <a:cubicBezTo>
                                <a:pt x="4338" y="2857"/>
                                <a:pt x="7386" y="4096"/>
                                <a:pt x="10244" y="4000"/>
                              </a:cubicBezTo>
                              <a:lnTo>
                                <a:pt x="10244" y="4000"/>
                              </a:lnTo>
                              <a:lnTo>
                                <a:pt x="8720" y="5620"/>
                              </a:lnTo>
                              <a:cubicBezTo>
                                <a:pt x="8720" y="4572"/>
                                <a:pt x="8910" y="3905"/>
                                <a:pt x="9101" y="3238"/>
                              </a:cubicBezTo>
                              <a:cubicBezTo>
                                <a:pt x="9291" y="2572"/>
                                <a:pt x="9387" y="2000"/>
                                <a:pt x="9291" y="1619"/>
                              </a:cubicBezTo>
                              <a:lnTo>
                                <a:pt x="9291" y="1333"/>
                              </a:lnTo>
                              <a:cubicBezTo>
                                <a:pt x="9291" y="667"/>
                                <a:pt x="9768" y="95"/>
                                <a:pt x="10434" y="0"/>
                              </a:cubicBezTo>
                              <a:cubicBezTo>
                                <a:pt x="10625" y="0"/>
                                <a:pt x="10815" y="0"/>
                                <a:pt x="11006" y="95"/>
                              </a:cubicBezTo>
                              <a:cubicBezTo>
                                <a:pt x="12530" y="857"/>
                                <a:pt x="12911" y="1810"/>
                                <a:pt x="13578" y="2572"/>
                              </a:cubicBezTo>
                              <a:cubicBezTo>
                                <a:pt x="13863" y="2953"/>
                                <a:pt x="14149" y="3334"/>
                                <a:pt x="14244" y="3334"/>
                              </a:cubicBezTo>
                              <a:cubicBezTo>
                                <a:pt x="15197" y="3905"/>
                                <a:pt x="15197" y="4286"/>
                                <a:pt x="15483" y="4667"/>
                              </a:cubicBezTo>
                              <a:cubicBezTo>
                                <a:pt x="15959" y="5429"/>
                                <a:pt x="16721" y="6477"/>
                                <a:pt x="16816" y="6191"/>
                              </a:cubicBezTo>
                              <a:cubicBezTo>
                                <a:pt x="17483" y="6191"/>
                                <a:pt x="18245" y="5715"/>
                                <a:pt x="19388" y="5334"/>
                              </a:cubicBezTo>
                              <a:cubicBezTo>
                                <a:pt x="19483" y="5239"/>
                                <a:pt x="19959" y="5239"/>
                                <a:pt x="20150" y="5429"/>
                              </a:cubicBezTo>
                              <a:lnTo>
                                <a:pt x="20531" y="5620"/>
                              </a:lnTo>
                              <a:lnTo>
                                <a:pt x="21102" y="6096"/>
                              </a:lnTo>
                              <a:lnTo>
                                <a:pt x="22150" y="7144"/>
                              </a:lnTo>
                              <a:lnTo>
                                <a:pt x="24150" y="9144"/>
                              </a:lnTo>
                              <a:cubicBezTo>
                                <a:pt x="25484" y="10477"/>
                                <a:pt x="27008" y="11716"/>
                                <a:pt x="29008" y="11906"/>
                              </a:cubicBezTo>
                              <a:cubicBezTo>
                                <a:pt x="27103" y="11906"/>
                                <a:pt x="25293" y="10763"/>
                                <a:pt x="23769" y="9620"/>
                              </a:cubicBezTo>
                              <a:lnTo>
                                <a:pt x="21483" y="7810"/>
                              </a:lnTo>
                              <a:lnTo>
                                <a:pt x="20340" y="6953"/>
                              </a:lnTo>
                              <a:lnTo>
                                <a:pt x="19769" y="6572"/>
                              </a:lnTo>
                              <a:lnTo>
                                <a:pt x="19483" y="6382"/>
                              </a:lnTo>
                              <a:cubicBezTo>
                                <a:pt x="19483" y="6382"/>
                                <a:pt x="19674" y="6382"/>
                                <a:pt x="19578" y="6477"/>
                              </a:cubicBezTo>
                              <a:cubicBezTo>
                                <a:pt x="18912" y="6763"/>
                                <a:pt x="18150" y="7429"/>
                                <a:pt x="16911" y="7715"/>
                              </a:cubicBezTo>
                              <a:cubicBezTo>
                                <a:pt x="16626" y="7810"/>
                                <a:pt x="16149" y="7715"/>
                                <a:pt x="15673" y="7525"/>
                              </a:cubicBezTo>
                              <a:cubicBezTo>
                                <a:pt x="15292" y="7239"/>
                                <a:pt x="15197" y="7144"/>
                                <a:pt x="14911" y="6858"/>
                              </a:cubicBezTo>
                              <a:lnTo>
                                <a:pt x="13863" y="5715"/>
                              </a:lnTo>
                              <a:cubicBezTo>
                                <a:pt x="13578" y="5429"/>
                                <a:pt x="13101" y="4858"/>
                                <a:pt x="13197" y="5048"/>
                              </a:cubicBezTo>
                              <a:cubicBezTo>
                                <a:pt x="12435" y="4667"/>
                                <a:pt x="12149" y="4191"/>
                                <a:pt x="11768" y="3810"/>
                              </a:cubicBezTo>
                              <a:cubicBezTo>
                                <a:pt x="11101" y="3143"/>
                                <a:pt x="10339" y="2381"/>
                                <a:pt x="10149" y="2381"/>
                              </a:cubicBezTo>
                              <a:lnTo>
                                <a:pt x="11768" y="857"/>
                              </a:lnTo>
                              <a:cubicBezTo>
                                <a:pt x="11958" y="1905"/>
                                <a:pt x="11863" y="2667"/>
                                <a:pt x="11768" y="3429"/>
                              </a:cubicBezTo>
                              <a:cubicBezTo>
                                <a:pt x="11673" y="4096"/>
                                <a:pt x="11577" y="4858"/>
                                <a:pt x="11673" y="5144"/>
                              </a:cubicBezTo>
                              <a:cubicBezTo>
                                <a:pt x="11768" y="5905"/>
                                <a:pt x="11292" y="6667"/>
                                <a:pt x="10530" y="6763"/>
                              </a:cubicBezTo>
                              <a:cubicBezTo>
                                <a:pt x="10434" y="6763"/>
                                <a:pt x="10244" y="6763"/>
                                <a:pt x="10149" y="6763"/>
                              </a:cubicBezTo>
                              <a:lnTo>
                                <a:pt x="10053" y="6763"/>
                              </a:lnTo>
                              <a:lnTo>
                                <a:pt x="10053" y="6763"/>
                              </a:lnTo>
                              <a:cubicBezTo>
                                <a:pt x="6339" y="6382"/>
                                <a:pt x="3291" y="4572"/>
                                <a:pt x="433" y="2762"/>
                              </a:cubicBezTo>
                              <a:lnTo>
                                <a:pt x="1671" y="1238"/>
                              </a:lnTo>
                              <a:cubicBezTo>
                                <a:pt x="5005" y="6572"/>
                                <a:pt x="8815" y="11240"/>
                                <a:pt x="11768" y="1647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8" name="Freeform: Shape 1497">
                          <a:extLst>
                            <a:ext uri="{FF2B5EF4-FFF2-40B4-BE49-F238E27FC236}">
                              <a16:creationId xmlns:a16="http://schemas.microsoft.com/office/drawing/2014/main" id="{DC572232-29BC-46AD-92E2-2471F84A707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1804" y="3482339"/>
                          <a:ext cx="12953" cy="10648"/>
                        </a:xfrm>
                        <a:custGeom>
                          <a:avLst/>
                          <a:gdLst>
                            <a:gd name="connsiteX0" fmla="*/ 12954 w 12953"/>
                            <a:gd name="connsiteY0" fmla="*/ 0 h 10648"/>
                            <a:gd name="connsiteX1" fmla="*/ 8382 w 12953"/>
                            <a:gd name="connsiteY1" fmla="*/ 6382 h 10648"/>
                            <a:gd name="connsiteX2" fmla="*/ 2191 w 12953"/>
                            <a:gd name="connsiteY2" fmla="*/ 10382 h 10648"/>
                            <a:gd name="connsiteX3" fmla="*/ 2000 w 12953"/>
                            <a:gd name="connsiteY3" fmla="*/ 10477 h 10648"/>
                            <a:gd name="connsiteX4" fmla="*/ 190 w 12953"/>
                            <a:gd name="connsiteY4" fmla="*/ 9906 h 10648"/>
                            <a:gd name="connsiteX5" fmla="*/ 0 w 12953"/>
                            <a:gd name="connsiteY5" fmla="*/ 9049 h 10648"/>
                            <a:gd name="connsiteX6" fmla="*/ 1715 w 12953"/>
                            <a:gd name="connsiteY6" fmla="*/ 5334 h 10648"/>
                            <a:gd name="connsiteX7" fmla="*/ 4667 w 12953"/>
                            <a:gd name="connsiteY7" fmla="*/ 2858 h 10648"/>
                            <a:gd name="connsiteX8" fmla="*/ 2667 w 12953"/>
                            <a:gd name="connsiteY8" fmla="*/ 9430 h 10648"/>
                            <a:gd name="connsiteX9" fmla="*/ 571 w 12953"/>
                            <a:gd name="connsiteY9" fmla="*/ 8096 h 10648"/>
                            <a:gd name="connsiteX10" fmla="*/ 12954 w 12953"/>
                            <a:gd name="connsiteY10" fmla="*/ 0 h 106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2953" h="10648">
                              <a:moveTo>
                                <a:pt x="12954" y="0"/>
                              </a:moveTo>
                              <a:cubicBezTo>
                                <a:pt x="12287" y="2667"/>
                                <a:pt x="10287" y="4763"/>
                                <a:pt x="8382" y="6382"/>
                              </a:cubicBezTo>
                              <a:cubicBezTo>
                                <a:pt x="6382" y="8001"/>
                                <a:pt x="4191" y="9239"/>
                                <a:pt x="2191" y="10382"/>
                              </a:cubicBezTo>
                              <a:lnTo>
                                <a:pt x="2000" y="10477"/>
                              </a:lnTo>
                              <a:cubicBezTo>
                                <a:pt x="1333" y="10858"/>
                                <a:pt x="571" y="10573"/>
                                <a:pt x="190" y="9906"/>
                              </a:cubicBezTo>
                              <a:cubicBezTo>
                                <a:pt x="0" y="9620"/>
                                <a:pt x="0" y="9335"/>
                                <a:pt x="0" y="9049"/>
                              </a:cubicBezTo>
                              <a:cubicBezTo>
                                <a:pt x="286" y="7620"/>
                                <a:pt x="952" y="6382"/>
                                <a:pt x="1715" y="5334"/>
                              </a:cubicBezTo>
                              <a:cubicBezTo>
                                <a:pt x="2477" y="4286"/>
                                <a:pt x="3524" y="3334"/>
                                <a:pt x="4667" y="2858"/>
                              </a:cubicBezTo>
                              <a:cubicBezTo>
                                <a:pt x="3429" y="5048"/>
                                <a:pt x="2762" y="7334"/>
                                <a:pt x="2667" y="9430"/>
                              </a:cubicBezTo>
                              <a:lnTo>
                                <a:pt x="571" y="8096"/>
                              </a:lnTo>
                              <a:cubicBezTo>
                                <a:pt x="4763" y="4763"/>
                                <a:pt x="9049" y="3334"/>
                                <a:pt x="129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9" name="Freeform: Shape 1498">
                          <a:extLst>
                            <a:ext uri="{FF2B5EF4-FFF2-40B4-BE49-F238E27FC236}">
                              <a16:creationId xmlns:a16="http://schemas.microsoft.com/office/drawing/2014/main" id="{EF0FF41C-1D4E-42D8-AEED-BC664932C6C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2850" y="3472243"/>
                          <a:ext cx="7431" cy="11574"/>
                        </a:xfrm>
                        <a:custGeom>
                          <a:avLst/>
                          <a:gdLst>
                            <a:gd name="connsiteX0" fmla="*/ 7432 w 7431"/>
                            <a:gd name="connsiteY0" fmla="*/ 11525 h 11574"/>
                            <a:gd name="connsiteX1" fmla="*/ 3526 w 7431"/>
                            <a:gd name="connsiteY1" fmla="*/ 10668 h 11574"/>
                            <a:gd name="connsiteX2" fmla="*/ 478 w 7431"/>
                            <a:gd name="connsiteY2" fmla="*/ 7429 h 11574"/>
                            <a:gd name="connsiteX3" fmla="*/ 669 w 7431"/>
                            <a:gd name="connsiteY3" fmla="*/ 2572 h 11574"/>
                            <a:gd name="connsiteX4" fmla="*/ 4003 w 7431"/>
                            <a:gd name="connsiteY4" fmla="*/ 0 h 11574"/>
                            <a:gd name="connsiteX5" fmla="*/ 2860 w 7431"/>
                            <a:gd name="connsiteY5" fmla="*/ 3429 h 11574"/>
                            <a:gd name="connsiteX6" fmla="*/ 3241 w 7431"/>
                            <a:gd name="connsiteY6" fmla="*/ 6096 h 11574"/>
                            <a:gd name="connsiteX7" fmla="*/ 7432 w 7431"/>
                            <a:gd name="connsiteY7" fmla="*/ 11525 h 115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7431" h="11574">
                              <a:moveTo>
                                <a:pt x="7432" y="11525"/>
                              </a:moveTo>
                              <a:cubicBezTo>
                                <a:pt x="6098" y="11716"/>
                                <a:pt x="4765" y="11335"/>
                                <a:pt x="3526" y="10668"/>
                              </a:cubicBezTo>
                              <a:cubicBezTo>
                                <a:pt x="2288" y="10001"/>
                                <a:pt x="1145" y="8954"/>
                                <a:pt x="478" y="7429"/>
                              </a:cubicBezTo>
                              <a:cubicBezTo>
                                <a:pt x="-188" y="5906"/>
                                <a:pt x="-188" y="3905"/>
                                <a:pt x="669" y="2572"/>
                              </a:cubicBezTo>
                              <a:cubicBezTo>
                                <a:pt x="1526" y="1238"/>
                                <a:pt x="2669" y="381"/>
                                <a:pt x="4003" y="0"/>
                              </a:cubicBezTo>
                              <a:cubicBezTo>
                                <a:pt x="3431" y="1333"/>
                                <a:pt x="2955" y="2477"/>
                                <a:pt x="2860" y="3429"/>
                              </a:cubicBezTo>
                              <a:cubicBezTo>
                                <a:pt x="2764" y="4477"/>
                                <a:pt x="2860" y="5239"/>
                                <a:pt x="3241" y="6096"/>
                              </a:cubicBezTo>
                              <a:cubicBezTo>
                                <a:pt x="3907" y="7906"/>
                                <a:pt x="5527" y="9525"/>
                                <a:pt x="7432" y="11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00" name="Freeform: Shape 1499">
                          <a:extLst>
                            <a:ext uri="{FF2B5EF4-FFF2-40B4-BE49-F238E27FC236}">
                              <a16:creationId xmlns:a16="http://schemas.microsoft.com/office/drawing/2014/main" id="{DF980393-F4CE-4B7C-8324-AC30E0BD728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8186" y="3478529"/>
                          <a:ext cx="2774" cy="3069"/>
                        </a:xfrm>
                        <a:custGeom>
                          <a:avLst/>
                          <a:gdLst>
                            <a:gd name="connsiteX0" fmla="*/ 0 w 2774"/>
                            <a:gd name="connsiteY0" fmla="*/ 1715 h 3069"/>
                            <a:gd name="connsiteX1" fmla="*/ 1048 w 2774"/>
                            <a:gd name="connsiteY1" fmla="*/ 0 h 3069"/>
                            <a:gd name="connsiteX2" fmla="*/ 2762 w 2774"/>
                            <a:gd name="connsiteY2" fmla="*/ 1048 h 3069"/>
                            <a:gd name="connsiteX3" fmla="*/ 1810 w 2774"/>
                            <a:gd name="connsiteY3" fmla="*/ 3048 h 3069"/>
                            <a:gd name="connsiteX4" fmla="*/ 0 w 2774"/>
                            <a:gd name="connsiteY4" fmla="*/ 1715 h 306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2774" h="3069">
                              <a:moveTo>
                                <a:pt x="0" y="1715"/>
                              </a:moveTo>
                              <a:cubicBezTo>
                                <a:pt x="476" y="476"/>
                                <a:pt x="667" y="95"/>
                                <a:pt x="1048" y="0"/>
                              </a:cubicBezTo>
                              <a:cubicBezTo>
                                <a:pt x="1429" y="0"/>
                                <a:pt x="1810" y="95"/>
                                <a:pt x="2762" y="1048"/>
                              </a:cubicBezTo>
                              <a:cubicBezTo>
                                <a:pt x="2857" y="2381"/>
                                <a:pt x="2381" y="2858"/>
                                <a:pt x="1810" y="3048"/>
                              </a:cubicBezTo>
                              <a:cubicBezTo>
                                <a:pt x="1238" y="3143"/>
                                <a:pt x="571" y="2953"/>
                                <a:pt x="0" y="17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01" name="Freeform: Shape 1500">
                          <a:extLst>
                            <a:ext uri="{FF2B5EF4-FFF2-40B4-BE49-F238E27FC236}">
                              <a16:creationId xmlns:a16="http://schemas.microsoft.com/office/drawing/2014/main" id="{FEBBA8A5-D970-4C09-8EBE-16C4B31B832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4184" y="3477862"/>
                          <a:ext cx="10286" cy="3238"/>
                        </a:xfrm>
                        <a:custGeom>
                          <a:avLst/>
                          <a:gdLst>
                            <a:gd name="connsiteX0" fmla="*/ 0 w 10286"/>
                            <a:gd name="connsiteY0" fmla="*/ 1619 h 3238"/>
                            <a:gd name="connsiteX1" fmla="*/ 5143 w 10286"/>
                            <a:gd name="connsiteY1" fmla="*/ 0 h 3238"/>
                            <a:gd name="connsiteX2" fmla="*/ 10287 w 10286"/>
                            <a:gd name="connsiteY2" fmla="*/ 1619 h 3238"/>
                            <a:gd name="connsiteX3" fmla="*/ 5143 w 10286"/>
                            <a:gd name="connsiteY3" fmla="*/ 3239 h 3238"/>
                            <a:gd name="connsiteX4" fmla="*/ 0 w 10286"/>
                            <a:gd name="connsiteY4" fmla="*/ 1619 h 323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0286" h="3238">
                              <a:moveTo>
                                <a:pt x="0" y="1619"/>
                              </a:moveTo>
                              <a:cubicBezTo>
                                <a:pt x="1714" y="381"/>
                                <a:pt x="3429" y="95"/>
                                <a:pt x="5143" y="0"/>
                              </a:cubicBezTo>
                              <a:cubicBezTo>
                                <a:pt x="6858" y="95"/>
                                <a:pt x="8572" y="381"/>
                                <a:pt x="10287" y="1619"/>
                              </a:cubicBezTo>
                              <a:cubicBezTo>
                                <a:pt x="8572" y="2858"/>
                                <a:pt x="6858" y="3143"/>
                                <a:pt x="5143" y="3239"/>
                              </a:cubicBezTo>
                              <a:cubicBezTo>
                                <a:pt x="3429" y="3143"/>
                                <a:pt x="1714" y="2858"/>
                                <a:pt x="0" y="161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02" name="Freeform: Shape 1501">
                          <a:extLst>
                            <a:ext uri="{FF2B5EF4-FFF2-40B4-BE49-F238E27FC236}">
                              <a16:creationId xmlns:a16="http://schemas.microsoft.com/office/drawing/2014/main" id="{1EADD669-1417-4BE8-BE58-76F2E65DA5C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1609" y="3479306"/>
                          <a:ext cx="15811" cy="3379"/>
                        </a:xfrm>
                        <a:custGeom>
                          <a:avLst/>
                          <a:gdLst>
                            <a:gd name="connsiteX0" fmla="*/ 0 w 15811"/>
                            <a:gd name="connsiteY0" fmla="*/ 3033 h 3379"/>
                            <a:gd name="connsiteX1" fmla="*/ 7715 w 15811"/>
                            <a:gd name="connsiteY1" fmla="*/ 81 h 3379"/>
                            <a:gd name="connsiteX2" fmla="*/ 15812 w 15811"/>
                            <a:gd name="connsiteY2" fmla="*/ 938 h 3379"/>
                            <a:gd name="connsiteX3" fmla="*/ 8001 w 15811"/>
                            <a:gd name="connsiteY3" fmla="*/ 3224 h 3379"/>
                            <a:gd name="connsiteX4" fmla="*/ 0 w 15811"/>
                            <a:gd name="connsiteY4" fmla="*/ 3033 h 337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811" h="3379">
                              <a:moveTo>
                                <a:pt x="0" y="3033"/>
                              </a:moveTo>
                              <a:cubicBezTo>
                                <a:pt x="2286" y="1033"/>
                                <a:pt x="5048" y="366"/>
                                <a:pt x="7715" y="81"/>
                              </a:cubicBezTo>
                              <a:cubicBezTo>
                                <a:pt x="10382" y="-110"/>
                                <a:pt x="13049" y="-15"/>
                                <a:pt x="15812" y="938"/>
                              </a:cubicBezTo>
                              <a:cubicBezTo>
                                <a:pt x="13335" y="2557"/>
                                <a:pt x="10573" y="2938"/>
                                <a:pt x="8001" y="3224"/>
                              </a:cubicBezTo>
                              <a:cubicBezTo>
                                <a:pt x="5334" y="3414"/>
                                <a:pt x="2858" y="3510"/>
                                <a:pt x="0" y="30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77" name="Graphic 3">
                        <a:extLst>
                          <a:ext uri="{FF2B5EF4-FFF2-40B4-BE49-F238E27FC236}">
                            <a16:creationId xmlns:a16="http://schemas.microsoft.com/office/drawing/2014/main" id="{EA9B781E-BD85-449A-9149-05CBDC6BD90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0276" y="3272646"/>
                        <a:ext cx="62579" cy="14483"/>
                        <a:chOff x="6020276" y="3272646"/>
                        <a:chExt cx="62579" cy="14483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92" name="Freeform: Shape 1491">
                          <a:extLst>
                            <a:ext uri="{FF2B5EF4-FFF2-40B4-BE49-F238E27FC236}">
                              <a16:creationId xmlns:a16="http://schemas.microsoft.com/office/drawing/2014/main" id="{DB893977-8AF1-4A37-B902-2AB20352F26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0276" y="3272646"/>
                          <a:ext cx="43814" cy="8224"/>
                        </a:xfrm>
                        <a:custGeom>
                          <a:avLst/>
                          <a:gdLst>
                            <a:gd name="connsiteX0" fmla="*/ 0 w 43814"/>
                            <a:gd name="connsiteY0" fmla="*/ 7953 h 8224"/>
                            <a:gd name="connsiteX1" fmla="*/ 21431 w 43814"/>
                            <a:gd name="connsiteY1" fmla="*/ 1286 h 8224"/>
                            <a:gd name="connsiteX2" fmla="*/ 43815 w 43814"/>
                            <a:gd name="connsiteY2" fmla="*/ 2143 h 8224"/>
                            <a:gd name="connsiteX3" fmla="*/ 22003 w 43814"/>
                            <a:gd name="connsiteY3" fmla="*/ 4334 h 8224"/>
                            <a:gd name="connsiteX4" fmla="*/ 11335 w 43814"/>
                            <a:gd name="connsiteY4" fmla="*/ 7096 h 8224"/>
                            <a:gd name="connsiteX5" fmla="*/ 0 w 43814"/>
                            <a:gd name="connsiteY5" fmla="*/ 7953 h 82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3814" h="8224">
                              <a:moveTo>
                                <a:pt x="0" y="7953"/>
                              </a:moveTo>
                              <a:cubicBezTo>
                                <a:pt x="7429" y="6715"/>
                                <a:pt x="13811" y="2905"/>
                                <a:pt x="21431" y="1286"/>
                              </a:cubicBezTo>
                              <a:cubicBezTo>
                                <a:pt x="28670" y="-143"/>
                                <a:pt x="36766" y="-1000"/>
                                <a:pt x="43815" y="2143"/>
                              </a:cubicBezTo>
                              <a:cubicBezTo>
                                <a:pt x="36290" y="1381"/>
                                <a:pt x="29242" y="2810"/>
                                <a:pt x="22003" y="4334"/>
                              </a:cubicBezTo>
                              <a:cubicBezTo>
                                <a:pt x="18478" y="5001"/>
                                <a:pt x="14954" y="6239"/>
                                <a:pt x="11335" y="7096"/>
                              </a:cubicBezTo>
                              <a:cubicBezTo>
                                <a:pt x="7620" y="7953"/>
                                <a:pt x="3715" y="8620"/>
                                <a:pt x="0" y="79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3" name="Freeform: Shape 1492">
                          <a:extLst>
                            <a:ext uri="{FF2B5EF4-FFF2-40B4-BE49-F238E27FC236}">
                              <a16:creationId xmlns:a16="http://schemas.microsoft.com/office/drawing/2014/main" id="{B16C4A72-5DB7-45CD-9224-7A7432D132A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9229" y="3279266"/>
                          <a:ext cx="31718" cy="7863"/>
                        </a:xfrm>
                        <a:custGeom>
                          <a:avLst/>
                          <a:gdLst>
                            <a:gd name="connsiteX0" fmla="*/ 0 w 31718"/>
                            <a:gd name="connsiteY0" fmla="*/ 0 h 7863"/>
                            <a:gd name="connsiteX1" fmla="*/ 7239 w 31718"/>
                            <a:gd name="connsiteY1" fmla="*/ 3524 h 7863"/>
                            <a:gd name="connsiteX2" fmla="*/ 15145 w 31718"/>
                            <a:gd name="connsiteY2" fmla="*/ 4572 h 7863"/>
                            <a:gd name="connsiteX3" fmla="*/ 31718 w 31718"/>
                            <a:gd name="connsiteY3" fmla="*/ 5144 h 7863"/>
                            <a:gd name="connsiteX4" fmla="*/ 14954 w 31718"/>
                            <a:gd name="connsiteY4" fmla="*/ 7810 h 7863"/>
                            <a:gd name="connsiteX5" fmla="*/ 6477 w 31718"/>
                            <a:gd name="connsiteY5" fmla="*/ 5906 h 7863"/>
                            <a:gd name="connsiteX6" fmla="*/ 0 w 31718"/>
                            <a:gd name="connsiteY6" fmla="*/ 0 h 78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1718" h="7863">
                              <a:moveTo>
                                <a:pt x="0" y="0"/>
                              </a:moveTo>
                              <a:cubicBezTo>
                                <a:pt x="2191" y="1905"/>
                                <a:pt x="4667" y="2953"/>
                                <a:pt x="7239" y="3524"/>
                              </a:cubicBezTo>
                              <a:cubicBezTo>
                                <a:pt x="9811" y="4096"/>
                                <a:pt x="12478" y="4477"/>
                                <a:pt x="15145" y="4572"/>
                              </a:cubicBezTo>
                              <a:cubicBezTo>
                                <a:pt x="20574" y="4953"/>
                                <a:pt x="26003" y="4667"/>
                                <a:pt x="31718" y="5144"/>
                              </a:cubicBezTo>
                              <a:cubicBezTo>
                                <a:pt x="26384" y="7239"/>
                                <a:pt x="20669" y="8096"/>
                                <a:pt x="14954" y="7810"/>
                              </a:cubicBezTo>
                              <a:cubicBezTo>
                                <a:pt x="12097" y="7620"/>
                                <a:pt x="9144" y="7144"/>
                                <a:pt x="6477" y="5906"/>
                              </a:cubicBezTo>
                              <a:cubicBezTo>
                                <a:pt x="3810" y="4667"/>
                                <a:pt x="1238" y="276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4" name="Freeform: Shape 1493">
                          <a:extLst>
                            <a:ext uri="{FF2B5EF4-FFF2-40B4-BE49-F238E27FC236}">
                              <a16:creationId xmlns:a16="http://schemas.microsoft.com/office/drawing/2014/main" id="{EB8A9741-4FDF-462D-9B50-A8118F4FCD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7041" y="3273837"/>
                          <a:ext cx="11773" cy="7664"/>
                        </a:xfrm>
                        <a:custGeom>
                          <a:avLst/>
                          <a:gdLst>
                            <a:gd name="connsiteX0" fmla="*/ 667 w 11773"/>
                            <a:gd name="connsiteY0" fmla="*/ 953 h 7664"/>
                            <a:gd name="connsiteX1" fmla="*/ 2477 w 11773"/>
                            <a:gd name="connsiteY1" fmla="*/ 4286 h 7664"/>
                            <a:gd name="connsiteX2" fmla="*/ 5905 w 11773"/>
                            <a:gd name="connsiteY2" fmla="*/ 4477 h 7664"/>
                            <a:gd name="connsiteX3" fmla="*/ 9144 w 11773"/>
                            <a:gd name="connsiteY3" fmla="*/ 3524 h 7664"/>
                            <a:gd name="connsiteX4" fmla="*/ 11716 w 11773"/>
                            <a:gd name="connsiteY4" fmla="*/ 0 h 7664"/>
                            <a:gd name="connsiteX5" fmla="*/ 10954 w 11773"/>
                            <a:gd name="connsiteY5" fmla="*/ 5048 h 7664"/>
                            <a:gd name="connsiteX6" fmla="*/ 6191 w 11773"/>
                            <a:gd name="connsiteY6" fmla="*/ 7620 h 7664"/>
                            <a:gd name="connsiteX7" fmla="*/ 1048 w 11773"/>
                            <a:gd name="connsiteY7" fmla="*/ 6191 h 7664"/>
                            <a:gd name="connsiteX8" fmla="*/ 667 w 11773"/>
                            <a:gd name="connsiteY8" fmla="*/ 953 h 76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1773" h="7664">
                              <a:moveTo>
                                <a:pt x="667" y="953"/>
                              </a:moveTo>
                              <a:cubicBezTo>
                                <a:pt x="1048" y="2572"/>
                                <a:pt x="1619" y="4001"/>
                                <a:pt x="2477" y="4286"/>
                              </a:cubicBezTo>
                              <a:cubicBezTo>
                                <a:pt x="3334" y="4667"/>
                                <a:pt x="4572" y="4667"/>
                                <a:pt x="5905" y="4477"/>
                              </a:cubicBezTo>
                              <a:cubicBezTo>
                                <a:pt x="7334" y="4381"/>
                                <a:pt x="8382" y="4096"/>
                                <a:pt x="9144" y="3524"/>
                              </a:cubicBezTo>
                              <a:cubicBezTo>
                                <a:pt x="10001" y="2762"/>
                                <a:pt x="10668" y="1238"/>
                                <a:pt x="11716" y="0"/>
                              </a:cubicBezTo>
                              <a:cubicBezTo>
                                <a:pt x="11811" y="1715"/>
                                <a:pt x="11906" y="3239"/>
                                <a:pt x="10954" y="5048"/>
                              </a:cubicBezTo>
                              <a:cubicBezTo>
                                <a:pt x="9906" y="6953"/>
                                <a:pt x="7715" y="7430"/>
                                <a:pt x="6191" y="7620"/>
                              </a:cubicBezTo>
                              <a:cubicBezTo>
                                <a:pt x="4667" y="7715"/>
                                <a:pt x="2572" y="7810"/>
                                <a:pt x="1048" y="6191"/>
                              </a:cubicBezTo>
                              <a:cubicBezTo>
                                <a:pt x="-476" y="4477"/>
                                <a:pt x="-95" y="2381"/>
                                <a:pt x="667" y="9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5" name="Freeform: Shape 1494">
                          <a:extLst>
                            <a:ext uri="{FF2B5EF4-FFF2-40B4-BE49-F238E27FC236}">
                              <a16:creationId xmlns:a16="http://schemas.microsoft.com/office/drawing/2014/main" id="{C048FFE0-17C6-4578-AA2B-14180902907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3440" y="3274503"/>
                          <a:ext cx="19414" cy="10992"/>
                        </a:xfrm>
                        <a:custGeom>
                          <a:avLst/>
                          <a:gdLst>
                            <a:gd name="connsiteX0" fmla="*/ 269 w 19414"/>
                            <a:gd name="connsiteY0" fmla="*/ 0 h 10992"/>
                            <a:gd name="connsiteX1" fmla="*/ 3127 w 19414"/>
                            <a:gd name="connsiteY1" fmla="*/ 5334 h 10992"/>
                            <a:gd name="connsiteX2" fmla="*/ 7318 w 19414"/>
                            <a:gd name="connsiteY2" fmla="*/ 7430 h 10992"/>
                            <a:gd name="connsiteX3" fmla="*/ 13509 w 19414"/>
                            <a:gd name="connsiteY3" fmla="*/ 8573 h 10992"/>
                            <a:gd name="connsiteX4" fmla="*/ 19415 w 19414"/>
                            <a:gd name="connsiteY4" fmla="*/ 10001 h 10992"/>
                            <a:gd name="connsiteX5" fmla="*/ 13128 w 19414"/>
                            <a:gd name="connsiteY5" fmla="*/ 10954 h 10992"/>
                            <a:gd name="connsiteX6" fmla="*/ 7223 w 19414"/>
                            <a:gd name="connsiteY6" fmla="*/ 10573 h 10992"/>
                            <a:gd name="connsiteX7" fmla="*/ 3603 w 19414"/>
                            <a:gd name="connsiteY7" fmla="*/ 9620 h 10992"/>
                            <a:gd name="connsiteX8" fmla="*/ 1222 w 19414"/>
                            <a:gd name="connsiteY8" fmla="*/ 6763 h 10992"/>
                            <a:gd name="connsiteX9" fmla="*/ 269 w 19414"/>
                            <a:gd name="connsiteY9" fmla="*/ 0 h 1099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9414" h="10992">
                              <a:moveTo>
                                <a:pt x="269" y="0"/>
                              </a:moveTo>
                              <a:cubicBezTo>
                                <a:pt x="746" y="2096"/>
                                <a:pt x="1984" y="3810"/>
                                <a:pt x="3127" y="5334"/>
                              </a:cubicBezTo>
                              <a:cubicBezTo>
                                <a:pt x="4460" y="6953"/>
                                <a:pt x="5318" y="7430"/>
                                <a:pt x="7318" y="7430"/>
                              </a:cubicBezTo>
                              <a:cubicBezTo>
                                <a:pt x="9413" y="7430"/>
                                <a:pt x="11699" y="7906"/>
                                <a:pt x="13509" y="8573"/>
                              </a:cubicBezTo>
                              <a:cubicBezTo>
                                <a:pt x="15414" y="9239"/>
                                <a:pt x="17319" y="9716"/>
                                <a:pt x="19415" y="10001"/>
                              </a:cubicBezTo>
                              <a:cubicBezTo>
                                <a:pt x="17510" y="11049"/>
                                <a:pt x="15224" y="11049"/>
                                <a:pt x="13128" y="10954"/>
                              </a:cubicBezTo>
                              <a:cubicBezTo>
                                <a:pt x="11033" y="10858"/>
                                <a:pt x="9223" y="10478"/>
                                <a:pt x="7223" y="10573"/>
                              </a:cubicBezTo>
                              <a:cubicBezTo>
                                <a:pt x="6175" y="10478"/>
                                <a:pt x="4841" y="10382"/>
                                <a:pt x="3603" y="9620"/>
                              </a:cubicBezTo>
                              <a:cubicBezTo>
                                <a:pt x="2460" y="8763"/>
                                <a:pt x="1698" y="7810"/>
                                <a:pt x="1222" y="6763"/>
                              </a:cubicBezTo>
                              <a:cubicBezTo>
                                <a:pt x="269" y="4572"/>
                                <a:pt x="-397" y="2191"/>
                                <a:pt x="26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78" name="Graphic 3">
                        <a:extLst>
                          <a:ext uri="{FF2B5EF4-FFF2-40B4-BE49-F238E27FC236}">
                            <a16:creationId xmlns:a16="http://schemas.microsoft.com/office/drawing/2014/main" id="{C7DE89DC-867D-4C49-AB9E-6F57D2EC668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0288" y="3359613"/>
                        <a:ext cx="57329" cy="52158"/>
                        <a:chOff x="6030288" y="3359613"/>
                        <a:chExt cx="57329" cy="5215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88" name="Freeform: Shape 1487">
                          <a:extLst>
                            <a:ext uri="{FF2B5EF4-FFF2-40B4-BE49-F238E27FC236}">
                              <a16:creationId xmlns:a16="http://schemas.microsoft.com/office/drawing/2014/main" id="{07D51716-81A7-4668-B8FB-5EB9B02D0E8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9121" y="3372213"/>
                          <a:ext cx="34780" cy="39557"/>
                        </a:xfrm>
                        <a:custGeom>
                          <a:avLst/>
                          <a:gdLst>
                            <a:gd name="connsiteX0" fmla="*/ 34114 w 34780"/>
                            <a:gd name="connsiteY0" fmla="*/ 36498 h 39557"/>
                            <a:gd name="connsiteX1" fmla="*/ 17636 w 34780"/>
                            <a:gd name="connsiteY1" fmla="*/ 37164 h 39557"/>
                            <a:gd name="connsiteX2" fmla="*/ 9349 w 34780"/>
                            <a:gd name="connsiteY2" fmla="*/ 37259 h 39557"/>
                            <a:gd name="connsiteX3" fmla="*/ 2110 w 34780"/>
                            <a:gd name="connsiteY3" fmla="*/ 39069 h 39557"/>
                            <a:gd name="connsiteX4" fmla="*/ 967 w 34780"/>
                            <a:gd name="connsiteY4" fmla="*/ 37164 h 39557"/>
                            <a:gd name="connsiteX5" fmla="*/ 8778 w 34780"/>
                            <a:gd name="connsiteY5" fmla="*/ 31354 h 39557"/>
                            <a:gd name="connsiteX6" fmla="*/ 10111 w 34780"/>
                            <a:gd name="connsiteY6" fmla="*/ 33640 h 39557"/>
                            <a:gd name="connsiteX7" fmla="*/ 8016 w 34780"/>
                            <a:gd name="connsiteY7" fmla="*/ 34402 h 39557"/>
                            <a:gd name="connsiteX8" fmla="*/ 5539 w 34780"/>
                            <a:gd name="connsiteY8" fmla="*/ 34307 h 39557"/>
                            <a:gd name="connsiteX9" fmla="*/ 1920 w 34780"/>
                            <a:gd name="connsiteY9" fmla="*/ 30973 h 39557"/>
                            <a:gd name="connsiteX10" fmla="*/ 110 w 34780"/>
                            <a:gd name="connsiteY10" fmla="*/ 22591 h 39557"/>
                            <a:gd name="connsiteX11" fmla="*/ 110 w 34780"/>
                            <a:gd name="connsiteY11" fmla="*/ 14304 h 39557"/>
                            <a:gd name="connsiteX12" fmla="*/ 967 w 34780"/>
                            <a:gd name="connsiteY12" fmla="*/ 5922 h 39557"/>
                            <a:gd name="connsiteX13" fmla="*/ 7920 w 34780"/>
                            <a:gd name="connsiteY13" fmla="*/ 17 h 39557"/>
                            <a:gd name="connsiteX14" fmla="*/ 14302 w 34780"/>
                            <a:gd name="connsiteY14" fmla="*/ 6494 h 39557"/>
                            <a:gd name="connsiteX15" fmla="*/ 14969 w 34780"/>
                            <a:gd name="connsiteY15" fmla="*/ 22972 h 39557"/>
                            <a:gd name="connsiteX16" fmla="*/ 13826 w 34780"/>
                            <a:gd name="connsiteY16" fmla="*/ 21734 h 39557"/>
                            <a:gd name="connsiteX17" fmla="*/ 21827 w 34780"/>
                            <a:gd name="connsiteY17" fmla="*/ 16590 h 39557"/>
                            <a:gd name="connsiteX18" fmla="*/ 26494 w 34780"/>
                            <a:gd name="connsiteY18" fmla="*/ 13542 h 39557"/>
                            <a:gd name="connsiteX19" fmla="*/ 32400 w 34780"/>
                            <a:gd name="connsiteY19" fmla="*/ 14780 h 39557"/>
                            <a:gd name="connsiteX20" fmla="*/ 32209 w 34780"/>
                            <a:gd name="connsiteY20" fmla="*/ 18209 h 39557"/>
                            <a:gd name="connsiteX21" fmla="*/ 30876 w 34780"/>
                            <a:gd name="connsiteY21" fmla="*/ 20591 h 39557"/>
                            <a:gd name="connsiteX22" fmla="*/ 29923 w 34780"/>
                            <a:gd name="connsiteY22" fmla="*/ 25448 h 39557"/>
                            <a:gd name="connsiteX23" fmla="*/ 34781 w 34780"/>
                            <a:gd name="connsiteY23" fmla="*/ 34878 h 39557"/>
                            <a:gd name="connsiteX24" fmla="*/ 29066 w 34780"/>
                            <a:gd name="connsiteY24" fmla="*/ 25639 h 39557"/>
                            <a:gd name="connsiteX25" fmla="*/ 31066 w 34780"/>
                            <a:gd name="connsiteY25" fmla="*/ 15733 h 39557"/>
                            <a:gd name="connsiteX26" fmla="*/ 27161 w 34780"/>
                            <a:gd name="connsiteY26" fmla="*/ 15352 h 39557"/>
                            <a:gd name="connsiteX27" fmla="*/ 23160 w 34780"/>
                            <a:gd name="connsiteY27" fmla="*/ 18305 h 39557"/>
                            <a:gd name="connsiteX28" fmla="*/ 19160 w 34780"/>
                            <a:gd name="connsiteY28" fmla="*/ 22019 h 39557"/>
                            <a:gd name="connsiteX29" fmla="*/ 13635 w 34780"/>
                            <a:gd name="connsiteY29" fmla="*/ 24401 h 39557"/>
                            <a:gd name="connsiteX30" fmla="*/ 12492 w 34780"/>
                            <a:gd name="connsiteY30" fmla="*/ 23258 h 39557"/>
                            <a:gd name="connsiteX31" fmla="*/ 12492 w 34780"/>
                            <a:gd name="connsiteY31" fmla="*/ 23162 h 39557"/>
                            <a:gd name="connsiteX32" fmla="*/ 11730 w 34780"/>
                            <a:gd name="connsiteY32" fmla="*/ 7446 h 39557"/>
                            <a:gd name="connsiteX33" fmla="*/ 7825 w 34780"/>
                            <a:gd name="connsiteY33" fmla="*/ 3160 h 39557"/>
                            <a:gd name="connsiteX34" fmla="*/ 4015 w 34780"/>
                            <a:gd name="connsiteY34" fmla="*/ 6970 h 39557"/>
                            <a:gd name="connsiteX35" fmla="*/ 3253 w 34780"/>
                            <a:gd name="connsiteY35" fmla="*/ 14590 h 39557"/>
                            <a:gd name="connsiteX36" fmla="*/ 3158 w 34780"/>
                            <a:gd name="connsiteY36" fmla="*/ 22496 h 39557"/>
                            <a:gd name="connsiteX37" fmla="*/ 4491 w 34780"/>
                            <a:gd name="connsiteY37" fmla="*/ 29830 h 39557"/>
                            <a:gd name="connsiteX38" fmla="*/ 9254 w 34780"/>
                            <a:gd name="connsiteY38" fmla="*/ 31354 h 39557"/>
                            <a:gd name="connsiteX39" fmla="*/ 9349 w 34780"/>
                            <a:gd name="connsiteY39" fmla="*/ 31354 h 39557"/>
                            <a:gd name="connsiteX40" fmla="*/ 11064 w 34780"/>
                            <a:gd name="connsiteY40" fmla="*/ 32021 h 39557"/>
                            <a:gd name="connsiteX41" fmla="*/ 10587 w 34780"/>
                            <a:gd name="connsiteY41" fmla="*/ 33735 h 39557"/>
                            <a:gd name="connsiteX42" fmla="*/ 2301 w 34780"/>
                            <a:gd name="connsiteY42" fmla="*/ 39355 h 39557"/>
                            <a:gd name="connsiteX43" fmla="*/ 777 w 34780"/>
                            <a:gd name="connsiteY43" fmla="*/ 39069 h 39557"/>
                            <a:gd name="connsiteX44" fmla="*/ 1062 w 34780"/>
                            <a:gd name="connsiteY44" fmla="*/ 37545 h 39557"/>
                            <a:gd name="connsiteX45" fmla="*/ 9635 w 34780"/>
                            <a:gd name="connsiteY45" fmla="*/ 35735 h 39557"/>
                            <a:gd name="connsiteX46" fmla="*/ 17826 w 34780"/>
                            <a:gd name="connsiteY46" fmla="*/ 36117 h 39557"/>
                            <a:gd name="connsiteX47" fmla="*/ 34114 w 34780"/>
                            <a:gd name="connsiteY47" fmla="*/ 36498 h 3955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</a:cxnLst>
                          <a:rect l="l" t="t" r="r" b="b"/>
                          <a:pathLst>
                            <a:path w="34780" h="39557">
                              <a:moveTo>
                                <a:pt x="34114" y="36498"/>
                              </a:moveTo>
                              <a:lnTo>
                                <a:pt x="17636" y="37164"/>
                              </a:lnTo>
                              <a:cubicBezTo>
                                <a:pt x="14874" y="37355"/>
                                <a:pt x="12111" y="37259"/>
                                <a:pt x="9349" y="37259"/>
                              </a:cubicBezTo>
                              <a:cubicBezTo>
                                <a:pt x="6682" y="37259"/>
                                <a:pt x="4015" y="37545"/>
                                <a:pt x="2110" y="39069"/>
                              </a:cubicBezTo>
                              <a:lnTo>
                                <a:pt x="967" y="37164"/>
                              </a:lnTo>
                              <a:lnTo>
                                <a:pt x="8778" y="31354"/>
                              </a:lnTo>
                              <a:lnTo>
                                <a:pt x="10111" y="33640"/>
                              </a:lnTo>
                              <a:cubicBezTo>
                                <a:pt x="9444" y="33926"/>
                                <a:pt x="8682" y="34211"/>
                                <a:pt x="8016" y="34402"/>
                              </a:cubicBezTo>
                              <a:cubicBezTo>
                                <a:pt x="7158" y="34402"/>
                                <a:pt x="6396" y="34688"/>
                                <a:pt x="5539" y="34307"/>
                              </a:cubicBezTo>
                              <a:cubicBezTo>
                                <a:pt x="3729" y="33926"/>
                                <a:pt x="2586" y="32306"/>
                                <a:pt x="1920" y="30973"/>
                              </a:cubicBezTo>
                              <a:cubicBezTo>
                                <a:pt x="681" y="28211"/>
                                <a:pt x="396" y="25353"/>
                                <a:pt x="110" y="22591"/>
                              </a:cubicBezTo>
                              <a:cubicBezTo>
                                <a:pt x="-81" y="19829"/>
                                <a:pt x="15" y="17067"/>
                                <a:pt x="110" y="14304"/>
                              </a:cubicBezTo>
                              <a:cubicBezTo>
                                <a:pt x="300" y="11637"/>
                                <a:pt x="110" y="8970"/>
                                <a:pt x="967" y="5922"/>
                              </a:cubicBezTo>
                              <a:cubicBezTo>
                                <a:pt x="1729" y="3160"/>
                                <a:pt x="4206" y="-269"/>
                                <a:pt x="7920" y="17"/>
                              </a:cubicBezTo>
                              <a:cubicBezTo>
                                <a:pt x="11540" y="398"/>
                                <a:pt x="13540" y="3731"/>
                                <a:pt x="14302" y="6494"/>
                              </a:cubicBezTo>
                              <a:cubicBezTo>
                                <a:pt x="15731" y="12304"/>
                                <a:pt x="14683" y="17733"/>
                                <a:pt x="14969" y="22972"/>
                              </a:cubicBezTo>
                              <a:lnTo>
                                <a:pt x="13826" y="21734"/>
                              </a:lnTo>
                              <a:cubicBezTo>
                                <a:pt x="16302" y="21829"/>
                                <a:pt x="19160" y="18876"/>
                                <a:pt x="21827" y="16590"/>
                              </a:cubicBezTo>
                              <a:cubicBezTo>
                                <a:pt x="23256" y="15447"/>
                                <a:pt x="24684" y="14209"/>
                                <a:pt x="26494" y="13542"/>
                              </a:cubicBezTo>
                              <a:cubicBezTo>
                                <a:pt x="28399" y="12875"/>
                                <a:pt x="30685" y="12780"/>
                                <a:pt x="32400" y="14780"/>
                              </a:cubicBezTo>
                              <a:cubicBezTo>
                                <a:pt x="33066" y="16114"/>
                                <a:pt x="32590" y="17352"/>
                                <a:pt x="32209" y="18209"/>
                              </a:cubicBezTo>
                              <a:cubicBezTo>
                                <a:pt x="31828" y="19067"/>
                                <a:pt x="31352" y="19829"/>
                                <a:pt x="30876" y="20591"/>
                              </a:cubicBezTo>
                              <a:cubicBezTo>
                                <a:pt x="29923" y="22115"/>
                                <a:pt x="29637" y="23734"/>
                                <a:pt x="29923" y="25448"/>
                              </a:cubicBezTo>
                              <a:cubicBezTo>
                                <a:pt x="30399" y="28973"/>
                                <a:pt x="33257" y="31544"/>
                                <a:pt x="34781" y="34878"/>
                              </a:cubicBezTo>
                              <a:cubicBezTo>
                                <a:pt x="32971" y="31830"/>
                                <a:pt x="29828" y="29544"/>
                                <a:pt x="29066" y="25639"/>
                              </a:cubicBezTo>
                              <a:cubicBezTo>
                                <a:pt x="27637" y="21829"/>
                                <a:pt x="31733" y="17638"/>
                                <a:pt x="31066" y="15733"/>
                              </a:cubicBezTo>
                              <a:cubicBezTo>
                                <a:pt x="30399" y="14971"/>
                                <a:pt x="28494" y="14685"/>
                                <a:pt x="27161" y="15352"/>
                              </a:cubicBezTo>
                              <a:cubicBezTo>
                                <a:pt x="25732" y="15923"/>
                                <a:pt x="24399" y="17067"/>
                                <a:pt x="23160" y="18305"/>
                              </a:cubicBezTo>
                              <a:cubicBezTo>
                                <a:pt x="21922" y="19448"/>
                                <a:pt x="20589" y="20781"/>
                                <a:pt x="19160" y="22019"/>
                              </a:cubicBezTo>
                              <a:cubicBezTo>
                                <a:pt x="17731" y="23162"/>
                                <a:pt x="16017" y="24496"/>
                                <a:pt x="13635" y="24401"/>
                              </a:cubicBezTo>
                              <a:cubicBezTo>
                                <a:pt x="12969" y="24401"/>
                                <a:pt x="12492" y="23829"/>
                                <a:pt x="12492" y="23258"/>
                              </a:cubicBezTo>
                              <a:lnTo>
                                <a:pt x="12492" y="23162"/>
                              </a:lnTo>
                              <a:cubicBezTo>
                                <a:pt x="12111" y="17638"/>
                                <a:pt x="13064" y="12113"/>
                                <a:pt x="11730" y="7446"/>
                              </a:cubicBezTo>
                              <a:cubicBezTo>
                                <a:pt x="11064" y="5160"/>
                                <a:pt x="9540" y="3255"/>
                                <a:pt x="7825" y="3160"/>
                              </a:cubicBezTo>
                              <a:cubicBezTo>
                                <a:pt x="6111" y="2969"/>
                                <a:pt x="4587" y="4779"/>
                                <a:pt x="4015" y="6970"/>
                              </a:cubicBezTo>
                              <a:cubicBezTo>
                                <a:pt x="3444" y="9065"/>
                                <a:pt x="3444" y="11923"/>
                                <a:pt x="3253" y="14590"/>
                              </a:cubicBezTo>
                              <a:cubicBezTo>
                                <a:pt x="3063" y="17257"/>
                                <a:pt x="3063" y="19924"/>
                                <a:pt x="3158" y="22496"/>
                              </a:cubicBezTo>
                              <a:cubicBezTo>
                                <a:pt x="3253" y="25067"/>
                                <a:pt x="3634" y="27734"/>
                                <a:pt x="4491" y="29830"/>
                              </a:cubicBezTo>
                              <a:cubicBezTo>
                                <a:pt x="5444" y="31925"/>
                                <a:pt x="7063" y="32402"/>
                                <a:pt x="9254" y="31354"/>
                              </a:cubicBezTo>
                              <a:lnTo>
                                <a:pt x="9349" y="31354"/>
                              </a:lnTo>
                              <a:cubicBezTo>
                                <a:pt x="10016" y="31068"/>
                                <a:pt x="10778" y="31354"/>
                                <a:pt x="11064" y="32021"/>
                              </a:cubicBezTo>
                              <a:cubicBezTo>
                                <a:pt x="11349" y="32592"/>
                                <a:pt x="11159" y="33354"/>
                                <a:pt x="10587" y="33735"/>
                              </a:cubicBezTo>
                              <a:lnTo>
                                <a:pt x="2301" y="39355"/>
                              </a:lnTo>
                              <a:cubicBezTo>
                                <a:pt x="1824" y="39736"/>
                                <a:pt x="1158" y="39546"/>
                                <a:pt x="777" y="39069"/>
                              </a:cubicBezTo>
                              <a:cubicBezTo>
                                <a:pt x="491" y="38593"/>
                                <a:pt x="586" y="37831"/>
                                <a:pt x="1062" y="37545"/>
                              </a:cubicBezTo>
                              <a:cubicBezTo>
                                <a:pt x="3729" y="35640"/>
                                <a:pt x="6873" y="35640"/>
                                <a:pt x="9635" y="35735"/>
                              </a:cubicBezTo>
                              <a:cubicBezTo>
                                <a:pt x="12397" y="35926"/>
                                <a:pt x="15064" y="36021"/>
                                <a:pt x="17826" y="36117"/>
                              </a:cubicBezTo>
                              <a:lnTo>
                                <a:pt x="34114" y="36498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89" name="Freeform: Shape 1488">
                          <a:extLst>
                            <a:ext uri="{FF2B5EF4-FFF2-40B4-BE49-F238E27FC236}">
                              <a16:creationId xmlns:a16="http://schemas.microsoft.com/office/drawing/2014/main" id="{DF96BD5B-CF20-415B-8A26-F2820D899AE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2844" y="3365658"/>
                          <a:ext cx="12322" cy="8811"/>
                        </a:xfrm>
                        <a:custGeom>
                          <a:avLst/>
                          <a:gdLst>
                            <a:gd name="connsiteX0" fmla="*/ 2292 w 12322"/>
                            <a:gd name="connsiteY0" fmla="*/ 0 h 8811"/>
                            <a:gd name="connsiteX1" fmla="*/ 2196 w 12322"/>
                            <a:gd name="connsiteY1" fmla="*/ 4381 h 8811"/>
                            <a:gd name="connsiteX2" fmla="*/ 4578 w 12322"/>
                            <a:gd name="connsiteY2" fmla="*/ 5620 h 8811"/>
                            <a:gd name="connsiteX3" fmla="*/ 8578 w 12322"/>
                            <a:gd name="connsiteY3" fmla="*/ 5429 h 8811"/>
                            <a:gd name="connsiteX4" fmla="*/ 12293 w 12322"/>
                            <a:gd name="connsiteY4" fmla="*/ 3620 h 8811"/>
                            <a:gd name="connsiteX5" fmla="*/ 9340 w 12322"/>
                            <a:gd name="connsiteY5" fmla="*/ 7715 h 8811"/>
                            <a:gd name="connsiteX6" fmla="*/ 4292 w 12322"/>
                            <a:gd name="connsiteY6" fmla="*/ 8763 h 8811"/>
                            <a:gd name="connsiteX7" fmla="*/ 1530 w 12322"/>
                            <a:gd name="connsiteY7" fmla="*/ 7715 h 8811"/>
                            <a:gd name="connsiteX8" fmla="*/ 6 w 12322"/>
                            <a:gd name="connsiteY8" fmla="*/ 4763 h 8811"/>
                            <a:gd name="connsiteX9" fmla="*/ 2292 w 12322"/>
                            <a:gd name="connsiteY9" fmla="*/ 0 h 88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2322" h="8811">
                              <a:moveTo>
                                <a:pt x="2292" y="0"/>
                              </a:moveTo>
                              <a:cubicBezTo>
                                <a:pt x="2196" y="1715"/>
                                <a:pt x="1815" y="3334"/>
                                <a:pt x="2196" y="4381"/>
                              </a:cubicBezTo>
                              <a:cubicBezTo>
                                <a:pt x="2577" y="5239"/>
                                <a:pt x="3339" y="5525"/>
                                <a:pt x="4578" y="5620"/>
                              </a:cubicBezTo>
                              <a:cubicBezTo>
                                <a:pt x="5816" y="5810"/>
                                <a:pt x="7149" y="5620"/>
                                <a:pt x="8578" y="5429"/>
                              </a:cubicBezTo>
                              <a:cubicBezTo>
                                <a:pt x="9912" y="5048"/>
                                <a:pt x="11340" y="4953"/>
                                <a:pt x="12293" y="3620"/>
                              </a:cubicBezTo>
                              <a:cubicBezTo>
                                <a:pt x="12579" y="5525"/>
                                <a:pt x="10769" y="6953"/>
                                <a:pt x="9340" y="7715"/>
                              </a:cubicBezTo>
                              <a:cubicBezTo>
                                <a:pt x="7816" y="8573"/>
                                <a:pt x="6102" y="8954"/>
                                <a:pt x="4292" y="8763"/>
                              </a:cubicBezTo>
                              <a:cubicBezTo>
                                <a:pt x="3435" y="8668"/>
                                <a:pt x="2387" y="8382"/>
                                <a:pt x="1530" y="7715"/>
                              </a:cubicBezTo>
                              <a:cubicBezTo>
                                <a:pt x="577" y="7048"/>
                                <a:pt x="6" y="5810"/>
                                <a:pt x="6" y="4763"/>
                              </a:cubicBezTo>
                              <a:cubicBezTo>
                                <a:pt x="-90" y="2572"/>
                                <a:pt x="1053" y="1238"/>
                                <a:pt x="229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0" name="Freeform: Shape 1489">
                          <a:extLst>
                            <a:ext uri="{FF2B5EF4-FFF2-40B4-BE49-F238E27FC236}">
                              <a16:creationId xmlns:a16="http://schemas.microsoft.com/office/drawing/2014/main" id="{93290470-BCB4-47EC-8094-C0F6E4D6982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6451" y="3363654"/>
                          <a:ext cx="7841" cy="6099"/>
                        </a:xfrm>
                        <a:custGeom>
                          <a:avLst/>
                          <a:gdLst>
                            <a:gd name="connsiteX0" fmla="*/ 114 w 7841"/>
                            <a:gd name="connsiteY0" fmla="*/ 6100 h 6099"/>
                            <a:gd name="connsiteX1" fmla="*/ 590 w 7841"/>
                            <a:gd name="connsiteY1" fmla="*/ 2766 h 6099"/>
                            <a:gd name="connsiteX2" fmla="*/ 3067 w 7841"/>
                            <a:gd name="connsiteY2" fmla="*/ 290 h 6099"/>
                            <a:gd name="connsiteX3" fmla="*/ 5258 w 7841"/>
                            <a:gd name="connsiteY3" fmla="*/ 99 h 6099"/>
                            <a:gd name="connsiteX4" fmla="*/ 6877 w 7841"/>
                            <a:gd name="connsiteY4" fmla="*/ 1147 h 6099"/>
                            <a:gd name="connsiteX5" fmla="*/ 7829 w 7841"/>
                            <a:gd name="connsiteY5" fmla="*/ 2957 h 6099"/>
                            <a:gd name="connsiteX6" fmla="*/ 6877 w 7841"/>
                            <a:gd name="connsiteY6" fmla="*/ 4576 h 6099"/>
                            <a:gd name="connsiteX7" fmla="*/ 6496 w 7841"/>
                            <a:gd name="connsiteY7" fmla="*/ 3528 h 6099"/>
                            <a:gd name="connsiteX8" fmla="*/ 5639 w 7841"/>
                            <a:gd name="connsiteY8" fmla="*/ 3147 h 6099"/>
                            <a:gd name="connsiteX9" fmla="*/ 4210 w 7841"/>
                            <a:gd name="connsiteY9" fmla="*/ 3242 h 6099"/>
                            <a:gd name="connsiteX10" fmla="*/ 114 w 7841"/>
                            <a:gd name="connsiteY10" fmla="*/ 6100 h 609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7841" h="6099">
                              <a:moveTo>
                                <a:pt x="114" y="6100"/>
                              </a:moveTo>
                              <a:cubicBezTo>
                                <a:pt x="-172" y="4957"/>
                                <a:pt x="114" y="3814"/>
                                <a:pt x="590" y="2766"/>
                              </a:cubicBezTo>
                              <a:cubicBezTo>
                                <a:pt x="1067" y="1718"/>
                                <a:pt x="1829" y="861"/>
                                <a:pt x="3067" y="290"/>
                              </a:cubicBezTo>
                              <a:cubicBezTo>
                                <a:pt x="3638" y="4"/>
                                <a:pt x="4496" y="-91"/>
                                <a:pt x="5258" y="99"/>
                              </a:cubicBezTo>
                              <a:cubicBezTo>
                                <a:pt x="5924" y="385"/>
                                <a:pt x="6496" y="671"/>
                                <a:pt x="6877" y="1147"/>
                              </a:cubicBezTo>
                              <a:cubicBezTo>
                                <a:pt x="7258" y="1623"/>
                                <a:pt x="7639" y="2195"/>
                                <a:pt x="7829" y="2957"/>
                              </a:cubicBezTo>
                              <a:cubicBezTo>
                                <a:pt x="7924" y="3719"/>
                                <a:pt x="7448" y="4576"/>
                                <a:pt x="6877" y="4576"/>
                              </a:cubicBezTo>
                              <a:cubicBezTo>
                                <a:pt x="6972" y="3909"/>
                                <a:pt x="6782" y="3623"/>
                                <a:pt x="6496" y="3528"/>
                              </a:cubicBezTo>
                              <a:cubicBezTo>
                                <a:pt x="6305" y="3338"/>
                                <a:pt x="5924" y="3242"/>
                                <a:pt x="5639" y="3147"/>
                              </a:cubicBezTo>
                              <a:cubicBezTo>
                                <a:pt x="4781" y="2957"/>
                                <a:pt x="4591" y="2957"/>
                                <a:pt x="4210" y="3242"/>
                              </a:cubicBezTo>
                              <a:cubicBezTo>
                                <a:pt x="3162" y="3623"/>
                                <a:pt x="1733" y="4766"/>
                                <a:pt x="114" y="610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1" name="Freeform: Shape 1490">
                          <a:extLst>
                            <a:ext uri="{FF2B5EF4-FFF2-40B4-BE49-F238E27FC236}">
                              <a16:creationId xmlns:a16="http://schemas.microsoft.com/office/drawing/2014/main" id="{7B2BC1EA-CE36-4342-B192-A04FDE363A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0288" y="3359613"/>
                          <a:ext cx="57329" cy="32264"/>
                        </a:xfrm>
                        <a:custGeom>
                          <a:avLst/>
                          <a:gdLst>
                            <a:gd name="connsiteX0" fmla="*/ 9228 w 57329"/>
                            <a:gd name="connsiteY0" fmla="*/ 31000 h 32264"/>
                            <a:gd name="connsiteX1" fmla="*/ 1608 w 57329"/>
                            <a:gd name="connsiteY1" fmla="*/ 32239 h 32264"/>
                            <a:gd name="connsiteX2" fmla="*/ 1036 w 57329"/>
                            <a:gd name="connsiteY2" fmla="*/ 31953 h 32264"/>
                            <a:gd name="connsiteX3" fmla="*/ 1036 w 57329"/>
                            <a:gd name="connsiteY3" fmla="*/ 31953 h 32264"/>
                            <a:gd name="connsiteX4" fmla="*/ 465 w 57329"/>
                            <a:gd name="connsiteY4" fmla="*/ 19094 h 32264"/>
                            <a:gd name="connsiteX5" fmla="*/ 3799 w 57329"/>
                            <a:gd name="connsiteY5" fmla="*/ 6521 h 32264"/>
                            <a:gd name="connsiteX6" fmla="*/ 15133 w 57329"/>
                            <a:gd name="connsiteY6" fmla="*/ 330 h 32264"/>
                            <a:gd name="connsiteX7" fmla="*/ 27421 w 57329"/>
                            <a:gd name="connsiteY7" fmla="*/ 330 h 32264"/>
                            <a:gd name="connsiteX8" fmla="*/ 27421 w 57329"/>
                            <a:gd name="connsiteY8" fmla="*/ 330 h 32264"/>
                            <a:gd name="connsiteX9" fmla="*/ 28754 w 57329"/>
                            <a:gd name="connsiteY9" fmla="*/ 1663 h 32264"/>
                            <a:gd name="connsiteX10" fmla="*/ 31326 w 57329"/>
                            <a:gd name="connsiteY10" fmla="*/ 11474 h 32264"/>
                            <a:gd name="connsiteX11" fmla="*/ 37708 w 57329"/>
                            <a:gd name="connsiteY11" fmla="*/ 18523 h 32264"/>
                            <a:gd name="connsiteX12" fmla="*/ 57329 w 57329"/>
                            <a:gd name="connsiteY12" fmla="*/ 22999 h 32264"/>
                            <a:gd name="connsiteX13" fmla="*/ 36755 w 57329"/>
                            <a:gd name="connsiteY13" fmla="*/ 20523 h 32264"/>
                            <a:gd name="connsiteX14" fmla="*/ 28945 w 57329"/>
                            <a:gd name="connsiteY14" fmla="*/ 12808 h 32264"/>
                            <a:gd name="connsiteX15" fmla="*/ 25897 w 57329"/>
                            <a:gd name="connsiteY15" fmla="*/ 2140 h 32264"/>
                            <a:gd name="connsiteX16" fmla="*/ 27230 w 57329"/>
                            <a:gd name="connsiteY16" fmla="*/ 3473 h 32264"/>
                            <a:gd name="connsiteX17" fmla="*/ 15419 w 57329"/>
                            <a:gd name="connsiteY17" fmla="*/ 3473 h 32264"/>
                            <a:gd name="connsiteX18" fmla="*/ 5894 w 57329"/>
                            <a:gd name="connsiteY18" fmla="*/ 8236 h 32264"/>
                            <a:gd name="connsiteX19" fmla="*/ 2275 w 57329"/>
                            <a:gd name="connsiteY19" fmla="*/ 19570 h 32264"/>
                            <a:gd name="connsiteX20" fmla="*/ 1798 w 57329"/>
                            <a:gd name="connsiteY20" fmla="*/ 31667 h 32264"/>
                            <a:gd name="connsiteX21" fmla="*/ 1227 w 57329"/>
                            <a:gd name="connsiteY21" fmla="*/ 31381 h 32264"/>
                            <a:gd name="connsiteX22" fmla="*/ 9228 w 57329"/>
                            <a:gd name="connsiteY22" fmla="*/ 31000 h 322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</a:cxnLst>
                          <a:rect l="l" t="t" r="r" b="b"/>
                          <a:pathLst>
                            <a:path w="57329" h="32264">
                              <a:moveTo>
                                <a:pt x="9228" y="31000"/>
                              </a:moveTo>
                              <a:cubicBezTo>
                                <a:pt x="6656" y="31191"/>
                                <a:pt x="4084" y="31572"/>
                                <a:pt x="1608" y="32239"/>
                              </a:cubicBezTo>
                              <a:cubicBezTo>
                                <a:pt x="1417" y="32334"/>
                                <a:pt x="1132" y="32143"/>
                                <a:pt x="1036" y="31953"/>
                              </a:cubicBezTo>
                              <a:lnTo>
                                <a:pt x="1036" y="31953"/>
                              </a:lnTo>
                              <a:cubicBezTo>
                                <a:pt x="-488" y="27762"/>
                                <a:pt x="-11" y="23285"/>
                                <a:pt x="465" y="19094"/>
                              </a:cubicBezTo>
                              <a:cubicBezTo>
                                <a:pt x="1036" y="14998"/>
                                <a:pt x="1417" y="10522"/>
                                <a:pt x="3799" y="6521"/>
                              </a:cubicBezTo>
                              <a:cubicBezTo>
                                <a:pt x="6275" y="2330"/>
                                <a:pt x="11133" y="806"/>
                                <a:pt x="15133" y="330"/>
                              </a:cubicBezTo>
                              <a:cubicBezTo>
                                <a:pt x="19324" y="-242"/>
                                <a:pt x="23420" y="44"/>
                                <a:pt x="27421" y="330"/>
                              </a:cubicBezTo>
                              <a:lnTo>
                                <a:pt x="27421" y="330"/>
                              </a:lnTo>
                              <a:cubicBezTo>
                                <a:pt x="28087" y="425"/>
                                <a:pt x="28659" y="901"/>
                                <a:pt x="28754" y="1663"/>
                              </a:cubicBezTo>
                              <a:cubicBezTo>
                                <a:pt x="29135" y="5092"/>
                                <a:pt x="29992" y="8426"/>
                                <a:pt x="31326" y="11474"/>
                              </a:cubicBezTo>
                              <a:cubicBezTo>
                                <a:pt x="32659" y="14522"/>
                                <a:pt x="34850" y="16903"/>
                                <a:pt x="37708" y="18523"/>
                              </a:cubicBezTo>
                              <a:cubicBezTo>
                                <a:pt x="43518" y="21475"/>
                                <a:pt x="50757" y="21475"/>
                                <a:pt x="57329" y="22999"/>
                              </a:cubicBezTo>
                              <a:cubicBezTo>
                                <a:pt x="50566" y="22523"/>
                                <a:pt x="43613" y="23380"/>
                                <a:pt x="36755" y="20523"/>
                              </a:cubicBezTo>
                              <a:cubicBezTo>
                                <a:pt x="33421" y="18999"/>
                                <a:pt x="30469" y="16237"/>
                                <a:pt x="28945" y="12808"/>
                              </a:cubicBezTo>
                              <a:cubicBezTo>
                                <a:pt x="27325" y="9474"/>
                                <a:pt x="26373" y="5854"/>
                                <a:pt x="25897" y="2140"/>
                              </a:cubicBezTo>
                              <a:lnTo>
                                <a:pt x="27230" y="3473"/>
                              </a:lnTo>
                              <a:cubicBezTo>
                                <a:pt x="23230" y="3283"/>
                                <a:pt x="19229" y="3092"/>
                                <a:pt x="15419" y="3473"/>
                              </a:cubicBezTo>
                              <a:cubicBezTo>
                                <a:pt x="11609" y="3949"/>
                                <a:pt x="7799" y="5092"/>
                                <a:pt x="5894" y="8236"/>
                              </a:cubicBezTo>
                              <a:cubicBezTo>
                                <a:pt x="3894" y="11379"/>
                                <a:pt x="3132" y="15570"/>
                                <a:pt x="2275" y="19570"/>
                              </a:cubicBezTo>
                              <a:cubicBezTo>
                                <a:pt x="1608" y="23571"/>
                                <a:pt x="846" y="27857"/>
                                <a:pt x="1798" y="31667"/>
                              </a:cubicBezTo>
                              <a:lnTo>
                                <a:pt x="1227" y="31381"/>
                              </a:lnTo>
                              <a:cubicBezTo>
                                <a:pt x="3989" y="30905"/>
                                <a:pt x="6656" y="30715"/>
                                <a:pt x="9228" y="3100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79" name="Graphic 3">
                        <a:extLst>
                          <a:ext uri="{FF2B5EF4-FFF2-40B4-BE49-F238E27FC236}">
                            <a16:creationId xmlns:a16="http://schemas.microsoft.com/office/drawing/2014/main" id="{D6BF2E42-C342-4612-885E-7740A940595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3325" y="3200743"/>
                        <a:ext cx="46958" cy="52157"/>
                        <a:chOff x="6033325" y="3200743"/>
                        <a:chExt cx="46958" cy="5215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84" name="Freeform: Shape 1483">
                          <a:extLst>
                            <a:ext uri="{FF2B5EF4-FFF2-40B4-BE49-F238E27FC236}">
                              <a16:creationId xmlns:a16="http://schemas.microsoft.com/office/drawing/2014/main" id="{EEB6EDF6-6A51-46CD-B076-2E92186DC62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3325" y="3200743"/>
                          <a:ext cx="46958" cy="36803"/>
                        </a:xfrm>
                        <a:custGeom>
                          <a:avLst/>
                          <a:gdLst>
                            <a:gd name="connsiteX0" fmla="*/ 6096 w 46958"/>
                            <a:gd name="connsiteY0" fmla="*/ 36041 h 36803"/>
                            <a:gd name="connsiteX1" fmla="*/ 476 w 46958"/>
                            <a:gd name="connsiteY1" fmla="*/ 36803 h 36803"/>
                            <a:gd name="connsiteX2" fmla="*/ 0 w 46958"/>
                            <a:gd name="connsiteY2" fmla="*/ 36422 h 36803"/>
                            <a:gd name="connsiteX3" fmla="*/ 0 w 46958"/>
                            <a:gd name="connsiteY3" fmla="*/ 36327 h 36803"/>
                            <a:gd name="connsiteX4" fmla="*/ 0 w 46958"/>
                            <a:gd name="connsiteY4" fmla="*/ 36232 h 36803"/>
                            <a:gd name="connsiteX5" fmla="*/ 7715 w 46958"/>
                            <a:gd name="connsiteY5" fmla="*/ 23754 h 36803"/>
                            <a:gd name="connsiteX6" fmla="*/ 18383 w 46958"/>
                            <a:gd name="connsiteY6" fmla="*/ 14229 h 36803"/>
                            <a:gd name="connsiteX7" fmla="*/ 24575 w 46958"/>
                            <a:gd name="connsiteY7" fmla="*/ 9943 h 36803"/>
                            <a:gd name="connsiteX8" fmla="*/ 27337 w 46958"/>
                            <a:gd name="connsiteY8" fmla="*/ 8704 h 36803"/>
                            <a:gd name="connsiteX9" fmla="*/ 28099 w 46958"/>
                            <a:gd name="connsiteY9" fmla="*/ 6514 h 36803"/>
                            <a:gd name="connsiteX10" fmla="*/ 29051 w 46958"/>
                            <a:gd name="connsiteY10" fmla="*/ 2418 h 36803"/>
                            <a:gd name="connsiteX11" fmla="*/ 32766 w 46958"/>
                            <a:gd name="connsiteY11" fmla="*/ 227 h 36803"/>
                            <a:gd name="connsiteX12" fmla="*/ 36862 w 46958"/>
                            <a:gd name="connsiteY12" fmla="*/ 418 h 36803"/>
                            <a:gd name="connsiteX13" fmla="*/ 38957 w 46958"/>
                            <a:gd name="connsiteY13" fmla="*/ 4132 h 36803"/>
                            <a:gd name="connsiteX14" fmla="*/ 38195 w 46958"/>
                            <a:gd name="connsiteY14" fmla="*/ 3466 h 36803"/>
                            <a:gd name="connsiteX15" fmla="*/ 46482 w 46958"/>
                            <a:gd name="connsiteY15" fmla="*/ 4609 h 36803"/>
                            <a:gd name="connsiteX16" fmla="*/ 46387 w 46958"/>
                            <a:gd name="connsiteY16" fmla="*/ 4609 h 36803"/>
                            <a:gd name="connsiteX17" fmla="*/ 46958 w 46958"/>
                            <a:gd name="connsiteY17" fmla="*/ 3751 h 36803"/>
                            <a:gd name="connsiteX18" fmla="*/ 46577 w 46958"/>
                            <a:gd name="connsiteY18" fmla="*/ 4704 h 36803"/>
                            <a:gd name="connsiteX19" fmla="*/ 46482 w 46958"/>
                            <a:gd name="connsiteY19" fmla="*/ 4799 h 36803"/>
                            <a:gd name="connsiteX20" fmla="*/ 46482 w 46958"/>
                            <a:gd name="connsiteY20" fmla="*/ 4799 h 36803"/>
                            <a:gd name="connsiteX21" fmla="*/ 38195 w 46958"/>
                            <a:gd name="connsiteY21" fmla="*/ 4990 h 36803"/>
                            <a:gd name="connsiteX22" fmla="*/ 37529 w 46958"/>
                            <a:gd name="connsiteY22" fmla="*/ 4323 h 36803"/>
                            <a:gd name="connsiteX23" fmla="*/ 37529 w 46958"/>
                            <a:gd name="connsiteY23" fmla="*/ 4228 h 36803"/>
                            <a:gd name="connsiteX24" fmla="*/ 33433 w 46958"/>
                            <a:gd name="connsiteY24" fmla="*/ 2227 h 36803"/>
                            <a:gd name="connsiteX25" fmla="*/ 30956 w 46958"/>
                            <a:gd name="connsiteY25" fmla="*/ 6514 h 36803"/>
                            <a:gd name="connsiteX26" fmla="*/ 29337 w 46958"/>
                            <a:gd name="connsiteY26" fmla="*/ 10895 h 36803"/>
                            <a:gd name="connsiteX27" fmla="*/ 25813 w 46958"/>
                            <a:gd name="connsiteY27" fmla="*/ 12610 h 36803"/>
                            <a:gd name="connsiteX28" fmla="*/ 20479 w 46958"/>
                            <a:gd name="connsiteY28" fmla="*/ 16420 h 36803"/>
                            <a:gd name="connsiteX29" fmla="*/ 9620 w 46958"/>
                            <a:gd name="connsiteY29" fmla="*/ 25373 h 36803"/>
                            <a:gd name="connsiteX30" fmla="*/ 1143 w 46958"/>
                            <a:gd name="connsiteY30" fmla="*/ 36136 h 36803"/>
                            <a:gd name="connsiteX31" fmla="*/ 667 w 46958"/>
                            <a:gd name="connsiteY31" fmla="*/ 35565 h 36803"/>
                            <a:gd name="connsiteX32" fmla="*/ 6096 w 46958"/>
                            <a:gd name="connsiteY32" fmla="*/ 36041 h 3680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</a:cxnLst>
                          <a:rect l="l" t="t" r="r" b="b"/>
                          <a:pathLst>
                            <a:path w="46958" h="36803">
                              <a:moveTo>
                                <a:pt x="6096" y="36041"/>
                              </a:moveTo>
                              <a:cubicBezTo>
                                <a:pt x="4191" y="36327"/>
                                <a:pt x="2381" y="36517"/>
                                <a:pt x="476" y="36803"/>
                              </a:cubicBezTo>
                              <a:cubicBezTo>
                                <a:pt x="286" y="36803"/>
                                <a:pt x="0" y="36613"/>
                                <a:pt x="0" y="36422"/>
                              </a:cubicBezTo>
                              <a:lnTo>
                                <a:pt x="0" y="36327"/>
                              </a:lnTo>
                              <a:lnTo>
                                <a:pt x="0" y="36232"/>
                              </a:lnTo>
                              <a:cubicBezTo>
                                <a:pt x="1048" y="30993"/>
                                <a:pt x="4667" y="27469"/>
                                <a:pt x="7715" y="23754"/>
                              </a:cubicBezTo>
                              <a:cubicBezTo>
                                <a:pt x="11049" y="20134"/>
                                <a:pt x="14954" y="17277"/>
                                <a:pt x="18383" y="14229"/>
                              </a:cubicBezTo>
                              <a:cubicBezTo>
                                <a:pt x="20193" y="12610"/>
                                <a:pt x="22098" y="10990"/>
                                <a:pt x="24575" y="9943"/>
                              </a:cubicBezTo>
                              <a:cubicBezTo>
                                <a:pt x="25813" y="9466"/>
                                <a:pt x="26860" y="9181"/>
                                <a:pt x="27337" y="8704"/>
                              </a:cubicBezTo>
                              <a:cubicBezTo>
                                <a:pt x="27622" y="8609"/>
                                <a:pt x="28004" y="7466"/>
                                <a:pt x="28099" y="6514"/>
                              </a:cubicBezTo>
                              <a:cubicBezTo>
                                <a:pt x="28289" y="5466"/>
                                <a:pt x="28099" y="3942"/>
                                <a:pt x="29051" y="2418"/>
                              </a:cubicBezTo>
                              <a:cubicBezTo>
                                <a:pt x="30099" y="894"/>
                                <a:pt x="31623" y="513"/>
                                <a:pt x="32766" y="227"/>
                              </a:cubicBezTo>
                              <a:cubicBezTo>
                                <a:pt x="34004" y="37"/>
                                <a:pt x="35338" y="-249"/>
                                <a:pt x="36862" y="418"/>
                              </a:cubicBezTo>
                              <a:cubicBezTo>
                                <a:pt x="38386" y="1180"/>
                                <a:pt x="38862" y="2894"/>
                                <a:pt x="38957" y="4132"/>
                              </a:cubicBezTo>
                              <a:lnTo>
                                <a:pt x="38195" y="3466"/>
                              </a:lnTo>
                              <a:cubicBezTo>
                                <a:pt x="40862" y="3847"/>
                                <a:pt x="43720" y="3656"/>
                                <a:pt x="46482" y="4609"/>
                              </a:cubicBezTo>
                              <a:lnTo>
                                <a:pt x="46387" y="4609"/>
                              </a:lnTo>
                              <a:lnTo>
                                <a:pt x="46958" y="3751"/>
                              </a:lnTo>
                              <a:lnTo>
                                <a:pt x="46577" y="4704"/>
                              </a:lnTo>
                              <a:cubicBezTo>
                                <a:pt x="46577" y="4704"/>
                                <a:pt x="46577" y="4799"/>
                                <a:pt x="46482" y="4799"/>
                              </a:cubicBezTo>
                              <a:lnTo>
                                <a:pt x="46482" y="4799"/>
                              </a:lnTo>
                              <a:cubicBezTo>
                                <a:pt x="43720" y="4418"/>
                                <a:pt x="41053" y="4990"/>
                                <a:pt x="38195" y="4990"/>
                              </a:cubicBezTo>
                              <a:cubicBezTo>
                                <a:pt x="37814" y="4990"/>
                                <a:pt x="37529" y="4704"/>
                                <a:pt x="37529" y="4323"/>
                              </a:cubicBezTo>
                              <a:lnTo>
                                <a:pt x="37529" y="4228"/>
                              </a:lnTo>
                              <a:cubicBezTo>
                                <a:pt x="37243" y="1846"/>
                                <a:pt x="35528" y="1561"/>
                                <a:pt x="33433" y="2227"/>
                              </a:cubicBezTo>
                              <a:cubicBezTo>
                                <a:pt x="31052" y="2989"/>
                                <a:pt x="30861" y="3656"/>
                                <a:pt x="30956" y="6514"/>
                              </a:cubicBezTo>
                              <a:cubicBezTo>
                                <a:pt x="30861" y="7847"/>
                                <a:pt x="30861" y="9371"/>
                                <a:pt x="29337" y="10895"/>
                              </a:cubicBezTo>
                              <a:cubicBezTo>
                                <a:pt x="28004" y="11943"/>
                                <a:pt x="26765" y="12229"/>
                                <a:pt x="25813" y="12610"/>
                              </a:cubicBezTo>
                              <a:cubicBezTo>
                                <a:pt x="24003" y="13467"/>
                                <a:pt x="22289" y="14896"/>
                                <a:pt x="20479" y="16420"/>
                              </a:cubicBezTo>
                              <a:cubicBezTo>
                                <a:pt x="16859" y="19563"/>
                                <a:pt x="12954" y="22230"/>
                                <a:pt x="9620" y="25373"/>
                              </a:cubicBezTo>
                              <a:cubicBezTo>
                                <a:pt x="6286" y="28612"/>
                                <a:pt x="2762" y="31945"/>
                                <a:pt x="1143" y="36136"/>
                              </a:cubicBezTo>
                              <a:lnTo>
                                <a:pt x="667" y="35565"/>
                              </a:lnTo>
                              <a:cubicBezTo>
                                <a:pt x="2477" y="35755"/>
                                <a:pt x="4286" y="35851"/>
                                <a:pt x="6096" y="360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85" name="Freeform: Shape 1484">
                          <a:extLst>
                            <a:ext uri="{FF2B5EF4-FFF2-40B4-BE49-F238E27FC236}">
                              <a16:creationId xmlns:a16="http://schemas.microsoft.com/office/drawing/2014/main" id="{A902568E-0D7F-4A0F-87D9-303D0EA8619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5327" y="3208781"/>
                          <a:ext cx="22254" cy="28204"/>
                        </a:xfrm>
                        <a:custGeom>
                          <a:avLst/>
                          <a:gdLst>
                            <a:gd name="connsiteX0" fmla="*/ 20003 w 22254"/>
                            <a:gd name="connsiteY0" fmla="*/ 0 h 28204"/>
                            <a:gd name="connsiteX1" fmla="*/ 21812 w 22254"/>
                            <a:gd name="connsiteY1" fmla="*/ 4572 h 28204"/>
                            <a:gd name="connsiteX2" fmla="*/ 22193 w 22254"/>
                            <a:gd name="connsiteY2" fmla="*/ 7429 h 28204"/>
                            <a:gd name="connsiteX3" fmla="*/ 21431 w 22254"/>
                            <a:gd name="connsiteY3" fmla="*/ 10096 h 28204"/>
                            <a:gd name="connsiteX4" fmla="*/ 16478 w 22254"/>
                            <a:gd name="connsiteY4" fmla="*/ 18669 h 28204"/>
                            <a:gd name="connsiteX5" fmla="*/ 9525 w 22254"/>
                            <a:gd name="connsiteY5" fmla="*/ 26003 h 28204"/>
                            <a:gd name="connsiteX6" fmla="*/ 0 w 22254"/>
                            <a:gd name="connsiteY6" fmla="*/ 27813 h 28204"/>
                            <a:gd name="connsiteX7" fmla="*/ 13906 w 22254"/>
                            <a:gd name="connsiteY7" fmla="*/ 16954 h 28204"/>
                            <a:gd name="connsiteX8" fmla="*/ 19336 w 22254"/>
                            <a:gd name="connsiteY8" fmla="*/ 9049 h 28204"/>
                            <a:gd name="connsiteX9" fmla="*/ 20288 w 22254"/>
                            <a:gd name="connsiteY9" fmla="*/ 5048 h 28204"/>
                            <a:gd name="connsiteX10" fmla="*/ 20003 w 22254"/>
                            <a:gd name="connsiteY10" fmla="*/ 0 h 2820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22254" h="28204">
                              <a:moveTo>
                                <a:pt x="20003" y="0"/>
                              </a:moveTo>
                              <a:cubicBezTo>
                                <a:pt x="20383" y="1619"/>
                                <a:pt x="21145" y="2953"/>
                                <a:pt x="21812" y="4572"/>
                              </a:cubicBezTo>
                              <a:cubicBezTo>
                                <a:pt x="22098" y="5429"/>
                                <a:pt x="22384" y="6382"/>
                                <a:pt x="22193" y="7429"/>
                              </a:cubicBezTo>
                              <a:cubicBezTo>
                                <a:pt x="22003" y="8382"/>
                                <a:pt x="21812" y="9239"/>
                                <a:pt x="21431" y="10096"/>
                              </a:cubicBezTo>
                              <a:cubicBezTo>
                                <a:pt x="20098" y="13430"/>
                                <a:pt x="18002" y="15907"/>
                                <a:pt x="16478" y="18669"/>
                              </a:cubicBezTo>
                              <a:cubicBezTo>
                                <a:pt x="14668" y="21431"/>
                                <a:pt x="12478" y="24193"/>
                                <a:pt x="9525" y="26003"/>
                              </a:cubicBezTo>
                              <a:cubicBezTo>
                                <a:pt x="6667" y="27908"/>
                                <a:pt x="3143" y="28766"/>
                                <a:pt x="0" y="27813"/>
                              </a:cubicBezTo>
                              <a:cubicBezTo>
                                <a:pt x="6572" y="27146"/>
                                <a:pt x="10573" y="22098"/>
                                <a:pt x="13906" y="16954"/>
                              </a:cubicBezTo>
                              <a:cubicBezTo>
                                <a:pt x="15621" y="14192"/>
                                <a:pt x="17812" y="11620"/>
                                <a:pt x="19336" y="9049"/>
                              </a:cubicBezTo>
                              <a:cubicBezTo>
                                <a:pt x="20193" y="7620"/>
                                <a:pt x="20669" y="6572"/>
                                <a:pt x="20288" y="5048"/>
                              </a:cubicBezTo>
                              <a:cubicBezTo>
                                <a:pt x="20193" y="3429"/>
                                <a:pt x="19621" y="1715"/>
                                <a:pt x="2000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86" name="Freeform: Shape 1485">
                          <a:extLst>
                            <a:ext uri="{FF2B5EF4-FFF2-40B4-BE49-F238E27FC236}">
                              <a16:creationId xmlns:a16="http://schemas.microsoft.com/office/drawing/2014/main" id="{E6A99979-1905-43B4-A93A-6A1C7A4596E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1886" y="3238499"/>
                          <a:ext cx="20109" cy="14401"/>
                        </a:xfrm>
                        <a:custGeom>
                          <a:avLst/>
                          <a:gdLst>
                            <a:gd name="connsiteX0" fmla="*/ 2488 w 20109"/>
                            <a:gd name="connsiteY0" fmla="*/ 0 h 14401"/>
                            <a:gd name="connsiteX1" fmla="*/ 2964 w 20109"/>
                            <a:gd name="connsiteY1" fmla="*/ 6572 h 14401"/>
                            <a:gd name="connsiteX2" fmla="*/ 2774 w 20109"/>
                            <a:gd name="connsiteY2" fmla="*/ 12668 h 14401"/>
                            <a:gd name="connsiteX3" fmla="*/ 1440 w 20109"/>
                            <a:gd name="connsiteY3" fmla="*/ 11240 h 14401"/>
                            <a:gd name="connsiteX4" fmla="*/ 20109 w 20109"/>
                            <a:gd name="connsiteY4" fmla="*/ 10763 h 14401"/>
                            <a:gd name="connsiteX5" fmla="*/ 10965 w 20109"/>
                            <a:gd name="connsiteY5" fmla="*/ 13906 h 14401"/>
                            <a:gd name="connsiteX6" fmla="*/ 1345 w 20109"/>
                            <a:gd name="connsiteY6" fmla="*/ 14288 h 14401"/>
                            <a:gd name="connsiteX7" fmla="*/ 1250 w 20109"/>
                            <a:gd name="connsiteY7" fmla="*/ 14288 h 14401"/>
                            <a:gd name="connsiteX8" fmla="*/ 12 w 20109"/>
                            <a:gd name="connsiteY8" fmla="*/ 12859 h 14401"/>
                            <a:gd name="connsiteX9" fmla="*/ 2488 w 20109"/>
                            <a:gd name="connsiteY9" fmla="*/ 0 h 144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0109" h="14401">
                              <a:moveTo>
                                <a:pt x="2488" y="0"/>
                              </a:moveTo>
                              <a:cubicBezTo>
                                <a:pt x="3155" y="2096"/>
                                <a:pt x="3155" y="4381"/>
                                <a:pt x="2964" y="6572"/>
                              </a:cubicBezTo>
                              <a:cubicBezTo>
                                <a:pt x="2869" y="8763"/>
                                <a:pt x="2583" y="10763"/>
                                <a:pt x="2774" y="12668"/>
                              </a:cubicBezTo>
                              <a:lnTo>
                                <a:pt x="1440" y="11240"/>
                              </a:lnTo>
                              <a:cubicBezTo>
                                <a:pt x="7632" y="11335"/>
                                <a:pt x="13728" y="11240"/>
                                <a:pt x="20109" y="10763"/>
                              </a:cubicBezTo>
                              <a:cubicBezTo>
                                <a:pt x="17252" y="12478"/>
                                <a:pt x="14109" y="13335"/>
                                <a:pt x="10965" y="13906"/>
                              </a:cubicBezTo>
                              <a:cubicBezTo>
                                <a:pt x="7822" y="14478"/>
                                <a:pt x="4584" y="14478"/>
                                <a:pt x="1345" y="14288"/>
                              </a:cubicBezTo>
                              <a:lnTo>
                                <a:pt x="1250" y="14288"/>
                              </a:lnTo>
                              <a:cubicBezTo>
                                <a:pt x="488" y="14192"/>
                                <a:pt x="12" y="13621"/>
                                <a:pt x="12" y="12859"/>
                              </a:cubicBezTo>
                              <a:cubicBezTo>
                                <a:pt x="-179" y="7906"/>
                                <a:pt x="2012" y="4286"/>
                                <a:pt x="248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87" name="Freeform: Shape 1486">
                          <a:extLst>
                            <a:ext uri="{FF2B5EF4-FFF2-40B4-BE49-F238E27FC236}">
                              <a16:creationId xmlns:a16="http://schemas.microsoft.com/office/drawing/2014/main" id="{75AC7564-D232-4580-8AAC-EBC8265C78F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9041" y="3236880"/>
                          <a:ext cx="29718" cy="12763"/>
                        </a:xfrm>
                        <a:custGeom>
                          <a:avLst/>
                          <a:gdLst>
                            <a:gd name="connsiteX0" fmla="*/ 571 w 29718"/>
                            <a:gd name="connsiteY0" fmla="*/ 0 h 12763"/>
                            <a:gd name="connsiteX1" fmla="*/ 1619 w 29718"/>
                            <a:gd name="connsiteY1" fmla="*/ 5810 h 12763"/>
                            <a:gd name="connsiteX2" fmla="*/ 2381 w 29718"/>
                            <a:gd name="connsiteY2" fmla="*/ 8382 h 12763"/>
                            <a:gd name="connsiteX3" fmla="*/ 3810 w 29718"/>
                            <a:gd name="connsiteY3" fmla="*/ 11335 h 12763"/>
                            <a:gd name="connsiteX4" fmla="*/ 2667 w 29718"/>
                            <a:gd name="connsiteY4" fmla="*/ 10096 h 12763"/>
                            <a:gd name="connsiteX5" fmla="*/ 9239 w 29718"/>
                            <a:gd name="connsiteY5" fmla="*/ 9430 h 12763"/>
                            <a:gd name="connsiteX6" fmla="*/ 16193 w 29718"/>
                            <a:gd name="connsiteY6" fmla="*/ 9239 h 12763"/>
                            <a:gd name="connsiteX7" fmla="*/ 29718 w 29718"/>
                            <a:gd name="connsiteY7" fmla="*/ 12001 h 12763"/>
                            <a:gd name="connsiteX8" fmla="*/ 16193 w 29718"/>
                            <a:gd name="connsiteY8" fmla="*/ 12097 h 12763"/>
                            <a:gd name="connsiteX9" fmla="*/ 9525 w 29718"/>
                            <a:gd name="connsiteY9" fmla="*/ 12478 h 12763"/>
                            <a:gd name="connsiteX10" fmla="*/ 2477 w 29718"/>
                            <a:gd name="connsiteY10" fmla="*/ 12763 h 12763"/>
                            <a:gd name="connsiteX11" fmla="*/ 2286 w 29718"/>
                            <a:gd name="connsiteY11" fmla="*/ 12763 h 12763"/>
                            <a:gd name="connsiteX12" fmla="*/ 1333 w 29718"/>
                            <a:gd name="connsiteY12" fmla="*/ 11716 h 12763"/>
                            <a:gd name="connsiteX13" fmla="*/ 1333 w 29718"/>
                            <a:gd name="connsiteY13" fmla="*/ 11525 h 12763"/>
                            <a:gd name="connsiteX14" fmla="*/ 476 w 29718"/>
                            <a:gd name="connsiteY14" fmla="*/ 9144 h 12763"/>
                            <a:gd name="connsiteX15" fmla="*/ 0 w 29718"/>
                            <a:gd name="connsiteY15" fmla="*/ 6001 h 12763"/>
                            <a:gd name="connsiteX16" fmla="*/ 571 w 29718"/>
                            <a:gd name="connsiteY16" fmla="*/ 0 h 127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29718" h="12763">
                              <a:moveTo>
                                <a:pt x="571" y="0"/>
                              </a:moveTo>
                              <a:lnTo>
                                <a:pt x="1619" y="5810"/>
                              </a:lnTo>
                              <a:cubicBezTo>
                                <a:pt x="1810" y="6667"/>
                                <a:pt x="2096" y="7715"/>
                                <a:pt x="2381" y="8382"/>
                              </a:cubicBezTo>
                              <a:cubicBezTo>
                                <a:pt x="2572" y="8858"/>
                                <a:pt x="3620" y="9811"/>
                                <a:pt x="3810" y="11335"/>
                              </a:cubicBezTo>
                              <a:lnTo>
                                <a:pt x="2667" y="10096"/>
                              </a:lnTo>
                              <a:lnTo>
                                <a:pt x="9239" y="9430"/>
                              </a:lnTo>
                              <a:cubicBezTo>
                                <a:pt x="11525" y="9239"/>
                                <a:pt x="13811" y="9144"/>
                                <a:pt x="16193" y="9239"/>
                              </a:cubicBezTo>
                              <a:cubicBezTo>
                                <a:pt x="20860" y="9430"/>
                                <a:pt x="25432" y="10287"/>
                                <a:pt x="29718" y="12001"/>
                              </a:cubicBezTo>
                              <a:cubicBezTo>
                                <a:pt x="25146" y="11906"/>
                                <a:pt x="20669" y="11906"/>
                                <a:pt x="16193" y="12097"/>
                              </a:cubicBezTo>
                              <a:lnTo>
                                <a:pt x="9525" y="12478"/>
                              </a:lnTo>
                              <a:cubicBezTo>
                                <a:pt x="7334" y="12668"/>
                                <a:pt x="4953" y="12763"/>
                                <a:pt x="2477" y="12763"/>
                              </a:cubicBezTo>
                              <a:lnTo>
                                <a:pt x="2286" y="12763"/>
                              </a:lnTo>
                              <a:cubicBezTo>
                                <a:pt x="1715" y="12763"/>
                                <a:pt x="1333" y="12287"/>
                                <a:pt x="1333" y="11716"/>
                              </a:cubicBezTo>
                              <a:lnTo>
                                <a:pt x="1333" y="11525"/>
                              </a:lnTo>
                              <a:cubicBezTo>
                                <a:pt x="1429" y="11049"/>
                                <a:pt x="953" y="10477"/>
                                <a:pt x="476" y="9144"/>
                              </a:cubicBezTo>
                              <a:cubicBezTo>
                                <a:pt x="191" y="8001"/>
                                <a:pt x="95" y="7048"/>
                                <a:pt x="0" y="6001"/>
                              </a:cubicBezTo>
                              <a:cubicBezTo>
                                <a:pt x="0" y="3905"/>
                                <a:pt x="286" y="2000"/>
                                <a:pt x="57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80" name="Graphic 3">
                        <a:extLst>
                          <a:ext uri="{FF2B5EF4-FFF2-40B4-BE49-F238E27FC236}">
                            <a16:creationId xmlns:a16="http://schemas.microsoft.com/office/drawing/2014/main" id="{10968B7C-E034-413A-BF81-FFFDE96955D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6959" y="3304351"/>
                        <a:ext cx="57991" cy="45458"/>
                        <a:chOff x="6026959" y="3304351"/>
                        <a:chExt cx="57991" cy="4545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81" name="Freeform: Shape 1480">
                          <a:extLst>
                            <a:ext uri="{FF2B5EF4-FFF2-40B4-BE49-F238E27FC236}">
                              <a16:creationId xmlns:a16="http://schemas.microsoft.com/office/drawing/2014/main" id="{4C5DD44D-F901-4BE6-A4EA-CD795B828E8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6959" y="3304351"/>
                          <a:ext cx="34733" cy="17737"/>
                        </a:xfrm>
                        <a:custGeom>
                          <a:avLst/>
                          <a:gdLst>
                            <a:gd name="connsiteX0" fmla="*/ 21225 w 34733"/>
                            <a:gd name="connsiteY0" fmla="*/ 17587 h 17737"/>
                            <a:gd name="connsiteX1" fmla="*/ 11129 w 34733"/>
                            <a:gd name="connsiteY1" fmla="*/ 17587 h 17737"/>
                            <a:gd name="connsiteX2" fmla="*/ 1794 w 34733"/>
                            <a:gd name="connsiteY2" fmla="*/ 13110 h 17737"/>
                            <a:gd name="connsiteX3" fmla="*/ 80 w 34733"/>
                            <a:gd name="connsiteY3" fmla="*/ 7490 h 17737"/>
                            <a:gd name="connsiteX4" fmla="*/ 3795 w 34733"/>
                            <a:gd name="connsiteY4" fmla="*/ 2823 h 17737"/>
                            <a:gd name="connsiteX5" fmla="*/ 14082 w 34733"/>
                            <a:gd name="connsiteY5" fmla="*/ 156 h 17737"/>
                            <a:gd name="connsiteX6" fmla="*/ 24369 w 34733"/>
                            <a:gd name="connsiteY6" fmla="*/ 347 h 17737"/>
                            <a:gd name="connsiteX7" fmla="*/ 33894 w 34733"/>
                            <a:gd name="connsiteY7" fmla="*/ 5204 h 17737"/>
                            <a:gd name="connsiteX8" fmla="*/ 30941 w 34733"/>
                            <a:gd name="connsiteY8" fmla="*/ 14920 h 17737"/>
                            <a:gd name="connsiteX9" fmla="*/ 21225 w 34733"/>
                            <a:gd name="connsiteY9" fmla="*/ 17587 h 17737"/>
                            <a:gd name="connsiteX10" fmla="*/ 21225 w 34733"/>
                            <a:gd name="connsiteY10" fmla="*/ 17587 h 17737"/>
                            <a:gd name="connsiteX11" fmla="*/ 30750 w 34733"/>
                            <a:gd name="connsiteY11" fmla="*/ 14444 h 17737"/>
                            <a:gd name="connsiteX12" fmla="*/ 32655 w 34733"/>
                            <a:gd name="connsiteY12" fmla="*/ 5966 h 17737"/>
                            <a:gd name="connsiteX13" fmla="*/ 24178 w 34733"/>
                            <a:gd name="connsiteY13" fmla="*/ 2918 h 17737"/>
                            <a:gd name="connsiteX14" fmla="*/ 14272 w 34733"/>
                            <a:gd name="connsiteY14" fmla="*/ 3204 h 17737"/>
                            <a:gd name="connsiteX15" fmla="*/ 5033 w 34733"/>
                            <a:gd name="connsiteY15" fmla="*/ 5109 h 17737"/>
                            <a:gd name="connsiteX16" fmla="*/ 2080 w 34733"/>
                            <a:gd name="connsiteY16" fmla="*/ 7871 h 17737"/>
                            <a:gd name="connsiteX17" fmla="*/ 3033 w 34733"/>
                            <a:gd name="connsiteY17" fmla="*/ 12158 h 17737"/>
                            <a:gd name="connsiteX18" fmla="*/ 11129 w 34733"/>
                            <a:gd name="connsiteY18" fmla="*/ 17111 h 17737"/>
                            <a:gd name="connsiteX19" fmla="*/ 21225 w 34733"/>
                            <a:gd name="connsiteY19" fmla="*/ 17587 h 1773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34733" h="17737">
                              <a:moveTo>
                                <a:pt x="21225" y="17587"/>
                              </a:moveTo>
                              <a:cubicBezTo>
                                <a:pt x="17892" y="17682"/>
                                <a:pt x="14463" y="17873"/>
                                <a:pt x="11129" y="17587"/>
                              </a:cubicBezTo>
                              <a:cubicBezTo>
                                <a:pt x="7795" y="17301"/>
                                <a:pt x="4080" y="16253"/>
                                <a:pt x="1794" y="13110"/>
                              </a:cubicBezTo>
                              <a:cubicBezTo>
                                <a:pt x="747" y="11586"/>
                                <a:pt x="-301" y="9776"/>
                                <a:pt x="80" y="7490"/>
                              </a:cubicBezTo>
                              <a:cubicBezTo>
                                <a:pt x="461" y="5204"/>
                                <a:pt x="2271" y="3680"/>
                                <a:pt x="3795" y="2823"/>
                              </a:cubicBezTo>
                              <a:cubicBezTo>
                                <a:pt x="7128" y="1013"/>
                                <a:pt x="10653" y="347"/>
                                <a:pt x="14082" y="156"/>
                              </a:cubicBezTo>
                              <a:cubicBezTo>
                                <a:pt x="17415" y="-34"/>
                                <a:pt x="20940" y="-130"/>
                                <a:pt x="24369" y="347"/>
                              </a:cubicBezTo>
                              <a:cubicBezTo>
                                <a:pt x="27702" y="918"/>
                                <a:pt x="31703" y="1680"/>
                                <a:pt x="33894" y="5204"/>
                              </a:cubicBezTo>
                              <a:cubicBezTo>
                                <a:pt x="35894" y="8824"/>
                                <a:pt x="34084" y="13396"/>
                                <a:pt x="30941" y="14920"/>
                              </a:cubicBezTo>
                              <a:cubicBezTo>
                                <a:pt x="27893" y="16634"/>
                                <a:pt x="24559" y="17206"/>
                                <a:pt x="21225" y="17587"/>
                              </a:cubicBezTo>
                              <a:close/>
                              <a:moveTo>
                                <a:pt x="21225" y="17587"/>
                              </a:moveTo>
                              <a:cubicBezTo>
                                <a:pt x="24559" y="17206"/>
                                <a:pt x="27988" y="16444"/>
                                <a:pt x="30750" y="14444"/>
                              </a:cubicBezTo>
                              <a:cubicBezTo>
                                <a:pt x="33703" y="12634"/>
                                <a:pt x="34560" y="8443"/>
                                <a:pt x="32655" y="5966"/>
                              </a:cubicBezTo>
                              <a:cubicBezTo>
                                <a:pt x="30846" y="3585"/>
                                <a:pt x="27321" y="3109"/>
                                <a:pt x="24178" y="2918"/>
                              </a:cubicBezTo>
                              <a:cubicBezTo>
                                <a:pt x="20940" y="2728"/>
                                <a:pt x="17606" y="3014"/>
                                <a:pt x="14272" y="3204"/>
                              </a:cubicBezTo>
                              <a:cubicBezTo>
                                <a:pt x="11034" y="3299"/>
                                <a:pt x="7795" y="3871"/>
                                <a:pt x="5033" y="5109"/>
                              </a:cubicBezTo>
                              <a:cubicBezTo>
                                <a:pt x="3699" y="5776"/>
                                <a:pt x="2461" y="6633"/>
                                <a:pt x="2080" y="7871"/>
                              </a:cubicBezTo>
                              <a:cubicBezTo>
                                <a:pt x="1699" y="9110"/>
                                <a:pt x="2271" y="10729"/>
                                <a:pt x="3033" y="12158"/>
                              </a:cubicBezTo>
                              <a:cubicBezTo>
                                <a:pt x="4652" y="15015"/>
                                <a:pt x="7890" y="16444"/>
                                <a:pt x="11129" y="17111"/>
                              </a:cubicBezTo>
                              <a:cubicBezTo>
                                <a:pt x="14463" y="17777"/>
                                <a:pt x="17796" y="17587"/>
                                <a:pt x="21225" y="1758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82" name="Freeform: Shape 1481">
                          <a:extLst>
                            <a:ext uri="{FF2B5EF4-FFF2-40B4-BE49-F238E27FC236}">
                              <a16:creationId xmlns:a16="http://schemas.microsoft.com/office/drawing/2014/main" id="{45852538-A5D9-4077-AFFB-1CC87D11E77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0745" y="3320116"/>
                          <a:ext cx="54205" cy="29694"/>
                        </a:xfrm>
                        <a:custGeom>
                          <a:avLst/>
                          <a:gdLst>
                            <a:gd name="connsiteX0" fmla="*/ 9343 w 54205"/>
                            <a:gd name="connsiteY0" fmla="*/ 29254 h 29694"/>
                            <a:gd name="connsiteX1" fmla="*/ 4104 w 54205"/>
                            <a:gd name="connsiteY1" fmla="*/ 29254 h 29694"/>
                            <a:gd name="connsiteX2" fmla="*/ 1532 w 54205"/>
                            <a:gd name="connsiteY2" fmla="*/ 28111 h 29694"/>
                            <a:gd name="connsiteX3" fmla="*/ 8 w 54205"/>
                            <a:gd name="connsiteY3" fmla="*/ 25349 h 29694"/>
                            <a:gd name="connsiteX4" fmla="*/ 1151 w 54205"/>
                            <a:gd name="connsiteY4" fmla="*/ 19729 h 29694"/>
                            <a:gd name="connsiteX5" fmla="*/ 2485 w 54205"/>
                            <a:gd name="connsiteY5" fmla="*/ 14491 h 29694"/>
                            <a:gd name="connsiteX6" fmla="*/ 6961 w 54205"/>
                            <a:gd name="connsiteY6" fmla="*/ 4108 h 29694"/>
                            <a:gd name="connsiteX7" fmla="*/ 11819 w 54205"/>
                            <a:gd name="connsiteY7" fmla="*/ 489 h 29694"/>
                            <a:gd name="connsiteX8" fmla="*/ 17725 w 54205"/>
                            <a:gd name="connsiteY8" fmla="*/ 298 h 29694"/>
                            <a:gd name="connsiteX9" fmla="*/ 27440 w 54205"/>
                            <a:gd name="connsiteY9" fmla="*/ 6013 h 29694"/>
                            <a:gd name="connsiteX10" fmla="*/ 30964 w 54205"/>
                            <a:gd name="connsiteY10" fmla="*/ 9633 h 29694"/>
                            <a:gd name="connsiteX11" fmla="*/ 35251 w 54205"/>
                            <a:gd name="connsiteY11" fmla="*/ 11443 h 29694"/>
                            <a:gd name="connsiteX12" fmla="*/ 44966 w 54205"/>
                            <a:gd name="connsiteY12" fmla="*/ 9919 h 29694"/>
                            <a:gd name="connsiteX13" fmla="*/ 54205 w 54205"/>
                            <a:gd name="connsiteY13" fmla="*/ 5061 h 29694"/>
                            <a:gd name="connsiteX14" fmla="*/ 34870 w 54205"/>
                            <a:gd name="connsiteY14" fmla="*/ 13824 h 29694"/>
                            <a:gd name="connsiteX15" fmla="*/ 29345 w 54205"/>
                            <a:gd name="connsiteY15" fmla="*/ 11919 h 29694"/>
                            <a:gd name="connsiteX16" fmla="*/ 25249 w 54205"/>
                            <a:gd name="connsiteY16" fmla="*/ 8109 h 29694"/>
                            <a:gd name="connsiteX17" fmla="*/ 16867 w 54205"/>
                            <a:gd name="connsiteY17" fmla="*/ 3442 h 29694"/>
                            <a:gd name="connsiteX18" fmla="*/ 8866 w 54205"/>
                            <a:gd name="connsiteY18" fmla="*/ 6109 h 29694"/>
                            <a:gd name="connsiteX19" fmla="*/ 4485 w 54205"/>
                            <a:gd name="connsiteY19" fmla="*/ 15348 h 29694"/>
                            <a:gd name="connsiteX20" fmla="*/ 2675 w 54205"/>
                            <a:gd name="connsiteY20" fmla="*/ 20587 h 29694"/>
                            <a:gd name="connsiteX21" fmla="*/ 1151 w 54205"/>
                            <a:gd name="connsiteY21" fmla="*/ 25444 h 29694"/>
                            <a:gd name="connsiteX22" fmla="*/ 4009 w 54205"/>
                            <a:gd name="connsiteY22" fmla="*/ 28683 h 29694"/>
                            <a:gd name="connsiteX23" fmla="*/ 9343 w 54205"/>
                            <a:gd name="connsiteY23" fmla="*/ 29254 h 2969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</a:cxnLst>
                          <a:rect l="l" t="t" r="r" b="b"/>
                          <a:pathLst>
                            <a:path w="54205" h="29694">
                              <a:moveTo>
                                <a:pt x="9343" y="29254"/>
                              </a:moveTo>
                              <a:cubicBezTo>
                                <a:pt x="7723" y="30016"/>
                                <a:pt x="5818" y="29635"/>
                                <a:pt x="4104" y="29254"/>
                              </a:cubicBezTo>
                              <a:cubicBezTo>
                                <a:pt x="3247" y="28969"/>
                                <a:pt x="2389" y="28683"/>
                                <a:pt x="1532" y="28111"/>
                              </a:cubicBezTo>
                              <a:cubicBezTo>
                                <a:pt x="580" y="27540"/>
                                <a:pt x="103" y="26397"/>
                                <a:pt x="8" y="25349"/>
                              </a:cubicBezTo>
                              <a:cubicBezTo>
                                <a:pt x="-87" y="23158"/>
                                <a:pt x="675" y="21444"/>
                                <a:pt x="1151" y="19729"/>
                              </a:cubicBezTo>
                              <a:cubicBezTo>
                                <a:pt x="1627" y="18015"/>
                                <a:pt x="2104" y="16300"/>
                                <a:pt x="2485" y="14491"/>
                              </a:cubicBezTo>
                              <a:cubicBezTo>
                                <a:pt x="3342" y="10966"/>
                                <a:pt x="4485" y="7252"/>
                                <a:pt x="6961" y="4108"/>
                              </a:cubicBezTo>
                              <a:cubicBezTo>
                                <a:pt x="8200" y="2584"/>
                                <a:pt x="9724" y="1156"/>
                                <a:pt x="11819" y="489"/>
                              </a:cubicBezTo>
                              <a:cubicBezTo>
                                <a:pt x="13819" y="-178"/>
                                <a:pt x="15915" y="-83"/>
                                <a:pt x="17725" y="298"/>
                              </a:cubicBezTo>
                              <a:cubicBezTo>
                                <a:pt x="21344" y="1251"/>
                                <a:pt x="24964" y="3061"/>
                                <a:pt x="27440" y="6013"/>
                              </a:cubicBezTo>
                              <a:cubicBezTo>
                                <a:pt x="28678" y="7347"/>
                                <a:pt x="29726" y="8680"/>
                                <a:pt x="30964" y="9633"/>
                              </a:cubicBezTo>
                              <a:cubicBezTo>
                                <a:pt x="32203" y="10490"/>
                                <a:pt x="33631" y="11157"/>
                                <a:pt x="35251" y="11443"/>
                              </a:cubicBezTo>
                              <a:cubicBezTo>
                                <a:pt x="38394" y="12014"/>
                                <a:pt x="41823" y="11252"/>
                                <a:pt x="44966" y="9919"/>
                              </a:cubicBezTo>
                              <a:cubicBezTo>
                                <a:pt x="48205" y="8776"/>
                                <a:pt x="51253" y="6966"/>
                                <a:pt x="54205" y="5061"/>
                              </a:cubicBezTo>
                              <a:cubicBezTo>
                                <a:pt x="49062" y="9823"/>
                                <a:pt x="42585" y="14205"/>
                                <a:pt x="34870" y="13824"/>
                              </a:cubicBezTo>
                              <a:cubicBezTo>
                                <a:pt x="32965" y="13633"/>
                                <a:pt x="31060" y="13062"/>
                                <a:pt x="29345" y="11919"/>
                              </a:cubicBezTo>
                              <a:cubicBezTo>
                                <a:pt x="27726" y="10776"/>
                                <a:pt x="26488" y="9347"/>
                                <a:pt x="25249" y="8109"/>
                              </a:cubicBezTo>
                              <a:cubicBezTo>
                                <a:pt x="23059" y="5632"/>
                                <a:pt x="20011" y="4204"/>
                                <a:pt x="16867" y="3442"/>
                              </a:cubicBezTo>
                              <a:cubicBezTo>
                                <a:pt x="13724" y="2680"/>
                                <a:pt x="10962" y="3537"/>
                                <a:pt x="8866" y="6109"/>
                              </a:cubicBezTo>
                              <a:cubicBezTo>
                                <a:pt x="6771" y="8585"/>
                                <a:pt x="5628" y="11919"/>
                                <a:pt x="4485" y="15348"/>
                              </a:cubicBezTo>
                              <a:cubicBezTo>
                                <a:pt x="3913" y="17062"/>
                                <a:pt x="3342" y="18777"/>
                                <a:pt x="2675" y="20587"/>
                              </a:cubicBezTo>
                              <a:cubicBezTo>
                                <a:pt x="2008" y="22301"/>
                                <a:pt x="1246" y="23920"/>
                                <a:pt x="1151" y="25444"/>
                              </a:cubicBezTo>
                              <a:cubicBezTo>
                                <a:pt x="961" y="27064"/>
                                <a:pt x="2389" y="28016"/>
                                <a:pt x="4009" y="28683"/>
                              </a:cubicBezTo>
                              <a:cubicBezTo>
                                <a:pt x="5818" y="29064"/>
                                <a:pt x="7628" y="29635"/>
                                <a:pt x="9343" y="292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83" name="Freeform: Shape 1482">
                          <a:extLst>
                            <a:ext uri="{FF2B5EF4-FFF2-40B4-BE49-F238E27FC236}">
                              <a16:creationId xmlns:a16="http://schemas.microsoft.com/office/drawing/2014/main" id="{EA6869F3-1380-47BA-B436-FB0216B0DBB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7421" y="3310833"/>
                          <a:ext cx="12477" cy="3939"/>
                        </a:xfrm>
                        <a:custGeom>
                          <a:avLst/>
                          <a:gdLst>
                            <a:gd name="connsiteX0" fmla="*/ 0 w 12477"/>
                            <a:gd name="connsiteY0" fmla="*/ 3390 h 3939"/>
                            <a:gd name="connsiteX1" fmla="*/ 5810 w 12477"/>
                            <a:gd name="connsiteY1" fmla="*/ 342 h 3939"/>
                            <a:gd name="connsiteX2" fmla="*/ 12478 w 12477"/>
                            <a:gd name="connsiteY2" fmla="*/ 1485 h 3939"/>
                            <a:gd name="connsiteX3" fmla="*/ 6572 w 12477"/>
                            <a:gd name="connsiteY3" fmla="*/ 3390 h 3939"/>
                            <a:gd name="connsiteX4" fmla="*/ 0 w 12477"/>
                            <a:gd name="connsiteY4" fmla="*/ 3390 h 393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477" h="3939">
                              <a:moveTo>
                                <a:pt x="0" y="3390"/>
                              </a:moveTo>
                              <a:cubicBezTo>
                                <a:pt x="1905" y="1866"/>
                                <a:pt x="3619" y="913"/>
                                <a:pt x="5810" y="342"/>
                              </a:cubicBezTo>
                              <a:cubicBezTo>
                                <a:pt x="7906" y="-230"/>
                                <a:pt x="10573" y="-230"/>
                                <a:pt x="12478" y="1485"/>
                              </a:cubicBezTo>
                              <a:cubicBezTo>
                                <a:pt x="10192" y="2247"/>
                                <a:pt x="8572" y="2818"/>
                                <a:pt x="6572" y="3390"/>
                              </a:cubicBezTo>
                              <a:cubicBezTo>
                                <a:pt x="4667" y="3866"/>
                                <a:pt x="2286" y="4342"/>
                                <a:pt x="0" y="33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grpSp>
                  <p:nvGrpSpPr>
                    <p:cNvPr id="1367" name="Graphic 3">
                      <a:extLst>
                        <a:ext uri="{FF2B5EF4-FFF2-40B4-BE49-F238E27FC236}">
                          <a16:creationId xmlns:a16="http://schemas.microsoft.com/office/drawing/2014/main" id="{3E1C2589-F4D9-462B-9788-9B6812EF314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15876" y="3515795"/>
                      <a:ext cx="78313" cy="488242"/>
                      <a:chOff x="6015876" y="3515795"/>
                      <a:chExt cx="78313" cy="488242"/>
                    </a:xfrm>
                    <a:solidFill>
                      <a:srgbClr val="84513A"/>
                    </a:solidFill>
                  </p:grpSpPr>
                  <p:sp>
                    <p:nvSpPr>
                      <p:cNvPr id="1434" name="Freeform: Shape 1433">
                        <a:extLst>
                          <a:ext uri="{FF2B5EF4-FFF2-40B4-BE49-F238E27FC236}">
                            <a16:creationId xmlns:a16="http://schemas.microsoft.com/office/drawing/2014/main" id="{B00D9FF4-2095-43F8-857B-660BA099FD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30729" y="3821845"/>
                        <a:ext cx="22716" cy="36407"/>
                      </a:xfrm>
                      <a:custGeom>
                        <a:avLst/>
                        <a:gdLst>
                          <a:gd name="connsiteX0" fmla="*/ 20217 w 22716"/>
                          <a:gd name="connsiteY0" fmla="*/ 36160 h 36407"/>
                          <a:gd name="connsiteX1" fmla="*/ 595 w 22716"/>
                          <a:gd name="connsiteY1" fmla="*/ 34446 h 36407"/>
                          <a:gd name="connsiteX2" fmla="*/ 24 w 22716"/>
                          <a:gd name="connsiteY2" fmla="*/ 33207 h 36407"/>
                          <a:gd name="connsiteX3" fmla="*/ 214 w 22716"/>
                          <a:gd name="connsiteY3" fmla="*/ 32922 h 36407"/>
                          <a:gd name="connsiteX4" fmla="*/ 310 w 22716"/>
                          <a:gd name="connsiteY4" fmla="*/ 32826 h 36407"/>
                          <a:gd name="connsiteX5" fmla="*/ 8311 w 22716"/>
                          <a:gd name="connsiteY5" fmla="*/ 22730 h 36407"/>
                          <a:gd name="connsiteX6" fmla="*/ 14502 w 22716"/>
                          <a:gd name="connsiteY6" fmla="*/ 11967 h 36407"/>
                          <a:gd name="connsiteX7" fmla="*/ 15645 w 22716"/>
                          <a:gd name="connsiteY7" fmla="*/ 13872 h 36407"/>
                          <a:gd name="connsiteX8" fmla="*/ 9835 w 22716"/>
                          <a:gd name="connsiteY8" fmla="*/ 11776 h 36407"/>
                          <a:gd name="connsiteX9" fmla="*/ 6501 w 22716"/>
                          <a:gd name="connsiteY9" fmla="*/ 5775 h 36407"/>
                          <a:gd name="connsiteX10" fmla="*/ 10882 w 22716"/>
                          <a:gd name="connsiteY10" fmla="*/ 441 h 36407"/>
                          <a:gd name="connsiteX11" fmla="*/ 16978 w 22716"/>
                          <a:gd name="connsiteY11" fmla="*/ 346 h 36407"/>
                          <a:gd name="connsiteX12" fmla="*/ 17740 w 22716"/>
                          <a:gd name="connsiteY12" fmla="*/ 822 h 36407"/>
                          <a:gd name="connsiteX13" fmla="*/ 21360 w 22716"/>
                          <a:gd name="connsiteY13" fmla="*/ 9490 h 36407"/>
                          <a:gd name="connsiteX14" fmla="*/ 22598 w 22716"/>
                          <a:gd name="connsiteY14" fmla="*/ 18539 h 36407"/>
                          <a:gd name="connsiteX15" fmla="*/ 20217 w 22716"/>
                          <a:gd name="connsiteY15" fmla="*/ 36160 h 36407"/>
                          <a:gd name="connsiteX16" fmla="*/ 20217 w 22716"/>
                          <a:gd name="connsiteY16" fmla="*/ 36160 h 36407"/>
                          <a:gd name="connsiteX17" fmla="*/ 20884 w 22716"/>
                          <a:gd name="connsiteY17" fmla="*/ 18539 h 36407"/>
                          <a:gd name="connsiteX18" fmla="*/ 19169 w 22716"/>
                          <a:gd name="connsiteY18" fmla="*/ 9966 h 36407"/>
                          <a:gd name="connsiteX19" fmla="*/ 15740 w 22716"/>
                          <a:gd name="connsiteY19" fmla="*/ 2442 h 36407"/>
                          <a:gd name="connsiteX20" fmla="*/ 16502 w 22716"/>
                          <a:gd name="connsiteY20" fmla="*/ 2918 h 36407"/>
                          <a:gd name="connsiteX21" fmla="*/ 11740 w 22716"/>
                          <a:gd name="connsiteY21" fmla="*/ 3108 h 36407"/>
                          <a:gd name="connsiteX22" fmla="*/ 9454 w 22716"/>
                          <a:gd name="connsiteY22" fmla="*/ 5775 h 36407"/>
                          <a:gd name="connsiteX23" fmla="*/ 11549 w 22716"/>
                          <a:gd name="connsiteY23" fmla="*/ 9109 h 36407"/>
                          <a:gd name="connsiteX24" fmla="*/ 16026 w 22716"/>
                          <a:gd name="connsiteY24" fmla="*/ 10824 h 36407"/>
                          <a:gd name="connsiteX25" fmla="*/ 16121 w 22716"/>
                          <a:gd name="connsiteY25" fmla="*/ 10824 h 36407"/>
                          <a:gd name="connsiteX26" fmla="*/ 17264 w 22716"/>
                          <a:gd name="connsiteY26" fmla="*/ 12538 h 36407"/>
                          <a:gd name="connsiteX27" fmla="*/ 17169 w 22716"/>
                          <a:gd name="connsiteY27" fmla="*/ 12729 h 36407"/>
                          <a:gd name="connsiteX28" fmla="*/ 10311 w 22716"/>
                          <a:gd name="connsiteY28" fmla="*/ 24349 h 36407"/>
                          <a:gd name="connsiteX29" fmla="*/ 1643 w 22716"/>
                          <a:gd name="connsiteY29" fmla="*/ 34065 h 36407"/>
                          <a:gd name="connsiteX30" fmla="*/ 1357 w 22716"/>
                          <a:gd name="connsiteY30" fmla="*/ 32445 h 36407"/>
                          <a:gd name="connsiteX31" fmla="*/ 20217 w 22716"/>
                          <a:gd name="connsiteY31" fmla="*/ 36160 h 364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22716" h="36407">
                            <a:moveTo>
                              <a:pt x="20217" y="36160"/>
                            </a:moveTo>
                            <a:cubicBezTo>
                              <a:pt x="13740" y="36351"/>
                              <a:pt x="7072" y="37113"/>
                              <a:pt x="595" y="34446"/>
                            </a:cubicBezTo>
                            <a:cubicBezTo>
                              <a:pt x="119" y="34255"/>
                              <a:pt x="-71" y="33684"/>
                              <a:pt x="24" y="33207"/>
                            </a:cubicBezTo>
                            <a:cubicBezTo>
                              <a:pt x="24" y="33112"/>
                              <a:pt x="119" y="33017"/>
                              <a:pt x="214" y="32922"/>
                            </a:cubicBezTo>
                            <a:lnTo>
                              <a:pt x="310" y="32826"/>
                            </a:lnTo>
                            <a:cubicBezTo>
                              <a:pt x="3072" y="29588"/>
                              <a:pt x="5739" y="26159"/>
                              <a:pt x="8311" y="22730"/>
                            </a:cubicBezTo>
                            <a:cubicBezTo>
                              <a:pt x="10787" y="19301"/>
                              <a:pt x="13264" y="15681"/>
                              <a:pt x="14502" y="11967"/>
                            </a:cubicBezTo>
                            <a:lnTo>
                              <a:pt x="15645" y="13872"/>
                            </a:lnTo>
                            <a:cubicBezTo>
                              <a:pt x="13645" y="13491"/>
                              <a:pt x="11644" y="13014"/>
                              <a:pt x="9835" y="11776"/>
                            </a:cubicBezTo>
                            <a:cubicBezTo>
                              <a:pt x="8120" y="10538"/>
                              <a:pt x="6501" y="8442"/>
                              <a:pt x="6501" y="5775"/>
                            </a:cubicBezTo>
                            <a:cubicBezTo>
                              <a:pt x="6501" y="3013"/>
                              <a:pt x="8882" y="918"/>
                              <a:pt x="10882" y="441"/>
                            </a:cubicBezTo>
                            <a:cubicBezTo>
                              <a:pt x="12978" y="-225"/>
                              <a:pt x="15073" y="-35"/>
                              <a:pt x="16978" y="346"/>
                            </a:cubicBezTo>
                            <a:cubicBezTo>
                              <a:pt x="17264" y="346"/>
                              <a:pt x="17550" y="632"/>
                              <a:pt x="17740" y="822"/>
                            </a:cubicBezTo>
                            <a:cubicBezTo>
                              <a:pt x="19645" y="3489"/>
                              <a:pt x="20693" y="6442"/>
                              <a:pt x="21360" y="9490"/>
                            </a:cubicBezTo>
                            <a:cubicBezTo>
                              <a:pt x="22027" y="12443"/>
                              <a:pt x="22408" y="15491"/>
                              <a:pt x="22598" y="18539"/>
                            </a:cubicBezTo>
                            <a:cubicBezTo>
                              <a:pt x="22979" y="24444"/>
                              <a:pt x="22503" y="30636"/>
                              <a:pt x="20217" y="36160"/>
                            </a:cubicBezTo>
                            <a:close/>
                            <a:moveTo>
                              <a:pt x="20217" y="36160"/>
                            </a:moveTo>
                            <a:cubicBezTo>
                              <a:pt x="21741" y="30350"/>
                              <a:pt x="21455" y="24349"/>
                              <a:pt x="20884" y="18539"/>
                            </a:cubicBezTo>
                            <a:cubicBezTo>
                              <a:pt x="20503" y="15586"/>
                              <a:pt x="20026" y="12729"/>
                              <a:pt x="19169" y="9966"/>
                            </a:cubicBezTo>
                            <a:cubicBezTo>
                              <a:pt x="18312" y="7204"/>
                              <a:pt x="17359" y="4537"/>
                              <a:pt x="15740" y="2442"/>
                            </a:cubicBezTo>
                            <a:lnTo>
                              <a:pt x="16502" y="2918"/>
                            </a:lnTo>
                            <a:cubicBezTo>
                              <a:pt x="14883" y="2632"/>
                              <a:pt x="13168" y="2632"/>
                              <a:pt x="11740" y="3108"/>
                            </a:cubicBezTo>
                            <a:cubicBezTo>
                              <a:pt x="10311" y="3585"/>
                              <a:pt x="9358" y="4632"/>
                              <a:pt x="9454" y="5775"/>
                            </a:cubicBezTo>
                            <a:cubicBezTo>
                              <a:pt x="9454" y="7014"/>
                              <a:pt x="10311" y="8252"/>
                              <a:pt x="11549" y="9109"/>
                            </a:cubicBezTo>
                            <a:cubicBezTo>
                              <a:pt x="12787" y="9966"/>
                              <a:pt x="14407" y="10538"/>
                              <a:pt x="16026" y="10824"/>
                            </a:cubicBezTo>
                            <a:lnTo>
                              <a:pt x="16121" y="10824"/>
                            </a:lnTo>
                            <a:cubicBezTo>
                              <a:pt x="16883" y="11014"/>
                              <a:pt x="17359" y="11776"/>
                              <a:pt x="17264" y="12538"/>
                            </a:cubicBezTo>
                            <a:lnTo>
                              <a:pt x="17169" y="12729"/>
                            </a:lnTo>
                            <a:cubicBezTo>
                              <a:pt x="15550" y="17301"/>
                              <a:pt x="12883" y="20825"/>
                              <a:pt x="10311" y="24349"/>
                            </a:cubicBezTo>
                            <a:cubicBezTo>
                              <a:pt x="7644" y="27873"/>
                              <a:pt x="4691" y="31017"/>
                              <a:pt x="1643" y="34065"/>
                            </a:cubicBezTo>
                            <a:lnTo>
                              <a:pt x="1357" y="32445"/>
                            </a:lnTo>
                            <a:cubicBezTo>
                              <a:pt x="7072" y="35398"/>
                              <a:pt x="13835" y="35493"/>
                              <a:pt x="20217" y="36160"/>
                            </a:cubicBezTo>
                            <a:close/>
                          </a:path>
                        </a:pathLst>
                      </a:custGeom>
                      <a:solidFill>
                        <a:srgbClr val="84513A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grpSp>
                    <p:nvGrpSpPr>
                      <p:cNvPr id="1435" name="Graphic 3">
                        <a:extLst>
                          <a:ext uri="{FF2B5EF4-FFF2-40B4-BE49-F238E27FC236}">
                            <a16:creationId xmlns:a16="http://schemas.microsoft.com/office/drawing/2014/main" id="{72A7E45B-0E10-45B5-88A4-10A79F3778A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7895" y="3626946"/>
                        <a:ext cx="63663" cy="38477"/>
                        <a:chOff x="6017895" y="3626946"/>
                        <a:chExt cx="63663" cy="3847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71" name="Freeform: Shape 1470">
                          <a:extLst>
                            <a:ext uri="{FF2B5EF4-FFF2-40B4-BE49-F238E27FC236}">
                              <a16:creationId xmlns:a16="http://schemas.microsoft.com/office/drawing/2014/main" id="{0965FB86-B030-43B1-81E1-7239BB2E500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7895" y="3628738"/>
                          <a:ext cx="24669" cy="36685"/>
                        </a:xfrm>
                        <a:custGeom>
                          <a:avLst/>
                          <a:gdLst>
                            <a:gd name="connsiteX0" fmla="*/ 24670 w 24669"/>
                            <a:gd name="connsiteY0" fmla="*/ 33909 h 36685"/>
                            <a:gd name="connsiteX1" fmla="*/ 12097 w 24669"/>
                            <a:gd name="connsiteY1" fmla="*/ 36671 h 36685"/>
                            <a:gd name="connsiteX2" fmla="*/ 10954 w 24669"/>
                            <a:gd name="connsiteY2" fmla="*/ 35719 h 36685"/>
                            <a:gd name="connsiteX3" fmla="*/ 10954 w 24669"/>
                            <a:gd name="connsiteY3" fmla="*/ 35433 h 36685"/>
                            <a:gd name="connsiteX4" fmla="*/ 10954 w 24669"/>
                            <a:gd name="connsiteY4" fmla="*/ 35338 h 36685"/>
                            <a:gd name="connsiteX5" fmla="*/ 9906 w 24669"/>
                            <a:gd name="connsiteY5" fmla="*/ 3238 h 36685"/>
                            <a:gd name="connsiteX6" fmla="*/ 10858 w 24669"/>
                            <a:gd name="connsiteY6" fmla="*/ 4191 h 36685"/>
                            <a:gd name="connsiteX7" fmla="*/ 1619 w 24669"/>
                            <a:gd name="connsiteY7" fmla="*/ 667 h 36685"/>
                            <a:gd name="connsiteX8" fmla="*/ 2000 w 24669"/>
                            <a:gd name="connsiteY8" fmla="*/ 667 h 36685"/>
                            <a:gd name="connsiteX9" fmla="*/ 0 w 24669"/>
                            <a:gd name="connsiteY9" fmla="*/ 3048 h 36685"/>
                            <a:gd name="connsiteX10" fmla="*/ 1524 w 24669"/>
                            <a:gd name="connsiteY10" fmla="*/ 95 h 36685"/>
                            <a:gd name="connsiteX11" fmla="*/ 1810 w 24669"/>
                            <a:gd name="connsiteY11" fmla="*/ 0 h 36685"/>
                            <a:gd name="connsiteX12" fmla="*/ 1905 w 24669"/>
                            <a:gd name="connsiteY12" fmla="*/ 0 h 36685"/>
                            <a:gd name="connsiteX13" fmla="*/ 11049 w 24669"/>
                            <a:gd name="connsiteY13" fmla="*/ 2000 h 36685"/>
                            <a:gd name="connsiteX14" fmla="*/ 12002 w 24669"/>
                            <a:gd name="connsiteY14" fmla="*/ 2857 h 36685"/>
                            <a:gd name="connsiteX15" fmla="*/ 12002 w 24669"/>
                            <a:gd name="connsiteY15" fmla="*/ 2953 h 36685"/>
                            <a:gd name="connsiteX16" fmla="*/ 14383 w 24669"/>
                            <a:gd name="connsiteY16" fmla="*/ 19240 h 36685"/>
                            <a:gd name="connsiteX17" fmla="*/ 13049 w 24669"/>
                            <a:gd name="connsiteY17" fmla="*/ 35909 h 36685"/>
                            <a:gd name="connsiteX18" fmla="*/ 11906 w 24669"/>
                            <a:gd name="connsiteY18" fmla="*/ 34480 h 36685"/>
                            <a:gd name="connsiteX19" fmla="*/ 24670 w 24669"/>
                            <a:gd name="connsiteY19" fmla="*/ 33909 h 366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24669" h="36685">
                              <a:moveTo>
                                <a:pt x="24670" y="33909"/>
                              </a:moveTo>
                              <a:cubicBezTo>
                                <a:pt x="20383" y="34385"/>
                                <a:pt x="16478" y="36004"/>
                                <a:pt x="12097" y="36671"/>
                              </a:cubicBezTo>
                              <a:cubicBezTo>
                                <a:pt x="11525" y="36767"/>
                                <a:pt x="11049" y="36385"/>
                                <a:pt x="10954" y="35719"/>
                              </a:cubicBezTo>
                              <a:cubicBezTo>
                                <a:pt x="10954" y="35623"/>
                                <a:pt x="10954" y="35528"/>
                                <a:pt x="10954" y="35433"/>
                              </a:cubicBezTo>
                              <a:lnTo>
                                <a:pt x="10954" y="35338"/>
                              </a:lnTo>
                              <a:cubicBezTo>
                                <a:pt x="12764" y="24860"/>
                                <a:pt x="10668" y="14192"/>
                                <a:pt x="9906" y="3238"/>
                              </a:cubicBezTo>
                              <a:lnTo>
                                <a:pt x="10858" y="4191"/>
                              </a:lnTo>
                              <a:cubicBezTo>
                                <a:pt x="7620" y="3619"/>
                                <a:pt x="4382" y="2572"/>
                                <a:pt x="1619" y="667"/>
                              </a:cubicBezTo>
                              <a:lnTo>
                                <a:pt x="2000" y="667"/>
                              </a:lnTo>
                              <a:cubicBezTo>
                                <a:pt x="1143" y="1238"/>
                                <a:pt x="476" y="2000"/>
                                <a:pt x="0" y="3048"/>
                              </a:cubicBezTo>
                              <a:cubicBezTo>
                                <a:pt x="190" y="2000"/>
                                <a:pt x="667" y="952"/>
                                <a:pt x="1524" y="95"/>
                              </a:cubicBezTo>
                              <a:cubicBezTo>
                                <a:pt x="1619" y="0"/>
                                <a:pt x="1714" y="0"/>
                                <a:pt x="1810" y="0"/>
                              </a:cubicBezTo>
                              <a:lnTo>
                                <a:pt x="1905" y="0"/>
                              </a:lnTo>
                              <a:cubicBezTo>
                                <a:pt x="4858" y="1238"/>
                                <a:pt x="7906" y="1810"/>
                                <a:pt x="11049" y="2000"/>
                              </a:cubicBezTo>
                              <a:cubicBezTo>
                                <a:pt x="11525" y="2000"/>
                                <a:pt x="11906" y="2381"/>
                                <a:pt x="12002" y="2857"/>
                              </a:cubicBezTo>
                              <a:lnTo>
                                <a:pt x="12002" y="2953"/>
                              </a:lnTo>
                              <a:cubicBezTo>
                                <a:pt x="13049" y="8287"/>
                                <a:pt x="13907" y="13716"/>
                                <a:pt x="14383" y="19240"/>
                              </a:cubicBezTo>
                              <a:cubicBezTo>
                                <a:pt x="14764" y="24765"/>
                                <a:pt x="14669" y="30480"/>
                                <a:pt x="13049" y="35909"/>
                              </a:cubicBezTo>
                              <a:lnTo>
                                <a:pt x="11906" y="34480"/>
                              </a:lnTo>
                              <a:cubicBezTo>
                                <a:pt x="16002" y="34290"/>
                                <a:pt x="20383" y="33242"/>
                                <a:pt x="24670" y="339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72" name="Freeform: Shape 1471">
                          <a:extLst>
                            <a:ext uri="{FF2B5EF4-FFF2-40B4-BE49-F238E27FC236}">
                              <a16:creationId xmlns:a16="http://schemas.microsoft.com/office/drawing/2014/main" id="{B9E4BA43-8521-48E5-B3AF-3D65A89592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7945" y="3638739"/>
                          <a:ext cx="12814" cy="23377"/>
                        </a:xfrm>
                        <a:custGeom>
                          <a:avLst/>
                          <a:gdLst>
                            <a:gd name="connsiteX0" fmla="*/ 12815 w 12814"/>
                            <a:gd name="connsiteY0" fmla="*/ 23051 h 23377"/>
                            <a:gd name="connsiteX1" fmla="*/ 5004 w 12814"/>
                            <a:gd name="connsiteY1" fmla="*/ 22765 h 23377"/>
                            <a:gd name="connsiteX2" fmla="*/ 146 w 12814"/>
                            <a:gd name="connsiteY2" fmla="*/ 15621 h 23377"/>
                            <a:gd name="connsiteX3" fmla="*/ 51 w 12814"/>
                            <a:gd name="connsiteY3" fmla="*/ 0 h 23377"/>
                            <a:gd name="connsiteX4" fmla="*/ 2623 w 12814"/>
                            <a:gd name="connsiteY4" fmla="*/ 7525 h 23377"/>
                            <a:gd name="connsiteX5" fmla="*/ 3099 w 12814"/>
                            <a:gd name="connsiteY5" fmla="*/ 15050 h 23377"/>
                            <a:gd name="connsiteX6" fmla="*/ 5957 w 12814"/>
                            <a:gd name="connsiteY6" fmla="*/ 20574 h 23377"/>
                            <a:gd name="connsiteX7" fmla="*/ 12815 w 12814"/>
                            <a:gd name="connsiteY7" fmla="*/ 23051 h 233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814" h="23377">
                              <a:moveTo>
                                <a:pt x="12815" y="23051"/>
                              </a:moveTo>
                              <a:cubicBezTo>
                                <a:pt x="10243" y="23241"/>
                                <a:pt x="7862" y="23813"/>
                                <a:pt x="5004" y="22765"/>
                              </a:cubicBezTo>
                              <a:cubicBezTo>
                                <a:pt x="2147" y="21527"/>
                                <a:pt x="623" y="18479"/>
                                <a:pt x="146" y="15621"/>
                              </a:cubicBezTo>
                              <a:cubicBezTo>
                                <a:pt x="-520" y="9906"/>
                                <a:pt x="1385" y="5144"/>
                                <a:pt x="51" y="0"/>
                              </a:cubicBezTo>
                              <a:cubicBezTo>
                                <a:pt x="1861" y="2000"/>
                                <a:pt x="2432" y="4953"/>
                                <a:pt x="2623" y="7525"/>
                              </a:cubicBezTo>
                              <a:cubicBezTo>
                                <a:pt x="2909" y="10192"/>
                                <a:pt x="2718" y="12764"/>
                                <a:pt x="3099" y="15050"/>
                              </a:cubicBezTo>
                              <a:cubicBezTo>
                                <a:pt x="3385" y="17240"/>
                                <a:pt x="4337" y="19336"/>
                                <a:pt x="5957" y="20574"/>
                              </a:cubicBezTo>
                              <a:cubicBezTo>
                                <a:pt x="7671" y="21717"/>
                                <a:pt x="10433" y="22003"/>
                                <a:pt x="12815" y="230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73" name="Freeform: Shape 1472">
                          <a:extLst>
                            <a:ext uri="{FF2B5EF4-FFF2-40B4-BE49-F238E27FC236}">
                              <a16:creationId xmlns:a16="http://schemas.microsoft.com/office/drawing/2014/main" id="{D4E87836-BBEE-4117-9A2F-AC985A456C9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7229" y="3629478"/>
                          <a:ext cx="54328" cy="22621"/>
                        </a:xfrm>
                        <a:custGeom>
                          <a:avLst/>
                          <a:gdLst>
                            <a:gd name="connsiteX0" fmla="*/ 0 w 54328"/>
                            <a:gd name="connsiteY0" fmla="*/ 3070 h 22621"/>
                            <a:gd name="connsiteX1" fmla="*/ 10097 w 54328"/>
                            <a:gd name="connsiteY1" fmla="*/ 22 h 22621"/>
                            <a:gd name="connsiteX2" fmla="*/ 10573 w 54328"/>
                            <a:gd name="connsiteY2" fmla="*/ 403 h 22621"/>
                            <a:gd name="connsiteX3" fmla="*/ 10573 w 54328"/>
                            <a:gd name="connsiteY3" fmla="*/ 498 h 22621"/>
                            <a:gd name="connsiteX4" fmla="*/ 12859 w 54328"/>
                            <a:gd name="connsiteY4" fmla="*/ 8404 h 22621"/>
                            <a:gd name="connsiteX5" fmla="*/ 12097 w 54328"/>
                            <a:gd name="connsiteY5" fmla="*/ 7452 h 22621"/>
                            <a:gd name="connsiteX6" fmla="*/ 35909 w 54328"/>
                            <a:gd name="connsiteY6" fmla="*/ 5737 h 22621"/>
                            <a:gd name="connsiteX7" fmla="*/ 48197 w 54328"/>
                            <a:gd name="connsiteY7" fmla="*/ 7356 h 22621"/>
                            <a:gd name="connsiteX8" fmla="*/ 53721 w 54328"/>
                            <a:gd name="connsiteY8" fmla="*/ 11738 h 22621"/>
                            <a:gd name="connsiteX9" fmla="*/ 54197 w 54328"/>
                            <a:gd name="connsiteY9" fmla="*/ 15643 h 22621"/>
                            <a:gd name="connsiteX10" fmla="*/ 52388 w 54328"/>
                            <a:gd name="connsiteY10" fmla="*/ 19263 h 22621"/>
                            <a:gd name="connsiteX11" fmla="*/ 40100 w 54328"/>
                            <a:gd name="connsiteY11" fmla="*/ 22501 h 22621"/>
                            <a:gd name="connsiteX12" fmla="*/ 28099 w 54328"/>
                            <a:gd name="connsiteY12" fmla="*/ 22310 h 22621"/>
                            <a:gd name="connsiteX13" fmla="*/ 16192 w 54328"/>
                            <a:gd name="connsiteY13" fmla="*/ 21548 h 22621"/>
                            <a:gd name="connsiteX14" fmla="*/ 4382 w 54328"/>
                            <a:gd name="connsiteY14" fmla="*/ 21739 h 22621"/>
                            <a:gd name="connsiteX15" fmla="*/ 16288 w 54328"/>
                            <a:gd name="connsiteY15" fmla="*/ 20215 h 22621"/>
                            <a:gd name="connsiteX16" fmla="*/ 28194 w 54328"/>
                            <a:gd name="connsiteY16" fmla="*/ 20120 h 22621"/>
                            <a:gd name="connsiteX17" fmla="*/ 40005 w 54328"/>
                            <a:gd name="connsiteY17" fmla="*/ 19739 h 22621"/>
                            <a:gd name="connsiteX18" fmla="*/ 50578 w 54328"/>
                            <a:gd name="connsiteY18" fmla="*/ 16977 h 22621"/>
                            <a:gd name="connsiteX19" fmla="*/ 51435 w 54328"/>
                            <a:gd name="connsiteY19" fmla="*/ 15262 h 22621"/>
                            <a:gd name="connsiteX20" fmla="*/ 51149 w 54328"/>
                            <a:gd name="connsiteY20" fmla="*/ 13071 h 22621"/>
                            <a:gd name="connsiteX21" fmla="*/ 47339 w 54328"/>
                            <a:gd name="connsiteY21" fmla="*/ 10214 h 22621"/>
                            <a:gd name="connsiteX22" fmla="*/ 36004 w 54328"/>
                            <a:gd name="connsiteY22" fmla="*/ 8594 h 22621"/>
                            <a:gd name="connsiteX23" fmla="*/ 12097 w 54328"/>
                            <a:gd name="connsiteY23" fmla="*/ 9166 h 22621"/>
                            <a:gd name="connsiteX24" fmla="*/ 11240 w 54328"/>
                            <a:gd name="connsiteY24" fmla="*/ 8309 h 22621"/>
                            <a:gd name="connsiteX25" fmla="*/ 11240 w 54328"/>
                            <a:gd name="connsiteY25" fmla="*/ 8214 h 22621"/>
                            <a:gd name="connsiteX26" fmla="*/ 9620 w 54328"/>
                            <a:gd name="connsiteY26" fmla="*/ 784 h 22621"/>
                            <a:gd name="connsiteX27" fmla="*/ 10097 w 54328"/>
                            <a:gd name="connsiteY27" fmla="*/ 1165 h 22621"/>
                            <a:gd name="connsiteX28" fmla="*/ 0 w 54328"/>
                            <a:gd name="connsiteY28" fmla="*/ 3070 h 22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54328" h="22621">
                              <a:moveTo>
                                <a:pt x="0" y="3070"/>
                              </a:moveTo>
                              <a:cubicBezTo>
                                <a:pt x="2858" y="879"/>
                                <a:pt x="6477" y="-169"/>
                                <a:pt x="10097" y="22"/>
                              </a:cubicBezTo>
                              <a:cubicBezTo>
                                <a:pt x="10287" y="22"/>
                                <a:pt x="10478" y="213"/>
                                <a:pt x="10573" y="403"/>
                              </a:cubicBezTo>
                              <a:lnTo>
                                <a:pt x="10573" y="498"/>
                              </a:lnTo>
                              <a:cubicBezTo>
                                <a:pt x="11525" y="2879"/>
                                <a:pt x="12954" y="5356"/>
                                <a:pt x="12859" y="8404"/>
                              </a:cubicBezTo>
                              <a:lnTo>
                                <a:pt x="12097" y="7452"/>
                              </a:lnTo>
                              <a:cubicBezTo>
                                <a:pt x="19812" y="6975"/>
                                <a:pt x="27908" y="5642"/>
                                <a:pt x="35909" y="5737"/>
                              </a:cubicBezTo>
                              <a:cubicBezTo>
                                <a:pt x="39910" y="5832"/>
                                <a:pt x="44006" y="5927"/>
                                <a:pt x="48197" y="7356"/>
                              </a:cubicBezTo>
                              <a:cubicBezTo>
                                <a:pt x="50197" y="8023"/>
                                <a:pt x="52483" y="9166"/>
                                <a:pt x="53721" y="11738"/>
                              </a:cubicBezTo>
                              <a:cubicBezTo>
                                <a:pt x="54293" y="12976"/>
                                <a:pt x="54483" y="14405"/>
                                <a:pt x="54197" y="15643"/>
                              </a:cubicBezTo>
                              <a:cubicBezTo>
                                <a:pt x="54102" y="16881"/>
                                <a:pt x="53340" y="18500"/>
                                <a:pt x="52388" y="19263"/>
                              </a:cubicBezTo>
                              <a:cubicBezTo>
                                <a:pt x="48292" y="22215"/>
                                <a:pt x="44101" y="22120"/>
                                <a:pt x="40100" y="22501"/>
                              </a:cubicBezTo>
                              <a:cubicBezTo>
                                <a:pt x="36100" y="22787"/>
                                <a:pt x="32004" y="22501"/>
                                <a:pt x="28099" y="22310"/>
                              </a:cubicBezTo>
                              <a:lnTo>
                                <a:pt x="16192" y="21548"/>
                              </a:lnTo>
                              <a:cubicBezTo>
                                <a:pt x="12192" y="21358"/>
                                <a:pt x="8192" y="20882"/>
                                <a:pt x="4382" y="21739"/>
                              </a:cubicBezTo>
                              <a:cubicBezTo>
                                <a:pt x="8192" y="20310"/>
                                <a:pt x="12287" y="20406"/>
                                <a:pt x="16288" y="20215"/>
                              </a:cubicBezTo>
                              <a:cubicBezTo>
                                <a:pt x="20288" y="20025"/>
                                <a:pt x="24289" y="20215"/>
                                <a:pt x="28194" y="20120"/>
                              </a:cubicBezTo>
                              <a:cubicBezTo>
                                <a:pt x="32195" y="20120"/>
                                <a:pt x="36100" y="19929"/>
                                <a:pt x="40005" y="19739"/>
                              </a:cubicBezTo>
                              <a:cubicBezTo>
                                <a:pt x="43720" y="19453"/>
                                <a:pt x="48101" y="18977"/>
                                <a:pt x="50578" y="16977"/>
                              </a:cubicBezTo>
                              <a:cubicBezTo>
                                <a:pt x="51149" y="16405"/>
                                <a:pt x="51340" y="16024"/>
                                <a:pt x="51435" y="15262"/>
                              </a:cubicBezTo>
                              <a:cubicBezTo>
                                <a:pt x="51530" y="14405"/>
                                <a:pt x="51435" y="13738"/>
                                <a:pt x="51149" y="13071"/>
                              </a:cubicBezTo>
                              <a:cubicBezTo>
                                <a:pt x="50578" y="11833"/>
                                <a:pt x="49054" y="10881"/>
                                <a:pt x="47339" y="10214"/>
                              </a:cubicBezTo>
                              <a:cubicBezTo>
                                <a:pt x="43910" y="8975"/>
                                <a:pt x="39910" y="8690"/>
                                <a:pt x="36004" y="8594"/>
                              </a:cubicBezTo>
                              <a:cubicBezTo>
                                <a:pt x="28099" y="8404"/>
                                <a:pt x="20288" y="9261"/>
                                <a:pt x="12097" y="9166"/>
                              </a:cubicBezTo>
                              <a:cubicBezTo>
                                <a:pt x="11621" y="9166"/>
                                <a:pt x="11240" y="8785"/>
                                <a:pt x="11240" y="8309"/>
                              </a:cubicBezTo>
                              <a:lnTo>
                                <a:pt x="11240" y="8214"/>
                              </a:lnTo>
                              <a:cubicBezTo>
                                <a:pt x="11430" y="5832"/>
                                <a:pt x="10382" y="3356"/>
                                <a:pt x="9620" y="784"/>
                              </a:cubicBezTo>
                              <a:lnTo>
                                <a:pt x="10097" y="1165"/>
                              </a:lnTo>
                              <a:cubicBezTo>
                                <a:pt x="6667" y="594"/>
                                <a:pt x="3143" y="1260"/>
                                <a:pt x="0" y="30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74" name="Freeform: Shape 1473">
                          <a:extLst>
                            <a:ext uri="{FF2B5EF4-FFF2-40B4-BE49-F238E27FC236}">
                              <a16:creationId xmlns:a16="http://schemas.microsoft.com/office/drawing/2014/main" id="{05019017-B58B-4B78-90DD-6A33C13467B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375" y="3626946"/>
                          <a:ext cx="15335" cy="8173"/>
                        </a:xfrm>
                        <a:custGeom>
                          <a:avLst/>
                          <a:gdLst>
                            <a:gd name="connsiteX0" fmla="*/ 0 w 15335"/>
                            <a:gd name="connsiteY0" fmla="*/ 268 h 8173"/>
                            <a:gd name="connsiteX1" fmla="*/ 4572 w 15335"/>
                            <a:gd name="connsiteY1" fmla="*/ 459 h 8173"/>
                            <a:gd name="connsiteX2" fmla="*/ 8763 w 15335"/>
                            <a:gd name="connsiteY2" fmla="*/ 1983 h 8173"/>
                            <a:gd name="connsiteX3" fmla="*/ 12478 w 15335"/>
                            <a:gd name="connsiteY3" fmla="*/ 4459 h 8173"/>
                            <a:gd name="connsiteX4" fmla="*/ 15335 w 15335"/>
                            <a:gd name="connsiteY4" fmla="*/ 8174 h 8173"/>
                            <a:gd name="connsiteX5" fmla="*/ 7430 w 15335"/>
                            <a:gd name="connsiteY5" fmla="*/ 4840 h 8173"/>
                            <a:gd name="connsiteX6" fmla="*/ 3715 w 15335"/>
                            <a:gd name="connsiteY6" fmla="*/ 2649 h 8173"/>
                            <a:gd name="connsiteX7" fmla="*/ 0 w 15335"/>
                            <a:gd name="connsiteY7" fmla="*/ 268 h 817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5335" h="8173">
                              <a:moveTo>
                                <a:pt x="0" y="268"/>
                              </a:moveTo>
                              <a:cubicBezTo>
                                <a:pt x="1524" y="-303"/>
                                <a:pt x="3143" y="173"/>
                                <a:pt x="4572" y="459"/>
                              </a:cubicBezTo>
                              <a:cubicBezTo>
                                <a:pt x="6001" y="744"/>
                                <a:pt x="7430" y="1411"/>
                                <a:pt x="8763" y="1983"/>
                              </a:cubicBezTo>
                              <a:cubicBezTo>
                                <a:pt x="10097" y="2649"/>
                                <a:pt x="11335" y="3411"/>
                                <a:pt x="12478" y="4459"/>
                              </a:cubicBezTo>
                              <a:cubicBezTo>
                                <a:pt x="13621" y="5507"/>
                                <a:pt x="14764" y="6555"/>
                                <a:pt x="15335" y="8174"/>
                              </a:cubicBezTo>
                              <a:cubicBezTo>
                                <a:pt x="12478" y="7031"/>
                                <a:pt x="10001" y="6078"/>
                                <a:pt x="7430" y="4840"/>
                              </a:cubicBezTo>
                              <a:cubicBezTo>
                                <a:pt x="6191" y="4174"/>
                                <a:pt x="4953" y="3507"/>
                                <a:pt x="3715" y="2649"/>
                              </a:cubicBezTo>
                              <a:cubicBezTo>
                                <a:pt x="2477" y="1983"/>
                                <a:pt x="1334" y="1030"/>
                                <a:pt x="0" y="2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36" name="Graphic 3">
                        <a:extLst>
                          <a:ext uri="{FF2B5EF4-FFF2-40B4-BE49-F238E27FC236}">
                            <a16:creationId xmlns:a16="http://schemas.microsoft.com/office/drawing/2014/main" id="{D7CADD0A-4ED5-4305-AAC8-2B1DB8C4FDE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7895" y="3965560"/>
                        <a:ext cx="63663" cy="38477"/>
                        <a:chOff x="6017895" y="3965560"/>
                        <a:chExt cx="63663" cy="3847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67" name="Freeform: Shape 1466">
                          <a:extLst>
                            <a:ext uri="{FF2B5EF4-FFF2-40B4-BE49-F238E27FC236}">
                              <a16:creationId xmlns:a16="http://schemas.microsoft.com/office/drawing/2014/main" id="{369BCE95-1385-4555-91AF-20AE7E114C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7895" y="3967352"/>
                          <a:ext cx="24669" cy="36685"/>
                        </a:xfrm>
                        <a:custGeom>
                          <a:avLst/>
                          <a:gdLst>
                            <a:gd name="connsiteX0" fmla="*/ 24670 w 24669"/>
                            <a:gd name="connsiteY0" fmla="*/ 33909 h 36685"/>
                            <a:gd name="connsiteX1" fmla="*/ 12097 w 24669"/>
                            <a:gd name="connsiteY1" fmla="*/ 36671 h 36685"/>
                            <a:gd name="connsiteX2" fmla="*/ 10954 w 24669"/>
                            <a:gd name="connsiteY2" fmla="*/ 35719 h 36685"/>
                            <a:gd name="connsiteX3" fmla="*/ 10954 w 24669"/>
                            <a:gd name="connsiteY3" fmla="*/ 35433 h 36685"/>
                            <a:gd name="connsiteX4" fmla="*/ 10954 w 24669"/>
                            <a:gd name="connsiteY4" fmla="*/ 35338 h 36685"/>
                            <a:gd name="connsiteX5" fmla="*/ 9906 w 24669"/>
                            <a:gd name="connsiteY5" fmla="*/ 3239 h 36685"/>
                            <a:gd name="connsiteX6" fmla="*/ 10858 w 24669"/>
                            <a:gd name="connsiteY6" fmla="*/ 4191 h 36685"/>
                            <a:gd name="connsiteX7" fmla="*/ 1619 w 24669"/>
                            <a:gd name="connsiteY7" fmla="*/ 667 h 36685"/>
                            <a:gd name="connsiteX8" fmla="*/ 2000 w 24669"/>
                            <a:gd name="connsiteY8" fmla="*/ 667 h 36685"/>
                            <a:gd name="connsiteX9" fmla="*/ 0 w 24669"/>
                            <a:gd name="connsiteY9" fmla="*/ 3048 h 36685"/>
                            <a:gd name="connsiteX10" fmla="*/ 1524 w 24669"/>
                            <a:gd name="connsiteY10" fmla="*/ 95 h 36685"/>
                            <a:gd name="connsiteX11" fmla="*/ 1810 w 24669"/>
                            <a:gd name="connsiteY11" fmla="*/ 0 h 36685"/>
                            <a:gd name="connsiteX12" fmla="*/ 1905 w 24669"/>
                            <a:gd name="connsiteY12" fmla="*/ 0 h 36685"/>
                            <a:gd name="connsiteX13" fmla="*/ 11049 w 24669"/>
                            <a:gd name="connsiteY13" fmla="*/ 2000 h 36685"/>
                            <a:gd name="connsiteX14" fmla="*/ 12002 w 24669"/>
                            <a:gd name="connsiteY14" fmla="*/ 2858 h 36685"/>
                            <a:gd name="connsiteX15" fmla="*/ 12002 w 24669"/>
                            <a:gd name="connsiteY15" fmla="*/ 2953 h 36685"/>
                            <a:gd name="connsiteX16" fmla="*/ 14383 w 24669"/>
                            <a:gd name="connsiteY16" fmla="*/ 19240 h 36685"/>
                            <a:gd name="connsiteX17" fmla="*/ 13049 w 24669"/>
                            <a:gd name="connsiteY17" fmla="*/ 35909 h 36685"/>
                            <a:gd name="connsiteX18" fmla="*/ 11906 w 24669"/>
                            <a:gd name="connsiteY18" fmla="*/ 34481 h 36685"/>
                            <a:gd name="connsiteX19" fmla="*/ 24670 w 24669"/>
                            <a:gd name="connsiteY19" fmla="*/ 33909 h 366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24669" h="36685">
                              <a:moveTo>
                                <a:pt x="24670" y="33909"/>
                              </a:moveTo>
                              <a:cubicBezTo>
                                <a:pt x="20383" y="34385"/>
                                <a:pt x="16478" y="36005"/>
                                <a:pt x="12097" y="36671"/>
                              </a:cubicBezTo>
                              <a:cubicBezTo>
                                <a:pt x="11525" y="36767"/>
                                <a:pt x="11049" y="36385"/>
                                <a:pt x="10954" y="35719"/>
                              </a:cubicBezTo>
                              <a:cubicBezTo>
                                <a:pt x="10954" y="35623"/>
                                <a:pt x="10954" y="35528"/>
                                <a:pt x="10954" y="35433"/>
                              </a:cubicBezTo>
                              <a:lnTo>
                                <a:pt x="10954" y="35338"/>
                              </a:lnTo>
                              <a:cubicBezTo>
                                <a:pt x="12764" y="24860"/>
                                <a:pt x="10668" y="14192"/>
                                <a:pt x="9906" y="3239"/>
                              </a:cubicBezTo>
                              <a:lnTo>
                                <a:pt x="10858" y="4191"/>
                              </a:lnTo>
                              <a:cubicBezTo>
                                <a:pt x="7620" y="3620"/>
                                <a:pt x="4382" y="2572"/>
                                <a:pt x="1619" y="667"/>
                              </a:cubicBezTo>
                              <a:lnTo>
                                <a:pt x="2000" y="667"/>
                              </a:lnTo>
                              <a:cubicBezTo>
                                <a:pt x="1143" y="1238"/>
                                <a:pt x="476" y="2000"/>
                                <a:pt x="0" y="3048"/>
                              </a:cubicBezTo>
                              <a:cubicBezTo>
                                <a:pt x="190" y="2000"/>
                                <a:pt x="667" y="953"/>
                                <a:pt x="1524" y="95"/>
                              </a:cubicBezTo>
                              <a:cubicBezTo>
                                <a:pt x="1619" y="0"/>
                                <a:pt x="1714" y="0"/>
                                <a:pt x="1810" y="0"/>
                              </a:cubicBezTo>
                              <a:lnTo>
                                <a:pt x="1905" y="0"/>
                              </a:lnTo>
                              <a:cubicBezTo>
                                <a:pt x="4858" y="1238"/>
                                <a:pt x="7906" y="1810"/>
                                <a:pt x="11049" y="2000"/>
                              </a:cubicBezTo>
                              <a:cubicBezTo>
                                <a:pt x="11525" y="2000"/>
                                <a:pt x="11906" y="2381"/>
                                <a:pt x="12002" y="2858"/>
                              </a:cubicBezTo>
                              <a:lnTo>
                                <a:pt x="12002" y="2953"/>
                              </a:lnTo>
                              <a:cubicBezTo>
                                <a:pt x="13049" y="8287"/>
                                <a:pt x="13907" y="13716"/>
                                <a:pt x="14383" y="19240"/>
                              </a:cubicBezTo>
                              <a:cubicBezTo>
                                <a:pt x="14764" y="24765"/>
                                <a:pt x="14669" y="30480"/>
                                <a:pt x="13049" y="35909"/>
                              </a:cubicBezTo>
                              <a:lnTo>
                                <a:pt x="11906" y="34481"/>
                              </a:lnTo>
                              <a:cubicBezTo>
                                <a:pt x="16002" y="34290"/>
                                <a:pt x="20383" y="33242"/>
                                <a:pt x="24670" y="339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8" name="Freeform: Shape 1467">
                          <a:extLst>
                            <a:ext uri="{FF2B5EF4-FFF2-40B4-BE49-F238E27FC236}">
                              <a16:creationId xmlns:a16="http://schemas.microsoft.com/office/drawing/2014/main" id="{ABE22CA9-869C-4B69-AD72-2A3D5C4277C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7945" y="3977258"/>
                          <a:ext cx="12814" cy="23377"/>
                        </a:xfrm>
                        <a:custGeom>
                          <a:avLst/>
                          <a:gdLst>
                            <a:gd name="connsiteX0" fmla="*/ 12815 w 12814"/>
                            <a:gd name="connsiteY0" fmla="*/ 23050 h 23377"/>
                            <a:gd name="connsiteX1" fmla="*/ 5004 w 12814"/>
                            <a:gd name="connsiteY1" fmla="*/ 22765 h 23377"/>
                            <a:gd name="connsiteX2" fmla="*/ 146 w 12814"/>
                            <a:gd name="connsiteY2" fmla="*/ 15621 h 23377"/>
                            <a:gd name="connsiteX3" fmla="*/ 51 w 12814"/>
                            <a:gd name="connsiteY3" fmla="*/ 0 h 23377"/>
                            <a:gd name="connsiteX4" fmla="*/ 2623 w 12814"/>
                            <a:gd name="connsiteY4" fmla="*/ 7525 h 23377"/>
                            <a:gd name="connsiteX5" fmla="*/ 3099 w 12814"/>
                            <a:gd name="connsiteY5" fmla="*/ 15050 h 23377"/>
                            <a:gd name="connsiteX6" fmla="*/ 5957 w 12814"/>
                            <a:gd name="connsiteY6" fmla="*/ 20574 h 23377"/>
                            <a:gd name="connsiteX7" fmla="*/ 12815 w 12814"/>
                            <a:gd name="connsiteY7" fmla="*/ 23050 h 233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814" h="23377">
                              <a:moveTo>
                                <a:pt x="12815" y="23050"/>
                              </a:moveTo>
                              <a:cubicBezTo>
                                <a:pt x="10243" y="23241"/>
                                <a:pt x="7862" y="23813"/>
                                <a:pt x="5004" y="22765"/>
                              </a:cubicBezTo>
                              <a:cubicBezTo>
                                <a:pt x="2147" y="21527"/>
                                <a:pt x="623" y="18479"/>
                                <a:pt x="146" y="15621"/>
                              </a:cubicBezTo>
                              <a:cubicBezTo>
                                <a:pt x="-520" y="9906"/>
                                <a:pt x="1385" y="5144"/>
                                <a:pt x="51" y="0"/>
                              </a:cubicBezTo>
                              <a:cubicBezTo>
                                <a:pt x="1861" y="2000"/>
                                <a:pt x="2432" y="4953"/>
                                <a:pt x="2623" y="7525"/>
                              </a:cubicBezTo>
                              <a:cubicBezTo>
                                <a:pt x="2909" y="10192"/>
                                <a:pt x="2718" y="12763"/>
                                <a:pt x="3099" y="15050"/>
                              </a:cubicBezTo>
                              <a:cubicBezTo>
                                <a:pt x="3385" y="17240"/>
                                <a:pt x="4337" y="19336"/>
                                <a:pt x="5957" y="20574"/>
                              </a:cubicBezTo>
                              <a:cubicBezTo>
                                <a:pt x="7671" y="21812"/>
                                <a:pt x="10433" y="22098"/>
                                <a:pt x="12815" y="2305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9" name="Freeform: Shape 1468">
                          <a:extLst>
                            <a:ext uri="{FF2B5EF4-FFF2-40B4-BE49-F238E27FC236}">
                              <a16:creationId xmlns:a16="http://schemas.microsoft.com/office/drawing/2014/main" id="{E4A8647C-E78B-4D0C-936E-1F2D6262678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7229" y="3968092"/>
                          <a:ext cx="54328" cy="22621"/>
                        </a:xfrm>
                        <a:custGeom>
                          <a:avLst/>
                          <a:gdLst>
                            <a:gd name="connsiteX0" fmla="*/ 0 w 54328"/>
                            <a:gd name="connsiteY0" fmla="*/ 3070 h 22621"/>
                            <a:gd name="connsiteX1" fmla="*/ 10097 w 54328"/>
                            <a:gd name="connsiteY1" fmla="*/ 22 h 22621"/>
                            <a:gd name="connsiteX2" fmla="*/ 10573 w 54328"/>
                            <a:gd name="connsiteY2" fmla="*/ 403 h 22621"/>
                            <a:gd name="connsiteX3" fmla="*/ 10573 w 54328"/>
                            <a:gd name="connsiteY3" fmla="*/ 498 h 22621"/>
                            <a:gd name="connsiteX4" fmla="*/ 12859 w 54328"/>
                            <a:gd name="connsiteY4" fmla="*/ 8404 h 22621"/>
                            <a:gd name="connsiteX5" fmla="*/ 12097 w 54328"/>
                            <a:gd name="connsiteY5" fmla="*/ 7452 h 22621"/>
                            <a:gd name="connsiteX6" fmla="*/ 35909 w 54328"/>
                            <a:gd name="connsiteY6" fmla="*/ 5737 h 22621"/>
                            <a:gd name="connsiteX7" fmla="*/ 48197 w 54328"/>
                            <a:gd name="connsiteY7" fmla="*/ 7356 h 22621"/>
                            <a:gd name="connsiteX8" fmla="*/ 53721 w 54328"/>
                            <a:gd name="connsiteY8" fmla="*/ 11738 h 22621"/>
                            <a:gd name="connsiteX9" fmla="*/ 54197 w 54328"/>
                            <a:gd name="connsiteY9" fmla="*/ 15643 h 22621"/>
                            <a:gd name="connsiteX10" fmla="*/ 52388 w 54328"/>
                            <a:gd name="connsiteY10" fmla="*/ 19262 h 22621"/>
                            <a:gd name="connsiteX11" fmla="*/ 40100 w 54328"/>
                            <a:gd name="connsiteY11" fmla="*/ 22501 h 22621"/>
                            <a:gd name="connsiteX12" fmla="*/ 28099 w 54328"/>
                            <a:gd name="connsiteY12" fmla="*/ 22311 h 22621"/>
                            <a:gd name="connsiteX13" fmla="*/ 16192 w 54328"/>
                            <a:gd name="connsiteY13" fmla="*/ 21549 h 22621"/>
                            <a:gd name="connsiteX14" fmla="*/ 4382 w 54328"/>
                            <a:gd name="connsiteY14" fmla="*/ 21739 h 22621"/>
                            <a:gd name="connsiteX15" fmla="*/ 16288 w 54328"/>
                            <a:gd name="connsiteY15" fmla="*/ 20215 h 22621"/>
                            <a:gd name="connsiteX16" fmla="*/ 28194 w 54328"/>
                            <a:gd name="connsiteY16" fmla="*/ 20120 h 22621"/>
                            <a:gd name="connsiteX17" fmla="*/ 40005 w 54328"/>
                            <a:gd name="connsiteY17" fmla="*/ 19739 h 22621"/>
                            <a:gd name="connsiteX18" fmla="*/ 50578 w 54328"/>
                            <a:gd name="connsiteY18" fmla="*/ 16977 h 22621"/>
                            <a:gd name="connsiteX19" fmla="*/ 51435 w 54328"/>
                            <a:gd name="connsiteY19" fmla="*/ 15262 h 22621"/>
                            <a:gd name="connsiteX20" fmla="*/ 51149 w 54328"/>
                            <a:gd name="connsiteY20" fmla="*/ 13071 h 22621"/>
                            <a:gd name="connsiteX21" fmla="*/ 47339 w 54328"/>
                            <a:gd name="connsiteY21" fmla="*/ 10214 h 22621"/>
                            <a:gd name="connsiteX22" fmla="*/ 36004 w 54328"/>
                            <a:gd name="connsiteY22" fmla="*/ 8595 h 22621"/>
                            <a:gd name="connsiteX23" fmla="*/ 12097 w 54328"/>
                            <a:gd name="connsiteY23" fmla="*/ 9166 h 22621"/>
                            <a:gd name="connsiteX24" fmla="*/ 11240 w 54328"/>
                            <a:gd name="connsiteY24" fmla="*/ 8309 h 22621"/>
                            <a:gd name="connsiteX25" fmla="*/ 11240 w 54328"/>
                            <a:gd name="connsiteY25" fmla="*/ 8214 h 22621"/>
                            <a:gd name="connsiteX26" fmla="*/ 9620 w 54328"/>
                            <a:gd name="connsiteY26" fmla="*/ 784 h 22621"/>
                            <a:gd name="connsiteX27" fmla="*/ 10097 w 54328"/>
                            <a:gd name="connsiteY27" fmla="*/ 1165 h 22621"/>
                            <a:gd name="connsiteX28" fmla="*/ 0 w 54328"/>
                            <a:gd name="connsiteY28" fmla="*/ 3070 h 22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54328" h="22621">
                              <a:moveTo>
                                <a:pt x="0" y="3070"/>
                              </a:moveTo>
                              <a:cubicBezTo>
                                <a:pt x="2858" y="879"/>
                                <a:pt x="6477" y="-168"/>
                                <a:pt x="10097" y="22"/>
                              </a:cubicBezTo>
                              <a:cubicBezTo>
                                <a:pt x="10287" y="22"/>
                                <a:pt x="10478" y="213"/>
                                <a:pt x="10573" y="403"/>
                              </a:cubicBezTo>
                              <a:lnTo>
                                <a:pt x="10573" y="498"/>
                              </a:lnTo>
                              <a:cubicBezTo>
                                <a:pt x="11525" y="2880"/>
                                <a:pt x="12954" y="5356"/>
                                <a:pt x="12859" y="8404"/>
                              </a:cubicBezTo>
                              <a:lnTo>
                                <a:pt x="12097" y="7452"/>
                              </a:lnTo>
                              <a:cubicBezTo>
                                <a:pt x="19812" y="6975"/>
                                <a:pt x="27908" y="5642"/>
                                <a:pt x="35909" y="5737"/>
                              </a:cubicBezTo>
                              <a:cubicBezTo>
                                <a:pt x="39910" y="5832"/>
                                <a:pt x="44006" y="5928"/>
                                <a:pt x="48197" y="7356"/>
                              </a:cubicBezTo>
                              <a:cubicBezTo>
                                <a:pt x="50197" y="8023"/>
                                <a:pt x="52483" y="9166"/>
                                <a:pt x="53721" y="11738"/>
                              </a:cubicBezTo>
                              <a:cubicBezTo>
                                <a:pt x="54293" y="12976"/>
                                <a:pt x="54483" y="14405"/>
                                <a:pt x="54197" y="15643"/>
                              </a:cubicBezTo>
                              <a:cubicBezTo>
                                <a:pt x="54102" y="16881"/>
                                <a:pt x="53340" y="18500"/>
                                <a:pt x="52388" y="19262"/>
                              </a:cubicBezTo>
                              <a:cubicBezTo>
                                <a:pt x="48292" y="22215"/>
                                <a:pt x="44101" y="22120"/>
                                <a:pt x="40100" y="22501"/>
                              </a:cubicBezTo>
                              <a:cubicBezTo>
                                <a:pt x="36100" y="22787"/>
                                <a:pt x="32004" y="22501"/>
                                <a:pt x="28099" y="22311"/>
                              </a:cubicBezTo>
                              <a:lnTo>
                                <a:pt x="16192" y="21549"/>
                              </a:lnTo>
                              <a:cubicBezTo>
                                <a:pt x="12192" y="21358"/>
                                <a:pt x="8192" y="20882"/>
                                <a:pt x="4382" y="21739"/>
                              </a:cubicBezTo>
                              <a:cubicBezTo>
                                <a:pt x="8192" y="20310"/>
                                <a:pt x="12287" y="20406"/>
                                <a:pt x="16288" y="20215"/>
                              </a:cubicBezTo>
                              <a:cubicBezTo>
                                <a:pt x="20288" y="20025"/>
                                <a:pt x="24289" y="20215"/>
                                <a:pt x="28194" y="20120"/>
                              </a:cubicBezTo>
                              <a:cubicBezTo>
                                <a:pt x="32195" y="20120"/>
                                <a:pt x="36100" y="19929"/>
                                <a:pt x="40005" y="19739"/>
                              </a:cubicBezTo>
                              <a:cubicBezTo>
                                <a:pt x="43720" y="19453"/>
                                <a:pt x="48101" y="18977"/>
                                <a:pt x="50578" y="16977"/>
                              </a:cubicBezTo>
                              <a:cubicBezTo>
                                <a:pt x="51149" y="16405"/>
                                <a:pt x="51340" y="16024"/>
                                <a:pt x="51435" y="15262"/>
                              </a:cubicBezTo>
                              <a:cubicBezTo>
                                <a:pt x="51530" y="14405"/>
                                <a:pt x="51435" y="13738"/>
                                <a:pt x="51149" y="13071"/>
                              </a:cubicBezTo>
                              <a:cubicBezTo>
                                <a:pt x="50578" y="11833"/>
                                <a:pt x="49054" y="10881"/>
                                <a:pt x="47339" y="10214"/>
                              </a:cubicBezTo>
                              <a:cubicBezTo>
                                <a:pt x="43910" y="8975"/>
                                <a:pt x="39910" y="8690"/>
                                <a:pt x="36004" y="8595"/>
                              </a:cubicBezTo>
                              <a:cubicBezTo>
                                <a:pt x="28099" y="8404"/>
                                <a:pt x="20288" y="9261"/>
                                <a:pt x="12097" y="9166"/>
                              </a:cubicBezTo>
                              <a:cubicBezTo>
                                <a:pt x="11621" y="9166"/>
                                <a:pt x="11240" y="8785"/>
                                <a:pt x="11240" y="8309"/>
                              </a:cubicBezTo>
                              <a:lnTo>
                                <a:pt x="11240" y="8214"/>
                              </a:lnTo>
                              <a:cubicBezTo>
                                <a:pt x="11430" y="5832"/>
                                <a:pt x="10382" y="3356"/>
                                <a:pt x="9620" y="784"/>
                              </a:cubicBezTo>
                              <a:lnTo>
                                <a:pt x="10097" y="1165"/>
                              </a:lnTo>
                              <a:cubicBezTo>
                                <a:pt x="6667" y="594"/>
                                <a:pt x="3143" y="1260"/>
                                <a:pt x="0" y="30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70" name="Freeform: Shape 1469">
                          <a:extLst>
                            <a:ext uri="{FF2B5EF4-FFF2-40B4-BE49-F238E27FC236}">
                              <a16:creationId xmlns:a16="http://schemas.microsoft.com/office/drawing/2014/main" id="{32056F8C-29F9-4430-B745-6D4D2C6F3DA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375" y="3965560"/>
                          <a:ext cx="15335" cy="8174"/>
                        </a:xfrm>
                        <a:custGeom>
                          <a:avLst/>
                          <a:gdLst>
                            <a:gd name="connsiteX0" fmla="*/ 0 w 15335"/>
                            <a:gd name="connsiteY0" fmla="*/ 268 h 8174"/>
                            <a:gd name="connsiteX1" fmla="*/ 4572 w 15335"/>
                            <a:gd name="connsiteY1" fmla="*/ 459 h 8174"/>
                            <a:gd name="connsiteX2" fmla="*/ 8763 w 15335"/>
                            <a:gd name="connsiteY2" fmla="*/ 1983 h 8174"/>
                            <a:gd name="connsiteX3" fmla="*/ 12478 w 15335"/>
                            <a:gd name="connsiteY3" fmla="*/ 4459 h 8174"/>
                            <a:gd name="connsiteX4" fmla="*/ 15335 w 15335"/>
                            <a:gd name="connsiteY4" fmla="*/ 8174 h 8174"/>
                            <a:gd name="connsiteX5" fmla="*/ 7430 w 15335"/>
                            <a:gd name="connsiteY5" fmla="*/ 4840 h 8174"/>
                            <a:gd name="connsiteX6" fmla="*/ 3715 w 15335"/>
                            <a:gd name="connsiteY6" fmla="*/ 2649 h 8174"/>
                            <a:gd name="connsiteX7" fmla="*/ 0 w 15335"/>
                            <a:gd name="connsiteY7" fmla="*/ 268 h 8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5335" h="8174">
                              <a:moveTo>
                                <a:pt x="0" y="268"/>
                              </a:moveTo>
                              <a:cubicBezTo>
                                <a:pt x="1524" y="-303"/>
                                <a:pt x="3143" y="173"/>
                                <a:pt x="4572" y="459"/>
                              </a:cubicBezTo>
                              <a:cubicBezTo>
                                <a:pt x="6001" y="745"/>
                                <a:pt x="7430" y="1411"/>
                                <a:pt x="8763" y="1983"/>
                              </a:cubicBezTo>
                              <a:cubicBezTo>
                                <a:pt x="10097" y="2649"/>
                                <a:pt x="11335" y="3412"/>
                                <a:pt x="12478" y="4459"/>
                              </a:cubicBezTo>
                              <a:cubicBezTo>
                                <a:pt x="13621" y="5507"/>
                                <a:pt x="14764" y="6555"/>
                                <a:pt x="15335" y="8174"/>
                              </a:cubicBezTo>
                              <a:cubicBezTo>
                                <a:pt x="12478" y="7031"/>
                                <a:pt x="10001" y="6078"/>
                                <a:pt x="7430" y="4840"/>
                              </a:cubicBezTo>
                              <a:cubicBezTo>
                                <a:pt x="6191" y="4173"/>
                                <a:pt x="4953" y="3507"/>
                                <a:pt x="3715" y="2649"/>
                              </a:cubicBezTo>
                              <a:cubicBezTo>
                                <a:pt x="2477" y="1983"/>
                                <a:pt x="1334" y="935"/>
                                <a:pt x="0" y="2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37" name="Graphic 3">
                        <a:extLst>
                          <a:ext uri="{FF2B5EF4-FFF2-40B4-BE49-F238E27FC236}">
                            <a16:creationId xmlns:a16="http://schemas.microsoft.com/office/drawing/2014/main" id="{B9C6D68B-07D7-4793-9CA9-204A0CEF485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5876" y="3728274"/>
                        <a:ext cx="71409" cy="34865"/>
                        <a:chOff x="6015876" y="3728274"/>
                        <a:chExt cx="71409" cy="34865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60" name="Freeform: Shape 1459">
                          <a:extLst>
                            <a:ext uri="{FF2B5EF4-FFF2-40B4-BE49-F238E27FC236}">
                              <a16:creationId xmlns:a16="http://schemas.microsoft.com/office/drawing/2014/main" id="{9A544F40-D22A-470B-8A5D-D16F77C64B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5876" y="3735228"/>
                          <a:ext cx="71409" cy="21108"/>
                        </a:xfrm>
                        <a:custGeom>
                          <a:avLst/>
                          <a:gdLst>
                            <a:gd name="connsiteX0" fmla="*/ 19259 w 71409"/>
                            <a:gd name="connsiteY0" fmla="*/ 11525 h 21108"/>
                            <a:gd name="connsiteX1" fmla="*/ 30784 w 71409"/>
                            <a:gd name="connsiteY1" fmla="*/ 4858 h 21108"/>
                            <a:gd name="connsiteX2" fmla="*/ 44119 w 71409"/>
                            <a:gd name="connsiteY2" fmla="*/ 3429 h 21108"/>
                            <a:gd name="connsiteX3" fmla="*/ 70503 w 71409"/>
                            <a:gd name="connsiteY3" fmla="*/ 7715 h 21108"/>
                            <a:gd name="connsiteX4" fmla="*/ 71361 w 71409"/>
                            <a:gd name="connsiteY4" fmla="*/ 9334 h 21108"/>
                            <a:gd name="connsiteX5" fmla="*/ 71170 w 71409"/>
                            <a:gd name="connsiteY5" fmla="*/ 9715 h 21108"/>
                            <a:gd name="connsiteX6" fmla="*/ 54596 w 71409"/>
                            <a:gd name="connsiteY6" fmla="*/ 18478 h 21108"/>
                            <a:gd name="connsiteX7" fmla="*/ 36404 w 71409"/>
                            <a:gd name="connsiteY7" fmla="*/ 19145 h 21108"/>
                            <a:gd name="connsiteX8" fmla="*/ 19068 w 71409"/>
                            <a:gd name="connsiteY8" fmla="*/ 15621 h 21108"/>
                            <a:gd name="connsiteX9" fmla="*/ 2209 w 71409"/>
                            <a:gd name="connsiteY9" fmla="*/ 21050 h 21108"/>
                            <a:gd name="connsiteX10" fmla="*/ 2209 w 71409"/>
                            <a:gd name="connsiteY10" fmla="*/ 21050 h 21108"/>
                            <a:gd name="connsiteX11" fmla="*/ 780 w 71409"/>
                            <a:gd name="connsiteY11" fmla="*/ 20288 h 21108"/>
                            <a:gd name="connsiteX12" fmla="*/ 780 w 71409"/>
                            <a:gd name="connsiteY12" fmla="*/ 19526 h 21108"/>
                            <a:gd name="connsiteX13" fmla="*/ 18 w 71409"/>
                            <a:gd name="connsiteY13" fmla="*/ 952 h 21108"/>
                            <a:gd name="connsiteX14" fmla="*/ 18 w 71409"/>
                            <a:gd name="connsiteY14" fmla="*/ 952 h 21108"/>
                            <a:gd name="connsiteX15" fmla="*/ 685 w 71409"/>
                            <a:gd name="connsiteY15" fmla="*/ 0 h 21108"/>
                            <a:gd name="connsiteX16" fmla="*/ 971 w 71409"/>
                            <a:gd name="connsiteY16" fmla="*/ 0 h 21108"/>
                            <a:gd name="connsiteX17" fmla="*/ 11925 w 71409"/>
                            <a:gd name="connsiteY17" fmla="*/ 3238 h 21108"/>
                            <a:gd name="connsiteX18" fmla="*/ 16877 w 71409"/>
                            <a:gd name="connsiteY18" fmla="*/ 6191 h 21108"/>
                            <a:gd name="connsiteX19" fmla="*/ 19259 w 71409"/>
                            <a:gd name="connsiteY19" fmla="*/ 11525 h 21108"/>
                            <a:gd name="connsiteX20" fmla="*/ 19259 w 71409"/>
                            <a:gd name="connsiteY20" fmla="*/ 11525 h 21108"/>
                            <a:gd name="connsiteX21" fmla="*/ 16401 w 71409"/>
                            <a:gd name="connsiteY21" fmla="*/ 6763 h 21108"/>
                            <a:gd name="connsiteX22" fmla="*/ 11448 w 71409"/>
                            <a:gd name="connsiteY22" fmla="*/ 4191 h 21108"/>
                            <a:gd name="connsiteX23" fmla="*/ 590 w 71409"/>
                            <a:gd name="connsiteY23" fmla="*/ 1715 h 21108"/>
                            <a:gd name="connsiteX24" fmla="*/ 1447 w 71409"/>
                            <a:gd name="connsiteY24" fmla="*/ 762 h 21108"/>
                            <a:gd name="connsiteX25" fmla="*/ 2876 w 71409"/>
                            <a:gd name="connsiteY25" fmla="*/ 20288 h 21108"/>
                            <a:gd name="connsiteX26" fmla="*/ 1352 w 71409"/>
                            <a:gd name="connsiteY26" fmla="*/ 18859 h 21108"/>
                            <a:gd name="connsiteX27" fmla="*/ 18687 w 71409"/>
                            <a:gd name="connsiteY27" fmla="*/ 12859 h 21108"/>
                            <a:gd name="connsiteX28" fmla="*/ 36499 w 71409"/>
                            <a:gd name="connsiteY28" fmla="*/ 16097 h 21108"/>
                            <a:gd name="connsiteX29" fmla="*/ 54216 w 71409"/>
                            <a:gd name="connsiteY29" fmla="*/ 15526 h 21108"/>
                            <a:gd name="connsiteX30" fmla="*/ 69075 w 71409"/>
                            <a:gd name="connsiteY30" fmla="*/ 8192 h 21108"/>
                            <a:gd name="connsiteX31" fmla="*/ 69741 w 71409"/>
                            <a:gd name="connsiteY31" fmla="*/ 10287 h 21108"/>
                            <a:gd name="connsiteX32" fmla="*/ 44024 w 71409"/>
                            <a:gd name="connsiteY32" fmla="*/ 5144 h 21108"/>
                            <a:gd name="connsiteX33" fmla="*/ 30975 w 71409"/>
                            <a:gd name="connsiteY33" fmla="*/ 5715 h 21108"/>
                            <a:gd name="connsiteX34" fmla="*/ 19259 w 71409"/>
                            <a:gd name="connsiteY34" fmla="*/ 11525 h 2110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</a:cxnLst>
                          <a:rect l="l" t="t" r="r" b="b"/>
                          <a:pathLst>
                            <a:path w="71409" h="21108">
                              <a:moveTo>
                                <a:pt x="19259" y="11525"/>
                              </a:moveTo>
                              <a:cubicBezTo>
                                <a:pt x="22212" y="8001"/>
                                <a:pt x="26498" y="6001"/>
                                <a:pt x="30784" y="4858"/>
                              </a:cubicBezTo>
                              <a:cubicBezTo>
                                <a:pt x="35166" y="3715"/>
                                <a:pt x="39642" y="3334"/>
                                <a:pt x="44119" y="3429"/>
                              </a:cubicBezTo>
                              <a:cubicBezTo>
                                <a:pt x="53072" y="3715"/>
                                <a:pt x="61931" y="5048"/>
                                <a:pt x="70503" y="7715"/>
                              </a:cubicBezTo>
                              <a:cubicBezTo>
                                <a:pt x="71170" y="7906"/>
                                <a:pt x="71551" y="8668"/>
                                <a:pt x="71361" y="9334"/>
                              </a:cubicBezTo>
                              <a:cubicBezTo>
                                <a:pt x="71361" y="9430"/>
                                <a:pt x="71265" y="9620"/>
                                <a:pt x="71170" y="9715"/>
                              </a:cubicBezTo>
                              <a:cubicBezTo>
                                <a:pt x="67265" y="15621"/>
                                <a:pt x="60502" y="17431"/>
                                <a:pt x="54596" y="18478"/>
                              </a:cubicBezTo>
                              <a:cubicBezTo>
                                <a:pt x="48501" y="19431"/>
                                <a:pt x="42405" y="19431"/>
                                <a:pt x="36404" y="19145"/>
                              </a:cubicBezTo>
                              <a:cubicBezTo>
                                <a:pt x="29832" y="19050"/>
                                <a:pt x="24402" y="14859"/>
                                <a:pt x="19068" y="15621"/>
                              </a:cubicBezTo>
                              <a:cubicBezTo>
                                <a:pt x="13448" y="16478"/>
                                <a:pt x="7829" y="18955"/>
                                <a:pt x="2209" y="21050"/>
                              </a:cubicBezTo>
                              <a:lnTo>
                                <a:pt x="2209" y="21050"/>
                              </a:lnTo>
                              <a:cubicBezTo>
                                <a:pt x="1638" y="21241"/>
                                <a:pt x="971" y="20955"/>
                                <a:pt x="780" y="20288"/>
                              </a:cubicBezTo>
                              <a:cubicBezTo>
                                <a:pt x="685" y="20002"/>
                                <a:pt x="685" y="19812"/>
                                <a:pt x="780" y="19526"/>
                              </a:cubicBezTo>
                              <a:cubicBezTo>
                                <a:pt x="2304" y="13716"/>
                                <a:pt x="1066" y="7239"/>
                                <a:pt x="18" y="952"/>
                              </a:cubicBezTo>
                              <a:lnTo>
                                <a:pt x="18" y="952"/>
                              </a:lnTo>
                              <a:cubicBezTo>
                                <a:pt x="-77" y="476"/>
                                <a:pt x="209" y="95"/>
                                <a:pt x="685" y="0"/>
                              </a:cubicBezTo>
                              <a:cubicBezTo>
                                <a:pt x="780" y="0"/>
                                <a:pt x="876" y="0"/>
                                <a:pt x="971" y="0"/>
                              </a:cubicBezTo>
                              <a:cubicBezTo>
                                <a:pt x="4685" y="762"/>
                                <a:pt x="8400" y="1715"/>
                                <a:pt x="11925" y="3238"/>
                              </a:cubicBezTo>
                              <a:cubicBezTo>
                                <a:pt x="13639" y="4000"/>
                                <a:pt x="15353" y="4953"/>
                                <a:pt x="16877" y="6191"/>
                              </a:cubicBezTo>
                              <a:cubicBezTo>
                                <a:pt x="18116" y="7715"/>
                                <a:pt x="19354" y="9525"/>
                                <a:pt x="19259" y="11525"/>
                              </a:cubicBezTo>
                              <a:close/>
                              <a:moveTo>
                                <a:pt x="19259" y="11525"/>
                              </a:moveTo>
                              <a:cubicBezTo>
                                <a:pt x="19164" y="9525"/>
                                <a:pt x="17830" y="7906"/>
                                <a:pt x="16401" y="6763"/>
                              </a:cubicBezTo>
                              <a:cubicBezTo>
                                <a:pt x="14877" y="5620"/>
                                <a:pt x="13163" y="4858"/>
                                <a:pt x="11448" y="4191"/>
                              </a:cubicBezTo>
                              <a:cubicBezTo>
                                <a:pt x="7924" y="2953"/>
                                <a:pt x="4209" y="2286"/>
                                <a:pt x="590" y="1715"/>
                              </a:cubicBezTo>
                              <a:lnTo>
                                <a:pt x="1447" y="762"/>
                              </a:lnTo>
                              <a:cubicBezTo>
                                <a:pt x="2685" y="6953"/>
                                <a:pt x="4304" y="13525"/>
                                <a:pt x="2876" y="20288"/>
                              </a:cubicBezTo>
                              <a:lnTo>
                                <a:pt x="1352" y="18859"/>
                              </a:lnTo>
                              <a:cubicBezTo>
                                <a:pt x="6876" y="16383"/>
                                <a:pt x="12496" y="14002"/>
                                <a:pt x="18687" y="12859"/>
                              </a:cubicBezTo>
                              <a:cubicBezTo>
                                <a:pt x="25640" y="12097"/>
                                <a:pt x="30879" y="16288"/>
                                <a:pt x="36499" y="16097"/>
                              </a:cubicBezTo>
                              <a:cubicBezTo>
                                <a:pt x="42500" y="16192"/>
                                <a:pt x="48405" y="16383"/>
                                <a:pt x="54216" y="15526"/>
                              </a:cubicBezTo>
                              <a:cubicBezTo>
                                <a:pt x="59835" y="14669"/>
                                <a:pt x="65931" y="12859"/>
                                <a:pt x="69075" y="8192"/>
                              </a:cubicBezTo>
                              <a:lnTo>
                                <a:pt x="69741" y="10287"/>
                              </a:lnTo>
                              <a:cubicBezTo>
                                <a:pt x="61455" y="7620"/>
                                <a:pt x="52787" y="5715"/>
                                <a:pt x="44024" y="5144"/>
                              </a:cubicBezTo>
                              <a:cubicBezTo>
                                <a:pt x="39642" y="4953"/>
                                <a:pt x="35261" y="4953"/>
                                <a:pt x="30975" y="5715"/>
                              </a:cubicBezTo>
                              <a:cubicBezTo>
                                <a:pt x="26688" y="6572"/>
                                <a:pt x="22402" y="8192"/>
                                <a:pt x="19259" y="11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1" name="Freeform: Shape 1460">
                          <a:extLst>
                            <a:ext uri="{FF2B5EF4-FFF2-40B4-BE49-F238E27FC236}">
                              <a16:creationId xmlns:a16="http://schemas.microsoft.com/office/drawing/2014/main" id="{A1157595-332E-402D-A152-2BC3EEDCE67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2442" y="3728274"/>
                          <a:ext cx="35936" cy="20193"/>
                        </a:xfrm>
                        <a:custGeom>
                          <a:avLst/>
                          <a:gdLst>
                            <a:gd name="connsiteX0" fmla="*/ 14791 w 35936"/>
                            <a:gd name="connsiteY0" fmla="*/ 20193 h 20193"/>
                            <a:gd name="connsiteX1" fmla="*/ 313 w 35936"/>
                            <a:gd name="connsiteY1" fmla="*/ 3620 h 20193"/>
                            <a:gd name="connsiteX2" fmla="*/ 408 w 35936"/>
                            <a:gd name="connsiteY2" fmla="*/ 1715 h 20193"/>
                            <a:gd name="connsiteX3" fmla="*/ 1837 w 35936"/>
                            <a:gd name="connsiteY3" fmla="*/ 1524 h 20193"/>
                            <a:gd name="connsiteX4" fmla="*/ 1932 w 35936"/>
                            <a:gd name="connsiteY4" fmla="*/ 1524 h 20193"/>
                            <a:gd name="connsiteX5" fmla="*/ 12696 w 35936"/>
                            <a:gd name="connsiteY5" fmla="*/ 5239 h 20193"/>
                            <a:gd name="connsiteX6" fmla="*/ 11172 w 35936"/>
                            <a:gd name="connsiteY6" fmla="*/ 6858 h 20193"/>
                            <a:gd name="connsiteX7" fmla="*/ 11553 w 35936"/>
                            <a:gd name="connsiteY7" fmla="*/ 3905 h 20193"/>
                            <a:gd name="connsiteX8" fmla="*/ 11743 w 35936"/>
                            <a:gd name="connsiteY8" fmla="*/ 1810 h 20193"/>
                            <a:gd name="connsiteX9" fmla="*/ 11743 w 35936"/>
                            <a:gd name="connsiteY9" fmla="*/ 1619 h 20193"/>
                            <a:gd name="connsiteX10" fmla="*/ 12886 w 35936"/>
                            <a:gd name="connsiteY10" fmla="*/ 0 h 20193"/>
                            <a:gd name="connsiteX11" fmla="*/ 13648 w 35936"/>
                            <a:gd name="connsiteY11" fmla="*/ 95 h 20193"/>
                            <a:gd name="connsiteX12" fmla="*/ 16887 w 35936"/>
                            <a:gd name="connsiteY12" fmla="*/ 2953 h 20193"/>
                            <a:gd name="connsiteX13" fmla="*/ 17744 w 35936"/>
                            <a:gd name="connsiteY13" fmla="*/ 3905 h 20193"/>
                            <a:gd name="connsiteX14" fmla="*/ 19363 w 35936"/>
                            <a:gd name="connsiteY14" fmla="*/ 5620 h 20193"/>
                            <a:gd name="connsiteX15" fmla="*/ 20792 w 35936"/>
                            <a:gd name="connsiteY15" fmla="*/ 7429 h 20193"/>
                            <a:gd name="connsiteX16" fmla="*/ 23935 w 35936"/>
                            <a:gd name="connsiteY16" fmla="*/ 6382 h 20193"/>
                            <a:gd name="connsiteX17" fmla="*/ 25078 w 35936"/>
                            <a:gd name="connsiteY17" fmla="*/ 6477 h 20193"/>
                            <a:gd name="connsiteX18" fmla="*/ 25554 w 35936"/>
                            <a:gd name="connsiteY18" fmla="*/ 6763 h 20193"/>
                            <a:gd name="connsiteX19" fmla="*/ 26316 w 35936"/>
                            <a:gd name="connsiteY19" fmla="*/ 7334 h 20193"/>
                            <a:gd name="connsiteX20" fmla="*/ 27650 w 35936"/>
                            <a:gd name="connsiteY20" fmla="*/ 8573 h 20193"/>
                            <a:gd name="connsiteX21" fmla="*/ 30126 w 35936"/>
                            <a:gd name="connsiteY21" fmla="*/ 11144 h 20193"/>
                            <a:gd name="connsiteX22" fmla="*/ 35937 w 35936"/>
                            <a:gd name="connsiteY22" fmla="*/ 14859 h 20193"/>
                            <a:gd name="connsiteX23" fmla="*/ 29364 w 35936"/>
                            <a:gd name="connsiteY23" fmla="*/ 12192 h 20193"/>
                            <a:gd name="connsiteX24" fmla="*/ 26507 w 35936"/>
                            <a:gd name="connsiteY24" fmla="*/ 10001 h 20193"/>
                            <a:gd name="connsiteX25" fmla="*/ 25173 w 35936"/>
                            <a:gd name="connsiteY25" fmla="*/ 8954 h 20193"/>
                            <a:gd name="connsiteX26" fmla="*/ 24507 w 35936"/>
                            <a:gd name="connsiteY26" fmla="*/ 8573 h 20193"/>
                            <a:gd name="connsiteX27" fmla="*/ 24221 w 35936"/>
                            <a:gd name="connsiteY27" fmla="*/ 8382 h 20193"/>
                            <a:gd name="connsiteX28" fmla="*/ 24507 w 35936"/>
                            <a:gd name="connsiteY28" fmla="*/ 8477 h 20193"/>
                            <a:gd name="connsiteX29" fmla="*/ 21078 w 35936"/>
                            <a:gd name="connsiteY29" fmla="*/ 10001 h 20193"/>
                            <a:gd name="connsiteX30" fmla="*/ 19458 w 35936"/>
                            <a:gd name="connsiteY30" fmla="*/ 9716 h 20193"/>
                            <a:gd name="connsiteX31" fmla="*/ 18506 w 35936"/>
                            <a:gd name="connsiteY31" fmla="*/ 8858 h 20193"/>
                            <a:gd name="connsiteX32" fmla="*/ 17268 w 35936"/>
                            <a:gd name="connsiteY32" fmla="*/ 7429 h 20193"/>
                            <a:gd name="connsiteX33" fmla="*/ 16506 w 35936"/>
                            <a:gd name="connsiteY33" fmla="*/ 6572 h 20193"/>
                            <a:gd name="connsiteX34" fmla="*/ 14791 w 35936"/>
                            <a:gd name="connsiteY34" fmla="*/ 5048 h 20193"/>
                            <a:gd name="connsiteX35" fmla="*/ 12791 w 35936"/>
                            <a:gd name="connsiteY35" fmla="*/ 3143 h 20193"/>
                            <a:gd name="connsiteX36" fmla="*/ 14696 w 35936"/>
                            <a:gd name="connsiteY36" fmla="*/ 1429 h 20193"/>
                            <a:gd name="connsiteX37" fmla="*/ 14601 w 35936"/>
                            <a:gd name="connsiteY37" fmla="*/ 4477 h 20193"/>
                            <a:gd name="connsiteX38" fmla="*/ 14315 w 35936"/>
                            <a:gd name="connsiteY38" fmla="*/ 6668 h 20193"/>
                            <a:gd name="connsiteX39" fmla="*/ 12981 w 35936"/>
                            <a:gd name="connsiteY39" fmla="*/ 8287 h 20193"/>
                            <a:gd name="connsiteX40" fmla="*/ 12791 w 35936"/>
                            <a:gd name="connsiteY40" fmla="*/ 8287 h 20193"/>
                            <a:gd name="connsiteX41" fmla="*/ 789 w 35936"/>
                            <a:gd name="connsiteY41" fmla="*/ 3810 h 20193"/>
                            <a:gd name="connsiteX42" fmla="*/ 2504 w 35936"/>
                            <a:gd name="connsiteY42" fmla="*/ 1715 h 20193"/>
                            <a:gd name="connsiteX43" fmla="*/ 14791 w 35936"/>
                            <a:gd name="connsiteY43" fmla="*/ 20193 h 201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</a:cxnLst>
                          <a:rect l="l" t="t" r="r" b="b"/>
                          <a:pathLst>
                            <a:path w="35936" h="20193">
                              <a:moveTo>
                                <a:pt x="14791" y="20193"/>
                              </a:moveTo>
                              <a:cubicBezTo>
                                <a:pt x="10219" y="14383"/>
                                <a:pt x="5076" y="9335"/>
                                <a:pt x="313" y="3620"/>
                              </a:cubicBezTo>
                              <a:cubicBezTo>
                                <a:pt x="-163" y="3048"/>
                                <a:pt x="-68" y="2191"/>
                                <a:pt x="408" y="1715"/>
                              </a:cubicBezTo>
                              <a:cubicBezTo>
                                <a:pt x="789" y="1333"/>
                                <a:pt x="1361" y="1238"/>
                                <a:pt x="1837" y="1524"/>
                              </a:cubicBezTo>
                              <a:lnTo>
                                <a:pt x="1932" y="1524"/>
                              </a:lnTo>
                              <a:cubicBezTo>
                                <a:pt x="5457" y="3334"/>
                                <a:pt x="9076" y="5144"/>
                                <a:pt x="12696" y="5239"/>
                              </a:cubicBezTo>
                              <a:lnTo>
                                <a:pt x="11172" y="6858"/>
                              </a:lnTo>
                              <a:cubicBezTo>
                                <a:pt x="11172" y="5620"/>
                                <a:pt x="11362" y="4763"/>
                                <a:pt x="11553" y="3905"/>
                              </a:cubicBezTo>
                              <a:cubicBezTo>
                                <a:pt x="11743" y="3143"/>
                                <a:pt x="11838" y="2286"/>
                                <a:pt x="11743" y="1810"/>
                              </a:cubicBezTo>
                              <a:lnTo>
                                <a:pt x="11743" y="1619"/>
                              </a:lnTo>
                              <a:cubicBezTo>
                                <a:pt x="11648" y="857"/>
                                <a:pt x="12124" y="95"/>
                                <a:pt x="12886" y="0"/>
                              </a:cubicBezTo>
                              <a:cubicBezTo>
                                <a:pt x="13172" y="0"/>
                                <a:pt x="13362" y="0"/>
                                <a:pt x="13648" y="95"/>
                              </a:cubicBezTo>
                              <a:cubicBezTo>
                                <a:pt x="15553" y="952"/>
                                <a:pt x="16125" y="2096"/>
                                <a:pt x="16887" y="2953"/>
                              </a:cubicBezTo>
                              <a:cubicBezTo>
                                <a:pt x="17172" y="3429"/>
                                <a:pt x="17649" y="3810"/>
                                <a:pt x="17744" y="3905"/>
                              </a:cubicBezTo>
                              <a:cubicBezTo>
                                <a:pt x="18982" y="4572"/>
                                <a:pt x="18982" y="5144"/>
                                <a:pt x="19363" y="5620"/>
                              </a:cubicBezTo>
                              <a:cubicBezTo>
                                <a:pt x="20030" y="6572"/>
                                <a:pt x="20982" y="7715"/>
                                <a:pt x="20792" y="7429"/>
                              </a:cubicBezTo>
                              <a:cubicBezTo>
                                <a:pt x="21554" y="7429"/>
                                <a:pt x="22411" y="6763"/>
                                <a:pt x="23935" y="6382"/>
                              </a:cubicBezTo>
                              <a:cubicBezTo>
                                <a:pt x="24030" y="6287"/>
                                <a:pt x="24697" y="6287"/>
                                <a:pt x="25078" y="6477"/>
                              </a:cubicBezTo>
                              <a:lnTo>
                                <a:pt x="25554" y="6763"/>
                              </a:lnTo>
                              <a:cubicBezTo>
                                <a:pt x="25840" y="6953"/>
                                <a:pt x="26031" y="7144"/>
                                <a:pt x="26316" y="7334"/>
                              </a:cubicBezTo>
                              <a:lnTo>
                                <a:pt x="27650" y="8573"/>
                              </a:lnTo>
                              <a:lnTo>
                                <a:pt x="30126" y="11144"/>
                              </a:lnTo>
                              <a:cubicBezTo>
                                <a:pt x="31746" y="12764"/>
                                <a:pt x="33555" y="14383"/>
                                <a:pt x="35937" y="14859"/>
                              </a:cubicBezTo>
                              <a:cubicBezTo>
                                <a:pt x="33555" y="14954"/>
                                <a:pt x="31269" y="13621"/>
                                <a:pt x="29364" y="12192"/>
                              </a:cubicBezTo>
                              <a:cubicBezTo>
                                <a:pt x="28412" y="11525"/>
                                <a:pt x="27459" y="10763"/>
                                <a:pt x="26507" y="10001"/>
                              </a:cubicBezTo>
                              <a:lnTo>
                                <a:pt x="25173" y="8954"/>
                              </a:lnTo>
                              <a:lnTo>
                                <a:pt x="24507" y="8573"/>
                              </a:lnTo>
                              <a:lnTo>
                                <a:pt x="24221" y="8382"/>
                              </a:lnTo>
                              <a:cubicBezTo>
                                <a:pt x="24316" y="8477"/>
                                <a:pt x="24697" y="8477"/>
                                <a:pt x="24507" y="8477"/>
                              </a:cubicBezTo>
                              <a:cubicBezTo>
                                <a:pt x="23745" y="8763"/>
                                <a:pt x="22697" y="9716"/>
                                <a:pt x="21078" y="10001"/>
                              </a:cubicBezTo>
                              <a:cubicBezTo>
                                <a:pt x="20697" y="10097"/>
                                <a:pt x="20030" y="10097"/>
                                <a:pt x="19458" y="9716"/>
                              </a:cubicBezTo>
                              <a:cubicBezTo>
                                <a:pt x="18982" y="9335"/>
                                <a:pt x="18792" y="9144"/>
                                <a:pt x="18506" y="8858"/>
                              </a:cubicBezTo>
                              <a:lnTo>
                                <a:pt x="17268" y="7429"/>
                              </a:lnTo>
                              <a:cubicBezTo>
                                <a:pt x="16887" y="7049"/>
                                <a:pt x="16410" y="6287"/>
                                <a:pt x="16506" y="6572"/>
                              </a:cubicBezTo>
                              <a:cubicBezTo>
                                <a:pt x="15553" y="6001"/>
                                <a:pt x="15172" y="5525"/>
                                <a:pt x="14791" y="5048"/>
                              </a:cubicBezTo>
                              <a:cubicBezTo>
                                <a:pt x="14029" y="4191"/>
                                <a:pt x="13172" y="3239"/>
                                <a:pt x="12791" y="3143"/>
                              </a:cubicBezTo>
                              <a:lnTo>
                                <a:pt x="14696" y="1429"/>
                              </a:lnTo>
                              <a:cubicBezTo>
                                <a:pt x="14886" y="2667"/>
                                <a:pt x="14696" y="3620"/>
                                <a:pt x="14601" y="4477"/>
                              </a:cubicBezTo>
                              <a:cubicBezTo>
                                <a:pt x="14505" y="5334"/>
                                <a:pt x="14315" y="6191"/>
                                <a:pt x="14315" y="6668"/>
                              </a:cubicBezTo>
                              <a:cubicBezTo>
                                <a:pt x="14410" y="7525"/>
                                <a:pt x="13743" y="8287"/>
                                <a:pt x="12981" y="8287"/>
                              </a:cubicBezTo>
                              <a:lnTo>
                                <a:pt x="12791" y="8287"/>
                              </a:lnTo>
                              <a:cubicBezTo>
                                <a:pt x="8314" y="8001"/>
                                <a:pt x="4409" y="6001"/>
                                <a:pt x="789" y="3810"/>
                              </a:cubicBezTo>
                              <a:lnTo>
                                <a:pt x="2504" y="1715"/>
                              </a:lnTo>
                              <a:cubicBezTo>
                                <a:pt x="6600" y="7810"/>
                                <a:pt x="11457" y="13525"/>
                                <a:pt x="14791" y="2019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2" name="Freeform: Shape 1461">
                          <a:extLst>
                            <a:ext uri="{FF2B5EF4-FFF2-40B4-BE49-F238E27FC236}">
                              <a16:creationId xmlns:a16="http://schemas.microsoft.com/office/drawing/2014/main" id="{21E62F84-36DA-4105-92F1-7197D55F402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5899" y="3750277"/>
                          <a:ext cx="15716" cy="12862"/>
                        </a:xfrm>
                        <a:custGeom>
                          <a:avLst/>
                          <a:gdLst>
                            <a:gd name="connsiteX0" fmla="*/ 15716 w 15716"/>
                            <a:gd name="connsiteY0" fmla="*/ 0 h 12862"/>
                            <a:gd name="connsiteX1" fmla="*/ 9811 w 15716"/>
                            <a:gd name="connsiteY1" fmla="*/ 7620 h 12862"/>
                            <a:gd name="connsiteX2" fmla="*/ 2095 w 15716"/>
                            <a:gd name="connsiteY2" fmla="*/ 12668 h 12862"/>
                            <a:gd name="connsiteX3" fmla="*/ 2000 w 15716"/>
                            <a:gd name="connsiteY3" fmla="*/ 12668 h 12862"/>
                            <a:gd name="connsiteX4" fmla="*/ 190 w 15716"/>
                            <a:gd name="connsiteY4" fmla="*/ 12192 h 12862"/>
                            <a:gd name="connsiteX5" fmla="*/ 0 w 15716"/>
                            <a:gd name="connsiteY5" fmla="*/ 11240 h 12862"/>
                            <a:gd name="connsiteX6" fmla="*/ 2000 w 15716"/>
                            <a:gd name="connsiteY6" fmla="*/ 6667 h 12862"/>
                            <a:gd name="connsiteX7" fmla="*/ 5524 w 15716"/>
                            <a:gd name="connsiteY7" fmla="*/ 3524 h 12862"/>
                            <a:gd name="connsiteX8" fmla="*/ 2762 w 15716"/>
                            <a:gd name="connsiteY8" fmla="*/ 11620 h 12862"/>
                            <a:gd name="connsiteX9" fmla="*/ 667 w 15716"/>
                            <a:gd name="connsiteY9" fmla="*/ 10287 h 12862"/>
                            <a:gd name="connsiteX10" fmla="*/ 15716 w 15716"/>
                            <a:gd name="connsiteY10" fmla="*/ 0 h 128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5716" h="12862">
                              <a:moveTo>
                                <a:pt x="15716" y="0"/>
                              </a:moveTo>
                              <a:cubicBezTo>
                                <a:pt x="14764" y="3143"/>
                                <a:pt x="12287" y="5620"/>
                                <a:pt x="9811" y="7620"/>
                              </a:cubicBezTo>
                              <a:cubicBezTo>
                                <a:pt x="7334" y="9620"/>
                                <a:pt x="4667" y="11144"/>
                                <a:pt x="2095" y="12668"/>
                              </a:cubicBezTo>
                              <a:lnTo>
                                <a:pt x="2000" y="12668"/>
                              </a:lnTo>
                              <a:cubicBezTo>
                                <a:pt x="1333" y="13049"/>
                                <a:pt x="571" y="12859"/>
                                <a:pt x="190" y="12192"/>
                              </a:cubicBezTo>
                              <a:cubicBezTo>
                                <a:pt x="0" y="11906"/>
                                <a:pt x="0" y="11620"/>
                                <a:pt x="0" y="11240"/>
                              </a:cubicBezTo>
                              <a:cubicBezTo>
                                <a:pt x="286" y="9525"/>
                                <a:pt x="1143" y="8001"/>
                                <a:pt x="2000" y="6667"/>
                              </a:cubicBezTo>
                              <a:cubicBezTo>
                                <a:pt x="2857" y="5334"/>
                                <a:pt x="4096" y="4191"/>
                                <a:pt x="5524" y="3524"/>
                              </a:cubicBezTo>
                              <a:cubicBezTo>
                                <a:pt x="3905" y="6096"/>
                                <a:pt x="2857" y="8953"/>
                                <a:pt x="2762" y="11620"/>
                              </a:cubicBezTo>
                              <a:lnTo>
                                <a:pt x="667" y="10287"/>
                              </a:lnTo>
                              <a:cubicBezTo>
                                <a:pt x="5620" y="6191"/>
                                <a:pt x="11144" y="4286"/>
                                <a:pt x="1571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3" name="Freeform: Shape 1462">
                          <a:extLst>
                            <a:ext uri="{FF2B5EF4-FFF2-40B4-BE49-F238E27FC236}">
                              <a16:creationId xmlns:a16="http://schemas.microsoft.com/office/drawing/2014/main" id="{FDA4F54B-F030-44C3-9760-C03134FBE10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9542" y="3737895"/>
                          <a:ext cx="8836" cy="14107"/>
                        </a:xfrm>
                        <a:custGeom>
                          <a:avLst/>
                          <a:gdLst>
                            <a:gd name="connsiteX0" fmla="*/ 8836 w 8836"/>
                            <a:gd name="connsiteY0" fmla="*/ 14097 h 14107"/>
                            <a:gd name="connsiteX1" fmla="*/ 4169 w 8836"/>
                            <a:gd name="connsiteY1" fmla="*/ 12859 h 14107"/>
                            <a:gd name="connsiteX2" fmla="*/ 550 w 8836"/>
                            <a:gd name="connsiteY2" fmla="*/ 8954 h 14107"/>
                            <a:gd name="connsiteX3" fmla="*/ 740 w 8836"/>
                            <a:gd name="connsiteY3" fmla="*/ 3238 h 14107"/>
                            <a:gd name="connsiteX4" fmla="*/ 4645 w 8836"/>
                            <a:gd name="connsiteY4" fmla="*/ 0 h 14107"/>
                            <a:gd name="connsiteX5" fmla="*/ 2931 w 8836"/>
                            <a:gd name="connsiteY5" fmla="*/ 4191 h 14107"/>
                            <a:gd name="connsiteX6" fmla="*/ 3312 w 8836"/>
                            <a:gd name="connsiteY6" fmla="*/ 7715 h 14107"/>
                            <a:gd name="connsiteX7" fmla="*/ 8836 w 8836"/>
                            <a:gd name="connsiteY7" fmla="*/ 14097 h 1410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8836" h="14107">
                              <a:moveTo>
                                <a:pt x="8836" y="14097"/>
                              </a:moveTo>
                              <a:cubicBezTo>
                                <a:pt x="7217" y="14192"/>
                                <a:pt x="5598" y="13621"/>
                                <a:pt x="4169" y="12859"/>
                              </a:cubicBezTo>
                              <a:cubicBezTo>
                                <a:pt x="2645" y="12002"/>
                                <a:pt x="1407" y="10763"/>
                                <a:pt x="550" y="8954"/>
                              </a:cubicBezTo>
                              <a:cubicBezTo>
                                <a:pt x="-212" y="7144"/>
                                <a:pt x="-212" y="4858"/>
                                <a:pt x="740" y="3238"/>
                              </a:cubicBezTo>
                              <a:cubicBezTo>
                                <a:pt x="1693" y="1619"/>
                                <a:pt x="3026" y="476"/>
                                <a:pt x="4645" y="0"/>
                              </a:cubicBezTo>
                              <a:cubicBezTo>
                                <a:pt x="3883" y="1524"/>
                                <a:pt x="3217" y="2858"/>
                                <a:pt x="2931" y="4191"/>
                              </a:cubicBezTo>
                              <a:cubicBezTo>
                                <a:pt x="2740" y="5525"/>
                                <a:pt x="2836" y="6572"/>
                                <a:pt x="3312" y="7715"/>
                              </a:cubicBezTo>
                              <a:cubicBezTo>
                                <a:pt x="4264" y="9906"/>
                                <a:pt x="6455" y="11906"/>
                                <a:pt x="8836" y="1409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4" name="Freeform: Shape 1463">
                          <a:extLst>
                            <a:ext uri="{FF2B5EF4-FFF2-40B4-BE49-F238E27FC236}">
                              <a16:creationId xmlns:a16="http://schemas.microsoft.com/office/drawing/2014/main" id="{D7696ABF-57D3-4A1F-BF83-5773755BD23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75902" y="3745778"/>
                          <a:ext cx="3333" cy="3134"/>
                        </a:xfrm>
                        <a:custGeom>
                          <a:avLst/>
                          <a:gdLst>
                            <a:gd name="connsiteX0" fmla="*/ 0 w 3333"/>
                            <a:gd name="connsiteY0" fmla="*/ 1832 h 3134"/>
                            <a:gd name="connsiteX1" fmla="*/ 1334 w 3333"/>
                            <a:gd name="connsiteY1" fmla="*/ 23 h 3134"/>
                            <a:gd name="connsiteX2" fmla="*/ 3334 w 3333"/>
                            <a:gd name="connsiteY2" fmla="*/ 880 h 3134"/>
                            <a:gd name="connsiteX3" fmla="*/ 2096 w 3333"/>
                            <a:gd name="connsiteY3" fmla="*/ 3071 h 3134"/>
                            <a:gd name="connsiteX4" fmla="*/ 0 w 3333"/>
                            <a:gd name="connsiteY4" fmla="*/ 1832 h 313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333" h="3134">
                              <a:moveTo>
                                <a:pt x="0" y="1832"/>
                              </a:moveTo>
                              <a:cubicBezTo>
                                <a:pt x="572" y="594"/>
                                <a:pt x="953" y="213"/>
                                <a:pt x="1334" y="23"/>
                              </a:cubicBezTo>
                              <a:cubicBezTo>
                                <a:pt x="1810" y="-73"/>
                                <a:pt x="2286" y="118"/>
                                <a:pt x="3334" y="880"/>
                              </a:cubicBezTo>
                              <a:cubicBezTo>
                                <a:pt x="3334" y="2309"/>
                                <a:pt x="2667" y="2785"/>
                                <a:pt x="2096" y="3071"/>
                              </a:cubicBezTo>
                              <a:cubicBezTo>
                                <a:pt x="1429" y="3261"/>
                                <a:pt x="572" y="3071"/>
                                <a:pt x="0" y="183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5" name="Freeform: Shape 1464">
                          <a:extLst>
                            <a:ext uri="{FF2B5EF4-FFF2-40B4-BE49-F238E27FC236}">
                              <a16:creationId xmlns:a16="http://schemas.microsoft.com/office/drawing/2014/main" id="{68A107F8-D10A-4EA5-B521-558DDAEE8B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6184" y="3745134"/>
                          <a:ext cx="12763" cy="3238"/>
                        </a:xfrm>
                        <a:custGeom>
                          <a:avLst/>
                          <a:gdLst>
                            <a:gd name="connsiteX0" fmla="*/ 0 w 12763"/>
                            <a:gd name="connsiteY0" fmla="*/ 1619 h 3238"/>
                            <a:gd name="connsiteX1" fmla="*/ 6382 w 12763"/>
                            <a:gd name="connsiteY1" fmla="*/ 0 h 3238"/>
                            <a:gd name="connsiteX2" fmla="*/ 12764 w 12763"/>
                            <a:gd name="connsiteY2" fmla="*/ 1619 h 3238"/>
                            <a:gd name="connsiteX3" fmla="*/ 6382 w 12763"/>
                            <a:gd name="connsiteY3" fmla="*/ 3238 h 3238"/>
                            <a:gd name="connsiteX4" fmla="*/ 0 w 12763"/>
                            <a:gd name="connsiteY4" fmla="*/ 1619 h 323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763" h="3238">
                              <a:moveTo>
                                <a:pt x="0" y="1619"/>
                              </a:moveTo>
                              <a:cubicBezTo>
                                <a:pt x="2095" y="381"/>
                                <a:pt x="4286" y="95"/>
                                <a:pt x="6382" y="0"/>
                              </a:cubicBezTo>
                              <a:cubicBezTo>
                                <a:pt x="8477" y="95"/>
                                <a:pt x="10668" y="381"/>
                                <a:pt x="12764" y="1619"/>
                              </a:cubicBezTo>
                              <a:cubicBezTo>
                                <a:pt x="10668" y="2857"/>
                                <a:pt x="8477" y="3143"/>
                                <a:pt x="6382" y="3238"/>
                              </a:cubicBezTo>
                              <a:cubicBezTo>
                                <a:pt x="4191" y="3143"/>
                                <a:pt x="2095" y="2857"/>
                                <a:pt x="0" y="161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6" name="Freeform: Shape 1465">
                          <a:extLst>
                            <a:ext uri="{FF2B5EF4-FFF2-40B4-BE49-F238E27FC236}">
                              <a16:creationId xmlns:a16="http://schemas.microsoft.com/office/drawing/2014/main" id="{D310C1B7-BB7E-450B-B5F4-177838ABD0A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8180" y="3746799"/>
                          <a:ext cx="19430" cy="3577"/>
                        </a:xfrm>
                        <a:custGeom>
                          <a:avLst/>
                          <a:gdLst>
                            <a:gd name="connsiteX0" fmla="*/ 0 w 19430"/>
                            <a:gd name="connsiteY0" fmla="*/ 3479 h 3577"/>
                            <a:gd name="connsiteX1" fmla="*/ 9525 w 19430"/>
                            <a:gd name="connsiteY1" fmla="*/ 145 h 3577"/>
                            <a:gd name="connsiteX2" fmla="*/ 19431 w 19430"/>
                            <a:gd name="connsiteY2" fmla="*/ 812 h 3577"/>
                            <a:gd name="connsiteX3" fmla="*/ 9716 w 19430"/>
                            <a:gd name="connsiteY3" fmla="*/ 3288 h 3577"/>
                            <a:gd name="connsiteX4" fmla="*/ 0 w 19430"/>
                            <a:gd name="connsiteY4" fmla="*/ 3479 h 35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9430" h="3577">
                              <a:moveTo>
                                <a:pt x="0" y="3479"/>
                              </a:moveTo>
                              <a:cubicBezTo>
                                <a:pt x="2858" y="1288"/>
                                <a:pt x="6286" y="526"/>
                                <a:pt x="9525" y="145"/>
                              </a:cubicBezTo>
                              <a:cubicBezTo>
                                <a:pt x="12859" y="-141"/>
                                <a:pt x="16097" y="-46"/>
                                <a:pt x="19431" y="812"/>
                              </a:cubicBezTo>
                              <a:cubicBezTo>
                                <a:pt x="16288" y="2526"/>
                                <a:pt x="12954" y="2907"/>
                                <a:pt x="9716" y="3288"/>
                              </a:cubicBezTo>
                              <a:cubicBezTo>
                                <a:pt x="6572" y="3574"/>
                                <a:pt x="3429" y="3669"/>
                                <a:pt x="0" y="347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38" name="Graphic 3">
                        <a:extLst>
                          <a:ext uri="{FF2B5EF4-FFF2-40B4-BE49-F238E27FC236}">
                            <a16:creationId xmlns:a16="http://schemas.microsoft.com/office/drawing/2014/main" id="{7816452A-9156-4B2F-8C53-8BE50D7AD88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3288" y="3549882"/>
                        <a:ext cx="70902" cy="63628"/>
                        <a:chOff x="6023288" y="3549882"/>
                        <a:chExt cx="70902" cy="6362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56" name="Freeform: Shape 1455">
                          <a:extLst>
                            <a:ext uri="{FF2B5EF4-FFF2-40B4-BE49-F238E27FC236}">
                              <a16:creationId xmlns:a16="http://schemas.microsoft.com/office/drawing/2014/main" id="{60CC6A54-7032-46AB-B515-7F6450FFC91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4230" y="3565657"/>
                          <a:ext cx="42624" cy="47852"/>
                        </a:xfrm>
                        <a:custGeom>
                          <a:avLst/>
                          <a:gdLst>
                            <a:gd name="connsiteX0" fmla="*/ 41958 w 42624"/>
                            <a:gd name="connsiteY0" fmla="*/ 44698 h 47852"/>
                            <a:gd name="connsiteX1" fmla="*/ 21574 w 42624"/>
                            <a:gd name="connsiteY1" fmla="*/ 45364 h 47852"/>
                            <a:gd name="connsiteX2" fmla="*/ 11382 w 42624"/>
                            <a:gd name="connsiteY2" fmla="*/ 45460 h 47852"/>
                            <a:gd name="connsiteX3" fmla="*/ 2238 w 42624"/>
                            <a:gd name="connsiteY3" fmla="*/ 47746 h 47852"/>
                            <a:gd name="connsiteX4" fmla="*/ 1095 w 42624"/>
                            <a:gd name="connsiteY4" fmla="*/ 45841 h 47852"/>
                            <a:gd name="connsiteX5" fmla="*/ 10811 w 42624"/>
                            <a:gd name="connsiteY5" fmla="*/ 38602 h 47852"/>
                            <a:gd name="connsiteX6" fmla="*/ 12144 w 42624"/>
                            <a:gd name="connsiteY6" fmla="*/ 40888 h 47852"/>
                            <a:gd name="connsiteX7" fmla="*/ 9573 w 42624"/>
                            <a:gd name="connsiteY7" fmla="*/ 41840 h 47852"/>
                            <a:gd name="connsiteX8" fmla="*/ 6620 w 42624"/>
                            <a:gd name="connsiteY8" fmla="*/ 41745 h 47852"/>
                            <a:gd name="connsiteX9" fmla="*/ 2334 w 42624"/>
                            <a:gd name="connsiteY9" fmla="*/ 37840 h 47852"/>
                            <a:gd name="connsiteX10" fmla="*/ 143 w 42624"/>
                            <a:gd name="connsiteY10" fmla="*/ 27553 h 47852"/>
                            <a:gd name="connsiteX11" fmla="*/ 143 w 42624"/>
                            <a:gd name="connsiteY11" fmla="*/ 17361 h 47852"/>
                            <a:gd name="connsiteX12" fmla="*/ 1191 w 42624"/>
                            <a:gd name="connsiteY12" fmla="*/ 7074 h 47852"/>
                            <a:gd name="connsiteX13" fmla="*/ 9382 w 42624"/>
                            <a:gd name="connsiteY13" fmla="*/ 25 h 47852"/>
                            <a:gd name="connsiteX14" fmla="*/ 17002 w 42624"/>
                            <a:gd name="connsiteY14" fmla="*/ 7741 h 47852"/>
                            <a:gd name="connsiteX15" fmla="*/ 17859 w 42624"/>
                            <a:gd name="connsiteY15" fmla="*/ 28029 h 47852"/>
                            <a:gd name="connsiteX16" fmla="*/ 16716 w 42624"/>
                            <a:gd name="connsiteY16" fmla="*/ 26791 h 47852"/>
                            <a:gd name="connsiteX17" fmla="*/ 26718 w 42624"/>
                            <a:gd name="connsiteY17" fmla="*/ 20314 h 47852"/>
                            <a:gd name="connsiteX18" fmla="*/ 32433 w 42624"/>
                            <a:gd name="connsiteY18" fmla="*/ 16504 h 47852"/>
                            <a:gd name="connsiteX19" fmla="*/ 39481 w 42624"/>
                            <a:gd name="connsiteY19" fmla="*/ 17932 h 47852"/>
                            <a:gd name="connsiteX20" fmla="*/ 39195 w 42624"/>
                            <a:gd name="connsiteY20" fmla="*/ 21933 h 47852"/>
                            <a:gd name="connsiteX21" fmla="*/ 37576 w 42624"/>
                            <a:gd name="connsiteY21" fmla="*/ 24886 h 47852"/>
                            <a:gd name="connsiteX22" fmla="*/ 36433 w 42624"/>
                            <a:gd name="connsiteY22" fmla="*/ 31077 h 47852"/>
                            <a:gd name="connsiteX23" fmla="*/ 42624 w 42624"/>
                            <a:gd name="connsiteY23" fmla="*/ 42697 h 47852"/>
                            <a:gd name="connsiteX24" fmla="*/ 35671 w 42624"/>
                            <a:gd name="connsiteY24" fmla="*/ 31172 h 47852"/>
                            <a:gd name="connsiteX25" fmla="*/ 36528 w 42624"/>
                            <a:gd name="connsiteY25" fmla="*/ 24219 h 47852"/>
                            <a:gd name="connsiteX26" fmla="*/ 38148 w 42624"/>
                            <a:gd name="connsiteY26" fmla="*/ 18694 h 47852"/>
                            <a:gd name="connsiteX27" fmla="*/ 33099 w 42624"/>
                            <a:gd name="connsiteY27" fmla="*/ 18123 h 47852"/>
                            <a:gd name="connsiteX28" fmla="*/ 28051 w 42624"/>
                            <a:gd name="connsiteY28" fmla="*/ 21742 h 47852"/>
                            <a:gd name="connsiteX29" fmla="*/ 23098 w 42624"/>
                            <a:gd name="connsiteY29" fmla="*/ 26314 h 47852"/>
                            <a:gd name="connsiteX30" fmla="*/ 16431 w 42624"/>
                            <a:gd name="connsiteY30" fmla="*/ 29267 h 47852"/>
                            <a:gd name="connsiteX31" fmla="*/ 15288 w 42624"/>
                            <a:gd name="connsiteY31" fmla="*/ 28124 h 47852"/>
                            <a:gd name="connsiteX32" fmla="*/ 15288 w 42624"/>
                            <a:gd name="connsiteY32" fmla="*/ 28029 h 47852"/>
                            <a:gd name="connsiteX33" fmla="*/ 14335 w 42624"/>
                            <a:gd name="connsiteY33" fmla="*/ 8503 h 47852"/>
                            <a:gd name="connsiteX34" fmla="*/ 9192 w 42624"/>
                            <a:gd name="connsiteY34" fmla="*/ 2883 h 47852"/>
                            <a:gd name="connsiteX35" fmla="*/ 4048 w 42624"/>
                            <a:gd name="connsiteY35" fmla="*/ 7836 h 47852"/>
                            <a:gd name="connsiteX36" fmla="*/ 3096 w 42624"/>
                            <a:gd name="connsiteY36" fmla="*/ 17361 h 47852"/>
                            <a:gd name="connsiteX37" fmla="*/ 3000 w 42624"/>
                            <a:gd name="connsiteY37" fmla="*/ 27172 h 47852"/>
                            <a:gd name="connsiteX38" fmla="*/ 4715 w 42624"/>
                            <a:gd name="connsiteY38" fmla="*/ 36316 h 47852"/>
                            <a:gd name="connsiteX39" fmla="*/ 11001 w 42624"/>
                            <a:gd name="connsiteY39" fmla="*/ 38316 h 47852"/>
                            <a:gd name="connsiteX40" fmla="*/ 11097 w 42624"/>
                            <a:gd name="connsiteY40" fmla="*/ 38316 h 47852"/>
                            <a:gd name="connsiteX41" fmla="*/ 12811 w 42624"/>
                            <a:gd name="connsiteY41" fmla="*/ 38887 h 47852"/>
                            <a:gd name="connsiteX42" fmla="*/ 12335 w 42624"/>
                            <a:gd name="connsiteY42" fmla="*/ 40602 h 47852"/>
                            <a:gd name="connsiteX43" fmla="*/ 2143 w 42624"/>
                            <a:gd name="connsiteY43" fmla="*/ 47650 h 47852"/>
                            <a:gd name="connsiteX44" fmla="*/ 619 w 42624"/>
                            <a:gd name="connsiteY44" fmla="*/ 47365 h 47852"/>
                            <a:gd name="connsiteX45" fmla="*/ 905 w 42624"/>
                            <a:gd name="connsiteY45" fmla="*/ 45841 h 47852"/>
                            <a:gd name="connsiteX46" fmla="*/ 11382 w 42624"/>
                            <a:gd name="connsiteY46" fmla="*/ 43555 h 47852"/>
                            <a:gd name="connsiteX47" fmla="*/ 21574 w 42624"/>
                            <a:gd name="connsiteY47" fmla="*/ 43936 h 47852"/>
                            <a:gd name="connsiteX48" fmla="*/ 41958 w 42624"/>
                            <a:gd name="connsiteY48" fmla="*/ 44698 h 4785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</a:cxnLst>
                          <a:rect l="l" t="t" r="r" b="b"/>
                          <a:pathLst>
                            <a:path w="42624" h="47852">
                              <a:moveTo>
                                <a:pt x="41958" y="44698"/>
                              </a:moveTo>
                              <a:lnTo>
                                <a:pt x="21574" y="45364"/>
                              </a:lnTo>
                              <a:cubicBezTo>
                                <a:pt x="18240" y="45555"/>
                                <a:pt x="14716" y="45460"/>
                                <a:pt x="11382" y="45460"/>
                              </a:cubicBezTo>
                              <a:cubicBezTo>
                                <a:pt x="8049" y="45460"/>
                                <a:pt x="4620" y="45841"/>
                                <a:pt x="2238" y="47746"/>
                              </a:cubicBezTo>
                              <a:lnTo>
                                <a:pt x="1095" y="45841"/>
                              </a:lnTo>
                              <a:lnTo>
                                <a:pt x="10811" y="38602"/>
                              </a:lnTo>
                              <a:lnTo>
                                <a:pt x="12144" y="40888"/>
                              </a:lnTo>
                              <a:cubicBezTo>
                                <a:pt x="11287" y="41173"/>
                                <a:pt x="10430" y="41554"/>
                                <a:pt x="9573" y="41840"/>
                              </a:cubicBezTo>
                              <a:cubicBezTo>
                                <a:pt x="8620" y="41840"/>
                                <a:pt x="7668" y="42221"/>
                                <a:pt x="6620" y="41745"/>
                              </a:cubicBezTo>
                              <a:cubicBezTo>
                                <a:pt x="4524" y="41269"/>
                                <a:pt x="3191" y="39364"/>
                                <a:pt x="2334" y="37840"/>
                              </a:cubicBezTo>
                              <a:cubicBezTo>
                                <a:pt x="810" y="34411"/>
                                <a:pt x="429" y="30982"/>
                                <a:pt x="143" y="27553"/>
                              </a:cubicBezTo>
                              <a:cubicBezTo>
                                <a:pt x="-48" y="24124"/>
                                <a:pt x="-48" y="20790"/>
                                <a:pt x="143" y="17361"/>
                              </a:cubicBezTo>
                              <a:cubicBezTo>
                                <a:pt x="429" y="14027"/>
                                <a:pt x="238" y="10789"/>
                                <a:pt x="1191" y="7074"/>
                              </a:cubicBezTo>
                              <a:cubicBezTo>
                                <a:pt x="2048" y="3645"/>
                                <a:pt x="5001" y="-356"/>
                                <a:pt x="9382" y="25"/>
                              </a:cubicBezTo>
                              <a:cubicBezTo>
                                <a:pt x="13668" y="502"/>
                                <a:pt x="16050" y="4407"/>
                                <a:pt x="17002" y="7741"/>
                              </a:cubicBezTo>
                              <a:cubicBezTo>
                                <a:pt x="18812" y="14789"/>
                                <a:pt x="17478" y="21552"/>
                                <a:pt x="17859" y="28029"/>
                              </a:cubicBezTo>
                              <a:lnTo>
                                <a:pt x="16716" y="26791"/>
                              </a:lnTo>
                              <a:cubicBezTo>
                                <a:pt x="20050" y="26886"/>
                                <a:pt x="23479" y="23076"/>
                                <a:pt x="26718" y="20314"/>
                              </a:cubicBezTo>
                              <a:cubicBezTo>
                                <a:pt x="28432" y="18885"/>
                                <a:pt x="30242" y="17361"/>
                                <a:pt x="32433" y="16504"/>
                              </a:cubicBezTo>
                              <a:cubicBezTo>
                                <a:pt x="34719" y="15742"/>
                                <a:pt x="37481" y="15646"/>
                                <a:pt x="39481" y="17932"/>
                              </a:cubicBezTo>
                              <a:cubicBezTo>
                                <a:pt x="40338" y="19456"/>
                                <a:pt x="39672" y="20980"/>
                                <a:pt x="39195" y="21933"/>
                              </a:cubicBezTo>
                              <a:cubicBezTo>
                                <a:pt x="38719" y="22981"/>
                                <a:pt x="38148" y="23933"/>
                                <a:pt x="37576" y="24886"/>
                              </a:cubicBezTo>
                              <a:cubicBezTo>
                                <a:pt x="36433" y="26791"/>
                                <a:pt x="36052" y="28791"/>
                                <a:pt x="36433" y="31077"/>
                              </a:cubicBezTo>
                              <a:cubicBezTo>
                                <a:pt x="37005" y="35458"/>
                                <a:pt x="40624" y="38697"/>
                                <a:pt x="42624" y="42697"/>
                              </a:cubicBezTo>
                              <a:cubicBezTo>
                                <a:pt x="40434" y="38792"/>
                                <a:pt x="36624" y="36030"/>
                                <a:pt x="35671" y="31172"/>
                              </a:cubicBezTo>
                              <a:cubicBezTo>
                                <a:pt x="35100" y="28886"/>
                                <a:pt x="35481" y="26314"/>
                                <a:pt x="36528" y="24219"/>
                              </a:cubicBezTo>
                              <a:cubicBezTo>
                                <a:pt x="37386" y="22314"/>
                                <a:pt x="38814" y="19837"/>
                                <a:pt x="38148" y="18694"/>
                              </a:cubicBezTo>
                              <a:cubicBezTo>
                                <a:pt x="37195" y="17647"/>
                                <a:pt x="34814" y="17266"/>
                                <a:pt x="33099" y="18123"/>
                              </a:cubicBezTo>
                              <a:cubicBezTo>
                                <a:pt x="31290" y="18885"/>
                                <a:pt x="29670" y="20314"/>
                                <a:pt x="28051" y="21742"/>
                              </a:cubicBezTo>
                              <a:cubicBezTo>
                                <a:pt x="26432" y="23171"/>
                                <a:pt x="24908" y="24790"/>
                                <a:pt x="23098" y="26314"/>
                              </a:cubicBezTo>
                              <a:cubicBezTo>
                                <a:pt x="21384" y="27743"/>
                                <a:pt x="19288" y="29267"/>
                                <a:pt x="16431" y="29267"/>
                              </a:cubicBezTo>
                              <a:cubicBezTo>
                                <a:pt x="15764" y="29267"/>
                                <a:pt x="15288" y="28696"/>
                                <a:pt x="15288" y="28124"/>
                              </a:cubicBezTo>
                              <a:lnTo>
                                <a:pt x="15288" y="28029"/>
                              </a:lnTo>
                              <a:cubicBezTo>
                                <a:pt x="14907" y="21266"/>
                                <a:pt x="16050" y="14408"/>
                                <a:pt x="14335" y="8503"/>
                              </a:cubicBezTo>
                              <a:cubicBezTo>
                                <a:pt x="13573" y="5645"/>
                                <a:pt x="11573" y="3073"/>
                                <a:pt x="9192" y="2883"/>
                              </a:cubicBezTo>
                              <a:cubicBezTo>
                                <a:pt x="6810" y="2692"/>
                                <a:pt x="4810" y="5074"/>
                                <a:pt x="4048" y="7836"/>
                              </a:cubicBezTo>
                              <a:cubicBezTo>
                                <a:pt x="3286" y="10598"/>
                                <a:pt x="3286" y="14122"/>
                                <a:pt x="3096" y="17361"/>
                              </a:cubicBezTo>
                              <a:cubicBezTo>
                                <a:pt x="2905" y="20695"/>
                                <a:pt x="2810" y="23933"/>
                                <a:pt x="3000" y="27172"/>
                              </a:cubicBezTo>
                              <a:cubicBezTo>
                                <a:pt x="3191" y="30410"/>
                                <a:pt x="3572" y="33649"/>
                                <a:pt x="4715" y="36316"/>
                              </a:cubicBezTo>
                              <a:cubicBezTo>
                                <a:pt x="5858" y="39078"/>
                                <a:pt x="8334" y="39745"/>
                                <a:pt x="11001" y="38316"/>
                              </a:cubicBezTo>
                              <a:lnTo>
                                <a:pt x="11097" y="38316"/>
                              </a:lnTo>
                              <a:cubicBezTo>
                                <a:pt x="11763" y="38030"/>
                                <a:pt x="12525" y="38221"/>
                                <a:pt x="12811" y="38887"/>
                              </a:cubicBezTo>
                              <a:cubicBezTo>
                                <a:pt x="13097" y="39459"/>
                                <a:pt x="12906" y="40221"/>
                                <a:pt x="12335" y="40602"/>
                              </a:cubicBezTo>
                              <a:lnTo>
                                <a:pt x="2143" y="47650"/>
                              </a:lnTo>
                              <a:cubicBezTo>
                                <a:pt x="1667" y="48031"/>
                                <a:pt x="1000" y="47841"/>
                                <a:pt x="619" y="47365"/>
                              </a:cubicBezTo>
                              <a:cubicBezTo>
                                <a:pt x="333" y="46888"/>
                                <a:pt x="429" y="46126"/>
                                <a:pt x="905" y="45841"/>
                              </a:cubicBezTo>
                              <a:cubicBezTo>
                                <a:pt x="4143" y="43555"/>
                                <a:pt x="7953" y="43459"/>
                                <a:pt x="11382" y="43555"/>
                              </a:cubicBezTo>
                              <a:cubicBezTo>
                                <a:pt x="14811" y="43745"/>
                                <a:pt x="18145" y="43840"/>
                                <a:pt x="21574" y="43936"/>
                              </a:cubicBezTo>
                              <a:lnTo>
                                <a:pt x="41958" y="44698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7" name="Freeform: Shape 1456">
                          <a:extLst>
                            <a:ext uri="{FF2B5EF4-FFF2-40B4-BE49-F238E27FC236}">
                              <a16:creationId xmlns:a16="http://schemas.microsoft.com/office/drawing/2014/main" id="{24D1FECB-2519-4A01-B0A2-1D12FA1734E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8659" y="3557015"/>
                          <a:ext cx="14978" cy="10518"/>
                        </a:xfrm>
                        <a:custGeom>
                          <a:avLst/>
                          <a:gdLst>
                            <a:gd name="connsiteX0" fmla="*/ 2667 w 14978"/>
                            <a:gd name="connsiteY0" fmla="*/ 0 h 10518"/>
                            <a:gd name="connsiteX1" fmla="*/ 2286 w 14978"/>
                            <a:gd name="connsiteY1" fmla="*/ 5429 h 10518"/>
                            <a:gd name="connsiteX2" fmla="*/ 5429 w 14978"/>
                            <a:gd name="connsiteY2" fmla="*/ 7334 h 10518"/>
                            <a:gd name="connsiteX3" fmla="*/ 10478 w 14978"/>
                            <a:gd name="connsiteY3" fmla="*/ 6953 h 10518"/>
                            <a:gd name="connsiteX4" fmla="*/ 12954 w 14978"/>
                            <a:gd name="connsiteY4" fmla="*/ 6096 h 10518"/>
                            <a:gd name="connsiteX5" fmla="*/ 14954 w 14978"/>
                            <a:gd name="connsiteY5" fmla="*/ 4381 h 10518"/>
                            <a:gd name="connsiteX6" fmla="*/ 11240 w 14978"/>
                            <a:gd name="connsiteY6" fmla="*/ 9239 h 10518"/>
                            <a:gd name="connsiteX7" fmla="*/ 5144 w 14978"/>
                            <a:gd name="connsiteY7" fmla="*/ 10477 h 10518"/>
                            <a:gd name="connsiteX8" fmla="*/ 1810 w 14978"/>
                            <a:gd name="connsiteY8" fmla="*/ 9239 h 10518"/>
                            <a:gd name="connsiteX9" fmla="*/ 0 w 14978"/>
                            <a:gd name="connsiteY9" fmla="*/ 5810 h 10518"/>
                            <a:gd name="connsiteX10" fmla="*/ 2667 w 14978"/>
                            <a:gd name="connsiteY10" fmla="*/ 0 h 105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4978" h="10518">
                              <a:moveTo>
                                <a:pt x="2667" y="0"/>
                              </a:moveTo>
                              <a:cubicBezTo>
                                <a:pt x="2477" y="2000"/>
                                <a:pt x="1810" y="4000"/>
                                <a:pt x="2286" y="5429"/>
                              </a:cubicBezTo>
                              <a:cubicBezTo>
                                <a:pt x="2667" y="6763"/>
                                <a:pt x="3810" y="7144"/>
                                <a:pt x="5429" y="7334"/>
                              </a:cubicBezTo>
                              <a:cubicBezTo>
                                <a:pt x="7049" y="7525"/>
                                <a:pt x="8763" y="7239"/>
                                <a:pt x="10478" y="6953"/>
                              </a:cubicBezTo>
                              <a:cubicBezTo>
                                <a:pt x="11335" y="6763"/>
                                <a:pt x="12192" y="6477"/>
                                <a:pt x="12954" y="6096"/>
                              </a:cubicBezTo>
                              <a:cubicBezTo>
                                <a:pt x="13811" y="5715"/>
                                <a:pt x="14478" y="5334"/>
                                <a:pt x="14954" y="4381"/>
                              </a:cubicBezTo>
                              <a:cubicBezTo>
                                <a:pt x="15240" y="6667"/>
                                <a:pt x="12954" y="8287"/>
                                <a:pt x="11240" y="9239"/>
                              </a:cubicBezTo>
                              <a:cubicBezTo>
                                <a:pt x="9430" y="10192"/>
                                <a:pt x="7334" y="10668"/>
                                <a:pt x="5144" y="10477"/>
                              </a:cubicBezTo>
                              <a:cubicBezTo>
                                <a:pt x="4096" y="10382"/>
                                <a:pt x="2858" y="10096"/>
                                <a:pt x="1810" y="9239"/>
                              </a:cubicBezTo>
                              <a:cubicBezTo>
                                <a:pt x="762" y="8477"/>
                                <a:pt x="0" y="7048"/>
                                <a:pt x="0" y="5810"/>
                              </a:cubicBezTo>
                              <a:cubicBezTo>
                                <a:pt x="0" y="3238"/>
                                <a:pt x="1429" y="1524"/>
                                <a:pt x="26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8" name="Freeform: Shape 1457">
                          <a:extLst>
                            <a:ext uri="{FF2B5EF4-FFF2-40B4-BE49-F238E27FC236}">
                              <a16:creationId xmlns:a16="http://schemas.microsoft.com/office/drawing/2014/main" id="{6529F7C3-9963-4812-8440-CF156552C82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050" y="3554873"/>
                          <a:ext cx="9622" cy="7189"/>
                        </a:xfrm>
                        <a:custGeom>
                          <a:avLst/>
                          <a:gdLst>
                            <a:gd name="connsiteX0" fmla="*/ 85 w 9622"/>
                            <a:gd name="connsiteY0" fmla="*/ 7190 h 7189"/>
                            <a:gd name="connsiteX1" fmla="*/ 847 w 9622"/>
                            <a:gd name="connsiteY1" fmla="*/ 3285 h 7189"/>
                            <a:gd name="connsiteX2" fmla="*/ 3895 w 9622"/>
                            <a:gd name="connsiteY2" fmla="*/ 332 h 7189"/>
                            <a:gd name="connsiteX3" fmla="*/ 6467 w 9622"/>
                            <a:gd name="connsiteY3" fmla="*/ 141 h 7189"/>
                            <a:gd name="connsiteX4" fmla="*/ 8467 w 9622"/>
                            <a:gd name="connsiteY4" fmla="*/ 1380 h 7189"/>
                            <a:gd name="connsiteX5" fmla="*/ 9610 w 9622"/>
                            <a:gd name="connsiteY5" fmla="*/ 3475 h 7189"/>
                            <a:gd name="connsiteX6" fmla="*/ 8563 w 9622"/>
                            <a:gd name="connsiteY6" fmla="*/ 5380 h 7189"/>
                            <a:gd name="connsiteX7" fmla="*/ 7134 w 9622"/>
                            <a:gd name="connsiteY7" fmla="*/ 3380 h 7189"/>
                            <a:gd name="connsiteX8" fmla="*/ 5038 w 9622"/>
                            <a:gd name="connsiteY8" fmla="*/ 3285 h 7189"/>
                            <a:gd name="connsiteX9" fmla="*/ 85 w 9622"/>
                            <a:gd name="connsiteY9" fmla="*/ 7190 h 71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622" h="7189">
                              <a:moveTo>
                                <a:pt x="85" y="7190"/>
                              </a:moveTo>
                              <a:cubicBezTo>
                                <a:pt x="-200" y="5761"/>
                                <a:pt x="276" y="4428"/>
                                <a:pt x="847" y="3285"/>
                              </a:cubicBezTo>
                              <a:cubicBezTo>
                                <a:pt x="1514" y="2046"/>
                                <a:pt x="2371" y="999"/>
                                <a:pt x="3895" y="332"/>
                              </a:cubicBezTo>
                              <a:cubicBezTo>
                                <a:pt x="4562" y="46"/>
                                <a:pt x="5610" y="-144"/>
                                <a:pt x="6467" y="141"/>
                              </a:cubicBezTo>
                              <a:cubicBezTo>
                                <a:pt x="7229" y="427"/>
                                <a:pt x="7896" y="713"/>
                                <a:pt x="8467" y="1380"/>
                              </a:cubicBezTo>
                              <a:cubicBezTo>
                                <a:pt x="8944" y="1951"/>
                                <a:pt x="9420" y="2618"/>
                                <a:pt x="9610" y="3475"/>
                              </a:cubicBezTo>
                              <a:cubicBezTo>
                                <a:pt x="9706" y="4332"/>
                                <a:pt x="9229" y="5285"/>
                                <a:pt x="8563" y="5380"/>
                              </a:cubicBezTo>
                              <a:cubicBezTo>
                                <a:pt x="8944" y="3951"/>
                                <a:pt x="7896" y="3761"/>
                                <a:pt x="7134" y="3380"/>
                              </a:cubicBezTo>
                              <a:cubicBezTo>
                                <a:pt x="6181" y="3094"/>
                                <a:pt x="5705" y="2999"/>
                                <a:pt x="5038" y="3285"/>
                              </a:cubicBezTo>
                              <a:cubicBezTo>
                                <a:pt x="3610" y="3951"/>
                                <a:pt x="1990" y="5475"/>
                                <a:pt x="85" y="71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9" name="Freeform: Shape 1458">
                          <a:extLst>
                            <a:ext uri="{FF2B5EF4-FFF2-40B4-BE49-F238E27FC236}">
                              <a16:creationId xmlns:a16="http://schemas.microsoft.com/office/drawing/2014/main" id="{E85C65F6-C435-4DCD-97E2-EE72349AACA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3288" y="3549882"/>
                          <a:ext cx="70902" cy="39448"/>
                        </a:xfrm>
                        <a:custGeom>
                          <a:avLst/>
                          <a:gdLst>
                            <a:gd name="connsiteX0" fmla="*/ 11180 w 70902"/>
                            <a:gd name="connsiteY0" fmla="*/ 37994 h 39448"/>
                            <a:gd name="connsiteX1" fmla="*/ 1751 w 70902"/>
                            <a:gd name="connsiteY1" fmla="*/ 39423 h 39448"/>
                            <a:gd name="connsiteX2" fmla="*/ 1179 w 70902"/>
                            <a:gd name="connsiteY2" fmla="*/ 39137 h 39448"/>
                            <a:gd name="connsiteX3" fmla="*/ 608 w 70902"/>
                            <a:gd name="connsiteY3" fmla="*/ 23326 h 39448"/>
                            <a:gd name="connsiteX4" fmla="*/ 4799 w 70902"/>
                            <a:gd name="connsiteY4" fmla="*/ 7895 h 39448"/>
                            <a:gd name="connsiteX5" fmla="*/ 18610 w 70902"/>
                            <a:gd name="connsiteY5" fmla="*/ 371 h 39448"/>
                            <a:gd name="connsiteX6" fmla="*/ 33755 w 70902"/>
                            <a:gd name="connsiteY6" fmla="*/ 371 h 39448"/>
                            <a:gd name="connsiteX7" fmla="*/ 35088 w 70902"/>
                            <a:gd name="connsiteY7" fmla="*/ 1704 h 39448"/>
                            <a:gd name="connsiteX8" fmla="*/ 38327 w 70902"/>
                            <a:gd name="connsiteY8" fmla="*/ 13896 h 39448"/>
                            <a:gd name="connsiteX9" fmla="*/ 46423 w 70902"/>
                            <a:gd name="connsiteY9" fmla="*/ 22659 h 39448"/>
                            <a:gd name="connsiteX10" fmla="*/ 58329 w 70902"/>
                            <a:gd name="connsiteY10" fmla="*/ 26088 h 39448"/>
                            <a:gd name="connsiteX11" fmla="*/ 70902 w 70902"/>
                            <a:gd name="connsiteY11" fmla="*/ 27993 h 39448"/>
                            <a:gd name="connsiteX12" fmla="*/ 45566 w 70902"/>
                            <a:gd name="connsiteY12" fmla="*/ 24659 h 39448"/>
                            <a:gd name="connsiteX13" fmla="*/ 36041 w 70902"/>
                            <a:gd name="connsiteY13" fmla="*/ 15134 h 39448"/>
                            <a:gd name="connsiteX14" fmla="*/ 32326 w 70902"/>
                            <a:gd name="connsiteY14" fmla="*/ 2085 h 39448"/>
                            <a:gd name="connsiteX15" fmla="*/ 33659 w 70902"/>
                            <a:gd name="connsiteY15" fmla="*/ 3419 h 39448"/>
                            <a:gd name="connsiteX16" fmla="*/ 18991 w 70902"/>
                            <a:gd name="connsiteY16" fmla="*/ 3419 h 39448"/>
                            <a:gd name="connsiteX17" fmla="*/ 6989 w 70902"/>
                            <a:gd name="connsiteY17" fmla="*/ 9419 h 39448"/>
                            <a:gd name="connsiteX18" fmla="*/ 2608 w 70902"/>
                            <a:gd name="connsiteY18" fmla="*/ 23611 h 39448"/>
                            <a:gd name="connsiteX19" fmla="*/ 2132 w 70902"/>
                            <a:gd name="connsiteY19" fmla="*/ 38756 h 39448"/>
                            <a:gd name="connsiteX20" fmla="*/ 1560 w 70902"/>
                            <a:gd name="connsiteY20" fmla="*/ 38471 h 39448"/>
                            <a:gd name="connsiteX21" fmla="*/ 11180 w 70902"/>
                            <a:gd name="connsiteY21" fmla="*/ 37994 h 394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</a:cxnLst>
                          <a:rect l="l" t="t" r="r" b="b"/>
                          <a:pathLst>
                            <a:path w="70902" h="39448">
                              <a:moveTo>
                                <a:pt x="11180" y="37994"/>
                              </a:moveTo>
                              <a:cubicBezTo>
                                <a:pt x="7942" y="38090"/>
                                <a:pt x="4799" y="38661"/>
                                <a:pt x="1751" y="39423"/>
                              </a:cubicBezTo>
                              <a:cubicBezTo>
                                <a:pt x="1560" y="39518"/>
                                <a:pt x="1274" y="39328"/>
                                <a:pt x="1179" y="39137"/>
                              </a:cubicBezTo>
                              <a:cubicBezTo>
                                <a:pt x="-631" y="33994"/>
                                <a:pt x="36" y="28469"/>
                                <a:pt x="608" y="23326"/>
                              </a:cubicBezTo>
                              <a:cubicBezTo>
                                <a:pt x="1370" y="18182"/>
                                <a:pt x="1846" y="12753"/>
                                <a:pt x="4799" y="7895"/>
                              </a:cubicBezTo>
                              <a:cubicBezTo>
                                <a:pt x="7847" y="2752"/>
                                <a:pt x="13657" y="1037"/>
                                <a:pt x="18610" y="371"/>
                              </a:cubicBezTo>
                              <a:cubicBezTo>
                                <a:pt x="23753" y="-296"/>
                                <a:pt x="28802" y="85"/>
                                <a:pt x="33755" y="371"/>
                              </a:cubicBezTo>
                              <a:cubicBezTo>
                                <a:pt x="34421" y="371"/>
                                <a:pt x="34993" y="942"/>
                                <a:pt x="35088" y="1704"/>
                              </a:cubicBezTo>
                              <a:cubicBezTo>
                                <a:pt x="35564" y="5895"/>
                                <a:pt x="36612" y="10181"/>
                                <a:pt x="38327" y="13896"/>
                              </a:cubicBezTo>
                              <a:cubicBezTo>
                                <a:pt x="40041" y="17706"/>
                                <a:pt x="42803" y="20754"/>
                                <a:pt x="46423" y="22659"/>
                              </a:cubicBezTo>
                              <a:cubicBezTo>
                                <a:pt x="50042" y="24564"/>
                                <a:pt x="54233" y="25326"/>
                                <a:pt x="58329" y="26088"/>
                              </a:cubicBezTo>
                              <a:cubicBezTo>
                                <a:pt x="62520" y="26755"/>
                                <a:pt x="66711" y="27136"/>
                                <a:pt x="70902" y="27993"/>
                              </a:cubicBezTo>
                              <a:cubicBezTo>
                                <a:pt x="62520" y="27326"/>
                                <a:pt x="53852" y="28279"/>
                                <a:pt x="45566" y="24659"/>
                              </a:cubicBezTo>
                              <a:cubicBezTo>
                                <a:pt x="41470" y="22849"/>
                                <a:pt x="37946" y="19421"/>
                                <a:pt x="36041" y="15134"/>
                              </a:cubicBezTo>
                              <a:cubicBezTo>
                                <a:pt x="34040" y="11038"/>
                                <a:pt x="32897" y="6562"/>
                                <a:pt x="32326" y="2085"/>
                              </a:cubicBezTo>
                              <a:lnTo>
                                <a:pt x="33659" y="3419"/>
                              </a:lnTo>
                              <a:cubicBezTo>
                                <a:pt x="28706" y="3133"/>
                                <a:pt x="23753" y="2942"/>
                                <a:pt x="18991" y="3419"/>
                              </a:cubicBezTo>
                              <a:cubicBezTo>
                                <a:pt x="14324" y="3990"/>
                                <a:pt x="9466" y="5419"/>
                                <a:pt x="6989" y="9419"/>
                              </a:cubicBezTo>
                              <a:cubicBezTo>
                                <a:pt x="4513" y="13420"/>
                                <a:pt x="3560" y="18563"/>
                                <a:pt x="2608" y="23611"/>
                              </a:cubicBezTo>
                              <a:cubicBezTo>
                                <a:pt x="1751" y="28660"/>
                                <a:pt x="893" y="33898"/>
                                <a:pt x="2132" y="38756"/>
                              </a:cubicBezTo>
                              <a:lnTo>
                                <a:pt x="1560" y="38471"/>
                              </a:lnTo>
                              <a:cubicBezTo>
                                <a:pt x="4703" y="37994"/>
                                <a:pt x="7942" y="37709"/>
                                <a:pt x="11180" y="3799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39" name="Graphic 3">
                        <a:extLst>
                          <a:ext uri="{FF2B5EF4-FFF2-40B4-BE49-F238E27FC236}">
                            <a16:creationId xmlns:a16="http://schemas.microsoft.com/office/drawing/2014/main" id="{4AC6ADD1-FA61-4F19-B2FB-732371CF720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3288" y="3878494"/>
                        <a:ext cx="70902" cy="63438"/>
                        <a:chOff x="6023288" y="3878494"/>
                        <a:chExt cx="70902" cy="6343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52" name="Freeform: Shape 1451">
                          <a:extLst>
                            <a:ext uri="{FF2B5EF4-FFF2-40B4-BE49-F238E27FC236}">
                              <a16:creationId xmlns:a16="http://schemas.microsoft.com/office/drawing/2014/main" id="{4CC2A382-54C9-41C6-BC60-85A18AFE5FF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4230" y="3894079"/>
                          <a:ext cx="42624" cy="47852"/>
                        </a:xfrm>
                        <a:custGeom>
                          <a:avLst/>
                          <a:gdLst>
                            <a:gd name="connsiteX0" fmla="*/ 41958 w 42624"/>
                            <a:gd name="connsiteY0" fmla="*/ 44793 h 47852"/>
                            <a:gd name="connsiteX1" fmla="*/ 21574 w 42624"/>
                            <a:gd name="connsiteY1" fmla="*/ 45459 h 47852"/>
                            <a:gd name="connsiteX2" fmla="*/ 11382 w 42624"/>
                            <a:gd name="connsiteY2" fmla="*/ 45555 h 47852"/>
                            <a:gd name="connsiteX3" fmla="*/ 2238 w 42624"/>
                            <a:gd name="connsiteY3" fmla="*/ 47841 h 47852"/>
                            <a:gd name="connsiteX4" fmla="*/ 1095 w 42624"/>
                            <a:gd name="connsiteY4" fmla="*/ 45936 h 47852"/>
                            <a:gd name="connsiteX5" fmla="*/ 10811 w 42624"/>
                            <a:gd name="connsiteY5" fmla="*/ 38697 h 47852"/>
                            <a:gd name="connsiteX6" fmla="*/ 12144 w 42624"/>
                            <a:gd name="connsiteY6" fmla="*/ 40983 h 47852"/>
                            <a:gd name="connsiteX7" fmla="*/ 9573 w 42624"/>
                            <a:gd name="connsiteY7" fmla="*/ 41840 h 47852"/>
                            <a:gd name="connsiteX8" fmla="*/ 6620 w 42624"/>
                            <a:gd name="connsiteY8" fmla="*/ 41745 h 47852"/>
                            <a:gd name="connsiteX9" fmla="*/ 2334 w 42624"/>
                            <a:gd name="connsiteY9" fmla="*/ 37840 h 47852"/>
                            <a:gd name="connsiteX10" fmla="*/ 143 w 42624"/>
                            <a:gd name="connsiteY10" fmla="*/ 27553 h 47852"/>
                            <a:gd name="connsiteX11" fmla="*/ 143 w 42624"/>
                            <a:gd name="connsiteY11" fmla="*/ 17361 h 47852"/>
                            <a:gd name="connsiteX12" fmla="*/ 1191 w 42624"/>
                            <a:gd name="connsiteY12" fmla="*/ 7074 h 47852"/>
                            <a:gd name="connsiteX13" fmla="*/ 9382 w 42624"/>
                            <a:gd name="connsiteY13" fmla="*/ 25 h 47852"/>
                            <a:gd name="connsiteX14" fmla="*/ 17002 w 42624"/>
                            <a:gd name="connsiteY14" fmla="*/ 7740 h 47852"/>
                            <a:gd name="connsiteX15" fmla="*/ 17859 w 42624"/>
                            <a:gd name="connsiteY15" fmla="*/ 28029 h 47852"/>
                            <a:gd name="connsiteX16" fmla="*/ 16716 w 42624"/>
                            <a:gd name="connsiteY16" fmla="*/ 26790 h 47852"/>
                            <a:gd name="connsiteX17" fmla="*/ 26718 w 42624"/>
                            <a:gd name="connsiteY17" fmla="*/ 20313 h 47852"/>
                            <a:gd name="connsiteX18" fmla="*/ 32433 w 42624"/>
                            <a:gd name="connsiteY18" fmla="*/ 16503 h 47852"/>
                            <a:gd name="connsiteX19" fmla="*/ 39481 w 42624"/>
                            <a:gd name="connsiteY19" fmla="*/ 17932 h 47852"/>
                            <a:gd name="connsiteX20" fmla="*/ 39195 w 42624"/>
                            <a:gd name="connsiteY20" fmla="*/ 21933 h 47852"/>
                            <a:gd name="connsiteX21" fmla="*/ 37576 w 42624"/>
                            <a:gd name="connsiteY21" fmla="*/ 24886 h 47852"/>
                            <a:gd name="connsiteX22" fmla="*/ 36433 w 42624"/>
                            <a:gd name="connsiteY22" fmla="*/ 31077 h 47852"/>
                            <a:gd name="connsiteX23" fmla="*/ 42624 w 42624"/>
                            <a:gd name="connsiteY23" fmla="*/ 42697 h 47852"/>
                            <a:gd name="connsiteX24" fmla="*/ 35671 w 42624"/>
                            <a:gd name="connsiteY24" fmla="*/ 31172 h 47852"/>
                            <a:gd name="connsiteX25" fmla="*/ 36528 w 42624"/>
                            <a:gd name="connsiteY25" fmla="*/ 24219 h 47852"/>
                            <a:gd name="connsiteX26" fmla="*/ 38148 w 42624"/>
                            <a:gd name="connsiteY26" fmla="*/ 18694 h 47852"/>
                            <a:gd name="connsiteX27" fmla="*/ 33099 w 42624"/>
                            <a:gd name="connsiteY27" fmla="*/ 18123 h 47852"/>
                            <a:gd name="connsiteX28" fmla="*/ 28051 w 42624"/>
                            <a:gd name="connsiteY28" fmla="*/ 21742 h 47852"/>
                            <a:gd name="connsiteX29" fmla="*/ 23098 w 42624"/>
                            <a:gd name="connsiteY29" fmla="*/ 26314 h 47852"/>
                            <a:gd name="connsiteX30" fmla="*/ 16431 w 42624"/>
                            <a:gd name="connsiteY30" fmla="*/ 29267 h 47852"/>
                            <a:gd name="connsiteX31" fmla="*/ 15288 w 42624"/>
                            <a:gd name="connsiteY31" fmla="*/ 28124 h 47852"/>
                            <a:gd name="connsiteX32" fmla="*/ 15288 w 42624"/>
                            <a:gd name="connsiteY32" fmla="*/ 28029 h 47852"/>
                            <a:gd name="connsiteX33" fmla="*/ 14335 w 42624"/>
                            <a:gd name="connsiteY33" fmla="*/ 8503 h 47852"/>
                            <a:gd name="connsiteX34" fmla="*/ 9192 w 42624"/>
                            <a:gd name="connsiteY34" fmla="*/ 2883 h 47852"/>
                            <a:gd name="connsiteX35" fmla="*/ 4048 w 42624"/>
                            <a:gd name="connsiteY35" fmla="*/ 7836 h 47852"/>
                            <a:gd name="connsiteX36" fmla="*/ 3096 w 42624"/>
                            <a:gd name="connsiteY36" fmla="*/ 17361 h 47852"/>
                            <a:gd name="connsiteX37" fmla="*/ 3000 w 42624"/>
                            <a:gd name="connsiteY37" fmla="*/ 27172 h 47852"/>
                            <a:gd name="connsiteX38" fmla="*/ 4715 w 42624"/>
                            <a:gd name="connsiteY38" fmla="*/ 36316 h 47852"/>
                            <a:gd name="connsiteX39" fmla="*/ 11001 w 42624"/>
                            <a:gd name="connsiteY39" fmla="*/ 38316 h 47852"/>
                            <a:gd name="connsiteX40" fmla="*/ 11097 w 42624"/>
                            <a:gd name="connsiteY40" fmla="*/ 38316 h 47852"/>
                            <a:gd name="connsiteX41" fmla="*/ 12811 w 42624"/>
                            <a:gd name="connsiteY41" fmla="*/ 38887 h 47852"/>
                            <a:gd name="connsiteX42" fmla="*/ 12335 w 42624"/>
                            <a:gd name="connsiteY42" fmla="*/ 40602 h 47852"/>
                            <a:gd name="connsiteX43" fmla="*/ 2143 w 42624"/>
                            <a:gd name="connsiteY43" fmla="*/ 47650 h 47852"/>
                            <a:gd name="connsiteX44" fmla="*/ 619 w 42624"/>
                            <a:gd name="connsiteY44" fmla="*/ 47365 h 47852"/>
                            <a:gd name="connsiteX45" fmla="*/ 905 w 42624"/>
                            <a:gd name="connsiteY45" fmla="*/ 45841 h 47852"/>
                            <a:gd name="connsiteX46" fmla="*/ 11382 w 42624"/>
                            <a:gd name="connsiteY46" fmla="*/ 43555 h 47852"/>
                            <a:gd name="connsiteX47" fmla="*/ 21574 w 42624"/>
                            <a:gd name="connsiteY47" fmla="*/ 43936 h 47852"/>
                            <a:gd name="connsiteX48" fmla="*/ 41958 w 42624"/>
                            <a:gd name="connsiteY48" fmla="*/ 44793 h 4785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</a:cxnLst>
                          <a:rect l="l" t="t" r="r" b="b"/>
                          <a:pathLst>
                            <a:path w="42624" h="47852">
                              <a:moveTo>
                                <a:pt x="41958" y="44793"/>
                              </a:moveTo>
                              <a:lnTo>
                                <a:pt x="21574" y="45459"/>
                              </a:lnTo>
                              <a:cubicBezTo>
                                <a:pt x="18240" y="45650"/>
                                <a:pt x="14716" y="45555"/>
                                <a:pt x="11382" y="45555"/>
                              </a:cubicBezTo>
                              <a:cubicBezTo>
                                <a:pt x="8049" y="45555"/>
                                <a:pt x="4620" y="45936"/>
                                <a:pt x="2238" y="47841"/>
                              </a:cubicBezTo>
                              <a:lnTo>
                                <a:pt x="1095" y="45936"/>
                              </a:lnTo>
                              <a:lnTo>
                                <a:pt x="10811" y="38697"/>
                              </a:lnTo>
                              <a:lnTo>
                                <a:pt x="12144" y="40983"/>
                              </a:lnTo>
                              <a:cubicBezTo>
                                <a:pt x="11287" y="41269"/>
                                <a:pt x="10430" y="41649"/>
                                <a:pt x="9573" y="41840"/>
                              </a:cubicBezTo>
                              <a:cubicBezTo>
                                <a:pt x="8620" y="41840"/>
                                <a:pt x="7668" y="42221"/>
                                <a:pt x="6620" y="41745"/>
                              </a:cubicBezTo>
                              <a:cubicBezTo>
                                <a:pt x="4524" y="41269"/>
                                <a:pt x="3191" y="39363"/>
                                <a:pt x="2334" y="37840"/>
                              </a:cubicBezTo>
                              <a:cubicBezTo>
                                <a:pt x="810" y="34411"/>
                                <a:pt x="429" y="30982"/>
                                <a:pt x="143" y="27553"/>
                              </a:cubicBezTo>
                              <a:cubicBezTo>
                                <a:pt x="-48" y="24124"/>
                                <a:pt x="-48" y="20790"/>
                                <a:pt x="143" y="17361"/>
                              </a:cubicBezTo>
                              <a:cubicBezTo>
                                <a:pt x="429" y="14027"/>
                                <a:pt x="238" y="10788"/>
                                <a:pt x="1191" y="7074"/>
                              </a:cubicBezTo>
                              <a:cubicBezTo>
                                <a:pt x="2048" y="3645"/>
                                <a:pt x="5001" y="-356"/>
                                <a:pt x="9382" y="25"/>
                              </a:cubicBezTo>
                              <a:cubicBezTo>
                                <a:pt x="13668" y="501"/>
                                <a:pt x="16050" y="4407"/>
                                <a:pt x="17002" y="7740"/>
                              </a:cubicBezTo>
                              <a:cubicBezTo>
                                <a:pt x="18812" y="14789"/>
                                <a:pt x="17478" y="21552"/>
                                <a:pt x="17859" y="28029"/>
                              </a:cubicBezTo>
                              <a:lnTo>
                                <a:pt x="16716" y="26790"/>
                              </a:lnTo>
                              <a:cubicBezTo>
                                <a:pt x="20050" y="26886"/>
                                <a:pt x="23479" y="23076"/>
                                <a:pt x="26718" y="20313"/>
                              </a:cubicBezTo>
                              <a:cubicBezTo>
                                <a:pt x="28432" y="18885"/>
                                <a:pt x="30242" y="17361"/>
                                <a:pt x="32433" y="16503"/>
                              </a:cubicBezTo>
                              <a:cubicBezTo>
                                <a:pt x="34719" y="15742"/>
                                <a:pt x="37481" y="15646"/>
                                <a:pt x="39481" y="17932"/>
                              </a:cubicBezTo>
                              <a:cubicBezTo>
                                <a:pt x="40338" y="19456"/>
                                <a:pt x="39672" y="20980"/>
                                <a:pt x="39195" y="21933"/>
                              </a:cubicBezTo>
                              <a:cubicBezTo>
                                <a:pt x="38719" y="22980"/>
                                <a:pt x="38148" y="23933"/>
                                <a:pt x="37576" y="24886"/>
                              </a:cubicBezTo>
                              <a:cubicBezTo>
                                <a:pt x="36433" y="26790"/>
                                <a:pt x="36052" y="28791"/>
                                <a:pt x="36433" y="31077"/>
                              </a:cubicBezTo>
                              <a:cubicBezTo>
                                <a:pt x="37005" y="35553"/>
                                <a:pt x="40624" y="38697"/>
                                <a:pt x="42624" y="42697"/>
                              </a:cubicBezTo>
                              <a:cubicBezTo>
                                <a:pt x="40434" y="38792"/>
                                <a:pt x="36624" y="36030"/>
                                <a:pt x="35671" y="31172"/>
                              </a:cubicBezTo>
                              <a:cubicBezTo>
                                <a:pt x="35100" y="28886"/>
                                <a:pt x="35481" y="26314"/>
                                <a:pt x="36528" y="24219"/>
                              </a:cubicBezTo>
                              <a:cubicBezTo>
                                <a:pt x="37386" y="22314"/>
                                <a:pt x="38814" y="19837"/>
                                <a:pt x="38148" y="18694"/>
                              </a:cubicBezTo>
                              <a:cubicBezTo>
                                <a:pt x="37195" y="17647"/>
                                <a:pt x="34814" y="17265"/>
                                <a:pt x="33099" y="18123"/>
                              </a:cubicBezTo>
                              <a:cubicBezTo>
                                <a:pt x="31290" y="18885"/>
                                <a:pt x="29670" y="20313"/>
                                <a:pt x="28051" y="21742"/>
                              </a:cubicBezTo>
                              <a:cubicBezTo>
                                <a:pt x="26432" y="23171"/>
                                <a:pt x="24908" y="24790"/>
                                <a:pt x="23098" y="26314"/>
                              </a:cubicBezTo>
                              <a:cubicBezTo>
                                <a:pt x="21384" y="27743"/>
                                <a:pt x="19288" y="29267"/>
                                <a:pt x="16431" y="29267"/>
                              </a:cubicBezTo>
                              <a:cubicBezTo>
                                <a:pt x="15764" y="29267"/>
                                <a:pt x="15288" y="28695"/>
                                <a:pt x="15288" y="28124"/>
                              </a:cubicBezTo>
                              <a:lnTo>
                                <a:pt x="15288" y="28029"/>
                              </a:lnTo>
                              <a:cubicBezTo>
                                <a:pt x="14907" y="21266"/>
                                <a:pt x="16050" y="14408"/>
                                <a:pt x="14335" y="8503"/>
                              </a:cubicBezTo>
                              <a:cubicBezTo>
                                <a:pt x="13573" y="5645"/>
                                <a:pt x="11573" y="3073"/>
                                <a:pt x="9192" y="2883"/>
                              </a:cubicBezTo>
                              <a:cubicBezTo>
                                <a:pt x="6810" y="2692"/>
                                <a:pt x="4810" y="5074"/>
                                <a:pt x="4048" y="7836"/>
                              </a:cubicBezTo>
                              <a:cubicBezTo>
                                <a:pt x="3286" y="10598"/>
                                <a:pt x="3286" y="14122"/>
                                <a:pt x="3096" y="17361"/>
                              </a:cubicBezTo>
                              <a:cubicBezTo>
                                <a:pt x="2905" y="20695"/>
                                <a:pt x="2810" y="23933"/>
                                <a:pt x="3000" y="27172"/>
                              </a:cubicBezTo>
                              <a:cubicBezTo>
                                <a:pt x="3191" y="30410"/>
                                <a:pt x="3572" y="33649"/>
                                <a:pt x="4715" y="36316"/>
                              </a:cubicBezTo>
                              <a:cubicBezTo>
                                <a:pt x="5858" y="39078"/>
                                <a:pt x="8334" y="39745"/>
                                <a:pt x="11001" y="38316"/>
                              </a:cubicBezTo>
                              <a:lnTo>
                                <a:pt x="11097" y="38316"/>
                              </a:lnTo>
                              <a:cubicBezTo>
                                <a:pt x="11763" y="38030"/>
                                <a:pt x="12525" y="38220"/>
                                <a:pt x="12811" y="38887"/>
                              </a:cubicBezTo>
                              <a:cubicBezTo>
                                <a:pt x="13097" y="39459"/>
                                <a:pt x="12906" y="40221"/>
                                <a:pt x="12335" y="40602"/>
                              </a:cubicBezTo>
                              <a:lnTo>
                                <a:pt x="2143" y="47650"/>
                              </a:lnTo>
                              <a:cubicBezTo>
                                <a:pt x="1667" y="48031"/>
                                <a:pt x="1000" y="47841"/>
                                <a:pt x="619" y="47365"/>
                              </a:cubicBezTo>
                              <a:cubicBezTo>
                                <a:pt x="333" y="46888"/>
                                <a:pt x="429" y="46126"/>
                                <a:pt x="905" y="45841"/>
                              </a:cubicBezTo>
                              <a:cubicBezTo>
                                <a:pt x="4143" y="43555"/>
                                <a:pt x="7953" y="43459"/>
                                <a:pt x="11382" y="43555"/>
                              </a:cubicBezTo>
                              <a:cubicBezTo>
                                <a:pt x="14811" y="43745"/>
                                <a:pt x="18145" y="43840"/>
                                <a:pt x="21574" y="43936"/>
                              </a:cubicBezTo>
                              <a:lnTo>
                                <a:pt x="41958" y="4479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3" name="Freeform: Shape 1452">
                          <a:extLst>
                            <a:ext uri="{FF2B5EF4-FFF2-40B4-BE49-F238E27FC236}">
                              <a16:creationId xmlns:a16="http://schemas.microsoft.com/office/drawing/2014/main" id="{CBC446F4-4C6A-46D2-98C7-CB2E1975C8E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8659" y="3885628"/>
                          <a:ext cx="14978" cy="10518"/>
                        </a:xfrm>
                        <a:custGeom>
                          <a:avLst/>
                          <a:gdLst>
                            <a:gd name="connsiteX0" fmla="*/ 2667 w 14978"/>
                            <a:gd name="connsiteY0" fmla="*/ 0 h 10518"/>
                            <a:gd name="connsiteX1" fmla="*/ 2286 w 14978"/>
                            <a:gd name="connsiteY1" fmla="*/ 5429 h 10518"/>
                            <a:gd name="connsiteX2" fmla="*/ 5429 w 14978"/>
                            <a:gd name="connsiteY2" fmla="*/ 7334 h 10518"/>
                            <a:gd name="connsiteX3" fmla="*/ 10478 w 14978"/>
                            <a:gd name="connsiteY3" fmla="*/ 6953 h 10518"/>
                            <a:gd name="connsiteX4" fmla="*/ 12954 w 14978"/>
                            <a:gd name="connsiteY4" fmla="*/ 6096 h 10518"/>
                            <a:gd name="connsiteX5" fmla="*/ 14954 w 14978"/>
                            <a:gd name="connsiteY5" fmla="*/ 4381 h 10518"/>
                            <a:gd name="connsiteX6" fmla="*/ 11240 w 14978"/>
                            <a:gd name="connsiteY6" fmla="*/ 9239 h 10518"/>
                            <a:gd name="connsiteX7" fmla="*/ 5144 w 14978"/>
                            <a:gd name="connsiteY7" fmla="*/ 10477 h 10518"/>
                            <a:gd name="connsiteX8" fmla="*/ 1810 w 14978"/>
                            <a:gd name="connsiteY8" fmla="*/ 9239 h 10518"/>
                            <a:gd name="connsiteX9" fmla="*/ 0 w 14978"/>
                            <a:gd name="connsiteY9" fmla="*/ 5810 h 10518"/>
                            <a:gd name="connsiteX10" fmla="*/ 2667 w 14978"/>
                            <a:gd name="connsiteY10" fmla="*/ 0 h 105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4978" h="10518">
                              <a:moveTo>
                                <a:pt x="2667" y="0"/>
                              </a:moveTo>
                              <a:cubicBezTo>
                                <a:pt x="2477" y="2000"/>
                                <a:pt x="1810" y="4000"/>
                                <a:pt x="2286" y="5429"/>
                              </a:cubicBezTo>
                              <a:cubicBezTo>
                                <a:pt x="2667" y="6763"/>
                                <a:pt x="3810" y="7144"/>
                                <a:pt x="5429" y="7334"/>
                              </a:cubicBezTo>
                              <a:cubicBezTo>
                                <a:pt x="7049" y="7525"/>
                                <a:pt x="8763" y="7239"/>
                                <a:pt x="10478" y="6953"/>
                              </a:cubicBezTo>
                              <a:cubicBezTo>
                                <a:pt x="11335" y="6763"/>
                                <a:pt x="12192" y="6477"/>
                                <a:pt x="12954" y="6096"/>
                              </a:cubicBezTo>
                              <a:cubicBezTo>
                                <a:pt x="13811" y="5715"/>
                                <a:pt x="14478" y="5334"/>
                                <a:pt x="14954" y="4381"/>
                              </a:cubicBezTo>
                              <a:cubicBezTo>
                                <a:pt x="15240" y="6667"/>
                                <a:pt x="12954" y="8287"/>
                                <a:pt x="11240" y="9239"/>
                              </a:cubicBezTo>
                              <a:cubicBezTo>
                                <a:pt x="9430" y="10192"/>
                                <a:pt x="7334" y="10668"/>
                                <a:pt x="5144" y="10477"/>
                              </a:cubicBezTo>
                              <a:cubicBezTo>
                                <a:pt x="4096" y="10382"/>
                                <a:pt x="2858" y="10096"/>
                                <a:pt x="1810" y="9239"/>
                              </a:cubicBezTo>
                              <a:cubicBezTo>
                                <a:pt x="762" y="8477"/>
                                <a:pt x="0" y="7048"/>
                                <a:pt x="0" y="5810"/>
                              </a:cubicBezTo>
                              <a:cubicBezTo>
                                <a:pt x="0" y="3238"/>
                                <a:pt x="1429" y="1524"/>
                                <a:pt x="26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4" name="Freeform: Shape 1453">
                          <a:extLst>
                            <a:ext uri="{FF2B5EF4-FFF2-40B4-BE49-F238E27FC236}">
                              <a16:creationId xmlns:a16="http://schemas.microsoft.com/office/drawing/2014/main" id="{6AD62E3E-BF04-49C9-BE59-043AC28965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050" y="3883486"/>
                          <a:ext cx="9622" cy="7189"/>
                        </a:xfrm>
                        <a:custGeom>
                          <a:avLst/>
                          <a:gdLst>
                            <a:gd name="connsiteX0" fmla="*/ 85 w 9622"/>
                            <a:gd name="connsiteY0" fmla="*/ 7190 h 7189"/>
                            <a:gd name="connsiteX1" fmla="*/ 847 w 9622"/>
                            <a:gd name="connsiteY1" fmla="*/ 3285 h 7189"/>
                            <a:gd name="connsiteX2" fmla="*/ 3895 w 9622"/>
                            <a:gd name="connsiteY2" fmla="*/ 332 h 7189"/>
                            <a:gd name="connsiteX3" fmla="*/ 6467 w 9622"/>
                            <a:gd name="connsiteY3" fmla="*/ 141 h 7189"/>
                            <a:gd name="connsiteX4" fmla="*/ 8467 w 9622"/>
                            <a:gd name="connsiteY4" fmla="*/ 1380 h 7189"/>
                            <a:gd name="connsiteX5" fmla="*/ 9610 w 9622"/>
                            <a:gd name="connsiteY5" fmla="*/ 3475 h 7189"/>
                            <a:gd name="connsiteX6" fmla="*/ 8563 w 9622"/>
                            <a:gd name="connsiteY6" fmla="*/ 5380 h 7189"/>
                            <a:gd name="connsiteX7" fmla="*/ 7134 w 9622"/>
                            <a:gd name="connsiteY7" fmla="*/ 3380 h 7189"/>
                            <a:gd name="connsiteX8" fmla="*/ 5038 w 9622"/>
                            <a:gd name="connsiteY8" fmla="*/ 3285 h 7189"/>
                            <a:gd name="connsiteX9" fmla="*/ 85 w 9622"/>
                            <a:gd name="connsiteY9" fmla="*/ 7190 h 71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622" h="7189">
                              <a:moveTo>
                                <a:pt x="85" y="7190"/>
                              </a:moveTo>
                              <a:cubicBezTo>
                                <a:pt x="-200" y="5761"/>
                                <a:pt x="276" y="4428"/>
                                <a:pt x="847" y="3285"/>
                              </a:cubicBezTo>
                              <a:cubicBezTo>
                                <a:pt x="1514" y="2046"/>
                                <a:pt x="2371" y="999"/>
                                <a:pt x="3895" y="332"/>
                              </a:cubicBezTo>
                              <a:cubicBezTo>
                                <a:pt x="4562" y="46"/>
                                <a:pt x="5610" y="-144"/>
                                <a:pt x="6467" y="141"/>
                              </a:cubicBezTo>
                              <a:cubicBezTo>
                                <a:pt x="7229" y="427"/>
                                <a:pt x="7896" y="713"/>
                                <a:pt x="8467" y="1380"/>
                              </a:cubicBezTo>
                              <a:cubicBezTo>
                                <a:pt x="8944" y="1951"/>
                                <a:pt x="9420" y="2618"/>
                                <a:pt x="9610" y="3475"/>
                              </a:cubicBezTo>
                              <a:cubicBezTo>
                                <a:pt x="9706" y="4332"/>
                                <a:pt x="9229" y="5285"/>
                                <a:pt x="8563" y="5380"/>
                              </a:cubicBezTo>
                              <a:cubicBezTo>
                                <a:pt x="8944" y="3951"/>
                                <a:pt x="7896" y="3761"/>
                                <a:pt x="7134" y="3380"/>
                              </a:cubicBezTo>
                              <a:cubicBezTo>
                                <a:pt x="6181" y="3094"/>
                                <a:pt x="5705" y="2999"/>
                                <a:pt x="5038" y="3285"/>
                              </a:cubicBezTo>
                              <a:cubicBezTo>
                                <a:pt x="3610" y="3856"/>
                                <a:pt x="1990" y="5380"/>
                                <a:pt x="85" y="71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5" name="Freeform: Shape 1454">
                          <a:extLst>
                            <a:ext uri="{FF2B5EF4-FFF2-40B4-BE49-F238E27FC236}">
                              <a16:creationId xmlns:a16="http://schemas.microsoft.com/office/drawing/2014/main" id="{EA4325D9-38E4-4AC2-BBF7-773D16B0199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3288" y="3878494"/>
                          <a:ext cx="70902" cy="39448"/>
                        </a:xfrm>
                        <a:custGeom>
                          <a:avLst/>
                          <a:gdLst>
                            <a:gd name="connsiteX0" fmla="*/ 11180 w 70902"/>
                            <a:gd name="connsiteY0" fmla="*/ 37994 h 39448"/>
                            <a:gd name="connsiteX1" fmla="*/ 1751 w 70902"/>
                            <a:gd name="connsiteY1" fmla="*/ 39423 h 39448"/>
                            <a:gd name="connsiteX2" fmla="*/ 1179 w 70902"/>
                            <a:gd name="connsiteY2" fmla="*/ 39137 h 39448"/>
                            <a:gd name="connsiteX3" fmla="*/ 608 w 70902"/>
                            <a:gd name="connsiteY3" fmla="*/ 23326 h 39448"/>
                            <a:gd name="connsiteX4" fmla="*/ 4799 w 70902"/>
                            <a:gd name="connsiteY4" fmla="*/ 7895 h 39448"/>
                            <a:gd name="connsiteX5" fmla="*/ 18610 w 70902"/>
                            <a:gd name="connsiteY5" fmla="*/ 371 h 39448"/>
                            <a:gd name="connsiteX6" fmla="*/ 33755 w 70902"/>
                            <a:gd name="connsiteY6" fmla="*/ 371 h 39448"/>
                            <a:gd name="connsiteX7" fmla="*/ 35088 w 70902"/>
                            <a:gd name="connsiteY7" fmla="*/ 1704 h 39448"/>
                            <a:gd name="connsiteX8" fmla="*/ 38327 w 70902"/>
                            <a:gd name="connsiteY8" fmla="*/ 13896 h 39448"/>
                            <a:gd name="connsiteX9" fmla="*/ 46423 w 70902"/>
                            <a:gd name="connsiteY9" fmla="*/ 22659 h 39448"/>
                            <a:gd name="connsiteX10" fmla="*/ 58329 w 70902"/>
                            <a:gd name="connsiteY10" fmla="*/ 26088 h 39448"/>
                            <a:gd name="connsiteX11" fmla="*/ 70902 w 70902"/>
                            <a:gd name="connsiteY11" fmla="*/ 27993 h 39448"/>
                            <a:gd name="connsiteX12" fmla="*/ 45566 w 70902"/>
                            <a:gd name="connsiteY12" fmla="*/ 24659 h 39448"/>
                            <a:gd name="connsiteX13" fmla="*/ 36041 w 70902"/>
                            <a:gd name="connsiteY13" fmla="*/ 15134 h 39448"/>
                            <a:gd name="connsiteX14" fmla="*/ 32326 w 70902"/>
                            <a:gd name="connsiteY14" fmla="*/ 2085 h 39448"/>
                            <a:gd name="connsiteX15" fmla="*/ 33659 w 70902"/>
                            <a:gd name="connsiteY15" fmla="*/ 3419 h 39448"/>
                            <a:gd name="connsiteX16" fmla="*/ 18991 w 70902"/>
                            <a:gd name="connsiteY16" fmla="*/ 3419 h 39448"/>
                            <a:gd name="connsiteX17" fmla="*/ 6989 w 70902"/>
                            <a:gd name="connsiteY17" fmla="*/ 9419 h 39448"/>
                            <a:gd name="connsiteX18" fmla="*/ 2608 w 70902"/>
                            <a:gd name="connsiteY18" fmla="*/ 23611 h 39448"/>
                            <a:gd name="connsiteX19" fmla="*/ 2132 w 70902"/>
                            <a:gd name="connsiteY19" fmla="*/ 38756 h 39448"/>
                            <a:gd name="connsiteX20" fmla="*/ 1560 w 70902"/>
                            <a:gd name="connsiteY20" fmla="*/ 38471 h 39448"/>
                            <a:gd name="connsiteX21" fmla="*/ 11180 w 70902"/>
                            <a:gd name="connsiteY21" fmla="*/ 37994 h 394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</a:cxnLst>
                          <a:rect l="l" t="t" r="r" b="b"/>
                          <a:pathLst>
                            <a:path w="70902" h="39448">
                              <a:moveTo>
                                <a:pt x="11180" y="37994"/>
                              </a:moveTo>
                              <a:cubicBezTo>
                                <a:pt x="7942" y="38090"/>
                                <a:pt x="4799" y="38661"/>
                                <a:pt x="1751" y="39423"/>
                              </a:cubicBezTo>
                              <a:cubicBezTo>
                                <a:pt x="1560" y="39518"/>
                                <a:pt x="1274" y="39328"/>
                                <a:pt x="1179" y="39137"/>
                              </a:cubicBezTo>
                              <a:cubicBezTo>
                                <a:pt x="-631" y="33994"/>
                                <a:pt x="36" y="28469"/>
                                <a:pt x="608" y="23326"/>
                              </a:cubicBezTo>
                              <a:cubicBezTo>
                                <a:pt x="1370" y="18182"/>
                                <a:pt x="1846" y="12753"/>
                                <a:pt x="4799" y="7895"/>
                              </a:cubicBezTo>
                              <a:cubicBezTo>
                                <a:pt x="7847" y="2752"/>
                                <a:pt x="13657" y="1037"/>
                                <a:pt x="18610" y="371"/>
                              </a:cubicBezTo>
                              <a:cubicBezTo>
                                <a:pt x="23753" y="-296"/>
                                <a:pt x="28802" y="85"/>
                                <a:pt x="33755" y="371"/>
                              </a:cubicBezTo>
                              <a:cubicBezTo>
                                <a:pt x="34421" y="371"/>
                                <a:pt x="34993" y="942"/>
                                <a:pt x="35088" y="1704"/>
                              </a:cubicBezTo>
                              <a:cubicBezTo>
                                <a:pt x="35564" y="5895"/>
                                <a:pt x="36612" y="10181"/>
                                <a:pt x="38327" y="13896"/>
                              </a:cubicBezTo>
                              <a:cubicBezTo>
                                <a:pt x="40041" y="17706"/>
                                <a:pt x="42803" y="20754"/>
                                <a:pt x="46423" y="22659"/>
                              </a:cubicBezTo>
                              <a:cubicBezTo>
                                <a:pt x="50042" y="24564"/>
                                <a:pt x="54233" y="25326"/>
                                <a:pt x="58329" y="26088"/>
                              </a:cubicBezTo>
                              <a:cubicBezTo>
                                <a:pt x="62520" y="26755"/>
                                <a:pt x="66711" y="27136"/>
                                <a:pt x="70902" y="27993"/>
                              </a:cubicBezTo>
                              <a:cubicBezTo>
                                <a:pt x="62520" y="27326"/>
                                <a:pt x="53852" y="28279"/>
                                <a:pt x="45566" y="24659"/>
                              </a:cubicBezTo>
                              <a:cubicBezTo>
                                <a:pt x="41470" y="22849"/>
                                <a:pt x="37946" y="19421"/>
                                <a:pt x="36041" y="15134"/>
                              </a:cubicBezTo>
                              <a:cubicBezTo>
                                <a:pt x="34040" y="11038"/>
                                <a:pt x="32897" y="6562"/>
                                <a:pt x="32326" y="2085"/>
                              </a:cubicBezTo>
                              <a:lnTo>
                                <a:pt x="33659" y="3419"/>
                              </a:lnTo>
                              <a:cubicBezTo>
                                <a:pt x="28706" y="3133"/>
                                <a:pt x="23753" y="2942"/>
                                <a:pt x="18991" y="3419"/>
                              </a:cubicBezTo>
                              <a:cubicBezTo>
                                <a:pt x="14324" y="3990"/>
                                <a:pt x="9466" y="5419"/>
                                <a:pt x="6989" y="9419"/>
                              </a:cubicBezTo>
                              <a:cubicBezTo>
                                <a:pt x="4513" y="13420"/>
                                <a:pt x="3560" y="18563"/>
                                <a:pt x="2608" y="23611"/>
                              </a:cubicBezTo>
                              <a:cubicBezTo>
                                <a:pt x="1751" y="28660"/>
                                <a:pt x="893" y="33898"/>
                                <a:pt x="2132" y="38756"/>
                              </a:cubicBezTo>
                              <a:lnTo>
                                <a:pt x="1560" y="38471"/>
                              </a:lnTo>
                              <a:cubicBezTo>
                                <a:pt x="4703" y="37899"/>
                                <a:pt x="7942" y="37613"/>
                                <a:pt x="11180" y="3799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40" name="Graphic 3">
                        <a:extLst>
                          <a:ext uri="{FF2B5EF4-FFF2-40B4-BE49-F238E27FC236}">
                            <a16:creationId xmlns:a16="http://schemas.microsoft.com/office/drawing/2014/main" id="{A109944E-8F47-4874-A4BD-DB3D423ED99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9039" y="3689127"/>
                        <a:ext cx="45720" cy="27644"/>
                        <a:chOff x="6029039" y="3689127"/>
                        <a:chExt cx="45720" cy="27644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48" name="Freeform: Shape 1447">
                          <a:extLst>
                            <a:ext uri="{FF2B5EF4-FFF2-40B4-BE49-F238E27FC236}">
                              <a16:creationId xmlns:a16="http://schemas.microsoft.com/office/drawing/2014/main" id="{BF8B112E-E12F-4051-9708-AE55A2D2A6E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1651" y="3689127"/>
                          <a:ext cx="3142" cy="23241"/>
                        </a:xfrm>
                        <a:custGeom>
                          <a:avLst/>
                          <a:gdLst>
                            <a:gd name="connsiteX0" fmla="*/ 2532 w 3142"/>
                            <a:gd name="connsiteY0" fmla="*/ 0 h 23241"/>
                            <a:gd name="connsiteX1" fmla="*/ 3104 w 3142"/>
                            <a:gd name="connsiteY1" fmla="*/ 11906 h 23241"/>
                            <a:gd name="connsiteX2" fmla="*/ 2437 w 3142"/>
                            <a:gd name="connsiteY2" fmla="*/ 17621 h 23241"/>
                            <a:gd name="connsiteX3" fmla="*/ 2627 w 3142"/>
                            <a:gd name="connsiteY3" fmla="*/ 23241 h 23241"/>
                            <a:gd name="connsiteX4" fmla="*/ 151 w 3142"/>
                            <a:gd name="connsiteY4" fmla="*/ 17621 h 23241"/>
                            <a:gd name="connsiteX5" fmla="*/ 151 w 3142"/>
                            <a:gd name="connsiteY5" fmla="*/ 11621 h 23241"/>
                            <a:gd name="connsiteX6" fmla="*/ 2532 w 3142"/>
                            <a:gd name="connsiteY6" fmla="*/ 0 h 2324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142" h="23241">
                              <a:moveTo>
                                <a:pt x="2532" y="0"/>
                              </a:moveTo>
                              <a:cubicBezTo>
                                <a:pt x="2723" y="4096"/>
                                <a:pt x="3294" y="7715"/>
                                <a:pt x="3104" y="11906"/>
                              </a:cubicBezTo>
                              <a:cubicBezTo>
                                <a:pt x="2913" y="13906"/>
                                <a:pt x="2627" y="15812"/>
                                <a:pt x="2437" y="17621"/>
                              </a:cubicBezTo>
                              <a:cubicBezTo>
                                <a:pt x="2246" y="19526"/>
                                <a:pt x="1961" y="21336"/>
                                <a:pt x="2627" y="23241"/>
                              </a:cubicBezTo>
                              <a:cubicBezTo>
                                <a:pt x="913" y="22003"/>
                                <a:pt x="341" y="19622"/>
                                <a:pt x="151" y="17621"/>
                              </a:cubicBezTo>
                              <a:cubicBezTo>
                                <a:pt x="-135" y="15526"/>
                                <a:pt x="56" y="13526"/>
                                <a:pt x="151" y="11621"/>
                              </a:cubicBezTo>
                              <a:cubicBezTo>
                                <a:pt x="437" y="8001"/>
                                <a:pt x="437" y="3620"/>
                                <a:pt x="253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49" name="Freeform: Shape 1448">
                          <a:extLst>
                            <a:ext uri="{FF2B5EF4-FFF2-40B4-BE49-F238E27FC236}">
                              <a16:creationId xmlns:a16="http://schemas.microsoft.com/office/drawing/2014/main" id="{34190E28-F200-4019-B16B-DEEA851295D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0836" y="3692746"/>
                          <a:ext cx="3824" cy="19716"/>
                        </a:xfrm>
                        <a:custGeom>
                          <a:avLst/>
                          <a:gdLst>
                            <a:gd name="connsiteX0" fmla="*/ 2015 w 3824"/>
                            <a:gd name="connsiteY0" fmla="*/ 0 h 19716"/>
                            <a:gd name="connsiteX1" fmla="*/ 2110 w 3824"/>
                            <a:gd name="connsiteY1" fmla="*/ 2381 h 19716"/>
                            <a:gd name="connsiteX2" fmla="*/ 2491 w 3824"/>
                            <a:gd name="connsiteY2" fmla="*/ 4858 h 19716"/>
                            <a:gd name="connsiteX3" fmla="*/ 3158 w 3824"/>
                            <a:gd name="connsiteY3" fmla="*/ 9811 h 19716"/>
                            <a:gd name="connsiteX4" fmla="*/ 3444 w 3824"/>
                            <a:gd name="connsiteY4" fmla="*/ 14764 h 19716"/>
                            <a:gd name="connsiteX5" fmla="*/ 3825 w 3824"/>
                            <a:gd name="connsiteY5" fmla="*/ 19717 h 19716"/>
                            <a:gd name="connsiteX6" fmla="*/ 1158 w 3824"/>
                            <a:gd name="connsiteY6" fmla="*/ 15145 h 19716"/>
                            <a:gd name="connsiteX7" fmla="*/ 110 w 3824"/>
                            <a:gd name="connsiteY7" fmla="*/ 10096 h 19716"/>
                            <a:gd name="connsiteX8" fmla="*/ 110 w 3824"/>
                            <a:gd name="connsiteY8" fmla="*/ 4953 h 19716"/>
                            <a:gd name="connsiteX9" fmla="*/ 2015 w 3824"/>
                            <a:gd name="connsiteY9" fmla="*/ 0 h 1971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824" h="19716">
                              <a:moveTo>
                                <a:pt x="2015" y="0"/>
                              </a:moveTo>
                              <a:cubicBezTo>
                                <a:pt x="1634" y="571"/>
                                <a:pt x="2015" y="1524"/>
                                <a:pt x="2110" y="2381"/>
                              </a:cubicBezTo>
                              <a:lnTo>
                                <a:pt x="2491" y="4858"/>
                              </a:lnTo>
                              <a:cubicBezTo>
                                <a:pt x="2777" y="6477"/>
                                <a:pt x="2967" y="8096"/>
                                <a:pt x="3158" y="9811"/>
                              </a:cubicBezTo>
                              <a:cubicBezTo>
                                <a:pt x="3253" y="11430"/>
                                <a:pt x="3444" y="13049"/>
                                <a:pt x="3444" y="14764"/>
                              </a:cubicBezTo>
                              <a:cubicBezTo>
                                <a:pt x="3539" y="16383"/>
                                <a:pt x="3444" y="18097"/>
                                <a:pt x="3825" y="19717"/>
                              </a:cubicBezTo>
                              <a:cubicBezTo>
                                <a:pt x="2301" y="18669"/>
                                <a:pt x="1729" y="16764"/>
                                <a:pt x="1158" y="15145"/>
                              </a:cubicBezTo>
                              <a:cubicBezTo>
                                <a:pt x="586" y="13525"/>
                                <a:pt x="300" y="11811"/>
                                <a:pt x="110" y="10096"/>
                              </a:cubicBezTo>
                              <a:cubicBezTo>
                                <a:pt x="15" y="8382"/>
                                <a:pt x="-81" y="6667"/>
                                <a:pt x="110" y="4953"/>
                              </a:cubicBezTo>
                              <a:cubicBezTo>
                                <a:pt x="586" y="3238"/>
                                <a:pt x="491" y="1048"/>
                                <a:pt x="201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0" name="Freeform: Shape 1449">
                          <a:extLst>
                            <a:ext uri="{FF2B5EF4-FFF2-40B4-BE49-F238E27FC236}">
                              <a16:creationId xmlns:a16="http://schemas.microsoft.com/office/drawing/2014/main" id="{20A932EE-A1F9-4BC2-B99C-2C72BEC9CA9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7517" y="3692746"/>
                          <a:ext cx="4010" cy="20288"/>
                        </a:xfrm>
                        <a:custGeom>
                          <a:avLst/>
                          <a:gdLst>
                            <a:gd name="connsiteX0" fmla="*/ 954 w 4010"/>
                            <a:gd name="connsiteY0" fmla="*/ 0 h 20288"/>
                            <a:gd name="connsiteX1" fmla="*/ 3431 w 4010"/>
                            <a:gd name="connsiteY1" fmla="*/ 9906 h 20288"/>
                            <a:gd name="connsiteX2" fmla="*/ 3431 w 4010"/>
                            <a:gd name="connsiteY2" fmla="*/ 20288 h 20288"/>
                            <a:gd name="connsiteX3" fmla="*/ 478 w 4010"/>
                            <a:gd name="connsiteY3" fmla="*/ 10477 h 20288"/>
                            <a:gd name="connsiteX4" fmla="*/ 954 w 4010"/>
                            <a:gd name="connsiteY4" fmla="*/ 0 h 2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4010" h="20288">
                              <a:moveTo>
                                <a:pt x="954" y="0"/>
                              </a:moveTo>
                              <a:cubicBezTo>
                                <a:pt x="2002" y="3429"/>
                                <a:pt x="2764" y="6572"/>
                                <a:pt x="3431" y="9906"/>
                              </a:cubicBezTo>
                              <a:cubicBezTo>
                                <a:pt x="4002" y="13240"/>
                                <a:pt x="4383" y="16859"/>
                                <a:pt x="3431" y="20288"/>
                              </a:cubicBezTo>
                              <a:cubicBezTo>
                                <a:pt x="2097" y="16954"/>
                                <a:pt x="1145" y="13811"/>
                                <a:pt x="478" y="10477"/>
                              </a:cubicBezTo>
                              <a:cubicBezTo>
                                <a:pt x="-93" y="7048"/>
                                <a:pt x="-379" y="3429"/>
                                <a:pt x="9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1" name="Freeform: Shape 1450">
                          <a:extLst>
                            <a:ext uri="{FF2B5EF4-FFF2-40B4-BE49-F238E27FC236}">
                              <a16:creationId xmlns:a16="http://schemas.microsoft.com/office/drawing/2014/main" id="{ED60DC8C-A89E-49D5-9232-EC344124CA7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9039" y="3710218"/>
                          <a:ext cx="45720" cy="6553"/>
                        </a:xfrm>
                        <a:custGeom>
                          <a:avLst/>
                          <a:gdLst>
                            <a:gd name="connsiteX0" fmla="*/ 0 w 45720"/>
                            <a:gd name="connsiteY0" fmla="*/ 3102 h 6553"/>
                            <a:gd name="connsiteX1" fmla="*/ 11144 w 45720"/>
                            <a:gd name="connsiteY1" fmla="*/ 4150 h 6553"/>
                            <a:gd name="connsiteX2" fmla="*/ 22288 w 45720"/>
                            <a:gd name="connsiteY2" fmla="*/ 1293 h 6553"/>
                            <a:gd name="connsiteX3" fmla="*/ 45720 w 45720"/>
                            <a:gd name="connsiteY3" fmla="*/ 2150 h 6553"/>
                            <a:gd name="connsiteX4" fmla="*/ 22955 w 45720"/>
                            <a:gd name="connsiteY4" fmla="*/ 4436 h 6553"/>
                            <a:gd name="connsiteX5" fmla="*/ 11335 w 45720"/>
                            <a:gd name="connsiteY5" fmla="*/ 6531 h 6553"/>
                            <a:gd name="connsiteX6" fmla="*/ 0 w 45720"/>
                            <a:gd name="connsiteY6" fmla="*/ 3102 h 655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45720" h="6553">
                              <a:moveTo>
                                <a:pt x="0" y="3102"/>
                              </a:moveTo>
                              <a:cubicBezTo>
                                <a:pt x="3715" y="4531"/>
                                <a:pt x="7525" y="4722"/>
                                <a:pt x="11144" y="4150"/>
                              </a:cubicBezTo>
                              <a:cubicBezTo>
                                <a:pt x="14859" y="3579"/>
                                <a:pt x="18383" y="2245"/>
                                <a:pt x="22288" y="1293"/>
                              </a:cubicBezTo>
                              <a:cubicBezTo>
                                <a:pt x="30004" y="-422"/>
                                <a:pt x="38290" y="-708"/>
                                <a:pt x="45720" y="2150"/>
                              </a:cubicBezTo>
                              <a:cubicBezTo>
                                <a:pt x="37910" y="1769"/>
                                <a:pt x="30385" y="2721"/>
                                <a:pt x="22955" y="4436"/>
                              </a:cubicBezTo>
                              <a:cubicBezTo>
                                <a:pt x="19336" y="5198"/>
                                <a:pt x="15430" y="6531"/>
                                <a:pt x="11335" y="6531"/>
                              </a:cubicBezTo>
                              <a:cubicBezTo>
                                <a:pt x="7429" y="6722"/>
                                <a:pt x="3143" y="5674"/>
                                <a:pt x="0" y="31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41" name="Graphic 3">
                        <a:extLst>
                          <a:ext uri="{FF2B5EF4-FFF2-40B4-BE49-F238E27FC236}">
                            <a16:creationId xmlns:a16="http://schemas.microsoft.com/office/drawing/2014/main" id="{1FFA7132-913D-40DD-B12A-446D76F73AB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9038" y="3515795"/>
                        <a:ext cx="57355" cy="15788"/>
                        <a:chOff x="6019038" y="3515795"/>
                        <a:chExt cx="57355" cy="1578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46" name="Freeform: Shape 1445">
                          <a:extLst>
                            <a:ext uri="{FF2B5EF4-FFF2-40B4-BE49-F238E27FC236}">
                              <a16:creationId xmlns:a16="http://schemas.microsoft.com/office/drawing/2014/main" id="{5673903A-55D0-40A9-9778-825FF764DDF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9038" y="3517409"/>
                          <a:ext cx="57355" cy="14174"/>
                        </a:xfrm>
                        <a:custGeom>
                          <a:avLst/>
                          <a:gdLst>
                            <a:gd name="connsiteX0" fmla="*/ 43434 w 57355"/>
                            <a:gd name="connsiteY0" fmla="*/ 11602 h 14174"/>
                            <a:gd name="connsiteX1" fmla="*/ 45530 w 57355"/>
                            <a:gd name="connsiteY1" fmla="*/ 6745 h 14174"/>
                            <a:gd name="connsiteX2" fmla="*/ 43243 w 57355"/>
                            <a:gd name="connsiteY2" fmla="*/ 1601 h 14174"/>
                            <a:gd name="connsiteX3" fmla="*/ 43529 w 57355"/>
                            <a:gd name="connsiteY3" fmla="*/ 839 h 14174"/>
                            <a:gd name="connsiteX4" fmla="*/ 43720 w 57355"/>
                            <a:gd name="connsiteY4" fmla="*/ 744 h 14174"/>
                            <a:gd name="connsiteX5" fmla="*/ 43815 w 57355"/>
                            <a:gd name="connsiteY5" fmla="*/ 744 h 14174"/>
                            <a:gd name="connsiteX6" fmla="*/ 53435 w 57355"/>
                            <a:gd name="connsiteY6" fmla="*/ 77 h 14174"/>
                            <a:gd name="connsiteX7" fmla="*/ 54197 w 57355"/>
                            <a:gd name="connsiteY7" fmla="*/ 649 h 14174"/>
                            <a:gd name="connsiteX8" fmla="*/ 54197 w 57355"/>
                            <a:gd name="connsiteY8" fmla="*/ 744 h 14174"/>
                            <a:gd name="connsiteX9" fmla="*/ 57245 w 57355"/>
                            <a:gd name="connsiteY9" fmla="*/ 12079 h 14174"/>
                            <a:gd name="connsiteX10" fmla="*/ 56579 w 57355"/>
                            <a:gd name="connsiteY10" fmla="*/ 13793 h 14174"/>
                            <a:gd name="connsiteX11" fmla="*/ 55912 w 57355"/>
                            <a:gd name="connsiteY11" fmla="*/ 13888 h 14174"/>
                            <a:gd name="connsiteX12" fmla="*/ 55817 w 57355"/>
                            <a:gd name="connsiteY12" fmla="*/ 13888 h 14174"/>
                            <a:gd name="connsiteX13" fmla="*/ 28670 w 57355"/>
                            <a:gd name="connsiteY13" fmla="*/ 13603 h 14174"/>
                            <a:gd name="connsiteX14" fmla="*/ 1143 w 57355"/>
                            <a:gd name="connsiteY14" fmla="*/ 14174 h 14174"/>
                            <a:gd name="connsiteX15" fmla="*/ 0 w 57355"/>
                            <a:gd name="connsiteY15" fmla="*/ 13031 h 14174"/>
                            <a:gd name="connsiteX16" fmla="*/ 0 w 57355"/>
                            <a:gd name="connsiteY16" fmla="*/ 12936 h 14174"/>
                            <a:gd name="connsiteX17" fmla="*/ 476 w 57355"/>
                            <a:gd name="connsiteY17" fmla="*/ 7126 h 14174"/>
                            <a:gd name="connsiteX18" fmla="*/ 2191 w 57355"/>
                            <a:gd name="connsiteY18" fmla="*/ 1315 h 14174"/>
                            <a:gd name="connsiteX19" fmla="*/ 2953 w 57355"/>
                            <a:gd name="connsiteY19" fmla="*/ 2649 h 14174"/>
                            <a:gd name="connsiteX20" fmla="*/ 2858 w 57355"/>
                            <a:gd name="connsiteY20" fmla="*/ 2649 h 14174"/>
                            <a:gd name="connsiteX21" fmla="*/ 2953 w 57355"/>
                            <a:gd name="connsiteY21" fmla="*/ 2649 h 14174"/>
                            <a:gd name="connsiteX22" fmla="*/ 3429 w 57355"/>
                            <a:gd name="connsiteY22" fmla="*/ 2077 h 14174"/>
                            <a:gd name="connsiteX23" fmla="*/ 3239 w 57355"/>
                            <a:gd name="connsiteY23" fmla="*/ 1315 h 14174"/>
                            <a:gd name="connsiteX24" fmla="*/ 3048 w 57355"/>
                            <a:gd name="connsiteY24" fmla="*/ 1220 h 14174"/>
                            <a:gd name="connsiteX25" fmla="*/ 3334 w 57355"/>
                            <a:gd name="connsiteY25" fmla="*/ 1315 h 14174"/>
                            <a:gd name="connsiteX26" fmla="*/ 4191 w 57355"/>
                            <a:gd name="connsiteY26" fmla="*/ 1506 h 14174"/>
                            <a:gd name="connsiteX27" fmla="*/ 5048 w 57355"/>
                            <a:gd name="connsiteY27" fmla="*/ 1696 h 14174"/>
                            <a:gd name="connsiteX28" fmla="*/ 5810 w 57355"/>
                            <a:gd name="connsiteY28" fmla="*/ 1696 h 14174"/>
                            <a:gd name="connsiteX29" fmla="*/ 9430 w 57355"/>
                            <a:gd name="connsiteY29" fmla="*/ 1411 h 14174"/>
                            <a:gd name="connsiteX30" fmla="*/ 10096 w 57355"/>
                            <a:gd name="connsiteY30" fmla="*/ 1982 h 14174"/>
                            <a:gd name="connsiteX31" fmla="*/ 10096 w 57355"/>
                            <a:gd name="connsiteY31" fmla="*/ 2268 h 14174"/>
                            <a:gd name="connsiteX32" fmla="*/ 9239 w 57355"/>
                            <a:gd name="connsiteY32" fmla="*/ 13984 h 14174"/>
                            <a:gd name="connsiteX33" fmla="*/ 8953 w 57355"/>
                            <a:gd name="connsiteY33" fmla="*/ 1887 h 14174"/>
                            <a:gd name="connsiteX34" fmla="*/ 9525 w 57355"/>
                            <a:gd name="connsiteY34" fmla="*/ 2744 h 14174"/>
                            <a:gd name="connsiteX35" fmla="*/ 6001 w 57355"/>
                            <a:gd name="connsiteY35" fmla="*/ 3411 h 14174"/>
                            <a:gd name="connsiteX36" fmla="*/ 4953 w 57355"/>
                            <a:gd name="connsiteY36" fmla="*/ 3506 h 14174"/>
                            <a:gd name="connsiteX37" fmla="*/ 4001 w 57355"/>
                            <a:gd name="connsiteY37" fmla="*/ 3411 h 14174"/>
                            <a:gd name="connsiteX38" fmla="*/ 3048 w 57355"/>
                            <a:gd name="connsiteY38" fmla="*/ 3220 h 14174"/>
                            <a:gd name="connsiteX39" fmla="*/ 2477 w 57355"/>
                            <a:gd name="connsiteY39" fmla="*/ 3030 h 14174"/>
                            <a:gd name="connsiteX40" fmla="*/ 2191 w 57355"/>
                            <a:gd name="connsiteY40" fmla="*/ 2839 h 14174"/>
                            <a:gd name="connsiteX41" fmla="*/ 1905 w 57355"/>
                            <a:gd name="connsiteY41" fmla="*/ 1982 h 14174"/>
                            <a:gd name="connsiteX42" fmla="*/ 2477 w 57355"/>
                            <a:gd name="connsiteY42" fmla="*/ 1315 h 14174"/>
                            <a:gd name="connsiteX43" fmla="*/ 2667 w 57355"/>
                            <a:gd name="connsiteY43" fmla="*/ 1220 h 14174"/>
                            <a:gd name="connsiteX44" fmla="*/ 3048 w 57355"/>
                            <a:gd name="connsiteY44" fmla="*/ 1125 h 14174"/>
                            <a:gd name="connsiteX45" fmla="*/ 4001 w 57355"/>
                            <a:gd name="connsiteY45" fmla="*/ 1887 h 14174"/>
                            <a:gd name="connsiteX46" fmla="*/ 3905 w 57355"/>
                            <a:gd name="connsiteY46" fmla="*/ 2363 h 14174"/>
                            <a:gd name="connsiteX47" fmla="*/ 3715 w 57355"/>
                            <a:gd name="connsiteY47" fmla="*/ 2077 h 14174"/>
                            <a:gd name="connsiteX48" fmla="*/ 2381 w 57355"/>
                            <a:gd name="connsiteY48" fmla="*/ 12841 h 14174"/>
                            <a:gd name="connsiteX49" fmla="*/ 1143 w 57355"/>
                            <a:gd name="connsiteY49" fmla="*/ 11602 h 14174"/>
                            <a:gd name="connsiteX50" fmla="*/ 28670 w 57355"/>
                            <a:gd name="connsiteY50" fmla="*/ 10364 h 14174"/>
                            <a:gd name="connsiteX51" fmla="*/ 56388 w 57355"/>
                            <a:gd name="connsiteY51" fmla="*/ 11317 h 14174"/>
                            <a:gd name="connsiteX52" fmla="*/ 54959 w 57355"/>
                            <a:gd name="connsiteY52" fmla="*/ 13031 h 14174"/>
                            <a:gd name="connsiteX53" fmla="*/ 52388 w 57355"/>
                            <a:gd name="connsiteY53" fmla="*/ 1315 h 14174"/>
                            <a:gd name="connsiteX54" fmla="*/ 53150 w 57355"/>
                            <a:gd name="connsiteY54" fmla="*/ 1982 h 14174"/>
                            <a:gd name="connsiteX55" fmla="*/ 43815 w 57355"/>
                            <a:gd name="connsiteY55" fmla="*/ 1982 h 14174"/>
                            <a:gd name="connsiteX56" fmla="*/ 44291 w 57355"/>
                            <a:gd name="connsiteY56" fmla="*/ 1125 h 14174"/>
                            <a:gd name="connsiteX57" fmla="*/ 46101 w 57355"/>
                            <a:gd name="connsiteY57" fmla="*/ 6649 h 14174"/>
                            <a:gd name="connsiteX58" fmla="*/ 43434 w 57355"/>
                            <a:gd name="connsiteY58" fmla="*/ 11602 h 14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</a:cxnLst>
                          <a:rect l="l" t="t" r="r" b="b"/>
                          <a:pathLst>
                            <a:path w="57355" h="14174">
                              <a:moveTo>
                                <a:pt x="43434" y="11602"/>
                              </a:moveTo>
                              <a:cubicBezTo>
                                <a:pt x="44672" y="10269"/>
                                <a:pt x="45815" y="8554"/>
                                <a:pt x="45530" y="6745"/>
                              </a:cubicBezTo>
                              <a:cubicBezTo>
                                <a:pt x="45148" y="4935"/>
                                <a:pt x="44101" y="3316"/>
                                <a:pt x="43243" y="1601"/>
                              </a:cubicBezTo>
                              <a:cubicBezTo>
                                <a:pt x="43148" y="1315"/>
                                <a:pt x="43243" y="934"/>
                                <a:pt x="43529" y="839"/>
                              </a:cubicBezTo>
                              <a:cubicBezTo>
                                <a:pt x="43625" y="839"/>
                                <a:pt x="43625" y="744"/>
                                <a:pt x="43720" y="744"/>
                              </a:cubicBezTo>
                              <a:lnTo>
                                <a:pt x="43815" y="744"/>
                              </a:lnTo>
                              <a:cubicBezTo>
                                <a:pt x="46958" y="363"/>
                                <a:pt x="50102" y="-209"/>
                                <a:pt x="53435" y="77"/>
                              </a:cubicBezTo>
                              <a:cubicBezTo>
                                <a:pt x="53816" y="77"/>
                                <a:pt x="54102" y="363"/>
                                <a:pt x="54197" y="649"/>
                              </a:cubicBezTo>
                              <a:lnTo>
                                <a:pt x="54197" y="744"/>
                              </a:lnTo>
                              <a:cubicBezTo>
                                <a:pt x="55435" y="4649"/>
                                <a:pt x="55817" y="8650"/>
                                <a:pt x="57245" y="12079"/>
                              </a:cubicBezTo>
                              <a:cubicBezTo>
                                <a:pt x="57531" y="12745"/>
                                <a:pt x="57245" y="13507"/>
                                <a:pt x="56579" y="13793"/>
                              </a:cubicBezTo>
                              <a:cubicBezTo>
                                <a:pt x="56388" y="13888"/>
                                <a:pt x="56102" y="13888"/>
                                <a:pt x="55912" y="13888"/>
                              </a:cubicBezTo>
                              <a:lnTo>
                                <a:pt x="55817" y="13888"/>
                              </a:lnTo>
                              <a:cubicBezTo>
                                <a:pt x="47054" y="12269"/>
                                <a:pt x="37814" y="13412"/>
                                <a:pt x="28670" y="13603"/>
                              </a:cubicBezTo>
                              <a:cubicBezTo>
                                <a:pt x="19431" y="13698"/>
                                <a:pt x="10287" y="14079"/>
                                <a:pt x="1143" y="14174"/>
                              </a:cubicBezTo>
                              <a:cubicBezTo>
                                <a:pt x="476" y="14174"/>
                                <a:pt x="0" y="13698"/>
                                <a:pt x="0" y="13031"/>
                              </a:cubicBezTo>
                              <a:lnTo>
                                <a:pt x="0" y="12936"/>
                              </a:lnTo>
                              <a:cubicBezTo>
                                <a:pt x="95" y="11031"/>
                                <a:pt x="286" y="9126"/>
                                <a:pt x="476" y="7126"/>
                              </a:cubicBezTo>
                              <a:cubicBezTo>
                                <a:pt x="762" y="5221"/>
                                <a:pt x="1143" y="3220"/>
                                <a:pt x="2191" y="1315"/>
                              </a:cubicBezTo>
                              <a:lnTo>
                                <a:pt x="2953" y="2649"/>
                              </a:lnTo>
                              <a:cubicBezTo>
                                <a:pt x="2953" y="2649"/>
                                <a:pt x="2858" y="2649"/>
                                <a:pt x="2858" y="2649"/>
                              </a:cubicBezTo>
                              <a:lnTo>
                                <a:pt x="2953" y="2649"/>
                              </a:lnTo>
                              <a:cubicBezTo>
                                <a:pt x="2953" y="2554"/>
                                <a:pt x="2953" y="2935"/>
                                <a:pt x="3429" y="2077"/>
                              </a:cubicBezTo>
                              <a:cubicBezTo>
                                <a:pt x="3334" y="1220"/>
                                <a:pt x="3239" y="1506"/>
                                <a:pt x="3239" y="1315"/>
                              </a:cubicBezTo>
                              <a:cubicBezTo>
                                <a:pt x="3143" y="1220"/>
                                <a:pt x="3048" y="1125"/>
                                <a:pt x="3048" y="1220"/>
                              </a:cubicBezTo>
                              <a:cubicBezTo>
                                <a:pt x="3048" y="1220"/>
                                <a:pt x="3239" y="1315"/>
                                <a:pt x="3334" y="1315"/>
                              </a:cubicBezTo>
                              <a:lnTo>
                                <a:pt x="4191" y="1506"/>
                              </a:lnTo>
                              <a:lnTo>
                                <a:pt x="5048" y="1696"/>
                              </a:lnTo>
                              <a:cubicBezTo>
                                <a:pt x="5334" y="1792"/>
                                <a:pt x="5429" y="1696"/>
                                <a:pt x="5810" y="1696"/>
                              </a:cubicBezTo>
                              <a:lnTo>
                                <a:pt x="9430" y="1411"/>
                              </a:lnTo>
                              <a:cubicBezTo>
                                <a:pt x="9715" y="1411"/>
                                <a:pt x="10001" y="1601"/>
                                <a:pt x="10096" y="1982"/>
                              </a:cubicBezTo>
                              <a:cubicBezTo>
                                <a:pt x="10096" y="2077"/>
                                <a:pt x="10096" y="2173"/>
                                <a:pt x="10096" y="2268"/>
                              </a:cubicBezTo>
                              <a:cubicBezTo>
                                <a:pt x="8763" y="5887"/>
                                <a:pt x="9525" y="9983"/>
                                <a:pt x="9239" y="13984"/>
                              </a:cubicBezTo>
                              <a:cubicBezTo>
                                <a:pt x="8953" y="9983"/>
                                <a:pt x="7906" y="6078"/>
                                <a:pt x="8953" y="1887"/>
                              </a:cubicBezTo>
                              <a:lnTo>
                                <a:pt x="9525" y="2744"/>
                              </a:lnTo>
                              <a:lnTo>
                                <a:pt x="6001" y="3411"/>
                              </a:lnTo>
                              <a:cubicBezTo>
                                <a:pt x="5810" y="3411"/>
                                <a:pt x="5334" y="3602"/>
                                <a:pt x="4953" y="3506"/>
                              </a:cubicBezTo>
                              <a:lnTo>
                                <a:pt x="4001" y="3411"/>
                              </a:lnTo>
                              <a:lnTo>
                                <a:pt x="3048" y="3220"/>
                              </a:lnTo>
                              <a:cubicBezTo>
                                <a:pt x="2858" y="3220"/>
                                <a:pt x="2762" y="3125"/>
                                <a:pt x="2477" y="3030"/>
                              </a:cubicBezTo>
                              <a:cubicBezTo>
                                <a:pt x="2477" y="3030"/>
                                <a:pt x="2286" y="2935"/>
                                <a:pt x="2191" y="2839"/>
                              </a:cubicBezTo>
                              <a:cubicBezTo>
                                <a:pt x="2096" y="2649"/>
                                <a:pt x="1905" y="2935"/>
                                <a:pt x="1905" y="1982"/>
                              </a:cubicBezTo>
                              <a:cubicBezTo>
                                <a:pt x="2381" y="1030"/>
                                <a:pt x="2381" y="1411"/>
                                <a:pt x="2477" y="1315"/>
                              </a:cubicBezTo>
                              <a:lnTo>
                                <a:pt x="2667" y="1220"/>
                              </a:lnTo>
                              <a:lnTo>
                                <a:pt x="3048" y="1125"/>
                              </a:lnTo>
                              <a:cubicBezTo>
                                <a:pt x="3524" y="1030"/>
                                <a:pt x="3905" y="1411"/>
                                <a:pt x="4001" y="1887"/>
                              </a:cubicBezTo>
                              <a:cubicBezTo>
                                <a:pt x="4001" y="2077"/>
                                <a:pt x="4001" y="2268"/>
                                <a:pt x="3905" y="2363"/>
                              </a:cubicBezTo>
                              <a:lnTo>
                                <a:pt x="3715" y="2077"/>
                              </a:lnTo>
                              <a:cubicBezTo>
                                <a:pt x="2286" y="5125"/>
                                <a:pt x="2381" y="9126"/>
                                <a:pt x="2381" y="12841"/>
                              </a:cubicBezTo>
                              <a:lnTo>
                                <a:pt x="1143" y="11602"/>
                              </a:lnTo>
                              <a:cubicBezTo>
                                <a:pt x="10287" y="11126"/>
                                <a:pt x="19526" y="10745"/>
                                <a:pt x="28670" y="10364"/>
                              </a:cubicBezTo>
                              <a:cubicBezTo>
                                <a:pt x="37719" y="10364"/>
                                <a:pt x="47054" y="9316"/>
                                <a:pt x="56388" y="11317"/>
                              </a:cubicBezTo>
                              <a:lnTo>
                                <a:pt x="54959" y="13031"/>
                              </a:lnTo>
                              <a:cubicBezTo>
                                <a:pt x="53531" y="9031"/>
                                <a:pt x="53435" y="4935"/>
                                <a:pt x="52388" y="1315"/>
                              </a:cubicBezTo>
                              <a:lnTo>
                                <a:pt x="53150" y="1982"/>
                              </a:lnTo>
                              <a:cubicBezTo>
                                <a:pt x="50197" y="1601"/>
                                <a:pt x="46958" y="1887"/>
                                <a:pt x="43815" y="1982"/>
                              </a:cubicBezTo>
                              <a:lnTo>
                                <a:pt x="44291" y="1125"/>
                              </a:lnTo>
                              <a:cubicBezTo>
                                <a:pt x="44958" y="2935"/>
                                <a:pt x="45910" y="4649"/>
                                <a:pt x="46101" y="6649"/>
                              </a:cubicBezTo>
                              <a:cubicBezTo>
                                <a:pt x="46387" y="8840"/>
                                <a:pt x="44863" y="10459"/>
                                <a:pt x="43434" y="116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47" name="Freeform: Shape 1446">
                          <a:extLst>
                            <a:ext uri="{FF2B5EF4-FFF2-40B4-BE49-F238E27FC236}">
                              <a16:creationId xmlns:a16="http://schemas.microsoft.com/office/drawing/2014/main" id="{8C0434F8-DB3B-4759-8592-7CADFD9DC83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022" y="3515795"/>
                          <a:ext cx="11744" cy="13883"/>
                        </a:xfrm>
                        <a:custGeom>
                          <a:avLst/>
                          <a:gdLst>
                            <a:gd name="connsiteX0" fmla="*/ 2114 w 11744"/>
                            <a:gd name="connsiteY0" fmla="*/ 11597 h 13883"/>
                            <a:gd name="connsiteX1" fmla="*/ 18 w 11744"/>
                            <a:gd name="connsiteY1" fmla="*/ 3882 h 13883"/>
                            <a:gd name="connsiteX2" fmla="*/ 685 w 11744"/>
                            <a:gd name="connsiteY2" fmla="*/ 2739 h 13883"/>
                            <a:gd name="connsiteX3" fmla="*/ 875 w 11744"/>
                            <a:gd name="connsiteY3" fmla="*/ 2644 h 13883"/>
                            <a:gd name="connsiteX4" fmla="*/ 10496 w 11744"/>
                            <a:gd name="connsiteY4" fmla="*/ 72 h 13883"/>
                            <a:gd name="connsiteX5" fmla="*/ 11734 w 11744"/>
                            <a:gd name="connsiteY5" fmla="*/ 1691 h 13883"/>
                            <a:gd name="connsiteX6" fmla="*/ 10020 w 11744"/>
                            <a:gd name="connsiteY6" fmla="*/ 13883 h 13883"/>
                            <a:gd name="connsiteX7" fmla="*/ 8781 w 11744"/>
                            <a:gd name="connsiteY7" fmla="*/ 1596 h 13883"/>
                            <a:gd name="connsiteX8" fmla="*/ 10020 w 11744"/>
                            <a:gd name="connsiteY8" fmla="*/ 3215 h 13883"/>
                            <a:gd name="connsiteX9" fmla="*/ 1352 w 11744"/>
                            <a:gd name="connsiteY9" fmla="*/ 5120 h 13883"/>
                            <a:gd name="connsiteX10" fmla="*/ 2209 w 11744"/>
                            <a:gd name="connsiteY10" fmla="*/ 3882 h 13883"/>
                            <a:gd name="connsiteX11" fmla="*/ 2114 w 11744"/>
                            <a:gd name="connsiteY11" fmla="*/ 11597 h 1388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11744" h="13883">
                              <a:moveTo>
                                <a:pt x="2114" y="11597"/>
                              </a:moveTo>
                              <a:cubicBezTo>
                                <a:pt x="399" y="9407"/>
                                <a:pt x="304" y="6359"/>
                                <a:pt x="18" y="3882"/>
                              </a:cubicBezTo>
                              <a:cubicBezTo>
                                <a:pt x="-77" y="3406"/>
                                <a:pt x="209" y="2930"/>
                                <a:pt x="685" y="2739"/>
                              </a:cubicBezTo>
                              <a:lnTo>
                                <a:pt x="875" y="2644"/>
                              </a:lnTo>
                              <a:cubicBezTo>
                                <a:pt x="3543" y="1596"/>
                                <a:pt x="6590" y="-404"/>
                                <a:pt x="10496" y="72"/>
                              </a:cubicBezTo>
                              <a:cubicBezTo>
                                <a:pt x="11258" y="167"/>
                                <a:pt x="11829" y="834"/>
                                <a:pt x="11734" y="1691"/>
                              </a:cubicBezTo>
                              <a:cubicBezTo>
                                <a:pt x="11543" y="5787"/>
                                <a:pt x="11067" y="9788"/>
                                <a:pt x="10020" y="13883"/>
                              </a:cubicBezTo>
                              <a:cubicBezTo>
                                <a:pt x="9162" y="9788"/>
                                <a:pt x="8877" y="5692"/>
                                <a:pt x="8781" y="1596"/>
                              </a:cubicBezTo>
                              <a:lnTo>
                                <a:pt x="10020" y="3215"/>
                              </a:lnTo>
                              <a:cubicBezTo>
                                <a:pt x="7448" y="2930"/>
                                <a:pt x="4686" y="4454"/>
                                <a:pt x="1352" y="5120"/>
                              </a:cubicBezTo>
                              <a:lnTo>
                                <a:pt x="2209" y="3882"/>
                              </a:lnTo>
                              <a:cubicBezTo>
                                <a:pt x="2304" y="6549"/>
                                <a:pt x="1733" y="9026"/>
                                <a:pt x="2114" y="1159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42" name="Graphic 3">
                        <a:extLst>
                          <a:ext uri="{FF2B5EF4-FFF2-40B4-BE49-F238E27FC236}">
                            <a16:creationId xmlns:a16="http://schemas.microsoft.com/office/drawing/2014/main" id="{FC6EE3CD-06B8-4315-8528-38CF0474BA5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4270" y="3784072"/>
                        <a:ext cx="44297" cy="29165"/>
                        <a:chOff x="6024270" y="3784072"/>
                        <a:chExt cx="44297" cy="29165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43" name="Freeform: Shape 1442">
                          <a:extLst>
                            <a:ext uri="{FF2B5EF4-FFF2-40B4-BE49-F238E27FC236}">
                              <a16:creationId xmlns:a16="http://schemas.microsoft.com/office/drawing/2014/main" id="{CA22B86F-D936-4196-852B-26149BB49A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4326" y="3784072"/>
                          <a:ext cx="39669" cy="13931"/>
                        </a:xfrm>
                        <a:custGeom>
                          <a:avLst/>
                          <a:gdLst>
                            <a:gd name="connsiteX0" fmla="*/ 35192 w 39669"/>
                            <a:gd name="connsiteY0" fmla="*/ 10782 h 13931"/>
                            <a:gd name="connsiteX1" fmla="*/ 37669 w 39669"/>
                            <a:gd name="connsiteY1" fmla="*/ 10591 h 13931"/>
                            <a:gd name="connsiteX2" fmla="*/ 37669 w 39669"/>
                            <a:gd name="connsiteY2" fmla="*/ 10972 h 13931"/>
                            <a:gd name="connsiteX3" fmla="*/ 15380 w 39669"/>
                            <a:gd name="connsiteY3" fmla="*/ 12877 h 13931"/>
                            <a:gd name="connsiteX4" fmla="*/ 4141 w 39669"/>
                            <a:gd name="connsiteY4" fmla="*/ 13925 h 13931"/>
                            <a:gd name="connsiteX5" fmla="*/ 2426 w 39669"/>
                            <a:gd name="connsiteY5" fmla="*/ 13639 h 13931"/>
                            <a:gd name="connsiteX6" fmla="*/ 617 w 39669"/>
                            <a:gd name="connsiteY6" fmla="*/ 12020 h 13931"/>
                            <a:gd name="connsiteX7" fmla="*/ 45 w 39669"/>
                            <a:gd name="connsiteY7" fmla="*/ 8305 h 13931"/>
                            <a:gd name="connsiteX8" fmla="*/ 712 w 39669"/>
                            <a:gd name="connsiteY8" fmla="*/ 2686 h 13931"/>
                            <a:gd name="connsiteX9" fmla="*/ 712 w 39669"/>
                            <a:gd name="connsiteY9" fmla="*/ 2590 h 13931"/>
                            <a:gd name="connsiteX10" fmla="*/ 2045 w 39669"/>
                            <a:gd name="connsiteY10" fmla="*/ 1066 h 13931"/>
                            <a:gd name="connsiteX11" fmla="*/ 13761 w 39669"/>
                            <a:gd name="connsiteY11" fmla="*/ 685 h 13931"/>
                            <a:gd name="connsiteX12" fmla="*/ 25286 w 39669"/>
                            <a:gd name="connsiteY12" fmla="*/ 209 h 13931"/>
                            <a:gd name="connsiteX13" fmla="*/ 37097 w 39669"/>
                            <a:gd name="connsiteY13" fmla="*/ 590 h 13931"/>
                            <a:gd name="connsiteX14" fmla="*/ 39669 w 39669"/>
                            <a:gd name="connsiteY14" fmla="*/ 2971 h 13931"/>
                            <a:gd name="connsiteX15" fmla="*/ 38050 w 39669"/>
                            <a:gd name="connsiteY15" fmla="*/ 5829 h 13931"/>
                            <a:gd name="connsiteX16" fmla="*/ 36050 w 39669"/>
                            <a:gd name="connsiteY16" fmla="*/ 8020 h 13931"/>
                            <a:gd name="connsiteX17" fmla="*/ 35192 w 39669"/>
                            <a:gd name="connsiteY17" fmla="*/ 10782 h 13931"/>
                            <a:gd name="connsiteX18" fmla="*/ 35192 w 39669"/>
                            <a:gd name="connsiteY18" fmla="*/ 10782 h 13931"/>
                            <a:gd name="connsiteX19" fmla="*/ 35669 w 39669"/>
                            <a:gd name="connsiteY19" fmla="*/ 7924 h 13931"/>
                            <a:gd name="connsiteX20" fmla="*/ 37383 w 39669"/>
                            <a:gd name="connsiteY20" fmla="*/ 5448 h 13931"/>
                            <a:gd name="connsiteX21" fmla="*/ 38431 w 39669"/>
                            <a:gd name="connsiteY21" fmla="*/ 3067 h 13931"/>
                            <a:gd name="connsiteX22" fmla="*/ 36621 w 39669"/>
                            <a:gd name="connsiteY22" fmla="*/ 2114 h 13931"/>
                            <a:gd name="connsiteX23" fmla="*/ 25286 w 39669"/>
                            <a:gd name="connsiteY23" fmla="*/ 2686 h 13931"/>
                            <a:gd name="connsiteX24" fmla="*/ 13666 w 39669"/>
                            <a:gd name="connsiteY24" fmla="*/ 3543 h 13931"/>
                            <a:gd name="connsiteX25" fmla="*/ 2236 w 39669"/>
                            <a:gd name="connsiteY25" fmla="*/ 4114 h 13931"/>
                            <a:gd name="connsiteX26" fmla="*/ 3569 w 39669"/>
                            <a:gd name="connsiteY26" fmla="*/ 2495 h 13931"/>
                            <a:gd name="connsiteX27" fmla="*/ 2807 w 39669"/>
                            <a:gd name="connsiteY27" fmla="*/ 8401 h 13931"/>
                            <a:gd name="connsiteX28" fmla="*/ 2998 w 39669"/>
                            <a:gd name="connsiteY28" fmla="*/ 10401 h 13931"/>
                            <a:gd name="connsiteX29" fmla="*/ 3284 w 39669"/>
                            <a:gd name="connsiteY29" fmla="*/ 10687 h 13931"/>
                            <a:gd name="connsiteX30" fmla="*/ 4236 w 39669"/>
                            <a:gd name="connsiteY30" fmla="*/ 10877 h 13931"/>
                            <a:gd name="connsiteX31" fmla="*/ 15285 w 39669"/>
                            <a:gd name="connsiteY31" fmla="*/ 10210 h 13931"/>
                            <a:gd name="connsiteX32" fmla="*/ 37669 w 39669"/>
                            <a:gd name="connsiteY32" fmla="*/ 10401 h 13931"/>
                            <a:gd name="connsiteX33" fmla="*/ 37859 w 39669"/>
                            <a:gd name="connsiteY33" fmla="*/ 10591 h 13931"/>
                            <a:gd name="connsiteX34" fmla="*/ 37669 w 39669"/>
                            <a:gd name="connsiteY34" fmla="*/ 10782 h 13931"/>
                            <a:gd name="connsiteX35" fmla="*/ 37669 w 39669"/>
                            <a:gd name="connsiteY35" fmla="*/ 10782 h 13931"/>
                            <a:gd name="connsiteX36" fmla="*/ 35192 w 39669"/>
                            <a:gd name="connsiteY36" fmla="*/ 10782 h 139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</a:cxnLst>
                          <a:rect l="l" t="t" r="r" b="b"/>
                          <a:pathLst>
                            <a:path w="39669" h="13931">
                              <a:moveTo>
                                <a:pt x="35192" y="10782"/>
                              </a:moveTo>
                              <a:lnTo>
                                <a:pt x="37669" y="10591"/>
                              </a:lnTo>
                              <a:lnTo>
                                <a:pt x="37669" y="10972"/>
                              </a:lnTo>
                              <a:cubicBezTo>
                                <a:pt x="30239" y="11830"/>
                                <a:pt x="22810" y="12306"/>
                                <a:pt x="15380" y="12877"/>
                              </a:cubicBezTo>
                              <a:cubicBezTo>
                                <a:pt x="11761" y="12973"/>
                                <a:pt x="8237" y="14020"/>
                                <a:pt x="4141" y="13925"/>
                              </a:cubicBezTo>
                              <a:cubicBezTo>
                                <a:pt x="3665" y="13925"/>
                                <a:pt x="3093" y="13830"/>
                                <a:pt x="2426" y="13639"/>
                              </a:cubicBezTo>
                              <a:cubicBezTo>
                                <a:pt x="1569" y="13354"/>
                                <a:pt x="998" y="12687"/>
                                <a:pt x="617" y="12020"/>
                              </a:cubicBezTo>
                              <a:cubicBezTo>
                                <a:pt x="-50" y="10687"/>
                                <a:pt x="-50" y="9448"/>
                                <a:pt x="45" y="8305"/>
                              </a:cubicBezTo>
                              <a:cubicBezTo>
                                <a:pt x="140" y="6210"/>
                                <a:pt x="712" y="4114"/>
                                <a:pt x="712" y="2686"/>
                              </a:cubicBezTo>
                              <a:lnTo>
                                <a:pt x="712" y="2590"/>
                              </a:lnTo>
                              <a:cubicBezTo>
                                <a:pt x="712" y="1828"/>
                                <a:pt x="1283" y="1162"/>
                                <a:pt x="2045" y="1066"/>
                              </a:cubicBezTo>
                              <a:cubicBezTo>
                                <a:pt x="6046" y="590"/>
                                <a:pt x="9951" y="685"/>
                                <a:pt x="13761" y="685"/>
                              </a:cubicBezTo>
                              <a:cubicBezTo>
                                <a:pt x="17571" y="685"/>
                                <a:pt x="21381" y="304"/>
                                <a:pt x="25286" y="209"/>
                              </a:cubicBezTo>
                              <a:cubicBezTo>
                                <a:pt x="29192" y="209"/>
                                <a:pt x="32906" y="-458"/>
                                <a:pt x="37097" y="590"/>
                              </a:cubicBezTo>
                              <a:cubicBezTo>
                                <a:pt x="37955" y="971"/>
                                <a:pt x="39383" y="1257"/>
                                <a:pt x="39669" y="2971"/>
                              </a:cubicBezTo>
                              <a:cubicBezTo>
                                <a:pt x="39479" y="4400"/>
                                <a:pt x="38717" y="5067"/>
                                <a:pt x="38050" y="5829"/>
                              </a:cubicBezTo>
                              <a:lnTo>
                                <a:pt x="36050" y="8020"/>
                              </a:lnTo>
                              <a:cubicBezTo>
                                <a:pt x="35478" y="8972"/>
                                <a:pt x="34526" y="9829"/>
                                <a:pt x="35192" y="10782"/>
                              </a:cubicBezTo>
                              <a:close/>
                              <a:moveTo>
                                <a:pt x="35192" y="10782"/>
                              </a:moveTo>
                              <a:cubicBezTo>
                                <a:pt x="34335" y="9925"/>
                                <a:pt x="35192" y="8782"/>
                                <a:pt x="35669" y="7924"/>
                              </a:cubicBezTo>
                              <a:lnTo>
                                <a:pt x="37383" y="5448"/>
                              </a:lnTo>
                              <a:cubicBezTo>
                                <a:pt x="37955" y="4686"/>
                                <a:pt x="38526" y="3733"/>
                                <a:pt x="38431" y="3067"/>
                              </a:cubicBezTo>
                              <a:cubicBezTo>
                                <a:pt x="38431" y="2686"/>
                                <a:pt x="37478" y="2209"/>
                                <a:pt x="36621" y="2114"/>
                              </a:cubicBezTo>
                              <a:cubicBezTo>
                                <a:pt x="33097" y="1543"/>
                                <a:pt x="29001" y="2305"/>
                                <a:pt x="25286" y="2686"/>
                              </a:cubicBezTo>
                              <a:cubicBezTo>
                                <a:pt x="21476" y="3067"/>
                                <a:pt x="17666" y="3448"/>
                                <a:pt x="13666" y="3543"/>
                              </a:cubicBezTo>
                              <a:cubicBezTo>
                                <a:pt x="9761" y="3638"/>
                                <a:pt x="5951" y="3638"/>
                                <a:pt x="2236" y="4114"/>
                              </a:cubicBezTo>
                              <a:lnTo>
                                <a:pt x="3569" y="2495"/>
                              </a:lnTo>
                              <a:cubicBezTo>
                                <a:pt x="3474" y="4972"/>
                                <a:pt x="2903" y="6686"/>
                                <a:pt x="2807" y="8401"/>
                              </a:cubicBezTo>
                              <a:cubicBezTo>
                                <a:pt x="2712" y="9258"/>
                                <a:pt x="2807" y="10020"/>
                                <a:pt x="2998" y="10401"/>
                              </a:cubicBezTo>
                              <a:cubicBezTo>
                                <a:pt x="3093" y="10496"/>
                                <a:pt x="3284" y="10687"/>
                                <a:pt x="3284" y="10687"/>
                              </a:cubicBezTo>
                              <a:cubicBezTo>
                                <a:pt x="3474" y="10782"/>
                                <a:pt x="3855" y="10877"/>
                                <a:pt x="4236" y="10877"/>
                              </a:cubicBezTo>
                              <a:cubicBezTo>
                                <a:pt x="7570" y="11068"/>
                                <a:pt x="11380" y="10020"/>
                                <a:pt x="15285" y="10210"/>
                              </a:cubicBezTo>
                              <a:cubicBezTo>
                                <a:pt x="22715" y="10210"/>
                                <a:pt x="30239" y="10210"/>
                                <a:pt x="37669" y="10401"/>
                              </a:cubicBezTo>
                              <a:cubicBezTo>
                                <a:pt x="37764" y="10401"/>
                                <a:pt x="37859" y="10496"/>
                                <a:pt x="37859" y="10591"/>
                              </a:cubicBezTo>
                              <a:cubicBezTo>
                                <a:pt x="37859" y="10687"/>
                                <a:pt x="37764" y="10782"/>
                                <a:pt x="37669" y="10782"/>
                              </a:cubicBezTo>
                              <a:lnTo>
                                <a:pt x="37669" y="10782"/>
                              </a:lnTo>
                              <a:lnTo>
                                <a:pt x="35192" y="10782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44" name="Freeform: Shape 1443">
                          <a:extLst>
                            <a:ext uri="{FF2B5EF4-FFF2-40B4-BE49-F238E27FC236}">
                              <a16:creationId xmlns:a16="http://schemas.microsoft.com/office/drawing/2014/main" id="{47BBB7C7-A7A1-4D64-AEB0-1D10B382A53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5135" y="3788853"/>
                          <a:ext cx="19526" cy="3714"/>
                        </a:xfrm>
                        <a:custGeom>
                          <a:avLst/>
                          <a:gdLst>
                            <a:gd name="connsiteX0" fmla="*/ 0 w 19526"/>
                            <a:gd name="connsiteY0" fmla="*/ 3715 h 3714"/>
                            <a:gd name="connsiteX1" fmla="*/ 4382 w 19526"/>
                            <a:gd name="connsiteY1" fmla="*/ 667 h 3714"/>
                            <a:gd name="connsiteX2" fmla="*/ 9525 w 19526"/>
                            <a:gd name="connsiteY2" fmla="*/ 0 h 3714"/>
                            <a:gd name="connsiteX3" fmla="*/ 19526 w 19526"/>
                            <a:gd name="connsiteY3" fmla="*/ 1810 h 3714"/>
                            <a:gd name="connsiteX4" fmla="*/ 14478 w 19526"/>
                            <a:gd name="connsiteY4" fmla="*/ 2858 h 3714"/>
                            <a:gd name="connsiteX5" fmla="*/ 9525 w 19526"/>
                            <a:gd name="connsiteY5" fmla="*/ 3143 h 3714"/>
                            <a:gd name="connsiteX6" fmla="*/ 4667 w 19526"/>
                            <a:gd name="connsiteY6" fmla="*/ 3048 h 3714"/>
                            <a:gd name="connsiteX7" fmla="*/ 0 w 19526"/>
                            <a:gd name="connsiteY7" fmla="*/ 3715 h 37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9526" h="3714">
                              <a:moveTo>
                                <a:pt x="0" y="3715"/>
                              </a:moveTo>
                              <a:cubicBezTo>
                                <a:pt x="667" y="1810"/>
                                <a:pt x="2762" y="1143"/>
                                <a:pt x="4382" y="667"/>
                              </a:cubicBezTo>
                              <a:cubicBezTo>
                                <a:pt x="6096" y="95"/>
                                <a:pt x="7811" y="0"/>
                                <a:pt x="9525" y="0"/>
                              </a:cubicBezTo>
                              <a:cubicBezTo>
                                <a:pt x="12954" y="0"/>
                                <a:pt x="16288" y="571"/>
                                <a:pt x="19526" y="1810"/>
                              </a:cubicBezTo>
                              <a:cubicBezTo>
                                <a:pt x="17812" y="2477"/>
                                <a:pt x="16192" y="2667"/>
                                <a:pt x="14478" y="2858"/>
                              </a:cubicBezTo>
                              <a:cubicBezTo>
                                <a:pt x="12859" y="3048"/>
                                <a:pt x="11144" y="3048"/>
                                <a:pt x="9525" y="3143"/>
                              </a:cubicBezTo>
                              <a:lnTo>
                                <a:pt x="4667" y="3048"/>
                              </a:lnTo>
                              <a:cubicBezTo>
                                <a:pt x="3048" y="3048"/>
                                <a:pt x="1524" y="2858"/>
                                <a:pt x="0" y="37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45" name="Freeform: Shape 1444">
                          <a:extLst>
                            <a:ext uri="{FF2B5EF4-FFF2-40B4-BE49-F238E27FC236}">
                              <a16:creationId xmlns:a16="http://schemas.microsoft.com/office/drawing/2014/main" id="{984E952D-D5AC-4696-BAC5-38462D0B62C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4270" y="3803573"/>
                          <a:ext cx="44297" cy="9664"/>
                        </a:xfrm>
                        <a:custGeom>
                          <a:avLst/>
                          <a:gdLst>
                            <a:gd name="connsiteX0" fmla="*/ 6197 w 44297"/>
                            <a:gd name="connsiteY0" fmla="*/ 9664 h 9664"/>
                            <a:gd name="connsiteX1" fmla="*/ 2387 w 44297"/>
                            <a:gd name="connsiteY1" fmla="*/ 7188 h 9664"/>
                            <a:gd name="connsiteX2" fmla="*/ 101 w 44297"/>
                            <a:gd name="connsiteY2" fmla="*/ 5283 h 9664"/>
                            <a:gd name="connsiteX3" fmla="*/ 482 w 44297"/>
                            <a:gd name="connsiteY3" fmla="*/ 2235 h 9664"/>
                            <a:gd name="connsiteX4" fmla="*/ 1435 w 44297"/>
                            <a:gd name="connsiteY4" fmla="*/ 1663 h 9664"/>
                            <a:gd name="connsiteX5" fmla="*/ 1625 w 44297"/>
                            <a:gd name="connsiteY5" fmla="*/ 1663 h 9664"/>
                            <a:gd name="connsiteX6" fmla="*/ 11817 w 44297"/>
                            <a:gd name="connsiteY6" fmla="*/ 901 h 9664"/>
                            <a:gd name="connsiteX7" fmla="*/ 22675 w 44297"/>
                            <a:gd name="connsiteY7" fmla="*/ 139 h 9664"/>
                            <a:gd name="connsiteX8" fmla="*/ 44297 w 44297"/>
                            <a:gd name="connsiteY8" fmla="*/ 996 h 9664"/>
                            <a:gd name="connsiteX9" fmla="*/ 22866 w 44297"/>
                            <a:gd name="connsiteY9" fmla="*/ 3187 h 9664"/>
                            <a:gd name="connsiteX10" fmla="*/ 12293 w 44297"/>
                            <a:gd name="connsiteY10" fmla="*/ 3854 h 9664"/>
                            <a:gd name="connsiteX11" fmla="*/ 1149 w 44297"/>
                            <a:gd name="connsiteY11" fmla="*/ 3568 h 9664"/>
                            <a:gd name="connsiteX12" fmla="*/ 2292 w 44297"/>
                            <a:gd name="connsiteY12" fmla="*/ 2997 h 9664"/>
                            <a:gd name="connsiteX13" fmla="*/ 1816 w 44297"/>
                            <a:gd name="connsiteY13" fmla="*/ 4806 h 9664"/>
                            <a:gd name="connsiteX14" fmla="*/ 3054 w 44297"/>
                            <a:gd name="connsiteY14" fmla="*/ 6045 h 9664"/>
                            <a:gd name="connsiteX15" fmla="*/ 5245 w 44297"/>
                            <a:gd name="connsiteY15" fmla="*/ 7283 h 9664"/>
                            <a:gd name="connsiteX16" fmla="*/ 6197 w 44297"/>
                            <a:gd name="connsiteY16" fmla="*/ 9664 h 96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44297" h="9664">
                              <a:moveTo>
                                <a:pt x="6197" y="9664"/>
                              </a:moveTo>
                              <a:cubicBezTo>
                                <a:pt x="5721" y="7854"/>
                                <a:pt x="4006" y="7664"/>
                                <a:pt x="2387" y="7188"/>
                              </a:cubicBezTo>
                              <a:cubicBezTo>
                                <a:pt x="1625" y="6997"/>
                                <a:pt x="482" y="6521"/>
                                <a:pt x="101" y="5283"/>
                              </a:cubicBezTo>
                              <a:cubicBezTo>
                                <a:pt x="-185" y="4044"/>
                                <a:pt x="196" y="3092"/>
                                <a:pt x="482" y="2235"/>
                              </a:cubicBezTo>
                              <a:cubicBezTo>
                                <a:pt x="577" y="1854"/>
                                <a:pt x="1054" y="1568"/>
                                <a:pt x="1435" y="1663"/>
                              </a:cubicBezTo>
                              <a:lnTo>
                                <a:pt x="1625" y="1663"/>
                              </a:lnTo>
                              <a:cubicBezTo>
                                <a:pt x="4864" y="2330"/>
                                <a:pt x="8293" y="1473"/>
                                <a:pt x="11817" y="901"/>
                              </a:cubicBezTo>
                              <a:cubicBezTo>
                                <a:pt x="15532" y="234"/>
                                <a:pt x="19151" y="330"/>
                                <a:pt x="22675" y="139"/>
                              </a:cubicBezTo>
                              <a:cubicBezTo>
                                <a:pt x="29819" y="-51"/>
                                <a:pt x="37058" y="-242"/>
                                <a:pt x="44297" y="996"/>
                              </a:cubicBezTo>
                              <a:cubicBezTo>
                                <a:pt x="37058" y="1663"/>
                                <a:pt x="30105" y="2616"/>
                                <a:pt x="22866" y="3187"/>
                              </a:cubicBezTo>
                              <a:cubicBezTo>
                                <a:pt x="19246" y="3568"/>
                                <a:pt x="15627" y="3378"/>
                                <a:pt x="12293" y="3854"/>
                              </a:cubicBezTo>
                              <a:cubicBezTo>
                                <a:pt x="8769" y="4235"/>
                                <a:pt x="4959" y="4902"/>
                                <a:pt x="1149" y="3568"/>
                              </a:cubicBezTo>
                              <a:lnTo>
                                <a:pt x="2292" y="2997"/>
                              </a:lnTo>
                              <a:cubicBezTo>
                                <a:pt x="2006" y="3663"/>
                                <a:pt x="1720" y="4330"/>
                                <a:pt x="1816" y="4806"/>
                              </a:cubicBezTo>
                              <a:cubicBezTo>
                                <a:pt x="1816" y="5187"/>
                                <a:pt x="2292" y="5759"/>
                                <a:pt x="3054" y="6045"/>
                              </a:cubicBezTo>
                              <a:cubicBezTo>
                                <a:pt x="3721" y="6426"/>
                                <a:pt x="4578" y="6807"/>
                                <a:pt x="5245" y="7283"/>
                              </a:cubicBezTo>
                              <a:cubicBezTo>
                                <a:pt x="5816" y="7854"/>
                                <a:pt x="6292" y="8807"/>
                                <a:pt x="6197" y="966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grpSp>
                  <p:nvGrpSpPr>
                    <p:cNvPr id="1368" name="Graphic 3">
                      <a:extLst>
                        <a:ext uri="{FF2B5EF4-FFF2-40B4-BE49-F238E27FC236}">
                          <a16:creationId xmlns:a16="http://schemas.microsoft.com/office/drawing/2014/main" id="{6C3F2A57-7206-48B4-A5B5-2A919C0EBD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04096" y="3199577"/>
                      <a:ext cx="72153" cy="341592"/>
                      <a:chOff x="6104096" y="3199577"/>
                      <a:chExt cx="72153" cy="341592"/>
                    </a:xfrm>
                    <a:solidFill>
                      <a:srgbClr val="84513A"/>
                    </a:solidFill>
                  </p:grpSpPr>
                  <p:grpSp>
                    <p:nvGrpSpPr>
                      <p:cNvPr id="1406" name="Graphic 3">
                        <a:extLst>
                          <a:ext uri="{FF2B5EF4-FFF2-40B4-BE49-F238E27FC236}">
                            <a16:creationId xmlns:a16="http://schemas.microsoft.com/office/drawing/2014/main" id="{902CCF91-CB70-4576-B2EB-526FCF0E9D5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2573" y="3199577"/>
                        <a:ext cx="41894" cy="80356"/>
                        <a:chOff x="6112573" y="3199577"/>
                        <a:chExt cx="41894" cy="80356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31" name="Freeform: Shape 1430">
                          <a:extLst>
                            <a:ext uri="{FF2B5EF4-FFF2-40B4-BE49-F238E27FC236}">
                              <a16:creationId xmlns:a16="http://schemas.microsoft.com/office/drawing/2014/main" id="{91A19EBF-84D1-40AF-8C11-9422C7946A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2646" y="3199577"/>
                          <a:ext cx="22239" cy="35651"/>
                        </a:xfrm>
                        <a:custGeom>
                          <a:avLst/>
                          <a:gdLst>
                            <a:gd name="connsiteX0" fmla="*/ 19741 w 22239"/>
                            <a:gd name="connsiteY0" fmla="*/ 35398 h 35651"/>
                            <a:gd name="connsiteX1" fmla="*/ 595 w 22239"/>
                            <a:gd name="connsiteY1" fmla="*/ 33779 h 35651"/>
                            <a:gd name="connsiteX2" fmla="*/ 24 w 22239"/>
                            <a:gd name="connsiteY2" fmla="*/ 32541 h 35651"/>
                            <a:gd name="connsiteX3" fmla="*/ 214 w 22239"/>
                            <a:gd name="connsiteY3" fmla="*/ 32255 h 35651"/>
                            <a:gd name="connsiteX4" fmla="*/ 310 w 22239"/>
                            <a:gd name="connsiteY4" fmla="*/ 32160 h 35651"/>
                            <a:gd name="connsiteX5" fmla="*/ 8120 w 22239"/>
                            <a:gd name="connsiteY5" fmla="*/ 22349 h 35651"/>
                            <a:gd name="connsiteX6" fmla="*/ 14121 w 22239"/>
                            <a:gd name="connsiteY6" fmla="*/ 11776 h 35651"/>
                            <a:gd name="connsiteX7" fmla="*/ 15264 w 22239"/>
                            <a:gd name="connsiteY7" fmla="*/ 13681 h 35651"/>
                            <a:gd name="connsiteX8" fmla="*/ 9644 w 22239"/>
                            <a:gd name="connsiteY8" fmla="*/ 11586 h 35651"/>
                            <a:gd name="connsiteX9" fmla="*/ 6406 w 22239"/>
                            <a:gd name="connsiteY9" fmla="*/ 5680 h 35651"/>
                            <a:gd name="connsiteX10" fmla="*/ 10692 w 22239"/>
                            <a:gd name="connsiteY10" fmla="*/ 441 h 35651"/>
                            <a:gd name="connsiteX11" fmla="*/ 16693 w 22239"/>
                            <a:gd name="connsiteY11" fmla="*/ 346 h 35651"/>
                            <a:gd name="connsiteX12" fmla="*/ 17455 w 22239"/>
                            <a:gd name="connsiteY12" fmla="*/ 822 h 35651"/>
                            <a:gd name="connsiteX13" fmla="*/ 20979 w 22239"/>
                            <a:gd name="connsiteY13" fmla="*/ 9300 h 35651"/>
                            <a:gd name="connsiteX14" fmla="*/ 22122 w 22239"/>
                            <a:gd name="connsiteY14" fmla="*/ 18158 h 35651"/>
                            <a:gd name="connsiteX15" fmla="*/ 19741 w 22239"/>
                            <a:gd name="connsiteY15" fmla="*/ 35398 h 35651"/>
                            <a:gd name="connsiteX16" fmla="*/ 19741 w 22239"/>
                            <a:gd name="connsiteY16" fmla="*/ 35398 h 35651"/>
                            <a:gd name="connsiteX17" fmla="*/ 20407 w 22239"/>
                            <a:gd name="connsiteY17" fmla="*/ 18253 h 35651"/>
                            <a:gd name="connsiteX18" fmla="*/ 18788 w 22239"/>
                            <a:gd name="connsiteY18" fmla="*/ 9871 h 35651"/>
                            <a:gd name="connsiteX19" fmla="*/ 15454 w 22239"/>
                            <a:gd name="connsiteY19" fmla="*/ 2537 h 35651"/>
                            <a:gd name="connsiteX20" fmla="*/ 16216 w 22239"/>
                            <a:gd name="connsiteY20" fmla="*/ 3013 h 35651"/>
                            <a:gd name="connsiteX21" fmla="*/ 11549 w 22239"/>
                            <a:gd name="connsiteY21" fmla="*/ 3204 h 35651"/>
                            <a:gd name="connsiteX22" fmla="*/ 9263 w 22239"/>
                            <a:gd name="connsiteY22" fmla="*/ 5775 h 35651"/>
                            <a:gd name="connsiteX23" fmla="*/ 11359 w 22239"/>
                            <a:gd name="connsiteY23" fmla="*/ 9014 h 35651"/>
                            <a:gd name="connsiteX24" fmla="*/ 15740 w 22239"/>
                            <a:gd name="connsiteY24" fmla="*/ 10728 h 35651"/>
                            <a:gd name="connsiteX25" fmla="*/ 15835 w 22239"/>
                            <a:gd name="connsiteY25" fmla="*/ 10728 h 35651"/>
                            <a:gd name="connsiteX26" fmla="*/ 16978 w 22239"/>
                            <a:gd name="connsiteY26" fmla="*/ 12443 h 35651"/>
                            <a:gd name="connsiteX27" fmla="*/ 16883 w 22239"/>
                            <a:gd name="connsiteY27" fmla="*/ 12633 h 35651"/>
                            <a:gd name="connsiteX28" fmla="*/ 10120 w 22239"/>
                            <a:gd name="connsiteY28" fmla="*/ 23968 h 35651"/>
                            <a:gd name="connsiteX29" fmla="*/ 1643 w 22239"/>
                            <a:gd name="connsiteY29" fmla="*/ 33493 h 35651"/>
                            <a:gd name="connsiteX30" fmla="*/ 1357 w 22239"/>
                            <a:gd name="connsiteY30" fmla="*/ 31874 h 35651"/>
                            <a:gd name="connsiteX31" fmla="*/ 19741 w 22239"/>
                            <a:gd name="connsiteY31" fmla="*/ 35398 h 3565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</a:cxnLst>
                          <a:rect l="l" t="t" r="r" b="b"/>
                          <a:pathLst>
                            <a:path w="22239" h="35651">
                              <a:moveTo>
                                <a:pt x="19741" y="35398"/>
                              </a:moveTo>
                              <a:cubicBezTo>
                                <a:pt x="13454" y="35589"/>
                                <a:pt x="6977" y="36351"/>
                                <a:pt x="595" y="33779"/>
                              </a:cubicBezTo>
                              <a:cubicBezTo>
                                <a:pt x="119" y="33588"/>
                                <a:pt x="-71" y="33017"/>
                                <a:pt x="24" y="32541"/>
                              </a:cubicBezTo>
                              <a:cubicBezTo>
                                <a:pt x="24" y="32445"/>
                                <a:pt x="119" y="32350"/>
                                <a:pt x="214" y="32255"/>
                              </a:cubicBezTo>
                              <a:lnTo>
                                <a:pt x="310" y="32160"/>
                              </a:lnTo>
                              <a:cubicBezTo>
                                <a:pt x="3072" y="29016"/>
                                <a:pt x="5548" y="25683"/>
                                <a:pt x="8120" y="22349"/>
                              </a:cubicBezTo>
                              <a:cubicBezTo>
                                <a:pt x="10501" y="19015"/>
                                <a:pt x="12978" y="15491"/>
                                <a:pt x="14121" y="11776"/>
                              </a:cubicBezTo>
                              <a:lnTo>
                                <a:pt x="15264" y="13681"/>
                              </a:lnTo>
                              <a:cubicBezTo>
                                <a:pt x="13359" y="13300"/>
                                <a:pt x="11359" y="12824"/>
                                <a:pt x="9644" y="11586"/>
                              </a:cubicBezTo>
                              <a:cubicBezTo>
                                <a:pt x="7930" y="10443"/>
                                <a:pt x="6310" y="8347"/>
                                <a:pt x="6406" y="5680"/>
                              </a:cubicBezTo>
                              <a:cubicBezTo>
                                <a:pt x="6406" y="2918"/>
                                <a:pt x="8692" y="918"/>
                                <a:pt x="10692" y="441"/>
                              </a:cubicBezTo>
                              <a:cubicBezTo>
                                <a:pt x="12787" y="-225"/>
                                <a:pt x="14788" y="-35"/>
                                <a:pt x="16693" y="346"/>
                              </a:cubicBezTo>
                              <a:cubicBezTo>
                                <a:pt x="16978" y="346"/>
                                <a:pt x="17264" y="632"/>
                                <a:pt x="17455" y="822"/>
                              </a:cubicBezTo>
                              <a:cubicBezTo>
                                <a:pt x="19360" y="3489"/>
                                <a:pt x="20312" y="6347"/>
                                <a:pt x="20979" y="9300"/>
                              </a:cubicBezTo>
                              <a:cubicBezTo>
                                <a:pt x="21646" y="12252"/>
                                <a:pt x="22027" y="15205"/>
                                <a:pt x="22122" y="18158"/>
                              </a:cubicBezTo>
                              <a:cubicBezTo>
                                <a:pt x="22503" y="23873"/>
                                <a:pt x="22027" y="29969"/>
                                <a:pt x="19741" y="35398"/>
                              </a:cubicBezTo>
                              <a:close/>
                              <a:moveTo>
                                <a:pt x="19741" y="35398"/>
                              </a:moveTo>
                              <a:cubicBezTo>
                                <a:pt x="21169" y="29778"/>
                                <a:pt x="20979" y="23873"/>
                                <a:pt x="20407" y="18253"/>
                              </a:cubicBezTo>
                              <a:cubicBezTo>
                                <a:pt x="20026" y="15396"/>
                                <a:pt x="19550" y="12633"/>
                                <a:pt x="18788" y="9871"/>
                              </a:cubicBezTo>
                              <a:cubicBezTo>
                                <a:pt x="17931" y="7204"/>
                                <a:pt x="16978" y="4537"/>
                                <a:pt x="15454" y="2537"/>
                              </a:cubicBezTo>
                              <a:lnTo>
                                <a:pt x="16216" y="3013"/>
                              </a:lnTo>
                              <a:cubicBezTo>
                                <a:pt x="14597" y="2823"/>
                                <a:pt x="12978" y="2727"/>
                                <a:pt x="11549" y="3204"/>
                              </a:cubicBezTo>
                              <a:cubicBezTo>
                                <a:pt x="10216" y="3680"/>
                                <a:pt x="9263" y="4632"/>
                                <a:pt x="9263" y="5775"/>
                              </a:cubicBezTo>
                              <a:cubicBezTo>
                                <a:pt x="9263" y="6918"/>
                                <a:pt x="10120" y="8157"/>
                                <a:pt x="11359" y="9014"/>
                              </a:cubicBezTo>
                              <a:cubicBezTo>
                                <a:pt x="12597" y="9871"/>
                                <a:pt x="14121" y="10347"/>
                                <a:pt x="15740" y="10728"/>
                              </a:cubicBezTo>
                              <a:lnTo>
                                <a:pt x="15835" y="10728"/>
                              </a:lnTo>
                              <a:cubicBezTo>
                                <a:pt x="16597" y="10919"/>
                                <a:pt x="17074" y="11681"/>
                                <a:pt x="16978" y="12443"/>
                              </a:cubicBezTo>
                              <a:lnTo>
                                <a:pt x="16883" y="12633"/>
                              </a:lnTo>
                              <a:cubicBezTo>
                                <a:pt x="15264" y="17110"/>
                                <a:pt x="12692" y="20539"/>
                                <a:pt x="10120" y="23968"/>
                              </a:cubicBezTo>
                              <a:cubicBezTo>
                                <a:pt x="7549" y="27397"/>
                                <a:pt x="4596" y="30445"/>
                                <a:pt x="1643" y="33493"/>
                              </a:cubicBezTo>
                              <a:lnTo>
                                <a:pt x="1357" y="31874"/>
                              </a:lnTo>
                              <a:cubicBezTo>
                                <a:pt x="6977" y="34541"/>
                                <a:pt x="13549" y="34731"/>
                                <a:pt x="19741" y="3539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32" name="Freeform: Shape 1431">
                          <a:extLst>
                            <a:ext uri="{FF2B5EF4-FFF2-40B4-BE49-F238E27FC236}">
                              <a16:creationId xmlns:a16="http://schemas.microsoft.com/office/drawing/2014/main" id="{03B0B0D7-50C9-4126-89B2-B2E96EE6E60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2573" y="3236814"/>
                          <a:ext cx="41894" cy="43118"/>
                        </a:xfrm>
                        <a:custGeom>
                          <a:avLst/>
                          <a:gdLst>
                            <a:gd name="connsiteX0" fmla="*/ 0 w 41894"/>
                            <a:gd name="connsiteY0" fmla="*/ 6828 h 43118"/>
                            <a:gd name="connsiteX1" fmla="*/ 9334 w 41894"/>
                            <a:gd name="connsiteY1" fmla="*/ 1780 h 43118"/>
                            <a:gd name="connsiteX2" fmla="*/ 19907 w 41894"/>
                            <a:gd name="connsiteY2" fmla="*/ 161 h 43118"/>
                            <a:gd name="connsiteX3" fmla="*/ 30670 w 41894"/>
                            <a:gd name="connsiteY3" fmla="*/ 446 h 43118"/>
                            <a:gd name="connsiteX4" fmla="*/ 41339 w 41894"/>
                            <a:gd name="connsiteY4" fmla="*/ 4161 h 43118"/>
                            <a:gd name="connsiteX5" fmla="*/ 41624 w 41894"/>
                            <a:gd name="connsiteY5" fmla="*/ 6161 h 43118"/>
                            <a:gd name="connsiteX6" fmla="*/ 41243 w 41894"/>
                            <a:gd name="connsiteY6" fmla="*/ 6542 h 43118"/>
                            <a:gd name="connsiteX7" fmla="*/ 41148 w 41894"/>
                            <a:gd name="connsiteY7" fmla="*/ 6638 h 43118"/>
                            <a:gd name="connsiteX8" fmla="*/ 31242 w 41894"/>
                            <a:gd name="connsiteY8" fmla="*/ 10257 h 43118"/>
                            <a:gd name="connsiteX9" fmla="*/ 20955 w 41894"/>
                            <a:gd name="connsiteY9" fmla="*/ 10924 h 43118"/>
                            <a:gd name="connsiteX10" fmla="*/ 22289 w 41894"/>
                            <a:gd name="connsiteY10" fmla="*/ 9590 h 43118"/>
                            <a:gd name="connsiteX11" fmla="*/ 22479 w 41894"/>
                            <a:gd name="connsiteY11" fmla="*/ 26831 h 43118"/>
                            <a:gd name="connsiteX12" fmla="*/ 21622 w 41894"/>
                            <a:gd name="connsiteY12" fmla="*/ 35594 h 43118"/>
                            <a:gd name="connsiteX13" fmla="*/ 17526 w 41894"/>
                            <a:gd name="connsiteY13" fmla="*/ 43118 h 43118"/>
                            <a:gd name="connsiteX14" fmla="*/ 20574 w 41894"/>
                            <a:gd name="connsiteY14" fmla="*/ 35403 h 43118"/>
                            <a:gd name="connsiteX15" fmla="*/ 20669 w 41894"/>
                            <a:gd name="connsiteY15" fmla="*/ 26831 h 43118"/>
                            <a:gd name="connsiteX16" fmla="*/ 19621 w 41894"/>
                            <a:gd name="connsiteY16" fmla="*/ 9400 h 43118"/>
                            <a:gd name="connsiteX17" fmla="*/ 20860 w 41894"/>
                            <a:gd name="connsiteY17" fmla="*/ 8066 h 43118"/>
                            <a:gd name="connsiteX18" fmla="*/ 20860 w 41894"/>
                            <a:gd name="connsiteY18" fmla="*/ 8066 h 43118"/>
                            <a:gd name="connsiteX19" fmla="*/ 39624 w 41894"/>
                            <a:gd name="connsiteY19" fmla="*/ 3971 h 43118"/>
                            <a:gd name="connsiteX20" fmla="*/ 39433 w 41894"/>
                            <a:gd name="connsiteY20" fmla="*/ 6447 h 43118"/>
                            <a:gd name="connsiteX21" fmla="*/ 30290 w 41894"/>
                            <a:gd name="connsiteY21" fmla="*/ 3209 h 43118"/>
                            <a:gd name="connsiteX22" fmla="*/ 20003 w 41894"/>
                            <a:gd name="connsiteY22" fmla="*/ 2447 h 43118"/>
                            <a:gd name="connsiteX23" fmla="*/ 9620 w 41894"/>
                            <a:gd name="connsiteY23" fmla="*/ 3209 h 43118"/>
                            <a:gd name="connsiteX24" fmla="*/ 0 w 41894"/>
                            <a:gd name="connsiteY24" fmla="*/ 6828 h 431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</a:cxnLst>
                          <a:rect l="l" t="t" r="r" b="b"/>
                          <a:pathLst>
                            <a:path w="41894" h="43118">
                              <a:moveTo>
                                <a:pt x="0" y="6828"/>
                              </a:moveTo>
                              <a:cubicBezTo>
                                <a:pt x="2286" y="3875"/>
                                <a:pt x="6001" y="2828"/>
                                <a:pt x="9334" y="1780"/>
                              </a:cubicBezTo>
                              <a:cubicBezTo>
                                <a:pt x="12764" y="827"/>
                                <a:pt x="16383" y="446"/>
                                <a:pt x="19907" y="161"/>
                              </a:cubicBezTo>
                              <a:cubicBezTo>
                                <a:pt x="23432" y="-125"/>
                                <a:pt x="27051" y="-30"/>
                                <a:pt x="30670" y="446"/>
                              </a:cubicBezTo>
                              <a:cubicBezTo>
                                <a:pt x="34195" y="1018"/>
                                <a:pt x="37909" y="1589"/>
                                <a:pt x="41339" y="4161"/>
                              </a:cubicBezTo>
                              <a:cubicBezTo>
                                <a:pt x="41910" y="4637"/>
                                <a:pt x="42101" y="5495"/>
                                <a:pt x="41624" y="6161"/>
                              </a:cubicBezTo>
                              <a:cubicBezTo>
                                <a:pt x="41529" y="6352"/>
                                <a:pt x="41339" y="6447"/>
                                <a:pt x="41243" y="6542"/>
                              </a:cubicBezTo>
                              <a:lnTo>
                                <a:pt x="41148" y="6638"/>
                              </a:lnTo>
                              <a:cubicBezTo>
                                <a:pt x="38100" y="8543"/>
                                <a:pt x="34671" y="9781"/>
                                <a:pt x="31242" y="10257"/>
                              </a:cubicBezTo>
                              <a:cubicBezTo>
                                <a:pt x="27813" y="10829"/>
                                <a:pt x="24384" y="10924"/>
                                <a:pt x="20955" y="10924"/>
                              </a:cubicBezTo>
                              <a:lnTo>
                                <a:pt x="22289" y="9590"/>
                              </a:lnTo>
                              <a:cubicBezTo>
                                <a:pt x="22193" y="15115"/>
                                <a:pt x="22670" y="21020"/>
                                <a:pt x="22479" y="26831"/>
                              </a:cubicBezTo>
                              <a:cubicBezTo>
                                <a:pt x="22384" y="29783"/>
                                <a:pt x="22193" y="32736"/>
                                <a:pt x="21622" y="35594"/>
                              </a:cubicBezTo>
                              <a:cubicBezTo>
                                <a:pt x="20955" y="38451"/>
                                <a:pt x="19907" y="41499"/>
                                <a:pt x="17526" y="43118"/>
                              </a:cubicBezTo>
                              <a:cubicBezTo>
                                <a:pt x="19526" y="41118"/>
                                <a:pt x="20193" y="38165"/>
                                <a:pt x="20574" y="35403"/>
                              </a:cubicBezTo>
                              <a:cubicBezTo>
                                <a:pt x="20860" y="32546"/>
                                <a:pt x="20765" y="29688"/>
                                <a:pt x="20669" y="26831"/>
                              </a:cubicBezTo>
                              <a:cubicBezTo>
                                <a:pt x="20479" y="21116"/>
                                <a:pt x="19526" y="15496"/>
                                <a:pt x="19621" y="9400"/>
                              </a:cubicBezTo>
                              <a:cubicBezTo>
                                <a:pt x="19621" y="8638"/>
                                <a:pt x="20193" y="8066"/>
                                <a:pt x="20860" y="8066"/>
                              </a:cubicBezTo>
                              <a:lnTo>
                                <a:pt x="20860" y="8066"/>
                              </a:lnTo>
                              <a:cubicBezTo>
                                <a:pt x="27527" y="7971"/>
                                <a:pt x="34100" y="7209"/>
                                <a:pt x="39624" y="3971"/>
                              </a:cubicBezTo>
                              <a:lnTo>
                                <a:pt x="39433" y="6447"/>
                              </a:lnTo>
                              <a:cubicBezTo>
                                <a:pt x="37147" y="4637"/>
                                <a:pt x="33623" y="3780"/>
                                <a:pt x="30290" y="3209"/>
                              </a:cubicBezTo>
                              <a:cubicBezTo>
                                <a:pt x="26956" y="2732"/>
                                <a:pt x="23432" y="2447"/>
                                <a:pt x="20003" y="2447"/>
                              </a:cubicBezTo>
                              <a:cubicBezTo>
                                <a:pt x="16573" y="2447"/>
                                <a:pt x="13049" y="2732"/>
                                <a:pt x="9620" y="3209"/>
                              </a:cubicBezTo>
                              <a:cubicBezTo>
                                <a:pt x="6286" y="3685"/>
                                <a:pt x="2667" y="4352"/>
                                <a:pt x="0" y="682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33" name="Freeform: Shape 1432">
                          <a:extLst>
                            <a:ext uri="{FF2B5EF4-FFF2-40B4-BE49-F238E27FC236}">
                              <a16:creationId xmlns:a16="http://schemas.microsoft.com/office/drawing/2014/main" id="{EA16EBA6-6169-4C5B-BBF0-D2002D2688B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2574" y="3247072"/>
                          <a:ext cx="5437" cy="22574"/>
                        </a:xfrm>
                        <a:custGeom>
                          <a:avLst/>
                          <a:gdLst>
                            <a:gd name="connsiteX0" fmla="*/ 0 w 5437"/>
                            <a:gd name="connsiteY0" fmla="*/ 0 h 22574"/>
                            <a:gd name="connsiteX1" fmla="*/ 3715 w 5437"/>
                            <a:gd name="connsiteY1" fmla="*/ 4763 h 22574"/>
                            <a:gd name="connsiteX2" fmla="*/ 5239 w 5437"/>
                            <a:gd name="connsiteY2" fmla="*/ 10668 h 22574"/>
                            <a:gd name="connsiteX3" fmla="*/ 5334 w 5437"/>
                            <a:gd name="connsiteY3" fmla="*/ 16669 h 22574"/>
                            <a:gd name="connsiteX4" fmla="*/ 4096 w 5437"/>
                            <a:gd name="connsiteY4" fmla="*/ 22574 h 22574"/>
                            <a:gd name="connsiteX5" fmla="*/ 2191 w 5437"/>
                            <a:gd name="connsiteY5" fmla="*/ 11144 h 22574"/>
                            <a:gd name="connsiteX6" fmla="*/ 1429 w 5437"/>
                            <a:gd name="connsiteY6" fmla="*/ 5620 h 22574"/>
                            <a:gd name="connsiteX7" fmla="*/ 0 w 5437"/>
                            <a:gd name="connsiteY7" fmla="*/ 0 h 225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5437" h="22574">
                              <a:moveTo>
                                <a:pt x="0" y="0"/>
                              </a:moveTo>
                              <a:cubicBezTo>
                                <a:pt x="1810" y="952"/>
                                <a:pt x="2953" y="2857"/>
                                <a:pt x="3715" y="4763"/>
                              </a:cubicBezTo>
                              <a:cubicBezTo>
                                <a:pt x="4572" y="6667"/>
                                <a:pt x="4953" y="8668"/>
                                <a:pt x="5239" y="10668"/>
                              </a:cubicBezTo>
                              <a:cubicBezTo>
                                <a:pt x="5429" y="12668"/>
                                <a:pt x="5524" y="14668"/>
                                <a:pt x="5334" y="16669"/>
                              </a:cubicBezTo>
                              <a:cubicBezTo>
                                <a:pt x="5143" y="18669"/>
                                <a:pt x="4858" y="20669"/>
                                <a:pt x="4096" y="22574"/>
                              </a:cubicBezTo>
                              <a:cubicBezTo>
                                <a:pt x="3048" y="18669"/>
                                <a:pt x="2762" y="14859"/>
                                <a:pt x="2191" y="11144"/>
                              </a:cubicBezTo>
                              <a:cubicBezTo>
                                <a:pt x="2000" y="9239"/>
                                <a:pt x="1714" y="7429"/>
                                <a:pt x="1429" y="5620"/>
                              </a:cubicBezTo>
                              <a:cubicBezTo>
                                <a:pt x="1143" y="3619"/>
                                <a:pt x="762" y="1810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sp>
                    <p:nvSpPr>
                      <p:cNvPr id="1407" name="Freeform: Shape 1406">
                        <a:extLst>
                          <a:ext uri="{FF2B5EF4-FFF2-40B4-BE49-F238E27FC236}">
                            <a16:creationId xmlns:a16="http://schemas.microsoft.com/office/drawing/2014/main" id="{19428A23-99A2-4CC8-A438-0D13BB35FC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20395" y="3291892"/>
                        <a:ext cx="28766" cy="27778"/>
                      </a:xfrm>
                      <a:custGeom>
                        <a:avLst/>
                        <a:gdLst>
                          <a:gd name="connsiteX0" fmla="*/ 15610 w 28766"/>
                          <a:gd name="connsiteY0" fmla="*/ 24808 h 27778"/>
                          <a:gd name="connsiteX1" fmla="*/ 18467 w 28766"/>
                          <a:gd name="connsiteY1" fmla="*/ 26903 h 27778"/>
                          <a:gd name="connsiteX2" fmla="*/ 21229 w 28766"/>
                          <a:gd name="connsiteY2" fmla="*/ 25284 h 27778"/>
                          <a:gd name="connsiteX3" fmla="*/ 23992 w 28766"/>
                          <a:gd name="connsiteY3" fmla="*/ 18426 h 27778"/>
                          <a:gd name="connsiteX4" fmla="*/ 25611 w 28766"/>
                          <a:gd name="connsiteY4" fmla="*/ 11092 h 27778"/>
                          <a:gd name="connsiteX5" fmla="*/ 26373 w 28766"/>
                          <a:gd name="connsiteY5" fmla="*/ 3757 h 27778"/>
                          <a:gd name="connsiteX6" fmla="*/ 27516 w 28766"/>
                          <a:gd name="connsiteY6" fmla="*/ 4996 h 27778"/>
                          <a:gd name="connsiteX7" fmla="*/ 1608 w 28766"/>
                          <a:gd name="connsiteY7" fmla="*/ 2995 h 27778"/>
                          <a:gd name="connsiteX8" fmla="*/ 2941 w 28766"/>
                          <a:gd name="connsiteY8" fmla="*/ 995 h 27778"/>
                          <a:gd name="connsiteX9" fmla="*/ 4846 w 28766"/>
                          <a:gd name="connsiteY9" fmla="*/ 14330 h 27778"/>
                          <a:gd name="connsiteX10" fmla="*/ 5704 w 28766"/>
                          <a:gd name="connsiteY10" fmla="*/ 20807 h 27778"/>
                          <a:gd name="connsiteX11" fmla="*/ 7323 w 28766"/>
                          <a:gd name="connsiteY11" fmla="*/ 25284 h 27778"/>
                          <a:gd name="connsiteX12" fmla="*/ 9704 w 28766"/>
                          <a:gd name="connsiteY12" fmla="*/ 21569 h 27778"/>
                          <a:gd name="connsiteX13" fmla="*/ 10276 w 28766"/>
                          <a:gd name="connsiteY13" fmla="*/ 15187 h 27778"/>
                          <a:gd name="connsiteX14" fmla="*/ 10180 w 28766"/>
                          <a:gd name="connsiteY14" fmla="*/ 2043 h 27778"/>
                          <a:gd name="connsiteX15" fmla="*/ 11704 w 28766"/>
                          <a:gd name="connsiteY15" fmla="*/ 15187 h 27778"/>
                          <a:gd name="connsiteX16" fmla="*/ 11514 w 28766"/>
                          <a:gd name="connsiteY16" fmla="*/ 21950 h 27778"/>
                          <a:gd name="connsiteX17" fmla="*/ 10561 w 28766"/>
                          <a:gd name="connsiteY17" fmla="*/ 25474 h 27778"/>
                          <a:gd name="connsiteX18" fmla="*/ 9228 w 28766"/>
                          <a:gd name="connsiteY18" fmla="*/ 27189 h 27778"/>
                          <a:gd name="connsiteX19" fmla="*/ 7037 w 28766"/>
                          <a:gd name="connsiteY19" fmla="*/ 27760 h 27778"/>
                          <a:gd name="connsiteX20" fmla="*/ 3894 w 28766"/>
                          <a:gd name="connsiteY20" fmla="*/ 24808 h 27778"/>
                          <a:gd name="connsiteX21" fmla="*/ 3132 w 28766"/>
                          <a:gd name="connsiteY21" fmla="*/ 21379 h 27778"/>
                          <a:gd name="connsiteX22" fmla="*/ 2084 w 28766"/>
                          <a:gd name="connsiteY22" fmla="*/ 14806 h 27778"/>
                          <a:gd name="connsiteX23" fmla="*/ 84 w 28766"/>
                          <a:gd name="connsiteY23" fmla="*/ 2138 h 27778"/>
                          <a:gd name="connsiteX24" fmla="*/ 1036 w 28766"/>
                          <a:gd name="connsiteY24" fmla="*/ 138 h 27778"/>
                          <a:gd name="connsiteX25" fmla="*/ 1417 w 28766"/>
                          <a:gd name="connsiteY25" fmla="*/ 43 h 27778"/>
                          <a:gd name="connsiteX26" fmla="*/ 27611 w 28766"/>
                          <a:gd name="connsiteY26" fmla="*/ 2614 h 27778"/>
                          <a:gd name="connsiteX27" fmla="*/ 27706 w 28766"/>
                          <a:gd name="connsiteY27" fmla="*/ 2614 h 27778"/>
                          <a:gd name="connsiteX28" fmla="*/ 28754 w 28766"/>
                          <a:gd name="connsiteY28" fmla="*/ 3853 h 27778"/>
                          <a:gd name="connsiteX29" fmla="*/ 27516 w 28766"/>
                          <a:gd name="connsiteY29" fmla="*/ 11663 h 27778"/>
                          <a:gd name="connsiteX30" fmla="*/ 25420 w 28766"/>
                          <a:gd name="connsiteY30" fmla="*/ 19093 h 27778"/>
                          <a:gd name="connsiteX31" fmla="*/ 21896 w 28766"/>
                          <a:gd name="connsiteY31" fmla="*/ 25951 h 27778"/>
                          <a:gd name="connsiteX32" fmla="*/ 18372 w 28766"/>
                          <a:gd name="connsiteY32" fmla="*/ 27475 h 27778"/>
                          <a:gd name="connsiteX33" fmla="*/ 15610 w 28766"/>
                          <a:gd name="connsiteY33" fmla="*/ 24808 h 2777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</a:cxnLst>
                        <a:rect l="l" t="t" r="r" b="b"/>
                        <a:pathLst>
                          <a:path w="28766" h="27778">
                            <a:moveTo>
                              <a:pt x="15610" y="24808"/>
                            </a:moveTo>
                            <a:cubicBezTo>
                              <a:pt x="16467" y="25760"/>
                              <a:pt x="17324" y="26713"/>
                              <a:pt x="18467" y="26903"/>
                            </a:cubicBezTo>
                            <a:cubicBezTo>
                              <a:pt x="19610" y="27189"/>
                              <a:pt x="20467" y="26141"/>
                              <a:pt x="21229" y="25284"/>
                            </a:cubicBezTo>
                            <a:cubicBezTo>
                              <a:pt x="22563" y="23284"/>
                              <a:pt x="23325" y="20807"/>
                              <a:pt x="23992" y="18426"/>
                            </a:cubicBezTo>
                            <a:cubicBezTo>
                              <a:pt x="24658" y="16045"/>
                              <a:pt x="25230" y="13568"/>
                              <a:pt x="25611" y="11092"/>
                            </a:cubicBezTo>
                            <a:cubicBezTo>
                              <a:pt x="25992" y="8615"/>
                              <a:pt x="26373" y="6043"/>
                              <a:pt x="26373" y="3757"/>
                            </a:cubicBezTo>
                            <a:lnTo>
                              <a:pt x="27516" y="4996"/>
                            </a:lnTo>
                            <a:cubicBezTo>
                              <a:pt x="18658" y="4519"/>
                              <a:pt x="10085" y="2519"/>
                              <a:pt x="1608" y="2995"/>
                            </a:cubicBezTo>
                            <a:lnTo>
                              <a:pt x="2941" y="995"/>
                            </a:lnTo>
                            <a:cubicBezTo>
                              <a:pt x="4275" y="5472"/>
                              <a:pt x="4370" y="10044"/>
                              <a:pt x="4846" y="14330"/>
                            </a:cubicBezTo>
                            <a:cubicBezTo>
                              <a:pt x="5037" y="16616"/>
                              <a:pt x="5418" y="18426"/>
                              <a:pt x="5704" y="20807"/>
                            </a:cubicBezTo>
                            <a:cubicBezTo>
                              <a:pt x="5894" y="22903"/>
                              <a:pt x="6370" y="25189"/>
                              <a:pt x="7323" y="25284"/>
                            </a:cubicBezTo>
                            <a:cubicBezTo>
                              <a:pt x="8466" y="25665"/>
                              <a:pt x="9323" y="23569"/>
                              <a:pt x="9704" y="21569"/>
                            </a:cubicBezTo>
                            <a:cubicBezTo>
                              <a:pt x="10085" y="19474"/>
                              <a:pt x="10180" y="17378"/>
                              <a:pt x="10276" y="15187"/>
                            </a:cubicBezTo>
                            <a:cubicBezTo>
                              <a:pt x="10466" y="10806"/>
                              <a:pt x="10085" y="6424"/>
                              <a:pt x="10180" y="2043"/>
                            </a:cubicBezTo>
                            <a:cubicBezTo>
                              <a:pt x="10752" y="6424"/>
                              <a:pt x="11419" y="10806"/>
                              <a:pt x="11704" y="15187"/>
                            </a:cubicBezTo>
                            <a:cubicBezTo>
                              <a:pt x="11800" y="17378"/>
                              <a:pt x="11800" y="19664"/>
                              <a:pt x="11514" y="21950"/>
                            </a:cubicBezTo>
                            <a:cubicBezTo>
                              <a:pt x="11323" y="23093"/>
                              <a:pt x="11133" y="24236"/>
                              <a:pt x="10561" y="25474"/>
                            </a:cubicBezTo>
                            <a:cubicBezTo>
                              <a:pt x="10371" y="26046"/>
                              <a:pt x="9799" y="26617"/>
                              <a:pt x="9228" y="27189"/>
                            </a:cubicBezTo>
                            <a:cubicBezTo>
                              <a:pt x="8561" y="27570"/>
                              <a:pt x="7704" y="27856"/>
                              <a:pt x="7037" y="27760"/>
                            </a:cubicBezTo>
                            <a:cubicBezTo>
                              <a:pt x="5323" y="27570"/>
                              <a:pt x="4275" y="25951"/>
                              <a:pt x="3894" y="24808"/>
                            </a:cubicBezTo>
                            <a:cubicBezTo>
                              <a:pt x="3418" y="23569"/>
                              <a:pt x="3322" y="22426"/>
                              <a:pt x="3132" y="21379"/>
                            </a:cubicBezTo>
                            <a:cubicBezTo>
                              <a:pt x="2846" y="19474"/>
                              <a:pt x="2275" y="16997"/>
                              <a:pt x="2084" y="14806"/>
                            </a:cubicBezTo>
                            <a:cubicBezTo>
                              <a:pt x="1608" y="10425"/>
                              <a:pt x="1322" y="6043"/>
                              <a:pt x="84" y="2138"/>
                            </a:cubicBezTo>
                            <a:cubicBezTo>
                              <a:pt x="-202" y="1376"/>
                              <a:pt x="274" y="424"/>
                              <a:pt x="1036" y="138"/>
                            </a:cubicBezTo>
                            <a:cubicBezTo>
                              <a:pt x="1132" y="138"/>
                              <a:pt x="1322" y="43"/>
                              <a:pt x="1417" y="43"/>
                            </a:cubicBezTo>
                            <a:cubicBezTo>
                              <a:pt x="10466" y="-338"/>
                              <a:pt x="19039" y="1948"/>
                              <a:pt x="27611" y="2614"/>
                            </a:cubicBezTo>
                            <a:lnTo>
                              <a:pt x="27706" y="2614"/>
                            </a:lnTo>
                            <a:cubicBezTo>
                              <a:pt x="28373" y="2614"/>
                              <a:pt x="28849" y="3186"/>
                              <a:pt x="28754" y="3853"/>
                            </a:cubicBezTo>
                            <a:cubicBezTo>
                              <a:pt x="28564" y="6710"/>
                              <a:pt x="28087" y="9091"/>
                              <a:pt x="27516" y="11663"/>
                            </a:cubicBezTo>
                            <a:cubicBezTo>
                              <a:pt x="26944" y="14140"/>
                              <a:pt x="26278" y="16616"/>
                              <a:pt x="25420" y="19093"/>
                            </a:cubicBezTo>
                            <a:cubicBezTo>
                              <a:pt x="24563" y="21474"/>
                              <a:pt x="23515" y="23950"/>
                              <a:pt x="21896" y="25951"/>
                            </a:cubicBezTo>
                            <a:cubicBezTo>
                              <a:pt x="21039" y="26808"/>
                              <a:pt x="19801" y="27951"/>
                              <a:pt x="18372" y="27475"/>
                            </a:cubicBezTo>
                            <a:cubicBezTo>
                              <a:pt x="17038" y="26998"/>
                              <a:pt x="16276" y="25855"/>
                              <a:pt x="15610" y="24808"/>
                            </a:cubicBezTo>
                            <a:close/>
                          </a:path>
                        </a:pathLst>
                      </a:custGeom>
                      <a:solidFill>
                        <a:srgbClr val="84513A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grpSp>
                    <p:nvGrpSpPr>
                      <p:cNvPr id="1408" name="Graphic 3">
                        <a:extLst>
                          <a:ext uri="{FF2B5EF4-FFF2-40B4-BE49-F238E27FC236}">
                            <a16:creationId xmlns:a16="http://schemas.microsoft.com/office/drawing/2014/main" id="{09878259-E147-4F01-B97D-4C5188362C6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05525" y="3331385"/>
                        <a:ext cx="62234" cy="37620"/>
                        <a:chOff x="6105525" y="3331385"/>
                        <a:chExt cx="62234" cy="3762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27" name="Freeform: Shape 1426">
                          <a:extLst>
                            <a:ext uri="{FF2B5EF4-FFF2-40B4-BE49-F238E27FC236}">
                              <a16:creationId xmlns:a16="http://schemas.microsoft.com/office/drawing/2014/main" id="{E12E9840-EE64-459A-BCF3-EE199D17B27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5525" y="3333082"/>
                          <a:ext cx="24098" cy="35923"/>
                        </a:xfrm>
                        <a:custGeom>
                          <a:avLst/>
                          <a:gdLst>
                            <a:gd name="connsiteX0" fmla="*/ 24098 w 24098"/>
                            <a:gd name="connsiteY0" fmla="*/ 33147 h 35923"/>
                            <a:gd name="connsiteX1" fmla="*/ 11811 w 24098"/>
                            <a:gd name="connsiteY1" fmla="*/ 35909 h 35923"/>
                            <a:gd name="connsiteX2" fmla="*/ 10668 w 24098"/>
                            <a:gd name="connsiteY2" fmla="*/ 34957 h 35923"/>
                            <a:gd name="connsiteX3" fmla="*/ 10668 w 24098"/>
                            <a:gd name="connsiteY3" fmla="*/ 34671 h 35923"/>
                            <a:gd name="connsiteX4" fmla="*/ 10668 w 24098"/>
                            <a:gd name="connsiteY4" fmla="*/ 34576 h 35923"/>
                            <a:gd name="connsiteX5" fmla="*/ 9620 w 24098"/>
                            <a:gd name="connsiteY5" fmla="*/ 3239 h 35923"/>
                            <a:gd name="connsiteX6" fmla="*/ 10573 w 24098"/>
                            <a:gd name="connsiteY6" fmla="*/ 4191 h 35923"/>
                            <a:gd name="connsiteX7" fmla="*/ 1524 w 24098"/>
                            <a:gd name="connsiteY7" fmla="*/ 667 h 35923"/>
                            <a:gd name="connsiteX8" fmla="*/ 1905 w 24098"/>
                            <a:gd name="connsiteY8" fmla="*/ 667 h 35923"/>
                            <a:gd name="connsiteX9" fmla="*/ 0 w 24098"/>
                            <a:gd name="connsiteY9" fmla="*/ 2953 h 35923"/>
                            <a:gd name="connsiteX10" fmla="*/ 1524 w 24098"/>
                            <a:gd name="connsiteY10" fmla="*/ 95 h 35923"/>
                            <a:gd name="connsiteX11" fmla="*/ 1810 w 24098"/>
                            <a:gd name="connsiteY11" fmla="*/ 0 h 35923"/>
                            <a:gd name="connsiteX12" fmla="*/ 1905 w 24098"/>
                            <a:gd name="connsiteY12" fmla="*/ 0 h 35923"/>
                            <a:gd name="connsiteX13" fmla="*/ 10763 w 24098"/>
                            <a:gd name="connsiteY13" fmla="*/ 1905 h 35923"/>
                            <a:gd name="connsiteX14" fmla="*/ 11716 w 24098"/>
                            <a:gd name="connsiteY14" fmla="*/ 2762 h 35923"/>
                            <a:gd name="connsiteX15" fmla="*/ 11716 w 24098"/>
                            <a:gd name="connsiteY15" fmla="*/ 2857 h 35923"/>
                            <a:gd name="connsiteX16" fmla="*/ 14097 w 24098"/>
                            <a:gd name="connsiteY16" fmla="*/ 18764 h 35923"/>
                            <a:gd name="connsiteX17" fmla="*/ 12764 w 24098"/>
                            <a:gd name="connsiteY17" fmla="*/ 35052 h 35923"/>
                            <a:gd name="connsiteX18" fmla="*/ 11620 w 24098"/>
                            <a:gd name="connsiteY18" fmla="*/ 33623 h 35923"/>
                            <a:gd name="connsiteX19" fmla="*/ 24098 w 24098"/>
                            <a:gd name="connsiteY19" fmla="*/ 33147 h 359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24098" h="35923">
                              <a:moveTo>
                                <a:pt x="24098" y="33147"/>
                              </a:moveTo>
                              <a:cubicBezTo>
                                <a:pt x="19907" y="33623"/>
                                <a:pt x="16193" y="35242"/>
                                <a:pt x="11811" y="35909"/>
                              </a:cubicBezTo>
                              <a:cubicBezTo>
                                <a:pt x="11240" y="36004"/>
                                <a:pt x="10763" y="35623"/>
                                <a:pt x="10668" y="34957"/>
                              </a:cubicBezTo>
                              <a:cubicBezTo>
                                <a:pt x="10668" y="34861"/>
                                <a:pt x="10668" y="34766"/>
                                <a:pt x="10668" y="34671"/>
                              </a:cubicBezTo>
                              <a:lnTo>
                                <a:pt x="10668" y="34576"/>
                              </a:lnTo>
                              <a:cubicBezTo>
                                <a:pt x="12382" y="24384"/>
                                <a:pt x="10382" y="13906"/>
                                <a:pt x="9620" y="3239"/>
                              </a:cubicBezTo>
                              <a:lnTo>
                                <a:pt x="10573" y="4191"/>
                              </a:lnTo>
                              <a:cubicBezTo>
                                <a:pt x="7430" y="3620"/>
                                <a:pt x="4191" y="2667"/>
                                <a:pt x="1524" y="667"/>
                              </a:cubicBezTo>
                              <a:lnTo>
                                <a:pt x="1905" y="667"/>
                              </a:lnTo>
                              <a:cubicBezTo>
                                <a:pt x="1143" y="1238"/>
                                <a:pt x="381" y="2000"/>
                                <a:pt x="0" y="2953"/>
                              </a:cubicBezTo>
                              <a:cubicBezTo>
                                <a:pt x="191" y="1905"/>
                                <a:pt x="667" y="857"/>
                                <a:pt x="1524" y="95"/>
                              </a:cubicBezTo>
                              <a:cubicBezTo>
                                <a:pt x="1619" y="0"/>
                                <a:pt x="1715" y="0"/>
                                <a:pt x="1810" y="0"/>
                              </a:cubicBezTo>
                              <a:lnTo>
                                <a:pt x="1905" y="0"/>
                              </a:lnTo>
                              <a:cubicBezTo>
                                <a:pt x="4763" y="1238"/>
                                <a:pt x="7810" y="1715"/>
                                <a:pt x="10763" y="1905"/>
                              </a:cubicBezTo>
                              <a:cubicBezTo>
                                <a:pt x="11240" y="1905"/>
                                <a:pt x="11620" y="2286"/>
                                <a:pt x="11716" y="2762"/>
                              </a:cubicBezTo>
                              <a:lnTo>
                                <a:pt x="11716" y="2857"/>
                              </a:lnTo>
                              <a:cubicBezTo>
                                <a:pt x="12764" y="8096"/>
                                <a:pt x="13621" y="13335"/>
                                <a:pt x="14097" y="18764"/>
                              </a:cubicBezTo>
                              <a:cubicBezTo>
                                <a:pt x="14383" y="24098"/>
                                <a:pt x="14383" y="29718"/>
                                <a:pt x="12764" y="35052"/>
                              </a:cubicBezTo>
                              <a:lnTo>
                                <a:pt x="11620" y="33623"/>
                              </a:lnTo>
                              <a:cubicBezTo>
                                <a:pt x="15716" y="33528"/>
                                <a:pt x="19907" y="32480"/>
                                <a:pt x="24098" y="3314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28" name="Freeform: Shape 1427">
                          <a:extLst>
                            <a:ext uri="{FF2B5EF4-FFF2-40B4-BE49-F238E27FC236}">
                              <a16:creationId xmlns:a16="http://schemas.microsoft.com/office/drawing/2014/main" id="{4CC79019-493C-48B2-8947-E54B3D823C4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54337" y="3342893"/>
                          <a:ext cx="12623" cy="22823"/>
                        </a:xfrm>
                        <a:custGeom>
                          <a:avLst/>
                          <a:gdLst>
                            <a:gd name="connsiteX0" fmla="*/ 12624 w 12623"/>
                            <a:gd name="connsiteY0" fmla="*/ 22479 h 22823"/>
                            <a:gd name="connsiteX1" fmla="*/ 4908 w 12623"/>
                            <a:gd name="connsiteY1" fmla="*/ 22289 h 22823"/>
                            <a:gd name="connsiteX2" fmla="*/ 146 w 12623"/>
                            <a:gd name="connsiteY2" fmla="*/ 15240 h 22823"/>
                            <a:gd name="connsiteX3" fmla="*/ 146 w 12623"/>
                            <a:gd name="connsiteY3" fmla="*/ 0 h 22823"/>
                            <a:gd name="connsiteX4" fmla="*/ 2718 w 12623"/>
                            <a:gd name="connsiteY4" fmla="*/ 7430 h 22823"/>
                            <a:gd name="connsiteX5" fmla="*/ 3194 w 12623"/>
                            <a:gd name="connsiteY5" fmla="*/ 14764 h 22823"/>
                            <a:gd name="connsiteX6" fmla="*/ 5956 w 12623"/>
                            <a:gd name="connsiteY6" fmla="*/ 20098 h 22823"/>
                            <a:gd name="connsiteX7" fmla="*/ 12624 w 12623"/>
                            <a:gd name="connsiteY7" fmla="*/ 22479 h 228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623" h="22823">
                              <a:moveTo>
                                <a:pt x="12624" y="22479"/>
                              </a:moveTo>
                              <a:cubicBezTo>
                                <a:pt x="10147" y="22670"/>
                                <a:pt x="7766" y="23241"/>
                                <a:pt x="4908" y="22289"/>
                              </a:cubicBezTo>
                              <a:cubicBezTo>
                                <a:pt x="2051" y="21050"/>
                                <a:pt x="622" y="18098"/>
                                <a:pt x="146" y="15240"/>
                              </a:cubicBezTo>
                              <a:cubicBezTo>
                                <a:pt x="-521" y="9620"/>
                                <a:pt x="1384" y="5048"/>
                                <a:pt x="146" y="0"/>
                              </a:cubicBezTo>
                              <a:cubicBezTo>
                                <a:pt x="1956" y="1905"/>
                                <a:pt x="2527" y="4858"/>
                                <a:pt x="2718" y="7430"/>
                              </a:cubicBezTo>
                              <a:cubicBezTo>
                                <a:pt x="3003" y="10001"/>
                                <a:pt x="2813" y="12573"/>
                                <a:pt x="3194" y="14764"/>
                              </a:cubicBezTo>
                              <a:cubicBezTo>
                                <a:pt x="3480" y="16859"/>
                                <a:pt x="4432" y="18955"/>
                                <a:pt x="5956" y="20098"/>
                              </a:cubicBezTo>
                              <a:cubicBezTo>
                                <a:pt x="7671" y="21241"/>
                                <a:pt x="10338" y="21527"/>
                                <a:pt x="12624" y="2247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29" name="Freeform: Shape 1428">
                          <a:extLst>
                            <a:ext uri="{FF2B5EF4-FFF2-40B4-BE49-F238E27FC236}">
                              <a16:creationId xmlns:a16="http://schemas.microsoft.com/office/drawing/2014/main" id="{1F46F170-56CA-4D4E-BF47-B57F8B4B12C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764" y="3333822"/>
                          <a:ext cx="52995" cy="22050"/>
                        </a:xfrm>
                        <a:custGeom>
                          <a:avLst/>
                          <a:gdLst>
                            <a:gd name="connsiteX0" fmla="*/ 0 w 52995"/>
                            <a:gd name="connsiteY0" fmla="*/ 3070 h 22050"/>
                            <a:gd name="connsiteX1" fmla="*/ 9906 w 52995"/>
                            <a:gd name="connsiteY1" fmla="*/ 22 h 22050"/>
                            <a:gd name="connsiteX2" fmla="*/ 10382 w 52995"/>
                            <a:gd name="connsiteY2" fmla="*/ 403 h 22050"/>
                            <a:gd name="connsiteX3" fmla="*/ 10382 w 52995"/>
                            <a:gd name="connsiteY3" fmla="*/ 498 h 22050"/>
                            <a:gd name="connsiteX4" fmla="*/ 12573 w 52995"/>
                            <a:gd name="connsiteY4" fmla="*/ 8214 h 22050"/>
                            <a:gd name="connsiteX5" fmla="*/ 11716 w 52995"/>
                            <a:gd name="connsiteY5" fmla="*/ 7261 h 22050"/>
                            <a:gd name="connsiteX6" fmla="*/ 34957 w 52995"/>
                            <a:gd name="connsiteY6" fmla="*/ 5642 h 22050"/>
                            <a:gd name="connsiteX7" fmla="*/ 46958 w 52995"/>
                            <a:gd name="connsiteY7" fmla="*/ 7166 h 22050"/>
                            <a:gd name="connsiteX8" fmla="*/ 52388 w 52995"/>
                            <a:gd name="connsiteY8" fmla="*/ 11452 h 22050"/>
                            <a:gd name="connsiteX9" fmla="*/ 52864 w 52995"/>
                            <a:gd name="connsiteY9" fmla="*/ 15262 h 22050"/>
                            <a:gd name="connsiteX10" fmla="*/ 51054 w 52995"/>
                            <a:gd name="connsiteY10" fmla="*/ 18786 h 22050"/>
                            <a:gd name="connsiteX11" fmla="*/ 39053 w 52995"/>
                            <a:gd name="connsiteY11" fmla="*/ 21930 h 22050"/>
                            <a:gd name="connsiteX12" fmla="*/ 27242 w 52995"/>
                            <a:gd name="connsiteY12" fmla="*/ 21739 h 22050"/>
                            <a:gd name="connsiteX13" fmla="*/ 15621 w 52995"/>
                            <a:gd name="connsiteY13" fmla="*/ 20977 h 22050"/>
                            <a:gd name="connsiteX14" fmla="*/ 4001 w 52995"/>
                            <a:gd name="connsiteY14" fmla="*/ 21168 h 22050"/>
                            <a:gd name="connsiteX15" fmla="*/ 15621 w 52995"/>
                            <a:gd name="connsiteY15" fmla="*/ 19644 h 22050"/>
                            <a:gd name="connsiteX16" fmla="*/ 27337 w 52995"/>
                            <a:gd name="connsiteY16" fmla="*/ 19548 h 22050"/>
                            <a:gd name="connsiteX17" fmla="*/ 38862 w 52995"/>
                            <a:gd name="connsiteY17" fmla="*/ 19167 h 22050"/>
                            <a:gd name="connsiteX18" fmla="*/ 49149 w 52995"/>
                            <a:gd name="connsiteY18" fmla="*/ 16500 h 22050"/>
                            <a:gd name="connsiteX19" fmla="*/ 49911 w 52995"/>
                            <a:gd name="connsiteY19" fmla="*/ 14786 h 22050"/>
                            <a:gd name="connsiteX20" fmla="*/ 49625 w 52995"/>
                            <a:gd name="connsiteY20" fmla="*/ 12690 h 22050"/>
                            <a:gd name="connsiteX21" fmla="*/ 45911 w 52995"/>
                            <a:gd name="connsiteY21" fmla="*/ 9928 h 22050"/>
                            <a:gd name="connsiteX22" fmla="*/ 34862 w 52995"/>
                            <a:gd name="connsiteY22" fmla="*/ 8309 h 22050"/>
                            <a:gd name="connsiteX23" fmla="*/ 11525 w 52995"/>
                            <a:gd name="connsiteY23" fmla="*/ 8880 h 22050"/>
                            <a:gd name="connsiteX24" fmla="*/ 10668 w 52995"/>
                            <a:gd name="connsiteY24" fmla="*/ 8023 h 22050"/>
                            <a:gd name="connsiteX25" fmla="*/ 10668 w 52995"/>
                            <a:gd name="connsiteY25" fmla="*/ 7928 h 22050"/>
                            <a:gd name="connsiteX26" fmla="*/ 9049 w 52995"/>
                            <a:gd name="connsiteY26" fmla="*/ 689 h 22050"/>
                            <a:gd name="connsiteX27" fmla="*/ 9525 w 52995"/>
                            <a:gd name="connsiteY27" fmla="*/ 1070 h 22050"/>
                            <a:gd name="connsiteX28" fmla="*/ 0 w 52995"/>
                            <a:gd name="connsiteY28" fmla="*/ 3070 h 220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52995" h="22050">
                              <a:moveTo>
                                <a:pt x="0" y="3070"/>
                              </a:moveTo>
                              <a:cubicBezTo>
                                <a:pt x="2762" y="879"/>
                                <a:pt x="6286" y="-168"/>
                                <a:pt x="9906" y="22"/>
                              </a:cubicBezTo>
                              <a:cubicBezTo>
                                <a:pt x="10097" y="22"/>
                                <a:pt x="10287" y="213"/>
                                <a:pt x="10382" y="403"/>
                              </a:cubicBezTo>
                              <a:lnTo>
                                <a:pt x="10382" y="498"/>
                              </a:lnTo>
                              <a:cubicBezTo>
                                <a:pt x="11335" y="2784"/>
                                <a:pt x="12668" y="5261"/>
                                <a:pt x="12573" y="8214"/>
                              </a:cubicBezTo>
                              <a:lnTo>
                                <a:pt x="11716" y="7261"/>
                              </a:lnTo>
                              <a:cubicBezTo>
                                <a:pt x="19241" y="6785"/>
                                <a:pt x="27146" y="5451"/>
                                <a:pt x="34957" y="5642"/>
                              </a:cubicBezTo>
                              <a:cubicBezTo>
                                <a:pt x="38862" y="5737"/>
                                <a:pt x="42863" y="5832"/>
                                <a:pt x="46958" y="7166"/>
                              </a:cubicBezTo>
                              <a:cubicBezTo>
                                <a:pt x="48863" y="7833"/>
                                <a:pt x="51149" y="8976"/>
                                <a:pt x="52388" y="11452"/>
                              </a:cubicBezTo>
                              <a:cubicBezTo>
                                <a:pt x="52959" y="12690"/>
                                <a:pt x="53150" y="14119"/>
                                <a:pt x="52864" y="15262"/>
                              </a:cubicBezTo>
                              <a:cubicBezTo>
                                <a:pt x="52769" y="16500"/>
                                <a:pt x="52007" y="18120"/>
                                <a:pt x="51054" y="18786"/>
                              </a:cubicBezTo>
                              <a:cubicBezTo>
                                <a:pt x="47054" y="21739"/>
                                <a:pt x="42958" y="21549"/>
                                <a:pt x="39053" y="21930"/>
                              </a:cubicBezTo>
                              <a:cubicBezTo>
                                <a:pt x="35052" y="22215"/>
                                <a:pt x="31147" y="21930"/>
                                <a:pt x="27242" y="21739"/>
                              </a:cubicBezTo>
                              <a:lnTo>
                                <a:pt x="15621" y="20977"/>
                              </a:lnTo>
                              <a:cubicBezTo>
                                <a:pt x="11716" y="20787"/>
                                <a:pt x="7811" y="20310"/>
                                <a:pt x="4001" y="21168"/>
                              </a:cubicBezTo>
                              <a:cubicBezTo>
                                <a:pt x="7715" y="19739"/>
                                <a:pt x="11716" y="19929"/>
                                <a:pt x="15621" y="19644"/>
                              </a:cubicBezTo>
                              <a:cubicBezTo>
                                <a:pt x="19526" y="19453"/>
                                <a:pt x="23432" y="19644"/>
                                <a:pt x="27337" y="19548"/>
                              </a:cubicBezTo>
                              <a:cubicBezTo>
                                <a:pt x="31242" y="19548"/>
                                <a:pt x="35052" y="19358"/>
                                <a:pt x="38862" y="19167"/>
                              </a:cubicBezTo>
                              <a:cubicBezTo>
                                <a:pt x="42577" y="18882"/>
                                <a:pt x="46768" y="18405"/>
                                <a:pt x="49149" y="16500"/>
                              </a:cubicBezTo>
                              <a:cubicBezTo>
                                <a:pt x="49721" y="15929"/>
                                <a:pt x="49911" y="15643"/>
                                <a:pt x="49911" y="14786"/>
                              </a:cubicBezTo>
                              <a:cubicBezTo>
                                <a:pt x="50006" y="14024"/>
                                <a:pt x="49911" y="13262"/>
                                <a:pt x="49625" y="12690"/>
                              </a:cubicBezTo>
                              <a:cubicBezTo>
                                <a:pt x="49054" y="11452"/>
                                <a:pt x="47530" y="10595"/>
                                <a:pt x="45911" y="9928"/>
                              </a:cubicBezTo>
                              <a:cubicBezTo>
                                <a:pt x="42577" y="8690"/>
                                <a:pt x="38672" y="8404"/>
                                <a:pt x="34862" y="8309"/>
                              </a:cubicBezTo>
                              <a:cubicBezTo>
                                <a:pt x="27146" y="8118"/>
                                <a:pt x="19526" y="8976"/>
                                <a:pt x="11525" y="8880"/>
                              </a:cubicBezTo>
                              <a:cubicBezTo>
                                <a:pt x="11049" y="8880"/>
                                <a:pt x="10668" y="8499"/>
                                <a:pt x="10668" y="8023"/>
                              </a:cubicBezTo>
                              <a:lnTo>
                                <a:pt x="10668" y="7928"/>
                              </a:lnTo>
                              <a:cubicBezTo>
                                <a:pt x="10859" y="5642"/>
                                <a:pt x="9811" y="3261"/>
                                <a:pt x="9049" y="689"/>
                              </a:cubicBezTo>
                              <a:lnTo>
                                <a:pt x="9525" y="1070"/>
                              </a:lnTo>
                              <a:cubicBezTo>
                                <a:pt x="6477" y="689"/>
                                <a:pt x="2953" y="1356"/>
                                <a:pt x="0" y="30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30" name="Freeform: Shape 1429">
                          <a:extLst>
                            <a:ext uri="{FF2B5EF4-FFF2-40B4-BE49-F238E27FC236}">
                              <a16:creationId xmlns:a16="http://schemas.microsoft.com/office/drawing/2014/main" id="{08254FD4-19BB-4FF4-9E77-C2970D2710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1243" y="3331385"/>
                          <a:ext cx="14954" cy="8078"/>
                        </a:xfrm>
                        <a:custGeom>
                          <a:avLst/>
                          <a:gdLst>
                            <a:gd name="connsiteX0" fmla="*/ 0 w 14954"/>
                            <a:gd name="connsiteY0" fmla="*/ 268 h 8078"/>
                            <a:gd name="connsiteX1" fmla="*/ 4477 w 14954"/>
                            <a:gd name="connsiteY1" fmla="*/ 459 h 8078"/>
                            <a:gd name="connsiteX2" fmla="*/ 8572 w 14954"/>
                            <a:gd name="connsiteY2" fmla="*/ 1983 h 8078"/>
                            <a:gd name="connsiteX3" fmla="*/ 12192 w 14954"/>
                            <a:gd name="connsiteY3" fmla="*/ 4459 h 8078"/>
                            <a:gd name="connsiteX4" fmla="*/ 14954 w 14954"/>
                            <a:gd name="connsiteY4" fmla="*/ 8079 h 8078"/>
                            <a:gd name="connsiteX5" fmla="*/ 7239 w 14954"/>
                            <a:gd name="connsiteY5" fmla="*/ 4840 h 8078"/>
                            <a:gd name="connsiteX6" fmla="*/ 3619 w 14954"/>
                            <a:gd name="connsiteY6" fmla="*/ 2745 h 8078"/>
                            <a:gd name="connsiteX7" fmla="*/ 0 w 14954"/>
                            <a:gd name="connsiteY7" fmla="*/ 268 h 80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4954" h="8078">
                              <a:moveTo>
                                <a:pt x="0" y="268"/>
                              </a:moveTo>
                              <a:cubicBezTo>
                                <a:pt x="1524" y="-303"/>
                                <a:pt x="3048" y="173"/>
                                <a:pt x="4477" y="459"/>
                              </a:cubicBezTo>
                              <a:cubicBezTo>
                                <a:pt x="5906" y="745"/>
                                <a:pt x="7239" y="1316"/>
                                <a:pt x="8572" y="1983"/>
                              </a:cubicBezTo>
                              <a:cubicBezTo>
                                <a:pt x="9811" y="2649"/>
                                <a:pt x="11144" y="3411"/>
                                <a:pt x="12192" y="4459"/>
                              </a:cubicBezTo>
                              <a:cubicBezTo>
                                <a:pt x="13240" y="5412"/>
                                <a:pt x="14478" y="6555"/>
                                <a:pt x="14954" y="8079"/>
                              </a:cubicBezTo>
                              <a:cubicBezTo>
                                <a:pt x="12192" y="7031"/>
                                <a:pt x="9716" y="6078"/>
                                <a:pt x="7239" y="4840"/>
                              </a:cubicBezTo>
                              <a:cubicBezTo>
                                <a:pt x="6001" y="4173"/>
                                <a:pt x="4763" y="3507"/>
                                <a:pt x="3619" y="2745"/>
                              </a:cubicBezTo>
                              <a:cubicBezTo>
                                <a:pt x="2381" y="1983"/>
                                <a:pt x="1238" y="1030"/>
                                <a:pt x="0" y="2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09" name="Graphic 3">
                        <a:extLst>
                          <a:ext uri="{FF2B5EF4-FFF2-40B4-BE49-F238E27FC236}">
                            <a16:creationId xmlns:a16="http://schemas.microsoft.com/office/drawing/2014/main" id="{FE9BF0FD-3298-4D4F-8C3C-390A700C701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6383" y="3378040"/>
                        <a:ext cx="35843" cy="31170"/>
                        <a:chOff x="6116383" y="3378040"/>
                        <a:chExt cx="35843" cy="3117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23" name="Freeform: Shape 1422">
                          <a:extLst>
                            <a:ext uri="{FF2B5EF4-FFF2-40B4-BE49-F238E27FC236}">
                              <a16:creationId xmlns:a16="http://schemas.microsoft.com/office/drawing/2014/main" id="{EA019B50-D2F0-4E56-A7FE-FB061FCC5B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3858" y="3379433"/>
                          <a:ext cx="24152" cy="29778"/>
                        </a:xfrm>
                        <a:custGeom>
                          <a:avLst/>
                          <a:gdLst>
                            <a:gd name="connsiteX0" fmla="*/ 14051 w 24152"/>
                            <a:gd name="connsiteY0" fmla="*/ 417 h 29778"/>
                            <a:gd name="connsiteX1" fmla="*/ 6431 w 24152"/>
                            <a:gd name="connsiteY1" fmla="*/ 6609 h 29778"/>
                            <a:gd name="connsiteX2" fmla="*/ 3002 w 24152"/>
                            <a:gd name="connsiteY2" fmla="*/ 16134 h 29778"/>
                            <a:gd name="connsiteX3" fmla="*/ 4145 w 24152"/>
                            <a:gd name="connsiteY3" fmla="*/ 25278 h 29778"/>
                            <a:gd name="connsiteX4" fmla="*/ 11670 w 24152"/>
                            <a:gd name="connsiteY4" fmla="*/ 25278 h 29778"/>
                            <a:gd name="connsiteX5" fmla="*/ 21862 w 24152"/>
                            <a:gd name="connsiteY5" fmla="*/ 9752 h 29778"/>
                            <a:gd name="connsiteX6" fmla="*/ 18433 w 24152"/>
                            <a:gd name="connsiteY6" fmla="*/ 1656 h 29778"/>
                            <a:gd name="connsiteX7" fmla="*/ 8908 w 24152"/>
                            <a:gd name="connsiteY7" fmla="*/ 2989 h 29778"/>
                            <a:gd name="connsiteX8" fmla="*/ 18909 w 24152"/>
                            <a:gd name="connsiteY8" fmla="*/ 227 h 29778"/>
                            <a:gd name="connsiteX9" fmla="*/ 24148 w 24152"/>
                            <a:gd name="connsiteY9" fmla="*/ 9847 h 29778"/>
                            <a:gd name="connsiteX10" fmla="*/ 12908 w 24152"/>
                            <a:gd name="connsiteY10" fmla="*/ 28135 h 29778"/>
                            <a:gd name="connsiteX11" fmla="*/ 7479 w 24152"/>
                            <a:gd name="connsiteY11" fmla="*/ 29754 h 29778"/>
                            <a:gd name="connsiteX12" fmla="*/ 1764 w 24152"/>
                            <a:gd name="connsiteY12" fmla="*/ 27087 h 29778"/>
                            <a:gd name="connsiteX13" fmla="*/ 621 w 24152"/>
                            <a:gd name="connsiteY13" fmla="*/ 15657 h 29778"/>
                            <a:gd name="connsiteX14" fmla="*/ 5098 w 24152"/>
                            <a:gd name="connsiteY14" fmla="*/ 5656 h 29778"/>
                            <a:gd name="connsiteX15" fmla="*/ 14051 w 24152"/>
                            <a:gd name="connsiteY15" fmla="*/ 417 h 297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24152" h="29778">
                              <a:moveTo>
                                <a:pt x="14051" y="417"/>
                              </a:moveTo>
                              <a:cubicBezTo>
                                <a:pt x="10622" y="1084"/>
                                <a:pt x="8050" y="3656"/>
                                <a:pt x="6431" y="6609"/>
                              </a:cubicBezTo>
                              <a:cubicBezTo>
                                <a:pt x="4621" y="9466"/>
                                <a:pt x="3574" y="12800"/>
                                <a:pt x="3002" y="16134"/>
                              </a:cubicBezTo>
                              <a:cubicBezTo>
                                <a:pt x="2526" y="19372"/>
                                <a:pt x="2526" y="23087"/>
                                <a:pt x="4145" y="25278"/>
                              </a:cubicBezTo>
                              <a:cubicBezTo>
                                <a:pt x="5574" y="27468"/>
                                <a:pt x="8908" y="26802"/>
                                <a:pt x="11670" y="25278"/>
                              </a:cubicBezTo>
                              <a:cubicBezTo>
                                <a:pt x="17575" y="22611"/>
                                <a:pt x="21290" y="16419"/>
                                <a:pt x="21862" y="9752"/>
                              </a:cubicBezTo>
                              <a:cubicBezTo>
                                <a:pt x="22147" y="6513"/>
                                <a:pt x="21290" y="2894"/>
                                <a:pt x="18433" y="1656"/>
                              </a:cubicBezTo>
                              <a:cubicBezTo>
                                <a:pt x="15575" y="417"/>
                                <a:pt x="12051" y="1656"/>
                                <a:pt x="8908" y="2989"/>
                              </a:cubicBezTo>
                              <a:cubicBezTo>
                                <a:pt x="11765" y="1084"/>
                                <a:pt x="15099" y="-630"/>
                                <a:pt x="18909" y="227"/>
                              </a:cubicBezTo>
                              <a:cubicBezTo>
                                <a:pt x="22814" y="1560"/>
                                <a:pt x="24243" y="6228"/>
                                <a:pt x="24148" y="9847"/>
                              </a:cubicBezTo>
                              <a:cubicBezTo>
                                <a:pt x="24148" y="17372"/>
                                <a:pt x="19671" y="24992"/>
                                <a:pt x="12908" y="28135"/>
                              </a:cubicBezTo>
                              <a:cubicBezTo>
                                <a:pt x="11289" y="28992"/>
                                <a:pt x="9479" y="29659"/>
                                <a:pt x="7479" y="29754"/>
                              </a:cubicBezTo>
                              <a:cubicBezTo>
                                <a:pt x="5479" y="29945"/>
                                <a:pt x="3002" y="28992"/>
                                <a:pt x="1764" y="27087"/>
                              </a:cubicBezTo>
                              <a:cubicBezTo>
                                <a:pt x="-617" y="23277"/>
                                <a:pt x="-141" y="19182"/>
                                <a:pt x="621" y="15657"/>
                              </a:cubicBezTo>
                              <a:cubicBezTo>
                                <a:pt x="1478" y="12038"/>
                                <a:pt x="2907" y="8609"/>
                                <a:pt x="5098" y="5656"/>
                              </a:cubicBezTo>
                              <a:cubicBezTo>
                                <a:pt x="7384" y="2894"/>
                                <a:pt x="10527" y="322"/>
                                <a:pt x="14051" y="4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24" name="Freeform: Shape 1423">
                          <a:extLst>
                            <a:ext uri="{FF2B5EF4-FFF2-40B4-BE49-F238E27FC236}">
                              <a16:creationId xmlns:a16="http://schemas.microsoft.com/office/drawing/2014/main" id="{00B81813-000C-46D1-99CE-BAF7B226F54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6383" y="3383478"/>
                          <a:ext cx="10624" cy="14564"/>
                        </a:xfrm>
                        <a:custGeom>
                          <a:avLst/>
                          <a:gdLst>
                            <a:gd name="connsiteX0" fmla="*/ 0 w 10624"/>
                            <a:gd name="connsiteY0" fmla="*/ 5897 h 14564"/>
                            <a:gd name="connsiteX1" fmla="*/ 3429 w 10624"/>
                            <a:gd name="connsiteY1" fmla="*/ 373 h 14564"/>
                            <a:gd name="connsiteX2" fmla="*/ 10001 w 10624"/>
                            <a:gd name="connsiteY2" fmla="*/ 3135 h 14564"/>
                            <a:gd name="connsiteX3" fmla="*/ 9430 w 10624"/>
                            <a:gd name="connsiteY3" fmla="*/ 10183 h 14564"/>
                            <a:gd name="connsiteX4" fmla="*/ 4953 w 10624"/>
                            <a:gd name="connsiteY4" fmla="*/ 14565 h 14564"/>
                            <a:gd name="connsiteX5" fmla="*/ 7334 w 10624"/>
                            <a:gd name="connsiteY5" fmla="*/ 9231 h 14564"/>
                            <a:gd name="connsiteX6" fmla="*/ 7334 w 10624"/>
                            <a:gd name="connsiteY6" fmla="*/ 4563 h 14564"/>
                            <a:gd name="connsiteX7" fmla="*/ 4096 w 10624"/>
                            <a:gd name="connsiteY7" fmla="*/ 2754 h 14564"/>
                            <a:gd name="connsiteX8" fmla="*/ 0 w 10624"/>
                            <a:gd name="connsiteY8" fmla="*/ 5897 h 145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0624" h="14564">
                              <a:moveTo>
                                <a:pt x="0" y="5897"/>
                              </a:moveTo>
                              <a:cubicBezTo>
                                <a:pt x="95" y="3802"/>
                                <a:pt x="1143" y="1515"/>
                                <a:pt x="3429" y="373"/>
                              </a:cubicBezTo>
                              <a:cubicBezTo>
                                <a:pt x="5810" y="-675"/>
                                <a:pt x="8954" y="563"/>
                                <a:pt x="10001" y="3135"/>
                              </a:cubicBezTo>
                              <a:cubicBezTo>
                                <a:pt x="11144" y="5611"/>
                                <a:pt x="10573" y="8278"/>
                                <a:pt x="9430" y="10183"/>
                              </a:cubicBezTo>
                              <a:cubicBezTo>
                                <a:pt x="8382" y="12184"/>
                                <a:pt x="6668" y="13517"/>
                                <a:pt x="4953" y="14565"/>
                              </a:cubicBezTo>
                              <a:cubicBezTo>
                                <a:pt x="5810" y="12660"/>
                                <a:pt x="6858" y="10945"/>
                                <a:pt x="7334" y="9231"/>
                              </a:cubicBezTo>
                              <a:cubicBezTo>
                                <a:pt x="7810" y="7516"/>
                                <a:pt x="7906" y="5802"/>
                                <a:pt x="7334" y="4563"/>
                              </a:cubicBezTo>
                              <a:cubicBezTo>
                                <a:pt x="6763" y="3230"/>
                                <a:pt x="5524" y="2659"/>
                                <a:pt x="4096" y="2754"/>
                              </a:cubicBezTo>
                              <a:cubicBezTo>
                                <a:pt x="2667" y="2849"/>
                                <a:pt x="1238" y="4183"/>
                                <a:pt x="0" y="589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25" name="Freeform: Shape 1424">
                          <a:extLst>
                            <a:ext uri="{FF2B5EF4-FFF2-40B4-BE49-F238E27FC236}">
                              <a16:creationId xmlns:a16="http://schemas.microsoft.com/office/drawing/2014/main" id="{2FA8E52F-3462-4E98-94D1-9834709CC8E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7147" y="3393448"/>
                          <a:ext cx="15079" cy="8023"/>
                        </a:xfrm>
                        <a:custGeom>
                          <a:avLst/>
                          <a:gdLst>
                            <a:gd name="connsiteX0" fmla="*/ 14097 w 15079"/>
                            <a:gd name="connsiteY0" fmla="*/ 8024 h 8023"/>
                            <a:gd name="connsiteX1" fmla="*/ 12668 w 15079"/>
                            <a:gd name="connsiteY1" fmla="*/ 3452 h 8023"/>
                            <a:gd name="connsiteX2" fmla="*/ 9049 w 15079"/>
                            <a:gd name="connsiteY2" fmla="*/ 3356 h 8023"/>
                            <a:gd name="connsiteX3" fmla="*/ 0 w 15079"/>
                            <a:gd name="connsiteY3" fmla="*/ 8024 h 8023"/>
                            <a:gd name="connsiteX4" fmla="*/ 3143 w 15079"/>
                            <a:gd name="connsiteY4" fmla="*/ 3166 h 8023"/>
                            <a:gd name="connsiteX5" fmla="*/ 8192 w 15079"/>
                            <a:gd name="connsiteY5" fmla="*/ 308 h 8023"/>
                            <a:gd name="connsiteX6" fmla="*/ 14383 w 15079"/>
                            <a:gd name="connsiteY6" fmla="*/ 1928 h 8023"/>
                            <a:gd name="connsiteX7" fmla="*/ 14097 w 15079"/>
                            <a:gd name="connsiteY7" fmla="*/ 8024 h 80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5079" h="8023">
                              <a:moveTo>
                                <a:pt x="14097" y="8024"/>
                              </a:moveTo>
                              <a:cubicBezTo>
                                <a:pt x="13811" y="6119"/>
                                <a:pt x="13621" y="4118"/>
                                <a:pt x="12668" y="3452"/>
                              </a:cubicBezTo>
                              <a:cubicBezTo>
                                <a:pt x="11906" y="2785"/>
                                <a:pt x="10478" y="2975"/>
                                <a:pt x="9049" y="3356"/>
                              </a:cubicBezTo>
                              <a:cubicBezTo>
                                <a:pt x="6001" y="4309"/>
                                <a:pt x="2953" y="5833"/>
                                <a:pt x="0" y="8024"/>
                              </a:cubicBezTo>
                              <a:cubicBezTo>
                                <a:pt x="476" y="6119"/>
                                <a:pt x="1810" y="4499"/>
                                <a:pt x="3143" y="3166"/>
                              </a:cubicBezTo>
                              <a:cubicBezTo>
                                <a:pt x="4572" y="1832"/>
                                <a:pt x="6286" y="880"/>
                                <a:pt x="8192" y="308"/>
                              </a:cubicBezTo>
                              <a:cubicBezTo>
                                <a:pt x="10001" y="-73"/>
                                <a:pt x="12764" y="-549"/>
                                <a:pt x="14383" y="1928"/>
                              </a:cubicBezTo>
                              <a:cubicBezTo>
                                <a:pt x="15716" y="4214"/>
                                <a:pt x="14859" y="6309"/>
                                <a:pt x="14097" y="80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26" name="Freeform: Shape 1425">
                          <a:extLst>
                            <a:ext uri="{FF2B5EF4-FFF2-40B4-BE49-F238E27FC236}">
                              <a16:creationId xmlns:a16="http://schemas.microsoft.com/office/drawing/2014/main" id="{F07F16CE-BE61-4C08-859B-11B74D01409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5925" y="3378040"/>
                          <a:ext cx="7890" cy="13906"/>
                        </a:xfrm>
                        <a:custGeom>
                          <a:avLst/>
                          <a:gdLst>
                            <a:gd name="connsiteX0" fmla="*/ 365 w 7890"/>
                            <a:gd name="connsiteY0" fmla="*/ 13906 h 13906"/>
                            <a:gd name="connsiteX1" fmla="*/ 1508 w 7890"/>
                            <a:gd name="connsiteY1" fmla="*/ 5429 h 13906"/>
                            <a:gd name="connsiteX2" fmla="*/ 4080 w 7890"/>
                            <a:gd name="connsiteY2" fmla="*/ 2000 h 13906"/>
                            <a:gd name="connsiteX3" fmla="*/ 7890 w 7890"/>
                            <a:gd name="connsiteY3" fmla="*/ 0 h 13906"/>
                            <a:gd name="connsiteX4" fmla="*/ 4271 w 7890"/>
                            <a:gd name="connsiteY4" fmla="*/ 6858 h 13906"/>
                            <a:gd name="connsiteX5" fmla="*/ 365 w 7890"/>
                            <a:gd name="connsiteY5" fmla="*/ 13906 h 1390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7890" h="13906">
                              <a:moveTo>
                                <a:pt x="365" y="13906"/>
                              </a:moveTo>
                              <a:cubicBezTo>
                                <a:pt x="-492" y="11049"/>
                                <a:pt x="270" y="8001"/>
                                <a:pt x="1508" y="5429"/>
                              </a:cubicBezTo>
                              <a:cubicBezTo>
                                <a:pt x="2175" y="4191"/>
                                <a:pt x="2937" y="2953"/>
                                <a:pt x="4080" y="2000"/>
                              </a:cubicBezTo>
                              <a:cubicBezTo>
                                <a:pt x="5128" y="1048"/>
                                <a:pt x="6366" y="190"/>
                                <a:pt x="7890" y="0"/>
                              </a:cubicBezTo>
                              <a:cubicBezTo>
                                <a:pt x="6366" y="2477"/>
                                <a:pt x="5414" y="4572"/>
                                <a:pt x="4271" y="6858"/>
                              </a:cubicBezTo>
                              <a:cubicBezTo>
                                <a:pt x="2937" y="9144"/>
                                <a:pt x="1889" y="11430"/>
                                <a:pt x="365" y="139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10" name="Graphic 3">
                        <a:extLst>
                          <a:ext uri="{FF2B5EF4-FFF2-40B4-BE49-F238E27FC236}">
                            <a16:creationId xmlns:a16="http://schemas.microsoft.com/office/drawing/2014/main" id="{B674D812-2DFD-4359-A772-8C45484B2CF5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06459" y="3427761"/>
                        <a:ext cx="69790" cy="33912"/>
                        <a:chOff x="6106459" y="3427761"/>
                        <a:chExt cx="69790" cy="33912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16" name="Freeform: Shape 1415">
                          <a:extLst>
                            <a:ext uri="{FF2B5EF4-FFF2-40B4-BE49-F238E27FC236}">
                              <a16:creationId xmlns:a16="http://schemas.microsoft.com/office/drawing/2014/main" id="{337E54CD-5592-4E8C-9A36-3512449C41E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6459" y="3434428"/>
                          <a:ext cx="69790" cy="20727"/>
                        </a:xfrm>
                        <a:custGeom>
                          <a:avLst/>
                          <a:gdLst>
                            <a:gd name="connsiteX0" fmla="*/ 18878 w 69790"/>
                            <a:gd name="connsiteY0" fmla="*/ 11240 h 20727"/>
                            <a:gd name="connsiteX1" fmla="*/ 30117 w 69790"/>
                            <a:gd name="connsiteY1" fmla="*/ 4763 h 20727"/>
                            <a:gd name="connsiteX2" fmla="*/ 43071 w 69790"/>
                            <a:gd name="connsiteY2" fmla="*/ 3334 h 20727"/>
                            <a:gd name="connsiteX3" fmla="*/ 68884 w 69790"/>
                            <a:gd name="connsiteY3" fmla="*/ 7525 h 20727"/>
                            <a:gd name="connsiteX4" fmla="*/ 69741 w 69790"/>
                            <a:gd name="connsiteY4" fmla="*/ 9144 h 20727"/>
                            <a:gd name="connsiteX5" fmla="*/ 69551 w 69790"/>
                            <a:gd name="connsiteY5" fmla="*/ 9525 h 20727"/>
                            <a:gd name="connsiteX6" fmla="*/ 53358 w 69790"/>
                            <a:gd name="connsiteY6" fmla="*/ 18098 h 20727"/>
                            <a:gd name="connsiteX7" fmla="*/ 35546 w 69790"/>
                            <a:gd name="connsiteY7" fmla="*/ 18764 h 20727"/>
                            <a:gd name="connsiteX8" fmla="*/ 18592 w 69790"/>
                            <a:gd name="connsiteY8" fmla="*/ 15335 h 20727"/>
                            <a:gd name="connsiteX9" fmla="*/ 2114 w 69790"/>
                            <a:gd name="connsiteY9" fmla="*/ 20669 h 20727"/>
                            <a:gd name="connsiteX10" fmla="*/ 2114 w 69790"/>
                            <a:gd name="connsiteY10" fmla="*/ 20669 h 20727"/>
                            <a:gd name="connsiteX11" fmla="*/ 685 w 69790"/>
                            <a:gd name="connsiteY11" fmla="*/ 19907 h 20727"/>
                            <a:gd name="connsiteX12" fmla="*/ 685 w 69790"/>
                            <a:gd name="connsiteY12" fmla="*/ 19145 h 20727"/>
                            <a:gd name="connsiteX13" fmla="*/ 18 w 69790"/>
                            <a:gd name="connsiteY13" fmla="*/ 952 h 20727"/>
                            <a:gd name="connsiteX14" fmla="*/ 18 w 69790"/>
                            <a:gd name="connsiteY14" fmla="*/ 952 h 20727"/>
                            <a:gd name="connsiteX15" fmla="*/ 685 w 69790"/>
                            <a:gd name="connsiteY15" fmla="*/ 0 h 20727"/>
                            <a:gd name="connsiteX16" fmla="*/ 971 w 69790"/>
                            <a:gd name="connsiteY16" fmla="*/ 0 h 20727"/>
                            <a:gd name="connsiteX17" fmla="*/ 11639 w 69790"/>
                            <a:gd name="connsiteY17" fmla="*/ 3239 h 20727"/>
                            <a:gd name="connsiteX18" fmla="*/ 16496 w 69790"/>
                            <a:gd name="connsiteY18" fmla="*/ 6191 h 20727"/>
                            <a:gd name="connsiteX19" fmla="*/ 18878 w 69790"/>
                            <a:gd name="connsiteY19" fmla="*/ 11240 h 20727"/>
                            <a:gd name="connsiteX20" fmla="*/ 18878 w 69790"/>
                            <a:gd name="connsiteY20" fmla="*/ 11240 h 20727"/>
                            <a:gd name="connsiteX21" fmla="*/ 16020 w 69790"/>
                            <a:gd name="connsiteY21" fmla="*/ 6667 h 20727"/>
                            <a:gd name="connsiteX22" fmla="*/ 11163 w 69790"/>
                            <a:gd name="connsiteY22" fmla="*/ 4191 h 20727"/>
                            <a:gd name="connsiteX23" fmla="*/ 494 w 69790"/>
                            <a:gd name="connsiteY23" fmla="*/ 1810 h 20727"/>
                            <a:gd name="connsiteX24" fmla="*/ 1352 w 69790"/>
                            <a:gd name="connsiteY24" fmla="*/ 857 h 20727"/>
                            <a:gd name="connsiteX25" fmla="*/ 2780 w 69790"/>
                            <a:gd name="connsiteY25" fmla="*/ 19907 h 20727"/>
                            <a:gd name="connsiteX26" fmla="*/ 1256 w 69790"/>
                            <a:gd name="connsiteY26" fmla="*/ 18479 h 20727"/>
                            <a:gd name="connsiteX27" fmla="*/ 18211 w 69790"/>
                            <a:gd name="connsiteY27" fmla="*/ 12573 h 20727"/>
                            <a:gd name="connsiteX28" fmla="*/ 35642 w 69790"/>
                            <a:gd name="connsiteY28" fmla="*/ 15716 h 20727"/>
                            <a:gd name="connsiteX29" fmla="*/ 52977 w 69790"/>
                            <a:gd name="connsiteY29" fmla="*/ 15145 h 20727"/>
                            <a:gd name="connsiteX30" fmla="*/ 67455 w 69790"/>
                            <a:gd name="connsiteY30" fmla="*/ 8001 h 20727"/>
                            <a:gd name="connsiteX31" fmla="*/ 68122 w 69790"/>
                            <a:gd name="connsiteY31" fmla="*/ 10096 h 20727"/>
                            <a:gd name="connsiteX32" fmla="*/ 43071 w 69790"/>
                            <a:gd name="connsiteY32" fmla="*/ 5048 h 20727"/>
                            <a:gd name="connsiteX33" fmla="*/ 30308 w 69790"/>
                            <a:gd name="connsiteY33" fmla="*/ 5620 h 20727"/>
                            <a:gd name="connsiteX34" fmla="*/ 18878 w 69790"/>
                            <a:gd name="connsiteY34" fmla="*/ 11240 h 2072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</a:cxnLst>
                          <a:rect l="l" t="t" r="r" b="b"/>
                          <a:pathLst>
                            <a:path w="69790" h="20727">
                              <a:moveTo>
                                <a:pt x="18878" y="11240"/>
                              </a:moveTo>
                              <a:cubicBezTo>
                                <a:pt x="21735" y="7810"/>
                                <a:pt x="25926" y="5810"/>
                                <a:pt x="30117" y="4763"/>
                              </a:cubicBezTo>
                              <a:cubicBezTo>
                                <a:pt x="34403" y="3619"/>
                                <a:pt x="38785" y="3239"/>
                                <a:pt x="43071" y="3334"/>
                              </a:cubicBezTo>
                              <a:cubicBezTo>
                                <a:pt x="51834" y="3524"/>
                                <a:pt x="60502" y="4953"/>
                                <a:pt x="68884" y="7525"/>
                              </a:cubicBezTo>
                              <a:cubicBezTo>
                                <a:pt x="69551" y="7715"/>
                                <a:pt x="69932" y="8477"/>
                                <a:pt x="69741" y="9144"/>
                              </a:cubicBezTo>
                              <a:cubicBezTo>
                                <a:pt x="69741" y="9239"/>
                                <a:pt x="69646" y="9430"/>
                                <a:pt x="69551" y="9525"/>
                              </a:cubicBezTo>
                              <a:cubicBezTo>
                                <a:pt x="65645" y="15335"/>
                                <a:pt x="59073" y="17050"/>
                                <a:pt x="53358" y="18098"/>
                              </a:cubicBezTo>
                              <a:cubicBezTo>
                                <a:pt x="47357" y="19050"/>
                                <a:pt x="41452" y="19050"/>
                                <a:pt x="35546" y="18764"/>
                              </a:cubicBezTo>
                              <a:cubicBezTo>
                                <a:pt x="29069" y="18669"/>
                                <a:pt x="23735" y="14573"/>
                                <a:pt x="18592" y="15335"/>
                              </a:cubicBezTo>
                              <a:cubicBezTo>
                                <a:pt x="13067" y="16192"/>
                                <a:pt x="7638" y="18574"/>
                                <a:pt x="2114" y="20669"/>
                              </a:cubicBezTo>
                              <a:lnTo>
                                <a:pt x="2114" y="20669"/>
                              </a:lnTo>
                              <a:cubicBezTo>
                                <a:pt x="1542" y="20860"/>
                                <a:pt x="876" y="20574"/>
                                <a:pt x="685" y="19907"/>
                              </a:cubicBezTo>
                              <a:cubicBezTo>
                                <a:pt x="590" y="19621"/>
                                <a:pt x="590" y="19431"/>
                                <a:pt x="685" y="19145"/>
                              </a:cubicBezTo>
                              <a:cubicBezTo>
                                <a:pt x="2209" y="13430"/>
                                <a:pt x="971" y="7144"/>
                                <a:pt x="18" y="952"/>
                              </a:cubicBezTo>
                              <a:lnTo>
                                <a:pt x="18" y="952"/>
                              </a:lnTo>
                              <a:cubicBezTo>
                                <a:pt x="-77" y="476"/>
                                <a:pt x="209" y="95"/>
                                <a:pt x="685" y="0"/>
                              </a:cubicBezTo>
                              <a:cubicBezTo>
                                <a:pt x="780" y="0"/>
                                <a:pt x="876" y="0"/>
                                <a:pt x="971" y="0"/>
                              </a:cubicBezTo>
                              <a:cubicBezTo>
                                <a:pt x="4590" y="762"/>
                                <a:pt x="8210" y="1715"/>
                                <a:pt x="11639" y="3239"/>
                              </a:cubicBezTo>
                              <a:cubicBezTo>
                                <a:pt x="13353" y="4000"/>
                                <a:pt x="14972" y="4953"/>
                                <a:pt x="16496" y="6191"/>
                              </a:cubicBezTo>
                              <a:cubicBezTo>
                                <a:pt x="17735" y="7525"/>
                                <a:pt x="18973" y="9239"/>
                                <a:pt x="18878" y="11240"/>
                              </a:cubicBezTo>
                              <a:close/>
                              <a:moveTo>
                                <a:pt x="18878" y="11240"/>
                              </a:moveTo>
                              <a:cubicBezTo>
                                <a:pt x="18782" y="9239"/>
                                <a:pt x="17544" y="7715"/>
                                <a:pt x="16020" y="6667"/>
                              </a:cubicBezTo>
                              <a:cubicBezTo>
                                <a:pt x="14591" y="5620"/>
                                <a:pt x="12877" y="4858"/>
                                <a:pt x="11163" y="4191"/>
                              </a:cubicBezTo>
                              <a:cubicBezTo>
                                <a:pt x="7733" y="2953"/>
                                <a:pt x="4114" y="2286"/>
                                <a:pt x="494" y="1810"/>
                              </a:cubicBezTo>
                              <a:lnTo>
                                <a:pt x="1352" y="857"/>
                              </a:lnTo>
                              <a:cubicBezTo>
                                <a:pt x="2495" y="6953"/>
                                <a:pt x="4209" y="13335"/>
                                <a:pt x="2780" y="19907"/>
                              </a:cubicBezTo>
                              <a:lnTo>
                                <a:pt x="1256" y="18479"/>
                              </a:lnTo>
                              <a:cubicBezTo>
                                <a:pt x="6686" y="16097"/>
                                <a:pt x="12115" y="13716"/>
                                <a:pt x="18211" y="12573"/>
                              </a:cubicBezTo>
                              <a:cubicBezTo>
                                <a:pt x="24974" y="11811"/>
                                <a:pt x="30213" y="15907"/>
                                <a:pt x="35642" y="15716"/>
                              </a:cubicBezTo>
                              <a:cubicBezTo>
                                <a:pt x="41452" y="15812"/>
                                <a:pt x="47262" y="16002"/>
                                <a:pt x="52977" y="15145"/>
                              </a:cubicBezTo>
                              <a:cubicBezTo>
                                <a:pt x="58502" y="14288"/>
                                <a:pt x="64407" y="12573"/>
                                <a:pt x="67455" y="8001"/>
                              </a:cubicBezTo>
                              <a:lnTo>
                                <a:pt x="68122" y="10096"/>
                              </a:lnTo>
                              <a:cubicBezTo>
                                <a:pt x="60026" y="7525"/>
                                <a:pt x="51549" y="5620"/>
                                <a:pt x="43071" y="5048"/>
                              </a:cubicBezTo>
                              <a:cubicBezTo>
                                <a:pt x="38785" y="4858"/>
                                <a:pt x="34499" y="4858"/>
                                <a:pt x="30308" y="5620"/>
                              </a:cubicBezTo>
                              <a:cubicBezTo>
                                <a:pt x="26117" y="6382"/>
                                <a:pt x="21926" y="8001"/>
                                <a:pt x="18878" y="1124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17" name="Freeform: Shape 1416">
                          <a:extLst>
                            <a:ext uri="{FF2B5EF4-FFF2-40B4-BE49-F238E27FC236}">
                              <a16:creationId xmlns:a16="http://schemas.microsoft.com/office/drawing/2014/main" id="{E933449B-0E06-4329-876C-61C77F556DB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2809" y="3427761"/>
                          <a:ext cx="34913" cy="19621"/>
                        </a:xfrm>
                        <a:custGeom>
                          <a:avLst/>
                          <a:gdLst>
                            <a:gd name="connsiteX0" fmla="*/ 14054 w 34913"/>
                            <a:gd name="connsiteY0" fmla="*/ 19621 h 19621"/>
                            <a:gd name="connsiteX1" fmla="*/ 243 w 34913"/>
                            <a:gd name="connsiteY1" fmla="*/ 3143 h 19621"/>
                            <a:gd name="connsiteX2" fmla="*/ 338 w 34913"/>
                            <a:gd name="connsiteY2" fmla="*/ 1715 h 19621"/>
                            <a:gd name="connsiteX3" fmla="*/ 1386 w 34913"/>
                            <a:gd name="connsiteY3" fmla="*/ 1524 h 19621"/>
                            <a:gd name="connsiteX4" fmla="*/ 1481 w 34913"/>
                            <a:gd name="connsiteY4" fmla="*/ 1524 h 19621"/>
                            <a:gd name="connsiteX5" fmla="*/ 12149 w 34913"/>
                            <a:gd name="connsiteY5" fmla="*/ 4858 h 19621"/>
                            <a:gd name="connsiteX6" fmla="*/ 12149 w 34913"/>
                            <a:gd name="connsiteY6" fmla="*/ 4858 h 19621"/>
                            <a:gd name="connsiteX7" fmla="*/ 10625 w 34913"/>
                            <a:gd name="connsiteY7" fmla="*/ 6477 h 19621"/>
                            <a:gd name="connsiteX8" fmla="*/ 11006 w 34913"/>
                            <a:gd name="connsiteY8" fmla="*/ 3619 h 19621"/>
                            <a:gd name="connsiteX9" fmla="*/ 11292 w 34913"/>
                            <a:gd name="connsiteY9" fmla="*/ 1619 h 19621"/>
                            <a:gd name="connsiteX10" fmla="*/ 11292 w 34913"/>
                            <a:gd name="connsiteY10" fmla="*/ 1333 h 19621"/>
                            <a:gd name="connsiteX11" fmla="*/ 12339 w 34913"/>
                            <a:gd name="connsiteY11" fmla="*/ 0 h 19621"/>
                            <a:gd name="connsiteX12" fmla="*/ 12911 w 34913"/>
                            <a:gd name="connsiteY12" fmla="*/ 95 h 19621"/>
                            <a:gd name="connsiteX13" fmla="*/ 15959 w 34913"/>
                            <a:gd name="connsiteY13" fmla="*/ 2953 h 19621"/>
                            <a:gd name="connsiteX14" fmla="*/ 16816 w 34913"/>
                            <a:gd name="connsiteY14" fmla="*/ 4000 h 19621"/>
                            <a:gd name="connsiteX15" fmla="*/ 18340 w 34913"/>
                            <a:gd name="connsiteY15" fmla="*/ 5620 h 19621"/>
                            <a:gd name="connsiteX16" fmla="*/ 20055 w 34913"/>
                            <a:gd name="connsiteY16" fmla="*/ 7525 h 19621"/>
                            <a:gd name="connsiteX17" fmla="*/ 23198 w 34913"/>
                            <a:gd name="connsiteY17" fmla="*/ 6477 h 19621"/>
                            <a:gd name="connsiteX18" fmla="*/ 24055 w 34913"/>
                            <a:gd name="connsiteY18" fmla="*/ 6572 h 19621"/>
                            <a:gd name="connsiteX19" fmla="*/ 24436 w 34913"/>
                            <a:gd name="connsiteY19" fmla="*/ 6858 h 19621"/>
                            <a:gd name="connsiteX20" fmla="*/ 25198 w 34913"/>
                            <a:gd name="connsiteY20" fmla="*/ 7429 h 19621"/>
                            <a:gd name="connsiteX21" fmla="*/ 26532 w 34913"/>
                            <a:gd name="connsiteY21" fmla="*/ 8668 h 19621"/>
                            <a:gd name="connsiteX22" fmla="*/ 29008 w 34913"/>
                            <a:gd name="connsiteY22" fmla="*/ 11144 h 19621"/>
                            <a:gd name="connsiteX23" fmla="*/ 34914 w 34913"/>
                            <a:gd name="connsiteY23" fmla="*/ 14478 h 19621"/>
                            <a:gd name="connsiteX24" fmla="*/ 28627 w 34913"/>
                            <a:gd name="connsiteY24" fmla="*/ 11620 h 19621"/>
                            <a:gd name="connsiteX25" fmla="*/ 25960 w 34913"/>
                            <a:gd name="connsiteY25" fmla="*/ 9430 h 19621"/>
                            <a:gd name="connsiteX26" fmla="*/ 24627 w 34913"/>
                            <a:gd name="connsiteY26" fmla="*/ 8382 h 19621"/>
                            <a:gd name="connsiteX27" fmla="*/ 23960 w 34913"/>
                            <a:gd name="connsiteY27" fmla="*/ 7906 h 19621"/>
                            <a:gd name="connsiteX28" fmla="*/ 23579 w 34913"/>
                            <a:gd name="connsiteY28" fmla="*/ 7715 h 19621"/>
                            <a:gd name="connsiteX29" fmla="*/ 23579 w 34913"/>
                            <a:gd name="connsiteY29" fmla="*/ 7810 h 19621"/>
                            <a:gd name="connsiteX30" fmla="*/ 20340 w 34913"/>
                            <a:gd name="connsiteY30" fmla="*/ 9239 h 19621"/>
                            <a:gd name="connsiteX31" fmla="*/ 19007 w 34913"/>
                            <a:gd name="connsiteY31" fmla="*/ 9049 h 19621"/>
                            <a:gd name="connsiteX32" fmla="*/ 18150 w 34913"/>
                            <a:gd name="connsiteY32" fmla="*/ 8287 h 19621"/>
                            <a:gd name="connsiteX33" fmla="*/ 16911 w 34913"/>
                            <a:gd name="connsiteY33" fmla="*/ 6953 h 19621"/>
                            <a:gd name="connsiteX34" fmla="*/ 15959 w 34913"/>
                            <a:gd name="connsiteY34" fmla="*/ 6096 h 19621"/>
                            <a:gd name="connsiteX35" fmla="*/ 14340 w 34913"/>
                            <a:gd name="connsiteY35" fmla="*/ 4667 h 19621"/>
                            <a:gd name="connsiteX36" fmla="*/ 12244 w 34913"/>
                            <a:gd name="connsiteY36" fmla="*/ 2857 h 19621"/>
                            <a:gd name="connsiteX37" fmla="*/ 13863 w 34913"/>
                            <a:gd name="connsiteY37" fmla="*/ 1333 h 19621"/>
                            <a:gd name="connsiteX38" fmla="*/ 13863 w 34913"/>
                            <a:gd name="connsiteY38" fmla="*/ 4286 h 19621"/>
                            <a:gd name="connsiteX39" fmla="*/ 13673 w 34913"/>
                            <a:gd name="connsiteY39" fmla="*/ 6477 h 19621"/>
                            <a:gd name="connsiteX40" fmla="*/ 12435 w 34913"/>
                            <a:gd name="connsiteY40" fmla="*/ 8096 h 19621"/>
                            <a:gd name="connsiteX41" fmla="*/ 12054 w 34913"/>
                            <a:gd name="connsiteY41" fmla="*/ 8096 h 19621"/>
                            <a:gd name="connsiteX42" fmla="*/ 12054 w 34913"/>
                            <a:gd name="connsiteY42" fmla="*/ 8096 h 19621"/>
                            <a:gd name="connsiteX43" fmla="*/ 528 w 34913"/>
                            <a:gd name="connsiteY43" fmla="*/ 3429 h 19621"/>
                            <a:gd name="connsiteX44" fmla="*/ 1767 w 34913"/>
                            <a:gd name="connsiteY44" fmla="*/ 1905 h 19621"/>
                            <a:gd name="connsiteX45" fmla="*/ 14054 w 34913"/>
                            <a:gd name="connsiteY45" fmla="*/ 19621 h 19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</a:cxnLst>
                          <a:rect l="l" t="t" r="r" b="b"/>
                          <a:pathLst>
                            <a:path w="34913" h="19621">
                              <a:moveTo>
                                <a:pt x="14054" y="19621"/>
                              </a:moveTo>
                              <a:cubicBezTo>
                                <a:pt x="9958" y="13716"/>
                                <a:pt x="4910" y="8668"/>
                                <a:pt x="243" y="3143"/>
                              </a:cubicBezTo>
                              <a:cubicBezTo>
                                <a:pt x="-138" y="2762"/>
                                <a:pt x="-43" y="2095"/>
                                <a:pt x="338" y="1715"/>
                              </a:cubicBezTo>
                              <a:cubicBezTo>
                                <a:pt x="624" y="1429"/>
                                <a:pt x="1005" y="1429"/>
                                <a:pt x="1386" y="1524"/>
                              </a:cubicBezTo>
                              <a:lnTo>
                                <a:pt x="1481" y="1524"/>
                              </a:lnTo>
                              <a:cubicBezTo>
                                <a:pt x="5005" y="3238"/>
                                <a:pt x="8625" y="4858"/>
                                <a:pt x="12149" y="4858"/>
                              </a:cubicBezTo>
                              <a:lnTo>
                                <a:pt x="12149" y="4858"/>
                              </a:lnTo>
                              <a:lnTo>
                                <a:pt x="10625" y="6477"/>
                              </a:lnTo>
                              <a:cubicBezTo>
                                <a:pt x="10625" y="5239"/>
                                <a:pt x="10911" y="4477"/>
                                <a:pt x="11006" y="3619"/>
                              </a:cubicBezTo>
                              <a:cubicBezTo>
                                <a:pt x="11196" y="2857"/>
                                <a:pt x="11292" y="2095"/>
                                <a:pt x="11292" y="1619"/>
                              </a:cubicBezTo>
                              <a:lnTo>
                                <a:pt x="11292" y="1333"/>
                              </a:lnTo>
                              <a:cubicBezTo>
                                <a:pt x="11196" y="667"/>
                                <a:pt x="11673" y="0"/>
                                <a:pt x="12339" y="0"/>
                              </a:cubicBezTo>
                              <a:cubicBezTo>
                                <a:pt x="12530" y="0"/>
                                <a:pt x="12720" y="0"/>
                                <a:pt x="12911" y="95"/>
                              </a:cubicBezTo>
                              <a:cubicBezTo>
                                <a:pt x="14625" y="857"/>
                                <a:pt x="15197" y="2095"/>
                                <a:pt x="15959" y="2953"/>
                              </a:cubicBezTo>
                              <a:cubicBezTo>
                                <a:pt x="16245" y="3429"/>
                                <a:pt x="16721" y="3810"/>
                                <a:pt x="16816" y="4000"/>
                              </a:cubicBezTo>
                              <a:cubicBezTo>
                                <a:pt x="17864" y="4572"/>
                                <a:pt x="17864" y="5144"/>
                                <a:pt x="18340" y="5620"/>
                              </a:cubicBezTo>
                              <a:cubicBezTo>
                                <a:pt x="19007" y="6477"/>
                                <a:pt x="19769" y="7810"/>
                                <a:pt x="20055" y="7525"/>
                              </a:cubicBezTo>
                              <a:cubicBezTo>
                                <a:pt x="20912" y="7525"/>
                                <a:pt x="21864" y="6858"/>
                                <a:pt x="23198" y="6477"/>
                              </a:cubicBezTo>
                              <a:cubicBezTo>
                                <a:pt x="23293" y="6382"/>
                                <a:pt x="23769" y="6382"/>
                                <a:pt x="24055" y="6572"/>
                              </a:cubicBezTo>
                              <a:lnTo>
                                <a:pt x="24436" y="6858"/>
                              </a:lnTo>
                              <a:lnTo>
                                <a:pt x="25198" y="7429"/>
                              </a:lnTo>
                              <a:lnTo>
                                <a:pt x="26532" y="8668"/>
                              </a:lnTo>
                              <a:lnTo>
                                <a:pt x="29008" y="11144"/>
                              </a:lnTo>
                              <a:cubicBezTo>
                                <a:pt x="30723" y="12668"/>
                                <a:pt x="32532" y="14192"/>
                                <a:pt x="34914" y="14478"/>
                              </a:cubicBezTo>
                              <a:cubicBezTo>
                                <a:pt x="32532" y="14478"/>
                                <a:pt x="30437" y="13049"/>
                                <a:pt x="28627" y="11620"/>
                              </a:cubicBezTo>
                              <a:lnTo>
                                <a:pt x="25960" y="9430"/>
                              </a:lnTo>
                              <a:lnTo>
                                <a:pt x="24627" y="8382"/>
                              </a:lnTo>
                              <a:lnTo>
                                <a:pt x="23960" y="7906"/>
                              </a:lnTo>
                              <a:lnTo>
                                <a:pt x="23579" y="7715"/>
                              </a:lnTo>
                              <a:cubicBezTo>
                                <a:pt x="23579" y="7715"/>
                                <a:pt x="23769" y="7715"/>
                                <a:pt x="23579" y="7810"/>
                              </a:cubicBezTo>
                              <a:cubicBezTo>
                                <a:pt x="22722" y="8096"/>
                                <a:pt x="21769" y="8953"/>
                                <a:pt x="20340" y="9239"/>
                              </a:cubicBezTo>
                              <a:cubicBezTo>
                                <a:pt x="19959" y="9334"/>
                                <a:pt x="19483" y="9239"/>
                                <a:pt x="19007" y="9049"/>
                              </a:cubicBezTo>
                              <a:cubicBezTo>
                                <a:pt x="18626" y="8763"/>
                                <a:pt x="18435" y="8572"/>
                                <a:pt x="18150" y="8287"/>
                              </a:cubicBezTo>
                              <a:lnTo>
                                <a:pt x="16911" y="6953"/>
                              </a:lnTo>
                              <a:cubicBezTo>
                                <a:pt x="16530" y="6572"/>
                                <a:pt x="16054" y="5905"/>
                                <a:pt x="15959" y="6096"/>
                              </a:cubicBezTo>
                              <a:cubicBezTo>
                                <a:pt x="15102" y="5620"/>
                                <a:pt x="14721" y="5144"/>
                                <a:pt x="14340" y="4667"/>
                              </a:cubicBezTo>
                              <a:cubicBezTo>
                                <a:pt x="13578" y="3810"/>
                                <a:pt x="12720" y="2857"/>
                                <a:pt x="12244" y="2857"/>
                              </a:cubicBezTo>
                              <a:lnTo>
                                <a:pt x="13863" y="1333"/>
                              </a:lnTo>
                              <a:cubicBezTo>
                                <a:pt x="14054" y="2476"/>
                                <a:pt x="13959" y="3429"/>
                                <a:pt x="13863" y="4286"/>
                              </a:cubicBezTo>
                              <a:cubicBezTo>
                                <a:pt x="13768" y="5144"/>
                                <a:pt x="13673" y="6001"/>
                                <a:pt x="13673" y="6477"/>
                              </a:cubicBezTo>
                              <a:cubicBezTo>
                                <a:pt x="13768" y="7334"/>
                                <a:pt x="13197" y="8001"/>
                                <a:pt x="12435" y="8096"/>
                              </a:cubicBezTo>
                              <a:cubicBezTo>
                                <a:pt x="12339" y="8096"/>
                                <a:pt x="12244" y="8096"/>
                                <a:pt x="12054" y="8096"/>
                              </a:cubicBezTo>
                              <a:lnTo>
                                <a:pt x="12054" y="8096"/>
                              </a:lnTo>
                              <a:cubicBezTo>
                                <a:pt x="7672" y="7620"/>
                                <a:pt x="3957" y="5524"/>
                                <a:pt x="528" y="3429"/>
                              </a:cubicBezTo>
                              <a:lnTo>
                                <a:pt x="1767" y="1905"/>
                              </a:lnTo>
                              <a:cubicBezTo>
                                <a:pt x="5862" y="7715"/>
                                <a:pt x="10434" y="13335"/>
                                <a:pt x="14054" y="196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18" name="Freeform: Shape 1417">
                          <a:extLst>
                            <a:ext uri="{FF2B5EF4-FFF2-40B4-BE49-F238E27FC236}">
                              <a16:creationId xmlns:a16="http://schemas.microsoft.com/office/drawing/2014/main" id="{6815DE86-F77A-4946-B698-3499BD08208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5625" y="3449097"/>
                          <a:ext cx="15335" cy="12576"/>
                        </a:xfrm>
                        <a:custGeom>
                          <a:avLst/>
                          <a:gdLst>
                            <a:gd name="connsiteX0" fmla="*/ 15335 w 15335"/>
                            <a:gd name="connsiteY0" fmla="*/ 0 h 12576"/>
                            <a:gd name="connsiteX1" fmla="*/ 9620 w 15335"/>
                            <a:gd name="connsiteY1" fmla="*/ 7429 h 12576"/>
                            <a:gd name="connsiteX2" fmla="*/ 2096 w 15335"/>
                            <a:gd name="connsiteY2" fmla="*/ 12287 h 12576"/>
                            <a:gd name="connsiteX3" fmla="*/ 2000 w 15335"/>
                            <a:gd name="connsiteY3" fmla="*/ 12383 h 12576"/>
                            <a:gd name="connsiteX4" fmla="*/ 191 w 15335"/>
                            <a:gd name="connsiteY4" fmla="*/ 11906 h 12576"/>
                            <a:gd name="connsiteX5" fmla="*/ 0 w 15335"/>
                            <a:gd name="connsiteY5" fmla="*/ 10954 h 12576"/>
                            <a:gd name="connsiteX6" fmla="*/ 2000 w 15335"/>
                            <a:gd name="connsiteY6" fmla="*/ 6477 h 12576"/>
                            <a:gd name="connsiteX7" fmla="*/ 5429 w 15335"/>
                            <a:gd name="connsiteY7" fmla="*/ 3429 h 12576"/>
                            <a:gd name="connsiteX8" fmla="*/ 2762 w 15335"/>
                            <a:gd name="connsiteY8" fmla="*/ 11335 h 12576"/>
                            <a:gd name="connsiteX9" fmla="*/ 667 w 15335"/>
                            <a:gd name="connsiteY9" fmla="*/ 10001 h 12576"/>
                            <a:gd name="connsiteX10" fmla="*/ 15335 w 15335"/>
                            <a:gd name="connsiteY10" fmla="*/ 0 h 1257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5335" h="12576">
                              <a:moveTo>
                                <a:pt x="15335" y="0"/>
                              </a:moveTo>
                              <a:cubicBezTo>
                                <a:pt x="14383" y="3143"/>
                                <a:pt x="12002" y="5525"/>
                                <a:pt x="9620" y="7429"/>
                              </a:cubicBezTo>
                              <a:cubicBezTo>
                                <a:pt x="7239" y="9334"/>
                                <a:pt x="4572" y="10858"/>
                                <a:pt x="2096" y="12287"/>
                              </a:cubicBezTo>
                              <a:lnTo>
                                <a:pt x="2000" y="12383"/>
                              </a:lnTo>
                              <a:cubicBezTo>
                                <a:pt x="1334" y="12763"/>
                                <a:pt x="572" y="12573"/>
                                <a:pt x="191" y="11906"/>
                              </a:cubicBezTo>
                              <a:cubicBezTo>
                                <a:pt x="0" y="11621"/>
                                <a:pt x="0" y="11335"/>
                                <a:pt x="0" y="10954"/>
                              </a:cubicBezTo>
                              <a:cubicBezTo>
                                <a:pt x="286" y="9239"/>
                                <a:pt x="1143" y="7810"/>
                                <a:pt x="2000" y="6477"/>
                              </a:cubicBezTo>
                              <a:cubicBezTo>
                                <a:pt x="2858" y="5144"/>
                                <a:pt x="4096" y="4096"/>
                                <a:pt x="5429" y="3429"/>
                              </a:cubicBezTo>
                              <a:cubicBezTo>
                                <a:pt x="3810" y="6001"/>
                                <a:pt x="2858" y="8763"/>
                                <a:pt x="2762" y="11335"/>
                              </a:cubicBezTo>
                              <a:lnTo>
                                <a:pt x="667" y="10001"/>
                              </a:lnTo>
                              <a:cubicBezTo>
                                <a:pt x="5525" y="6001"/>
                                <a:pt x="10859" y="4191"/>
                                <a:pt x="1533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19" name="Freeform: Shape 1418">
                          <a:extLst>
                            <a:ext uri="{FF2B5EF4-FFF2-40B4-BE49-F238E27FC236}">
                              <a16:creationId xmlns:a16="http://schemas.microsoft.com/office/drawing/2014/main" id="{4C7D7C63-7C96-4A39-AF47-ACBB8670C0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58982" y="3437000"/>
                          <a:ext cx="8645" cy="13823"/>
                        </a:xfrm>
                        <a:custGeom>
                          <a:avLst/>
                          <a:gdLst>
                            <a:gd name="connsiteX0" fmla="*/ 8646 w 8645"/>
                            <a:gd name="connsiteY0" fmla="*/ 13811 h 13823"/>
                            <a:gd name="connsiteX1" fmla="*/ 4074 w 8645"/>
                            <a:gd name="connsiteY1" fmla="*/ 12573 h 13823"/>
                            <a:gd name="connsiteX2" fmla="*/ 550 w 8645"/>
                            <a:gd name="connsiteY2" fmla="*/ 8763 h 13823"/>
                            <a:gd name="connsiteX3" fmla="*/ 740 w 8645"/>
                            <a:gd name="connsiteY3" fmla="*/ 3143 h 13823"/>
                            <a:gd name="connsiteX4" fmla="*/ 4550 w 8645"/>
                            <a:gd name="connsiteY4" fmla="*/ 0 h 13823"/>
                            <a:gd name="connsiteX5" fmla="*/ 2931 w 8645"/>
                            <a:gd name="connsiteY5" fmla="*/ 4096 h 13823"/>
                            <a:gd name="connsiteX6" fmla="*/ 3312 w 8645"/>
                            <a:gd name="connsiteY6" fmla="*/ 7525 h 13823"/>
                            <a:gd name="connsiteX7" fmla="*/ 8646 w 8645"/>
                            <a:gd name="connsiteY7" fmla="*/ 13811 h 138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8645" h="13823">
                              <a:moveTo>
                                <a:pt x="8646" y="13811"/>
                              </a:moveTo>
                              <a:cubicBezTo>
                                <a:pt x="7027" y="13907"/>
                                <a:pt x="5503" y="13430"/>
                                <a:pt x="4074" y="12573"/>
                              </a:cubicBezTo>
                              <a:cubicBezTo>
                                <a:pt x="2645" y="11811"/>
                                <a:pt x="1312" y="10478"/>
                                <a:pt x="550" y="8763"/>
                              </a:cubicBezTo>
                              <a:cubicBezTo>
                                <a:pt x="-212" y="7049"/>
                                <a:pt x="-212" y="4763"/>
                                <a:pt x="740" y="3143"/>
                              </a:cubicBezTo>
                              <a:cubicBezTo>
                                <a:pt x="1693" y="1524"/>
                                <a:pt x="3026" y="476"/>
                                <a:pt x="4550" y="0"/>
                              </a:cubicBezTo>
                              <a:cubicBezTo>
                                <a:pt x="3788" y="1524"/>
                                <a:pt x="3121" y="2858"/>
                                <a:pt x="2931" y="4096"/>
                              </a:cubicBezTo>
                              <a:cubicBezTo>
                                <a:pt x="2740" y="5334"/>
                                <a:pt x="2836" y="6382"/>
                                <a:pt x="3312" y="7525"/>
                              </a:cubicBezTo>
                              <a:cubicBezTo>
                                <a:pt x="4169" y="9716"/>
                                <a:pt x="6265" y="11621"/>
                                <a:pt x="8646" y="138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20" name="Freeform: Shape 1419">
                          <a:extLst>
                            <a:ext uri="{FF2B5EF4-FFF2-40B4-BE49-F238E27FC236}">
                              <a16:creationId xmlns:a16="http://schemas.microsoft.com/office/drawing/2014/main" id="{74E37C17-B7C4-44B1-A0BF-44CB292F547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65151" y="3444693"/>
                          <a:ext cx="3333" cy="3134"/>
                        </a:xfrm>
                        <a:custGeom>
                          <a:avLst/>
                          <a:gdLst>
                            <a:gd name="connsiteX0" fmla="*/ 0 w 3333"/>
                            <a:gd name="connsiteY0" fmla="*/ 1832 h 3134"/>
                            <a:gd name="connsiteX1" fmla="*/ 1333 w 3333"/>
                            <a:gd name="connsiteY1" fmla="*/ 23 h 3134"/>
                            <a:gd name="connsiteX2" fmla="*/ 3334 w 3333"/>
                            <a:gd name="connsiteY2" fmla="*/ 880 h 3134"/>
                            <a:gd name="connsiteX3" fmla="*/ 2095 w 3333"/>
                            <a:gd name="connsiteY3" fmla="*/ 3071 h 3134"/>
                            <a:gd name="connsiteX4" fmla="*/ 0 w 3333"/>
                            <a:gd name="connsiteY4" fmla="*/ 1832 h 313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333" h="3134">
                              <a:moveTo>
                                <a:pt x="0" y="1832"/>
                              </a:moveTo>
                              <a:cubicBezTo>
                                <a:pt x="571" y="594"/>
                                <a:pt x="857" y="213"/>
                                <a:pt x="1333" y="23"/>
                              </a:cubicBezTo>
                              <a:cubicBezTo>
                                <a:pt x="1810" y="-73"/>
                                <a:pt x="2286" y="118"/>
                                <a:pt x="3334" y="880"/>
                              </a:cubicBezTo>
                              <a:cubicBezTo>
                                <a:pt x="3334" y="2213"/>
                                <a:pt x="2762" y="2785"/>
                                <a:pt x="2095" y="3071"/>
                              </a:cubicBezTo>
                              <a:cubicBezTo>
                                <a:pt x="1333" y="3261"/>
                                <a:pt x="571" y="3071"/>
                                <a:pt x="0" y="183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21" name="Freeform: Shape 1420">
                          <a:extLst>
                            <a:ext uri="{FF2B5EF4-FFF2-40B4-BE49-F238E27FC236}">
                              <a16:creationId xmlns:a16="http://schemas.microsoft.com/office/drawing/2014/main" id="{409EDA31-5A8B-4E8D-881F-CCC41180812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6100" y="3444049"/>
                          <a:ext cx="12382" cy="3238"/>
                        </a:xfrm>
                        <a:custGeom>
                          <a:avLst/>
                          <a:gdLst>
                            <a:gd name="connsiteX0" fmla="*/ 0 w 12382"/>
                            <a:gd name="connsiteY0" fmla="*/ 1619 h 3238"/>
                            <a:gd name="connsiteX1" fmla="*/ 6191 w 12382"/>
                            <a:gd name="connsiteY1" fmla="*/ 0 h 3238"/>
                            <a:gd name="connsiteX2" fmla="*/ 12383 w 12382"/>
                            <a:gd name="connsiteY2" fmla="*/ 1619 h 3238"/>
                            <a:gd name="connsiteX3" fmla="*/ 6191 w 12382"/>
                            <a:gd name="connsiteY3" fmla="*/ 3238 h 3238"/>
                            <a:gd name="connsiteX4" fmla="*/ 0 w 12382"/>
                            <a:gd name="connsiteY4" fmla="*/ 1619 h 323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382" h="3238">
                              <a:moveTo>
                                <a:pt x="0" y="1619"/>
                              </a:moveTo>
                              <a:cubicBezTo>
                                <a:pt x="2096" y="381"/>
                                <a:pt x="4096" y="95"/>
                                <a:pt x="6191" y="0"/>
                              </a:cubicBezTo>
                              <a:cubicBezTo>
                                <a:pt x="8287" y="95"/>
                                <a:pt x="10287" y="381"/>
                                <a:pt x="12383" y="1619"/>
                              </a:cubicBezTo>
                              <a:cubicBezTo>
                                <a:pt x="10287" y="2857"/>
                                <a:pt x="8287" y="3143"/>
                                <a:pt x="6191" y="3238"/>
                              </a:cubicBezTo>
                              <a:cubicBezTo>
                                <a:pt x="4191" y="3143"/>
                                <a:pt x="2096" y="2857"/>
                                <a:pt x="0" y="161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22" name="Freeform: Shape 1421">
                          <a:extLst>
                            <a:ext uri="{FF2B5EF4-FFF2-40B4-BE49-F238E27FC236}">
                              <a16:creationId xmlns:a16="http://schemas.microsoft.com/office/drawing/2014/main" id="{942AA51B-CC5F-4735-A26A-FB97572FBA4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8763" y="3445713"/>
                          <a:ext cx="19050" cy="3529"/>
                        </a:xfrm>
                        <a:custGeom>
                          <a:avLst/>
                          <a:gdLst>
                            <a:gd name="connsiteX0" fmla="*/ 0 w 19050"/>
                            <a:gd name="connsiteY0" fmla="*/ 3383 h 3529"/>
                            <a:gd name="connsiteX1" fmla="*/ 9334 w 19050"/>
                            <a:gd name="connsiteY1" fmla="*/ 145 h 3529"/>
                            <a:gd name="connsiteX2" fmla="*/ 19050 w 19050"/>
                            <a:gd name="connsiteY2" fmla="*/ 812 h 3529"/>
                            <a:gd name="connsiteX3" fmla="*/ 9620 w 19050"/>
                            <a:gd name="connsiteY3" fmla="*/ 3288 h 3529"/>
                            <a:gd name="connsiteX4" fmla="*/ 0 w 19050"/>
                            <a:gd name="connsiteY4" fmla="*/ 3383 h 352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9050" h="3529">
                              <a:moveTo>
                                <a:pt x="0" y="3383"/>
                              </a:moveTo>
                              <a:cubicBezTo>
                                <a:pt x="2762" y="1288"/>
                                <a:pt x="6096" y="526"/>
                                <a:pt x="9334" y="145"/>
                              </a:cubicBezTo>
                              <a:cubicBezTo>
                                <a:pt x="12573" y="-141"/>
                                <a:pt x="15716" y="-46"/>
                                <a:pt x="19050" y="812"/>
                              </a:cubicBezTo>
                              <a:cubicBezTo>
                                <a:pt x="16002" y="2431"/>
                                <a:pt x="12764" y="2907"/>
                                <a:pt x="9620" y="3288"/>
                              </a:cubicBezTo>
                              <a:cubicBezTo>
                                <a:pt x="6382" y="3479"/>
                                <a:pt x="3429" y="3669"/>
                                <a:pt x="0" y="338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411" name="Graphic 3">
                        <a:extLst>
                          <a:ext uri="{FF2B5EF4-FFF2-40B4-BE49-F238E27FC236}">
                            <a16:creationId xmlns:a16="http://schemas.microsoft.com/office/drawing/2014/main" id="{15E2BE80-FB30-482C-B176-68BE978E505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04096" y="3478612"/>
                        <a:ext cx="56578" cy="62557"/>
                        <a:chOff x="6104096" y="3478612"/>
                        <a:chExt cx="56578" cy="6255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12" name="Freeform: Shape 1411">
                          <a:extLst>
                            <a:ext uri="{FF2B5EF4-FFF2-40B4-BE49-F238E27FC236}">
                              <a16:creationId xmlns:a16="http://schemas.microsoft.com/office/drawing/2014/main" id="{4078676E-C6A4-4800-B2FD-318E29A2A9D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4096" y="3478612"/>
                          <a:ext cx="56578" cy="44113"/>
                        </a:xfrm>
                        <a:custGeom>
                          <a:avLst/>
                          <a:gdLst>
                            <a:gd name="connsiteX0" fmla="*/ 7239 w 56578"/>
                            <a:gd name="connsiteY0" fmla="*/ 43351 h 44113"/>
                            <a:gd name="connsiteX1" fmla="*/ 476 w 56578"/>
                            <a:gd name="connsiteY1" fmla="*/ 44113 h 44113"/>
                            <a:gd name="connsiteX2" fmla="*/ 0 w 56578"/>
                            <a:gd name="connsiteY2" fmla="*/ 43732 h 44113"/>
                            <a:gd name="connsiteX3" fmla="*/ 0 w 56578"/>
                            <a:gd name="connsiteY3" fmla="*/ 43637 h 44113"/>
                            <a:gd name="connsiteX4" fmla="*/ 0 w 56578"/>
                            <a:gd name="connsiteY4" fmla="*/ 43542 h 44113"/>
                            <a:gd name="connsiteX5" fmla="*/ 3810 w 56578"/>
                            <a:gd name="connsiteY5" fmla="*/ 35446 h 44113"/>
                            <a:gd name="connsiteX6" fmla="*/ 9334 w 56578"/>
                            <a:gd name="connsiteY6" fmla="*/ 28683 h 44113"/>
                            <a:gd name="connsiteX7" fmla="*/ 22289 w 56578"/>
                            <a:gd name="connsiteY7" fmla="*/ 17253 h 44113"/>
                            <a:gd name="connsiteX8" fmla="*/ 29623 w 56578"/>
                            <a:gd name="connsiteY8" fmla="*/ 12109 h 44113"/>
                            <a:gd name="connsiteX9" fmla="*/ 33052 w 56578"/>
                            <a:gd name="connsiteY9" fmla="*/ 10585 h 44113"/>
                            <a:gd name="connsiteX10" fmla="*/ 34100 w 56578"/>
                            <a:gd name="connsiteY10" fmla="*/ 7633 h 44113"/>
                            <a:gd name="connsiteX11" fmla="*/ 35147 w 56578"/>
                            <a:gd name="connsiteY11" fmla="*/ 2775 h 44113"/>
                            <a:gd name="connsiteX12" fmla="*/ 39529 w 56578"/>
                            <a:gd name="connsiteY12" fmla="*/ 298 h 44113"/>
                            <a:gd name="connsiteX13" fmla="*/ 44291 w 56578"/>
                            <a:gd name="connsiteY13" fmla="*/ 489 h 44113"/>
                            <a:gd name="connsiteX14" fmla="*/ 46768 w 56578"/>
                            <a:gd name="connsiteY14" fmla="*/ 4870 h 44113"/>
                            <a:gd name="connsiteX15" fmla="*/ 46006 w 56578"/>
                            <a:gd name="connsiteY15" fmla="*/ 4204 h 44113"/>
                            <a:gd name="connsiteX16" fmla="*/ 56007 w 56578"/>
                            <a:gd name="connsiteY16" fmla="*/ 5442 h 44113"/>
                            <a:gd name="connsiteX17" fmla="*/ 55912 w 56578"/>
                            <a:gd name="connsiteY17" fmla="*/ 5442 h 44113"/>
                            <a:gd name="connsiteX18" fmla="*/ 56579 w 56578"/>
                            <a:gd name="connsiteY18" fmla="*/ 4394 h 44113"/>
                            <a:gd name="connsiteX19" fmla="*/ 56102 w 56578"/>
                            <a:gd name="connsiteY19" fmla="*/ 5632 h 44113"/>
                            <a:gd name="connsiteX20" fmla="*/ 56007 w 56578"/>
                            <a:gd name="connsiteY20" fmla="*/ 5632 h 44113"/>
                            <a:gd name="connsiteX21" fmla="*/ 46006 w 56578"/>
                            <a:gd name="connsiteY21" fmla="*/ 5728 h 44113"/>
                            <a:gd name="connsiteX22" fmla="*/ 45339 w 56578"/>
                            <a:gd name="connsiteY22" fmla="*/ 5156 h 44113"/>
                            <a:gd name="connsiteX23" fmla="*/ 45339 w 56578"/>
                            <a:gd name="connsiteY23" fmla="*/ 5061 h 44113"/>
                            <a:gd name="connsiteX24" fmla="*/ 43625 w 56578"/>
                            <a:gd name="connsiteY24" fmla="*/ 2299 h 44113"/>
                            <a:gd name="connsiteX25" fmla="*/ 40100 w 56578"/>
                            <a:gd name="connsiteY25" fmla="*/ 2489 h 44113"/>
                            <a:gd name="connsiteX26" fmla="*/ 36862 w 56578"/>
                            <a:gd name="connsiteY26" fmla="*/ 7823 h 44113"/>
                            <a:gd name="connsiteX27" fmla="*/ 34957 w 56578"/>
                            <a:gd name="connsiteY27" fmla="*/ 12871 h 44113"/>
                            <a:gd name="connsiteX28" fmla="*/ 30766 w 56578"/>
                            <a:gd name="connsiteY28" fmla="*/ 14967 h 44113"/>
                            <a:gd name="connsiteX29" fmla="*/ 24193 w 56578"/>
                            <a:gd name="connsiteY29" fmla="*/ 19634 h 44113"/>
                            <a:gd name="connsiteX30" fmla="*/ 11144 w 56578"/>
                            <a:gd name="connsiteY30" fmla="*/ 30493 h 44113"/>
                            <a:gd name="connsiteX31" fmla="*/ 953 w 56578"/>
                            <a:gd name="connsiteY31" fmla="*/ 43732 h 44113"/>
                            <a:gd name="connsiteX32" fmla="*/ 476 w 56578"/>
                            <a:gd name="connsiteY32" fmla="*/ 43161 h 44113"/>
                            <a:gd name="connsiteX33" fmla="*/ 7239 w 56578"/>
                            <a:gd name="connsiteY33" fmla="*/ 43351 h 441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</a:cxnLst>
                          <a:rect l="l" t="t" r="r" b="b"/>
                          <a:pathLst>
                            <a:path w="56578" h="44113">
                              <a:moveTo>
                                <a:pt x="7239" y="43351"/>
                              </a:moveTo>
                              <a:cubicBezTo>
                                <a:pt x="4953" y="43637"/>
                                <a:pt x="2762" y="43923"/>
                                <a:pt x="476" y="44113"/>
                              </a:cubicBezTo>
                              <a:cubicBezTo>
                                <a:pt x="286" y="44113"/>
                                <a:pt x="0" y="43923"/>
                                <a:pt x="0" y="43732"/>
                              </a:cubicBezTo>
                              <a:lnTo>
                                <a:pt x="0" y="43637"/>
                              </a:lnTo>
                              <a:lnTo>
                                <a:pt x="0" y="43542"/>
                              </a:lnTo>
                              <a:cubicBezTo>
                                <a:pt x="476" y="40399"/>
                                <a:pt x="2191" y="37827"/>
                                <a:pt x="3810" y="35446"/>
                              </a:cubicBezTo>
                              <a:cubicBezTo>
                                <a:pt x="5524" y="33064"/>
                                <a:pt x="7429" y="30778"/>
                                <a:pt x="9334" y="28683"/>
                              </a:cubicBezTo>
                              <a:cubicBezTo>
                                <a:pt x="13335" y="24301"/>
                                <a:pt x="18002" y="20968"/>
                                <a:pt x="22289" y="17253"/>
                              </a:cubicBezTo>
                              <a:cubicBezTo>
                                <a:pt x="24479" y="15348"/>
                                <a:pt x="26765" y="13443"/>
                                <a:pt x="29623" y="12109"/>
                              </a:cubicBezTo>
                              <a:cubicBezTo>
                                <a:pt x="31052" y="11538"/>
                                <a:pt x="32385" y="11157"/>
                                <a:pt x="33052" y="10585"/>
                              </a:cubicBezTo>
                              <a:cubicBezTo>
                                <a:pt x="33528" y="10300"/>
                                <a:pt x="34004" y="8966"/>
                                <a:pt x="34100" y="7633"/>
                              </a:cubicBezTo>
                              <a:cubicBezTo>
                                <a:pt x="34290" y="6299"/>
                                <a:pt x="34100" y="4489"/>
                                <a:pt x="35147" y="2775"/>
                              </a:cubicBezTo>
                              <a:cubicBezTo>
                                <a:pt x="36290" y="1060"/>
                                <a:pt x="38100" y="584"/>
                                <a:pt x="39529" y="298"/>
                              </a:cubicBezTo>
                              <a:cubicBezTo>
                                <a:pt x="40957" y="13"/>
                                <a:pt x="42672" y="-273"/>
                                <a:pt x="44291" y="489"/>
                              </a:cubicBezTo>
                              <a:cubicBezTo>
                                <a:pt x="46101" y="1346"/>
                                <a:pt x="46672" y="3346"/>
                                <a:pt x="46768" y="4870"/>
                              </a:cubicBezTo>
                              <a:lnTo>
                                <a:pt x="46006" y="4204"/>
                              </a:lnTo>
                              <a:cubicBezTo>
                                <a:pt x="49244" y="4585"/>
                                <a:pt x="52768" y="4299"/>
                                <a:pt x="56007" y="5442"/>
                              </a:cubicBezTo>
                              <a:lnTo>
                                <a:pt x="55912" y="5442"/>
                              </a:lnTo>
                              <a:lnTo>
                                <a:pt x="56579" y="4394"/>
                              </a:lnTo>
                              <a:lnTo>
                                <a:pt x="56102" y="5632"/>
                              </a:lnTo>
                              <a:cubicBezTo>
                                <a:pt x="56102" y="5632"/>
                                <a:pt x="56007" y="5728"/>
                                <a:pt x="56007" y="5632"/>
                              </a:cubicBezTo>
                              <a:cubicBezTo>
                                <a:pt x="52673" y="5061"/>
                                <a:pt x="49435" y="5728"/>
                                <a:pt x="46006" y="5728"/>
                              </a:cubicBezTo>
                              <a:cubicBezTo>
                                <a:pt x="45625" y="5728"/>
                                <a:pt x="45339" y="5442"/>
                                <a:pt x="45339" y="5156"/>
                              </a:cubicBezTo>
                              <a:lnTo>
                                <a:pt x="45339" y="5061"/>
                              </a:lnTo>
                              <a:cubicBezTo>
                                <a:pt x="45148" y="3727"/>
                                <a:pt x="44577" y="2584"/>
                                <a:pt x="43625" y="2299"/>
                              </a:cubicBezTo>
                              <a:cubicBezTo>
                                <a:pt x="42672" y="1918"/>
                                <a:pt x="41339" y="2108"/>
                                <a:pt x="40100" y="2489"/>
                              </a:cubicBezTo>
                              <a:cubicBezTo>
                                <a:pt x="37243" y="3251"/>
                                <a:pt x="36766" y="4489"/>
                                <a:pt x="36862" y="7823"/>
                              </a:cubicBezTo>
                              <a:cubicBezTo>
                                <a:pt x="36671" y="9442"/>
                                <a:pt x="36671" y="11252"/>
                                <a:pt x="34957" y="12871"/>
                              </a:cubicBezTo>
                              <a:cubicBezTo>
                                <a:pt x="33433" y="14110"/>
                                <a:pt x="31909" y="14395"/>
                                <a:pt x="30766" y="14967"/>
                              </a:cubicBezTo>
                              <a:cubicBezTo>
                                <a:pt x="28480" y="16015"/>
                                <a:pt x="26384" y="17824"/>
                                <a:pt x="24193" y="19634"/>
                              </a:cubicBezTo>
                              <a:cubicBezTo>
                                <a:pt x="19812" y="23444"/>
                                <a:pt x="15145" y="26683"/>
                                <a:pt x="11144" y="30493"/>
                              </a:cubicBezTo>
                              <a:cubicBezTo>
                                <a:pt x="7144" y="34398"/>
                                <a:pt x="2857" y="38494"/>
                                <a:pt x="953" y="43732"/>
                              </a:cubicBezTo>
                              <a:lnTo>
                                <a:pt x="476" y="43161"/>
                              </a:lnTo>
                              <a:cubicBezTo>
                                <a:pt x="2762" y="43161"/>
                                <a:pt x="5048" y="43256"/>
                                <a:pt x="7239" y="433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13" name="Freeform: Shape 1412">
                          <a:extLst>
                            <a:ext uri="{FF2B5EF4-FFF2-40B4-BE49-F238E27FC236}">
                              <a16:creationId xmlns:a16="http://schemas.microsoft.com/office/drawing/2014/main" id="{E331A68C-E92E-4F08-A841-FF762DA9C36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8288" y="3488149"/>
                          <a:ext cx="26839" cy="33919"/>
                        </a:xfrm>
                        <a:custGeom>
                          <a:avLst/>
                          <a:gdLst>
                            <a:gd name="connsiteX0" fmla="*/ 24289 w 26839"/>
                            <a:gd name="connsiteY0" fmla="*/ 0 h 33919"/>
                            <a:gd name="connsiteX1" fmla="*/ 26384 w 26839"/>
                            <a:gd name="connsiteY1" fmla="*/ 5525 h 33919"/>
                            <a:gd name="connsiteX2" fmla="*/ 26765 w 26839"/>
                            <a:gd name="connsiteY2" fmla="*/ 8858 h 33919"/>
                            <a:gd name="connsiteX3" fmla="*/ 25813 w 26839"/>
                            <a:gd name="connsiteY3" fmla="*/ 12002 h 33919"/>
                            <a:gd name="connsiteX4" fmla="*/ 19717 w 26839"/>
                            <a:gd name="connsiteY4" fmla="*/ 22289 h 33919"/>
                            <a:gd name="connsiteX5" fmla="*/ 11430 w 26839"/>
                            <a:gd name="connsiteY5" fmla="*/ 31147 h 33919"/>
                            <a:gd name="connsiteX6" fmla="*/ 0 w 26839"/>
                            <a:gd name="connsiteY6" fmla="*/ 33528 h 33919"/>
                            <a:gd name="connsiteX7" fmla="*/ 10001 w 26839"/>
                            <a:gd name="connsiteY7" fmla="*/ 29242 h 33919"/>
                            <a:gd name="connsiteX8" fmla="*/ 17145 w 26839"/>
                            <a:gd name="connsiteY8" fmla="*/ 20574 h 33919"/>
                            <a:gd name="connsiteX9" fmla="*/ 23622 w 26839"/>
                            <a:gd name="connsiteY9" fmla="*/ 10954 h 33919"/>
                            <a:gd name="connsiteX10" fmla="*/ 24765 w 26839"/>
                            <a:gd name="connsiteY10" fmla="*/ 6001 h 33919"/>
                            <a:gd name="connsiteX11" fmla="*/ 24289 w 26839"/>
                            <a:gd name="connsiteY11" fmla="*/ 0 h 3391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6839" h="33919">
                              <a:moveTo>
                                <a:pt x="24289" y="0"/>
                              </a:moveTo>
                              <a:cubicBezTo>
                                <a:pt x="24670" y="2000"/>
                                <a:pt x="25527" y="3619"/>
                                <a:pt x="26384" y="5525"/>
                              </a:cubicBezTo>
                              <a:cubicBezTo>
                                <a:pt x="26765" y="6477"/>
                                <a:pt x="26956" y="7620"/>
                                <a:pt x="26765" y="8858"/>
                              </a:cubicBezTo>
                              <a:cubicBezTo>
                                <a:pt x="26575" y="10001"/>
                                <a:pt x="26289" y="10954"/>
                                <a:pt x="25813" y="12002"/>
                              </a:cubicBezTo>
                              <a:cubicBezTo>
                                <a:pt x="24193" y="15907"/>
                                <a:pt x="21717" y="18955"/>
                                <a:pt x="19717" y="22289"/>
                              </a:cubicBezTo>
                              <a:cubicBezTo>
                                <a:pt x="17526" y="25622"/>
                                <a:pt x="14859" y="28861"/>
                                <a:pt x="11430" y="31147"/>
                              </a:cubicBezTo>
                              <a:cubicBezTo>
                                <a:pt x="8096" y="33433"/>
                                <a:pt x="3810" y="34576"/>
                                <a:pt x="0" y="33528"/>
                              </a:cubicBezTo>
                              <a:cubicBezTo>
                                <a:pt x="3905" y="33242"/>
                                <a:pt x="7239" y="31623"/>
                                <a:pt x="10001" y="29242"/>
                              </a:cubicBezTo>
                              <a:cubicBezTo>
                                <a:pt x="12764" y="26765"/>
                                <a:pt x="15049" y="23813"/>
                                <a:pt x="17145" y="20574"/>
                              </a:cubicBezTo>
                              <a:cubicBezTo>
                                <a:pt x="19241" y="17145"/>
                                <a:pt x="21812" y="14192"/>
                                <a:pt x="23622" y="10954"/>
                              </a:cubicBezTo>
                              <a:cubicBezTo>
                                <a:pt x="24575" y="9239"/>
                                <a:pt x="25241" y="7810"/>
                                <a:pt x="24765" y="6001"/>
                              </a:cubicBezTo>
                              <a:cubicBezTo>
                                <a:pt x="24670" y="4096"/>
                                <a:pt x="24003" y="2000"/>
                                <a:pt x="2428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14" name="Freeform: Shape 1413">
                          <a:extLst>
                            <a:ext uri="{FF2B5EF4-FFF2-40B4-BE49-F238E27FC236}">
                              <a16:creationId xmlns:a16="http://schemas.microsoft.com/office/drawing/2014/main" id="{378E8F9C-DC7C-449E-B451-44C5F25634B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380" y="3524154"/>
                          <a:ext cx="24195" cy="17015"/>
                        </a:xfrm>
                        <a:custGeom>
                          <a:avLst/>
                          <a:gdLst>
                            <a:gd name="connsiteX0" fmla="*/ 2860 w 24195"/>
                            <a:gd name="connsiteY0" fmla="*/ 0 h 17015"/>
                            <a:gd name="connsiteX1" fmla="*/ 3241 w 24195"/>
                            <a:gd name="connsiteY1" fmla="*/ 7906 h 17015"/>
                            <a:gd name="connsiteX2" fmla="*/ 2955 w 24195"/>
                            <a:gd name="connsiteY2" fmla="*/ 15335 h 17015"/>
                            <a:gd name="connsiteX3" fmla="*/ 1622 w 24195"/>
                            <a:gd name="connsiteY3" fmla="*/ 13906 h 17015"/>
                            <a:gd name="connsiteX4" fmla="*/ 24196 w 24195"/>
                            <a:gd name="connsiteY4" fmla="*/ 12954 h 17015"/>
                            <a:gd name="connsiteX5" fmla="*/ 13052 w 24195"/>
                            <a:gd name="connsiteY5" fmla="*/ 16478 h 17015"/>
                            <a:gd name="connsiteX6" fmla="*/ 1431 w 24195"/>
                            <a:gd name="connsiteY6" fmla="*/ 16859 h 17015"/>
                            <a:gd name="connsiteX7" fmla="*/ 1336 w 24195"/>
                            <a:gd name="connsiteY7" fmla="*/ 16859 h 17015"/>
                            <a:gd name="connsiteX8" fmla="*/ 2 w 24195"/>
                            <a:gd name="connsiteY8" fmla="*/ 15431 h 17015"/>
                            <a:gd name="connsiteX9" fmla="*/ 2860 w 24195"/>
                            <a:gd name="connsiteY9" fmla="*/ 0 h 1701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4195" h="17015">
                              <a:moveTo>
                                <a:pt x="2860" y="0"/>
                              </a:moveTo>
                              <a:cubicBezTo>
                                <a:pt x="3622" y="2572"/>
                                <a:pt x="3431" y="5334"/>
                                <a:pt x="3241" y="7906"/>
                              </a:cubicBezTo>
                              <a:cubicBezTo>
                                <a:pt x="3050" y="10477"/>
                                <a:pt x="2765" y="12954"/>
                                <a:pt x="2955" y="15335"/>
                              </a:cubicBezTo>
                              <a:lnTo>
                                <a:pt x="1622" y="13906"/>
                              </a:lnTo>
                              <a:cubicBezTo>
                                <a:pt x="9146" y="14002"/>
                                <a:pt x="16576" y="13811"/>
                                <a:pt x="24196" y="12954"/>
                              </a:cubicBezTo>
                              <a:cubicBezTo>
                                <a:pt x="20767" y="14859"/>
                                <a:pt x="16957" y="15812"/>
                                <a:pt x="13052" y="16478"/>
                              </a:cubicBezTo>
                              <a:cubicBezTo>
                                <a:pt x="9242" y="17050"/>
                                <a:pt x="5336" y="17145"/>
                                <a:pt x="1431" y="16859"/>
                              </a:cubicBezTo>
                              <a:lnTo>
                                <a:pt x="1336" y="16859"/>
                              </a:lnTo>
                              <a:cubicBezTo>
                                <a:pt x="574" y="16764"/>
                                <a:pt x="98" y="16193"/>
                                <a:pt x="2" y="15431"/>
                              </a:cubicBezTo>
                              <a:cubicBezTo>
                                <a:pt x="-93" y="9620"/>
                                <a:pt x="2574" y="5144"/>
                                <a:pt x="286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15" name="Freeform: Shape 1414">
                          <a:extLst>
                            <a:ext uri="{FF2B5EF4-FFF2-40B4-BE49-F238E27FC236}">
                              <a16:creationId xmlns:a16="http://schemas.microsoft.com/office/drawing/2014/main" id="{76115E23-354E-46B8-9A2D-5A3B655F5B4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3275" y="3522153"/>
                          <a:ext cx="35875" cy="15144"/>
                        </a:xfrm>
                        <a:custGeom>
                          <a:avLst/>
                          <a:gdLst>
                            <a:gd name="connsiteX0" fmla="*/ 443 w 35875"/>
                            <a:gd name="connsiteY0" fmla="*/ 0 h 15144"/>
                            <a:gd name="connsiteX1" fmla="*/ 1586 w 35875"/>
                            <a:gd name="connsiteY1" fmla="*/ 7048 h 15144"/>
                            <a:gd name="connsiteX2" fmla="*/ 2538 w 35875"/>
                            <a:gd name="connsiteY2" fmla="*/ 10192 h 15144"/>
                            <a:gd name="connsiteX3" fmla="*/ 4253 w 35875"/>
                            <a:gd name="connsiteY3" fmla="*/ 13716 h 15144"/>
                            <a:gd name="connsiteX4" fmla="*/ 3110 w 35875"/>
                            <a:gd name="connsiteY4" fmla="*/ 12478 h 15144"/>
                            <a:gd name="connsiteX5" fmla="*/ 11111 w 35875"/>
                            <a:gd name="connsiteY5" fmla="*/ 11716 h 15144"/>
                            <a:gd name="connsiteX6" fmla="*/ 19493 w 35875"/>
                            <a:gd name="connsiteY6" fmla="*/ 11430 h 15144"/>
                            <a:gd name="connsiteX7" fmla="*/ 35876 w 35875"/>
                            <a:gd name="connsiteY7" fmla="*/ 14478 h 15144"/>
                            <a:gd name="connsiteX8" fmla="*/ 19493 w 35875"/>
                            <a:gd name="connsiteY8" fmla="*/ 14288 h 15144"/>
                            <a:gd name="connsiteX9" fmla="*/ 11396 w 35875"/>
                            <a:gd name="connsiteY9" fmla="*/ 14764 h 15144"/>
                            <a:gd name="connsiteX10" fmla="*/ 2919 w 35875"/>
                            <a:gd name="connsiteY10" fmla="*/ 15145 h 15144"/>
                            <a:gd name="connsiteX11" fmla="*/ 2729 w 35875"/>
                            <a:gd name="connsiteY11" fmla="*/ 15145 h 15144"/>
                            <a:gd name="connsiteX12" fmla="*/ 1681 w 35875"/>
                            <a:gd name="connsiteY12" fmla="*/ 14002 h 15144"/>
                            <a:gd name="connsiteX13" fmla="*/ 1681 w 35875"/>
                            <a:gd name="connsiteY13" fmla="*/ 13906 h 15144"/>
                            <a:gd name="connsiteX14" fmla="*/ 633 w 35875"/>
                            <a:gd name="connsiteY14" fmla="*/ 10954 h 15144"/>
                            <a:gd name="connsiteX15" fmla="*/ 62 w 35875"/>
                            <a:gd name="connsiteY15" fmla="*/ 7144 h 15144"/>
                            <a:gd name="connsiteX16" fmla="*/ 443 w 35875"/>
                            <a:gd name="connsiteY16" fmla="*/ 0 h 1514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35875" h="15144">
                              <a:moveTo>
                                <a:pt x="443" y="0"/>
                              </a:moveTo>
                              <a:cubicBezTo>
                                <a:pt x="919" y="2381"/>
                                <a:pt x="1109" y="4763"/>
                                <a:pt x="1586" y="7048"/>
                              </a:cubicBezTo>
                              <a:cubicBezTo>
                                <a:pt x="1776" y="8192"/>
                                <a:pt x="2062" y="9335"/>
                                <a:pt x="2538" y="10192"/>
                              </a:cubicBezTo>
                              <a:cubicBezTo>
                                <a:pt x="2824" y="10858"/>
                                <a:pt x="4062" y="11906"/>
                                <a:pt x="4253" y="13716"/>
                              </a:cubicBezTo>
                              <a:lnTo>
                                <a:pt x="3110" y="12478"/>
                              </a:lnTo>
                              <a:lnTo>
                                <a:pt x="11111" y="11716"/>
                              </a:lnTo>
                              <a:cubicBezTo>
                                <a:pt x="13873" y="11430"/>
                                <a:pt x="16635" y="11335"/>
                                <a:pt x="19493" y="11430"/>
                              </a:cubicBezTo>
                              <a:cubicBezTo>
                                <a:pt x="25112" y="11621"/>
                                <a:pt x="30637" y="12573"/>
                                <a:pt x="35876" y="14478"/>
                              </a:cubicBezTo>
                              <a:cubicBezTo>
                                <a:pt x="30351" y="14192"/>
                                <a:pt x="24922" y="14097"/>
                                <a:pt x="19493" y="14288"/>
                              </a:cubicBezTo>
                              <a:cubicBezTo>
                                <a:pt x="16826" y="14383"/>
                                <a:pt x="14063" y="14573"/>
                                <a:pt x="11396" y="14764"/>
                              </a:cubicBezTo>
                              <a:cubicBezTo>
                                <a:pt x="8729" y="15050"/>
                                <a:pt x="5872" y="15145"/>
                                <a:pt x="2919" y="15145"/>
                              </a:cubicBezTo>
                              <a:lnTo>
                                <a:pt x="2729" y="15145"/>
                              </a:lnTo>
                              <a:cubicBezTo>
                                <a:pt x="2157" y="15145"/>
                                <a:pt x="1681" y="14669"/>
                                <a:pt x="1681" y="14002"/>
                              </a:cubicBezTo>
                              <a:lnTo>
                                <a:pt x="1681" y="13906"/>
                              </a:lnTo>
                              <a:cubicBezTo>
                                <a:pt x="1776" y="13145"/>
                                <a:pt x="1205" y="12478"/>
                                <a:pt x="633" y="10954"/>
                              </a:cubicBezTo>
                              <a:cubicBezTo>
                                <a:pt x="252" y="9620"/>
                                <a:pt x="157" y="8382"/>
                                <a:pt x="62" y="7144"/>
                              </a:cubicBezTo>
                              <a:cubicBezTo>
                                <a:pt x="-129" y="4763"/>
                                <a:pt x="157" y="2381"/>
                                <a:pt x="44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grpSp>
                  <p:nvGrpSpPr>
                    <p:cNvPr id="1369" name="Graphic 3">
                      <a:extLst>
                        <a:ext uri="{FF2B5EF4-FFF2-40B4-BE49-F238E27FC236}">
                          <a16:creationId xmlns:a16="http://schemas.microsoft.com/office/drawing/2014/main" id="{864C904C-57BC-464C-8112-19198736AF1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10382" y="3561670"/>
                      <a:ext cx="73342" cy="435460"/>
                      <a:chOff x="6110382" y="3561670"/>
                      <a:chExt cx="73342" cy="435460"/>
                    </a:xfrm>
                    <a:solidFill>
                      <a:srgbClr val="84513A"/>
                    </a:solidFill>
                  </p:grpSpPr>
                  <p:grpSp>
                    <p:nvGrpSpPr>
                      <p:cNvPr id="1370" name="Graphic 3">
                        <a:extLst>
                          <a:ext uri="{FF2B5EF4-FFF2-40B4-BE49-F238E27FC236}">
                            <a16:creationId xmlns:a16="http://schemas.microsoft.com/office/drawing/2014/main" id="{9B1302E6-BE1F-4E88-A612-D0C2FB17CA7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0382" y="3561670"/>
                        <a:ext cx="59721" cy="14067"/>
                        <a:chOff x="6110382" y="3561670"/>
                        <a:chExt cx="59721" cy="1406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02" name="Freeform: Shape 1401">
                          <a:extLst>
                            <a:ext uri="{FF2B5EF4-FFF2-40B4-BE49-F238E27FC236}">
                              <a16:creationId xmlns:a16="http://schemas.microsoft.com/office/drawing/2014/main" id="{E5B75704-3B99-4862-8D73-35D3DD1FE40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0382" y="3561670"/>
                          <a:ext cx="41719" cy="7998"/>
                        </a:xfrm>
                        <a:custGeom>
                          <a:avLst/>
                          <a:gdLst>
                            <a:gd name="connsiteX0" fmla="*/ 0 w 41719"/>
                            <a:gd name="connsiteY0" fmla="*/ 7727 h 7998"/>
                            <a:gd name="connsiteX1" fmla="*/ 20383 w 41719"/>
                            <a:gd name="connsiteY1" fmla="*/ 1250 h 7998"/>
                            <a:gd name="connsiteX2" fmla="*/ 41719 w 41719"/>
                            <a:gd name="connsiteY2" fmla="*/ 2108 h 7998"/>
                            <a:gd name="connsiteX3" fmla="*/ 20955 w 41719"/>
                            <a:gd name="connsiteY3" fmla="*/ 4298 h 7998"/>
                            <a:gd name="connsiteX4" fmla="*/ 10763 w 41719"/>
                            <a:gd name="connsiteY4" fmla="*/ 6870 h 7998"/>
                            <a:gd name="connsiteX5" fmla="*/ 0 w 41719"/>
                            <a:gd name="connsiteY5" fmla="*/ 7727 h 799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1719" h="7998">
                              <a:moveTo>
                                <a:pt x="0" y="7727"/>
                              </a:moveTo>
                              <a:cubicBezTo>
                                <a:pt x="7048" y="6489"/>
                                <a:pt x="13144" y="2870"/>
                                <a:pt x="20383" y="1250"/>
                              </a:cubicBezTo>
                              <a:cubicBezTo>
                                <a:pt x="27337" y="-178"/>
                                <a:pt x="35052" y="-940"/>
                                <a:pt x="41719" y="2108"/>
                              </a:cubicBezTo>
                              <a:cubicBezTo>
                                <a:pt x="34576" y="1441"/>
                                <a:pt x="27813" y="2870"/>
                                <a:pt x="20955" y="4298"/>
                              </a:cubicBezTo>
                              <a:cubicBezTo>
                                <a:pt x="17621" y="4965"/>
                                <a:pt x="14288" y="6108"/>
                                <a:pt x="10763" y="6870"/>
                              </a:cubicBezTo>
                              <a:cubicBezTo>
                                <a:pt x="7334" y="7727"/>
                                <a:pt x="3619" y="8394"/>
                                <a:pt x="0" y="772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03" name="Freeform: Shape 1402">
                          <a:extLst>
                            <a:ext uri="{FF2B5EF4-FFF2-40B4-BE49-F238E27FC236}">
                              <a16:creationId xmlns:a16="http://schemas.microsoft.com/office/drawing/2014/main" id="{6E7B7836-609F-4D65-8EA3-DE27F8C9397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8955" y="3568159"/>
                          <a:ext cx="30289" cy="7578"/>
                        </a:xfrm>
                        <a:custGeom>
                          <a:avLst/>
                          <a:gdLst>
                            <a:gd name="connsiteX0" fmla="*/ 0 w 30289"/>
                            <a:gd name="connsiteY0" fmla="*/ 0 h 7578"/>
                            <a:gd name="connsiteX1" fmla="*/ 6953 w 30289"/>
                            <a:gd name="connsiteY1" fmla="*/ 3334 h 7578"/>
                            <a:gd name="connsiteX2" fmla="*/ 14478 w 30289"/>
                            <a:gd name="connsiteY2" fmla="*/ 4381 h 7578"/>
                            <a:gd name="connsiteX3" fmla="*/ 30290 w 30289"/>
                            <a:gd name="connsiteY3" fmla="*/ 4953 h 7578"/>
                            <a:gd name="connsiteX4" fmla="*/ 14288 w 30289"/>
                            <a:gd name="connsiteY4" fmla="*/ 7525 h 7578"/>
                            <a:gd name="connsiteX5" fmla="*/ 6191 w 30289"/>
                            <a:gd name="connsiteY5" fmla="*/ 5620 h 7578"/>
                            <a:gd name="connsiteX6" fmla="*/ 0 w 30289"/>
                            <a:gd name="connsiteY6" fmla="*/ 0 h 75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0289" h="7578">
                              <a:moveTo>
                                <a:pt x="0" y="0"/>
                              </a:moveTo>
                              <a:cubicBezTo>
                                <a:pt x="2095" y="1810"/>
                                <a:pt x="4477" y="2762"/>
                                <a:pt x="6953" y="3334"/>
                              </a:cubicBezTo>
                              <a:cubicBezTo>
                                <a:pt x="9430" y="3905"/>
                                <a:pt x="11906" y="4191"/>
                                <a:pt x="14478" y="4381"/>
                              </a:cubicBezTo>
                              <a:cubicBezTo>
                                <a:pt x="19621" y="4763"/>
                                <a:pt x="24860" y="4572"/>
                                <a:pt x="30290" y="4953"/>
                              </a:cubicBezTo>
                              <a:cubicBezTo>
                                <a:pt x="25241" y="6953"/>
                                <a:pt x="19812" y="7810"/>
                                <a:pt x="14288" y="7525"/>
                              </a:cubicBezTo>
                              <a:cubicBezTo>
                                <a:pt x="11525" y="7334"/>
                                <a:pt x="8763" y="6858"/>
                                <a:pt x="6191" y="5620"/>
                              </a:cubicBezTo>
                              <a:cubicBezTo>
                                <a:pt x="3620" y="4477"/>
                                <a:pt x="1143" y="266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04" name="Freeform: Shape 1403">
                          <a:extLst>
                            <a:ext uri="{FF2B5EF4-FFF2-40B4-BE49-F238E27FC236}">
                              <a16:creationId xmlns:a16="http://schemas.microsoft.com/office/drawing/2014/main" id="{05E4FC86-E423-4D85-8C3B-B2C473C15D0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5909" y="3562920"/>
                          <a:ext cx="11392" cy="7379"/>
                        </a:xfrm>
                        <a:custGeom>
                          <a:avLst/>
                          <a:gdLst>
                            <a:gd name="connsiteX0" fmla="*/ 667 w 11392"/>
                            <a:gd name="connsiteY0" fmla="*/ 953 h 7379"/>
                            <a:gd name="connsiteX1" fmla="*/ 2477 w 11392"/>
                            <a:gd name="connsiteY1" fmla="*/ 4096 h 7379"/>
                            <a:gd name="connsiteX2" fmla="*/ 5715 w 11392"/>
                            <a:gd name="connsiteY2" fmla="*/ 4191 h 7379"/>
                            <a:gd name="connsiteX3" fmla="*/ 8763 w 11392"/>
                            <a:gd name="connsiteY3" fmla="*/ 3334 h 7379"/>
                            <a:gd name="connsiteX4" fmla="*/ 11335 w 11392"/>
                            <a:gd name="connsiteY4" fmla="*/ 0 h 7379"/>
                            <a:gd name="connsiteX5" fmla="*/ 10573 w 11392"/>
                            <a:gd name="connsiteY5" fmla="*/ 4858 h 7379"/>
                            <a:gd name="connsiteX6" fmla="*/ 6001 w 11392"/>
                            <a:gd name="connsiteY6" fmla="*/ 7334 h 7379"/>
                            <a:gd name="connsiteX7" fmla="*/ 1048 w 11392"/>
                            <a:gd name="connsiteY7" fmla="*/ 5906 h 7379"/>
                            <a:gd name="connsiteX8" fmla="*/ 667 w 11392"/>
                            <a:gd name="connsiteY8" fmla="*/ 953 h 737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1392" h="7379">
                              <a:moveTo>
                                <a:pt x="667" y="953"/>
                              </a:moveTo>
                              <a:cubicBezTo>
                                <a:pt x="1143" y="2477"/>
                                <a:pt x="1619" y="3905"/>
                                <a:pt x="2477" y="4096"/>
                              </a:cubicBezTo>
                              <a:cubicBezTo>
                                <a:pt x="3239" y="4381"/>
                                <a:pt x="4381" y="4381"/>
                                <a:pt x="5715" y="4191"/>
                              </a:cubicBezTo>
                              <a:cubicBezTo>
                                <a:pt x="7049" y="4096"/>
                                <a:pt x="8001" y="3905"/>
                                <a:pt x="8763" y="3334"/>
                              </a:cubicBezTo>
                              <a:cubicBezTo>
                                <a:pt x="9620" y="2667"/>
                                <a:pt x="10287" y="1238"/>
                                <a:pt x="11335" y="0"/>
                              </a:cubicBezTo>
                              <a:cubicBezTo>
                                <a:pt x="11430" y="1619"/>
                                <a:pt x="11525" y="3143"/>
                                <a:pt x="10573" y="4858"/>
                              </a:cubicBezTo>
                              <a:cubicBezTo>
                                <a:pt x="9525" y="6668"/>
                                <a:pt x="7429" y="7239"/>
                                <a:pt x="6001" y="7334"/>
                              </a:cubicBezTo>
                              <a:cubicBezTo>
                                <a:pt x="4477" y="7429"/>
                                <a:pt x="2572" y="7525"/>
                                <a:pt x="1048" y="5906"/>
                              </a:cubicBezTo>
                              <a:cubicBezTo>
                                <a:pt x="-476" y="4286"/>
                                <a:pt x="-95" y="2286"/>
                                <a:pt x="667" y="9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05" name="Freeform: Shape 1404">
                          <a:extLst>
                            <a:ext uri="{FF2B5EF4-FFF2-40B4-BE49-F238E27FC236}">
                              <a16:creationId xmlns:a16="http://schemas.microsoft.com/office/drawing/2014/main" id="{EF0ECB9E-69BE-44C6-9AF3-397194EEEDF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51578" y="3563587"/>
                          <a:ext cx="18526" cy="10516"/>
                        </a:xfrm>
                        <a:custGeom>
                          <a:avLst/>
                          <a:gdLst>
                            <a:gd name="connsiteX0" fmla="*/ 334 w 18526"/>
                            <a:gd name="connsiteY0" fmla="*/ 0 h 10516"/>
                            <a:gd name="connsiteX1" fmla="*/ 3096 w 18526"/>
                            <a:gd name="connsiteY1" fmla="*/ 5048 h 10516"/>
                            <a:gd name="connsiteX2" fmla="*/ 7001 w 18526"/>
                            <a:gd name="connsiteY2" fmla="*/ 6953 h 10516"/>
                            <a:gd name="connsiteX3" fmla="*/ 12907 w 18526"/>
                            <a:gd name="connsiteY3" fmla="*/ 8096 h 10516"/>
                            <a:gd name="connsiteX4" fmla="*/ 18526 w 18526"/>
                            <a:gd name="connsiteY4" fmla="*/ 9525 h 10516"/>
                            <a:gd name="connsiteX5" fmla="*/ 12526 w 18526"/>
                            <a:gd name="connsiteY5" fmla="*/ 10478 h 10516"/>
                            <a:gd name="connsiteX6" fmla="*/ 6906 w 18526"/>
                            <a:gd name="connsiteY6" fmla="*/ 10097 h 10516"/>
                            <a:gd name="connsiteX7" fmla="*/ 3382 w 18526"/>
                            <a:gd name="connsiteY7" fmla="*/ 9144 h 10516"/>
                            <a:gd name="connsiteX8" fmla="*/ 1096 w 18526"/>
                            <a:gd name="connsiteY8" fmla="*/ 6382 h 10516"/>
                            <a:gd name="connsiteX9" fmla="*/ 334 w 18526"/>
                            <a:gd name="connsiteY9" fmla="*/ 0 h 1051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8526" h="10516">
                              <a:moveTo>
                                <a:pt x="334" y="0"/>
                              </a:moveTo>
                              <a:cubicBezTo>
                                <a:pt x="810" y="2000"/>
                                <a:pt x="1953" y="3620"/>
                                <a:pt x="3096" y="5048"/>
                              </a:cubicBezTo>
                              <a:cubicBezTo>
                                <a:pt x="4429" y="6572"/>
                                <a:pt x="5191" y="7049"/>
                                <a:pt x="7001" y="6953"/>
                              </a:cubicBezTo>
                              <a:cubicBezTo>
                                <a:pt x="9001" y="6953"/>
                                <a:pt x="11192" y="7430"/>
                                <a:pt x="12907" y="8096"/>
                              </a:cubicBezTo>
                              <a:cubicBezTo>
                                <a:pt x="14716" y="8668"/>
                                <a:pt x="16526" y="9239"/>
                                <a:pt x="18526" y="9525"/>
                              </a:cubicBezTo>
                              <a:cubicBezTo>
                                <a:pt x="16717" y="10573"/>
                                <a:pt x="14526" y="10573"/>
                                <a:pt x="12526" y="10478"/>
                              </a:cubicBezTo>
                              <a:cubicBezTo>
                                <a:pt x="10525" y="10382"/>
                                <a:pt x="8811" y="10001"/>
                                <a:pt x="6906" y="10097"/>
                              </a:cubicBezTo>
                              <a:cubicBezTo>
                                <a:pt x="5858" y="10001"/>
                                <a:pt x="4620" y="9906"/>
                                <a:pt x="3382" y="9144"/>
                              </a:cubicBezTo>
                              <a:cubicBezTo>
                                <a:pt x="2239" y="8287"/>
                                <a:pt x="1572" y="7430"/>
                                <a:pt x="1096" y="6382"/>
                              </a:cubicBezTo>
                              <a:cubicBezTo>
                                <a:pt x="238" y="4381"/>
                                <a:pt x="-428" y="2096"/>
                                <a:pt x="33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371" name="Graphic 3">
                        <a:extLst>
                          <a:ext uri="{FF2B5EF4-FFF2-40B4-BE49-F238E27FC236}">
                            <a16:creationId xmlns:a16="http://schemas.microsoft.com/office/drawing/2014/main" id="{DBDCBA2A-8098-482C-8094-9D3C80CB92B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4537" y="3600936"/>
                        <a:ext cx="69187" cy="62009"/>
                        <a:chOff x="6114537" y="3600936"/>
                        <a:chExt cx="69187" cy="62009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98" name="Freeform: Shape 1397">
                          <a:extLst>
                            <a:ext uri="{FF2B5EF4-FFF2-40B4-BE49-F238E27FC236}">
                              <a16:creationId xmlns:a16="http://schemas.microsoft.com/office/drawing/2014/main" id="{E9DBF36B-EF7D-447D-81D0-915FADBB70B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5289" y="3616055"/>
                          <a:ext cx="41576" cy="46889"/>
                        </a:xfrm>
                        <a:custGeom>
                          <a:avLst/>
                          <a:gdLst>
                            <a:gd name="connsiteX0" fmla="*/ 40910 w 41576"/>
                            <a:gd name="connsiteY0" fmla="*/ 43735 h 46889"/>
                            <a:gd name="connsiteX1" fmla="*/ 21003 w 41576"/>
                            <a:gd name="connsiteY1" fmla="*/ 44401 h 46889"/>
                            <a:gd name="connsiteX2" fmla="*/ 11001 w 41576"/>
                            <a:gd name="connsiteY2" fmla="*/ 44497 h 46889"/>
                            <a:gd name="connsiteX3" fmla="*/ 2048 w 41576"/>
                            <a:gd name="connsiteY3" fmla="*/ 46687 h 46889"/>
                            <a:gd name="connsiteX4" fmla="*/ 905 w 41576"/>
                            <a:gd name="connsiteY4" fmla="*/ 44782 h 46889"/>
                            <a:gd name="connsiteX5" fmla="*/ 10430 w 41576"/>
                            <a:gd name="connsiteY5" fmla="*/ 37734 h 46889"/>
                            <a:gd name="connsiteX6" fmla="*/ 11763 w 41576"/>
                            <a:gd name="connsiteY6" fmla="*/ 40020 h 46889"/>
                            <a:gd name="connsiteX7" fmla="*/ 9287 w 41576"/>
                            <a:gd name="connsiteY7" fmla="*/ 40877 h 46889"/>
                            <a:gd name="connsiteX8" fmla="*/ 6429 w 41576"/>
                            <a:gd name="connsiteY8" fmla="*/ 40782 h 46889"/>
                            <a:gd name="connsiteX9" fmla="*/ 2238 w 41576"/>
                            <a:gd name="connsiteY9" fmla="*/ 36972 h 46889"/>
                            <a:gd name="connsiteX10" fmla="*/ 143 w 41576"/>
                            <a:gd name="connsiteY10" fmla="*/ 26971 h 46889"/>
                            <a:gd name="connsiteX11" fmla="*/ 143 w 41576"/>
                            <a:gd name="connsiteY11" fmla="*/ 17065 h 46889"/>
                            <a:gd name="connsiteX12" fmla="*/ 1095 w 41576"/>
                            <a:gd name="connsiteY12" fmla="*/ 6968 h 46889"/>
                            <a:gd name="connsiteX13" fmla="*/ 9192 w 41576"/>
                            <a:gd name="connsiteY13" fmla="*/ 15 h 46889"/>
                            <a:gd name="connsiteX14" fmla="*/ 16621 w 41576"/>
                            <a:gd name="connsiteY14" fmla="*/ 7540 h 46889"/>
                            <a:gd name="connsiteX15" fmla="*/ 17383 w 41576"/>
                            <a:gd name="connsiteY15" fmla="*/ 27352 h 46889"/>
                            <a:gd name="connsiteX16" fmla="*/ 16240 w 41576"/>
                            <a:gd name="connsiteY16" fmla="*/ 26113 h 46889"/>
                            <a:gd name="connsiteX17" fmla="*/ 26051 w 41576"/>
                            <a:gd name="connsiteY17" fmla="*/ 19827 h 46889"/>
                            <a:gd name="connsiteX18" fmla="*/ 31671 w 41576"/>
                            <a:gd name="connsiteY18" fmla="*/ 16112 h 46889"/>
                            <a:gd name="connsiteX19" fmla="*/ 38529 w 41576"/>
                            <a:gd name="connsiteY19" fmla="*/ 17541 h 46889"/>
                            <a:gd name="connsiteX20" fmla="*/ 38243 w 41576"/>
                            <a:gd name="connsiteY20" fmla="*/ 21446 h 46889"/>
                            <a:gd name="connsiteX21" fmla="*/ 36719 w 41576"/>
                            <a:gd name="connsiteY21" fmla="*/ 24399 h 46889"/>
                            <a:gd name="connsiteX22" fmla="*/ 35576 w 41576"/>
                            <a:gd name="connsiteY22" fmla="*/ 30400 h 46889"/>
                            <a:gd name="connsiteX23" fmla="*/ 41577 w 41576"/>
                            <a:gd name="connsiteY23" fmla="*/ 41734 h 46889"/>
                            <a:gd name="connsiteX24" fmla="*/ 34719 w 41576"/>
                            <a:gd name="connsiteY24" fmla="*/ 30495 h 46889"/>
                            <a:gd name="connsiteX25" fmla="*/ 35576 w 41576"/>
                            <a:gd name="connsiteY25" fmla="*/ 23732 h 46889"/>
                            <a:gd name="connsiteX26" fmla="*/ 37195 w 41576"/>
                            <a:gd name="connsiteY26" fmla="*/ 18398 h 46889"/>
                            <a:gd name="connsiteX27" fmla="*/ 32337 w 41576"/>
                            <a:gd name="connsiteY27" fmla="*/ 17827 h 46889"/>
                            <a:gd name="connsiteX28" fmla="*/ 27384 w 41576"/>
                            <a:gd name="connsiteY28" fmla="*/ 21351 h 46889"/>
                            <a:gd name="connsiteX29" fmla="*/ 22622 w 41576"/>
                            <a:gd name="connsiteY29" fmla="*/ 25732 h 46889"/>
                            <a:gd name="connsiteX30" fmla="*/ 16145 w 41576"/>
                            <a:gd name="connsiteY30" fmla="*/ 28590 h 46889"/>
                            <a:gd name="connsiteX31" fmla="*/ 15002 w 41576"/>
                            <a:gd name="connsiteY31" fmla="*/ 27447 h 46889"/>
                            <a:gd name="connsiteX32" fmla="*/ 15002 w 41576"/>
                            <a:gd name="connsiteY32" fmla="*/ 27352 h 46889"/>
                            <a:gd name="connsiteX33" fmla="*/ 14145 w 41576"/>
                            <a:gd name="connsiteY33" fmla="*/ 8302 h 46889"/>
                            <a:gd name="connsiteX34" fmla="*/ 9192 w 41576"/>
                            <a:gd name="connsiteY34" fmla="*/ 2872 h 46889"/>
                            <a:gd name="connsiteX35" fmla="*/ 4239 w 41576"/>
                            <a:gd name="connsiteY35" fmla="*/ 7730 h 46889"/>
                            <a:gd name="connsiteX36" fmla="*/ 3286 w 41576"/>
                            <a:gd name="connsiteY36" fmla="*/ 17065 h 46889"/>
                            <a:gd name="connsiteX37" fmla="*/ 3191 w 41576"/>
                            <a:gd name="connsiteY37" fmla="*/ 26685 h 46889"/>
                            <a:gd name="connsiteX38" fmla="*/ 4905 w 41576"/>
                            <a:gd name="connsiteY38" fmla="*/ 35638 h 46889"/>
                            <a:gd name="connsiteX39" fmla="*/ 11001 w 41576"/>
                            <a:gd name="connsiteY39" fmla="*/ 37543 h 46889"/>
                            <a:gd name="connsiteX40" fmla="*/ 11097 w 41576"/>
                            <a:gd name="connsiteY40" fmla="*/ 37543 h 46889"/>
                            <a:gd name="connsiteX41" fmla="*/ 12811 w 41576"/>
                            <a:gd name="connsiteY41" fmla="*/ 38115 h 46889"/>
                            <a:gd name="connsiteX42" fmla="*/ 12335 w 41576"/>
                            <a:gd name="connsiteY42" fmla="*/ 39829 h 46889"/>
                            <a:gd name="connsiteX43" fmla="*/ 2334 w 41576"/>
                            <a:gd name="connsiteY43" fmla="*/ 46687 h 46889"/>
                            <a:gd name="connsiteX44" fmla="*/ 810 w 41576"/>
                            <a:gd name="connsiteY44" fmla="*/ 46402 h 46889"/>
                            <a:gd name="connsiteX45" fmla="*/ 1095 w 41576"/>
                            <a:gd name="connsiteY45" fmla="*/ 44878 h 46889"/>
                            <a:gd name="connsiteX46" fmla="*/ 11287 w 41576"/>
                            <a:gd name="connsiteY46" fmla="*/ 42687 h 46889"/>
                            <a:gd name="connsiteX47" fmla="*/ 21193 w 41576"/>
                            <a:gd name="connsiteY47" fmla="*/ 43068 h 46889"/>
                            <a:gd name="connsiteX48" fmla="*/ 40910 w 41576"/>
                            <a:gd name="connsiteY48" fmla="*/ 43735 h 468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</a:cxnLst>
                          <a:rect l="l" t="t" r="r" b="b"/>
                          <a:pathLst>
                            <a:path w="41576" h="46889">
                              <a:moveTo>
                                <a:pt x="40910" y="43735"/>
                              </a:moveTo>
                              <a:lnTo>
                                <a:pt x="21003" y="44401"/>
                              </a:lnTo>
                              <a:cubicBezTo>
                                <a:pt x="17669" y="44592"/>
                                <a:pt x="14335" y="44497"/>
                                <a:pt x="11001" y="44497"/>
                              </a:cubicBezTo>
                              <a:cubicBezTo>
                                <a:pt x="7763" y="44497"/>
                                <a:pt x="4429" y="44878"/>
                                <a:pt x="2048" y="46687"/>
                              </a:cubicBezTo>
                              <a:lnTo>
                                <a:pt x="905" y="44782"/>
                              </a:lnTo>
                              <a:lnTo>
                                <a:pt x="10430" y="37734"/>
                              </a:lnTo>
                              <a:lnTo>
                                <a:pt x="11763" y="40020"/>
                              </a:lnTo>
                              <a:cubicBezTo>
                                <a:pt x="10906" y="40306"/>
                                <a:pt x="10144" y="40687"/>
                                <a:pt x="9287" y="40877"/>
                              </a:cubicBezTo>
                              <a:cubicBezTo>
                                <a:pt x="8334" y="40877"/>
                                <a:pt x="7382" y="41258"/>
                                <a:pt x="6429" y="40782"/>
                              </a:cubicBezTo>
                              <a:cubicBezTo>
                                <a:pt x="4334" y="40306"/>
                                <a:pt x="3096" y="38496"/>
                                <a:pt x="2238" y="36972"/>
                              </a:cubicBezTo>
                              <a:cubicBezTo>
                                <a:pt x="714" y="33638"/>
                                <a:pt x="429" y="30304"/>
                                <a:pt x="143" y="26971"/>
                              </a:cubicBezTo>
                              <a:cubicBezTo>
                                <a:pt x="-48" y="23637"/>
                                <a:pt x="-48" y="20303"/>
                                <a:pt x="143" y="17065"/>
                              </a:cubicBezTo>
                              <a:cubicBezTo>
                                <a:pt x="429" y="13826"/>
                                <a:pt x="238" y="10588"/>
                                <a:pt x="1095" y="6968"/>
                              </a:cubicBezTo>
                              <a:cubicBezTo>
                                <a:pt x="1953" y="3634"/>
                                <a:pt x="4905" y="-271"/>
                                <a:pt x="9192" y="15"/>
                              </a:cubicBezTo>
                              <a:cubicBezTo>
                                <a:pt x="13383" y="491"/>
                                <a:pt x="15764" y="4301"/>
                                <a:pt x="16621" y="7540"/>
                              </a:cubicBezTo>
                              <a:cubicBezTo>
                                <a:pt x="18336" y="14493"/>
                                <a:pt x="17002" y="20970"/>
                                <a:pt x="17383" y="27352"/>
                              </a:cubicBezTo>
                              <a:lnTo>
                                <a:pt x="16240" y="26113"/>
                              </a:lnTo>
                              <a:cubicBezTo>
                                <a:pt x="19479" y="26209"/>
                                <a:pt x="22812" y="22494"/>
                                <a:pt x="26051" y="19827"/>
                              </a:cubicBezTo>
                              <a:cubicBezTo>
                                <a:pt x="27670" y="18398"/>
                                <a:pt x="29480" y="16969"/>
                                <a:pt x="31671" y="16112"/>
                              </a:cubicBezTo>
                              <a:cubicBezTo>
                                <a:pt x="33861" y="15350"/>
                                <a:pt x="36528" y="15255"/>
                                <a:pt x="38529" y="17541"/>
                              </a:cubicBezTo>
                              <a:cubicBezTo>
                                <a:pt x="39291" y="19065"/>
                                <a:pt x="38719" y="20494"/>
                                <a:pt x="38243" y="21446"/>
                              </a:cubicBezTo>
                              <a:cubicBezTo>
                                <a:pt x="37767" y="22494"/>
                                <a:pt x="37195" y="23446"/>
                                <a:pt x="36719" y="24399"/>
                              </a:cubicBezTo>
                              <a:cubicBezTo>
                                <a:pt x="35576" y="26304"/>
                                <a:pt x="35195" y="28209"/>
                                <a:pt x="35576" y="30400"/>
                              </a:cubicBezTo>
                              <a:cubicBezTo>
                                <a:pt x="36147" y="34686"/>
                                <a:pt x="39672" y="37829"/>
                                <a:pt x="41577" y="41734"/>
                              </a:cubicBezTo>
                              <a:cubicBezTo>
                                <a:pt x="39481" y="37924"/>
                                <a:pt x="35766" y="35162"/>
                                <a:pt x="34719" y="30495"/>
                              </a:cubicBezTo>
                              <a:cubicBezTo>
                                <a:pt x="34147" y="28304"/>
                                <a:pt x="34528" y="25732"/>
                                <a:pt x="35576" y="23732"/>
                              </a:cubicBezTo>
                              <a:cubicBezTo>
                                <a:pt x="36433" y="21827"/>
                                <a:pt x="37767" y="19446"/>
                                <a:pt x="37195" y="18398"/>
                              </a:cubicBezTo>
                              <a:cubicBezTo>
                                <a:pt x="36243" y="17350"/>
                                <a:pt x="33957" y="17065"/>
                                <a:pt x="32337" y="17827"/>
                              </a:cubicBezTo>
                              <a:cubicBezTo>
                                <a:pt x="30623" y="18589"/>
                                <a:pt x="29004" y="19922"/>
                                <a:pt x="27384" y="21351"/>
                              </a:cubicBezTo>
                              <a:cubicBezTo>
                                <a:pt x="25860" y="22780"/>
                                <a:pt x="24336" y="24304"/>
                                <a:pt x="22622" y="25732"/>
                              </a:cubicBezTo>
                              <a:cubicBezTo>
                                <a:pt x="20907" y="27066"/>
                                <a:pt x="18907" y="28685"/>
                                <a:pt x="16145" y="28590"/>
                              </a:cubicBezTo>
                              <a:cubicBezTo>
                                <a:pt x="15478" y="28590"/>
                                <a:pt x="15002" y="28018"/>
                                <a:pt x="15002" y="27447"/>
                              </a:cubicBezTo>
                              <a:lnTo>
                                <a:pt x="15002" y="27352"/>
                              </a:lnTo>
                              <a:cubicBezTo>
                                <a:pt x="14621" y="20779"/>
                                <a:pt x="15669" y="14017"/>
                                <a:pt x="14145" y="8302"/>
                              </a:cubicBezTo>
                              <a:cubicBezTo>
                                <a:pt x="13383" y="5539"/>
                                <a:pt x="11478" y="2968"/>
                                <a:pt x="9192" y="2872"/>
                              </a:cubicBezTo>
                              <a:cubicBezTo>
                                <a:pt x="6906" y="2682"/>
                                <a:pt x="4905" y="4968"/>
                                <a:pt x="4239" y="7730"/>
                              </a:cubicBezTo>
                              <a:cubicBezTo>
                                <a:pt x="3477" y="10397"/>
                                <a:pt x="3572" y="13826"/>
                                <a:pt x="3286" y="17065"/>
                              </a:cubicBezTo>
                              <a:cubicBezTo>
                                <a:pt x="3096" y="20303"/>
                                <a:pt x="3000" y="23446"/>
                                <a:pt x="3191" y="26685"/>
                              </a:cubicBezTo>
                              <a:cubicBezTo>
                                <a:pt x="3381" y="29828"/>
                                <a:pt x="3762" y="33067"/>
                                <a:pt x="4905" y="35638"/>
                              </a:cubicBezTo>
                              <a:cubicBezTo>
                                <a:pt x="6048" y="38305"/>
                                <a:pt x="8334" y="38877"/>
                                <a:pt x="11001" y="37543"/>
                              </a:cubicBezTo>
                              <a:lnTo>
                                <a:pt x="11097" y="37543"/>
                              </a:lnTo>
                              <a:cubicBezTo>
                                <a:pt x="11763" y="37258"/>
                                <a:pt x="12525" y="37448"/>
                                <a:pt x="12811" y="38115"/>
                              </a:cubicBezTo>
                              <a:cubicBezTo>
                                <a:pt x="13097" y="38686"/>
                                <a:pt x="12906" y="39448"/>
                                <a:pt x="12335" y="39829"/>
                              </a:cubicBezTo>
                              <a:lnTo>
                                <a:pt x="2334" y="46687"/>
                              </a:lnTo>
                              <a:cubicBezTo>
                                <a:pt x="1857" y="47068"/>
                                <a:pt x="1191" y="46878"/>
                                <a:pt x="810" y="46402"/>
                              </a:cubicBezTo>
                              <a:cubicBezTo>
                                <a:pt x="524" y="45925"/>
                                <a:pt x="619" y="45163"/>
                                <a:pt x="1095" y="44878"/>
                              </a:cubicBezTo>
                              <a:cubicBezTo>
                                <a:pt x="4239" y="42592"/>
                                <a:pt x="7953" y="42496"/>
                                <a:pt x="11287" y="42687"/>
                              </a:cubicBezTo>
                              <a:cubicBezTo>
                                <a:pt x="14621" y="42877"/>
                                <a:pt x="17859" y="42973"/>
                                <a:pt x="21193" y="43068"/>
                              </a:cubicBezTo>
                              <a:lnTo>
                                <a:pt x="40910" y="4373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99" name="Freeform: Shape 1398">
                          <a:extLst>
                            <a:ext uri="{FF2B5EF4-FFF2-40B4-BE49-F238E27FC236}">
                              <a16:creationId xmlns:a16="http://schemas.microsoft.com/office/drawing/2014/main" id="{8382571C-6484-4A28-9E38-9783D3E264D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9623" y="3607878"/>
                          <a:ext cx="14693" cy="10328"/>
                        </a:xfrm>
                        <a:custGeom>
                          <a:avLst/>
                          <a:gdLst>
                            <a:gd name="connsiteX0" fmla="*/ 2667 w 14693"/>
                            <a:gd name="connsiteY0" fmla="*/ 0 h 10328"/>
                            <a:gd name="connsiteX1" fmla="*/ 2381 w 14693"/>
                            <a:gd name="connsiteY1" fmla="*/ 5334 h 10328"/>
                            <a:gd name="connsiteX2" fmla="*/ 5429 w 14693"/>
                            <a:gd name="connsiteY2" fmla="*/ 7144 h 10328"/>
                            <a:gd name="connsiteX3" fmla="*/ 10287 w 14693"/>
                            <a:gd name="connsiteY3" fmla="*/ 6763 h 10328"/>
                            <a:gd name="connsiteX4" fmla="*/ 12668 w 14693"/>
                            <a:gd name="connsiteY4" fmla="*/ 6001 h 10328"/>
                            <a:gd name="connsiteX5" fmla="*/ 14668 w 14693"/>
                            <a:gd name="connsiteY5" fmla="*/ 4286 h 10328"/>
                            <a:gd name="connsiteX6" fmla="*/ 11049 w 14693"/>
                            <a:gd name="connsiteY6" fmla="*/ 9049 h 10328"/>
                            <a:gd name="connsiteX7" fmla="*/ 5048 w 14693"/>
                            <a:gd name="connsiteY7" fmla="*/ 10287 h 10328"/>
                            <a:gd name="connsiteX8" fmla="*/ 1810 w 14693"/>
                            <a:gd name="connsiteY8" fmla="*/ 9144 h 10328"/>
                            <a:gd name="connsiteX9" fmla="*/ 0 w 14693"/>
                            <a:gd name="connsiteY9" fmla="*/ 5715 h 10328"/>
                            <a:gd name="connsiteX10" fmla="*/ 2667 w 14693"/>
                            <a:gd name="connsiteY10" fmla="*/ 0 h 103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4693" h="10328">
                              <a:moveTo>
                                <a:pt x="2667" y="0"/>
                              </a:moveTo>
                              <a:cubicBezTo>
                                <a:pt x="2477" y="2000"/>
                                <a:pt x="1905" y="3905"/>
                                <a:pt x="2381" y="5334"/>
                              </a:cubicBezTo>
                              <a:cubicBezTo>
                                <a:pt x="2762" y="6572"/>
                                <a:pt x="3905" y="6953"/>
                                <a:pt x="5429" y="7144"/>
                              </a:cubicBezTo>
                              <a:cubicBezTo>
                                <a:pt x="6953" y="7334"/>
                                <a:pt x="8668" y="7048"/>
                                <a:pt x="10287" y="6763"/>
                              </a:cubicBezTo>
                              <a:cubicBezTo>
                                <a:pt x="11144" y="6572"/>
                                <a:pt x="11906" y="6382"/>
                                <a:pt x="12668" y="6001"/>
                              </a:cubicBezTo>
                              <a:cubicBezTo>
                                <a:pt x="13430" y="5715"/>
                                <a:pt x="14192" y="5239"/>
                                <a:pt x="14668" y="4286"/>
                              </a:cubicBezTo>
                              <a:cubicBezTo>
                                <a:pt x="14954" y="6572"/>
                                <a:pt x="12764" y="8192"/>
                                <a:pt x="11049" y="9049"/>
                              </a:cubicBezTo>
                              <a:cubicBezTo>
                                <a:pt x="9239" y="10001"/>
                                <a:pt x="7239" y="10477"/>
                                <a:pt x="5048" y="10287"/>
                              </a:cubicBezTo>
                              <a:cubicBezTo>
                                <a:pt x="4001" y="10192"/>
                                <a:pt x="2857" y="9906"/>
                                <a:pt x="1810" y="9144"/>
                              </a:cubicBezTo>
                              <a:cubicBezTo>
                                <a:pt x="762" y="8382"/>
                                <a:pt x="0" y="7048"/>
                                <a:pt x="0" y="5715"/>
                              </a:cubicBezTo>
                              <a:cubicBezTo>
                                <a:pt x="0" y="3048"/>
                                <a:pt x="1333" y="1429"/>
                                <a:pt x="26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00" name="Freeform: Shape 1399">
                          <a:extLst>
                            <a:ext uri="{FF2B5EF4-FFF2-40B4-BE49-F238E27FC236}">
                              <a16:creationId xmlns:a16="http://schemas.microsoft.com/office/drawing/2014/main" id="{C2638005-CE01-4A54-BF11-20A9AE7CD77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3919" y="3605737"/>
                          <a:ext cx="9336" cy="6999"/>
                        </a:xfrm>
                        <a:custGeom>
                          <a:avLst/>
                          <a:gdLst>
                            <a:gd name="connsiteX0" fmla="*/ 85 w 9336"/>
                            <a:gd name="connsiteY0" fmla="*/ 6999 h 6999"/>
                            <a:gd name="connsiteX1" fmla="*/ 847 w 9336"/>
                            <a:gd name="connsiteY1" fmla="*/ 3189 h 6999"/>
                            <a:gd name="connsiteX2" fmla="*/ 3800 w 9336"/>
                            <a:gd name="connsiteY2" fmla="*/ 332 h 6999"/>
                            <a:gd name="connsiteX3" fmla="*/ 6277 w 9336"/>
                            <a:gd name="connsiteY3" fmla="*/ 141 h 6999"/>
                            <a:gd name="connsiteX4" fmla="*/ 8182 w 9336"/>
                            <a:gd name="connsiteY4" fmla="*/ 1284 h 6999"/>
                            <a:gd name="connsiteX5" fmla="*/ 9325 w 9336"/>
                            <a:gd name="connsiteY5" fmla="*/ 3285 h 6999"/>
                            <a:gd name="connsiteX6" fmla="*/ 8277 w 9336"/>
                            <a:gd name="connsiteY6" fmla="*/ 5190 h 6999"/>
                            <a:gd name="connsiteX7" fmla="*/ 6848 w 9336"/>
                            <a:gd name="connsiteY7" fmla="*/ 3285 h 6999"/>
                            <a:gd name="connsiteX8" fmla="*/ 4848 w 9336"/>
                            <a:gd name="connsiteY8" fmla="*/ 3285 h 6999"/>
                            <a:gd name="connsiteX9" fmla="*/ 85 w 9336"/>
                            <a:gd name="connsiteY9" fmla="*/ 6999 h 699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336" h="6999">
                              <a:moveTo>
                                <a:pt x="85" y="6999"/>
                              </a:moveTo>
                              <a:cubicBezTo>
                                <a:pt x="-200" y="5666"/>
                                <a:pt x="276" y="4332"/>
                                <a:pt x="847" y="3189"/>
                              </a:cubicBezTo>
                              <a:cubicBezTo>
                                <a:pt x="1419" y="2046"/>
                                <a:pt x="2371" y="999"/>
                                <a:pt x="3800" y="332"/>
                              </a:cubicBezTo>
                              <a:cubicBezTo>
                                <a:pt x="4467" y="46"/>
                                <a:pt x="5419" y="-144"/>
                                <a:pt x="6277" y="141"/>
                              </a:cubicBezTo>
                              <a:cubicBezTo>
                                <a:pt x="7039" y="427"/>
                                <a:pt x="7705" y="713"/>
                                <a:pt x="8182" y="1284"/>
                              </a:cubicBezTo>
                              <a:cubicBezTo>
                                <a:pt x="8658" y="1856"/>
                                <a:pt x="9134" y="2427"/>
                                <a:pt x="9325" y="3285"/>
                              </a:cubicBezTo>
                              <a:cubicBezTo>
                                <a:pt x="9420" y="4142"/>
                                <a:pt x="8944" y="5094"/>
                                <a:pt x="8277" y="5190"/>
                              </a:cubicBezTo>
                              <a:cubicBezTo>
                                <a:pt x="8563" y="3761"/>
                                <a:pt x="7610" y="3666"/>
                                <a:pt x="6848" y="3285"/>
                              </a:cubicBezTo>
                              <a:cubicBezTo>
                                <a:pt x="5896" y="2999"/>
                                <a:pt x="5515" y="2904"/>
                                <a:pt x="4848" y="3285"/>
                              </a:cubicBezTo>
                              <a:cubicBezTo>
                                <a:pt x="3514" y="3856"/>
                                <a:pt x="1895" y="5285"/>
                                <a:pt x="85" y="699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01" name="Freeform: Shape 1400">
                          <a:extLst>
                            <a:ext uri="{FF2B5EF4-FFF2-40B4-BE49-F238E27FC236}">
                              <a16:creationId xmlns:a16="http://schemas.microsoft.com/office/drawing/2014/main" id="{1C8F7163-3833-42FE-885E-C2F6633EC09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537" y="3600936"/>
                          <a:ext cx="69187" cy="38495"/>
                        </a:xfrm>
                        <a:custGeom>
                          <a:avLst/>
                          <a:gdLst>
                            <a:gd name="connsiteX0" fmla="*/ 10990 w 69187"/>
                            <a:gd name="connsiteY0" fmla="*/ 37042 h 38495"/>
                            <a:gd name="connsiteX1" fmla="*/ 1751 w 69187"/>
                            <a:gd name="connsiteY1" fmla="*/ 38470 h 38495"/>
                            <a:gd name="connsiteX2" fmla="*/ 1179 w 69187"/>
                            <a:gd name="connsiteY2" fmla="*/ 38185 h 38495"/>
                            <a:gd name="connsiteX3" fmla="*/ 608 w 69187"/>
                            <a:gd name="connsiteY3" fmla="*/ 22754 h 38495"/>
                            <a:gd name="connsiteX4" fmla="*/ 4703 w 69187"/>
                            <a:gd name="connsiteY4" fmla="*/ 7705 h 38495"/>
                            <a:gd name="connsiteX5" fmla="*/ 18229 w 69187"/>
                            <a:gd name="connsiteY5" fmla="*/ 370 h 38495"/>
                            <a:gd name="connsiteX6" fmla="*/ 32993 w 69187"/>
                            <a:gd name="connsiteY6" fmla="*/ 370 h 38495"/>
                            <a:gd name="connsiteX7" fmla="*/ 34326 w 69187"/>
                            <a:gd name="connsiteY7" fmla="*/ 1704 h 38495"/>
                            <a:gd name="connsiteX8" fmla="*/ 37469 w 69187"/>
                            <a:gd name="connsiteY8" fmla="*/ 13610 h 38495"/>
                            <a:gd name="connsiteX9" fmla="*/ 45375 w 69187"/>
                            <a:gd name="connsiteY9" fmla="*/ 22183 h 38495"/>
                            <a:gd name="connsiteX10" fmla="*/ 56996 w 69187"/>
                            <a:gd name="connsiteY10" fmla="*/ 25517 h 38495"/>
                            <a:gd name="connsiteX11" fmla="*/ 69188 w 69187"/>
                            <a:gd name="connsiteY11" fmla="*/ 27422 h 38495"/>
                            <a:gd name="connsiteX12" fmla="*/ 44518 w 69187"/>
                            <a:gd name="connsiteY12" fmla="*/ 24183 h 38495"/>
                            <a:gd name="connsiteX13" fmla="*/ 35183 w 69187"/>
                            <a:gd name="connsiteY13" fmla="*/ 14944 h 38495"/>
                            <a:gd name="connsiteX14" fmla="*/ 31564 w 69187"/>
                            <a:gd name="connsiteY14" fmla="*/ 2180 h 38495"/>
                            <a:gd name="connsiteX15" fmla="*/ 32897 w 69187"/>
                            <a:gd name="connsiteY15" fmla="*/ 3514 h 38495"/>
                            <a:gd name="connsiteX16" fmla="*/ 18610 w 69187"/>
                            <a:gd name="connsiteY16" fmla="*/ 3514 h 38495"/>
                            <a:gd name="connsiteX17" fmla="*/ 6989 w 69187"/>
                            <a:gd name="connsiteY17" fmla="*/ 9419 h 38495"/>
                            <a:gd name="connsiteX18" fmla="*/ 2703 w 69187"/>
                            <a:gd name="connsiteY18" fmla="*/ 23326 h 38495"/>
                            <a:gd name="connsiteX19" fmla="*/ 2227 w 69187"/>
                            <a:gd name="connsiteY19" fmla="*/ 38090 h 38495"/>
                            <a:gd name="connsiteX20" fmla="*/ 1655 w 69187"/>
                            <a:gd name="connsiteY20" fmla="*/ 37804 h 38495"/>
                            <a:gd name="connsiteX21" fmla="*/ 10990 w 69187"/>
                            <a:gd name="connsiteY21" fmla="*/ 37042 h 3849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</a:cxnLst>
                          <a:rect l="l" t="t" r="r" b="b"/>
                          <a:pathLst>
                            <a:path w="69187" h="38495">
                              <a:moveTo>
                                <a:pt x="10990" y="37042"/>
                              </a:moveTo>
                              <a:cubicBezTo>
                                <a:pt x="7847" y="37137"/>
                                <a:pt x="4799" y="37709"/>
                                <a:pt x="1751" y="38470"/>
                              </a:cubicBezTo>
                              <a:cubicBezTo>
                                <a:pt x="1560" y="38566"/>
                                <a:pt x="1274" y="38375"/>
                                <a:pt x="1179" y="38185"/>
                              </a:cubicBezTo>
                              <a:cubicBezTo>
                                <a:pt x="-631" y="33137"/>
                                <a:pt x="36" y="27803"/>
                                <a:pt x="608" y="22754"/>
                              </a:cubicBezTo>
                              <a:cubicBezTo>
                                <a:pt x="1370" y="17801"/>
                                <a:pt x="1751" y="12467"/>
                                <a:pt x="4703" y="7705"/>
                              </a:cubicBezTo>
                              <a:cubicBezTo>
                                <a:pt x="7656" y="2657"/>
                                <a:pt x="13371" y="942"/>
                                <a:pt x="18229" y="370"/>
                              </a:cubicBezTo>
                              <a:cubicBezTo>
                                <a:pt x="23277" y="-296"/>
                                <a:pt x="28230" y="85"/>
                                <a:pt x="32993" y="370"/>
                              </a:cubicBezTo>
                              <a:cubicBezTo>
                                <a:pt x="33659" y="370"/>
                                <a:pt x="34231" y="942"/>
                                <a:pt x="34326" y="1704"/>
                              </a:cubicBezTo>
                              <a:cubicBezTo>
                                <a:pt x="34802" y="5800"/>
                                <a:pt x="35755" y="9991"/>
                                <a:pt x="37469" y="13610"/>
                              </a:cubicBezTo>
                              <a:cubicBezTo>
                                <a:pt x="39089" y="17325"/>
                                <a:pt x="41851" y="20278"/>
                                <a:pt x="45375" y="22183"/>
                              </a:cubicBezTo>
                              <a:cubicBezTo>
                                <a:pt x="48899" y="24088"/>
                                <a:pt x="52900" y="24850"/>
                                <a:pt x="56996" y="25517"/>
                              </a:cubicBezTo>
                              <a:cubicBezTo>
                                <a:pt x="61091" y="26183"/>
                                <a:pt x="65187" y="26564"/>
                                <a:pt x="69188" y="27422"/>
                              </a:cubicBezTo>
                              <a:cubicBezTo>
                                <a:pt x="60996" y="26755"/>
                                <a:pt x="52519" y="27707"/>
                                <a:pt x="44518" y="24183"/>
                              </a:cubicBezTo>
                              <a:cubicBezTo>
                                <a:pt x="40517" y="22373"/>
                                <a:pt x="36993" y="19040"/>
                                <a:pt x="35183" y="14944"/>
                              </a:cubicBezTo>
                              <a:cubicBezTo>
                                <a:pt x="33183" y="10943"/>
                                <a:pt x="32135" y="6562"/>
                                <a:pt x="31564" y="2180"/>
                              </a:cubicBezTo>
                              <a:lnTo>
                                <a:pt x="32897" y="3514"/>
                              </a:lnTo>
                              <a:cubicBezTo>
                                <a:pt x="28040" y="3323"/>
                                <a:pt x="23277" y="3038"/>
                                <a:pt x="18610" y="3514"/>
                              </a:cubicBezTo>
                              <a:cubicBezTo>
                                <a:pt x="14038" y="4085"/>
                                <a:pt x="9371" y="5419"/>
                                <a:pt x="6989" y="9419"/>
                              </a:cubicBezTo>
                              <a:cubicBezTo>
                                <a:pt x="4513" y="13325"/>
                                <a:pt x="3656" y="18373"/>
                                <a:pt x="2703" y="23326"/>
                              </a:cubicBezTo>
                              <a:cubicBezTo>
                                <a:pt x="1846" y="28184"/>
                                <a:pt x="1084" y="33327"/>
                                <a:pt x="2227" y="38090"/>
                              </a:cubicBezTo>
                              <a:lnTo>
                                <a:pt x="1655" y="37804"/>
                              </a:lnTo>
                              <a:cubicBezTo>
                                <a:pt x="4608" y="36947"/>
                                <a:pt x="7847" y="36661"/>
                                <a:pt x="10990" y="3704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372" name="Graphic 3">
                        <a:extLst>
                          <a:ext uri="{FF2B5EF4-FFF2-40B4-BE49-F238E27FC236}">
                            <a16:creationId xmlns:a16="http://schemas.microsoft.com/office/drawing/2014/main" id="{1D7A102C-C41B-41E1-B40A-1A4BB94A89B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5240" y="3669874"/>
                        <a:ext cx="56388" cy="62271"/>
                        <a:chOff x="6115240" y="3669874"/>
                        <a:chExt cx="56388" cy="62271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94" name="Freeform: Shape 1393">
                          <a:extLst>
                            <a:ext uri="{FF2B5EF4-FFF2-40B4-BE49-F238E27FC236}">
                              <a16:creationId xmlns:a16="http://schemas.microsoft.com/office/drawing/2014/main" id="{FAABD9D9-BC11-442B-9DA0-D5848768733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240" y="3669874"/>
                          <a:ext cx="56388" cy="44113"/>
                        </a:xfrm>
                        <a:custGeom>
                          <a:avLst/>
                          <a:gdLst>
                            <a:gd name="connsiteX0" fmla="*/ 7239 w 56388"/>
                            <a:gd name="connsiteY0" fmla="*/ 43351 h 44113"/>
                            <a:gd name="connsiteX1" fmla="*/ 476 w 56388"/>
                            <a:gd name="connsiteY1" fmla="*/ 44113 h 44113"/>
                            <a:gd name="connsiteX2" fmla="*/ 0 w 56388"/>
                            <a:gd name="connsiteY2" fmla="*/ 43732 h 44113"/>
                            <a:gd name="connsiteX3" fmla="*/ 0 w 56388"/>
                            <a:gd name="connsiteY3" fmla="*/ 43637 h 44113"/>
                            <a:gd name="connsiteX4" fmla="*/ 0 w 56388"/>
                            <a:gd name="connsiteY4" fmla="*/ 43542 h 44113"/>
                            <a:gd name="connsiteX5" fmla="*/ 3810 w 56388"/>
                            <a:gd name="connsiteY5" fmla="*/ 35446 h 44113"/>
                            <a:gd name="connsiteX6" fmla="*/ 9334 w 56388"/>
                            <a:gd name="connsiteY6" fmla="*/ 28683 h 44113"/>
                            <a:gd name="connsiteX7" fmla="*/ 22193 w 56388"/>
                            <a:gd name="connsiteY7" fmla="*/ 17253 h 44113"/>
                            <a:gd name="connsiteX8" fmla="*/ 29528 w 56388"/>
                            <a:gd name="connsiteY8" fmla="*/ 12109 h 44113"/>
                            <a:gd name="connsiteX9" fmla="*/ 32956 w 56388"/>
                            <a:gd name="connsiteY9" fmla="*/ 10585 h 44113"/>
                            <a:gd name="connsiteX10" fmla="*/ 34004 w 56388"/>
                            <a:gd name="connsiteY10" fmla="*/ 7633 h 44113"/>
                            <a:gd name="connsiteX11" fmla="*/ 35052 w 56388"/>
                            <a:gd name="connsiteY11" fmla="*/ 2775 h 44113"/>
                            <a:gd name="connsiteX12" fmla="*/ 39433 w 56388"/>
                            <a:gd name="connsiteY12" fmla="*/ 298 h 44113"/>
                            <a:gd name="connsiteX13" fmla="*/ 44196 w 56388"/>
                            <a:gd name="connsiteY13" fmla="*/ 489 h 44113"/>
                            <a:gd name="connsiteX14" fmla="*/ 46672 w 56388"/>
                            <a:gd name="connsiteY14" fmla="*/ 4870 h 44113"/>
                            <a:gd name="connsiteX15" fmla="*/ 45910 w 56388"/>
                            <a:gd name="connsiteY15" fmla="*/ 4204 h 44113"/>
                            <a:gd name="connsiteX16" fmla="*/ 55816 w 56388"/>
                            <a:gd name="connsiteY16" fmla="*/ 5442 h 44113"/>
                            <a:gd name="connsiteX17" fmla="*/ 55721 w 56388"/>
                            <a:gd name="connsiteY17" fmla="*/ 5442 h 44113"/>
                            <a:gd name="connsiteX18" fmla="*/ 56388 w 56388"/>
                            <a:gd name="connsiteY18" fmla="*/ 4394 h 44113"/>
                            <a:gd name="connsiteX19" fmla="*/ 55912 w 56388"/>
                            <a:gd name="connsiteY19" fmla="*/ 5537 h 44113"/>
                            <a:gd name="connsiteX20" fmla="*/ 55816 w 56388"/>
                            <a:gd name="connsiteY20" fmla="*/ 5537 h 44113"/>
                            <a:gd name="connsiteX21" fmla="*/ 45815 w 56388"/>
                            <a:gd name="connsiteY21" fmla="*/ 5632 h 44113"/>
                            <a:gd name="connsiteX22" fmla="*/ 45148 w 56388"/>
                            <a:gd name="connsiteY22" fmla="*/ 5061 h 44113"/>
                            <a:gd name="connsiteX23" fmla="*/ 45148 w 56388"/>
                            <a:gd name="connsiteY23" fmla="*/ 4966 h 44113"/>
                            <a:gd name="connsiteX24" fmla="*/ 43434 w 56388"/>
                            <a:gd name="connsiteY24" fmla="*/ 2203 h 44113"/>
                            <a:gd name="connsiteX25" fmla="*/ 39910 w 56388"/>
                            <a:gd name="connsiteY25" fmla="*/ 2394 h 44113"/>
                            <a:gd name="connsiteX26" fmla="*/ 36671 w 56388"/>
                            <a:gd name="connsiteY26" fmla="*/ 7728 h 44113"/>
                            <a:gd name="connsiteX27" fmla="*/ 34766 w 56388"/>
                            <a:gd name="connsiteY27" fmla="*/ 12776 h 44113"/>
                            <a:gd name="connsiteX28" fmla="*/ 30575 w 56388"/>
                            <a:gd name="connsiteY28" fmla="*/ 14872 h 44113"/>
                            <a:gd name="connsiteX29" fmla="*/ 24003 w 56388"/>
                            <a:gd name="connsiteY29" fmla="*/ 19539 h 44113"/>
                            <a:gd name="connsiteX30" fmla="*/ 10954 w 56388"/>
                            <a:gd name="connsiteY30" fmla="*/ 30397 h 44113"/>
                            <a:gd name="connsiteX31" fmla="*/ 762 w 56388"/>
                            <a:gd name="connsiteY31" fmla="*/ 43637 h 44113"/>
                            <a:gd name="connsiteX32" fmla="*/ 286 w 56388"/>
                            <a:gd name="connsiteY32" fmla="*/ 43066 h 44113"/>
                            <a:gd name="connsiteX33" fmla="*/ 7239 w 56388"/>
                            <a:gd name="connsiteY33" fmla="*/ 43351 h 441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</a:cxnLst>
                          <a:rect l="l" t="t" r="r" b="b"/>
                          <a:pathLst>
                            <a:path w="56388" h="44113">
                              <a:moveTo>
                                <a:pt x="7239" y="43351"/>
                              </a:moveTo>
                              <a:cubicBezTo>
                                <a:pt x="4953" y="43637"/>
                                <a:pt x="2762" y="43923"/>
                                <a:pt x="476" y="44113"/>
                              </a:cubicBezTo>
                              <a:cubicBezTo>
                                <a:pt x="286" y="44113"/>
                                <a:pt x="0" y="43923"/>
                                <a:pt x="0" y="43732"/>
                              </a:cubicBezTo>
                              <a:lnTo>
                                <a:pt x="0" y="43637"/>
                              </a:lnTo>
                              <a:lnTo>
                                <a:pt x="0" y="43542"/>
                              </a:lnTo>
                              <a:cubicBezTo>
                                <a:pt x="476" y="40399"/>
                                <a:pt x="2191" y="37827"/>
                                <a:pt x="3810" y="35446"/>
                              </a:cubicBezTo>
                              <a:cubicBezTo>
                                <a:pt x="5524" y="33064"/>
                                <a:pt x="7429" y="30874"/>
                                <a:pt x="9334" y="28683"/>
                              </a:cubicBezTo>
                              <a:cubicBezTo>
                                <a:pt x="13335" y="24301"/>
                                <a:pt x="18002" y="20968"/>
                                <a:pt x="22193" y="17253"/>
                              </a:cubicBezTo>
                              <a:cubicBezTo>
                                <a:pt x="24384" y="15348"/>
                                <a:pt x="26670" y="13443"/>
                                <a:pt x="29528" y="12109"/>
                              </a:cubicBezTo>
                              <a:cubicBezTo>
                                <a:pt x="30956" y="11538"/>
                                <a:pt x="32290" y="11157"/>
                                <a:pt x="32956" y="10585"/>
                              </a:cubicBezTo>
                              <a:cubicBezTo>
                                <a:pt x="33433" y="10300"/>
                                <a:pt x="33909" y="8966"/>
                                <a:pt x="34004" y="7633"/>
                              </a:cubicBezTo>
                              <a:cubicBezTo>
                                <a:pt x="34195" y="6299"/>
                                <a:pt x="34004" y="4489"/>
                                <a:pt x="35052" y="2775"/>
                              </a:cubicBezTo>
                              <a:cubicBezTo>
                                <a:pt x="36195" y="1060"/>
                                <a:pt x="38005" y="584"/>
                                <a:pt x="39433" y="298"/>
                              </a:cubicBezTo>
                              <a:cubicBezTo>
                                <a:pt x="40862" y="13"/>
                                <a:pt x="42577" y="-273"/>
                                <a:pt x="44196" y="489"/>
                              </a:cubicBezTo>
                              <a:cubicBezTo>
                                <a:pt x="45910" y="1346"/>
                                <a:pt x="46577" y="3346"/>
                                <a:pt x="46672" y="4870"/>
                              </a:cubicBezTo>
                              <a:lnTo>
                                <a:pt x="45910" y="4204"/>
                              </a:lnTo>
                              <a:cubicBezTo>
                                <a:pt x="49149" y="4585"/>
                                <a:pt x="52578" y="4299"/>
                                <a:pt x="55816" y="5442"/>
                              </a:cubicBezTo>
                              <a:lnTo>
                                <a:pt x="55721" y="5442"/>
                              </a:lnTo>
                              <a:lnTo>
                                <a:pt x="56388" y="4394"/>
                              </a:lnTo>
                              <a:lnTo>
                                <a:pt x="55912" y="5537"/>
                              </a:lnTo>
                              <a:cubicBezTo>
                                <a:pt x="55912" y="5537"/>
                                <a:pt x="55816" y="5632"/>
                                <a:pt x="55816" y="5537"/>
                              </a:cubicBezTo>
                              <a:cubicBezTo>
                                <a:pt x="52483" y="4966"/>
                                <a:pt x="49244" y="5632"/>
                                <a:pt x="45815" y="5632"/>
                              </a:cubicBezTo>
                              <a:cubicBezTo>
                                <a:pt x="45434" y="5632"/>
                                <a:pt x="45148" y="5347"/>
                                <a:pt x="45148" y="5061"/>
                              </a:cubicBezTo>
                              <a:lnTo>
                                <a:pt x="45148" y="4966"/>
                              </a:lnTo>
                              <a:cubicBezTo>
                                <a:pt x="44958" y="3632"/>
                                <a:pt x="44387" y="2489"/>
                                <a:pt x="43434" y="2203"/>
                              </a:cubicBezTo>
                              <a:cubicBezTo>
                                <a:pt x="42481" y="1822"/>
                                <a:pt x="41148" y="2013"/>
                                <a:pt x="39910" y="2394"/>
                              </a:cubicBezTo>
                              <a:cubicBezTo>
                                <a:pt x="37052" y="3156"/>
                                <a:pt x="36576" y="4394"/>
                                <a:pt x="36671" y="7728"/>
                              </a:cubicBezTo>
                              <a:cubicBezTo>
                                <a:pt x="36481" y="9252"/>
                                <a:pt x="36481" y="11157"/>
                                <a:pt x="34766" y="12776"/>
                              </a:cubicBezTo>
                              <a:cubicBezTo>
                                <a:pt x="33242" y="14014"/>
                                <a:pt x="31718" y="14300"/>
                                <a:pt x="30575" y="14872"/>
                              </a:cubicBezTo>
                              <a:cubicBezTo>
                                <a:pt x="28289" y="15919"/>
                                <a:pt x="26194" y="17729"/>
                                <a:pt x="24003" y="19539"/>
                              </a:cubicBezTo>
                              <a:cubicBezTo>
                                <a:pt x="19621" y="23349"/>
                                <a:pt x="14954" y="26492"/>
                                <a:pt x="10954" y="30397"/>
                              </a:cubicBezTo>
                              <a:cubicBezTo>
                                <a:pt x="6953" y="34303"/>
                                <a:pt x="2667" y="38398"/>
                                <a:pt x="762" y="43637"/>
                              </a:cubicBezTo>
                              <a:lnTo>
                                <a:pt x="286" y="43066"/>
                              </a:lnTo>
                              <a:cubicBezTo>
                                <a:pt x="2762" y="43066"/>
                                <a:pt x="4953" y="43161"/>
                                <a:pt x="7239" y="433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95" name="Freeform: Shape 1394">
                          <a:extLst>
                            <a:ext uri="{FF2B5EF4-FFF2-40B4-BE49-F238E27FC236}">
                              <a16:creationId xmlns:a16="http://schemas.microsoft.com/office/drawing/2014/main" id="{FE824D73-D2E0-4D3E-8C92-8691ED5E4A8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9528" y="3679411"/>
                          <a:ext cx="26649" cy="33919"/>
                        </a:xfrm>
                        <a:custGeom>
                          <a:avLst/>
                          <a:gdLst>
                            <a:gd name="connsiteX0" fmla="*/ 24098 w 26649"/>
                            <a:gd name="connsiteY0" fmla="*/ 0 h 33919"/>
                            <a:gd name="connsiteX1" fmla="*/ 26194 w 26649"/>
                            <a:gd name="connsiteY1" fmla="*/ 5525 h 33919"/>
                            <a:gd name="connsiteX2" fmla="*/ 26575 w 26649"/>
                            <a:gd name="connsiteY2" fmla="*/ 8858 h 33919"/>
                            <a:gd name="connsiteX3" fmla="*/ 25622 w 26649"/>
                            <a:gd name="connsiteY3" fmla="*/ 12002 h 33919"/>
                            <a:gd name="connsiteX4" fmla="*/ 19526 w 26649"/>
                            <a:gd name="connsiteY4" fmla="*/ 22288 h 33919"/>
                            <a:gd name="connsiteX5" fmla="*/ 11335 w 26649"/>
                            <a:gd name="connsiteY5" fmla="*/ 31147 h 33919"/>
                            <a:gd name="connsiteX6" fmla="*/ 0 w 26649"/>
                            <a:gd name="connsiteY6" fmla="*/ 33528 h 33919"/>
                            <a:gd name="connsiteX7" fmla="*/ 10001 w 26649"/>
                            <a:gd name="connsiteY7" fmla="*/ 29242 h 33919"/>
                            <a:gd name="connsiteX8" fmla="*/ 17050 w 26649"/>
                            <a:gd name="connsiteY8" fmla="*/ 20574 h 33919"/>
                            <a:gd name="connsiteX9" fmla="*/ 23527 w 26649"/>
                            <a:gd name="connsiteY9" fmla="*/ 10954 h 33919"/>
                            <a:gd name="connsiteX10" fmla="*/ 24670 w 26649"/>
                            <a:gd name="connsiteY10" fmla="*/ 6001 h 33919"/>
                            <a:gd name="connsiteX11" fmla="*/ 24098 w 26649"/>
                            <a:gd name="connsiteY11" fmla="*/ 0 h 3391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6649" h="33919">
                              <a:moveTo>
                                <a:pt x="24098" y="0"/>
                              </a:moveTo>
                              <a:cubicBezTo>
                                <a:pt x="24479" y="2000"/>
                                <a:pt x="25336" y="3619"/>
                                <a:pt x="26194" y="5525"/>
                              </a:cubicBezTo>
                              <a:cubicBezTo>
                                <a:pt x="26575" y="6477"/>
                                <a:pt x="26765" y="7620"/>
                                <a:pt x="26575" y="8858"/>
                              </a:cubicBezTo>
                              <a:cubicBezTo>
                                <a:pt x="26384" y="10001"/>
                                <a:pt x="26098" y="10954"/>
                                <a:pt x="25622" y="12002"/>
                              </a:cubicBezTo>
                              <a:cubicBezTo>
                                <a:pt x="24003" y="15907"/>
                                <a:pt x="21527" y="18955"/>
                                <a:pt x="19526" y="22288"/>
                              </a:cubicBezTo>
                              <a:cubicBezTo>
                                <a:pt x="17335" y="25622"/>
                                <a:pt x="14668" y="28861"/>
                                <a:pt x="11335" y="31147"/>
                              </a:cubicBezTo>
                              <a:cubicBezTo>
                                <a:pt x="8001" y="33433"/>
                                <a:pt x="3715" y="34576"/>
                                <a:pt x="0" y="33528"/>
                              </a:cubicBezTo>
                              <a:cubicBezTo>
                                <a:pt x="3905" y="33242"/>
                                <a:pt x="7239" y="31623"/>
                                <a:pt x="10001" y="29242"/>
                              </a:cubicBezTo>
                              <a:cubicBezTo>
                                <a:pt x="12764" y="26765"/>
                                <a:pt x="15049" y="23813"/>
                                <a:pt x="17050" y="20574"/>
                              </a:cubicBezTo>
                              <a:cubicBezTo>
                                <a:pt x="19145" y="17145"/>
                                <a:pt x="21717" y="14192"/>
                                <a:pt x="23527" y="10954"/>
                              </a:cubicBezTo>
                              <a:cubicBezTo>
                                <a:pt x="24479" y="9239"/>
                                <a:pt x="25146" y="7810"/>
                                <a:pt x="24670" y="6001"/>
                              </a:cubicBezTo>
                              <a:cubicBezTo>
                                <a:pt x="24479" y="4096"/>
                                <a:pt x="23717" y="2000"/>
                                <a:pt x="2409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96" name="Freeform: Shape 1395">
                          <a:extLst>
                            <a:ext uri="{FF2B5EF4-FFF2-40B4-BE49-F238E27FC236}">
                              <a16:creationId xmlns:a16="http://schemas.microsoft.com/office/drawing/2014/main" id="{68586A70-45F2-4ABE-B2C2-F0C4A7547A9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5517" y="3715320"/>
                          <a:ext cx="24107" cy="16824"/>
                        </a:xfrm>
                        <a:custGeom>
                          <a:avLst/>
                          <a:gdLst>
                            <a:gd name="connsiteX0" fmla="*/ 2772 w 24107"/>
                            <a:gd name="connsiteY0" fmla="*/ 0 h 16824"/>
                            <a:gd name="connsiteX1" fmla="*/ 3153 w 24107"/>
                            <a:gd name="connsiteY1" fmla="*/ 7810 h 16824"/>
                            <a:gd name="connsiteX2" fmla="*/ 2867 w 24107"/>
                            <a:gd name="connsiteY2" fmla="*/ 15145 h 16824"/>
                            <a:gd name="connsiteX3" fmla="*/ 1534 w 24107"/>
                            <a:gd name="connsiteY3" fmla="*/ 13716 h 16824"/>
                            <a:gd name="connsiteX4" fmla="*/ 24108 w 24107"/>
                            <a:gd name="connsiteY4" fmla="*/ 12764 h 16824"/>
                            <a:gd name="connsiteX5" fmla="*/ 13059 w 24107"/>
                            <a:gd name="connsiteY5" fmla="*/ 16288 h 16824"/>
                            <a:gd name="connsiteX6" fmla="*/ 1438 w 24107"/>
                            <a:gd name="connsiteY6" fmla="*/ 16669 h 16824"/>
                            <a:gd name="connsiteX7" fmla="*/ 1343 w 24107"/>
                            <a:gd name="connsiteY7" fmla="*/ 16669 h 16824"/>
                            <a:gd name="connsiteX8" fmla="*/ 10 w 24107"/>
                            <a:gd name="connsiteY8" fmla="*/ 15240 h 16824"/>
                            <a:gd name="connsiteX9" fmla="*/ 2772 w 24107"/>
                            <a:gd name="connsiteY9" fmla="*/ 0 h 168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4107" h="16824">
                              <a:moveTo>
                                <a:pt x="2772" y="0"/>
                              </a:moveTo>
                              <a:cubicBezTo>
                                <a:pt x="3534" y="2477"/>
                                <a:pt x="3343" y="5334"/>
                                <a:pt x="3153" y="7810"/>
                              </a:cubicBezTo>
                              <a:cubicBezTo>
                                <a:pt x="2962" y="10382"/>
                                <a:pt x="2677" y="12859"/>
                                <a:pt x="2867" y="15145"/>
                              </a:cubicBezTo>
                              <a:lnTo>
                                <a:pt x="1534" y="13716"/>
                              </a:lnTo>
                              <a:cubicBezTo>
                                <a:pt x="8963" y="13811"/>
                                <a:pt x="16393" y="13621"/>
                                <a:pt x="24108" y="12764"/>
                              </a:cubicBezTo>
                              <a:cubicBezTo>
                                <a:pt x="20679" y="14669"/>
                                <a:pt x="16869" y="15621"/>
                                <a:pt x="13059" y="16288"/>
                              </a:cubicBezTo>
                              <a:cubicBezTo>
                                <a:pt x="9249" y="16859"/>
                                <a:pt x="5344" y="16954"/>
                                <a:pt x="1438" y="16669"/>
                              </a:cubicBezTo>
                              <a:lnTo>
                                <a:pt x="1343" y="16669"/>
                              </a:lnTo>
                              <a:cubicBezTo>
                                <a:pt x="581" y="16574"/>
                                <a:pt x="105" y="16002"/>
                                <a:pt x="10" y="15240"/>
                              </a:cubicBezTo>
                              <a:cubicBezTo>
                                <a:pt x="-181" y="9620"/>
                                <a:pt x="2486" y="5144"/>
                                <a:pt x="277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97" name="Freeform: Shape 1396">
                          <a:extLst>
                            <a:ext uri="{FF2B5EF4-FFF2-40B4-BE49-F238E27FC236}">
                              <a16:creationId xmlns:a16="http://schemas.microsoft.com/office/drawing/2014/main" id="{B121E77F-C32A-4F67-84A0-EB9DCDB3C1C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4324" y="3713320"/>
                          <a:ext cx="35875" cy="15144"/>
                        </a:xfrm>
                        <a:custGeom>
                          <a:avLst/>
                          <a:gdLst>
                            <a:gd name="connsiteX0" fmla="*/ 443 w 35875"/>
                            <a:gd name="connsiteY0" fmla="*/ 0 h 15144"/>
                            <a:gd name="connsiteX1" fmla="*/ 1586 w 35875"/>
                            <a:gd name="connsiteY1" fmla="*/ 7048 h 15144"/>
                            <a:gd name="connsiteX2" fmla="*/ 2538 w 35875"/>
                            <a:gd name="connsiteY2" fmla="*/ 10192 h 15144"/>
                            <a:gd name="connsiteX3" fmla="*/ 4253 w 35875"/>
                            <a:gd name="connsiteY3" fmla="*/ 13716 h 15144"/>
                            <a:gd name="connsiteX4" fmla="*/ 3110 w 35875"/>
                            <a:gd name="connsiteY4" fmla="*/ 12478 h 15144"/>
                            <a:gd name="connsiteX5" fmla="*/ 11111 w 35875"/>
                            <a:gd name="connsiteY5" fmla="*/ 11716 h 15144"/>
                            <a:gd name="connsiteX6" fmla="*/ 19493 w 35875"/>
                            <a:gd name="connsiteY6" fmla="*/ 11430 h 15144"/>
                            <a:gd name="connsiteX7" fmla="*/ 35876 w 35875"/>
                            <a:gd name="connsiteY7" fmla="*/ 14478 h 15144"/>
                            <a:gd name="connsiteX8" fmla="*/ 19493 w 35875"/>
                            <a:gd name="connsiteY8" fmla="*/ 14288 h 15144"/>
                            <a:gd name="connsiteX9" fmla="*/ 11396 w 35875"/>
                            <a:gd name="connsiteY9" fmla="*/ 14764 h 15144"/>
                            <a:gd name="connsiteX10" fmla="*/ 2919 w 35875"/>
                            <a:gd name="connsiteY10" fmla="*/ 15145 h 15144"/>
                            <a:gd name="connsiteX11" fmla="*/ 2729 w 35875"/>
                            <a:gd name="connsiteY11" fmla="*/ 15145 h 15144"/>
                            <a:gd name="connsiteX12" fmla="*/ 1681 w 35875"/>
                            <a:gd name="connsiteY12" fmla="*/ 14002 h 15144"/>
                            <a:gd name="connsiteX13" fmla="*/ 1681 w 35875"/>
                            <a:gd name="connsiteY13" fmla="*/ 13906 h 15144"/>
                            <a:gd name="connsiteX14" fmla="*/ 633 w 35875"/>
                            <a:gd name="connsiteY14" fmla="*/ 10954 h 15144"/>
                            <a:gd name="connsiteX15" fmla="*/ 62 w 35875"/>
                            <a:gd name="connsiteY15" fmla="*/ 7144 h 15144"/>
                            <a:gd name="connsiteX16" fmla="*/ 443 w 35875"/>
                            <a:gd name="connsiteY16" fmla="*/ 0 h 1514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35875" h="15144">
                              <a:moveTo>
                                <a:pt x="443" y="0"/>
                              </a:moveTo>
                              <a:cubicBezTo>
                                <a:pt x="919" y="2381"/>
                                <a:pt x="1109" y="4763"/>
                                <a:pt x="1586" y="7048"/>
                              </a:cubicBezTo>
                              <a:cubicBezTo>
                                <a:pt x="1776" y="8192"/>
                                <a:pt x="2062" y="9335"/>
                                <a:pt x="2538" y="10192"/>
                              </a:cubicBezTo>
                              <a:cubicBezTo>
                                <a:pt x="2824" y="10858"/>
                                <a:pt x="4062" y="11906"/>
                                <a:pt x="4253" y="13716"/>
                              </a:cubicBezTo>
                              <a:lnTo>
                                <a:pt x="3110" y="12478"/>
                              </a:lnTo>
                              <a:lnTo>
                                <a:pt x="11111" y="11716"/>
                              </a:lnTo>
                              <a:cubicBezTo>
                                <a:pt x="13873" y="11430"/>
                                <a:pt x="16635" y="11335"/>
                                <a:pt x="19493" y="11430"/>
                              </a:cubicBezTo>
                              <a:cubicBezTo>
                                <a:pt x="25017" y="11621"/>
                                <a:pt x="30637" y="12573"/>
                                <a:pt x="35876" y="14478"/>
                              </a:cubicBezTo>
                              <a:cubicBezTo>
                                <a:pt x="30351" y="14192"/>
                                <a:pt x="24922" y="14097"/>
                                <a:pt x="19493" y="14288"/>
                              </a:cubicBezTo>
                              <a:cubicBezTo>
                                <a:pt x="16826" y="14383"/>
                                <a:pt x="14063" y="14573"/>
                                <a:pt x="11396" y="14764"/>
                              </a:cubicBezTo>
                              <a:cubicBezTo>
                                <a:pt x="8729" y="15050"/>
                                <a:pt x="5872" y="15145"/>
                                <a:pt x="2919" y="15145"/>
                              </a:cubicBezTo>
                              <a:lnTo>
                                <a:pt x="2729" y="15145"/>
                              </a:lnTo>
                              <a:cubicBezTo>
                                <a:pt x="2157" y="15145"/>
                                <a:pt x="1681" y="14669"/>
                                <a:pt x="1681" y="14002"/>
                              </a:cubicBezTo>
                              <a:lnTo>
                                <a:pt x="1681" y="13906"/>
                              </a:lnTo>
                              <a:cubicBezTo>
                                <a:pt x="1776" y="13145"/>
                                <a:pt x="1205" y="12478"/>
                                <a:pt x="633" y="10954"/>
                              </a:cubicBezTo>
                              <a:cubicBezTo>
                                <a:pt x="252" y="9620"/>
                                <a:pt x="157" y="8382"/>
                                <a:pt x="62" y="7144"/>
                              </a:cubicBezTo>
                              <a:cubicBezTo>
                                <a:pt x="-129" y="4763"/>
                                <a:pt x="157" y="2381"/>
                                <a:pt x="44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373" name="Graphic 3">
                        <a:extLst>
                          <a:ext uri="{FF2B5EF4-FFF2-40B4-BE49-F238E27FC236}">
                            <a16:creationId xmlns:a16="http://schemas.microsoft.com/office/drawing/2014/main" id="{2C49294D-EDA1-4679-A417-420C1EBB191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5240" y="3934859"/>
                        <a:ext cx="56388" cy="62271"/>
                        <a:chOff x="6115240" y="3934859"/>
                        <a:chExt cx="56388" cy="62271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90" name="Freeform: Shape 1389">
                          <a:extLst>
                            <a:ext uri="{FF2B5EF4-FFF2-40B4-BE49-F238E27FC236}">
                              <a16:creationId xmlns:a16="http://schemas.microsoft.com/office/drawing/2014/main" id="{6D451BAB-C3FB-4A25-AABF-0A479E17898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240" y="3934859"/>
                          <a:ext cx="56388" cy="44113"/>
                        </a:xfrm>
                        <a:custGeom>
                          <a:avLst/>
                          <a:gdLst>
                            <a:gd name="connsiteX0" fmla="*/ 7239 w 56388"/>
                            <a:gd name="connsiteY0" fmla="*/ 43351 h 44113"/>
                            <a:gd name="connsiteX1" fmla="*/ 476 w 56388"/>
                            <a:gd name="connsiteY1" fmla="*/ 44113 h 44113"/>
                            <a:gd name="connsiteX2" fmla="*/ 0 w 56388"/>
                            <a:gd name="connsiteY2" fmla="*/ 43732 h 44113"/>
                            <a:gd name="connsiteX3" fmla="*/ 0 w 56388"/>
                            <a:gd name="connsiteY3" fmla="*/ 43637 h 44113"/>
                            <a:gd name="connsiteX4" fmla="*/ 0 w 56388"/>
                            <a:gd name="connsiteY4" fmla="*/ 43542 h 44113"/>
                            <a:gd name="connsiteX5" fmla="*/ 3810 w 56388"/>
                            <a:gd name="connsiteY5" fmla="*/ 35446 h 44113"/>
                            <a:gd name="connsiteX6" fmla="*/ 9334 w 56388"/>
                            <a:gd name="connsiteY6" fmla="*/ 28683 h 44113"/>
                            <a:gd name="connsiteX7" fmla="*/ 22193 w 56388"/>
                            <a:gd name="connsiteY7" fmla="*/ 17253 h 44113"/>
                            <a:gd name="connsiteX8" fmla="*/ 29528 w 56388"/>
                            <a:gd name="connsiteY8" fmla="*/ 12109 h 44113"/>
                            <a:gd name="connsiteX9" fmla="*/ 32956 w 56388"/>
                            <a:gd name="connsiteY9" fmla="*/ 10585 h 44113"/>
                            <a:gd name="connsiteX10" fmla="*/ 34004 w 56388"/>
                            <a:gd name="connsiteY10" fmla="*/ 7633 h 44113"/>
                            <a:gd name="connsiteX11" fmla="*/ 35052 w 56388"/>
                            <a:gd name="connsiteY11" fmla="*/ 2775 h 44113"/>
                            <a:gd name="connsiteX12" fmla="*/ 39433 w 56388"/>
                            <a:gd name="connsiteY12" fmla="*/ 298 h 44113"/>
                            <a:gd name="connsiteX13" fmla="*/ 44196 w 56388"/>
                            <a:gd name="connsiteY13" fmla="*/ 489 h 44113"/>
                            <a:gd name="connsiteX14" fmla="*/ 46672 w 56388"/>
                            <a:gd name="connsiteY14" fmla="*/ 4870 h 44113"/>
                            <a:gd name="connsiteX15" fmla="*/ 45910 w 56388"/>
                            <a:gd name="connsiteY15" fmla="*/ 4204 h 44113"/>
                            <a:gd name="connsiteX16" fmla="*/ 55816 w 56388"/>
                            <a:gd name="connsiteY16" fmla="*/ 5442 h 44113"/>
                            <a:gd name="connsiteX17" fmla="*/ 55721 w 56388"/>
                            <a:gd name="connsiteY17" fmla="*/ 5442 h 44113"/>
                            <a:gd name="connsiteX18" fmla="*/ 56388 w 56388"/>
                            <a:gd name="connsiteY18" fmla="*/ 4394 h 44113"/>
                            <a:gd name="connsiteX19" fmla="*/ 55912 w 56388"/>
                            <a:gd name="connsiteY19" fmla="*/ 5537 h 44113"/>
                            <a:gd name="connsiteX20" fmla="*/ 55816 w 56388"/>
                            <a:gd name="connsiteY20" fmla="*/ 5537 h 44113"/>
                            <a:gd name="connsiteX21" fmla="*/ 45815 w 56388"/>
                            <a:gd name="connsiteY21" fmla="*/ 5632 h 44113"/>
                            <a:gd name="connsiteX22" fmla="*/ 45148 w 56388"/>
                            <a:gd name="connsiteY22" fmla="*/ 5061 h 44113"/>
                            <a:gd name="connsiteX23" fmla="*/ 45148 w 56388"/>
                            <a:gd name="connsiteY23" fmla="*/ 4966 h 44113"/>
                            <a:gd name="connsiteX24" fmla="*/ 43434 w 56388"/>
                            <a:gd name="connsiteY24" fmla="*/ 2203 h 44113"/>
                            <a:gd name="connsiteX25" fmla="*/ 39910 w 56388"/>
                            <a:gd name="connsiteY25" fmla="*/ 2394 h 44113"/>
                            <a:gd name="connsiteX26" fmla="*/ 36671 w 56388"/>
                            <a:gd name="connsiteY26" fmla="*/ 7728 h 44113"/>
                            <a:gd name="connsiteX27" fmla="*/ 34766 w 56388"/>
                            <a:gd name="connsiteY27" fmla="*/ 12776 h 44113"/>
                            <a:gd name="connsiteX28" fmla="*/ 30575 w 56388"/>
                            <a:gd name="connsiteY28" fmla="*/ 14872 h 44113"/>
                            <a:gd name="connsiteX29" fmla="*/ 24003 w 56388"/>
                            <a:gd name="connsiteY29" fmla="*/ 19539 h 44113"/>
                            <a:gd name="connsiteX30" fmla="*/ 10954 w 56388"/>
                            <a:gd name="connsiteY30" fmla="*/ 30397 h 44113"/>
                            <a:gd name="connsiteX31" fmla="*/ 762 w 56388"/>
                            <a:gd name="connsiteY31" fmla="*/ 43637 h 44113"/>
                            <a:gd name="connsiteX32" fmla="*/ 286 w 56388"/>
                            <a:gd name="connsiteY32" fmla="*/ 43066 h 44113"/>
                            <a:gd name="connsiteX33" fmla="*/ 7239 w 56388"/>
                            <a:gd name="connsiteY33" fmla="*/ 43351 h 441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</a:cxnLst>
                          <a:rect l="l" t="t" r="r" b="b"/>
                          <a:pathLst>
                            <a:path w="56388" h="44113">
                              <a:moveTo>
                                <a:pt x="7239" y="43351"/>
                              </a:moveTo>
                              <a:cubicBezTo>
                                <a:pt x="4953" y="43637"/>
                                <a:pt x="2762" y="43923"/>
                                <a:pt x="476" y="44113"/>
                              </a:cubicBezTo>
                              <a:cubicBezTo>
                                <a:pt x="286" y="44113"/>
                                <a:pt x="0" y="43923"/>
                                <a:pt x="0" y="43732"/>
                              </a:cubicBezTo>
                              <a:lnTo>
                                <a:pt x="0" y="43637"/>
                              </a:lnTo>
                              <a:lnTo>
                                <a:pt x="0" y="43542"/>
                              </a:lnTo>
                              <a:cubicBezTo>
                                <a:pt x="476" y="40399"/>
                                <a:pt x="2191" y="37827"/>
                                <a:pt x="3810" y="35446"/>
                              </a:cubicBezTo>
                              <a:cubicBezTo>
                                <a:pt x="5524" y="33064"/>
                                <a:pt x="7429" y="30874"/>
                                <a:pt x="9334" y="28683"/>
                              </a:cubicBezTo>
                              <a:cubicBezTo>
                                <a:pt x="13335" y="24301"/>
                                <a:pt x="18002" y="20968"/>
                                <a:pt x="22193" y="17253"/>
                              </a:cubicBezTo>
                              <a:cubicBezTo>
                                <a:pt x="24384" y="15348"/>
                                <a:pt x="26670" y="13443"/>
                                <a:pt x="29528" y="12109"/>
                              </a:cubicBezTo>
                              <a:cubicBezTo>
                                <a:pt x="30956" y="11538"/>
                                <a:pt x="32290" y="11157"/>
                                <a:pt x="32956" y="10585"/>
                              </a:cubicBezTo>
                              <a:cubicBezTo>
                                <a:pt x="33433" y="10300"/>
                                <a:pt x="33909" y="8966"/>
                                <a:pt x="34004" y="7633"/>
                              </a:cubicBezTo>
                              <a:cubicBezTo>
                                <a:pt x="34195" y="6299"/>
                                <a:pt x="34004" y="4489"/>
                                <a:pt x="35052" y="2775"/>
                              </a:cubicBezTo>
                              <a:cubicBezTo>
                                <a:pt x="36195" y="1060"/>
                                <a:pt x="38005" y="584"/>
                                <a:pt x="39433" y="298"/>
                              </a:cubicBezTo>
                              <a:cubicBezTo>
                                <a:pt x="40862" y="13"/>
                                <a:pt x="42577" y="-273"/>
                                <a:pt x="44196" y="489"/>
                              </a:cubicBezTo>
                              <a:cubicBezTo>
                                <a:pt x="45910" y="1346"/>
                                <a:pt x="46577" y="3346"/>
                                <a:pt x="46672" y="4870"/>
                              </a:cubicBezTo>
                              <a:lnTo>
                                <a:pt x="45910" y="4204"/>
                              </a:lnTo>
                              <a:cubicBezTo>
                                <a:pt x="49149" y="4585"/>
                                <a:pt x="52578" y="4299"/>
                                <a:pt x="55816" y="5442"/>
                              </a:cubicBezTo>
                              <a:lnTo>
                                <a:pt x="55721" y="5442"/>
                              </a:lnTo>
                              <a:lnTo>
                                <a:pt x="56388" y="4394"/>
                              </a:lnTo>
                              <a:lnTo>
                                <a:pt x="55912" y="5537"/>
                              </a:lnTo>
                              <a:cubicBezTo>
                                <a:pt x="55912" y="5537"/>
                                <a:pt x="55816" y="5632"/>
                                <a:pt x="55816" y="5537"/>
                              </a:cubicBezTo>
                              <a:cubicBezTo>
                                <a:pt x="52483" y="4966"/>
                                <a:pt x="49244" y="5632"/>
                                <a:pt x="45815" y="5632"/>
                              </a:cubicBezTo>
                              <a:cubicBezTo>
                                <a:pt x="45434" y="5632"/>
                                <a:pt x="45148" y="5347"/>
                                <a:pt x="45148" y="5061"/>
                              </a:cubicBezTo>
                              <a:lnTo>
                                <a:pt x="45148" y="4966"/>
                              </a:lnTo>
                              <a:cubicBezTo>
                                <a:pt x="44958" y="3632"/>
                                <a:pt x="44387" y="2489"/>
                                <a:pt x="43434" y="2203"/>
                              </a:cubicBezTo>
                              <a:cubicBezTo>
                                <a:pt x="42481" y="1822"/>
                                <a:pt x="41148" y="2013"/>
                                <a:pt x="39910" y="2394"/>
                              </a:cubicBezTo>
                              <a:cubicBezTo>
                                <a:pt x="37052" y="3156"/>
                                <a:pt x="36576" y="4394"/>
                                <a:pt x="36671" y="7728"/>
                              </a:cubicBezTo>
                              <a:cubicBezTo>
                                <a:pt x="36481" y="9252"/>
                                <a:pt x="36481" y="11157"/>
                                <a:pt x="34766" y="12776"/>
                              </a:cubicBezTo>
                              <a:cubicBezTo>
                                <a:pt x="33242" y="14014"/>
                                <a:pt x="31718" y="14300"/>
                                <a:pt x="30575" y="14872"/>
                              </a:cubicBezTo>
                              <a:cubicBezTo>
                                <a:pt x="28289" y="15919"/>
                                <a:pt x="26194" y="17729"/>
                                <a:pt x="24003" y="19539"/>
                              </a:cubicBezTo>
                              <a:cubicBezTo>
                                <a:pt x="19621" y="23349"/>
                                <a:pt x="14954" y="26492"/>
                                <a:pt x="10954" y="30397"/>
                              </a:cubicBezTo>
                              <a:cubicBezTo>
                                <a:pt x="6953" y="34303"/>
                                <a:pt x="2667" y="38398"/>
                                <a:pt x="762" y="43637"/>
                              </a:cubicBezTo>
                              <a:lnTo>
                                <a:pt x="286" y="43066"/>
                              </a:lnTo>
                              <a:cubicBezTo>
                                <a:pt x="2762" y="43066"/>
                                <a:pt x="4953" y="43161"/>
                                <a:pt x="7239" y="433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91" name="Freeform: Shape 1390">
                          <a:extLst>
                            <a:ext uri="{FF2B5EF4-FFF2-40B4-BE49-F238E27FC236}">
                              <a16:creationId xmlns:a16="http://schemas.microsoft.com/office/drawing/2014/main" id="{8E37B534-CA47-485E-A8E2-FCF5C982A21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9528" y="3944397"/>
                          <a:ext cx="26649" cy="33919"/>
                        </a:xfrm>
                        <a:custGeom>
                          <a:avLst/>
                          <a:gdLst>
                            <a:gd name="connsiteX0" fmla="*/ 24098 w 26649"/>
                            <a:gd name="connsiteY0" fmla="*/ 0 h 33919"/>
                            <a:gd name="connsiteX1" fmla="*/ 26194 w 26649"/>
                            <a:gd name="connsiteY1" fmla="*/ 5525 h 33919"/>
                            <a:gd name="connsiteX2" fmla="*/ 26575 w 26649"/>
                            <a:gd name="connsiteY2" fmla="*/ 8858 h 33919"/>
                            <a:gd name="connsiteX3" fmla="*/ 25622 w 26649"/>
                            <a:gd name="connsiteY3" fmla="*/ 12002 h 33919"/>
                            <a:gd name="connsiteX4" fmla="*/ 19526 w 26649"/>
                            <a:gd name="connsiteY4" fmla="*/ 22288 h 33919"/>
                            <a:gd name="connsiteX5" fmla="*/ 11335 w 26649"/>
                            <a:gd name="connsiteY5" fmla="*/ 31147 h 33919"/>
                            <a:gd name="connsiteX6" fmla="*/ 0 w 26649"/>
                            <a:gd name="connsiteY6" fmla="*/ 33528 h 33919"/>
                            <a:gd name="connsiteX7" fmla="*/ 10001 w 26649"/>
                            <a:gd name="connsiteY7" fmla="*/ 29242 h 33919"/>
                            <a:gd name="connsiteX8" fmla="*/ 17050 w 26649"/>
                            <a:gd name="connsiteY8" fmla="*/ 20574 h 33919"/>
                            <a:gd name="connsiteX9" fmla="*/ 23527 w 26649"/>
                            <a:gd name="connsiteY9" fmla="*/ 10954 h 33919"/>
                            <a:gd name="connsiteX10" fmla="*/ 24670 w 26649"/>
                            <a:gd name="connsiteY10" fmla="*/ 6001 h 33919"/>
                            <a:gd name="connsiteX11" fmla="*/ 24098 w 26649"/>
                            <a:gd name="connsiteY11" fmla="*/ 0 h 3391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6649" h="33919">
                              <a:moveTo>
                                <a:pt x="24098" y="0"/>
                              </a:moveTo>
                              <a:cubicBezTo>
                                <a:pt x="24479" y="2000"/>
                                <a:pt x="25336" y="3619"/>
                                <a:pt x="26194" y="5525"/>
                              </a:cubicBezTo>
                              <a:cubicBezTo>
                                <a:pt x="26575" y="6477"/>
                                <a:pt x="26765" y="7620"/>
                                <a:pt x="26575" y="8858"/>
                              </a:cubicBezTo>
                              <a:cubicBezTo>
                                <a:pt x="26384" y="10001"/>
                                <a:pt x="26098" y="10954"/>
                                <a:pt x="25622" y="12002"/>
                              </a:cubicBezTo>
                              <a:cubicBezTo>
                                <a:pt x="24003" y="15907"/>
                                <a:pt x="21527" y="18955"/>
                                <a:pt x="19526" y="22288"/>
                              </a:cubicBezTo>
                              <a:cubicBezTo>
                                <a:pt x="17335" y="25622"/>
                                <a:pt x="14668" y="28861"/>
                                <a:pt x="11335" y="31147"/>
                              </a:cubicBezTo>
                              <a:cubicBezTo>
                                <a:pt x="8001" y="33433"/>
                                <a:pt x="3715" y="34576"/>
                                <a:pt x="0" y="33528"/>
                              </a:cubicBezTo>
                              <a:cubicBezTo>
                                <a:pt x="3905" y="33242"/>
                                <a:pt x="7239" y="31623"/>
                                <a:pt x="10001" y="29242"/>
                              </a:cubicBezTo>
                              <a:cubicBezTo>
                                <a:pt x="12764" y="26765"/>
                                <a:pt x="15049" y="23813"/>
                                <a:pt x="17050" y="20574"/>
                              </a:cubicBezTo>
                              <a:cubicBezTo>
                                <a:pt x="19145" y="17145"/>
                                <a:pt x="21717" y="14192"/>
                                <a:pt x="23527" y="10954"/>
                              </a:cubicBezTo>
                              <a:cubicBezTo>
                                <a:pt x="24479" y="9239"/>
                                <a:pt x="25146" y="7810"/>
                                <a:pt x="24670" y="6001"/>
                              </a:cubicBezTo>
                              <a:cubicBezTo>
                                <a:pt x="24479" y="4096"/>
                                <a:pt x="23717" y="2000"/>
                                <a:pt x="2409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92" name="Freeform: Shape 1391">
                          <a:extLst>
                            <a:ext uri="{FF2B5EF4-FFF2-40B4-BE49-F238E27FC236}">
                              <a16:creationId xmlns:a16="http://schemas.microsoft.com/office/drawing/2014/main" id="{B3A30724-7F9B-40EA-80DD-8050681935A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5517" y="3980306"/>
                          <a:ext cx="24107" cy="16824"/>
                        </a:xfrm>
                        <a:custGeom>
                          <a:avLst/>
                          <a:gdLst>
                            <a:gd name="connsiteX0" fmla="*/ 2772 w 24107"/>
                            <a:gd name="connsiteY0" fmla="*/ 0 h 16824"/>
                            <a:gd name="connsiteX1" fmla="*/ 3153 w 24107"/>
                            <a:gd name="connsiteY1" fmla="*/ 7810 h 16824"/>
                            <a:gd name="connsiteX2" fmla="*/ 2867 w 24107"/>
                            <a:gd name="connsiteY2" fmla="*/ 15145 h 16824"/>
                            <a:gd name="connsiteX3" fmla="*/ 1534 w 24107"/>
                            <a:gd name="connsiteY3" fmla="*/ 13716 h 16824"/>
                            <a:gd name="connsiteX4" fmla="*/ 24108 w 24107"/>
                            <a:gd name="connsiteY4" fmla="*/ 12763 h 16824"/>
                            <a:gd name="connsiteX5" fmla="*/ 13059 w 24107"/>
                            <a:gd name="connsiteY5" fmla="*/ 16288 h 16824"/>
                            <a:gd name="connsiteX6" fmla="*/ 1438 w 24107"/>
                            <a:gd name="connsiteY6" fmla="*/ 16669 h 16824"/>
                            <a:gd name="connsiteX7" fmla="*/ 1343 w 24107"/>
                            <a:gd name="connsiteY7" fmla="*/ 16669 h 16824"/>
                            <a:gd name="connsiteX8" fmla="*/ 10 w 24107"/>
                            <a:gd name="connsiteY8" fmla="*/ 15240 h 16824"/>
                            <a:gd name="connsiteX9" fmla="*/ 2772 w 24107"/>
                            <a:gd name="connsiteY9" fmla="*/ 0 h 168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4107" h="16824">
                              <a:moveTo>
                                <a:pt x="2772" y="0"/>
                              </a:moveTo>
                              <a:cubicBezTo>
                                <a:pt x="3534" y="2476"/>
                                <a:pt x="3343" y="5334"/>
                                <a:pt x="3153" y="7810"/>
                              </a:cubicBezTo>
                              <a:cubicBezTo>
                                <a:pt x="2962" y="10382"/>
                                <a:pt x="2677" y="12859"/>
                                <a:pt x="2867" y="15145"/>
                              </a:cubicBezTo>
                              <a:lnTo>
                                <a:pt x="1534" y="13716"/>
                              </a:lnTo>
                              <a:cubicBezTo>
                                <a:pt x="8963" y="13811"/>
                                <a:pt x="16393" y="13621"/>
                                <a:pt x="24108" y="12763"/>
                              </a:cubicBezTo>
                              <a:cubicBezTo>
                                <a:pt x="20679" y="14668"/>
                                <a:pt x="16869" y="15621"/>
                                <a:pt x="13059" y="16288"/>
                              </a:cubicBezTo>
                              <a:cubicBezTo>
                                <a:pt x="9249" y="16859"/>
                                <a:pt x="5344" y="16954"/>
                                <a:pt x="1438" y="16669"/>
                              </a:cubicBezTo>
                              <a:lnTo>
                                <a:pt x="1343" y="16669"/>
                              </a:lnTo>
                              <a:cubicBezTo>
                                <a:pt x="581" y="16573"/>
                                <a:pt x="105" y="16002"/>
                                <a:pt x="10" y="15240"/>
                              </a:cubicBezTo>
                              <a:cubicBezTo>
                                <a:pt x="-181" y="9620"/>
                                <a:pt x="2486" y="5143"/>
                                <a:pt x="277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93" name="Freeform: Shape 1392">
                          <a:extLst>
                            <a:ext uri="{FF2B5EF4-FFF2-40B4-BE49-F238E27FC236}">
                              <a16:creationId xmlns:a16="http://schemas.microsoft.com/office/drawing/2014/main" id="{9B8767A3-1CFA-46A3-BD5A-7900A61FCC9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4324" y="3978306"/>
                          <a:ext cx="35875" cy="15144"/>
                        </a:xfrm>
                        <a:custGeom>
                          <a:avLst/>
                          <a:gdLst>
                            <a:gd name="connsiteX0" fmla="*/ 443 w 35875"/>
                            <a:gd name="connsiteY0" fmla="*/ 0 h 15144"/>
                            <a:gd name="connsiteX1" fmla="*/ 1586 w 35875"/>
                            <a:gd name="connsiteY1" fmla="*/ 7049 h 15144"/>
                            <a:gd name="connsiteX2" fmla="*/ 2538 w 35875"/>
                            <a:gd name="connsiteY2" fmla="*/ 10192 h 15144"/>
                            <a:gd name="connsiteX3" fmla="*/ 4253 w 35875"/>
                            <a:gd name="connsiteY3" fmla="*/ 13716 h 15144"/>
                            <a:gd name="connsiteX4" fmla="*/ 3110 w 35875"/>
                            <a:gd name="connsiteY4" fmla="*/ 12478 h 15144"/>
                            <a:gd name="connsiteX5" fmla="*/ 11111 w 35875"/>
                            <a:gd name="connsiteY5" fmla="*/ 11716 h 15144"/>
                            <a:gd name="connsiteX6" fmla="*/ 19493 w 35875"/>
                            <a:gd name="connsiteY6" fmla="*/ 11430 h 15144"/>
                            <a:gd name="connsiteX7" fmla="*/ 35876 w 35875"/>
                            <a:gd name="connsiteY7" fmla="*/ 14478 h 15144"/>
                            <a:gd name="connsiteX8" fmla="*/ 19493 w 35875"/>
                            <a:gd name="connsiteY8" fmla="*/ 14288 h 15144"/>
                            <a:gd name="connsiteX9" fmla="*/ 11396 w 35875"/>
                            <a:gd name="connsiteY9" fmla="*/ 14764 h 15144"/>
                            <a:gd name="connsiteX10" fmla="*/ 2919 w 35875"/>
                            <a:gd name="connsiteY10" fmla="*/ 15145 h 15144"/>
                            <a:gd name="connsiteX11" fmla="*/ 2729 w 35875"/>
                            <a:gd name="connsiteY11" fmla="*/ 15145 h 15144"/>
                            <a:gd name="connsiteX12" fmla="*/ 1681 w 35875"/>
                            <a:gd name="connsiteY12" fmla="*/ 14002 h 15144"/>
                            <a:gd name="connsiteX13" fmla="*/ 1681 w 35875"/>
                            <a:gd name="connsiteY13" fmla="*/ 13907 h 15144"/>
                            <a:gd name="connsiteX14" fmla="*/ 633 w 35875"/>
                            <a:gd name="connsiteY14" fmla="*/ 10954 h 15144"/>
                            <a:gd name="connsiteX15" fmla="*/ 62 w 35875"/>
                            <a:gd name="connsiteY15" fmla="*/ 7144 h 15144"/>
                            <a:gd name="connsiteX16" fmla="*/ 443 w 35875"/>
                            <a:gd name="connsiteY16" fmla="*/ 0 h 1514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35875" h="15144">
                              <a:moveTo>
                                <a:pt x="443" y="0"/>
                              </a:moveTo>
                              <a:cubicBezTo>
                                <a:pt x="919" y="2381"/>
                                <a:pt x="1109" y="4763"/>
                                <a:pt x="1586" y="7049"/>
                              </a:cubicBezTo>
                              <a:cubicBezTo>
                                <a:pt x="1776" y="8192"/>
                                <a:pt x="2062" y="9334"/>
                                <a:pt x="2538" y="10192"/>
                              </a:cubicBezTo>
                              <a:cubicBezTo>
                                <a:pt x="2824" y="10858"/>
                                <a:pt x="4062" y="11906"/>
                                <a:pt x="4253" y="13716"/>
                              </a:cubicBezTo>
                              <a:lnTo>
                                <a:pt x="3110" y="12478"/>
                              </a:lnTo>
                              <a:lnTo>
                                <a:pt x="11111" y="11716"/>
                              </a:lnTo>
                              <a:cubicBezTo>
                                <a:pt x="13873" y="11430"/>
                                <a:pt x="16635" y="11335"/>
                                <a:pt x="19493" y="11430"/>
                              </a:cubicBezTo>
                              <a:cubicBezTo>
                                <a:pt x="25017" y="11621"/>
                                <a:pt x="30637" y="12573"/>
                                <a:pt x="35876" y="14478"/>
                              </a:cubicBezTo>
                              <a:cubicBezTo>
                                <a:pt x="30351" y="14192"/>
                                <a:pt x="24922" y="14097"/>
                                <a:pt x="19493" y="14288"/>
                              </a:cubicBezTo>
                              <a:cubicBezTo>
                                <a:pt x="16826" y="14383"/>
                                <a:pt x="14063" y="14573"/>
                                <a:pt x="11396" y="14764"/>
                              </a:cubicBezTo>
                              <a:cubicBezTo>
                                <a:pt x="8729" y="15050"/>
                                <a:pt x="5872" y="15145"/>
                                <a:pt x="2919" y="15145"/>
                              </a:cubicBezTo>
                              <a:lnTo>
                                <a:pt x="2729" y="15145"/>
                              </a:lnTo>
                              <a:cubicBezTo>
                                <a:pt x="2157" y="15145"/>
                                <a:pt x="1681" y="14669"/>
                                <a:pt x="1681" y="14002"/>
                              </a:cubicBezTo>
                              <a:lnTo>
                                <a:pt x="1681" y="13907"/>
                              </a:lnTo>
                              <a:cubicBezTo>
                                <a:pt x="1776" y="13145"/>
                                <a:pt x="1205" y="12478"/>
                                <a:pt x="633" y="10954"/>
                              </a:cubicBezTo>
                              <a:cubicBezTo>
                                <a:pt x="252" y="9620"/>
                                <a:pt x="157" y="8382"/>
                                <a:pt x="62" y="7144"/>
                              </a:cubicBezTo>
                              <a:cubicBezTo>
                                <a:pt x="-129" y="4763"/>
                                <a:pt x="157" y="2381"/>
                                <a:pt x="44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374" name="Graphic 3">
                        <a:extLst>
                          <a:ext uri="{FF2B5EF4-FFF2-40B4-BE49-F238E27FC236}">
                            <a16:creationId xmlns:a16="http://schemas.microsoft.com/office/drawing/2014/main" id="{3FD4EA67-20A6-4A20-BFAB-4FEC77E0D82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20288" y="3736657"/>
                        <a:ext cx="44577" cy="26977"/>
                        <a:chOff x="6120288" y="3736657"/>
                        <a:chExt cx="44577" cy="2697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86" name="Freeform: Shape 1385">
                          <a:extLst>
                            <a:ext uri="{FF2B5EF4-FFF2-40B4-BE49-F238E27FC236}">
                              <a16:creationId xmlns:a16="http://schemas.microsoft.com/office/drawing/2014/main" id="{81310FEE-C558-428C-A693-4A6F620AB2C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2425" y="3736657"/>
                          <a:ext cx="3269" cy="22669"/>
                        </a:xfrm>
                        <a:custGeom>
                          <a:avLst/>
                          <a:gdLst>
                            <a:gd name="connsiteX0" fmla="*/ 2627 w 3269"/>
                            <a:gd name="connsiteY0" fmla="*/ 0 h 22669"/>
                            <a:gd name="connsiteX1" fmla="*/ 3199 w 3269"/>
                            <a:gd name="connsiteY1" fmla="*/ 11525 h 22669"/>
                            <a:gd name="connsiteX2" fmla="*/ 2532 w 3269"/>
                            <a:gd name="connsiteY2" fmla="*/ 17145 h 22669"/>
                            <a:gd name="connsiteX3" fmla="*/ 2627 w 3269"/>
                            <a:gd name="connsiteY3" fmla="*/ 22669 h 22669"/>
                            <a:gd name="connsiteX4" fmla="*/ 151 w 3269"/>
                            <a:gd name="connsiteY4" fmla="*/ 17240 h 22669"/>
                            <a:gd name="connsiteX5" fmla="*/ 151 w 3269"/>
                            <a:gd name="connsiteY5" fmla="*/ 11335 h 22669"/>
                            <a:gd name="connsiteX6" fmla="*/ 2627 w 3269"/>
                            <a:gd name="connsiteY6" fmla="*/ 0 h 2266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269" h="22669">
                              <a:moveTo>
                                <a:pt x="2627" y="0"/>
                              </a:moveTo>
                              <a:cubicBezTo>
                                <a:pt x="2818" y="4000"/>
                                <a:pt x="3485" y="7525"/>
                                <a:pt x="3199" y="11525"/>
                              </a:cubicBezTo>
                              <a:cubicBezTo>
                                <a:pt x="3008" y="13430"/>
                                <a:pt x="2723" y="15335"/>
                                <a:pt x="2532" y="17145"/>
                              </a:cubicBezTo>
                              <a:cubicBezTo>
                                <a:pt x="2342" y="18955"/>
                                <a:pt x="2056" y="20765"/>
                                <a:pt x="2627" y="22669"/>
                              </a:cubicBezTo>
                              <a:cubicBezTo>
                                <a:pt x="913" y="21431"/>
                                <a:pt x="437" y="19145"/>
                                <a:pt x="151" y="17240"/>
                              </a:cubicBezTo>
                              <a:cubicBezTo>
                                <a:pt x="-135" y="15240"/>
                                <a:pt x="56" y="13240"/>
                                <a:pt x="151" y="11335"/>
                              </a:cubicBezTo>
                              <a:cubicBezTo>
                                <a:pt x="532" y="7715"/>
                                <a:pt x="532" y="3524"/>
                                <a:pt x="262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87" name="Freeform: Shape 1386">
                          <a:extLst>
                            <a:ext uri="{FF2B5EF4-FFF2-40B4-BE49-F238E27FC236}">
                              <a16:creationId xmlns:a16="http://schemas.microsoft.com/office/drawing/2014/main" id="{0C768ABF-9C43-4E9D-9307-9CC31CB0F75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1434" y="3740086"/>
                          <a:ext cx="3809" cy="19145"/>
                        </a:xfrm>
                        <a:custGeom>
                          <a:avLst/>
                          <a:gdLst>
                            <a:gd name="connsiteX0" fmla="*/ 2000 w 3809"/>
                            <a:gd name="connsiteY0" fmla="*/ 0 h 19145"/>
                            <a:gd name="connsiteX1" fmla="*/ 2095 w 3809"/>
                            <a:gd name="connsiteY1" fmla="*/ 2286 h 19145"/>
                            <a:gd name="connsiteX2" fmla="*/ 2477 w 3809"/>
                            <a:gd name="connsiteY2" fmla="*/ 4667 h 19145"/>
                            <a:gd name="connsiteX3" fmla="*/ 3143 w 3809"/>
                            <a:gd name="connsiteY3" fmla="*/ 9430 h 19145"/>
                            <a:gd name="connsiteX4" fmla="*/ 3429 w 3809"/>
                            <a:gd name="connsiteY4" fmla="*/ 14288 h 19145"/>
                            <a:gd name="connsiteX5" fmla="*/ 3810 w 3809"/>
                            <a:gd name="connsiteY5" fmla="*/ 19145 h 19145"/>
                            <a:gd name="connsiteX6" fmla="*/ 1143 w 3809"/>
                            <a:gd name="connsiteY6" fmla="*/ 14764 h 19145"/>
                            <a:gd name="connsiteX7" fmla="*/ 95 w 3809"/>
                            <a:gd name="connsiteY7" fmla="*/ 9811 h 19145"/>
                            <a:gd name="connsiteX8" fmla="*/ 191 w 3809"/>
                            <a:gd name="connsiteY8" fmla="*/ 4763 h 19145"/>
                            <a:gd name="connsiteX9" fmla="*/ 2000 w 3809"/>
                            <a:gd name="connsiteY9" fmla="*/ 0 h 1914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809" h="19145">
                              <a:moveTo>
                                <a:pt x="2000" y="0"/>
                              </a:moveTo>
                              <a:cubicBezTo>
                                <a:pt x="1619" y="571"/>
                                <a:pt x="2000" y="1524"/>
                                <a:pt x="2095" y="2286"/>
                              </a:cubicBezTo>
                              <a:lnTo>
                                <a:pt x="2477" y="4667"/>
                              </a:lnTo>
                              <a:cubicBezTo>
                                <a:pt x="2762" y="6286"/>
                                <a:pt x="2953" y="7906"/>
                                <a:pt x="3143" y="9430"/>
                              </a:cubicBezTo>
                              <a:cubicBezTo>
                                <a:pt x="3239" y="11049"/>
                                <a:pt x="3429" y="12668"/>
                                <a:pt x="3429" y="14288"/>
                              </a:cubicBezTo>
                              <a:cubicBezTo>
                                <a:pt x="3524" y="15907"/>
                                <a:pt x="3429" y="17526"/>
                                <a:pt x="3810" y="19145"/>
                              </a:cubicBezTo>
                              <a:cubicBezTo>
                                <a:pt x="2286" y="18097"/>
                                <a:pt x="1715" y="16288"/>
                                <a:pt x="1143" y="14764"/>
                              </a:cubicBezTo>
                              <a:cubicBezTo>
                                <a:pt x="571" y="13144"/>
                                <a:pt x="286" y="11430"/>
                                <a:pt x="95" y="9811"/>
                              </a:cubicBezTo>
                              <a:cubicBezTo>
                                <a:pt x="0" y="8096"/>
                                <a:pt x="-95" y="6477"/>
                                <a:pt x="191" y="4763"/>
                              </a:cubicBezTo>
                              <a:cubicBezTo>
                                <a:pt x="571" y="3238"/>
                                <a:pt x="476" y="1143"/>
                                <a:pt x="20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88" name="Freeform: Shape 1387">
                          <a:extLst>
                            <a:ext uri="{FF2B5EF4-FFF2-40B4-BE49-F238E27FC236}">
                              <a16:creationId xmlns:a16="http://schemas.microsoft.com/office/drawing/2014/main" id="{64DBD5F7-86D0-4860-ABDE-2A78E81ED29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7980" y="3740086"/>
                          <a:ext cx="3923" cy="19811"/>
                        </a:xfrm>
                        <a:custGeom>
                          <a:avLst/>
                          <a:gdLst>
                            <a:gd name="connsiteX0" fmla="*/ 883 w 3923"/>
                            <a:gd name="connsiteY0" fmla="*/ 0 h 19811"/>
                            <a:gd name="connsiteX1" fmla="*/ 3360 w 3923"/>
                            <a:gd name="connsiteY1" fmla="*/ 9620 h 19811"/>
                            <a:gd name="connsiteX2" fmla="*/ 3264 w 3923"/>
                            <a:gd name="connsiteY2" fmla="*/ 19812 h 19811"/>
                            <a:gd name="connsiteX3" fmla="*/ 407 w 3923"/>
                            <a:gd name="connsiteY3" fmla="*/ 10192 h 19811"/>
                            <a:gd name="connsiteX4" fmla="*/ 883 w 3923"/>
                            <a:gd name="connsiteY4" fmla="*/ 0 h 198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923" h="19811">
                              <a:moveTo>
                                <a:pt x="883" y="0"/>
                              </a:moveTo>
                              <a:cubicBezTo>
                                <a:pt x="1931" y="3334"/>
                                <a:pt x="2693" y="6382"/>
                                <a:pt x="3360" y="9620"/>
                              </a:cubicBezTo>
                              <a:cubicBezTo>
                                <a:pt x="3931" y="12859"/>
                                <a:pt x="4312" y="16383"/>
                                <a:pt x="3264" y="19812"/>
                              </a:cubicBezTo>
                              <a:cubicBezTo>
                                <a:pt x="1931" y="16573"/>
                                <a:pt x="978" y="13525"/>
                                <a:pt x="407" y="10192"/>
                              </a:cubicBezTo>
                              <a:cubicBezTo>
                                <a:pt x="-69" y="6953"/>
                                <a:pt x="-355" y="3334"/>
                                <a:pt x="88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89" name="Freeform: Shape 1388">
                          <a:extLst>
                            <a:ext uri="{FF2B5EF4-FFF2-40B4-BE49-F238E27FC236}">
                              <a16:creationId xmlns:a16="http://schemas.microsoft.com/office/drawing/2014/main" id="{0617B851-ECAC-44FD-9F1A-3E026C82372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0288" y="3757214"/>
                          <a:ext cx="44577" cy="6420"/>
                        </a:xfrm>
                        <a:custGeom>
                          <a:avLst/>
                          <a:gdLst>
                            <a:gd name="connsiteX0" fmla="*/ 0 w 44577"/>
                            <a:gd name="connsiteY0" fmla="*/ 3065 h 6420"/>
                            <a:gd name="connsiteX1" fmla="*/ 10859 w 44577"/>
                            <a:gd name="connsiteY1" fmla="*/ 4017 h 6420"/>
                            <a:gd name="connsiteX2" fmla="*/ 21717 w 44577"/>
                            <a:gd name="connsiteY2" fmla="*/ 1255 h 6420"/>
                            <a:gd name="connsiteX3" fmla="*/ 44577 w 44577"/>
                            <a:gd name="connsiteY3" fmla="*/ 2112 h 6420"/>
                            <a:gd name="connsiteX4" fmla="*/ 22384 w 44577"/>
                            <a:gd name="connsiteY4" fmla="*/ 4303 h 6420"/>
                            <a:gd name="connsiteX5" fmla="*/ 11049 w 44577"/>
                            <a:gd name="connsiteY5" fmla="*/ 6398 h 6420"/>
                            <a:gd name="connsiteX6" fmla="*/ 0 w 44577"/>
                            <a:gd name="connsiteY6" fmla="*/ 3065 h 64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44577" h="6420">
                              <a:moveTo>
                                <a:pt x="0" y="3065"/>
                              </a:moveTo>
                              <a:cubicBezTo>
                                <a:pt x="3620" y="4398"/>
                                <a:pt x="7334" y="4589"/>
                                <a:pt x="10859" y="4017"/>
                              </a:cubicBezTo>
                              <a:cubicBezTo>
                                <a:pt x="14478" y="3446"/>
                                <a:pt x="17907" y="2207"/>
                                <a:pt x="21717" y="1255"/>
                              </a:cubicBezTo>
                              <a:cubicBezTo>
                                <a:pt x="29242" y="-364"/>
                                <a:pt x="37338" y="-745"/>
                                <a:pt x="44577" y="2112"/>
                              </a:cubicBezTo>
                              <a:cubicBezTo>
                                <a:pt x="36957" y="1731"/>
                                <a:pt x="29623" y="2684"/>
                                <a:pt x="22384" y="4303"/>
                              </a:cubicBezTo>
                              <a:cubicBezTo>
                                <a:pt x="18860" y="5065"/>
                                <a:pt x="15049" y="6398"/>
                                <a:pt x="11049" y="6398"/>
                              </a:cubicBezTo>
                              <a:cubicBezTo>
                                <a:pt x="7144" y="6589"/>
                                <a:pt x="2953" y="5541"/>
                                <a:pt x="0" y="30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375" name="Graphic 3">
                        <a:extLst>
                          <a:ext uri="{FF2B5EF4-FFF2-40B4-BE49-F238E27FC236}">
                            <a16:creationId xmlns:a16="http://schemas.microsoft.com/office/drawing/2014/main" id="{5283C2C3-442B-4D52-A100-0DE59BB8918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4097" y="3793255"/>
                        <a:ext cx="55928" cy="15410"/>
                        <a:chOff x="6114097" y="3793255"/>
                        <a:chExt cx="55928" cy="1541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84" name="Freeform: Shape 1383">
                          <a:extLst>
                            <a:ext uri="{FF2B5EF4-FFF2-40B4-BE49-F238E27FC236}">
                              <a16:creationId xmlns:a16="http://schemas.microsoft.com/office/drawing/2014/main" id="{73AFEEAB-CC2A-4613-9796-A78EA178A18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097" y="3794872"/>
                          <a:ext cx="55928" cy="13793"/>
                        </a:xfrm>
                        <a:custGeom>
                          <a:avLst/>
                          <a:gdLst>
                            <a:gd name="connsiteX0" fmla="*/ 42196 w 55928"/>
                            <a:gd name="connsiteY0" fmla="*/ 11317 h 13793"/>
                            <a:gd name="connsiteX1" fmla="*/ 44196 w 55928"/>
                            <a:gd name="connsiteY1" fmla="*/ 6554 h 13793"/>
                            <a:gd name="connsiteX2" fmla="*/ 42005 w 55928"/>
                            <a:gd name="connsiteY2" fmla="*/ 1601 h 13793"/>
                            <a:gd name="connsiteX3" fmla="*/ 42291 w 55928"/>
                            <a:gd name="connsiteY3" fmla="*/ 839 h 13793"/>
                            <a:gd name="connsiteX4" fmla="*/ 42482 w 55928"/>
                            <a:gd name="connsiteY4" fmla="*/ 744 h 13793"/>
                            <a:gd name="connsiteX5" fmla="*/ 42577 w 55928"/>
                            <a:gd name="connsiteY5" fmla="*/ 744 h 13793"/>
                            <a:gd name="connsiteX6" fmla="*/ 52007 w 55928"/>
                            <a:gd name="connsiteY6" fmla="*/ 77 h 13793"/>
                            <a:gd name="connsiteX7" fmla="*/ 52769 w 55928"/>
                            <a:gd name="connsiteY7" fmla="*/ 649 h 13793"/>
                            <a:gd name="connsiteX8" fmla="*/ 52769 w 55928"/>
                            <a:gd name="connsiteY8" fmla="*/ 744 h 13793"/>
                            <a:gd name="connsiteX9" fmla="*/ 55817 w 55928"/>
                            <a:gd name="connsiteY9" fmla="*/ 11793 h 13793"/>
                            <a:gd name="connsiteX10" fmla="*/ 55245 w 55928"/>
                            <a:gd name="connsiteY10" fmla="*/ 13508 h 13793"/>
                            <a:gd name="connsiteX11" fmla="*/ 54578 w 55928"/>
                            <a:gd name="connsiteY11" fmla="*/ 13603 h 13793"/>
                            <a:gd name="connsiteX12" fmla="*/ 54483 w 55928"/>
                            <a:gd name="connsiteY12" fmla="*/ 13603 h 13793"/>
                            <a:gd name="connsiteX13" fmla="*/ 28004 w 55928"/>
                            <a:gd name="connsiteY13" fmla="*/ 13317 h 13793"/>
                            <a:gd name="connsiteX14" fmla="*/ 1143 w 55928"/>
                            <a:gd name="connsiteY14" fmla="*/ 13793 h 13793"/>
                            <a:gd name="connsiteX15" fmla="*/ 0 w 55928"/>
                            <a:gd name="connsiteY15" fmla="*/ 12650 h 13793"/>
                            <a:gd name="connsiteX16" fmla="*/ 0 w 55928"/>
                            <a:gd name="connsiteY16" fmla="*/ 12555 h 13793"/>
                            <a:gd name="connsiteX17" fmla="*/ 476 w 55928"/>
                            <a:gd name="connsiteY17" fmla="*/ 6935 h 13793"/>
                            <a:gd name="connsiteX18" fmla="*/ 2191 w 55928"/>
                            <a:gd name="connsiteY18" fmla="*/ 1220 h 13793"/>
                            <a:gd name="connsiteX19" fmla="*/ 2953 w 55928"/>
                            <a:gd name="connsiteY19" fmla="*/ 2554 h 13793"/>
                            <a:gd name="connsiteX20" fmla="*/ 2858 w 55928"/>
                            <a:gd name="connsiteY20" fmla="*/ 2554 h 13793"/>
                            <a:gd name="connsiteX21" fmla="*/ 2953 w 55928"/>
                            <a:gd name="connsiteY21" fmla="*/ 2554 h 13793"/>
                            <a:gd name="connsiteX22" fmla="*/ 3429 w 55928"/>
                            <a:gd name="connsiteY22" fmla="*/ 1982 h 13793"/>
                            <a:gd name="connsiteX23" fmla="*/ 3239 w 55928"/>
                            <a:gd name="connsiteY23" fmla="*/ 1220 h 13793"/>
                            <a:gd name="connsiteX24" fmla="*/ 3048 w 55928"/>
                            <a:gd name="connsiteY24" fmla="*/ 1125 h 13793"/>
                            <a:gd name="connsiteX25" fmla="*/ 3334 w 55928"/>
                            <a:gd name="connsiteY25" fmla="*/ 1220 h 13793"/>
                            <a:gd name="connsiteX26" fmla="*/ 4096 w 55928"/>
                            <a:gd name="connsiteY26" fmla="*/ 1411 h 13793"/>
                            <a:gd name="connsiteX27" fmla="*/ 4953 w 55928"/>
                            <a:gd name="connsiteY27" fmla="*/ 1601 h 13793"/>
                            <a:gd name="connsiteX28" fmla="*/ 5715 w 55928"/>
                            <a:gd name="connsiteY28" fmla="*/ 1601 h 13793"/>
                            <a:gd name="connsiteX29" fmla="*/ 9239 w 55928"/>
                            <a:gd name="connsiteY29" fmla="*/ 1316 h 13793"/>
                            <a:gd name="connsiteX30" fmla="*/ 9906 w 55928"/>
                            <a:gd name="connsiteY30" fmla="*/ 1887 h 13793"/>
                            <a:gd name="connsiteX31" fmla="*/ 9906 w 55928"/>
                            <a:gd name="connsiteY31" fmla="*/ 2173 h 13793"/>
                            <a:gd name="connsiteX32" fmla="*/ 9049 w 55928"/>
                            <a:gd name="connsiteY32" fmla="*/ 13603 h 13793"/>
                            <a:gd name="connsiteX33" fmla="*/ 8763 w 55928"/>
                            <a:gd name="connsiteY33" fmla="*/ 1792 h 13793"/>
                            <a:gd name="connsiteX34" fmla="*/ 9334 w 55928"/>
                            <a:gd name="connsiteY34" fmla="*/ 2649 h 13793"/>
                            <a:gd name="connsiteX35" fmla="*/ 5906 w 55928"/>
                            <a:gd name="connsiteY35" fmla="*/ 3316 h 13793"/>
                            <a:gd name="connsiteX36" fmla="*/ 4858 w 55928"/>
                            <a:gd name="connsiteY36" fmla="*/ 3411 h 13793"/>
                            <a:gd name="connsiteX37" fmla="*/ 3905 w 55928"/>
                            <a:gd name="connsiteY37" fmla="*/ 3316 h 13793"/>
                            <a:gd name="connsiteX38" fmla="*/ 2953 w 55928"/>
                            <a:gd name="connsiteY38" fmla="*/ 3125 h 13793"/>
                            <a:gd name="connsiteX39" fmla="*/ 2381 w 55928"/>
                            <a:gd name="connsiteY39" fmla="*/ 2935 h 13793"/>
                            <a:gd name="connsiteX40" fmla="*/ 2096 w 55928"/>
                            <a:gd name="connsiteY40" fmla="*/ 2744 h 13793"/>
                            <a:gd name="connsiteX41" fmla="*/ 1810 w 55928"/>
                            <a:gd name="connsiteY41" fmla="*/ 1887 h 13793"/>
                            <a:gd name="connsiteX42" fmla="*/ 2381 w 55928"/>
                            <a:gd name="connsiteY42" fmla="*/ 1220 h 13793"/>
                            <a:gd name="connsiteX43" fmla="*/ 2572 w 55928"/>
                            <a:gd name="connsiteY43" fmla="*/ 1125 h 13793"/>
                            <a:gd name="connsiteX44" fmla="*/ 2953 w 55928"/>
                            <a:gd name="connsiteY44" fmla="*/ 1030 h 13793"/>
                            <a:gd name="connsiteX45" fmla="*/ 3905 w 55928"/>
                            <a:gd name="connsiteY45" fmla="*/ 1792 h 13793"/>
                            <a:gd name="connsiteX46" fmla="*/ 3810 w 55928"/>
                            <a:gd name="connsiteY46" fmla="*/ 2268 h 13793"/>
                            <a:gd name="connsiteX47" fmla="*/ 3715 w 55928"/>
                            <a:gd name="connsiteY47" fmla="*/ 2458 h 13793"/>
                            <a:gd name="connsiteX48" fmla="*/ 2381 w 55928"/>
                            <a:gd name="connsiteY48" fmla="*/ 12936 h 13793"/>
                            <a:gd name="connsiteX49" fmla="*/ 953 w 55928"/>
                            <a:gd name="connsiteY49" fmla="*/ 11221 h 13793"/>
                            <a:gd name="connsiteX50" fmla="*/ 27718 w 55928"/>
                            <a:gd name="connsiteY50" fmla="*/ 10079 h 13793"/>
                            <a:gd name="connsiteX51" fmla="*/ 54769 w 55928"/>
                            <a:gd name="connsiteY51" fmla="*/ 10936 h 13793"/>
                            <a:gd name="connsiteX52" fmla="*/ 53340 w 55928"/>
                            <a:gd name="connsiteY52" fmla="*/ 12650 h 13793"/>
                            <a:gd name="connsiteX53" fmla="*/ 50864 w 55928"/>
                            <a:gd name="connsiteY53" fmla="*/ 1220 h 13793"/>
                            <a:gd name="connsiteX54" fmla="*/ 51626 w 55928"/>
                            <a:gd name="connsiteY54" fmla="*/ 1887 h 13793"/>
                            <a:gd name="connsiteX55" fmla="*/ 42482 w 55928"/>
                            <a:gd name="connsiteY55" fmla="*/ 1887 h 13793"/>
                            <a:gd name="connsiteX56" fmla="*/ 42958 w 55928"/>
                            <a:gd name="connsiteY56" fmla="*/ 1030 h 13793"/>
                            <a:gd name="connsiteX57" fmla="*/ 44768 w 55928"/>
                            <a:gd name="connsiteY57" fmla="*/ 6459 h 13793"/>
                            <a:gd name="connsiteX58" fmla="*/ 42196 w 55928"/>
                            <a:gd name="connsiteY58" fmla="*/ 11317 h 137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</a:cxnLst>
                          <a:rect l="l" t="t" r="r" b="b"/>
                          <a:pathLst>
                            <a:path w="55928" h="13793">
                              <a:moveTo>
                                <a:pt x="42196" y="11317"/>
                              </a:moveTo>
                              <a:cubicBezTo>
                                <a:pt x="43434" y="9983"/>
                                <a:pt x="44577" y="8269"/>
                                <a:pt x="44196" y="6554"/>
                              </a:cubicBezTo>
                              <a:cubicBezTo>
                                <a:pt x="43815" y="4840"/>
                                <a:pt x="42767" y="3220"/>
                                <a:pt x="42005" y="1601"/>
                              </a:cubicBezTo>
                              <a:cubicBezTo>
                                <a:pt x="41910" y="1316"/>
                                <a:pt x="42005" y="935"/>
                                <a:pt x="42291" y="839"/>
                              </a:cubicBezTo>
                              <a:cubicBezTo>
                                <a:pt x="42386" y="839"/>
                                <a:pt x="42386" y="744"/>
                                <a:pt x="42482" y="744"/>
                              </a:cubicBezTo>
                              <a:lnTo>
                                <a:pt x="42577" y="744"/>
                              </a:lnTo>
                              <a:cubicBezTo>
                                <a:pt x="45625" y="363"/>
                                <a:pt x="48673" y="-209"/>
                                <a:pt x="52007" y="77"/>
                              </a:cubicBezTo>
                              <a:cubicBezTo>
                                <a:pt x="52388" y="77"/>
                                <a:pt x="52673" y="363"/>
                                <a:pt x="52769" y="649"/>
                              </a:cubicBezTo>
                              <a:lnTo>
                                <a:pt x="52769" y="744"/>
                              </a:lnTo>
                              <a:cubicBezTo>
                                <a:pt x="54007" y="4554"/>
                                <a:pt x="54388" y="8459"/>
                                <a:pt x="55817" y="11793"/>
                              </a:cubicBezTo>
                              <a:cubicBezTo>
                                <a:pt x="56102" y="12460"/>
                                <a:pt x="55817" y="13222"/>
                                <a:pt x="55245" y="13508"/>
                              </a:cubicBezTo>
                              <a:cubicBezTo>
                                <a:pt x="55055" y="13603"/>
                                <a:pt x="54769" y="13603"/>
                                <a:pt x="54578" y="13603"/>
                              </a:cubicBezTo>
                              <a:lnTo>
                                <a:pt x="54483" y="13603"/>
                              </a:lnTo>
                              <a:cubicBezTo>
                                <a:pt x="45910" y="11983"/>
                                <a:pt x="36957" y="13127"/>
                                <a:pt x="28004" y="13317"/>
                              </a:cubicBezTo>
                              <a:cubicBezTo>
                                <a:pt x="19050" y="13412"/>
                                <a:pt x="10096" y="13793"/>
                                <a:pt x="1143" y="13793"/>
                              </a:cubicBezTo>
                              <a:cubicBezTo>
                                <a:pt x="476" y="13793"/>
                                <a:pt x="0" y="13317"/>
                                <a:pt x="0" y="12650"/>
                              </a:cubicBezTo>
                              <a:lnTo>
                                <a:pt x="0" y="12555"/>
                              </a:lnTo>
                              <a:cubicBezTo>
                                <a:pt x="95" y="10745"/>
                                <a:pt x="286" y="8840"/>
                                <a:pt x="476" y="6935"/>
                              </a:cubicBezTo>
                              <a:cubicBezTo>
                                <a:pt x="762" y="5030"/>
                                <a:pt x="1143" y="3125"/>
                                <a:pt x="2191" y="1220"/>
                              </a:cubicBezTo>
                              <a:lnTo>
                                <a:pt x="2953" y="2554"/>
                              </a:lnTo>
                              <a:cubicBezTo>
                                <a:pt x="2953" y="2554"/>
                                <a:pt x="2858" y="2554"/>
                                <a:pt x="2858" y="2554"/>
                              </a:cubicBezTo>
                              <a:lnTo>
                                <a:pt x="2953" y="2554"/>
                              </a:lnTo>
                              <a:cubicBezTo>
                                <a:pt x="2953" y="2458"/>
                                <a:pt x="2953" y="2839"/>
                                <a:pt x="3429" y="1982"/>
                              </a:cubicBezTo>
                              <a:cubicBezTo>
                                <a:pt x="3334" y="1125"/>
                                <a:pt x="3239" y="1411"/>
                                <a:pt x="3239" y="1220"/>
                              </a:cubicBezTo>
                              <a:cubicBezTo>
                                <a:pt x="3143" y="1125"/>
                                <a:pt x="3048" y="1030"/>
                                <a:pt x="3048" y="1125"/>
                              </a:cubicBezTo>
                              <a:cubicBezTo>
                                <a:pt x="3048" y="1125"/>
                                <a:pt x="3239" y="1220"/>
                                <a:pt x="3334" y="1220"/>
                              </a:cubicBezTo>
                              <a:lnTo>
                                <a:pt x="4096" y="1411"/>
                              </a:lnTo>
                              <a:lnTo>
                                <a:pt x="4953" y="1601"/>
                              </a:lnTo>
                              <a:cubicBezTo>
                                <a:pt x="5144" y="1696"/>
                                <a:pt x="5239" y="1601"/>
                                <a:pt x="5715" y="1601"/>
                              </a:cubicBezTo>
                              <a:lnTo>
                                <a:pt x="9239" y="1316"/>
                              </a:lnTo>
                              <a:cubicBezTo>
                                <a:pt x="9525" y="1316"/>
                                <a:pt x="9811" y="1506"/>
                                <a:pt x="9906" y="1887"/>
                              </a:cubicBezTo>
                              <a:cubicBezTo>
                                <a:pt x="9906" y="1982"/>
                                <a:pt x="9906" y="2077"/>
                                <a:pt x="9906" y="2173"/>
                              </a:cubicBezTo>
                              <a:cubicBezTo>
                                <a:pt x="8668" y="5602"/>
                                <a:pt x="9334" y="9697"/>
                                <a:pt x="9049" y="13603"/>
                              </a:cubicBezTo>
                              <a:cubicBezTo>
                                <a:pt x="8763" y="9793"/>
                                <a:pt x="7715" y="5887"/>
                                <a:pt x="8763" y="1792"/>
                              </a:cubicBezTo>
                              <a:lnTo>
                                <a:pt x="9334" y="2649"/>
                              </a:lnTo>
                              <a:lnTo>
                                <a:pt x="5906" y="3316"/>
                              </a:lnTo>
                              <a:cubicBezTo>
                                <a:pt x="5715" y="3316"/>
                                <a:pt x="5239" y="3411"/>
                                <a:pt x="4858" y="3411"/>
                              </a:cubicBezTo>
                              <a:lnTo>
                                <a:pt x="3905" y="3316"/>
                              </a:lnTo>
                              <a:lnTo>
                                <a:pt x="2953" y="3125"/>
                              </a:lnTo>
                              <a:cubicBezTo>
                                <a:pt x="2762" y="3125"/>
                                <a:pt x="2667" y="3030"/>
                                <a:pt x="2381" y="2935"/>
                              </a:cubicBezTo>
                              <a:cubicBezTo>
                                <a:pt x="2381" y="2935"/>
                                <a:pt x="2191" y="2839"/>
                                <a:pt x="2096" y="2744"/>
                              </a:cubicBezTo>
                              <a:cubicBezTo>
                                <a:pt x="2000" y="2554"/>
                                <a:pt x="1810" y="2839"/>
                                <a:pt x="1810" y="1887"/>
                              </a:cubicBezTo>
                              <a:cubicBezTo>
                                <a:pt x="2286" y="935"/>
                                <a:pt x="2286" y="1316"/>
                                <a:pt x="2381" y="1220"/>
                              </a:cubicBezTo>
                              <a:lnTo>
                                <a:pt x="2572" y="1125"/>
                              </a:lnTo>
                              <a:lnTo>
                                <a:pt x="2953" y="1030"/>
                              </a:lnTo>
                              <a:cubicBezTo>
                                <a:pt x="3429" y="935"/>
                                <a:pt x="3810" y="1316"/>
                                <a:pt x="3905" y="1792"/>
                              </a:cubicBezTo>
                              <a:cubicBezTo>
                                <a:pt x="3905" y="1982"/>
                                <a:pt x="3905" y="2173"/>
                                <a:pt x="3810" y="2268"/>
                              </a:cubicBezTo>
                              <a:lnTo>
                                <a:pt x="3715" y="2458"/>
                              </a:lnTo>
                              <a:cubicBezTo>
                                <a:pt x="2381" y="5411"/>
                                <a:pt x="2477" y="9316"/>
                                <a:pt x="2381" y="12936"/>
                              </a:cubicBezTo>
                              <a:lnTo>
                                <a:pt x="953" y="11221"/>
                              </a:lnTo>
                              <a:cubicBezTo>
                                <a:pt x="9906" y="10745"/>
                                <a:pt x="18859" y="10364"/>
                                <a:pt x="27718" y="10079"/>
                              </a:cubicBezTo>
                              <a:cubicBezTo>
                                <a:pt x="36576" y="10079"/>
                                <a:pt x="45625" y="9031"/>
                                <a:pt x="54769" y="10936"/>
                              </a:cubicBezTo>
                              <a:lnTo>
                                <a:pt x="53340" y="12650"/>
                              </a:lnTo>
                              <a:cubicBezTo>
                                <a:pt x="52007" y="8745"/>
                                <a:pt x="51816" y="4840"/>
                                <a:pt x="50864" y="1220"/>
                              </a:cubicBezTo>
                              <a:lnTo>
                                <a:pt x="51626" y="1887"/>
                              </a:lnTo>
                              <a:cubicBezTo>
                                <a:pt x="48768" y="1506"/>
                                <a:pt x="45625" y="1792"/>
                                <a:pt x="42482" y="1887"/>
                              </a:cubicBezTo>
                              <a:lnTo>
                                <a:pt x="42958" y="1030"/>
                              </a:lnTo>
                              <a:cubicBezTo>
                                <a:pt x="43529" y="2744"/>
                                <a:pt x="44482" y="4459"/>
                                <a:pt x="44768" y="6459"/>
                              </a:cubicBezTo>
                              <a:cubicBezTo>
                                <a:pt x="45053" y="8554"/>
                                <a:pt x="43529" y="10174"/>
                                <a:pt x="42196" y="113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85" name="Freeform: Shape 1384">
                          <a:extLst>
                            <a:ext uri="{FF2B5EF4-FFF2-40B4-BE49-F238E27FC236}">
                              <a16:creationId xmlns:a16="http://schemas.microsoft.com/office/drawing/2014/main" id="{7E9C11AD-D05A-4514-8B21-EB5047F612C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7320" y="3793255"/>
                          <a:ext cx="11553" cy="13505"/>
                        </a:xfrm>
                        <a:custGeom>
                          <a:avLst/>
                          <a:gdLst>
                            <a:gd name="connsiteX0" fmla="*/ 2114 w 11553"/>
                            <a:gd name="connsiteY0" fmla="*/ 11315 h 13505"/>
                            <a:gd name="connsiteX1" fmla="*/ 18 w 11553"/>
                            <a:gd name="connsiteY1" fmla="*/ 3790 h 13505"/>
                            <a:gd name="connsiteX2" fmla="*/ 685 w 11553"/>
                            <a:gd name="connsiteY2" fmla="*/ 2647 h 13505"/>
                            <a:gd name="connsiteX3" fmla="*/ 876 w 11553"/>
                            <a:gd name="connsiteY3" fmla="*/ 2552 h 13505"/>
                            <a:gd name="connsiteX4" fmla="*/ 10305 w 11553"/>
                            <a:gd name="connsiteY4" fmla="*/ 75 h 13505"/>
                            <a:gd name="connsiteX5" fmla="*/ 10305 w 11553"/>
                            <a:gd name="connsiteY5" fmla="*/ 75 h 13505"/>
                            <a:gd name="connsiteX6" fmla="*/ 11543 w 11553"/>
                            <a:gd name="connsiteY6" fmla="*/ 1694 h 13505"/>
                            <a:gd name="connsiteX7" fmla="*/ 9829 w 11553"/>
                            <a:gd name="connsiteY7" fmla="*/ 13505 h 13505"/>
                            <a:gd name="connsiteX8" fmla="*/ 8591 w 11553"/>
                            <a:gd name="connsiteY8" fmla="*/ 1504 h 13505"/>
                            <a:gd name="connsiteX9" fmla="*/ 9829 w 11553"/>
                            <a:gd name="connsiteY9" fmla="*/ 3123 h 13505"/>
                            <a:gd name="connsiteX10" fmla="*/ 1447 w 11553"/>
                            <a:gd name="connsiteY10" fmla="*/ 5028 h 13505"/>
                            <a:gd name="connsiteX11" fmla="*/ 2304 w 11553"/>
                            <a:gd name="connsiteY11" fmla="*/ 3790 h 13505"/>
                            <a:gd name="connsiteX12" fmla="*/ 2114 w 11553"/>
                            <a:gd name="connsiteY12" fmla="*/ 11315 h 1350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11553" h="13505">
                              <a:moveTo>
                                <a:pt x="2114" y="11315"/>
                              </a:moveTo>
                              <a:cubicBezTo>
                                <a:pt x="399" y="9219"/>
                                <a:pt x="399" y="6171"/>
                                <a:pt x="18" y="3790"/>
                              </a:cubicBezTo>
                              <a:cubicBezTo>
                                <a:pt x="-77" y="3314"/>
                                <a:pt x="209" y="2837"/>
                                <a:pt x="685" y="2647"/>
                              </a:cubicBezTo>
                              <a:lnTo>
                                <a:pt x="876" y="2552"/>
                              </a:lnTo>
                              <a:cubicBezTo>
                                <a:pt x="3542" y="1504"/>
                                <a:pt x="6495" y="-401"/>
                                <a:pt x="10305" y="75"/>
                              </a:cubicBezTo>
                              <a:lnTo>
                                <a:pt x="10305" y="75"/>
                              </a:lnTo>
                              <a:cubicBezTo>
                                <a:pt x="11067" y="170"/>
                                <a:pt x="11639" y="837"/>
                                <a:pt x="11543" y="1694"/>
                              </a:cubicBezTo>
                              <a:cubicBezTo>
                                <a:pt x="11353" y="5695"/>
                                <a:pt x="10877" y="9600"/>
                                <a:pt x="9829" y="13505"/>
                              </a:cubicBezTo>
                              <a:cubicBezTo>
                                <a:pt x="8972" y="9505"/>
                                <a:pt x="8686" y="5504"/>
                                <a:pt x="8591" y="1504"/>
                              </a:cubicBezTo>
                              <a:lnTo>
                                <a:pt x="9829" y="3123"/>
                              </a:lnTo>
                              <a:cubicBezTo>
                                <a:pt x="7353" y="2837"/>
                                <a:pt x="4685" y="4361"/>
                                <a:pt x="1447" y="5028"/>
                              </a:cubicBezTo>
                              <a:lnTo>
                                <a:pt x="2304" y="3790"/>
                              </a:lnTo>
                              <a:cubicBezTo>
                                <a:pt x="2209" y="6457"/>
                                <a:pt x="1733" y="8743"/>
                                <a:pt x="2114" y="113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376" name="Graphic 3">
                        <a:extLst>
                          <a:ext uri="{FF2B5EF4-FFF2-40B4-BE49-F238E27FC236}">
                            <a16:creationId xmlns:a16="http://schemas.microsoft.com/office/drawing/2014/main" id="{AB430695-EEDE-4A2B-84E8-BD61174065E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4045" y="3874899"/>
                        <a:ext cx="54248" cy="42410"/>
                        <a:chOff x="6114045" y="3874899"/>
                        <a:chExt cx="54248" cy="4241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81" name="Freeform: Shape 1380">
                          <a:extLst>
                            <a:ext uri="{FF2B5EF4-FFF2-40B4-BE49-F238E27FC236}">
                              <a16:creationId xmlns:a16="http://schemas.microsoft.com/office/drawing/2014/main" id="{24373AB3-896A-4307-8DE5-40CABE1DF8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045" y="3874899"/>
                          <a:ext cx="32457" cy="16594"/>
                        </a:xfrm>
                        <a:custGeom>
                          <a:avLst/>
                          <a:gdLst>
                            <a:gd name="connsiteX0" fmla="*/ 19768 w 32457"/>
                            <a:gd name="connsiteY0" fmla="*/ 16444 h 16594"/>
                            <a:gd name="connsiteX1" fmla="*/ 10339 w 32457"/>
                            <a:gd name="connsiteY1" fmla="*/ 16444 h 16594"/>
                            <a:gd name="connsiteX2" fmla="*/ 1671 w 32457"/>
                            <a:gd name="connsiteY2" fmla="*/ 12348 h 16594"/>
                            <a:gd name="connsiteX3" fmla="*/ 52 w 32457"/>
                            <a:gd name="connsiteY3" fmla="*/ 7109 h 16594"/>
                            <a:gd name="connsiteX4" fmla="*/ 3576 w 32457"/>
                            <a:gd name="connsiteY4" fmla="*/ 2633 h 16594"/>
                            <a:gd name="connsiteX5" fmla="*/ 13196 w 32457"/>
                            <a:gd name="connsiteY5" fmla="*/ 156 h 16594"/>
                            <a:gd name="connsiteX6" fmla="*/ 22816 w 32457"/>
                            <a:gd name="connsiteY6" fmla="*/ 347 h 16594"/>
                            <a:gd name="connsiteX7" fmla="*/ 31675 w 32457"/>
                            <a:gd name="connsiteY7" fmla="*/ 4919 h 16594"/>
                            <a:gd name="connsiteX8" fmla="*/ 28817 w 32457"/>
                            <a:gd name="connsiteY8" fmla="*/ 13967 h 16594"/>
                            <a:gd name="connsiteX9" fmla="*/ 19768 w 32457"/>
                            <a:gd name="connsiteY9" fmla="*/ 16444 h 16594"/>
                            <a:gd name="connsiteX10" fmla="*/ 19768 w 32457"/>
                            <a:gd name="connsiteY10" fmla="*/ 16444 h 16594"/>
                            <a:gd name="connsiteX11" fmla="*/ 28627 w 32457"/>
                            <a:gd name="connsiteY11" fmla="*/ 13586 h 16594"/>
                            <a:gd name="connsiteX12" fmla="*/ 30436 w 32457"/>
                            <a:gd name="connsiteY12" fmla="*/ 5776 h 16594"/>
                            <a:gd name="connsiteX13" fmla="*/ 22531 w 32457"/>
                            <a:gd name="connsiteY13" fmla="*/ 3014 h 16594"/>
                            <a:gd name="connsiteX14" fmla="*/ 13291 w 32457"/>
                            <a:gd name="connsiteY14" fmla="*/ 3299 h 16594"/>
                            <a:gd name="connsiteX15" fmla="*/ 4719 w 32457"/>
                            <a:gd name="connsiteY15" fmla="*/ 5014 h 16594"/>
                            <a:gd name="connsiteX16" fmla="*/ 2052 w 32457"/>
                            <a:gd name="connsiteY16" fmla="*/ 7490 h 16594"/>
                            <a:gd name="connsiteX17" fmla="*/ 2909 w 32457"/>
                            <a:gd name="connsiteY17" fmla="*/ 11396 h 16594"/>
                            <a:gd name="connsiteX18" fmla="*/ 10434 w 32457"/>
                            <a:gd name="connsiteY18" fmla="*/ 15968 h 16594"/>
                            <a:gd name="connsiteX19" fmla="*/ 19768 w 32457"/>
                            <a:gd name="connsiteY19" fmla="*/ 16444 h 1659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32457" h="16594">
                              <a:moveTo>
                                <a:pt x="19768" y="16444"/>
                              </a:moveTo>
                              <a:cubicBezTo>
                                <a:pt x="16625" y="16539"/>
                                <a:pt x="13482" y="16730"/>
                                <a:pt x="10339" y="16444"/>
                              </a:cubicBezTo>
                              <a:cubicBezTo>
                                <a:pt x="7291" y="16158"/>
                                <a:pt x="3766" y="15206"/>
                                <a:pt x="1671" y="12348"/>
                              </a:cubicBezTo>
                              <a:cubicBezTo>
                                <a:pt x="718" y="11015"/>
                                <a:pt x="-234" y="9205"/>
                                <a:pt x="52" y="7109"/>
                              </a:cubicBezTo>
                              <a:cubicBezTo>
                                <a:pt x="433" y="4919"/>
                                <a:pt x="2052" y="3490"/>
                                <a:pt x="3576" y="2633"/>
                              </a:cubicBezTo>
                              <a:cubicBezTo>
                                <a:pt x="6624" y="918"/>
                                <a:pt x="9958" y="347"/>
                                <a:pt x="13196" y="156"/>
                              </a:cubicBezTo>
                              <a:cubicBezTo>
                                <a:pt x="16339" y="-34"/>
                                <a:pt x="19578" y="-130"/>
                                <a:pt x="22816" y="347"/>
                              </a:cubicBezTo>
                              <a:cubicBezTo>
                                <a:pt x="25960" y="918"/>
                                <a:pt x="29674" y="1680"/>
                                <a:pt x="31675" y="4919"/>
                              </a:cubicBezTo>
                              <a:cubicBezTo>
                                <a:pt x="33580" y="8348"/>
                                <a:pt x="31770" y="12539"/>
                                <a:pt x="28817" y="13967"/>
                              </a:cubicBezTo>
                              <a:cubicBezTo>
                                <a:pt x="26055" y="15587"/>
                                <a:pt x="22912" y="16063"/>
                                <a:pt x="19768" y="16444"/>
                              </a:cubicBezTo>
                              <a:close/>
                              <a:moveTo>
                                <a:pt x="19768" y="16444"/>
                              </a:moveTo>
                              <a:cubicBezTo>
                                <a:pt x="22816" y="16063"/>
                                <a:pt x="26055" y="15396"/>
                                <a:pt x="28627" y="13586"/>
                              </a:cubicBezTo>
                              <a:cubicBezTo>
                                <a:pt x="31294" y="11872"/>
                                <a:pt x="32056" y="7967"/>
                                <a:pt x="30436" y="5776"/>
                              </a:cubicBezTo>
                              <a:cubicBezTo>
                                <a:pt x="28722" y="3585"/>
                                <a:pt x="25483" y="3204"/>
                                <a:pt x="22531" y="3014"/>
                              </a:cubicBezTo>
                              <a:cubicBezTo>
                                <a:pt x="19483" y="2918"/>
                                <a:pt x="16435" y="3109"/>
                                <a:pt x="13291" y="3299"/>
                              </a:cubicBezTo>
                              <a:cubicBezTo>
                                <a:pt x="10339" y="3395"/>
                                <a:pt x="7291" y="3871"/>
                                <a:pt x="4719" y="5014"/>
                              </a:cubicBezTo>
                              <a:cubicBezTo>
                                <a:pt x="3481" y="5585"/>
                                <a:pt x="2338" y="6443"/>
                                <a:pt x="2052" y="7490"/>
                              </a:cubicBezTo>
                              <a:cubicBezTo>
                                <a:pt x="1671" y="8633"/>
                                <a:pt x="2147" y="10062"/>
                                <a:pt x="2909" y="11396"/>
                              </a:cubicBezTo>
                              <a:cubicBezTo>
                                <a:pt x="4338" y="13967"/>
                                <a:pt x="7386" y="15396"/>
                                <a:pt x="10434" y="15968"/>
                              </a:cubicBezTo>
                              <a:cubicBezTo>
                                <a:pt x="13482" y="16539"/>
                                <a:pt x="16625" y="16444"/>
                                <a:pt x="19768" y="1644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82" name="Freeform: Shape 1381">
                          <a:extLst>
                            <a:ext uri="{FF2B5EF4-FFF2-40B4-BE49-F238E27FC236}">
                              <a16:creationId xmlns:a16="http://schemas.microsoft.com/office/drawing/2014/main" id="{793CFBF9-E9F9-4D46-B3E2-83107EF63C8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7613" y="3889425"/>
                          <a:ext cx="50681" cy="27884"/>
                        </a:xfrm>
                        <a:custGeom>
                          <a:avLst/>
                          <a:gdLst>
                            <a:gd name="connsiteX0" fmla="*/ 8676 w 50681"/>
                            <a:gd name="connsiteY0" fmla="*/ 27445 h 27884"/>
                            <a:gd name="connsiteX1" fmla="*/ 3818 w 50681"/>
                            <a:gd name="connsiteY1" fmla="*/ 27445 h 27884"/>
                            <a:gd name="connsiteX2" fmla="*/ 1437 w 50681"/>
                            <a:gd name="connsiteY2" fmla="*/ 26397 h 27884"/>
                            <a:gd name="connsiteX3" fmla="*/ 8 w 50681"/>
                            <a:gd name="connsiteY3" fmla="*/ 23730 h 27884"/>
                            <a:gd name="connsiteX4" fmla="*/ 1056 w 50681"/>
                            <a:gd name="connsiteY4" fmla="*/ 18491 h 27884"/>
                            <a:gd name="connsiteX5" fmla="*/ 2294 w 50681"/>
                            <a:gd name="connsiteY5" fmla="*/ 13633 h 27884"/>
                            <a:gd name="connsiteX6" fmla="*/ 6390 w 50681"/>
                            <a:gd name="connsiteY6" fmla="*/ 3918 h 27884"/>
                            <a:gd name="connsiteX7" fmla="*/ 10962 w 50681"/>
                            <a:gd name="connsiteY7" fmla="*/ 489 h 27884"/>
                            <a:gd name="connsiteX8" fmla="*/ 16582 w 50681"/>
                            <a:gd name="connsiteY8" fmla="*/ 298 h 27884"/>
                            <a:gd name="connsiteX9" fmla="*/ 25726 w 50681"/>
                            <a:gd name="connsiteY9" fmla="*/ 5632 h 27884"/>
                            <a:gd name="connsiteX10" fmla="*/ 32965 w 50681"/>
                            <a:gd name="connsiteY10" fmla="*/ 10585 h 27884"/>
                            <a:gd name="connsiteX11" fmla="*/ 42013 w 50681"/>
                            <a:gd name="connsiteY11" fmla="*/ 9252 h 27884"/>
                            <a:gd name="connsiteX12" fmla="*/ 50681 w 50681"/>
                            <a:gd name="connsiteY12" fmla="*/ 4775 h 27884"/>
                            <a:gd name="connsiteX13" fmla="*/ 32774 w 50681"/>
                            <a:gd name="connsiteY13" fmla="*/ 13062 h 27884"/>
                            <a:gd name="connsiteX14" fmla="*/ 27631 w 50681"/>
                            <a:gd name="connsiteY14" fmla="*/ 11347 h 27884"/>
                            <a:gd name="connsiteX15" fmla="*/ 23821 w 50681"/>
                            <a:gd name="connsiteY15" fmla="*/ 7823 h 27884"/>
                            <a:gd name="connsiteX16" fmla="*/ 16105 w 50681"/>
                            <a:gd name="connsiteY16" fmla="*/ 3537 h 27884"/>
                            <a:gd name="connsiteX17" fmla="*/ 8771 w 50681"/>
                            <a:gd name="connsiteY17" fmla="*/ 6013 h 27884"/>
                            <a:gd name="connsiteX18" fmla="*/ 4675 w 50681"/>
                            <a:gd name="connsiteY18" fmla="*/ 14491 h 27884"/>
                            <a:gd name="connsiteX19" fmla="*/ 2961 w 50681"/>
                            <a:gd name="connsiteY19" fmla="*/ 19348 h 27884"/>
                            <a:gd name="connsiteX20" fmla="*/ 1532 w 50681"/>
                            <a:gd name="connsiteY20" fmla="*/ 23825 h 27884"/>
                            <a:gd name="connsiteX21" fmla="*/ 4104 w 50681"/>
                            <a:gd name="connsiteY21" fmla="*/ 26778 h 27884"/>
                            <a:gd name="connsiteX22" fmla="*/ 8676 w 50681"/>
                            <a:gd name="connsiteY22" fmla="*/ 27445 h 2788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</a:cxnLst>
                          <a:rect l="l" t="t" r="r" b="b"/>
                          <a:pathLst>
                            <a:path w="50681" h="27884">
                              <a:moveTo>
                                <a:pt x="8676" y="27445"/>
                              </a:moveTo>
                              <a:cubicBezTo>
                                <a:pt x="7152" y="28207"/>
                                <a:pt x="5342" y="27826"/>
                                <a:pt x="3818" y="27445"/>
                              </a:cubicBezTo>
                              <a:cubicBezTo>
                                <a:pt x="2961" y="27254"/>
                                <a:pt x="2199" y="26968"/>
                                <a:pt x="1437" y="26397"/>
                              </a:cubicBezTo>
                              <a:cubicBezTo>
                                <a:pt x="580" y="25825"/>
                                <a:pt x="103" y="24778"/>
                                <a:pt x="8" y="23730"/>
                              </a:cubicBezTo>
                              <a:cubicBezTo>
                                <a:pt x="-87" y="21730"/>
                                <a:pt x="675" y="20015"/>
                                <a:pt x="1056" y="18491"/>
                              </a:cubicBezTo>
                              <a:cubicBezTo>
                                <a:pt x="1532" y="16967"/>
                                <a:pt x="1913" y="15253"/>
                                <a:pt x="2294" y="13633"/>
                              </a:cubicBezTo>
                              <a:cubicBezTo>
                                <a:pt x="3151" y="10300"/>
                                <a:pt x="4104" y="6871"/>
                                <a:pt x="6390" y="3918"/>
                              </a:cubicBezTo>
                              <a:cubicBezTo>
                                <a:pt x="7533" y="2489"/>
                                <a:pt x="9057" y="1156"/>
                                <a:pt x="10962" y="489"/>
                              </a:cubicBezTo>
                              <a:cubicBezTo>
                                <a:pt x="12867" y="-178"/>
                                <a:pt x="14772" y="-83"/>
                                <a:pt x="16582" y="298"/>
                              </a:cubicBezTo>
                              <a:cubicBezTo>
                                <a:pt x="20011" y="1156"/>
                                <a:pt x="23344" y="2870"/>
                                <a:pt x="25726" y="5632"/>
                              </a:cubicBezTo>
                              <a:cubicBezTo>
                                <a:pt x="27916" y="8299"/>
                                <a:pt x="29917" y="10109"/>
                                <a:pt x="32965" y="10585"/>
                              </a:cubicBezTo>
                              <a:cubicBezTo>
                                <a:pt x="35917" y="11062"/>
                                <a:pt x="39061" y="10395"/>
                                <a:pt x="42013" y="9252"/>
                              </a:cubicBezTo>
                              <a:cubicBezTo>
                                <a:pt x="45061" y="8204"/>
                                <a:pt x="47919" y="6585"/>
                                <a:pt x="50681" y="4775"/>
                              </a:cubicBezTo>
                              <a:cubicBezTo>
                                <a:pt x="45919" y="9252"/>
                                <a:pt x="39918" y="13348"/>
                                <a:pt x="32774" y="13062"/>
                              </a:cubicBezTo>
                              <a:cubicBezTo>
                                <a:pt x="30964" y="12967"/>
                                <a:pt x="29155" y="12300"/>
                                <a:pt x="27631" y="11347"/>
                              </a:cubicBezTo>
                              <a:cubicBezTo>
                                <a:pt x="26107" y="10300"/>
                                <a:pt x="24964" y="8966"/>
                                <a:pt x="23821" y="7823"/>
                              </a:cubicBezTo>
                              <a:cubicBezTo>
                                <a:pt x="21820" y="5537"/>
                                <a:pt x="18963" y="4204"/>
                                <a:pt x="16105" y="3537"/>
                              </a:cubicBezTo>
                              <a:cubicBezTo>
                                <a:pt x="13153" y="2775"/>
                                <a:pt x="10676" y="3537"/>
                                <a:pt x="8771" y="6013"/>
                              </a:cubicBezTo>
                              <a:cubicBezTo>
                                <a:pt x="6866" y="8299"/>
                                <a:pt x="5818" y="11443"/>
                                <a:pt x="4675" y="14491"/>
                              </a:cubicBezTo>
                              <a:cubicBezTo>
                                <a:pt x="4104" y="16110"/>
                                <a:pt x="3628" y="17729"/>
                                <a:pt x="2961" y="19348"/>
                              </a:cubicBezTo>
                              <a:cubicBezTo>
                                <a:pt x="2294" y="20968"/>
                                <a:pt x="1627" y="22396"/>
                                <a:pt x="1532" y="23825"/>
                              </a:cubicBezTo>
                              <a:cubicBezTo>
                                <a:pt x="1342" y="25254"/>
                                <a:pt x="2580" y="26111"/>
                                <a:pt x="4104" y="26778"/>
                              </a:cubicBezTo>
                              <a:cubicBezTo>
                                <a:pt x="5437" y="27159"/>
                                <a:pt x="7057" y="27826"/>
                                <a:pt x="8676" y="2744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83" name="Freeform: Shape 1382">
                          <a:extLst>
                            <a:ext uri="{FF2B5EF4-FFF2-40B4-BE49-F238E27FC236}">
                              <a16:creationId xmlns:a16="http://schemas.microsoft.com/office/drawing/2014/main" id="{E29A7E20-60FF-4F4F-B960-E7476546D01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3908" y="3880946"/>
                          <a:ext cx="11525" cy="3809"/>
                        </a:xfrm>
                        <a:custGeom>
                          <a:avLst/>
                          <a:gdLst>
                            <a:gd name="connsiteX0" fmla="*/ 0 w 11525"/>
                            <a:gd name="connsiteY0" fmla="*/ 3253 h 3809"/>
                            <a:gd name="connsiteX1" fmla="*/ 5334 w 11525"/>
                            <a:gd name="connsiteY1" fmla="*/ 300 h 3809"/>
                            <a:gd name="connsiteX2" fmla="*/ 11525 w 11525"/>
                            <a:gd name="connsiteY2" fmla="*/ 1443 h 3809"/>
                            <a:gd name="connsiteX3" fmla="*/ 6096 w 11525"/>
                            <a:gd name="connsiteY3" fmla="*/ 3348 h 3809"/>
                            <a:gd name="connsiteX4" fmla="*/ 0 w 11525"/>
                            <a:gd name="connsiteY4" fmla="*/ 3253 h 380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1525" h="3809">
                              <a:moveTo>
                                <a:pt x="0" y="3253"/>
                              </a:moveTo>
                              <a:cubicBezTo>
                                <a:pt x="1810" y="1824"/>
                                <a:pt x="3334" y="871"/>
                                <a:pt x="5334" y="300"/>
                              </a:cubicBezTo>
                              <a:cubicBezTo>
                                <a:pt x="7239" y="-176"/>
                                <a:pt x="9811" y="-272"/>
                                <a:pt x="11525" y="1443"/>
                              </a:cubicBezTo>
                              <a:cubicBezTo>
                                <a:pt x="9334" y="2300"/>
                                <a:pt x="7906" y="2776"/>
                                <a:pt x="6096" y="3348"/>
                              </a:cubicBezTo>
                              <a:cubicBezTo>
                                <a:pt x="4286" y="3729"/>
                                <a:pt x="2095" y="4205"/>
                                <a:pt x="0" y="32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377" name="Graphic 3">
                        <a:extLst>
                          <a:ext uri="{FF2B5EF4-FFF2-40B4-BE49-F238E27FC236}">
                            <a16:creationId xmlns:a16="http://schemas.microsoft.com/office/drawing/2014/main" id="{867EA31B-4AAC-4BCF-ACC6-1EF381DB31C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5481" y="3829260"/>
                        <a:ext cx="43098" cy="28364"/>
                        <a:chOff x="6115481" y="3829260"/>
                        <a:chExt cx="43098" cy="28364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78" name="Freeform: Shape 1377">
                          <a:extLst>
                            <a:ext uri="{FF2B5EF4-FFF2-40B4-BE49-F238E27FC236}">
                              <a16:creationId xmlns:a16="http://schemas.microsoft.com/office/drawing/2014/main" id="{F27152E4-482E-41B2-806D-18AC5463005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481" y="3829260"/>
                          <a:ext cx="38811" cy="13606"/>
                        </a:xfrm>
                        <a:custGeom>
                          <a:avLst/>
                          <a:gdLst>
                            <a:gd name="connsiteX0" fmla="*/ 34430 w 38811"/>
                            <a:gd name="connsiteY0" fmla="*/ 10457 h 13606"/>
                            <a:gd name="connsiteX1" fmla="*/ 36812 w 38811"/>
                            <a:gd name="connsiteY1" fmla="*/ 10266 h 13606"/>
                            <a:gd name="connsiteX2" fmla="*/ 36812 w 38811"/>
                            <a:gd name="connsiteY2" fmla="*/ 10648 h 13606"/>
                            <a:gd name="connsiteX3" fmla="*/ 15095 w 38811"/>
                            <a:gd name="connsiteY3" fmla="*/ 12552 h 13606"/>
                            <a:gd name="connsiteX4" fmla="*/ 4141 w 38811"/>
                            <a:gd name="connsiteY4" fmla="*/ 13600 h 13606"/>
                            <a:gd name="connsiteX5" fmla="*/ 2426 w 38811"/>
                            <a:gd name="connsiteY5" fmla="*/ 13314 h 13606"/>
                            <a:gd name="connsiteX6" fmla="*/ 617 w 38811"/>
                            <a:gd name="connsiteY6" fmla="*/ 11695 h 13606"/>
                            <a:gd name="connsiteX7" fmla="*/ 45 w 38811"/>
                            <a:gd name="connsiteY7" fmla="*/ 8076 h 13606"/>
                            <a:gd name="connsiteX8" fmla="*/ 712 w 38811"/>
                            <a:gd name="connsiteY8" fmla="*/ 2647 h 13606"/>
                            <a:gd name="connsiteX9" fmla="*/ 712 w 38811"/>
                            <a:gd name="connsiteY9" fmla="*/ 2551 h 13606"/>
                            <a:gd name="connsiteX10" fmla="*/ 2045 w 38811"/>
                            <a:gd name="connsiteY10" fmla="*/ 1027 h 13606"/>
                            <a:gd name="connsiteX11" fmla="*/ 13475 w 38811"/>
                            <a:gd name="connsiteY11" fmla="*/ 646 h 13606"/>
                            <a:gd name="connsiteX12" fmla="*/ 24715 w 38811"/>
                            <a:gd name="connsiteY12" fmla="*/ 170 h 13606"/>
                            <a:gd name="connsiteX13" fmla="*/ 36240 w 38811"/>
                            <a:gd name="connsiteY13" fmla="*/ 551 h 13606"/>
                            <a:gd name="connsiteX14" fmla="*/ 38812 w 38811"/>
                            <a:gd name="connsiteY14" fmla="*/ 2932 h 13606"/>
                            <a:gd name="connsiteX15" fmla="*/ 37288 w 38811"/>
                            <a:gd name="connsiteY15" fmla="*/ 5790 h 13606"/>
                            <a:gd name="connsiteX16" fmla="*/ 35383 w 38811"/>
                            <a:gd name="connsiteY16" fmla="*/ 7981 h 13606"/>
                            <a:gd name="connsiteX17" fmla="*/ 34430 w 38811"/>
                            <a:gd name="connsiteY17" fmla="*/ 10457 h 13606"/>
                            <a:gd name="connsiteX18" fmla="*/ 34430 w 38811"/>
                            <a:gd name="connsiteY18" fmla="*/ 10457 h 13606"/>
                            <a:gd name="connsiteX19" fmla="*/ 34907 w 38811"/>
                            <a:gd name="connsiteY19" fmla="*/ 7695 h 13606"/>
                            <a:gd name="connsiteX20" fmla="*/ 36621 w 38811"/>
                            <a:gd name="connsiteY20" fmla="*/ 5314 h 13606"/>
                            <a:gd name="connsiteX21" fmla="*/ 37669 w 38811"/>
                            <a:gd name="connsiteY21" fmla="*/ 3027 h 13606"/>
                            <a:gd name="connsiteX22" fmla="*/ 35954 w 38811"/>
                            <a:gd name="connsiteY22" fmla="*/ 2075 h 13606"/>
                            <a:gd name="connsiteX23" fmla="*/ 24905 w 38811"/>
                            <a:gd name="connsiteY23" fmla="*/ 2647 h 13606"/>
                            <a:gd name="connsiteX24" fmla="*/ 13571 w 38811"/>
                            <a:gd name="connsiteY24" fmla="*/ 3504 h 13606"/>
                            <a:gd name="connsiteX25" fmla="*/ 2426 w 38811"/>
                            <a:gd name="connsiteY25" fmla="*/ 4075 h 13606"/>
                            <a:gd name="connsiteX26" fmla="*/ 3760 w 38811"/>
                            <a:gd name="connsiteY26" fmla="*/ 2456 h 13606"/>
                            <a:gd name="connsiteX27" fmla="*/ 2998 w 38811"/>
                            <a:gd name="connsiteY27" fmla="*/ 8266 h 13606"/>
                            <a:gd name="connsiteX28" fmla="*/ 3188 w 38811"/>
                            <a:gd name="connsiteY28" fmla="*/ 10266 h 13606"/>
                            <a:gd name="connsiteX29" fmla="*/ 3379 w 38811"/>
                            <a:gd name="connsiteY29" fmla="*/ 10552 h 13606"/>
                            <a:gd name="connsiteX30" fmla="*/ 4331 w 38811"/>
                            <a:gd name="connsiteY30" fmla="*/ 10743 h 13606"/>
                            <a:gd name="connsiteX31" fmla="*/ 15095 w 38811"/>
                            <a:gd name="connsiteY31" fmla="*/ 10076 h 13606"/>
                            <a:gd name="connsiteX32" fmla="*/ 36907 w 38811"/>
                            <a:gd name="connsiteY32" fmla="*/ 10266 h 13606"/>
                            <a:gd name="connsiteX33" fmla="*/ 37097 w 38811"/>
                            <a:gd name="connsiteY33" fmla="*/ 10457 h 13606"/>
                            <a:gd name="connsiteX34" fmla="*/ 36907 w 38811"/>
                            <a:gd name="connsiteY34" fmla="*/ 10648 h 13606"/>
                            <a:gd name="connsiteX35" fmla="*/ 36907 w 38811"/>
                            <a:gd name="connsiteY35" fmla="*/ 10648 h 13606"/>
                            <a:gd name="connsiteX36" fmla="*/ 34430 w 38811"/>
                            <a:gd name="connsiteY36" fmla="*/ 10457 h 1360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</a:cxnLst>
                          <a:rect l="l" t="t" r="r" b="b"/>
                          <a:pathLst>
                            <a:path w="38811" h="13606">
                              <a:moveTo>
                                <a:pt x="34430" y="10457"/>
                              </a:moveTo>
                              <a:lnTo>
                                <a:pt x="36812" y="10266"/>
                              </a:lnTo>
                              <a:lnTo>
                                <a:pt x="36812" y="10648"/>
                              </a:lnTo>
                              <a:cubicBezTo>
                                <a:pt x="29573" y="11505"/>
                                <a:pt x="22334" y="11981"/>
                                <a:pt x="15095" y="12552"/>
                              </a:cubicBezTo>
                              <a:cubicBezTo>
                                <a:pt x="11570" y="12648"/>
                                <a:pt x="8141" y="13696"/>
                                <a:pt x="4141" y="13600"/>
                              </a:cubicBezTo>
                              <a:cubicBezTo>
                                <a:pt x="3665" y="13600"/>
                                <a:pt x="3093" y="13505"/>
                                <a:pt x="2426" y="13314"/>
                              </a:cubicBezTo>
                              <a:cubicBezTo>
                                <a:pt x="1569" y="13029"/>
                                <a:pt x="998" y="12362"/>
                                <a:pt x="617" y="11695"/>
                              </a:cubicBezTo>
                              <a:cubicBezTo>
                                <a:pt x="-50" y="10362"/>
                                <a:pt x="-50" y="9124"/>
                                <a:pt x="45" y="8076"/>
                              </a:cubicBezTo>
                              <a:cubicBezTo>
                                <a:pt x="140" y="5980"/>
                                <a:pt x="712" y="3980"/>
                                <a:pt x="712" y="2647"/>
                              </a:cubicBezTo>
                              <a:lnTo>
                                <a:pt x="712" y="2551"/>
                              </a:lnTo>
                              <a:cubicBezTo>
                                <a:pt x="712" y="1789"/>
                                <a:pt x="1283" y="1123"/>
                                <a:pt x="2045" y="1027"/>
                              </a:cubicBezTo>
                              <a:cubicBezTo>
                                <a:pt x="5951" y="551"/>
                                <a:pt x="9761" y="741"/>
                                <a:pt x="13475" y="646"/>
                              </a:cubicBezTo>
                              <a:cubicBezTo>
                                <a:pt x="17190" y="646"/>
                                <a:pt x="20905" y="265"/>
                                <a:pt x="24715" y="170"/>
                              </a:cubicBezTo>
                              <a:cubicBezTo>
                                <a:pt x="28525" y="170"/>
                                <a:pt x="32144" y="-401"/>
                                <a:pt x="36240" y="551"/>
                              </a:cubicBezTo>
                              <a:cubicBezTo>
                                <a:pt x="37097" y="932"/>
                                <a:pt x="38431" y="1123"/>
                                <a:pt x="38812" y="2932"/>
                              </a:cubicBezTo>
                              <a:cubicBezTo>
                                <a:pt x="38621" y="4361"/>
                                <a:pt x="37859" y="5028"/>
                                <a:pt x="37288" y="5790"/>
                              </a:cubicBezTo>
                              <a:lnTo>
                                <a:pt x="35383" y="7981"/>
                              </a:lnTo>
                              <a:cubicBezTo>
                                <a:pt x="34716" y="8647"/>
                                <a:pt x="33859" y="9600"/>
                                <a:pt x="34430" y="10457"/>
                              </a:cubicBezTo>
                              <a:close/>
                              <a:moveTo>
                                <a:pt x="34430" y="10457"/>
                              </a:moveTo>
                              <a:cubicBezTo>
                                <a:pt x="33573" y="9695"/>
                                <a:pt x="34430" y="8457"/>
                                <a:pt x="34907" y="7695"/>
                              </a:cubicBezTo>
                              <a:lnTo>
                                <a:pt x="36621" y="5314"/>
                              </a:lnTo>
                              <a:cubicBezTo>
                                <a:pt x="37097" y="4552"/>
                                <a:pt x="37669" y="3599"/>
                                <a:pt x="37669" y="3027"/>
                              </a:cubicBezTo>
                              <a:cubicBezTo>
                                <a:pt x="37669" y="2742"/>
                                <a:pt x="36716" y="2266"/>
                                <a:pt x="35954" y="2075"/>
                              </a:cubicBezTo>
                              <a:cubicBezTo>
                                <a:pt x="32525" y="1504"/>
                                <a:pt x="28525" y="2266"/>
                                <a:pt x="24905" y="2647"/>
                              </a:cubicBezTo>
                              <a:cubicBezTo>
                                <a:pt x="21191" y="3027"/>
                                <a:pt x="17476" y="3408"/>
                                <a:pt x="13571" y="3504"/>
                              </a:cubicBezTo>
                              <a:cubicBezTo>
                                <a:pt x="9761" y="3599"/>
                                <a:pt x="6046" y="3599"/>
                                <a:pt x="2426" y="4075"/>
                              </a:cubicBezTo>
                              <a:lnTo>
                                <a:pt x="3760" y="2456"/>
                              </a:lnTo>
                              <a:cubicBezTo>
                                <a:pt x="3665" y="4837"/>
                                <a:pt x="3093" y="6456"/>
                                <a:pt x="2998" y="8266"/>
                              </a:cubicBezTo>
                              <a:cubicBezTo>
                                <a:pt x="2903" y="9124"/>
                                <a:pt x="2998" y="9885"/>
                                <a:pt x="3188" y="10266"/>
                              </a:cubicBezTo>
                              <a:cubicBezTo>
                                <a:pt x="3284" y="10362"/>
                                <a:pt x="3379" y="10552"/>
                                <a:pt x="3379" y="10552"/>
                              </a:cubicBezTo>
                              <a:cubicBezTo>
                                <a:pt x="3569" y="10648"/>
                                <a:pt x="3950" y="10648"/>
                                <a:pt x="4331" y="10743"/>
                              </a:cubicBezTo>
                              <a:cubicBezTo>
                                <a:pt x="7570" y="10933"/>
                                <a:pt x="11285" y="9885"/>
                                <a:pt x="15095" y="10076"/>
                              </a:cubicBezTo>
                              <a:cubicBezTo>
                                <a:pt x="22429" y="10076"/>
                                <a:pt x="29668" y="10076"/>
                                <a:pt x="36907" y="10266"/>
                              </a:cubicBezTo>
                              <a:cubicBezTo>
                                <a:pt x="37002" y="10266"/>
                                <a:pt x="37097" y="10362"/>
                                <a:pt x="37097" y="10457"/>
                              </a:cubicBezTo>
                              <a:cubicBezTo>
                                <a:pt x="37097" y="10552"/>
                                <a:pt x="37002" y="10648"/>
                                <a:pt x="36907" y="10648"/>
                              </a:cubicBezTo>
                              <a:lnTo>
                                <a:pt x="36907" y="10648"/>
                              </a:lnTo>
                              <a:lnTo>
                                <a:pt x="34430" y="10457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79" name="Freeform: Shape 1378">
                          <a:extLst>
                            <a:ext uri="{FF2B5EF4-FFF2-40B4-BE49-F238E27FC236}">
                              <a16:creationId xmlns:a16="http://schemas.microsoft.com/office/drawing/2014/main" id="{BC743334-7556-41E5-B84A-92BB95DD45F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6098" y="3833812"/>
                          <a:ext cx="18954" cy="3714"/>
                        </a:xfrm>
                        <a:custGeom>
                          <a:avLst/>
                          <a:gdLst>
                            <a:gd name="connsiteX0" fmla="*/ 0 w 18954"/>
                            <a:gd name="connsiteY0" fmla="*/ 3715 h 3714"/>
                            <a:gd name="connsiteX1" fmla="*/ 4286 w 18954"/>
                            <a:gd name="connsiteY1" fmla="*/ 667 h 3714"/>
                            <a:gd name="connsiteX2" fmla="*/ 9239 w 18954"/>
                            <a:gd name="connsiteY2" fmla="*/ 0 h 3714"/>
                            <a:gd name="connsiteX3" fmla="*/ 18955 w 18954"/>
                            <a:gd name="connsiteY3" fmla="*/ 1810 h 3714"/>
                            <a:gd name="connsiteX4" fmla="*/ 14002 w 18954"/>
                            <a:gd name="connsiteY4" fmla="*/ 2858 h 3714"/>
                            <a:gd name="connsiteX5" fmla="*/ 9239 w 18954"/>
                            <a:gd name="connsiteY5" fmla="*/ 3143 h 3714"/>
                            <a:gd name="connsiteX6" fmla="*/ 4572 w 18954"/>
                            <a:gd name="connsiteY6" fmla="*/ 3048 h 3714"/>
                            <a:gd name="connsiteX7" fmla="*/ 0 w 18954"/>
                            <a:gd name="connsiteY7" fmla="*/ 3715 h 37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8954" h="3714">
                              <a:moveTo>
                                <a:pt x="0" y="3715"/>
                              </a:moveTo>
                              <a:cubicBezTo>
                                <a:pt x="667" y="1905"/>
                                <a:pt x="2667" y="1143"/>
                                <a:pt x="4286" y="667"/>
                              </a:cubicBezTo>
                              <a:cubicBezTo>
                                <a:pt x="5906" y="190"/>
                                <a:pt x="7620" y="0"/>
                                <a:pt x="9239" y="0"/>
                              </a:cubicBezTo>
                              <a:cubicBezTo>
                                <a:pt x="12573" y="0"/>
                                <a:pt x="15811" y="571"/>
                                <a:pt x="18955" y="1810"/>
                              </a:cubicBezTo>
                              <a:cubicBezTo>
                                <a:pt x="17335" y="2477"/>
                                <a:pt x="15621" y="2667"/>
                                <a:pt x="14002" y="2858"/>
                              </a:cubicBezTo>
                              <a:cubicBezTo>
                                <a:pt x="12382" y="3048"/>
                                <a:pt x="10763" y="3048"/>
                                <a:pt x="9239" y="3143"/>
                              </a:cubicBezTo>
                              <a:lnTo>
                                <a:pt x="4572" y="3048"/>
                              </a:lnTo>
                              <a:cubicBezTo>
                                <a:pt x="3048" y="3048"/>
                                <a:pt x="1524" y="2858"/>
                                <a:pt x="0" y="37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80" name="Freeform: Shape 1379">
                          <a:extLst>
                            <a:ext uri="{FF2B5EF4-FFF2-40B4-BE49-F238E27FC236}">
                              <a16:creationId xmlns:a16="http://schemas.microsoft.com/office/drawing/2014/main" id="{E946369D-3F34-42CE-9EC1-9FC6B1E8F47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518" y="3848055"/>
                          <a:ext cx="43060" cy="9568"/>
                        </a:xfrm>
                        <a:custGeom>
                          <a:avLst/>
                          <a:gdLst>
                            <a:gd name="connsiteX0" fmla="*/ 6104 w 43060"/>
                            <a:gd name="connsiteY0" fmla="*/ 9569 h 9568"/>
                            <a:gd name="connsiteX1" fmla="*/ 2389 w 43060"/>
                            <a:gd name="connsiteY1" fmla="*/ 7188 h 9568"/>
                            <a:gd name="connsiteX2" fmla="*/ 103 w 43060"/>
                            <a:gd name="connsiteY2" fmla="*/ 5283 h 9568"/>
                            <a:gd name="connsiteX3" fmla="*/ 389 w 43060"/>
                            <a:gd name="connsiteY3" fmla="*/ 2235 h 9568"/>
                            <a:gd name="connsiteX4" fmla="*/ 1341 w 43060"/>
                            <a:gd name="connsiteY4" fmla="*/ 1663 h 9568"/>
                            <a:gd name="connsiteX5" fmla="*/ 1531 w 43060"/>
                            <a:gd name="connsiteY5" fmla="*/ 1663 h 9568"/>
                            <a:gd name="connsiteX6" fmla="*/ 11438 w 43060"/>
                            <a:gd name="connsiteY6" fmla="*/ 901 h 9568"/>
                            <a:gd name="connsiteX7" fmla="*/ 22010 w 43060"/>
                            <a:gd name="connsiteY7" fmla="*/ 139 h 9568"/>
                            <a:gd name="connsiteX8" fmla="*/ 43060 w 43060"/>
                            <a:gd name="connsiteY8" fmla="*/ 996 h 9568"/>
                            <a:gd name="connsiteX9" fmla="*/ 22201 w 43060"/>
                            <a:gd name="connsiteY9" fmla="*/ 3187 h 9568"/>
                            <a:gd name="connsiteX10" fmla="*/ 11819 w 43060"/>
                            <a:gd name="connsiteY10" fmla="*/ 3854 h 9568"/>
                            <a:gd name="connsiteX11" fmla="*/ 960 w 43060"/>
                            <a:gd name="connsiteY11" fmla="*/ 3568 h 9568"/>
                            <a:gd name="connsiteX12" fmla="*/ 2103 w 43060"/>
                            <a:gd name="connsiteY12" fmla="*/ 2997 h 9568"/>
                            <a:gd name="connsiteX13" fmla="*/ 2770 w 43060"/>
                            <a:gd name="connsiteY13" fmla="*/ 5949 h 9568"/>
                            <a:gd name="connsiteX14" fmla="*/ 4865 w 43060"/>
                            <a:gd name="connsiteY14" fmla="*/ 7188 h 9568"/>
                            <a:gd name="connsiteX15" fmla="*/ 6104 w 43060"/>
                            <a:gd name="connsiteY15" fmla="*/ 9569 h 95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43060" h="9568">
                              <a:moveTo>
                                <a:pt x="6104" y="9569"/>
                              </a:moveTo>
                              <a:cubicBezTo>
                                <a:pt x="5627" y="7759"/>
                                <a:pt x="3913" y="7664"/>
                                <a:pt x="2389" y="7188"/>
                              </a:cubicBezTo>
                              <a:cubicBezTo>
                                <a:pt x="1627" y="6997"/>
                                <a:pt x="484" y="6616"/>
                                <a:pt x="103" y="5283"/>
                              </a:cubicBezTo>
                              <a:cubicBezTo>
                                <a:pt x="-183" y="4044"/>
                                <a:pt x="198" y="3092"/>
                                <a:pt x="389" y="2235"/>
                              </a:cubicBezTo>
                              <a:cubicBezTo>
                                <a:pt x="484" y="1854"/>
                                <a:pt x="960" y="1568"/>
                                <a:pt x="1341" y="1663"/>
                              </a:cubicBezTo>
                              <a:lnTo>
                                <a:pt x="1531" y="1663"/>
                              </a:lnTo>
                              <a:cubicBezTo>
                                <a:pt x="4675" y="2330"/>
                                <a:pt x="8008" y="1473"/>
                                <a:pt x="11438" y="901"/>
                              </a:cubicBezTo>
                              <a:cubicBezTo>
                                <a:pt x="15057" y="234"/>
                                <a:pt x="18581" y="330"/>
                                <a:pt x="22010" y="139"/>
                              </a:cubicBezTo>
                              <a:cubicBezTo>
                                <a:pt x="28964" y="-51"/>
                                <a:pt x="36107" y="-242"/>
                                <a:pt x="43060" y="996"/>
                              </a:cubicBezTo>
                              <a:cubicBezTo>
                                <a:pt x="36012" y="1663"/>
                                <a:pt x="29154" y="2616"/>
                                <a:pt x="22201" y="3187"/>
                              </a:cubicBezTo>
                              <a:cubicBezTo>
                                <a:pt x="18677" y="3568"/>
                                <a:pt x="15152" y="3378"/>
                                <a:pt x="11819" y="3854"/>
                              </a:cubicBezTo>
                              <a:cubicBezTo>
                                <a:pt x="8390" y="4235"/>
                                <a:pt x="4580" y="4902"/>
                                <a:pt x="960" y="3568"/>
                              </a:cubicBezTo>
                              <a:lnTo>
                                <a:pt x="2103" y="2997"/>
                              </a:lnTo>
                              <a:cubicBezTo>
                                <a:pt x="1436" y="4425"/>
                                <a:pt x="1246" y="5187"/>
                                <a:pt x="2770" y="5949"/>
                              </a:cubicBezTo>
                              <a:cubicBezTo>
                                <a:pt x="3436" y="6330"/>
                                <a:pt x="4198" y="6616"/>
                                <a:pt x="4865" y="7188"/>
                              </a:cubicBezTo>
                              <a:cubicBezTo>
                                <a:pt x="5722" y="7854"/>
                                <a:pt x="6199" y="8712"/>
                                <a:pt x="6104" y="956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</p:grpSp>
            </p:grpSp>
            <p:sp>
              <p:nvSpPr>
                <p:cNvPr id="1339" name="Freeform: Shape 1338">
                  <a:extLst>
                    <a:ext uri="{FF2B5EF4-FFF2-40B4-BE49-F238E27FC236}">
                      <a16:creationId xmlns:a16="http://schemas.microsoft.com/office/drawing/2014/main" id="{B1D032B8-8264-4F95-919B-339831312122}"/>
                    </a:ext>
                  </a:extLst>
                </p:cNvPr>
                <p:cNvSpPr/>
                <p:nvPr/>
              </p:nvSpPr>
              <p:spPr>
                <a:xfrm>
                  <a:off x="6064307" y="3097243"/>
                  <a:ext cx="12261" cy="69818"/>
                </a:xfrm>
                <a:custGeom>
                  <a:avLst/>
                  <a:gdLst>
                    <a:gd name="connsiteX0" fmla="*/ 12262 w 12261"/>
                    <a:gd name="connsiteY0" fmla="*/ 69818 h 69818"/>
                    <a:gd name="connsiteX1" fmla="*/ 5594 w 12261"/>
                    <a:gd name="connsiteY1" fmla="*/ 44101 h 69818"/>
                    <a:gd name="connsiteX2" fmla="*/ 9404 w 12261"/>
                    <a:gd name="connsiteY2" fmla="*/ 0 h 69818"/>
                    <a:gd name="connsiteX3" fmla="*/ 260 w 12261"/>
                    <a:gd name="connsiteY3" fmla="*/ 51245 h 69818"/>
                    <a:gd name="connsiteX4" fmla="*/ 12262 w 12261"/>
                    <a:gd name="connsiteY4" fmla="*/ 69818 h 69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61" h="69818">
                      <a:moveTo>
                        <a:pt x="12262" y="69818"/>
                      </a:moveTo>
                      <a:cubicBezTo>
                        <a:pt x="12262" y="69818"/>
                        <a:pt x="5880" y="60389"/>
                        <a:pt x="5594" y="44101"/>
                      </a:cubicBezTo>
                      <a:cubicBezTo>
                        <a:pt x="5309" y="27908"/>
                        <a:pt x="9404" y="0"/>
                        <a:pt x="9404" y="0"/>
                      </a:cubicBezTo>
                      <a:cubicBezTo>
                        <a:pt x="9404" y="0"/>
                        <a:pt x="-1835" y="36100"/>
                        <a:pt x="260" y="51245"/>
                      </a:cubicBezTo>
                      <a:cubicBezTo>
                        <a:pt x="2356" y="66389"/>
                        <a:pt x="12262" y="69818"/>
                        <a:pt x="12262" y="69818"/>
                      </a:cubicBezTo>
                      <a:close/>
                    </a:path>
                  </a:pathLst>
                </a:custGeom>
                <a:solidFill>
                  <a:srgbClr val="FFE42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40" name="Freeform: Shape 1339">
                  <a:extLst>
                    <a:ext uri="{FF2B5EF4-FFF2-40B4-BE49-F238E27FC236}">
                      <a16:creationId xmlns:a16="http://schemas.microsoft.com/office/drawing/2014/main" id="{8717FB51-3D14-4D02-A242-35233B7E1CA2}"/>
                    </a:ext>
                  </a:extLst>
                </p:cNvPr>
                <p:cNvSpPr/>
                <p:nvPr/>
              </p:nvSpPr>
              <p:spPr>
                <a:xfrm>
                  <a:off x="6021589" y="3086766"/>
                  <a:ext cx="12688" cy="80295"/>
                </a:xfrm>
                <a:custGeom>
                  <a:avLst/>
                  <a:gdLst>
                    <a:gd name="connsiteX0" fmla="*/ 12688 w 12688"/>
                    <a:gd name="connsiteY0" fmla="*/ 80296 h 80295"/>
                    <a:gd name="connsiteX1" fmla="*/ 5449 w 12688"/>
                    <a:gd name="connsiteY1" fmla="*/ 53721 h 80295"/>
                    <a:gd name="connsiteX2" fmla="*/ 12688 w 12688"/>
                    <a:gd name="connsiteY2" fmla="*/ 0 h 80295"/>
                    <a:gd name="connsiteX3" fmla="*/ 115 w 12688"/>
                    <a:gd name="connsiteY3" fmla="*/ 59912 h 80295"/>
                    <a:gd name="connsiteX4" fmla="*/ 12688 w 12688"/>
                    <a:gd name="connsiteY4" fmla="*/ 80296 h 80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88" h="80295">
                      <a:moveTo>
                        <a:pt x="12688" y="80296"/>
                      </a:moveTo>
                      <a:cubicBezTo>
                        <a:pt x="12688" y="80296"/>
                        <a:pt x="5163" y="69247"/>
                        <a:pt x="5449" y="53721"/>
                      </a:cubicBezTo>
                      <a:cubicBezTo>
                        <a:pt x="5735" y="38100"/>
                        <a:pt x="12688" y="0"/>
                        <a:pt x="12688" y="0"/>
                      </a:cubicBezTo>
                      <a:cubicBezTo>
                        <a:pt x="12688" y="0"/>
                        <a:pt x="-1409" y="43053"/>
                        <a:pt x="115" y="59912"/>
                      </a:cubicBezTo>
                      <a:cubicBezTo>
                        <a:pt x="1639" y="76772"/>
                        <a:pt x="12688" y="80296"/>
                        <a:pt x="12688" y="80296"/>
                      </a:cubicBezTo>
                      <a:close/>
                    </a:path>
                  </a:pathLst>
                </a:custGeom>
                <a:solidFill>
                  <a:srgbClr val="FFE42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41" name="Freeform: Shape 1340">
                  <a:extLst>
                    <a:ext uri="{FF2B5EF4-FFF2-40B4-BE49-F238E27FC236}">
                      <a16:creationId xmlns:a16="http://schemas.microsoft.com/office/drawing/2014/main" id="{D866796D-BCA2-4DD3-9109-526835B141D7}"/>
                    </a:ext>
                  </a:extLst>
                </p:cNvPr>
                <p:cNvSpPr/>
                <p:nvPr/>
              </p:nvSpPr>
              <p:spPr>
                <a:xfrm>
                  <a:off x="6080188" y="2871025"/>
                  <a:ext cx="10477" cy="66389"/>
                </a:xfrm>
                <a:custGeom>
                  <a:avLst/>
                  <a:gdLst>
                    <a:gd name="connsiteX0" fmla="*/ 0 w 10477"/>
                    <a:gd name="connsiteY0" fmla="*/ 0 h 66389"/>
                    <a:gd name="connsiteX1" fmla="*/ 8001 w 10477"/>
                    <a:gd name="connsiteY1" fmla="*/ 34957 h 66389"/>
                    <a:gd name="connsiteX2" fmla="*/ 10478 w 10477"/>
                    <a:gd name="connsiteY2" fmla="*/ 66389 h 66389"/>
                    <a:gd name="connsiteX3" fmla="*/ 8192 w 10477"/>
                    <a:gd name="connsiteY3" fmla="*/ 66389 h 66389"/>
                    <a:gd name="connsiteX4" fmla="*/ 0 w 10477"/>
                    <a:gd name="connsiteY4" fmla="*/ 0 h 66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7" h="66389">
                      <a:moveTo>
                        <a:pt x="0" y="0"/>
                      </a:moveTo>
                      <a:cubicBezTo>
                        <a:pt x="0" y="0"/>
                        <a:pt x="5715" y="14097"/>
                        <a:pt x="8001" y="34957"/>
                      </a:cubicBezTo>
                      <a:cubicBezTo>
                        <a:pt x="10192" y="55817"/>
                        <a:pt x="10478" y="66389"/>
                        <a:pt x="10478" y="66389"/>
                      </a:cubicBezTo>
                      <a:lnTo>
                        <a:pt x="8192" y="6638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42" name="Freeform: Shape 1341">
                  <a:extLst>
                    <a:ext uri="{FF2B5EF4-FFF2-40B4-BE49-F238E27FC236}">
                      <a16:creationId xmlns:a16="http://schemas.microsoft.com/office/drawing/2014/main" id="{10BBDB3B-15BD-4C08-BA08-37A6A18F0FE1}"/>
                    </a:ext>
                  </a:extLst>
                </p:cNvPr>
                <p:cNvSpPr/>
                <p:nvPr/>
              </p:nvSpPr>
              <p:spPr>
                <a:xfrm>
                  <a:off x="6006274" y="2831401"/>
                  <a:ext cx="39909" cy="102679"/>
                </a:xfrm>
                <a:custGeom>
                  <a:avLst/>
                  <a:gdLst>
                    <a:gd name="connsiteX0" fmla="*/ 0 w 39909"/>
                    <a:gd name="connsiteY0" fmla="*/ 0 h 102679"/>
                    <a:gd name="connsiteX1" fmla="*/ 26670 w 39909"/>
                    <a:gd name="connsiteY1" fmla="*/ 64294 h 102679"/>
                    <a:gd name="connsiteX2" fmla="*/ 39910 w 39909"/>
                    <a:gd name="connsiteY2" fmla="*/ 102680 h 102679"/>
                    <a:gd name="connsiteX3" fmla="*/ 35147 w 39909"/>
                    <a:gd name="connsiteY3" fmla="*/ 102108 h 102679"/>
                    <a:gd name="connsiteX4" fmla="*/ 0 w 39909"/>
                    <a:gd name="connsiteY4" fmla="*/ 0 h 102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909" h="102679">
                      <a:moveTo>
                        <a:pt x="0" y="0"/>
                      </a:moveTo>
                      <a:cubicBezTo>
                        <a:pt x="0" y="0"/>
                        <a:pt x="20860" y="47339"/>
                        <a:pt x="26670" y="64294"/>
                      </a:cubicBezTo>
                      <a:cubicBezTo>
                        <a:pt x="32576" y="81248"/>
                        <a:pt x="39910" y="102680"/>
                        <a:pt x="39910" y="102680"/>
                      </a:cubicBezTo>
                      <a:lnTo>
                        <a:pt x="35147" y="1021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1332" name="Freeform: Shape 1331">
                <a:extLst>
                  <a:ext uri="{FF2B5EF4-FFF2-40B4-BE49-F238E27FC236}">
                    <a16:creationId xmlns:a16="http://schemas.microsoft.com/office/drawing/2014/main" id="{4AE4131B-E8FB-48BD-8401-D3F1168DDFD7}"/>
                  </a:ext>
                </a:extLst>
              </p:cNvPr>
              <p:cNvSpPr/>
              <p:nvPr/>
            </p:nvSpPr>
            <p:spPr>
              <a:xfrm>
                <a:off x="5928645" y="4000404"/>
                <a:ext cx="335756" cy="29813"/>
              </a:xfrm>
              <a:custGeom>
                <a:avLst/>
                <a:gdLst>
                  <a:gd name="connsiteX0" fmla="*/ 69151 w 335756"/>
                  <a:gd name="connsiteY0" fmla="*/ 2476 h 29813"/>
                  <a:gd name="connsiteX1" fmla="*/ 152019 w 335756"/>
                  <a:gd name="connsiteY1" fmla="*/ 12287 h 29813"/>
                  <a:gd name="connsiteX2" fmla="*/ 280702 w 335756"/>
                  <a:gd name="connsiteY2" fmla="*/ 0 h 29813"/>
                  <a:gd name="connsiteX3" fmla="*/ 335756 w 335756"/>
                  <a:gd name="connsiteY3" fmla="*/ 29813 h 29813"/>
                  <a:gd name="connsiteX4" fmla="*/ 0 w 335756"/>
                  <a:gd name="connsiteY4" fmla="*/ 29813 h 29813"/>
                  <a:gd name="connsiteX5" fmla="*/ 69151 w 335756"/>
                  <a:gd name="connsiteY5" fmla="*/ 2476 h 29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5756" h="29813">
                    <a:moveTo>
                      <a:pt x="69151" y="2476"/>
                    </a:moveTo>
                    <a:cubicBezTo>
                      <a:pt x="69151" y="2476"/>
                      <a:pt x="102203" y="10954"/>
                      <a:pt x="152019" y="12287"/>
                    </a:cubicBezTo>
                    <a:cubicBezTo>
                      <a:pt x="201835" y="13621"/>
                      <a:pt x="280702" y="0"/>
                      <a:pt x="280702" y="0"/>
                    </a:cubicBezTo>
                    <a:lnTo>
                      <a:pt x="335756" y="29813"/>
                    </a:lnTo>
                    <a:lnTo>
                      <a:pt x="0" y="29813"/>
                    </a:lnTo>
                    <a:lnTo>
                      <a:pt x="69151" y="2476"/>
                    </a:lnTo>
                    <a:close/>
                  </a:path>
                </a:pathLst>
              </a:custGeom>
              <a:solidFill>
                <a:srgbClr val="F2AD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33" name="Freeform: Shape 1332">
                <a:extLst>
                  <a:ext uri="{FF2B5EF4-FFF2-40B4-BE49-F238E27FC236}">
                    <a16:creationId xmlns:a16="http://schemas.microsoft.com/office/drawing/2014/main" id="{F299B91D-FCDF-404E-B386-2A1866A201F9}"/>
                  </a:ext>
                </a:extLst>
              </p:cNvPr>
              <p:cNvSpPr/>
              <p:nvPr/>
            </p:nvSpPr>
            <p:spPr>
              <a:xfrm>
                <a:off x="5895975" y="4030122"/>
                <a:ext cx="401192" cy="73628"/>
              </a:xfrm>
              <a:custGeom>
                <a:avLst/>
                <a:gdLst>
                  <a:gd name="connsiteX0" fmla="*/ 368522 w 401192"/>
                  <a:gd name="connsiteY0" fmla="*/ 0 h 73628"/>
                  <a:gd name="connsiteX1" fmla="*/ 204311 w 401192"/>
                  <a:gd name="connsiteY1" fmla="*/ 0 h 73628"/>
                  <a:gd name="connsiteX2" fmla="*/ 196787 w 401192"/>
                  <a:gd name="connsiteY2" fmla="*/ 0 h 73628"/>
                  <a:gd name="connsiteX3" fmla="*/ 32671 w 401192"/>
                  <a:gd name="connsiteY3" fmla="*/ 0 h 73628"/>
                  <a:gd name="connsiteX4" fmla="*/ 0 w 401192"/>
                  <a:gd name="connsiteY4" fmla="*/ 73628 h 73628"/>
                  <a:gd name="connsiteX5" fmla="*/ 196787 w 401192"/>
                  <a:gd name="connsiteY5" fmla="*/ 73628 h 73628"/>
                  <a:gd name="connsiteX6" fmla="*/ 204311 w 401192"/>
                  <a:gd name="connsiteY6" fmla="*/ 73628 h 73628"/>
                  <a:gd name="connsiteX7" fmla="*/ 401193 w 401192"/>
                  <a:gd name="connsiteY7" fmla="*/ 73628 h 7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1192" h="73628">
                    <a:moveTo>
                      <a:pt x="368522" y="0"/>
                    </a:moveTo>
                    <a:lnTo>
                      <a:pt x="204311" y="0"/>
                    </a:lnTo>
                    <a:lnTo>
                      <a:pt x="196787" y="0"/>
                    </a:lnTo>
                    <a:lnTo>
                      <a:pt x="32671" y="0"/>
                    </a:lnTo>
                    <a:lnTo>
                      <a:pt x="0" y="73628"/>
                    </a:lnTo>
                    <a:lnTo>
                      <a:pt x="196787" y="73628"/>
                    </a:lnTo>
                    <a:lnTo>
                      <a:pt x="204311" y="73628"/>
                    </a:lnTo>
                    <a:lnTo>
                      <a:pt x="401193" y="73628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34" name="Freeform: Shape 1333">
                <a:extLst>
                  <a:ext uri="{FF2B5EF4-FFF2-40B4-BE49-F238E27FC236}">
                    <a16:creationId xmlns:a16="http://schemas.microsoft.com/office/drawing/2014/main" id="{D779FA33-1C5D-409F-913B-E8685A173BCD}"/>
                  </a:ext>
                </a:extLst>
              </p:cNvPr>
              <p:cNvSpPr/>
              <p:nvPr/>
            </p:nvSpPr>
            <p:spPr>
              <a:xfrm>
                <a:off x="5928645" y="4030122"/>
                <a:ext cx="368522" cy="73628"/>
              </a:xfrm>
              <a:custGeom>
                <a:avLst/>
                <a:gdLst>
                  <a:gd name="connsiteX0" fmla="*/ 0 w 368522"/>
                  <a:gd name="connsiteY0" fmla="*/ 0 h 73628"/>
                  <a:gd name="connsiteX1" fmla="*/ 77343 w 368522"/>
                  <a:gd name="connsiteY1" fmla="*/ 30671 h 73628"/>
                  <a:gd name="connsiteX2" fmla="*/ 77534 w 368522"/>
                  <a:gd name="connsiteY2" fmla="*/ 73628 h 73628"/>
                  <a:gd name="connsiteX3" fmla="*/ 368522 w 368522"/>
                  <a:gd name="connsiteY3" fmla="*/ 73628 h 73628"/>
                  <a:gd name="connsiteX4" fmla="*/ 335852 w 368522"/>
                  <a:gd name="connsiteY4" fmla="*/ 0 h 73628"/>
                  <a:gd name="connsiteX5" fmla="*/ 0 w 368522"/>
                  <a:gd name="connsiteY5" fmla="*/ 0 h 7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8522" h="73628">
                    <a:moveTo>
                      <a:pt x="0" y="0"/>
                    </a:moveTo>
                    <a:cubicBezTo>
                      <a:pt x="0" y="0"/>
                      <a:pt x="12573" y="9620"/>
                      <a:pt x="77343" y="30671"/>
                    </a:cubicBezTo>
                    <a:cubicBezTo>
                      <a:pt x="142018" y="51721"/>
                      <a:pt x="77534" y="73628"/>
                      <a:pt x="77534" y="73628"/>
                    </a:cubicBezTo>
                    <a:lnTo>
                      <a:pt x="368522" y="73628"/>
                    </a:lnTo>
                    <a:lnTo>
                      <a:pt x="33585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6E00">
                  <a:alpha val="83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35" name="Freeform: Shape 1334">
                <a:extLst>
                  <a:ext uri="{FF2B5EF4-FFF2-40B4-BE49-F238E27FC236}">
                    <a16:creationId xmlns:a16="http://schemas.microsoft.com/office/drawing/2014/main" id="{B5FC4CDB-FF96-41DC-A360-DEEF33A2F61C}"/>
                  </a:ext>
                </a:extLst>
              </p:cNvPr>
              <p:cNvSpPr/>
              <p:nvPr/>
            </p:nvSpPr>
            <p:spPr>
              <a:xfrm>
                <a:off x="5915501" y="2757487"/>
                <a:ext cx="362140" cy="57435"/>
              </a:xfrm>
              <a:custGeom>
                <a:avLst/>
                <a:gdLst>
                  <a:gd name="connsiteX0" fmla="*/ 29432 w 362140"/>
                  <a:gd name="connsiteY0" fmla="*/ 57436 h 57435"/>
                  <a:gd name="connsiteX1" fmla="*/ 177641 w 362140"/>
                  <a:gd name="connsiteY1" fmla="*/ 57436 h 57435"/>
                  <a:gd name="connsiteX2" fmla="*/ 184499 w 362140"/>
                  <a:gd name="connsiteY2" fmla="*/ 57436 h 57435"/>
                  <a:gd name="connsiteX3" fmla="*/ 332613 w 362140"/>
                  <a:gd name="connsiteY3" fmla="*/ 57436 h 57435"/>
                  <a:gd name="connsiteX4" fmla="*/ 362141 w 362140"/>
                  <a:gd name="connsiteY4" fmla="*/ 0 h 57435"/>
                  <a:gd name="connsiteX5" fmla="*/ 184499 w 362140"/>
                  <a:gd name="connsiteY5" fmla="*/ 0 h 57435"/>
                  <a:gd name="connsiteX6" fmla="*/ 177641 w 362140"/>
                  <a:gd name="connsiteY6" fmla="*/ 0 h 57435"/>
                  <a:gd name="connsiteX7" fmla="*/ 0 w 362140"/>
                  <a:gd name="connsiteY7" fmla="*/ 0 h 57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2140" h="57435">
                    <a:moveTo>
                      <a:pt x="29432" y="57436"/>
                    </a:moveTo>
                    <a:lnTo>
                      <a:pt x="177641" y="57436"/>
                    </a:lnTo>
                    <a:lnTo>
                      <a:pt x="184499" y="57436"/>
                    </a:lnTo>
                    <a:lnTo>
                      <a:pt x="332613" y="57436"/>
                    </a:lnTo>
                    <a:lnTo>
                      <a:pt x="362141" y="0"/>
                    </a:lnTo>
                    <a:lnTo>
                      <a:pt x="184499" y="0"/>
                    </a:lnTo>
                    <a:lnTo>
                      <a:pt x="17764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36" name="Freeform: Shape 1335">
                <a:extLst>
                  <a:ext uri="{FF2B5EF4-FFF2-40B4-BE49-F238E27FC236}">
                    <a16:creationId xmlns:a16="http://schemas.microsoft.com/office/drawing/2014/main" id="{2CB1A69E-4207-4B14-B3B6-1A027F247E5E}"/>
                  </a:ext>
                </a:extLst>
              </p:cNvPr>
              <p:cNvSpPr/>
              <p:nvPr/>
            </p:nvSpPr>
            <p:spPr>
              <a:xfrm>
                <a:off x="5931408" y="2757487"/>
                <a:ext cx="340899" cy="57435"/>
              </a:xfrm>
              <a:custGeom>
                <a:avLst/>
                <a:gdLst>
                  <a:gd name="connsiteX0" fmla="*/ 225266 w 340899"/>
                  <a:gd name="connsiteY0" fmla="*/ 57436 h 57435"/>
                  <a:gd name="connsiteX1" fmla="*/ 134493 w 340899"/>
                  <a:gd name="connsiteY1" fmla="*/ 31718 h 57435"/>
                  <a:gd name="connsiteX2" fmla="*/ 0 w 340899"/>
                  <a:gd name="connsiteY2" fmla="*/ 0 h 57435"/>
                  <a:gd name="connsiteX3" fmla="*/ 340900 w 340899"/>
                  <a:gd name="connsiteY3" fmla="*/ 0 h 57435"/>
                  <a:gd name="connsiteX4" fmla="*/ 311467 w 340899"/>
                  <a:gd name="connsiteY4" fmla="*/ 57436 h 57435"/>
                  <a:gd name="connsiteX5" fmla="*/ 225266 w 340899"/>
                  <a:gd name="connsiteY5" fmla="*/ 57436 h 57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0899" h="57435">
                    <a:moveTo>
                      <a:pt x="225266" y="57436"/>
                    </a:moveTo>
                    <a:cubicBezTo>
                      <a:pt x="225266" y="57436"/>
                      <a:pt x="3715" y="38386"/>
                      <a:pt x="134493" y="31718"/>
                    </a:cubicBezTo>
                    <a:cubicBezTo>
                      <a:pt x="194977" y="28670"/>
                      <a:pt x="0" y="0"/>
                      <a:pt x="0" y="0"/>
                    </a:cubicBezTo>
                    <a:lnTo>
                      <a:pt x="340900" y="0"/>
                    </a:lnTo>
                    <a:lnTo>
                      <a:pt x="311467" y="57436"/>
                    </a:lnTo>
                    <a:lnTo>
                      <a:pt x="225266" y="57436"/>
                    </a:lnTo>
                    <a:close/>
                  </a:path>
                </a:pathLst>
              </a:custGeom>
              <a:solidFill>
                <a:srgbClr val="FF8B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37" name="Freeform: Shape 1336">
                <a:extLst>
                  <a:ext uri="{FF2B5EF4-FFF2-40B4-BE49-F238E27FC236}">
                    <a16:creationId xmlns:a16="http://schemas.microsoft.com/office/drawing/2014/main" id="{0412FA0F-B546-4BE7-9C75-068D79683EC0}"/>
                  </a:ext>
                </a:extLst>
              </p:cNvPr>
              <p:cNvSpPr/>
              <p:nvPr/>
            </p:nvSpPr>
            <p:spPr>
              <a:xfrm>
                <a:off x="5928645" y="4002880"/>
                <a:ext cx="109061" cy="27336"/>
              </a:xfrm>
              <a:custGeom>
                <a:avLst/>
                <a:gdLst>
                  <a:gd name="connsiteX0" fmla="*/ 69151 w 109061"/>
                  <a:gd name="connsiteY0" fmla="*/ 0 h 27336"/>
                  <a:gd name="connsiteX1" fmla="*/ 71628 w 109061"/>
                  <a:gd name="connsiteY1" fmla="*/ 15335 h 27336"/>
                  <a:gd name="connsiteX2" fmla="*/ 109061 w 109061"/>
                  <a:gd name="connsiteY2" fmla="*/ 27337 h 27336"/>
                  <a:gd name="connsiteX3" fmla="*/ 0 w 109061"/>
                  <a:gd name="connsiteY3" fmla="*/ 27337 h 27336"/>
                  <a:gd name="connsiteX4" fmla="*/ 69151 w 109061"/>
                  <a:gd name="connsiteY4" fmla="*/ 0 h 27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061" h="27336">
                    <a:moveTo>
                      <a:pt x="69151" y="0"/>
                    </a:moveTo>
                    <a:cubicBezTo>
                      <a:pt x="69151" y="0"/>
                      <a:pt x="52197" y="10573"/>
                      <a:pt x="71628" y="15335"/>
                    </a:cubicBezTo>
                    <a:cubicBezTo>
                      <a:pt x="91059" y="20003"/>
                      <a:pt x="109061" y="27337"/>
                      <a:pt x="109061" y="27337"/>
                    </a:cubicBezTo>
                    <a:lnTo>
                      <a:pt x="0" y="27337"/>
                    </a:lnTo>
                    <a:lnTo>
                      <a:pt x="69151" y="0"/>
                    </a:lnTo>
                    <a:close/>
                  </a:path>
                </a:pathLst>
              </a:custGeom>
              <a:solidFill>
                <a:srgbClr val="FFE42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B77489A2-E6B5-4E0A-B9ED-27AB56EB9929}"/>
                </a:ext>
              </a:extLst>
            </p:cNvPr>
            <p:cNvSpPr/>
            <p:nvPr/>
          </p:nvSpPr>
          <p:spPr>
            <a:xfrm>
              <a:off x="6084093" y="2757487"/>
              <a:ext cx="213074" cy="1346263"/>
            </a:xfrm>
            <a:custGeom>
              <a:avLst/>
              <a:gdLst>
                <a:gd name="connsiteX0" fmla="*/ 193548 w 213074"/>
                <a:gd name="connsiteY0" fmla="*/ 0 h 1346263"/>
                <a:gd name="connsiteX1" fmla="*/ 164021 w 213074"/>
                <a:gd name="connsiteY1" fmla="*/ 57436 h 1346263"/>
                <a:gd name="connsiteX2" fmla="*/ 122873 w 213074"/>
                <a:gd name="connsiteY2" fmla="*/ 57436 h 1346263"/>
                <a:gd name="connsiteX3" fmla="*/ 88678 w 213074"/>
                <a:gd name="connsiteY3" fmla="*/ 170402 h 1346263"/>
                <a:gd name="connsiteX4" fmla="*/ 125349 w 213074"/>
                <a:gd name="connsiteY4" fmla="*/ 1242822 h 1346263"/>
                <a:gd name="connsiteX5" fmla="*/ 180403 w 213074"/>
                <a:gd name="connsiteY5" fmla="*/ 1272635 h 1346263"/>
                <a:gd name="connsiteX6" fmla="*/ 213074 w 213074"/>
                <a:gd name="connsiteY6" fmla="*/ 1346264 h 1346263"/>
                <a:gd name="connsiteX7" fmla="*/ 32480 w 213074"/>
                <a:gd name="connsiteY7" fmla="*/ 1260348 h 1346263"/>
                <a:gd name="connsiteX8" fmla="*/ 0 w 213074"/>
                <a:gd name="connsiteY8" fmla="*/ 0 h 1346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074" h="1346263">
                  <a:moveTo>
                    <a:pt x="193548" y="0"/>
                  </a:moveTo>
                  <a:lnTo>
                    <a:pt x="164021" y="57436"/>
                  </a:lnTo>
                  <a:lnTo>
                    <a:pt x="122873" y="57436"/>
                  </a:lnTo>
                  <a:lnTo>
                    <a:pt x="88678" y="170402"/>
                  </a:lnTo>
                  <a:lnTo>
                    <a:pt x="125349" y="1242822"/>
                  </a:lnTo>
                  <a:lnTo>
                    <a:pt x="180403" y="1272635"/>
                  </a:lnTo>
                  <a:lnTo>
                    <a:pt x="213074" y="1346264"/>
                  </a:lnTo>
                  <a:lnTo>
                    <a:pt x="32480" y="12603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031">
                <a:alpha val="15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541" name="Graphic 1539">
            <a:extLst>
              <a:ext uri="{FF2B5EF4-FFF2-40B4-BE49-F238E27FC236}">
                <a16:creationId xmlns:a16="http://schemas.microsoft.com/office/drawing/2014/main" id="{69A035DA-3702-461C-BAF0-5A716D6A50EC}"/>
              </a:ext>
            </a:extLst>
          </p:cNvPr>
          <p:cNvGrpSpPr/>
          <p:nvPr/>
        </p:nvGrpSpPr>
        <p:grpSpPr>
          <a:xfrm flipH="1">
            <a:off x="9322638" y="4344555"/>
            <a:ext cx="1670160" cy="2702497"/>
            <a:chOff x="5462600" y="2409845"/>
            <a:chExt cx="1263895" cy="2042270"/>
          </a:xfrm>
        </p:grpSpPr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91085CE3-CF70-4D6C-93E8-A90F18041D55}"/>
                </a:ext>
              </a:extLst>
            </p:cNvPr>
            <p:cNvSpPr/>
            <p:nvPr/>
          </p:nvSpPr>
          <p:spPr>
            <a:xfrm>
              <a:off x="6160493" y="2461361"/>
              <a:ext cx="566002" cy="478156"/>
            </a:xfrm>
            <a:custGeom>
              <a:avLst/>
              <a:gdLst>
                <a:gd name="connsiteX0" fmla="*/ 563594 w 566001"/>
                <a:gd name="connsiteY0" fmla="*/ 360045 h 478155"/>
                <a:gd name="connsiteX1" fmla="*/ 530543 w 566001"/>
                <a:gd name="connsiteY1" fmla="*/ 326422 h 478155"/>
                <a:gd name="connsiteX2" fmla="*/ 511874 w 566001"/>
                <a:gd name="connsiteY2" fmla="*/ 303657 h 478155"/>
                <a:gd name="connsiteX3" fmla="*/ 504920 w 566001"/>
                <a:gd name="connsiteY3" fmla="*/ 282797 h 478155"/>
                <a:gd name="connsiteX4" fmla="*/ 504254 w 566001"/>
                <a:gd name="connsiteY4" fmla="*/ 280607 h 478155"/>
                <a:gd name="connsiteX5" fmla="*/ 504254 w 566001"/>
                <a:gd name="connsiteY5" fmla="*/ 280607 h 478155"/>
                <a:gd name="connsiteX6" fmla="*/ 486728 w 566001"/>
                <a:gd name="connsiteY6" fmla="*/ 231553 h 478155"/>
                <a:gd name="connsiteX7" fmla="*/ 447580 w 566001"/>
                <a:gd name="connsiteY7" fmla="*/ 177927 h 478155"/>
                <a:gd name="connsiteX8" fmla="*/ 393287 w 566001"/>
                <a:gd name="connsiteY8" fmla="*/ 142685 h 478155"/>
                <a:gd name="connsiteX9" fmla="*/ 332804 w 566001"/>
                <a:gd name="connsiteY9" fmla="*/ 125349 h 478155"/>
                <a:gd name="connsiteX10" fmla="*/ 325660 w 566001"/>
                <a:gd name="connsiteY10" fmla="*/ 123444 h 478155"/>
                <a:gd name="connsiteX11" fmla="*/ 288036 w 566001"/>
                <a:gd name="connsiteY11" fmla="*/ 158020 h 478155"/>
                <a:gd name="connsiteX12" fmla="*/ 287941 w 566001"/>
                <a:gd name="connsiteY12" fmla="*/ 158115 h 478155"/>
                <a:gd name="connsiteX13" fmla="*/ 287465 w 566001"/>
                <a:gd name="connsiteY13" fmla="*/ 158496 h 478155"/>
                <a:gd name="connsiteX14" fmla="*/ 287179 w 566001"/>
                <a:gd name="connsiteY14" fmla="*/ 158687 h 478155"/>
                <a:gd name="connsiteX15" fmla="*/ 286798 w 566001"/>
                <a:gd name="connsiteY15" fmla="*/ 158972 h 478155"/>
                <a:gd name="connsiteX16" fmla="*/ 286607 w 566001"/>
                <a:gd name="connsiteY16" fmla="*/ 159163 h 478155"/>
                <a:gd name="connsiteX17" fmla="*/ 286512 w 566001"/>
                <a:gd name="connsiteY17" fmla="*/ 159258 h 478155"/>
                <a:gd name="connsiteX18" fmla="*/ 286417 w 566001"/>
                <a:gd name="connsiteY18" fmla="*/ 159353 h 478155"/>
                <a:gd name="connsiteX19" fmla="*/ 246412 w 566001"/>
                <a:gd name="connsiteY19" fmla="*/ 0 h 478155"/>
                <a:gd name="connsiteX20" fmla="*/ 229172 w 566001"/>
                <a:gd name="connsiteY20" fmla="*/ 19812 h 478155"/>
                <a:gd name="connsiteX21" fmla="*/ 204502 w 566001"/>
                <a:gd name="connsiteY21" fmla="*/ 56579 h 478155"/>
                <a:gd name="connsiteX22" fmla="*/ 219361 w 566001"/>
                <a:gd name="connsiteY22" fmla="*/ 159353 h 478155"/>
                <a:gd name="connsiteX23" fmla="*/ 95060 w 566001"/>
                <a:gd name="connsiteY23" fmla="*/ 196691 h 478155"/>
                <a:gd name="connsiteX24" fmla="*/ 62294 w 566001"/>
                <a:gd name="connsiteY24" fmla="*/ 281559 h 478155"/>
                <a:gd name="connsiteX25" fmla="*/ 58293 w 566001"/>
                <a:gd name="connsiteY25" fmla="*/ 301943 h 478155"/>
                <a:gd name="connsiteX26" fmla="*/ 57626 w 566001"/>
                <a:gd name="connsiteY26" fmla="*/ 304229 h 478155"/>
                <a:gd name="connsiteX27" fmla="*/ 50387 w 566001"/>
                <a:gd name="connsiteY27" fmla="*/ 320897 h 478155"/>
                <a:gd name="connsiteX28" fmla="*/ 34957 w 566001"/>
                <a:gd name="connsiteY28" fmla="*/ 354330 h 478155"/>
                <a:gd name="connsiteX29" fmla="*/ 34957 w 566001"/>
                <a:gd name="connsiteY29" fmla="*/ 354330 h 478155"/>
                <a:gd name="connsiteX30" fmla="*/ 33242 w 566001"/>
                <a:gd name="connsiteY30" fmla="*/ 358521 h 478155"/>
                <a:gd name="connsiteX31" fmla="*/ 18002 w 566001"/>
                <a:gd name="connsiteY31" fmla="*/ 393764 h 478155"/>
                <a:gd name="connsiteX32" fmla="*/ 17050 w 566001"/>
                <a:gd name="connsiteY32" fmla="*/ 395573 h 478155"/>
                <a:gd name="connsiteX33" fmla="*/ 15050 w 566001"/>
                <a:gd name="connsiteY33" fmla="*/ 400145 h 478155"/>
                <a:gd name="connsiteX34" fmla="*/ 14859 w 566001"/>
                <a:gd name="connsiteY34" fmla="*/ 400622 h 478155"/>
                <a:gd name="connsiteX35" fmla="*/ 10763 w 566001"/>
                <a:gd name="connsiteY35" fmla="*/ 410051 h 478155"/>
                <a:gd name="connsiteX36" fmla="*/ 10573 w 566001"/>
                <a:gd name="connsiteY36" fmla="*/ 410528 h 478155"/>
                <a:gd name="connsiteX37" fmla="*/ 8858 w 566001"/>
                <a:gd name="connsiteY37" fmla="*/ 414528 h 478155"/>
                <a:gd name="connsiteX38" fmla="*/ 8382 w 566001"/>
                <a:gd name="connsiteY38" fmla="*/ 415576 h 478155"/>
                <a:gd name="connsiteX39" fmla="*/ 6858 w 566001"/>
                <a:gd name="connsiteY39" fmla="*/ 419291 h 478155"/>
                <a:gd name="connsiteX40" fmla="*/ 6477 w 566001"/>
                <a:gd name="connsiteY40" fmla="*/ 420148 h 478155"/>
                <a:gd name="connsiteX41" fmla="*/ 4572 w 566001"/>
                <a:gd name="connsiteY41" fmla="*/ 424815 h 478155"/>
                <a:gd name="connsiteX42" fmla="*/ 4477 w 566001"/>
                <a:gd name="connsiteY42" fmla="*/ 425006 h 478155"/>
                <a:gd name="connsiteX43" fmla="*/ 2762 w 566001"/>
                <a:gd name="connsiteY43" fmla="*/ 429292 h 478155"/>
                <a:gd name="connsiteX44" fmla="*/ 2286 w 566001"/>
                <a:gd name="connsiteY44" fmla="*/ 430530 h 478155"/>
                <a:gd name="connsiteX45" fmla="*/ 1048 w 566001"/>
                <a:gd name="connsiteY45" fmla="*/ 433959 h 478155"/>
                <a:gd name="connsiteX46" fmla="*/ 572 w 566001"/>
                <a:gd name="connsiteY46" fmla="*/ 435197 h 478155"/>
                <a:gd name="connsiteX47" fmla="*/ 0 w 566001"/>
                <a:gd name="connsiteY47" fmla="*/ 436817 h 478155"/>
                <a:gd name="connsiteX48" fmla="*/ 10097 w 566001"/>
                <a:gd name="connsiteY48" fmla="*/ 447294 h 478155"/>
                <a:gd name="connsiteX49" fmla="*/ 49244 w 566001"/>
                <a:gd name="connsiteY49" fmla="*/ 478155 h 478155"/>
                <a:gd name="connsiteX50" fmla="*/ 50292 w 566001"/>
                <a:gd name="connsiteY50" fmla="*/ 466154 h 478155"/>
                <a:gd name="connsiteX51" fmla="*/ 77057 w 566001"/>
                <a:gd name="connsiteY51" fmla="*/ 374237 h 478155"/>
                <a:gd name="connsiteX52" fmla="*/ 95917 w 566001"/>
                <a:gd name="connsiteY52" fmla="*/ 330518 h 478155"/>
                <a:gd name="connsiteX53" fmla="*/ 121349 w 566001"/>
                <a:gd name="connsiteY53" fmla="*/ 299276 h 478155"/>
                <a:gd name="connsiteX54" fmla="*/ 124778 w 566001"/>
                <a:gd name="connsiteY54" fmla="*/ 301847 h 478155"/>
                <a:gd name="connsiteX55" fmla="*/ 182785 w 566001"/>
                <a:gd name="connsiteY55" fmla="*/ 380905 h 478155"/>
                <a:gd name="connsiteX56" fmla="*/ 263843 w 566001"/>
                <a:gd name="connsiteY56" fmla="*/ 411004 h 478155"/>
                <a:gd name="connsiteX57" fmla="*/ 321088 w 566001"/>
                <a:gd name="connsiteY57" fmla="*/ 411671 h 478155"/>
                <a:gd name="connsiteX58" fmla="*/ 372713 w 566001"/>
                <a:gd name="connsiteY58" fmla="*/ 422148 h 478155"/>
                <a:gd name="connsiteX59" fmla="*/ 471107 w 566001"/>
                <a:gd name="connsiteY59" fmla="*/ 443103 h 478155"/>
                <a:gd name="connsiteX60" fmla="*/ 473774 w 566001"/>
                <a:gd name="connsiteY60" fmla="*/ 442817 h 478155"/>
                <a:gd name="connsiteX61" fmla="*/ 474631 w 566001"/>
                <a:gd name="connsiteY61" fmla="*/ 442722 h 478155"/>
                <a:gd name="connsiteX62" fmla="*/ 476345 w 566001"/>
                <a:gd name="connsiteY62" fmla="*/ 442532 h 478155"/>
                <a:gd name="connsiteX63" fmla="*/ 477393 w 566001"/>
                <a:gd name="connsiteY63" fmla="*/ 442341 h 478155"/>
                <a:gd name="connsiteX64" fmla="*/ 478917 w 566001"/>
                <a:gd name="connsiteY64" fmla="*/ 442055 h 478155"/>
                <a:gd name="connsiteX65" fmla="*/ 480060 w 566001"/>
                <a:gd name="connsiteY65" fmla="*/ 441865 h 478155"/>
                <a:gd name="connsiteX66" fmla="*/ 481489 w 566001"/>
                <a:gd name="connsiteY66" fmla="*/ 441579 h 478155"/>
                <a:gd name="connsiteX67" fmla="*/ 482727 w 566001"/>
                <a:gd name="connsiteY67" fmla="*/ 441293 h 478155"/>
                <a:gd name="connsiteX68" fmla="*/ 484061 w 566001"/>
                <a:gd name="connsiteY68" fmla="*/ 441008 h 478155"/>
                <a:gd name="connsiteX69" fmla="*/ 485299 w 566001"/>
                <a:gd name="connsiteY69" fmla="*/ 440626 h 478155"/>
                <a:gd name="connsiteX70" fmla="*/ 486537 w 566001"/>
                <a:gd name="connsiteY70" fmla="*/ 440246 h 478155"/>
                <a:gd name="connsiteX71" fmla="*/ 487775 w 566001"/>
                <a:gd name="connsiteY71" fmla="*/ 439865 h 478155"/>
                <a:gd name="connsiteX72" fmla="*/ 489014 w 566001"/>
                <a:gd name="connsiteY72" fmla="*/ 439484 h 478155"/>
                <a:gd name="connsiteX73" fmla="*/ 490347 w 566001"/>
                <a:gd name="connsiteY73" fmla="*/ 439007 h 478155"/>
                <a:gd name="connsiteX74" fmla="*/ 491490 w 566001"/>
                <a:gd name="connsiteY74" fmla="*/ 438626 h 478155"/>
                <a:gd name="connsiteX75" fmla="*/ 492824 w 566001"/>
                <a:gd name="connsiteY75" fmla="*/ 438150 h 478155"/>
                <a:gd name="connsiteX76" fmla="*/ 493967 w 566001"/>
                <a:gd name="connsiteY76" fmla="*/ 437674 h 478155"/>
                <a:gd name="connsiteX77" fmla="*/ 495300 w 566001"/>
                <a:gd name="connsiteY77" fmla="*/ 437102 h 478155"/>
                <a:gd name="connsiteX78" fmla="*/ 496348 w 566001"/>
                <a:gd name="connsiteY78" fmla="*/ 436626 h 478155"/>
                <a:gd name="connsiteX79" fmla="*/ 497681 w 566001"/>
                <a:gd name="connsiteY79" fmla="*/ 436055 h 478155"/>
                <a:gd name="connsiteX80" fmla="*/ 498729 w 566001"/>
                <a:gd name="connsiteY80" fmla="*/ 435578 h 478155"/>
                <a:gd name="connsiteX81" fmla="*/ 500063 w 566001"/>
                <a:gd name="connsiteY81" fmla="*/ 434912 h 478155"/>
                <a:gd name="connsiteX82" fmla="*/ 501015 w 566001"/>
                <a:gd name="connsiteY82" fmla="*/ 434435 h 478155"/>
                <a:gd name="connsiteX83" fmla="*/ 502349 w 566001"/>
                <a:gd name="connsiteY83" fmla="*/ 433673 h 478155"/>
                <a:gd name="connsiteX84" fmla="*/ 503301 w 566001"/>
                <a:gd name="connsiteY84" fmla="*/ 433197 h 478155"/>
                <a:gd name="connsiteX85" fmla="*/ 504635 w 566001"/>
                <a:gd name="connsiteY85" fmla="*/ 432435 h 478155"/>
                <a:gd name="connsiteX86" fmla="*/ 505492 w 566001"/>
                <a:gd name="connsiteY86" fmla="*/ 431959 h 478155"/>
                <a:gd name="connsiteX87" fmla="*/ 506825 w 566001"/>
                <a:gd name="connsiteY87" fmla="*/ 431101 h 478155"/>
                <a:gd name="connsiteX88" fmla="*/ 507683 w 566001"/>
                <a:gd name="connsiteY88" fmla="*/ 430625 h 478155"/>
                <a:gd name="connsiteX89" fmla="*/ 509111 w 566001"/>
                <a:gd name="connsiteY89" fmla="*/ 429673 h 478155"/>
                <a:gd name="connsiteX90" fmla="*/ 509873 w 566001"/>
                <a:gd name="connsiteY90" fmla="*/ 429101 h 478155"/>
                <a:gd name="connsiteX91" fmla="*/ 511302 w 566001"/>
                <a:gd name="connsiteY91" fmla="*/ 428149 h 478155"/>
                <a:gd name="connsiteX92" fmla="*/ 512064 w 566001"/>
                <a:gd name="connsiteY92" fmla="*/ 427577 h 478155"/>
                <a:gd name="connsiteX93" fmla="*/ 513493 w 566001"/>
                <a:gd name="connsiteY93" fmla="*/ 426530 h 478155"/>
                <a:gd name="connsiteX94" fmla="*/ 514160 w 566001"/>
                <a:gd name="connsiteY94" fmla="*/ 426053 h 478155"/>
                <a:gd name="connsiteX95" fmla="*/ 515588 w 566001"/>
                <a:gd name="connsiteY95" fmla="*/ 424910 h 478155"/>
                <a:gd name="connsiteX96" fmla="*/ 516255 w 566001"/>
                <a:gd name="connsiteY96" fmla="*/ 424434 h 478155"/>
                <a:gd name="connsiteX97" fmla="*/ 517684 w 566001"/>
                <a:gd name="connsiteY97" fmla="*/ 423291 h 478155"/>
                <a:gd name="connsiteX98" fmla="*/ 518255 w 566001"/>
                <a:gd name="connsiteY98" fmla="*/ 422815 h 478155"/>
                <a:gd name="connsiteX99" fmla="*/ 519684 w 566001"/>
                <a:gd name="connsiteY99" fmla="*/ 421576 h 478155"/>
                <a:gd name="connsiteX100" fmla="*/ 520256 w 566001"/>
                <a:gd name="connsiteY100" fmla="*/ 421100 h 478155"/>
                <a:gd name="connsiteX101" fmla="*/ 521684 w 566001"/>
                <a:gd name="connsiteY101" fmla="*/ 419767 h 478155"/>
                <a:gd name="connsiteX102" fmla="*/ 522161 w 566001"/>
                <a:gd name="connsiteY102" fmla="*/ 419291 h 478155"/>
                <a:gd name="connsiteX103" fmla="*/ 523589 w 566001"/>
                <a:gd name="connsiteY103" fmla="*/ 417862 h 478155"/>
                <a:gd name="connsiteX104" fmla="*/ 523970 w 566001"/>
                <a:gd name="connsiteY104" fmla="*/ 417386 h 478155"/>
                <a:gd name="connsiteX105" fmla="*/ 525399 w 566001"/>
                <a:gd name="connsiteY105" fmla="*/ 415957 h 478155"/>
                <a:gd name="connsiteX106" fmla="*/ 525780 w 566001"/>
                <a:gd name="connsiteY106" fmla="*/ 415576 h 478155"/>
                <a:gd name="connsiteX107" fmla="*/ 527114 w 566001"/>
                <a:gd name="connsiteY107" fmla="*/ 414052 h 478155"/>
                <a:gd name="connsiteX108" fmla="*/ 527399 w 566001"/>
                <a:gd name="connsiteY108" fmla="*/ 413671 h 478155"/>
                <a:gd name="connsiteX109" fmla="*/ 528733 w 566001"/>
                <a:gd name="connsiteY109" fmla="*/ 412051 h 478155"/>
                <a:gd name="connsiteX110" fmla="*/ 529019 w 566001"/>
                <a:gd name="connsiteY110" fmla="*/ 411671 h 478155"/>
                <a:gd name="connsiteX111" fmla="*/ 530352 w 566001"/>
                <a:gd name="connsiteY111" fmla="*/ 409956 h 478155"/>
                <a:gd name="connsiteX112" fmla="*/ 530543 w 566001"/>
                <a:gd name="connsiteY112" fmla="*/ 409670 h 478155"/>
                <a:gd name="connsiteX113" fmla="*/ 531876 w 566001"/>
                <a:gd name="connsiteY113" fmla="*/ 407861 h 478155"/>
                <a:gd name="connsiteX114" fmla="*/ 532067 w 566001"/>
                <a:gd name="connsiteY114" fmla="*/ 407575 h 478155"/>
                <a:gd name="connsiteX115" fmla="*/ 533400 w 566001"/>
                <a:gd name="connsiteY115" fmla="*/ 405670 h 478155"/>
                <a:gd name="connsiteX116" fmla="*/ 533495 w 566001"/>
                <a:gd name="connsiteY116" fmla="*/ 405479 h 478155"/>
                <a:gd name="connsiteX117" fmla="*/ 534829 w 566001"/>
                <a:gd name="connsiteY117" fmla="*/ 403479 h 478155"/>
                <a:gd name="connsiteX118" fmla="*/ 534924 w 566001"/>
                <a:gd name="connsiteY118" fmla="*/ 403384 h 478155"/>
                <a:gd name="connsiteX119" fmla="*/ 536258 w 566001"/>
                <a:gd name="connsiteY119" fmla="*/ 401288 h 478155"/>
                <a:gd name="connsiteX120" fmla="*/ 536258 w 566001"/>
                <a:gd name="connsiteY120" fmla="*/ 401288 h 478155"/>
                <a:gd name="connsiteX121" fmla="*/ 537496 w 566001"/>
                <a:gd name="connsiteY121" fmla="*/ 399098 h 478155"/>
                <a:gd name="connsiteX122" fmla="*/ 527876 w 566001"/>
                <a:gd name="connsiteY122" fmla="*/ 390335 h 478155"/>
                <a:gd name="connsiteX123" fmla="*/ 512255 w 566001"/>
                <a:gd name="connsiteY123" fmla="*/ 384048 h 478155"/>
                <a:gd name="connsiteX124" fmla="*/ 513398 w 566001"/>
                <a:gd name="connsiteY124" fmla="*/ 367760 h 478155"/>
                <a:gd name="connsiteX125" fmla="*/ 532257 w 566001"/>
                <a:gd name="connsiteY125" fmla="*/ 369189 h 478155"/>
                <a:gd name="connsiteX126" fmla="*/ 548450 w 566001"/>
                <a:gd name="connsiteY126" fmla="*/ 382619 h 478155"/>
                <a:gd name="connsiteX127" fmla="*/ 563690 w 566001"/>
                <a:gd name="connsiteY127" fmla="*/ 387572 h 478155"/>
                <a:gd name="connsiteX128" fmla="*/ 563594 w 566001"/>
                <a:gd name="connsiteY128" fmla="*/ 360045 h 478155"/>
                <a:gd name="connsiteX129" fmla="*/ 381476 w 566001"/>
                <a:gd name="connsiteY129" fmla="*/ 322993 h 478155"/>
                <a:gd name="connsiteX130" fmla="*/ 327755 w 566001"/>
                <a:gd name="connsiteY130" fmla="*/ 298609 h 478155"/>
                <a:gd name="connsiteX131" fmla="*/ 323183 w 566001"/>
                <a:gd name="connsiteY131" fmla="*/ 297275 h 478155"/>
                <a:gd name="connsiteX132" fmla="*/ 317659 w 566001"/>
                <a:gd name="connsiteY132" fmla="*/ 296037 h 478155"/>
                <a:gd name="connsiteX133" fmla="*/ 293180 w 566001"/>
                <a:gd name="connsiteY133" fmla="*/ 289179 h 478155"/>
                <a:gd name="connsiteX134" fmla="*/ 292037 w 566001"/>
                <a:gd name="connsiteY134" fmla="*/ 284417 h 478155"/>
                <a:gd name="connsiteX135" fmla="*/ 256223 w 566001"/>
                <a:gd name="connsiteY135" fmla="*/ 280988 h 478155"/>
                <a:gd name="connsiteX136" fmla="*/ 251555 w 566001"/>
                <a:gd name="connsiteY136" fmla="*/ 234982 h 478155"/>
                <a:gd name="connsiteX137" fmla="*/ 276225 w 566001"/>
                <a:gd name="connsiteY137" fmla="*/ 241364 h 478155"/>
                <a:gd name="connsiteX138" fmla="*/ 274034 w 566001"/>
                <a:gd name="connsiteY138" fmla="*/ 259842 h 478155"/>
                <a:gd name="connsiteX139" fmla="*/ 256032 w 566001"/>
                <a:gd name="connsiteY139" fmla="*/ 259556 h 478155"/>
                <a:gd name="connsiteX140" fmla="*/ 261842 w 566001"/>
                <a:gd name="connsiteY140" fmla="*/ 249079 h 478155"/>
                <a:gd name="connsiteX141" fmla="*/ 263938 w 566001"/>
                <a:gd name="connsiteY141" fmla="*/ 257842 h 478155"/>
                <a:gd name="connsiteX142" fmla="*/ 272415 w 566001"/>
                <a:gd name="connsiteY142" fmla="*/ 246698 h 478155"/>
                <a:gd name="connsiteX143" fmla="*/ 261366 w 566001"/>
                <a:gd name="connsiteY143" fmla="*/ 238506 h 478155"/>
                <a:gd name="connsiteX144" fmla="*/ 245269 w 566001"/>
                <a:gd name="connsiteY144" fmla="*/ 253175 h 478155"/>
                <a:gd name="connsiteX145" fmla="*/ 271463 w 566001"/>
                <a:gd name="connsiteY145" fmla="*/ 280226 h 478155"/>
                <a:gd name="connsiteX146" fmla="*/ 291846 w 566001"/>
                <a:gd name="connsiteY146" fmla="*/ 280416 h 478155"/>
                <a:gd name="connsiteX147" fmla="*/ 293180 w 566001"/>
                <a:gd name="connsiteY147" fmla="*/ 268605 h 478155"/>
                <a:gd name="connsiteX148" fmla="*/ 275844 w 566001"/>
                <a:gd name="connsiteY148" fmla="*/ 263081 h 478155"/>
                <a:gd name="connsiteX149" fmla="*/ 294227 w 566001"/>
                <a:gd name="connsiteY149" fmla="*/ 264795 h 478155"/>
                <a:gd name="connsiteX150" fmla="*/ 300133 w 566001"/>
                <a:gd name="connsiteY150" fmla="*/ 257651 h 478155"/>
                <a:gd name="connsiteX151" fmla="*/ 320993 w 566001"/>
                <a:gd name="connsiteY151" fmla="*/ 260223 h 478155"/>
                <a:gd name="connsiteX152" fmla="*/ 329660 w 566001"/>
                <a:gd name="connsiteY152" fmla="*/ 254699 h 478155"/>
                <a:gd name="connsiteX153" fmla="*/ 316802 w 566001"/>
                <a:gd name="connsiteY153" fmla="*/ 255461 h 478155"/>
                <a:gd name="connsiteX154" fmla="*/ 305086 w 566001"/>
                <a:gd name="connsiteY154" fmla="*/ 251746 h 478155"/>
                <a:gd name="connsiteX155" fmla="*/ 337661 w 566001"/>
                <a:gd name="connsiteY155" fmla="*/ 247745 h 478155"/>
                <a:gd name="connsiteX156" fmla="*/ 340138 w 566001"/>
                <a:gd name="connsiteY156" fmla="*/ 246221 h 478155"/>
                <a:gd name="connsiteX157" fmla="*/ 340614 w 566001"/>
                <a:gd name="connsiteY157" fmla="*/ 245936 h 478155"/>
                <a:gd name="connsiteX158" fmla="*/ 341376 w 566001"/>
                <a:gd name="connsiteY158" fmla="*/ 245459 h 478155"/>
                <a:gd name="connsiteX159" fmla="*/ 359569 w 566001"/>
                <a:gd name="connsiteY159" fmla="*/ 232410 h 478155"/>
                <a:gd name="connsiteX160" fmla="*/ 402812 w 566001"/>
                <a:gd name="connsiteY160" fmla="*/ 222790 h 478155"/>
                <a:gd name="connsiteX161" fmla="*/ 454628 w 566001"/>
                <a:gd name="connsiteY161" fmla="*/ 264224 h 478155"/>
                <a:gd name="connsiteX162" fmla="*/ 460820 w 566001"/>
                <a:gd name="connsiteY162" fmla="*/ 285750 h 478155"/>
                <a:gd name="connsiteX163" fmla="*/ 390430 w 566001"/>
                <a:gd name="connsiteY163" fmla="*/ 227457 h 478155"/>
                <a:gd name="connsiteX164" fmla="*/ 370523 w 566001"/>
                <a:gd name="connsiteY164" fmla="*/ 232886 h 478155"/>
                <a:gd name="connsiteX165" fmla="*/ 408051 w 566001"/>
                <a:gd name="connsiteY165" fmla="*/ 232982 h 478155"/>
                <a:gd name="connsiteX166" fmla="*/ 441008 w 566001"/>
                <a:gd name="connsiteY166" fmla="*/ 257937 h 478155"/>
                <a:gd name="connsiteX167" fmla="*/ 452342 w 566001"/>
                <a:gd name="connsiteY167" fmla="*/ 278035 h 478155"/>
                <a:gd name="connsiteX168" fmla="*/ 456248 w 566001"/>
                <a:gd name="connsiteY168" fmla="*/ 286798 h 478155"/>
                <a:gd name="connsiteX169" fmla="*/ 463201 w 566001"/>
                <a:gd name="connsiteY169" fmla="*/ 289941 h 478155"/>
                <a:gd name="connsiteX170" fmla="*/ 468916 w 566001"/>
                <a:gd name="connsiteY170" fmla="*/ 304800 h 478155"/>
                <a:gd name="connsiteX171" fmla="*/ 381476 w 566001"/>
                <a:gd name="connsiteY171" fmla="*/ 322993 h 478155"/>
                <a:gd name="connsiteX172" fmla="*/ 509302 w 566001"/>
                <a:gd name="connsiteY172" fmla="*/ 388906 h 478155"/>
                <a:gd name="connsiteX173" fmla="*/ 511112 w 566001"/>
                <a:gd name="connsiteY173" fmla="*/ 391954 h 478155"/>
                <a:gd name="connsiteX174" fmla="*/ 511588 w 566001"/>
                <a:gd name="connsiteY174" fmla="*/ 394716 h 478155"/>
                <a:gd name="connsiteX175" fmla="*/ 512255 w 566001"/>
                <a:gd name="connsiteY175" fmla="*/ 401479 h 478155"/>
                <a:gd name="connsiteX176" fmla="*/ 454343 w 566001"/>
                <a:gd name="connsiteY176" fmla="*/ 430530 h 478155"/>
                <a:gd name="connsiteX177" fmla="*/ 415100 w 566001"/>
                <a:gd name="connsiteY177" fmla="*/ 384429 h 478155"/>
                <a:gd name="connsiteX178" fmla="*/ 462915 w 566001"/>
                <a:gd name="connsiteY178" fmla="*/ 353949 h 478155"/>
                <a:gd name="connsiteX179" fmla="*/ 489680 w 566001"/>
                <a:gd name="connsiteY179" fmla="*/ 368999 h 478155"/>
                <a:gd name="connsiteX180" fmla="*/ 505778 w 566001"/>
                <a:gd name="connsiteY180" fmla="*/ 384239 h 478155"/>
                <a:gd name="connsiteX181" fmla="*/ 509302 w 566001"/>
                <a:gd name="connsiteY181" fmla="*/ 388906 h 47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66001" h="478155">
                  <a:moveTo>
                    <a:pt x="563594" y="360045"/>
                  </a:moveTo>
                  <a:cubicBezTo>
                    <a:pt x="558070" y="344519"/>
                    <a:pt x="543306" y="335566"/>
                    <a:pt x="530543" y="326422"/>
                  </a:cubicBezTo>
                  <a:cubicBezTo>
                    <a:pt x="521875" y="320231"/>
                    <a:pt x="516065" y="312420"/>
                    <a:pt x="511874" y="303657"/>
                  </a:cubicBezTo>
                  <a:cubicBezTo>
                    <a:pt x="509683" y="298514"/>
                    <a:pt x="506349" y="287465"/>
                    <a:pt x="504920" y="282797"/>
                  </a:cubicBezTo>
                  <a:cubicBezTo>
                    <a:pt x="504539" y="281464"/>
                    <a:pt x="504254" y="280607"/>
                    <a:pt x="504254" y="280607"/>
                  </a:cubicBezTo>
                  <a:lnTo>
                    <a:pt x="504254" y="280607"/>
                  </a:lnTo>
                  <a:cubicBezTo>
                    <a:pt x="500729" y="263652"/>
                    <a:pt x="494348" y="247079"/>
                    <a:pt x="486728" y="231553"/>
                  </a:cubicBezTo>
                  <a:cubicBezTo>
                    <a:pt x="477012" y="211741"/>
                    <a:pt x="463963" y="192786"/>
                    <a:pt x="447580" y="177927"/>
                  </a:cubicBezTo>
                  <a:cubicBezTo>
                    <a:pt x="431578" y="163544"/>
                    <a:pt x="412528" y="152114"/>
                    <a:pt x="393287" y="142685"/>
                  </a:cubicBezTo>
                  <a:cubicBezTo>
                    <a:pt x="374523" y="133445"/>
                    <a:pt x="353568" y="127445"/>
                    <a:pt x="332804" y="125349"/>
                  </a:cubicBezTo>
                  <a:cubicBezTo>
                    <a:pt x="330232" y="125063"/>
                    <a:pt x="327851" y="124396"/>
                    <a:pt x="325660" y="123444"/>
                  </a:cubicBezTo>
                  <a:cubicBezTo>
                    <a:pt x="312611" y="139351"/>
                    <a:pt x="293656" y="153829"/>
                    <a:pt x="288036" y="158020"/>
                  </a:cubicBezTo>
                  <a:cubicBezTo>
                    <a:pt x="288036" y="158020"/>
                    <a:pt x="287941" y="158115"/>
                    <a:pt x="287941" y="158115"/>
                  </a:cubicBezTo>
                  <a:cubicBezTo>
                    <a:pt x="287750" y="158210"/>
                    <a:pt x="287560" y="158401"/>
                    <a:pt x="287465" y="158496"/>
                  </a:cubicBezTo>
                  <a:cubicBezTo>
                    <a:pt x="287369" y="158591"/>
                    <a:pt x="287274" y="158591"/>
                    <a:pt x="287179" y="158687"/>
                  </a:cubicBezTo>
                  <a:cubicBezTo>
                    <a:pt x="286988" y="158782"/>
                    <a:pt x="286893" y="158877"/>
                    <a:pt x="286798" y="158972"/>
                  </a:cubicBezTo>
                  <a:cubicBezTo>
                    <a:pt x="286703" y="159068"/>
                    <a:pt x="286607" y="159068"/>
                    <a:pt x="286607" y="159163"/>
                  </a:cubicBezTo>
                  <a:cubicBezTo>
                    <a:pt x="286512" y="159163"/>
                    <a:pt x="286512" y="159258"/>
                    <a:pt x="286512" y="159258"/>
                  </a:cubicBezTo>
                  <a:cubicBezTo>
                    <a:pt x="286417" y="159258"/>
                    <a:pt x="286417" y="159353"/>
                    <a:pt x="286417" y="159353"/>
                  </a:cubicBezTo>
                  <a:cubicBezTo>
                    <a:pt x="286417" y="159353"/>
                    <a:pt x="217932" y="114014"/>
                    <a:pt x="246412" y="0"/>
                  </a:cubicBezTo>
                  <a:cubicBezTo>
                    <a:pt x="240030" y="6572"/>
                    <a:pt x="234029" y="13335"/>
                    <a:pt x="229172" y="19812"/>
                  </a:cubicBezTo>
                  <a:cubicBezTo>
                    <a:pt x="223266" y="27718"/>
                    <a:pt x="213932" y="41434"/>
                    <a:pt x="204502" y="56579"/>
                  </a:cubicBezTo>
                  <a:cubicBezTo>
                    <a:pt x="199454" y="91631"/>
                    <a:pt x="202025" y="127540"/>
                    <a:pt x="219361" y="159353"/>
                  </a:cubicBezTo>
                  <a:cubicBezTo>
                    <a:pt x="219361" y="159353"/>
                    <a:pt x="136779" y="132112"/>
                    <a:pt x="95060" y="196691"/>
                  </a:cubicBezTo>
                  <a:cubicBezTo>
                    <a:pt x="80010" y="223076"/>
                    <a:pt x="69152" y="252222"/>
                    <a:pt x="62294" y="281559"/>
                  </a:cubicBezTo>
                  <a:cubicBezTo>
                    <a:pt x="60770" y="288322"/>
                    <a:pt x="59436" y="295085"/>
                    <a:pt x="58293" y="301943"/>
                  </a:cubicBezTo>
                  <a:cubicBezTo>
                    <a:pt x="58103" y="302705"/>
                    <a:pt x="57817" y="303467"/>
                    <a:pt x="57626" y="304229"/>
                  </a:cubicBezTo>
                  <a:cubicBezTo>
                    <a:pt x="55245" y="309753"/>
                    <a:pt x="52864" y="315373"/>
                    <a:pt x="50387" y="320897"/>
                  </a:cubicBezTo>
                  <a:cubicBezTo>
                    <a:pt x="45434" y="332137"/>
                    <a:pt x="40291" y="343281"/>
                    <a:pt x="34957" y="354330"/>
                  </a:cubicBezTo>
                  <a:cubicBezTo>
                    <a:pt x="34957" y="354330"/>
                    <a:pt x="34957" y="354330"/>
                    <a:pt x="34957" y="354330"/>
                  </a:cubicBezTo>
                  <a:cubicBezTo>
                    <a:pt x="34385" y="355664"/>
                    <a:pt x="33814" y="357092"/>
                    <a:pt x="33242" y="358521"/>
                  </a:cubicBezTo>
                  <a:cubicBezTo>
                    <a:pt x="30956" y="370904"/>
                    <a:pt x="23622" y="383286"/>
                    <a:pt x="18002" y="393764"/>
                  </a:cubicBezTo>
                  <a:cubicBezTo>
                    <a:pt x="17717" y="394335"/>
                    <a:pt x="17335" y="394907"/>
                    <a:pt x="17050" y="395573"/>
                  </a:cubicBezTo>
                  <a:cubicBezTo>
                    <a:pt x="16383" y="397097"/>
                    <a:pt x="15716" y="398621"/>
                    <a:pt x="15050" y="400145"/>
                  </a:cubicBezTo>
                  <a:cubicBezTo>
                    <a:pt x="14954" y="400336"/>
                    <a:pt x="14954" y="400431"/>
                    <a:pt x="14859" y="400622"/>
                  </a:cubicBezTo>
                  <a:cubicBezTo>
                    <a:pt x="13526" y="403765"/>
                    <a:pt x="12097" y="406908"/>
                    <a:pt x="10763" y="410051"/>
                  </a:cubicBezTo>
                  <a:cubicBezTo>
                    <a:pt x="10668" y="410242"/>
                    <a:pt x="10668" y="410337"/>
                    <a:pt x="10573" y="410528"/>
                  </a:cubicBezTo>
                  <a:cubicBezTo>
                    <a:pt x="10001" y="411861"/>
                    <a:pt x="9430" y="413195"/>
                    <a:pt x="8858" y="414528"/>
                  </a:cubicBezTo>
                  <a:cubicBezTo>
                    <a:pt x="8668" y="414909"/>
                    <a:pt x="8573" y="415290"/>
                    <a:pt x="8382" y="415576"/>
                  </a:cubicBezTo>
                  <a:cubicBezTo>
                    <a:pt x="7906" y="416814"/>
                    <a:pt x="7334" y="418052"/>
                    <a:pt x="6858" y="419291"/>
                  </a:cubicBezTo>
                  <a:cubicBezTo>
                    <a:pt x="6763" y="419576"/>
                    <a:pt x="6572" y="419862"/>
                    <a:pt x="6477" y="420148"/>
                  </a:cubicBezTo>
                  <a:cubicBezTo>
                    <a:pt x="5810" y="421672"/>
                    <a:pt x="5239" y="423291"/>
                    <a:pt x="4572" y="424815"/>
                  </a:cubicBezTo>
                  <a:cubicBezTo>
                    <a:pt x="4572" y="424910"/>
                    <a:pt x="4572" y="424910"/>
                    <a:pt x="4477" y="425006"/>
                  </a:cubicBezTo>
                  <a:cubicBezTo>
                    <a:pt x="3905" y="426434"/>
                    <a:pt x="3334" y="427863"/>
                    <a:pt x="2762" y="429292"/>
                  </a:cubicBezTo>
                  <a:cubicBezTo>
                    <a:pt x="2572" y="429673"/>
                    <a:pt x="2477" y="430149"/>
                    <a:pt x="2286" y="430530"/>
                  </a:cubicBezTo>
                  <a:cubicBezTo>
                    <a:pt x="1810" y="431673"/>
                    <a:pt x="1429" y="432816"/>
                    <a:pt x="1048" y="433959"/>
                  </a:cubicBezTo>
                  <a:cubicBezTo>
                    <a:pt x="857" y="434340"/>
                    <a:pt x="762" y="434816"/>
                    <a:pt x="572" y="435197"/>
                  </a:cubicBezTo>
                  <a:cubicBezTo>
                    <a:pt x="381" y="435769"/>
                    <a:pt x="191" y="436245"/>
                    <a:pt x="0" y="436817"/>
                  </a:cubicBezTo>
                  <a:cubicBezTo>
                    <a:pt x="3239" y="440436"/>
                    <a:pt x="6572" y="443865"/>
                    <a:pt x="10097" y="447294"/>
                  </a:cubicBezTo>
                  <a:cubicBezTo>
                    <a:pt x="22098" y="458629"/>
                    <a:pt x="35243" y="468916"/>
                    <a:pt x="49244" y="478155"/>
                  </a:cubicBezTo>
                  <a:cubicBezTo>
                    <a:pt x="49530" y="474155"/>
                    <a:pt x="49911" y="470249"/>
                    <a:pt x="50292" y="466154"/>
                  </a:cubicBezTo>
                  <a:cubicBezTo>
                    <a:pt x="53245" y="434340"/>
                    <a:pt x="65532" y="404051"/>
                    <a:pt x="77057" y="374237"/>
                  </a:cubicBezTo>
                  <a:cubicBezTo>
                    <a:pt x="82772" y="359378"/>
                    <a:pt x="89059" y="344805"/>
                    <a:pt x="95917" y="330518"/>
                  </a:cubicBezTo>
                  <a:cubicBezTo>
                    <a:pt x="99536" y="322993"/>
                    <a:pt x="120968" y="299085"/>
                    <a:pt x="121349" y="299276"/>
                  </a:cubicBezTo>
                  <a:cubicBezTo>
                    <a:pt x="122777" y="299276"/>
                    <a:pt x="124206" y="300038"/>
                    <a:pt x="124778" y="301847"/>
                  </a:cubicBezTo>
                  <a:cubicBezTo>
                    <a:pt x="134398" y="333280"/>
                    <a:pt x="156496" y="361474"/>
                    <a:pt x="182785" y="380905"/>
                  </a:cubicBezTo>
                  <a:cubicBezTo>
                    <a:pt x="206121" y="398145"/>
                    <a:pt x="234696" y="409670"/>
                    <a:pt x="263843" y="411004"/>
                  </a:cubicBezTo>
                  <a:cubicBezTo>
                    <a:pt x="282893" y="411861"/>
                    <a:pt x="301943" y="410147"/>
                    <a:pt x="321088" y="411671"/>
                  </a:cubicBezTo>
                  <a:cubicBezTo>
                    <a:pt x="338709" y="413099"/>
                    <a:pt x="355854" y="417005"/>
                    <a:pt x="372713" y="422148"/>
                  </a:cubicBezTo>
                  <a:cubicBezTo>
                    <a:pt x="404717" y="431864"/>
                    <a:pt x="436912" y="445675"/>
                    <a:pt x="471107" y="443103"/>
                  </a:cubicBezTo>
                  <a:cubicBezTo>
                    <a:pt x="471964" y="443008"/>
                    <a:pt x="472821" y="442913"/>
                    <a:pt x="473774" y="442817"/>
                  </a:cubicBezTo>
                  <a:cubicBezTo>
                    <a:pt x="474059" y="442817"/>
                    <a:pt x="474345" y="442722"/>
                    <a:pt x="474631" y="442722"/>
                  </a:cubicBezTo>
                  <a:cubicBezTo>
                    <a:pt x="475202" y="442627"/>
                    <a:pt x="475774" y="442627"/>
                    <a:pt x="476345" y="442532"/>
                  </a:cubicBezTo>
                  <a:cubicBezTo>
                    <a:pt x="476726" y="442436"/>
                    <a:pt x="477107" y="442436"/>
                    <a:pt x="477393" y="442341"/>
                  </a:cubicBezTo>
                  <a:cubicBezTo>
                    <a:pt x="477869" y="442246"/>
                    <a:pt x="478441" y="442151"/>
                    <a:pt x="478917" y="442055"/>
                  </a:cubicBezTo>
                  <a:cubicBezTo>
                    <a:pt x="479298" y="441960"/>
                    <a:pt x="479679" y="441865"/>
                    <a:pt x="480060" y="441865"/>
                  </a:cubicBezTo>
                  <a:cubicBezTo>
                    <a:pt x="480536" y="441770"/>
                    <a:pt x="481013" y="441674"/>
                    <a:pt x="481489" y="441579"/>
                  </a:cubicBezTo>
                  <a:cubicBezTo>
                    <a:pt x="481870" y="441484"/>
                    <a:pt x="482346" y="441389"/>
                    <a:pt x="482727" y="441293"/>
                  </a:cubicBezTo>
                  <a:cubicBezTo>
                    <a:pt x="483203" y="441198"/>
                    <a:pt x="483584" y="441103"/>
                    <a:pt x="484061" y="441008"/>
                  </a:cubicBezTo>
                  <a:cubicBezTo>
                    <a:pt x="484442" y="440912"/>
                    <a:pt x="484918" y="440817"/>
                    <a:pt x="485299" y="440626"/>
                  </a:cubicBezTo>
                  <a:cubicBezTo>
                    <a:pt x="485680" y="440531"/>
                    <a:pt x="486156" y="440436"/>
                    <a:pt x="486537" y="440246"/>
                  </a:cubicBezTo>
                  <a:cubicBezTo>
                    <a:pt x="486918" y="440150"/>
                    <a:pt x="487394" y="439960"/>
                    <a:pt x="487775" y="439865"/>
                  </a:cubicBezTo>
                  <a:cubicBezTo>
                    <a:pt x="488156" y="439769"/>
                    <a:pt x="488633" y="439579"/>
                    <a:pt x="489014" y="439484"/>
                  </a:cubicBezTo>
                  <a:cubicBezTo>
                    <a:pt x="489490" y="439388"/>
                    <a:pt x="489871" y="439198"/>
                    <a:pt x="490347" y="439007"/>
                  </a:cubicBezTo>
                  <a:cubicBezTo>
                    <a:pt x="490728" y="438912"/>
                    <a:pt x="491109" y="438722"/>
                    <a:pt x="491490" y="438626"/>
                  </a:cubicBezTo>
                  <a:cubicBezTo>
                    <a:pt x="491966" y="438436"/>
                    <a:pt x="492347" y="438341"/>
                    <a:pt x="492824" y="438150"/>
                  </a:cubicBezTo>
                  <a:cubicBezTo>
                    <a:pt x="493205" y="437960"/>
                    <a:pt x="493586" y="437864"/>
                    <a:pt x="493967" y="437674"/>
                  </a:cubicBezTo>
                  <a:cubicBezTo>
                    <a:pt x="494443" y="437483"/>
                    <a:pt x="494824" y="437293"/>
                    <a:pt x="495300" y="437102"/>
                  </a:cubicBezTo>
                  <a:cubicBezTo>
                    <a:pt x="495681" y="436912"/>
                    <a:pt x="496062" y="436817"/>
                    <a:pt x="496348" y="436626"/>
                  </a:cubicBezTo>
                  <a:cubicBezTo>
                    <a:pt x="496824" y="436436"/>
                    <a:pt x="497205" y="436245"/>
                    <a:pt x="497681" y="436055"/>
                  </a:cubicBezTo>
                  <a:cubicBezTo>
                    <a:pt x="498062" y="435864"/>
                    <a:pt x="498348" y="435769"/>
                    <a:pt x="498729" y="435578"/>
                  </a:cubicBezTo>
                  <a:cubicBezTo>
                    <a:pt x="499205" y="435388"/>
                    <a:pt x="499586" y="435102"/>
                    <a:pt x="500063" y="434912"/>
                  </a:cubicBezTo>
                  <a:cubicBezTo>
                    <a:pt x="500348" y="434721"/>
                    <a:pt x="500729" y="434626"/>
                    <a:pt x="501015" y="434435"/>
                  </a:cubicBezTo>
                  <a:cubicBezTo>
                    <a:pt x="501491" y="434150"/>
                    <a:pt x="501968" y="433959"/>
                    <a:pt x="502349" y="433673"/>
                  </a:cubicBezTo>
                  <a:cubicBezTo>
                    <a:pt x="502634" y="433483"/>
                    <a:pt x="502920" y="433388"/>
                    <a:pt x="503301" y="433197"/>
                  </a:cubicBezTo>
                  <a:cubicBezTo>
                    <a:pt x="503777" y="432911"/>
                    <a:pt x="504254" y="432721"/>
                    <a:pt x="504635" y="432435"/>
                  </a:cubicBezTo>
                  <a:cubicBezTo>
                    <a:pt x="504920" y="432245"/>
                    <a:pt x="505206" y="432054"/>
                    <a:pt x="505492" y="431959"/>
                  </a:cubicBezTo>
                  <a:cubicBezTo>
                    <a:pt x="505968" y="431673"/>
                    <a:pt x="506444" y="431387"/>
                    <a:pt x="506825" y="431101"/>
                  </a:cubicBezTo>
                  <a:cubicBezTo>
                    <a:pt x="507111" y="430911"/>
                    <a:pt x="507397" y="430721"/>
                    <a:pt x="507683" y="430625"/>
                  </a:cubicBezTo>
                  <a:cubicBezTo>
                    <a:pt x="508159" y="430340"/>
                    <a:pt x="508635" y="430054"/>
                    <a:pt x="509111" y="429673"/>
                  </a:cubicBezTo>
                  <a:cubicBezTo>
                    <a:pt x="509397" y="429482"/>
                    <a:pt x="509588" y="429292"/>
                    <a:pt x="509873" y="429101"/>
                  </a:cubicBezTo>
                  <a:cubicBezTo>
                    <a:pt x="510350" y="428816"/>
                    <a:pt x="510826" y="428435"/>
                    <a:pt x="511302" y="428149"/>
                  </a:cubicBezTo>
                  <a:cubicBezTo>
                    <a:pt x="511588" y="427958"/>
                    <a:pt x="511778" y="427768"/>
                    <a:pt x="512064" y="427577"/>
                  </a:cubicBezTo>
                  <a:cubicBezTo>
                    <a:pt x="512540" y="427196"/>
                    <a:pt x="513017" y="426911"/>
                    <a:pt x="513493" y="426530"/>
                  </a:cubicBezTo>
                  <a:cubicBezTo>
                    <a:pt x="513683" y="426339"/>
                    <a:pt x="513969" y="426149"/>
                    <a:pt x="514160" y="426053"/>
                  </a:cubicBezTo>
                  <a:cubicBezTo>
                    <a:pt x="514636" y="425672"/>
                    <a:pt x="515112" y="425291"/>
                    <a:pt x="515588" y="424910"/>
                  </a:cubicBezTo>
                  <a:cubicBezTo>
                    <a:pt x="515779" y="424720"/>
                    <a:pt x="515969" y="424529"/>
                    <a:pt x="516255" y="424434"/>
                  </a:cubicBezTo>
                  <a:cubicBezTo>
                    <a:pt x="516731" y="424053"/>
                    <a:pt x="517208" y="423672"/>
                    <a:pt x="517684" y="423291"/>
                  </a:cubicBezTo>
                  <a:cubicBezTo>
                    <a:pt x="517874" y="423101"/>
                    <a:pt x="518065" y="423005"/>
                    <a:pt x="518255" y="422815"/>
                  </a:cubicBezTo>
                  <a:cubicBezTo>
                    <a:pt x="518732" y="422434"/>
                    <a:pt x="519208" y="421958"/>
                    <a:pt x="519684" y="421576"/>
                  </a:cubicBezTo>
                  <a:cubicBezTo>
                    <a:pt x="519875" y="421386"/>
                    <a:pt x="520065" y="421291"/>
                    <a:pt x="520256" y="421100"/>
                  </a:cubicBezTo>
                  <a:cubicBezTo>
                    <a:pt x="520732" y="420624"/>
                    <a:pt x="521208" y="420243"/>
                    <a:pt x="521684" y="419767"/>
                  </a:cubicBezTo>
                  <a:cubicBezTo>
                    <a:pt x="521875" y="419576"/>
                    <a:pt x="521970" y="419481"/>
                    <a:pt x="522161" y="419291"/>
                  </a:cubicBezTo>
                  <a:cubicBezTo>
                    <a:pt x="522637" y="418814"/>
                    <a:pt x="523113" y="418338"/>
                    <a:pt x="523589" y="417862"/>
                  </a:cubicBezTo>
                  <a:cubicBezTo>
                    <a:pt x="523685" y="417671"/>
                    <a:pt x="523875" y="417576"/>
                    <a:pt x="523970" y="417386"/>
                  </a:cubicBezTo>
                  <a:cubicBezTo>
                    <a:pt x="524447" y="416909"/>
                    <a:pt x="524923" y="416433"/>
                    <a:pt x="525399" y="415957"/>
                  </a:cubicBezTo>
                  <a:cubicBezTo>
                    <a:pt x="525494" y="415862"/>
                    <a:pt x="525685" y="415671"/>
                    <a:pt x="525780" y="415576"/>
                  </a:cubicBezTo>
                  <a:cubicBezTo>
                    <a:pt x="526256" y="415100"/>
                    <a:pt x="526733" y="414528"/>
                    <a:pt x="527114" y="414052"/>
                  </a:cubicBezTo>
                  <a:cubicBezTo>
                    <a:pt x="527209" y="413957"/>
                    <a:pt x="527304" y="413766"/>
                    <a:pt x="527399" y="413671"/>
                  </a:cubicBezTo>
                  <a:cubicBezTo>
                    <a:pt x="527876" y="413099"/>
                    <a:pt x="528352" y="412623"/>
                    <a:pt x="528733" y="412051"/>
                  </a:cubicBezTo>
                  <a:cubicBezTo>
                    <a:pt x="528828" y="411956"/>
                    <a:pt x="528923" y="411861"/>
                    <a:pt x="529019" y="411671"/>
                  </a:cubicBezTo>
                  <a:cubicBezTo>
                    <a:pt x="529495" y="411099"/>
                    <a:pt x="529971" y="410528"/>
                    <a:pt x="530352" y="409956"/>
                  </a:cubicBezTo>
                  <a:cubicBezTo>
                    <a:pt x="530447" y="409861"/>
                    <a:pt x="530543" y="409766"/>
                    <a:pt x="530543" y="409670"/>
                  </a:cubicBezTo>
                  <a:cubicBezTo>
                    <a:pt x="531019" y="409099"/>
                    <a:pt x="531400" y="408527"/>
                    <a:pt x="531876" y="407861"/>
                  </a:cubicBezTo>
                  <a:cubicBezTo>
                    <a:pt x="531971" y="407765"/>
                    <a:pt x="531971" y="407670"/>
                    <a:pt x="532067" y="407575"/>
                  </a:cubicBezTo>
                  <a:cubicBezTo>
                    <a:pt x="532543" y="406908"/>
                    <a:pt x="532924" y="406337"/>
                    <a:pt x="533400" y="405670"/>
                  </a:cubicBezTo>
                  <a:cubicBezTo>
                    <a:pt x="533400" y="405575"/>
                    <a:pt x="533495" y="405575"/>
                    <a:pt x="533495" y="405479"/>
                  </a:cubicBezTo>
                  <a:cubicBezTo>
                    <a:pt x="533972" y="404813"/>
                    <a:pt x="534353" y="404146"/>
                    <a:pt x="534829" y="403479"/>
                  </a:cubicBezTo>
                  <a:cubicBezTo>
                    <a:pt x="534829" y="403479"/>
                    <a:pt x="534924" y="403384"/>
                    <a:pt x="534924" y="403384"/>
                  </a:cubicBezTo>
                  <a:cubicBezTo>
                    <a:pt x="535400" y="402717"/>
                    <a:pt x="535781" y="401955"/>
                    <a:pt x="536258" y="401288"/>
                  </a:cubicBezTo>
                  <a:cubicBezTo>
                    <a:pt x="536258" y="401288"/>
                    <a:pt x="536258" y="401288"/>
                    <a:pt x="536258" y="401288"/>
                  </a:cubicBezTo>
                  <a:cubicBezTo>
                    <a:pt x="536734" y="400526"/>
                    <a:pt x="537115" y="399860"/>
                    <a:pt x="537496" y="399098"/>
                  </a:cubicBezTo>
                  <a:cubicBezTo>
                    <a:pt x="534353" y="396050"/>
                    <a:pt x="531495" y="392525"/>
                    <a:pt x="527876" y="390335"/>
                  </a:cubicBezTo>
                  <a:cubicBezTo>
                    <a:pt x="522923" y="387382"/>
                    <a:pt x="516636" y="388525"/>
                    <a:pt x="512255" y="384048"/>
                  </a:cubicBezTo>
                  <a:cubicBezTo>
                    <a:pt x="507683" y="379381"/>
                    <a:pt x="507968" y="371570"/>
                    <a:pt x="513398" y="367760"/>
                  </a:cubicBezTo>
                  <a:cubicBezTo>
                    <a:pt x="519017" y="363760"/>
                    <a:pt x="526637" y="366427"/>
                    <a:pt x="532257" y="369189"/>
                  </a:cubicBezTo>
                  <a:cubicBezTo>
                    <a:pt x="538829" y="372332"/>
                    <a:pt x="543973" y="377000"/>
                    <a:pt x="548450" y="382619"/>
                  </a:cubicBezTo>
                  <a:cubicBezTo>
                    <a:pt x="552164" y="387382"/>
                    <a:pt x="558451" y="390525"/>
                    <a:pt x="563690" y="387572"/>
                  </a:cubicBezTo>
                  <a:cubicBezTo>
                    <a:pt x="566928" y="378809"/>
                    <a:pt x="566642" y="368618"/>
                    <a:pt x="563594" y="360045"/>
                  </a:cubicBezTo>
                  <a:close/>
                  <a:moveTo>
                    <a:pt x="381476" y="322993"/>
                  </a:moveTo>
                  <a:cubicBezTo>
                    <a:pt x="366998" y="320135"/>
                    <a:pt x="328422" y="299657"/>
                    <a:pt x="327755" y="298609"/>
                  </a:cubicBezTo>
                  <a:cubicBezTo>
                    <a:pt x="326231" y="298323"/>
                    <a:pt x="322898" y="297180"/>
                    <a:pt x="323183" y="297275"/>
                  </a:cubicBezTo>
                  <a:cubicBezTo>
                    <a:pt x="321374" y="296799"/>
                    <a:pt x="319564" y="296418"/>
                    <a:pt x="317659" y="296037"/>
                  </a:cubicBezTo>
                  <a:cubicBezTo>
                    <a:pt x="309753" y="294227"/>
                    <a:pt x="300323" y="293180"/>
                    <a:pt x="293180" y="289179"/>
                  </a:cubicBezTo>
                  <a:cubicBezTo>
                    <a:pt x="292608" y="288893"/>
                    <a:pt x="292227" y="287084"/>
                    <a:pt x="292037" y="284417"/>
                  </a:cubicBezTo>
                  <a:cubicBezTo>
                    <a:pt x="280797" y="284417"/>
                    <a:pt x="266414" y="284512"/>
                    <a:pt x="256223" y="280988"/>
                  </a:cubicBezTo>
                  <a:cubicBezTo>
                    <a:pt x="236601" y="274034"/>
                    <a:pt x="233172" y="244316"/>
                    <a:pt x="251555" y="234982"/>
                  </a:cubicBezTo>
                  <a:cubicBezTo>
                    <a:pt x="257366" y="232029"/>
                    <a:pt x="269177" y="230410"/>
                    <a:pt x="276225" y="241364"/>
                  </a:cubicBezTo>
                  <a:cubicBezTo>
                    <a:pt x="279845" y="246983"/>
                    <a:pt x="279749" y="255079"/>
                    <a:pt x="274034" y="259842"/>
                  </a:cubicBezTo>
                  <a:cubicBezTo>
                    <a:pt x="269272" y="263843"/>
                    <a:pt x="260128" y="265271"/>
                    <a:pt x="256032" y="259556"/>
                  </a:cubicBezTo>
                  <a:cubicBezTo>
                    <a:pt x="252984" y="255365"/>
                    <a:pt x="255080" y="247364"/>
                    <a:pt x="261842" y="249079"/>
                  </a:cubicBezTo>
                  <a:cubicBezTo>
                    <a:pt x="266033" y="250127"/>
                    <a:pt x="266795" y="255556"/>
                    <a:pt x="263938" y="257842"/>
                  </a:cubicBezTo>
                  <a:cubicBezTo>
                    <a:pt x="265176" y="258699"/>
                    <a:pt x="275463" y="255746"/>
                    <a:pt x="272415" y="246698"/>
                  </a:cubicBezTo>
                  <a:cubicBezTo>
                    <a:pt x="270796" y="240792"/>
                    <a:pt x="264890" y="238506"/>
                    <a:pt x="261366" y="238506"/>
                  </a:cubicBezTo>
                  <a:cubicBezTo>
                    <a:pt x="252032" y="238411"/>
                    <a:pt x="246507" y="244126"/>
                    <a:pt x="245269" y="253175"/>
                  </a:cubicBezTo>
                  <a:cubicBezTo>
                    <a:pt x="243364" y="268224"/>
                    <a:pt x="253270" y="278416"/>
                    <a:pt x="271463" y="280226"/>
                  </a:cubicBezTo>
                  <a:cubicBezTo>
                    <a:pt x="277463" y="280797"/>
                    <a:pt x="285274" y="280321"/>
                    <a:pt x="291846" y="280416"/>
                  </a:cubicBezTo>
                  <a:cubicBezTo>
                    <a:pt x="291941" y="276797"/>
                    <a:pt x="292322" y="272510"/>
                    <a:pt x="293180" y="268605"/>
                  </a:cubicBezTo>
                  <a:lnTo>
                    <a:pt x="275844" y="263081"/>
                  </a:lnTo>
                  <a:lnTo>
                    <a:pt x="294227" y="264795"/>
                  </a:lnTo>
                  <a:cubicBezTo>
                    <a:pt x="295561" y="260985"/>
                    <a:pt x="297466" y="258127"/>
                    <a:pt x="300133" y="257651"/>
                  </a:cubicBezTo>
                  <a:cubicBezTo>
                    <a:pt x="307753" y="256318"/>
                    <a:pt x="313468" y="263366"/>
                    <a:pt x="320993" y="260223"/>
                  </a:cubicBezTo>
                  <a:cubicBezTo>
                    <a:pt x="324136" y="258890"/>
                    <a:pt x="326898" y="256889"/>
                    <a:pt x="329660" y="254699"/>
                  </a:cubicBezTo>
                  <a:cubicBezTo>
                    <a:pt x="325469" y="255651"/>
                    <a:pt x="321088" y="255937"/>
                    <a:pt x="316802" y="255461"/>
                  </a:cubicBezTo>
                  <a:cubicBezTo>
                    <a:pt x="311277" y="254889"/>
                    <a:pt x="304419" y="251555"/>
                    <a:pt x="305086" y="251746"/>
                  </a:cubicBezTo>
                  <a:cubicBezTo>
                    <a:pt x="316421" y="254889"/>
                    <a:pt x="327470" y="253651"/>
                    <a:pt x="337661" y="247745"/>
                  </a:cubicBezTo>
                  <a:cubicBezTo>
                    <a:pt x="338519" y="247269"/>
                    <a:pt x="339376" y="246698"/>
                    <a:pt x="340138" y="246221"/>
                  </a:cubicBezTo>
                  <a:cubicBezTo>
                    <a:pt x="340328" y="246126"/>
                    <a:pt x="340424" y="246031"/>
                    <a:pt x="340614" y="245936"/>
                  </a:cubicBezTo>
                  <a:cubicBezTo>
                    <a:pt x="340805" y="245745"/>
                    <a:pt x="341090" y="245650"/>
                    <a:pt x="341376" y="245459"/>
                  </a:cubicBezTo>
                  <a:cubicBezTo>
                    <a:pt x="347567" y="241268"/>
                    <a:pt x="353092" y="236220"/>
                    <a:pt x="359569" y="232410"/>
                  </a:cubicBezTo>
                  <a:cubicBezTo>
                    <a:pt x="372618" y="224790"/>
                    <a:pt x="387763" y="220599"/>
                    <a:pt x="402812" y="222790"/>
                  </a:cubicBezTo>
                  <a:cubicBezTo>
                    <a:pt x="427006" y="226409"/>
                    <a:pt x="444532" y="243364"/>
                    <a:pt x="454628" y="264224"/>
                  </a:cubicBezTo>
                  <a:cubicBezTo>
                    <a:pt x="457867" y="270986"/>
                    <a:pt x="461105" y="286512"/>
                    <a:pt x="460820" y="285750"/>
                  </a:cubicBezTo>
                  <a:cubicBezTo>
                    <a:pt x="449675" y="256127"/>
                    <a:pt x="425672" y="224885"/>
                    <a:pt x="390430" y="227457"/>
                  </a:cubicBezTo>
                  <a:cubicBezTo>
                    <a:pt x="383096" y="228029"/>
                    <a:pt x="376619" y="230029"/>
                    <a:pt x="370523" y="232886"/>
                  </a:cubicBezTo>
                  <a:cubicBezTo>
                    <a:pt x="382715" y="230029"/>
                    <a:pt x="396240" y="229362"/>
                    <a:pt x="408051" y="232982"/>
                  </a:cubicBezTo>
                  <a:cubicBezTo>
                    <a:pt x="421672" y="237173"/>
                    <a:pt x="432721" y="246602"/>
                    <a:pt x="441008" y="257937"/>
                  </a:cubicBezTo>
                  <a:cubicBezTo>
                    <a:pt x="445580" y="264128"/>
                    <a:pt x="449294" y="270986"/>
                    <a:pt x="452342" y="278035"/>
                  </a:cubicBezTo>
                  <a:cubicBezTo>
                    <a:pt x="453295" y="280226"/>
                    <a:pt x="454533" y="285464"/>
                    <a:pt x="456248" y="286798"/>
                  </a:cubicBezTo>
                  <a:cubicBezTo>
                    <a:pt x="458153" y="288226"/>
                    <a:pt x="461201" y="288512"/>
                    <a:pt x="463201" y="289941"/>
                  </a:cubicBezTo>
                  <a:cubicBezTo>
                    <a:pt x="469106" y="294227"/>
                    <a:pt x="470249" y="299561"/>
                    <a:pt x="468916" y="304800"/>
                  </a:cubicBezTo>
                  <a:cubicBezTo>
                    <a:pt x="467678" y="309753"/>
                    <a:pt x="435102" y="333470"/>
                    <a:pt x="381476" y="322993"/>
                  </a:cubicBezTo>
                  <a:close/>
                  <a:moveTo>
                    <a:pt x="509302" y="388906"/>
                  </a:moveTo>
                  <a:cubicBezTo>
                    <a:pt x="509969" y="389858"/>
                    <a:pt x="510635" y="390906"/>
                    <a:pt x="511112" y="391954"/>
                  </a:cubicBezTo>
                  <a:cubicBezTo>
                    <a:pt x="511588" y="392811"/>
                    <a:pt x="511683" y="393764"/>
                    <a:pt x="511588" y="394716"/>
                  </a:cubicBezTo>
                  <a:cubicBezTo>
                    <a:pt x="512064" y="396812"/>
                    <a:pt x="512350" y="399002"/>
                    <a:pt x="512255" y="401479"/>
                  </a:cubicBezTo>
                  <a:cubicBezTo>
                    <a:pt x="511397" y="426149"/>
                    <a:pt x="473202" y="433007"/>
                    <a:pt x="454343" y="430530"/>
                  </a:cubicBezTo>
                  <a:cubicBezTo>
                    <a:pt x="431768" y="427577"/>
                    <a:pt x="411099" y="408623"/>
                    <a:pt x="415100" y="384429"/>
                  </a:cubicBezTo>
                  <a:cubicBezTo>
                    <a:pt x="418814" y="361664"/>
                    <a:pt x="441484" y="349949"/>
                    <a:pt x="462915" y="353949"/>
                  </a:cubicBezTo>
                  <a:cubicBezTo>
                    <a:pt x="473393" y="355949"/>
                    <a:pt x="481679" y="362236"/>
                    <a:pt x="489680" y="368999"/>
                  </a:cubicBezTo>
                  <a:cubicBezTo>
                    <a:pt x="495110" y="373666"/>
                    <a:pt x="501015" y="378619"/>
                    <a:pt x="505778" y="384239"/>
                  </a:cubicBezTo>
                  <a:cubicBezTo>
                    <a:pt x="507111" y="385667"/>
                    <a:pt x="508349" y="387191"/>
                    <a:pt x="509302" y="388906"/>
                  </a:cubicBezTo>
                  <a:close/>
                </a:path>
              </a:pathLst>
            </a:custGeom>
            <a:solidFill>
              <a:srgbClr val="352C2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215B624-E3D5-48FB-9A80-81830ADDCA09}"/>
                </a:ext>
              </a:extLst>
            </p:cNvPr>
            <p:cNvSpPr/>
            <p:nvPr/>
          </p:nvSpPr>
          <p:spPr>
            <a:xfrm>
              <a:off x="6209454" y="2760255"/>
              <a:ext cx="514351" cy="238698"/>
            </a:xfrm>
            <a:custGeom>
              <a:avLst/>
              <a:gdLst>
                <a:gd name="connsiteX0" fmla="*/ 499205 w 514350"/>
                <a:gd name="connsiteY0" fmla="*/ 83345 h 238697"/>
                <a:gd name="connsiteX1" fmla="*/ 483013 w 514350"/>
                <a:gd name="connsiteY1" fmla="*/ 69915 h 238697"/>
                <a:gd name="connsiteX2" fmla="*/ 464153 w 514350"/>
                <a:gd name="connsiteY2" fmla="*/ 68486 h 238697"/>
                <a:gd name="connsiteX3" fmla="*/ 463010 w 514350"/>
                <a:gd name="connsiteY3" fmla="*/ 84774 h 238697"/>
                <a:gd name="connsiteX4" fmla="*/ 478631 w 514350"/>
                <a:gd name="connsiteY4" fmla="*/ 91060 h 238697"/>
                <a:gd name="connsiteX5" fmla="*/ 488251 w 514350"/>
                <a:gd name="connsiteY5" fmla="*/ 99823 h 238697"/>
                <a:gd name="connsiteX6" fmla="*/ 487013 w 514350"/>
                <a:gd name="connsiteY6" fmla="*/ 102014 h 238697"/>
                <a:gd name="connsiteX7" fmla="*/ 487013 w 514350"/>
                <a:gd name="connsiteY7" fmla="*/ 102014 h 238697"/>
                <a:gd name="connsiteX8" fmla="*/ 485680 w 514350"/>
                <a:gd name="connsiteY8" fmla="*/ 104109 h 238697"/>
                <a:gd name="connsiteX9" fmla="*/ 485584 w 514350"/>
                <a:gd name="connsiteY9" fmla="*/ 104205 h 238697"/>
                <a:gd name="connsiteX10" fmla="*/ 484251 w 514350"/>
                <a:gd name="connsiteY10" fmla="*/ 106205 h 238697"/>
                <a:gd name="connsiteX11" fmla="*/ 484156 w 514350"/>
                <a:gd name="connsiteY11" fmla="*/ 106395 h 238697"/>
                <a:gd name="connsiteX12" fmla="*/ 482822 w 514350"/>
                <a:gd name="connsiteY12" fmla="*/ 108300 h 238697"/>
                <a:gd name="connsiteX13" fmla="*/ 482632 w 514350"/>
                <a:gd name="connsiteY13" fmla="*/ 108586 h 238697"/>
                <a:gd name="connsiteX14" fmla="*/ 481298 w 514350"/>
                <a:gd name="connsiteY14" fmla="*/ 110396 h 238697"/>
                <a:gd name="connsiteX15" fmla="*/ 481108 w 514350"/>
                <a:gd name="connsiteY15" fmla="*/ 110682 h 238697"/>
                <a:gd name="connsiteX16" fmla="*/ 479774 w 514350"/>
                <a:gd name="connsiteY16" fmla="*/ 112396 h 238697"/>
                <a:gd name="connsiteX17" fmla="*/ 479488 w 514350"/>
                <a:gd name="connsiteY17" fmla="*/ 112777 h 238697"/>
                <a:gd name="connsiteX18" fmla="*/ 478155 w 514350"/>
                <a:gd name="connsiteY18" fmla="*/ 114396 h 238697"/>
                <a:gd name="connsiteX19" fmla="*/ 477869 w 514350"/>
                <a:gd name="connsiteY19" fmla="*/ 114777 h 238697"/>
                <a:gd name="connsiteX20" fmla="*/ 476536 w 514350"/>
                <a:gd name="connsiteY20" fmla="*/ 116301 h 238697"/>
                <a:gd name="connsiteX21" fmla="*/ 476155 w 514350"/>
                <a:gd name="connsiteY21" fmla="*/ 116682 h 238697"/>
                <a:gd name="connsiteX22" fmla="*/ 474726 w 514350"/>
                <a:gd name="connsiteY22" fmla="*/ 118111 h 238697"/>
                <a:gd name="connsiteX23" fmla="*/ 474345 w 514350"/>
                <a:gd name="connsiteY23" fmla="*/ 118587 h 238697"/>
                <a:gd name="connsiteX24" fmla="*/ 472916 w 514350"/>
                <a:gd name="connsiteY24" fmla="*/ 120016 h 238697"/>
                <a:gd name="connsiteX25" fmla="*/ 472440 w 514350"/>
                <a:gd name="connsiteY25" fmla="*/ 120492 h 238697"/>
                <a:gd name="connsiteX26" fmla="*/ 471011 w 514350"/>
                <a:gd name="connsiteY26" fmla="*/ 121826 h 238697"/>
                <a:gd name="connsiteX27" fmla="*/ 470440 w 514350"/>
                <a:gd name="connsiteY27" fmla="*/ 122302 h 238697"/>
                <a:gd name="connsiteX28" fmla="*/ 469011 w 514350"/>
                <a:gd name="connsiteY28" fmla="*/ 123540 h 238697"/>
                <a:gd name="connsiteX29" fmla="*/ 468439 w 514350"/>
                <a:gd name="connsiteY29" fmla="*/ 124017 h 238697"/>
                <a:gd name="connsiteX30" fmla="*/ 467011 w 514350"/>
                <a:gd name="connsiteY30" fmla="*/ 125160 h 238697"/>
                <a:gd name="connsiteX31" fmla="*/ 466344 w 514350"/>
                <a:gd name="connsiteY31" fmla="*/ 125636 h 238697"/>
                <a:gd name="connsiteX32" fmla="*/ 464915 w 514350"/>
                <a:gd name="connsiteY32" fmla="*/ 126779 h 238697"/>
                <a:gd name="connsiteX33" fmla="*/ 464248 w 514350"/>
                <a:gd name="connsiteY33" fmla="*/ 127255 h 238697"/>
                <a:gd name="connsiteX34" fmla="*/ 462820 w 514350"/>
                <a:gd name="connsiteY34" fmla="*/ 128303 h 238697"/>
                <a:gd name="connsiteX35" fmla="*/ 462058 w 514350"/>
                <a:gd name="connsiteY35" fmla="*/ 128874 h 238697"/>
                <a:gd name="connsiteX36" fmla="*/ 460629 w 514350"/>
                <a:gd name="connsiteY36" fmla="*/ 129827 h 238697"/>
                <a:gd name="connsiteX37" fmla="*/ 459867 w 514350"/>
                <a:gd name="connsiteY37" fmla="*/ 130398 h 238697"/>
                <a:gd name="connsiteX38" fmla="*/ 458438 w 514350"/>
                <a:gd name="connsiteY38" fmla="*/ 131351 h 238697"/>
                <a:gd name="connsiteX39" fmla="*/ 457581 w 514350"/>
                <a:gd name="connsiteY39" fmla="*/ 131827 h 238697"/>
                <a:gd name="connsiteX40" fmla="*/ 456247 w 514350"/>
                <a:gd name="connsiteY40" fmla="*/ 132684 h 238697"/>
                <a:gd name="connsiteX41" fmla="*/ 455390 w 514350"/>
                <a:gd name="connsiteY41" fmla="*/ 133161 h 238697"/>
                <a:gd name="connsiteX42" fmla="*/ 454057 w 514350"/>
                <a:gd name="connsiteY42" fmla="*/ 133923 h 238697"/>
                <a:gd name="connsiteX43" fmla="*/ 453104 w 514350"/>
                <a:gd name="connsiteY43" fmla="*/ 134399 h 238697"/>
                <a:gd name="connsiteX44" fmla="*/ 451771 w 514350"/>
                <a:gd name="connsiteY44" fmla="*/ 135161 h 238697"/>
                <a:gd name="connsiteX45" fmla="*/ 450818 w 514350"/>
                <a:gd name="connsiteY45" fmla="*/ 135637 h 238697"/>
                <a:gd name="connsiteX46" fmla="*/ 449485 w 514350"/>
                <a:gd name="connsiteY46" fmla="*/ 136304 h 238697"/>
                <a:gd name="connsiteX47" fmla="*/ 448437 w 514350"/>
                <a:gd name="connsiteY47" fmla="*/ 136780 h 238697"/>
                <a:gd name="connsiteX48" fmla="*/ 447103 w 514350"/>
                <a:gd name="connsiteY48" fmla="*/ 137352 h 238697"/>
                <a:gd name="connsiteX49" fmla="*/ 446056 w 514350"/>
                <a:gd name="connsiteY49" fmla="*/ 137828 h 238697"/>
                <a:gd name="connsiteX50" fmla="*/ 444722 w 514350"/>
                <a:gd name="connsiteY50" fmla="*/ 138399 h 238697"/>
                <a:gd name="connsiteX51" fmla="*/ 443579 w 514350"/>
                <a:gd name="connsiteY51" fmla="*/ 138876 h 238697"/>
                <a:gd name="connsiteX52" fmla="*/ 442246 w 514350"/>
                <a:gd name="connsiteY52" fmla="*/ 139352 h 238697"/>
                <a:gd name="connsiteX53" fmla="*/ 441103 w 514350"/>
                <a:gd name="connsiteY53" fmla="*/ 139733 h 238697"/>
                <a:gd name="connsiteX54" fmla="*/ 439769 w 514350"/>
                <a:gd name="connsiteY54" fmla="*/ 140209 h 238697"/>
                <a:gd name="connsiteX55" fmla="*/ 438531 w 514350"/>
                <a:gd name="connsiteY55" fmla="*/ 140590 h 238697"/>
                <a:gd name="connsiteX56" fmla="*/ 437293 w 514350"/>
                <a:gd name="connsiteY56" fmla="*/ 140971 h 238697"/>
                <a:gd name="connsiteX57" fmla="*/ 436055 w 514350"/>
                <a:gd name="connsiteY57" fmla="*/ 141352 h 238697"/>
                <a:gd name="connsiteX58" fmla="*/ 434816 w 514350"/>
                <a:gd name="connsiteY58" fmla="*/ 141733 h 238697"/>
                <a:gd name="connsiteX59" fmla="*/ 433483 w 514350"/>
                <a:gd name="connsiteY59" fmla="*/ 142019 h 238697"/>
                <a:gd name="connsiteX60" fmla="*/ 432244 w 514350"/>
                <a:gd name="connsiteY60" fmla="*/ 142305 h 238697"/>
                <a:gd name="connsiteX61" fmla="*/ 430816 w 514350"/>
                <a:gd name="connsiteY61" fmla="*/ 142590 h 238697"/>
                <a:gd name="connsiteX62" fmla="*/ 429673 w 514350"/>
                <a:gd name="connsiteY62" fmla="*/ 142781 h 238697"/>
                <a:gd name="connsiteX63" fmla="*/ 428149 w 514350"/>
                <a:gd name="connsiteY63" fmla="*/ 143067 h 238697"/>
                <a:gd name="connsiteX64" fmla="*/ 427101 w 514350"/>
                <a:gd name="connsiteY64" fmla="*/ 143257 h 238697"/>
                <a:gd name="connsiteX65" fmla="*/ 425386 w 514350"/>
                <a:gd name="connsiteY65" fmla="*/ 143448 h 238697"/>
                <a:gd name="connsiteX66" fmla="*/ 424529 w 514350"/>
                <a:gd name="connsiteY66" fmla="*/ 143543 h 238697"/>
                <a:gd name="connsiteX67" fmla="*/ 421862 w 514350"/>
                <a:gd name="connsiteY67" fmla="*/ 143829 h 238697"/>
                <a:gd name="connsiteX68" fmla="*/ 323469 w 514350"/>
                <a:gd name="connsiteY68" fmla="*/ 122874 h 238697"/>
                <a:gd name="connsiteX69" fmla="*/ 271843 w 514350"/>
                <a:gd name="connsiteY69" fmla="*/ 112396 h 238697"/>
                <a:gd name="connsiteX70" fmla="*/ 214598 w 514350"/>
                <a:gd name="connsiteY70" fmla="*/ 111729 h 238697"/>
                <a:gd name="connsiteX71" fmla="*/ 133540 w 514350"/>
                <a:gd name="connsiteY71" fmla="*/ 81630 h 238697"/>
                <a:gd name="connsiteX72" fmla="*/ 75533 w 514350"/>
                <a:gd name="connsiteY72" fmla="*/ 2573 h 238697"/>
                <a:gd name="connsiteX73" fmla="*/ 72104 w 514350"/>
                <a:gd name="connsiteY73" fmla="*/ 1 h 238697"/>
                <a:gd name="connsiteX74" fmla="*/ 46672 w 514350"/>
                <a:gd name="connsiteY74" fmla="*/ 31243 h 238697"/>
                <a:gd name="connsiteX75" fmla="*/ 27813 w 514350"/>
                <a:gd name="connsiteY75" fmla="*/ 74963 h 238697"/>
                <a:gd name="connsiteX76" fmla="*/ 1048 w 514350"/>
                <a:gd name="connsiteY76" fmla="*/ 166879 h 238697"/>
                <a:gd name="connsiteX77" fmla="*/ 0 w 514350"/>
                <a:gd name="connsiteY77" fmla="*/ 178881 h 238697"/>
                <a:gd name="connsiteX78" fmla="*/ 69247 w 514350"/>
                <a:gd name="connsiteY78" fmla="*/ 214123 h 238697"/>
                <a:gd name="connsiteX79" fmla="*/ 167354 w 514350"/>
                <a:gd name="connsiteY79" fmla="*/ 238698 h 238697"/>
                <a:gd name="connsiteX80" fmla="*/ 131826 w 514350"/>
                <a:gd name="connsiteY80" fmla="*/ 199645 h 238697"/>
                <a:gd name="connsiteX81" fmla="*/ 89725 w 514350"/>
                <a:gd name="connsiteY81" fmla="*/ 132875 h 238697"/>
                <a:gd name="connsiteX82" fmla="*/ 89440 w 514350"/>
                <a:gd name="connsiteY82" fmla="*/ 130779 h 238697"/>
                <a:gd name="connsiteX83" fmla="*/ 80296 w 514350"/>
                <a:gd name="connsiteY83" fmla="*/ 100966 h 238697"/>
                <a:gd name="connsiteX84" fmla="*/ 104870 w 514350"/>
                <a:gd name="connsiteY84" fmla="*/ 128208 h 238697"/>
                <a:gd name="connsiteX85" fmla="*/ 163639 w 514350"/>
                <a:gd name="connsiteY85" fmla="*/ 162117 h 238697"/>
                <a:gd name="connsiteX86" fmla="*/ 209931 w 514350"/>
                <a:gd name="connsiteY86" fmla="*/ 167070 h 238697"/>
                <a:gd name="connsiteX87" fmla="*/ 256889 w 514350"/>
                <a:gd name="connsiteY87" fmla="*/ 160402 h 238697"/>
                <a:gd name="connsiteX88" fmla="*/ 309848 w 514350"/>
                <a:gd name="connsiteY88" fmla="*/ 160688 h 238697"/>
                <a:gd name="connsiteX89" fmla="*/ 355092 w 514350"/>
                <a:gd name="connsiteY89" fmla="*/ 173070 h 238697"/>
                <a:gd name="connsiteX90" fmla="*/ 414909 w 514350"/>
                <a:gd name="connsiteY90" fmla="*/ 185643 h 238697"/>
                <a:gd name="connsiteX91" fmla="*/ 432625 w 514350"/>
                <a:gd name="connsiteY91" fmla="*/ 183738 h 238697"/>
                <a:gd name="connsiteX92" fmla="*/ 444913 w 514350"/>
                <a:gd name="connsiteY92" fmla="*/ 181452 h 238697"/>
                <a:gd name="connsiteX93" fmla="*/ 475774 w 514350"/>
                <a:gd name="connsiteY93" fmla="*/ 167070 h 238697"/>
                <a:gd name="connsiteX94" fmla="*/ 482727 w 514350"/>
                <a:gd name="connsiteY94" fmla="*/ 162593 h 238697"/>
                <a:gd name="connsiteX95" fmla="*/ 494062 w 514350"/>
                <a:gd name="connsiteY95" fmla="*/ 149163 h 238697"/>
                <a:gd name="connsiteX96" fmla="*/ 507301 w 514350"/>
                <a:gd name="connsiteY96" fmla="*/ 117540 h 238697"/>
                <a:gd name="connsiteX97" fmla="*/ 509302 w 514350"/>
                <a:gd name="connsiteY97" fmla="*/ 96489 h 238697"/>
                <a:gd name="connsiteX98" fmla="*/ 510350 w 514350"/>
                <a:gd name="connsiteY98" fmla="*/ 95251 h 238697"/>
                <a:gd name="connsiteX99" fmla="*/ 514350 w 514350"/>
                <a:gd name="connsiteY99" fmla="*/ 88488 h 238697"/>
                <a:gd name="connsiteX100" fmla="*/ 499205 w 514350"/>
                <a:gd name="connsiteY100" fmla="*/ 83345 h 238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14350" h="238697">
                  <a:moveTo>
                    <a:pt x="499205" y="83345"/>
                  </a:moveTo>
                  <a:cubicBezTo>
                    <a:pt x="494824" y="77630"/>
                    <a:pt x="489585" y="73058"/>
                    <a:pt x="483013" y="69915"/>
                  </a:cubicBezTo>
                  <a:cubicBezTo>
                    <a:pt x="477393" y="67248"/>
                    <a:pt x="469773" y="64581"/>
                    <a:pt x="464153" y="68486"/>
                  </a:cubicBezTo>
                  <a:cubicBezTo>
                    <a:pt x="458724" y="72296"/>
                    <a:pt x="458343" y="80106"/>
                    <a:pt x="463010" y="84774"/>
                  </a:cubicBezTo>
                  <a:cubicBezTo>
                    <a:pt x="467392" y="89250"/>
                    <a:pt x="473678" y="88107"/>
                    <a:pt x="478631" y="91060"/>
                  </a:cubicBezTo>
                  <a:cubicBezTo>
                    <a:pt x="482346" y="93251"/>
                    <a:pt x="485108" y="96775"/>
                    <a:pt x="488251" y="99823"/>
                  </a:cubicBezTo>
                  <a:cubicBezTo>
                    <a:pt x="487871" y="100585"/>
                    <a:pt x="487394" y="101347"/>
                    <a:pt x="487013" y="102014"/>
                  </a:cubicBezTo>
                  <a:cubicBezTo>
                    <a:pt x="487013" y="102014"/>
                    <a:pt x="487013" y="102014"/>
                    <a:pt x="487013" y="102014"/>
                  </a:cubicBezTo>
                  <a:cubicBezTo>
                    <a:pt x="486632" y="102681"/>
                    <a:pt x="486156" y="103443"/>
                    <a:pt x="485680" y="104109"/>
                  </a:cubicBezTo>
                  <a:cubicBezTo>
                    <a:pt x="485680" y="104109"/>
                    <a:pt x="485584" y="104205"/>
                    <a:pt x="485584" y="104205"/>
                  </a:cubicBezTo>
                  <a:cubicBezTo>
                    <a:pt x="485204" y="104871"/>
                    <a:pt x="484727" y="105538"/>
                    <a:pt x="484251" y="106205"/>
                  </a:cubicBezTo>
                  <a:cubicBezTo>
                    <a:pt x="484251" y="106300"/>
                    <a:pt x="484156" y="106300"/>
                    <a:pt x="484156" y="106395"/>
                  </a:cubicBezTo>
                  <a:cubicBezTo>
                    <a:pt x="483680" y="107062"/>
                    <a:pt x="483298" y="107634"/>
                    <a:pt x="482822" y="108300"/>
                  </a:cubicBezTo>
                  <a:cubicBezTo>
                    <a:pt x="482727" y="108396"/>
                    <a:pt x="482727" y="108491"/>
                    <a:pt x="482632" y="108586"/>
                  </a:cubicBezTo>
                  <a:cubicBezTo>
                    <a:pt x="482155" y="109158"/>
                    <a:pt x="481775" y="109824"/>
                    <a:pt x="481298" y="110396"/>
                  </a:cubicBezTo>
                  <a:cubicBezTo>
                    <a:pt x="481203" y="110491"/>
                    <a:pt x="481108" y="110586"/>
                    <a:pt x="481108" y="110682"/>
                  </a:cubicBezTo>
                  <a:cubicBezTo>
                    <a:pt x="480631" y="111253"/>
                    <a:pt x="480250" y="111825"/>
                    <a:pt x="479774" y="112396"/>
                  </a:cubicBezTo>
                  <a:cubicBezTo>
                    <a:pt x="479679" y="112491"/>
                    <a:pt x="479584" y="112587"/>
                    <a:pt x="479488" y="112777"/>
                  </a:cubicBezTo>
                  <a:cubicBezTo>
                    <a:pt x="479012" y="113349"/>
                    <a:pt x="478536" y="113825"/>
                    <a:pt x="478155" y="114396"/>
                  </a:cubicBezTo>
                  <a:cubicBezTo>
                    <a:pt x="478060" y="114492"/>
                    <a:pt x="477964" y="114682"/>
                    <a:pt x="477869" y="114777"/>
                  </a:cubicBezTo>
                  <a:cubicBezTo>
                    <a:pt x="477393" y="115254"/>
                    <a:pt x="476917" y="115825"/>
                    <a:pt x="476536" y="116301"/>
                  </a:cubicBezTo>
                  <a:cubicBezTo>
                    <a:pt x="476440" y="116397"/>
                    <a:pt x="476250" y="116587"/>
                    <a:pt x="476155" y="116682"/>
                  </a:cubicBezTo>
                  <a:cubicBezTo>
                    <a:pt x="475679" y="117159"/>
                    <a:pt x="475202" y="117635"/>
                    <a:pt x="474726" y="118111"/>
                  </a:cubicBezTo>
                  <a:cubicBezTo>
                    <a:pt x="474631" y="118302"/>
                    <a:pt x="474440" y="118397"/>
                    <a:pt x="474345" y="118587"/>
                  </a:cubicBezTo>
                  <a:cubicBezTo>
                    <a:pt x="473869" y="119064"/>
                    <a:pt x="473392" y="119540"/>
                    <a:pt x="472916" y="120016"/>
                  </a:cubicBezTo>
                  <a:cubicBezTo>
                    <a:pt x="472726" y="120207"/>
                    <a:pt x="472630" y="120302"/>
                    <a:pt x="472440" y="120492"/>
                  </a:cubicBezTo>
                  <a:cubicBezTo>
                    <a:pt x="471964" y="120969"/>
                    <a:pt x="471488" y="121350"/>
                    <a:pt x="471011" y="121826"/>
                  </a:cubicBezTo>
                  <a:cubicBezTo>
                    <a:pt x="470821" y="122016"/>
                    <a:pt x="470630" y="122112"/>
                    <a:pt x="470440" y="122302"/>
                  </a:cubicBezTo>
                  <a:cubicBezTo>
                    <a:pt x="469963" y="122683"/>
                    <a:pt x="469487" y="123159"/>
                    <a:pt x="469011" y="123540"/>
                  </a:cubicBezTo>
                  <a:cubicBezTo>
                    <a:pt x="468820" y="123731"/>
                    <a:pt x="468630" y="123826"/>
                    <a:pt x="468439" y="124017"/>
                  </a:cubicBezTo>
                  <a:cubicBezTo>
                    <a:pt x="467963" y="124398"/>
                    <a:pt x="467487" y="124779"/>
                    <a:pt x="467011" y="125160"/>
                  </a:cubicBezTo>
                  <a:cubicBezTo>
                    <a:pt x="466820" y="125350"/>
                    <a:pt x="466630" y="125541"/>
                    <a:pt x="466344" y="125636"/>
                  </a:cubicBezTo>
                  <a:cubicBezTo>
                    <a:pt x="465868" y="126017"/>
                    <a:pt x="465391" y="126398"/>
                    <a:pt x="464915" y="126779"/>
                  </a:cubicBezTo>
                  <a:cubicBezTo>
                    <a:pt x="464725" y="126969"/>
                    <a:pt x="464439" y="127160"/>
                    <a:pt x="464248" y="127255"/>
                  </a:cubicBezTo>
                  <a:cubicBezTo>
                    <a:pt x="463772" y="127636"/>
                    <a:pt x="463296" y="127922"/>
                    <a:pt x="462820" y="128303"/>
                  </a:cubicBezTo>
                  <a:cubicBezTo>
                    <a:pt x="462534" y="128493"/>
                    <a:pt x="462343" y="128684"/>
                    <a:pt x="462058" y="128874"/>
                  </a:cubicBezTo>
                  <a:cubicBezTo>
                    <a:pt x="461582" y="129160"/>
                    <a:pt x="461105" y="129541"/>
                    <a:pt x="460629" y="129827"/>
                  </a:cubicBezTo>
                  <a:cubicBezTo>
                    <a:pt x="460343" y="130017"/>
                    <a:pt x="460153" y="130208"/>
                    <a:pt x="459867" y="130398"/>
                  </a:cubicBezTo>
                  <a:cubicBezTo>
                    <a:pt x="459391" y="130684"/>
                    <a:pt x="458914" y="130970"/>
                    <a:pt x="458438" y="131351"/>
                  </a:cubicBezTo>
                  <a:cubicBezTo>
                    <a:pt x="458153" y="131541"/>
                    <a:pt x="457867" y="131732"/>
                    <a:pt x="457581" y="131827"/>
                  </a:cubicBezTo>
                  <a:cubicBezTo>
                    <a:pt x="457105" y="132113"/>
                    <a:pt x="456628" y="132399"/>
                    <a:pt x="456247" y="132684"/>
                  </a:cubicBezTo>
                  <a:cubicBezTo>
                    <a:pt x="455962" y="132875"/>
                    <a:pt x="455676" y="133065"/>
                    <a:pt x="455390" y="133161"/>
                  </a:cubicBezTo>
                  <a:cubicBezTo>
                    <a:pt x="454914" y="133446"/>
                    <a:pt x="454438" y="133732"/>
                    <a:pt x="454057" y="133923"/>
                  </a:cubicBezTo>
                  <a:cubicBezTo>
                    <a:pt x="453771" y="134113"/>
                    <a:pt x="453485" y="134304"/>
                    <a:pt x="453104" y="134399"/>
                  </a:cubicBezTo>
                  <a:cubicBezTo>
                    <a:pt x="452628" y="134685"/>
                    <a:pt x="452152" y="134875"/>
                    <a:pt x="451771" y="135161"/>
                  </a:cubicBezTo>
                  <a:cubicBezTo>
                    <a:pt x="451485" y="135351"/>
                    <a:pt x="451104" y="135447"/>
                    <a:pt x="450818" y="135637"/>
                  </a:cubicBezTo>
                  <a:cubicBezTo>
                    <a:pt x="450342" y="135828"/>
                    <a:pt x="449961" y="136113"/>
                    <a:pt x="449485" y="136304"/>
                  </a:cubicBezTo>
                  <a:cubicBezTo>
                    <a:pt x="449104" y="136494"/>
                    <a:pt x="448818" y="136590"/>
                    <a:pt x="448437" y="136780"/>
                  </a:cubicBezTo>
                  <a:cubicBezTo>
                    <a:pt x="447961" y="136971"/>
                    <a:pt x="447580" y="137161"/>
                    <a:pt x="447103" y="137352"/>
                  </a:cubicBezTo>
                  <a:cubicBezTo>
                    <a:pt x="446722" y="137542"/>
                    <a:pt x="446437" y="137637"/>
                    <a:pt x="446056" y="137828"/>
                  </a:cubicBezTo>
                  <a:cubicBezTo>
                    <a:pt x="445580" y="138018"/>
                    <a:pt x="445198" y="138209"/>
                    <a:pt x="444722" y="138399"/>
                  </a:cubicBezTo>
                  <a:cubicBezTo>
                    <a:pt x="444341" y="138590"/>
                    <a:pt x="443960" y="138685"/>
                    <a:pt x="443579" y="138876"/>
                  </a:cubicBezTo>
                  <a:cubicBezTo>
                    <a:pt x="443103" y="139066"/>
                    <a:pt x="442722" y="139257"/>
                    <a:pt x="442246" y="139352"/>
                  </a:cubicBezTo>
                  <a:cubicBezTo>
                    <a:pt x="441865" y="139447"/>
                    <a:pt x="441484" y="139638"/>
                    <a:pt x="441103" y="139733"/>
                  </a:cubicBezTo>
                  <a:cubicBezTo>
                    <a:pt x="440626" y="139923"/>
                    <a:pt x="440245" y="140019"/>
                    <a:pt x="439769" y="140209"/>
                  </a:cubicBezTo>
                  <a:cubicBezTo>
                    <a:pt x="439388" y="140304"/>
                    <a:pt x="438912" y="140495"/>
                    <a:pt x="438531" y="140590"/>
                  </a:cubicBezTo>
                  <a:cubicBezTo>
                    <a:pt x="438150" y="140685"/>
                    <a:pt x="437674" y="140876"/>
                    <a:pt x="437293" y="140971"/>
                  </a:cubicBezTo>
                  <a:cubicBezTo>
                    <a:pt x="436912" y="141066"/>
                    <a:pt x="436436" y="141162"/>
                    <a:pt x="436055" y="141352"/>
                  </a:cubicBezTo>
                  <a:cubicBezTo>
                    <a:pt x="435673" y="141447"/>
                    <a:pt x="435197" y="141543"/>
                    <a:pt x="434816" y="141733"/>
                  </a:cubicBezTo>
                  <a:cubicBezTo>
                    <a:pt x="434340" y="141828"/>
                    <a:pt x="433959" y="141924"/>
                    <a:pt x="433483" y="142019"/>
                  </a:cubicBezTo>
                  <a:cubicBezTo>
                    <a:pt x="433102" y="142114"/>
                    <a:pt x="432625" y="142209"/>
                    <a:pt x="432244" y="142305"/>
                  </a:cubicBezTo>
                  <a:cubicBezTo>
                    <a:pt x="431768" y="142400"/>
                    <a:pt x="431292" y="142495"/>
                    <a:pt x="430816" y="142590"/>
                  </a:cubicBezTo>
                  <a:cubicBezTo>
                    <a:pt x="430435" y="142686"/>
                    <a:pt x="430054" y="142781"/>
                    <a:pt x="429673" y="142781"/>
                  </a:cubicBezTo>
                  <a:cubicBezTo>
                    <a:pt x="429196" y="142876"/>
                    <a:pt x="428625" y="142971"/>
                    <a:pt x="428149" y="143067"/>
                  </a:cubicBezTo>
                  <a:cubicBezTo>
                    <a:pt x="427768" y="143162"/>
                    <a:pt x="427387" y="143162"/>
                    <a:pt x="427101" y="143257"/>
                  </a:cubicBezTo>
                  <a:cubicBezTo>
                    <a:pt x="426530" y="143352"/>
                    <a:pt x="425958" y="143448"/>
                    <a:pt x="425386" y="143448"/>
                  </a:cubicBezTo>
                  <a:cubicBezTo>
                    <a:pt x="425101" y="143448"/>
                    <a:pt x="424815" y="143543"/>
                    <a:pt x="424529" y="143543"/>
                  </a:cubicBezTo>
                  <a:cubicBezTo>
                    <a:pt x="423672" y="143638"/>
                    <a:pt x="422815" y="143733"/>
                    <a:pt x="421862" y="143829"/>
                  </a:cubicBezTo>
                  <a:cubicBezTo>
                    <a:pt x="387763" y="146400"/>
                    <a:pt x="355568" y="132589"/>
                    <a:pt x="323469" y="122874"/>
                  </a:cubicBezTo>
                  <a:cubicBezTo>
                    <a:pt x="306610" y="117730"/>
                    <a:pt x="289465" y="113825"/>
                    <a:pt x="271843" y="112396"/>
                  </a:cubicBezTo>
                  <a:cubicBezTo>
                    <a:pt x="252793" y="110872"/>
                    <a:pt x="233743" y="112587"/>
                    <a:pt x="214598" y="111729"/>
                  </a:cubicBezTo>
                  <a:cubicBezTo>
                    <a:pt x="185452" y="110396"/>
                    <a:pt x="156781" y="98871"/>
                    <a:pt x="133540" y="81630"/>
                  </a:cubicBezTo>
                  <a:cubicBezTo>
                    <a:pt x="107251" y="62104"/>
                    <a:pt x="85058" y="34005"/>
                    <a:pt x="75533" y="2573"/>
                  </a:cubicBezTo>
                  <a:cubicBezTo>
                    <a:pt x="74962" y="763"/>
                    <a:pt x="73533" y="1"/>
                    <a:pt x="72104" y="1"/>
                  </a:cubicBezTo>
                  <a:cubicBezTo>
                    <a:pt x="71723" y="-189"/>
                    <a:pt x="50292" y="23718"/>
                    <a:pt x="46672" y="31243"/>
                  </a:cubicBezTo>
                  <a:cubicBezTo>
                    <a:pt x="39814" y="45531"/>
                    <a:pt x="33528" y="60199"/>
                    <a:pt x="27813" y="74963"/>
                  </a:cubicBezTo>
                  <a:cubicBezTo>
                    <a:pt x="16383" y="104776"/>
                    <a:pt x="4000" y="135066"/>
                    <a:pt x="1048" y="166879"/>
                  </a:cubicBezTo>
                  <a:cubicBezTo>
                    <a:pt x="667" y="170880"/>
                    <a:pt x="381" y="174880"/>
                    <a:pt x="0" y="178881"/>
                  </a:cubicBezTo>
                  <a:cubicBezTo>
                    <a:pt x="21717" y="193168"/>
                    <a:pt x="45339" y="204979"/>
                    <a:pt x="69247" y="214123"/>
                  </a:cubicBezTo>
                  <a:cubicBezTo>
                    <a:pt x="100774" y="226315"/>
                    <a:pt x="133826" y="234602"/>
                    <a:pt x="167354" y="238698"/>
                  </a:cubicBezTo>
                  <a:cubicBezTo>
                    <a:pt x="154210" y="226982"/>
                    <a:pt x="142399" y="213837"/>
                    <a:pt x="131826" y="199645"/>
                  </a:cubicBezTo>
                  <a:cubicBezTo>
                    <a:pt x="116491" y="178976"/>
                    <a:pt x="99441" y="156783"/>
                    <a:pt x="89725" y="132875"/>
                  </a:cubicBezTo>
                  <a:cubicBezTo>
                    <a:pt x="89440" y="132113"/>
                    <a:pt x="89344" y="131446"/>
                    <a:pt x="89440" y="130779"/>
                  </a:cubicBezTo>
                  <a:cubicBezTo>
                    <a:pt x="84677" y="123445"/>
                    <a:pt x="77914" y="101919"/>
                    <a:pt x="80296" y="100966"/>
                  </a:cubicBezTo>
                  <a:cubicBezTo>
                    <a:pt x="81439" y="100490"/>
                    <a:pt x="89821" y="114968"/>
                    <a:pt x="104870" y="128208"/>
                  </a:cubicBezTo>
                  <a:cubicBezTo>
                    <a:pt x="121825" y="143162"/>
                    <a:pt x="146494" y="157449"/>
                    <a:pt x="163639" y="162117"/>
                  </a:cubicBezTo>
                  <a:cubicBezTo>
                    <a:pt x="178689" y="166212"/>
                    <a:pt x="194405" y="167641"/>
                    <a:pt x="209931" y="167070"/>
                  </a:cubicBezTo>
                  <a:cubicBezTo>
                    <a:pt x="225933" y="166498"/>
                    <a:pt x="241078" y="162879"/>
                    <a:pt x="256889" y="160402"/>
                  </a:cubicBezTo>
                  <a:cubicBezTo>
                    <a:pt x="274891" y="157545"/>
                    <a:pt x="291846" y="157449"/>
                    <a:pt x="309848" y="160688"/>
                  </a:cubicBezTo>
                  <a:cubicBezTo>
                    <a:pt x="325279" y="163450"/>
                    <a:pt x="340138" y="168308"/>
                    <a:pt x="355092" y="173070"/>
                  </a:cubicBezTo>
                  <a:cubicBezTo>
                    <a:pt x="374713" y="179357"/>
                    <a:pt x="394811" y="185358"/>
                    <a:pt x="414909" y="185643"/>
                  </a:cubicBezTo>
                  <a:cubicBezTo>
                    <a:pt x="420814" y="185167"/>
                    <a:pt x="426720" y="184596"/>
                    <a:pt x="432625" y="183738"/>
                  </a:cubicBezTo>
                  <a:cubicBezTo>
                    <a:pt x="436816" y="183167"/>
                    <a:pt x="440912" y="182405"/>
                    <a:pt x="444913" y="181452"/>
                  </a:cubicBezTo>
                  <a:cubicBezTo>
                    <a:pt x="455866" y="178119"/>
                    <a:pt x="465868" y="173166"/>
                    <a:pt x="475774" y="167070"/>
                  </a:cubicBezTo>
                  <a:cubicBezTo>
                    <a:pt x="478060" y="165641"/>
                    <a:pt x="480346" y="164117"/>
                    <a:pt x="482727" y="162593"/>
                  </a:cubicBezTo>
                  <a:cubicBezTo>
                    <a:pt x="486918" y="158688"/>
                    <a:pt x="490728" y="154306"/>
                    <a:pt x="494062" y="149163"/>
                  </a:cubicBezTo>
                  <a:cubicBezTo>
                    <a:pt x="500253" y="139447"/>
                    <a:pt x="504634" y="128779"/>
                    <a:pt x="507301" y="117540"/>
                  </a:cubicBezTo>
                  <a:cubicBezTo>
                    <a:pt x="508730" y="111444"/>
                    <a:pt x="509778" y="103633"/>
                    <a:pt x="509302" y="96489"/>
                  </a:cubicBezTo>
                  <a:cubicBezTo>
                    <a:pt x="509683" y="96108"/>
                    <a:pt x="509968" y="95727"/>
                    <a:pt x="510350" y="95251"/>
                  </a:cubicBezTo>
                  <a:cubicBezTo>
                    <a:pt x="511969" y="93251"/>
                    <a:pt x="513302" y="90965"/>
                    <a:pt x="514350" y="88488"/>
                  </a:cubicBezTo>
                  <a:cubicBezTo>
                    <a:pt x="509206" y="91251"/>
                    <a:pt x="502920" y="88107"/>
                    <a:pt x="499205" y="83345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1207EB87-BE94-4690-8AA4-DE6DCE0BE3FB}"/>
                </a:ext>
              </a:extLst>
            </p:cNvPr>
            <p:cNvSpPr/>
            <p:nvPr/>
          </p:nvSpPr>
          <p:spPr>
            <a:xfrm>
              <a:off x="6289542" y="2861115"/>
              <a:ext cx="335201" cy="140924"/>
            </a:xfrm>
            <a:custGeom>
              <a:avLst/>
              <a:gdLst>
                <a:gd name="connsiteX0" fmla="*/ 230046 w 335201"/>
                <a:gd name="connsiteY0" fmla="*/ 59733 h 140924"/>
                <a:gd name="connsiteX1" fmla="*/ 177087 w 335201"/>
                <a:gd name="connsiteY1" fmla="*/ 59447 h 140924"/>
                <a:gd name="connsiteX2" fmla="*/ 130128 w 335201"/>
                <a:gd name="connsiteY2" fmla="*/ 66115 h 140924"/>
                <a:gd name="connsiteX3" fmla="*/ 83837 w 335201"/>
                <a:gd name="connsiteY3" fmla="*/ 61162 h 140924"/>
                <a:gd name="connsiteX4" fmla="*/ 25068 w 335201"/>
                <a:gd name="connsiteY4" fmla="*/ 27253 h 140924"/>
                <a:gd name="connsiteX5" fmla="*/ 493 w 335201"/>
                <a:gd name="connsiteY5" fmla="*/ 11 h 140924"/>
                <a:gd name="connsiteX6" fmla="*/ 9637 w 335201"/>
                <a:gd name="connsiteY6" fmla="*/ 29825 h 140924"/>
                <a:gd name="connsiteX7" fmla="*/ 9923 w 335201"/>
                <a:gd name="connsiteY7" fmla="*/ 31920 h 140924"/>
                <a:gd name="connsiteX8" fmla="*/ 52023 w 335201"/>
                <a:gd name="connsiteY8" fmla="*/ 98690 h 140924"/>
                <a:gd name="connsiteX9" fmla="*/ 87552 w 335201"/>
                <a:gd name="connsiteY9" fmla="*/ 137743 h 140924"/>
                <a:gd name="connsiteX10" fmla="*/ 112698 w 335201"/>
                <a:gd name="connsiteY10" fmla="*/ 140029 h 140924"/>
                <a:gd name="connsiteX11" fmla="*/ 213567 w 335201"/>
                <a:gd name="connsiteY11" fmla="*/ 135171 h 140924"/>
                <a:gd name="connsiteX12" fmla="*/ 207852 w 335201"/>
                <a:gd name="connsiteY12" fmla="*/ 104501 h 140924"/>
                <a:gd name="connsiteX13" fmla="*/ 207281 w 335201"/>
                <a:gd name="connsiteY13" fmla="*/ 93642 h 140924"/>
                <a:gd name="connsiteX14" fmla="*/ 230331 w 335201"/>
                <a:gd name="connsiteY14" fmla="*/ 76497 h 140924"/>
                <a:gd name="connsiteX15" fmla="*/ 269003 w 335201"/>
                <a:gd name="connsiteY15" fmla="*/ 82212 h 140924"/>
                <a:gd name="connsiteX16" fmla="*/ 335202 w 335201"/>
                <a:gd name="connsiteY16" fmla="*/ 84593 h 140924"/>
                <a:gd name="connsiteX17" fmla="*/ 275385 w 335201"/>
                <a:gd name="connsiteY17" fmla="*/ 72020 h 140924"/>
                <a:gd name="connsiteX18" fmla="*/ 230046 w 335201"/>
                <a:gd name="connsiteY18" fmla="*/ 59733 h 140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5201" h="140924">
                  <a:moveTo>
                    <a:pt x="230046" y="59733"/>
                  </a:moveTo>
                  <a:cubicBezTo>
                    <a:pt x="212043" y="56590"/>
                    <a:pt x="195089" y="56685"/>
                    <a:pt x="177087" y="59447"/>
                  </a:cubicBezTo>
                  <a:cubicBezTo>
                    <a:pt x="161275" y="61924"/>
                    <a:pt x="146130" y="65543"/>
                    <a:pt x="130128" y="66115"/>
                  </a:cubicBezTo>
                  <a:cubicBezTo>
                    <a:pt x="114507" y="66686"/>
                    <a:pt x="98886" y="65258"/>
                    <a:pt x="83837" y="61162"/>
                  </a:cubicBezTo>
                  <a:cubicBezTo>
                    <a:pt x="66692" y="56495"/>
                    <a:pt x="42022" y="42207"/>
                    <a:pt x="25068" y="27253"/>
                  </a:cubicBezTo>
                  <a:cubicBezTo>
                    <a:pt x="10018" y="14013"/>
                    <a:pt x="1636" y="-465"/>
                    <a:pt x="493" y="11"/>
                  </a:cubicBezTo>
                  <a:cubicBezTo>
                    <a:pt x="-1888" y="964"/>
                    <a:pt x="4875" y="22490"/>
                    <a:pt x="9637" y="29825"/>
                  </a:cubicBezTo>
                  <a:cubicBezTo>
                    <a:pt x="9542" y="30491"/>
                    <a:pt x="9542" y="31158"/>
                    <a:pt x="9923" y="31920"/>
                  </a:cubicBezTo>
                  <a:cubicBezTo>
                    <a:pt x="19543" y="55923"/>
                    <a:pt x="36593" y="78021"/>
                    <a:pt x="52023" y="98690"/>
                  </a:cubicBezTo>
                  <a:cubicBezTo>
                    <a:pt x="62596" y="112883"/>
                    <a:pt x="74407" y="126027"/>
                    <a:pt x="87552" y="137743"/>
                  </a:cubicBezTo>
                  <a:cubicBezTo>
                    <a:pt x="95934" y="138791"/>
                    <a:pt x="104316" y="139553"/>
                    <a:pt x="112698" y="140029"/>
                  </a:cubicBezTo>
                  <a:cubicBezTo>
                    <a:pt x="146607" y="142029"/>
                    <a:pt x="180230" y="140791"/>
                    <a:pt x="213567" y="135171"/>
                  </a:cubicBezTo>
                  <a:cubicBezTo>
                    <a:pt x="211472" y="124979"/>
                    <a:pt x="209567" y="114692"/>
                    <a:pt x="207852" y="104501"/>
                  </a:cubicBezTo>
                  <a:cubicBezTo>
                    <a:pt x="207567" y="100881"/>
                    <a:pt x="207471" y="97262"/>
                    <a:pt x="207281" y="93642"/>
                  </a:cubicBezTo>
                  <a:cubicBezTo>
                    <a:pt x="209186" y="83165"/>
                    <a:pt x="218997" y="75164"/>
                    <a:pt x="230331" y="76497"/>
                  </a:cubicBezTo>
                  <a:cubicBezTo>
                    <a:pt x="243095" y="77926"/>
                    <a:pt x="255954" y="80307"/>
                    <a:pt x="269003" y="82212"/>
                  </a:cubicBezTo>
                  <a:cubicBezTo>
                    <a:pt x="290815" y="85355"/>
                    <a:pt x="313104" y="86213"/>
                    <a:pt x="335202" y="84593"/>
                  </a:cubicBezTo>
                  <a:cubicBezTo>
                    <a:pt x="315104" y="84212"/>
                    <a:pt x="295006" y="78212"/>
                    <a:pt x="275385" y="72020"/>
                  </a:cubicBezTo>
                  <a:cubicBezTo>
                    <a:pt x="260430" y="67353"/>
                    <a:pt x="245476" y="62400"/>
                    <a:pt x="230046" y="59733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2160E62-0963-43D7-B47B-D67EFA3AE4C8}"/>
                </a:ext>
              </a:extLst>
            </p:cNvPr>
            <p:cNvSpPr/>
            <p:nvPr/>
          </p:nvSpPr>
          <p:spPr>
            <a:xfrm>
              <a:off x="6654751" y="2922658"/>
              <a:ext cx="37718" cy="18954"/>
            </a:xfrm>
            <a:custGeom>
              <a:avLst/>
              <a:gdLst>
                <a:gd name="connsiteX0" fmla="*/ 0 w 37718"/>
                <a:gd name="connsiteY0" fmla="*/ 18955 h 18954"/>
                <a:gd name="connsiteX1" fmla="*/ 37719 w 37718"/>
                <a:gd name="connsiteY1" fmla="*/ 0 h 18954"/>
                <a:gd name="connsiteX2" fmla="*/ 30766 w 37718"/>
                <a:gd name="connsiteY2" fmla="*/ 4477 h 18954"/>
                <a:gd name="connsiteX3" fmla="*/ 0 w 37718"/>
                <a:gd name="connsiteY3" fmla="*/ 18955 h 1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18" h="18954">
                  <a:moveTo>
                    <a:pt x="0" y="18955"/>
                  </a:moveTo>
                  <a:cubicBezTo>
                    <a:pt x="14097" y="15526"/>
                    <a:pt x="27242" y="9620"/>
                    <a:pt x="37719" y="0"/>
                  </a:cubicBezTo>
                  <a:cubicBezTo>
                    <a:pt x="35433" y="1524"/>
                    <a:pt x="33147" y="3048"/>
                    <a:pt x="30766" y="4477"/>
                  </a:cubicBezTo>
                  <a:cubicBezTo>
                    <a:pt x="20955" y="10668"/>
                    <a:pt x="10954" y="15526"/>
                    <a:pt x="0" y="18955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4FB9B040-158C-4835-8BC7-E80EABCD4F6A}"/>
                </a:ext>
              </a:extLst>
            </p:cNvPr>
            <p:cNvSpPr/>
            <p:nvPr/>
          </p:nvSpPr>
          <p:spPr>
            <a:xfrm>
              <a:off x="6155354" y="2856554"/>
              <a:ext cx="22097" cy="41243"/>
            </a:xfrm>
            <a:custGeom>
              <a:avLst/>
              <a:gdLst>
                <a:gd name="connsiteX0" fmla="*/ 0 w 22097"/>
                <a:gd name="connsiteY0" fmla="*/ 35433 h 41243"/>
                <a:gd name="connsiteX1" fmla="*/ 5048 w 22097"/>
                <a:gd name="connsiteY1" fmla="*/ 41243 h 41243"/>
                <a:gd name="connsiteX2" fmla="*/ 5048 w 22097"/>
                <a:gd name="connsiteY2" fmla="*/ 41243 h 41243"/>
                <a:gd name="connsiteX3" fmla="*/ 5620 w 22097"/>
                <a:gd name="connsiteY3" fmla="*/ 39624 h 41243"/>
                <a:gd name="connsiteX4" fmla="*/ 6096 w 22097"/>
                <a:gd name="connsiteY4" fmla="*/ 38386 h 41243"/>
                <a:gd name="connsiteX5" fmla="*/ 7334 w 22097"/>
                <a:gd name="connsiteY5" fmla="*/ 34957 h 41243"/>
                <a:gd name="connsiteX6" fmla="*/ 7810 w 22097"/>
                <a:gd name="connsiteY6" fmla="*/ 33718 h 41243"/>
                <a:gd name="connsiteX7" fmla="*/ 9525 w 22097"/>
                <a:gd name="connsiteY7" fmla="*/ 29432 h 41243"/>
                <a:gd name="connsiteX8" fmla="*/ 9620 w 22097"/>
                <a:gd name="connsiteY8" fmla="*/ 29242 h 41243"/>
                <a:gd name="connsiteX9" fmla="*/ 11525 w 22097"/>
                <a:gd name="connsiteY9" fmla="*/ 24574 h 41243"/>
                <a:gd name="connsiteX10" fmla="*/ 11906 w 22097"/>
                <a:gd name="connsiteY10" fmla="*/ 23717 h 41243"/>
                <a:gd name="connsiteX11" fmla="*/ 13430 w 22097"/>
                <a:gd name="connsiteY11" fmla="*/ 20002 h 41243"/>
                <a:gd name="connsiteX12" fmla="*/ 13906 w 22097"/>
                <a:gd name="connsiteY12" fmla="*/ 18955 h 41243"/>
                <a:gd name="connsiteX13" fmla="*/ 15621 w 22097"/>
                <a:gd name="connsiteY13" fmla="*/ 14954 h 41243"/>
                <a:gd name="connsiteX14" fmla="*/ 15811 w 22097"/>
                <a:gd name="connsiteY14" fmla="*/ 14478 h 41243"/>
                <a:gd name="connsiteX15" fmla="*/ 19907 w 22097"/>
                <a:gd name="connsiteY15" fmla="*/ 5048 h 41243"/>
                <a:gd name="connsiteX16" fmla="*/ 20098 w 22097"/>
                <a:gd name="connsiteY16" fmla="*/ 4572 h 41243"/>
                <a:gd name="connsiteX17" fmla="*/ 22098 w 22097"/>
                <a:gd name="connsiteY17" fmla="*/ 0 h 41243"/>
                <a:gd name="connsiteX18" fmla="*/ 22098 w 22097"/>
                <a:gd name="connsiteY18" fmla="*/ 0 h 41243"/>
                <a:gd name="connsiteX19" fmla="*/ 0 w 22097"/>
                <a:gd name="connsiteY19" fmla="*/ 35433 h 41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097" h="41243">
                  <a:moveTo>
                    <a:pt x="0" y="35433"/>
                  </a:moveTo>
                  <a:cubicBezTo>
                    <a:pt x="1619" y="37433"/>
                    <a:pt x="3334" y="39338"/>
                    <a:pt x="5048" y="41243"/>
                  </a:cubicBezTo>
                  <a:lnTo>
                    <a:pt x="5048" y="41243"/>
                  </a:lnTo>
                  <a:cubicBezTo>
                    <a:pt x="5239" y="40672"/>
                    <a:pt x="5429" y="40195"/>
                    <a:pt x="5620" y="39624"/>
                  </a:cubicBezTo>
                  <a:cubicBezTo>
                    <a:pt x="5810" y="39243"/>
                    <a:pt x="5905" y="38767"/>
                    <a:pt x="6096" y="38386"/>
                  </a:cubicBezTo>
                  <a:cubicBezTo>
                    <a:pt x="6477" y="37243"/>
                    <a:pt x="6953" y="36100"/>
                    <a:pt x="7334" y="34957"/>
                  </a:cubicBezTo>
                  <a:cubicBezTo>
                    <a:pt x="7525" y="34576"/>
                    <a:pt x="7620" y="34099"/>
                    <a:pt x="7810" y="33718"/>
                  </a:cubicBezTo>
                  <a:cubicBezTo>
                    <a:pt x="8382" y="32290"/>
                    <a:pt x="8953" y="30861"/>
                    <a:pt x="9525" y="29432"/>
                  </a:cubicBezTo>
                  <a:cubicBezTo>
                    <a:pt x="9525" y="29432"/>
                    <a:pt x="9525" y="29337"/>
                    <a:pt x="9620" y="29242"/>
                  </a:cubicBezTo>
                  <a:cubicBezTo>
                    <a:pt x="10192" y="27718"/>
                    <a:pt x="10858" y="26098"/>
                    <a:pt x="11525" y="24574"/>
                  </a:cubicBezTo>
                  <a:cubicBezTo>
                    <a:pt x="11620" y="24289"/>
                    <a:pt x="11811" y="24003"/>
                    <a:pt x="11906" y="23717"/>
                  </a:cubicBezTo>
                  <a:cubicBezTo>
                    <a:pt x="12382" y="22479"/>
                    <a:pt x="12954" y="21241"/>
                    <a:pt x="13430" y="20002"/>
                  </a:cubicBezTo>
                  <a:cubicBezTo>
                    <a:pt x="13621" y="19621"/>
                    <a:pt x="13716" y="19240"/>
                    <a:pt x="13906" y="18955"/>
                  </a:cubicBezTo>
                  <a:cubicBezTo>
                    <a:pt x="14478" y="17621"/>
                    <a:pt x="15049" y="16288"/>
                    <a:pt x="15621" y="14954"/>
                  </a:cubicBezTo>
                  <a:cubicBezTo>
                    <a:pt x="15716" y="14764"/>
                    <a:pt x="15716" y="14668"/>
                    <a:pt x="15811" y="14478"/>
                  </a:cubicBezTo>
                  <a:cubicBezTo>
                    <a:pt x="17145" y="11335"/>
                    <a:pt x="18478" y="8191"/>
                    <a:pt x="19907" y="5048"/>
                  </a:cubicBezTo>
                  <a:cubicBezTo>
                    <a:pt x="20002" y="4858"/>
                    <a:pt x="20002" y="4763"/>
                    <a:pt x="20098" y="4572"/>
                  </a:cubicBezTo>
                  <a:cubicBezTo>
                    <a:pt x="20765" y="3048"/>
                    <a:pt x="21431" y="1524"/>
                    <a:pt x="22098" y="0"/>
                  </a:cubicBezTo>
                  <a:lnTo>
                    <a:pt x="22098" y="0"/>
                  </a:lnTo>
                  <a:cubicBezTo>
                    <a:pt x="15335" y="12192"/>
                    <a:pt x="7525" y="23717"/>
                    <a:pt x="0" y="35433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0BB240B9-6C61-4C93-8140-59C3757C94EB}"/>
                </a:ext>
              </a:extLst>
            </p:cNvPr>
            <p:cNvSpPr/>
            <p:nvPr/>
          </p:nvSpPr>
          <p:spPr>
            <a:xfrm>
              <a:off x="6150877" y="2927801"/>
              <a:ext cx="381" cy="1428"/>
            </a:xfrm>
            <a:custGeom>
              <a:avLst/>
              <a:gdLst>
                <a:gd name="connsiteX0" fmla="*/ 0 w 381"/>
                <a:gd name="connsiteY0" fmla="*/ 1429 h 1428"/>
                <a:gd name="connsiteX1" fmla="*/ 381 w 381"/>
                <a:gd name="connsiteY1" fmla="*/ 0 h 1428"/>
                <a:gd name="connsiteX2" fmla="*/ 381 w 381"/>
                <a:gd name="connsiteY2" fmla="*/ 0 h 1428"/>
                <a:gd name="connsiteX3" fmla="*/ 0 w 381"/>
                <a:gd name="connsiteY3" fmla="*/ 1429 h 1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1428">
                  <a:moveTo>
                    <a:pt x="0" y="1429"/>
                  </a:moveTo>
                  <a:cubicBezTo>
                    <a:pt x="95" y="952"/>
                    <a:pt x="190" y="476"/>
                    <a:pt x="381" y="0"/>
                  </a:cubicBezTo>
                  <a:cubicBezTo>
                    <a:pt x="381" y="0"/>
                    <a:pt x="381" y="0"/>
                    <a:pt x="381" y="0"/>
                  </a:cubicBezTo>
                  <a:cubicBezTo>
                    <a:pt x="190" y="476"/>
                    <a:pt x="95" y="952"/>
                    <a:pt x="0" y="1429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4AA10703-5587-471E-AE63-6CD652BE54C0}"/>
                </a:ext>
              </a:extLst>
            </p:cNvPr>
            <p:cNvSpPr/>
            <p:nvPr/>
          </p:nvSpPr>
          <p:spPr>
            <a:xfrm>
              <a:off x="6193548" y="2815406"/>
              <a:ext cx="1714" cy="4190"/>
            </a:xfrm>
            <a:custGeom>
              <a:avLst/>
              <a:gdLst>
                <a:gd name="connsiteX0" fmla="*/ 1715 w 1714"/>
                <a:gd name="connsiteY0" fmla="*/ 0 h 4190"/>
                <a:gd name="connsiteX1" fmla="*/ 1715 w 1714"/>
                <a:gd name="connsiteY1" fmla="*/ 0 h 4190"/>
                <a:gd name="connsiteX2" fmla="*/ 191 w 1714"/>
                <a:gd name="connsiteY2" fmla="*/ 3143 h 4190"/>
                <a:gd name="connsiteX3" fmla="*/ 0 w 1714"/>
                <a:gd name="connsiteY3" fmla="*/ 4191 h 4190"/>
                <a:gd name="connsiteX4" fmla="*/ 1715 w 1714"/>
                <a:gd name="connsiteY4" fmla="*/ 0 h 4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" h="4190">
                  <a:moveTo>
                    <a:pt x="1715" y="0"/>
                  </a:moveTo>
                  <a:cubicBezTo>
                    <a:pt x="1715" y="0"/>
                    <a:pt x="1715" y="0"/>
                    <a:pt x="1715" y="0"/>
                  </a:cubicBezTo>
                  <a:cubicBezTo>
                    <a:pt x="1238" y="1048"/>
                    <a:pt x="667" y="2095"/>
                    <a:pt x="191" y="3143"/>
                  </a:cubicBezTo>
                  <a:cubicBezTo>
                    <a:pt x="95" y="3524"/>
                    <a:pt x="95" y="3810"/>
                    <a:pt x="0" y="4191"/>
                  </a:cubicBezTo>
                  <a:cubicBezTo>
                    <a:pt x="572" y="2762"/>
                    <a:pt x="1143" y="1333"/>
                    <a:pt x="1715" y="0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39AF4A67-600A-497D-A638-486D75815092}"/>
                </a:ext>
              </a:extLst>
            </p:cNvPr>
            <p:cNvSpPr/>
            <p:nvPr/>
          </p:nvSpPr>
          <p:spPr>
            <a:xfrm>
              <a:off x="6154495" y="2818454"/>
              <a:ext cx="39243" cy="73437"/>
            </a:xfrm>
            <a:custGeom>
              <a:avLst/>
              <a:gdLst>
                <a:gd name="connsiteX0" fmla="*/ 22860 w 39243"/>
                <a:gd name="connsiteY0" fmla="*/ 38100 h 73437"/>
                <a:gd name="connsiteX1" fmla="*/ 22860 w 39243"/>
                <a:gd name="connsiteY1" fmla="*/ 38100 h 73437"/>
                <a:gd name="connsiteX2" fmla="*/ 23813 w 39243"/>
                <a:gd name="connsiteY2" fmla="*/ 36290 h 73437"/>
                <a:gd name="connsiteX3" fmla="*/ 39052 w 39243"/>
                <a:gd name="connsiteY3" fmla="*/ 1048 h 73437"/>
                <a:gd name="connsiteX4" fmla="*/ 39243 w 39243"/>
                <a:gd name="connsiteY4" fmla="*/ 0 h 73437"/>
                <a:gd name="connsiteX5" fmla="*/ 21146 w 39243"/>
                <a:gd name="connsiteY5" fmla="*/ 35719 h 73437"/>
                <a:gd name="connsiteX6" fmla="*/ 1810 w 39243"/>
                <a:gd name="connsiteY6" fmla="*/ 70009 h 73437"/>
                <a:gd name="connsiteX7" fmla="*/ 0 w 39243"/>
                <a:gd name="connsiteY7" fmla="*/ 72485 h 73437"/>
                <a:gd name="connsiteX8" fmla="*/ 762 w 39243"/>
                <a:gd name="connsiteY8" fmla="*/ 73438 h 73437"/>
                <a:gd name="connsiteX9" fmla="*/ 22860 w 39243"/>
                <a:gd name="connsiteY9" fmla="*/ 38100 h 7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43" h="73437">
                  <a:moveTo>
                    <a:pt x="22860" y="38100"/>
                  </a:moveTo>
                  <a:lnTo>
                    <a:pt x="22860" y="38100"/>
                  </a:lnTo>
                  <a:cubicBezTo>
                    <a:pt x="23146" y="37528"/>
                    <a:pt x="23527" y="36957"/>
                    <a:pt x="23813" y="36290"/>
                  </a:cubicBezTo>
                  <a:cubicBezTo>
                    <a:pt x="29432" y="25717"/>
                    <a:pt x="36671" y="13430"/>
                    <a:pt x="39052" y="1048"/>
                  </a:cubicBezTo>
                  <a:cubicBezTo>
                    <a:pt x="39148" y="667"/>
                    <a:pt x="39148" y="381"/>
                    <a:pt x="39243" y="0"/>
                  </a:cubicBezTo>
                  <a:cubicBezTo>
                    <a:pt x="33433" y="12001"/>
                    <a:pt x="27432" y="23908"/>
                    <a:pt x="21146" y="35719"/>
                  </a:cubicBezTo>
                  <a:cubicBezTo>
                    <a:pt x="15050" y="47339"/>
                    <a:pt x="8477" y="58674"/>
                    <a:pt x="1810" y="70009"/>
                  </a:cubicBezTo>
                  <a:cubicBezTo>
                    <a:pt x="1238" y="70866"/>
                    <a:pt x="667" y="71723"/>
                    <a:pt x="0" y="72485"/>
                  </a:cubicBezTo>
                  <a:cubicBezTo>
                    <a:pt x="286" y="72771"/>
                    <a:pt x="476" y="73152"/>
                    <a:pt x="762" y="73438"/>
                  </a:cubicBezTo>
                  <a:cubicBezTo>
                    <a:pt x="8382" y="61817"/>
                    <a:pt x="16192" y="50292"/>
                    <a:pt x="22860" y="38100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BA5822AE-0628-4909-A127-58AFD0E4CA81}"/>
                </a:ext>
              </a:extLst>
            </p:cNvPr>
            <p:cNvSpPr/>
            <p:nvPr/>
          </p:nvSpPr>
          <p:spPr>
            <a:xfrm>
              <a:off x="6151163" y="2897702"/>
              <a:ext cx="58483" cy="75056"/>
            </a:xfrm>
            <a:custGeom>
              <a:avLst/>
              <a:gdLst>
                <a:gd name="connsiteX0" fmla="*/ 8192 w 58483"/>
                <a:gd name="connsiteY0" fmla="*/ 3048 h 75056"/>
                <a:gd name="connsiteX1" fmla="*/ 6667 w 58483"/>
                <a:gd name="connsiteY1" fmla="*/ 7525 h 75056"/>
                <a:gd name="connsiteX2" fmla="*/ 6286 w 58483"/>
                <a:gd name="connsiteY2" fmla="*/ 8668 h 75056"/>
                <a:gd name="connsiteX3" fmla="*/ 5144 w 58483"/>
                <a:gd name="connsiteY3" fmla="*/ 12001 h 75056"/>
                <a:gd name="connsiteX4" fmla="*/ 4667 w 58483"/>
                <a:gd name="connsiteY4" fmla="*/ 13430 h 75056"/>
                <a:gd name="connsiteX5" fmla="*/ 3619 w 58483"/>
                <a:gd name="connsiteY5" fmla="*/ 16859 h 75056"/>
                <a:gd name="connsiteX6" fmla="*/ 3238 w 58483"/>
                <a:gd name="connsiteY6" fmla="*/ 18002 h 75056"/>
                <a:gd name="connsiteX7" fmla="*/ 2000 w 58483"/>
                <a:gd name="connsiteY7" fmla="*/ 22479 h 75056"/>
                <a:gd name="connsiteX8" fmla="*/ 1715 w 58483"/>
                <a:gd name="connsiteY8" fmla="*/ 23336 h 75056"/>
                <a:gd name="connsiteX9" fmla="*/ 762 w 58483"/>
                <a:gd name="connsiteY9" fmla="*/ 26860 h 75056"/>
                <a:gd name="connsiteX10" fmla="*/ 381 w 58483"/>
                <a:gd name="connsiteY10" fmla="*/ 28289 h 75056"/>
                <a:gd name="connsiteX11" fmla="*/ 0 w 58483"/>
                <a:gd name="connsiteY11" fmla="*/ 30004 h 75056"/>
                <a:gd name="connsiteX12" fmla="*/ 56674 w 58483"/>
                <a:gd name="connsiteY12" fmla="*/ 75057 h 75056"/>
                <a:gd name="connsiteX13" fmla="*/ 58483 w 58483"/>
                <a:gd name="connsiteY13" fmla="*/ 41339 h 75056"/>
                <a:gd name="connsiteX14" fmla="*/ 19336 w 58483"/>
                <a:gd name="connsiteY14" fmla="*/ 10477 h 75056"/>
                <a:gd name="connsiteX15" fmla="*/ 9239 w 58483"/>
                <a:gd name="connsiteY15" fmla="*/ 0 h 75056"/>
                <a:gd name="connsiteX16" fmla="*/ 8287 w 58483"/>
                <a:gd name="connsiteY16" fmla="*/ 2476 h 75056"/>
                <a:gd name="connsiteX17" fmla="*/ 8192 w 58483"/>
                <a:gd name="connsiteY17" fmla="*/ 3048 h 75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83" h="75056">
                  <a:moveTo>
                    <a:pt x="8192" y="3048"/>
                  </a:moveTo>
                  <a:cubicBezTo>
                    <a:pt x="7620" y="4572"/>
                    <a:pt x="7144" y="6096"/>
                    <a:pt x="6667" y="7525"/>
                  </a:cubicBezTo>
                  <a:cubicBezTo>
                    <a:pt x="6572" y="7906"/>
                    <a:pt x="6382" y="8287"/>
                    <a:pt x="6286" y="8668"/>
                  </a:cubicBezTo>
                  <a:cubicBezTo>
                    <a:pt x="5906" y="9811"/>
                    <a:pt x="5525" y="10954"/>
                    <a:pt x="5144" y="12001"/>
                  </a:cubicBezTo>
                  <a:cubicBezTo>
                    <a:pt x="4953" y="12478"/>
                    <a:pt x="4858" y="12954"/>
                    <a:pt x="4667" y="13430"/>
                  </a:cubicBezTo>
                  <a:cubicBezTo>
                    <a:pt x="4286" y="14573"/>
                    <a:pt x="4000" y="15716"/>
                    <a:pt x="3619" y="16859"/>
                  </a:cubicBezTo>
                  <a:cubicBezTo>
                    <a:pt x="3524" y="17240"/>
                    <a:pt x="3429" y="17621"/>
                    <a:pt x="3238" y="18002"/>
                  </a:cubicBezTo>
                  <a:cubicBezTo>
                    <a:pt x="2762" y="19526"/>
                    <a:pt x="2381" y="20955"/>
                    <a:pt x="2000" y="22479"/>
                  </a:cubicBezTo>
                  <a:cubicBezTo>
                    <a:pt x="1905" y="22765"/>
                    <a:pt x="1810" y="23050"/>
                    <a:pt x="1715" y="23336"/>
                  </a:cubicBezTo>
                  <a:cubicBezTo>
                    <a:pt x="1429" y="24479"/>
                    <a:pt x="1048" y="25717"/>
                    <a:pt x="762" y="26860"/>
                  </a:cubicBezTo>
                  <a:cubicBezTo>
                    <a:pt x="667" y="27337"/>
                    <a:pt x="476" y="27813"/>
                    <a:pt x="381" y="28289"/>
                  </a:cubicBezTo>
                  <a:cubicBezTo>
                    <a:pt x="190" y="28861"/>
                    <a:pt x="95" y="29432"/>
                    <a:pt x="0" y="30004"/>
                  </a:cubicBezTo>
                  <a:cubicBezTo>
                    <a:pt x="16764" y="47339"/>
                    <a:pt x="36100" y="62198"/>
                    <a:pt x="56674" y="75057"/>
                  </a:cubicBezTo>
                  <a:cubicBezTo>
                    <a:pt x="57055" y="64103"/>
                    <a:pt x="57626" y="52864"/>
                    <a:pt x="58483" y="41339"/>
                  </a:cubicBezTo>
                  <a:cubicBezTo>
                    <a:pt x="44482" y="32099"/>
                    <a:pt x="31242" y="21812"/>
                    <a:pt x="19336" y="10477"/>
                  </a:cubicBezTo>
                  <a:cubicBezTo>
                    <a:pt x="15811" y="7144"/>
                    <a:pt x="12382" y="3619"/>
                    <a:pt x="9239" y="0"/>
                  </a:cubicBezTo>
                  <a:cubicBezTo>
                    <a:pt x="8954" y="857"/>
                    <a:pt x="8668" y="1715"/>
                    <a:pt x="8287" y="2476"/>
                  </a:cubicBezTo>
                  <a:cubicBezTo>
                    <a:pt x="8287" y="2762"/>
                    <a:pt x="8192" y="2953"/>
                    <a:pt x="8192" y="3048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67FF5F3A-32B8-42A7-82FA-DC6FD3A27992}"/>
                </a:ext>
              </a:extLst>
            </p:cNvPr>
            <p:cNvSpPr/>
            <p:nvPr/>
          </p:nvSpPr>
          <p:spPr>
            <a:xfrm>
              <a:off x="6207836" y="2939231"/>
              <a:ext cx="228696" cy="97445"/>
            </a:xfrm>
            <a:custGeom>
              <a:avLst/>
              <a:gdLst>
                <a:gd name="connsiteX0" fmla="*/ 41148 w 228695"/>
                <a:gd name="connsiteY0" fmla="*/ 56007 h 97445"/>
                <a:gd name="connsiteX1" fmla="*/ 228695 w 228695"/>
                <a:gd name="connsiteY1" fmla="*/ 97441 h 97445"/>
                <a:gd name="connsiteX2" fmla="*/ 188595 w 228695"/>
                <a:gd name="connsiteY2" fmla="*/ 75152 h 97445"/>
                <a:gd name="connsiteX3" fmla="*/ 169164 w 228695"/>
                <a:gd name="connsiteY3" fmla="*/ 59817 h 97445"/>
                <a:gd name="connsiteX4" fmla="*/ 71056 w 228695"/>
                <a:gd name="connsiteY4" fmla="*/ 35242 h 97445"/>
                <a:gd name="connsiteX5" fmla="*/ 1810 w 228695"/>
                <a:gd name="connsiteY5" fmla="*/ 0 h 97445"/>
                <a:gd name="connsiteX6" fmla="*/ 0 w 228695"/>
                <a:gd name="connsiteY6" fmla="*/ 33718 h 97445"/>
                <a:gd name="connsiteX7" fmla="*/ 41148 w 228695"/>
                <a:gd name="connsiteY7" fmla="*/ 56007 h 97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95" h="97445">
                  <a:moveTo>
                    <a:pt x="41148" y="56007"/>
                  </a:moveTo>
                  <a:cubicBezTo>
                    <a:pt x="100013" y="83915"/>
                    <a:pt x="164211" y="97726"/>
                    <a:pt x="228695" y="97441"/>
                  </a:cubicBezTo>
                  <a:cubicBezTo>
                    <a:pt x="214884" y="90773"/>
                    <a:pt x="201168" y="83915"/>
                    <a:pt x="188595" y="75152"/>
                  </a:cubicBezTo>
                  <a:cubicBezTo>
                    <a:pt x="181832" y="70390"/>
                    <a:pt x="175355" y="65246"/>
                    <a:pt x="169164" y="59817"/>
                  </a:cubicBezTo>
                  <a:cubicBezTo>
                    <a:pt x="135636" y="55721"/>
                    <a:pt x="102584" y="47434"/>
                    <a:pt x="71056" y="35242"/>
                  </a:cubicBezTo>
                  <a:cubicBezTo>
                    <a:pt x="47149" y="26003"/>
                    <a:pt x="23527" y="14288"/>
                    <a:pt x="1810" y="0"/>
                  </a:cubicBezTo>
                  <a:cubicBezTo>
                    <a:pt x="952" y="11525"/>
                    <a:pt x="286" y="22765"/>
                    <a:pt x="0" y="33718"/>
                  </a:cubicBezTo>
                  <a:cubicBezTo>
                    <a:pt x="13335" y="41910"/>
                    <a:pt x="27242" y="49339"/>
                    <a:pt x="41148" y="56007"/>
                  </a:cubicBezTo>
                  <a:close/>
                </a:path>
              </a:pathLst>
            </a:custGeom>
            <a:solidFill>
              <a:srgbClr val="DD8A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469D6791-A08C-4AF4-A415-2B882B85CD61}"/>
                </a:ext>
              </a:extLst>
            </p:cNvPr>
            <p:cNvSpPr/>
            <p:nvPr/>
          </p:nvSpPr>
          <p:spPr>
            <a:xfrm>
              <a:off x="6377096" y="2996476"/>
              <a:ext cx="135826" cy="40195"/>
            </a:xfrm>
            <a:custGeom>
              <a:avLst/>
              <a:gdLst>
                <a:gd name="connsiteX0" fmla="*/ 25146 w 135826"/>
                <a:gd name="connsiteY0" fmla="*/ 4858 h 40195"/>
                <a:gd name="connsiteX1" fmla="*/ 0 w 135826"/>
                <a:gd name="connsiteY1" fmla="*/ 2572 h 40195"/>
                <a:gd name="connsiteX2" fmla="*/ 19431 w 135826"/>
                <a:gd name="connsiteY2" fmla="*/ 17907 h 40195"/>
                <a:gd name="connsiteX3" fmla="*/ 59531 w 135826"/>
                <a:gd name="connsiteY3" fmla="*/ 40195 h 40195"/>
                <a:gd name="connsiteX4" fmla="*/ 135826 w 135826"/>
                <a:gd name="connsiteY4" fmla="*/ 33433 h 40195"/>
                <a:gd name="connsiteX5" fmla="*/ 128492 w 135826"/>
                <a:gd name="connsiteY5" fmla="*/ 9144 h 40195"/>
                <a:gd name="connsiteX6" fmla="*/ 126206 w 135826"/>
                <a:gd name="connsiteY6" fmla="*/ 857 h 40195"/>
                <a:gd name="connsiteX7" fmla="*/ 126016 w 135826"/>
                <a:gd name="connsiteY7" fmla="*/ 0 h 40195"/>
                <a:gd name="connsiteX8" fmla="*/ 25146 w 135826"/>
                <a:gd name="connsiteY8" fmla="*/ 4858 h 4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5826" h="40195">
                  <a:moveTo>
                    <a:pt x="25146" y="4858"/>
                  </a:moveTo>
                  <a:cubicBezTo>
                    <a:pt x="16764" y="4381"/>
                    <a:pt x="8382" y="3620"/>
                    <a:pt x="0" y="2572"/>
                  </a:cubicBezTo>
                  <a:cubicBezTo>
                    <a:pt x="6191" y="8001"/>
                    <a:pt x="12668" y="13145"/>
                    <a:pt x="19431" y="17907"/>
                  </a:cubicBezTo>
                  <a:cubicBezTo>
                    <a:pt x="32004" y="26670"/>
                    <a:pt x="45720" y="33528"/>
                    <a:pt x="59531" y="40195"/>
                  </a:cubicBezTo>
                  <a:cubicBezTo>
                    <a:pt x="84963" y="40100"/>
                    <a:pt x="110490" y="37814"/>
                    <a:pt x="135826" y="33433"/>
                  </a:cubicBezTo>
                  <a:cubicBezTo>
                    <a:pt x="133350" y="25336"/>
                    <a:pt x="130873" y="17240"/>
                    <a:pt x="128492" y="9144"/>
                  </a:cubicBezTo>
                  <a:cubicBezTo>
                    <a:pt x="127730" y="6382"/>
                    <a:pt x="126968" y="3620"/>
                    <a:pt x="126206" y="857"/>
                  </a:cubicBezTo>
                  <a:cubicBezTo>
                    <a:pt x="126111" y="572"/>
                    <a:pt x="126111" y="286"/>
                    <a:pt x="126016" y="0"/>
                  </a:cubicBezTo>
                  <a:cubicBezTo>
                    <a:pt x="92678" y="5524"/>
                    <a:pt x="59055" y="6858"/>
                    <a:pt x="25146" y="4858"/>
                  </a:cubicBezTo>
                  <a:close/>
                </a:path>
              </a:pathLst>
            </a:custGeom>
            <a:solidFill>
              <a:srgbClr val="CC7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477E4DE1-793B-423A-B1BA-F040DD6B0B0A}"/>
                </a:ext>
              </a:extLst>
            </p:cNvPr>
            <p:cNvSpPr/>
            <p:nvPr/>
          </p:nvSpPr>
          <p:spPr>
            <a:xfrm>
              <a:off x="6140971" y="2892082"/>
              <a:ext cx="19621" cy="35813"/>
            </a:xfrm>
            <a:custGeom>
              <a:avLst/>
              <a:gdLst>
                <a:gd name="connsiteX0" fmla="*/ 11049 w 19621"/>
                <a:gd name="connsiteY0" fmla="*/ 32480 h 35813"/>
                <a:gd name="connsiteX1" fmla="*/ 12002 w 19621"/>
                <a:gd name="connsiteY1" fmla="*/ 28956 h 35813"/>
                <a:gd name="connsiteX2" fmla="*/ 12287 w 19621"/>
                <a:gd name="connsiteY2" fmla="*/ 28099 h 35813"/>
                <a:gd name="connsiteX3" fmla="*/ 13525 w 19621"/>
                <a:gd name="connsiteY3" fmla="*/ 23622 h 35813"/>
                <a:gd name="connsiteX4" fmla="*/ 13906 w 19621"/>
                <a:gd name="connsiteY4" fmla="*/ 22479 h 35813"/>
                <a:gd name="connsiteX5" fmla="*/ 14954 w 19621"/>
                <a:gd name="connsiteY5" fmla="*/ 19050 h 35813"/>
                <a:gd name="connsiteX6" fmla="*/ 15430 w 19621"/>
                <a:gd name="connsiteY6" fmla="*/ 17621 h 35813"/>
                <a:gd name="connsiteX7" fmla="*/ 16573 w 19621"/>
                <a:gd name="connsiteY7" fmla="*/ 14288 h 35813"/>
                <a:gd name="connsiteX8" fmla="*/ 16954 w 19621"/>
                <a:gd name="connsiteY8" fmla="*/ 13144 h 35813"/>
                <a:gd name="connsiteX9" fmla="*/ 18479 w 19621"/>
                <a:gd name="connsiteY9" fmla="*/ 8668 h 35813"/>
                <a:gd name="connsiteX10" fmla="*/ 18669 w 19621"/>
                <a:gd name="connsiteY10" fmla="*/ 8287 h 35813"/>
                <a:gd name="connsiteX11" fmla="*/ 19621 w 19621"/>
                <a:gd name="connsiteY11" fmla="*/ 5810 h 35813"/>
                <a:gd name="connsiteX12" fmla="*/ 14573 w 19621"/>
                <a:gd name="connsiteY12" fmla="*/ 0 h 35813"/>
                <a:gd name="connsiteX13" fmla="*/ 12859 w 19621"/>
                <a:gd name="connsiteY13" fmla="*/ 2762 h 35813"/>
                <a:gd name="connsiteX14" fmla="*/ 0 w 19621"/>
                <a:gd name="connsiteY14" fmla="*/ 24384 h 35813"/>
                <a:gd name="connsiteX15" fmla="*/ 10382 w 19621"/>
                <a:gd name="connsiteY15" fmla="*/ 35814 h 35813"/>
                <a:gd name="connsiteX16" fmla="*/ 10858 w 19621"/>
                <a:gd name="connsiteY16" fmla="*/ 34099 h 35813"/>
                <a:gd name="connsiteX17" fmla="*/ 11049 w 19621"/>
                <a:gd name="connsiteY17" fmla="*/ 32480 h 3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621" h="35813">
                  <a:moveTo>
                    <a:pt x="11049" y="32480"/>
                  </a:moveTo>
                  <a:cubicBezTo>
                    <a:pt x="11335" y="31337"/>
                    <a:pt x="11621" y="30099"/>
                    <a:pt x="12002" y="28956"/>
                  </a:cubicBezTo>
                  <a:cubicBezTo>
                    <a:pt x="12097" y="28670"/>
                    <a:pt x="12192" y="28384"/>
                    <a:pt x="12287" y="28099"/>
                  </a:cubicBezTo>
                  <a:cubicBezTo>
                    <a:pt x="12668" y="26575"/>
                    <a:pt x="13144" y="25146"/>
                    <a:pt x="13525" y="23622"/>
                  </a:cubicBezTo>
                  <a:cubicBezTo>
                    <a:pt x="13621" y="23241"/>
                    <a:pt x="13716" y="22860"/>
                    <a:pt x="13906" y="22479"/>
                  </a:cubicBezTo>
                  <a:cubicBezTo>
                    <a:pt x="14288" y="21336"/>
                    <a:pt x="14573" y="20193"/>
                    <a:pt x="14954" y="19050"/>
                  </a:cubicBezTo>
                  <a:cubicBezTo>
                    <a:pt x="15145" y="18574"/>
                    <a:pt x="15240" y="18097"/>
                    <a:pt x="15430" y="17621"/>
                  </a:cubicBezTo>
                  <a:cubicBezTo>
                    <a:pt x="15811" y="16478"/>
                    <a:pt x="16192" y="15335"/>
                    <a:pt x="16573" y="14288"/>
                  </a:cubicBezTo>
                  <a:cubicBezTo>
                    <a:pt x="16669" y="13906"/>
                    <a:pt x="16859" y="13525"/>
                    <a:pt x="16954" y="13144"/>
                  </a:cubicBezTo>
                  <a:cubicBezTo>
                    <a:pt x="17431" y="11620"/>
                    <a:pt x="18002" y="10096"/>
                    <a:pt x="18479" y="8668"/>
                  </a:cubicBezTo>
                  <a:cubicBezTo>
                    <a:pt x="18574" y="8572"/>
                    <a:pt x="18574" y="8382"/>
                    <a:pt x="18669" y="8287"/>
                  </a:cubicBezTo>
                  <a:cubicBezTo>
                    <a:pt x="18955" y="7429"/>
                    <a:pt x="19240" y="6572"/>
                    <a:pt x="19621" y="5810"/>
                  </a:cubicBezTo>
                  <a:cubicBezTo>
                    <a:pt x="17907" y="3905"/>
                    <a:pt x="16192" y="1905"/>
                    <a:pt x="14573" y="0"/>
                  </a:cubicBezTo>
                  <a:cubicBezTo>
                    <a:pt x="14002" y="952"/>
                    <a:pt x="13430" y="1810"/>
                    <a:pt x="12859" y="2762"/>
                  </a:cubicBezTo>
                  <a:cubicBezTo>
                    <a:pt x="8382" y="9811"/>
                    <a:pt x="4096" y="17050"/>
                    <a:pt x="0" y="24384"/>
                  </a:cubicBezTo>
                  <a:cubicBezTo>
                    <a:pt x="3334" y="28289"/>
                    <a:pt x="6763" y="32099"/>
                    <a:pt x="10382" y="35814"/>
                  </a:cubicBezTo>
                  <a:cubicBezTo>
                    <a:pt x="10477" y="35243"/>
                    <a:pt x="10668" y="34671"/>
                    <a:pt x="10858" y="34099"/>
                  </a:cubicBezTo>
                  <a:cubicBezTo>
                    <a:pt x="10763" y="33433"/>
                    <a:pt x="10858" y="32956"/>
                    <a:pt x="11049" y="32480"/>
                  </a:cubicBezTo>
                  <a:close/>
                </a:path>
              </a:pathLst>
            </a:custGeom>
            <a:solidFill>
              <a:srgbClr val="DD8A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490F853-DD8D-4844-A0A1-C43D9B726B34}"/>
                </a:ext>
              </a:extLst>
            </p:cNvPr>
            <p:cNvSpPr/>
            <p:nvPr/>
          </p:nvSpPr>
          <p:spPr>
            <a:xfrm>
              <a:off x="6159450" y="2897893"/>
              <a:ext cx="952" cy="2476"/>
            </a:xfrm>
            <a:custGeom>
              <a:avLst/>
              <a:gdLst>
                <a:gd name="connsiteX0" fmla="*/ 0 w 952"/>
                <a:gd name="connsiteY0" fmla="*/ 2476 h 2476"/>
                <a:gd name="connsiteX1" fmla="*/ 952 w 952"/>
                <a:gd name="connsiteY1" fmla="*/ 0 h 2476"/>
                <a:gd name="connsiteX2" fmla="*/ 952 w 952"/>
                <a:gd name="connsiteY2" fmla="*/ 0 h 2476"/>
                <a:gd name="connsiteX3" fmla="*/ 0 w 952"/>
                <a:gd name="connsiteY3" fmla="*/ 2476 h 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2476">
                  <a:moveTo>
                    <a:pt x="0" y="2476"/>
                  </a:moveTo>
                  <a:cubicBezTo>
                    <a:pt x="286" y="1619"/>
                    <a:pt x="571" y="762"/>
                    <a:pt x="952" y="0"/>
                  </a:cubicBezTo>
                  <a:lnTo>
                    <a:pt x="952" y="0"/>
                  </a:lnTo>
                  <a:cubicBezTo>
                    <a:pt x="667" y="762"/>
                    <a:pt x="381" y="1619"/>
                    <a:pt x="0" y="2476"/>
                  </a:cubicBezTo>
                  <a:close/>
                </a:path>
              </a:pathLst>
            </a:custGeom>
            <a:solidFill>
              <a:srgbClr val="F4AF2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72978CB-D151-42A9-8536-82D5401C0F40}"/>
                </a:ext>
              </a:extLst>
            </p:cNvPr>
            <p:cNvSpPr/>
            <p:nvPr/>
          </p:nvSpPr>
          <p:spPr>
            <a:xfrm>
              <a:off x="6151163" y="2926087"/>
              <a:ext cx="476" cy="1714"/>
            </a:xfrm>
            <a:custGeom>
              <a:avLst/>
              <a:gdLst>
                <a:gd name="connsiteX0" fmla="*/ 0 w 476"/>
                <a:gd name="connsiteY0" fmla="*/ 1715 h 1714"/>
                <a:gd name="connsiteX1" fmla="*/ 0 w 476"/>
                <a:gd name="connsiteY1" fmla="*/ 1715 h 1714"/>
                <a:gd name="connsiteX2" fmla="*/ 476 w 476"/>
                <a:gd name="connsiteY2" fmla="*/ 0 h 1714"/>
                <a:gd name="connsiteX3" fmla="*/ 0 w 476"/>
                <a:gd name="connsiteY3" fmla="*/ 1715 h 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714">
                  <a:moveTo>
                    <a:pt x="0" y="1715"/>
                  </a:moveTo>
                  <a:cubicBezTo>
                    <a:pt x="0" y="1715"/>
                    <a:pt x="0" y="1715"/>
                    <a:pt x="0" y="1715"/>
                  </a:cubicBezTo>
                  <a:cubicBezTo>
                    <a:pt x="190" y="1143"/>
                    <a:pt x="286" y="571"/>
                    <a:pt x="476" y="0"/>
                  </a:cubicBezTo>
                  <a:cubicBezTo>
                    <a:pt x="286" y="476"/>
                    <a:pt x="190" y="1143"/>
                    <a:pt x="0" y="1715"/>
                  </a:cubicBezTo>
                  <a:close/>
                </a:path>
              </a:pathLst>
            </a:custGeom>
            <a:solidFill>
              <a:srgbClr val="F4AF2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349D0796-5FB2-4BAF-BCAE-E77B503338C3}"/>
                </a:ext>
              </a:extLst>
            </p:cNvPr>
            <p:cNvSpPr/>
            <p:nvPr/>
          </p:nvSpPr>
          <p:spPr>
            <a:xfrm>
              <a:off x="6138875" y="2890939"/>
              <a:ext cx="16478" cy="25241"/>
            </a:xfrm>
            <a:custGeom>
              <a:avLst/>
              <a:gdLst>
                <a:gd name="connsiteX0" fmla="*/ 14764 w 16478"/>
                <a:gd name="connsiteY0" fmla="*/ 3715 h 25241"/>
                <a:gd name="connsiteX1" fmla="*/ 16478 w 16478"/>
                <a:gd name="connsiteY1" fmla="*/ 953 h 25241"/>
                <a:gd name="connsiteX2" fmla="*/ 15716 w 16478"/>
                <a:gd name="connsiteY2" fmla="*/ 0 h 25241"/>
                <a:gd name="connsiteX3" fmla="*/ 6953 w 16478"/>
                <a:gd name="connsiteY3" fmla="*/ 12573 h 25241"/>
                <a:gd name="connsiteX4" fmla="*/ 0 w 16478"/>
                <a:gd name="connsiteY4" fmla="*/ 22955 h 25241"/>
                <a:gd name="connsiteX5" fmla="*/ 2000 w 16478"/>
                <a:gd name="connsiteY5" fmla="*/ 25241 h 25241"/>
                <a:gd name="connsiteX6" fmla="*/ 14764 w 16478"/>
                <a:gd name="connsiteY6" fmla="*/ 3715 h 2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78" h="25241">
                  <a:moveTo>
                    <a:pt x="14764" y="3715"/>
                  </a:moveTo>
                  <a:cubicBezTo>
                    <a:pt x="15335" y="2762"/>
                    <a:pt x="15907" y="1905"/>
                    <a:pt x="16478" y="953"/>
                  </a:cubicBezTo>
                  <a:cubicBezTo>
                    <a:pt x="16192" y="667"/>
                    <a:pt x="15907" y="286"/>
                    <a:pt x="15716" y="0"/>
                  </a:cubicBezTo>
                  <a:cubicBezTo>
                    <a:pt x="12763" y="4191"/>
                    <a:pt x="9811" y="8382"/>
                    <a:pt x="6953" y="12573"/>
                  </a:cubicBezTo>
                  <a:cubicBezTo>
                    <a:pt x="4572" y="16002"/>
                    <a:pt x="2286" y="19431"/>
                    <a:pt x="0" y="22955"/>
                  </a:cubicBezTo>
                  <a:cubicBezTo>
                    <a:pt x="667" y="23717"/>
                    <a:pt x="1333" y="24479"/>
                    <a:pt x="2000" y="25241"/>
                  </a:cubicBezTo>
                  <a:cubicBezTo>
                    <a:pt x="6001" y="18098"/>
                    <a:pt x="10287" y="10859"/>
                    <a:pt x="14764" y="3715"/>
                  </a:cubicBezTo>
                  <a:close/>
                </a:path>
              </a:pathLst>
            </a:custGeom>
            <a:solidFill>
              <a:srgbClr val="CC79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72B7E448-FFCA-47BA-939E-D6CB57A0523D}"/>
                </a:ext>
              </a:extLst>
            </p:cNvPr>
            <p:cNvSpPr/>
            <p:nvPr/>
          </p:nvSpPr>
          <p:spPr>
            <a:xfrm>
              <a:off x="6207454" y="2983809"/>
              <a:ext cx="332804" cy="136112"/>
            </a:xfrm>
            <a:custGeom>
              <a:avLst/>
              <a:gdLst>
                <a:gd name="connsiteX0" fmla="*/ 295466 w 332803"/>
                <a:gd name="connsiteY0" fmla="*/ 124301 h 136112"/>
                <a:gd name="connsiteX1" fmla="*/ 271272 w 332803"/>
                <a:gd name="connsiteY1" fmla="*/ 97250 h 136112"/>
                <a:gd name="connsiteX2" fmla="*/ 273653 w 332803"/>
                <a:gd name="connsiteY2" fmla="*/ 77153 h 136112"/>
                <a:gd name="connsiteX3" fmla="*/ 261842 w 332803"/>
                <a:gd name="connsiteY3" fmla="*/ 69914 h 136112"/>
                <a:gd name="connsiteX4" fmla="*/ 248984 w 332803"/>
                <a:gd name="connsiteY4" fmla="*/ 62865 h 136112"/>
                <a:gd name="connsiteX5" fmla="*/ 231362 w 332803"/>
                <a:gd name="connsiteY5" fmla="*/ 63246 h 136112"/>
                <a:gd name="connsiteX6" fmla="*/ 32480 w 332803"/>
                <a:gd name="connsiteY6" fmla="*/ 17621 h 136112"/>
                <a:gd name="connsiteX7" fmla="*/ 95 w 332803"/>
                <a:gd name="connsiteY7" fmla="*/ 0 h 136112"/>
                <a:gd name="connsiteX8" fmla="*/ 0 w 332803"/>
                <a:gd name="connsiteY8" fmla="*/ 10001 h 136112"/>
                <a:gd name="connsiteX9" fmla="*/ 2096 w 332803"/>
                <a:gd name="connsiteY9" fmla="*/ 10954 h 136112"/>
                <a:gd name="connsiteX10" fmla="*/ 5334 w 332803"/>
                <a:gd name="connsiteY10" fmla="*/ 39243 h 136112"/>
                <a:gd name="connsiteX11" fmla="*/ 667 w 332803"/>
                <a:gd name="connsiteY11" fmla="*/ 45149 h 136112"/>
                <a:gd name="connsiteX12" fmla="*/ 2381 w 332803"/>
                <a:gd name="connsiteY12" fmla="*/ 72199 h 136112"/>
                <a:gd name="connsiteX13" fmla="*/ 148114 w 332803"/>
                <a:gd name="connsiteY13" fmla="*/ 124492 h 136112"/>
                <a:gd name="connsiteX14" fmla="*/ 174498 w 332803"/>
                <a:gd name="connsiteY14" fmla="*/ 118491 h 136112"/>
                <a:gd name="connsiteX15" fmla="*/ 165449 w 332803"/>
                <a:gd name="connsiteY15" fmla="*/ 91630 h 136112"/>
                <a:gd name="connsiteX16" fmla="*/ 193453 w 332803"/>
                <a:gd name="connsiteY16" fmla="*/ 68485 h 136112"/>
                <a:gd name="connsiteX17" fmla="*/ 212027 w 332803"/>
                <a:gd name="connsiteY17" fmla="*/ 99727 h 136112"/>
                <a:gd name="connsiteX18" fmla="*/ 203359 w 332803"/>
                <a:gd name="connsiteY18" fmla="*/ 116396 h 136112"/>
                <a:gd name="connsiteX19" fmla="*/ 223742 w 332803"/>
                <a:gd name="connsiteY19" fmla="*/ 117443 h 136112"/>
                <a:gd name="connsiteX20" fmla="*/ 228886 w 332803"/>
                <a:gd name="connsiteY20" fmla="*/ 118015 h 136112"/>
                <a:gd name="connsiteX21" fmla="*/ 220790 w 332803"/>
                <a:gd name="connsiteY21" fmla="*/ 97250 h 136112"/>
                <a:gd name="connsiteX22" fmla="*/ 241935 w 332803"/>
                <a:gd name="connsiteY22" fmla="*/ 69151 h 136112"/>
                <a:gd name="connsiteX23" fmla="*/ 264414 w 332803"/>
                <a:gd name="connsiteY23" fmla="*/ 96203 h 136112"/>
                <a:gd name="connsiteX24" fmla="*/ 251555 w 332803"/>
                <a:gd name="connsiteY24" fmla="*/ 122015 h 136112"/>
                <a:gd name="connsiteX25" fmla="*/ 294989 w 332803"/>
                <a:gd name="connsiteY25" fmla="*/ 136112 h 136112"/>
                <a:gd name="connsiteX26" fmla="*/ 303371 w 332803"/>
                <a:gd name="connsiteY26" fmla="*/ 136017 h 136112"/>
                <a:gd name="connsiteX27" fmla="*/ 332804 w 332803"/>
                <a:gd name="connsiteY27" fmla="*/ 134969 h 136112"/>
                <a:gd name="connsiteX28" fmla="*/ 332518 w 332803"/>
                <a:gd name="connsiteY28" fmla="*/ 134398 h 136112"/>
                <a:gd name="connsiteX29" fmla="*/ 326993 w 332803"/>
                <a:gd name="connsiteY29" fmla="*/ 116110 h 136112"/>
                <a:gd name="connsiteX30" fmla="*/ 311849 w 332803"/>
                <a:gd name="connsiteY30" fmla="*/ 104108 h 136112"/>
                <a:gd name="connsiteX31" fmla="*/ 295466 w 332803"/>
                <a:gd name="connsiteY31" fmla="*/ 124301 h 136112"/>
                <a:gd name="connsiteX32" fmla="*/ 49149 w 332803"/>
                <a:gd name="connsiteY32" fmla="*/ 62674 h 136112"/>
                <a:gd name="connsiteX33" fmla="*/ 18860 w 332803"/>
                <a:gd name="connsiteY33" fmla="*/ 74009 h 136112"/>
                <a:gd name="connsiteX34" fmla="*/ 13526 w 332803"/>
                <a:gd name="connsiteY34" fmla="*/ 42101 h 136112"/>
                <a:gd name="connsiteX35" fmla="*/ 43815 w 332803"/>
                <a:gd name="connsiteY35" fmla="*/ 30766 h 136112"/>
                <a:gd name="connsiteX36" fmla="*/ 49149 w 332803"/>
                <a:gd name="connsiteY36" fmla="*/ 62674 h 136112"/>
                <a:gd name="connsiteX37" fmla="*/ 102870 w 332803"/>
                <a:gd name="connsiteY37" fmla="*/ 79248 h 136112"/>
                <a:gd name="connsiteX38" fmla="*/ 71914 w 332803"/>
                <a:gd name="connsiteY38" fmla="*/ 98298 h 136112"/>
                <a:gd name="connsiteX39" fmla="*/ 57912 w 332803"/>
                <a:gd name="connsiteY39" fmla="*/ 64770 h 136112"/>
                <a:gd name="connsiteX40" fmla="*/ 88868 w 332803"/>
                <a:gd name="connsiteY40" fmla="*/ 45720 h 136112"/>
                <a:gd name="connsiteX41" fmla="*/ 102870 w 332803"/>
                <a:gd name="connsiteY41" fmla="*/ 79248 h 136112"/>
                <a:gd name="connsiteX42" fmla="*/ 156972 w 332803"/>
                <a:gd name="connsiteY42" fmla="*/ 92488 h 136112"/>
                <a:gd name="connsiteX43" fmla="*/ 128111 w 332803"/>
                <a:gd name="connsiteY43" fmla="*/ 114491 h 136112"/>
                <a:gd name="connsiteX44" fmla="*/ 110871 w 332803"/>
                <a:gd name="connsiteY44" fmla="*/ 82582 h 136112"/>
                <a:gd name="connsiteX45" fmla="*/ 139732 w 332803"/>
                <a:gd name="connsiteY45" fmla="*/ 60579 h 136112"/>
                <a:gd name="connsiteX46" fmla="*/ 156972 w 332803"/>
                <a:gd name="connsiteY46" fmla="*/ 92488 h 136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32803" h="136112">
                  <a:moveTo>
                    <a:pt x="295466" y="124301"/>
                  </a:moveTo>
                  <a:cubicBezTo>
                    <a:pt x="284321" y="125730"/>
                    <a:pt x="273463" y="113633"/>
                    <a:pt x="271272" y="97250"/>
                  </a:cubicBezTo>
                  <a:cubicBezTo>
                    <a:pt x="270320" y="89821"/>
                    <a:pt x="271272" y="82772"/>
                    <a:pt x="273653" y="77153"/>
                  </a:cubicBezTo>
                  <a:cubicBezTo>
                    <a:pt x="269748" y="74676"/>
                    <a:pt x="265843" y="72199"/>
                    <a:pt x="261842" y="69914"/>
                  </a:cubicBezTo>
                  <a:cubicBezTo>
                    <a:pt x="257651" y="67437"/>
                    <a:pt x="253365" y="65056"/>
                    <a:pt x="248984" y="62865"/>
                  </a:cubicBezTo>
                  <a:cubicBezTo>
                    <a:pt x="243078" y="63151"/>
                    <a:pt x="237173" y="63246"/>
                    <a:pt x="231362" y="63246"/>
                  </a:cubicBezTo>
                  <a:cubicBezTo>
                    <a:pt x="162973" y="63437"/>
                    <a:pt x="94964" y="48292"/>
                    <a:pt x="32480" y="17621"/>
                  </a:cubicBezTo>
                  <a:cubicBezTo>
                    <a:pt x="21527" y="12287"/>
                    <a:pt x="10668" y="6382"/>
                    <a:pt x="95" y="0"/>
                  </a:cubicBezTo>
                  <a:cubicBezTo>
                    <a:pt x="0" y="3334"/>
                    <a:pt x="0" y="6668"/>
                    <a:pt x="0" y="10001"/>
                  </a:cubicBezTo>
                  <a:cubicBezTo>
                    <a:pt x="762" y="10287"/>
                    <a:pt x="1429" y="10573"/>
                    <a:pt x="2096" y="10954"/>
                  </a:cubicBezTo>
                  <a:cubicBezTo>
                    <a:pt x="10287" y="15811"/>
                    <a:pt x="11716" y="28385"/>
                    <a:pt x="5334" y="39243"/>
                  </a:cubicBezTo>
                  <a:cubicBezTo>
                    <a:pt x="4001" y="41529"/>
                    <a:pt x="2381" y="43434"/>
                    <a:pt x="667" y="45149"/>
                  </a:cubicBezTo>
                  <a:cubicBezTo>
                    <a:pt x="1048" y="54483"/>
                    <a:pt x="1619" y="63532"/>
                    <a:pt x="2381" y="72199"/>
                  </a:cubicBezTo>
                  <a:cubicBezTo>
                    <a:pt x="46958" y="98489"/>
                    <a:pt x="96679" y="114872"/>
                    <a:pt x="148114" y="124492"/>
                  </a:cubicBezTo>
                  <a:cubicBezTo>
                    <a:pt x="156782" y="121825"/>
                    <a:pt x="165545" y="119824"/>
                    <a:pt x="174498" y="118491"/>
                  </a:cubicBezTo>
                  <a:cubicBezTo>
                    <a:pt x="167354" y="112776"/>
                    <a:pt x="163544" y="102489"/>
                    <a:pt x="165449" y="91630"/>
                  </a:cubicBezTo>
                  <a:cubicBezTo>
                    <a:pt x="168021" y="76581"/>
                    <a:pt x="180594" y="66199"/>
                    <a:pt x="193453" y="68485"/>
                  </a:cubicBezTo>
                  <a:cubicBezTo>
                    <a:pt x="206312" y="70676"/>
                    <a:pt x="214598" y="84677"/>
                    <a:pt x="212027" y="99727"/>
                  </a:cubicBezTo>
                  <a:cubicBezTo>
                    <a:pt x="210884" y="106490"/>
                    <a:pt x="207645" y="112300"/>
                    <a:pt x="203359" y="116396"/>
                  </a:cubicBezTo>
                  <a:cubicBezTo>
                    <a:pt x="210217" y="116396"/>
                    <a:pt x="216980" y="116776"/>
                    <a:pt x="223742" y="117443"/>
                  </a:cubicBezTo>
                  <a:cubicBezTo>
                    <a:pt x="225457" y="117634"/>
                    <a:pt x="227171" y="117824"/>
                    <a:pt x="228886" y="118015"/>
                  </a:cubicBezTo>
                  <a:cubicBezTo>
                    <a:pt x="224123" y="113062"/>
                    <a:pt x="220980" y="105632"/>
                    <a:pt x="220790" y="97250"/>
                  </a:cubicBezTo>
                  <a:cubicBezTo>
                    <a:pt x="220409" y="82010"/>
                    <a:pt x="229934" y="69437"/>
                    <a:pt x="241935" y="69151"/>
                  </a:cubicBezTo>
                  <a:cubicBezTo>
                    <a:pt x="254032" y="68866"/>
                    <a:pt x="264033" y="80963"/>
                    <a:pt x="264414" y="96203"/>
                  </a:cubicBezTo>
                  <a:cubicBezTo>
                    <a:pt x="264700" y="107728"/>
                    <a:pt x="259366" y="117729"/>
                    <a:pt x="251555" y="122015"/>
                  </a:cubicBezTo>
                  <a:cubicBezTo>
                    <a:pt x="266319" y="125349"/>
                    <a:pt x="280892" y="130112"/>
                    <a:pt x="294989" y="136112"/>
                  </a:cubicBezTo>
                  <a:cubicBezTo>
                    <a:pt x="297752" y="136112"/>
                    <a:pt x="300609" y="136017"/>
                    <a:pt x="303371" y="136017"/>
                  </a:cubicBezTo>
                  <a:cubicBezTo>
                    <a:pt x="313182" y="135826"/>
                    <a:pt x="322993" y="135541"/>
                    <a:pt x="332804" y="134969"/>
                  </a:cubicBezTo>
                  <a:cubicBezTo>
                    <a:pt x="332708" y="134779"/>
                    <a:pt x="332613" y="134493"/>
                    <a:pt x="332518" y="134398"/>
                  </a:cubicBezTo>
                  <a:cubicBezTo>
                    <a:pt x="330613" y="128302"/>
                    <a:pt x="328803" y="122206"/>
                    <a:pt x="326993" y="116110"/>
                  </a:cubicBezTo>
                  <a:cubicBezTo>
                    <a:pt x="321945" y="112014"/>
                    <a:pt x="316897" y="108014"/>
                    <a:pt x="311849" y="104108"/>
                  </a:cubicBezTo>
                  <a:cubicBezTo>
                    <a:pt x="309944" y="114872"/>
                    <a:pt x="303752" y="123158"/>
                    <a:pt x="295466" y="124301"/>
                  </a:cubicBezTo>
                  <a:close/>
                  <a:moveTo>
                    <a:pt x="49149" y="62674"/>
                  </a:moveTo>
                  <a:cubicBezTo>
                    <a:pt x="42291" y="74676"/>
                    <a:pt x="28670" y="79724"/>
                    <a:pt x="18860" y="74009"/>
                  </a:cubicBezTo>
                  <a:cubicBezTo>
                    <a:pt x="9049" y="68294"/>
                    <a:pt x="6668" y="54007"/>
                    <a:pt x="13526" y="42101"/>
                  </a:cubicBezTo>
                  <a:cubicBezTo>
                    <a:pt x="20383" y="30099"/>
                    <a:pt x="34004" y="25051"/>
                    <a:pt x="43815" y="30766"/>
                  </a:cubicBezTo>
                  <a:cubicBezTo>
                    <a:pt x="53626" y="36386"/>
                    <a:pt x="56007" y="50673"/>
                    <a:pt x="49149" y="62674"/>
                  </a:cubicBezTo>
                  <a:close/>
                  <a:moveTo>
                    <a:pt x="102870" y="79248"/>
                  </a:moveTo>
                  <a:cubicBezTo>
                    <a:pt x="98203" y="93726"/>
                    <a:pt x="84296" y="102299"/>
                    <a:pt x="71914" y="98298"/>
                  </a:cubicBezTo>
                  <a:cubicBezTo>
                    <a:pt x="59531" y="94298"/>
                    <a:pt x="53245" y="79248"/>
                    <a:pt x="57912" y="64770"/>
                  </a:cubicBezTo>
                  <a:cubicBezTo>
                    <a:pt x="62579" y="50292"/>
                    <a:pt x="76486" y="41720"/>
                    <a:pt x="88868" y="45720"/>
                  </a:cubicBezTo>
                  <a:cubicBezTo>
                    <a:pt x="101251" y="49721"/>
                    <a:pt x="107537" y="64770"/>
                    <a:pt x="102870" y="79248"/>
                  </a:cubicBezTo>
                  <a:close/>
                  <a:moveTo>
                    <a:pt x="156972" y="92488"/>
                  </a:moveTo>
                  <a:cubicBezTo>
                    <a:pt x="153734" y="107442"/>
                    <a:pt x="140875" y="117253"/>
                    <a:pt x="128111" y="114491"/>
                  </a:cubicBezTo>
                  <a:cubicBezTo>
                    <a:pt x="115348" y="111728"/>
                    <a:pt x="107633" y="97441"/>
                    <a:pt x="110871" y="82582"/>
                  </a:cubicBezTo>
                  <a:cubicBezTo>
                    <a:pt x="114110" y="67628"/>
                    <a:pt x="126968" y="57817"/>
                    <a:pt x="139732" y="60579"/>
                  </a:cubicBezTo>
                  <a:cubicBezTo>
                    <a:pt x="152400" y="63341"/>
                    <a:pt x="160115" y="77629"/>
                    <a:pt x="156972" y="92488"/>
                  </a:cubicBezTo>
                  <a:close/>
                </a:path>
              </a:pathLst>
            </a:custGeom>
            <a:solidFill>
              <a:srgbClr val="B76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9284FAC3-EBA9-4765-8E49-AF320649BB29}"/>
                </a:ext>
              </a:extLst>
            </p:cNvPr>
            <p:cNvSpPr/>
            <p:nvPr/>
          </p:nvSpPr>
          <p:spPr>
            <a:xfrm>
              <a:off x="6456725" y="3040101"/>
              <a:ext cx="77723" cy="59626"/>
            </a:xfrm>
            <a:custGeom>
              <a:avLst/>
              <a:gdLst>
                <a:gd name="connsiteX0" fmla="*/ 12668 w 77723"/>
                <a:gd name="connsiteY0" fmla="*/ 13621 h 59626"/>
                <a:gd name="connsiteX1" fmla="*/ 24479 w 77723"/>
                <a:gd name="connsiteY1" fmla="*/ 20860 h 59626"/>
                <a:gd name="connsiteX2" fmla="*/ 38481 w 77723"/>
                <a:gd name="connsiteY2" fmla="*/ 8477 h 59626"/>
                <a:gd name="connsiteX3" fmla="*/ 62674 w 77723"/>
                <a:gd name="connsiteY3" fmla="*/ 35528 h 59626"/>
                <a:gd name="connsiteX4" fmla="*/ 62579 w 77723"/>
                <a:gd name="connsiteY4" fmla="*/ 47625 h 59626"/>
                <a:gd name="connsiteX5" fmla="*/ 77724 w 77723"/>
                <a:gd name="connsiteY5" fmla="*/ 59627 h 59626"/>
                <a:gd name="connsiteX6" fmla="*/ 74009 w 77723"/>
                <a:gd name="connsiteY6" fmla="*/ 47244 h 59626"/>
                <a:gd name="connsiteX7" fmla="*/ 59436 w 77723"/>
                <a:gd name="connsiteY7" fmla="*/ 0 h 59626"/>
                <a:gd name="connsiteX8" fmla="*/ 0 w 77723"/>
                <a:gd name="connsiteY8" fmla="*/ 6382 h 59626"/>
                <a:gd name="connsiteX9" fmla="*/ 12668 w 77723"/>
                <a:gd name="connsiteY9" fmla="*/ 13621 h 5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723" h="59626">
                  <a:moveTo>
                    <a:pt x="12668" y="13621"/>
                  </a:moveTo>
                  <a:cubicBezTo>
                    <a:pt x="16669" y="16002"/>
                    <a:pt x="20574" y="18383"/>
                    <a:pt x="24479" y="20860"/>
                  </a:cubicBezTo>
                  <a:cubicBezTo>
                    <a:pt x="27337" y="14002"/>
                    <a:pt x="32290" y="9335"/>
                    <a:pt x="38481" y="8477"/>
                  </a:cubicBezTo>
                  <a:cubicBezTo>
                    <a:pt x="49625" y="7049"/>
                    <a:pt x="60484" y="19145"/>
                    <a:pt x="62674" y="35528"/>
                  </a:cubicBezTo>
                  <a:cubicBezTo>
                    <a:pt x="63246" y="39719"/>
                    <a:pt x="63151" y="43910"/>
                    <a:pt x="62579" y="47625"/>
                  </a:cubicBezTo>
                  <a:cubicBezTo>
                    <a:pt x="67723" y="51530"/>
                    <a:pt x="72771" y="55626"/>
                    <a:pt x="77724" y="59627"/>
                  </a:cubicBezTo>
                  <a:cubicBezTo>
                    <a:pt x="76486" y="55531"/>
                    <a:pt x="75247" y="51340"/>
                    <a:pt x="74009" y="47244"/>
                  </a:cubicBezTo>
                  <a:cubicBezTo>
                    <a:pt x="69342" y="31433"/>
                    <a:pt x="64294" y="15716"/>
                    <a:pt x="59436" y="0"/>
                  </a:cubicBezTo>
                  <a:cubicBezTo>
                    <a:pt x="39719" y="3429"/>
                    <a:pt x="19812" y="5525"/>
                    <a:pt x="0" y="6382"/>
                  </a:cubicBezTo>
                  <a:cubicBezTo>
                    <a:pt x="4191" y="8763"/>
                    <a:pt x="8477" y="11049"/>
                    <a:pt x="12668" y="13621"/>
                  </a:cubicBezTo>
                  <a:close/>
                </a:path>
              </a:pathLst>
            </a:custGeom>
            <a:solidFill>
              <a:srgbClr val="A55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FD81ED52-F7EF-466A-853A-28C6DF48D0E1}"/>
                </a:ext>
              </a:extLst>
            </p:cNvPr>
            <p:cNvSpPr/>
            <p:nvPr/>
          </p:nvSpPr>
          <p:spPr>
            <a:xfrm>
              <a:off x="6114015" y="2925420"/>
              <a:ext cx="34575" cy="76104"/>
            </a:xfrm>
            <a:custGeom>
              <a:avLst/>
              <a:gdLst>
                <a:gd name="connsiteX0" fmla="*/ 0 w 34575"/>
                <a:gd name="connsiteY0" fmla="*/ 45529 h 76104"/>
                <a:gd name="connsiteX1" fmla="*/ 25813 w 34575"/>
                <a:gd name="connsiteY1" fmla="*/ 76105 h 76104"/>
                <a:gd name="connsiteX2" fmla="*/ 28099 w 34575"/>
                <a:gd name="connsiteY2" fmla="*/ 55054 h 76104"/>
                <a:gd name="connsiteX3" fmla="*/ 15716 w 34575"/>
                <a:gd name="connsiteY3" fmla="*/ 54578 h 76104"/>
                <a:gd name="connsiteX4" fmla="*/ 14097 w 34575"/>
                <a:gd name="connsiteY4" fmla="*/ 30099 h 76104"/>
                <a:gd name="connsiteX5" fmla="*/ 33528 w 34575"/>
                <a:gd name="connsiteY5" fmla="*/ 20002 h 76104"/>
                <a:gd name="connsiteX6" fmla="*/ 34576 w 34575"/>
                <a:gd name="connsiteY6" fmla="*/ 14288 h 76104"/>
                <a:gd name="connsiteX7" fmla="*/ 22193 w 34575"/>
                <a:gd name="connsiteY7" fmla="*/ 1905 h 76104"/>
                <a:gd name="connsiteX8" fmla="*/ 22669 w 34575"/>
                <a:gd name="connsiteY8" fmla="*/ 0 h 76104"/>
                <a:gd name="connsiteX9" fmla="*/ 22193 w 34575"/>
                <a:gd name="connsiteY9" fmla="*/ 1905 h 76104"/>
                <a:gd name="connsiteX10" fmla="*/ 21336 w 34575"/>
                <a:gd name="connsiteY10" fmla="*/ 952 h 76104"/>
                <a:gd name="connsiteX11" fmla="*/ 667 w 34575"/>
                <a:gd name="connsiteY11" fmla="*/ 43910 h 76104"/>
                <a:gd name="connsiteX12" fmla="*/ 0 w 34575"/>
                <a:gd name="connsiteY12" fmla="*/ 45529 h 7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575" h="76104">
                  <a:moveTo>
                    <a:pt x="0" y="45529"/>
                  </a:moveTo>
                  <a:cubicBezTo>
                    <a:pt x="7810" y="56293"/>
                    <a:pt x="16383" y="66484"/>
                    <a:pt x="25813" y="76105"/>
                  </a:cubicBezTo>
                  <a:cubicBezTo>
                    <a:pt x="26479" y="69056"/>
                    <a:pt x="27242" y="62008"/>
                    <a:pt x="28099" y="55054"/>
                  </a:cubicBezTo>
                  <a:cubicBezTo>
                    <a:pt x="23813" y="56864"/>
                    <a:pt x="19241" y="56864"/>
                    <a:pt x="15716" y="54578"/>
                  </a:cubicBezTo>
                  <a:cubicBezTo>
                    <a:pt x="8954" y="50197"/>
                    <a:pt x="8192" y="39243"/>
                    <a:pt x="14097" y="30099"/>
                  </a:cubicBezTo>
                  <a:cubicBezTo>
                    <a:pt x="19050" y="22479"/>
                    <a:pt x="27051" y="18478"/>
                    <a:pt x="33528" y="20002"/>
                  </a:cubicBezTo>
                  <a:cubicBezTo>
                    <a:pt x="33909" y="18097"/>
                    <a:pt x="34195" y="16193"/>
                    <a:pt x="34576" y="14288"/>
                  </a:cubicBezTo>
                  <a:cubicBezTo>
                    <a:pt x="30290" y="10287"/>
                    <a:pt x="26194" y="6191"/>
                    <a:pt x="22193" y="1905"/>
                  </a:cubicBezTo>
                  <a:cubicBezTo>
                    <a:pt x="22384" y="1238"/>
                    <a:pt x="22479" y="667"/>
                    <a:pt x="22669" y="0"/>
                  </a:cubicBezTo>
                  <a:cubicBezTo>
                    <a:pt x="22479" y="667"/>
                    <a:pt x="22384" y="1238"/>
                    <a:pt x="22193" y="1905"/>
                  </a:cubicBezTo>
                  <a:cubicBezTo>
                    <a:pt x="21908" y="1619"/>
                    <a:pt x="21622" y="1238"/>
                    <a:pt x="21336" y="952"/>
                  </a:cubicBezTo>
                  <a:cubicBezTo>
                    <a:pt x="13906" y="14954"/>
                    <a:pt x="7144" y="29337"/>
                    <a:pt x="667" y="43910"/>
                  </a:cubicBezTo>
                  <a:cubicBezTo>
                    <a:pt x="476" y="44387"/>
                    <a:pt x="286" y="44958"/>
                    <a:pt x="0" y="45529"/>
                  </a:cubicBezTo>
                  <a:close/>
                </a:path>
              </a:pathLst>
            </a:custGeom>
            <a:solidFill>
              <a:srgbClr val="B76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2C606E80-96DC-4A23-B9C1-46054E6CF9EF}"/>
                </a:ext>
              </a:extLst>
            </p:cNvPr>
            <p:cNvSpPr/>
            <p:nvPr/>
          </p:nvSpPr>
          <p:spPr>
            <a:xfrm>
              <a:off x="6108586" y="2923324"/>
              <a:ext cx="26860" cy="47625"/>
            </a:xfrm>
            <a:custGeom>
              <a:avLst/>
              <a:gdLst>
                <a:gd name="connsiteX0" fmla="*/ 6191 w 26860"/>
                <a:gd name="connsiteY0" fmla="*/ 45910 h 47625"/>
                <a:gd name="connsiteX1" fmla="*/ 26860 w 26860"/>
                <a:gd name="connsiteY1" fmla="*/ 2953 h 47625"/>
                <a:gd name="connsiteX2" fmla="*/ 24194 w 26860"/>
                <a:gd name="connsiteY2" fmla="*/ 0 h 47625"/>
                <a:gd name="connsiteX3" fmla="*/ 0 w 26860"/>
                <a:gd name="connsiteY3" fmla="*/ 39719 h 47625"/>
                <a:gd name="connsiteX4" fmla="*/ 5525 w 26860"/>
                <a:gd name="connsiteY4" fmla="*/ 47625 h 47625"/>
                <a:gd name="connsiteX5" fmla="*/ 6191 w 26860"/>
                <a:gd name="connsiteY5" fmla="*/ 4591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860" h="47625">
                  <a:moveTo>
                    <a:pt x="6191" y="45910"/>
                  </a:moveTo>
                  <a:cubicBezTo>
                    <a:pt x="12573" y="31337"/>
                    <a:pt x="19431" y="16954"/>
                    <a:pt x="26860" y="2953"/>
                  </a:cubicBezTo>
                  <a:cubicBezTo>
                    <a:pt x="26003" y="2000"/>
                    <a:pt x="25051" y="952"/>
                    <a:pt x="24194" y="0"/>
                  </a:cubicBezTo>
                  <a:cubicBezTo>
                    <a:pt x="15812" y="13049"/>
                    <a:pt x="7715" y="26289"/>
                    <a:pt x="0" y="39719"/>
                  </a:cubicBezTo>
                  <a:cubicBezTo>
                    <a:pt x="1810" y="42386"/>
                    <a:pt x="3619" y="45053"/>
                    <a:pt x="5525" y="47625"/>
                  </a:cubicBezTo>
                  <a:cubicBezTo>
                    <a:pt x="5715" y="47053"/>
                    <a:pt x="5906" y="46482"/>
                    <a:pt x="6191" y="45910"/>
                  </a:cubicBezTo>
                  <a:close/>
                </a:path>
              </a:pathLst>
            </a:custGeom>
            <a:solidFill>
              <a:srgbClr val="A55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499DDA9A-B7CF-4E1F-8F4C-F4ED95166205}"/>
                </a:ext>
              </a:extLst>
            </p:cNvPr>
            <p:cNvSpPr/>
            <p:nvPr/>
          </p:nvSpPr>
          <p:spPr>
            <a:xfrm>
              <a:off x="6132588" y="2914085"/>
              <a:ext cx="383191" cy="132970"/>
            </a:xfrm>
            <a:custGeom>
              <a:avLst/>
              <a:gdLst>
                <a:gd name="connsiteX0" fmla="*/ 116396 w 383190"/>
                <a:gd name="connsiteY0" fmla="*/ 81153 h 132970"/>
                <a:gd name="connsiteX1" fmla="*/ 75248 w 383190"/>
                <a:gd name="connsiteY1" fmla="*/ 58769 h 132970"/>
                <a:gd name="connsiteX2" fmla="*/ 18574 w 383190"/>
                <a:gd name="connsiteY2" fmla="*/ 13716 h 132970"/>
                <a:gd name="connsiteX3" fmla="*/ 18193 w 383190"/>
                <a:gd name="connsiteY3" fmla="*/ 15145 h 132970"/>
                <a:gd name="connsiteX4" fmla="*/ 18479 w 383190"/>
                <a:gd name="connsiteY4" fmla="*/ 13716 h 132970"/>
                <a:gd name="connsiteX5" fmla="*/ 8096 w 383190"/>
                <a:gd name="connsiteY5" fmla="*/ 2286 h 132970"/>
                <a:gd name="connsiteX6" fmla="*/ 6096 w 383190"/>
                <a:gd name="connsiteY6" fmla="*/ 0 h 132970"/>
                <a:gd name="connsiteX7" fmla="*/ 0 w 383190"/>
                <a:gd name="connsiteY7" fmla="*/ 9334 h 132970"/>
                <a:gd name="connsiteX8" fmla="*/ 2667 w 383190"/>
                <a:gd name="connsiteY8" fmla="*/ 12287 h 132970"/>
                <a:gd name="connsiteX9" fmla="*/ 3524 w 383190"/>
                <a:gd name="connsiteY9" fmla="*/ 13240 h 132970"/>
                <a:gd name="connsiteX10" fmla="*/ 4001 w 383190"/>
                <a:gd name="connsiteY10" fmla="*/ 11335 h 132970"/>
                <a:gd name="connsiteX11" fmla="*/ 3524 w 383190"/>
                <a:gd name="connsiteY11" fmla="*/ 13240 h 132970"/>
                <a:gd name="connsiteX12" fmla="*/ 15907 w 383190"/>
                <a:gd name="connsiteY12" fmla="*/ 25622 h 132970"/>
                <a:gd name="connsiteX13" fmla="*/ 63627 w 383190"/>
                <a:gd name="connsiteY13" fmla="*/ 62770 h 132970"/>
                <a:gd name="connsiteX14" fmla="*/ 74867 w 383190"/>
                <a:gd name="connsiteY14" fmla="*/ 69723 h 132970"/>
                <a:gd name="connsiteX15" fmla="*/ 107252 w 383190"/>
                <a:gd name="connsiteY15" fmla="*/ 87344 h 132970"/>
                <a:gd name="connsiteX16" fmla="*/ 306134 w 383190"/>
                <a:gd name="connsiteY16" fmla="*/ 132969 h 132970"/>
                <a:gd name="connsiteX17" fmla="*/ 323755 w 383190"/>
                <a:gd name="connsiteY17" fmla="*/ 132588 h 132970"/>
                <a:gd name="connsiteX18" fmla="*/ 383191 w 383190"/>
                <a:gd name="connsiteY18" fmla="*/ 126206 h 132970"/>
                <a:gd name="connsiteX19" fmla="*/ 379952 w 383190"/>
                <a:gd name="connsiteY19" fmla="*/ 115919 h 132970"/>
                <a:gd name="connsiteX20" fmla="*/ 303657 w 383190"/>
                <a:gd name="connsiteY20" fmla="*/ 122682 h 132970"/>
                <a:gd name="connsiteX21" fmla="*/ 116396 w 383190"/>
                <a:gd name="connsiteY21" fmla="*/ 81153 h 13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3190" h="132970">
                  <a:moveTo>
                    <a:pt x="116396" y="81153"/>
                  </a:moveTo>
                  <a:cubicBezTo>
                    <a:pt x="102394" y="74581"/>
                    <a:pt x="88583" y="67056"/>
                    <a:pt x="75248" y="58769"/>
                  </a:cubicBezTo>
                  <a:cubicBezTo>
                    <a:pt x="54674" y="45910"/>
                    <a:pt x="35338" y="31052"/>
                    <a:pt x="18574" y="13716"/>
                  </a:cubicBezTo>
                  <a:cubicBezTo>
                    <a:pt x="18479" y="14192"/>
                    <a:pt x="18383" y="14669"/>
                    <a:pt x="18193" y="15145"/>
                  </a:cubicBezTo>
                  <a:cubicBezTo>
                    <a:pt x="18288" y="14669"/>
                    <a:pt x="18383" y="14192"/>
                    <a:pt x="18479" y="13716"/>
                  </a:cubicBezTo>
                  <a:cubicBezTo>
                    <a:pt x="14859" y="10001"/>
                    <a:pt x="11430" y="6191"/>
                    <a:pt x="8096" y="2286"/>
                  </a:cubicBezTo>
                  <a:cubicBezTo>
                    <a:pt x="7430" y="1524"/>
                    <a:pt x="6763" y="762"/>
                    <a:pt x="6096" y="0"/>
                  </a:cubicBezTo>
                  <a:cubicBezTo>
                    <a:pt x="4001" y="3048"/>
                    <a:pt x="2000" y="6191"/>
                    <a:pt x="0" y="9334"/>
                  </a:cubicBezTo>
                  <a:cubicBezTo>
                    <a:pt x="857" y="10287"/>
                    <a:pt x="1810" y="11335"/>
                    <a:pt x="2667" y="12287"/>
                  </a:cubicBezTo>
                  <a:cubicBezTo>
                    <a:pt x="2953" y="12573"/>
                    <a:pt x="3239" y="12954"/>
                    <a:pt x="3524" y="13240"/>
                  </a:cubicBezTo>
                  <a:cubicBezTo>
                    <a:pt x="3715" y="12573"/>
                    <a:pt x="3810" y="12002"/>
                    <a:pt x="4001" y="11335"/>
                  </a:cubicBezTo>
                  <a:cubicBezTo>
                    <a:pt x="3810" y="12002"/>
                    <a:pt x="3715" y="12573"/>
                    <a:pt x="3524" y="13240"/>
                  </a:cubicBezTo>
                  <a:cubicBezTo>
                    <a:pt x="7525" y="17526"/>
                    <a:pt x="11621" y="21622"/>
                    <a:pt x="15907" y="25622"/>
                  </a:cubicBezTo>
                  <a:cubicBezTo>
                    <a:pt x="30575" y="39434"/>
                    <a:pt x="46673" y="51816"/>
                    <a:pt x="63627" y="62770"/>
                  </a:cubicBezTo>
                  <a:cubicBezTo>
                    <a:pt x="67342" y="65151"/>
                    <a:pt x="71057" y="67532"/>
                    <a:pt x="74867" y="69723"/>
                  </a:cubicBezTo>
                  <a:cubicBezTo>
                    <a:pt x="85535" y="76105"/>
                    <a:pt x="96393" y="82010"/>
                    <a:pt x="107252" y="87344"/>
                  </a:cubicBezTo>
                  <a:cubicBezTo>
                    <a:pt x="169736" y="118015"/>
                    <a:pt x="237744" y="133160"/>
                    <a:pt x="306134" y="132969"/>
                  </a:cubicBezTo>
                  <a:cubicBezTo>
                    <a:pt x="312039" y="132969"/>
                    <a:pt x="317945" y="132778"/>
                    <a:pt x="323755" y="132588"/>
                  </a:cubicBezTo>
                  <a:cubicBezTo>
                    <a:pt x="343662" y="131731"/>
                    <a:pt x="363474" y="129635"/>
                    <a:pt x="383191" y="126206"/>
                  </a:cubicBezTo>
                  <a:cubicBezTo>
                    <a:pt x="382143" y="122777"/>
                    <a:pt x="381095" y="119348"/>
                    <a:pt x="379952" y="115919"/>
                  </a:cubicBezTo>
                  <a:cubicBezTo>
                    <a:pt x="354711" y="120396"/>
                    <a:pt x="329184" y="122587"/>
                    <a:pt x="303657" y="122682"/>
                  </a:cubicBezTo>
                  <a:cubicBezTo>
                    <a:pt x="239459" y="122777"/>
                    <a:pt x="175355" y="109061"/>
                    <a:pt x="116396" y="81153"/>
                  </a:cubicBezTo>
                  <a:close/>
                </a:path>
              </a:pathLst>
            </a:custGeom>
            <a:solidFill>
              <a:srgbClr val="964E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C1C2E5FB-7D33-4536-A7CB-48BC30363BED}"/>
                </a:ext>
              </a:extLst>
            </p:cNvPr>
            <p:cNvSpPr/>
            <p:nvPr/>
          </p:nvSpPr>
          <p:spPr>
            <a:xfrm>
              <a:off x="6137447" y="3019623"/>
              <a:ext cx="77343" cy="78581"/>
            </a:xfrm>
            <a:custGeom>
              <a:avLst/>
              <a:gdLst>
                <a:gd name="connsiteX0" fmla="*/ 3810 w 77343"/>
                <a:gd name="connsiteY0" fmla="*/ 2477 h 78581"/>
                <a:gd name="connsiteX1" fmla="*/ 1048 w 77343"/>
                <a:gd name="connsiteY1" fmla="*/ 0 h 78581"/>
                <a:gd name="connsiteX2" fmla="*/ 95 w 77343"/>
                <a:gd name="connsiteY2" fmla="*/ 21527 h 78581"/>
                <a:gd name="connsiteX3" fmla="*/ 0 w 77343"/>
                <a:gd name="connsiteY3" fmla="*/ 26289 h 78581"/>
                <a:gd name="connsiteX4" fmla="*/ 77343 w 77343"/>
                <a:gd name="connsiteY4" fmla="*/ 78581 h 78581"/>
                <a:gd name="connsiteX5" fmla="*/ 73819 w 77343"/>
                <a:gd name="connsiteY5" fmla="*/ 50864 h 78581"/>
                <a:gd name="connsiteX6" fmla="*/ 3810 w 77343"/>
                <a:gd name="connsiteY6" fmla="*/ 2477 h 7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343" h="78581">
                  <a:moveTo>
                    <a:pt x="3810" y="2477"/>
                  </a:moveTo>
                  <a:cubicBezTo>
                    <a:pt x="2858" y="1619"/>
                    <a:pt x="2000" y="857"/>
                    <a:pt x="1048" y="0"/>
                  </a:cubicBezTo>
                  <a:cubicBezTo>
                    <a:pt x="572" y="7144"/>
                    <a:pt x="286" y="14383"/>
                    <a:pt x="95" y="21527"/>
                  </a:cubicBezTo>
                  <a:cubicBezTo>
                    <a:pt x="95" y="23146"/>
                    <a:pt x="0" y="24765"/>
                    <a:pt x="0" y="26289"/>
                  </a:cubicBezTo>
                  <a:cubicBezTo>
                    <a:pt x="23336" y="46958"/>
                    <a:pt x="49530" y="64294"/>
                    <a:pt x="77343" y="78581"/>
                  </a:cubicBezTo>
                  <a:cubicBezTo>
                    <a:pt x="76010" y="69723"/>
                    <a:pt x="74867" y="60484"/>
                    <a:pt x="73819" y="50864"/>
                  </a:cubicBezTo>
                  <a:cubicBezTo>
                    <a:pt x="48673" y="37338"/>
                    <a:pt x="25051" y="21336"/>
                    <a:pt x="3810" y="2477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F6CFC8F-0F69-4B28-8C04-269435B5BC03}"/>
                </a:ext>
              </a:extLst>
            </p:cNvPr>
            <p:cNvSpPr/>
            <p:nvPr/>
          </p:nvSpPr>
          <p:spPr>
            <a:xfrm>
              <a:off x="6211265" y="3070486"/>
              <a:ext cx="125063" cy="62769"/>
            </a:xfrm>
            <a:custGeom>
              <a:avLst/>
              <a:gdLst>
                <a:gd name="connsiteX0" fmla="*/ 52483 w 125063"/>
                <a:gd name="connsiteY0" fmla="*/ 23908 h 62769"/>
                <a:gd name="connsiteX1" fmla="*/ 7334 w 125063"/>
                <a:gd name="connsiteY1" fmla="*/ 3905 h 62769"/>
                <a:gd name="connsiteX2" fmla="*/ 0 w 125063"/>
                <a:gd name="connsiteY2" fmla="*/ 0 h 62769"/>
                <a:gd name="connsiteX3" fmla="*/ 3524 w 125063"/>
                <a:gd name="connsiteY3" fmla="*/ 27718 h 62769"/>
                <a:gd name="connsiteX4" fmla="*/ 48673 w 125063"/>
                <a:gd name="connsiteY4" fmla="*/ 47720 h 62769"/>
                <a:gd name="connsiteX5" fmla="*/ 95345 w 125063"/>
                <a:gd name="connsiteY5" fmla="*/ 62770 h 62769"/>
                <a:gd name="connsiteX6" fmla="*/ 100108 w 125063"/>
                <a:gd name="connsiteY6" fmla="*/ 59246 h 62769"/>
                <a:gd name="connsiteX7" fmla="*/ 125063 w 125063"/>
                <a:gd name="connsiteY7" fmla="*/ 45053 h 62769"/>
                <a:gd name="connsiteX8" fmla="*/ 99155 w 125063"/>
                <a:gd name="connsiteY8" fmla="*/ 38862 h 62769"/>
                <a:gd name="connsiteX9" fmla="*/ 52483 w 125063"/>
                <a:gd name="connsiteY9" fmla="*/ 23908 h 62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063" h="62769">
                  <a:moveTo>
                    <a:pt x="52483" y="23908"/>
                  </a:moveTo>
                  <a:cubicBezTo>
                    <a:pt x="37052" y="18002"/>
                    <a:pt x="22003" y="11335"/>
                    <a:pt x="7334" y="3905"/>
                  </a:cubicBezTo>
                  <a:cubicBezTo>
                    <a:pt x="4858" y="2667"/>
                    <a:pt x="2477" y="1333"/>
                    <a:pt x="0" y="0"/>
                  </a:cubicBezTo>
                  <a:cubicBezTo>
                    <a:pt x="1048" y="9620"/>
                    <a:pt x="2191" y="18859"/>
                    <a:pt x="3524" y="27718"/>
                  </a:cubicBezTo>
                  <a:cubicBezTo>
                    <a:pt x="18193" y="35242"/>
                    <a:pt x="33242" y="41910"/>
                    <a:pt x="48673" y="47720"/>
                  </a:cubicBezTo>
                  <a:cubicBezTo>
                    <a:pt x="64008" y="53531"/>
                    <a:pt x="79534" y="58579"/>
                    <a:pt x="95345" y="62770"/>
                  </a:cubicBezTo>
                  <a:cubicBezTo>
                    <a:pt x="96869" y="61531"/>
                    <a:pt x="98489" y="60388"/>
                    <a:pt x="100108" y="59246"/>
                  </a:cubicBezTo>
                  <a:cubicBezTo>
                    <a:pt x="108014" y="53721"/>
                    <a:pt x="116396" y="49054"/>
                    <a:pt x="125063" y="45053"/>
                  </a:cubicBezTo>
                  <a:cubicBezTo>
                    <a:pt x="116396" y="43148"/>
                    <a:pt x="107728" y="41148"/>
                    <a:pt x="99155" y="38862"/>
                  </a:cubicBezTo>
                  <a:cubicBezTo>
                    <a:pt x="83344" y="34766"/>
                    <a:pt x="67723" y="29718"/>
                    <a:pt x="52483" y="23908"/>
                  </a:cubicBezTo>
                  <a:close/>
                </a:path>
              </a:pathLst>
            </a:custGeom>
            <a:solidFill>
              <a:srgbClr val="DD8A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AD133359-CD3D-4B9D-ADAC-209123056094}"/>
                </a:ext>
              </a:extLst>
            </p:cNvPr>
            <p:cNvSpPr/>
            <p:nvPr/>
          </p:nvSpPr>
          <p:spPr>
            <a:xfrm>
              <a:off x="6524162" y="3129540"/>
              <a:ext cx="35052" cy="22479"/>
            </a:xfrm>
            <a:custGeom>
              <a:avLst/>
              <a:gdLst>
                <a:gd name="connsiteX0" fmla="*/ 23146 w 35052"/>
                <a:gd name="connsiteY0" fmla="*/ 15526 h 22479"/>
                <a:gd name="connsiteX1" fmla="*/ 23146 w 35052"/>
                <a:gd name="connsiteY1" fmla="*/ 15526 h 22479"/>
                <a:gd name="connsiteX2" fmla="*/ 35052 w 35052"/>
                <a:gd name="connsiteY2" fmla="*/ 22479 h 22479"/>
                <a:gd name="connsiteX3" fmla="*/ 22098 w 35052"/>
                <a:gd name="connsiteY3" fmla="*/ 0 h 22479"/>
                <a:gd name="connsiteX4" fmla="*/ 0 w 35052"/>
                <a:gd name="connsiteY4" fmla="*/ 1048 h 22479"/>
                <a:gd name="connsiteX5" fmla="*/ 23146 w 35052"/>
                <a:gd name="connsiteY5" fmla="*/ 15526 h 22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052" h="22479">
                  <a:moveTo>
                    <a:pt x="23146" y="15526"/>
                  </a:moveTo>
                  <a:lnTo>
                    <a:pt x="23146" y="15526"/>
                  </a:lnTo>
                  <a:lnTo>
                    <a:pt x="35052" y="22479"/>
                  </a:lnTo>
                  <a:cubicBezTo>
                    <a:pt x="30004" y="13430"/>
                    <a:pt x="25527" y="5810"/>
                    <a:pt x="22098" y="0"/>
                  </a:cubicBezTo>
                  <a:cubicBezTo>
                    <a:pt x="14764" y="476"/>
                    <a:pt x="7334" y="762"/>
                    <a:pt x="0" y="1048"/>
                  </a:cubicBezTo>
                  <a:cubicBezTo>
                    <a:pt x="8096" y="5429"/>
                    <a:pt x="15812" y="10287"/>
                    <a:pt x="23146" y="15526"/>
                  </a:cubicBezTo>
                  <a:close/>
                </a:path>
              </a:pathLst>
            </a:custGeom>
            <a:solidFill>
              <a:srgbClr val="DD8A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7B9444B1-DEA2-441F-BCBF-5F7C668B9296}"/>
                </a:ext>
              </a:extLst>
            </p:cNvPr>
            <p:cNvSpPr/>
            <p:nvPr/>
          </p:nvSpPr>
          <p:spPr>
            <a:xfrm>
              <a:off x="6099441" y="2986951"/>
              <a:ext cx="39052" cy="59055"/>
            </a:xfrm>
            <a:custGeom>
              <a:avLst/>
              <a:gdLst>
                <a:gd name="connsiteX0" fmla="*/ 39052 w 39052"/>
                <a:gd name="connsiteY0" fmla="*/ 32671 h 59055"/>
                <a:gd name="connsiteX1" fmla="*/ 7715 w 39052"/>
                <a:gd name="connsiteY1" fmla="*/ 0 h 59055"/>
                <a:gd name="connsiteX2" fmla="*/ 0 w 39052"/>
                <a:gd name="connsiteY2" fmla="*/ 19050 h 59055"/>
                <a:gd name="connsiteX3" fmla="*/ 38005 w 39052"/>
                <a:gd name="connsiteY3" fmla="*/ 59055 h 59055"/>
                <a:gd name="connsiteX4" fmla="*/ 38100 w 39052"/>
                <a:gd name="connsiteY4" fmla="*/ 54293 h 59055"/>
                <a:gd name="connsiteX5" fmla="*/ 39052 w 39052"/>
                <a:gd name="connsiteY5" fmla="*/ 32671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052" h="59055">
                  <a:moveTo>
                    <a:pt x="39052" y="32671"/>
                  </a:moveTo>
                  <a:cubicBezTo>
                    <a:pt x="27908" y="22574"/>
                    <a:pt x="17431" y="11716"/>
                    <a:pt x="7715" y="0"/>
                  </a:cubicBezTo>
                  <a:cubicBezTo>
                    <a:pt x="5048" y="6286"/>
                    <a:pt x="2477" y="12668"/>
                    <a:pt x="0" y="19050"/>
                  </a:cubicBezTo>
                  <a:cubicBezTo>
                    <a:pt x="11525" y="33623"/>
                    <a:pt x="24289" y="46863"/>
                    <a:pt x="38005" y="59055"/>
                  </a:cubicBezTo>
                  <a:cubicBezTo>
                    <a:pt x="38005" y="57436"/>
                    <a:pt x="38005" y="55816"/>
                    <a:pt x="38100" y="54293"/>
                  </a:cubicBezTo>
                  <a:cubicBezTo>
                    <a:pt x="38290" y="47053"/>
                    <a:pt x="38576" y="39814"/>
                    <a:pt x="39052" y="32671"/>
                  </a:cubicBezTo>
                  <a:close/>
                </a:path>
              </a:pathLst>
            </a:custGeom>
            <a:solidFill>
              <a:srgbClr val="DD8A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4D54E40F-D32A-49D8-885B-4A0F8BB9F670}"/>
                </a:ext>
              </a:extLst>
            </p:cNvPr>
            <p:cNvSpPr/>
            <p:nvPr/>
          </p:nvSpPr>
          <p:spPr>
            <a:xfrm>
              <a:off x="6091154" y="2977998"/>
              <a:ext cx="16002" cy="27908"/>
            </a:xfrm>
            <a:custGeom>
              <a:avLst/>
              <a:gdLst>
                <a:gd name="connsiteX0" fmla="*/ 8287 w 16002"/>
                <a:gd name="connsiteY0" fmla="*/ 27908 h 27908"/>
                <a:gd name="connsiteX1" fmla="*/ 16002 w 16002"/>
                <a:gd name="connsiteY1" fmla="*/ 8858 h 27908"/>
                <a:gd name="connsiteX2" fmla="*/ 12097 w 16002"/>
                <a:gd name="connsiteY2" fmla="*/ 4000 h 27908"/>
                <a:gd name="connsiteX3" fmla="*/ 8954 w 16002"/>
                <a:gd name="connsiteY3" fmla="*/ 0 h 27908"/>
                <a:gd name="connsiteX4" fmla="*/ 5525 w 16002"/>
                <a:gd name="connsiteY4" fmla="*/ 6286 h 27908"/>
                <a:gd name="connsiteX5" fmla="*/ 0 w 16002"/>
                <a:gd name="connsiteY5" fmla="*/ 16859 h 27908"/>
                <a:gd name="connsiteX6" fmla="*/ 5048 w 16002"/>
                <a:gd name="connsiteY6" fmla="*/ 23622 h 27908"/>
                <a:gd name="connsiteX7" fmla="*/ 8287 w 16002"/>
                <a:gd name="connsiteY7" fmla="*/ 27908 h 2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002" h="27908">
                  <a:moveTo>
                    <a:pt x="8287" y="27908"/>
                  </a:moveTo>
                  <a:cubicBezTo>
                    <a:pt x="10763" y="21526"/>
                    <a:pt x="13430" y="15240"/>
                    <a:pt x="16002" y="8858"/>
                  </a:cubicBezTo>
                  <a:cubicBezTo>
                    <a:pt x="14669" y="7239"/>
                    <a:pt x="13335" y="5620"/>
                    <a:pt x="12097" y="4000"/>
                  </a:cubicBezTo>
                  <a:cubicBezTo>
                    <a:pt x="11049" y="2667"/>
                    <a:pt x="10001" y="1333"/>
                    <a:pt x="8954" y="0"/>
                  </a:cubicBezTo>
                  <a:cubicBezTo>
                    <a:pt x="7810" y="2095"/>
                    <a:pt x="6668" y="4191"/>
                    <a:pt x="5525" y="6286"/>
                  </a:cubicBezTo>
                  <a:cubicBezTo>
                    <a:pt x="3620" y="9811"/>
                    <a:pt x="1810" y="13335"/>
                    <a:pt x="0" y="16859"/>
                  </a:cubicBezTo>
                  <a:cubicBezTo>
                    <a:pt x="1619" y="19145"/>
                    <a:pt x="3334" y="21431"/>
                    <a:pt x="5048" y="23622"/>
                  </a:cubicBezTo>
                  <a:cubicBezTo>
                    <a:pt x="6096" y="25146"/>
                    <a:pt x="7144" y="26575"/>
                    <a:pt x="8287" y="27908"/>
                  </a:cubicBezTo>
                  <a:close/>
                </a:path>
              </a:pathLst>
            </a:custGeom>
            <a:solidFill>
              <a:srgbClr val="CE7B0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27AECB50-2640-4188-B96C-B8C3E036DE13}"/>
                </a:ext>
              </a:extLst>
            </p:cNvPr>
            <p:cNvSpPr/>
            <p:nvPr/>
          </p:nvSpPr>
          <p:spPr>
            <a:xfrm>
              <a:off x="6336234" y="3108396"/>
              <a:ext cx="188023" cy="22539"/>
            </a:xfrm>
            <a:custGeom>
              <a:avLst/>
              <a:gdLst>
                <a:gd name="connsiteX0" fmla="*/ 145447 w 188023"/>
                <a:gd name="connsiteY0" fmla="*/ 22384 h 22539"/>
                <a:gd name="connsiteX1" fmla="*/ 188023 w 188023"/>
                <a:gd name="connsiteY1" fmla="*/ 22193 h 22539"/>
                <a:gd name="connsiteX2" fmla="*/ 166211 w 188023"/>
                <a:gd name="connsiteY2" fmla="*/ 11621 h 22539"/>
                <a:gd name="connsiteX3" fmla="*/ 19336 w 188023"/>
                <a:gd name="connsiteY3" fmla="*/ 0 h 22539"/>
                <a:gd name="connsiteX4" fmla="*/ 0 w 188023"/>
                <a:gd name="connsiteY4" fmla="*/ 7334 h 22539"/>
                <a:gd name="connsiteX5" fmla="*/ 145447 w 188023"/>
                <a:gd name="connsiteY5" fmla="*/ 22384 h 2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023" h="22539">
                  <a:moveTo>
                    <a:pt x="145447" y="22384"/>
                  </a:moveTo>
                  <a:cubicBezTo>
                    <a:pt x="159639" y="22574"/>
                    <a:pt x="173831" y="22670"/>
                    <a:pt x="188023" y="22193"/>
                  </a:cubicBezTo>
                  <a:cubicBezTo>
                    <a:pt x="180975" y="18288"/>
                    <a:pt x="173641" y="14764"/>
                    <a:pt x="166211" y="11621"/>
                  </a:cubicBezTo>
                  <a:cubicBezTo>
                    <a:pt x="117443" y="12002"/>
                    <a:pt x="67627" y="8954"/>
                    <a:pt x="19336" y="0"/>
                  </a:cubicBezTo>
                  <a:cubicBezTo>
                    <a:pt x="12763" y="2000"/>
                    <a:pt x="6286" y="4477"/>
                    <a:pt x="0" y="7334"/>
                  </a:cubicBezTo>
                  <a:cubicBezTo>
                    <a:pt x="47720" y="17526"/>
                    <a:pt x="96869" y="21622"/>
                    <a:pt x="145447" y="22384"/>
                  </a:cubicBezTo>
                  <a:close/>
                </a:path>
              </a:pathLst>
            </a:custGeom>
            <a:solidFill>
              <a:srgbClr val="FFAC2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DE37D593-A541-4A05-8698-6A268E0BE79A}"/>
                </a:ext>
              </a:extLst>
            </p:cNvPr>
            <p:cNvSpPr/>
            <p:nvPr/>
          </p:nvSpPr>
          <p:spPr>
            <a:xfrm>
              <a:off x="6138494" y="3001524"/>
              <a:ext cx="72770" cy="68961"/>
            </a:xfrm>
            <a:custGeom>
              <a:avLst/>
              <a:gdLst>
                <a:gd name="connsiteX0" fmla="*/ 1333 w 72770"/>
                <a:gd name="connsiteY0" fmla="*/ 0 h 68961"/>
                <a:gd name="connsiteX1" fmla="*/ 0 w 72770"/>
                <a:gd name="connsiteY1" fmla="*/ 18097 h 68961"/>
                <a:gd name="connsiteX2" fmla="*/ 2762 w 72770"/>
                <a:gd name="connsiteY2" fmla="*/ 20574 h 68961"/>
                <a:gd name="connsiteX3" fmla="*/ 72771 w 72770"/>
                <a:gd name="connsiteY3" fmla="*/ 68961 h 68961"/>
                <a:gd name="connsiteX4" fmla="*/ 71438 w 72770"/>
                <a:gd name="connsiteY4" fmla="*/ 54483 h 68961"/>
                <a:gd name="connsiteX5" fmla="*/ 2096 w 72770"/>
                <a:gd name="connsiteY5" fmla="*/ 667 h 68961"/>
                <a:gd name="connsiteX6" fmla="*/ 1333 w 72770"/>
                <a:gd name="connsiteY6" fmla="*/ 0 h 68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70" h="68961">
                  <a:moveTo>
                    <a:pt x="1333" y="0"/>
                  </a:moveTo>
                  <a:cubicBezTo>
                    <a:pt x="762" y="6001"/>
                    <a:pt x="286" y="12002"/>
                    <a:pt x="0" y="18097"/>
                  </a:cubicBezTo>
                  <a:cubicBezTo>
                    <a:pt x="952" y="18955"/>
                    <a:pt x="1810" y="19812"/>
                    <a:pt x="2762" y="20574"/>
                  </a:cubicBezTo>
                  <a:cubicBezTo>
                    <a:pt x="24003" y="39434"/>
                    <a:pt x="47720" y="55436"/>
                    <a:pt x="72771" y="68961"/>
                  </a:cubicBezTo>
                  <a:cubicBezTo>
                    <a:pt x="72295" y="64199"/>
                    <a:pt x="71819" y="59436"/>
                    <a:pt x="71438" y="54483"/>
                  </a:cubicBezTo>
                  <a:cubicBezTo>
                    <a:pt x="46577" y="39815"/>
                    <a:pt x="23241" y="22098"/>
                    <a:pt x="2096" y="667"/>
                  </a:cubicBezTo>
                  <a:cubicBezTo>
                    <a:pt x="1810" y="476"/>
                    <a:pt x="1619" y="191"/>
                    <a:pt x="1333" y="0"/>
                  </a:cubicBezTo>
                  <a:close/>
                </a:path>
              </a:pathLst>
            </a:custGeom>
            <a:solidFill>
              <a:srgbClr val="FFAC2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39205DF8-1275-4816-B2C0-02D5DEDB4DAF}"/>
                </a:ext>
              </a:extLst>
            </p:cNvPr>
            <p:cNvSpPr/>
            <p:nvPr/>
          </p:nvSpPr>
          <p:spPr>
            <a:xfrm>
              <a:off x="6209932" y="3056007"/>
              <a:ext cx="145732" cy="59626"/>
            </a:xfrm>
            <a:custGeom>
              <a:avLst/>
              <a:gdLst>
                <a:gd name="connsiteX0" fmla="*/ 8668 w 145732"/>
                <a:gd name="connsiteY0" fmla="*/ 18383 h 59626"/>
                <a:gd name="connsiteX1" fmla="*/ 53816 w 145732"/>
                <a:gd name="connsiteY1" fmla="*/ 38386 h 59626"/>
                <a:gd name="connsiteX2" fmla="*/ 100489 w 145732"/>
                <a:gd name="connsiteY2" fmla="*/ 53435 h 59626"/>
                <a:gd name="connsiteX3" fmla="*/ 126397 w 145732"/>
                <a:gd name="connsiteY3" fmla="*/ 59627 h 59626"/>
                <a:gd name="connsiteX4" fmla="*/ 145733 w 145732"/>
                <a:gd name="connsiteY4" fmla="*/ 52292 h 59626"/>
                <a:gd name="connsiteX5" fmla="*/ 0 w 145732"/>
                <a:gd name="connsiteY5" fmla="*/ 0 h 59626"/>
                <a:gd name="connsiteX6" fmla="*/ 1333 w 145732"/>
                <a:gd name="connsiteY6" fmla="*/ 14478 h 59626"/>
                <a:gd name="connsiteX7" fmla="*/ 8668 w 145732"/>
                <a:gd name="connsiteY7" fmla="*/ 18383 h 59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732" h="59626">
                  <a:moveTo>
                    <a:pt x="8668" y="18383"/>
                  </a:moveTo>
                  <a:cubicBezTo>
                    <a:pt x="23336" y="25908"/>
                    <a:pt x="38386" y="32576"/>
                    <a:pt x="53816" y="38386"/>
                  </a:cubicBezTo>
                  <a:cubicBezTo>
                    <a:pt x="69152" y="44196"/>
                    <a:pt x="84677" y="49244"/>
                    <a:pt x="100489" y="53435"/>
                  </a:cubicBezTo>
                  <a:cubicBezTo>
                    <a:pt x="109061" y="55721"/>
                    <a:pt x="117729" y="57817"/>
                    <a:pt x="126397" y="59627"/>
                  </a:cubicBezTo>
                  <a:cubicBezTo>
                    <a:pt x="132683" y="56769"/>
                    <a:pt x="139160" y="54388"/>
                    <a:pt x="145733" y="52292"/>
                  </a:cubicBezTo>
                  <a:cubicBezTo>
                    <a:pt x="94298" y="42672"/>
                    <a:pt x="44672" y="26289"/>
                    <a:pt x="0" y="0"/>
                  </a:cubicBezTo>
                  <a:cubicBezTo>
                    <a:pt x="381" y="4953"/>
                    <a:pt x="857" y="9716"/>
                    <a:pt x="1333" y="14478"/>
                  </a:cubicBezTo>
                  <a:cubicBezTo>
                    <a:pt x="3810" y="15812"/>
                    <a:pt x="6191" y="17050"/>
                    <a:pt x="8668" y="18383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0C330751-AEF6-417D-8073-87227D5BDAB0}"/>
                </a:ext>
              </a:extLst>
            </p:cNvPr>
            <p:cNvSpPr/>
            <p:nvPr/>
          </p:nvSpPr>
          <p:spPr>
            <a:xfrm>
              <a:off x="6502446" y="3118682"/>
              <a:ext cx="43910" cy="11811"/>
            </a:xfrm>
            <a:custGeom>
              <a:avLst/>
              <a:gdLst>
                <a:gd name="connsiteX0" fmla="*/ 0 w 43910"/>
                <a:gd name="connsiteY0" fmla="*/ 1238 h 11811"/>
                <a:gd name="connsiteX1" fmla="*/ 21812 w 43910"/>
                <a:gd name="connsiteY1" fmla="*/ 11811 h 11811"/>
                <a:gd name="connsiteX2" fmla="*/ 43910 w 43910"/>
                <a:gd name="connsiteY2" fmla="*/ 10763 h 11811"/>
                <a:gd name="connsiteX3" fmla="*/ 37719 w 43910"/>
                <a:gd name="connsiteY3" fmla="*/ 0 h 11811"/>
                <a:gd name="connsiteX4" fmla="*/ 8287 w 43910"/>
                <a:gd name="connsiteY4" fmla="*/ 1048 h 11811"/>
                <a:gd name="connsiteX5" fmla="*/ 0 w 43910"/>
                <a:gd name="connsiteY5" fmla="*/ 1238 h 1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910" h="11811">
                  <a:moveTo>
                    <a:pt x="0" y="1238"/>
                  </a:moveTo>
                  <a:cubicBezTo>
                    <a:pt x="7429" y="4381"/>
                    <a:pt x="14764" y="8001"/>
                    <a:pt x="21812" y="11811"/>
                  </a:cubicBezTo>
                  <a:cubicBezTo>
                    <a:pt x="29147" y="11621"/>
                    <a:pt x="36576" y="11240"/>
                    <a:pt x="43910" y="10763"/>
                  </a:cubicBezTo>
                  <a:cubicBezTo>
                    <a:pt x="40958" y="5810"/>
                    <a:pt x="38767" y="2096"/>
                    <a:pt x="37719" y="0"/>
                  </a:cubicBezTo>
                  <a:cubicBezTo>
                    <a:pt x="27908" y="572"/>
                    <a:pt x="18098" y="952"/>
                    <a:pt x="8287" y="1048"/>
                  </a:cubicBezTo>
                  <a:cubicBezTo>
                    <a:pt x="5525" y="1238"/>
                    <a:pt x="2762" y="1238"/>
                    <a:pt x="0" y="1238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EF6F6D10-076F-4C52-ACDA-6F580EFF9998}"/>
                </a:ext>
              </a:extLst>
            </p:cNvPr>
            <p:cNvSpPr/>
            <p:nvPr/>
          </p:nvSpPr>
          <p:spPr>
            <a:xfrm>
              <a:off x="6107157" y="2970949"/>
              <a:ext cx="32670" cy="48672"/>
            </a:xfrm>
            <a:custGeom>
              <a:avLst/>
              <a:gdLst>
                <a:gd name="connsiteX0" fmla="*/ 31337 w 32670"/>
                <a:gd name="connsiteY0" fmla="*/ 48673 h 48672"/>
                <a:gd name="connsiteX1" fmla="*/ 32671 w 32670"/>
                <a:gd name="connsiteY1" fmla="*/ 30575 h 48672"/>
                <a:gd name="connsiteX2" fmla="*/ 6858 w 32670"/>
                <a:gd name="connsiteY2" fmla="*/ 0 h 48672"/>
                <a:gd name="connsiteX3" fmla="*/ 0 w 32670"/>
                <a:gd name="connsiteY3" fmla="*/ 16002 h 48672"/>
                <a:gd name="connsiteX4" fmla="*/ 31337 w 32670"/>
                <a:gd name="connsiteY4" fmla="*/ 48673 h 4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670" h="48672">
                  <a:moveTo>
                    <a:pt x="31337" y="48673"/>
                  </a:moveTo>
                  <a:cubicBezTo>
                    <a:pt x="31718" y="42672"/>
                    <a:pt x="32195" y="36576"/>
                    <a:pt x="32671" y="30575"/>
                  </a:cubicBezTo>
                  <a:cubicBezTo>
                    <a:pt x="23241" y="20955"/>
                    <a:pt x="14669" y="10763"/>
                    <a:pt x="6858" y="0"/>
                  </a:cubicBezTo>
                  <a:cubicBezTo>
                    <a:pt x="4572" y="5334"/>
                    <a:pt x="2286" y="10668"/>
                    <a:pt x="0" y="16002"/>
                  </a:cubicBezTo>
                  <a:cubicBezTo>
                    <a:pt x="9716" y="27718"/>
                    <a:pt x="20193" y="38576"/>
                    <a:pt x="31337" y="48673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FA8CDD1-E5B7-463C-A984-BE584CB923F1}"/>
                </a:ext>
              </a:extLst>
            </p:cNvPr>
            <p:cNvSpPr/>
            <p:nvPr/>
          </p:nvSpPr>
          <p:spPr>
            <a:xfrm>
              <a:off x="6100109" y="2963044"/>
              <a:ext cx="13906" cy="23907"/>
            </a:xfrm>
            <a:custGeom>
              <a:avLst/>
              <a:gdLst>
                <a:gd name="connsiteX0" fmla="*/ 7048 w 13906"/>
                <a:gd name="connsiteY0" fmla="*/ 23908 h 23907"/>
                <a:gd name="connsiteX1" fmla="*/ 13906 w 13906"/>
                <a:gd name="connsiteY1" fmla="*/ 7906 h 23907"/>
                <a:gd name="connsiteX2" fmla="*/ 8382 w 13906"/>
                <a:gd name="connsiteY2" fmla="*/ 0 h 23907"/>
                <a:gd name="connsiteX3" fmla="*/ 0 w 13906"/>
                <a:gd name="connsiteY3" fmla="*/ 15049 h 23907"/>
                <a:gd name="connsiteX4" fmla="*/ 3143 w 13906"/>
                <a:gd name="connsiteY4" fmla="*/ 19050 h 23907"/>
                <a:gd name="connsiteX5" fmla="*/ 7048 w 13906"/>
                <a:gd name="connsiteY5" fmla="*/ 23908 h 23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06" h="23907">
                  <a:moveTo>
                    <a:pt x="7048" y="23908"/>
                  </a:moveTo>
                  <a:cubicBezTo>
                    <a:pt x="9335" y="18574"/>
                    <a:pt x="11621" y="13240"/>
                    <a:pt x="13906" y="7906"/>
                  </a:cubicBezTo>
                  <a:cubicBezTo>
                    <a:pt x="12002" y="5334"/>
                    <a:pt x="10192" y="2667"/>
                    <a:pt x="8382" y="0"/>
                  </a:cubicBezTo>
                  <a:cubicBezTo>
                    <a:pt x="5525" y="4953"/>
                    <a:pt x="2762" y="10001"/>
                    <a:pt x="0" y="15049"/>
                  </a:cubicBezTo>
                  <a:cubicBezTo>
                    <a:pt x="1048" y="16383"/>
                    <a:pt x="2096" y="17716"/>
                    <a:pt x="3143" y="19050"/>
                  </a:cubicBezTo>
                  <a:cubicBezTo>
                    <a:pt x="4477" y="20669"/>
                    <a:pt x="5715" y="22288"/>
                    <a:pt x="7048" y="23908"/>
                  </a:cubicBezTo>
                  <a:close/>
                </a:path>
              </a:pathLst>
            </a:custGeom>
            <a:solidFill>
              <a:srgbClr val="DD8A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60BBC002-B13B-4223-A2D8-B9DE0F493663}"/>
                </a:ext>
              </a:extLst>
            </p:cNvPr>
            <p:cNvSpPr/>
            <p:nvPr/>
          </p:nvSpPr>
          <p:spPr>
            <a:xfrm>
              <a:off x="6495588" y="2453052"/>
              <a:ext cx="73033" cy="124324"/>
            </a:xfrm>
            <a:custGeom>
              <a:avLst/>
              <a:gdLst>
                <a:gd name="connsiteX0" fmla="*/ 48197 w 73033"/>
                <a:gd name="connsiteY0" fmla="*/ 116894 h 124323"/>
                <a:gd name="connsiteX1" fmla="*/ 64199 w 73033"/>
                <a:gd name="connsiteY1" fmla="*/ 124323 h 124323"/>
                <a:gd name="connsiteX2" fmla="*/ 64484 w 73033"/>
                <a:gd name="connsiteY2" fmla="*/ 123847 h 124323"/>
                <a:gd name="connsiteX3" fmla="*/ 69914 w 73033"/>
                <a:gd name="connsiteY3" fmla="*/ 94986 h 124323"/>
                <a:gd name="connsiteX4" fmla="*/ 68485 w 73033"/>
                <a:gd name="connsiteY4" fmla="*/ 594 h 124323"/>
                <a:gd name="connsiteX5" fmla="*/ 6191 w 73033"/>
                <a:gd name="connsiteY5" fmla="*/ 46599 h 124323"/>
                <a:gd name="connsiteX6" fmla="*/ 0 w 73033"/>
                <a:gd name="connsiteY6" fmla="*/ 54886 h 124323"/>
                <a:gd name="connsiteX7" fmla="*/ 3620 w 73033"/>
                <a:gd name="connsiteY7" fmla="*/ 104702 h 124323"/>
                <a:gd name="connsiteX8" fmla="*/ 48197 w 73033"/>
                <a:gd name="connsiteY8" fmla="*/ 116894 h 124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033" h="124323">
                  <a:moveTo>
                    <a:pt x="48197" y="116894"/>
                  </a:moveTo>
                  <a:cubicBezTo>
                    <a:pt x="53626" y="119085"/>
                    <a:pt x="58960" y="121656"/>
                    <a:pt x="64199" y="124323"/>
                  </a:cubicBezTo>
                  <a:cubicBezTo>
                    <a:pt x="64294" y="124133"/>
                    <a:pt x="64389" y="124038"/>
                    <a:pt x="64484" y="123847"/>
                  </a:cubicBezTo>
                  <a:cubicBezTo>
                    <a:pt x="68675" y="115370"/>
                    <a:pt x="68961" y="104321"/>
                    <a:pt x="69914" y="94986"/>
                  </a:cubicBezTo>
                  <a:cubicBezTo>
                    <a:pt x="70961" y="84890"/>
                    <a:pt x="77153" y="19548"/>
                    <a:pt x="68485" y="594"/>
                  </a:cubicBezTo>
                  <a:cubicBezTo>
                    <a:pt x="65627" y="-5598"/>
                    <a:pt x="12383" y="38503"/>
                    <a:pt x="6191" y="46599"/>
                  </a:cubicBezTo>
                  <a:cubicBezTo>
                    <a:pt x="4096" y="49362"/>
                    <a:pt x="2000" y="52124"/>
                    <a:pt x="0" y="54886"/>
                  </a:cubicBezTo>
                  <a:cubicBezTo>
                    <a:pt x="2286" y="70793"/>
                    <a:pt x="3715" y="87652"/>
                    <a:pt x="3620" y="104702"/>
                  </a:cubicBezTo>
                  <a:cubicBezTo>
                    <a:pt x="18669" y="106893"/>
                    <a:pt x="33623" y="110893"/>
                    <a:pt x="48197" y="116894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9219F9D5-6057-4A67-A481-4C2033F9D6FD}"/>
                </a:ext>
              </a:extLst>
            </p:cNvPr>
            <p:cNvSpPr/>
            <p:nvPr/>
          </p:nvSpPr>
          <p:spPr>
            <a:xfrm>
              <a:off x="6444722" y="2410973"/>
              <a:ext cx="54406" cy="209550"/>
            </a:xfrm>
            <a:custGeom>
              <a:avLst/>
              <a:gdLst>
                <a:gd name="connsiteX0" fmla="*/ 18766 w 54406"/>
                <a:gd name="connsiteY0" fmla="*/ 16669 h 209550"/>
                <a:gd name="connsiteX1" fmla="*/ 573 w 54406"/>
                <a:gd name="connsiteY1" fmla="*/ 140494 h 209550"/>
                <a:gd name="connsiteX2" fmla="*/ 2002 w 54406"/>
                <a:gd name="connsiteY2" fmla="*/ 209550 h 209550"/>
                <a:gd name="connsiteX3" fmla="*/ 2097 w 54406"/>
                <a:gd name="connsiteY3" fmla="*/ 209455 h 209550"/>
                <a:gd name="connsiteX4" fmla="*/ 2192 w 54406"/>
                <a:gd name="connsiteY4" fmla="*/ 209360 h 209550"/>
                <a:gd name="connsiteX5" fmla="*/ 2383 w 54406"/>
                <a:gd name="connsiteY5" fmla="*/ 209169 h 209550"/>
                <a:gd name="connsiteX6" fmla="*/ 2764 w 54406"/>
                <a:gd name="connsiteY6" fmla="*/ 208883 h 209550"/>
                <a:gd name="connsiteX7" fmla="*/ 3050 w 54406"/>
                <a:gd name="connsiteY7" fmla="*/ 208693 h 209550"/>
                <a:gd name="connsiteX8" fmla="*/ 3526 w 54406"/>
                <a:gd name="connsiteY8" fmla="*/ 208312 h 209550"/>
                <a:gd name="connsiteX9" fmla="*/ 3621 w 54406"/>
                <a:gd name="connsiteY9" fmla="*/ 208217 h 209550"/>
                <a:gd name="connsiteX10" fmla="*/ 41245 w 54406"/>
                <a:gd name="connsiteY10" fmla="*/ 173641 h 209550"/>
                <a:gd name="connsiteX11" fmla="*/ 44960 w 54406"/>
                <a:gd name="connsiteY11" fmla="*/ 168878 h 209550"/>
                <a:gd name="connsiteX12" fmla="*/ 45436 w 54406"/>
                <a:gd name="connsiteY12" fmla="*/ 168307 h 209550"/>
                <a:gd name="connsiteX13" fmla="*/ 46484 w 54406"/>
                <a:gd name="connsiteY13" fmla="*/ 166878 h 209550"/>
                <a:gd name="connsiteX14" fmla="*/ 47150 w 54406"/>
                <a:gd name="connsiteY14" fmla="*/ 165830 h 209550"/>
                <a:gd name="connsiteX15" fmla="*/ 48389 w 54406"/>
                <a:gd name="connsiteY15" fmla="*/ 163925 h 209550"/>
                <a:gd name="connsiteX16" fmla="*/ 49055 w 54406"/>
                <a:gd name="connsiteY16" fmla="*/ 162782 h 209550"/>
                <a:gd name="connsiteX17" fmla="*/ 49627 w 54406"/>
                <a:gd name="connsiteY17" fmla="*/ 161735 h 209550"/>
                <a:gd name="connsiteX18" fmla="*/ 50675 w 54406"/>
                <a:gd name="connsiteY18" fmla="*/ 159734 h 209550"/>
                <a:gd name="connsiteX19" fmla="*/ 51056 w 54406"/>
                <a:gd name="connsiteY19" fmla="*/ 158877 h 209550"/>
                <a:gd name="connsiteX20" fmla="*/ 51818 w 54406"/>
                <a:gd name="connsiteY20" fmla="*/ 157258 h 209550"/>
                <a:gd name="connsiteX21" fmla="*/ 52103 w 54406"/>
                <a:gd name="connsiteY21" fmla="*/ 156591 h 209550"/>
                <a:gd name="connsiteX22" fmla="*/ 52865 w 54406"/>
                <a:gd name="connsiteY22" fmla="*/ 154400 h 209550"/>
                <a:gd name="connsiteX23" fmla="*/ 53056 w 54406"/>
                <a:gd name="connsiteY23" fmla="*/ 153734 h 209550"/>
                <a:gd name="connsiteX24" fmla="*/ 53627 w 54406"/>
                <a:gd name="connsiteY24" fmla="*/ 151733 h 209550"/>
                <a:gd name="connsiteX25" fmla="*/ 53723 w 54406"/>
                <a:gd name="connsiteY25" fmla="*/ 151448 h 209550"/>
                <a:gd name="connsiteX26" fmla="*/ 54104 w 54406"/>
                <a:gd name="connsiteY26" fmla="*/ 149257 h 209550"/>
                <a:gd name="connsiteX27" fmla="*/ 54199 w 54406"/>
                <a:gd name="connsiteY27" fmla="*/ 148685 h 209550"/>
                <a:gd name="connsiteX28" fmla="*/ 54389 w 54406"/>
                <a:gd name="connsiteY28" fmla="*/ 146495 h 209550"/>
                <a:gd name="connsiteX29" fmla="*/ 50770 w 54406"/>
                <a:gd name="connsiteY29" fmla="*/ 96679 h 209550"/>
                <a:gd name="connsiteX30" fmla="*/ 25052 w 54406"/>
                <a:gd name="connsiteY30" fmla="*/ 0 h 209550"/>
                <a:gd name="connsiteX31" fmla="*/ 25052 w 54406"/>
                <a:gd name="connsiteY31" fmla="*/ 0 h 209550"/>
                <a:gd name="connsiteX32" fmla="*/ 18766 w 54406"/>
                <a:gd name="connsiteY32" fmla="*/ 16669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4406" h="209550">
                  <a:moveTo>
                    <a:pt x="18766" y="16669"/>
                  </a:moveTo>
                  <a:cubicBezTo>
                    <a:pt x="-2380" y="74390"/>
                    <a:pt x="-475" y="107918"/>
                    <a:pt x="573" y="140494"/>
                  </a:cubicBezTo>
                  <a:cubicBezTo>
                    <a:pt x="1145" y="157734"/>
                    <a:pt x="2002" y="209550"/>
                    <a:pt x="2002" y="209550"/>
                  </a:cubicBezTo>
                  <a:cubicBezTo>
                    <a:pt x="2002" y="209550"/>
                    <a:pt x="2002" y="209550"/>
                    <a:pt x="2097" y="209455"/>
                  </a:cubicBezTo>
                  <a:cubicBezTo>
                    <a:pt x="2097" y="209455"/>
                    <a:pt x="2192" y="209455"/>
                    <a:pt x="2192" y="209360"/>
                  </a:cubicBezTo>
                  <a:cubicBezTo>
                    <a:pt x="2288" y="209360"/>
                    <a:pt x="2288" y="209264"/>
                    <a:pt x="2383" y="209169"/>
                  </a:cubicBezTo>
                  <a:cubicBezTo>
                    <a:pt x="2478" y="209074"/>
                    <a:pt x="2669" y="208979"/>
                    <a:pt x="2764" y="208883"/>
                  </a:cubicBezTo>
                  <a:cubicBezTo>
                    <a:pt x="2859" y="208788"/>
                    <a:pt x="2954" y="208788"/>
                    <a:pt x="3050" y="208693"/>
                  </a:cubicBezTo>
                  <a:cubicBezTo>
                    <a:pt x="3240" y="208598"/>
                    <a:pt x="3335" y="208502"/>
                    <a:pt x="3526" y="208312"/>
                  </a:cubicBezTo>
                  <a:cubicBezTo>
                    <a:pt x="3526" y="208312"/>
                    <a:pt x="3621" y="208217"/>
                    <a:pt x="3621" y="208217"/>
                  </a:cubicBezTo>
                  <a:cubicBezTo>
                    <a:pt x="9241" y="204026"/>
                    <a:pt x="28196" y="189548"/>
                    <a:pt x="41245" y="173641"/>
                  </a:cubicBezTo>
                  <a:cubicBezTo>
                    <a:pt x="42578" y="172022"/>
                    <a:pt x="43817" y="170498"/>
                    <a:pt x="44960" y="168878"/>
                  </a:cubicBezTo>
                  <a:cubicBezTo>
                    <a:pt x="45150" y="168688"/>
                    <a:pt x="45245" y="168497"/>
                    <a:pt x="45436" y="168307"/>
                  </a:cubicBezTo>
                  <a:cubicBezTo>
                    <a:pt x="45817" y="167831"/>
                    <a:pt x="46103" y="167354"/>
                    <a:pt x="46484" y="166878"/>
                  </a:cubicBezTo>
                  <a:cubicBezTo>
                    <a:pt x="46674" y="166497"/>
                    <a:pt x="46960" y="166211"/>
                    <a:pt x="47150" y="165830"/>
                  </a:cubicBezTo>
                  <a:cubicBezTo>
                    <a:pt x="47531" y="165163"/>
                    <a:pt x="48008" y="164592"/>
                    <a:pt x="48389" y="163925"/>
                  </a:cubicBezTo>
                  <a:cubicBezTo>
                    <a:pt x="48674" y="163544"/>
                    <a:pt x="48865" y="163163"/>
                    <a:pt x="49055" y="162782"/>
                  </a:cubicBezTo>
                  <a:cubicBezTo>
                    <a:pt x="49246" y="162401"/>
                    <a:pt x="49436" y="162116"/>
                    <a:pt x="49627" y="161735"/>
                  </a:cubicBezTo>
                  <a:cubicBezTo>
                    <a:pt x="50008" y="161068"/>
                    <a:pt x="50389" y="160401"/>
                    <a:pt x="50675" y="159734"/>
                  </a:cubicBezTo>
                  <a:cubicBezTo>
                    <a:pt x="50770" y="159449"/>
                    <a:pt x="50960" y="159163"/>
                    <a:pt x="51056" y="158877"/>
                  </a:cubicBezTo>
                  <a:cubicBezTo>
                    <a:pt x="51341" y="158306"/>
                    <a:pt x="51532" y="157829"/>
                    <a:pt x="51818" y="157258"/>
                  </a:cubicBezTo>
                  <a:cubicBezTo>
                    <a:pt x="51913" y="157067"/>
                    <a:pt x="52008" y="156782"/>
                    <a:pt x="52103" y="156591"/>
                  </a:cubicBezTo>
                  <a:cubicBezTo>
                    <a:pt x="52389" y="155829"/>
                    <a:pt x="52675" y="155162"/>
                    <a:pt x="52865" y="154400"/>
                  </a:cubicBezTo>
                  <a:cubicBezTo>
                    <a:pt x="52961" y="154210"/>
                    <a:pt x="52961" y="154019"/>
                    <a:pt x="53056" y="153734"/>
                  </a:cubicBezTo>
                  <a:cubicBezTo>
                    <a:pt x="53246" y="153067"/>
                    <a:pt x="53437" y="152400"/>
                    <a:pt x="53627" y="151733"/>
                  </a:cubicBezTo>
                  <a:cubicBezTo>
                    <a:pt x="53627" y="151638"/>
                    <a:pt x="53723" y="151543"/>
                    <a:pt x="53723" y="151448"/>
                  </a:cubicBezTo>
                  <a:cubicBezTo>
                    <a:pt x="53913" y="150686"/>
                    <a:pt x="54008" y="150019"/>
                    <a:pt x="54104" y="149257"/>
                  </a:cubicBezTo>
                  <a:cubicBezTo>
                    <a:pt x="54104" y="149066"/>
                    <a:pt x="54104" y="148876"/>
                    <a:pt x="54199" y="148685"/>
                  </a:cubicBezTo>
                  <a:cubicBezTo>
                    <a:pt x="54294" y="147923"/>
                    <a:pt x="54389" y="147257"/>
                    <a:pt x="54389" y="146495"/>
                  </a:cubicBezTo>
                  <a:cubicBezTo>
                    <a:pt x="54580" y="129445"/>
                    <a:pt x="53151" y="112585"/>
                    <a:pt x="50770" y="96679"/>
                  </a:cubicBezTo>
                  <a:cubicBezTo>
                    <a:pt x="42959" y="42958"/>
                    <a:pt x="25052" y="0"/>
                    <a:pt x="25052" y="0"/>
                  </a:cubicBezTo>
                  <a:cubicBezTo>
                    <a:pt x="25052" y="0"/>
                    <a:pt x="25052" y="0"/>
                    <a:pt x="25052" y="0"/>
                  </a:cubicBezTo>
                  <a:cubicBezTo>
                    <a:pt x="22766" y="6001"/>
                    <a:pt x="20671" y="11430"/>
                    <a:pt x="18766" y="16669"/>
                  </a:cubicBezTo>
                  <a:close/>
                </a:path>
              </a:pathLst>
            </a:custGeom>
            <a:solidFill>
              <a:srgbClr val="E273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0F972AF6-8EE7-4B8E-960B-E2F811F8DCD1}"/>
                </a:ext>
              </a:extLst>
            </p:cNvPr>
            <p:cNvSpPr/>
            <p:nvPr/>
          </p:nvSpPr>
          <p:spPr>
            <a:xfrm>
              <a:off x="6444628" y="3570836"/>
              <a:ext cx="133825" cy="761336"/>
            </a:xfrm>
            <a:custGeom>
              <a:avLst/>
              <a:gdLst>
                <a:gd name="connsiteX0" fmla="*/ 39433 w 133825"/>
                <a:gd name="connsiteY0" fmla="*/ 98965 h 761334"/>
                <a:gd name="connsiteX1" fmla="*/ 21336 w 133825"/>
                <a:gd name="connsiteY1" fmla="*/ 184880 h 761334"/>
                <a:gd name="connsiteX2" fmla="*/ 9430 w 133825"/>
                <a:gd name="connsiteY2" fmla="*/ 306896 h 761334"/>
                <a:gd name="connsiteX3" fmla="*/ 0 w 133825"/>
                <a:gd name="connsiteY3" fmla="*/ 632174 h 761334"/>
                <a:gd name="connsiteX4" fmla="*/ 7906 w 133825"/>
                <a:gd name="connsiteY4" fmla="*/ 631317 h 761334"/>
                <a:gd name="connsiteX5" fmla="*/ 77915 w 133825"/>
                <a:gd name="connsiteY5" fmla="*/ 678751 h 761334"/>
                <a:gd name="connsiteX6" fmla="*/ 55721 w 133825"/>
                <a:gd name="connsiteY6" fmla="*/ 751713 h 761334"/>
                <a:gd name="connsiteX7" fmla="*/ 51340 w 133825"/>
                <a:gd name="connsiteY7" fmla="*/ 754285 h 761334"/>
                <a:gd name="connsiteX8" fmla="*/ 26194 w 133825"/>
                <a:gd name="connsiteY8" fmla="*/ 761333 h 761334"/>
                <a:gd name="connsiteX9" fmla="*/ 125444 w 133825"/>
                <a:gd name="connsiteY9" fmla="*/ 737330 h 761334"/>
                <a:gd name="connsiteX10" fmla="*/ 120015 w 133825"/>
                <a:gd name="connsiteY10" fmla="*/ 658368 h 761334"/>
                <a:gd name="connsiteX11" fmla="*/ 92678 w 133825"/>
                <a:gd name="connsiteY11" fmla="*/ 628841 h 761334"/>
                <a:gd name="connsiteX12" fmla="*/ 58007 w 133825"/>
                <a:gd name="connsiteY12" fmla="*/ 613410 h 761334"/>
                <a:gd name="connsiteX13" fmla="*/ 53531 w 133825"/>
                <a:gd name="connsiteY13" fmla="*/ 608267 h 761334"/>
                <a:gd name="connsiteX14" fmla="*/ 52864 w 133825"/>
                <a:gd name="connsiteY14" fmla="*/ 583597 h 761334"/>
                <a:gd name="connsiteX15" fmla="*/ 51911 w 133825"/>
                <a:gd name="connsiteY15" fmla="*/ 534162 h 761334"/>
                <a:gd name="connsiteX16" fmla="*/ 47911 w 133825"/>
                <a:gd name="connsiteY16" fmla="*/ 329375 h 761334"/>
                <a:gd name="connsiteX17" fmla="*/ 55626 w 133825"/>
                <a:gd name="connsiteY17" fmla="*/ 131159 h 761334"/>
                <a:gd name="connsiteX18" fmla="*/ 83629 w 133825"/>
                <a:gd name="connsiteY18" fmla="*/ 0 h 761334"/>
                <a:gd name="connsiteX19" fmla="*/ 72771 w 133825"/>
                <a:gd name="connsiteY19" fmla="*/ 19050 h 761334"/>
                <a:gd name="connsiteX20" fmla="*/ 39433 w 133825"/>
                <a:gd name="connsiteY20" fmla="*/ 98965 h 76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3825" h="761334">
                  <a:moveTo>
                    <a:pt x="39433" y="98965"/>
                  </a:moveTo>
                  <a:cubicBezTo>
                    <a:pt x="30766" y="126968"/>
                    <a:pt x="24479" y="155734"/>
                    <a:pt x="21336" y="184880"/>
                  </a:cubicBezTo>
                  <a:cubicBezTo>
                    <a:pt x="19717" y="199644"/>
                    <a:pt x="9716" y="299085"/>
                    <a:pt x="9430" y="306896"/>
                  </a:cubicBezTo>
                  <a:cubicBezTo>
                    <a:pt x="7620" y="363760"/>
                    <a:pt x="191" y="627412"/>
                    <a:pt x="0" y="632174"/>
                  </a:cubicBezTo>
                  <a:cubicBezTo>
                    <a:pt x="2572" y="631793"/>
                    <a:pt x="5144" y="631508"/>
                    <a:pt x="7906" y="631317"/>
                  </a:cubicBezTo>
                  <a:cubicBezTo>
                    <a:pt x="38100" y="629698"/>
                    <a:pt x="70104" y="648462"/>
                    <a:pt x="77915" y="678751"/>
                  </a:cubicBezTo>
                  <a:cubicBezTo>
                    <a:pt x="85725" y="709136"/>
                    <a:pt x="80010" y="733997"/>
                    <a:pt x="55721" y="751713"/>
                  </a:cubicBezTo>
                  <a:cubicBezTo>
                    <a:pt x="54483" y="752666"/>
                    <a:pt x="52959" y="753523"/>
                    <a:pt x="51340" y="754285"/>
                  </a:cubicBezTo>
                  <a:cubicBezTo>
                    <a:pt x="45339" y="757142"/>
                    <a:pt x="36671" y="759524"/>
                    <a:pt x="26194" y="761333"/>
                  </a:cubicBezTo>
                  <a:cubicBezTo>
                    <a:pt x="65342" y="761429"/>
                    <a:pt x="113062" y="755618"/>
                    <a:pt x="125444" y="737330"/>
                  </a:cubicBezTo>
                  <a:cubicBezTo>
                    <a:pt x="140684" y="714947"/>
                    <a:pt x="132874" y="679990"/>
                    <a:pt x="120015" y="658368"/>
                  </a:cubicBezTo>
                  <a:cubicBezTo>
                    <a:pt x="113062" y="646652"/>
                    <a:pt x="103727" y="636746"/>
                    <a:pt x="92678" y="628841"/>
                  </a:cubicBezTo>
                  <a:cubicBezTo>
                    <a:pt x="81915" y="621030"/>
                    <a:pt x="69914" y="618458"/>
                    <a:pt x="58007" y="613410"/>
                  </a:cubicBezTo>
                  <a:cubicBezTo>
                    <a:pt x="55912" y="612553"/>
                    <a:pt x="54388" y="612076"/>
                    <a:pt x="53531" y="608267"/>
                  </a:cubicBezTo>
                  <a:cubicBezTo>
                    <a:pt x="51911" y="600647"/>
                    <a:pt x="52959" y="591407"/>
                    <a:pt x="52864" y="583597"/>
                  </a:cubicBezTo>
                  <a:cubicBezTo>
                    <a:pt x="52578" y="567118"/>
                    <a:pt x="52197" y="550640"/>
                    <a:pt x="51911" y="534162"/>
                  </a:cubicBezTo>
                  <a:cubicBezTo>
                    <a:pt x="50578" y="465868"/>
                    <a:pt x="49149" y="397574"/>
                    <a:pt x="47911" y="329375"/>
                  </a:cubicBezTo>
                  <a:cubicBezTo>
                    <a:pt x="46768" y="263366"/>
                    <a:pt x="46768" y="196787"/>
                    <a:pt x="55626" y="131159"/>
                  </a:cubicBezTo>
                  <a:cubicBezTo>
                    <a:pt x="60293" y="96774"/>
                    <a:pt x="72295" y="47911"/>
                    <a:pt x="83629" y="0"/>
                  </a:cubicBezTo>
                  <a:cubicBezTo>
                    <a:pt x="79820" y="6287"/>
                    <a:pt x="76200" y="12573"/>
                    <a:pt x="72771" y="19050"/>
                  </a:cubicBezTo>
                  <a:cubicBezTo>
                    <a:pt x="59055" y="44482"/>
                    <a:pt x="48006" y="71247"/>
                    <a:pt x="39433" y="98965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CFA3D4A6-7D9E-4226-893A-6C9C283526E0}"/>
                </a:ext>
              </a:extLst>
            </p:cNvPr>
            <p:cNvSpPr/>
            <p:nvPr/>
          </p:nvSpPr>
          <p:spPr>
            <a:xfrm>
              <a:off x="5788355" y="3657222"/>
              <a:ext cx="485553" cy="647039"/>
            </a:xfrm>
            <a:custGeom>
              <a:avLst/>
              <a:gdLst>
                <a:gd name="connsiteX0" fmla="*/ 481489 w 485552"/>
                <a:gd name="connsiteY0" fmla="*/ 571601 h 647038"/>
                <a:gd name="connsiteX1" fmla="*/ 456914 w 485552"/>
                <a:gd name="connsiteY1" fmla="*/ 537216 h 647038"/>
                <a:gd name="connsiteX2" fmla="*/ 415385 w 485552"/>
                <a:gd name="connsiteY2" fmla="*/ 527691 h 647038"/>
                <a:gd name="connsiteX3" fmla="*/ 368808 w 485552"/>
                <a:gd name="connsiteY3" fmla="*/ 531405 h 647038"/>
                <a:gd name="connsiteX4" fmla="*/ 318230 w 485552"/>
                <a:gd name="connsiteY4" fmla="*/ 535691 h 647038"/>
                <a:gd name="connsiteX5" fmla="*/ 293656 w 485552"/>
                <a:gd name="connsiteY5" fmla="*/ 537692 h 647038"/>
                <a:gd name="connsiteX6" fmla="*/ 282131 w 485552"/>
                <a:gd name="connsiteY6" fmla="*/ 538644 h 647038"/>
                <a:gd name="connsiteX7" fmla="*/ 277273 w 485552"/>
                <a:gd name="connsiteY7" fmla="*/ 538930 h 647038"/>
                <a:gd name="connsiteX8" fmla="*/ 276035 w 485552"/>
                <a:gd name="connsiteY8" fmla="*/ 539025 h 647038"/>
                <a:gd name="connsiteX9" fmla="*/ 270986 w 485552"/>
                <a:gd name="connsiteY9" fmla="*/ 523690 h 647038"/>
                <a:gd name="connsiteX10" fmla="*/ 270796 w 485552"/>
                <a:gd name="connsiteY10" fmla="*/ 504545 h 647038"/>
                <a:gd name="connsiteX11" fmla="*/ 309182 w 485552"/>
                <a:gd name="connsiteY11" fmla="*/ 428345 h 647038"/>
                <a:gd name="connsiteX12" fmla="*/ 356616 w 485552"/>
                <a:gd name="connsiteY12" fmla="*/ 353478 h 647038"/>
                <a:gd name="connsiteX13" fmla="*/ 393383 w 485552"/>
                <a:gd name="connsiteY13" fmla="*/ 189648 h 647038"/>
                <a:gd name="connsiteX14" fmla="*/ 346901 w 485552"/>
                <a:gd name="connsiteY14" fmla="*/ 92112 h 647038"/>
                <a:gd name="connsiteX15" fmla="*/ 326803 w 485552"/>
                <a:gd name="connsiteY15" fmla="*/ 113924 h 647038"/>
                <a:gd name="connsiteX16" fmla="*/ 290227 w 485552"/>
                <a:gd name="connsiteY16" fmla="*/ 56298 h 647038"/>
                <a:gd name="connsiteX17" fmla="*/ 51625 w 485552"/>
                <a:gd name="connsiteY17" fmla="*/ 24770 h 647038"/>
                <a:gd name="connsiteX18" fmla="*/ 762 w 485552"/>
                <a:gd name="connsiteY18" fmla="*/ 64585 h 647038"/>
                <a:gd name="connsiteX19" fmla="*/ 0 w 485552"/>
                <a:gd name="connsiteY19" fmla="*/ 65347 h 647038"/>
                <a:gd name="connsiteX20" fmla="*/ 109156 w 485552"/>
                <a:gd name="connsiteY20" fmla="*/ 22294 h 647038"/>
                <a:gd name="connsiteX21" fmla="*/ 109156 w 485552"/>
                <a:gd name="connsiteY21" fmla="*/ 22294 h 647038"/>
                <a:gd name="connsiteX22" fmla="*/ 125635 w 485552"/>
                <a:gd name="connsiteY22" fmla="*/ 21246 h 647038"/>
                <a:gd name="connsiteX23" fmla="*/ 125920 w 485552"/>
                <a:gd name="connsiteY23" fmla="*/ 21246 h 647038"/>
                <a:gd name="connsiteX24" fmla="*/ 142303 w 485552"/>
                <a:gd name="connsiteY24" fmla="*/ 21437 h 647038"/>
                <a:gd name="connsiteX25" fmla="*/ 142875 w 485552"/>
                <a:gd name="connsiteY25" fmla="*/ 21437 h 647038"/>
                <a:gd name="connsiteX26" fmla="*/ 148019 w 485552"/>
                <a:gd name="connsiteY26" fmla="*/ 21723 h 647038"/>
                <a:gd name="connsiteX27" fmla="*/ 148209 w 485552"/>
                <a:gd name="connsiteY27" fmla="*/ 21723 h 647038"/>
                <a:gd name="connsiteX28" fmla="*/ 158972 w 485552"/>
                <a:gd name="connsiteY28" fmla="*/ 22770 h 647038"/>
                <a:gd name="connsiteX29" fmla="*/ 159734 w 485552"/>
                <a:gd name="connsiteY29" fmla="*/ 22865 h 647038"/>
                <a:gd name="connsiteX30" fmla="*/ 164497 w 485552"/>
                <a:gd name="connsiteY30" fmla="*/ 23532 h 647038"/>
                <a:gd name="connsiteX31" fmla="*/ 165068 w 485552"/>
                <a:gd name="connsiteY31" fmla="*/ 23628 h 647038"/>
                <a:gd name="connsiteX32" fmla="*/ 175641 w 485552"/>
                <a:gd name="connsiteY32" fmla="*/ 25532 h 647038"/>
                <a:gd name="connsiteX33" fmla="*/ 176594 w 485552"/>
                <a:gd name="connsiteY33" fmla="*/ 25723 h 647038"/>
                <a:gd name="connsiteX34" fmla="*/ 180975 w 485552"/>
                <a:gd name="connsiteY34" fmla="*/ 26675 h 647038"/>
                <a:gd name="connsiteX35" fmla="*/ 181832 w 485552"/>
                <a:gd name="connsiteY35" fmla="*/ 26866 h 647038"/>
                <a:gd name="connsiteX36" fmla="*/ 192024 w 485552"/>
                <a:gd name="connsiteY36" fmla="*/ 29533 h 647038"/>
                <a:gd name="connsiteX37" fmla="*/ 193072 w 485552"/>
                <a:gd name="connsiteY37" fmla="*/ 29819 h 647038"/>
                <a:gd name="connsiteX38" fmla="*/ 197168 w 485552"/>
                <a:gd name="connsiteY38" fmla="*/ 31057 h 647038"/>
                <a:gd name="connsiteX39" fmla="*/ 198311 w 485552"/>
                <a:gd name="connsiteY39" fmla="*/ 31438 h 647038"/>
                <a:gd name="connsiteX40" fmla="*/ 208217 w 485552"/>
                <a:gd name="connsiteY40" fmla="*/ 34962 h 647038"/>
                <a:gd name="connsiteX41" fmla="*/ 209360 w 485552"/>
                <a:gd name="connsiteY41" fmla="*/ 35438 h 647038"/>
                <a:gd name="connsiteX42" fmla="*/ 213170 w 485552"/>
                <a:gd name="connsiteY42" fmla="*/ 36962 h 647038"/>
                <a:gd name="connsiteX43" fmla="*/ 214408 w 485552"/>
                <a:gd name="connsiteY43" fmla="*/ 37439 h 647038"/>
                <a:gd name="connsiteX44" fmla="*/ 218980 w 485552"/>
                <a:gd name="connsiteY44" fmla="*/ 39439 h 647038"/>
                <a:gd name="connsiteX45" fmla="*/ 219266 w 485552"/>
                <a:gd name="connsiteY45" fmla="*/ 39534 h 647038"/>
                <a:gd name="connsiteX46" fmla="*/ 224028 w 485552"/>
                <a:gd name="connsiteY46" fmla="*/ 41725 h 647038"/>
                <a:gd name="connsiteX47" fmla="*/ 225171 w 485552"/>
                <a:gd name="connsiteY47" fmla="*/ 42296 h 647038"/>
                <a:gd name="connsiteX48" fmla="*/ 228791 w 485552"/>
                <a:gd name="connsiteY48" fmla="*/ 44106 h 647038"/>
                <a:gd name="connsiteX49" fmla="*/ 230124 w 485552"/>
                <a:gd name="connsiteY49" fmla="*/ 44773 h 647038"/>
                <a:gd name="connsiteX50" fmla="*/ 234124 w 485552"/>
                <a:gd name="connsiteY50" fmla="*/ 46964 h 647038"/>
                <a:gd name="connsiteX51" fmla="*/ 234791 w 485552"/>
                <a:gd name="connsiteY51" fmla="*/ 47345 h 647038"/>
                <a:gd name="connsiteX52" fmla="*/ 239363 w 485552"/>
                <a:gd name="connsiteY52" fmla="*/ 50012 h 647038"/>
                <a:gd name="connsiteX53" fmla="*/ 240506 w 485552"/>
                <a:gd name="connsiteY53" fmla="*/ 50678 h 647038"/>
                <a:gd name="connsiteX54" fmla="*/ 243935 w 485552"/>
                <a:gd name="connsiteY54" fmla="*/ 52774 h 647038"/>
                <a:gd name="connsiteX55" fmla="*/ 245269 w 485552"/>
                <a:gd name="connsiteY55" fmla="*/ 53631 h 647038"/>
                <a:gd name="connsiteX56" fmla="*/ 248793 w 485552"/>
                <a:gd name="connsiteY56" fmla="*/ 56012 h 647038"/>
                <a:gd name="connsiteX57" fmla="*/ 249650 w 485552"/>
                <a:gd name="connsiteY57" fmla="*/ 56584 h 647038"/>
                <a:gd name="connsiteX58" fmla="*/ 253937 w 485552"/>
                <a:gd name="connsiteY58" fmla="*/ 59632 h 647038"/>
                <a:gd name="connsiteX59" fmla="*/ 254984 w 485552"/>
                <a:gd name="connsiteY59" fmla="*/ 60394 h 647038"/>
                <a:gd name="connsiteX60" fmla="*/ 258223 w 485552"/>
                <a:gd name="connsiteY60" fmla="*/ 62870 h 647038"/>
                <a:gd name="connsiteX61" fmla="*/ 259556 w 485552"/>
                <a:gd name="connsiteY61" fmla="*/ 63918 h 647038"/>
                <a:gd name="connsiteX62" fmla="*/ 262795 w 485552"/>
                <a:gd name="connsiteY62" fmla="*/ 66490 h 647038"/>
                <a:gd name="connsiteX63" fmla="*/ 263747 w 485552"/>
                <a:gd name="connsiteY63" fmla="*/ 67252 h 647038"/>
                <a:gd name="connsiteX64" fmla="*/ 263747 w 485552"/>
                <a:gd name="connsiteY64" fmla="*/ 67252 h 647038"/>
                <a:gd name="connsiteX65" fmla="*/ 263747 w 485552"/>
                <a:gd name="connsiteY65" fmla="*/ 67252 h 647038"/>
                <a:gd name="connsiteX66" fmla="*/ 267843 w 485552"/>
                <a:gd name="connsiteY66" fmla="*/ 70776 h 647038"/>
                <a:gd name="connsiteX67" fmla="*/ 268795 w 485552"/>
                <a:gd name="connsiteY67" fmla="*/ 71633 h 647038"/>
                <a:gd name="connsiteX68" fmla="*/ 271939 w 485552"/>
                <a:gd name="connsiteY68" fmla="*/ 74491 h 647038"/>
                <a:gd name="connsiteX69" fmla="*/ 273177 w 485552"/>
                <a:gd name="connsiteY69" fmla="*/ 75729 h 647038"/>
                <a:gd name="connsiteX70" fmla="*/ 276130 w 485552"/>
                <a:gd name="connsiteY70" fmla="*/ 78587 h 647038"/>
                <a:gd name="connsiteX71" fmla="*/ 277178 w 485552"/>
                <a:gd name="connsiteY71" fmla="*/ 79635 h 647038"/>
                <a:gd name="connsiteX72" fmla="*/ 280988 w 485552"/>
                <a:gd name="connsiteY72" fmla="*/ 83540 h 647038"/>
                <a:gd name="connsiteX73" fmla="*/ 281749 w 485552"/>
                <a:gd name="connsiteY73" fmla="*/ 84302 h 647038"/>
                <a:gd name="connsiteX74" fmla="*/ 284797 w 485552"/>
                <a:gd name="connsiteY74" fmla="*/ 87636 h 647038"/>
                <a:gd name="connsiteX75" fmla="*/ 285941 w 485552"/>
                <a:gd name="connsiteY75" fmla="*/ 88969 h 647038"/>
                <a:gd name="connsiteX76" fmla="*/ 288608 w 485552"/>
                <a:gd name="connsiteY76" fmla="*/ 92112 h 647038"/>
                <a:gd name="connsiteX77" fmla="*/ 289655 w 485552"/>
                <a:gd name="connsiteY77" fmla="*/ 93350 h 647038"/>
                <a:gd name="connsiteX78" fmla="*/ 293180 w 485552"/>
                <a:gd name="connsiteY78" fmla="*/ 97732 h 647038"/>
                <a:gd name="connsiteX79" fmla="*/ 293751 w 485552"/>
                <a:gd name="connsiteY79" fmla="*/ 98399 h 647038"/>
                <a:gd name="connsiteX80" fmla="*/ 296704 w 485552"/>
                <a:gd name="connsiteY80" fmla="*/ 102304 h 647038"/>
                <a:gd name="connsiteX81" fmla="*/ 297751 w 485552"/>
                <a:gd name="connsiteY81" fmla="*/ 103733 h 647038"/>
                <a:gd name="connsiteX82" fmla="*/ 300228 w 485552"/>
                <a:gd name="connsiteY82" fmla="*/ 107162 h 647038"/>
                <a:gd name="connsiteX83" fmla="*/ 301181 w 485552"/>
                <a:gd name="connsiteY83" fmla="*/ 108591 h 647038"/>
                <a:gd name="connsiteX84" fmla="*/ 304419 w 485552"/>
                <a:gd name="connsiteY84" fmla="*/ 113448 h 647038"/>
                <a:gd name="connsiteX85" fmla="*/ 304705 w 485552"/>
                <a:gd name="connsiteY85" fmla="*/ 113924 h 647038"/>
                <a:gd name="connsiteX86" fmla="*/ 307562 w 485552"/>
                <a:gd name="connsiteY86" fmla="*/ 118496 h 647038"/>
                <a:gd name="connsiteX87" fmla="*/ 308515 w 485552"/>
                <a:gd name="connsiteY87" fmla="*/ 120116 h 647038"/>
                <a:gd name="connsiteX88" fmla="*/ 310706 w 485552"/>
                <a:gd name="connsiteY88" fmla="*/ 123926 h 647038"/>
                <a:gd name="connsiteX89" fmla="*/ 311563 w 485552"/>
                <a:gd name="connsiteY89" fmla="*/ 125545 h 647038"/>
                <a:gd name="connsiteX90" fmla="*/ 314420 w 485552"/>
                <a:gd name="connsiteY90" fmla="*/ 130974 h 647038"/>
                <a:gd name="connsiteX91" fmla="*/ 318992 w 485552"/>
                <a:gd name="connsiteY91" fmla="*/ 142023 h 647038"/>
                <a:gd name="connsiteX92" fmla="*/ 289370 w 485552"/>
                <a:gd name="connsiteY92" fmla="*/ 359670 h 647038"/>
                <a:gd name="connsiteX93" fmla="*/ 224409 w 485552"/>
                <a:gd name="connsiteY93" fmla="*/ 453872 h 647038"/>
                <a:gd name="connsiteX94" fmla="*/ 211074 w 485552"/>
                <a:gd name="connsiteY94" fmla="*/ 476065 h 647038"/>
                <a:gd name="connsiteX95" fmla="*/ 208597 w 485552"/>
                <a:gd name="connsiteY95" fmla="*/ 480828 h 647038"/>
                <a:gd name="connsiteX96" fmla="*/ 202501 w 485552"/>
                <a:gd name="connsiteY96" fmla="*/ 497877 h 647038"/>
                <a:gd name="connsiteX97" fmla="*/ 200692 w 485552"/>
                <a:gd name="connsiteY97" fmla="*/ 522452 h 647038"/>
                <a:gd name="connsiteX98" fmla="*/ 201168 w 485552"/>
                <a:gd name="connsiteY98" fmla="*/ 525881 h 647038"/>
                <a:gd name="connsiteX99" fmla="*/ 210026 w 485552"/>
                <a:gd name="connsiteY99" fmla="*/ 534358 h 647038"/>
                <a:gd name="connsiteX100" fmla="*/ 317945 w 485552"/>
                <a:gd name="connsiteY100" fmla="*/ 548741 h 647038"/>
                <a:gd name="connsiteX101" fmla="*/ 339376 w 485552"/>
                <a:gd name="connsiteY101" fmla="*/ 550265 h 647038"/>
                <a:gd name="connsiteX102" fmla="*/ 389001 w 485552"/>
                <a:gd name="connsiteY102" fmla="*/ 547788 h 647038"/>
                <a:gd name="connsiteX103" fmla="*/ 410718 w 485552"/>
                <a:gd name="connsiteY103" fmla="*/ 546169 h 647038"/>
                <a:gd name="connsiteX104" fmla="*/ 461010 w 485552"/>
                <a:gd name="connsiteY104" fmla="*/ 614368 h 647038"/>
                <a:gd name="connsiteX105" fmla="*/ 452057 w 485552"/>
                <a:gd name="connsiteY105" fmla="*/ 634752 h 647038"/>
                <a:gd name="connsiteX106" fmla="*/ 442436 w 485552"/>
                <a:gd name="connsiteY106" fmla="*/ 647039 h 647038"/>
                <a:gd name="connsiteX107" fmla="*/ 452152 w 485552"/>
                <a:gd name="connsiteY107" fmla="*/ 644562 h 647038"/>
                <a:gd name="connsiteX108" fmla="*/ 461391 w 485552"/>
                <a:gd name="connsiteY108" fmla="*/ 641133 h 647038"/>
                <a:gd name="connsiteX109" fmla="*/ 469964 w 485552"/>
                <a:gd name="connsiteY109" fmla="*/ 635323 h 647038"/>
                <a:gd name="connsiteX110" fmla="*/ 476155 w 485552"/>
                <a:gd name="connsiteY110" fmla="*/ 630751 h 647038"/>
                <a:gd name="connsiteX111" fmla="*/ 484346 w 485552"/>
                <a:gd name="connsiteY111" fmla="*/ 614178 h 647038"/>
                <a:gd name="connsiteX112" fmla="*/ 481489 w 485552"/>
                <a:gd name="connsiteY112" fmla="*/ 571601 h 64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485552" h="647038">
                  <a:moveTo>
                    <a:pt x="481489" y="571601"/>
                  </a:moveTo>
                  <a:cubicBezTo>
                    <a:pt x="477488" y="557599"/>
                    <a:pt x="469392" y="545121"/>
                    <a:pt x="456914" y="537216"/>
                  </a:cubicBezTo>
                  <a:cubicBezTo>
                    <a:pt x="444722" y="529405"/>
                    <a:pt x="429482" y="527405"/>
                    <a:pt x="415385" y="527691"/>
                  </a:cubicBezTo>
                  <a:cubicBezTo>
                    <a:pt x="399860" y="527976"/>
                    <a:pt x="384334" y="530072"/>
                    <a:pt x="368808" y="531405"/>
                  </a:cubicBezTo>
                  <a:cubicBezTo>
                    <a:pt x="351949" y="532929"/>
                    <a:pt x="335089" y="534263"/>
                    <a:pt x="318230" y="535691"/>
                  </a:cubicBezTo>
                  <a:cubicBezTo>
                    <a:pt x="310039" y="536358"/>
                    <a:pt x="301847" y="537025"/>
                    <a:pt x="293656" y="537692"/>
                  </a:cubicBezTo>
                  <a:cubicBezTo>
                    <a:pt x="289846" y="537978"/>
                    <a:pt x="285941" y="538358"/>
                    <a:pt x="282131" y="538644"/>
                  </a:cubicBezTo>
                  <a:cubicBezTo>
                    <a:pt x="280511" y="538740"/>
                    <a:pt x="278892" y="538835"/>
                    <a:pt x="277273" y="538930"/>
                  </a:cubicBezTo>
                  <a:cubicBezTo>
                    <a:pt x="276796" y="538930"/>
                    <a:pt x="276416" y="539025"/>
                    <a:pt x="276035" y="539025"/>
                  </a:cubicBezTo>
                  <a:cubicBezTo>
                    <a:pt x="272891" y="535596"/>
                    <a:pt x="271653" y="527881"/>
                    <a:pt x="270986" y="523690"/>
                  </a:cubicBezTo>
                  <a:cubicBezTo>
                    <a:pt x="269939" y="517403"/>
                    <a:pt x="270034" y="510736"/>
                    <a:pt x="270796" y="504545"/>
                  </a:cubicBezTo>
                  <a:cubicBezTo>
                    <a:pt x="274415" y="475779"/>
                    <a:pt x="292989" y="451300"/>
                    <a:pt x="309182" y="428345"/>
                  </a:cubicBezTo>
                  <a:cubicBezTo>
                    <a:pt x="326231" y="404246"/>
                    <a:pt x="342710" y="379577"/>
                    <a:pt x="356616" y="353478"/>
                  </a:cubicBezTo>
                  <a:cubicBezTo>
                    <a:pt x="383286" y="303472"/>
                    <a:pt x="401574" y="246798"/>
                    <a:pt x="393383" y="189648"/>
                  </a:cubicBezTo>
                  <a:cubicBezTo>
                    <a:pt x="388239" y="153453"/>
                    <a:pt x="373094" y="117449"/>
                    <a:pt x="346901" y="92112"/>
                  </a:cubicBezTo>
                  <a:cubicBezTo>
                    <a:pt x="339757" y="98875"/>
                    <a:pt x="332994" y="106209"/>
                    <a:pt x="326803" y="113924"/>
                  </a:cubicBezTo>
                  <a:cubicBezTo>
                    <a:pt x="318992" y="92398"/>
                    <a:pt x="307086" y="72586"/>
                    <a:pt x="290227" y="56298"/>
                  </a:cubicBezTo>
                  <a:cubicBezTo>
                    <a:pt x="228124" y="-3900"/>
                    <a:pt x="126873" y="-18092"/>
                    <a:pt x="51625" y="24770"/>
                  </a:cubicBezTo>
                  <a:cubicBezTo>
                    <a:pt x="33052" y="35343"/>
                    <a:pt x="15811" y="49345"/>
                    <a:pt x="762" y="64585"/>
                  </a:cubicBezTo>
                  <a:cubicBezTo>
                    <a:pt x="476" y="64871"/>
                    <a:pt x="286" y="65157"/>
                    <a:pt x="0" y="65347"/>
                  </a:cubicBezTo>
                  <a:cubicBezTo>
                    <a:pt x="30004" y="41439"/>
                    <a:pt x="68675" y="26390"/>
                    <a:pt x="109156" y="22294"/>
                  </a:cubicBezTo>
                  <a:cubicBezTo>
                    <a:pt x="109156" y="22294"/>
                    <a:pt x="109156" y="22294"/>
                    <a:pt x="109156" y="22294"/>
                  </a:cubicBezTo>
                  <a:cubicBezTo>
                    <a:pt x="114586" y="21723"/>
                    <a:pt x="120110" y="21341"/>
                    <a:pt x="125635" y="21246"/>
                  </a:cubicBezTo>
                  <a:cubicBezTo>
                    <a:pt x="125730" y="21246"/>
                    <a:pt x="125825" y="21246"/>
                    <a:pt x="125920" y="21246"/>
                  </a:cubicBezTo>
                  <a:cubicBezTo>
                    <a:pt x="131350" y="21056"/>
                    <a:pt x="136779" y="21151"/>
                    <a:pt x="142303" y="21437"/>
                  </a:cubicBezTo>
                  <a:cubicBezTo>
                    <a:pt x="142494" y="21437"/>
                    <a:pt x="142685" y="21437"/>
                    <a:pt x="142875" y="21437"/>
                  </a:cubicBezTo>
                  <a:cubicBezTo>
                    <a:pt x="144590" y="21532"/>
                    <a:pt x="146304" y="21627"/>
                    <a:pt x="148019" y="21723"/>
                  </a:cubicBezTo>
                  <a:cubicBezTo>
                    <a:pt x="148114" y="21723"/>
                    <a:pt x="148114" y="21723"/>
                    <a:pt x="148209" y="21723"/>
                  </a:cubicBezTo>
                  <a:cubicBezTo>
                    <a:pt x="151828" y="22008"/>
                    <a:pt x="155448" y="22294"/>
                    <a:pt x="158972" y="22770"/>
                  </a:cubicBezTo>
                  <a:cubicBezTo>
                    <a:pt x="159258" y="22770"/>
                    <a:pt x="159448" y="22865"/>
                    <a:pt x="159734" y="22865"/>
                  </a:cubicBezTo>
                  <a:cubicBezTo>
                    <a:pt x="161353" y="23056"/>
                    <a:pt x="162877" y="23246"/>
                    <a:pt x="164497" y="23532"/>
                  </a:cubicBezTo>
                  <a:cubicBezTo>
                    <a:pt x="164687" y="23532"/>
                    <a:pt x="164878" y="23628"/>
                    <a:pt x="165068" y="23628"/>
                  </a:cubicBezTo>
                  <a:cubicBezTo>
                    <a:pt x="168593" y="24199"/>
                    <a:pt x="172117" y="24770"/>
                    <a:pt x="175641" y="25532"/>
                  </a:cubicBezTo>
                  <a:cubicBezTo>
                    <a:pt x="175927" y="25628"/>
                    <a:pt x="176213" y="25628"/>
                    <a:pt x="176594" y="25723"/>
                  </a:cubicBezTo>
                  <a:cubicBezTo>
                    <a:pt x="178022" y="26009"/>
                    <a:pt x="179546" y="26390"/>
                    <a:pt x="180975" y="26675"/>
                  </a:cubicBezTo>
                  <a:cubicBezTo>
                    <a:pt x="181261" y="26771"/>
                    <a:pt x="181546" y="26771"/>
                    <a:pt x="181832" y="26866"/>
                  </a:cubicBezTo>
                  <a:cubicBezTo>
                    <a:pt x="185261" y="27628"/>
                    <a:pt x="188690" y="28581"/>
                    <a:pt x="192024" y="29533"/>
                  </a:cubicBezTo>
                  <a:cubicBezTo>
                    <a:pt x="192405" y="29628"/>
                    <a:pt x="192691" y="29724"/>
                    <a:pt x="193072" y="29819"/>
                  </a:cubicBezTo>
                  <a:cubicBezTo>
                    <a:pt x="194405" y="30200"/>
                    <a:pt x="195834" y="30676"/>
                    <a:pt x="197168" y="31057"/>
                  </a:cubicBezTo>
                  <a:cubicBezTo>
                    <a:pt x="197548" y="31152"/>
                    <a:pt x="197929" y="31248"/>
                    <a:pt x="198311" y="31438"/>
                  </a:cubicBezTo>
                  <a:cubicBezTo>
                    <a:pt x="201644" y="32486"/>
                    <a:pt x="204978" y="33629"/>
                    <a:pt x="208217" y="34962"/>
                  </a:cubicBezTo>
                  <a:cubicBezTo>
                    <a:pt x="208597" y="35153"/>
                    <a:pt x="208978" y="35248"/>
                    <a:pt x="209360" y="35438"/>
                  </a:cubicBezTo>
                  <a:cubicBezTo>
                    <a:pt x="210598" y="35915"/>
                    <a:pt x="211931" y="36486"/>
                    <a:pt x="213170" y="36962"/>
                  </a:cubicBezTo>
                  <a:cubicBezTo>
                    <a:pt x="213550" y="37153"/>
                    <a:pt x="214027" y="37344"/>
                    <a:pt x="214408" y="37439"/>
                  </a:cubicBezTo>
                  <a:cubicBezTo>
                    <a:pt x="215932" y="38106"/>
                    <a:pt x="217456" y="38772"/>
                    <a:pt x="218980" y="39439"/>
                  </a:cubicBezTo>
                  <a:cubicBezTo>
                    <a:pt x="219075" y="39439"/>
                    <a:pt x="219170" y="39534"/>
                    <a:pt x="219266" y="39534"/>
                  </a:cubicBezTo>
                  <a:cubicBezTo>
                    <a:pt x="220885" y="40296"/>
                    <a:pt x="222504" y="40963"/>
                    <a:pt x="224028" y="41725"/>
                  </a:cubicBezTo>
                  <a:cubicBezTo>
                    <a:pt x="224409" y="41915"/>
                    <a:pt x="224790" y="42106"/>
                    <a:pt x="225171" y="42296"/>
                  </a:cubicBezTo>
                  <a:cubicBezTo>
                    <a:pt x="226409" y="42868"/>
                    <a:pt x="227552" y="43535"/>
                    <a:pt x="228791" y="44106"/>
                  </a:cubicBezTo>
                  <a:cubicBezTo>
                    <a:pt x="229267" y="44297"/>
                    <a:pt x="229648" y="44582"/>
                    <a:pt x="230124" y="44773"/>
                  </a:cubicBezTo>
                  <a:cubicBezTo>
                    <a:pt x="231458" y="45440"/>
                    <a:pt x="232791" y="46202"/>
                    <a:pt x="234124" y="46964"/>
                  </a:cubicBezTo>
                  <a:cubicBezTo>
                    <a:pt x="234315" y="47059"/>
                    <a:pt x="234505" y="47154"/>
                    <a:pt x="234791" y="47345"/>
                  </a:cubicBezTo>
                  <a:cubicBezTo>
                    <a:pt x="236315" y="48202"/>
                    <a:pt x="237839" y="49059"/>
                    <a:pt x="239363" y="50012"/>
                  </a:cubicBezTo>
                  <a:cubicBezTo>
                    <a:pt x="239744" y="50202"/>
                    <a:pt x="240125" y="50488"/>
                    <a:pt x="240506" y="50678"/>
                  </a:cubicBezTo>
                  <a:cubicBezTo>
                    <a:pt x="241649" y="51345"/>
                    <a:pt x="242792" y="52107"/>
                    <a:pt x="243935" y="52774"/>
                  </a:cubicBezTo>
                  <a:cubicBezTo>
                    <a:pt x="244412" y="53060"/>
                    <a:pt x="244793" y="53345"/>
                    <a:pt x="245269" y="53631"/>
                  </a:cubicBezTo>
                  <a:cubicBezTo>
                    <a:pt x="246507" y="54393"/>
                    <a:pt x="247650" y="55155"/>
                    <a:pt x="248793" y="56012"/>
                  </a:cubicBezTo>
                  <a:cubicBezTo>
                    <a:pt x="249079" y="56203"/>
                    <a:pt x="249365" y="56394"/>
                    <a:pt x="249650" y="56584"/>
                  </a:cubicBezTo>
                  <a:cubicBezTo>
                    <a:pt x="251079" y="57536"/>
                    <a:pt x="252508" y="58584"/>
                    <a:pt x="253937" y="59632"/>
                  </a:cubicBezTo>
                  <a:cubicBezTo>
                    <a:pt x="254318" y="59918"/>
                    <a:pt x="254603" y="60108"/>
                    <a:pt x="254984" y="60394"/>
                  </a:cubicBezTo>
                  <a:cubicBezTo>
                    <a:pt x="256032" y="61156"/>
                    <a:pt x="257175" y="62013"/>
                    <a:pt x="258223" y="62870"/>
                  </a:cubicBezTo>
                  <a:cubicBezTo>
                    <a:pt x="258699" y="63252"/>
                    <a:pt x="259080" y="63537"/>
                    <a:pt x="259556" y="63918"/>
                  </a:cubicBezTo>
                  <a:cubicBezTo>
                    <a:pt x="260604" y="64775"/>
                    <a:pt x="261747" y="65633"/>
                    <a:pt x="262795" y="66490"/>
                  </a:cubicBezTo>
                  <a:cubicBezTo>
                    <a:pt x="263081" y="66776"/>
                    <a:pt x="263462" y="66966"/>
                    <a:pt x="263747" y="67252"/>
                  </a:cubicBezTo>
                  <a:lnTo>
                    <a:pt x="263747" y="67252"/>
                  </a:lnTo>
                  <a:cubicBezTo>
                    <a:pt x="263747" y="67252"/>
                    <a:pt x="263747" y="67252"/>
                    <a:pt x="263747" y="67252"/>
                  </a:cubicBezTo>
                  <a:cubicBezTo>
                    <a:pt x="265081" y="68395"/>
                    <a:pt x="266510" y="69538"/>
                    <a:pt x="267843" y="70776"/>
                  </a:cubicBezTo>
                  <a:cubicBezTo>
                    <a:pt x="268129" y="71062"/>
                    <a:pt x="268415" y="71348"/>
                    <a:pt x="268795" y="71633"/>
                  </a:cubicBezTo>
                  <a:cubicBezTo>
                    <a:pt x="269843" y="72586"/>
                    <a:pt x="270891" y="73538"/>
                    <a:pt x="271939" y="74491"/>
                  </a:cubicBezTo>
                  <a:cubicBezTo>
                    <a:pt x="272320" y="74872"/>
                    <a:pt x="272796" y="75253"/>
                    <a:pt x="273177" y="75729"/>
                  </a:cubicBezTo>
                  <a:cubicBezTo>
                    <a:pt x="274130" y="76682"/>
                    <a:pt x="275177" y="77634"/>
                    <a:pt x="276130" y="78587"/>
                  </a:cubicBezTo>
                  <a:cubicBezTo>
                    <a:pt x="276511" y="78968"/>
                    <a:pt x="276796" y="79253"/>
                    <a:pt x="277178" y="79635"/>
                  </a:cubicBezTo>
                  <a:cubicBezTo>
                    <a:pt x="278416" y="80968"/>
                    <a:pt x="279749" y="82206"/>
                    <a:pt x="280988" y="83540"/>
                  </a:cubicBezTo>
                  <a:cubicBezTo>
                    <a:pt x="281273" y="83825"/>
                    <a:pt x="281464" y="84111"/>
                    <a:pt x="281749" y="84302"/>
                  </a:cubicBezTo>
                  <a:cubicBezTo>
                    <a:pt x="282797" y="85349"/>
                    <a:pt x="283750" y="86492"/>
                    <a:pt x="284797" y="87636"/>
                  </a:cubicBezTo>
                  <a:cubicBezTo>
                    <a:pt x="285179" y="88112"/>
                    <a:pt x="285560" y="88493"/>
                    <a:pt x="285941" y="88969"/>
                  </a:cubicBezTo>
                  <a:cubicBezTo>
                    <a:pt x="286893" y="90017"/>
                    <a:pt x="287750" y="91065"/>
                    <a:pt x="288608" y="92112"/>
                  </a:cubicBezTo>
                  <a:cubicBezTo>
                    <a:pt x="288989" y="92493"/>
                    <a:pt x="289274" y="92874"/>
                    <a:pt x="289655" y="93350"/>
                  </a:cubicBezTo>
                  <a:cubicBezTo>
                    <a:pt x="290893" y="94779"/>
                    <a:pt x="292037" y="96303"/>
                    <a:pt x="293180" y="97732"/>
                  </a:cubicBezTo>
                  <a:cubicBezTo>
                    <a:pt x="293370" y="97923"/>
                    <a:pt x="293560" y="98208"/>
                    <a:pt x="293751" y="98399"/>
                  </a:cubicBezTo>
                  <a:cubicBezTo>
                    <a:pt x="294704" y="99637"/>
                    <a:pt x="295751" y="100970"/>
                    <a:pt x="296704" y="102304"/>
                  </a:cubicBezTo>
                  <a:cubicBezTo>
                    <a:pt x="297085" y="102780"/>
                    <a:pt x="297370" y="103257"/>
                    <a:pt x="297751" y="103733"/>
                  </a:cubicBezTo>
                  <a:cubicBezTo>
                    <a:pt x="298609" y="104876"/>
                    <a:pt x="299371" y="106019"/>
                    <a:pt x="300228" y="107162"/>
                  </a:cubicBezTo>
                  <a:cubicBezTo>
                    <a:pt x="300514" y="107638"/>
                    <a:pt x="300895" y="108114"/>
                    <a:pt x="301181" y="108591"/>
                  </a:cubicBezTo>
                  <a:cubicBezTo>
                    <a:pt x="302228" y="110210"/>
                    <a:pt x="303371" y="111829"/>
                    <a:pt x="304419" y="113448"/>
                  </a:cubicBezTo>
                  <a:cubicBezTo>
                    <a:pt x="304514" y="113639"/>
                    <a:pt x="304610" y="113734"/>
                    <a:pt x="304705" y="113924"/>
                  </a:cubicBezTo>
                  <a:cubicBezTo>
                    <a:pt x="305657" y="115449"/>
                    <a:pt x="306610" y="116973"/>
                    <a:pt x="307562" y="118496"/>
                  </a:cubicBezTo>
                  <a:cubicBezTo>
                    <a:pt x="307848" y="119068"/>
                    <a:pt x="308229" y="119544"/>
                    <a:pt x="308515" y="120116"/>
                  </a:cubicBezTo>
                  <a:cubicBezTo>
                    <a:pt x="309277" y="121354"/>
                    <a:pt x="309943" y="122687"/>
                    <a:pt x="310706" y="123926"/>
                  </a:cubicBezTo>
                  <a:cubicBezTo>
                    <a:pt x="310991" y="124497"/>
                    <a:pt x="311277" y="124974"/>
                    <a:pt x="311563" y="125545"/>
                  </a:cubicBezTo>
                  <a:cubicBezTo>
                    <a:pt x="312515" y="127355"/>
                    <a:pt x="313468" y="129069"/>
                    <a:pt x="314420" y="130974"/>
                  </a:cubicBezTo>
                  <a:cubicBezTo>
                    <a:pt x="316039" y="134689"/>
                    <a:pt x="317564" y="138308"/>
                    <a:pt x="318992" y="142023"/>
                  </a:cubicBezTo>
                  <a:cubicBezTo>
                    <a:pt x="347948" y="215461"/>
                    <a:pt x="326803" y="293566"/>
                    <a:pt x="289370" y="359670"/>
                  </a:cubicBezTo>
                  <a:cubicBezTo>
                    <a:pt x="270415" y="393102"/>
                    <a:pt x="245840" y="422153"/>
                    <a:pt x="224409" y="453872"/>
                  </a:cubicBezTo>
                  <a:cubicBezTo>
                    <a:pt x="219551" y="461111"/>
                    <a:pt x="215074" y="468445"/>
                    <a:pt x="211074" y="476065"/>
                  </a:cubicBezTo>
                  <a:cubicBezTo>
                    <a:pt x="210217" y="477684"/>
                    <a:pt x="209360" y="479208"/>
                    <a:pt x="208597" y="480828"/>
                  </a:cubicBezTo>
                  <a:cubicBezTo>
                    <a:pt x="206502" y="486447"/>
                    <a:pt x="204502" y="492162"/>
                    <a:pt x="202501" y="497877"/>
                  </a:cubicBezTo>
                  <a:cubicBezTo>
                    <a:pt x="199263" y="507021"/>
                    <a:pt x="200025" y="517213"/>
                    <a:pt x="200692" y="522452"/>
                  </a:cubicBezTo>
                  <a:cubicBezTo>
                    <a:pt x="200977" y="524642"/>
                    <a:pt x="201263" y="525976"/>
                    <a:pt x="201168" y="525881"/>
                  </a:cubicBezTo>
                  <a:cubicBezTo>
                    <a:pt x="200692" y="525500"/>
                    <a:pt x="207169" y="533501"/>
                    <a:pt x="210026" y="534358"/>
                  </a:cubicBezTo>
                  <a:cubicBezTo>
                    <a:pt x="244793" y="544740"/>
                    <a:pt x="282035" y="546741"/>
                    <a:pt x="317945" y="548741"/>
                  </a:cubicBezTo>
                  <a:cubicBezTo>
                    <a:pt x="325088" y="549122"/>
                    <a:pt x="332232" y="549598"/>
                    <a:pt x="339376" y="550265"/>
                  </a:cubicBezTo>
                  <a:cubicBezTo>
                    <a:pt x="355949" y="551789"/>
                    <a:pt x="372618" y="550836"/>
                    <a:pt x="389001" y="547788"/>
                  </a:cubicBezTo>
                  <a:cubicBezTo>
                    <a:pt x="397002" y="546360"/>
                    <a:pt x="405289" y="545407"/>
                    <a:pt x="410718" y="546169"/>
                  </a:cubicBezTo>
                  <a:cubicBezTo>
                    <a:pt x="444246" y="551408"/>
                    <a:pt x="460915" y="587984"/>
                    <a:pt x="461010" y="614368"/>
                  </a:cubicBezTo>
                  <a:cubicBezTo>
                    <a:pt x="461010" y="621321"/>
                    <a:pt x="455009" y="629132"/>
                    <a:pt x="452057" y="634752"/>
                  </a:cubicBezTo>
                  <a:cubicBezTo>
                    <a:pt x="449675" y="639419"/>
                    <a:pt x="446341" y="643515"/>
                    <a:pt x="442436" y="647039"/>
                  </a:cubicBezTo>
                  <a:cubicBezTo>
                    <a:pt x="445675" y="646277"/>
                    <a:pt x="448913" y="645420"/>
                    <a:pt x="452152" y="644562"/>
                  </a:cubicBezTo>
                  <a:cubicBezTo>
                    <a:pt x="455295" y="643610"/>
                    <a:pt x="458438" y="642562"/>
                    <a:pt x="461391" y="641133"/>
                  </a:cubicBezTo>
                  <a:cubicBezTo>
                    <a:pt x="464249" y="639228"/>
                    <a:pt x="467201" y="637323"/>
                    <a:pt x="469964" y="635323"/>
                  </a:cubicBezTo>
                  <a:cubicBezTo>
                    <a:pt x="472059" y="633799"/>
                    <a:pt x="474155" y="632275"/>
                    <a:pt x="476155" y="630751"/>
                  </a:cubicBezTo>
                  <a:cubicBezTo>
                    <a:pt x="480251" y="626274"/>
                    <a:pt x="483108" y="620845"/>
                    <a:pt x="484346" y="614178"/>
                  </a:cubicBezTo>
                  <a:cubicBezTo>
                    <a:pt x="486823" y="600462"/>
                    <a:pt x="485299" y="584745"/>
                    <a:pt x="481489" y="571601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0A9658F0-5C38-436D-878B-FFA7E1F9B0B8}"/>
                </a:ext>
              </a:extLst>
            </p:cNvPr>
            <p:cNvSpPr/>
            <p:nvPr/>
          </p:nvSpPr>
          <p:spPr>
            <a:xfrm>
              <a:off x="5729014" y="3678316"/>
              <a:ext cx="520068" cy="613086"/>
            </a:xfrm>
            <a:custGeom>
              <a:avLst/>
              <a:gdLst>
                <a:gd name="connsiteX0" fmla="*/ 470059 w 520066"/>
                <a:gd name="connsiteY0" fmla="*/ 524980 h 613085"/>
                <a:gd name="connsiteX1" fmla="*/ 448342 w 520066"/>
                <a:gd name="connsiteY1" fmla="*/ 526599 h 613085"/>
                <a:gd name="connsiteX2" fmla="*/ 398717 w 520066"/>
                <a:gd name="connsiteY2" fmla="*/ 529076 h 613085"/>
                <a:gd name="connsiteX3" fmla="*/ 377285 w 520066"/>
                <a:gd name="connsiteY3" fmla="*/ 527552 h 613085"/>
                <a:gd name="connsiteX4" fmla="*/ 269367 w 520066"/>
                <a:gd name="connsiteY4" fmla="*/ 513169 h 613085"/>
                <a:gd name="connsiteX5" fmla="*/ 260509 w 520066"/>
                <a:gd name="connsiteY5" fmla="*/ 504692 h 613085"/>
                <a:gd name="connsiteX6" fmla="*/ 260033 w 520066"/>
                <a:gd name="connsiteY6" fmla="*/ 501263 h 613085"/>
                <a:gd name="connsiteX7" fmla="*/ 261842 w 520066"/>
                <a:gd name="connsiteY7" fmla="*/ 476688 h 613085"/>
                <a:gd name="connsiteX8" fmla="*/ 267938 w 520066"/>
                <a:gd name="connsiteY8" fmla="*/ 459638 h 613085"/>
                <a:gd name="connsiteX9" fmla="*/ 270415 w 520066"/>
                <a:gd name="connsiteY9" fmla="*/ 454876 h 613085"/>
                <a:gd name="connsiteX10" fmla="*/ 283750 w 520066"/>
                <a:gd name="connsiteY10" fmla="*/ 432683 h 613085"/>
                <a:gd name="connsiteX11" fmla="*/ 348710 w 520066"/>
                <a:gd name="connsiteY11" fmla="*/ 338480 h 613085"/>
                <a:gd name="connsiteX12" fmla="*/ 378333 w 520066"/>
                <a:gd name="connsiteY12" fmla="*/ 120834 h 613085"/>
                <a:gd name="connsiteX13" fmla="*/ 373761 w 520066"/>
                <a:gd name="connsiteY13" fmla="*/ 109785 h 613085"/>
                <a:gd name="connsiteX14" fmla="*/ 370904 w 520066"/>
                <a:gd name="connsiteY14" fmla="*/ 104356 h 613085"/>
                <a:gd name="connsiteX15" fmla="*/ 370046 w 520066"/>
                <a:gd name="connsiteY15" fmla="*/ 102737 h 613085"/>
                <a:gd name="connsiteX16" fmla="*/ 367855 w 520066"/>
                <a:gd name="connsiteY16" fmla="*/ 98926 h 613085"/>
                <a:gd name="connsiteX17" fmla="*/ 366903 w 520066"/>
                <a:gd name="connsiteY17" fmla="*/ 97307 h 613085"/>
                <a:gd name="connsiteX18" fmla="*/ 364046 w 520066"/>
                <a:gd name="connsiteY18" fmla="*/ 92735 h 613085"/>
                <a:gd name="connsiteX19" fmla="*/ 363760 w 520066"/>
                <a:gd name="connsiteY19" fmla="*/ 92259 h 613085"/>
                <a:gd name="connsiteX20" fmla="*/ 360521 w 520066"/>
                <a:gd name="connsiteY20" fmla="*/ 87401 h 613085"/>
                <a:gd name="connsiteX21" fmla="*/ 359569 w 520066"/>
                <a:gd name="connsiteY21" fmla="*/ 85972 h 613085"/>
                <a:gd name="connsiteX22" fmla="*/ 357092 w 520066"/>
                <a:gd name="connsiteY22" fmla="*/ 82543 h 613085"/>
                <a:gd name="connsiteX23" fmla="*/ 356045 w 520066"/>
                <a:gd name="connsiteY23" fmla="*/ 81115 h 613085"/>
                <a:gd name="connsiteX24" fmla="*/ 353092 w 520066"/>
                <a:gd name="connsiteY24" fmla="*/ 77209 h 613085"/>
                <a:gd name="connsiteX25" fmla="*/ 352520 w 520066"/>
                <a:gd name="connsiteY25" fmla="*/ 76543 h 613085"/>
                <a:gd name="connsiteX26" fmla="*/ 348996 w 520066"/>
                <a:gd name="connsiteY26" fmla="*/ 72161 h 613085"/>
                <a:gd name="connsiteX27" fmla="*/ 347948 w 520066"/>
                <a:gd name="connsiteY27" fmla="*/ 70923 h 613085"/>
                <a:gd name="connsiteX28" fmla="*/ 345281 w 520066"/>
                <a:gd name="connsiteY28" fmla="*/ 67780 h 613085"/>
                <a:gd name="connsiteX29" fmla="*/ 344138 w 520066"/>
                <a:gd name="connsiteY29" fmla="*/ 66446 h 613085"/>
                <a:gd name="connsiteX30" fmla="*/ 341090 w 520066"/>
                <a:gd name="connsiteY30" fmla="*/ 63113 h 613085"/>
                <a:gd name="connsiteX31" fmla="*/ 340328 w 520066"/>
                <a:gd name="connsiteY31" fmla="*/ 62351 h 613085"/>
                <a:gd name="connsiteX32" fmla="*/ 336518 w 520066"/>
                <a:gd name="connsiteY32" fmla="*/ 58445 h 613085"/>
                <a:gd name="connsiteX33" fmla="*/ 335471 w 520066"/>
                <a:gd name="connsiteY33" fmla="*/ 57397 h 613085"/>
                <a:gd name="connsiteX34" fmla="*/ 332518 w 520066"/>
                <a:gd name="connsiteY34" fmla="*/ 54540 h 613085"/>
                <a:gd name="connsiteX35" fmla="*/ 331280 w 520066"/>
                <a:gd name="connsiteY35" fmla="*/ 53302 h 613085"/>
                <a:gd name="connsiteX36" fmla="*/ 328136 w 520066"/>
                <a:gd name="connsiteY36" fmla="*/ 50444 h 613085"/>
                <a:gd name="connsiteX37" fmla="*/ 327184 w 520066"/>
                <a:gd name="connsiteY37" fmla="*/ 49587 h 613085"/>
                <a:gd name="connsiteX38" fmla="*/ 323088 w 520066"/>
                <a:gd name="connsiteY38" fmla="*/ 46063 h 613085"/>
                <a:gd name="connsiteX39" fmla="*/ 323088 w 520066"/>
                <a:gd name="connsiteY39" fmla="*/ 46063 h 613085"/>
                <a:gd name="connsiteX40" fmla="*/ 322136 w 520066"/>
                <a:gd name="connsiteY40" fmla="*/ 45301 h 613085"/>
                <a:gd name="connsiteX41" fmla="*/ 318897 w 520066"/>
                <a:gd name="connsiteY41" fmla="*/ 42729 h 613085"/>
                <a:gd name="connsiteX42" fmla="*/ 317564 w 520066"/>
                <a:gd name="connsiteY42" fmla="*/ 41681 h 613085"/>
                <a:gd name="connsiteX43" fmla="*/ 314325 w 520066"/>
                <a:gd name="connsiteY43" fmla="*/ 39205 h 613085"/>
                <a:gd name="connsiteX44" fmla="*/ 313277 w 520066"/>
                <a:gd name="connsiteY44" fmla="*/ 38443 h 613085"/>
                <a:gd name="connsiteX45" fmla="*/ 308991 w 520066"/>
                <a:gd name="connsiteY45" fmla="*/ 35395 h 613085"/>
                <a:gd name="connsiteX46" fmla="*/ 308134 w 520066"/>
                <a:gd name="connsiteY46" fmla="*/ 34823 h 613085"/>
                <a:gd name="connsiteX47" fmla="*/ 304610 w 520066"/>
                <a:gd name="connsiteY47" fmla="*/ 32442 h 613085"/>
                <a:gd name="connsiteX48" fmla="*/ 303276 w 520066"/>
                <a:gd name="connsiteY48" fmla="*/ 31585 h 613085"/>
                <a:gd name="connsiteX49" fmla="*/ 299847 w 520066"/>
                <a:gd name="connsiteY49" fmla="*/ 29489 h 613085"/>
                <a:gd name="connsiteX50" fmla="*/ 298704 w 520066"/>
                <a:gd name="connsiteY50" fmla="*/ 28822 h 613085"/>
                <a:gd name="connsiteX51" fmla="*/ 294132 w 520066"/>
                <a:gd name="connsiteY51" fmla="*/ 26155 h 613085"/>
                <a:gd name="connsiteX52" fmla="*/ 293465 w 520066"/>
                <a:gd name="connsiteY52" fmla="*/ 25775 h 613085"/>
                <a:gd name="connsiteX53" fmla="*/ 289465 w 520066"/>
                <a:gd name="connsiteY53" fmla="*/ 23584 h 613085"/>
                <a:gd name="connsiteX54" fmla="*/ 288131 w 520066"/>
                <a:gd name="connsiteY54" fmla="*/ 22917 h 613085"/>
                <a:gd name="connsiteX55" fmla="*/ 284512 w 520066"/>
                <a:gd name="connsiteY55" fmla="*/ 21107 h 613085"/>
                <a:gd name="connsiteX56" fmla="*/ 283369 w 520066"/>
                <a:gd name="connsiteY56" fmla="*/ 20536 h 613085"/>
                <a:gd name="connsiteX57" fmla="*/ 278606 w 520066"/>
                <a:gd name="connsiteY57" fmla="*/ 18345 h 613085"/>
                <a:gd name="connsiteX58" fmla="*/ 278321 w 520066"/>
                <a:gd name="connsiteY58" fmla="*/ 18250 h 613085"/>
                <a:gd name="connsiteX59" fmla="*/ 273749 w 520066"/>
                <a:gd name="connsiteY59" fmla="*/ 16250 h 613085"/>
                <a:gd name="connsiteX60" fmla="*/ 272510 w 520066"/>
                <a:gd name="connsiteY60" fmla="*/ 15773 h 613085"/>
                <a:gd name="connsiteX61" fmla="*/ 268700 w 520066"/>
                <a:gd name="connsiteY61" fmla="*/ 14249 h 613085"/>
                <a:gd name="connsiteX62" fmla="*/ 267557 w 520066"/>
                <a:gd name="connsiteY62" fmla="*/ 13773 h 613085"/>
                <a:gd name="connsiteX63" fmla="*/ 257651 w 520066"/>
                <a:gd name="connsiteY63" fmla="*/ 10249 h 613085"/>
                <a:gd name="connsiteX64" fmla="*/ 256508 w 520066"/>
                <a:gd name="connsiteY64" fmla="*/ 9868 h 613085"/>
                <a:gd name="connsiteX65" fmla="*/ 252413 w 520066"/>
                <a:gd name="connsiteY65" fmla="*/ 8630 h 613085"/>
                <a:gd name="connsiteX66" fmla="*/ 251365 w 520066"/>
                <a:gd name="connsiteY66" fmla="*/ 8344 h 613085"/>
                <a:gd name="connsiteX67" fmla="*/ 241173 w 520066"/>
                <a:gd name="connsiteY67" fmla="*/ 5677 h 613085"/>
                <a:gd name="connsiteX68" fmla="*/ 240316 w 520066"/>
                <a:gd name="connsiteY68" fmla="*/ 5486 h 613085"/>
                <a:gd name="connsiteX69" fmla="*/ 235934 w 520066"/>
                <a:gd name="connsiteY69" fmla="*/ 4534 h 613085"/>
                <a:gd name="connsiteX70" fmla="*/ 234982 w 520066"/>
                <a:gd name="connsiteY70" fmla="*/ 4343 h 613085"/>
                <a:gd name="connsiteX71" fmla="*/ 224409 w 520066"/>
                <a:gd name="connsiteY71" fmla="*/ 2438 h 613085"/>
                <a:gd name="connsiteX72" fmla="*/ 223838 w 520066"/>
                <a:gd name="connsiteY72" fmla="*/ 2343 h 613085"/>
                <a:gd name="connsiteX73" fmla="*/ 219075 w 520066"/>
                <a:gd name="connsiteY73" fmla="*/ 1676 h 613085"/>
                <a:gd name="connsiteX74" fmla="*/ 218313 w 520066"/>
                <a:gd name="connsiteY74" fmla="*/ 1581 h 613085"/>
                <a:gd name="connsiteX75" fmla="*/ 207550 w 520066"/>
                <a:gd name="connsiteY75" fmla="*/ 533 h 613085"/>
                <a:gd name="connsiteX76" fmla="*/ 207359 w 520066"/>
                <a:gd name="connsiteY76" fmla="*/ 533 h 613085"/>
                <a:gd name="connsiteX77" fmla="*/ 202216 w 520066"/>
                <a:gd name="connsiteY77" fmla="*/ 247 h 613085"/>
                <a:gd name="connsiteX78" fmla="*/ 201644 w 520066"/>
                <a:gd name="connsiteY78" fmla="*/ 247 h 613085"/>
                <a:gd name="connsiteX79" fmla="*/ 185261 w 520066"/>
                <a:gd name="connsiteY79" fmla="*/ 57 h 613085"/>
                <a:gd name="connsiteX80" fmla="*/ 184976 w 520066"/>
                <a:gd name="connsiteY80" fmla="*/ 57 h 613085"/>
                <a:gd name="connsiteX81" fmla="*/ 168497 w 520066"/>
                <a:gd name="connsiteY81" fmla="*/ 1105 h 613085"/>
                <a:gd name="connsiteX82" fmla="*/ 168497 w 520066"/>
                <a:gd name="connsiteY82" fmla="*/ 1105 h 613085"/>
                <a:gd name="connsiteX83" fmla="*/ 59341 w 520066"/>
                <a:gd name="connsiteY83" fmla="*/ 44158 h 613085"/>
                <a:gd name="connsiteX84" fmla="*/ 33528 w 520066"/>
                <a:gd name="connsiteY84" fmla="*/ 69589 h 613085"/>
                <a:gd name="connsiteX85" fmla="*/ 33528 w 520066"/>
                <a:gd name="connsiteY85" fmla="*/ 69589 h 613085"/>
                <a:gd name="connsiteX86" fmla="*/ 29909 w 520066"/>
                <a:gd name="connsiteY86" fmla="*/ 74257 h 613085"/>
                <a:gd name="connsiteX87" fmla="*/ 29718 w 520066"/>
                <a:gd name="connsiteY87" fmla="*/ 74543 h 613085"/>
                <a:gd name="connsiteX88" fmla="*/ 26384 w 520066"/>
                <a:gd name="connsiteY88" fmla="*/ 79210 h 613085"/>
                <a:gd name="connsiteX89" fmla="*/ 24384 w 520066"/>
                <a:gd name="connsiteY89" fmla="*/ 82163 h 613085"/>
                <a:gd name="connsiteX90" fmla="*/ 24194 w 520066"/>
                <a:gd name="connsiteY90" fmla="*/ 82353 h 613085"/>
                <a:gd name="connsiteX91" fmla="*/ 22384 w 520066"/>
                <a:gd name="connsiteY91" fmla="*/ 85210 h 613085"/>
                <a:gd name="connsiteX92" fmla="*/ 22098 w 520066"/>
                <a:gd name="connsiteY92" fmla="*/ 85592 h 613085"/>
                <a:gd name="connsiteX93" fmla="*/ 20479 w 520066"/>
                <a:gd name="connsiteY93" fmla="*/ 88354 h 613085"/>
                <a:gd name="connsiteX94" fmla="*/ 20193 w 520066"/>
                <a:gd name="connsiteY94" fmla="*/ 88925 h 613085"/>
                <a:gd name="connsiteX95" fmla="*/ 18669 w 520066"/>
                <a:gd name="connsiteY95" fmla="*/ 91592 h 613085"/>
                <a:gd name="connsiteX96" fmla="*/ 18288 w 520066"/>
                <a:gd name="connsiteY96" fmla="*/ 92259 h 613085"/>
                <a:gd name="connsiteX97" fmla="*/ 16859 w 520066"/>
                <a:gd name="connsiteY97" fmla="*/ 94926 h 613085"/>
                <a:gd name="connsiteX98" fmla="*/ 16478 w 520066"/>
                <a:gd name="connsiteY98" fmla="*/ 95688 h 613085"/>
                <a:gd name="connsiteX99" fmla="*/ 15145 w 520066"/>
                <a:gd name="connsiteY99" fmla="*/ 98260 h 613085"/>
                <a:gd name="connsiteX100" fmla="*/ 14669 w 520066"/>
                <a:gd name="connsiteY100" fmla="*/ 99117 h 613085"/>
                <a:gd name="connsiteX101" fmla="*/ 13430 w 520066"/>
                <a:gd name="connsiteY101" fmla="*/ 101689 h 613085"/>
                <a:gd name="connsiteX102" fmla="*/ 12954 w 520066"/>
                <a:gd name="connsiteY102" fmla="*/ 102641 h 613085"/>
                <a:gd name="connsiteX103" fmla="*/ 11811 w 520066"/>
                <a:gd name="connsiteY103" fmla="*/ 105118 h 613085"/>
                <a:gd name="connsiteX104" fmla="*/ 11335 w 520066"/>
                <a:gd name="connsiteY104" fmla="*/ 106166 h 613085"/>
                <a:gd name="connsiteX105" fmla="*/ 10287 w 520066"/>
                <a:gd name="connsiteY105" fmla="*/ 108642 h 613085"/>
                <a:gd name="connsiteX106" fmla="*/ 9811 w 520066"/>
                <a:gd name="connsiteY106" fmla="*/ 109785 h 613085"/>
                <a:gd name="connsiteX107" fmla="*/ 8858 w 520066"/>
                <a:gd name="connsiteY107" fmla="*/ 112262 h 613085"/>
                <a:gd name="connsiteX108" fmla="*/ 8382 w 520066"/>
                <a:gd name="connsiteY108" fmla="*/ 113500 h 613085"/>
                <a:gd name="connsiteX109" fmla="*/ 7525 w 520066"/>
                <a:gd name="connsiteY109" fmla="*/ 115976 h 613085"/>
                <a:gd name="connsiteX110" fmla="*/ 7048 w 520066"/>
                <a:gd name="connsiteY110" fmla="*/ 117310 h 613085"/>
                <a:gd name="connsiteX111" fmla="*/ 6286 w 520066"/>
                <a:gd name="connsiteY111" fmla="*/ 119691 h 613085"/>
                <a:gd name="connsiteX112" fmla="*/ 5906 w 520066"/>
                <a:gd name="connsiteY112" fmla="*/ 121025 h 613085"/>
                <a:gd name="connsiteX113" fmla="*/ 5239 w 520066"/>
                <a:gd name="connsiteY113" fmla="*/ 123406 h 613085"/>
                <a:gd name="connsiteX114" fmla="*/ 4858 w 520066"/>
                <a:gd name="connsiteY114" fmla="*/ 124834 h 613085"/>
                <a:gd name="connsiteX115" fmla="*/ 4286 w 520066"/>
                <a:gd name="connsiteY115" fmla="*/ 127216 h 613085"/>
                <a:gd name="connsiteX116" fmla="*/ 3905 w 520066"/>
                <a:gd name="connsiteY116" fmla="*/ 128740 h 613085"/>
                <a:gd name="connsiteX117" fmla="*/ 3334 w 520066"/>
                <a:gd name="connsiteY117" fmla="*/ 131121 h 613085"/>
                <a:gd name="connsiteX118" fmla="*/ 2953 w 520066"/>
                <a:gd name="connsiteY118" fmla="*/ 132740 h 613085"/>
                <a:gd name="connsiteX119" fmla="*/ 2477 w 520066"/>
                <a:gd name="connsiteY119" fmla="*/ 135122 h 613085"/>
                <a:gd name="connsiteX120" fmla="*/ 2191 w 520066"/>
                <a:gd name="connsiteY120" fmla="*/ 136741 h 613085"/>
                <a:gd name="connsiteX121" fmla="*/ 1810 w 520066"/>
                <a:gd name="connsiteY121" fmla="*/ 139122 h 613085"/>
                <a:gd name="connsiteX122" fmla="*/ 1524 w 520066"/>
                <a:gd name="connsiteY122" fmla="*/ 140837 h 613085"/>
                <a:gd name="connsiteX123" fmla="*/ 1238 w 520066"/>
                <a:gd name="connsiteY123" fmla="*/ 143122 h 613085"/>
                <a:gd name="connsiteX124" fmla="*/ 1048 w 520066"/>
                <a:gd name="connsiteY124" fmla="*/ 144932 h 613085"/>
                <a:gd name="connsiteX125" fmla="*/ 762 w 520066"/>
                <a:gd name="connsiteY125" fmla="*/ 147218 h 613085"/>
                <a:gd name="connsiteX126" fmla="*/ 572 w 520066"/>
                <a:gd name="connsiteY126" fmla="*/ 149028 h 613085"/>
                <a:gd name="connsiteX127" fmla="*/ 381 w 520066"/>
                <a:gd name="connsiteY127" fmla="*/ 151314 h 613085"/>
                <a:gd name="connsiteX128" fmla="*/ 286 w 520066"/>
                <a:gd name="connsiteY128" fmla="*/ 153219 h 613085"/>
                <a:gd name="connsiteX129" fmla="*/ 191 w 520066"/>
                <a:gd name="connsiteY129" fmla="*/ 155505 h 613085"/>
                <a:gd name="connsiteX130" fmla="*/ 95 w 520066"/>
                <a:gd name="connsiteY130" fmla="*/ 157505 h 613085"/>
                <a:gd name="connsiteX131" fmla="*/ 0 w 520066"/>
                <a:gd name="connsiteY131" fmla="*/ 159791 h 613085"/>
                <a:gd name="connsiteX132" fmla="*/ 0 w 520066"/>
                <a:gd name="connsiteY132" fmla="*/ 161792 h 613085"/>
                <a:gd name="connsiteX133" fmla="*/ 0 w 520066"/>
                <a:gd name="connsiteY133" fmla="*/ 164077 h 613085"/>
                <a:gd name="connsiteX134" fmla="*/ 0 w 520066"/>
                <a:gd name="connsiteY134" fmla="*/ 166173 h 613085"/>
                <a:gd name="connsiteX135" fmla="*/ 0 w 520066"/>
                <a:gd name="connsiteY135" fmla="*/ 168364 h 613085"/>
                <a:gd name="connsiteX136" fmla="*/ 95 w 520066"/>
                <a:gd name="connsiteY136" fmla="*/ 170555 h 613085"/>
                <a:gd name="connsiteX137" fmla="*/ 191 w 520066"/>
                <a:gd name="connsiteY137" fmla="*/ 172745 h 613085"/>
                <a:gd name="connsiteX138" fmla="*/ 381 w 520066"/>
                <a:gd name="connsiteY138" fmla="*/ 174936 h 613085"/>
                <a:gd name="connsiteX139" fmla="*/ 572 w 520066"/>
                <a:gd name="connsiteY139" fmla="*/ 177127 h 613085"/>
                <a:gd name="connsiteX140" fmla="*/ 762 w 520066"/>
                <a:gd name="connsiteY140" fmla="*/ 179413 h 613085"/>
                <a:gd name="connsiteX141" fmla="*/ 953 w 520066"/>
                <a:gd name="connsiteY141" fmla="*/ 181604 h 613085"/>
                <a:gd name="connsiteX142" fmla="*/ 1238 w 520066"/>
                <a:gd name="connsiteY142" fmla="*/ 183985 h 613085"/>
                <a:gd name="connsiteX143" fmla="*/ 1524 w 520066"/>
                <a:gd name="connsiteY143" fmla="*/ 186080 h 613085"/>
                <a:gd name="connsiteX144" fmla="*/ 1905 w 520066"/>
                <a:gd name="connsiteY144" fmla="*/ 188652 h 613085"/>
                <a:gd name="connsiteX145" fmla="*/ 2191 w 520066"/>
                <a:gd name="connsiteY145" fmla="*/ 190652 h 613085"/>
                <a:gd name="connsiteX146" fmla="*/ 2667 w 520066"/>
                <a:gd name="connsiteY146" fmla="*/ 193319 h 613085"/>
                <a:gd name="connsiteX147" fmla="*/ 2953 w 520066"/>
                <a:gd name="connsiteY147" fmla="*/ 195224 h 613085"/>
                <a:gd name="connsiteX148" fmla="*/ 3524 w 520066"/>
                <a:gd name="connsiteY148" fmla="*/ 198272 h 613085"/>
                <a:gd name="connsiteX149" fmla="*/ 3810 w 520066"/>
                <a:gd name="connsiteY149" fmla="*/ 199892 h 613085"/>
                <a:gd name="connsiteX150" fmla="*/ 4858 w 520066"/>
                <a:gd name="connsiteY150" fmla="*/ 204559 h 613085"/>
                <a:gd name="connsiteX151" fmla="*/ 40100 w 520066"/>
                <a:gd name="connsiteY151" fmla="*/ 153791 h 613085"/>
                <a:gd name="connsiteX152" fmla="*/ 94202 w 520066"/>
                <a:gd name="connsiteY152" fmla="*/ 145027 h 613085"/>
                <a:gd name="connsiteX153" fmla="*/ 175355 w 520066"/>
                <a:gd name="connsiteY153" fmla="*/ 174555 h 613085"/>
                <a:gd name="connsiteX154" fmla="*/ 223076 w 520066"/>
                <a:gd name="connsiteY154" fmla="*/ 257708 h 613085"/>
                <a:gd name="connsiteX155" fmla="*/ 207074 w 520066"/>
                <a:gd name="connsiteY155" fmla="*/ 350291 h 613085"/>
                <a:gd name="connsiteX156" fmla="*/ 149638 w 520066"/>
                <a:gd name="connsiteY156" fmla="*/ 435826 h 613085"/>
                <a:gd name="connsiteX157" fmla="*/ 146590 w 520066"/>
                <a:gd name="connsiteY157" fmla="*/ 440302 h 613085"/>
                <a:gd name="connsiteX158" fmla="*/ 145637 w 520066"/>
                <a:gd name="connsiteY158" fmla="*/ 441826 h 613085"/>
                <a:gd name="connsiteX159" fmla="*/ 143637 w 520066"/>
                <a:gd name="connsiteY159" fmla="*/ 444875 h 613085"/>
                <a:gd name="connsiteX160" fmla="*/ 142589 w 520066"/>
                <a:gd name="connsiteY160" fmla="*/ 446684 h 613085"/>
                <a:gd name="connsiteX161" fmla="*/ 140875 w 520066"/>
                <a:gd name="connsiteY161" fmla="*/ 449542 h 613085"/>
                <a:gd name="connsiteX162" fmla="*/ 139732 w 520066"/>
                <a:gd name="connsiteY162" fmla="*/ 451542 h 613085"/>
                <a:gd name="connsiteX163" fmla="*/ 138208 w 520066"/>
                <a:gd name="connsiteY163" fmla="*/ 454209 h 613085"/>
                <a:gd name="connsiteX164" fmla="*/ 131350 w 520066"/>
                <a:gd name="connsiteY164" fmla="*/ 488689 h 613085"/>
                <a:gd name="connsiteX165" fmla="*/ 131445 w 520066"/>
                <a:gd name="connsiteY165" fmla="*/ 489261 h 613085"/>
                <a:gd name="connsiteX166" fmla="*/ 131731 w 520066"/>
                <a:gd name="connsiteY166" fmla="*/ 490976 h 613085"/>
                <a:gd name="connsiteX167" fmla="*/ 131921 w 520066"/>
                <a:gd name="connsiteY167" fmla="*/ 492023 h 613085"/>
                <a:gd name="connsiteX168" fmla="*/ 132207 w 520066"/>
                <a:gd name="connsiteY168" fmla="*/ 493357 h 613085"/>
                <a:gd name="connsiteX169" fmla="*/ 132493 w 520066"/>
                <a:gd name="connsiteY169" fmla="*/ 494785 h 613085"/>
                <a:gd name="connsiteX170" fmla="*/ 132874 w 520066"/>
                <a:gd name="connsiteY170" fmla="*/ 496119 h 613085"/>
                <a:gd name="connsiteX171" fmla="*/ 133255 w 520066"/>
                <a:gd name="connsiteY171" fmla="*/ 497548 h 613085"/>
                <a:gd name="connsiteX172" fmla="*/ 134017 w 520066"/>
                <a:gd name="connsiteY172" fmla="*/ 499929 h 613085"/>
                <a:gd name="connsiteX173" fmla="*/ 163449 w 520066"/>
                <a:gd name="connsiteY173" fmla="*/ 533267 h 613085"/>
                <a:gd name="connsiteX174" fmla="*/ 283369 w 520066"/>
                <a:gd name="connsiteY174" fmla="*/ 554888 h 613085"/>
                <a:gd name="connsiteX175" fmla="*/ 414338 w 520066"/>
                <a:gd name="connsiteY175" fmla="*/ 553079 h 613085"/>
                <a:gd name="connsiteX176" fmla="*/ 439007 w 520066"/>
                <a:gd name="connsiteY176" fmla="*/ 554412 h 613085"/>
                <a:gd name="connsiteX177" fmla="*/ 478917 w 520066"/>
                <a:gd name="connsiteY177" fmla="*/ 564413 h 613085"/>
                <a:gd name="connsiteX178" fmla="*/ 511111 w 520066"/>
                <a:gd name="connsiteY178" fmla="*/ 613086 h 613085"/>
                <a:gd name="connsiteX179" fmla="*/ 520065 w 520066"/>
                <a:gd name="connsiteY179" fmla="*/ 592702 h 613085"/>
                <a:gd name="connsiteX180" fmla="*/ 470059 w 520066"/>
                <a:gd name="connsiteY180" fmla="*/ 524980 h 613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520066" h="613085">
                  <a:moveTo>
                    <a:pt x="470059" y="524980"/>
                  </a:moveTo>
                  <a:cubicBezTo>
                    <a:pt x="464630" y="524122"/>
                    <a:pt x="456343" y="525075"/>
                    <a:pt x="448342" y="526599"/>
                  </a:cubicBezTo>
                  <a:cubicBezTo>
                    <a:pt x="431959" y="529647"/>
                    <a:pt x="415290" y="530600"/>
                    <a:pt x="398717" y="529076"/>
                  </a:cubicBezTo>
                  <a:cubicBezTo>
                    <a:pt x="391573" y="528409"/>
                    <a:pt x="384429" y="527933"/>
                    <a:pt x="377285" y="527552"/>
                  </a:cubicBezTo>
                  <a:cubicBezTo>
                    <a:pt x="341376" y="525551"/>
                    <a:pt x="304133" y="523551"/>
                    <a:pt x="269367" y="513169"/>
                  </a:cubicBezTo>
                  <a:cubicBezTo>
                    <a:pt x="266510" y="512312"/>
                    <a:pt x="260033" y="504310"/>
                    <a:pt x="260509" y="504692"/>
                  </a:cubicBezTo>
                  <a:cubicBezTo>
                    <a:pt x="260509" y="504692"/>
                    <a:pt x="260318" y="503453"/>
                    <a:pt x="260033" y="501263"/>
                  </a:cubicBezTo>
                  <a:cubicBezTo>
                    <a:pt x="259366" y="496024"/>
                    <a:pt x="258604" y="485832"/>
                    <a:pt x="261842" y="476688"/>
                  </a:cubicBezTo>
                  <a:cubicBezTo>
                    <a:pt x="263843" y="470973"/>
                    <a:pt x="265843" y="465353"/>
                    <a:pt x="267938" y="459638"/>
                  </a:cubicBezTo>
                  <a:cubicBezTo>
                    <a:pt x="268700" y="458019"/>
                    <a:pt x="269558" y="456495"/>
                    <a:pt x="270415" y="454876"/>
                  </a:cubicBezTo>
                  <a:cubicBezTo>
                    <a:pt x="274511" y="447351"/>
                    <a:pt x="278892" y="439922"/>
                    <a:pt x="283750" y="432683"/>
                  </a:cubicBezTo>
                  <a:cubicBezTo>
                    <a:pt x="305181" y="400964"/>
                    <a:pt x="329756" y="371913"/>
                    <a:pt x="348710" y="338480"/>
                  </a:cubicBezTo>
                  <a:cubicBezTo>
                    <a:pt x="386239" y="272377"/>
                    <a:pt x="407289" y="194272"/>
                    <a:pt x="378333" y="120834"/>
                  </a:cubicBezTo>
                  <a:cubicBezTo>
                    <a:pt x="376904" y="117119"/>
                    <a:pt x="375285" y="113405"/>
                    <a:pt x="373761" y="109785"/>
                  </a:cubicBezTo>
                  <a:cubicBezTo>
                    <a:pt x="372809" y="107975"/>
                    <a:pt x="371856" y="106166"/>
                    <a:pt x="370904" y="104356"/>
                  </a:cubicBezTo>
                  <a:cubicBezTo>
                    <a:pt x="370618" y="103784"/>
                    <a:pt x="370332" y="103308"/>
                    <a:pt x="370046" y="102737"/>
                  </a:cubicBezTo>
                  <a:cubicBezTo>
                    <a:pt x="369284" y="101403"/>
                    <a:pt x="368618" y="100165"/>
                    <a:pt x="367855" y="98926"/>
                  </a:cubicBezTo>
                  <a:cubicBezTo>
                    <a:pt x="367570" y="98355"/>
                    <a:pt x="367189" y="97879"/>
                    <a:pt x="366903" y="97307"/>
                  </a:cubicBezTo>
                  <a:cubicBezTo>
                    <a:pt x="365951" y="95783"/>
                    <a:pt x="364998" y="94259"/>
                    <a:pt x="364046" y="92735"/>
                  </a:cubicBezTo>
                  <a:cubicBezTo>
                    <a:pt x="363950" y="92545"/>
                    <a:pt x="363855" y="92450"/>
                    <a:pt x="363760" y="92259"/>
                  </a:cubicBezTo>
                  <a:cubicBezTo>
                    <a:pt x="362712" y="90640"/>
                    <a:pt x="361664" y="89021"/>
                    <a:pt x="360521" y="87401"/>
                  </a:cubicBezTo>
                  <a:cubicBezTo>
                    <a:pt x="360236" y="86925"/>
                    <a:pt x="359855" y="86449"/>
                    <a:pt x="359569" y="85972"/>
                  </a:cubicBezTo>
                  <a:cubicBezTo>
                    <a:pt x="358807" y="84830"/>
                    <a:pt x="357950" y="83687"/>
                    <a:pt x="357092" y="82543"/>
                  </a:cubicBezTo>
                  <a:cubicBezTo>
                    <a:pt x="356711" y="82067"/>
                    <a:pt x="356426" y="81591"/>
                    <a:pt x="356045" y="81115"/>
                  </a:cubicBezTo>
                  <a:cubicBezTo>
                    <a:pt x="355092" y="79781"/>
                    <a:pt x="354140" y="78543"/>
                    <a:pt x="353092" y="77209"/>
                  </a:cubicBezTo>
                  <a:cubicBezTo>
                    <a:pt x="352901" y="77019"/>
                    <a:pt x="352711" y="76733"/>
                    <a:pt x="352520" y="76543"/>
                  </a:cubicBezTo>
                  <a:cubicBezTo>
                    <a:pt x="351377" y="75019"/>
                    <a:pt x="350139" y="73590"/>
                    <a:pt x="348996" y="72161"/>
                  </a:cubicBezTo>
                  <a:cubicBezTo>
                    <a:pt x="348615" y="71780"/>
                    <a:pt x="348329" y="71399"/>
                    <a:pt x="347948" y="70923"/>
                  </a:cubicBezTo>
                  <a:cubicBezTo>
                    <a:pt x="347091" y="69875"/>
                    <a:pt x="346138" y="68827"/>
                    <a:pt x="345281" y="67780"/>
                  </a:cubicBezTo>
                  <a:cubicBezTo>
                    <a:pt x="344900" y="67304"/>
                    <a:pt x="344519" y="66922"/>
                    <a:pt x="344138" y="66446"/>
                  </a:cubicBezTo>
                  <a:cubicBezTo>
                    <a:pt x="343186" y="65303"/>
                    <a:pt x="342138" y="64255"/>
                    <a:pt x="341090" y="63113"/>
                  </a:cubicBezTo>
                  <a:cubicBezTo>
                    <a:pt x="340805" y="62827"/>
                    <a:pt x="340614" y="62541"/>
                    <a:pt x="340328" y="62351"/>
                  </a:cubicBezTo>
                  <a:cubicBezTo>
                    <a:pt x="339090" y="61017"/>
                    <a:pt x="337757" y="59684"/>
                    <a:pt x="336518" y="58445"/>
                  </a:cubicBezTo>
                  <a:cubicBezTo>
                    <a:pt x="336137" y="58064"/>
                    <a:pt x="335852" y="57779"/>
                    <a:pt x="335471" y="57397"/>
                  </a:cubicBezTo>
                  <a:cubicBezTo>
                    <a:pt x="334518" y="56445"/>
                    <a:pt x="333470" y="55493"/>
                    <a:pt x="332518" y="54540"/>
                  </a:cubicBezTo>
                  <a:cubicBezTo>
                    <a:pt x="332137" y="54159"/>
                    <a:pt x="331661" y="53778"/>
                    <a:pt x="331280" y="53302"/>
                  </a:cubicBezTo>
                  <a:cubicBezTo>
                    <a:pt x="330232" y="52349"/>
                    <a:pt x="329184" y="51397"/>
                    <a:pt x="328136" y="50444"/>
                  </a:cubicBezTo>
                  <a:cubicBezTo>
                    <a:pt x="327851" y="50159"/>
                    <a:pt x="327565" y="49873"/>
                    <a:pt x="327184" y="49587"/>
                  </a:cubicBezTo>
                  <a:cubicBezTo>
                    <a:pt x="325850" y="48444"/>
                    <a:pt x="324517" y="47206"/>
                    <a:pt x="323088" y="46063"/>
                  </a:cubicBezTo>
                  <a:cubicBezTo>
                    <a:pt x="323088" y="46063"/>
                    <a:pt x="323088" y="46063"/>
                    <a:pt x="323088" y="46063"/>
                  </a:cubicBezTo>
                  <a:cubicBezTo>
                    <a:pt x="322802" y="45777"/>
                    <a:pt x="322421" y="45491"/>
                    <a:pt x="322136" y="45301"/>
                  </a:cubicBezTo>
                  <a:cubicBezTo>
                    <a:pt x="321088" y="44443"/>
                    <a:pt x="319945" y="43586"/>
                    <a:pt x="318897" y="42729"/>
                  </a:cubicBezTo>
                  <a:cubicBezTo>
                    <a:pt x="318421" y="42348"/>
                    <a:pt x="318040" y="42062"/>
                    <a:pt x="317564" y="41681"/>
                  </a:cubicBezTo>
                  <a:cubicBezTo>
                    <a:pt x="316516" y="40824"/>
                    <a:pt x="315373" y="40062"/>
                    <a:pt x="314325" y="39205"/>
                  </a:cubicBezTo>
                  <a:cubicBezTo>
                    <a:pt x="313944" y="38919"/>
                    <a:pt x="313658" y="38633"/>
                    <a:pt x="313277" y="38443"/>
                  </a:cubicBezTo>
                  <a:cubicBezTo>
                    <a:pt x="311849" y="37395"/>
                    <a:pt x="310420" y="36347"/>
                    <a:pt x="308991" y="35395"/>
                  </a:cubicBezTo>
                  <a:cubicBezTo>
                    <a:pt x="308705" y="35204"/>
                    <a:pt x="308420" y="35014"/>
                    <a:pt x="308134" y="34823"/>
                  </a:cubicBezTo>
                  <a:cubicBezTo>
                    <a:pt x="306991" y="34061"/>
                    <a:pt x="305753" y="33204"/>
                    <a:pt x="304610" y="32442"/>
                  </a:cubicBezTo>
                  <a:cubicBezTo>
                    <a:pt x="304133" y="32156"/>
                    <a:pt x="303752" y="31871"/>
                    <a:pt x="303276" y="31585"/>
                  </a:cubicBezTo>
                  <a:cubicBezTo>
                    <a:pt x="302133" y="30823"/>
                    <a:pt x="300990" y="30156"/>
                    <a:pt x="299847" y="29489"/>
                  </a:cubicBezTo>
                  <a:cubicBezTo>
                    <a:pt x="299466" y="29299"/>
                    <a:pt x="299085" y="29013"/>
                    <a:pt x="298704" y="28822"/>
                  </a:cubicBezTo>
                  <a:cubicBezTo>
                    <a:pt x="297180" y="27965"/>
                    <a:pt x="295656" y="27013"/>
                    <a:pt x="294132" y="26155"/>
                  </a:cubicBezTo>
                  <a:cubicBezTo>
                    <a:pt x="293942" y="26060"/>
                    <a:pt x="293751" y="25965"/>
                    <a:pt x="293465" y="25775"/>
                  </a:cubicBezTo>
                  <a:cubicBezTo>
                    <a:pt x="292132" y="25013"/>
                    <a:pt x="290798" y="24346"/>
                    <a:pt x="289465" y="23584"/>
                  </a:cubicBezTo>
                  <a:cubicBezTo>
                    <a:pt x="288989" y="23393"/>
                    <a:pt x="288608" y="23108"/>
                    <a:pt x="288131" y="22917"/>
                  </a:cubicBezTo>
                  <a:cubicBezTo>
                    <a:pt x="286893" y="22250"/>
                    <a:pt x="285750" y="21679"/>
                    <a:pt x="284512" y="21107"/>
                  </a:cubicBezTo>
                  <a:cubicBezTo>
                    <a:pt x="284131" y="20917"/>
                    <a:pt x="283750" y="20726"/>
                    <a:pt x="283369" y="20536"/>
                  </a:cubicBezTo>
                  <a:cubicBezTo>
                    <a:pt x="281750" y="19774"/>
                    <a:pt x="280226" y="19012"/>
                    <a:pt x="278606" y="18345"/>
                  </a:cubicBezTo>
                  <a:cubicBezTo>
                    <a:pt x="278511" y="18345"/>
                    <a:pt x="278416" y="18250"/>
                    <a:pt x="278321" y="18250"/>
                  </a:cubicBezTo>
                  <a:cubicBezTo>
                    <a:pt x="276797" y="17583"/>
                    <a:pt x="275273" y="16916"/>
                    <a:pt x="273749" y="16250"/>
                  </a:cubicBezTo>
                  <a:cubicBezTo>
                    <a:pt x="273368" y="16059"/>
                    <a:pt x="272891" y="15868"/>
                    <a:pt x="272510" y="15773"/>
                  </a:cubicBezTo>
                  <a:cubicBezTo>
                    <a:pt x="271272" y="15297"/>
                    <a:pt x="269939" y="14726"/>
                    <a:pt x="268700" y="14249"/>
                  </a:cubicBezTo>
                  <a:cubicBezTo>
                    <a:pt x="268319" y="14059"/>
                    <a:pt x="267938" y="13963"/>
                    <a:pt x="267557" y="13773"/>
                  </a:cubicBezTo>
                  <a:cubicBezTo>
                    <a:pt x="264319" y="12535"/>
                    <a:pt x="260985" y="11392"/>
                    <a:pt x="257651" y="10249"/>
                  </a:cubicBezTo>
                  <a:cubicBezTo>
                    <a:pt x="257270" y="10154"/>
                    <a:pt x="256889" y="10058"/>
                    <a:pt x="256508" y="9868"/>
                  </a:cubicBezTo>
                  <a:cubicBezTo>
                    <a:pt x="255175" y="9392"/>
                    <a:pt x="253841" y="9010"/>
                    <a:pt x="252413" y="8630"/>
                  </a:cubicBezTo>
                  <a:cubicBezTo>
                    <a:pt x="252032" y="8534"/>
                    <a:pt x="251746" y="8439"/>
                    <a:pt x="251365" y="8344"/>
                  </a:cubicBezTo>
                  <a:cubicBezTo>
                    <a:pt x="247936" y="7391"/>
                    <a:pt x="244602" y="6439"/>
                    <a:pt x="241173" y="5677"/>
                  </a:cubicBezTo>
                  <a:cubicBezTo>
                    <a:pt x="240887" y="5581"/>
                    <a:pt x="240602" y="5581"/>
                    <a:pt x="240316" y="5486"/>
                  </a:cubicBezTo>
                  <a:cubicBezTo>
                    <a:pt x="238887" y="5105"/>
                    <a:pt x="237363" y="4819"/>
                    <a:pt x="235934" y="4534"/>
                  </a:cubicBezTo>
                  <a:cubicBezTo>
                    <a:pt x="235649" y="4438"/>
                    <a:pt x="235363" y="4438"/>
                    <a:pt x="234982" y="4343"/>
                  </a:cubicBezTo>
                  <a:cubicBezTo>
                    <a:pt x="231458" y="3676"/>
                    <a:pt x="227933" y="3010"/>
                    <a:pt x="224409" y="2438"/>
                  </a:cubicBezTo>
                  <a:cubicBezTo>
                    <a:pt x="224218" y="2438"/>
                    <a:pt x="224028" y="2343"/>
                    <a:pt x="223838" y="2343"/>
                  </a:cubicBezTo>
                  <a:cubicBezTo>
                    <a:pt x="222218" y="2152"/>
                    <a:pt x="220694" y="1867"/>
                    <a:pt x="219075" y="1676"/>
                  </a:cubicBezTo>
                  <a:cubicBezTo>
                    <a:pt x="218789" y="1676"/>
                    <a:pt x="218599" y="1581"/>
                    <a:pt x="218313" y="1581"/>
                  </a:cubicBezTo>
                  <a:cubicBezTo>
                    <a:pt x="214693" y="1105"/>
                    <a:pt x="211169" y="819"/>
                    <a:pt x="207550" y="533"/>
                  </a:cubicBezTo>
                  <a:cubicBezTo>
                    <a:pt x="207455" y="533"/>
                    <a:pt x="207455" y="533"/>
                    <a:pt x="207359" y="533"/>
                  </a:cubicBezTo>
                  <a:cubicBezTo>
                    <a:pt x="205645" y="438"/>
                    <a:pt x="203930" y="343"/>
                    <a:pt x="202216" y="247"/>
                  </a:cubicBezTo>
                  <a:cubicBezTo>
                    <a:pt x="202025" y="247"/>
                    <a:pt x="201835" y="247"/>
                    <a:pt x="201644" y="247"/>
                  </a:cubicBezTo>
                  <a:cubicBezTo>
                    <a:pt x="196215" y="-38"/>
                    <a:pt x="190691" y="-38"/>
                    <a:pt x="185261" y="57"/>
                  </a:cubicBezTo>
                  <a:cubicBezTo>
                    <a:pt x="185166" y="57"/>
                    <a:pt x="185071" y="57"/>
                    <a:pt x="184976" y="57"/>
                  </a:cubicBezTo>
                  <a:cubicBezTo>
                    <a:pt x="179451" y="247"/>
                    <a:pt x="173927" y="533"/>
                    <a:pt x="168497" y="1105"/>
                  </a:cubicBezTo>
                  <a:cubicBezTo>
                    <a:pt x="168497" y="1105"/>
                    <a:pt x="168497" y="1105"/>
                    <a:pt x="168497" y="1105"/>
                  </a:cubicBezTo>
                  <a:cubicBezTo>
                    <a:pt x="128016" y="5296"/>
                    <a:pt x="89344" y="20250"/>
                    <a:pt x="59341" y="44158"/>
                  </a:cubicBezTo>
                  <a:cubicBezTo>
                    <a:pt x="49816" y="51778"/>
                    <a:pt x="41148" y="60255"/>
                    <a:pt x="33528" y="69589"/>
                  </a:cubicBezTo>
                  <a:cubicBezTo>
                    <a:pt x="33528" y="69589"/>
                    <a:pt x="33528" y="69589"/>
                    <a:pt x="33528" y="69589"/>
                  </a:cubicBezTo>
                  <a:cubicBezTo>
                    <a:pt x="32290" y="71113"/>
                    <a:pt x="31052" y="72638"/>
                    <a:pt x="29909" y="74257"/>
                  </a:cubicBezTo>
                  <a:cubicBezTo>
                    <a:pt x="29813" y="74352"/>
                    <a:pt x="29718" y="74447"/>
                    <a:pt x="29718" y="74543"/>
                  </a:cubicBezTo>
                  <a:cubicBezTo>
                    <a:pt x="28575" y="76067"/>
                    <a:pt x="27432" y="77686"/>
                    <a:pt x="26384" y="79210"/>
                  </a:cubicBezTo>
                  <a:cubicBezTo>
                    <a:pt x="25718" y="80162"/>
                    <a:pt x="25051" y="81210"/>
                    <a:pt x="24384" y="82163"/>
                  </a:cubicBezTo>
                  <a:cubicBezTo>
                    <a:pt x="24289" y="82258"/>
                    <a:pt x="24289" y="82353"/>
                    <a:pt x="24194" y="82353"/>
                  </a:cubicBezTo>
                  <a:cubicBezTo>
                    <a:pt x="23622" y="83305"/>
                    <a:pt x="22955" y="84258"/>
                    <a:pt x="22384" y="85210"/>
                  </a:cubicBezTo>
                  <a:cubicBezTo>
                    <a:pt x="22289" y="85306"/>
                    <a:pt x="22193" y="85496"/>
                    <a:pt x="22098" y="85592"/>
                  </a:cubicBezTo>
                  <a:cubicBezTo>
                    <a:pt x="21527" y="86544"/>
                    <a:pt x="20955" y="87401"/>
                    <a:pt x="20479" y="88354"/>
                  </a:cubicBezTo>
                  <a:cubicBezTo>
                    <a:pt x="20384" y="88544"/>
                    <a:pt x="20288" y="88735"/>
                    <a:pt x="20193" y="88925"/>
                  </a:cubicBezTo>
                  <a:cubicBezTo>
                    <a:pt x="19717" y="89783"/>
                    <a:pt x="19145" y="90735"/>
                    <a:pt x="18669" y="91592"/>
                  </a:cubicBezTo>
                  <a:cubicBezTo>
                    <a:pt x="18574" y="91783"/>
                    <a:pt x="18383" y="92068"/>
                    <a:pt x="18288" y="92259"/>
                  </a:cubicBezTo>
                  <a:cubicBezTo>
                    <a:pt x="17812" y="93116"/>
                    <a:pt x="17336" y="93973"/>
                    <a:pt x="16859" y="94926"/>
                  </a:cubicBezTo>
                  <a:cubicBezTo>
                    <a:pt x="16764" y="95212"/>
                    <a:pt x="16573" y="95497"/>
                    <a:pt x="16478" y="95688"/>
                  </a:cubicBezTo>
                  <a:cubicBezTo>
                    <a:pt x="16002" y="96545"/>
                    <a:pt x="15621" y="97402"/>
                    <a:pt x="15145" y="98260"/>
                  </a:cubicBezTo>
                  <a:cubicBezTo>
                    <a:pt x="14954" y="98546"/>
                    <a:pt x="14859" y="98831"/>
                    <a:pt x="14669" y="99117"/>
                  </a:cubicBezTo>
                  <a:cubicBezTo>
                    <a:pt x="14288" y="99974"/>
                    <a:pt x="13907" y="100831"/>
                    <a:pt x="13430" y="101689"/>
                  </a:cubicBezTo>
                  <a:cubicBezTo>
                    <a:pt x="13240" y="101975"/>
                    <a:pt x="13145" y="102355"/>
                    <a:pt x="12954" y="102641"/>
                  </a:cubicBezTo>
                  <a:cubicBezTo>
                    <a:pt x="12573" y="103498"/>
                    <a:pt x="12192" y="104356"/>
                    <a:pt x="11811" y="105118"/>
                  </a:cubicBezTo>
                  <a:cubicBezTo>
                    <a:pt x="11621" y="105499"/>
                    <a:pt x="11525" y="105784"/>
                    <a:pt x="11335" y="106166"/>
                  </a:cubicBezTo>
                  <a:cubicBezTo>
                    <a:pt x="10954" y="107023"/>
                    <a:pt x="10668" y="107785"/>
                    <a:pt x="10287" y="108642"/>
                  </a:cubicBezTo>
                  <a:cubicBezTo>
                    <a:pt x="10097" y="109023"/>
                    <a:pt x="10001" y="109404"/>
                    <a:pt x="9811" y="109785"/>
                  </a:cubicBezTo>
                  <a:cubicBezTo>
                    <a:pt x="9525" y="110642"/>
                    <a:pt x="9144" y="111404"/>
                    <a:pt x="8858" y="112262"/>
                  </a:cubicBezTo>
                  <a:cubicBezTo>
                    <a:pt x="8668" y="112643"/>
                    <a:pt x="8573" y="113119"/>
                    <a:pt x="8382" y="113500"/>
                  </a:cubicBezTo>
                  <a:cubicBezTo>
                    <a:pt x="8096" y="114357"/>
                    <a:pt x="7811" y="115119"/>
                    <a:pt x="7525" y="115976"/>
                  </a:cubicBezTo>
                  <a:cubicBezTo>
                    <a:pt x="7334" y="116452"/>
                    <a:pt x="7239" y="116834"/>
                    <a:pt x="7048" y="117310"/>
                  </a:cubicBezTo>
                  <a:cubicBezTo>
                    <a:pt x="6763" y="118072"/>
                    <a:pt x="6572" y="118929"/>
                    <a:pt x="6286" y="119691"/>
                  </a:cubicBezTo>
                  <a:cubicBezTo>
                    <a:pt x="6191" y="120167"/>
                    <a:pt x="6001" y="120643"/>
                    <a:pt x="5906" y="121025"/>
                  </a:cubicBezTo>
                  <a:cubicBezTo>
                    <a:pt x="5715" y="121787"/>
                    <a:pt x="5429" y="122644"/>
                    <a:pt x="5239" y="123406"/>
                  </a:cubicBezTo>
                  <a:cubicBezTo>
                    <a:pt x="5144" y="123882"/>
                    <a:pt x="4953" y="124358"/>
                    <a:pt x="4858" y="124834"/>
                  </a:cubicBezTo>
                  <a:cubicBezTo>
                    <a:pt x="4667" y="125597"/>
                    <a:pt x="4477" y="126454"/>
                    <a:pt x="4286" y="127216"/>
                  </a:cubicBezTo>
                  <a:cubicBezTo>
                    <a:pt x="4191" y="127692"/>
                    <a:pt x="4001" y="128263"/>
                    <a:pt x="3905" y="128740"/>
                  </a:cubicBezTo>
                  <a:cubicBezTo>
                    <a:pt x="3715" y="129502"/>
                    <a:pt x="3524" y="130359"/>
                    <a:pt x="3334" y="131121"/>
                  </a:cubicBezTo>
                  <a:cubicBezTo>
                    <a:pt x="3239" y="131693"/>
                    <a:pt x="3143" y="132169"/>
                    <a:pt x="2953" y="132740"/>
                  </a:cubicBezTo>
                  <a:cubicBezTo>
                    <a:pt x="2762" y="133502"/>
                    <a:pt x="2667" y="134264"/>
                    <a:pt x="2477" y="135122"/>
                  </a:cubicBezTo>
                  <a:cubicBezTo>
                    <a:pt x="2381" y="135693"/>
                    <a:pt x="2286" y="136264"/>
                    <a:pt x="2191" y="136741"/>
                  </a:cubicBezTo>
                  <a:cubicBezTo>
                    <a:pt x="2096" y="137503"/>
                    <a:pt x="1905" y="138265"/>
                    <a:pt x="1810" y="139122"/>
                  </a:cubicBezTo>
                  <a:cubicBezTo>
                    <a:pt x="1715" y="139693"/>
                    <a:pt x="1619" y="140265"/>
                    <a:pt x="1524" y="140837"/>
                  </a:cubicBezTo>
                  <a:cubicBezTo>
                    <a:pt x="1429" y="141598"/>
                    <a:pt x="1334" y="142360"/>
                    <a:pt x="1238" y="143122"/>
                  </a:cubicBezTo>
                  <a:cubicBezTo>
                    <a:pt x="1143" y="143694"/>
                    <a:pt x="1048" y="144266"/>
                    <a:pt x="1048" y="144932"/>
                  </a:cubicBezTo>
                  <a:cubicBezTo>
                    <a:pt x="953" y="145694"/>
                    <a:pt x="857" y="146456"/>
                    <a:pt x="762" y="147218"/>
                  </a:cubicBezTo>
                  <a:cubicBezTo>
                    <a:pt x="667" y="147790"/>
                    <a:pt x="667" y="148456"/>
                    <a:pt x="572" y="149028"/>
                  </a:cubicBezTo>
                  <a:cubicBezTo>
                    <a:pt x="476" y="149790"/>
                    <a:pt x="381" y="150552"/>
                    <a:pt x="381" y="151314"/>
                  </a:cubicBezTo>
                  <a:cubicBezTo>
                    <a:pt x="286" y="151981"/>
                    <a:pt x="286" y="152552"/>
                    <a:pt x="286" y="153219"/>
                  </a:cubicBezTo>
                  <a:cubicBezTo>
                    <a:pt x="191" y="153981"/>
                    <a:pt x="191" y="154743"/>
                    <a:pt x="191" y="155505"/>
                  </a:cubicBezTo>
                  <a:cubicBezTo>
                    <a:pt x="191" y="156172"/>
                    <a:pt x="95" y="156839"/>
                    <a:pt x="95" y="157505"/>
                  </a:cubicBezTo>
                  <a:cubicBezTo>
                    <a:pt x="95" y="158267"/>
                    <a:pt x="0" y="159029"/>
                    <a:pt x="0" y="159791"/>
                  </a:cubicBezTo>
                  <a:cubicBezTo>
                    <a:pt x="0" y="160458"/>
                    <a:pt x="0" y="161125"/>
                    <a:pt x="0" y="161792"/>
                  </a:cubicBezTo>
                  <a:cubicBezTo>
                    <a:pt x="0" y="162554"/>
                    <a:pt x="0" y="163316"/>
                    <a:pt x="0" y="164077"/>
                  </a:cubicBezTo>
                  <a:cubicBezTo>
                    <a:pt x="0" y="164744"/>
                    <a:pt x="0" y="165506"/>
                    <a:pt x="0" y="166173"/>
                  </a:cubicBezTo>
                  <a:cubicBezTo>
                    <a:pt x="0" y="166935"/>
                    <a:pt x="0" y="167697"/>
                    <a:pt x="0" y="168364"/>
                  </a:cubicBezTo>
                  <a:cubicBezTo>
                    <a:pt x="0" y="169126"/>
                    <a:pt x="95" y="169793"/>
                    <a:pt x="95" y="170555"/>
                  </a:cubicBezTo>
                  <a:cubicBezTo>
                    <a:pt x="95" y="171317"/>
                    <a:pt x="191" y="171983"/>
                    <a:pt x="191" y="172745"/>
                  </a:cubicBezTo>
                  <a:cubicBezTo>
                    <a:pt x="191" y="173507"/>
                    <a:pt x="286" y="174269"/>
                    <a:pt x="381" y="174936"/>
                  </a:cubicBezTo>
                  <a:cubicBezTo>
                    <a:pt x="476" y="175698"/>
                    <a:pt x="476" y="176365"/>
                    <a:pt x="572" y="177127"/>
                  </a:cubicBezTo>
                  <a:cubicBezTo>
                    <a:pt x="667" y="177889"/>
                    <a:pt x="667" y="178651"/>
                    <a:pt x="762" y="179413"/>
                  </a:cubicBezTo>
                  <a:cubicBezTo>
                    <a:pt x="857" y="180175"/>
                    <a:pt x="857" y="180842"/>
                    <a:pt x="953" y="181604"/>
                  </a:cubicBezTo>
                  <a:cubicBezTo>
                    <a:pt x="1048" y="182366"/>
                    <a:pt x="1143" y="183223"/>
                    <a:pt x="1238" y="183985"/>
                  </a:cubicBezTo>
                  <a:cubicBezTo>
                    <a:pt x="1334" y="184651"/>
                    <a:pt x="1429" y="185414"/>
                    <a:pt x="1524" y="186080"/>
                  </a:cubicBezTo>
                  <a:cubicBezTo>
                    <a:pt x="1619" y="186938"/>
                    <a:pt x="1810" y="187795"/>
                    <a:pt x="1905" y="188652"/>
                  </a:cubicBezTo>
                  <a:cubicBezTo>
                    <a:pt x="2000" y="189319"/>
                    <a:pt x="2096" y="189985"/>
                    <a:pt x="2191" y="190652"/>
                  </a:cubicBezTo>
                  <a:cubicBezTo>
                    <a:pt x="2286" y="191509"/>
                    <a:pt x="2477" y="192462"/>
                    <a:pt x="2667" y="193319"/>
                  </a:cubicBezTo>
                  <a:cubicBezTo>
                    <a:pt x="2762" y="193986"/>
                    <a:pt x="2858" y="194558"/>
                    <a:pt x="2953" y="195224"/>
                  </a:cubicBezTo>
                  <a:cubicBezTo>
                    <a:pt x="3143" y="196272"/>
                    <a:pt x="3334" y="197225"/>
                    <a:pt x="3524" y="198272"/>
                  </a:cubicBezTo>
                  <a:cubicBezTo>
                    <a:pt x="3620" y="198844"/>
                    <a:pt x="3715" y="199320"/>
                    <a:pt x="3810" y="199892"/>
                  </a:cubicBezTo>
                  <a:cubicBezTo>
                    <a:pt x="4096" y="201416"/>
                    <a:pt x="4477" y="203035"/>
                    <a:pt x="4858" y="204559"/>
                  </a:cubicBezTo>
                  <a:cubicBezTo>
                    <a:pt x="5715" y="208369"/>
                    <a:pt x="16002" y="172174"/>
                    <a:pt x="40100" y="153791"/>
                  </a:cubicBezTo>
                  <a:cubicBezTo>
                    <a:pt x="54959" y="142551"/>
                    <a:pt x="82201" y="147028"/>
                    <a:pt x="94202" y="145027"/>
                  </a:cubicBezTo>
                  <a:cubicBezTo>
                    <a:pt x="124301" y="139979"/>
                    <a:pt x="154019" y="154172"/>
                    <a:pt x="175355" y="174555"/>
                  </a:cubicBezTo>
                  <a:cubicBezTo>
                    <a:pt x="198501" y="196653"/>
                    <a:pt x="216313" y="226276"/>
                    <a:pt x="223076" y="257708"/>
                  </a:cubicBezTo>
                  <a:cubicBezTo>
                    <a:pt x="229838" y="289236"/>
                    <a:pt x="221171" y="322002"/>
                    <a:pt x="207074" y="350291"/>
                  </a:cubicBezTo>
                  <a:cubicBezTo>
                    <a:pt x="191548" y="381438"/>
                    <a:pt x="169355" y="407441"/>
                    <a:pt x="149638" y="435826"/>
                  </a:cubicBezTo>
                  <a:cubicBezTo>
                    <a:pt x="148590" y="437350"/>
                    <a:pt x="147542" y="438779"/>
                    <a:pt x="146590" y="440302"/>
                  </a:cubicBezTo>
                  <a:cubicBezTo>
                    <a:pt x="146304" y="440779"/>
                    <a:pt x="145923" y="441255"/>
                    <a:pt x="145637" y="441826"/>
                  </a:cubicBezTo>
                  <a:cubicBezTo>
                    <a:pt x="144971" y="442874"/>
                    <a:pt x="144304" y="443922"/>
                    <a:pt x="143637" y="444875"/>
                  </a:cubicBezTo>
                  <a:cubicBezTo>
                    <a:pt x="143256" y="445446"/>
                    <a:pt x="142875" y="446113"/>
                    <a:pt x="142589" y="446684"/>
                  </a:cubicBezTo>
                  <a:cubicBezTo>
                    <a:pt x="142018" y="447637"/>
                    <a:pt x="141446" y="448589"/>
                    <a:pt x="140875" y="449542"/>
                  </a:cubicBezTo>
                  <a:cubicBezTo>
                    <a:pt x="140494" y="450209"/>
                    <a:pt x="140113" y="450875"/>
                    <a:pt x="139732" y="451542"/>
                  </a:cubicBezTo>
                  <a:cubicBezTo>
                    <a:pt x="139256" y="452399"/>
                    <a:pt x="138684" y="453352"/>
                    <a:pt x="138208" y="454209"/>
                  </a:cubicBezTo>
                  <a:cubicBezTo>
                    <a:pt x="132493" y="464782"/>
                    <a:pt x="130016" y="476879"/>
                    <a:pt x="131350" y="488689"/>
                  </a:cubicBezTo>
                  <a:cubicBezTo>
                    <a:pt x="131350" y="488880"/>
                    <a:pt x="131350" y="489071"/>
                    <a:pt x="131445" y="489261"/>
                  </a:cubicBezTo>
                  <a:cubicBezTo>
                    <a:pt x="131540" y="489833"/>
                    <a:pt x="131636" y="490404"/>
                    <a:pt x="131731" y="490976"/>
                  </a:cubicBezTo>
                  <a:cubicBezTo>
                    <a:pt x="131826" y="491356"/>
                    <a:pt x="131826" y="491738"/>
                    <a:pt x="131921" y="492023"/>
                  </a:cubicBezTo>
                  <a:cubicBezTo>
                    <a:pt x="132017" y="492500"/>
                    <a:pt x="132112" y="492976"/>
                    <a:pt x="132207" y="493357"/>
                  </a:cubicBezTo>
                  <a:cubicBezTo>
                    <a:pt x="132302" y="493833"/>
                    <a:pt x="132398" y="494309"/>
                    <a:pt x="132493" y="494785"/>
                  </a:cubicBezTo>
                  <a:cubicBezTo>
                    <a:pt x="132588" y="495262"/>
                    <a:pt x="132683" y="495643"/>
                    <a:pt x="132874" y="496119"/>
                  </a:cubicBezTo>
                  <a:cubicBezTo>
                    <a:pt x="132969" y="496595"/>
                    <a:pt x="133064" y="497072"/>
                    <a:pt x="133255" y="497548"/>
                  </a:cubicBezTo>
                  <a:cubicBezTo>
                    <a:pt x="133445" y="498310"/>
                    <a:pt x="133731" y="499167"/>
                    <a:pt x="134017" y="499929"/>
                  </a:cubicBezTo>
                  <a:cubicBezTo>
                    <a:pt x="138875" y="514693"/>
                    <a:pt x="150114" y="525742"/>
                    <a:pt x="163449" y="533267"/>
                  </a:cubicBezTo>
                  <a:cubicBezTo>
                    <a:pt x="198692" y="553174"/>
                    <a:pt x="244031" y="554317"/>
                    <a:pt x="283369" y="554888"/>
                  </a:cubicBezTo>
                  <a:cubicBezTo>
                    <a:pt x="326993" y="555555"/>
                    <a:pt x="370713" y="552317"/>
                    <a:pt x="414338" y="553079"/>
                  </a:cubicBezTo>
                  <a:cubicBezTo>
                    <a:pt x="422624" y="553269"/>
                    <a:pt x="430816" y="553555"/>
                    <a:pt x="439007" y="554412"/>
                  </a:cubicBezTo>
                  <a:cubicBezTo>
                    <a:pt x="452533" y="555841"/>
                    <a:pt x="467106" y="556984"/>
                    <a:pt x="478917" y="564413"/>
                  </a:cubicBezTo>
                  <a:cubicBezTo>
                    <a:pt x="495014" y="574605"/>
                    <a:pt x="508540" y="593464"/>
                    <a:pt x="511111" y="613086"/>
                  </a:cubicBezTo>
                  <a:cubicBezTo>
                    <a:pt x="513969" y="607466"/>
                    <a:pt x="520065" y="599751"/>
                    <a:pt x="520065" y="592702"/>
                  </a:cubicBezTo>
                  <a:cubicBezTo>
                    <a:pt x="520255" y="566794"/>
                    <a:pt x="503492" y="530123"/>
                    <a:pt x="470059" y="524980"/>
                  </a:cubicBezTo>
                  <a:close/>
                </a:path>
              </a:pathLst>
            </a:custGeom>
            <a:solidFill>
              <a:srgbClr val="3F353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8237D5BB-5D5F-4425-841A-6F968E29E092}"/>
                </a:ext>
              </a:extLst>
            </p:cNvPr>
            <p:cNvSpPr/>
            <p:nvPr/>
          </p:nvSpPr>
          <p:spPr>
            <a:xfrm>
              <a:off x="6249303" y="3972410"/>
              <a:ext cx="303" cy="25022"/>
            </a:xfrm>
            <a:custGeom>
              <a:avLst/>
              <a:gdLst>
                <a:gd name="connsiteX0" fmla="*/ 63 w 303"/>
                <a:gd name="connsiteY0" fmla="*/ 21717 h 25022"/>
                <a:gd name="connsiteX1" fmla="*/ 158 w 303"/>
                <a:gd name="connsiteY1" fmla="*/ 0 h 25022"/>
                <a:gd name="connsiteX2" fmla="*/ 63 w 303"/>
                <a:gd name="connsiteY2" fmla="*/ 21717 h 2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3" h="25022">
                  <a:moveTo>
                    <a:pt x="63" y="21717"/>
                  </a:moveTo>
                  <a:cubicBezTo>
                    <a:pt x="253" y="30956"/>
                    <a:pt x="444" y="19907"/>
                    <a:pt x="158" y="0"/>
                  </a:cubicBezTo>
                  <a:cubicBezTo>
                    <a:pt x="-33" y="9811"/>
                    <a:pt x="-33" y="17335"/>
                    <a:pt x="63" y="21717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0D89A787-9805-4BE7-85E9-85A46A492D3C}"/>
                </a:ext>
              </a:extLst>
            </p:cNvPr>
            <p:cNvSpPr/>
            <p:nvPr/>
          </p:nvSpPr>
          <p:spPr>
            <a:xfrm>
              <a:off x="5725700" y="3402105"/>
              <a:ext cx="531952" cy="481531"/>
            </a:xfrm>
            <a:custGeom>
              <a:avLst/>
              <a:gdLst>
                <a:gd name="connsiteX0" fmla="*/ 7027 w 531950"/>
                <a:gd name="connsiteY0" fmla="*/ 474768 h 481530"/>
                <a:gd name="connsiteX1" fmla="*/ 6456 w 531950"/>
                <a:gd name="connsiteY1" fmla="*/ 471720 h 481530"/>
                <a:gd name="connsiteX2" fmla="*/ 6170 w 531950"/>
                <a:gd name="connsiteY2" fmla="*/ 469815 h 481530"/>
                <a:gd name="connsiteX3" fmla="*/ 5694 w 531950"/>
                <a:gd name="connsiteY3" fmla="*/ 467148 h 481530"/>
                <a:gd name="connsiteX4" fmla="*/ 5408 w 531950"/>
                <a:gd name="connsiteY4" fmla="*/ 465147 h 481530"/>
                <a:gd name="connsiteX5" fmla="*/ 5027 w 531950"/>
                <a:gd name="connsiteY5" fmla="*/ 462576 h 481530"/>
                <a:gd name="connsiteX6" fmla="*/ 4741 w 531950"/>
                <a:gd name="connsiteY6" fmla="*/ 460480 h 481530"/>
                <a:gd name="connsiteX7" fmla="*/ 4456 w 531950"/>
                <a:gd name="connsiteY7" fmla="*/ 458099 h 481530"/>
                <a:gd name="connsiteX8" fmla="*/ 4265 w 531950"/>
                <a:gd name="connsiteY8" fmla="*/ 455908 h 481530"/>
                <a:gd name="connsiteX9" fmla="*/ 4075 w 531950"/>
                <a:gd name="connsiteY9" fmla="*/ 453622 h 481530"/>
                <a:gd name="connsiteX10" fmla="*/ 3884 w 531950"/>
                <a:gd name="connsiteY10" fmla="*/ 451432 h 481530"/>
                <a:gd name="connsiteX11" fmla="*/ 3694 w 531950"/>
                <a:gd name="connsiteY11" fmla="*/ 449241 h 481530"/>
                <a:gd name="connsiteX12" fmla="*/ 3598 w 531950"/>
                <a:gd name="connsiteY12" fmla="*/ 447050 h 481530"/>
                <a:gd name="connsiteX13" fmla="*/ 3503 w 531950"/>
                <a:gd name="connsiteY13" fmla="*/ 444859 h 481530"/>
                <a:gd name="connsiteX14" fmla="*/ 3503 w 531950"/>
                <a:gd name="connsiteY14" fmla="*/ 442668 h 481530"/>
                <a:gd name="connsiteX15" fmla="*/ 3503 w 531950"/>
                <a:gd name="connsiteY15" fmla="*/ 440573 h 481530"/>
                <a:gd name="connsiteX16" fmla="*/ 3503 w 531950"/>
                <a:gd name="connsiteY16" fmla="*/ 438287 h 481530"/>
                <a:gd name="connsiteX17" fmla="*/ 3503 w 531950"/>
                <a:gd name="connsiteY17" fmla="*/ 436287 h 481530"/>
                <a:gd name="connsiteX18" fmla="*/ 3598 w 531950"/>
                <a:gd name="connsiteY18" fmla="*/ 434001 h 481530"/>
                <a:gd name="connsiteX19" fmla="*/ 3694 w 531950"/>
                <a:gd name="connsiteY19" fmla="*/ 432000 h 481530"/>
                <a:gd name="connsiteX20" fmla="*/ 3789 w 531950"/>
                <a:gd name="connsiteY20" fmla="*/ 429714 h 481530"/>
                <a:gd name="connsiteX21" fmla="*/ 3884 w 531950"/>
                <a:gd name="connsiteY21" fmla="*/ 427809 h 481530"/>
                <a:gd name="connsiteX22" fmla="*/ 4075 w 531950"/>
                <a:gd name="connsiteY22" fmla="*/ 425524 h 481530"/>
                <a:gd name="connsiteX23" fmla="*/ 4265 w 531950"/>
                <a:gd name="connsiteY23" fmla="*/ 423714 h 481530"/>
                <a:gd name="connsiteX24" fmla="*/ 4551 w 531950"/>
                <a:gd name="connsiteY24" fmla="*/ 421428 h 481530"/>
                <a:gd name="connsiteX25" fmla="*/ 4741 w 531950"/>
                <a:gd name="connsiteY25" fmla="*/ 419618 h 481530"/>
                <a:gd name="connsiteX26" fmla="*/ 5027 w 531950"/>
                <a:gd name="connsiteY26" fmla="*/ 417332 h 481530"/>
                <a:gd name="connsiteX27" fmla="*/ 5313 w 531950"/>
                <a:gd name="connsiteY27" fmla="*/ 415617 h 481530"/>
                <a:gd name="connsiteX28" fmla="*/ 5694 w 531950"/>
                <a:gd name="connsiteY28" fmla="*/ 413236 h 481530"/>
                <a:gd name="connsiteX29" fmla="*/ 5980 w 531950"/>
                <a:gd name="connsiteY29" fmla="*/ 411617 h 481530"/>
                <a:gd name="connsiteX30" fmla="*/ 6456 w 531950"/>
                <a:gd name="connsiteY30" fmla="*/ 409236 h 481530"/>
                <a:gd name="connsiteX31" fmla="*/ 6837 w 531950"/>
                <a:gd name="connsiteY31" fmla="*/ 407616 h 481530"/>
                <a:gd name="connsiteX32" fmla="*/ 7408 w 531950"/>
                <a:gd name="connsiteY32" fmla="*/ 405235 h 481530"/>
                <a:gd name="connsiteX33" fmla="*/ 7789 w 531950"/>
                <a:gd name="connsiteY33" fmla="*/ 403711 h 481530"/>
                <a:gd name="connsiteX34" fmla="*/ 8361 w 531950"/>
                <a:gd name="connsiteY34" fmla="*/ 401330 h 481530"/>
                <a:gd name="connsiteX35" fmla="*/ 8742 w 531950"/>
                <a:gd name="connsiteY35" fmla="*/ 399901 h 481530"/>
                <a:gd name="connsiteX36" fmla="*/ 9409 w 531950"/>
                <a:gd name="connsiteY36" fmla="*/ 397520 h 481530"/>
                <a:gd name="connsiteX37" fmla="*/ 9790 w 531950"/>
                <a:gd name="connsiteY37" fmla="*/ 396186 h 481530"/>
                <a:gd name="connsiteX38" fmla="*/ 10552 w 531950"/>
                <a:gd name="connsiteY38" fmla="*/ 393805 h 481530"/>
                <a:gd name="connsiteX39" fmla="*/ 11028 w 531950"/>
                <a:gd name="connsiteY39" fmla="*/ 392472 h 481530"/>
                <a:gd name="connsiteX40" fmla="*/ 11885 w 531950"/>
                <a:gd name="connsiteY40" fmla="*/ 389995 h 481530"/>
                <a:gd name="connsiteX41" fmla="*/ 12361 w 531950"/>
                <a:gd name="connsiteY41" fmla="*/ 388757 h 481530"/>
                <a:gd name="connsiteX42" fmla="*/ 13314 w 531950"/>
                <a:gd name="connsiteY42" fmla="*/ 386280 h 481530"/>
                <a:gd name="connsiteX43" fmla="*/ 13790 w 531950"/>
                <a:gd name="connsiteY43" fmla="*/ 385137 h 481530"/>
                <a:gd name="connsiteX44" fmla="*/ 14838 w 531950"/>
                <a:gd name="connsiteY44" fmla="*/ 382661 h 481530"/>
                <a:gd name="connsiteX45" fmla="*/ 15314 w 531950"/>
                <a:gd name="connsiteY45" fmla="*/ 381613 h 481530"/>
                <a:gd name="connsiteX46" fmla="*/ 16457 w 531950"/>
                <a:gd name="connsiteY46" fmla="*/ 379137 h 481530"/>
                <a:gd name="connsiteX47" fmla="*/ 16933 w 531950"/>
                <a:gd name="connsiteY47" fmla="*/ 378184 h 481530"/>
                <a:gd name="connsiteX48" fmla="*/ 18172 w 531950"/>
                <a:gd name="connsiteY48" fmla="*/ 375612 h 481530"/>
                <a:gd name="connsiteX49" fmla="*/ 18648 w 531950"/>
                <a:gd name="connsiteY49" fmla="*/ 374755 h 481530"/>
                <a:gd name="connsiteX50" fmla="*/ 19981 w 531950"/>
                <a:gd name="connsiteY50" fmla="*/ 372183 h 481530"/>
                <a:gd name="connsiteX51" fmla="*/ 20362 w 531950"/>
                <a:gd name="connsiteY51" fmla="*/ 371421 h 481530"/>
                <a:gd name="connsiteX52" fmla="*/ 21791 w 531950"/>
                <a:gd name="connsiteY52" fmla="*/ 368754 h 481530"/>
                <a:gd name="connsiteX53" fmla="*/ 22172 w 531950"/>
                <a:gd name="connsiteY53" fmla="*/ 368088 h 481530"/>
                <a:gd name="connsiteX54" fmla="*/ 23696 w 531950"/>
                <a:gd name="connsiteY54" fmla="*/ 365421 h 481530"/>
                <a:gd name="connsiteX55" fmla="*/ 23982 w 531950"/>
                <a:gd name="connsiteY55" fmla="*/ 364849 h 481530"/>
                <a:gd name="connsiteX56" fmla="*/ 25601 w 531950"/>
                <a:gd name="connsiteY56" fmla="*/ 362087 h 481530"/>
                <a:gd name="connsiteX57" fmla="*/ 25887 w 531950"/>
                <a:gd name="connsiteY57" fmla="*/ 361706 h 481530"/>
                <a:gd name="connsiteX58" fmla="*/ 27697 w 531950"/>
                <a:gd name="connsiteY58" fmla="*/ 358849 h 481530"/>
                <a:gd name="connsiteX59" fmla="*/ 27887 w 531950"/>
                <a:gd name="connsiteY59" fmla="*/ 358658 h 481530"/>
                <a:gd name="connsiteX60" fmla="*/ 29887 w 531950"/>
                <a:gd name="connsiteY60" fmla="*/ 355705 h 481530"/>
                <a:gd name="connsiteX61" fmla="*/ 33221 w 531950"/>
                <a:gd name="connsiteY61" fmla="*/ 351038 h 481530"/>
                <a:gd name="connsiteX62" fmla="*/ 33412 w 531950"/>
                <a:gd name="connsiteY62" fmla="*/ 350752 h 481530"/>
                <a:gd name="connsiteX63" fmla="*/ 37031 w 531950"/>
                <a:gd name="connsiteY63" fmla="*/ 346085 h 481530"/>
                <a:gd name="connsiteX64" fmla="*/ 37031 w 531950"/>
                <a:gd name="connsiteY64" fmla="*/ 346085 h 481530"/>
                <a:gd name="connsiteX65" fmla="*/ 62844 w 531950"/>
                <a:gd name="connsiteY65" fmla="*/ 320653 h 481530"/>
                <a:gd name="connsiteX66" fmla="*/ 63606 w 531950"/>
                <a:gd name="connsiteY66" fmla="*/ 319891 h 481530"/>
                <a:gd name="connsiteX67" fmla="*/ 114469 w 531950"/>
                <a:gd name="connsiteY67" fmla="*/ 280077 h 481530"/>
                <a:gd name="connsiteX68" fmla="*/ 353071 w 531950"/>
                <a:gd name="connsiteY68" fmla="*/ 311604 h 481530"/>
                <a:gd name="connsiteX69" fmla="*/ 389647 w 531950"/>
                <a:gd name="connsiteY69" fmla="*/ 369231 h 481530"/>
                <a:gd name="connsiteX70" fmla="*/ 409744 w 531950"/>
                <a:gd name="connsiteY70" fmla="*/ 347418 h 481530"/>
                <a:gd name="connsiteX71" fmla="*/ 439462 w 531950"/>
                <a:gd name="connsiteY71" fmla="*/ 323130 h 481530"/>
                <a:gd name="connsiteX72" fmla="*/ 491278 w 531950"/>
                <a:gd name="connsiteY72" fmla="*/ 295412 h 481530"/>
                <a:gd name="connsiteX73" fmla="*/ 477753 w 531950"/>
                <a:gd name="connsiteY73" fmla="*/ 234166 h 481530"/>
                <a:gd name="connsiteX74" fmla="*/ 480420 w 531950"/>
                <a:gd name="connsiteY74" fmla="*/ 190351 h 481530"/>
                <a:gd name="connsiteX75" fmla="*/ 498136 w 531950"/>
                <a:gd name="connsiteY75" fmla="*/ 154823 h 481530"/>
                <a:gd name="connsiteX76" fmla="*/ 527664 w 531950"/>
                <a:gd name="connsiteY76" fmla="*/ 84909 h 481530"/>
                <a:gd name="connsiteX77" fmla="*/ 531950 w 531950"/>
                <a:gd name="connsiteY77" fmla="*/ 59097 h 481530"/>
                <a:gd name="connsiteX78" fmla="*/ 531950 w 531950"/>
                <a:gd name="connsiteY78" fmla="*/ 59001 h 481530"/>
                <a:gd name="connsiteX79" fmla="*/ 524806 w 531950"/>
                <a:gd name="connsiteY79" fmla="*/ 31379 h 481530"/>
                <a:gd name="connsiteX80" fmla="*/ 524711 w 531950"/>
                <a:gd name="connsiteY80" fmla="*/ 30998 h 481530"/>
                <a:gd name="connsiteX81" fmla="*/ 522330 w 531950"/>
                <a:gd name="connsiteY81" fmla="*/ 24616 h 481530"/>
                <a:gd name="connsiteX82" fmla="*/ 521854 w 531950"/>
                <a:gd name="connsiteY82" fmla="*/ 23473 h 481530"/>
                <a:gd name="connsiteX83" fmla="*/ 519568 w 531950"/>
                <a:gd name="connsiteY83" fmla="*/ 17949 h 481530"/>
                <a:gd name="connsiteX84" fmla="*/ 518329 w 531950"/>
                <a:gd name="connsiteY84" fmla="*/ 15377 h 481530"/>
                <a:gd name="connsiteX85" fmla="*/ 516520 w 531950"/>
                <a:gd name="connsiteY85" fmla="*/ 11472 h 481530"/>
                <a:gd name="connsiteX86" fmla="*/ 513186 w 531950"/>
                <a:gd name="connsiteY86" fmla="*/ 4995 h 481530"/>
                <a:gd name="connsiteX87" fmla="*/ 494041 w 531950"/>
                <a:gd name="connsiteY87" fmla="*/ 10138 h 481530"/>
                <a:gd name="connsiteX88" fmla="*/ 453083 w 531950"/>
                <a:gd name="connsiteY88" fmla="*/ 155490 h 481530"/>
                <a:gd name="connsiteX89" fmla="*/ 408411 w 531950"/>
                <a:gd name="connsiteY89" fmla="*/ 199781 h 481530"/>
                <a:gd name="connsiteX90" fmla="*/ 348308 w 531950"/>
                <a:gd name="connsiteY90" fmla="*/ 209496 h 481530"/>
                <a:gd name="connsiteX91" fmla="*/ 211339 w 531950"/>
                <a:gd name="connsiteY91" fmla="*/ 195685 h 481530"/>
                <a:gd name="connsiteX92" fmla="*/ 206671 w 531950"/>
                <a:gd name="connsiteY92" fmla="*/ 196161 h 481530"/>
                <a:gd name="connsiteX93" fmla="*/ 205052 w 531950"/>
                <a:gd name="connsiteY93" fmla="*/ 196352 h 481530"/>
                <a:gd name="connsiteX94" fmla="*/ 202099 w 531950"/>
                <a:gd name="connsiteY94" fmla="*/ 196733 h 481530"/>
                <a:gd name="connsiteX95" fmla="*/ 200099 w 531950"/>
                <a:gd name="connsiteY95" fmla="*/ 197019 h 481530"/>
                <a:gd name="connsiteX96" fmla="*/ 197527 w 531950"/>
                <a:gd name="connsiteY96" fmla="*/ 197400 h 481530"/>
                <a:gd name="connsiteX97" fmla="*/ 195337 w 531950"/>
                <a:gd name="connsiteY97" fmla="*/ 197781 h 481530"/>
                <a:gd name="connsiteX98" fmla="*/ 193051 w 531950"/>
                <a:gd name="connsiteY98" fmla="*/ 198257 h 481530"/>
                <a:gd name="connsiteX99" fmla="*/ 190765 w 531950"/>
                <a:gd name="connsiteY99" fmla="*/ 198733 h 481530"/>
                <a:gd name="connsiteX100" fmla="*/ 188669 w 531950"/>
                <a:gd name="connsiteY100" fmla="*/ 199209 h 481530"/>
                <a:gd name="connsiteX101" fmla="*/ 186193 w 531950"/>
                <a:gd name="connsiteY101" fmla="*/ 199781 h 481530"/>
                <a:gd name="connsiteX102" fmla="*/ 184288 w 531950"/>
                <a:gd name="connsiteY102" fmla="*/ 200257 h 481530"/>
                <a:gd name="connsiteX103" fmla="*/ 181716 w 531950"/>
                <a:gd name="connsiteY103" fmla="*/ 200924 h 481530"/>
                <a:gd name="connsiteX104" fmla="*/ 180097 w 531950"/>
                <a:gd name="connsiteY104" fmla="*/ 201400 h 481530"/>
                <a:gd name="connsiteX105" fmla="*/ 177239 w 531950"/>
                <a:gd name="connsiteY105" fmla="*/ 202257 h 481530"/>
                <a:gd name="connsiteX106" fmla="*/ 176287 w 531950"/>
                <a:gd name="connsiteY106" fmla="*/ 202543 h 481530"/>
                <a:gd name="connsiteX107" fmla="*/ 152855 w 531950"/>
                <a:gd name="connsiteY107" fmla="*/ 211401 h 481530"/>
                <a:gd name="connsiteX108" fmla="*/ 152760 w 531950"/>
                <a:gd name="connsiteY108" fmla="*/ 211497 h 481530"/>
                <a:gd name="connsiteX109" fmla="*/ 148950 w 531950"/>
                <a:gd name="connsiteY109" fmla="*/ 213306 h 481530"/>
                <a:gd name="connsiteX110" fmla="*/ 148855 w 531950"/>
                <a:gd name="connsiteY110" fmla="*/ 213402 h 481530"/>
                <a:gd name="connsiteX111" fmla="*/ 144949 w 531950"/>
                <a:gd name="connsiteY111" fmla="*/ 215307 h 481530"/>
                <a:gd name="connsiteX112" fmla="*/ 144949 w 531950"/>
                <a:gd name="connsiteY112" fmla="*/ 215307 h 481530"/>
                <a:gd name="connsiteX113" fmla="*/ 144949 w 531950"/>
                <a:gd name="connsiteY113" fmla="*/ 215307 h 481530"/>
                <a:gd name="connsiteX114" fmla="*/ 8647 w 531950"/>
                <a:gd name="connsiteY114" fmla="*/ 481530 h 481530"/>
                <a:gd name="connsiteX115" fmla="*/ 7599 w 531950"/>
                <a:gd name="connsiteY115" fmla="*/ 476863 h 481530"/>
                <a:gd name="connsiteX116" fmla="*/ 7027 w 531950"/>
                <a:gd name="connsiteY116" fmla="*/ 474768 h 48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</a:cxnLst>
              <a:rect l="l" t="t" r="r" b="b"/>
              <a:pathLst>
                <a:path w="531950" h="481530">
                  <a:moveTo>
                    <a:pt x="7027" y="474768"/>
                  </a:moveTo>
                  <a:cubicBezTo>
                    <a:pt x="6837" y="473720"/>
                    <a:pt x="6646" y="472672"/>
                    <a:pt x="6456" y="471720"/>
                  </a:cubicBezTo>
                  <a:cubicBezTo>
                    <a:pt x="6361" y="471053"/>
                    <a:pt x="6265" y="470482"/>
                    <a:pt x="6170" y="469815"/>
                  </a:cubicBezTo>
                  <a:cubicBezTo>
                    <a:pt x="5980" y="468957"/>
                    <a:pt x="5884" y="468005"/>
                    <a:pt x="5694" y="467148"/>
                  </a:cubicBezTo>
                  <a:cubicBezTo>
                    <a:pt x="5599" y="466481"/>
                    <a:pt x="5503" y="465814"/>
                    <a:pt x="5408" y="465147"/>
                  </a:cubicBezTo>
                  <a:cubicBezTo>
                    <a:pt x="5313" y="464290"/>
                    <a:pt x="5122" y="463433"/>
                    <a:pt x="5027" y="462576"/>
                  </a:cubicBezTo>
                  <a:cubicBezTo>
                    <a:pt x="4932" y="461909"/>
                    <a:pt x="4837" y="461147"/>
                    <a:pt x="4741" y="460480"/>
                  </a:cubicBezTo>
                  <a:cubicBezTo>
                    <a:pt x="4646" y="459718"/>
                    <a:pt x="4551" y="458861"/>
                    <a:pt x="4456" y="458099"/>
                  </a:cubicBezTo>
                  <a:cubicBezTo>
                    <a:pt x="4360" y="457337"/>
                    <a:pt x="4360" y="456670"/>
                    <a:pt x="4265" y="455908"/>
                  </a:cubicBezTo>
                  <a:cubicBezTo>
                    <a:pt x="4170" y="455146"/>
                    <a:pt x="4075" y="454384"/>
                    <a:pt x="4075" y="453622"/>
                  </a:cubicBezTo>
                  <a:cubicBezTo>
                    <a:pt x="3979" y="452860"/>
                    <a:pt x="3979" y="452193"/>
                    <a:pt x="3884" y="451432"/>
                  </a:cubicBezTo>
                  <a:cubicBezTo>
                    <a:pt x="3789" y="450670"/>
                    <a:pt x="3789" y="449907"/>
                    <a:pt x="3694" y="449241"/>
                  </a:cubicBezTo>
                  <a:cubicBezTo>
                    <a:pt x="3694" y="448479"/>
                    <a:pt x="3598" y="447717"/>
                    <a:pt x="3598" y="447050"/>
                  </a:cubicBezTo>
                  <a:cubicBezTo>
                    <a:pt x="3598" y="446288"/>
                    <a:pt x="3503" y="445621"/>
                    <a:pt x="3503" y="444859"/>
                  </a:cubicBezTo>
                  <a:cubicBezTo>
                    <a:pt x="3503" y="444097"/>
                    <a:pt x="3503" y="443335"/>
                    <a:pt x="3503" y="442668"/>
                  </a:cubicBezTo>
                  <a:cubicBezTo>
                    <a:pt x="3503" y="442002"/>
                    <a:pt x="3503" y="441240"/>
                    <a:pt x="3503" y="440573"/>
                  </a:cubicBezTo>
                  <a:cubicBezTo>
                    <a:pt x="3503" y="439811"/>
                    <a:pt x="3503" y="439049"/>
                    <a:pt x="3503" y="438287"/>
                  </a:cubicBezTo>
                  <a:cubicBezTo>
                    <a:pt x="3503" y="437620"/>
                    <a:pt x="3503" y="436953"/>
                    <a:pt x="3503" y="436287"/>
                  </a:cubicBezTo>
                  <a:cubicBezTo>
                    <a:pt x="3503" y="435525"/>
                    <a:pt x="3598" y="434763"/>
                    <a:pt x="3598" y="434001"/>
                  </a:cubicBezTo>
                  <a:cubicBezTo>
                    <a:pt x="3598" y="433334"/>
                    <a:pt x="3694" y="432667"/>
                    <a:pt x="3694" y="432000"/>
                  </a:cubicBezTo>
                  <a:cubicBezTo>
                    <a:pt x="3694" y="431238"/>
                    <a:pt x="3789" y="430476"/>
                    <a:pt x="3789" y="429714"/>
                  </a:cubicBezTo>
                  <a:cubicBezTo>
                    <a:pt x="3789" y="429048"/>
                    <a:pt x="3884" y="428476"/>
                    <a:pt x="3884" y="427809"/>
                  </a:cubicBezTo>
                  <a:cubicBezTo>
                    <a:pt x="3979" y="427047"/>
                    <a:pt x="3979" y="426285"/>
                    <a:pt x="4075" y="425524"/>
                  </a:cubicBezTo>
                  <a:cubicBezTo>
                    <a:pt x="4170" y="424952"/>
                    <a:pt x="4170" y="424285"/>
                    <a:pt x="4265" y="423714"/>
                  </a:cubicBezTo>
                  <a:cubicBezTo>
                    <a:pt x="4360" y="422952"/>
                    <a:pt x="4456" y="422190"/>
                    <a:pt x="4551" y="421428"/>
                  </a:cubicBezTo>
                  <a:cubicBezTo>
                    <a:pt x="4646" y="420856"/>
                    <a:pt x="4741" y="420285"/>
                    <a:pt x="4741" y="419618"/>
                  </a:cubicBezTo>
                  <a:cubicBezTo>
                    <a:pt x="4837" y="418856"/>
                    <a:pt x="4932" y="418094"/>
                    <a:pt x="5027" y="417332"/>
                  </a:cubicBezTo>
                  <a:cubicBezTo>
                    <a:pt x="5122" y="416760"/>
                    <a:pt x="5218" y="416189"/>
                    <a:pt x="5313" y="415617"/>
                  </a:cubicBezTo>
                  <a:cubicBezTo>
                    <a:pt x="5408" y="414855"/>
                    <a:pt x="5599" y="414093"/>
                    <a:pt x="5694" y="413236"/>
                  </a:cubicBezTo>
                  <a:cubicBezTo>
                    <a:pt x="5789" y="412665"/>
                    <a:pt x="5884" y="412093"/>
                    <a:pt x="5980" y="411617"/>
                  </a:cubicBezTo>
                  <a:cubicBezTo>
                    <a:pt x="6170" y="410855"/>
                    <a:pt x="6265" y="410093"/>
                    <a:pt x="6456" y="409236"/>
                  </a:cubicBezTo>
                  <a:cubicBezTo>
                    <a:pt x="6551" y="408664"/>
                    <a:pt x="6646" y="408188"/>
                    <a:pt x="6837" y="407616"/>
                  </a:cubicBezTo>
                  <a:cubicBezTo>
                    <a:pt x="7027" y="406854"/>
                    <a:pt x="7218" y="405997"/>
                    <a:pt x="7408" y="405235"/>
                  </a:cubicBezTo>
                  <a:cubicBezTo>
                    <a:pt x="7504" y="404759"/>
                    <a:pt x="7694" y="404187"/>
                    <a:pt x="7789" y="403711"/>
                  </a:cubicBezTo>
                  <a:cubicBezTo>
                    <a:pt x="7980" y="402949"/>
                    <a:pt x="8170" y="402092"/>
                    <a:pt x="8361" y="401330"/>
                  </a:cubicBezTo>
                  <a:cubicBezTo>
                    <a:pt x="8456" y="400854"/>
                    <a:pt x="8647" y="400378"/>
                    <a:pt x="8742" y="399901"/>
                  </a:cubicBezTo>
                  <a:cubicBezTo>
                    <a:pt x="8932" y="399139"/>
                    <a:pt x="9218" y="398282"/>
                    <a:pt x="9409" y="397520"/>
                  </a:cubicBezTo>
                  <a:cubicBezTo>
                    <a:pt x="9504" y="397044"/>
                    <a:pt x="9694" y="396567"/>
                    <a:pt x="9790" y="396186"/>
                  </a:cubicBezTo>
                  <a:cubicBezTo>
                    <a:pt x="10075" y="395329"/>
                    <a:pt x="10266" y="394567"/>
                    <a:pt x="10552" y="393805"/>
                  </a:cubicBezTo>
                  <a:cubicBezTo>
                    <a:pt x="10647" y="393329"/>
                    <a:pt x="10837" y="392948"/>
                    <a:pt x="11028" y="392472"/>
                  </a:cubicBezTo>
                  <a:cubicBezTo>
                    <a:pt x="11314" y="391614"/>
                    <a:pt x="11599" y="390853"/>
                    <a:pt x="11885" y="389995"/>
                  </a:cubicBezTo>
                  <a:cubicBezTo>
                    <a:pt x="12076" y="389614"/>
                    <a:pt x="12171" y="389138"/>
                    <a:pt x="12361" y="388757"/>
                  </a:cubicBezTo>
                  <a:cubicBezTo>
                    <a:pt x="12647" y="387900"/>
                    <a:pt x="12933" y="387138"/>
                    <a:pt x="13314" y="386280"/>
                  </a:cubicBezTo>
                  <a:cubicBezTo>
                    <a:pt x="13504" y="385899"/>
                    <a:pt x="13600" y="385518"/>
                    <a:pt x="13790" y="385137"/>
                  </a:cubicBezTo>
                  <a:cubicBezTo>
                    <a:pt x="14076" y="384280"/>
                    <a:pt x="14457" y="383518"/>
                    <a:pt x="14838" y="382661"/>
                  </a:cubicBezTo>
                  <a:cubicBezTo>
                    <a:pt x="15028" y="382280"/>
                    <a:pt x="15124" y="381899"/>
                    <a:pt x="15314" y="381613"/>
                  </a:cubicBezTo>
                  <a:cubicBezTo>
                    <a:pt x="15695" y="380756"/>
                    <a:pt x="16076" y="379899"/>
                    <a:pt x="16457" y="379137"/>
                  </a:cubicBezTo>
                  <a:cubicBezTo>
                    <a:pt x="16648" y="378851"/>
                    <a:pt x="16743" y="378470"/>
                    <a:pt x="16933" y="378184"/>
                  </a:cubicBezTo>
                  <a:cubicBezTo>
                    <a:pt x="17314" y="377327"/>
                    <a:pt x="17695" y="376470"/>
                    <a:pt x="18172" y="375612"/>
                  </a:cubicBezTo>
                  <a:cubicBezTo>
                    <a:pt x="18362" y="375327"/>
                    <a:pt x="18457" y="375041"/>
                    <a:pt x="18648" y="374755"/>
                  </a:cubicBezTo>
                  <a:cubicBezTo>
                    <a:pt x="19029" y="373898"/>
                    <a:pt x="19505" y="373041"/>
                    <a:pt x="19981" y="372183"/>
                  </a:cubicBezTo>
                  <a:cubicBezTo>
                    <a:pt x="20077" y="371898"/>
                    <a:pt x="20267" y="371612"/>
                    <a:pt x="20362" y="371421"/>
                  </a:cubicBezTo>
                  <a:cubicBezTo>
                    <a:pt x="20839" y="370564"/>
                    <a:pt x="21315" y="369707"/>
                    <a:pt x="21791" y="368754"/>
                  </a:cubicBezTo>
                  <a:cubicBezTo>
                    <a:pt x="21886" y="368564"/>
                    <a:pt x="22077" y="368278"/>
                    <a:pt x="22172" y="368088"/>
                  </a:cubicBezTo>
                  <a:cubicBezTo>
                    <a:pt x="22648" y="367230"/>
                    <a:pt x="23220" y="366278"/>
                    <a:pt x="23696" y="365421"/>
                  </a:cubicBezTo>
                  <a:cubicBezTo>
                    <a:pt x="23791" y="365230"/>
                    <a:pt x="23887" y="365040"/>
                    <a:pt x="23982" y="364849"/>
                  </a:cubicBezTo>
                  <a:cubicBezTo>
                    <a:pt x="24553" y="363897"/>
                    <a:pt x="25030" y="363039"/>
                    <a:pt x="25601" y="362087"/>
                  </a:cubicBezTo>
                  <a:cubicBezTo>
                    <a:pt x="25696" y="361992"/>
                    <a:pt x="25792" y="361801"/>
                    <a:pt x="25887" y="361706"/>
                  </a:cubicBezTo>
                  <a:cubicBezTo>
                    <a:pt x="26458" y="360753"/>
                    <a:pt x="27125" y="359801"/>
                    <a:pt x="27697" y="358849"/>
                  </a:cubicBezTo>
                  <a:cubicBezTo>
                    <a:pt x="27792" y="358753"/>
                    <a:pt x="27792" y="358658"/>
                    <a:pt x="27887" y="358658"/>
                  </a:cubicBezTo>
                  <a:cubicBezTo>
                    <a:pt x="28554" y="357705"/>
                    <a:pt x="29221" y="356658"/>
                    <a:pt x="29887" y="355705"/>
                  </a:cubicBezTo>
                  <a:cubicBezTo>
                    <a:pt x="30935" y="354086"/>
                    <a:pt x="32078" y="352562"/>
                    <a:pt x="33221" y="351038"/>
                  </a:cubicBezTo>
                  <a:cubicBezTo>
                    <a:pt x="33316" y="350943"/>
                    <a:pt x="33412" y="350847"/>
                    <a:pt x="33412" y="350752"/>
                  </a:cubicBezTo>
                  <a:cubicBezTo>
                    <a:pt x="34555" y="349228"/>
                    <a:pt x="35793" y="347609"/>
                    <a:pt x="37031" y="346085"/>
                  </a:cubicBezTo>
                  <a:cubicBezTo>
                    <a:pt x="37031" y="346085"/>
                    <a:pt x="37031" y="346085"/>
                    <a:pt x="37031" y="346085"/>
                  </a:cubicBezTo>
                  <a:cubicBezTo>
                    <a:pt x="44651" y="336750"/>
                    <a:pt x="53319" y="328273"/>
                    <a:pt x="62844" y="320653"/>
                  </a:cubicBezTo>
                  <a:cubicBezTo>
                    <a:pt x="63130" y="320367"/>
                    <a:pt x="63320" y="320082"/>
                    <a:pt x="63606" y="319891"/>
                  </a:cubicBezTo>
                  <a:cubicBezTo>
                    <a:pt x="78655" y="304651"/>
                    <a:pt x="95896" y="290649"/>
                    <a:pt x="114469" y="280077"/>
                  </a:cubicBezTo>
                  <a:cubicBezTo>
                    <a:pt x="189717" y="237309"/>
                    <a:pt x="290968" y="251407"/>
                    <a:pt x="353071" y="311604"/>
                  </a:cubicBezTo>
                  <a:cubicBezTo>
                    <a:pt x="369835" y="327892"/>
                    <a:pt x="381836" y="347799"/>
                    <a:pt x="389647" y="369231"/>
                  </a:cubicBezTo>
                  <a:cubicBezTo>
                    <a:pt x="395933" y="361516"/>
                    <a:pt x="402696" y="354276"/>
                    <a:pt x="409744" y="347418"/>
                  </a:cubicBezTo>
                  <a:cubicBezTo>
                    <a:pt x="419174" y="338370"/>
                    <a:pt x="429175" y="330178"/>
                    <a:pt x="439462" y="323130"/>
                  </a:cubicBezTo>
                  <a:cubicBezTo>
                    <a:pt x="455941" y="311700"/>
                    <a:pt x="473276" y="302746"/>
                    <a:pt x="491278" y="295412"/>
                  </a:cubicBezTo>
                  <a:cubicBezTo>
                    <a:pt x="486230" y="275124"/>
                    <a:pt x="481087" y="254645"/>
                    <a:pt x="477753" y="234166"/>
                  </a:cubicBezTo>
                  <a:cubicBezTo>
                    <a:pt x="475372" y="219402"/>
                    <a:pt x="475372" y="204639"/>
                    <a:pt x="480420" y="190351"/>
                  </a:cubicBezTo>
                  <a:cubicBezTo>
                    <a:pt x="484801" y="177778"/>
                    <a:pt x="491469" y="166348"/>
                    <a:pt x="498136" y="154823"/>
                  </a:cubicBezTo>
                  <a:cubicBezTo>
                    <a:pt x="510805" y="133011"/>
                    <a:pt x="521758" y="109579"/>
                    <a:pt x="527664" y="84909"/>
                  </a:cubicBezTo>
                  <a:cubicBezTo>
                    <a:pt x="529664" y="76337"/>
                    <a:pt x="530998" y="67764"/>
                    <a:pt x="531950" y="59097"/>
                  </a:cubicBezTo>
                  <a:cubicBezTo>
                    <a:pt x="531950" y="59097"/>
                    <a:pt x="531950" y="59001"/>
                    <a:pt x="531950" y="59001"/>
                  </a:cubicBezTo>
                  <a:cubicBezTo>
                    <a:pt x="530331" y="49572"/>
                    <a:pt x="527950" y="40332"/>
                    <a:pt x="524806" y="31379"/>
                  </a:cubicBezTo>
                  <a:cubicBezTo>
                    <a:pt x="524806" y="31284"/>
                    <a:pt x="524711" y="31188"/>
                    <a:pt x="524711" y="30998"/>
                  </a:cubicBezTo>
                  <a:cubicBezTo>
                    <a:pt x="523949" y="28807"/>
                    <a:pt x="523187" y="26712"/>
                    <a:pt x="522330" y="24616"/>
                  </a:cubicBezTo>
                  <a:cubicBezTo>
                    <a:pt x="522139" y="24235"/>
                    <a:pt x="522044" y="23854"/>
                    <a:pt x="521854" y="23473"/>
                  </a:cubicBezTo>
                  <a:cubicBezTo>
                    <a:pt x="521092" y="21663"/>
                    <a:pt x="520330" y="19758"/>
                    <a:pt x="519568" y="17949"/>
                  </a:cubicBezTo>
                  <a:cubicBezTo>
                    <a:pt x="519187" y="17091"/>
                    <a:pt x="518710" y="16234"/>
                    <a:pt x="518329" y="15377"/>
                  </a:cubicBezTo>
                  <a:cubicBezTo>
                    <a:pt x="517758" y="14043"/>
                    <a:pt x="517091" y="12710"/>
                    <a:pt x="516520" y="11472"/>
                  </a:cubicBezTo>
                  <a:cubicBezTo>
                    <a:pt x="515472" y="9281"/>
                    <a:pt x="514329" y="7185"/>
                    <a:pt x="513186" y="4995"/>
                  </a:cubicBezTo>
                  <a:cubicBezTo>
                    <a:pt x="508138" y="-4245"/>
                    <a:pt x="494517" y="423"/>
                    <a:pt x="494041" y="10138"/>
                  </a:cubicBezTo>
                  <a:cubicBezTo>
                    <a:pt x="491945" y="59859"/>
                    <a:pt x="478610" y="112437"/>
                    <a:pt x="453083" y="155490"/>
                  </a:cubicBezTo>
                  <a:cubicBezTo>
                    <a:pt x="442225" y="173778"/>
                    <a:pt x="427651" y="190065"/>
                    <a:pt x="408411" y="199781"/>
                  </a:cubicBezTo>
                  <a:cubicBezTo>
                    <a:pt x="389932" y="209115"/>
                    <a:pt x="368596" y="210544"/>
                    <a:pt x="348308" y="209496"/>
                  </a:cubicBezTo>
                  <a:cubicBezTo>
                    <a:pt x="302493" y="207020"/>
                    <a:pt x="257630" y="191970"/>
                    <a:pt x="211339" y="195685"/>
                  </a:cubicBezTo>
                  <a:cubicBezTo>
                    <a:pt x="209815" y="195780"/>
                    <a:pt x="208195" y="195971"/>
                    <a:pt x="206671" y="196161"/>
                  </a:cubicBezTo>
                  <a:cubicBezTo>
                    <a:pt x="206100" y="196257"/>
                    <a:pt x="205624" y="196257"/>
                    <a:pt x="205052" y="196352"/>
                  </a:cubicBezTo>
                  <a:cubicBezTo>
                    <a:pt x="204100" y="196447"/>
                    <a:pt x="203052" y="196542"/>
                    <a:pt x="202099" y="196733"/>
                  </a:cubicBezTo>
                  <a:cubicBezTo>
                    <a:pt x="201433" y="196828"/>
                    <a:pt x="200766" y="196923"/>
                    <a:pt x="200099" y="197019"/>
                  </a:cubicBezTo>
                  <a:cubicBezTo>
                    <a:pt x="199242" y="197114"/>
                    <a:pt x="198385" y="197304"/>
                    <a:pt x="197527" y="197400"/>
                  </a:cubicBezTo>
                  <a:cubicBezTo>
                    <a:pt x="196765" y="197495"/>
                    <a:pt x="196099" y="197685"/>
                    <a:pt x="195337" y="197781"/>
                  </a:cubicBezTo>
                  <a:cubicBezTo>
                    <a:pt x="194575" y="197876"/>
                    <a:pt x="193813" y="198066"/>
                    <a:pt x="193051" y="198257"/>
                  </a:cubicBezTo>
                  <a:cubicBezTo>
                    <a:pt x="192289" y="198447"/>
                    <a:pt x="191527" y="198543"/>
                    <a:pt x="190765" y="198733"/>
                  </a:cubicBezTo>
                  <a:cubicBezTo>
                    <a:pt x="190098" y="198924"/>
                    <a:pt x="189336" y="199019"/>
                    <a:pt x="188669" y="199209"/>
                  </a:cubicBezTo>
                  <a:cubicBezTo>
                    <a:pt x="187812" y="199400"/>
                    <a:pt x="187050" y="199590"/>
                    <a:pt x="186193" y="199781"/>
                  </a:cubicBezTo>
                  <a:cubicBezTo>
                    <a:pt x="185526" y="199971"/>
                    <a:pt x="184954" y="200067"/>
                    <a:pt x="184288" y="200257"/>
                  </a:cubicBezTo>
                  <a:cubicBezTo>
                    <a:pt x="183430" y="200448"/>
                    <a:pt x="182573" y="200733"/>
                    <a:pt x="181716" y="200924"/>
                  </a:cubicBezTo>
                  <a:cubicBezTo>
                    <a:pt x="181144" y="201019"/>
                    <a:pt x="180668" y="201210"/>
                    <a:pt x="180097" y="201400"/>
                  </a:cubicBezTo>
                  <a:cubicBezTo>
                    <a:pt x="179144" y="201686"/>
                    <a:pt x="178192" y="201972"/>
                    <a:pt x="177239" y="202257"/>
                  </a:cubicBezTo>
                  <a:cubicBezTo>
                    <a:pt x="176953" y="202353"/>
                    <a:pt x="176572" y="202448"/>
                    <a:pt x="176287" y="202543"/>
                  </a:cubicBezTo>
                  <a:cubicBezTo>
                    <a:pt x="168286" y="204924"/>
                    <a:pt x="160475" y="207972"/>
                    <a:pt x="152855" y="211401"/>
                  </a:cubicBezTo>
                  <a:cubicBezTo>
                    <a:pt x="152855" y="211401"/>
                    <a:pt x="152760" y="211401"/>
                    <a:pt x="152760" y="211497"/>
                  </a:cubicBezTo>
                  <a:cubicBezTo>
                    <a:pt x="151522" y="212068"/>
                    <a:pt x="150188" y="212735"/>
                    <a:pt x="148950" y="213306"/>
                  </a:cubicBezTo>
                  <a:cubicBezTo>
                    <a:pt x="148950" y="213306"/>
                    <a:pt x="148855" y="213306"/>
                    <a:pt x="148855" y="213402"/>
                  </a:cubicBezTo>
                  <a:cubicBezTo>
                    <a:pt x="147521" y="214068"/>
                    <a:pt x="146283" y="214640"/>
                    <a:pt x="144949" y="215307"/>
                  </a:cubicBezTo>
                  <a:cubicBezTo>
                    <a:pt x="144949" y="215307"/>
                    <a:pt x="144949" y="215307"/>
                    <a:pt x="144949" y="215307"/>
                  </a:cubicBezTo>
                  <a:lnTo>
                    <a:pt x="144949" y="215307"/>
                  </a:lnTo>
                  <a:cubicBezTo>
                    <a:pt x="71797" y="245215"/>
                    <a:pt x="-30501" y="317224"/>
                    <a:pt x="8647" y="481530"/>
                  </a:cubicBezTo>
                  <a:cubicBezTo>
                    <a:pt x="8266" y="480007"/>
                    <a:pt x="7885" y="478387"/>
                    <a:pt x="7599" y="476863"/>
                  </a:cubicBezTo>
                  <a:cubicBezTo>
                    <a:pt x="7218" y="475816"/>
                    <a:pt x="7123" y="475244"/>
                    <a:pt x="7027" y="474768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97E48C17-CA70-46D0-A657-F8E8286F4E6C}"/>
                </a:ext>
              </a:extLst>
            </p:cNvPr>
            <p:cNvSpPr/>
            <p:nvPr/>
          </p:nvSpPr>
          <p:spPr>
            <a:xfrm>
              <a:off x="6380689" y="4234633"/>
              <a:ext cx="124329" cy="98994"/>
            </a:xfrm>
            <a:custGeom>
              <a:avLst/>
              <a:gdLst>
                <a:gd name="connsiteX0" fmla="*/ 124328 w 124329"/>
                <a:gd name="connsiteY0" fmla="*/ 59913 h 98994"/>
                <a:gd name="connsiteX1" fmla="*/ 108802 w 124329"/>
                <a:gd name="connsiteY1" fmla="*/ 17146 h 98994"/>
                <a:gd name="connsiteX2" fmla="*/ 67654 w 124329"/>
                <a:gd name="connsiteY2" fmla="*/ 1 h 98994"/>
                <a:gd name="connsiteX3" fmla="*/ 22029 w 124329"/>
                <a:gd name="connsiteY3" fmla="*/ 10574 h 98994"/>
                <a:gd name="connsiteX4" fmla="*/ 13647 w 124329"/>
                <a:gd name="connsiteY4" fmla="*/ 13146 h 98994"/>
                <a:gd name="connsiteX5" fmla="*/ 11456 w 124329"/>
                <a:gd name="connsiteY5" fmla="*/ 13146 h 98994"/>
                <a:gd name="connsiteX6" fmla="*/ 8789 w 124329"/>
                <a:gd name="connsiteY6" fmla="*/ 13146 h 98994"/>
                <a:gd name="connsiteX7" fmla="*/ 5265 w 124329"/>
                <a:gd name="connsiteY7" fmla="*/ 33053 h 98994"/>
                <a:gd name="connsiteX8" fmla="*/ 1074 w 124329"/>
                <a:gd name="connsiteY8" fmla="*/ 69534 h 98994"/>
                <a:gd name="connsiteX9" fmla="*/ 17076 w 124329"/>
                <a:gd name="connsiteY9" fmla="*/ 89346 h 98994"/>
                <a:gd name="connsiteX10" fmla="*/ 89942 w 124329"/>
                <a:gd name="connsiteY10" fmla="*/ 97632 h 98994"/>
                <a:gd name="connsiteX11" fmla="*/ 90038 w 124329"/>
                <a:gd name="connsiteY11" fmla="*/ 97632 h 98994"/>
                <a:gd name="connsiteX12" fmla="*/ 115184 w 124329"/>
                <a:gd name="connsiteY12" fmla="*/ 90584 h 98994"/>
                <a:gd name="connsiteX13" fmla="*/ 124328 w 124329"/>
                <a:gd name="connsiteY13" fmla="*/ 59913 h 98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329" h="98994">
                  <a:moveTo>
                    <a:pt x="124328" y="59913"/>
                  </a:moveTo>
                  <a:cubicBezTo>
                    <a:pt x="124423" y="44197"/>
                    <a:pt x="120422" y="28386"/>
                    <a:pt x="108802" y="17146"/>
                  </a:cubicBezTo>
                  <a:cubicBezTo>
                    <a:pt x="98324" y="7050"/>
                    <a:pt x="82322" y="96"/>
                    <a:pt x="67654" y="1"/>
                  </a:cubicBezTo>
                  <a:cubicBezTo>
                    <a:pt x="52033" y="-94"/>
                    <a:pt x="36793" y="6192"/>
                    <a:pt x="22029" y="10574"/>
                  </a:cubicBezTo>
                  <a:cubicBezTo>
                    <a:pt x="19838" y="11240"/>
                    <a:pt x="16886" y="12193"/>
                    <a:pt x="13647" y="13146"/>
                  </a:cubicBezTo>
                  <a:cubicBezTo>
                    <a:pt x="12885" y="13146"/>
                    <a:pt x="12218" y="13146"/>
                    <a:pt x="11456" y="13146"/>
                  </a:cubicBezTo>
                  <a:cubicBezTo>
                    <a:pt x="10504" y="13146"/>
                    <a:pt x="9647" y="13146"/>
                    <a:pt x="8789" y="13146"/>
                  </a:cubicBezTo>
                  <a:cubicBezTo>
                    <a:pt x="8027" y="19813"/>
                    <a:pt x="6884" y="26481"/>
                    <a:pt x="5265" y="33053"/>
                  </a:cubicBezTo>
                  <a:cubicBezTo>
                    <a:pt x="2408" y="44673"/>
                    <a:pt x="-2069" y="57532"/>
                    <a:pt x="1074" y="69534"/>
                  </a:cubicBezTo>
                  <a:cubicBezTo>
                    <a:pt x="2217" y="73629"/>
                    <a:pt x="8027" y="83916"/>
                    <a:pt x="17076" y="89346"/>
                  </a:cubicBezTo>
                  <a:cubicBezTo>
                    <a:pt x="28601" y="96203"/>
                    <a:pt x="60129" y="101633"/>
                    <a:pt x="89942" y="97632"/>
                  </a:cubicBezTo>
                  <a:cubicBezTo>
                    <a:pt x="89942" y="97632"/>
                    <a:pt x="90038" y="97632"/>
                    <a:pt x="90038" y="97632"/>
                  </a:cubicBezTo>
                  <a:cubicBezTo>
                    <a:pt x="100420" y="95823"/>
                    <a:pt x="109183" y="93536"/>
                    <a:pt x="115184" y="90584"/>
                  </a:cubicBezTo>
                  <a:cubicBezTo>
                    <a:pt x="120899" y="81821"/>
                    <a:pt x="124232" y="71343"/>
                    <a:pt x="124328" y="59913"/>
                  </a:cubicBezTo>
                  <a:close/>
                </a:path>
              </a:pathLst>
            </a:custGeom>
            <a:solidFill>
              <a:srgbClr val="352C2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54E1D898-FF92-4A57-814E-8C4AD4B88CFD}"/>
                </a:ext>
              </a:extLst>
            </p:cNvPr>
            <p:cNvSpPr/>
            <p:nvPr/>
          </p:nvSpPr>
          <p:spPr>
            <a:xfrm>
              <a:off x="5564802" y="3805817"/>
              <a:ext cx="663799" cy="513208"/>
            </a:xfrm>
            <a:custGeom>
              <a:avLst/>
              <a:gdLst>
                <a:gd name="connsiteX0" fmla="*/ 23432 w 663797"/>
                <a:gd name="connsiteY0" fmla="*/ 409575 h 513207"/>
                <a:gd name="connsiteX1" fmla="*/ 22860 w 663797"/>
                <a:gd name="connsiteY1" fmla="*/ 411671 h 513207"/>
                <a:gd name="connsiteX2" fmla="*/ 30671 w 663797"/>
                <a:gd name="connsiteY2" fmla="*/ 454057 h 513207"/>
                <a:gd name="connsiteX3" fmla="*/ 36195 w 663797"/>
                <a:gd name="connsiteY3" fmla="*/ 460058 h 513207"/>
                <a:gd name="connsiteX4" fmla="*/ 87440 w 663797"/>
                <a:gd name="connsiteY4" fmla="*/ 494919 h 513207"/>
                <a:gd name="connsiteX5" fmla="*/ 138875 w 663797"/>
                <a:gd name="connsiteY5" fmla="*/ 513207 h 513207"/>
                <a:gd name="connsiteX6" fmla="*/ 632651 w 663797"/>
                <a:gd name="connsiteY6" fmla="*/ 513207 h 513207"/>
                <a:gd name="connsiteX7" fmla="*/ 653796 w 663797"/>
                <a:gd name="connsiteY7" fmla="*/ 506349 h 513207"/>
                <a:gd name="connsiteX8" fmla="*/ 663797 w 663797"/>
                <a:gd name="connsiteY8" fmla="*/ 500063 h 513207"/>
                <a:gd name="connsiteX9" fmla="*/ 553498 w 663797"/>
                <a:gd name="connsiteY9" fmla="*/ 498538 h 513207"/>
                <a:gd name="connsiteX10" fmla="*/ 332423 w 663797"/>
                <a:gd name="connsiteY10" fmla="*/ 492824 h 513207"/>
                <a:gd name="connsiteX11" fmla="*/ 142304 w 663797"/>
                <a:gd name="connsiteY11" fmla="*/ 458343 h 513207"/>
                <a:gd name="connsiteX12" fmla="*/ 86106 w 663797"/>
                <a:gd name="connsiteY12" fmla="*/ 403003 h 513207"/>
                <a:gd name="connsiteX13" fmla="*/ 70676 w 663797"/>
                <a:gd name="connsiteY13" fmla="*/ 357569 h 513207"/>
                <a:gd name="connsiteX14" fmla="*/ 59817 w 663797"/>
                <a:gd name="connsiteY14" fmla="*/ 303943 h 513207"/>
                <a:gd name="connsiteX15" fmla="*/ 51149 w 663797"/>
                <a:gd name="connsiteY15" fmla="*/ 243459 h 513207"/>
                <a:gd name="connsiteX16" fmla="*/ 40196 w 663797"/>
                <a:gd name="connsiteY16" fmla="*/ 184975 h 513207"/>
                <a:gd name="connsiteX17" fmla="*/ 0 w 663797"/>
                <a:gd name="connsiteY17" fmla="*/ 0 h 513207"/>
                <a:gd name="connsiteX18" fmla="*/ 8287 w 663797"/>
                <a:gd name="connsiteY18" fmla="*/ 83725 h 513207"/>
                <a:gd name="connsiteX19" fmla="*/ 27051 w 663797"/>
                <a:gd name="connsiteY19" fmla="*/ 228124 h 513207"/>
                <a:gd name="connsiteX20" fmla="*/ 29432 w 663797"/>
                <a:gd name="connsiteY20" fmla="*/ 362712 h 513207"/>
                <a:gd name="connsiteX21" fmla="*/ 29432 w 663797"/>
                <a:gd name="connsiteY21" fmla="*/ 362712 h 513207"/>
                <a:gd name="connsiteX22" fmla="*/ 23432 w 663797"/>
                <a:gd name="connsiteY22" fmla="*/ 409575 h 513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63797" h="513207">
                  <a:moveTo>
                    <a:pt x="23432" y="409575"/>
                  </a:moveTo>
                  <a:cubicBezTo>
                    <a:pt x="23241" y="410242"/>
                    <a:pt x="23051" y="411004"/>
                    <a:pt x="22860" y="411671"/>
                  </a:cubicBezTo>
                  <a:cubicBezTo>
                    <a:pt x="18383" y="426339"/>
                    <a:pt x="20860" y="442341"/>
                    <a:pt x="30671" y="454057"/>
                  </a:cubicBezTo>
                  <a:cubicBezTo>
                    <a:pt x="32480" y="456152"/>
                    <a:pt x="34290" y="458153"/>
                    <a:pt x="36195" y="460058"/>
                  </a:cubicBezTo>
                  <a:cubicBezTo>
                    <a:pt x="51054" y="474536"/>
                    <a:pt x="69533" y="484442"/>
                    <a:pt x="87440" y="494919"/>
                  </a:cubicBezTo>
                  <a:cubicBezTo>
                    <a:pt x="95536" y="499586"/>
                    <a:pt x="116300" y="506635"/>
                    <a:pt x="138875" y="513207"/>
                  </a:cubicBezTo>
                  <a:lnTo>
                    <a:pt x="632651" y="513207"/>
                  </a:lnTo>
                  <a:cubicBezTo>
                    <a:pt x="640461" y="513207"/>
                    <a:pt x="647795" y="510730"/>
                    <a:pt x="653796" y="506349"/>
                  </a:cubicBezTo>
                  <a:cubicBezTo>
                    <a:pt x="657416" y="504634"/>
                    <a:pt x="660749" y="502444"/>
                    <a:pt x="663797" y="500063"/>
                  </a:cubicBezTo>
                  <a:cubicBezTo>
                    <a:pt x="635699" y="513207"/>
                    <a:pt x="583121" y="498348"/>
                    <a:pt x="553498" y="498538"/>
                  </a:cubicBezTo>
                  <a:cubicBezTo>
                    <a:pt x="479489" y="498920"/>
                    <a:pt x="406241" y="495491"/>
                    <a:pt x="332423" y="492824"/>
                  </a:cubicBezTo>
                  <a:cubicBezTo>
                    <a:pt x="268129" y="490442"/>
                    <a:pt x="199739" y="491014"/>
                    <a:pt x="142304" y="458343"/>
                  </a:cubicBezTo>
                  <a:cubicBezTo>
                    <a:pt x="118872" y="445008"/>
                    <a:pt x="98774" y="426911"/>
                    <a:pt x="86106" y="403003"/>
                  </a:cubicBezTo>
                  <a:cubicBezTo>
                    <a:pt x="78581" y="388811"/>
                    <a:pt x="74390" y="373094"/>
                    <a:pt x="70676" y="357569"/>
                  </a:cubicBezTo>
                  <a:cubicBezTo>
                    <a:pt x="66389" y="339852"/>
                    <a:pt x="62770" y="321945"/>
                    <a:pt x="59817" y="303943"/>
                  </a:cubicBezTo>
                  <a:cubicBezTo>
                    <a:pt x="56483" y="283845"/>
                    <a:pt x="53721" y="263652"/>
                    <a:pt x="51149" y="243459"/>
                  </a:cubicBezTo>
                  <a:cubicBezTo>
                    <a:pt x="48673" y="223838"/>
                    <a:pt x="47054" y="203645"/>
                    <a:pt x="40196" y="184975"/>
                  </a:cubicBezTo>
                  <a:cubicBezTo>
                    <a:pt x="34766" y="170117"/>
                    <a:pt x="12954" y="71533"/>
                    <a:pt x="0" y="0"/>
                  </a:cubicBezTo>
                  <a:cubicBezTo>
                    <a:pt x="1619" y="28004"/>
                    <a:pt x="4763" y="55912"/>
                    <a:pt x="8287" y="83725"/>
                  </a:cubicBezTo>
                  <a:cubicBezTo>
                    <a:pt x="14573" y="131826"/>
                    <a:pt x="22384" y="179832"/>
                    <a:pt x="27051" y="228124"/>
                  </a:cubicBezTo>
                  <a:cubicBezTo>
                    <a:pt x="31433" y="272987"/>
                    <a:pt x="31623" y="317754"/>
                    <a:pt x="29432" y="362712"/>
                  </a:cubicBezTo>
                  <a:lnTo>
                    <a:pt x="29432" y="362712"/>
                  </a:lnTo>
                  <a:cubicBezTo>
                    <a:pt x="29528" y="378333"/>
                    <a:pt x="27337" y="394145"/>
                    <a:pt x="23432" y="409575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923AD0E8-14B6-45EF-A970-5298DF410421}"/>
                </a:ext>
              </a:extLst>
            </p:cNvPr>
            <p:cNvSpPr/>
            <p:nvPr/>
          </p:nvSpPr>
          <p:spPr>
            <a:xfrm>
              <a:off x="6399841" y="2409845"/>
              <a:ext cx="70488" cy="210679"/>
            </a:xfrm>
            <a:custGeom>
              <a:avLst/>
              <a:gdLst>
                <a:gd name="connsiteX0" fmla="*/ 46883 w 70488"/>
                <a:gd name="connsiteY0" fmla="*/ 210678 h 210678"/>
                <a:gd name="connsiteX1" fmla="*/ 45454 w 70488"/>
                <a:gd name="connsiteY1" fmla="*/ 141622 h 210678"/>
                <a:gd name="connsiteX2" fmla="*/ 63647 w 70488"/>
                <a:gd name="connsiteY2" fmla="*/ 17797 h 210678"/>
                <a:gd name="connsiteX3" fmla="*/ 70028 w 70488"/>
                <a:gd name="connsiteY3" fmla="*/ 1414 h 210678"/>
                <a:gd name="connsiteX4" fmla="*/ 70028 w 70488"/>
                <a:gd name="connsiteY4" fmla="*/ 1414 h 210678"/>
                <a:gd name="connsiteX5" fmla="*/ 6973 w 70488"/>
                <a:gd name="connsiteY5" fmla="*/ 51420 h 210678"/>
                <a:gd name="connsiteX6" fmla="*/ 46883 w 70488"/>
                <a:gd name="connsiteY6" fmla="*/ 210678 h 210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8" h="210678">
                  <a:moveTo>
                    <a:pt x="46883" y="210678"/>
                  </a:moveTo>
                  <a:cubicBezTo>
                    <a:pt x="46883" y="210678"/>
                    <a:pt x="46025" y="158862"/>
                    <a:pt x="45454" y="141622"/>
                  </a:cubicBezTo>
                  <a:cubicBezTo>
                    <a:pt x="44406" y="109047"/>
                    <a:pt x="42501" y="75519"/>
                    <a:pt x="63647" y="17797"/>
                  </a:cubicBezTo>
                  <a:cubicBezTo>
                    <a:pt x="66218" y="9606"/>
                    <a:pt x="68504" y="3795"/>
                    <a:pt x="70028" y="1414"/>
                  </a:cubicBezTo>
                  <a:cubicBezTo>
                    <a:pt x="70028" y="1414"/>
                    <a:pt x="70028" y="1414"/>
                    <a:pt x="70028" y="1414"/>
                  </a:cubicBezTo>
                  <a:cubicBezTo>
                    <a:pt x="75172" y="-6682"/>
                    <a:pt x="36119" y="21321"/>
                    <a:pt x="6973" y="51420"/>
                  </a:cubicBezTo>
                  <a:cubicBezTo>
                    <a:pt x="-21602" y="165339"/>
                    <a:pt x="46883" y="210678"/>
                    <a:pt x="46883" y="210678"/>
                  </a:cubicBezTo>
                  <a:close/>
                </a:path>
              </a:pathLst>
            </a:custGeom>
            <a:solidFill>
              <a:srgbClr val="3F353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74978D02-860D-4A9D-AC27-EFA7BE9FBB61}"/>
                </a:ext>
              </a:extLst>
            </p:cNvPr>
            <p:cNvSpPr/>
            <p:nvPr/>
          </p:nvSpPr>
          <p:spPr>
            <a:xfrm>
              <a:off x="6255366" y="2517750"/>
              <a:ext cx="124301" cy="140017"/>
            </a:xfrm>
            <a:custGeom>
              <a:avLst/>
              <a:gdLst>
                <a:gd name="connsiteX0" fmla="*/ 124301 w 124301"/>
                <a:gd name="connsiteY0" fmla="*/ 102775 h 140017"/>
                <a:gd name="connsiteX1" fmla="*/ 109442 w 124301"/>
                <a:gd name="connsiteY1" fmla="*/ 0 h 140017"/>
                <a:gd name="connsiteX2" fmla="*/ 78391 w 124301"/>
                <a:gd name="connsiteY2" fmla="*/ 58769 h 140017"/>
                <a:gd name="connsiteX3" fmla="*/ 0 w 124301"/>
                <a:gd name="connsiteY3" fmla="*/ 140018 h 140017"/>
                <a:gd name="connsiteX4" fmla="*/ 124301 w 124301"/>
                <a:gd name="connsiteY4" fmla="*/ 102775 h 1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1" h="140017">
                  <a:moveTo>
                    <a:pt x="124301" y="102775"/>
                  </a:moveTo>
                  <a:cubicBezTo>
                    <a:pt x="106966" y="70961"/>
                    <a:pt x="104394" y="35052"/>
                    <a:pt x="109442" y="0"/>
                  </a:cubicBezTo>
                  <a:cubicBezTo>
                    <a:pt x="96298" y="21050"/>
                    <a:pt x="83058" y="44672"/>
                    <a:pt x="78391" y="58769"/>
                  </a:cubicBezTo>
                  <a:cubicBezTo>
                    <a:pt x="45053" y="77819"/>
                    <a:pt x="19145" y="106680"/>
                    <a:pt x="0" y="140018"/>
                  </a:cubicBezTo>
                  <a:cubicBezTo>
                    <a:pt x="41719" y="75533"/>
                    <a:pt x="124301" y="102775"/>
                    <a:pt x="124301" y="102775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9D753765-1477-4457-84B8-775787EFCA49}"/>
                </a:ext>
              </a:extLst>
            </p:cNvPr>
            <p:cNvSpPr/>
            <p:nvPr/>
          </p:nvSpPr>
          <p:spPr>
            <a:xfrm>
              <a:off x="6575098" y="2814447"/>
              <a:ext cx="97670" cy="77826"/>
            </a:xfrm>
            <a:custGeom>
              <a:avLst/>
              <a:gdLst>
                <a:gd name="connsiteX0" fmla="*/ 75078 w 97670"/>
                <a:gd name="connsiteY0" fmla="*/ 15819 h 77825"/>
                <a:gd name="connsiteX1" fmla="*/ 48313 w 97670"/>
                <a:gd name="connsiteY1" fmla="*/ 769 h 77825"/>
                <a:gd name="connsiteX2" fmla="*/ 498 w 97670"/>
                <a:gd name="connsiteY2" fmla="*/ 31249 h 77825"/>
                <a:gd name="connsiteX3" fmla="*/ 39741 w 97670"/>
                <a:gd name="connsiteY3" fmla="*/ 77350 h 77825"/>
                <a:gd name="connsiteX4" fmla="*/ 97653 w 97670"/>
                <a:gd name="connsiteY4" fmla="*/ 48299 h 77825"/>
                <a:gd name="connsiteX5" fmla="*/ 96986 w 97670"/>
                <a:gd name="connsiteY5" fmla="*/ 41536 h 77825"/>
                <a:gd name="connsiteX6" fmla="*/ 96510 w 97670"/>
                <a:gd name="connsiteY6" fmla="*/ 38774 h 77825"/>
                <a:gd name="connsiteX7" fmla="*/ 94700 w 97670"/>
                <a:gd name="connsiteY7" fmla="*/ 35726 h 77825"/>
                <a:gd name="connsiteX8" fmla="*/ 91080 w 97670"/>
                <a:gd name="connsiteY8" fmla="*/ 31059 h 77825"/>
                <a:gd name="connsiteX9" fmla="*/ 75078 w 97670"/>
                <a:gd name="connsiteY9" fmla="*/ 15819 h 7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70" h="77825">
                  <a:moveTo>
                    <a:pt x="75078" y="15819"/>
                  </a:moveTo>
                  <a:cubicBezTo>
                    <a:pt x="67173" y="9056"/>
                    <a:pt x="58791" y="2674"/>
                    <a:pt x="48313" y="769"/>
                  </a:cubicBezTo>
                  <a:cubicBezTo>
                    <a:pt x="26977" y="-3231"/>
                    <a:pt x="4308" y="8580"/>
                    <a:pt x="498" y="31249"/>
                  </a:cubicBezTo>
                  <a:cubicBezTo>
                    <a:pt x="-3503" y="55443"/>
                    <a:pt x="17262" y="74398"/>
                    <a:pt x="39741" y="77350"/>
                  </a:cubicBezTo>
                  <a:cubicBezTo>
                    <a:pt x="58600" y="79827"/>
                    <a:pt x="96795" y="72969"/>
                    <a:pt x="97653" y="48299"/>
                  </a:cubicBezTo>
                  <a:cubicBezTo>
                    <a:pt x="97748" y="45918"/>
                    <a:pt x="97462" y="43632"/>
                    <a:pt x="96986" y="41536"/>
                  </a:cubicBezTo>
                  <a:cubicBezTo>
                    <a:pt x="97081" y="40584"/>
                    <a:pt x="96986" y="39631"/>
                    <a:pt x="96510" y="38774"/>
                  </a:cubicBezTo>
                  <a:cubicBezTo>
                    <a:pt x="95938" y="37726"/>
                    <a:pt x="95271" y="36774"/>
                    <a:pt x="94700" y="35726"/>
                  </a:cubicBezTo>
                  <a:cubicBezTo>
                    <a:pt x="93747" y="34012"/>
                    <a:pt x="92509" y="32488"/>
                    <a:pt x="91080" y="31059"/>
                  </a:cubicBezTo>
                  <a:cubicBezTo>
                    <a:pt x="86413" y="25439"/>
                    <a:pt x="80508" y="20486"/>
                    <a:pt x="75078" y="15819"/>
                  </a:cubicBezTo>
                  <a:close/>
                </a:path>
              </a:pathLst>
            </a:custGeom>
            <a:solidFill>
              <a:srgbClr val="3F353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EC552910-A8B9-4A23-9FF2-6C2B284052AE}"/>
                </a:ext>
              </a:extLst>
            </p:cNvPr>
            <p:cNvSpPr/>
            <p:nvPr/>
          </p:nvSpPr>
          <p:spPr>
            <a:xfrm>
              <a:off x="6485968" y="2557755"/>
              <a:ext cx="179261" cy="186499"/>
            </a:xfrm>
            <a:custGeom>
              <a:avLst/>
              <a:gdLst>
                <a:gd name="connsiteX0" fmla="*/ 13144 w 179260"/>
                <a:gd name="connsiteY0" fmla="*/ 0 h 186499"/>
                <a:gd name="connsiteX1" fmla="*/ 12954 w 179260"/>
                <a:gd name="connsiteY1" fmla="*/ 2191 h 186499"/>
                <a:gd name="connsiteX2" fmla="*/ 12859 w 179260"/>
                <a:gd name="connsiteY2" fmla="*/ 2762 h 186499"/>
                <a:gd name="connsiteX3" fmla="*/ 12478 w 179260"/>
                <a:gd name="connsiteY3" fmla="*/ 4953 h 186499"/>
                <a:gd name="connsiteX4" fmla="*/ 12382 w 179260"/>
                <a:gd name="connsiteY4" fmla="*/ 5239 h 186499"/>
                <a:gd name="connsiteX5" fmla="*/ 11811 w 179260"/>
                <a:gd name="connsiteY5" fmla="*/ 7239 h 186499"/>
                <a:gd name="connsiteX6" fmla="*/ 11621 w 179260"/>
                <a:gd name="connsiteY6" fmla="*/ 7906 h 186499"/>
                <a:gd name="connsiteX7" fmla="*/ 10858 w 179260"/>
                <a:gd name="connsiteY7" fmla="*/ 10097 h 186499"/>
                <a:gd name="connsiteX8" fmla="*/ 10573 w 179260"/>
                <a:gd name="connsiteY8" fmla="*/ 10763 h 186499"/>
                <a:gd name="connsiteX9" fmla="*/ 9811 w 179260"/>
                <a:gd name="connsiteY9" fmla="*/ 12383 h 186499"/>
                <a:gd name="connsiteX10" fmla="*/ 9430 w 179260"/>
                <a:gd name="connsiteY10" fmla="*/ 13240 h 186499"/>
                <a:gd name="connsiteX11" fmla="*/ 8382 w 179260"/>
                <a:gd name="connsiteY11" fmla="*/ 15240 h 186499"/>
                <a:gd name="connsiteX12" fmla="*/ 7810 w 179260"/>
                <a:gd name="connsiteY12" fmla="*/ 16288 h 186499"/>
                <a:gd name="connsiteX13" fmla="*/ 7144 w 179260"/>
                <a:gd name="connsiteY13" fmla="*/ 17431 h 186499"/>
                <a:gd name="connsiteX14" fmla="*/ 5905 w 179260"/>
                <a:gd name="connsiteY14" fmla="*/ 19336 h 186499"/>
                <a:gd name="connsiteX15" fmla="*/ 5239 w 179260"/>
                <a:gd name="connsiteY15" fmla="*/ 20384 h 186499"/>
                <a:gd name="connsiteX16" fmla="*/ 4191 w 179260"/>
                <a:gd name="connsiteY16" fmla="*/ 21812 h 186499"/>
                <a:gd name="connsiteX17" fmla="*/ 3715 w 179260"/>
                <a:gd name="connsiteY17" fmla="*/ 22384 h 186499"/>
                <a:gd name="connsiteX18" fmla="*/ 0 w 179260"/>
                <a:gd name="connsiteY18" fmla="*/ 27146 h 186499"/>
                <a:gd name="connsiteX19" fmla="*/ 7144 w 179260"/>
                <a:gd name="connsiteY19" fmla="*/ 29051 h 186499"/>
                <a:gd name="connsiteX20" fmla="*/ 67627 w 179260"/>
                <a:gd name="connsiteY20" fmla="*/ 46387 h 186499"/>
                <a:gd name="connsiteX21" fmla="*/ 121920 w 179260"/>
                <a:gd name="connsiteY21" fmla="*/ 81629 h 186499"/>
                <a:gd name="connsiteX22" fmla="*/ 161068 w 179260"/>
                <a:gd name="connsiteY22" fmla="*/ 135255 h 186499"/>
                <a:gd name="connsiteX23" fmla="*/ 178594 w 179260"/>
                <a:gd name="connsiteY23" fmla="*/ 184309 h 186499"/>
                <a:gd name="connsiteX24" fmla="*/ 178594 w 179260"/>
                <a:gd name="connsiteY24" fmla="*/ 184309 h 186499"/>
                <a:gd name="connsiteX25" fmla="*/ 179261 w 179260"/>
                <a:gd name="connsiteY25" fmla="*/ 186500 h 186499"/>
                <a:gd name="connsiteX26" fmla="*/ 172784 w 179260"/>
                <a:gd name="connsiteY26" fmla="*/ 150781 h 186499"/>
                <a:gd name="connsiteX27" fmla="*/ 132778 w 179260"/>
                <a:gd name="connsiteY27" fmla="*/ 66389 h 186499"/>
                <a:gd name="connsiteX28" fmla="*/ 73628 w 179260"/>
                <a:gd name="connsiteY28" fmla="*/ 19717 h 186499"/>
                <a:gd name="connsiteX29" fmla="*/ 57626 w 179260"/>
                <a:gd name="connsiteY29" fmla="*/ 12287 h 186499"/>
                <a:gd name="connsiteX30" fmla="*/ 13144 w 179260"/>
                <a:gd name="connsiteY30" fmla="*/ 0 h 18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79260" h="186499">
                  <a:moveTo>
                    <a:pt x="13144" y="0"/>
                  </a:moveTo>
                  <a:cubicBezTo>
                    <a:pt x="13144" y="762"/>
                    <a:pt x="13049" y="1429"/>
                    <a:pt x="12954" y="2191"/>
                  </a:cubicBezTo>
                  <a:cubicBezTo>
                    <a:pt x="12954" y="2381"/>
                    <a:pt x="12954" y="2572"/>
                    <a:pt x="12859" y="2762"/>
                  </a:cubicBezTo>
                  <a:cubicBezTo>
                    <a:pt x="12763" y="3524"/>
                    <a:pt x="12668" y="4191"/>
                    <a:pt x="12478" y="4953"/>
                  </a:cubicBezTo>
                  <a:cubicBezTo>
                    <a:pt x="12478" y="5048"/>
                    <a:pt x="12382" y="5143"/>
                    <a:pt x="12382" y="5239"/>
                  </a:cubicBezTo>
                  <a:cubicBezTo>
                    <a:pt x="12192" y="5905"/>
                    <a:pt x="12001" y="6572"/>
                    <a:pt x="11811" y="7239"/>
                  </a:cubicBezTo>
                  <a:cubicBezTo>
                    <a:pt x="11716" y="7429"/>
                    <a:pt x="11716" y="7620"/>
                    <a:pt x="11621" y="7906"/>
                  </a:cubicBezTo>
                  <a:cubicBezTo>
                    <a:pt x="11335" y="8573"/>
                    <a:pt x="11144" y="9335"/>
                    <a:pt x="10858" y="10097"/>
                  </a:cubicBezTo>
                  <a:cubicBezTo>
                    <a:pt x="10763" y="10287"/>
                    <a:pt x="10668" y="10573"/>
                    <a:pt x="10573" y="10763"/>
                  </a:cubicBezTo>
                  <a:cubicBezTo>
                    <a:pt x="10382" y="11335"/>
                    <a:pt x="10096" y="11811"/>
                    <a:pt x="9811" y="12383"/>
                  </a:cubicBezTo>
                  <a:cubicBezTo>
                    <a:pt x="9715" y="12668"/>
                    <a:pt x="9525" y="12954"/>
                    <a:pt x="9430" y="13240"/>
                  </a:cubicBezTo>
                  <a:cubicBezTo>
                    <a:pt x="9049" y="13907"/>
                    <a:pt x="8763" y="14573"/>
                    <a:pt x="8382" y="15240"/>
                  </a:cubicBezTo>
                  <a:cubicBezTo>
                    <a:pt x="8192" y="15621"/>
                    <a:pt x="8001" y="15907"/>
                    <a:pt x="7810" y="16288"/>
                  </a:cubicBezTo>
                  <a:cubicBezTo>
                    <a:pt x="7620" y="16669"/>
                    <a:pt x="7334" y="17050"/>
                    <a:pt x="7144" y="17431"/>
                  </a:cubicBezTo>
                  <a:cubicBezTo>
                    <a:pt x="6763" y="18098"/>
                    <a:pt x="6382" y="18669"/>
                    <a:pt x="5905" y="19336"/>
                  </a:cubicBezTo>
                  <a:cubicBezTo>
                    <a:pt x="5715" y="19717"/>
                    <a:pt x="5429" y="20002"/>
                    <a:pt x="5239" y="20384"/>
                  </a:cubicBezTo>
                  <a:cubicBezTo>
                    <a:pt x="4953" y="20860"/>
                    <a:pt x="4572" y="21336"/>
                    <a:pt x="4191" y="21812"/>
                  </a:cubicBezTo>
                  <a:cubicBezTo>
                    <a:pt x="4000" y="22003"/>
                    <a:pt x="3905" y="22193"/>
                    <a:pt x="3715" y="22384"/>
                  </a:cubicBezTo>
                  <a:cubicBezTo>
                    <a:pt x="2572" y="24003"/>
                    <a:pt x="1333" y="25622"/>
                    <a:pt x="0" y="27146"/>
                  </a:cubicBezTo>
                  <a:cubicBezTo>
                    <a:pt x="2191" y="28194"/>
                    <a:pt x="4667" y="28765"/>
                    <a:pt x="7144" y="29051"/>
                  </a:cubicBezTo>
                  <a:cubicBezTo>
                    <a:pt x="27908" y="31242"/>
                    <a:pt x="48863" y="37243"/>
                    <a:pt x="67627" y="46387"/>
                  </a:cubicBezTo>
                  <a:cubicBezTo>
                    <a:pt x="86868" y="55816"/>
                    <a:pt x="106013" y="67247"/>
                    <a:pt x="121920" y="81629"/>
                  </a:cubicBezTo>
                  <a:cubicBezTo>
                    <a:pt x="138398" y="96488"/>
                    <a:pt x="151352" y="115443"/>
                    <a:pt x="161068" y="135255"/>
                  </a:cubicBezTo>
                  <a:cubicBezTo>
                    <a:pt x="168688" y="150781"/>
                    <a:pt x="174974" y="167259"/>
                    <a:pt x="178594" y="184309"/>
                  </a:cubicBezTo>
                  <a:lnTo>
                    <a:pt x="178594" y="184309"/>
                  </a:lnTo>
                  <a:cubicBezTo>
                    <a:pt x="178594" y="184309"/>
                    <a:pt x="178879" y="185166"/>
                    <a:pt x="179261" y="186500"/>
                  </a:cubicBezTo>
                  <a:cubicBezTo>
                    <a:pt x="176498" y="174689"/>
                    <a:pt x="175069" y="162401"/>
                    <a:pt x="172784" y="150781"/>
                  </a:cubicBezTo>
                  <a:cubicBezTo>
                    <a:pt x="166688" y="119444"/>
                    <a:pt x="153924" y="90488"/>
                    <a:pt x="132778" y="66389"/>
                  </a:cubicBezTo>
                  <a:cubicBezTo>
                    <a:pt x="116205" y="47435"/>
                    <a:pt x="96012" y="31433"/>
                    <a:pt x="73628" y="19717"/>
                  </a:cubicBezTo>
                  <a:cubicBezTo>
                    <a:pt x="68390" y="16954"/>
                    <a:pt x="63055" y="14478"/>
                    <a:pt x="57626" y="12287"/>
                  </a:cubicBezTo>
                  <a:cubicBezTo>
                    <a:pt x="43244" y="6191"/>
                    <a:pt x="28289" y="2191"/>
                    <a:pt x="13144" y="0"/>
                  </a:cubicBezTo>
                  <a:close/>
                </a:path>
              </a:pathLst>
            </a:custGeom>
            <a:solidFill>
              <a:srgbClr val="3F353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01676D0B-2E68-4CD8-B89D-AE3A19818659}"/>
                </a:ext>
              </a:extLst>
            </p:cNvPr>
            <p:cNvSpPr/>
            <p:nvPr/>
          </p:nvSpPr>
          <p:spPr>
            <a:xfrm>
              <a:off x="6452723" y="2691733"/>
              <a:ext cx="177337" cy="95371"/>
            </a:xfrm>
            <a:custGeom>
              <a:avLst/>
              <a:gdLst>
                <a:gd name="connsiteX0" fmla="*/ 176784 w 177337"/>
                <a:gd name="connsiteY0" fmla="*/ 74334 h 95371"/>
                <a:gd name="connsiteX1" fmla="*/ 171069 w 177337"/>
                <a:gd name="connsiteY1" fmla="*/ 59475 h 95371"/>
                <a:gd name="connsiteX2" fmla="*/ 164116 w 177337"/>
                <a:gd name="connsiteY2" fmla="*/ 56332 h 95371"/>
                <a:gd name="connsiteX3" fmla="*/ 160211 w 177337"/>
                <a:gd name="connsiteY3" fmla="*/ 47569 h 95371"/>
                <a:gd name="connsiteX4" fmla="*/ 148876 w 177337"/>
                <a:gd name="connsiteY4" fmla="*/ 27471 h 95371"/>
                <a:gd name="connsiteX5" fmla="*/ 115919 w 177337"/>
                <a:gd name="connsiteY5" fmla="*/ 2515 h 95371"/>
                <a:gd name="connsiteX6" fmla="*/ 78391 w 177337"/>
                <a:gd name="connsiteY6" fmla="*/ 2420 h 95371"/>
                <a:gd name="connsiteX7" fmla="*/ 52102 w 177337"/>
                <a:gd name="connsiteY7" fmla="*/ 18327 h 95371"/>
                <a:gd name="connsiteX8" fmla="*/ 37529 w 177337"/>
                <a:gd name="connsiteY8" fmla="*/ 24232 h 95371"/>
                <a:gd name="connsiteX9" fmla="*/ 28861 w 177337"/>
                <a:gd name="connsiteY9" fmla="*/ 29757 h 95371"/>
                <a:gd name="connsiteX10" fmla="*/ 8001 w 177337"/>
                <a:gd name="connsiteY10" fmla="*/ 27185 h 95371"/>
                <a:gd name="connsiteX11" fmla="*/ 2096 w 177337"/>
                <a:gd name="connsiteY11" fmla="*/ 34329 h 95371"/>
                <a:gd name="connsiteX12" fmla="*/ 5525 w 177337"/>
                <a:gd name="connsiteY12" fmla="*/ 34615 h 95371"/>
                <a:gd name="connsiteX13" fmla="*/ 10001 w 177337"/>
                <a:gd name="connsiteY13" fmla="*/ 35186 h 95371"/>
                <a:gd name="connsiteX14" fmla="*/ 35433 w 177337"/>
                <a:gd name="connsiteY14" fmla="*/ 37472 h 95371"/>
                <a:gd name="connsiteX15" fmla="*/ 51149 w 177337"/>
                <a:gd name="connsiteY15" fmla="*/ 33567 h 95371"/>
                <a:gd name="connsiteX16" fmla="*/ 60293 w 177337"/>
                <a:gd name="connsiteY16" fmla="*/ 28042 h 95371"/>
                <a:gd name="connsiteX17" fmla="*/ 66008 w 177337"/>
                <a:gd name="connsiteY17" fmla="*/ 24423 h 95371"/>
                <a:gd name="connsiteX18" fmla="*/ 113348 w 177337"/>
                <a:gd name="connsiteY18" fmla="*/ 13755 h 95371"/>
                <a:gd name="connsiteX19" fmla="*/ 113729 w 177337"/>
                <a:gd name="connsiteY19" fmla="*/ 13755 h 95371"/>
                <a:gd name="connsiteX20" fmla="*/ 114014 w 177337"/>
                <a:gd name="connsiteY20" fmla="*/ 13850 h 95371"/>
                <a:gd name="connsiteX21" fmla="*/ 141637 w 177337"/>
                <a:gd name="connsiteY21" fmla="*/ 28138 h 95371"/>
                <a:gd name="connsiteX22" fmla="*/ 153924 w 177337"/>
                <a:gd name="connsiteY22" fmla="*/ 46902 h 95371"/>
                <a:gd name="connsiteX23" fmla="*/ 165259 w 177337"/>
                <a:gd name="connsiteY23" fmla="*/ 60427 h 95371"/>
                <a:gd name="connsiteX24" fmla="*/ 168783 w 177337"/>
                <a:gd name="connsiteY24" fmla="*/ 62713 h 95371"/>
                <a:gd name="connsiteX25" fmla="*/ 169831 w 177337"/>
                <a:gd name="connsiteY25" fmla="*/ 64142 h 95371"/>
                <a:gd name="connsiteX26" fmla="*/ 171069 w 177337"/>
                <a:gd name="connsiteY26" fmla="*/ 66523 h 95371"/>
                <a:gd name="connsiteX27" fmla="*/ 169545 w 177337"/>
                <a:gd name="connsiteY27" fmla="*/ 74239 h 95371"/>
                <a:gd name="connsiteX28" fmla="*/ 169259 w 177337"/>
                <a:gd name="connsiteY28" fmla="*/ 74524 h 95371"/>
                <a:gd name="connsiteX29" fmla="*/ 156877 w 177337"/>
                <a:gd name="connsiteY29" fmla="*/ 80811 h 95371"/>
                <a:gd name="connsiteX30" fmla="*/ 138494 w 177337"/>
                <a:gd name="connsiteY30" fmla="*/ 82621 h 95371"/>
                <a:gd name="connsiteX31" fmla="*/ 108871 w 177337"/>
                <a:gd name="connsiteY31" fmla="*/ 80239 h 95371"/>
                <a:gd name="connsiteX32" fmla="*/ 100489 w 177337"/>
                <a:gd name="connsiteY32" fmla="*/ 78811 h 95371"/>
                <a:gd name="connsiteX33" fmla="*/ 63151 w 177337"/>
                <a:gd name="connsiteY33" fmla="*/ 69857 h 95371"/>
                <a:gd name="connsiteX34" fmla="*/ 46482 w 177337"/>
                <a:gd name="connsiteY34" fmla="*/ 62809 h 95371"/>
                <a:gd name="connsiteX35" fmla="*/ 45530 w 177337"/>
                <a:gd name="connsiteY35" fmla="*/ 62332 h 95371"/>
                <a:gd name="connsiteX36" fmla="*/ 39243 w 177337"/>
                <a:gd name="connsiteY36" fmla="*/ 60618 h 95371"/>
                <a:gd name="connsiteX37" fmla="*/ 4096 w 177337"/>
                <a:gd name="connsiteY37" fmla="*/ 54236 h 95371"/>
                <a:gd name="connsiteX38" fmla="*/ 4096 w 177337"/>
                <a:gd name="connsiteY38" fmla="*/ 54236 h 95371"/>
                <a:gd name="connsiteX39" fmla="*/ 0 w 177337"/>
                <a:gd name="connsiteY39" fmla="*/ 54236 h 95371"/>
                <a:gd name="connsiteX40" fmla="*/ 1143 w 177337"/>
                <a:gd name="connsiteY40" fmla="*/ 58999 h 95371"/>
                <a:gd name="connsiteX41" fmla="*/ 25622 w 177337"/>
                <a:gd name="connsiteY41" fmla="*/ 65857 h 95371"/>
                <a:gd name="connsiteX42" fmla="*/ 31147 w 177337"/>
                <a:gd name="connsiteY42" fmla="*/ 67095 h 95371"/>
                <a:gd name="connsiteX43" fmla="*/ 35719 w 177337"/>
                <a:gd name="connsiteY43" fmla="*/ 68428 h 95371"/>
                <a:gd name="connsiteX44" fmla="*/ 89440 w 177337"/>
                <a:gd name="connsiteY44" fmla="*/ 92812 h 95371"/>
                <a:gd name="connsiteX45" fmla="*/ 176784 w 177337"/>
                <a:gd name="connsiteY45" fmla="*/ 74334 h 95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77337" h="95371">
                  <a:moveTo>
                    <a:pt x="176784" y="74334"/>
                  </a:moveTo>
                  <a:cubicBezTo>
                    <a:pt x="178213" y="69095"/>
                    <a:pt x="177070" y="63761"/>
                    <a:pt x="171069" y="59475"/>
                  </a:cubicBezTo>
                  <a:cubicBezTo>
                    <a:pt x="169069" y="58046"/>
                    <a:pt x="166021" y="57760"/>
                    <a:pt x="164116" y="56332"/>
                  </a:cubicBezTo>
                  <a:cubicBezTo>
                    <a:pt x="162401" y="54998"/>
                    <a:pt x="161163" y="49759"/>
                    <a:pt x="160211" y="47569"/>
                  </a:cubicBezTo>
                  <a:cubicBezTo>
                    <a:pt x="157163" y="40520"/>
                    <a:pt x="153448" y="33757"/>
                    <a:pt x="148876" y="27471"/>
                  </a:cubicBezTo>
                  <a:cubicBezTo>
                    <a:pt x="140589" y="16136"/>
                    <a:pt x="129540" y="6706"/>
                    <a:pt x="115919" y="2515"/>
                  </a:cubicBezTo>
                  <a:cubicBezTo>
                    <a:pt x="104108" y="-1104"/>
                    <a:pt x="90678" y="-533"/>
                    <a:pt x="78391" y="2420"/>
                  </a:cubicBezTo>
                  <a:cubicBezTo>
                    <a:pt x="69247" y="6706"/>
                    <a:pt x="61055" y="12802"/>
                    <a:pt x="52102" y="18327"/>
                  </a:cubicBezTo>
                  <a:cubicBezTo>
                    <a:pt x="47530" y="21184"/>
                    <a:pt x="42577" y="23185"/>
                    <a:pt x="37529" y="24232"/>
                  </a:cubicBezTo>
                  <a:cubicBezTo>
                    <a:pt x="34766" y="26423"/>
                    <a:pt x="32004" y="28423"/>
                    <a:pt x="28861" y="29757"/>
                  </a:cubicBezTo>
                  <a:cubicBezTo>
                    <a:pt x="21336" y="32900"/>
                    <a:pt x="15621" y="25947"/>
                    <a:pt x="8001" y="27185"/>
                  </a:cubicBezTo>
                  <a:cubicBezTo>
                    <a:pt x="5334" y="27661"/>
                    <a:pt x="3334" y="30519"/>
                    <a:pt x="2096" y="34329"/>
                  </a:cubicBezTo>
                  <a:lnTo>
                    <a:pt x="5525" y="34615"/>
                  </a:lnTo>
                  <a:lnTo>
                    <a:pt x="10001" y="35186"/>
                  </a:lnTo>
                  <a:cubicBezTo>
                    <a:pt x="18955" y="36329"/>
                    <a:pt x="30290" y="37377"/>
                    <a:pt x="35433" y="37472"/>
                  </a:cubicBezTo>
                  <a:cubicBezTo>
                    <a:pt x="41148" y="37567"/>
                    <a:pt x="45815" y="36424"/>
                    <a:pt x="51149" y="33567"/>
                  </a:cubicBezTo>
                  <a:cubicBezTo>
                    <a:pt x="54197" y="31948"/>
                    <a:pt x="57150" y="30043"/>
                    <a:pt x="60293" y="28042"/>
                  </a:cubicBezTo>
                  <a:cubicBezTo>
                    <a:pt x="62198" y="26804"/>
                    <a:pt x="64103" y="25566"/>
                    <a:pt x="66008" y="24423"/>
                  </a:cubicBezTo>
                  <a:cubicBezTo>
                    <a:pt x="81058" y="15374"/>
                    <a:pt x="98393" y="11469"/>
                    <a:pt x="113348" y="13755"/>
                  </a:cubicBezTo>
                  <a:cubicBezTo>
                    <a:pt x="113443" y="13755"/>
                    <a:pt x="113633" y="13755"/>
                    <a:pt x="113729" y="13755"/>
                  </a:cubicBezTo>
                  <a:lnTo>
                    <a:pt x="114014" y="13850"/>
                  </a:lnTo>
                  <a:cubicBezTo>
                    <a:pt x="124778" y="15660"/>
                    <a:pt x="134112" y="20422"/>
                    <a:pt x="141637" y="28138"/>
                  </a:cubicBezTo>
                  <a:cubicBezTo>
                    <a:pt x="146495" y="33091"/>
                    <a:pt x="150305" y="38901"/>
                    <a:pt x="153924" y="46902"/>
                  </a:cubicBezTo>
                  <a:cubicBezTo>
                    <a:pt x="156972" y="53665"/>
                    <a:pt x="159544" y="58618"/>
                    <a:pt x="165259" y="60427"/>
                  </a:cubicBezTo>
                  <a:cubicBezTo>
                    <a:pt x="166592" y="60808"/>
                    <a:pt x="167831" y="61666"/>
                    <a:pt x="168783" y="62713"/>
                  </a:cubicBezTo>
                  <a:cubicBezTo>
                    <a:pt x="169164" y="63094"/>
                    <a:pt x="169545" y="63571"/>
                    <a:pt x="169831" y="64142"/>
                  </a:cubicBezTo>
                  <a:cubicBezTo>
                    <a:pt x="170402" y="64809"/>
                    <a:pt x="170783" y="65571"/>
                    <a:pt x="171069" y="66523"/>
                  </a:cubicBezTo>
                  <a:cubicBezTo>
                    <a:pt x="171641" y="68619"/>
                    <a:pt x="171069" y="72334"/>
                    <a:pt x="169545" y="74239"/>
                  </a:cubicBezTo>
                  <a:lnTo>
                    <a:pt x="169259" y="74524"/>
                  </a:lnTo>
                  <a:cubicBezTo>
                    <a:pt x="165735" y="78525"/>
                    <a:pt x="160973" y="79954"/>
                    <a:pt x="156877" y="80811"/>
                  </a:cubicBezTo>
                  <a:cubicBezTo>
                    <a:pt x="151352" y="81859"/>
                    <a:pt x="145352" y="82525"/>
                    <a:pt x="138494" y="82621"/>
                  </a:cubicBezTo>
                  <a:cubicBezTo>
                    <a:pt x="129540" y="82716"/>
                    <a:pt x="120110" y="81954"/>
                    <a:pt x="108871" y="80239"/>
                  </a:cubicBezTo>
                  <a:cubicBezTo>
                    <a:pt x="106204" y="79763"/>
                    <a:pt x="103346" y="79287"/>
                    <a:pt x="100489" y="78811"/>
                  </a:cubicBezTo>
                  <a:cubicBezTo>
                    <a:pt x="87058" y="76334"/>
                    <a:pt x="74962" y="73858"/>
                    <a:pt x="63151" y="69857"/>
                  </a:cubicBezTo>
                  <a:cubicBezTo>
                    <a:pt x="57341" y="67857"/>
                    <a:pt x="51816" y="65285"/>
                    <a:pt x="46482" y="62809"/>
                  </a:cubicBezTo>
                  <a:lnTo>
                    <a:pt x="45530" y="62332"/>
                  </a:lnTo>
                  <a:cubicBezTo>
                    <a:pt x="45434" y="62332"/>
                    <a:pt x="44387" y="61951"/>
                    <a:pt x="39243" y="60618"/>
                  </a:cubicBezTo>
                  <a:lnTo>
                    <a:pt x="4096" y="54236"/>
                  </a:lnTo>
                  <a:lnTo>
                    <a:pt x="4096" y="54236"/>
                  </a:lnTo>
                  <a:cubicBezTo>
                    <a:pt x="2762" y="54236"/>
                    <a:pt x="1429" y="54236"/>
                    <a:pt x="0" y="54236"/>
                  </a:cubicBezTo>
                  <a:cubicBezTo>
                    <a:pt x="191" y="56903"/>
                    <a:pt x="572" y="58713"/>
                    <a:pt x="1143" y="58999"/>
                  </a:cubicBezTo>
                  <a:cubicBezTo>
                    <a:pt x="8287" y="62999"/>
                    <a:pt x="17717" y="64047"/>
                    <a:pt x="25622" y="65857"/>
                  </a:cubicBezTo>
                  <a:cubicBezTo>
                    <a:pt x="27432" y="66238"/>
                    <a:pt x="29242" y="66714"/>
                    <a:pt x="31147" y="67095"/>
                  </a:cubicBezTo>
                  <a:cubicBezTo>
                    <a:pt x="30861" y="67000"/>
                    <a:pt x="34195" y="68143"/>
                    <a:pt x="35719" y="68428"/>
                  </a:cubicBezTo>
                  <a:cubicBezTo>
                    <a:pt x="36290" y="69476"/>
                    <a:pt x="74867" y="89955"/>
                    <a:pt x="89440" y="92812"/>
                  </a:cubicBezTo>
                  <a:cubicBezTo>
                    <a:pt x="142875" y="103099"/>
                    <a:pt x="175451" y="79382"/>
                    <a:pt x="176784" y="74334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B3C6ECDA-ED94-48BD-9031-0539A8C73FE7}"/>
                </a:ext>
              </a:extLst>
            </p:cNvPr>
            <p:cNvSpPr/>
            <p:nvPr/>
          </p:nvSpPr>
          <p:spPr>
            <a:xfrm>
              <a:off x="6500729" y="2706630"/>
              <a:ext cx="1143" cy="761"/>
            </a:xfrm>
            <a:custGeom>
              <a:avLst/>
              <a:gdLst>
                <a:gd name="connsiteX0" fmla="*/ 476 w 1143"/>
                <a:gd name="connsiteY0" fmla="*/ 476 h 761"/>
                <a:gd name="connsiteX1" fmla="*/ 0 w 1143"/>
                <a:gd name="connsiteY1" fmla="*/ 762 h 761"/>
                <a:gd name="connsiteX2" fmla="*/ 1143 w 1143"/>
                <a:gd name="connsiteY2" fmla="*/ 0 h 761"/>
                <a:gd name="connsiteX3" fmla="*/ 476 w 1143"/>
                <a:gd name="connsiteY3" fmla="*/ 476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476" y="476"/>
                  </a:moveTo>
                  <a:cubicBezTo>
                    <a:pt x="286" y="571"/>
                    <a:pt x="191" y="667"/>
                    <a:pt x="0" y="762"/>
                  </a:cubicBezTo>
                  <a:cubicBezTo>
                    <a:pt x="381" y="476"/>
                    <a:pt x="762" y="286"/>
                    <a:pt x="1143" y="0"/>
                  </a:cubicBezTo>
                  <a:cubicBezTo>
                    <a:pt x="952" y="191"/>
                    <a:pt x="667" y="286"/>
                    <a:pt x="476" y="476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6F0EB7B5-21E9-4D81-8A3D-0A0E80B9391C}"/>
                </a:ext>
              </a:extLst>
            </p:cNvPr>
            <p:cNvSpPr/>
            <p:nvPr/>
          </p:nvSpPr>
          <p:spPr>
            <a:xfrm>
              <a:off x="6452533" y="2729776"/>
              <a:ext cx="5429" cy="11906"/>
            </a:xfrm>
            <a:custGeom>
              <a:avLst/>
              <a:gdLst>
                <a:gd name="connsiteX0" fmla="*/ 5429 w 5429"/>
                <a:gd name="connsiteY0" fmla="*/ 1333 h 11906"/>
                <a:gd name="connsiteX1" fmla="*/ 1333 w 5429"/>
                <a:gd name="connsiteY1" fmla="*/ 0 h 11906"/>
                <a:gd name="connsiteX2" fmla="*/ 0 w 5429"/>
                <a:gd name="connsiteY2" fmla="*/ 11811 h 11906"/>
                <a:gd name="connsiteX3" fmla="*/ 4477 w 5429"/>
                <a:gd name="connsiteY3" fmla="*/ 11906 h 11906"/>
                <a:gd name="connsiteX4" fmla="*/ 5429 w 5429"/>
                <a:gd name="connsiteY4" fmla="*/ 1333 h 1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29" h="11906">
                  <a:moveTo>
                    <a:pt x="5429" y="1333"/>
                  </a:moveTo>
                  <a:lnTo>
                    <a:pt x="1333" y="0"/>
                  </a:lnTo>
                  <a:cubicBezTo>
                    <a:pt x="476" y="3810"/>
                    <a:pt x="95" y="8096"/>
                    <a:pt x="0" y="11811"/>
                  </a:cubicBezTo>
                  <a:cubicBezTo>
                    <a:pt x="1619" y="11811"/>
                    <a:pt x="3143" y="11811"/>
                    <a:pt x="4477" y="11906"/>
                  </a:cubicBezTo>
                  <a:lnTo>
                    <a:pt x="5429" y="1333"/>
                  </a:ln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1C987D18-CC53-45E9-B710-0115C26902AD}"/>
                </a:ext>
              </a:extLst>
            </p:cNvPr>
            <p:cNvSpPr/>
            <p:nvPr/>
          </p:nvSpPr>
          <p:spPr>
            <a:xfrm>
              <a:off x="6572073" y="2735491"/>
              <a:ext cx="33908" cy="26055"/>
            </a:xfrm>
            <a:custGeom>
              <a:avLst/>
              <a:gdLst>
                <a:gd name="connsiteX0" fmla="*/ 30194 w 33908"/>
                <a:gd name="connsiteY0" fmla="*/ 25813 h 26055"/>
                <a:gd name="connsiteX1" fmla="*/ 33909 w 33908"/>
                <a:gd name="connsiteY1" fmla="*/ 25622 h 26055"/>
                <a:gd name="connsiteX2" fmla="*/ 19145 w 33908"/>
                <a:gd name="connsiteY2" fmla="*/ 5620 h 26055"/>
                <a:gd name="connsiteX3" fmla="*/ 14668 w 33908"/>
                <a:gd name="connsiteY3" fmla="*/ 0 h 26055"/>
                <a:gd name="connsiteX4" fmla="*/ 14383 w 33908"/>
                <a:gd name="connsiteY4" fmla="*/ 4858 h 26055"/>
                <a:gd name="connsiteX5" fmla="*/ 0 w 33908"/>
                <a:gd name="connsiteY5" fmla="*/ 24860 h 26055"/>
                <a:gd name="connsiteX6" fmla="*/ 12192 w 33908"/>
                <a:gd name="connsiteY6" fmla="*/ 25718 h 26055"/>
                <a:gd name="connsiteX7" fmla="*/ 30194 w 33908"/>
                <a:gd name="connsiteY7" fmla="*/ 25813 h 26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908" h="26055">
                  <a:moveTo>
                    <a:pt x="30194" y="25813"/>
                  </a:moveTo>
                  <a:cubicBezTo>
                    <a:pt x="31432" y="25718"/>
                    <a:pt x="32671" y="25622"/>
                    <a:pt x="33909" y="25622"/>
                  </a:cubicBezTo>
                  <a:cubicBezTo>
                    <a:pt x="27527" y="20860"/>
                    <a:pt x="23431" y="12097"/>
                    <a:pt x="19145" y="5620"/>
                  </a:cubicBezTo>
                  <a:cubicBezTo>
                    <a:pt x="17812" y="3620"/>
                    <a:pt x="16288" y="1715"/>
                    <a:pt x="14668" y="0"/>
                  </a:cubicBezTo>
                  <a:cubicBezTo>
                    <a:pt x="14668" y="1619"/>
                    <a:pt x="14573" y="3239"/>
                    <a:pt x="14383" y="4858"/>
                  </a:cubicBezTo>
                  <a:cubicBezTo>
                    <a:pt x="12954" y="13907"/>
                    <a:pt x="7334" y="21146"/>
                    <a:pt x="0" y="24860"/>
                  </a:cubicBezTo>
                  <a:cubicBezTo>
                    <a:pt x="4096" y="25146"/>
                    <a:pt x="8096" y="25432"/>
                    <a:pt x="12192" y="25718"/>
                  </a:cubicBezTo>
                  <a:cubicBezTo>
                    <a:pt x="18097" y="26099"/>
                    <a:pt x="24193" y="26194"/>
                    <a:pt x="30194" y="25813"/>
                  </a:cubicBezTo>
                  <a:close/>
                </a:path>
              </a:pathLst>
            </a:custGeom>
            <a:solidFill>
              <a:srgbClr val="EFEF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391CE7B4-8568-49AC-A324-19E607BD2910}"/>
                </a:ext>
              </a:extLst>
            </p:cNvPr>
            <p:cNvSpPr/>
            <p:nvPr/>
          </p:nvSpPr>
          <p:spPr>
            <a:xfrm>
              <a:off x="6505968" y="2725680"/>
              <a:ext cx="38957" cy="30765"/>
            </a:xfrm>
            <a:custGeom>
              <a:avLst/>
              <a:gdLst>
                <a:gd name="connsiteX0" fmla="*/ 38957 w 38957"/>
                <a:gd name="connsiteY0" fmla="*/ 30766 h 30765"/>
                <a:gd name="connsiteX1" fmla="*/ 30861 w 38957"/>
                <a:gd name="connsiteY1" fmla="*/ 6763 h 30765"/>
                <a:gd name="connsiteX2" fmla="*/ 32861 w 38957"/>
                <a:gd name="connsiteY2" fmla="*/ 0 h 30765"/>
                <a:gd name="connsiteX3" fmla="*/ 20955 w 38957"/>
                <a:gd name="connsiteY3" fmla="*/ 5905 h 30765"/>
                <a:gd name="connsiteX4" fmla="*/ 0 w 38957"/>
                <a:gd name="connsiteY4" fmla="*/ 17812 h 30765"/>
                <a:gd name="connsiteX5" fmla="*/ 8858 w 38957"/>
                <a:gd name="connsiteY5" fmla="*/ 21431 h 30765"/>
                <a:gd name="connsiteX6" fmla="*/ 38957 w 38957"/>
                <a:gd name="connsiteY6" fmla="*/ 30766 h 3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957" h="30765">
                  <a:moveTo>
                    <a:pt x="38957" y="30766"/>
                  </a:moveTo>
                  <a:cubicBezTo>
                    <a:pt x="32766" y="25051"/>
                    <a:pt x="29432" y="16097"/>
                    <a:pt x="30861" y="6763"/>
                  </a:cubicBezTo>
                  <a:cubicBezTo>
                    <a:pt x="31242" y="4381"/>
                    <a:pt x="31909" y="2096"/>
                    <a:pt x="32861" y="0"/>
                  </a:cubicBezTo>
                  <a:cubicBezTo>
                    <a:pt x="28765" y="1524"/>
                    <a:pt x="24765" y="3524"/>
                    <a:pt x="20955" y="5905"/>
                  </a:cubicBezTo>
                  <a:cubicBezTo>
                    <a:pt x="14002" y="10192"/>
                    <a:pt x="7239" y="14573"/>
                    <a:pt x="0" y="17812"/>
                  </a:cubicBezTo>
                  <a:cubicBezTo>
                    <a:pt x="2953" y="19050"/>
                    <a:pt x="5906" y="20288"/>
                    <a:pt x="8858" y="21431"/>
                  </a:cubicBezTo>
                  <a:cubicBezTo>
                    <a:pt x="18764" y="24955"/>
                    <a:pt x="28861" y="28289"/>
                    <a:pt x="38957" y="30766"/>
                  </a:cubicBezTo>
                  <a:close/>
                </a:path>
              </a:pathLst>
            </a:custGeom>
            <a:solidFill>
              <a:srgbClr val="EFEF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94949E0A-8457-4F8F-BDAB-75052491C392}"/>
                </a:ext>
              </a:extLst>
            </p:cNvPr>
            <p:cNvSpPr/>
            <p:nvPr/>
          </p:nvSpPr>
          <p:spPr>
            <a:xfrm>
              <a:off x="6461391" y="2709508"/>
              <a:ext cx="158217" cy="60192"/>
            </a:xfrm>
            <a:custGeom>
              <a:avLst/>
              <a:gdLst>
                <a:gd name="connsiteX0" fmla="*/ 38576 w 158217"/>
                <a:gd name="connsiteY0" fmla="*/ 40271 h 60192"/>
                <a:gd name="connsiteX1" fmla="*/ 55817 w 158217"/>
                <a:gd name="connsiteY1" fmla="*/ 47605 h 60192"/>
                <a:gd name="connsiteX2" fmla="*/ 92583 w 158217"/>
                <a:gd name="connsiteY2" fmla="*/ 56368 h 60192"/>
                <a:gd name="connsiteX3" fmla="*/ 129826 w 158217"/>
                <a:gd name="connsiteY3" fmla="*/ 60178 h 60192"/>
                <a:gd name="connsiteX4" fmla="*/ 147447 w 158217"/>
                <a:gd name="connsiteY4" fmla="*/ 58463 h 60192"/>
                <a:gd name="connsiteX5" fmla="*/ 157448 w 158217"/>
                <a:gd name="connsiteY5" fmla="*/ 53606 h 60192"/>
                <a:gd name="connsiteX6" fmla="*/ 157544 w 158217"/>
                <a:gd name="connsiteY6" fmla="*/ 53510 h 60192"/>
                <a:gd name="connsiteX7" fmla="*/ 157734 w 158217"/>
                <a:gd name="connsiteY7" fmla="*/ 49319 h 60192"/>
                <a:gd name="connsiteX8" fmla="*/ 155258 w 158217"/>
                <a:gd name="connsiteY8" fmla="*/ 47033 h 60192"/>
                <a:gd name="connsiteX9" fmla="*/ 141256 w 158217"/>
                <a:gd name="connsiteY9" fmla="*/ 31222 h 60192"/>
                <a:gd name="connsiteX10" fmla="*/ 129921 w 158217"/>
                <a:gd name="connsiteY10" fmla="*/ 13696 h 60192"/>
                <a:gd name="connsiteX11" fmla="*/ 104489 w 158217"/>
                <a:gd name="connsiteY11" fmla="*/ 647 h 60192"/>
                <a:gd name="connsiteX12" fmla="*/ 104299 w 158217"/>
                <a:gd name="connsiteY12" fmla="*/ 647 h 60192"/>
                <a:gd name="connsiteX13" fmla="*/ 104108 w 158217"/>
                <a:gd name="connsiteY13" fmla="*/ 647 h 60192"/>
                <a:gd name="connsiteX14" fmla="*/ 59436 w 158217"/>
                <a:gd name="connsiteY14" fmla="*/ 10743 h 60192"/>
                <a:gd name="connsiteX15" fmla="*/ 44386 w 158217"/>
                <a:gd name="connsiteY15" fmla="*/ 19982 h 60192"/>
                <a:gd name="connsiteX16" fmla="*/ 26670 w 158217"/>
                <a:gd name="connsiteY16" fmla="*/ 24364 h 60192"/>
                <a:gd name="connsiteX17" fmla="*/ 857 w 158217"/>
                <a:gd name="connsiteY17" fmla="*/ 22078 h 60192"/>
                <a:gd name="connsiteX18" fmla="*/ 0 w 158217"/>
                <a:gd name="connsiteY18" fmla="*/ 32555 h 60192"/>
                <a:gd name="connsiteX19" fmla="*/ 31528 w 158217"/>
                <a:gd name="connsiteY19" fmla="*/ 38366 h 60192"/>
                <a:gd name="connsiteX20" fmla="*/ 38576 w 158217"/>
                <a:gd name="connsiteY20" fmla="*/ 40271 h 60192"/>
                <a:gd name="connsiteX21" fmla="*/ 124968 w 158217"/>
                <a:gd name="connsiteY21" fmla="*/ 30841 h 60192"/>
                <a:gd name="connsiteX22" fmla="*/ 125254 w 158217"/>
                <a:gd name="connsiteY22" fmla="*/ 25983 h 60192"/>
                <a:gd name="connsiteX23" fmla="*/ 129731 w 158217"/>
                <a:gd name="connsiteY23" fmla="*/ 31603 h 60192"/>
                <a:gd name="connsiteX24" fmla="*/ 144494 w 158217"/>
                <a:gd name="connsiteY24" fmla="*/ 51605 h 60192"/>
                <a:gd name="connsiteX25" fmla="*/ 140779 w 158217"/>
                <a:gd name="connsiteY25" fmla="*/ 51796 h 60192"/>
                <a:gd name="connsiteX26" fmla="*/ 122682 w 158217"/>
                <a:gd name="connsiteY26" fmla="*/ 51701 h 60192"/>
                <a:gd name="connsiteX27" fmla="*/ 110490 w 158217"/>
                <a:gd name="connsiteY27" fmla="*/ 50843 h 60192"/>
                <a:gd name="connsiteX28" fmla="*/ 124968 w 158217"/>
                <a:gd name="connsiteY28" fmla="*/ 30841 h 60192"/>
                <a:gd name="connsiteX29" fmla="*/ 91440 w 158217"/>
                <a:gd name="connsiteY29" fmla="*/ 15982 h 60192"/>
                <a:gd name="connsiteX30" fmla="*/ 101441 w 158217"/>
                <a:gd name="connsiteY30" fmla="*/ 25983 h 60192"/>
                <a:gd name="connsiteX31" fmla="*/ 91440 w 158217"/>
                <a:gd name="connsiteY31" fmla="*/ 35984 h 60192"/>
                <a:gd name="connsiteX32" fmla="*/ 81439 w 158217"/>
                <a:gd name="connsiteY32" fmla="*/ 25983 h 60192"/>
                <a:gd name="connsiteX33" fmla="*/ 91440 w 158217"/>
                <a:gd name="connsiteY33" fmla="*/ 15982 h 60192"/>
                <a:gd name="connsiteX34" fmla="*/ 65532 w 158217"/>
                <a:gd name="connsiteY34" fmla="*/ 21983 h 60192"/>
                <a:gd name="connsiteX35" fmla="*/ 77438 w 158217"/>
                <a:gd name="connsiteY35" fmla="*/ 16077 h 60192"/>
                <a:gd name="connsiteX36" fmla="*/ 75438 w 158217"/>
                <a:gd name="connsiteY36" fmla="*/ 22840 h 60192"/>
                <a:gd name="connsiteX37" fmla="*/ 83534 w 158217"/>
                <a:gd name="connsiteY37" fmla="*/ 46843 h 60192"/>
                <a:gd name="connsiteX38" fmla="*/ 53531 w 158217"/>
                <a:gd name="connsiteY38" fmla="*/ 37508 h 60192"/>
                <a:gd name="connsiteX39" fmla="*/ 44672 w 158217"/>
                <a:gd name="connsiteY39" fmla="*/ 33889 h 60192"/>
                <a:gd name="connsiteX40" fmla="*/ 65532 w 158217"/>
                <a:gd name="connsiteY40" fmla="*/ 21983 h 60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8217" h="60192">
                  <a:moveTo>
                    <a:pt x="38576" y="40271"/>
                  </a:moveTo>
                  <a:cubicBezTo>
                    <a:pt x="44291" y="42938"/>
                    <a:pt x="49911" y="45605"/>
                    <a:pt x="55817" y="47605"/>
                  </a:cubicBezTo>
                  <a:cubicBezTo>
                    <a:pt x="67723" y="51605"/>
                    <a:pt x="80296" y="54082"/>
                    <a:pt x="92583" y="56368"/>
                  </a:cubicBezTo>
                  <a:cubicBezTo>
                    <a:pt x="104870" y="58654"/>
                    <a:pt x="117253" y="60368"/>
                    <a:pt x="129826" y="60178"/>
                  </a:cubicBezTo>
                  <a:cubicBezTo>
                    <a:pt x="135731" y="60083"/>
                    <a:pt x="141637" y="59606"/>
                    <a:pt x="147447" y="58463"/>
                  </a:cubicBezTo>
                  <a:cubicBezTo>
                    <a:pt x="151352" y="57701"/>
                    <a:pt x="154877" y="56558"/>
                    <a:pt x="157448" y="53606"/>
                  </a:cubicBezTo>
                  <a:cubicBezTo>
                    <a:pt x="157448" y="53606"/>
                    <a:pt x="157448" y="53510"/>
                    <a:pt x="157544" y="53510"/>
                  </a:cubicBezTo>
                  <a:cubicBezTo>
                    <a:pt x="158020" y="52939"/>
                    <a:pt x="158686" y="49605"/>
                    <a:pt x="157734" y="49319"/>
                  </a:cubicBezTo>
                  <a:cubicBezTo>
                    <a:pt x="157258" y="48272"/>
                    <a:pt x="156400" y="47414"/>
                    <a:pt x="155258" y="47033"/>
                  </a:cubicBezTo>
                  <a:cubicBezTo>
                    <a:pt x="147638" y="44747"/>
                    <a:pt x="144399" y="38270"/>
                    <a:pt x="141256" y="31222"/>
                  </a:cubicBezTo>
                  <a:cubicBezTo>
                    <a:pt x="138303" y="24650"/>
                    <a:pt x="134874" y="18839"/>
                    <a:pt x="129921" y="13696"/>
                  </a:cubicBezTo>
                  <a:cubicBezTo>
                    <a:pt x="122587" y="6266"/>
                    <a:pt x="113824" y="2171"/>
                    <a:pt x="104489" y="647"/>
                  </a:cubicBezTo>
                  <a:cubicBezTo>
                    <a:pt x="104394" y="647"/>
                    <a:pt x="104394" y="647"/>
                    <a:pt x="104299" y="647"/>
                  </a:cubicBezTo>
                  <a:cubicBezTo>
                    <a:pt x="104204" y="647"/>
                    <a:pt x="104108" y="647"/>
                    <a:pt x="104108" y="647"/>
                  </a:cubicBezTo>
                  <a:cubicBezTo>
                    <a:pt x="89059" y="-1735"/>
                    <a:pt x="72771" y="2647"/>
                    <a:pt x="59436" y="10743"/>
                  </a:cubicBezTo>
                  <a:cubicBezTo>
                    <a:pt x="54388" y="13791"/>
                    <a:pt x="49530" y="17220"/>
                    <a:pt x="44386" y="19982"/>
                  </a:cubicBezTo>
                  <a:cubicBezTo>
                    <a:pt x="38576" y="23030"/>
                    <a:pt x="33147" y="24459"/>
                    <a:pt x="26670" y="24364"/>
                  </a:cubicBezTo>
                  <a:cubicBezTo>
                    <a:pt x="20193" y="24269"/>
                    <a:pt x="857" y="22078"/>
                    <a:pt x="857" y="22078"/>
                  </a:cubicBezTo>
                  <a:lnTo>
                    <a:pt x="0" y="32555"/>
                  </a:lnTo>
                  <a:cubicBezTo>
                    <a:pt x="0" y="32555"/>
                    <a:pt x="26860" y="37223"/>
                    <a:pt x="31528" y="38366"/>
                  </a:cubicBezTo>
                  <a:cubicBezTo>
                    <a:pt x="34861" y="39128"/>
                    <a:pt x="37909" y="39890"/>
                    <a:pt x="38576" y="40271"/>
                  </a:cubicBezTo>
                  <a:close/>
                  <a:moveTo>
                    <a:pt x="124968" y="30841"/>
                  </a:moveTo>
                  <a:cubicBezTo>
                    <a:pt x="125254" y="29222"/>
                    <a:pt x="125349" y="27602"/>
                    <a:pt x="125254" y="25983"/>
                  </a:cubicBezTo>
                  <a:cubicBezTo>
                    <a:pt x="126873" y="27698"/>
                    <a:pt x="128397" y="29603"/>
                    <a:pt x="129731" y="31603"/>
                  </a:cubicBezTo>
                  <a:cubicBezTo>
                    <a:pt x="134017" y="38080"/>
                    <a:pt x="138113" y="46938"/>
                    <a:pt x="144494" y="51605"/>
                  </a:cubicBezTo>
                  <a:cubicBezTo>
                    <a:pt x="143256" y="51701"/>
                    <a:pt x="142018" y="51796"/>
                    <a:pt x="140779" y="51796"/>
                  </a:cubicBezTo>
                  <a:cubicBezTo>
                    <a:pt x="134684" y="52177"/>
                    <a:pt x="128683" y="52177"/>
                    <a:pt x="122682" y="51701"/>
                  </a:cubicBezTo>
                  <a:cubicBezTo>
                    <a:pt x="118681" y="51415"/>
                    <a:pt x="114586" y="51129"/>
                    <a:pt x="110490" y="50843"/>
                  </a:cubicBezTo>
                  <a:cubicBezTo>
                    <a:pt x="117919" y="47129"/>
                    <a:pt x="123539" y="39794"/>
                    <a:pt x="124968" y="30841"/>
                  </a:cubicBezTo>
                  <a:close/>
                  <a:moveTo>
                    <a:pt x="91440" y="15982"/>
                  </a:moveTo>
                  <a:cubicBezTo>
                    <a:pt x="96965" y="15982"/>
                    <a:pt x="101441" y="20459"/>
                    <a:pt x="101441" y="25983"/>
                  </a:cubicBezTo>
                  <a:cubicBezTo>
                    <a:pt x="101441" y="31508"/>
                    <a:pt x="96965" y="35984"/>
                    <a:pt x="91440" y="35984"/>
                  </a:cubicBezTo>
                  <a:cubicBezTo>
                    <a:pt x="85915" y="35984"/>
                    <a:pt x="81439" y="31508"/>
                    <a:pt x="81439" y="25983"/>
                  </a:cubicBezTo>
                  <a:cubicBezTo>
                    <a:pt x="81439" y="20459"/>
                    <a:pt x="85915" y="15982"/>
                    <a:pt x="91440" y="15982"/>
                  </a:cubicBezTo>
                  <a:close/>
                  <a:moveTo>
                    <a:pt x="65532" y="21983"/>
                  </a:moveTo>
                  <a:cubicBezTo>
                    <a:pt x="69342" y="19601"/>
                    <a:pt x="73342" y="17601"/>
                    <a:pt x="77438" y="16077"/>
                  </a:cubicBezTo>
                  <a:cubicBezTo>
                    <a:pt x="76486" y="18173"/>
                    <a:pt x="75819" y="20459"/>
                    <a:pt x="75438" y="22840"/>
                  </a:cubicBezTo>
                  <a:cubicBezTo>
                    <a:pt x="73914" y="32174"/>
                    <a:pt x="77248" y="41033"/>
                    <a:pt x="83534" y="46843"/>
                  </a:cubicBezTo>
                  <a:cubicBezTo>
                    <a:pt x="73438" y="44366"/>
                    <a:pt x="63341" y="41033"/>
                    <a:pt x="53531" y="37508"/>
                  </a:cubicBezTo>
                  <a:cubicBezTo>
                    <a:pt x="50483" y="36461"/>
                    <a:pt x="47530" y="35127"/>
                    <a:pt x="44672" y="33889"/>
                  </a:cubicBezTo>
                  <a:cubicBezTo>
                    <a:pt x="51911" y="30746"/>
                    <a:pt x="58674" y="26269"/>
                    <a:pt x="65532" y="21983"/>
                  </a:cubicBezTo>
                  <a:close/>
                </a:path>
              </a:pathLst>
            </a:custGeom>
            <a:solidFill>
              <a:srgbClr val="1E1E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2B86D9A5-F7CC-4333-B236-6F0494E1CB1F}"/>
                </a:ext>
              </a:extLst>
            </p:cNvPr>
            <p:cNvSpPr/>
            <p:nvPr/>
          </p:nvSpPr>
          <p:spPr>
            <a:xfrm>
              <a:off x="6201813" y="3460916"/>
              <a:ext cx="58408" cy="236316"/>
            </a:xfrm>
            <a:custGeom>
              <a:avLst/>
              <a:gdLst>
                <a:gd name="connsiteX0" fmla="*/ 21928 w 58408"/>
                <a:gd name="connsiteY0" fmla="*/ 95726 h 236315"/>
                <a:gd name="connsiteX1" fmla="*/ 4211 w 58408"/>
                <a:gd name="connsiteY1" fmla="*/ 131254 h 236315"/>
                <a:gd name="connsiteX2" fmla="*/ 1544 w 58408"/>
                <a:gd name="connsiteY2" fmla="*/ 175069 h 236315"/>
                <a:gd name="connsiteX3" fmla="*/ 15070 w 58408"/>
                <a:gd name="connsiteY3" fmla="*/ 236315 h 236315"/>
                <a:gd name="connsiteX4" fmla="*/ 46883 w 58408"/>
                <a:gd name="connsiteY4" fmla="*/ 225076 h 236315"/>
                <a:gd name="connsiteX5" fmla="*/ 42502 w 58408"/>
                <a:gd name="connsiteY5" fmla="*/ 110014 h 236315"/>
                <a:gd name="connsiteX6" fmla="*/ 56313 w 58408"/>
                <a:gd name="connsiteY6" fmla="*/ 58293 h 236315"/>
                <a:gd name="connsiteX7" fmla="*/ 57266 w 58408"/>
                <a:gd name="connsiteY7" fmla="*/ 50959 h 236315"/>
                <a:gd name="connsiteX8" fmla="*/ 57361 w 58408"/>
                <a:gd name="connsiteY8" fmla="*/ 49721 h 236315"/>
                <a:gd name="connsiteX9" fmla="*/ 57932 w 58408"/>
                <a:gd name="connsiteY9" fmla="*/ 43720 h 236315"/>
                <a:gd name="connsiteX10" fmla="*/ 58028 w 58408"/>
                <a:gd name="connsiteY10" fmla="*/ 42767 h 236315"/>
                <a:gd name="connsiteX11" fmla="*/ 58313 w 58408"/>
                <a:gd name="connsiteY11" fmla="*/ 36385 h 236315"/>
                <a:gd name="connsiteX12" fmla="*/ 58313 w 58408"/>
                <a:gd name="connsiteY12" fmla="*/ 36004 h 236315"/>
                <a:gd name="connsiteX13" fmla="*/ 58409 w 58408"/>
                <a:gd name="connsiteY13" fmla="*/ 29051 h 236315"/>
                <a:gd name="connsiteX14" fmla="*/ 58409 w 58408"/>
                <a:gd name="connsiteY14" fmla="*/ 29051 h 236315"/>
                <a:gd name="connsiteX15" fmla="*/ 55837 w 58408"/>
                <a:gd name="connsiteY15" fmla="*/ 0 h 236315"/>
                <a:gd name="connsiteX16" fmla="*/ 55837 w 58408"/>
                <a:gd name="connsiteY16" fmla="*/ 0 h 236315"/>
                <a:gd name="connsiteX17" fmla="*/ 51551 w 58408"/>
                <a:gd name="connsiteY17" fmla="*/ 25813 h 236315"/>
                <a:gd name="connsiteX18" fmla="*/ 21928 w 58408"/>
                <a:gd name="connsiteY18" fmla="*/ 95726 h 236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408" h="236315">
                  <a:moveTo>
                    <a:pt x="21928" y="95726"/>
                  </a:moveTo>
                  <a:cubicBezTo>
                    <a:pt x="15260" y="107156"/>
                    <a:pt x="8593" y="118586"/>
                    <a:pt x="4211" y="131254"/>
                  </a:cubicBezTo>
                  <a:cubicBezTo>
                    <a:pt x="-837" y="145542"/>
                    <a:pt x="-837" y="160211"/>
                    <a:pt x="1544" y="175069"/>
                  </a:cubicBezTo>
                  <a:cubicBezTo>
                    <a:pt x="4878" y="195644"/>
                    <a:pt x="9926" y="216027"/>
                    <a:pt x="15070" y="236315"/>
                  </a:cubicBezTo>
                  <a:cubicBezTo>
                    <a:pt x="25452" y="232124"/>
                    <a:pt x="36120" y="228410"/>
                    <a:pt x="46883" y="225076"/>
                  </a:cubicBezTo>
                  <a:cubicBezTo>
                    <a:pt x="26214" y="146399"/>
                    <a:pt x="26214" y="139160"/>
                    <a:pt x="42502" y="110014"/>
                  </a:cubicBezTo>
                  <a:cubicBezTo>
                    <a:pt x="52313" y="92393"/>
                    <a:pt x="53265" y="78296"/>
                    <a:pt x="56313" y="58293"/>
                  </a:cubicBezTo>
                  <a:cubicBezTo>
                    <a:pt x="56694" y="55912"/>
                    <a:pt x="56980" y="53435"/>
                    <a:pt x="57266" y="50959"/>
                  </a:cubicBezTo>
                  <a:cubicBezTo>
                    <a:pt x="57266" y="50578"/>
                    <a:pt x="57361" y="50102"/>
                    <a:pt x="57361" y="49721"/>
                  </a:cubicBezTo>
                  <a:cubicBezTo>
                    <a:pt x="57551" y="47720"/>
                    <a:pt x="57742" y="45720"/>
                    <a:pt x="57932" y="43720"/>
                  </a:cubicBezTo>
                  <a:cubicBezTo>
                    <a:pt x="57932" y="43434"/>
                    <a:pt x="57932" y="43148"/>
                    <a:pt x="58028" y="42767"/>
                  </a:cubicBezTo>
                  <a:cubicBezTo>
                    <a:pt x="58123" y="40672"/>
                    <a:pt x="58313" y="38481"/>
                    <a:pt x="58313" y="36385"/>
                  </a:cubicBezTo>
                  <a:cubicBezTo>
                    <a:pt x="58313" y="36290"/>
                    <a:pt x="58313" y="36100"/>
                    <a:pt x="58313" y="36004"/>
                  </a:cubicBezTo>
                  <a:cubicBezTo>
                    <a:pt x="58409" y="33719"/>
                    <a:pt x="58409" y="31433"/>
                    <a:pt x="58409" y="29051"/>
                  </a:cubicBezTo>
                  <a:cubicBezTo>
                    <a:pt x="58409" y="29051"/>
                    <a:pt x="58409" y="29051"/>
                    <a:pt x="58409" y="29051"/>
                  </a:cubicBezTo>
                  <a:cubicBezTo>
                    <a:pt x="58313" y="19336"/>
                    <a:pt x="57456" y="9620"/>
                    <a:pt x="55837" y="0"/>
                  </a:cubicBezTo>
                  <a:lnTo>
                    <a:pt x="55837" y="0"/>
                  </a:lnTo>
                  <a:cubicBezTo>
                    <a:pt x="54980" y="8668"/>
                    <a:pt x="53646" y="17335"/>
                    <a:pt x="51551" y="25813"/>
                  </a:cubicBezTo>
                  <a:cubicBezTo>
                    <a:pt x="45645" y="50483"/>
                    <a:pt x="34691" y="73914"/>
                    <a:pt x="21928" y="95726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5747FAAC-5940-4E48-9995-3736BBDD00C7}"/>
                </a:ext>
              </a:extLst>
            </p:cNvPr>
            <p:cNvSpPr/>
            <p:nvPr/>
          </p:nvSpPr>
          <p:spPr>
            <a:xfrm>
              <a:off x="6277749" y="3818200"/>
              <a:ext cx="192785" cy="518022"/>
            </a:xfrm>
            <a:custGeom>
              <a:avLst/>
              <a:gdLst>
                <a:gd name="connsiteX0" fmla="*/ 120015 w 192785"/>
                <a:gd name="connsiteY0" fmla="*/ 505778 h 518021"/>
                <a:gd name="connsiteX1" fmla="*/ 104013 w 192785"/>
                <a:gd name="connsiteY1" fmla="*/ 485966 h 518021"/>
                <a:gd name="connsiteX2" fmla="*/ 108204 w 192785"/>
                <a:gd name="connsiteY2" fmla="*/ 449485 h 518021"/>
                <a:gd name="connsiteX3" fmla="*/ 111728 w 192785"/>
                <a:gd name="connsiteY3" fmla="*/ 429578 h 518021"/>
                <a:gd name="connsiteX4" fmla="*/ 111728 w 192785"/>
                <a:gd name="connsiteY4" fmla="*/ 429578 h 518021"/>
                <a:gd name="connsiteX5" fmla="*/ 104680 w 192785"/>
                <a:gd name="connsiteY5" fmla="*/ 430339 h 518021"/>
                <a:gd name="connsiteX6" fmla="*/ 104489 w 192785"/>
                <a:gd name="connsiteY6" fmla="*/ 430339 h 518021"/>
                <a:gd name="connsiteX7" fmla="*/ 112395 w 192785"/>
                <a:gd name="connsiteY7" fmla="*/ 401098 h 518021"/>
                <a:gd name="connsiteX8" fmla="*/ 112490 w 192785"/>
                <a:gd name="connsiteY8" fmla="*/ 400336 h 518021"/>
                <a:gd name="connsiteX9" fmla="*/ 104584 w 192785"/>
                <a:gd name="connsiteY9" fmla="*/ 359378 h 518021"/>
                <a:gd name="connsiteX10" fmla="*/ 84582 w 192785"/>
                <a:gd name="connsiteY10" fmla="*/ 316992 h 518021"/>
                <a:gd name="connsiteX11" fmla="*/ 74771 w 192785"/>
                <a:gd name="connsiteY11" fmla="*/ 304514 h 518021"/>
                <a:gd name="connsiteX12" fmla="*/ 59055 w 192785"/>
                <a:gd name="connsiteY12" fmla="*/ 221266 h 518021"/>
                <a:gd name="connsiteX13" fmla="*/ 56578 w 192785"/>
                <a:gd name="connsiteY13" fmla="*/ 209455 h 518021"/>
                <a:gd name="connsiteX14" fmla="*/ 34766 w 192785"/>
                <a:gd name="connsiteY14" fmla="*/ 111442 h 518021"/>
                <a:gd name="connsiteX15" fmla="*/ 1619 w 192785"/>
                <a:gd name="connsiteY15" fmla="*/ 5048 h 518021"/>
                <a:gd name="connsiteX16" fmla="*/ 0 w 192785"/>
                <a:gd name="connsiteY16" fmla="*/ 0 h 518021"/>
                <a:gd name="connsiteX17" fmla="*/ 286 w 192785"/>
                <a:gd name="connsiteY17" fmla="*/ 1714 h 518021"/>
                <a:gd name="connsiteX18" fmla="*/ 23622 w 192785"/>
                <a:gd name="connsiteY18" fmla="*/ 169259 h 518021"/>
                <a:gd name="connsiteX19" fmla="*/ 30194 w 192785"/>
                <a:gd name="connsiteY19" fmla="*/ 296037 h 518021"/>
                <a:gd name="connsiteX20" fmla="*/ 30194 w 192785"/>
                <a:gd name="connsiteY20" fmla="*/ 296037 h 518021"/>
                <a:gd name="connsiteX21" fmla="*/ 30194 w 192785"/>
                <a:gd name="connsiteY21" fmla="*/ 296037 h 518021"/>
                <a:gd name="connsiteX22" fmla="*/ 30290 w 192785"/>
                <a:gd name="connsiteY22" fmla="*/ 296037 h 518021"/>
                <a:gd name="connsiteX23" fmla="*/ 33814 w 192785"/>
                <a:gd name="connsiteY23" fmla="*/ 297466 h 518021"/>
                <a:gd name="connsiteX24" fmla="*/ 47720 w 192785"/>
                <a:gd name="connsiteY24" fmla="*/ 304991 h 518021"/>
                <a:gd name="connsiteX25" fmla="*/ 100298 w 192785"/>
                <a:gd name="connsiteY25" fmla="*/ 400241 h 518021"/>
                <a:gd name="connsiteX26" fmla="*/ 74676 w 192785"/>
                <a:gd name="connsiteY26" fmla="*/ 506254 h 518021"/>
                <a:gd name="connsiteX27" fmla="*/ 70675 w 192785"/>
                <a:gd name="connsiteY27" fmla="*/ 511397 h 518021"/>
                <a:gd name="connsiteX28" fmla="*/ 79057 w 192785"/>
                <a:gd name="connsiteY28" fmla="*/ 513207 h 518021"/>
                <a:gd name="connsiteX29" fmla="*/ 192786 w 192785"/>
                <a:gd name="connsiteY29" fmla="*/ 513969 h 518021"/>
                <a:gd name="connsiteX30" fmla="*/ 120015 w 192785"/>
                <a:gd name="connsiteY30" fmla="*/ 505778 h 51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2785" h="518021">
                  <a:moveTo>
                    <a:pt x="120015" y="505778"/>
                  </a:moveTo>
                  <a:cubicBezTo>
                    <a:pt x="110966" y="500348"/>
                    <a:pt x="105156" y="490157"/>
                    <a:pt x="104013" y="485966"/>
                  </a:cubicBezTo>
                  <a:cubicBezTo>
                    <a:pt x="100775" y="473964"/>
                    <a:pt x="105346" y="461105"/>
                    <a:pt x="108204" y="449485"/>
                  </a:cubicBezTo>
                  <a:cubicBezTo>
                    <a:pt x="109823" y="442913"/>
                    <a:pt x="110966" y="436340"/>
                    <a:pt x="111728" y="429578"/>
                  </a:cubicBezTo>
                  <a:lnTo>
                    <a:pt x="111728" y="429578"/>
                  </a:lnTo>
                  <a:cubicBezTo>
                    <a:pt x="109347" y="429578"/>
                    <a:pt x="106966" y="429768"/>
                    <a:pt x="104680" y="430339"/>
                  </a:cubicBezTo>
                  <a:cubicBezTo>
                    <a:pt x="104584" y="430339"/>
                    <a:pt x="104489" y="430339"/>
                    <a:pt x="104489" y="430339"/>
                  </a:cubicBezTo>
                  <a:cubicBezTo>
                    <a:pt x="108013" y="421005"/>
                    <a:pt x="110680" y="411194"/>
                    <a:pt x="112395" y="401098"/>
                  </a:cubicBezTo>
                  <a:cubicBezTo>
                    <a:pt x="112395" y="400812"/>
                    <a:pt x="112490" y="400526"/>
                    <a:pt x="112490" y="400336"/>
                  </a:cubicBezTo>
                  <a:cubicBezTo>
                    <a:pt x="111633" y="386429"/>
                    <a:pt x="108966" y="372618"/>
                    <a:pt x="104584" y="359378"/>
                  </a:cubicBezTo>
                  <a:cubicBezTo>
                    <a:pt x="99727" y="344710"/>
                    <a:pt x="93154" y="330041"/>
                    <a:pt x="84582" y="316992"/>
                  </a:cubicBezTo>
                  <a:cubicBezTo>
                    <a:pt x="81629" y="312515"/>
                    <a:pt x="78296" y="308324"/>
                    <a:pt x="74771" y="304514"/>
                  </a:cubicBezTo>
                  <a:cubicBezTo>
                    <a:pt x="70390" y="276606"/>
                    <a:pt x="64770" y="248888"/>
                    <a:pt x="59055" y="221266"/>
                  </a:cubicBezTo>
                  <a:cubicBezTo>
                    <a:pt x="58198" y="217360"/>
                    <a:pt x="57436" y="213360"/>
                    <a:pt x="56578" y="209455"/>
                  </a:cubicBezTo>
                  <a:cubicBezTo>
                    <a:pt x="49625" y="176689"/>
                    <a:pt x="43053" y="143923"/>
                    <a:pt x="34766" y="111442"/>
                  </a:cubicBezTo>
                  <a:cubicBezTo>
                    <a:pt x="25622" y="75438"/>
                    <a:pt x="13049" y="40386"/>
                    <a:pt x="1619" y="5048"/>
                  </a:cubicBezTo>
                  <a:cubicBezTo>
                    <a:pt x="1048" y="3334"/>
                    <a:pt x="571" y="1714"/>
                    <a:pt x="0" y="0"/>
                  </a:cubicBezTo>
                  <a:cubicBezTo>
                    <a:pt x="95" y="571"/>
                    <a:pt x="190" y="1143"/>
                    <a:pt x="286" y="1714"/>
                  </a:cubicBezTo>
                  <a:cubicBezTo>
                    <a:pt x="4953" y="26384"/>
                    <a:pt x="17621" y="94583"/>
                    <a:pt x="23622" y="169259"/>
                  </a:cubicBezTo>
                  <a:cubicBezTo>
                    <a:pt x="27051" y="211741"/>
                    <a:pt x="29051" y="256318"/>
                    <a:pt x="30194" y="296037"/>
                  </a:cubicBezTo>
                  <a:lnTo>
                    <a:pt x="30194" y="296037"/>
                  </a:lnTo>
                  <a:lnTo>
                    <a:pt x="30194" y="296037"/>
                  </a:lnTo>
                  <a:cubicBezTo>
                    <a:pt x="30194" y="296037"/>
                    <a:pt x="30194" y="296037"/>
                    <a:pt x="30290" y="296037"/>
                  </a:cubicBezTo>
                  <a:cubicBezTo>
                    <a:pt x="31528" y="296513"/>
                    <a:pt x="32671" y="296989"/>
                    <a:pt x="33814" y="297466"/>
                  </a:cubicBezTo>
                  <a:cubicBezTo>
                    <a:pt x="36957" y="298895"/>
                    <a:pt x="41910" y="301276"/>
                    <a:pt x="47720" y="304991"/>
                  </a:cubicBezTo>
                  <a:cubicBezTo>
                    <a:pt x="67818" y="317849"/>
                    <a:pt x="98393" y="346234"/>
                    <a:pt x="100298" y="400241"/>
                  </a:cubicBezTo>
                  <a:cubicBezTo>
                    <a:pt x="102203" y="455295"/>
                    <a:pt x="88106" y="487966"/>
                    <a:pt x="74676" y="506254"/>
                  </a:cubicBezTo>
                  <a:cubicBezTo>
                    <a:pt x="73342" y="508063"/>
                    <a:pt x="72009" y="509778"/>
                    <a:pt x="70675" y="511397"/>
                  </a:cubicBezTo>
                  <a:cubicBezTo>
                    <a:pt x="73342" y="512064"/>
                    <a:pt x="76105" y="512635"/>
                    <a:pt x="79057" y="513207"/>
                  </a:cubicBezTo>
                  <a:cubicBezTo>
                    <a:pt x="112109" y="519493"/>
                    <a:pt x="160496" y="519493"/>
                    <a:pt x="192786" y="513969"/>
                  </a:cubicBezTo>
                  <a:cubicBezTo>
                    <a:pt x="163068" y="518065"/>
                    <a:pt x="131540" y="512635"/>
                    <a:pt x="120015" y="505778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C8F3E753-A439-4771-B21B-0245A0712937}"/>
                </a:ext>
              </a:extLst>
            </p:cNvPr>
            <p:cNvSpPr/>
            <p:nvPr/>
          </p:nvSpPr>
          <p:spPr>
            <a:xfrm>
              <a:off x="6308039" y="4114333"/>
              <a:ext cx="95" cy="9525"/>
            </a:xfrm>
            <a:custGeom>
              <a:avLst/>
              <a:gdLst>
                <a:gd name="connsiteX0" fmla="*/ 0 w 95"/>
                <a:gd name="connsiteY0" fmla="*/ 0 h 9525"/>
                <a:gd name="connsiteX1" fmla="*/ 0 w 95"/>
                <a:gd name="connsiteY1" fmla="*/ 0 h 9525"/>
                <a:gd name="connsiteX2" fmla="*/ 95 w 95"/>
                <a:gd name="connsiteY2" fmla="*/ 0 h 9525"/>
                <a:gd name="connsiteX3" fmla="*/ 0 w 9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952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95" y="0"/>
                    <a:pt x="95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007A0967-DCAC-4928-8E39-8963AC164A0F}"/>
                </a:ext>
              </a:extLst>
            </p:cNvPr>
            <p:cNvSpPr/>
            <p:nvPr/>
          </p:nvSpPr>
          <p:spPr>
            <a:xfrm>
              <a:off x="6311658" y="4115858"/>
              <a:ext cx="66657" cy="213837"/>
            </a:xfrm>
            <a:custGeom>
              <a:avLst/>
              <a:gdLst>
                <a:gd name="connsiteX0" fmla="*/ 66485 w 66657"/>
                <a:gd name="connsiteY0" fmla="*/ 102775 h 213836"/>
                <a:gd name="connsiteX1" fmla="*/ 13906 w 66657"/>
                <a:gd name="connsiteY1" fmla="*/ 7525 h 213836"/>
                <a:gd name="connsiteX2" fmla="*/ 0 w 66657"/>
                <a:gd name="connsiteY2" fmla="*/ 0 h 213836"/>
                <a:gd name="connsiteX3" fmla="*/ 35623 w 66657"/>
                <a:gd name="connsiteY3" fmla="*/ 37433 h 213836"/>
                <a:gd name="connsiteX4" fmla="*/ 55721 w 66657"/>
                <a:gd name="connsiteY4" fmla="*/ 103442 h 213836"/>
                <a:gd name="connsiteX5" fmla="*/ 42577 w 66657"/>
                <a:gd name="connsiteY5" fmla="*/ 178022 h 213836"/>
                <a:gd name="connsiteX6" fmla="*/ 32766 w 66657"/>
                <a:gd name="connsiteY6" fmla="*/ 192691 h 213836"/>
                <a:gd name="connsiteX7" fmla="*/ 27242 w 66657"/>
                <a:gd name="connsiteY7" fmla="*/ 201549 h 213836"/>
                <a:gd name="connsiteX8" fmla="*/ 22479 w 66657"/>
                <a:gd name="connsiteY8" fmla="*/ 208026 h 213836"/>
                <a:gd name="connsiteX9" fmla="*/ 22860 w 66657"/>
                <a:gd name="connsiteY9" fmla="*/ 209264 h 213836"/>
                <a:gd name="connsiteX10" fmla="*/ 36957 w 66657"/>
                <a:gd name="connsiteY10" fmla="*/ 213836 h 213836"/>
                <a:gd name="connsiteX11" fmla="*/ 40958 w 66657"/>
                <a:gd name="connsiteY11" fmla="*/ 208693 h 213836"/>
                <a:gd name="connsiteX12" fmla="*/ 66485 w 66657"/>
                <a:gd name="connsiteY12" fmla="*/ 102775 h 213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57" h="213836">
                  <a:moveTo>
                    <a:pt x="66485" y="102775"/>
                  </a:moveTo>
                  <a:cubicBezTo>
                    <a:pt x="64579" y="48768"/>
                    <a:pt x="34100" y="20383"/>
                    <a:pt x="13906" y="7525"/>
                  </a:cubicBezTo>
                  <a:cubicBezTo>
                    <a:pt x="8096" y="3810"/>
                    <a:pt x="3143" y="1429"/>
                    <a:pt x="0" y="0"/>
                  </a:cubicBezTo>
                  <a:cubicBezTo>
                    <a:pt x="15716" y="7144"/>
                    <a:pt x="28004" y="22384"/>
                    <a:pt x="35623" y="37433"/>
                  </a:cubicBezTo>
                  <a:cubicBezTo>
                    <a:pt x="46387" y="58579"/>
                    <a:pt x="53531" y="80200"/>
                    <a:pt x="55721" y="103442"/>
                  </a:cubicBezTo>
                  <a:cubicBezTo>
                    <a:pt x="58007" y="128302"/>
                    <a:pt x="54102" y="155258"/>
                    <a:pt x="42577" y="178022"/>
                  </a:cubicBezTo>
                  <a:cubicBezTo>
                    <a:pt x="39910" y="183261"/>
                    <a:pt x="36576" y="188119"/>
                    <a:pt x="32766" y="192691"/>
                  </a:cubicBezTo>
                  <a:cubicBezTo>
                    <a:pt x="31052" y="195739"/>
                    <a:pt x="29242" y="198692"/>
                    <a:pt x="27242" y="201549"/>
                  </a:cubicBezTo>
                  <a:cubicBezTo>
                    <a:pt x="25717" y="203740"/>
                    <a:pt x="24098" y="205930"/>
                    <a:pt x="22479" y="208026"/>
                  </a:cubicBezTo>
                  <a:cubicBezTo>
                    <a:pt x="22574" y="208407"/>
                    <a:pt x="22765" y="208788"/>
                    <a:pt x="22860" y="209264"/>
                  </a:cubicBezTo>
                  <a:cubicBezTo>
                    <a:pt x="26860" y="210979"/>
                    <a:pt x="31623" y="212503"/>
                    <a:pt x="36957" y="213836"/>
                  </a:cubicBezTo>
                  <a:cubicBezTo>
                    <a:pt x="38291" y="212312"/>
                    <a:pt x="39624" y="210598"/>
                    <a:pt x="40958" y="208693"/>
                  </a:cubicBezTo>
                  <a:cubicBezTo>
                    <a:pt x="54197" y="190405"/>
                    <a:pt x="68390" y="157829"/>
                    <a:pt x="66485" y="102775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EC88AF18-B817-474F-B5F5-1B4B73E9018C}"/>
                </a:ext>
              </a:extLst>
            </p:cNvPr>
            <p:cNvSpPr/>
            <p:nvPr/>
          </p:nvSpPr>
          <p:spPr>
            <a:xfrm>
              <a:off x="5462600" y="4111952"/>
              <a:ext cx="905306" cy="340163"/>
            </a:xfrm>
            <a:custGeom>
              <a:avLst/>
              <a:gdLst>
                <a:gd name="connsiteX0" fmla="*/ 876201 w 905304"/>
                <a:gd name="connsiteY0" fmla="*/ 205550 h 340162"/>
                <a:gd name="connsiteX1" fmla="*/ 881725 w 905304"/>
                <a:gd name="connsiteY1" fmla="*/ 196691 h 340162"/>
                <a:gd name="connsiteX2" fmla="*/ 891536 w 905304"/>
                <a:gd name="connsiteY2" fmla="*/ 182023 h 340162"/>
                <a:gd name="connsiteX3" fmla="*/ 904680 w 905304"/>
                <a:gd name="connsiteY3" fmla="*/ 107442 h 340162"/>
                <a:gd name="connsiteX4" fmla="*/ 884583 w 905304"/>
                <a:gd name="connsiteY4" fmla="*/ 41434 h 340162"/>
                <a:gd name="connsiteX5" fmla="*/ 848959 w 905304"/>
                <a:gd name="connsiteY5" fmla="*/ 4000 h 340162"/>
                <a:gd name="connsiteX6" fmla="*/ 845435 w 905304"/>
                <a:gd name="connsiteY6" fmla="*/ 2572 h 340162"/>
                <a:gd name="connsiteX7" fmla="*/ 845340 w 905304"/>
                <a:gd name="connsiteY7" fmla="*/ 2572 h 340162"/>
                <a:gd name="connsiteX8" fmla="*/ 845340 w 905304"/>
                <a:gd name="connsiteY8" fmla="*/ 2572 h 340162"/>
                <a:gd name="connsiteX9" fmla="*/ 833529 w 905304"/>
                <a:gd name="connsiteY9" fmla="*/ 0 h 340162"/>
                <a:gd name="connsiteX10" fmla="*/ 874677 w 905304"/>
                <a:gd name="connsiteY10" fmla="*/ 79915 h 340162"/>
                <a:gd name="connsiteX11" fmla="*/ 846768 w 905304"/>
                <a:gd name="connsiteY11" fmla="*/ 176213 h 340162"/>
                <a:gd name="connsiteX12" fmla="*/ 633789 w 905304"/>
                <a:gd name="connsiteY12" fmla="*/ 266700 h 340162"/>
                <a:gd name="connsiteX13" fmla="*/ 373852 w 905304"/>
                <a:gd name="connsiteY13" fmla="*/ 278321 h 340162"/>
                <a:gd name="connsiteX14" fmla="*/ 247836 w 905304"/>
                <a:gd name="connsiteY14" fmla="*/ 260985 h 340162"/>
                <a:gd name="connsiteX15" fmla="*/ 125154 w 905304"/>
                <a:gd name="connsiteY15" fmla="*/ 225076 h 340162"/>
                <a:gd name="connsiteX16" fmla="*/ 47716 w 905304"/>
                <a:gd name="connsiteY16" fmla="*/ 142399 h 340162"/>
                <a:gd name="connsiteX17" fmla="*/ 83530 w 905304"/>
                <a:gd name="connsiteY17" fmla="*/ 65532 h 340162"/>
                <a:gd name="connsiteX18" fmla="*/ 56574 w 905304"/>
                <a:gd name="connsiteY18" fmla="*/ 78200 h 340162"/>
                <a:gd name="connsiteX19" fmla="*/ 4282 w 905304"/>
                <a:gd name="connsiteY19" fmla="*/ 138779 h 340162"/>
                <a:gd name="connsiteX20" fmla="*/ 17522 w 905304"/>
                <a:gd name="connsiteY20" fmla="*/ 217932 h 340162"/>
                <a:gd name="connsiteX21" fmla="*/ 76767 w 905304"/>
                <a:gd name="connsiteY21" fmla="*/ 268034 h 340162"/>
                <a:gd name="connsiteX22" fmla="*/ 126583 w 905304"/>
                <a:gd name="connsiteY22" fmla="*/ 293656 h 340162"/>
                <a:gd name="connsiteX23" fmla="*/ 244788 w 905304"/>
                <a:gd name="connsiteY23" fmla="*/ 327660 h 340162"/>
                <a:gd name="connsiteX24" fmla="*/ 494153 w 905304"/>
                <a:gd name="connsiteY24" fmla="*/ 339090 h 340162"/>
                <a:gd name="connsiteX25" fmla="*/ 631599 w 905304"/>
                <a:gd name="connsiteY25" fmla="*/ 326803 h 340162"/>
                <a:gd name="connsiteX26" fmla="*/ 761805 w 905304"/>
                <a:gd name="connsiteY26" fmla="*/ 286226 h 340162"/>
                <a:gd name="connsiteX27" fmla="*/ 870867 w 905304"/>
                <a:gd name="connsiteY27" fmla="*/ 212884 h 340162"/>
                <a:gd name="connsiteX28" fmla="*/ 871819 w 905304"/>
                <a:gd name="connsiteY28" fmla="*/ 213360 h 340162"/>
                <a:gd name="connsiteX29" fmla="*/ 871438 w 905304"/>
                <a:gd name="connsiteY29" fmla="*/ 212122 h 340162"/>
                <a:gd name="connsiteX30" fmla="*/ 876201 w 905304"/>
                <a:gd name="connsiteY30" fmla="*/ 205550 h 34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5304" h="340162">
                  <a:moveTo>
                    <a:pt x="876201" y="205550"/>
                  </a:moveTo>
                  <a:cubicBezTo>
                    <a:pt x="878201" y="202692"/>
                    <a:pt x="880011" y="199739"/>
                    <a:pt x="881725" y="196691"/>
                  </a:cubicBezTo>
                  <a:cubicBezTo>
                    <a:pt x="885535" y="192119"/>
                    <a:pt x="888964" y="187262"/>
                    <a:pt x="891536" y="182023"/>
                  </a:cubicBezTo>
                  <a:cubicBezTo>
                    <a:pt x="903061" y="159163"/>
                    <a:pt x="906966" y="132207"/>
                    <a:pt x="904680" y="107442"/>
                  </a:cubicBezTo>
                  <a:cubicBezTo>
                    <a:pt x="902490" y="84201"/>
                    <a:pt x="895441" y="62579"/>
                    <a:pt x="884583" y="41434"/>
                  </a:cubicBezTo>
                  <a:cubicBezTo>
                    <a:pt x="876867" y="26384"/>
                    <a:pt x="864675" y="11144"/>
                    <a:pt x="848959" y="4000"/>
                  </a:cubicBezTo>
                  <a:cubicBezTo>
                    <a:pt x="847816" y="3429"/>
                    <a:pt x="846578" y="2953"/>
                    <a:pt x="845435" y="2572"/>
                  </a:cubicBezTo>
                  <a:cubicBezTo>
                    <a:pt x="845435" y="2572"/>
                    <a:pt x="845340" y="2572"/>
                    <a:pt x="845340" y="2572"/>
                  </a:cubicBezTo>
                  <a:lnTo>
                    <a:pt x="845340" y="2572"/>
                  </a:lnTo>
                  <a:cubicBezTo>
                    <a:pt x="841530" y="1238"/>
                    <a:pt x="837624" y="286"/>
                    <a:pt x="833529" y="0"/>
                  </a:cubicBezTo>
                  <a:cubicBezTo>
                    <a:pt x="852198" y="23908"/>
                    <a:pt x="868676" y="50006"/>
                    <a:pt x="874677" y="79915"/>
                  </a:cubicBezTo>
                  <a:cubicBezTo>
                    <a:pt x="881535" y="114300"/>
                    <a:pt x="867819" y="149447"/>
                    <a:pt x="846768" y="176213"/>
                  </a:cubicBezTo>
                  <a:cubicBezTo>
                    <a:pt x="796762" y="239935"/>
                    <a:pt x="709037" y="254984"/>
                    <a:pt x="633789" y="266700"/>
                  </a:cubicBezTo>
                  <a:cubicBezTo>
                    <a:pt x="547874" y="280035"/>
                    <a:pt x="460530" y="284226"/>
                    <a:pt x="373852" y="278321"/>
                  </a:cubicBezTo>
                  <a:cubicBezTo>
                    <a:pt x="331466" y="275463"/>
                    <a:pt x="289461" y="269748"/>
                    <a:pt x="247836" y="260985"/>
                  </a:cubicBezTo>
                  <a:cubicBezTo>
                    <a:pt x="206498" y="252317"/>
                    <a:pt x="164112" y="241649"/>
                    <a:pt x="125154" y="225076"/>
                  </a:cubicBezTo>
                  <a:cubicBezTo>
                    <a:pt x="88483" y="209455"/>
                    <a:pt x="55622" y="183452"/>
                    <a:pt x="47716" y="142399"/>
                  </a:cubicBezTo>
                  <a:cubicBezTo>
                    <a:pt x="41811" y="112109"/>
                    <a:pt x="56479" y="78962"/>
                    <a:pt x="83530" y="65532"/>
                  </a:cubicBezTo>
                  <a:cubicBezTo>
                    <a:pt x="73815" y="68771"/>
                    <a:pt x="64480" y="72866"/>
                    <a:pt x="56574" y="78200"/>
                  </a:cubicBezTo>
                  <a:cubicBezTo>
                    <a:pt x="33333" y="93821"/>
                    <a:pt x="13521" y="112776"/>
                    <a:pt x="4282" y="138779"/>
                  </a:cubicBezTo>
                  <a:cubicBezTo>
                    <a:pt x="-4862" y="164687"/>
                    <a:pt x="1139" y="195739"/>
                    <a:pt x="17522" y="217932"/>
                  </a:cubicBezTo>
                  <a:cubicBezTo>
                    <a:pt x="32952" y="238792"/>
                    <a:pt x="54384" y="254032"/>
                    <a:pt x="76767" y="268034"/>
                  </a:cubicBezTo>
                  <a:cubicBezTo>
                    <a:pt x="92579" y="277940"/>
                    <a:pt x="109248" y="286417"/>
                    <a:pt x="126583" y="293656"/>
                  </a:cubicBezTo>
                  <a:cubicBezTo>
                    <a:pt x="164778" y="309658"/>
                    <a:pt x="203545" y="321183"/>
                    <a:pt x="244788" y="327660"/>
                  </a:cubicBezTo>
                  <a:cubicBezTo>
                    <a:pt x="326894" y="340519"/>
                    <a:pt x="411095" y="341567"/>
                    <a:pt x="494153" y="339090"/>
                  </a:cubicBezTo>
                  <a:cubicBezTo>
                    <a:pt x="540254" y="337757"/>
                    <a:pt x="586164" y="334042"/>
                    <a:pt x="631599" y="326803"/>
                  </a:cubicBezTo>
                  <a:cubicBezTo>
                    <a:pt x="676557" y="319564"/>
                    <a:pt x="720086" y="302990"/>
                    <a:pt x="761805" y="286226"/>
                  </a:cubicBezTo>
                  <a:cubicBezTo>
                    <a:pt x="802953" y="269653"/>
                    <a:pt x="843816" y="246983"/>
                    <a:pt x="870867" y="212884"/>
                  </a:cubicBezTo>
                  <a:cubicBezTo>
                    <a:pt x="871152" y="213074"/>
                    <a:pt x="871533" y="213170"/>
                    <a:pt x="871819" y="213360"/>
                  </a:cubicBezTo>
                  <a:cubicBezTo>
                    <a:pt x="871629" y="212979"/>
                    <a:pt x="871533" y="212598"/>
                    <a:pt x="871438" y="212122"/>
                  </a:cubicBezTo>
                  <a:cubicBezTo>
                    <a:pt x="873057" y="209931"/>
                    <a:pt x="874677" y="207740"/>
                    <a:pt x="876201" y="205550"/>
                  </a:cubicBezTo>
                  <a:close/>
                </a:path>
              </a:pathLst>
            </a:custGeom>
            <a:solidFill>
              <a:srgbClr val="352C2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2656897F-9285-47BB-9B61-BE99B8434675}"/>
                </a:ext>
              </a:extLst>
            </p:cNvPr>
            <p:cNvSpPr/>
            <p:nvPr/>
          </p:nvSpPr>
          <p:spPr>
            <a:xfrm>
              <a:off x="5509052" y="4111633"/>
              <a:ext cx="830008" cy="281082"/>
            </a:xfrm>
            <a:custGeom>
              <a:avLst/>
              <a:gdLst>
                <a:gd name="connsiteX0" fmla="*/ 1266 w 830007"/>
                <a:gd name="connsiteY0" fmla="*/ 142527 h 281081"/>
                <a:gd name="connsiteX1" fmla="*/ 78704 w 830007"/>
                <a:gd name="connsiteY1" fmla="*/ 225204 h 281081"/>
                <a:gd name="connsiteX2" fmla="*/ 201386 w 830007"/>
                <a:gd name="connsiteY2" fmla="*/ 261114 h 281081"/>
                <a:gd name="connsiteX3" fmla="*/ 327402 w 830007"/>
                <a:gd name="connsiteY3" fmla="*/ 278449 h 281081"/>
                <a:gd name="connsiteX4" fmla="*/ 587339 w 830007"/>
                <a:gd name="connsiteY4" fmla="*/ 266829 h 281081"/>
                <a:gd name="connsiteX5" fmla="*/ 800318 w 830007"/>
                <a:gd name="connsiteY5" fmla="*/ 176341 h 281081"/>
                <a:gd name="connsiteX6" fmla="*/ 828226 w 830007"/>
                <a:gd name="connsiteY6" fmla="*/ 80043 h 281081"/>
                <a:gd name="connsiteX7" fmla="*/ 787078 w 830007"/>
                <a:gd name="connsiteY7" fmla="*/ 129 h 281081"/>
                <a:gd name="connsiteX8" fmla="*/ 775648 w 830007"/>
                <a:gd name="connsiteY8" fmla="*/ 700 h 281081"/>
                <a:gd name="connsiteX9" fmla="*/ 764218 w 830007"/>
                <a:gd name="connsiteY9" fmla="*/ 20131 h 281081"/>
                <a:gd name="connsiteX10" fmla="*/ 788888 w 830007"/>
                <a:gd name="connsiteY10" fmla="*/ 71661 h 281081"/>
                <a:gd name="connsiteX11" fmla="*/ 787364 w 830007"/>
                <a:gd name="connsiteY11" fmla="*/ 130907 h 281081"/>
                <a:gd name="connsiteX12" fmla="*/ 786221 w 830007"/>
                <a:gd name="connsiteY12" fmla="*/ 135003 h 281081"/>
                <a:gd name="connsiteX13" fmla="*/ 782506 w 830007"/>
                <a:gd name="connsiteY13" fmla="*/ 143099 h 281081"/>
                <a:gd name="connsiteX14" fmla="*/ 774315 w 830007"/>
                <a:gd name="connsiteY14" fmla="*/ 157005 h 281081"/>
                <a:gd name="connsiteX15" fmla="*/ 772124 w 830007"/>
                <a:gd name="connsiteY15" fmla="*/ 160053 h 281081"/>
                <a:gd name="connsiteX16" fmla="*/ 768314 w 830007"/>
                <a:gd name="connsiteY16" fmla="*/ 164435 h 281081"/>
                <a:gd name="connsiteX17" fmla="*/ 761551 w 830007"/>
                <a:gd name="connsiteY17" fmla="*/ 171388 h 281081"/>
                <a:gd name="connsiteX18" fmla="*/ 755455 w 830007"/>
                <a:gd name="connsiteY18" fmla="*/ 176246 h 281081"/>
                <a:gd name="connsiteX19" fmla="*/ 749264 w 830007"/>
                <a:gd name="connsiteY19" fmla="*/ 180818 h 281081"/>
                <a:gd name="connsiteX20" fmla="*/ 740692 w 830007"/>
                <a:gd name="connsiteY20" fmla="*/ 186628 h 281081"/>
                <a:gd name="connsiteX21" fmla="*/ 732310 w 830007"/>
                <a:gd name="connsiteY21" fmla="*/ 192724 h 281081"/>
                <a:gd name="connsiteX22" fmla="*/ 713926 w 830007"/>
                <a:gd name="connsiteY22" fmla="*/ 202059 h 281081"/>
                <a:gd name="connsiteX23" fmla="*/ 707640 w 830007"/>
                <a:gd name="connsiteY23" fmla="*/ 204821 h 281081"/>
                <a:gd name="connsiteX24" fmla="*/ 703068 w 830007"/>
                <a:gd name="connsiteY24" fmla="*/ 206535 h 281081"/>
                <a:gd name="connsiteX25" fmla="*/ 688018 w 830007"/>
                <a:gd name="connsiteY25" fmla="*/ 212250 h 281081"/>
                <a:gd name="connsiteX26" fmla="*/ 608294 w 830007"/>
                <a:gd name="connsiteY26" fmla="*/ 230443 h 281081"/>
                <a:gd name="connsiteX27" fmla="*/ 558478 w 830007"/>
                <a:gd name="connsiteY27" fmla="*/ 236634 h 281081"/>
                <a:gd name="connsiteX28" fmla="*/ 571813 w 830007"/>
                <a:gd name="connsiteY28" fmla="*/ 234920 h 281081"/>
                <a:gd name="connsiteX29" fmla="*/ 529522 w 830007"/>
                <a:gd name="connsiteY29" fmla="*/ 239206 h 281081"/>
                <a:gd name="connsiteX30" fmla="*/ 411793 w 830007"/>
                <a:gd name="connsiteY30" fmla="*/ 236825 h 281081"/>
                <a:gd name="connsiteX31" fmla="*/ 266251 w 830007"/>
                <a:gd name="connsiteY31" fmla="*/ 224633 h 281081"/>
                <a:gd name="connsiteX32" fmla="*/ 194718 w 830007"/>
                <a:gd name="connsiteY32" fmla="*/ 207393 h 281081"/>
                <a:gd name="connsiteX33" fmla="*/ 143283 w 830007"/>
                <a:gd name="connsiteY33" fmla="*/ 189105 h 281081"/>
                <a:gd name="connsiteX34" fmla="*/ 92039 w 830007"/>
                <a:gd name="connsiteY34" fmla="*/ 154243 h 281081"/>
                <a:gd name="connsiteX35" fmla="*/ 86514 w 830007"/>
                <a:gd name="connsiteY35" fmla="*/ 148242 h 281081"/>
                <a:gd name="connsiteX36" fmla="*/ 78704 w 830007"/>
                <a:gd name="connsiteY36" fmla="*/ 105856 h 281081"/>
                <a:gd name="connsiteX37" fmla="*/ 79275 w 830007"/>
                <a:gd name="connsiteY37" fmla="*/ 103761 h 281081"/>
                <a:gd name="connsiteX38" fmla="*/ 85467 w 830007"/>
                <a:gd name="connsiteY38" fmla="*/ 56802 h 281081"/>
                <a:gd name="connsiteX39" fmla="*/ 85467 w 830007"/>
                <a:gd name="connsiteY39" fmla="*/ 56802 h 281081"/>
                <a:gd name="connsiteX40" fmla="*/ 64893 w 830007"/>
                <a:gd name="connsiteY40" fmla="*/ 58517 h 281081"/>
                <a:gd name="connsiteX41" fmla="*/ 37175 w 830007"/>
                <a:gd name="connsiteY41" fmla="*/ 65756 h 281081"/>
                <a:gd name="connsiteX42" fmla="*/ 1266 w 830007"/>
                <a:gd name="connsiteY42" fmla="*/ 142527 h 281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30007" h="281081">
                  <a:moveTo>
                    <a:pt x="1266" y="142527"/>
                  </a:moveTo>
                  <a:cubicBezTo>
                    <a:pt x="9171" y="183580"/>
                    <a:pt x="42033" y="209583"/>
                    <a:pt x="78704" y="225204"/>
                  </a:cubicBezTo>
                  <a:cubicBezTo>
                    <a:pt x="117661" y="241778"/>
                    <a:pt x="160047" y="252351"/>
                    <a:pt x="201386" y="261114"/>
                  </a:cubicBezTo>
                  <a:cubicBezTo>
                    <a:pt x="242915" y="269877"/>
                    <a:pt x="285015" y="275496"/>
                    <a:pt x="327402" y="278449"/>
                  </a:cubicBezTo>
                  <a:cubicBezTo>
                    <a:pt x="414175" y="284355"/>
                    <a:pt x="501519" y="280259"/>
                    <a:pt x="587339" y="266829"/>
                  </a:cubicBezTo>
                  <a:cubicBezTo>
                    <a:pt x="662587" y="255113"/>
                    <a:pt x="750312" y="240063"/>
                    <a:pt x="800318" y="176341"/>
                  </a:cubicBezTo>
                  <a:cubicBezTo>
                    <a:pt x="821368" y="149481"/>
                    <a:pt x="835084" y="114429"/>
                    <a:pt x="828226" y="80043"/>
                  </a:cubicBezTo>
                  <a:cubicBezTo>
                    <a:pt x="822321" y="50135"/>
                    <a:pt x="805843" y="24036"/>
                    <a:pt x="787078" y="129"/>
                  </a:cubicBezTo>
                  <a:cubicBezTo>
                    <a:pt x="783364" y="-157"/>
                    <a:pt x="779649" y="33"/>
                    <a:pt x="775648" y="700"/>
                  </a:cubicBezTo>
                  <a:cubicBezTo>
                    <a:pt x="766790" y="2224"/>
                    <a:pt x="762218" y="12416"/>
                    <a:pt x="764218" y="20131"/>
                  </a:cubicBezTo>
                  <a:cubicBezTo>
                    <a:pt x="768981" y="38610"/>
                    <a:pt x="782792" y="53754"/>
                    <a:pt x="788888" y="71661"/>
                  </a:cubicBezTo>
                  <a:cubicBezTo>
                    <a:pt x="795365" y="90521"/>
                    <a:pt x="792412" y="111666"/>
                    <a:pt x="787364" y="130907"/>
                  </a:cubicBezTo>
                  <a:cubicBezTo>
                    <a:pt x="786983" y="132240"/>
                    <a:pt x="786602" y="133669"/>
                    <a:pt x="786221" y="135003"/>
                  </a:cubicBezTo>
                  <a:cubicBezTo>
                    <a:pt x="784888" y="137670"/>
                    <a:pt x="783649" y="140432"/>
                    <a:pt x="782506" y="143099"/>
                  </a:cubicBezTo>
                  <a:cubicBezTo>
                    <a:pt x="780030" y="147861"/>
                    <a:pt x="777363" y="152529"/>
                    <a:pt x="774315" y="157005"/>
                  </a:cubicBezTo>
                  <a:cubicBezTo>
                    <a:pt x="773648" y="158053"/>
                    <a:pt x="772886" y="159006"/>
                    <a:pt x="772124" y="160053"/>
                  </a:cubicBezTo>
                  <a:cubicBezTo>
                    <a:pt x="770791" y="161387"/>
                    <a:pt x="769552" y="163101"/>
                    <a:pt x="768314" y="164435"/>
                  </a:cubicBezTo>
                  <a:cubicBezTo>
                    <a:pt x="766123" y="166816"/>
                    <a:pt x="763837" y="169102"/>
                    <a:pt x="761551" y="171388"/>
                  </a:cubicBezTo>
                  <a:cubicBezTo>
                    <a:pt x="759551" y="173007"/>
                    <a:pt x="757551" y="174627"/>
                    <a:pt x="755455" y="176246"/>
                  </a:cubicBezTo>
                  <a:cubicBezTo>
                    <a:pt x="753455" y="177770"/>
                    <a:pt x="751360" y="179294"/>
                    <a:pt x="749264" y="180818"/>
                  </a:cubicBezTo>
                  <a:cubicBezTo>
                    <a:pt x="746502" y="182818"/>
                    <a:pt x="743549" y="184723"/>
                    <a:pt x="740692" y="186628"/>
                  </a:cubicBezTo>
                  <a:cubicBezTo>
                    <a:pt x="737834" y="188533"/>
                    <a:pt x="734977" y="190533"/>
                    <a:pt x="732310" y="192724"/>
                  </a:cubicBezTo>
                  <a:cubicBezTo>
                    <a:pt x="726309" y="196058"/>
                    <a:pt x="720213" y="199106"/>
                    <a:pt x="713926" y="202059"/>
                  </a:cubicBezTo>
                  <a:cubicBezTo>
                    <a:pt x="711831" y="203011"/>
                    <a:pt x="709735" y="203964"/>
                    <a:pt x="707640" y="204821"/>
                  </a:cubicBezTo>
                  <a:cubicBezTo>
                    <a:pt x="706402" y="205297"/>
                    <a:pt x="704306" y="206059"/>
                    <a:pt x="703068" y="206535"/>
                  </a:cubicBezTo>
                  <a:cubicBezTo>
                    <a:pt x="698020" y="207964"/>
                    <a:pt x="692876" y="210536"/>
                    <a:pt x="688018" y="212250"/>
                  </a:cubicBezTo>
                  <a:cubicBezTo>
                    <a:pt x="661920" y="221109"/>
                    <a:pt x="635726" y="226824"/>
                    <a:pt x="608294" y="230443"/>
                  </a:cubicBezTo>
                  <a:cubicBezTo>
                    <a:pt x="591721" y="232443"/>
                    <a:pt x="575052" y="234539"/>
                    <a:pt x="558478" y="236634"/>
                  </a:cubicBezTo>
                  <a:cubicBezTo>
                    <a:pt x="562955" y="236063"/>
                    <a:pt x="567337" y="235491"/>
                    <a:pt x="571813" y="234920"/>
                  </a:cubicBezTo>
                  <a:cubicBezTo>
                    <a:pt x="557716" y="236634"/>
                    <a:pt x="543619" y="238063"/>
                    <a:pt x="529522" y="239206"/>
                  </a:cubicBezTo>
                  <a:cubicBezTo>
                    <a:pt x="490279" y="239492"/>
                    <a:pt x="451036" y="238730"/>
                    <a:pt x="411793" y="236825"/>
                  </a:cubicBezTo>
                  <a:cubicBezTo>
                    <a:pt x="363121" y="234444"/>
                    <a:pt x="314638" y="230348"/>
                    <a:pt x="266251" y="224633"/>
                  </a:cubicBezTo>
                  <a:cubicBezTo>
                    <a:pt x="253964" y="223204"/>
                    <a:pt x="223008" y="215679"/>
                    <a:pt x="194718" y="207393"/>
                  </a:cubicBezTo>
                  <a:cubicBezTo>
                    <a:pt x="172144" y="200820"/>
                    <a:pt x="151284" y="193772"/>
                    <a:pt x="143283" y="189105"/>
                  </a:cubicBezTo>
                  <a:cubicBezTo>
                    <a:pt x="125376" y="178627"/>
                    <a:pt x="106803" y="168721"/>
                    <a:pt x="92039" y="154243"/>
                  </a:cubicBezTo>
                  <a:cubicBezTo>
                    <a:pt x="90134" y="152338"/>
                    <a:pt x="88229" y="150338"/>
                    <a:pt x="86514" y="148242"/>
                  </a:cubicBezTo>
                  <a:cubicBezTo>
                    <a:pt x="76704" y="136527"/>
                    <a:pt x="74132" y="120525"/>
                    <a:pt x="78704" y="105856"/>
                  </a:cubicBezTo>
                  <a:cubicBezTo>
                    <a:pt x="78894" y="105189"/>
                    <a:pt x="79085" y="104523"/>
                    <a:pt x="79275" y="103761"/>
                  </a:cubicBezTo>
                  <a:cubicBezTo>
                    <a:pt x="83181" y="88330"/>
                    <a:pt x="85371" y="72519"/>
                    <a:pt x="85467" y="56802"/>
                  </a:cubicBezTo>
                  <a:lnTo>
                    <a:pt x="85467" y="56802"/>
                  </a:lnTo>
                  <a:cubicBezTo>
                    <a:pt x="85467" y="56802"/>
                    <a:pt x="75846" y="56707"/>
                    <a:pt x="64893" y="58517"/>
                  </a:cubicBezTo>
                  <a:cubicBezTo>
                    <a:pt x="54415" y="60231"/>
                    <a:pt x="42795" y="63851"/>
                    <a:pt x="37175" y="65756"/>
                  </a:cubicBezTo>
                  <a:cubicBezTo>
                    <a:pt x="10029" y="79091"/>
                    <a:pt x="-4545" y="112143"/>
                    <a:pt x="1266" y="142527"/>
                  </a:cubicBezTo>
                  <a:close/>
                </a:path>
              </a:pathLst>
            </a:custGeom>
            <a:solidFill>
              <a:srgbClr val="3F353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FA4D6629-404A-4C11-BBE2-38EBE6A391AA}"/>
                </a:ext>
              </a:extLst>
            </p:cNvPr>
            <p:cNvSpPr/>
            <p:nvPr/>
          </p:nvSpPr>
          <p:spPr>
            <a:xfrm>
              <a:off x="6542831" y="2725395"/>
              <a:ext cx="20002" cy="20002"/>
            </a:xfrm>
            <a:custGeom>
              <a:avLst/>
              <a:gdLst>
                <a:gd name="connsiteX0" fmla="*/ 10001 w 20002"/>
                <a:gd name="connsiteY0" fmla="*/ 20002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2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2"/>
                  </a:moveTo>
                  <a:cubicBezTo>
                    <a:pt x="15526" y="20002"/>
                    <a:pt x="20002" y="15526"/>
                    <a:pt x="20002" y="10001"/>
                  </a:cubicBezTo>
                  <a:cubicBezTo>
                    <a:pt x="20002" y="4477"/>
                    <a:pt x="15526" y="0"/>
                    <a:pt x="10001" y="0"/>
                  </a:cubicBezTo>
                  <a:cubicBezTo>
                    <a:pt x="4477" y="0"/>
                    <a:pt x="0" y="4477"/>
                    <a:pt x="0" y="10001"/>
                  </a:cubicBezTo>
                  <a:cubicBezTo>
                    <a:pt x="0" y="15526"/>
                    <a:pt x="4477" y="20002"/>
                    <a:pt x="10001" y="20002"/>
                  </a:cubicBezTo>
                  <a:close/>
                </a:path>
              </a:pathLst>
            </a:custGeom>
            <a:solidFill>
              <a:srgbClr val="EFEFE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ED96B6F-1E90-4A1B-8FEC-90F1BE7D0159}"/>
                </a:ext>
              </a:extLst>
            </p:cNvPr>
            <p:cNvSpPr/>
            <p:nvPr/>
          </p:nvSpPr>
          <p:spPr>
            <a:xfrm>
              <a:off x="5563733" y="3098871"/>
              <a:ext cx="1014147" cy="1212349"/>
            </a:xfrm>
            <a:custGeom>
              <a:avLst/>
              <a:gdLst>
                <a:gd name="connsiteX0" fmla="*/ 52311 w 1014145"/>
                <a:gd name="connsiteY0" fmla="*/ 950309 h 1212346"/>
                <a:gd name="connsiteX1" fmla="*/ 60979 w 1014145"/>
                <a:gd name="connsiteY1" fmla="*/ 1010793 h 1212346"/>
                <a:gd name="connsiteX2" fmla="*/ 71838 w 1014145"/>
                <a:gd name="connsiteY2" fmla="*/ 1064419 h 1212346"/>
                <a:gd name="connsiteX3" fmla="*/ 87268 w 1014145"/>
                <a:gd name="connsiteY3" fmla="*/ 1109853 h 1212346"/>
                <a:gd name="connsiteX4" fmla="*/ 143466 w 1014145"/>
                <a:gd name="connsiteY4" fmla="*/ 1165193 h 1212346"/>
                <a:gd name="connsiteX5" fmla="*/ 333585 w 1014145"/>
                <a:gd name="connsiteY5" fmla="*/ 1199674 h 1212346"/>
                <a:gd name="connsiteX6" fmla="*/ 554660 w 1014145"/>
                <a:gd name="connsiteY6" fmla="*/ 1205389 h 1212346"/>
                <a:gd name="connsiteX7" fmla="*/ 664959 w 1014145"/>
                <a:gd name="connsiteY7" fmla="*/ 1206913 h 1212346"/>
                <a:gd name="connsiteX8" fmla="*/ 666960 w 1014145"/>
                <a:gd name="connsiteY8" fmla="*/ 1205198 h 1212346"/>
                <a:gd name="connsiteX9" fmla="*/ 676580 w 1014145"/>
                <a:gd name="connsiteY9" fmla="*/ 1192911 h 1212346"/>
                <a:gd name="connsiteX10" fmla="*/ 644385 w 1014145"/>
                <a:gd name="connsiteY10" fmla="*/ 1144238 h 1212346"/>
                <a:gd name="connsiteX11" fmla="*/ 604476 w 1014145"/>
                <a:gd name="connsiteY11" fmla="*/ 1134237 h 1212346"/>
                <a:gd name="connsiteX12" fmla="*/ 579806 w 1014145"/>
                <a:gd name="connsiteY12" fmla="*/ 1132904 h 1212346"/>
                <a:gd name="connsiteX13" fmla="*/ 448837 w 1014145"/>
                <a:gd name="connsiteY13" fmla="*/ 1134713 h 1212346"/>
                <a:gd name="connsiteX14" fmla="*/ 328917 w 1014145"/>
                <a:gd name="connsiteY14" fmla="*/ 1113092 h 1212346"/>
                <a:gd name="connsiteX15" fmla="*/ 299485 w 1014145"/>
                <a:gd name="connsiteY15" fmla="*/ 1079754 h 1212346"/>
                <a:gd name="connsiteX16" fmla="*/ 298723 w 1014145"/>
                <a:gd name="connsiteY16" fmla="*/ 1077373 h 1212346"/>
                <a:gd name="connsiteX17" fmla="*/ 298723 w 1014145"/>
                <a:gd name="connsiteY17" fmla="*/ 1077278 h 1212346"/>
                <a:gd name="connsiteX18" fmla="*/ 298437 w 1014145"/>
                <a:gd name="connsiteY18" fmla="*/ 1075944 h 1212346"/>
                <a:gd name="connsiteX19" fmla="*/ 298056 w 1014145"/>
                <a:gd name="connsiteY19" fmla="*/ 1074611 h 1212346"/>
                <a:gd name="connsiteX20" fmla="*/ 297771 w 1014145"/>
                <a:gd name="connsiteY20" fmla="*/ 1073182 h 1212346"/>
                <a:gd name="connsiteX21" fmla="*/ 297485 w 1014145"/>
                <a:gd name="connsiteY21" fmla="*/ 1071848 h 1212346"/>
                <a:gd name="connsiteX22" fmla="*/ 297294 w 1014145"/>
                <a:gd name="connsiteY22" fmla="*/ 1070801 h 1212346"/>
                <a:gd name="connsiteX23" fmla="*/ 297009 w 1014145"/>
                <a:gd name="connsiteY23" fmla="*/ 1069086 h 1212346"/>
                <a:gd name="connsiteX24" fmla="*/ 296913 w 1014145"/>
                <a:gd name="connsiteY24" fmla="*/ 1068515 h 1212346"/>
                <a:gd name="connsiteX25" fmla="*/ 303771 w 1014145"/>
                <a:gd name="connsiteY25" fmla="*/ 1034034 h 1212346"/>
                <a:gd name="connsiteX26" fmla="*/ 303867 w 1014145"/>
                <a:gd name="connsiteY26" fmla="*/ 1033844 h 1212346"/>
                <a:gd name="connsiteX27" fmla="*/ 305295 w 1014145"/>
                <a:gd name="connsiteY27" fmla="*/ 1031367 h 1212346"/>
                <a:gd name="connsiteX28" fmla="*/ 306438 w 1014145"/>
                <a:gd name="connsiteY28" fmla="*/ 1029367 h 1212346"/>
                <a:gd name="connsiteX29" fmla="*/ 308153 w 1014145"/>
                <a:gd name="connsiteY29" fmla="*/ 1026509 h 1212346"/>
                <a:gd name="connsiteX30" fmla="*/ 309201 w 1014145"/>
                <a:gd name="connsiteY30" fmla="*/ 1024700 h 1212346"/>
                <a:gd name="connsiteX31" fmla="*/ 311201 w 1014145"/>
                <a:gd name="connsiteY31" fmla="*/ 1021652 h 1212346"/>
                <a:gd name="connsiteX32" fmla="*/ 312153 w 1014145"/>
                <a:gd name="connsiteY32" fmla="*/ 1020128 h 1212346"/>
                <a:gd name="connsiteX33" fmla="*/ 315201 w 1014145"/>
                <a:gd name="connsiteY33" fmla="*/ 1015651 h 1212346"/>
                <a:gd name="connsiteX34" fmla="*/ 372637 w 1014145"/>
                <a:gd name="connsiteY34" fmla="*/ 930116 h 1212346"/>
                <a:gd name="connsiteX35" fmla="*/ 388639 w 1014145"/>
                <a:gd name="connsiteY35" fmla="*/ 837533 h 1212346"/>
                <a:gd name="connsiteX36" fmla="*/ 340919 w 1014145"/>
                <a:gd name="connsiteY36" fmla="*/ 754380 h 1212346"/>
                <a:gd name="connsiteX37" fmla="*/ 259766 w 1014145"/>
                <a:gd name="connsiteY37" fmla="*/ 724853 h 1212346"/>
                <a:gd name="connsiteX38" fmla="*/ 205664 w 1014145"/>
                <a:gd name="connsiteY38" fmla="*/ 733616 h 1212346"/>
                <a:gd name="connsiteX39" fmla="*/ 170421 w 1014145"/>
                <a:gd name="connsiteY39" fmla="*/ 784384 h 1212346"/>
                <a:gd name="connsiteX40" fmla="*/ 306724 w 1014145"/>
                <a:gd name="connsiteY40" fmla="*/ 518160 h 1212346"/>
                <a:gd name="connsiteX41" fmla="*/ 306724 w 1014145"/>
                <a:gd name="connsiteY41" fmla="*/ 518160 h 1212346"/>
                <a:gd name="connsiteX42" fmla="*/ 310629 w 1014145"/>
                <a:gd name="connsiteY42" fmla="*/ 516255 h 1212346"/>
                <a:gd name="connsiteX43" fmla="*/ 310725 w 1014145"/>
                <a:gd name="connsiteY43" fmla="*/ 516160 h 1212346"/>
                <a:gd name="connsiteX44" fmla="*/ 314535 w 1014145"/>
                <a:gd name="connsiteY44" fmla="*/ 514350 h 1212346"/>
                <a:gd name="connsiteX45" fmla="*/ 314630 w 1014145"/>
                <a:gd name="connsiteY45" fmla="*/ 514255 h 1212346"/>
                <a:gd name="connsiteX46" fmla="*/ 338061 w 1014145"/>
                <a:gd name="connsiteY46" fmla="*/ 505397 h 1212346"/>
                <a:gd name="connsiteX47" fmla="*/ 339014 w 1014145"/>
                <a:gd name="connsiteY47" fmla="*/ 505111 h 1212346"/>
                <a:gd name="connsiteX48" fmla="*/ 341871 w 1014145"/>
                <a:gd name="connsiteY48" fmla="*/ 504254 h 1212346"/>
                <a:gd name="connsiteX49" fmla="*/ 343491 w 1014145"/>
                <a:gd name="connsiteY49" fmla="*/ 503777 h 1212346"/>
                <a:gd name="connsiteX50" fmla="*/ 346062 w 1014145"/>
                <a:gd name="connsiteY50" fmla="*/ 503111 h 1212346"/>
                <a:gd name="connsiteX51" fmla="*/ 347967 w 1014145"/>
                <a:gd name="connsiteY51" fmla="*/ 502634 h 1212346"/>
                <a:gd name="connsiteX52" fmla="*/ 350444 w 1014145"/>
                <a:gd name="connsiteY52" fmla="*/ 502063 h 1212346"/>
                <a:gd name="connsiteX53" fmla="*/ 352539 w 1014145"/>
                <a:gd name="connsiteY53" fmla="*/ 501587 h 1212346"/>
                <a:gd name="connsiteX54" fmla="*/ 354825 w 1014145"/>
                <a:gd name="connsiteY54" fmla="*/ 501110 h 1212346"/>
                <a:gd name="connsiteX55" fmla="*/ 357111 w 1014145"/>
                <a:gd name="connsiteY55" fmla="*/ 500634 h 1212346"/>
                <a:gd name="connsiteX56" fmla="*/ 359302 w 1014145"/>
                <a:gd name="connsiteY56" fmla="*/ 500253 h 1212346"/>
                <a:gd name="connsiteX57" fmla="*/ 361874 w 1014145"/>
                <a:gd name="connsiteY57" fmla="*/ 499872 h 1212346"/>
                <a:gd name="connsiteX58" fmla="*/ 363874 w 1014145"/>
                <a:gd name="connsiteY58" fmla="*/ 499586 h 1212346"/>
                <a:gd name="connsiteX59" fmla="*/ 366827 w 1014145"/>
                <a:gd name="connsiteY59" fmla="*/ 499205 h 1212346"/>
                <a:gd name="connsiteX60" fmla="*/ 368446 w 1014145"/>
                <a:gd name="connsiteY60" fmla="*/ 499015 h 1212346"/>
                <a:gd name="connsiteX61" fmla="*/ 373113 w 1014145"/>
                <a:gd name="connsiteY61" fmla="*/ 498539 h 1212346"/>
                <a:gd name="connsiteX62" fmla="*/ 510083 w 1014145"/>
                <a:gd name="connsiteY62" fmla="*/ 512350 h 1212346"/>
                <a:gd name="connsiteX63" fmla="*/ 570186 w 1014145"/>
                <a:gd name="connsiteY63" fmla="*/ 502634 h 1212346"/>
                <a:gd name="connsiteX64" fmla="*/ 614858 w 1014145"/>
                <a:gd name="connsiteY64" fmla="*/ 458343 h 1212346"/>
                <a:gd name="connsiteX65" fmla="*/ 655815 w 1014145"/>
                <a:gd name="connsiteY65" fmla="*/ 312992 h 1212346"/>
                <a:gd name="connsiteX66" fmla="*/ 674961 w 1014145"/>
                <a:gd name="connsiteY66" fmla="*/ 307848 h 1212346"/>
                <a:gd name="connsiteX67" fmla="*/ 678294 w 1014145"/>
                <a:gd name="connsiteY67" fmla="*/ 314325 h 1212346"/>
                <a:gd name="connsiteX68" fmla="*/ 680104 w 1014145"/>
                <a:gd name="connsiteY68" fmla="*/ 318230 h 1212346"/>
                <a:gd name="connsiteX69" fmla="*/ 681342 w 1014145"/>
                <a:gd name="connsiteY69" fmla="*/ 320802 h 1212346"/>
                <a:gd name="connsiteX70" fmla="*/ 683628 w 1014145"/>
                <a:gd name="connsiteY70" fmla="*/ 326327 h 1212346"/>
                <a:gd name="connsiteX71" fmla="*/ 684105 w 1014145"/>
                <a:gd name="connsiteY71" fmla="*/ 327470 h 1212346"/>
                <a:gd name="connsiteX72" fmla="*/ 686486 w 1014145"/>
                <a:gd name="connsiteY72" fmla="*/ 333851 h 1212346"/>
                <a:gd name="connsiteX73" fmla="*/ 686581 w 1014145"/>
                <a:gd name="connsiteY73" fmla="*/ 334232 h 1212346"/>
                <a:gd name="connsiteX74" fmla="*/ 693725 w 1014145"/>
                <a:gd name="connsiteY74" fmla="*/ 361855 h 1212346"/>
                <a:gd name="connsiteX75" fmla="*/ 693725 w 1014145"/>
                <a:gd name="connsiteY75" fmla="*/ 361950 h 1212346"/>
                <a:gd name="connsiteX76" fmla="*/ 693725 w 1014145"/>
                <a:gd name="connsiteY76" fmla="*/ 361950 h 1212346"/>
                <a:gd name="connsiteX77" fmla="*/ 696297 w 1014145"/>
                <a:gd name="connsiteY77" fmla="*/ 391001 h 1212346"/>
                <a:gd name="connsiteX78" fmla="*/ 696297 w 1014145"/>
                <a:gd name="connsiteY78" fmla="*/ 391001 h 1212346"/>
                <a:gd name="connsiteX79" fmla="*/ 696201 w 1014145"/>
                <a:gd name="connsiteY79" fmla="*/ 397955 h 1212346"/>
                <a:gd name="connsiteX80" fmla="*/ 696201 w 1014145"/>
                <a:gd name="connsiteY80" fmla="*/ 398336 h 1212346"/>
                <a:gd name="connsiteX81" fmla="*/ 695916 w 1014145"/>
                <a:gd name="connsiteY81" fmla="*/ 404717 h 1212346"/>
                <a:gd name="connsiteX82" fmla="*/ 695820 w 1014145"/>
                <a:gd name="connsiteY82" fmla="*/ 405670 h 1212346"/>
                <a:gd name="connsiteX83" fmla="*/ 695249 w 1014145"/>
                <a:gd name="connsiteY83" fmla="*/ 411671 h 1212346"/>
                <a:gd name="connsiteX84" fmla="*/ 695154 w 1014145"/>
                <a:gd name="connsiteY84" fmla="*/ 412909 h 1212346"/>
                <a:gd name="connsiteX85" fmla="*/ 694201 w 1014145"/>
                <a:gd name="connsiteY85" fmla="*/ 420243 h 1212346"/>
                <a:gd name="connsiteX86" fmla="*/ 680390 w 1014145"/>
                <a:gd name="connsiteY86" fmla="*/ 471964 h 1212346"/>
                <a:gd name="connsiteX87" fmla="*/ 684771 w 1014145"/>
                <a:gd name="connsiteY87" fmla="*/ 587026 h 1212346"/>
                <a:gd name="connsiteX88" fmla="*/ 693058 w 1014145"/>
                <a:gd name="connsiteY88" fmla="*/ 615125 h 1212346"/>
                <a:gd name="connsiteX89" fmla="*/ 713918 w 1014145"/>
                <a:gd name="connsiteY89" fmla="*/ 719328 h 1212346"/>
                <a:gd name="connsiteX90" fmla="*/ 715537 w 1014145"/>
                <a:gd name="connsiteY90" fmla="*/ 724376 h 1212346"/>
                <a:gd name="connsiteX91" fmla="*/ 748684 w 1014145"/>
                <a:gd name="connsiteY91" fmla="*/ 830771 h 1212346"/>
                <a:gd name="connsiteX92" fmla="*/ 770496 w 1014145"/>
                <a:gd name="connsiteY92" fmla="*/ 928783 h 1212346"/>
                <a:gd name="connsiteX93" fmla="*/ 772973 w 1014145"/>
                <a:gd name="connsiteY93" fmla="*/ 940594 h 1212346"/>
                <a:gd name="connsiteX94" fmla="*/ 788689 w 1014145"/>
                <a:gd name="connsiteY94" fmla="*/ 1023842 h 1212346"/>
                <a:gd name="connsiteX95" fmla="*/ 798500 w 1014145"/>
                <a:gd name="connsiteY95" fmla="*/ 1036320 h 1212346"/>
                <a:gd name="connsiteX96" fmla="*/ 818502 w 1014145"/>
                <a:gd name="connsiteY96" fmla="*/ 1078706 h 1212346"/>
                <a:gd name="connsiteX97" fmla="*/ 826408 w 1014145"/>
                <a:gd name="connsiteY97" fmla="*/ 1119664 h 1212346"/>
                <a:gd name="connsiteX98" fmla="*/ 826408 w 1014145"/>
                <a:gd name="connsiteY98" fmla="*/ 1119664 h 1212346"/>
                <a:gd name="connsiteX99" fmla="*/ 827456 w 1014145"/>
                <a:gd name="connsiteY99" fmla="*/ 1112234 h 1212346"/>
                <a:gd name="connsiteX100" fmla="*/ 828885 w 1014145"/>
                <a:gd name="connsiteY100" fmla="*/ 1111187 h 1212346"/>
                <a:gd name="connsiteX101" fmla="*/ 827742 w 1014145"/>
                <a:gd name="connsiteY101" fmla="*/ 1110234 h 1212346"/>
                <a:gd name="connsiteX102" fmla="*/ 825551 w 1014145"/>
                <a:gd name="connsiteY102" fmla="*/ 1026986 h 1212346"/>
                <a:gd name="connsiteX103" fmla="*/ 825075 w 1014145"/>
                <a:gd name="connsiteY103" fmla="*/ 852583 h 1212346"/>
                <a:gd name="connsiteX104" fmla="*/ 878986 w 1014145"/>
                <a:gd name="connsiteY104" fmla="*/ 451390 h 1212346"/>
                <a:gd name="connsiteX105" fmla="*/ 922992 w 1014145"/>
                <a:gd name="connsiteY105" fmla="*/ 364712 h 1212346"/>
                <a:gd name="connsiteX106" fmla="*/ 971855 w 1014145"/>
                <a:gd name="connsiteY106" fmla="*/ 288608 h 1212346"/>
                <a:gd name="connsiteX107" fmla="*/ 1007574 w 1014145"/>
                <a:gd name="connsiteY107" fmla="*/ 208312 h 1212346"/>
                <a:gd name="connsiteX108" fmla="*/ 1013193 w 1014145"/>
                <a:gd name="connsiteY108" fmla="*/ 172307 h 1212346"/>
                <a:gd name="connsiteX109" fmla="*/ 1014146 w 1014145"/>
                <a:gd name="connsiteY109" fmla="*/ 155258 h 1212346"/>
                <a:gd name="connsiteX110" fmla="*/ 1010622 w 1014145"/>
                <a:gd name="connsiteY110" fmla="*/ 152972 h 1212346"/>
                <a:gd name="connsiteX111" fmla="*/ 1009574 w 1014145"/>
                <a:gd name="connsiteY111" fmla="*/ 152305 h 1212346"/>
                <a:gd name="connsiteX112" fmla="*/ 1006907 w 1014145"/>
                <a:gd name="connsiteY112" fmla="*/ 150590 h 1212346"/>
                <a:gd name="connsiteX113" fmla="*/ 1005859 w 1014145"/>
                <a:gd name="connsiteY113" fmla="*/ 149924 h 1212346"/>
                <a:gd name="connsiteX114" fmla="*/ 1002906 w 1014145"/>
                <a:gd name="connsiteY114" fmla="*/ 147923 h 1212346"/>
                <a:gd name="connsiteX115" fmla="*/ 1002335 w 1014145"/>
                <a:gd name="connsiteY115" fmla="*/ 147542 h 1212346"/>
                <a:gd name="connsiteX116" fmla="*/ 995096 w 1014145"/>
                <a:gd name="connsiteY116" fmla="*/ 142304 h 1212346"/>
                <a:gd name="connsiteX117" fmla="*/ 994524 w 1014145"/>
                <a:gd name="connsiteY117" fmla="*/ 141923 h 1212346"/>
                <a:gd name="connsiteX118" fmla="*/ 991476 w 1014145"/>
                <a:gd name="connsiteY118" fmla="*/ 139541 h 1212346"/>
                <a:gd name="connsiteX119" fmla="*/ 991000 w 1014145"/>
                <a:gd name="connsiteY119" fmla="*/ 139160 h 1212346"/>
                <a:gd name="connsiteX120" fmla="*/ 984047 w 1014145"/>
                <a:gd name="connsiteY120" fmla="*/ 133350 h 1212346"/>
                <a:gd name="connsiteX121" fmla="*/ 984047 w 1014145"/>
                <a:gd name="connsiteY121" fmla="*/ 133350 h 1212346"/>
                <a:gd name="connsiteX122" fmla="*/ 984047 w 1014145"/>
                <a:gd name="connsiteY122" fmla="*/ 133350 h 1212346"/>
                <a:gd name="connsiteX123" fmla="*/ 980427 w 1014145"/>
                <a:gd name="connsiteY123" fmla="*/ 130016 h 1212346"/>
                <a:gd name="connsiteX124" fmla="*/ 979951 w 1014145"/>
                <a:gd name="connsiteY124" fmla="*/ 129540 h 1212346"/>
                <a:gd name="connsiteX125" fmla="*/ 976332 w 1014145"/>
                <a:gd name="connsiteY125" fmla="*/ 126016 h 1212346"/>
                <a:gd name="connsiteX126" fmla="*/ 976236 w 1014145"/>
                <a:gd name="connsiteY126" fmla="*/ 125921 h 1212346"/>
                <a:gd name="connsiteX127" fmla="*/ 973093 w 1014145"/>
                <a:gd name="connsiteY127" fmla="*/ 122587 h 1212346"/>
                <a:gd name="connsiteX128" fmla="*/ 972331 w 1014145"/>
                <a:gd name="connsiteY128" fmla="*/ 121730 h 1212346"/>
                <a:gd name="connsiteX129" fmla="*/ 969188 w 1014145"/>
                <a:gd name="connsiteY129" fmla="*/ 118205 h 1212346"/>
                <a:gd name="connsiteX130" fmla="*/ 914514 w 1014145"/>
                <a:gd name="connsiteY130" fmla="*/ 148019 h 1212346"/>
                <a:gd name="connsiteX131" fmla="*/ 910704 w 1014145"/>
                <a:gd name="connsiteY131" fmla="*/ 148114 h 1212346"/>
                <a:gd name="connsiteX132" fmla="*/ 909561 w 1014145"/>
                <a:gd name="connsiteY132" fmla="*/ 148114 h 1212346"/>
                <a:gd name="connsiteX133" fmla="*/ 906704 w 1014145"/>
                <a:gd name="connsiteY133" fmla="*/ 148019 h 1212346"/>
                <a:gd name="connsiteX134" fmla="*/ 905561 w 1014145"/>
                <a:gd name="connsiteY134" fmla="*/ 147923 h 1212346"/>
                <a:gd name="connsiteX135" fmla="*/ 901751 w 1014145"/>
                <a:gd name="connsiteY135" fmla="*/ 147638 h 1212346"/>
                <a:gd name="connsiteX136" fmla="*/ 901560 w 1014145"/>
                <a:gd name="connsiteY136" fmla="*/ 147638 h 1212346"/>
                <a:gd name="connsiteX137" fmla="*/ 897941 w 1014145"/>
                <a:gd name="connsiteY137" fmla="*/ 147161 h 1212346"/>
                <a:gd name="connsiteX138" fmla="*/ 896703 w 1014145"/>
                <a:gd name="connsiteY138" fmla="*/ 146971 h 1212346"/>
                <a:gd name="connsiteX139" fmla="*/ 893940 w 1014145"/>
                <a:gd name="connsiteY139" fmla="*/ 146495 h 1212346"/>
                <a:gd name="connsiteX140" fmla="*/ 892702 w 1014145"/>
                <a:gd name="connsiteY140" fmla="*/ 146209 h 1212346"/>
                <a:gd name="connsiteX141" fmla="*/ 888987 w 1014145"/>
                <a:gd name="connsiteY141" fmla="*/ 145352 h 1212346"/>
                <a:gd name="connsiteX142" fmla="*/ 888511 w 1014145"/>
                <a:gd name="connsiteY142" fmla="*/ 145256 h 1212346"/>
                <a:gd name="connsiteX143" fmla="*/ 885177 w 1014145"/>
                <a:gd name="connsiteY143" fmla="*/ 144304 h 1212346"/>
                <a:gd name="connsiteX144" fmla="*/ 883939 w 1014145"/>
                <a:gd name="connsiteY144" fmla="*/ 143923 h 1212346"/>
                <a:gd name="connsiteX145" fmla="*/ 881367 w 1014145"/>
                <a:gd name="connsiteY145" fmla="*/ 143066 h 1212346"/>
                <a:gd name="connsiteX146" fmla="*/ 880129 w 1014145"/>
                <a:gd name="connsiteY146" fmla="*/ 142589 h 1212346"/>
                <a:gd name="connsiteX147" fmla="*/ 876605 w 1014145"/>
                <a:gd name="connsiteY147" fmla="*/ 141256 h 1212346"/>
                <a:gd name="connsiteX148" fmla="*/ 875938 w 1014145"/>
                <a:gd name="connsiteY148" fmla="*/ 140970 h 1212346"/>
                <a:gd name="connsiteX149" fmla="*/ 872985 w 1014145"/>
                <a:gd name="connsiteY149" fmla="*/ 139637 h 1212346"/>
                <a:gd name="connsiteX150" fmla="*/ 871747 w 1014145"/>
                <a:gd name="connsiteY150" fmla="*/ 139065 h 1212346"/>
                <a:gd name="connsiteX151" fmla="*/ 869461 w 1014145"/>
                <a:gd name="connsiteY151" fmla="*/ 137922 h 1212346"/>
                <a:gd name="connsiteX152" fmla="*/ 868223 w 1014145"/>
                <a:gd name="connsiteY152" fmla="*/ 137255 h 1212346"/>
                <a:gd name="connsiteX153" fmla="*/ 864984 w 1014145"/>
                <a:gd name="connsiteY153" fmla="*/ 135446 h 1212346"/>
                <a:gd name="connsiteX154" fmla="*/ 864984 w 1014145"/>
                <a:gd name="connsiteY154" fmla="*/ 135446 h 1212346"/>
                <a:gd name="connsiteX155" fmla="*/ 857841 w 1014145"/>
                <a:gd name="connsiteY155" fmla="*/ 130683 h 1212346"/>
                <a:gd name="connsiteX156" fmla="*/ 857745 w 1014145"/>
                <a:gd name="connsiteY156" fmla="*/ 130588 h 1212346"/>
                <a:gd name="connsiteX157" fmla="*/ 854793 w 1014145"/>
                <a:gd name="connsiteY157" fmla="*/ 128207 h 1212346"/>
                <a:gd name="connsiteX158" fmla="*/ 854412 w 1014145"/>
                <a:gd name="connsiteY158" fmla="*/ 127921 h 1212346"/>
                <a:gd name="connsiteX159" fmla="*/ 851268 w 1014145"/>
                <a:gd name="connsiteY159" fmla="*/ 125063 h 1212346"/>
                <a:gd name="connsiteX160" fmla="*/ 847077 w 1014145"/>
                <a:gd name="connsiteY160" fmla="*/ 120587 h 1212346"/>
                <a:gd name="connsiteX161" fmla="*/ 846887 w 1014145"/>
                <a:gd name="connsiteY161" fmla="*/ 120396 h 1212346"/>
                <a:gd name="connsiteX162" fmla="*/ 844696 w 1014145"/>
                <a:gd name="connsiteY162" fmla="*/ 117729 h 1212346"/>
                <a:gd name="connsiteX163" fmla="*/ 844125 w 1014145"/>
                <a:gd name="connsiteY163" fmla="*/ 116872 h 1212346"/>
                <a:gd name="connsiteX164" fmla="*/ 842601 w 1014145"/>
                <a:gd name="connsiteY164" fmla="*/ 114681 h 1212346"/>
                <a:gd name="connsiteX165" fmla="*/ 840505 w 1014145"/>
                <a:gd name="connsiteY165" fmla="*/ 111347 h 1212346"/>
                <a:gd name="connsiteX166" fmla="*/ 797643 w 1014145"/>
                <a:gd name="connsiteY166" fmla="*/ 123730 h 1212346"/>
                <a:gd name="connsiteX167" fmla="*/ 793928 w 1014145"/>
                <a:gd name="connsiteY167" fmla="*/ 123158 h 1212346"/>
                <a:gd name="connsiteX168" fmla="*/ 792975 w 1014145"/>
                <a:gd name="connsiteY168" fmla="*/ 122968 h 1212346"/>
                <a:gd name="connsiteX169" fmla="*/ 789832 w 1014145"/>
                <a:gd name="connsiteY169" fmla="*/ 122301 h 1212346"/>
                <a:gd name="connsiteX170" fmla="*/ 789261 w 1014145"/>
                <a:gd name="connsiteY170" fmla="*/ 122206 h 1212346"/>
                <a:gd name="connsiteX171" fmla="*/ 785832 w 1014145"/>
                <a:gd name="connsiteY171" fmla="*/ 121253 h 1212346"/>
                <a:gd name="connsiteX172" fmla="*/ 784879 w 1014145"/>
                <a:gd name="connsiteY172" fmla="*/ 120968 h 1212346"/>
                <a:gd name="connsiteX173" fmla="*/ 782212 w 1014145"/>
                <a:gd name="connsiteY173" fmla="*/ 120015 h 1212346"/>
                <a:gd name="connsiteX174" fmla="*/ 781450 w 1014145"/>
                <a:gd name="connsiteY174" fmla="*/ 119729 h 1212346"/>
                <a:gd name="connsiteX175" fmla="*/ 778307 w 1014145"/>
                <a:gd name="connsiteY175" fmla="*/ 118396 h 1212346"/>
                <a:gd name="connsiteX176" fmla="*/ 777450 w 1014145"/>
                <a:gd name="connsiteY176" fmla="*/ 118015 h 1212346"/>
                <a:gd name="connsiteX177" fmla="*/ 775068 w 1014145"/>
                <a:gd name="connsiteY177" fmla="*/ 116777 h 1212346"/>
                <a:gd name="connsiteX178" fmla="*/ 774211 w 1014145"/>
                <a:gd name="connsiteY178" fmla="*/ 116300 h 1212346"/>
                <a:gd name="connsiteX179" fmla="*/ 771354 w 1014145"/>
                <a:gd name="connsiteY179" fmla="*/ 114586 h 1212346"/>
                <a:gd name="connsiteX180" fmla="*/ 770687 w 1014145"/>
                <a:gd name="connsiteY180" fmla="*/ 114110 h 1212346"/>
                <a:gd name="connsiteX181" fmla="*/ 768496 w 1014145"/>
                <a:gd name="connsiteY181" fmla="*/ 112681 h 1212346"/>
                <a:gd name="connsiteX182" fmla="*/ 767544 w 1014145"/>
                <a:gd name="connsiteY182" fmla="*/ 112014 h 1212346"/>
                <a:gd name="connsiteX183" fmla="*/ 764972 w 1014145"/>
                <a:gd name="connsiteY183" fmla="*/ 110014 h 1212346"/>
                <a:gd name="connsiteX184" fmla="*/ 764496 w 1014145"/>
                <a:gd name="connsiteY184" fmla="*/ 109538 h 1212346"/>
                <a:gd name="connsiteX185" fmla="*/ 762400 w 1014145"/>
                <a:gd name="connsiteY185" fmla="*/ 107728 h 1212346"/>
                <a:gd name="connsiteX186" fmla="*/ 761543 w 1014145"/>
                <a:gd name="connsiteY186" fmla="*/ 106966 h 1212346"/>
                <a:gd name="connsiteX187" fmla="*/ 759638 w 1014145"/>
                <a:gd name="connsiteY187" fmla="*/ 105156 h 1212346"/>
                <a:gd name="connsiteX188" fmla="*/ 759066 w 1014145"/>
                <a:gd name="connsiteY188" fmla="*/ 104680 h 1212346"/>
                <a:gd name="connsiteX189" fmla="*/ 757161 w 1014145"/>
                <a:gd name="connsiteY189" fmla="*/ 102584 h 1212346"/>
                <a:gd name="connsiteX190" fmla="*/ 756971 w 1014145"/>
                <a:gd name="connsiteY190" fmla="*/ 102394 h 1212346"/>
                <a:gd name="connsiteX191" fmla="*/ 754494 w 1014145"/>
                <a:gd name="connsiteY191" fmla="*/ 99536 h 1212346"/>
                <a:gd name="connsiteX192" fmla="*/ 754494 w 1014145"/>
                <a:gd name="connsiteY192" fmla="*/ 99536 h 1212346"/>
                <a:gd name="connsiteX193" fmla="*/ 754494 w 1014145"/>
                <a:gd name="connsiteY193" fmla="*/ 99536 h 1212346"/>
                <a:gd name="connsiteX194" fmla="*/ 752970 w 1014145"/>
                <a:gd name="connsiteY194" fmla="*/ 97631 h 1212346"/>
                <a:gd name="connsiteX195" fmla="*/ 752304 w 1014145"/>
                <a:gd name="connsiteY195" fmla="*/ 96774 h 1212346"/>
                <a:gd name="connsiteX196" fmla="*/ 751065 w 1014145"/>
                <a:gd name="connsiteY196" fmla="*/ 95060 h 1212346"/>
                <a:gd name="connsiteX197" fmla="*/ 750113 w 1014145"/>
                <a:gd name="connsiteY197" fmla="*/ 93631 h 1212346"/>
                <a:gd name="connsiteX198" fmla="*/ 749256 w 1014145"/>
                <a:gd name="connsiteY198" fmla="*/ 92297 h 1212346"/>
                <a:gd name="connsiteX199" fmla="*/ 747446 w 1014145"/>
                <a:gd name="connsiteY199" fmla="*/ 89345 h 1212346"/>
                <a:gd name="connsiteX200" fmla="*/ 698773 w 1014145"/>
                <a:gd name="connsiteY200" fmla="*/ 92202 h 1212346"/>
                <a:gd name="connsiteX201" fmla="*/ 688486 w 1014145"/>
                <a:gd name="connsiteY201" fmla="*/ 131064 h 1212346"/>
                <a:gd name="connsiteX202" fmla="*/ 661530 w 1014145"/>
                <a:gd name="connsiteY202" fmla="*/ 53912 h 1212346"/>
                <a:gd name="connsiteX203" fmla="*/ 659339 w 1014145"/>
                <a:gd name="connsiteY203" fmla="*/ 48482 h 1212346"/>
                <a:gd name="connsiteX204" fmla="*/ 615810 w 1014145"/>
                <a:gd name="connsiteY204" fmla="*/ 52102 h 1212346"/>
                <a:gd name="connsiteX205" fmla="*/ 587140 w 1014145"/>
                <a:gd name="connsiteY205" fmla="*/ 572 h 1212346"/>
                <a:gd name="connsiteX206" fmla="*/ 574758 w 1014145"/>
                <a:gd name="connsiteY206" fmla="*/ 0 h 1212346"/>
                <a:gd name="connsiteX207" fmla="*/ 578377 w 1014145"/>
                <a:gd name="connsiteY207" fmla="*/ 46482 h 1212346"/>
                <a:gd name="connsiteX208" fmla="*/ 544944 w 1014145"/>
                <a:gd name="connsiteY208" fmla="*/ 132398 h 1212346"/>
                <a:gd name="connsiteX209" fmla="*/ 460362 w 1014145"/>
                <a:gd name="connsiteY209" fmla="*/ 152781 h 1212346"/>
                <a:gd name="connsiteX210" fmla="*/ 364446 w 1014145"/>
                <a:gd name="connsiteY210" fmla="*/ 168212 h 1212346"/>
                <a:gd name="connsiteX211" fmla="*/ 268719 w 1014145"/>
                <a:gd name="connsiteY211" fmla="*/ 208788 h 1212346"/>
                <a:gd name="connsiteX212" fmla="*/ 197472 w 1014145"/>
                <a:gd name="connsiteY212" fmla="*/ 249269 h 1212346"/>
                <a:gd name="connsiteX213" fmla="*/ 146037 w 1014145"/>
                <a:gd name="connsiteY213" fmla="*/ 302228 h 1212346"/>
                <a:gd name="connsiteX214" fmla="*/ 21736 w 1014145"/>
                <a:gd name="connsiteY214" fmla="*/ 518351 h 1212346"/>
                <a:gd name="connsiteX215" fmla="*/ 305 w 1014145"/>
                <a:gd name="connsiteY215" fmla="*/ 647795 h 1212346"/>
                <a:gd name="connsiteX216" fmla="*/ 1257 w 1014145"/>
                <a:gd name="connsiteY216" fmla="*/ 707327 h 1212346"/>
                <a:gd name="connsiteX217" fmla="*/ 41453 w 1014145"/>
                <a:gd name="connsiteY217" fmla="*/ 892302 h 1212346"/>
                <a:gd name="connsiteX218" fmla="*/ 52311 w 1014145"/>
                <a:gd name="connsiteY218" fmla="*/ 950309 h 1212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</a:cxnLst>
              <a:rect l="l" t="t" r="r" b="b"/>
              <a:pathLst>
                <a:path w="1014145" h="1212346">
                  <a:moveTo>
                    <a:pt x="52311" y="950309"/>
                  </a:moveTo>
                  <a:cubicBezTo>
                    <a:pt x="54883" y="970502"/>
                    <a:pt x="57645" y="990695"/>
                    <a:pt x="60979" y="1010793"/>
                  </a:cubicBezTo>
                  <a:cubicBezTo>
                    <a:pt x="63932" y="1028795"/>
                    <a:pt x="67456" y="1046702"/>
                    <a:pt x="71838" y="1064419"/>
                  </a:cubicBezTo>
                  <a:cubicBezTo>
                    <a:pt x="75647" y="1079945"/>
                    <a:pt x="79743" y="1095661"/>
                    <a:pt x="87268" y="1109853"/>
                  </a:cubicBezTo>
                  <a:cubicBezTo>
                    <a:pt x="99936" y="1133761"/>
                    <a:pt x="120034" y="1151858"/>
                    <a:pt x="143466" y="1165193"/>
                  </a:cubicBezTo>
                  <a:cubicBezTo>
                    <a:pt x="200901" y="1197959"/>
                    <a:pt x="269291" y="1197388"/>
                    <a:pt x="333585" y="1199674"/>
                  </a:cubicBezTo>
                  <a:cubicBezTo>
                    <a:pt x="407403" y="1202341"/>
                    <a:pt x="480746" y="1205770"/>
                    <a:pt x="554660" y="1205389"/>
                  </a:cubicBezTo>
                  <a:cubicBezTo>
                    <a:pt x="584283" y="1205198"/>
                    <a:pt x="636861" y="1220057"/>
                    <a:pt x="664959" y="1206913"/>
                  </a:cubicBezTo>
                  <a:cubicBezTo>
                    <a:pt x="665626" y="1206341"/>
                    <a:pt x="666293" y="1205770"/>
                    <a:pt x="666960" y="1205198"/>
                  </a:cubicBezTo>
                  <a:cubicBezTo>
                    <a:pt x="670865" y="1201674"/>
                    <a:pt x="674199" y="1197578"/>
                    <a:pt x="676580" y="1192911"/>
                  </a:cubicBezTo>
                  <a:cubicBezTo>
                    <a:pt x="674008" y="1173290"/>
                    <a:pt x="660483" y="1154430"/>
                    <a:pt x="644385" y="1144238"/>
                  </a:cubicBezTo>
                  <a:cubicBezTo>
                    <a:pt x="632574" y="1136809"/>
                    <a:pt x="618096" y="1135666"/>
                    <a:pt x="604476" y="1134237"/>
                  </a:cubicBezTo>
                  <a:cubicBezTo>
                    <a:pt x="596284" y="1133380"/>
                    <a:pt x="587997" y="1133094"/>
                    <a:pt x="579806" y="1132904"/>
                  </a:cubicBezTo>
                  <a:cubicBezTo>
                    <a:pt x="536181" y="1132142"/>
                    <a:pt x="492557" y="1135380"/>
                    <a:pt x="448837" y="1134713"/>
                  </a:cubicBezTo>
                  <a:cubicBezTo>
                    <a:pt x="409404" y="1134142"/>
                    <a:pt x="364160" y="1132999"/>
                    <a:pt x="328917" y="1113092"/>
                  </a:cubicBezTo>
                  <a:cubicBezTo>
                    <a:pt x="315582" y="1105567"/>
                    <a:pt x="304343" y="1094518"/>
                    <a:pt x="299485" y="1079754"/>
                  </a:cubicBezTo>
                  <a:cubicBezTo>
                    <a:pt x="299199" y="1078992"/>
                    <a:pt x="299009" y="1078135"/>
                    <a:pt x="298723" y="1077373"/>
                  </a:cubicBezTo>
                  <a:cubicBezTo>
                    <a:pt x="298723" y="1077373"/>
                    <a:pt x="298723" y="1077278"/>
                    <a:pt x="298723" y="1077278"/>
                  </a:cubicBezTo>
                  <a:cubicBezTo>
                    <a:pt x="298628" y="1076801"/>
                    <a:pt x="298533" y="1076420"/>
                    <a:pt x="298437" y="1075944"/>
                  </a:cubicBezTo>
                  <a:cubicBezTo>
                    <a:pt x="298342" y="1075468"/>
                    <a:pt x="298247" y="1075087"/>
                    <a:pt x="298056" y="1074611"/>
                  </a:cubicBezTo>
                  <a:cubicBezTo>
                    <a:pt x="297961" y="1074134"/>
                    <a:pt x="297866" y="1073658"/>
                    <a:pt x="297771" y="1073182"/>
                  </a:cubicBezTo>
                  <a:cubicBezTo>
                    <a:pt x="297675" y="1072706"/>
                    <a:pt x="297580" y="1072325"/>
                    <a:pt x="297485" y="1071848"/>
                  </a:cubicBezTo>
                  <a:cubicBezTo>
                    <a:pt x="297390" y="1071467"/>
                    <a:pt x="297390" y="1071086"/>
                    <a:pt x="297294" y="1070801"/>
                  </a:cubicBezTo>
                  <a:cubicBezTo>
                    <a:pt x="297199" y="1070229"/>
                    <a:pt x="297104" y="1069658"/>
                    <a:pt x="297009" y="1069086"/>
                  </a:cubicBezTo>
                  <a:cubicBezTo>
                    <a:pt x="297009" y="1068896"/>
                    <a:pt x="297009" y="1068705"/>
                    <a:pt x="296913" y="1068515"/>
                  </a:cubicBezTo>
                  <a:cubicBezTo>
                    <a:pt x="295580" y="1056704"/>
                    <a:pt x="298056" y="1044607"/>
                    <a:pt x="303771" y="1034034"/>
                  </a:cubicBezTo>
                  <a:cubicBezTo>
                    <a:pt x="303771" y="1033939"/>
                    <a:pt x="303867" y="1033939"/>
                    <a:pt x="303867" y="1033844"/>
                  </a:cubicBezTo>
                  <a:cubicBezTo>
                    <a:pt x="304343" y="1032986"/>
                    <a:pt x="304819" y="1032224"/>
                    <a:pt x="305295" y="1031367"/>
                  </a:cubicBezTo>
                  <a:cubicBezTo>
                    <a:pt x="305676" y="1030700"/>
                    <a:pt x="306057" y="1030034"/>
                    <a:pt x="306438" y="1029367"/>
                  </a:cubicBezTo>
                  <a:cubicBezTo>
                    <a:pt x="307010" y="1028414"/>
                    <a:pt x="307581" y="1027462"/>
                    <a:pt x="308153" y="1026509"/>
                  </a:cubicBezTo>
                  <a:cubicBezTo>
                    <a:pt x="308534" y="1025938"/>
                    <a:pt x="308915" y="1025271"/>
                    <a:pt x="309201" y="1024700"/>
                  </a:cubicBezTo>
                  <a:cubicBezTo>
                    <a:pt x="309867" y="1023652"/>
                    <a:pt x="310534" y="1022604"/>
                    <a:pt x="311201" y="1021652"/>
                  </a:cubicBezTo>
                  <a:cubicBezTo>
                    <a:pt x="311487" y="1021175"/>
                    <a:pt x="311868" y="1020604"/>
                    <a:pt x="312153" y="1020128"/>
                  </a:cubicBezTo>
                  <a:cubicBezTo>
                    <a:pt x="313106" y="1018604"/>
                    <a:pt x="314154" y="1017080"/>
                    <a:pt x="315201" y="1015651"/>
                  </a:cubicBezTo>
                  <a:cubicBezTo>
                    <a:pt x="334823" y="987266"/>
                    <a:pt x="357111" y="961263"/>
                    <a:pt x="372637" y="930116"/>
                  </a:cubicBezTo>
                  <a:cubicBezTo>
                    <a:pt x="386734" y="901827"/>
                    <a:pt x="395307" y="869061"/>
                    <a:pt x="388639" y="837533"/>
                  </a:cubicBezTo>
                  <a:cubicBezTo>
                    <a:pt x="381876" y="806101"/>
                    <a:pt x="364065" y="776478"/>
                    <a:pt x="340919" y="754380"/>
                  </a:cubicBezTo>
                  <a:cubicBezTo>
                    <a:pt x="319583" y="733997"/>
                    <a:pt x="289865" y="719900"/>
                    <a:pt x="259766" y="724853"/>
                  </a:cubicBezTo>
                  <a:cubicBezTo>
                    <a:pt x="247764" y="726853"/>
                    <a:pt x="220427" y="722281"/>
                    <a:pt x="205664" y="733616"/>
                  </a:cubicBezTo>
                  <a:cubicBezTo>
                    <a:pt x="181566" y="751904"/>
                    <a:pt x="171279" y="788099"/>
                    <a:pt x="170421" y="784384"/>
                  </a:cubicBezTo>
                  <a:cubicBezTo>
                    <a:pt x="131274" y="620078"/>
                    <a:pt x="233572" y="547973"/>
                    <a:pt x="306724" y="518160"/>
                  </a:cubicBezTo>
                  <a:lnTo>
                    <a:pt x="306724" y="518160"/>
                  </a:lnTo>
                  <a:cubicBezTo>
                    <a:pt x="307962" y="517493"/>
                    <a:pt x="309296" y="516827"/>
                    <a:pt x="310629" y="516255"/>
                  </a:cubicBezTo>
                  <a:cubicBezTo>
                    <a:pt x="310629" y="516255"/>
                    <a:pt x="310725" y="516255"/>
                    <a:pt x="310725" y="516160"/>
                  </a:cubicBezTo>
                  <a:cubicBezTo>
                    <a:pt x="311963" y="515588"/>
                    <a:pt x="313296" y="514922"/>
                    <a:pt x="314535" y="514350"/>
                  </a:cubicBezTo>
                  <a:cubicBezTo>
                    <a:pt x="314535" y="514350"/>
                    <a:pt x="314630" y="514350"/>
                    <a:pt x="314630" y="514255"/>
                  </a:cubicBezTo>
                  <a:cubicBezTo>
                    <a:pt x="322250" y="510731"/>
                    <a:pt x="330060" y="507778"/>
                    <a:pt x="338061" y="505397"/>
                  </a:cubicBezTo>
                  <a:cubicBezTo>
                    <a:pt x="338347" y="505301"/>
                    <a:pt x="338728" y="505206"/>
                    <a:pt x="339014" y="505111"/>
                  </a:cubicBezTo>
                  <a:cubicBezTo>
                    <a:pt x="339966" y="504825"/>
                    <a:pt x="340919" y="504539"/>
                    <a:pt x="341871" y="504254"/>
                  </a:cubicBezTo>
                  <a:cubicBezTo>
                    <a:pt x="342443" y="504063"/>
                    <a:pt x="342919" y="503968"/>
                    <a:pt x="343491" y="503777"/>
                  </a:cubicBezTo>
                  <a:cubicBezTo>
                    <a:pt x="344348" y="503587"/>
                    <a:pt x="345205" y="503301"/>
                    <a:pt x="346062" y="503111"/>
                  </a:cubicBezTo>
                  <a:cubicBezTo>
                    <a:pt x="346729" y="502920"/>
                    <a:pt x="347301" y="502825"/>
                    <a:pt x="347967" y="502634"/>
                  </a:cubicBezTo>
                  <a:cubicBezTo>
                    <a:pt x="348729" y="502444"/>
                    <a:pt x="349587" y="502253"/>
                    <a:pt x="350444" y="502063"/>
                  </a:cubicBezTo>
                  <a:cubicBezTo>
                    <a:pt x="351111" y="501872"/>
                    <a:pt x="351873" y="501777"/>
                    <a:pt x="352539" y="501587"/>
                  </a:cubicBezTo>
                  <a:cubicBezTo>
                    <a:pt x="353301" y="501396"/>
                    <a:pt x="354063" y="501301"/>
                    <a:pt x="354825" y="501110"/>
                  </a:cubicBezTo>
                  <a:cubicBezTo>
                    <a:pt x="355587" y="500920"/>
                    <a:pt x="356349" y="500825"/>
                    <a:pt x="357111" y="500634"/>
                  </a:cubicBezTo>
                  <a:cubicBezTo>
                    <a:pt x="357873" y="500539"/>
                    <a:pt x="358540" y="500348"/>
                    <a:pt x="359302" y="500253"/>
                  </a:cubicBezTo>
                  <a:cubicBezTo>
                    <a:pt x="360159" y="500158"/>
                    <a:pt x="361017" y="499967"/>
                    <a:pt x="361874" y="499872"/>
                  </a:cubicBezTo>
                  <a:cubicBezTo>
                    <a:pt x="362541" y="499777"/>
                    <a:pt x="363207" y="499682"/>
                    <a:pt x="363874" y="499586"/>
                  </a:cubicBezTo>
                  <a:cubicBezTo>
                    <a:pt x="364826" y="499491"/>
                    <a:pt x="365874" y="499301"/>
                    <a:pt x="366827" y="499205"/>
                  </a:cubicBezTo>
                  <a:cubicBezTo>
                    <a:pt x="367398" y="499110"/>
                    <a:pt x="367875" y="499110"/>
                    <a:pt x="368446" y="499015"/>
                  </a:cubicBezTo>
                  <a:cubicBezTo>
                    <a:pt x="369970" y="498824"/>
                    <a:pt x="371589" y="498729"/>
                    <a:pt x="373113" y="498539"/>
                  </a:cubicBezTo>
                  <a:cubicBezTo>
                    <a:pt x="419405" y="494824"/>
                    <a:pt x="464172" y="509873"/>
                    <a:pt x="510083" y="512350"/>
                  </a:cubicBezTo>
                  <a:cubicBezTo>
                    <a:pt x="530466" y="513398"/>
                    <a:pt x="551707" y="511969"/>
                    <a:pt x="570186" y="502634"/>
                  </a:cubicBezTo>
                  <a:cubicBezTo>
                    <a:pt x="589426" y="492919"/>
                    <a:pt x="603999" y="476631"/>
                    <a:pt x="614858" y="458343"/>
                  </a:cubicBezTo>
                  <a:cubicBezTo>
                    <a:pt x="640480" y="415290"/>
                    <a:pt x="653720" y="362712"/>
                    <a:pt x="655815" y="312992"/>
                  </a:cubicBezTo>
                  <a:cubicBezTo>
                    <a:pt x="656196" y="303181"/>
                    <a:pt x="669817" y="298514"/>
                    <a:pt x="674961" y="307848"/>
                  </a:cubicBezTo>
                  <a:cubicBezTo>
                    <a:pt x="676104" y="309944"/>
                    <a:pt x="677247" y="312134"/>
                    <a:pt x="678294" y="314325"/>
                  </a:cubicBezTo>
                  <a:cubicBezTo>
                    <a:pt x="678961" y="315659"/>
                    <a:pt x="679533" y="316992"/>
                    <a:pt x="680104" y="318230"/>
                  </a:cubicBezTo>
                  <a:cubicBezTo>
                    <a:pt x="680485" y="319088"/>
                    <a:pt x="680961" y="319945"/>
                    <a:pt x="681342" y="320802"/>
                  </a:cubicBezTo>
                  <a:cubicBezTo>
                    <a:pt x="682104" y="322612"/>
                    <a:pt x="682866" y="324422"/>
                    <a:pt x="683628" y="326327"/>
                  </a:cubicBezTo>
                  <a:cubicBezTo>
                    <a:pt x="683819" y="326708"/>
                    <a:pt x="683914" y="327089"/>
                    <a:pt x="684105" y="327470"/>
                  </a:cubicBezTo>
                  <a:cubicBezTo>
                    <a:pt x="684962" y="329565"/>
                    <a:pt x="685724" y="331756"/>
                    <a:pt x="686486" y="333851"/>
                  </a:cubicBezTo>
                  <a:cubicBezTo>
                    <a:pt x="686486" y="333947"/>
                    <a:pt x="686581" y="334042"/>
                    <a:pt x="686581" y="334232"/>
                  </a:cubicBezTo>
                  <a:cubicBezTo>
                    <a:pt x="689724" y="343281"/>
                    <a:pt x="692106" y="352520"/>
                    <a:pt x="693725" y="361855"/>
                  </a:cubicBezTo>
                  <a:cubicBezTo>
                    <a:pt x="693725" y="361855"/>
                    <a:pt x="693725" y="361950"/>
                    <a:pt x="693725" y="361950"/>
                  </a:cubicBezTo>
                  <a:lnTo>
                    <a:pt x="693725" y="361950"/>
                  </a:lnTo>
                  <a:cubicBezTo>
                    <a:pt x="695344" y="371475"/>
                    <a:pt x="696201" y="381191"/>
                    <a:pt x="696297" y="391001"/>
                  </a:cubicBezTo>
                  <a:cubicBezTo>
                    <a:pt x="696297" y="391001"/>
                    <a:pt x="696297" y="391001"/>
                    <a:pt x="696297" y="391001"/>
                  </a:cubicBezTo>
                  <a:cubicBezTo>
                    <a:pt x="696297" y="393287"/>
                    <a:pt x="696297" y="395573"/>
                    <a:pt x="696201" y="397955"/>
                  </a:cubicBezTo>
                  <a:cubicBezTo>
                    <a:pt x="696201" y="398050"/>
                    <a:pt x="696201" y="398240"/>
                    <a:pt x="696201" y="398336"/>
                  </a:cubicBezTo>
                  <a:cubicBezTo>
                    <a:pt x="696106" y="400431"/>
                    <a:pt x="696011" y="402622"/>
                    <a:pt x="695916" y="404717"/>
                  </a:cubicBezTo>
                  <a:cubicBezTo>
                    <a:pt x="695916" y="405003"/>
                    <a:pt x="695916" y="405289"/>
                    <a:pt x="695820" y="405670"/>
                  </a:cubicBezTo>
                  <a:cubicBezTo>
                    <a:pt x="695725" y="407670"/>
                    <a:pt x="695439" y="409670"/>
                    <a:pt x="695249" y="411671"/>
                  </a:cubicBezTo>
                  <a:cubicBezTo>
                    <a:pt x="695249" y="412052"/>
                    <a:pt x="695154" y="412528"/>
                    <a:pt x="695154" y="412909"/>
                  </a:cubicBezTo>
                  <a:cubicBezTo>
                    <a:pt x="694868" y="415385"/>
                    <a:pt x="694582" y="417767"/>
                    <a:pt x="694201" y="420243"/>
                  </a:cubicBezTo>
                  <a:cubicBezTo>
                    <a:pt x="691153" y="440246"/>
                    <a:pt x="690201" y="454343"/>
                    <a:pt x="680390" y="471964"/>
                  </a:cubicBezTo>
                  <a:cubicBezTo>
                    <a:pt x="664102" y="501110"/>
                    <a:pt x="664102" y="508349"/>
                    <a:pt x="684771" y="587026"/>
                  </a:cubicBezTo>
                  <a:cubicBezTo>
                    <a:pt x="687914" y="596170"/>
                    <a:pt x="690772" y="605504"/>
                    <a:pt x="693058" y="615125"/>
                  </a:cubicBezTo>
                  <a:cubicBezTo>
                    <a:pt x="701440" y="649510"/>
                    <a:pt x="707346" y="684562"/>
                    <a:pt x="713918" y="719328"/>
                  </a:cubicBezTo>
                  <a:cubicBezTo>
                    <a:pt x="714489" y="721043"/>
                    <a:pt x="714966" y="722662"/>
                    <a:pt x="715537" y="724376"/>
                  </a:cubicBezTo>
                  <a:cubicBezTo>
                    <a:pt x="726872" y="759714"/>
                    <a:pt x="739540" y="794766"/>
                    <a:pt x="748684" y="830771"/>
                  </a:cubicBezTo>
                  <a:cubicBezTo>
                    <a:pt x="756971" y="863251"/>
                    <a:pt x="763543" y="896017"/>
                    <a:pt x="770496" y="928783"/>
                  </a:cubicBezTo>
                  <a:cubicBezTo>
                    <a:pt x="771354" y="932688"/>
                    <a:pt x="772211" y="936688"/>
                    <a:pt x="772973" y="940594"/>
                  </a:cubicBezTo>
                  <a:cubicBezTo>
                    <a:pt x="778783" y="968216"/>
                    <a:pt x="784308" y="995934"/>
                    <a:pt x="788689" y="1023842"/>
                  </a:cubicBezTo>
                  <a:cubicBezTo>
                    <a:pt x="792213" y="1027652"/>
                    <a:pt x="795547" y="1031843"/>
                    <a:pt x="798500" y="1036320"/>
                  </a:cubicBezTo>
                  <a:cubicBezTo>
                    <a:pt x="806977" y="1049274"/>
                    <a:pt x="813549" y="1063943"/>
                    <a:pt x="818502" y="1078706"/>
                  </a:cubicBezTo>
                  <a:cubicBezTo>
                    <a:pt x="822884" y="1092041"/>
                    <a:pt x="825551" y="1105757"/>
                    <a:pt x="826408" y="1119664"/>
                  </a:cubicBezTo>
                  <a:cubicBezTo>
                    <a:pt x="826408" y="1119664"/>
                    <a:pt x="826408" y="1119664"/>
                    <a:pt x="826408" y="1119664"/>
                  </a:cubicBezTo>
                  <a:cubicBezTo>
                    <a:pt x="826789" y="1117187"/>
                    <a:pt x="827170" y="1114711"/>
                    <a:pt x="827456" y="1112234"/>
                  </a:cubicBezTo>
                  <a:cubicBezTo>
                    <a:pt x="827932" y="1111853"/>
                    <a:pt x="828408" y="1111472"/>
                    <a:pt x="828885" y="1111187"/>
                  </a:cubicBezTo>
                  <a:cubicBezTo>
                    <a:pt x="828504" y="1110901"/>
                    <a:pt x="828123" y="1110615"/>
                    <a:pt x="827742" y="1110234"/>
                  </a:cubicBezTo>
                  <a:cubicBezTo>
                    <a:pt x="830980" y="1082516"/>
                    <a:pt x="828694" y="1054608"/>
                    <a:pt x="825551" y="1026986"/>
                  </a:cubicBezTo>
                  <a:cubicBezTo>
                    <a:pt x="826503" y="968883"/>
                    <a:pt x="825551" y="910685"/>
                    <a:pt x="825075" y="852583"/>
                  </a:cubicBezTo>
                  <a:cubicBezTo>
                    <a:pt x="823836" y="717804"/>
                    <a:pt x="828123" y="578072"/>
                    <a:pt x="878986" y="451390"/>
                  </a:cubicBezTo>
                  <a:cubicBezTo>
                    <a:pt x="891083" y="421196"/>
                    <a:pt x="905751" y="392335"/>
                    <a:pt x="922992" y="364712"/>
                  </a:cubicBezTo>
                  <a:cubicBezTo>
                    <a:pt x="938994" y="339185"/>
                    <a:pt x="956234" y="314420"/>
                    <a:pt x="971855" y="288608"/>
                  </a:cubicBezTo>
                  <a:cubicBezTo>
                    <a:pt x="987000" y="263557"/>
                    <a:pt x="1000620" y="236887"/>
                    <a:pt x="1007574" y="208312"/>
                  </a:cubicBezTo>
                  <a:cubicBezTo>
                    <a:pt x="1010336" y="196787"/>
                    <a:pt x="1012622" y="184499"/>
                    <a:pt x="1013193" y="172307"/>
                  </a:cubicBezTo>
                  <a:cubicBezTo>
                    <a:pt x="1013765" y="166688"/>
                    <a:pt x="1014146" y="160973"/>
                    <a:pt x="1014146" y="155258"/>
                  </a:cubicBezTo>
                  <a:cubicBezTo>
                    <a:pt x="1012908" y="154496"/>
                    <a:pt x="1011764" y="153734"/>
                    <a:pt x="1010622" y="152972"/>
                  </a:cubicBezTo>
                  <a:cubicBezTo>
                    <a:pt x="1010241" y="152781"/>
                    <a:pt x="1009955" y="152495"/>
                    <a:pt x="1009574" y="152305"/>
                  </a:cubicBezTo>
                  <a:cubicBezTo>
                    <a:pt x="1008717" y="151733"/>
                    <a:pt x="1007859" y="151162"/>
                    <a:pt x="1006907" y="150590"/>
                  </a:cubicBezTo>
                  <a:cubicBezTo>
                    <a:pt x="1006526" y="150400"/>
                    <a:pt x="1006240" y="150114"/>
                    <a:pt x="1005859" y="149924"/>
                  </a:cubicBezTo>
                  <a:cubicBezTo>
                    <a:pt x="1004907" y="149257"/>
                    <a:pt x="1003859" y="148590"/>
                    <a:pt x="1002906" y="147923"/>
                  </a:cubicBezTo>
                  <a:cubicBezTo>
                    <a:pt x="1002716" y="147828"/>
                    <a:pt x="1002525" y="147638"/>
                    <a:pt x="1002335" y="147542"/>
                  </a:cubicBezTo>
                  <a:cubicBezTo>
                    <a:pt x="999858" y="145828"/>
                    <a:pt x="997477" y="144113"/>
                    <a:pt x="995096" y="142304"/>
                  </a:cubicBezTo>
                  <a:cubicBezTo>
                    <a:pt x="994905" y="142208"/>
                    <a:pt x="994715" y="142018"/>
                    <a:pt x="994524" y="141923"/>
                  </a:cubicBezTo>
                  <a:cubicBezTo>
                    <a:pt x="993477" y="141161"/>
                    <a:pt x="992524" y="140399"/>
                    <a:pt x="991476" y="139541"/>
                  </a:cubicBezTo>
                  <a:cubicBezTo>
                    <a:pt x="991286" y="139446"/>
                    <a:pt x="991095" y="139256"/>
                    <a:pt x="991000" y="139160"/>
                  </a:cubicBezTo>
                  <a:cubicBezTo>
                    <a:pt x="988619" y="137255"/>
                    <a:pt x="986333" y="135350"/>
                    <a:pt x="984047" y="133350"/>
                  </a:cubicBezTo>
                  <a:lnTo>
                    <a:pt x="984047" y="133350"/>
                  </a:lnTo>
                  <a:cubicBezTo>
                    <a:pt x="984047" y="133350"/>
                    <a:pt x="984047" y="133350"/>
                    <a:pt x="984047" y="133350"/>
                  </a:cubicBezTo>
                  <a:cubicBezTo>
                    <a:pt x="982809" y="132302"/>
                    <a:pt x="981570" y="131159"/>
                    <a:pt x="980427" y="130016"/>
                  </a:cubicBezTo>
                  <a:cubicBezTo>
                    <a:pt x="980237" y="129826"/>
                    <a:pt x="980142" y="129731"/>
                    <a:pt x="979951" y="129540"/>
                  </a:cubicBezTo>
                  <a:cubicBezTo>
                    <a:pt x="978713" y="128397"/>
                    <a:pt x="977570" y="127254"/>
                    <a:pt x="976332" y="126016"/>
                  </a:cubicBezTo>
                  <a:cubicBezTo>
                    <a:pt x="976332" y="126016"/>
                    <a:pt x="976236" y="125921"/>
                    <a:pt x="976236" y="125921"/>
                  </a:cubicBezTo>
                  <a:cubicBezTo>
                    <a:pt x="975189" y="124873"/>
                    <a:pt x="974141" y="123730"/>
                    <a:pt x="973093" y="122587"/>
                  </a:cubicBezTo>
                  <a:cubicBezTo>
                    <a:pt x="972807" y="122301"/>
                    <a:pt x="972617" y="122015"/>
                    <a:pt x="972331" y="121730"/>
                  </a:cubicBezTo>
                  <a:cubicBezTo>
                    <a:pt x="971283" y="120587"/>
                    <a:pt x="970236" y="119348"/>
                    <a:pt x="969188" y="118205"/>
                  </a:cubicBezTo>
                  <a:cubicBezTo>
                    <a:pt x="957377" y="137160"/>
                    <a:pt x="936517" y="147066"/>
                    <a:pt x="914514" y="148019"/>
                  </a:cubicBezTo>
                  <a:cubicBezTo>
                    <a:pt x="913276" y="148114"/>
                    <a:pt x="911943" y="148114"/>
                    <a:pt x="910704" y="148114"/>
                  </a:cubicBezTo>
                  <a:cubicBezTo>
                    <a:pt x="910323" y="148114"/>
                    <a:pt x="909942" y="148114"/>
                    <a:pt x="909561" y="148114"/>
                  </a:cubicBezTo>
                  <a:cubicBezTo>
                    <a:pt x="908609" y="148114"/>
                    <a:pt x="907656" y="148019"/>
                    <a:pt x="906704" y="148019"/>
                  </a:cubicBezTo>
                  <a:cubicBezTo>
                    <a:pt x="906323" y="148019"/>
                    <a:pt x="905942" y="148019"/>
                    <a:pt x="905561" y="147923"/>
                  </a:cubicBezTo>
                  <a:cubicBezTo>
                    <a:pt x="904323" y="147828"/>
                    <a:pt x="902989" y="147733"/>
                    <a:pt x="901751" y="147638"/>
                  </a:cubicBezTo>
                  <a:cubicBezTo>
                    <a:pt x="901656" y="147638"/>
                    <a:pt x="901656" y="147638"/>
                    <a:pt x="901560" y="147638"/>
                  </a:cubicBezTo>
                  <a:cubicBezTo>
                    <a:pt x="900322" y="147542"/>
                    <a:pt x="899084" y="147352"/>
                    <a:pt x="897941" y="147161"/>
                  </a:cubicBezTo>
                  <a:cubicBezTo>
                    <a:pt x="897560" y="147066"/>
                    <a:pt x="897179" y="147066"/>
                    <a:pt x="896703" y="146971"/>
                  </a:cubicBezTo>
                  <a:cubicBezTo>
                    <a:pt x="895750" y="146780"/>
                    <a:pt x="894893" y="146685"/>
                    <a:pt x="893940" y="146495"/>
                  </a:cubicBezTo>
                  <a:cubicBezTo>
                    <a:pt x="893559" y="146399"/>
                    <a:pt x="893178" y="146304"/>
                    <a:pt x="892702" y="146209"/>
                  </a:cubicBezTo>
                  <a:cubicBezTo>
                    <a:pt x="891464" y="145923"/>
                    <a:pt x="890226" y="145637"/>
                    <a:pt x="888987" y="145352"/>
                  </a:cubicBezTo>
                  <a:cubicBezTo>
                    <a:pt x="888797" y="145352"/>
                    <a:pt x="888702" y="145256"/>
                    <a:pt x="888511" y="145256"/>
                  </a:cubicBezTo>
                  <a:cubicBezTo>
                    <a:pt x="887368" y="144971"/>
                    <a:pt x="886320" y="144685"/>
                    <a:pt x="885177" y="144304"/>
                  </a:cubicBezTo>
                  <a:cubicBezTo>
                    <a:pt x="884796" y="144209"/>
                    <a:pt x="884320" y="144018"/>
                    <a:pt x="883939" y="143923"/>
                  </a:cubicBezTo>
                  <a:cubicBezTo>
                    <a:pt x="883082" y="143637"/>
                    <a:pt x="882225" y="143351"/>
                    <a:pt x="881367" y="143066"/>
                  </a:cubicBezTo>
                  <a:cubicBezTo>
                    <a:pt x="880986" y="142875"/>
                    <a:pt x="880510" y="142780"/>
                    <a:pt x="880129" y="142589"/>
                  </a:cubicBezTo>
                  <a:cubicBezTo>
                    <a:pt x="878986" y="142113"/>
                    <a:pt x="877748" y="141732"/>
                    <a:pt x="876605" y="141256"/>
                  </a:cubicBezTo>
                  <a:cubicBezTo>
                    <a:pt x="876414" y="141161"/>
                    <a:pt x="876129" y="141065"/>
                    <a:pt x="875938" y="140970"/>
                  </a:cubicBezTo>
                  <a:cubicBezTo>
                    <a:pt x="874986" y="140589"/>
                    <a:pt x="873938" y="140113"/>
                    <a:pt x="872985" y="139637"/>
                  </a:cubicBezTo>
                  <a:cubicBezTo>
                    <a:pt x="872604" y="139446"/>
                    <a:pt x="872128" y="139256"/>
                    <a:pt x="871747" y="139065"/>
                  </a:cubicBezTo>
                  <a:cubicBezTo>
                    <a:pt x="870985" y="138684"/>
                    <a:pt x="870223" y="138303"/>
                    <a:pt x="869461" y="137922"/>
                  </a:cubicBezTo>
                  <a:cubicBezTo>
                    <a:pt x="869080" y="137732"/>
                    <a:pt x="868604" y="137541"/>
                    <a:pt x="868223" y="137255"/>
                  </a:cubicBezTo>
                  <a:cubicBezTo>
                    <a:pt x="867175" y="136684"/>
                    <a:pt x="866032" y="136017"/>
                    <a:pt x="864984" y="135446"/>
                  </a:cubicBezTo>
                  <a:lnTo>
                    <a:pt x="864984" y="135446"/>
                  </a:lnTo>
                  <a:cubicBezTo>
                    <a:pt x="862508" y="134017"/>
                    <a:pt x="860127" y="132398"/>
                    <a:pt x="857841" y="130683"/>
                  </a:cubicBezTo>
                  <a:cubicBezTo>
                    <a:pt x="857841" y="130683"/>
                    <a:pt x="857745" y="130683"/>
                    <a:pt x="857745" y="130588"/>
                  </a:cubicBezTo>
                  <a:cubicBezTo>
                    <a:pt x="856698" y="129826"/>
                    <a:pt x="855745" y="129064"/>
                    <a:pt x="854793" y="128207"/>
                  </a:cubicBezTo>
                  <a:cubicBezTo>
                    <a:pt x="854697" y="128111"/>
                    <a:pt x="854507" y="128016"/>
                    <a:pt x="854412" y="127921"/>
                  </a:cubicBezTo>
                  <a:cubicBezTo>
                    <a:pt x="853364" y="126968"/>
                    <a:pt x="852221" y="126111"/>
                    <a:pt x="851268" y="125063"/>
                  </a:cubicBezTo>
                  <a:cubicBezTo>
                    <a:pt x="849744" y="123635"/>
                    <a:pt x="848411" y="122111"/>
                    <a:pt x="847077" y="120587"/>
                  </a:cubicBezTo>
                  <a:cubicBezTo>
                    <a:pt x="846982" y="120491"/>
                    <a:pt x="846982" y="120491"/>
                    <a:pt x="846887" y="120396"/>
                  </a:cubicBezTo>
                  <a:cubicBezTo>
                    <a:pt x="846125" y="119539"/>
                    <a:pt x="845363" y="118586"/>
                    <a:pt x="844696" y="117729"/>
                  </a:cubicBezTo>
                  <a:cubicBezTo>
                    <a:pt x="844506" y="117443"/>
                    <a:pt x="844315" y="117158"/>
                    <a:pt x="844125" y="116872"/>
                  </a:cubicBezTo>
                  <a:cubicBezTo>
                    <a:pt x="843553" y="116110"/>
                    <a:pt x="843077" y="115443"/>
                    <a:pt x="842601" y="114681"/>
                  </a:cubicBezTo>
                  <a:cubicBezTo>
                    <a:pt x="841839" y="113538"/>
                    <a:pt x="841172" y="112490"/>
                    <a:pt x="840505" y="111347"/>
                  </a:cubicBezTo>
                  <a:cubicBezTo>
                    <a:pt x="828980" y="120682"/>
                    <a:pt x="813645" y="125635"/>
                    <a:pt x="797643" y="123730"/>
                  </a:cubicBezTo>
                  <a:cubicBezTo>
                    <a:pt x="796404" y="123539"/>
                    <a:pt x="795166" y="123349"/>
                    <a:pt x="793928" y="123158"/>
                  </a:cubicBezTo>
                  <a:cubicBezTo>
                    <a:pt x="793642" y="123063"/>
                    <a:pt x="793261" y="123063"/>
                    <a:pt x="792975" y="122968"/>
                  </a:cubicBezTo>
                  <a:cubicBezTo>
                    <a:pt x="791928" y="122777"/>
                    <a:pt x="790880" y="122492"/>
                    <a:pt x="789832" y="122301"/>
                  </a:cubicBezTo>
                  <a:cubicBezTo>
                    <a:pt x="789642" y="122301"/>
                    <a:pt x="789451" y="122206"/>
                    <a:pt x="789261" y="122206"/>
                  </a:cubicBezTo>
                  <a:cubicBezTo>
                    <a:pt x="788118" y="121920"/>
                    <a:pt x="786975" y="121539"/>
                    <a:pt x="785832" y="121253"/>
                  </a:cubicBezTo>
                  <a:cubicBezTo>
                    <a:pt x="785546" y="121158"/>
                    <a:pt x="785260" y="121063"/>
                    <a:pt x="784879" y="120968"/>
                  </a:cubicBezTo>
                  <a:cubicBezTo>
                    <a:pt x="783927" y="120682"/>
                    <a:pt x="783069" y="120301"/>
                    <a:pt x="782212" y="120015"/>
                  </a:cubicBezTo>
                  <a:cubicBezTo>
                    <a:pt x="781926" y="119920"/>
                    <a:pt x="781736" y="119825"/>
                    <a:pt x="781450" y="119729"/>
                  </a:cubicBezTo>
                  <a:cubicBezTo>
                    <a:pt x="780402" y="119348"/>
                    <a:pt x="779355" y="118872"/>
                    <a:pt x="778307" y="118396"/>
                  </a:cubicBezTo>
                  <a:cubicBezTo>
                    <a:pt x="778021" y="118301"/>
                    <a:pt x="777735" y="118110"/>
                    <a:pt x="777450" y="118015"/>
                  </a:cubicBezTo>
                  <a:cubicBezTo>
                    <a:pt x="776592" y="117634"/>
                    <a:pt x="775830" y="117253"/>
                    <a:pt x="775068" y="116777"/>
                  </a:cubicBezTo>
                  <a:cubicBezTo>
                    <a:pt x="774783" y="116586"/>
                    <a:pt x="774497" y="116491"/>
                    <a:pt x="774211" y="116300"/>
                  </a:cubicBezTo>
                  <a:cubicBezTo>
                    <a:pt x="773259" y="115729"/>
                    <a:pt x="772306" y="115253"/>
                    <a:pt x="771354" y="114586"/>
                  </a:cubicBezTo>
                  <a:cubicBezTo>
                    <a:pt x="771068" y="114395"/>
                    <a:pt x="770877" y="114300"/>
                    <a:pt x="770687" y="114110"/>
                  </a:cubicBezTo>
                  <a:cubicBezTo>
                    <a:pt x="769925" y="113633"/>
                    <a:pt x="769258" y="113157"/>
                    <a:pt x="768496" y="112681"/>
                  </a:cubicBezTo>
                  <a:cubicBezTo>
                    <a:pt x="768210" y="112490"/>
                    <a:pt x="767925" y="112300"/>
                    <a:pt x="767544" y="112014"/>
                  </a:cubicBezTo>
                  <a:cubicBezTo>
                    <a:pt x="766686" y="111347"/>
                    <a:pt x="765829" y="110681"/>
                    <a:pt x="764972" y="110014"/>
                  </a:cubicBezTo>
                  <a:cubicBezTo>
                    <a:pt x="764781" y="109919"/>
                    <a:pt x="764591" y="109728"/>
                    <a:pt x="764496" y="109538"/>
                  </a:cubicBezTo>
                  <a:cubicBezTo>
                    <a:pt x="763829" y="108966"/>
                    <a:pt x="763067" y="108395"/>
                    <a:pt x="762400" y="107728"/>
                  </a:cubicBezTo>
                  <a:cubicBezTo>
                    <a:pt x="762114" y="107442"/>
                    <a:pt x="761829" y="107156"/>
                    <a:pt x="761543" y="106966"/>
                  </a:cubicBezTo>
                  <a:cubicBezTo>
                    <a:pt x="760876" y="106394"/>
                    <a:pt x="760209" y="105728"/>
                    <a:pt x="759638" y="105156"/>
                  </a:cubicBezTo>
                  <a:cubicBezTo>
                    <a:pt x="759447" y="104966"/>
                    <a:pt x="759257" y="104775"/>
                    <a:pt x="759066" y="104680"/>
                  </a:cubicBezTo>
                  <a:cubicBezTo>
                    <a:pt x="758400" y="104013"/>
                    <a:pt x="757733" y="103346"/>
                    <a:pt x="757161" y="102584"/>
                  </a:cubicBezTo>
                  <a:cubicBezTo>
                    <a:pt x="757066" y="102489"/>
                    <a:pt x="757066" y="102489"/>
                    <a:pt x="756971" y="102394"/>
                  </a:cubicBezTo>
                  <a:cubicBezTo>
                    <a:pt x="756114" y="101441"/>
                    <a:pt x="755352" y="100489"/>
                    <a:pt x="754494" y="99536"/>
                  </a:cubicBezTo>
                  <a:cubicBezTo>
                    <a:pt x="754494" y="99536"/>
                    <a:pt x="754494" y="99536"/>
                    <a:pt x="754494" y="99536"/>
                  </a:cubicBezTo>
                  <a:lnTo>
                    <a:pt x="754494" y="99536"/>
                  </a:lnTo>
                  <a:cubicBezTo>
                    <a:pt x="754018" y="98870"/>
                    <a:pt x="753447" y="98298"/>
                    <a:pt x="752970" y="97631"/>
                  </a:cubicBezTo>
                  <a:cubicBezTo>
                    <a:pt x="752780" y="97346"/>
                    <a:pt x="752494" y="97060"/>
                    <a:pt x="752304" y="96774"/>
                  </a:cubicBezTo>
                  <a:cubicBezTo>
                    <a:pt x="751923" y="96203"/>
                    <a:pt x="751446" y="95631"/>
                    <a:pt x="751065" y="95060"/>
                  </a:cubicBezTo>
                  <a:cubicBezTo>
                    <a:pt x="750780" y="94583"/>
                    <a:pt x="750399" y="94107"/>
                    <a:pt x="750113" y="93631"/>
                  </a:cubicBezTo>
                  <a:cubicBezTo>
                    <a:pt x="749827" y="93155"/>
                    <a:pt x="749541" y="92774"/>
                    <a:pt x="749256" y="92297"/>
                  </a:cubicBezTo>
                  <a:cubicBezTo>
                    <a:pt x="748589" y="91345"/>
                    <a:pt x="748017" y="90297"/>
                    <a:pt x="747446" y="89345"/>
                  </a:cubicBezTo>
                  <a:cubicBezTo>
                    <a:pt x="733539" y="101346"/>
                    <a:pt x="714585" y="99346"/>
                    <a:pt x="698773" y="92202"/>
                  </a:cubicBezTo>
                  <a:cubicBezTo>
                    <a:pt x="693439" y="104680"/>
                    <a:pt x="689915" y="117824"/>
                    <a:pt x="688486" y="131064"/>
                  </a:cubicBezTo>
                  <a:cubicBezTo>
                    <a:pt x="688296" y="132874"/>
                    <a:pt x="673913" y="105156"/>
                    <a:pt x="661530" y="53912"/>
                  </a:cubicBezTo>
                  <a:cubicBezTo>
                    <a:pt x="660768" y="52102"/>
                    <a:pt x="660006" y="50292"/>
                    <a:pt x="659339" y="48482"/>
                  </a:cubicBezTo>
                  <a:cubicBezTo>
                    <a:pt x="646957" y="57055"/>
                    <a:pt x="631336" y="59817"/>
                    <a:pt x="615810" y="52102"/>
                  </a:cubicBezTo>
                  <a:cubicBezTo>
                    <a:pt x="594951" y="41720"/>
                    <a:pt x="587997" y="21717"/>
                    <a:pt x="587140" y="572"/>
                  </a:cubicBezTo>
                  <a:cubicBezTo>
                    <a:pt x="583044" y="1048"/>
                    <a:pt x="578853" y="857"/>
                    <a:pt x="574758" y="0"/>
                  </a:cubicBezTo>
                  <a:cubicBezTo>
                    <a:pt x="575805" y="15526"/>
                    <a:pt x="577710" y="30956"/>
                    <a:pt x="578377" y="46482"/>
                  </a:cubicBezTo>
                  <a:cubicBezTo>
                    <a:pt x="579806" y="79248"/>
                    <a:pt x="572662" y="112014"/>
                    <a:pt x="544944" y="132398"/>
                  </a:cubicBezTo>
                  <a:cubicBezTo>
                    <a:pt x="520941" y="150019"/>
                    <a:pt x="488937" y="151543"/>
                    <a:pt x="460362" y="152781"/>
                  </a:cubicBezTo>
                  <a:cubicBezTo>
                    <a:pt x="427406" y="154115"/>
                    <a:pt x="396069" y="158591"/>
                    <a:pt x="364446" y="168212"/>
                  </a:cubicBezTo>
                  <a:cubicBezTo>
                    <a:pt x="331203" y="178308"/>
                    <a:pt x="299485" y="192786"/>
                    <a:pt x="268719" y="208788"/>
                  </a:cubicBezTo>
                  <a:cubicBezTo>
                    <a:pt x="244526" y="221456"/>
                    <a:pt x="220999" y="235268"/>
                    <a:pt x="197472" y="249269"/>
                  </a:cubicBezTo>
                  <a:cubicBezTo>
                    <a:pt x="179470" y="266033"/>
                    <a:pt x="162230" y="283750"/>
                    <a:pt x="146037" y="302228"/>
                  </a:cubicBezTo>
                  <a:cubicBezTo>
                    <a:pt x="90983" y="365189"/>
                    <a:pt x="46596" y="438150"/>
                    <a:pt x="21736" y="518351"/>
                  </a:cubicBezTo>
                  <a:cubicBezTo>
                    <a:pt x="8782" y="560261"/>
                    <a:pt x="1734" y="603885"/>
                    <a:pt x="305" y="647795"/>
                  </a:cubicBezTo>
                  <a:cubicBezTo>
                    <a:pt x="-362" y="667607"/>
                    <a:pt x="114" y="687515"/>
                    <a:pt x="1257" y="707327"/>
                  </a:cubicBezTo>
                  <a:cubicBezTo>
                    <a:pt x="14211" y="778764"/>
                    <a:pt x="35928" y="877348"/>
                    <a:pt x="41453" y="892302"/>
                  </a:cubicBezTo>
                  <a:cubicBezTo>
                    <a:pt x="48311" y="910495"/>
                    <a:pt x="49835" y="930688"/>
                    <a:pt x="52311" y="950309"/>
                  </a:cubicBezTo>
                  <a:close/>
                </a:path>
              </a:pathLst>
            </a:custGeom>
            <a:solidFill>
              <a:srgbClr val="352C2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A449CF0B-1E84-49A2-8D52-BD3412054F06}"/>
                </a:ext>
              </a:extLst>
            </p:cNvPr>
            <p:cNvSpPr/>
            <p:nvPr/>
          </p:nvSpPr>
          <p:spPr>
            <a:xfrm>
              <a:off x="6225265" y="3152401"/>
              <a:ext cx="37242" cy="77235"/>
            </a:xfrm>
            <a:custGeom>
              <a:avLst/>
              <a:gdLst>
                <a:gd name="connsiteX0" fmla="*/ 0 w 37242"/>
                <a:gd name="connsiteY0" fmla="*/ 0 h 77235"/>
                <a:gd name="connsiteX1" fmla="*/ 26956 w 37242"/>
                <a:gd name="connsiteY1" fmla="*/ 77152 h 77235"/>
                <a:gd name="connsiteX2" fmla="*/ 37243 w 37242"/>
                <a:gd name="connsiteY2" fmla="*/ 38291 h 77235"/>
                <a:gd name="connsiteX3" fmla="*/ 33814 w 37242"/>
                <a:gd name="connsiteY3" fmla="*/ 36671 h 77235"/>
                <a:gd name="connsiteX4" fmla="*/ 0 w 37242"/>
                <a:gd name="connsiteY4" fmla="*/ 0 h 7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42" h="77235">
                  <a:moveTo>
                    <a:pt x="0" y="0"/>
                  </a:moveTo>
                  <a:cubicBezTo>
                    <a:pt x="12383" y="51244"/>
                    <a:pt x="26765" y="78962"/>
                    <a:pt x="26956" y="77152"/>
                  </a:cubicBezTo>
                  <a:cubicBezTo>
                    <a:pt x="28385" y="63818"/>
                    <a:pt x="31909" y="50673"/>
                    <a:pt x="37243" y="38291"/>
                  </a:cubicBezTo>
                  <a:cubicBezTo>
                    <a:pt x="36100" y="37719"/>
                    <a:pt x="34957" y="37243"/>
                    <a:pt x="33814" y="36671"/>
                  </a:cubicBezTo>
                  <a:cubicBezTo>
                    <a:pt x="18574" y="28575"/>
                    <a:pt x="6858" y="15431"/>
                    <a:pt x="0" y="0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54D1F7B2-17FC-4D7C-A2C0-92A2859CD705}"/>
                </a:ext>
              </a:extLst>
            </p:cNvPr>
            <p:cNvSpPr/>
            <p:nvPr/>
          </p:nvSpPr>
          <p:spPr>
            <a:xfrm>
              <a:off x="5761109" y="3047722"/>
              <a:ext cx="381078" cy="299942"/>
            </a:xfrm>
            <a:custGeom>
              <a:avLst/>
              <a:gdLst>
                <a:gd name="connsiteX0" fmla="*/ 166973 w 381078"/>
                <a:gd name="connsiteY0" fmla="*/ 218884 h 299942"/>
                <a:gd name="connsiteX1" fmla="*/ 262890 w 381078"/>
                <a:gd name="connsiteY1" fmla="*/ 203454 h 299942"/>
                <a:gd name="connsiteX2" fmla="*/ 347472 w 381078"/>
                <a:gd name="connsiteY2" fmla="*/ 183071 h 299942"/>
                <a:gd name="connsiteX3" fmla="*/ 380905 w 381078"/>
                <a:gd name="connsiteY3" fmla="*/ 97155 h 299942"/>
                <a:gd name="connsiteX4" fmla="*/ 377285 w 381078"/>
                <a:gd name="connsiteY4" fmla="*/ 50673 h 299942"/>
                <a:gd name="connsiteX5" fmla="*/ 364617 w 381078"/>
                <a:gd name="connsiteY5" fmla="*/ 45148 h 299942"/>
                <a:gd name="connsiteX6" fmla="*/ 346234 w 381078"/>
                <a:gd name="connsiteY6" fmla="*/ 8287 h 299942"/>
                <a:gd name="connsiteX7" fmla="*/ 344138 w 381078"/>
                <a:gd name="connsiteY7" fmla="*/ 8477 h 299942"/>
                <a:gd name="connsiteX8" fmla="*/ 323469 w 381078"/>
                <a:gd name="connsiteY8" fmla="*/ 0 h 299942"/>
                <a:gd name="connsiteX9" fmla="*/ 312515 w 381078"/>
                <a:gd name="connsiteY9" fmla="*/ 161449 h 299942"/>
                <a:gd name="connsiteX10" fmla="*/ 258127 w 381078"/>
                <a:gd name="connsiteY10" fmla="*/ 134017 h 299942"/>
                <a:gd name="connsiteX11" fmla="*/ 256889 w 381078"/>
                <a:gd name="connsiteY11" fmla="*/ 134112 h 299942"/>
                <a:gd name="connsiteX12" fmla="*/ 209741 w 381078"/>
                <a:gd name="connsiteY12" fmla="*/ 147352 h 299942"/>
                <a:gd name="connsiteX13" fmla="*/ 207169 w 381078"/>
                <a:gd name="connsiteY13" fmla="*/ 148495 h 299942"/>
                <a:gd name="connsiteX14" fmla="*/ 151924 w 381078"/>
                <a:gd name="connsiteY14" fmla="*/ 186309 h 299942"/>
                <a:gd name="connsiteX15" fmla="*/ 38862 w 381078"/>
                <a:gd name="connsiteY15" fmla="*/ 266033 h 299942"/>
                <a:gd name="connsiteX16" fmla="*/ 0 w 381078"/>
                <a:gd name="connsiteY16" fmla="*/ 299942 h 299942"/>
                <a:gd name="connsiteX17" fmla="*/ 71247 w 381078"/>
                <a:gd name="connsiteY17" fmla="*/ 259461 h 299942"/>
                <a:gd name="connsiteX18" fmla="*/ 166973 w 381078"/>
                <a:gd name="connsiteY18" fmla="*/ 218884 h 29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078" h="299942">
                  <a:moveTo>
                    <a:pt x="166973" y="218884"/>
                  </a:moveTo>
                  <a:cubicBezTo>
                    <a:pt x="198596" y="209264"/>
                    <a:pt x="229934" y="204883"/>
                    <a:pt x="262890" y="203454"/>
                  </a:cubicBezTo>
                  <a:cubicBezTo>
                    <a:pt x="291465" y="202216"/>
                    <a:pt x="323564" y="200692"/>
                    <a:pt x="347472" y="183071"/>
                  </a:cubicBezTo>
                  <a:cubicBezTo>
                    <a:pt x="375285" y="162687"/>
                    <a:pt x="382334" y="129921"/>
                    <a:pt x="380905" y="97155"/>
                  </a:cubicBezTo>
                  <a:cubicBezTo>
                    <a:pt x="380238" y="81629"/>
                    <a:pt x="378333" y="66199"/>
                    <a:pt x="377285" y="50673"/>
                  </a:cubicBezTo>
                  <a:cubicBezTo>
                    <a:pt x="372809" y="49721"/>
                    <a:pt x="368427" y="47911"/>
                    <a:pt x="364617" y="45148"/>
                  </a:cubicBezTo>
                  <a:cubicBezTo>
                    <a:pt x="351568" y="35814"/>
                    <a:pt x="346234" y="22384"/>
                    <a:pt x="346234" y="8287"/>
                  </a:cubicBezTo>
                  <a:cubicBezTo>
                    <a:pt x="345567" y="8382"/>
                    <a:pt x="344900" y="8382"/>
                    <a:pt x="344138" y="8477"/>
                  </a:cubicBezTo>
                  <a:cubicBezTo>
                    <a:pt x="336233" y="8763"/>
                    <a:pt x="328803" y="5525"/>
                    <a:pt x="323469" y="0"/>
                  </a:cubicBezTo>
                  <a:cubicBezTo>
                    <a:pt x="307753" y="51244"/>
                    <a:pt x="298990" y="108775"/>
                    <a:pt x="312515" y="161449"/>
                  </a:cubicBezTo>
                  <a:cubicBezTo>
                    <a:pt x="313754" y="166306"/>
                    <a:pt x="275463" y="133064"/>
                    <a:pt x="258127" y="134017"/>
                  </a:cubicBezTo>
                  <a:cubicBezTo>
                    <a:pt x="257747" y="134017"/>
                    <a:pt x="257270" y="134017"/>
                    <a:pt x="256889" y="134112"/>
                  </a:cubicBezTo>
                  <a:cubicBezTo>
                    <a:pt x="240601" y="135160"/>
                    <a:pt x="224695" y="140875"/>
                    <a:pt x="209741" y="147352"/>
                  </a:cubicBezTo>
                  <a:cubicBezTo>
                    <a:pt x="208883" y="147733"/>
                    <a:pt x="208026" y="148114"/>
                    <a:pt x="207169" y="148495"/>
                  </a:cubicBezTo>
                  <a:cubicBezTo>
                    <a:pt x="189167" y="161639"/>
                    <a:pt x="170593" y="174117"/>
                    <a:pt x="151924" y="186309"/>
                  </a:cubicBezTo>
                  <a:cubicBezTo>
                    <a:pt x="113252" y="211550"/>
                    <a:pt x="74676" y="236792"/>
                    <a:pt x="38862" y="266033"/>
                  </a:cubicBezTo>
                  <a:cubicBezTo>
                    <a:pt x="25527" y="276892"/>
                    <a:pt x="12573" y="288227"/>
                    <a:pt x="0" y="299942"/>
                  </a:cubicBezTo>
                  <a:cubicBezTo>
                    <a:pt x="23431" y="285940"/>
                    <a:pt x="47053" y="272129"/>
                    <a:pt x="71247" y="259461"/>
                  </a:cubicBezTo>
                  <a:cubicBezTo>
                    <a:pt x="102013" y="243459"/>
                    <a:pt x="133731" y="228981"/>
                    <a:pt x="166973" y="218884"/>
                  </a:cubicBezTo>
                  <a:close/>
                </a:path>
              </a:pathLst>
            </a:custGeom>
            <a:solidFill>
              <a:srgbClr val="2D2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075A1572-34CF-43F0-B430-0AA68DF5BDD6}"/>
                </a:ext>
              </a:extLst>
            </p:cNvPr>
            <p:cNvSpPr/>
            <p:nvPr/>
          </p:nvSpPr>
          <p:spPr>
            <a:xfrm>
              <a:off x="5968375" y="3026291"/>
              <a:ext cx="116301" cy="183366"/>
            </a:xfrm>
            <a:custGeom>
              <a:avLst/>
              <a:gdLst>
                <a:gd name="connsiteX0" fmla="*/ 49721 w 116300"/>
                <a:gd name="connsiteY0" fmla="*/ 155543 h 183365"/>
                <a:gd name="connsiteX1" fmla="*/ 50959 w 116300"/>
                <a:gd name="connsiteY1" fmla="*/ 155448 h 183365"/>
                <a:gd name="connsiteX2" fmla="*/ 105347 w 116300"/>
                <a:gd name="connsiteY2" fmla="*/ 182880 h 183365"/>
                <a:gd name="connsiteX3" fmla="*/ 116300 w 116300"/>
                <a:gd name="connsiteY3" fmla="*/ 21431 h 183365"/>
                <a:gd name="connsiteX4" fmla="*/ 112586 w 116300"/>
                <a:gd name="connsiteY4" fmla="*/ 16573 h 183365"/>
                <a:gd name="connsiteX5" fmla="*/ 107823 w 116300"/>
                <a:gd name="connsiteY5" fmla="*/ 0 h 183365"/>
                <a:gd name="connsiteX6" fmla="*/ 70390 w 116300"/>
                <a:gd name="connsiteY6" fmla="*/ 109156 h 183365"/>
                <a:gd name="connsiteX7" fmla="*/ 55055 w 116300"/>
                <a:gd name="connsiteY7" fmla="*/ 124587 h 183365"/>
                <a:gd name="connsiteX8" fmla="*/ 0 w 116300"/>
                <a:gd name="connsiteY8" fmla="*/ 169831 h 183365"/>
                <a:gd name="connsiteX9" fmla="*/ 2572 w 116300"/>
                <a:gd name="connsiteY9" fmla="*/ 168688 h 183365"/>
                <a:gd name="connsiteX10" fmla="*/ 49721 w 116300"/>
                <a:gd name="connsiteY10" fmla="*/ 155543 h 183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6300" h="183365">
                  <a:moveTo>
                    <a:pt x="49721" y="155543"/>
                  </a:moveTo>
                  <a:cubicBezTo>
                    <a:pt x="50102" y="155543"/>
                    <a:pt x="50578" y="155448"/>
                    <a:pt x="50959" y="155448"/>
                  </a:cubicBezTo>
                  <a:cubicBezTo>
                    <a:pt x="68294" y="154496"/>
                    <a:pt x="106585" y="187738"/>
                    <a:pt x="105347" y="182880"/>
                  </a:cubicBezTo>
                  <a:cubicBezTo>
                    <a:pt x="91821" y="130207"/>
                    <a:pt x="100584" y="72676"/>
                    <a:pt x="116300" y="21431"/>
                  </a:cubicBezTo>
                  <a:cubicBezTo>
                    <a:pt x="114872" y="20002"/>
                    <a:pt x="113633" y="18383"/>
                    <a:pt x="112586" y="16573"/>
                  </a:cubicBezTo>
                  <a:cubicBezTo>
                    <a:pt x="109538" y="11525"/>
                    <a:pt x="108014" y="5810"/>
                    <a:pt x="107823" y="0"/>
                  </a:cubicBezTo>
                  <a:cubicBezTo>
                    <a:pt x="92202" y="35147"/>
                    <a:pt x="79629" y="71819"/>
                    <a:pt x="70390" y="109156"/>
                  </a:cubicBezTo>
                  <a:cubicBezTo>
                    <a:pt x="65437" y="114490"/>
                    <a:pt x="60293" y="119634"/>
                    <a:pt x="55055" y="124587"/>
                  </a:cubicBezTo>
                  <a:cubicBezTo>
                    <a:pt x="37719" y="140875"/>
                    <a:pt x="19145" y="155734"/>
                    <a:pt x="0" y="169831"/>
                  </a:cubicBezTo>
                  <a:cubicBezTo>
                    <a:pt x="857" y="169450"/>
                    <a:pt x="1715" y="169069"/>
                    <a:pt x="2572" y="168688"/>
                  </a:cubicBezTo>
                  <a:cubicBezTo>
                    <a:pt x="17526" y="162306"/>
                    <a:pt x="33433" y="156496"/>
                    <a:pt x="49721" y="155543"/>
                  </a:cubicBezTo>
                  <a:close/>
                </a:path>
              </a:pathLst>
            </a:custGeom>
            <a:solidFill>
              <a:srgbClr val="231C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15B99D16-24CA-4917-AC6A-C765C8CC460F}"/>
                </a:ext>
              </a:extLst>
            </p:cNvPr>
            <p:cNvSpPr/>
            <p:nvPr/>
          </p:nvSpPr>
          <p:spPr>
            <a:xfrm>
              <a:off x="6382141" y="3254128"/>
              <a:ext cx="230885" cy="1071089"/>
            </a:xfrm>
            <a:custGeom>
              <a:avLst/>
              <a:gdLst>
                <a:gd name="connsiteX0" fmla="*/ 222504 w 230885"/>
                <a:gd name="connsiteY0" fmla="*/ 12954 h 1071086"/>
                <a:gd name="connsiteX1" fmla="*/ 222504 w 230885"/>
                <a:gd name="connsiteY1" fmla="*/ 12954 h 1071086"/>
                <a:gd name="connsiteX2" fmla="*/ 222504 w 230885"/>
                <a:gd name="connsiteY2" fmla="*/ 12954 h 1071086"/>
                <a:gd name="connsiteX3" fmla="*/ 220885 w 230885"/>
                <a:gd name="connsiteY3" fmla="*/ 13335 h 1071086"/>
                <a:gd name="connsiteX4" fmla="*/ 220694 w 230885"/>
                <a:gd name="connsiteY4" fmla="*/ 13335 h 1071086"/>
                <a:gd name="connsiteX5" fmla="*/ 219932 w 230885"/>
                <a:gd name="connsiteY5" fmla="*/ 13240 h 1071086"/>
                <a:gd name="connsiteX6" fmla="*/ 219456 w 230885"/>
                <a:gd name="connsiteY6" fmla="*/ 13144 h 1071086"/>
                <a:gd name="connsiteX7" fmla="*/ 218694 w 230885"/>
                <a:gd name="connsiteY7" fmla="*/ 12954 h 1071086"/>
                <a:gd name="connsiteX8" fmla="*/ 218123 w 230885"/>
                <a:gd name="connsiteY8" fmla="*/ 12764 h 1071086"/>
                <a:gd name="connsiteX9" fmla="*/ 217361 w 230885"/>
                <a:gd name="connsiteY9" fmla="*/ 12478 h 1071086"/>
                <a:gd name="connsiteX10" fmla="*/ 216598 w 230885"/>
                <a:gd name="connsiteY10" fmla="*/ 12192 h 1071086"/>
                <a:gd name="connsiteX11" fmla="*/ 215836 w 230885"/>
                <a:gd name="connsiteY11" fmla="*/ 11906 h 1071086"/>
                <a:gd name="connsiteX12" fmla="*/ 214789 w 230885"/>
                <a:gd name="connsiteY12" fmla="*/ 11430 h 1071086"/>
                <a:gd name="connsiteX13" fmla="*/ 214122 w 230885"/>
                <a:gd name="connsiteY13" fmla="*/ 11144 h 1071086"/>
                <a:gd name="connsiteX14" fmla="*/ 212312 w 230885"/>
                <a:gd name="connsiteY14" fmla="*/ 10096 h 1071086"/>
                <a:gd name="connsiteX15" fmla="*/ 195739 w 230885"/>
                <a:gd name="connsiteY15" fmla="*/ 0 h 1071086"/>
                <a:gd name="connsiteX16" fmla="*/ 194786 w 230885"/>
                <a:gd name="connsiteY16" fmla="*/ 17050 h 1071086"/>
                <a:gd name="connsiteX17" fmla="*/ 189167 w 230885"/>
                <a:gd name="connsiteY17" fmla="*/ 53054 h 1071086"/>
                <a:gd name="connsiteX18" fmla="*/ 153448 w 230885"/>
                <a:gd name="connsiteY18" fmla="*/ 133350 h 1071086"/>
                <a:gd name="connsiteX19" fmla="*/ 104584 w 230885"/>
                <a:gd name="connsiteY19" fmla="*/ 209455 h 1071086"/>
                <a:gd name="connsiteX20" fmla="*/ 60579 w 230885"/>
                <a:gd name="connsiteY20" fmla="*/ 296132 h 1071086"/>
                <a:gd name="connsiteX21" fmla="*/ 6667 w 230885"/>
                <a:gd name="connsiteY21" fmla="*/ 697325 h 1071086"/>
                <a:gd name="connsiteX22" fmla="*/ 7144 w 230885"/>
                <a:gd name="connsiteY22" fmla="*/ 871728 h 1071086"/>
                <a:gd name="connsiteX23" fmla="*/ 9334 w 230885"/>
                <a:gd name="connsiteY23" fmla="*/ 954976 h 1071086"/>
                <a:gd name="connsiteX24" fmla="*/ 10477 w 230885"/>
                <a:gd name="connsiteY24" fmla="*/ 955929 h 1071086"/>
                <a:gd name="connsiteX25" fmla="*/ 9049 w 230885"/>
                <a:gd name="connsiteY25" fmla="*/ 956977 h 1071086"/>
                <a:gd name="connsiteX26" fmla="*/ 8001 w 230885"/>
                <a:gd name="connsiteY26" fmla="*/ 964406 h 1071086"/>
                <a:gd name="connsiteX27" fmla="*/ 8001 w 230885"/>
                <a:gd name="connsiteY27" fmla="*/ 964406 h 1071086"/>
                <a:gd name="connsiteX28" fmla="*/ 8001 w 230885"/>
                <a:gd name="connsiteY28" fmla="*/ 964406 h 1071086"/>
                <a:gd name="connsiteX29" fmla="*/ 7906 w 230885"/>
                <a:gd name="connsiteY29" fmla="*/ 965168 h 1071086"/>
                <a:gd name="connsiteX30" fmla="*/ 0 w 230885"/>
                <a:gd name="connsiteY30" fmla="*/ 994410 h 1071086"/>
                <a:gd name="connsiteX31" fmla="*/ 190 w 230885"/>
                <a:gd name="connsiteY31" fmla="*/ 994410 h 1071086"/>
                <a:gd name="connsiteX32" fmla="*/ 7239 w 230885"/>
                <a:gd name="connsiteY32" fmla="*/ 993648 h 1071086"/>
                <a:gd name="connsiteX33" fmla="*/ 9906 w 230885"/>
                <a:gd name="connsiteY33" fmla="*/ 993648 h 1071086"/>
                <a:gd name="connsiteX34" fmla="*/ 12097 w 230885"/>
                <a:gd name="connsiteY34" fmla="*/ 993648 h 1071086"/>
                <a:gd name="connsiteX35" fmla="*/ 20479 w 230885"/>
                <a:gd name="connsiteY35" fmla="*/ 991076 h 1071086"/>
                <a:gd name="connsiteX36" fmla="*/ 66104 w 230885"/>
                <a:gd name="connsiteY36" fmla="*/ 980504 h 1071086"/>
                <a:gd name="connsiteX37" fmla="*/ 107252 w 230885"/>
                <a:gd name="connsiteY37" fmla="*/ 997649 h 1071086"/>
                <a:gd name="connsiteX38" fmla="*/ 122777 w 230885"/>
                <a:gd name="connsiteY38" fmla="*/ 1040416 h 1071086"/>
                <a:gd name="connsiteX39" fmla="*/ 113633 w 230885"/>
                <a:gd name="connsiteY39" fmla="*/ 1071086 h 1071086"/>
                <a:gd name="connsiteX40" fmla="*/ 118015 w 230885"/>
                <a:gd name="connsiteY40" fmla="*/ 1068515 h 1071086"/>
                <a:gd name="connsiteX41" fmla="*/ 140208 w 230885"/>
                <a:gd name="connsiteY41" fmla="*/ 995553 h 1071086"/>
                <a:gd name="connsiteX42" fmla="*/ 70199 w 230885"/>
                <a:gd name="connsiteY42" fmla="*/ 948118 h 1071086"/>
                <a:gd name="connsiteX43" fmla="*/ 62294 w 230885"/>
                <a:gd name="connsiteY43" fmla="*/ 948976 h 1071086"/>
                <a:gd name="connsiteX44" fmla="*/ 71723 w 230885"/>
                <a:gd name="connsiteY44" fmla="*/ 623697 h 1071086"/>
                <a:gd name="connsiteX45" fmla="*/ 83629 w 230885"/>
                <a:gd name="connsiteY45" fmla="*/ 501682 h 1071086"/>
                <a:gd name="connsiteX46" fmla="*/ 101727 w 230885"/>
                <a:gd name="connsiteY46" fmla="*/ 415766 h 1071086"/>
                <a:gd name="connsiteX47" fmla="*/ 135065 w 230885"/>
                <a:gd name="connsiteY47" fmla="*/ 335756 h 1071086"/>
                <a:gd name="connsiteX48" fmla="*/ 145923 w 230885"/>
                <a:gd name="connsiteY48" fmla="*/ 316706 h 1071086"/>
                <a:gd name="connsiteX49" fmla="*/ 182118 w 230885"/>
                <a:gd name="connsiteY49" fmla="*/ 260890 h 1071086"/>
                <a:gd name="connsiteX50" fmla="*/ 222409 w 230885"/>
                <a:gd name="connsiteY50" fmla="*/ 179070 h 1071086"/>
                <a:gd name="connsiteX51" fmla="*/ 230410 w 230885"/>
                <a:gd name="connsiteY51" fmla="*/ 86392 h 1071086"/>
                <a:gd name="connsiteX52" fmla="*/ 223361 w 230885"/>
                <a:gd name="connsiteY52" fmla="*/ 12287 h 1071086"/>
                <a:gd name="connsiteX53" fmla="*/ 222694 w 230885"/>
                <a:gd name="connsiteY53" fmla="*/ 12764 h 1071086"/>
                <a:gd name="connsiteX54" fmla="*/ 222504 w 230885"/>
                <a:gd name="connsiteY54" fmla="*/ 12954 h 1071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30885" h="1071086">
                  <a:moveTo>
                    <a:pt x="222504" y="12954"/>
                  </a:moveTo>
                  <a:lnTo>
                    <a:pt x="222504" y="12954"/>
                  </a:lnTo>
                  <a:cubicBezTo>
                    <a:pt x="222504" y="12954"/>
                    <a:pt x="222504" y="12954"/>
                    <a:pt x="222504" y="12954"/>
                  </a:cubicBezTo>
                  <a:cubicBezTo>
                    <a:pt x="222028" y="13144"/>
                    <a:pt x="221456" y="13240"/>
                    <a:pt x="220885" y="13335"/>
                  </a:cubicBezTo>
                  <a:cubicBezTo>
                    <a:pt x="220790" y="13335"/>
                    <a:pt x="220790" y="13335"/>
                    <a:pt x="220694" y="13335"/>
                  </a:cubicBezTo>
                  <a:cubicBezTo>
                    <a:pt x="220504" y="13335"/>
                    <a:pt x="220218" y="13335"/>
                    <a:pt x="219932" y="13240"/>
                  </a:cubicBezTo>
                  <a:cubicBezTo>
                    <a:pt x="219742" y="13240"/>
                    <a:pt x="219646" y="13240"/>
                    <a:pt x="219456" y="13144"/>
                  </a:cubicBezTo>
                  <a:cubicBezTo>
                    <a:pt x="219265" y="13144"/>
                    <a:pt x="218980" y="13049"/>
                    <a:pt x="218694" y="12954"/>
                  </a:cubicBezTo>
                  <a:cubicBezTo>
                    <a:pt x="218504" y="12859"/>
                    <a:pt x="218313" y="12859"/>
                    <a:pt x="218123" y="12764"/>
                  </a:cubicBezTo>
                  <a:cubicBezTo>
                    <a:pt x="217837" y="12668"/>
                    <a:pt x="217646" y="12573"/>
                    <a:pt x="217361" y="12478"/>
                  </a:cubicBezTo>
                  <a:cubicBezTo>
                    <a:pt x="217075" y="12383"/>
                    <a:pt x="216884" y="12287"/>
                    <a:pt x="216598" y="12192"/>
                  </a:cubicBezTo>
                  <a:cubicBezTo>
                    <a:pt x="216408" y="12097"/>
                    <a:pt x="216122" y="12002"/>
                    <a:pt x="215836" y="11906"/>
                  </a:cubicBezTo>
                  <a:cubicBezTo>
                    <a:pt x="215456" y="11716"/>
                    <a:pt x="215170" y="11621"/>
                    <a:pt x="214789" y="11430"/>
                  </a:cubicBezTo>
                  <a:cubicBezTo>
                    <a:pt x="214598" y="11335"/>
                    <a:pt x="214408" y="11240"/>
                    <a:pt x="214122" y="11144"/>
                  </a:cubicBezTo>
                  <a:cubicBezTo>
                    <a:pt x="213550" y="10858"/>
                    <a:pt x="212884" y="10477"/>
                    <a:pt x="212312" y="10096"/>
                  </a:cubicBezTo>
                  <a:cubicBezTo>
                    <a:pt x="206788" y="6858"/>
                    <a:pt x="201263" y="3524"/>
                    <a:pt x="195739" y="0"/>
                  </a:cubicBezTo>
                  <a:cubicBezTo>
                    <a:pt x="195644" y="5715"/>
                    <a:pt x="195358" y="11430"/>
                    <a:pt x="194786" y="17050"/>
                  </a:cubicBezTo>
                  <a:cubicBezTo>
                    <a:pt x="194310" y="29337"/>
                    <a:pt x="192024" y="41624"/>
                    <a:pt x="189167" y="53054"/>
                  </a:cubicBezTo>
                  <a:cubicBezTo>
                    <a:pt x="182213" y="81629"/>
                    <a:pt x="168592" y="108204"/>
                    <a:pt x="153448" y="133350"/>
                  </a:cubicBezTo>
                  <a:cubicBezTo>
                    <a:pt x="137922" y="159163"/>
                    <a:pt x="120586" y="183833"/>
                    <a:pt x="104584" y="209455"/>
                  </a:cubicBezTo>
                  <a:cubicBezTo>
                    <a:pt x="87344" y="237077"/>
                    <a:pt x="72676" y="265938"/>
                    <a:pt x="60579" y="296132"/>
                  </a:cubicBezTo>
                  <a:cubicBezTo>
                    <a:pt x="9715" y="422815"/>
                    <a:pt x="5525" y="562642"/>
                    <a:pt x="6667" y="697325"/>
                  </a:cubicBezTo>
                  <a:cubicBezTo>
                    <a:pt x="7144" y="755428"/>
                    <a:pt x="8096" y="813626"/>
                    <a:pt x="7144" y="871728"/>
                  </a:cubicBezTo>
                  <a:cubicBezTo>
                    <a:pt x="10287" y="899446"/>
                    <a:pt x="12573" y="927354"/>
                    <a:pt x="9334" y="954976"/>
                  </a:cubicBezTo>
                  <a:cubicBezTo>
                    <a:pt x="9715" y="955262"/>
                    <a:pt x="10096" y="955643"/>
                    <a:pt x="10477" y="955929"/>
                  </a:cubicBezTo>
                  <a:cubicBezTo>
                    <a:pt x="10001" y="956310"/>
                    <a:pt x="9525" y="956691"/>
                    <a:pt x="9049" y="956977"/>
                  </a:cubicBezTo>
                  <a:cubicBezTo>
                    <a:pt x="8763" y="959453"/>
                    <a:pt x="8382" y="961930"/>
                    <a:pt x="8001" y="964406"/>
                  </a:cubicBezTo>
                  <a:cubicBezTo>
                    <a:pt x="8001" y="964406"/>
                    <a:pt x="8001" y="964406"/>
                    <a:pt x="8001" y="964406"/>
                  </a:cubicBezTo>
                  <a:lnTo>
                    <a:pt x="8001" y="964406"/>
                  </a:lnTo>
                  <a:cubicBezTo>
                    <a:pt x="8001" y="964692"/>
                    <a:pt x="7906" y="964978"/>
                    <a:pt x="7906" y="965168"/>
                  </a:cubicBezTo>
                  <a:cubicBezTo>
                    <a:pt x="6191" y="975265"/>
                    <a:pt x="3524" y="984980"/>
                    <a:pt x="0" y="994410"/>
                  </a:cubicBezTo>
                  <a:cubicBezTo>
                    <a:pt x="95" y="994410"/>
                    <a:pt x="190" y="994410"/>
                    <a:pt x="190" y="994410"/>
                  </a:cubicBezTo>
                  <a:cubicBezTo>
                    <a:pt x="2477" y="993838"/>
                    <a:pt x="4858" y="993648"/>
                    <a:pt x="7239" y="993648"/>
                  </a:cubicBezTo>
                  <a:cubicBezTo>
                    <a:pt x="8096" y="993648"/>
                    <a:pt x="9049" y="993648"/>
                    <a:pt x="9906" y="993648"/>
                  </a:cubicBezTo>
                  <a:cubicBezTo>
                    <a:pt x="10668" y="993648"/>
                    <a:pt x="11335" y="993648"/>
                    <a:pt x="12097" y="993648"/>
                  </a:cubicBezTo>
                  <a:cubicBezTo>
                    <a:pt x="15335" y="992791"/>
                    <a:pt x="18288" y="991743"/>
                    <a:pt x="20479" y="991076"/>
                  </a:cubicBezTo>
                  <a:cubicBezTo>
                    <a:pt x="35242" y="986695"/>
                    <a:pt x="50482" y="980504"/>
                    <a:pt x="66104" y="980504"/>
                  </a:cubicBezTo>
                  <a:cubicBezTo>
                    <a:pt x="80772" y="980599"/>
                    <a:pt x="96774" y="987457"/>
                    <a:pt x="107252" y="997649"/>
                  </a:cubicBezTo>
                  <a:cubicBezTo>
                    <a:pt x="118872" y="1008793"/>
                    <a:pt x="122873" y="1024604"/>
                    <a:pt x="122777" y="1040416"/>
                  </a:cubicBezTo>
                  <a:cubicBezTo>
                    <a:pt x="122682" y="1051846"/>
                    <a:pt x="119348" y="1062323"/>
                    <a:pt x="113633" y="1071086"/>
                  </a:cubicBezTo>
                  <a:cubicBezTo>
                    <a:pt x="115348" y="1070229"/>
                    <a:pt x="116777" y="1069372"/>
                    <a:pt x="118015" y="1068515"/>
                  </a:cubicBezTo>
                  <a:cubicBezTo>
                    <a:pt x="142304" y="1050798"/>
                    <a:pt x="148019" y="1025843"/>
                    <a:pt x="140208" y="995553"/>
                  </a:cubicBezTo>
                  <a:cubicBezTo>
                    <a:pt x="132398" y="965263"/>
                    <a:pt x="100489" y="946499"/>
                    <a:pt x="70199" y="948118"/>
                  </a:cubicBezTo>
                  <a:cubicBezTo>
                    <a:pt x="67532" y="948214"/>
                    <a:pt x="64865" y="948500"/>
                    <a:pt x="62294" y="948976"/>
                  </a:cubicBezTo>
                  <a:cubicBezTo>
                    <a:pt x="62484" y="944118"/>
                    <a:pt x="69913" y="680561"/>
                    <a:pt x="71723" y="623697"/>
                  </a:cubicBezTo>
                  <a:cubicBezTo>
                    <a:pt x="72009" y="615887"/>
                    <a:pt x="82010" y="516446"/>
                    <a:pt x="83629" y="501682"/>
                  </a:cubicBezTo>
                  <a:cubicBezTo>
                    <a:pt x="86773" y="472535"/>
                    <a:pt x="93154" y="443770"/>
                    <a:pt x="101727" y="415766"/>
                  </a:cubicBezTo>
                  <a:cubicBezTo>
                    <a:pt x="110300" y="388049"/>
                    <a:pt x="121348" y="361283"/>
                    <a:pt x="135065" y="335756"/>
                  </a:cubicBezTo>
                  <a:cubicBezTo>
                    <a:pt x="138494" y="329279"/>
                    <a:pt x="142113" y="322993"/>
                    <a:pt x="145923" y="316706"/>
                  </a:cubicBezTo>
                  <a:cubicBezTo>
                    <a:pt x="157353" y="297752"/>
                    <a:pt x="170021" y="279559"/>
                    <a:pt x="182118" y="260890"/>
                  </a:cubicBezTo>
                  <a:cubicBezTo>
                    <a:pt x="198787" y="235363"/>
                    <a:pt x="213931" y="208502"/>
                    <a:pt x="222409" y="179070"/>
                  </a:cubicBezTo>
                  <a:cubicBezTo>
                    <a:pt x="230981" y="149162"/>
                    <a:pt x="228314" y="117443"/>
                    <a:pt x="230410" y="86392"/>
                  </a:cubicBezTo>
                  <a:cubicBezTo>
                    <a:pt x="232124" y="61436"/>
                    <a:pt x="229076" y="36290"/>
                    <a:pt x="223361" y="12287"/>
                  </a:cubicBezTo>
                  <a:cubicBezTo>
                    <a:pt x="223171" y="12478"/>
                    <a:pt x="222980" y="12668"/>
                    <a:pt x="222694" y="12764"/>
                  </a:cubicBezTo>
                  <a:cubicBezTo>
                    <a:pt x="222694" y="12859"/>
                    <a:pt x="222599" y="12859"/>
                    <a:pt x="222504" y="12954"/>
                  </a:cubicBezTo>
                  <a:close/>
                </a:path>
              </a:pathLst>
            </a:custGeom>
            <a:solidFill>
              <a:srgbClr val="3F353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822312C2-CEB7-47AF-BC17-9861954B2793}"/>
                </a:ext>
              </a:extLst>
            </p:cNvPr>
            <p:cNvSpPr/>
            <p:nvPr/>
          </p:nvSpPr>
          <p:spPr>
            <a:xfrm>
              <a:off x="6390333" y="4218633"/>
              <a:ext cx="9525" cy="9525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353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59AEC54D-BC3B-4AEE-89F7-D4D03BFF7BF8}"/>
                </a:ext>
              </a:extLst>
            </p:cNvPr>
            <p:cNvSpPr/>
            <p:nvPr/>
          </p:nvSpPr>
          <p:spPr>
            <a:xfrm>
              <a:off x="6559307" y="3152116"/>
              <a:ext cx="2476" cy="4572"/>
            </a:xfrm>
            <a:custGeom>
              <a:avLst/>
              <a:gdLst>
                <a:gd name="connsiteX0" fmla="*/ 2477 w 2476"/>
                <a:gd name="connsiteY0" fmla="*/ 4572 h 4572"/>
                <a:gd name="connsiteX1" fmla="*/ 0 w 2476"/>
                <a:gd name="connsiteY1" fmla="*/ 0 h 4572"/>
                <a:gd name="connsiteX2" fmla="*/ 2477 w 2476"/>
                <a:gd name="connsiteY2" fmla="*/ 4572 h 4572"/>
                <a:gd name="connsiteX3" fmla="*/ 2477 w 2476"/>
                <a:gd name="connsiteY3" fmla="*/ 4572 h 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" h="4572">
                  <a:moveTo>
                    <a:pt x="2477" y="4572"/>
                  </a:moveTo>
                  <a:cubicBezTo>
                    <a:pt x="1619" y="2953"/>
                    <a:pt x="762" y="1429"/>
                    <a:pt x="0" y="0"/>
                  </a:cubicBezTo>
                  <a:lnTo>
                    <a:pt x="2477" y="4572"/>
                  </a:lnTo>
                  <a:cubicBezTo>
                    <a:pt x="2477" y="4572"/>
                    <a:pt x="2477" y="4572"/>
                    <a:pt x="2477" y="4572"/>
                  </a:cubicBezTo>
                  <a:close/>
                </a:path>
              </a:pathLst>
            </a:custGeom>
            <a:solidFill>
              <a:srgbClr val="DD8A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49022DE3-450C-4028-BB5F-CC0D9F40C076}"/>
                </a:ext>
              </a:extLst>
            </p:cNvPr>
            <p:cNvSpPr/>
            <p:nvPr/>
          </p:nvSpPr>
          <p:spPr>
            <a:xfrm>
              <a:off x="6306512" y="3115635"/>
              <a:ext cx="252603" cy="39189"/>
            </a:xfrm>
            <a:custGeom>
              <a:avLst/>
              <a:gdLst>
                <a:gd name="connsiteX0" fmla="*/ 240792 w 252603"/>
                <a:gd name="connsiteY0" fmla="*/ 29432 h 39189"/>
                <a:gd name="connsiteX1" fmla="*/ 217646 w 252603"/>
                <a:gd name="connsiteY1" fmla="*/ 14859 h 39189"/>
                <a:gd name="connsiteX2" fmla="*/ 175070 w 252603"/>
                <a:gd name="connsiteY2" fmla="*/ 15050 h 39189"/>
                <a:gd name="connsiteX3" fmla="*/ 29718 w 252603"/>
                <a:gd name="connsiteY3" fmla="*/ 0 h 39189"/>
                <a:gd name="connsiteX4" fmla="*/ 4763 w 252603"/>
                <a:gd name="connsiteY4" fmla="*/ 14192 h 39189"/>
                <a:gd name="connsiteX5" fmla="*/ 0 w 252603"/>
                <a:gd name="connsiteY5" fmla="*/ 17717 h 39189"/>
                <a:gd name="connsiteX6" fmla="*/ 171260 w 252603"/>
                <a:gd name="connsiteY6" fmla="*/ 39052 h 39189"/>
                <a:gd name="connsiteX7" fmla="*/ 240125 w 252603"/>
                <a:gd name="connsiteY7" fmla="*/ 37529 h 39189"/>
                <a:gd name="connsiteX8" fmla="*/ 249079 w 252603"/>
                <a:gd name="connsiteY8" fmla="*/ 36862 h 39189"/>
                <a:gd name="connsiteX9" fmla="*/ 248888 w 252603"/>
                <a:gd name="connsiteY9" fmla="*/ 36290 h 39189"/>
                <a:gd name="connsiteX10" fmla="*/ 251270 w 252603"/>
                <a:gd name="connsiteY10" fmla="*/ 36576 h 39189"/>
                <a:gd name="connsiteX11" fmla="*/ 251365 w 252603"/>
                <a:gd name="connsiteY11" fmla="*/ 36767 h 39189"/>
                <a:gd name="connsiteX12" fmla="*/ 252603 w 252603"/>
                <a:gd name="connsiteY12" fmla="*/ 36671 h 39189"/>
                <a:gd name="connsiteX13" fmla="*/ 240792 w 252603"/>
                <a:gd name="connsiteY13" fmla="*/ 29432 h 39189"/>
                <a:gd name="connsiteX14" fmla="*/ 240792 w 252603"/>
                <a:gd name="connsiteY14" fmla="*/ 29432 h 39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603" h="39189">
                  <a:moveTo>
                    <a:pt x="240792" y="29432"/>
                  </a:moveTo>
                  <a:cubicBezTo>
                    <a:pt x="233458" y="24194"/>
                    <a:pt x="225743" y="19336"/>
                    <a:pt x="217646" y="14859"/>
                  </a:cubicBezTo>
                  <a:cubicBezTo>
                    <a:pt x="203454" y="15240"/>
                    <a:pt x="189262" y="15240"/>
                    <a:pt x="175070" y="15050"/>
                  </a:cubicBezTo>
                  <a:cubicBezTo>
                    <a:pt x="126492" y="14288"/>
                    <a:pt x="77343" y="10192"/>
                    <a:pt x="29718" y="0"/>
                  </a:cubicBezTo>
                  <a:cubicBezTo>
                    <a:pt x="21050" y="3905"/>
                    <a:pt x="12668" y="8668"/>
                    <a:pt x="4763" y="14192"/>
                  </a:cubicBezTo>
                  <a:cubicBezTo>
                    <a:pt x="3143" y="15335"/>
                    <a:pt x="1619" y="16478"/>
                    <a:pt x="0" y="17717"/>
                  </a:cubicBezTo>
                  <a:cubicBezTo>
                    <a:pt x="55626" y="32575"/>
                    <a:pt x="113824" y="38100"/>
                    <a:pt x="171260" y="39052"/>
                  </a:cubicBezTo>
                  <a:cubicBezTo>
                    <a:pt x="193072" y="39433"/>
                    <a:pt x="217551" y="39052"/>
                    <a:pt x="240125" y="37529"/>
                  </a:cubicBezTo>
                  <a:lnTo>
                    <a:pt x="249079" y="36862"/>
                  </a:lnTo>
                  <a:cubicBezTo>
                    <a:pt x="248984" y="36671"/>
                    <a:pt x="248888" y="36481"/>
                    <a:pt x="248888" y="36290"/>
                  </a:cubicBezTo>
                  <a:cubicBezTo>
                    <a:pt x="249746" y="36385"/>
                    <a:pt x="250508" y="36481"/>
                    <a:pt x="251270" y="36576"/>
                  </a:cubicBezTo>
                  <a:cubicBezTo>
                    <a:pt x="251270" y="36671"/>
                    <a:pt x="251365" y="36671"/>
                    <a:pt x="251365" y="36767"/>
                  </a:cubicBezTo>
                  <a:lnTo>
                    <a:pt x="252603" y="36671"/>
                  </a:lnTo>
                  <a:lnTo>
                    <a:pt x="240792" y="29432"/>
                  </a:lnTo>
                  <a:lnTo>
                    <a:pt x="240792" y="29432"/>
                  </a:ln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03CB7A4D-B977-4C1C-8183-21DF3389A5A7}"/>
                </a:ext>
              </a:extLst>
            </p:cNvPr>
            <p:cNvSpPr/>
            <p:nvPr/>
          </p:nvSpPr>
          <p:spPr>
            <a:xfrm>
              <a:off x="6355663" y="3100205"/>
              <a:ext cx="146780" cy="19748"/>
            </a:xfrm>
            <a:custGeom>
              <a:avLst/>
              <a:gdLst>
                <a:gd name="connsiteX0" fmla="*/ 146780 w 146780"/>
                <a:gd name="connsiteY0" fmla="*/ 19717 h 19748"/>
                <a:gd name="connsiteX1" fmla="*/ 103346 w 146780"/>
                <a:gd name="connsiteY1" fmla="*/ 5620 h 19748"/>
                <a:gd name="connsiteX2" fmla="*/ 95059 w 146780"/>
                <a:gd name="connsiteY2" fmla="*/ 7906 h 19748"/>
                <a:gd name="connsiteX3" fmla="*/ 80677 w 146780"/>
                <a:gd name="connsiteY3" fmla="*/ 1619 h 19748"/>
                <a:gd name="connsiteX4" fmla="*/ 75533 w 146780"/>
                <a:gd name="connsiteY4" fmla="*/ 1048 h 19748"/>
                <a:gd name="connsiteX5" fmla="*/ 55150 w 146780"/>
                <a:gd name="connsiteY5" fmla="*/ 0 h 19748"/>
                <a:gd name="connsiteX6" fmla="*/ 35814 w 146780"/>
                <a:gd name="connsiteY6" fmla="*/ 6477 h 19748"/>
                <a:gd name="connsiteX7" fmla="*/ 26384 w 146780"/>
                <a:gd name="connsiteY7" fmla="*/ 2095 h 19748"/>
                <a:gd name="connsiteX8" fmla="*/ 0 w 146780"/>
                <a:gd name="connsiteY8" fmla="*/ 8096 h 19748"/>
                <a:gd name="connsiteX9" fmla="*/ 146780 w 146780"/>
                <a:gd name="connsiteY9" fmla="*/ 19717 h 19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780" h="19748">
                  <a:moveTo>
                    <a:pt x="146780" y="19717"/>
                  </a:moveTo>
                  <a:cubicBezTo>
                    <a:pt x="132778" y="13716"/>
                    <a:pt x="118110" y="8953"/>
                    <a:pt x="103346" y="5620"/>
                  </a:cubicBezTo>
                  <a:cubicBezTo>
                    <a:pt x="100774" y="7048"/>
                    <a:pt x="98012" y="7810"/>
                    <a:pt x="95059" y="7906"/>
                  </a:cubicBezTo>
                  <a:cubicBezTo>
                    <a:pt x="89630" y="8001"/>
                    <a:pt x="84582" y="5620"/>
                    <a:pt x="80677" y="1619"/>
                  </a:cubicBezTo>
                  <a:cubicBezTo>
                    <a:pt x="78962" y="1429"/>
                    <a:pt x="77248" y="1238"/>
                    <a:pt x="75533" y="1048"/>
                  </a:cubicBezTo>
                  <a:cubicBezTo>
                    <a:pt x="68771" y="381"/>
                    <a:pt x="61913" y="0"/>
                    <a:pt x="55150" y="0"/>
                  </a:cubicBezTo>
                  <a:cubicBezTo>
                    <a:pt x="49911" y="5143"/>
                    <a:pt x="42863" y="7715"/>
                    <a:pt x="35814" y="6477"/>
                  </a:cubicBezTo>
                  <a:cubicBezTo>
                    <a:pt x="32290" y="5905"/>
                    <a:pt x="29051" y="4286"/>
                    <a:pt x="26384" y="2095"/>
                  </a:cubicBezTo>
                  <a:cubicBezTo>
                    <a:pt x="17431" y="3429"/>
                    <a:pt x="8573" y="5429"/>
                    <a:pt x="0" y="8096"/>
                  </a:cubicBezTo>
                  <a:cubicBezTo>
                    <a:pt x="48196" y="17145"/>
                    <a:pt x="98012" y="20098"/>
                    <a:pt x="146780" y="19717"/>
                  </a:cubicBezTo>
                  <a:close/>
                </a:path>
              </a:pathLst>
            </a:custGeom>
            <a:solidFill>
              <a:srgbClr val="D37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CBD81768-66D5-42E0-9EDE-AEAF485BC4C3}"/>
                </a:ext>
              </a:extLst>
            </p:cNvPr>
            <p:cNvSpPr/>
            <p:nvPr/>
          </p:nvSpPr>
          <p:spPr>
            <a:xfrm>
              <a:off x="6139920" y="2939707"/>
              <a:ext cx="70008" cy="116300"/>
            </a:xfrm>
            <a:custGeom>
              <a:avLst/>
              <a:gdLst>
                <a:gd name="connsiteX0" fmla="*/ 11240 w 70008"/>
                <a:gd name="connsiteY0" fmla="*/ 7144 h 116300"/>
                <a:gd name="connsiteX1" fmla="*/ 12859 w 70008"/>
                <a:gd name="connsiteY1" fmla="*/ 31623 h 116300"/>
                <a:gd name="connsiteX2" fmla="*/ 2286 w 70008"/>
                <a:gd name="connsiteY2" fmla="*/ 40767 h 116300"/>
                <a:gd name="connsiteX3" fmla="*/ 0 w 70008"/>
                <a:gd name="connsiteY3" fmla="*/ 61817 h 116300"/>
                <a:gd name="connsiteX4" fmla="*/ 667 w 70008"/>
                <a:gd name="connsiteY4" fmla="*/ 62484 h 116300"/>
                <a:gd name="connsiteX5" fmla="*/ 70009 w 70008"/>
                <a:gd name="connsiteY5" fmla="*/ 116300 h 116300"/>
                <a:gd name="connsiteX6" fmla="*/ 68294 w 70008"/>
                <a:gd name="connsiteY6" fmla="*/ 89249 h 116300"/>
                <a:gd name="connsiteX7" fmla="*/ 46577 w 70008"/>
                <a:gd name="connsiteY7" fmla="*/ 94202 h 116300"/>
                <a:gd name="connsiteX8" fmla="*/ 43339 w 70008"/>
                <a:gd name="connsiteY8" fmla="*/ 65913 h 116300"/>
                <a:gd name="connsiteX9" fmla="*/ 67532 w 70008"/>
                <a:gd name="connsiteY9" fmla="*/ 54102 h 116300"/>
                <a:gd name="connsiteX10" fmla="*/ 67627 w 70008"/>
                <a:gd name="connsiteY10" fmla="*/ 44101 h 116300"/>
                <a:gd name="connsiteX11" fmla="*/ 56388 w 70008"/>
                <a:gd name="connsiteY11" fmla="*/ 37147 h 116300"/>
                <a:gd name="connsiteX12" fmla="*/ 8668 w 70008"/>
                <a:gd name="connsiteY12" fmla="*/ 0 h 116300"/>
                <a:gd name="connsiteX13" fmla="*/ 7620 w 70008"/>
                <a:gd name="connsiteY13" fmla="*/ 5715 h 116300"/>
                <a:gd name="connsiteX14" fmla="*/ 11240 w 70008"/>
                <a:gd name="connsiteY14" fmla="*/ 7144 h 116300"/>
                <a:gd name="connsiteX15" fmla="*/ 36576 w 70008"/>
                <a:gd name="connsiteY15" fmla="*/ 31528 h 116300"/>
                <a:gd name="connsiteX16" fmla="*/ 40958 w 70008"/>
                <a:gd name="connsiteY16" fmla="*/ 56483 h 116300"/>
                <a:gd name="connsiteX17" fmla="*/ 18383 w 70008"/>
                <a:gd name="connsiteY17" fmla="*/ 68104 h 116300"/>
                <a:gd name="connsiteX18" fmla="*/ 14002 w 70008"/>
                <a:gd name="connsiteY18" fmla="*/ 43148 h 116300"/>
                <a:gd name="connsiteX19" fmla="*/ 36576 w 70008"/>
                <a:gd name="connsiteY19" fmla="*/ 31528 h 11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008" h="116300">
                  <a:moveTo>
                    <a:pt x="11240" y="7144"/>
                  </a:moveTo>
                  <a:cubicBezTo>
                    <a:pt x="18002" y="11525"/>
                    <a:pt x="18764" y="22479"/>
                    <a:pt x="12859" y="31623"/>
                  </a:cubicBezTo>
                  <a:cubicBezTo>
                    <a:pt x="10001" y="36004"/>
                    <a:pt x="6191" y="39148"/>
                    <a:pt x="2286" y="40767"/>
                  </a:cubicBezTo>
                  <a:cubicBezTo>
                    <a:pt x="1429" y="47816"/>
                    <a:pt x="667" y="54769"/>
                    <a:pt x="0" y="61817"/>
                  </a:cubicBezTo>
                  <a:cubicBezTo>
                    <a:pt x="190" y="62008"/>
                    <a:pt x="476" y="62293"/>
                    <a:pt x="667" y="62484"/>
                  </a:cubicBezTo>
                  <a:cubicBezTo>
                    <a:pt x="21812" y="83915"/>
                    <a:pt x="45148" y="101632"/>
                    <a:pt x="70009" y="116300"/>
                  </a:cubicBezTo>
                  <a:cubicBezTo>
                    <a:pt x="69247" y="107537"/>
                    <a:pt x="68675" y="98489"/>
                    <a:pt x="68294" y="89249"/>
                  </a:cubicBezTo>
                  <a:cubicBezTo>
                    <a:pt x="61817" y="95726"/>
                    <a:pt x="53054" y="98012"/>
                    <a:pt x="46577" y="94202"/>
                  </a:cubicBezTo>
                  <a:cubicBezTo>
                    <a:pt x="38386" y="89345"/>
                    <a:pt x="36957" y="76771"/>
                    <a:pt x="43339" y="65913"/>
                  </a:cubicBezTo>
                  <a:cubicBezTo>
                    <a:pt x="49149" y="56007"/>
                    <a:pt x="59531" y="51149"/>
                    <a:pt x="67532" y="54102"/>
                  </a:cubicBezTo>
                  <a:cubicBezTo>
                    <a:pt x="67532" y="50768"/>
                    <a:pt x="67627" y="47434"/>
                    <a:pt x="67627" y="44101"/>
                  </a:cubicBezTo>
                  <a:cubicBezTo>
                    <a:pt x="63817" y="41815"/>
                    <a:pt x="60103" y="39529"/>
                    <a:pt x="56388" y="37147"/>
                  </a:cubicBezTo>
                  <a:cubicBezTo>
                    <a:pt x="39433" y="26194"/>
                    <a:pt x="23336" y="13906"/>
                    <a:pt x="8668" y="0"/>
                  </a:cubicBezTo>
                  <a:cubicBezTo>
                    <a:pt x="8287" y="1905"/>
                    <a:pt x="7906" y="3810"/>
                    <a:pt x="7620" y="5715"/>
                  </a:cubicBezTo>
                  <a:cubicBezTo>
                    <a:pt x="8954" y="5905"/>
                    <a:pt x="10096" y="6382"/>
                    <a:pt x="11240" y="7144"/>
                  </a:cubicBezTo>
                  <a:close/>
                  <a:moveTo>
                    <a:pt x="36576" y="31528"/>
                  </a:moveTo>
                  <a:cubicBezTo>
                    <a:pt x="44006" y="35243"/>
                    <a:pt x="46006" y="46387"/>
                    <a:pt x="40958" y="56483"/>
                  </a:cubicBezTo>
                  <a:cubicBezTo>
                    <a:pt x="35909" y="66580"/>
                    <a:pt x="25813" y="71818"/>
                    <a:pt x="18383" y="68104"/>
                  </a:cubicBezTo>
                  <a:cubicBezTo>
                    <a:pt x="10954" y="64389"/>
                    <a:pt x="8954" y="53245"/>
                    <a:pt x="14002" y="43148"/>
                  </a:cubicBezTo>
                  <a:cubicBezTo>
                    <a:pt x="18955" y="33052"/>
                    <a:pt x="29051" y="27908"/>
                    <a:pt x="36576" y="31528"/>
                  </a:cubicBezTo>
                  <a:close/>
                </a:path>
              </a:pathLst>
            </a:custGeom>
            <a:solidFill>
              <a:srgbClr val="D37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0354EF6F-B9DA-467A-9963-D32EEB8106CE}"/>
                </a:ext>
              </a:extLst>
            </p:cNvPr>
            <p:cNvSpPr/>
            <p:nvPr/>
          </p:nvSpPr>
          <p:spPr>
            <a:xfrm>
              <a:off x="6216217" y="3106967"/>
              <a:ext cx="83438" cy="83629"/>
            </a:xfrm>
            <a:custGeom>
              <a:avLst/>
              <a:gdLst>
                <a:gd name="connsiteX0" fmla="*/ 42958 w 83438"/>
                <a:gd name="connsiteY0" fmla="*/ 82010 h 83629"/>
                <a:gd name="connsiteX1" fmla="*/ 46387 w 83438"/>
                <a:gd name="connsiteY1" fmla="*/ 83629 h 83629"/>
                <a:gd name="connsiteX2" fmla="*/ 83439 w 83438"/>
                <a:gd name="connsiteY2" fmla="*/ 32004 h 83629"/>
                <a:gd name="connsiteX3" fmla="*/ 48958 w 83438"/>
                <a:gd name="connsiteY3" fmla="*/ 20860 h 83629"/>
                <a:gd name="connsiteX4" fmla="*/ 1619 w 83438"/>
                <a:gd name="connsiteY4" fmla="*/ 857 h 83629"/>
                <a:gd name="connsiteX5" fmla="*/ 0 w 83438"/>
                <a:gd name="connsiteY5" fmla="*/ 0 h 83629"/>
                <a:gd name="connsiteX6" fmla="*/ 9144 w 83438"/>
                <a:gd name="connsiteY6" fmla="*/ 45339 h 83629"/>
                <a:gd name="connsiteX7" fmla="*/ 42958 w 83438"/>
                <a:gd name="connsiteY7" fmla="*/ 82010 h 83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438" h="83629">
                  <a:moveTo>
                    <a:pt x="42958" y="82010"/>
                  </a:moveTo>
                  <a:cubicBezTo>
                    <a:pt x="44101" y="82582"/>
                    <a:pt x="45244" y="83153"/>
                    <a:pt x="46387" y="83629"/>
                  </a:cubicBezTo>
                  <a:cubicBezTo>
                    <a:pt x="54769" y="64008"/>
                    <a:pt x="67627" y="46101"/>
                    <a:pt x="83439" y="32004"/>
                  </a:cubicBezTo>
                  <a:cubicBezTo>
                    <a:pt x="71819" y="28670"/>
                    <a:pt x="60293" y="25051"/>
                    <a:pt x="48958" y="20860"/>
                  </a:cubicBezTo>
                  <a:cubicBezTo>
                    <a:pt x="32766" y="14954"/>
                    <a:pt x="16954" y="8287"/>
                    <a:pt x="1619" y="857"/>
                  </a:cubicBezTo>
                  <a:cubicBezTo>
                    <a:pt x="1048" y="571"/>
                    <a:pt x="571" y="286"/>
                    <a:pt x="0" y="0"/>
                  </a:cubicBezTo>
                  <a:cubicBezTo>
                    <a:pt x="2667" y="16669"/>
                    <a:pt x="5810" y="31813"/>
                    <a:pt x="9144" y="45339"/>
                  </a:cubicBezTo>
                  <a:cubicBezTo>
                    <a:pt x="15907" y="60865"/>
                    <a:pt x="27622" y="74009"/>
                    <a:pt x="42958" y="82010"/>
                  </a:cubicBezTo>
                  <a:close/>
                </a:path>
              </a:pathLst>
            </a:custGeom>
            <a:solidFill>
              <a:srgbClr val="B76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B8E16178-A021-4911-AD8D-48CD8B306161}"/>
                </a:ext>
              </a:extLst>
            </p:cNvPr>
            <p:cNvSpPr/>
            <p:nvPr/>
          </p:nvSpPr>
          <p:spPr>
            <a:xfrm>
              <a:off x="6084675" y="3014861"/>
              <a:ext cx="53816" cy="83534"/>
            </a:xfrm>
            <a:custGeom>
              <a:avLst/>
              <a:gdLst>
                <a:gd name="connsiteX0" fmla="*/ 0 w 53816"/>
                <a:gd name="connsiteY0" fmla="*/ 32861 h 83534"/>
                <a:gd name="connsiteX1" fmla="*/ 20669 w 53816"/>
                <a:gd name="connsiteY1" fmla="*/ 41339 h 83534"/>
                <a:gd name="connsiteX2" fmla="*/ 22765 w 53816"/>
                <a:gd name="connsiteY2" fmla="*/ 41148 h 83534"/>
                <a:gd name="connsiteX3" fmla="*/ 41148 w 53816"/>
                <a:gd name="connsiteY3" fmla="*/ 78010 h 83534"/>
                <a:gd name="connsiteX4" fmla="*/ 53816 w 53816"/>
                <a:gd name="connsiteY4" fmla="*/ 83534 h 83534"/>
                <a:gd name="connsiteX5" fmla="*/ 53626 w 53816"/>
                <a:gd name="connsiteY5" fmla="*/ 80582 h 83534"/>
                <a:gd name="connsiteX6" fmla="*/ 52673 w 53816"/>
                <a:gd name="connsiteY6" fmla="*/ 41339 h 83534"/>
                <a:gd name="connsiteX7" fmla="*/ 51911 w 53816"/>
                <a:gd name="connsiteY7" fmla="*/ 40767 h 83534"/>
                <a:gd name="connsiteX8" fmla="*/ 12002 w 53816"/>
                <a:gd name="connsiteY8" fmla="*/ 762 h 83534"/>
                <a:gd name="connsiteX9" fmla="*/ 11335 w 53816"/>
                <a:gd name="connsiteY9" fmla="*/ 0 h 83534"/>
                <a:gd name="connsiteX10" fmla="*/ 95 w 53816"/>
                <a:gd name="connsiteY10" fmla="*/ 32576 h 83534"/>
                <a:gd name="connsiteX11" fmla="*/ 0 w 53816"/>
                <a:gd name="connsiteY11" fmla="*/ 32861 h 8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816" h="83534">
                  <a:moveTo>
                    <a:pt x="0" y="32861"/>
                  </a:moveTo>
                  <a:cubicBezTo>
                    <a:pt x="5334" y="38481"/>
                    <a:pt x="12764" y="41624"/>
                    <a:pt x="20669" y="41339"/>
                  </a:cubicBezTo>
                  <a:cubicBezTo>
                    <a:pt x="21336" y="41339"/>
                    <a:pt x="22098" y="41243"/>
                    <a:pt x="22765" y="41148"/>
                  </a:cubicBezTo>
                  <a:cubicBezTo>
                    <a:pt x="22765" y="55245"/>
                    <a:pt x="28099" y="68675"/>
                    <a:pt x="41148" y="78010"/>
                  </a:cubicBezTo>
                  <a:cubicBezTo>
                    <a:pt x="45053" y="80772"/>
                    <a:pt x="49340" y="82582"/>
                    <a:pt x="53816" y="83534"/>
                  </a:cubicBezTo>
                  <a:cubicBezTo>
                    <a:pt x="53721" y="82582"/>
                    <a:pt x="53721" y="81534"/>
                    <a:pt x="53626" y="80582"/>
                  </a:cubicBezTo>
                  <a:cubicBezTo>
                    <a:pt x="52864" y="67532"/>
                    <a:pt x="52578" y="54483"/>
                    <a:pt x="52673" y="41339"/>
                  </a:cubicBezTo>
                  <a:cubicBezTo>
                    <a:pt x="52388" y="41148"/>
                    <a:pt x="52197" y="40957"/>
                    <a:pt x="51911" y="40767"/>
                  </a:cubicBezTo>
                  <a:cubicBezTo>
                    <a:pt x="37529" y="28575"/>
                    <a:pt x="24098" y="15335"/>
                    <a:pt x="12002" y="762"/>
                  </a:cubicBezTo>
                  <a:cubicBezTo>
                    <a:pt x="11811" y="476"/>
                    <a:pt x="11525" y="191"/>
                    <a:pt x="11335" y="0"/>
                  </a:cubicBezTo>
                  <a:cubicBezTo>
                    <a:pt x="7239" y="10763"/>
                    <a:pt x="3429" y="21622"/>
                    <a:pt x="95" y="32576"/>
                  </a:cubicBezTo>
                  <a:cubicBezTo>
                    <a:pt x="0" y="32671"/>
                    <a:pt x="0" y="32766"/>
                    <a:pt x="0" y="32861"/>
                  </a:cubicBezTo>
                  <a:close/>
                </a:path>
              </a:pathLst>
            </a:custGeom>
            <a:solidFill>
              <a:srgbClr val="B76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6C73521C-2D6C-4166-B6DE-6A8A14459F5A}"/>
                </a:ext>
              </a:extLst>
            </p:cNvPr>
            <p:cNvSpPr/>
            <p:nvPr/>
          </p:nvSpPr>
          <p:spPr>
            <a:xfrm>
              <a:off x="6137236" y="3056199"/>
              <a:ext cx="88028" cy="98922"/>
            </a:xfrm>
            <a:custGeom>
              <a:avLst/>
              <a:gdLst>
                <a:gd name="connsiteX0" fmla="*/ 1256 w 88028"/>
                <a:gd name="connsiteY0" fmla="*/ 42291 h 98921"/>
                <a:gd name="connsiteX1" fmla="*/ 13638 w 88028"/>
                <a:gd name="connsiteY1" fmla="*/ 42863 h 98921"/>
                <a:gd name="connsiteX2" fmla="*/ 42309 w 88028"/>
                <a:gd name="connsiteY2" fmla="*/ 94393 h 98921"/>
                <a:gd name="connsiteX3" fmla="*/ 85838 w 88028"/>
                <a:gd name="connsiteY3" fmla="*/ 90773 h 98921"/>
                <a:gd name="connsiteX4" fmla="*/ 88029 w 88028"/>
                <a:gd name="connsiteY4" fmla="*/ 96202 h 98921"/>
                <a:gd name="connsiteX5" fmla="*/ 78885 w 88028"/>
                <a:gd name="connsiteY5" fmla="*/ 50863 h 98921"/>
                <a:gd name="connsiteX6" fmla="*/ 18 w 88028"/>
                <a:gd name="connsiteY6" fmla="*/ 0 h 98921"/>
                <a:gd name="connsiteX7" fmla="*/ 970 w 88028"/>
                <a:gd name="connsiteY7" fmla="*/ 39243 h 98921"/>
                <a:gd name="connsiteX8" fmla="*/ 1256 w 88028"/>
                <a:gd name="connsiteY8" fmla="*/ 42291 h 9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028" h="98921">
                  <a:moveTo>
                    <a:pt x="1256" y="42291"/>
                  </a:moveTo>
                  <a:cubicBezTo>
                    <a:pt x="5352" y="43148"/>
                    <a:pt x="9543" y="43339"/>
                    <a:pt x="13638" y="42863"/>
                  </a:cubicBezTo>
                  <a:cubicBezTo>
                    <a:pt x="14400" y="63913"/>
                    <a:pt x="21449" y="84011"/>
                    <a:pt x="42309" y="94393"/>
                  </a:cubicBezTo>
                  <a:cubicBezTo>
                    <a:pt x="57930" y="102108"/>
                    <a:pt x="73551" y="99346"/>
                    <a:pt x="85838" y="90773"/>
                  </a:cubicBezTo>
                  <a:cubicBezTo>
                    <a:pt x="86505" y="92583"/>
                    <a:pt x="87267" y="94393"/>
                    <a:pt x="88029" y="96202"/>
                  </a:cubicBezTo>
                  <a:cubicBezTo>
                    <a:pt x="84790" y="82677"/>
                    <a:pt x="81647" y="67532"/>
                    <a:pt x="78885" y="50863"/>
                  </a:cubicBezTo>
                  <a:cubicBezTo>
                    <a:pt x="50500" y="36862"/>
                    <a:pt x="23925" y="20002"/>
                    <a:pt x="18" y="0"/>
                  </a:cubicBezTo>
                  <a:cubicBezTo>
                    <a:pt x="-78" y="13049"/>
                    <a:pt x="208" y="26194"/>
                    <a:pt x="970" y="39243"/>
                  </a:cubicBezTo>
                  <a:cubicBezTo>
                    <a:pt x="1065" y="40291"/>
                    <a:pt x="1161" y="41243"/>
                    <a:pt x="1256" y="42291"/>
                  </a:cubicBezTo>
                  <a:close/>
                </a:path>
              </a:pathLst>
            </a:custGeom>
            <a:solidFill>
              <a:srgbClr val="D37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CDFF4AFA-BE2E-43DE-968A-125152FF2064}"/>
                </a:ext>
              </a:extLst>
            </p:cNvPr>
            <p:cNvSpPr/>
            <p:nvPr/>
          </p:nvSpPr>
          <p:spPr>
            <a:xfrm>
              <a:off x="6076292" y="3002383"/>
              <a:ext cx="19716" cy="45339"/>
            </a:xfrm>
            <a:custGeom>
              <a:avLst/>
              <a:gdLst>
                <a:gd name="connsiteX0" fmla="*/ 8382 w 19716"/>
                <a:gd name="connsiteY0" fmla="*/ 45339 h 45339"/>
                <a:gd name="connsiteX1" fmla="*/ 8477 w 19716"/>
                <a:gd name="connsiteY1" fmla="*/ 45053 h 45339"/>
                <a:gd name="connsiteX2" fmla="*/ 19717 w 19716"/>
                <a:gd name="connsiteY2" fmla="*/ 12478 h 45339"/>
                <a:gd name="connsiteX3" fmla="*/ 16954 w 19716"/>
                <a:gd name="connsiteY3" fmla="*/ 9144 h 45339"/>
                <a:gd name="connsiteX4" fmla="*/ 11240 w 19716"/>
                <a:gd name="connsiteY4" fmla="*/ 0 h 45339"/>
                <a:gd name="connsiteX5" fmla="*/ 0 w 19716"/>
                <a:gd name="connsiteY5" fmla="*/ 24003 h 45339"/>
                <a:gd name="connsiteX6" fmla="*/ 4763 w 19716"/>
                <a:gd name="connsiteY6" fmla="*/ 40577 h 45339"/>
                <a:gd name="connsiteX7" fmla="*/ 8382 w 19716"/>
                <a:gd name="connsiteY7" fmla="*/ 45339 h 45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16" h="45339">
                  <a:moveTo>
                    <a:pt x="8382" y="45339"/>
                  </a:moveTo>
                  <a:cubicBezTo>
                    <a:pt x="8382" y="45244"/>
                    <a:pt x="8477" y="45148"/>
                    <a:pt x="8477" y="45053"/>
                  </a:cubicBezTo>
                  <a:cubicBezTo>
                    <a:pt x="11811" y="34100"/>
                    <a:pt x="15621" y="23241"/>
                    <a:pt x="19717" y="12478"/>
                  </a:cubicBezTo>
                  <a:cubicBezTo>
                    <a:pt x="18764" y="11335"/>
                    <a:pt x="17907" y="10192"/>
                    <a:pt x="16954" y="9144"/>
                  </a:cubicBezTo>
                  <a:cubicBezTo>
                    <a:pt x="16288" y="8287"/>
                    <a:pt x="13906" y="4477"/>
                    <a:pt x="11240" y="0"/>
                  </a:cubicBezTo>
                  <a:cubicBezTo>
                    <a:pt x="7334" y="7906"/>
                    <a:pt x="3619" y="15907"/>
                    <a:pt x="0" y="24003"/>
                  </a:cubicBezTo>
                  <a:cubicBezTo>
                    <a:pt x="190" y="29813"/>
                    <a:pt x="1715" y="35528"/>
                    <a:pt x="4763" y="40577"/>
                  </a:cubicBezTo>
                  <a:cubicBezTo>
                    <a:pt x="5715" y="42291"/>
                    <a:pt x="6953" y="43910"/>
                    <a:pt x="8382" y="45339"/>
                  </a:cubicBezTo>
                  <a:close/>
                </a:path>
              </a:pathLst>
            </a:custGeom>
            <a:solidFill>
              <a:srgbClr val="A55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1204A2AE-514E-4DFD-B8E4-9577B42DB7FD}"/>
                </a:ext>
              </a:extLst>
            </p:cNvPr>
            <p:cNvSpPr/>
            <p:nvPr/>
          </p:nvSpPr>
          <p:spPr>
            <a:xfrm>
              <a:off x="6087436" y="2994858"/>
              <a:ext cx="477584" cy="169359"/>
            </a:xfrm>
            <a:custGeom>
              <a:avLst/>
              <a:gdLst>
                <a:gd name="connsiteX0" fmla="*/ 470440 w 477583"/>
                <a:gd name="connsiteY0" fmla="*/ 157163 h 169358"/>
                <a:gd name="connsiteX1" fmla="*/ 468059 w 477583"/>
                <a:gd name="connsiteY1" fmla="*/ 156877 h 169358"/>
                <a:gd name="connsiteX2" fmla="*/ 468249 w 477583"/>
                <a:gd name="connsiteY2" fmla="*/ 157448 h 169358"/>
                <a:gd name="connsiteX3" fmla="*/ 459296 w 477583"/>
                <a:gd name="connsiteY3" fmla="*/ 158115 h 169358"/>
                <a:gd name="connsiteX4" fmla="*/ 390430 w 477583"/>
                <a:gd name="connsiteY4" fmla="*/ 159639 h 169358"/>
                <a:gd name="connsiteX5" fmla="*/ 219170 w 477583"/>
                <a:gd name="connsiteY5" fmla="*/ 138303 h 169358"/>
                <a:gd name="connsiteX6" fmla="*/ 172498 w 477583"/>
                <a:gd name="connsiteY6" fmla="*/ 123254 h 169358"/>
                <a:gd name="connsiteX7" fmla="*/ 127349 w 477583"/>
                <a:gd name="connsiteY7" fmla="*/ 103251 h 169358"/>
                <a:gd name="connsiteX8" fmla="*/ 50006 w 477583"/>
                <a:gd name="connsiteY8" fmla="*/ 50959 h 169358"/>
                <a:gd name="connsiteX9" fmla="*/ 12002 w 477583"/>
                <a:gd name="connsiteY9" fmla="*/ 10954 h 169358"/>
                <a:gd name="connsiteX10" fmla="*/ 8763 w 477583"/>
                <a:gd name="connsiteY10" fmla="*/ 6763 h 169358"/>
                <a:gd name="connsiteX11" fmla="*/ 3715 w 477583"/>
                <a:gd name="connsiteY11" fmla="*/ 0 h 169358"/>
                <a:gd name="connsiteX12" fmla="*/ 0 w 477583"/>
                <a:gd name="connsiteY12" fmla="*/ 7334 h 169358"/>
                <a:gd name="connsiteX13" fmla="*/ 5715 w 477583"/>
                <a:gd name="connsiteY13" fmla="*/ 16478 h 169358"/>
                <a:gd name="connsiteX14" fmla="*/ 8477 w 477583"/>
                <a:gd name="connsiteY14" fmla="*/ 19812 h 169358"/>
                <a:gd name="connsiteX15" fmla="*/ 9144 w 477583"/>
                <a:gd name="connsiteY15" fmla="*/ 20574 h 169358"/>
                <a:gd name="connsiteX16" fmla="*/ 49054 w 477583"/>
                <a:gd name="connsiteY16" fmla="*/ 60579 h 169358"/>
                <a:gd name="connsiteX17" fmla="*/ 49816 w 477583"/>
                <a:gd name="connsiteY17" fmla="*/ 61150 h 169358"/>
                <a:gd name="connsiteX18" fmla="*/ 128683 w 477583"/>
                <a:gd name="connsiteY18" fmla="*/ 112014 h 169358"/>
                <a:gd name="connsiteX19" fmla="*/ 130302 w 477583"/>
                <a:gd name="connsiteY19" fmla="*/ 112871 h 169358"/>
                <a:gd name="connsiteX20" fmla="*/ 177641 w 477583"/>
                <a:gd name="connsiteY20" fmla="*/ 132874 h 169358"/>
                <a:gd name="connsiteX21" fmla="*/ 212122 w 477583"/>
                <a:gd name="connsiteY21" fmla="*/ 144018 h 169358"/>
                <a:gd name="connsiteX22" fmla="*/ 226695 w 477583"/>
                <a:gd name="connsiteY22" fmla="*/ 147923 h 169358"/>
                <a:gd name="connsiteX23" fmla="*/ 406527 w 477583"/>
                <a:gd name="connsiteY23" fmla="*/ 169259 h 169358"/>
                <a:gd name="connsiteX24" fmla="*/ 477584 w 477583"/>
                <a:gd name="connsiteY24" fmla="*/ 167831 h 169358"/>
                <a:gd name="connsiteX25" fmla="*/ 475202 w 477583"/>
                <a:gd name="connsiteY25" fmla="*/ 163354 h 169358"/>
                <a:gd name="connsiteX26" fmla="*/ 475202 w 477583"/>
                <a:gd name="connsiteY26" fmla="*/ 163354 h 169358"/>
                <a:gd name="connsiteX27" fmla="*/ 474821 w 477583"/>
                <a:gd name="connsiteY27" fmla="*/ 162687 h 169358"/>
                <a:gd name="connsiteX28" fmla="*/ 474250 w 477583"/>
                <a:gd name="connsiteY28" fmla="*/ 161639 h 169358"/>
                <a:gd name="connsiteX29" fmla="*/ 474250 w 477583"/>
                <a:gd name="connsiteY29" fmla="*/ 161639 h 169358"/>
                <a:gd name="connsiteX30" fmla="*/ 471773 w 477583"/>
                <a:gd name="connsiteY30" fmla="*/ 157067 h 169358"/>
                <a:gd name="connsiteX31" fmla="*/ 470535 w 477583"/>
                <a:gd name="connsiteY31" fmla="*/ 157353 h 169358"/>
                <a:gd name="connsiteX32" fmla="*/ 470440 w 477583"/>
                <a:gd name="connsiteY32" fmla="*/ 157163 h 169358"/>
                <a:gd name="connsiteX33" fmla="*/ 474059 w 477583"/>
                <a:gd name="connsiteY33" fmla="*/ 163068 h 169358"/>
                <a:gd name="connsiteX34" fmla="*/ 475298 w 477583"/>
                <a:gd name="connsiteY34" fmla="*/ 164973 h 169358"/>
                <a:gd name="connsiteX35" fmla="*/ 474059 w 477583"/>
                <a:gd name="connsiteY35" fmla="*/ 163068 h 169358"/>
                <a:gd name="connsiteX36" fmla="*/ 474059 w 477583"/>
                <a:gd name="connsiteY36" fmla="*/ 163068 h 169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77583" h="169358">
                  <a:moveTo>
                    <a:pt x="470440" y="157163"/>
                  </a:moveTo>
                  <a:cubicBezTo>
                    <a:pt x="469678" y="157067"/>
                    <a:pt x="468916" y="157067"/>
                    <a:pt x="468059" y="156877"/>
                  </a:cubicBezTo>
                  <a:cubicBezTo>
                    <a:pt x="468154" y="157067"/>
                    <a:pt x="468249" y="157258"/>
                    <a:pt x="468249" y="157448"/>
                  </a:cubicBezTo>
                  <a:lnTo>
                    <a:pt x="459296" y="158115"/>
                  </a:lnTo>
                  <a:cubicBezTo>
                    <a:pt x="436626" y="159639"/>
                    <a:pt x="412242" y="160020"/>
                    <a:pt x="390430" y="159639"/>
                  </a:cubicBezTo>
                  <a:cubicBezTo>
                    <a:pt x="332994" y="158782"/>
                    <a:pt x="274796" y="153257"/>
                    <a:pt x="219170" y="138303"/>
                  </a:cubicBezTo>
                  <a:cubicBezTo>
                    <a:pt x="203359" y="134112"/>
                    <a:pt x="187738" y="129064"/>
                    <a:pt x="172498" y="123254"/>
                  </a:cubicBezTo>
                  <a:cubicBezTo>
                    <a:pt x="157067" y="117348"/>
                    <a:pt x="142018" y="110681"/>
                    <a:pt x="127349" y="103251"/>
                  </a:cubicBezTo>
                  <a:cubicBezTo>
                    <a:pt x="99441" y="88964"/>
                    <a:pt x="73343" y="71628"/>
                    <a:pt x="50006" y="50959"/>
                  </a:cubicBezTo>
                  <a:cubicBezTo>
                    <a:pt x="36290" y="38767"/>
                    <a:pt x="23527" y="25527"/>
                    <a:pt x="12002" y="10954"/>
                  </a:cubicBezTo>
                  <a:cubicBezTo>
                    <a:pt x="10954" y="9620"/>
                    <a:pt x="9811" y="8192"/>
                    <a:pt x="8763" y="6763"/>
                  </a:cubicBezTo>
                  <a:cubicBezTo>
                    <a:pt x="7048" y="4477"/>
                    <a:pt x="5429" y="2286"/>
                    <a:pt x="3715" y="0"/>
                  </a:cubicBezTo>
                  <a:cubicBezTo>
                    <a:pt x="2477" y="2477"/>
                    <a:pt x="1238" y="4953"/>
                    <a:pt x="0" y="7334"/>
                  </a:cubicBezTo>
                  <a:cubicBezTo>
                    <a:pt x="2762" y="11811"/>
                    <a:pt x="5048" y="15621"/>
                    <a:pt x="5715" y="16478"/>
                  </a:cubicBezTo>
                  <a:cubicBezTo>
                    <a:pt x="6668" y="17621"/>
                    <a:pt x="7525" y="18764"/>
                    <a:pt x="8477" y="19812"/>
                  </a:cubicBezTo>
                  <a:cubicBezTo>
                    <a:pt x="8668" y="20098"/>
                    <a:pt x="8954" y="20384"/>
                    <a:pt x="9144" y="20574"/>
                  </a:cubicBezTo>
                  <a:cubicBezTo>
                    <a:pt x="21241" y="35147"/>
                    <a:pt x="34671" y="48387"/>
                    <a:pt x="49054" y="60579"/>
                  </a:cubicBezTo>
                  <a:cubicBezTo>
                    <a:pt x="49340" y="60770"/>
                    <a:pt x="49530" y="60960"/>
                    <a:pt x="49816" y="61150"/>
                  </a:cubicBezTo>
                  <a:cubicBezTo>
                    <a:pt x="73628" y="81153"/>
                    <a:pt x="100298" y="98012"/>
                    <a:pt x="128683" y="112014"/>
                  </a:cubicBezTo>
                  <a:cubicBezTo>
                    <a:pt x="129254" y="112300"/>
                    <a:pt x="129731" y="112586"/>
                    <a:pt x="130302" y="112871"/>
                  </a:cubicBezTo>
                  <a:cubicBezTo>
                    <a:pt x="145637" y="120396"/>
                    <a:pt x="161544" y="127064"/>
                    <a:pt x="177641" y="132874"/>
                  </a:cubicBezTo>
                  <a:cubicBezTo>
                    <a:pt x="188976" y="136970"/>
                    <a:pt x="200501" y="140684"/>
                    <a:pt x="212122" y="144018"/>
                  </a:cubicBezTo>
                  <a:cubicBezTo>
                    <a:pt x="216979" y="145352"/>
                    <a:pt x="221837" y="146685"/>
                    <a:pt x="226695" y="147923"/>
                  </a:cubicBezTo>
                  <a:cubicBezTo>
                    <a:pt x="285179" y="162782"/>
                    <a:pt x="346234" y="168307"/>
                    <a:pt x="406527" y="169259"/>
                  </a:cubicBezTo>
                  <a:cubicBezTo>
                    <a:pt x="429006" y="169545"/>
                    <a:pt x="454247" y="169259"/>
                    <a:pt x="477584" y="167831"/>
                  </a:cubicBezTo>
                  <a:cubicBezTo>
                    <a:pt x="476822" y="166306"/>
                    <a:pt x="475964" y="164783"/>
                    <a:pt x="475202" y="163354"/>
                  </a:cubicBezTo>
                  <a:lnTo>
                    <a:pt x="475202" y="163354"/>
                  </a:lnTo>
                  <a:lnTo>
                    <a:pt x="474821" y="162687"/>
                  </a:lnTo>
                  <a:cubicBezTo>
                    <a:pt x="474631" y="162306"/>
                    <a:pt x="474440" y="162020"/>
                    <a:pt x="474250" y="161639"/>
                  </a:cubicBezTo>
                  <a:cubicBezTo>
                    <a:pt x="474250" y="161639"/>
                    <a:pt x="474250" y="161639"/>
                    <a:pt x="474250" y="161639"/>
                  </a:cubicBezTo>
                  <a:lnTo>
                    <a:pt x="471773" y="157067"/>
                  </a:lnTo>
                  <a:lnTo>
                    <a:pt x="470535" y="157353"/>
                  </a:lnTo>
                  <a:cubicBezTo>
                    <a:pt x="470535" y="157258"/>
                    <a:pt x="470440" y="157163"/>
                    <a:pt x="470440" y="157163"/>
                  </a:cubicBezTo>
                  <a:close/>
                  <a:moveTo>
                    <a:pt x="474059" y="163068"/>
                  </a:moveTo>
                  <a:cubicBezTo>
                    <a:pt x="474440" y="163735"/>
                    <a:pt x="474821" y="164402"/>
                    <a:pt x="475298" y="164973"/>
                  </a:cubicBezTo>
                  <a:cubicBezTo>
                    <a:pt x="474917" y="164402"/>
                    <a:pt x="474440" y="163735"/>
                    <a:pt x="474059" y="163068"/>
                  </a:cubicBezTo>
                  <a:lnTo>
                    <a:pt x="474059" y="163068"/>
                  </a:lnTo>
                  <a:close/>
                </a:path>
              </a:pathLst>
            </a:custGeom>
            <a:solidFill>
              <a:srgbClr val="964E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E523DCDE-6D7C-41CC-ABE8-F502494A52DD}"/>
                </a:ext>
              </a:extLst>
            </p:cNvPr>
            <p:cNvSpPr/>
            <p:nvPr/>
          </p:nvSpPr>
          <p:spPr>
            <a:xfrm>
              <a:off x="6262507" y="3139067"/>
              <a:ext cx="343090" cy="128016"/>
            </a:xfrm>
            <a:custGeom>
              <a:avLst/>
              <a:gdLst>
                <a:gd name="connsiteX0" fmla="*/ 231457 w 343090"/>
                <a:gd name="connsiteY0" fmla="*/ 25241 h 128016"/>
                <a:gd name="connsiteX1" fmla="*/ 51625 w 343090"/>
                <a:gd name="connsiteY1" fmla="*/ 3905 h 128016"/>
                <a:gd name="connsiteX2" fmla="*/ 37052 w 343090"/>
                <a:gd name="connsiteY2" fmla="*/ 0 h 128016"/>
                <a:gd name="connsiteX3" fmla="*/ 0 w 343090"/>
                <a:gd name="connsiteY3" fmla="*/ 51626 h 128016"/>
                <a:gd name="connsiteX4" fmla="*/ 48673 w 343090"/>
                <a:gd name="connsiteY4" fmla="*/ 48768 h 128016"/>
                <a:gd name="connsiteX5" fmla="*/ 50482 w 343090"/>
                <a:gd name="connsiteY5" fmla="*/ 51721 h 128016"/>
                <a:gd name="connsiteX6" fmla="*/ 51340 w 343090"/>
                <a:gd name="connsiteY6" fmla="*/ 53054 h 128016"/>
                <a:gd name="connsiteX7" fmla="*/ 52292 w 343090"/>
                <a:gd name="connsiteY7" fmla="*/ 54483 h 128016"/>
                <a:gd name="connsiteX8" fmla="*/ 53530 w 343090"/>
                <a:gd name="connsiteY8" fmla="*/ 56198 h 128016"/>
                <a:gd name="connsiteX9" fmla="*/ 54197 w 343090"/>
                <a:gd name="connsiteY9" fmla="*/ 57055 h 128016"/>
                <a:gd name="connsiteX10" fmla="*/ 55721 w 343090"/>
                <a:gd name="connsiteY10" fmla="*/ 58960 h 128016"/>
                <a:gd name="connsiteX11" fmla="*/ 55721 w 343090"/>
                <a:gd name="connsiteY11" fmla="*/ 58960 h 128016"/>
                <a:gd name="connsiteX12" fmla="*/ 55721 w 343090"/>
                <a:gd name="connsiteY12" fmla="*/ 58960 h 128016"/>
                <a:gd name="connsiteX13" fmla="*/ 58198 w 343090"/>
                <a:gd name="connsiteY13" fmla="*/ 61817 h 128016"/>
                <a:gd name="connsiteX14" fmla="*/ 58388 w 343090"/>
                <a:gd name="connsiteY14" fmla="*/ 62008 h 128016"/>
                <a:gd name="connsiteX15" fmla="*/ 60293 w 343090"/>
                <a:gd name="connsiteY15" fmla="*/ 64103 h 128016"/>
                <a:gd name="connsiteX16" fmla="*/ 60865 w 343090"/>
                <a:gd name="connsiteY16" fmla="*/ 64579 h 128016"/>
                <a:gd name="connsiteX17" fmla="*/ 62770 w 343090"/>
                <a:gd name="connsiteY17" fmla="*/ 66389 h 128016"/>
                <a:gd name="connsiteX18" fmla="*/ 63627 w 343090"/>
                <a:gd name="connsiteY18" fmla="*/ 67151 h 128016"/>
                <a:gd name="connsiteX19" fmla="*/ 65722 w 343090"/>
                <a:gd name="connsiteY19" fmla="*/ 68961 h 128016"/>
                <a:gd name="connsiteX20" fmla="*/ 66199 w 343090"/>
                <a:gd name="connsiteY20" fmla="*/ 69437 h 128016"/>
                <a:gd name="connsiteX21" fmla="*/ 68770 w 343090"/>
                <a:gd name="connsiteY21" fmla="*/ 71438 h 128016"/>
                <a:gd name="connsiteX22" fmla="*/ 69723 w 343090"/>
                <a:gd name="connsiteY22" fmla="*/ 72104 h 128016"/>
                <a:gd name="connsiteX23" fmla="*/ 71914 w 343090"/>
                <a:gd name="connsiteY23" fmla="*/ 73533 h 128016"/>
                <a:gd name="connsiteX24" fmla="*/ 72580 w 343090"/>
                <a:gd name="connsiteY24" fmla="*/ 74009 h 128016"/>
                <a:gd name="connsiteX25" fmla="*/ 75438 w 343090"/>
                <a:gd name="connsiteY25" fmla="*/ 75724 h 128016"/>
                <a:gd name="connsiteX26" fmla="*/ 76295 w 343090"/>
                <a:gd name="connsiteY26" fmla="*/ 76200 h 128016"/>
                <a:gd name="connsiteX27" fmla="*/ 78676 w 343090"/>
                <a:gd name="connsiteY27" fmla="*/ 77438 h 128016"/>
                <a:gd name="connsiteX28" fmla="*/ 79534 w 343090"/>
                <a:gd name="connsiteY28" fmla="*/ 77819 h 128016"/>
                <a:gd name="connsiteX29" fmla="*/ 82677 w 343090"/>
                <a:gd name="connsiteY29" fmla="*/ 79153 h 128016"/>
                <a:gd name="connsiteX30" fmla="*/ 83439 w 343090"/>
                <a:gd name="connsiteY30" fmla="*/ 79439 h 128016"/>
                <a:gd name="connsiteX31" fmla="*/ 86106 w 343090"/>
                <a:gd name="connsiteY31" fmla="*/ 80391 h 128016"/>
                <a:gd name="connsiteX32" fmla="*/ 87058 w 343090"/>
                <a:gd name="connsiteY32" fmla="*/ 80677 h 128016"/>
                <a:gd name="connsiteX33" fmla="*/ 90488 w 343090"/>
                <a:gd name="connsiteY33" fmla="*/ 81629 h 128016"/>
                <a:gd name="connsiteX34" fmla="*/ 91059 w 343090"/>
                <a:gd name="connsiteY34" fmla="*/ 81725 h 128016"/>
                <a:gd name="connsiteX35" fmla="*/ 94202 w 343090"/>
                <a:gd name="connsiteY35" fmla="*/ 82391 h 128016"/>
                <a:gd name="connsiteX36" fmla="*/ 95155 w 343090"/>
                <a:gd name="connsiteY36" fmla="*/ 82582 h 128016"/>
                <a:gd name="connsiteX37" fmla="*/ 98869 w 343090"/>
                <a:gd name="connsiteY37" fmla="*/ 83153 h 128016"/>
                <a:gd name="connsiteX38" fmla="*/ 141732 w 343090"/>
                <a:gd name="connsiteY38" fmla="*/ 70771 h 128016"/>
                <a:gd name="connsiteX39" fmla="*/ 143827 w 343090"/>
                <a:gd name="connsiteY39" fmla="*/ 74104 h 128016"/>
                <a:gd name="connsiteX40" fmla="*/ 145351 w 343090"/>
                <a:gd name="connsiteY40" fmla="*/ 76295 h 128016"/>
                <a:gd name="connsiteX41" fmla="*/ 145923 w 343090"/>
                <a:gd name="connsiteY41" fmla="*/ 77153 h 128016"/>
                <a:gd name="connsiteX42" fmla="*/ 148114 w 343090"/>
                <a:gd name="connsiteY42" fmla="*/ 79820 h 128016"/>
                <a:gd name="connsiteX43" fmla="*/ 148304 w 343090"/>
                <a:gd name="connsiteY43" fmla="*/ 80010 h 128016"/>
                <a:gd name="connsiteX44" fmla="*/ 150876 w 343090"/>
                <a:gd name="connsiteY44" fmla="*/ 82772 h 128016"/>
                <a:gd name="connsiteX45" fmla="*/ 152495 w 343090"/>
                <a:gd name="connsiteY45" fmla="*/ 84487 h 128016"/>
                <a:gd name="connsiteX46" fmla="*/ 155638 w 343090"/>
                <a:gd name="connsiteY46" fmla="*/ 87344 h 128016"/>
                <a:gd name="connsiteX47" fmla="*/ 156019 w 343090"/>
                <a:gd name="connsiteY47" fmla="*/ 87630 h 128016"/>
                <a:gd name="connsiteX48" fmla="*/ 158972 w 343090"/>
                <a:gd name="connsiteY48" fmla="*/ 90011 h 128016"/>
                <a:gd name="connsiteX49" fmla="*/ 159067 w 343090"/>
                <a:gd name="connsiteY49" fmla="*/ 90106 h 128016"/>
                <a:gd name="connsiteX50" fmla="*/ 166211 w 343090"/>
                <a:gd name="connsiteY50" fmla="*/ 94869 h 128016"/>
                <a:gd name="connsiteX51" fmla="*/ 166211 w 343090"/>
                <a:gd name="connsiteY51" fmla="*/ 94869 h 128016"/>
                <a:gd name="connsiteX52" fmla="*/ 169450 w 343090"/>
                <a:gd name="connsiteY52" fmla="*/ 96679 h 128016"/>
                <a:gd name="connsiteX53" fmla="*/ 170688 w 343090"/>
                <a:gd name="connsiteY53" fmla="*/ 97346 h 128016"/>
                <a:gd name="connsiteX54" fmla="*/ 172974 w 343090"/>
                <a:gd name="connsiteY54" fmla="*/ 98489 h 128016"/>
                <a:gd name="connsiteX55" fmla="*/ 174212 w 343090"/>
                <a:gd name="connsiteY55" fmla="*/ 99060 h 128016"/>
                <a:gd name="connsiteX56" fmla="*/ 177165 w 343090"/>
                <a:gd name="connsiteY56" fmla="*/ 100394 h 128016"/>
                <a:gd name="connsiteX57" fmla="*/ 177832 w 343090"/>
                <a:gd name="connsiteY57" fmla="*/ 100679 h 128016"/>
                <a:gd name="connsiteX58" fmla="*/ 181356 w 343090"/>
                <a:gd name="connsiteY58" fmla="*/ 102013 h 128016"/>
                <a:gd name="connsiteX59" fmla="*/ 182594 w 343090"/>
                <a:gd name="connsiteY59" fmla="*/ 102489 h 128016"/>
                <a:gd name="connsiteX60" fmla="*/ 185166 w 343090"/>
                <a:gd name="connsiteY60" fmla="*/ 103346 h 128016"/>
                <a:gd name="connsiteX61" fmla="*/ 186404 w 343090"/>
                <a:gd name="connsiteY61" fmla="*/ 103727 h 128016"/>
                <a:gd name="connsiteX62" fmla="*/ 189738 w 343090"/>
                <a:gd name="connsiteY62" fmla="*/ 104680 h 128016"/>
                <a:gd name="connsiteX63" fmla="*/ 190214 w 343090"/>
                <a:gd name="connsiteY63" fmla="*/ 104775 h 128016"/>
                <a:gd name="connsiteX64" fmla="*/ 193929 w 343090"/>
                <a:gd name="connsiteY64" fmla="*/ 105632 h 128016"/>
                <a:gd name="connsiteX65" fmla="*/ 195167 w 343090"/>
                <a:gd name="connsiteY65" fmla="*/ 105918 h 128016"/>
                <a:gd name="connsiteX66" fmla="*/ 197929 w 343090"/>
                <a:gd name="connsiteY66" fmla="*/ 106394 h 128016"/>
                <a:gd name="connsiteX67" fmla="*/ 199168 w 343090"/>
                <a:gd name="connsiteY67" fmla="*/ 106585 h 128016"/>
                <a:gd name="connsiteX68" fmla="*/ 202787 w 343090"/>
                <a:gd name="connsiteY68" fmla="*/ 107061 h 128016"/>
                <a:gd name="connsiteX69" fmla="*/ 202978 w 343090"/>
                <a:gd name="connsiteY69" fmla="*/ 107061 h 128016"/>
                <a:gd name="connsiteX70" fmla="*/ 206788 w 343090"/>
                <a:gd name="connsiteY70" fmla="*/ 107347 h 128016"/>
                <a:gd name="connsiteX71" fmla="*/ 207931 w 343090"/>
                <a:gd name="connsiteY71" fmla="*/ 107442 h 128016"/>
                <a:gd name="connsiteX72" fmla="*/ 210788 w 343090"/>
                <a:gd name="connsiteY72" fmla="*/ 107537 h 128016"/>
                <a:gd name="connsiteX73" fmla="*/ 211931 w 343090"/>
                <a:gd name="connsiteY73" fmla="*/ 107537 h 128016"/>
                <a:gd name="connsiteX74" fmla="*/ 215741 w 343090"/>
                <a:gd name="connsiteY74" fmla="*/ 107442 h 128016"/>
                <a:gd name="connsiteX75" fmla="*/ 270415 w 343090"/>
                <a:gd name="connsiteY75" fmla="*/ 77629 h 128016"/>
                <a:gd name="connsiteX76" fmla="*/ 273558 w 343090"/>
                <a:gd name="connsiteY76" fmla="*/ 81153 h 128016"/>
                <a:gd name="connsiteX77" fmla="*/ 274320 w 343090"/>
                <a:gd name="connsiteY77" fmla="*/ 82010 h 128016"/>
                <a:gd name="connsiteX78" fmla="*/ 277463 w 343090"/>
                <a:gd name="connsiteY78" fmla="*/ 85344 h 128016"/>
                <a:gd name="connsiteX79" fmla="*/ 277559 w 343090"/>
                <a:gd name="connsiteY79" fmla="*/ 85439 h 128016"/>
                <a:gd name="connsiteX80" fmla="*/ 281178 w 343090"/>
                <a:gd name="connsiteY80" fmla="*/ 88964 h 128016"/>
                <a:gd name="connsiteX81" fmla="*/ 281654 w 343090"/>
                <a:gd name="connsiteY81" fmla="*/ 89440 h 128016"/>
                <a:gd name="connsiteX82" fmla="*/ 285274 w 343090"/>
                <a:gd name="connsiteY82" fmla="*/ 92774 h 128016"/>
                <a:gd name="connsiteX83" fmla="*/ 285274 w 343090"/>
                <a:gd name="connsiteY83" fmla="*/ 92774 h 128016"/>
                <a:gd name="connsiteX84" fmla="*/ 285274 w 343090"/>
                <a:gd name="connsiteY84" fmla="*/ 92774 h 128016"/>
                <a:gd name="connsiteX85" fmla="*/ 292227 w 343090"/>
                <a:gd name="connsiteY85" fmla="*/ 98584 h 128016"/>
                <a:gd name="connsiteX86" fmla="*/ 292703 w 343090"/>
                <a:gd name="connsiteY86" fmla="*/ 98965 h 128016"/>
                <a:gd name="connsiteX87" fmla="*/ 295751 w 343090"/>
                <a:gd name="connsiteY87" fmla="*/ 101346 h 128016"/>
                <a:gd name="connsiteX88" fmla="*/ 296323 w 343090"/>
                <a:gd name="connsiteY88" fmla="*/ 101727 h 128016"/>
                <a:gd name="connsiteX89" fmla="*/ 303562 w 343090"/>
                <a:gd name="connsiteY89" fmla="*/ 106966 h 128016"/>
                <a:gd name="connsiteX90" fmla="*/ 304133 w 343090"/>
                <a:gd name="connsiteY90" fmla="*/ 107347 h 128016"/>
                <a:gd name="connsiteX91" fmla="*/ 307086 w 343090"/>
                <a:gd name="connsiteY91" fmla="*/ 109347 h 128016"/>
                <a:gd name="connsiteX92" fmla="*/ 308134 w 343090"/>
                <a:gd name="connsiteY92" fmla="*/ 110014 h 128016"/>
                <a:gd name="connsiteX93" fmla="*/ 310801 w 343090"/>
                <a:gd name="connsiteY93" fmla="*/ 111728 h 128016"/>
                <a:gd name="connsiteX94" fmla="*/ 311848 w 343090"/>
                <a:gd name="connsiteY94" fmla="*/ 112395 h 128016"/>
                <a:gd name="connsiteX95" fmla="*/ 315373 w 343090"/>
                <a:gd name="connsiteY95" fmla="*/ 114681 h 128016"/>
                <a:gd name="connsiteX96" fmla="*/ 331946 w 343090"/>
                <a:gd name="connsiteY96" fmla="*/ 124778 h 128016"/>
                <a:gd name="connsiteX97" fmla="*/ 333756 w 343090"/>
                <a:gd name="connsiteY97" fmla="*/ 125825 h 128016"/>
                <a:gd name="connsiteX98" fmla="*/ 334423 w 343090"/>
                <a:gd name="connsiteY98" fmla="*/ 126111 h 128016"/>
                <a:gd name="connsiteX99" fmla="*/ 335470 w 343090"/>
                <a:gd name="connsiteY99" fmla="*/ 126587 h 128016"/>
                <a:gd name="connsiteX100" fmla="*/ 336232 w 343090"/>
                <a:gd name="connsiteY100" fmla="*/ 126873 h 128016"/>
                <a:gd name="connsiteX101" fmla="*/ 336994 w 343090"/>
                <a:gd name="connsiteY101" fmla="*/ 127159 h 128016"/>
                <a:gd name="connsiteX102" fmla="*/ 337757 w 343090"/>
                <a:gd name="connsiteY102" fmla="*/ 127445 h 128016"/>
                <a:gd name="connsiteX103" fmla="*/ 338328 w 343090"/>
                <a:gd name="connsiteY103" fmla="*/ 127635 h 128016"/>
                <a:gd name="connsiteX104" fmla="*/ 339090 w 343090"/>
                <a:gd name="connsiteY104" fmla="*/ 127826 h 128016"/>
                <a:gd name="connsiteX105" fmla="*/ 339566 w 343090"/>
                <a:gd name="connsiteY105" fmla="*/ 127921 h 128016"/>
                <a:gd name="connsiteX106" fmla="*/ 340328 w 343090"/>
                <a:gd name="connsiteY106" fmla="*/ 128016 h 128016"/>
                <a:gd name="connsiteX107" fmla="*/ 340519 w 343090"/>
                <a:gd name="connsiteY107" fmla="*/ 128016 h 128016"/>
                <a:gd name="connsiteX108" fmla="*/ 342138 w 343090"/>
                <a:gd name="connsiteY108" fmla="*/ 127635 h 128016"/>
                <a:gd name="connsiteX109" fmla="*/ 342138 w 343090"/>
                <a:gd name="connsiteY109" fmla="*/ 127635 h 128016"/>
                <a:gd name="connsiteX110" fmla="*/ 342138 w 343090"/>
                <a:gd name="connsiteY110" fmla="*/ 127635 h 128016"/>
                <a:gd name="connsiteX111" fmla="*/ 342424 w 343090"/>
                <a:gd name="connsiteY111" fmla="*/ 127445 h 128016"/>
                <a:gd name="connsiteX112" fmla="*/ 343090 w 343090"/>
                <a:gd name="connsiteY112" fmla="*/ 126968 h 128016"/>
                <a:gd name="connsiteX113" fmla="*/ 304324 w 343090"/>
                <a:gd name="connsiteY113" fmla="*/ 26765 h 128016"/>
                <a:gd name="connsiteX114" fmla="*/ 302514 w 343090"/>
                <a:gd name="connsiteY114" fmla="*/ 23336 h 128016"/>
                <a:gd name="connsiteX115" fmla="*/ 231457 w 343090"/>
                <a:gd name="connsiteY115" fmla="*/ 25241 h 128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343090" h="128016">
                  <a:moveTo>
                    <a:pt x="231457" y="25241"/>
                  </a:moveTo>
                  <a:cubicBezTo>
                    <a:pt x="171164" y="24384"/>
                    <a:pt x="110109" y="18860"/>
                    <a:pt x="51625" y="3905"/>
                  </a:cubicBezTo>
                  <a:cubicBezTo>
                    <a:pt x="46768" y="2667"/>
                    <a:pt x="41910" y="1333"/>
                    <a:pt x="37052" y="0"/>
                  </a:cubicBezTo>
                  <a:cubicBezTo>
                    <a:pt x="21145" y="14002"/>
                    <a:pt x="8382" y="31909"/>
                    <a:pt x="0" y="51626"/>
                  </a:cubicBezTo>
                  <a:cubicBezTo>
                    <a:pt x="15716" y="58865"/>
                    <a:pt x="34766" y="60770"/>
                    <a:pt x="48673" y="48768"/>
                  </a:cubicBezTo>
                  <a:cubicBezTo>
                    <a:pt x="49244" y="49816"/>
                    <a:pt x="49816" y="50768"/>
                    <a:pt x="50482" y="51721"/>
                  </a:cubicBezTo>
                  <a:cubicBezTo>
                    <a:pt x="50768" y="52197"/>
                    <a:pt x="51054" y="52578"/>
                    <a:pt x="51340" y="53054"/>
                  </a:cubicBezTo>
                  <a:cubicBezTo>
                    <a:pt x="51625" y="53531"/>
                    <a:pt x="52006" y="54007"/>
                    <a:pt x="52292" y="54483"/>
                  </a:cubicBezTo>
                  <a:cubicBezTo>
                    <a:pt x="52673" y="55054"/>
                    <a:pt x="53054" y="55626"/>
                    <a:pt x="53530" y="56198"/>
                  </a:cubicBezTo>
                  <a:cubicBezTo>
                    <a:pt x="53721" y="56483"/>
                    <a:pt x="54007" y="56769"/>
                    <a:pt x="54197" y="57055"/>
                  </a:cubicBezTo>
                  <a:cubicBezTo>
                    <a:pt x="54673" y="57722"/>
                    <a:pt x="55150" y="58388"/>
                    <a:pt x="55721" y="58960"/>
                  </a:cubicBezTo>
                  <a:lnTo>
                    <a:pt x="55721" y="58960"/>
                  </a:lnTo>
                  <a:cubicBezTo>
                    <a:pt x="55721" y="58960"/>
                    <a:pt x="55721" y="58960"/>
                    <a:pt x="55721" y="58960"/>
                  </a:cubicBezTo>
                  <a:cubicBezTo>
                    <a:pt x="56483" y="59912"/>
                    <a:pt x="57340" y="60865"/>
                    <a:pt x="58198" y="61817"/>
                  </a:cubicBezTo>
                  <a:cubicBezTo>
                    <a:pt x="58293" y="61913"/>
                    <a:pt x="58293" y="61913"/>
                    <a:pt x="58388" y="62008"/>
                  </a:cubicBezTo>
                  <a:cubicBezTo>
                    <a:pt x="59055" y="62675"/>
                    <a:pt x="59626" y="63437"/>
                    <a:pt x="60293" y="64103"/>
                  </a:cubicBezTo>
                  <a:cubicBezTo>
                    <a:pt x="60484" y="64294"/>
                    <a:pt x="60674" y="64484"/>
                    <a:pt x="60865" y="64579"/>
                  </a:cubicBezTo>
                  <a:cubicBezTo>
                    <a:pt x="61531" y="65246"/>
                    <a:pt x="62103" y="65818"/>
                    <a:pt x="62770" y="66389"/>
                  </a:cubicBezTo>
                  <a:cubicBezTo>
                    <a:pt x="63055" y="66675"/>
                    <a:pt x="63341" y="66961"/>
                    <a:pt x="63627" y="67151"/>
                  </a:cubicBezTo>
                  <a:cubicBezTo>
                    <a:pt x="64294" y="67723"/>
                    <a:pt x="64960" y="68390"/>
                    <a:pt x="65722" y="68961"/>
                  </a:cubicBezTo>
                  <a:cubicBezTo>
                    <a:pt x="65913" y="69056"/>
                    <a:pt x="66103" y="69247"/>
                    <a:pt x="66199" y="69437"/>
                  </a:cubicBezTo>
                  <a:cubicBezTo>
                    <a:pt x="67056" y="70104"/>
                    <a:pt x="67913" y="70771"/>
                    <a:pt x="68770" y="71438"/>
                  </a:cubicBezTo>
                  <a:cubicBezTo>
                    <a:pt x="69056" y="71628"/>
                    <a:pt x="69342" y="71914"/>
                    <a:pt x="69723" y="72104"/>
                  </a:cubicBezTo>
                  <a:cubicBezTo>
                    <a:pt x="70485" y="72581"/>
                    <a:pt x="71152" y="73057"/>
                    <a:pt x="71914" y="73533"/>
                  </a:cubicBezTo>
                  <a:cubicBezTo>
                    <a:pt x="72199" y="73724"/>
                    <a:pt x="72390" y="73819"/>
                    <a:pt x="72580" y="74009"/>
                  </a:cubicBezTo>
                  <a:cubicBezTo>
                    <a:pt x="73533" y="74581"/>
                    <a:pt x="74486" y="75152"/>
                    <a:pt x="75438" y="75724"/>
                  </a:cubicBezTo>
                  <a:cubicBezTo>
                    <a:pt x="75724" y="75914"/>
                    <a:pt x="76009" y="76010"/>
                    <a:pt x="76295" y="76200"/>
                  </a:cubicBezTo>
                  <a:cubicBezTo>
                    <a:pt x="77057" y="76581"/>
                    <a:pt x="77915" y="77057"/>
                    <a:pt x="78676" y="77438"/>
                  </a:cubicBezTo>
                  <a:cubicBezTo>
                    <a:pt x="78962" y="77533"/>
                    <a:pt x="79248" y="77724"/>
                    <a:pt x="79534" y="77819"/>
                  </a:cubicBezTo>
                  <a:cubicBezTo>
                    <a:pt x="80581" y="78296"/>
                    <a:pt x="81629" y="78772"/>
                    <a:pt x="82677" y="79153"/>
                  </a:cubicBezTo>
                  <a:cubicBezTo>
                    <a:pt x="82963" y="79248"/>
                    <a:pt x="83153" y="79343"/>
                    <a:pt x="83439" y="79439"/>
                  </a:cubicBezTo>
                  <a:cubicBezTo>
                    <a:pt x="84296" y="79820"/>
                    <a:pt x="85249" y="80105"/>
                    <a:pt x="86106" y="80391"/>
                  </a:cubicBezTo>
                  <a:cubicBezTo>
                    <a:pt x="86392" y="80486"/>
                    <a:pt x="86677" y="80581"/>
                    <a:pt x="87058" y="80677"/>
                  </a:cubicBezTo>
                  <a:cubicBezTo>
                    <a:pt x="88201" y="81058"/>
                    <a:pt x="89344" y="81344"/>
                    <a:pt x="90488" y="81629"/>
                  </a:cubicBezTo>
                  <a:cubicBezTo>
                    <a:pt x="90678" y="81629"/>
                    <a:pt x="90868" y="81725"/>
                    <a:pt x="91059" y="81725"/>
                  </a:cubicBezTo>
                  <a:cubicBezTo>
                    <a:pt x="92107" y="82010"/>
                    <a:pt x="93154" y="82201"/>
                    <a:pt x="94202" y="82391"/>
                  </a:cubicBezTo>
                  <a:cubicBezTo>
                    <a:pt x="94488" y="82487"/>
                    <a:pt x="94869" y="82487"/>
                    <a:pt x="95155" y="82582"/>
                  </a:cubicBezTo>
                  <a:cubicBezTo>
                    <a:pt x="96393" y="82772"/>
                    <a:pt x="97631" y="82963"/>
                    <a:pt x="98869" y="83153"/>
                  </a:cubicBezTo>
                  <a:cubicBezTo>
                    <a:pt x="114871" y="85154"/>
                    <a:pt x="130111" y="80105"/>
                    <a:pt x="141732" y="70771"/>
                  </a:cubicBezTo>
                  <a:cubicBezTo>
                    <a:pt x="142399" y="71914"/>
                    <a:pt x="143065" y="73057"/>
                    <a:pt x="143827" y="74104"/>
                  </a:cubicBezTo>
                  <a:cubicBezTo>
                    <a:pt x="144304" y="74867"/>
                    <a:pt x="144875" y="75629"/>
                    <a:pt x="145351" y="76295"/>
                  </a:cubicBezTo>
                  <a:cubicBezTo>
                    <a:pt x="145542" y="76581"/>
                    <a:pt x="145732" y="76867"/>
                    <a:pt x="145923" y="77153"/>
                  </a:cubicBezTo>
                  <a:cubicBezTo>
                    <a:pt x="146590" y="78105"/>
                    <a:pt x="147352" y="78962"/>
                    <a:pt x="148114" y="79820"/>
                  </a:cubicBezTo>
                  <a:cubicBezTo>
                    <a:pt x="148209" y="79915"/>
                    <a:pt x="148209" y="79915"/>
                    <a:pt x="148304" y="80010"/>
                  </a:cubicBezTo>
                  <a:cubicBezTo>
                    <a:pt x="149161" y="80963"/>
                    <a:pt x="149923" y="81915"/>
                    <a:pt x="150876" y="82772"/>
                  </a:cubicBezTo>
                  <a:cubicBezTo>
                    <a:pt x="151447" y="83344"/>
                    <a:pt x="151924" y="83915"/>
                    <a:pt x="152495" y="84487"/>
                  </a:cubicBezTo>
                  <a:cubicBezTo>
                    <a:pt x="153543" y="85439"/>
                    <a:pt x="154591" y="86392"/>
                    <a:pt x="155638" y="87344"/>
                  </a:cubicBezTo>
                  <a:cubicBezTo>
                    <a:pt x="155734" y="87440"/>
                    <a:pt x="155924" y="87535"/>
                    <a:pt x="156019" y="87630"/>
                  </a:cubicBezTo>
                  <a:cubicBezTo>
                    <a:pt x="156972" y="88392"/>
                    <a:pt x="158020" y="89249"/>
                    <a:pt x="158972" y="90011"/>
                  </a:cubicBezTo>
                  <a:cubicBezTo>
                    <a:pt x="158972" y="90011"/>
                    <a:pt x="159067" y="90011"/>
                    <a:pt x="159067" y="90106"/>
                  </a:cubicBezTo>
                  <a:cubicBezTo>
                    <a:pt x="161353" y="91821"/>
                    <a:pt x="163735" y="93345"/>
                    <a:pt x="166211" y="94869"/>
                  </a:cubicBezTo>
                  <a:lnTo>
                    <a:pt x="166211" y="94869"/>
                  </a:lnTo>
                  <a:cubicBezTo>
                    <a:pt x="167259" y="95536"/>
                    <a:pt x="168402" y="96107"/>
                    <a:pt x="169450" y="96679"/>
                  </a:cubicBezTo>
                  <a:cubicBezTo>
                    <a:pt x="169831" y="96869"/>
                    <a:pt x="170307" y="97060"/>
                    <a:pt x="170688" y="97346"/>
                  </a:cubicBezTo>
                  <a:cubicBezTo>
                    <a:pt x="171450" y="97727"/>
                    <a:pt x="172212" y="98108"/>
                    <a:pt x="172974" y="98489"/>
                  </a:cubicBezTo>
                  <a:cubicBezTo>
                    <a:pt x="173355" y="98679"/>
                    <a:pt x="173831" y="98870"/>
                    <a:pt x="174212" y="99060"/>
                  </a:cubicBezTo>
                  <a:cubicBezTo>
                    <a:pt x="175165" y="99536"/>
                    <a:pt x="176117" y="99917"/>
                    <a:pt x="177165" y="100394"/>
                  </a:cubicBezTo>
                  <a:cubicBezTo>
                    <a:pt x="177355" y="100489"/>
                    <a:pt x="177641" y="100584"/>
                    <a:pt x="177832" y="100679"/>
                  </a:cubicBezTo>
                  <a:cubicBezTo>
                    <a:pt x="178975" y="101156"/>
                    <a:pt x="180118" y="101632"/>
                    <a:pt x="181356" y="102013"/>
                  </a:cubicBezTo>
                  <a:cubicBezTo>
                    <a:pt x="181737" y="102203"/>
                    <a:pt x="182213" y="102299"/>
                    <a:pt x="182594" y="102489"/>
                  </a:cubicBezTo>
                  <a:cubicBezTo>
                    <a:pt x="183451" y="102775"/>
                    <a:pt x="184309" y="103061"/>
                    <a:pt x="185166" y="103346"/>
                  </a:cubicBezTo>
                  <a:cubicBezTo>
                    <a:pt x="185547" y="103442"/>
                    <a:pt x="186023" y="103632"/>
                    <a:pt x="186404" y="103727"/>
                  </a:cubicBezTo>
                  <a:cubicBezTo>
                    <a:pt x="187547" y="104013"/>
                    <a:pt x="188595" y="104394"/>
                    <a:pt x="189738" y="104680"/>
                  </a:cubicBezTo>
                  <a:cubicBezTo>
                    <a:pt x="189928" y="104680"/>
                    <a:pt x="190024" y="104775"/>
                    <a:pt x="190214" y="104775"/>
                  </a:cubicBezTo>
                  <a:cubicBezTo>
                    <a:pt x="191452" y="105061"/>
                    <a:pt x="192691" y="105347"/>
                    <a:pt x="193929" y="105632"/>
                  </a:cubicBezTo>
                  <a:cubicBezTo>
                    <a:pt x="194310" y="105728"/>
                    <a:pt x="194691" y="105823"/>
                    <a:pt x="195167" y="105918"/>
                  </a:cubicBezTo>
                  <a:cubicBezTo>
                    <a:pt x="196120" y="106108"/>
                    <a:pt x="196977" y="106299"/>
                    <a:pt x="197929" y="106394"/>
                  </a:cubicBezTo>
                  <a:cubicBezTo>
                    <a:pt x="198311" y="106490"/>
                    <a:pt x="198691" y="106490"/>
                    <a:pt x="199168" y="106585"/>
                  </a:cubicBezTo>
                  <a:cubicBezTo>
                    <a:pt x="200406" y="106775"/>
                    <a:pt x="201644" y="106966"/>
                    <a:pt x="202787" y="107061"/>
                  </a:cubicBezTo>
                  <a:cubicBezTo>
                    <a:pt x="202882" y="107061"/>
                    <a:pt x="202882" y="107061"/>
                    <a:pt x="202978" y="107061"/>
                  </a:cubicBezTo>
                  <a:cubicBezTo>
                    <a:pt x="204216" y="107156"/>
                    <a:pt x="205549" y="107347"/>
                    <a:pt x="206788" y="107347"/>
                  </a:cubicBezTo>
                  <a:cubicBezTo>
                    <a:pt x="207169" y="107347"/>
                    <a:pt x="207550" y="107347"/>
                    <a:pt x="207931" y="107442"/>
                  </a:cubicBezTo>
                  <a:cubicBezTo>
                    <a:pt x="208883" y="107537"/>
                    <a:pt x="209836" y="107537"/>
                    <a:pt x="210788" y="107537"/>
                  </a:cubicBezTo>
                  <a:cubicBezTo>
                    <a:pt x="211169" y="107537"/>
                    <a:pt x="211550" y="107537"/>
                    <a:pt x="211931" y="107537"/>
                  </a:cubicBezTo>
                  <a:cubicBezTo>
                    <a:pt x="213169" y="107537"/>
                    <a:pt x="214503" y="107537"/>
                    <a:pt x="215741" y="107442"/>
                  </a:cubicBezTo>
                  <a:cubicBezTo>
                    <a:pt x="237744" y="106585"/>
                    <a:pt x="258509" y="96583"/>
                    <a:pt x="270415" y="77629"/>
                  </a:cubicBezTo>
                  <a:cubicBezTo>
                    <a:pt x="271463" y="78867"/>
                    <a:pt x="272510" y="80010"/>
                    <a:pt x="273558" y="81153"/>
                  </a:cubicBezTo>
                  <a:cubicBezTo>
                    <a:pt x="273844" y="81439"/>
                    <a:pt x="274034" y="81725"/>
                    <a:pt x="274320" y="82010"/>
                  </a:cubicBezTo>
                  <a:cubicBezTo>
                    <a:pt x="275368" y="83153"/>
                    <a:pt x="276415" y="84201"/>
                    <a:pt x="277463" y="85344"/>
                  </a:cubicBezTo>
                  <a:cubicBezTo>
                    <a:pt x="277463" y="85344"/>
                    <a:pt x="277559" y="85439"/>
                    <a:pt x="277559" y="85439"/>
                  </a:cubicBezTo>
                  <a:cubicBezTo>
                    <a:pt x="278701" y="86582"/>
                    <a:pt x="279940" y="87821"/>
                    <a:pt x="281178" y="88964"/>
                  </a:cubicBezTo>
                  <a:cubicBezTo>
                    <a:pt x="281368" y="89154"/>
                    <a:pt x="281464" y="89249"/>
                    <a:pt x="281654" y="89440"/>
                  </a:cubicBezTo>
                  <a:cubicBezTo>
                    <a:pt x="282892" y="90583"/>
                    <a:pt x="284036" y="91631"/>
                    <a:pt x="285274" y="92774"/>
                  </a:cubicBezTo>
                  <a:cubicBezTo>
                    <a:pt x="285274" y="92774"/>
                    <a:pt x="285274" y="92774"/>
                    <a:pt x="285274" y="92774"/>
                  </a:cubicBezTo>
                  <a:lnTo>
                    <a:pt x="285274" y="92774"/>
                  </a:lnTo>
                  <a:cubicBezTo>
                    <a:pt x="287560" y="94774"/>
                    <a:pt x="289846" y="96679"/>
                    <a:pt x="292227" y="98584"/>
                  </a:cubicBezTo>
                  <a:cubicBezTo>
                    <a:pt x="292417" y="98679"/>
                    <a:pt x="292608" y="98870"/>
                    <a:pt x="292703" y="98965"/>
                  </a:cubicBezTo>
                  <a:cubicBezTo>
                    <a:pt x="293751" y="99727"/>
                    <a:pt x="294703" y="100584"/>
                    <a:pt x="295751" y="101346"/>
                  </a:cubicBezTo>
                  <a:cubicBezTo>
                    <a:pt x="295942" y="101441"/>
                    <a:pt x="296132" y="101632"/>
                    <a:pt x="296323" y="101727"/>
                  </a:cubicBezTo>
                  <a:cubicBezTo>
                    <a:pt x="298704" y="103537"/>
                    <a:pt x="301085" y="105251"/>
                    <a:pt x="303562" y="106966"/>
                  </a:cubicBezTo>
                  <a:cubicBezTo>
                    <a:pt x="303752" y="107061"/>
                    <a:pt x="303943" y="107252"/>
                    <a:pt x="304133" y="107347"/>
                  </a:cubicBezTo>
                  <a:cubicBezTo>
                    <a:pt x="305086" y="108014"/>
                    <a:pt x="306038" y="108680"/>
                    <a:pt x="307086" y="109347"/>
                  </a:cubicBezTo>
                  <a:cubicBezTo>
                    <a:pt x="307467" y="109538"/>
                    <a:pt x="307753" y="109823"/>
                    <a:pt x="308134" y="110014"/>
                  </a:cubicBezTo>
                  <a:cubicBezTo>
                    <a:pt x="308991" y="110585"/>
                    <a:pt x="309848" y="111157"/>
                    <a:pt x="310801" y="111728"/>
                  </a:cubicBezTo>
                  <a:cubicBezTo>
                    <a:pt x="311182" y="111919"/>
                    <a:pt x="311467" y="112204"/>
                    <a:pt x="311848" y="112395"/>
                  </a:cubicBezTo>
                  <a:cubicBezTo>
                    <a:pt x="312991" y="113157"/>
                    <a:pt x="314230" y="113919"/>
                    <a:pt x="315373" y="114681"/>
                  </a:cubicBezTo>
                  <a:cubicBezTo>
                    <a:pt x="320897" y="118205"/>
                    <a:pt x="326517" y="121539"/>
                    <a:pt x="331946" y="124778"/>
                  </a:cubicBezTo>
                  <a:cubicBezTo>
                    <a:pt x="332613" y="125158"/>
                    <a:pt x="333184" y="125444"/>
                    <a:pt x="333756" y="125825"/>
                  </a:cubicBezTo>
                  <a:cubicBezTo>
                    <a:pt x="333946" y="125921"/>
                    <a:pt x="334137" y="126016"/>
                    <a:pt x="334423" y="126111"/>
                  </a:cubicBezTo>
                  <a:cubicBezTo>
                    <a:pt x="334804" y="126302"/>
                    <a:pt x="335090" y="126492"/>
                    <a:pt x="335470" y="126587"/>
                  </a:cubicBezTo>
                  <a:cubicBezTo>
                    <a:pt x="335756" y="126683"/>
                    <a:pt x="335947" y="126778"/>
                    <a:pt x="336232" y="126873"/>
                  </a:cubicBezTo>
                  <a:cubicBezTo>
                    <a:pt x="336518" y="126968"/>
                    <a:pt x="336804" y="127064"/>
                    <a:pt x="336994" y="127159"/>
                  </a:cubicBezTo>
                  <a:cubicBezTo>
                    <a:pt x="337280" y="127254"/>
                    <a:pt x="337471" y="127349"/>
                    <a:pt x="337757" y="127445"/>
                  </a:cubicBezTo>
                  <a:cubicBezTo>
                    <a:pt x="337947" y="127540"/>
                    <a:pt x="338138" y="127540"/>
                    <a:pt x="338328" y="127635"/>
                  </a:cubicBezTo>
                  <a:cubicBezTo>
                    <a:pt x="338614" y="127730"/>
                    <a:pt x="338804" y="127730"/>
                    <a:pt x="339090" y="127826"/>
                  </a:cubicBezTo>
                  <a:cubicBezTo>
                    <a:pt x="339280" y="127826"/>
                    <a:pt x="339376" y="127826"/>
                    <a:pt x="339566" y="127921"/>
                  </a:cubicBezTo>
                  <a:cubicBezTo>
                    <a:pt x="339852" y="127921"/>
                    <a:pt x="340042" y="128016"/>
                    <a:pt x="340328" y="128016"/>
                  </a:cubicBezTo>
                  <a:cubicBezTo>
                    <a:pt x="340423" y="128016"/>
                    <a:pt x="340423" y="128016"/>
                    <a:pt x="340519" y="128016"/>
                  </a:cubicBezTo>
                  <a:cubicBezTo>
                    <a:pt x="341090" y="128016"/>
                    <a:pt x="341662" y="127921"/>
                    <a:pt x="342138" y="127635"/>
                  </a:cubicBezTo>
                  <a:cubicBezTo>
                    <a:pt x="342138" y="127635"/>
                    <a:pt x="342138" y="127635"/>
                    <a:pt x="342138" y="127635"/>
                  </a:cubicBezTo>
                  <a:lnTo>
                    <a:pt x="342138" y="127635"/>
                  </a:lnTo>
                  <a:cubicBezTo>
                    <a:pt x="342233" y="127540"/>
                    <a:pt x="342328" y="127540"/>
                    <a:pt x="342424" y="127445"/>
                  </a:cubicBezTo>
                  <a:cubicBezTo>
                    <a:pt x="342614" y="127349"/>
                    <a:pt x="342900" y="127159"/>
                    <a:pt x="343090" y="126968"/>
                  </a:cubicBezTo>
                  <a:cubicBezTo>
                    <a:pt x="333946" y="88773"/>
                    <a:pt x="318230" y="53435"/>
                    <a:pt x="304324" y="26765"/>
                  </a:cubicBezTo>
                  <a:cubicBezTo>
                    <a:pt x="303752" y="25622"/>
                    <a:pt x="303086" y="24479"/>
                    <a:pt x="302514" y="23336"/>
                  </a:cubicBezTo>
                  <a:cubicBezTo>
                    <a:pt x="279178" y="25241"/>
                    <a:pt x="254032" y="25527"/>
                    <a:pt x="231457" y="25241"/>
                  </a:cubicBezTo>
                  <a:close/>
                </a:path>
              </a:pathLst>
            </a:custGeom>
            <a:solidFill>
              <a:srgbClr val="D378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BC956522-0425-4DAF-B34E-C3B6F396F706}"/>
                </a:ext>
              </a:extLst>
            </p:cNvPr>
            <p:cNvSpPr/>
            <p:nvPr/>
          </p:nvSpPr>
          <p:spPr>
            <a:xfrm>
              <a:off x="6478411" y="3048449"/>
              <a:ext cx="41272" cy="59695"/>
            </a:xfrm>
            <a:custGeom>
              <a:avLst/>
              <a:gdLst>
                <a:gd name="connsiteX0" fmla="*/ 407 w 41272"/>
                <a:gd name="connsiteY0" fmla="*/ 32515 h 59695"/>
                <a:gd name="connsiteX1" fmla="*/ 24601 w 41272"/>
                <a:gd name="connsiteY1" fmla="*/ 59566 h 59695"/>
                <a:gd name="connsiteX2" fmla="*/ 40793 w 41272"/>
                <a:gd name="connsiteY2" fmla="*/ 39277 h 59695"/>
                <a:gd name="connsiteX3" fmla="*/ 40889 w 41272"/>
                <a:gd name="connsiteY3" fmla="*/ 27181 h 59695"/>
                <a:gd name="connsiteX4" fmla="*/ 16695 w 41272"/>
                <a:gd name="connsiteY4" fmla="*/ 130 h 59695"/>
                <a:gd name="connsiteX5" fmla="*/ 2693 w 41272"/>
                <a:gd name="connsiteY5" fmla="*/ 12512 h 59695"/>
                <a:gd name="connsiteX6" fmla="*/ 407 w 41272"/>
                <a:gd name="connsiteY6" fmla="*/ 32515 h 5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272" h="59695">
                  <a:moveTo>
                    <a:pt x="407" y="32515"/>
                  </a:moveTo>
                  <a:cubicBezTo>
                    <a:pt x="2598" y="48993"/>
                    <a:pt x="13361" y="61090"/>
                    <a:pt x="24601" y="59566"/>
                  </a:cubicBezTo>
                  <a:cubicBezTo>
                    <a:pt x="32888" y="58518"/>
                    <a:pt x="39079" y="50231"/>
                    <a:pt x="40793" y="39277"/>
                  </a:cubicBezTo>
                  <a:cubicBezTo>
                    <a:pt x="41365" y="35467"/>
                    <a:pt x="41460" y="31372"/>
                    <a:pt x="40889" y="27181"/>
                  </a:cubicBezTo>
                  <a:cubicBezTo>
                    <a:pt x="38698" y="10702"/>
                    <a:pt x="27935" y="-1394"/>
                    <a:pt x="16695" y="130"/>
                  </a:cubicBezTo>
                  <a:cubicBezTo>
                    <a:pt x="10599" y="892"/>
                    <a:pt x="5646" y="5654"/>
                    <a:pt x="2693" y="12512"/>
                  </a:cubicBezTo>
                  <a:cubicBezTo>
                    <a:pt x="407" y="18132"/>
                    <a:pt x="-640" y="25180"/>
                    <a:pt x="407" y="32515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842EBBA8-4E28-4220-B713-5F72BF7CD5C0}"/>
                </a:ext>
              </a:extLst>
            </p:cNvPr>
            <p:cNvSpPr/>
            <p:nvPr/>
          </p:nvSpPr>
          <p:spPr>
            <a:xfrm>
              <a:off x="6124121" y="2945008"/>
              <a:ext cx="32540" cy="36675"/>
            </a:xfrm>
            <a:custGeom>
              <a:avLst/>
              <a:gdLst>
                <a:gd name="connsiteX0" fmla="*/ 28557 w 32540"/>
                <a:gd name="connsiteY0" fmla="*/ 26228 h 36675"/>
                <a:gd name="connsiteX1" fmla="*/ 26938 w 32540"/>
                <a:gd name="connsiteY1" fmla="*/ 1749 h 36675"/>
                <a:gd name="connsiteX2" fmla="*/ 23414 w 32540"/>
                <a:gd name="connsiteY2" fmla="*/ 320 h 36675"/>
                <a:gd name="connsiteX3" fmla="*/ 3983 w 32540"/>
                <a:gd name="connsiteY3" fmla="*/ 10417 h 36675"/>
                <a:gd name="connsiteX4" fmla="*/ 5602 w 32540"/>
                <a:gd name="connsiteY4" fmla="*/ 34896 h 36675"/>
                <a:gd name="connsiteX5" fmla="*/ 17985 w 32540"/>
                <a:gd name="connsiteY5" fmla="*/ 35373 h 36675"/>
                <a:gd name="connsiteX6" fmla="*/ 28557 w 32540"/>
                <a:gd name="connsiteY6" fmla="*/ 26228 h 3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40" h="36675">
                  <a:moveTo>
                    <a:pt x="28557" y="26228"/>
                  </a:moveTo>
                  <a:cubicBezTo>
                    <a:pt x="34463" y="17084"/>
                    <a:pt x="33701" y="6131"/>
                    <a:pt x="26938" y="1749"/>
                  </a:cubicBezTo>
                  <a:cubicBezTo>
                    <a:pt x="25795" y="1082"/>
                    <a:pt x="24652" y="606"/>
                    <a:pt x="23414" y="320"/>
                  </a:cubicBezTo>
                  <a:cubicBezTo>
                    <a:pt x="16937" y="-1204"/>
                    <a:pt x="8936" y="2797"/>
                    <a:pt x="3983" y="10417"/>
                  </a:cubicBezTo>
                  <a:cubicBezTo>
                    <a:pt x="-1923" y="19561"/>
                    <a:pt x="-1161" y="30515"/>
                    <a:pt x="5602" y="34896"/>
                  </a:cubicBezTo>
                  <a:cubicBezTo>
                    <a:pt x="9126" y="37182"/>
                    <a:pt x="13603" y="37182"/>
                    <a:pt x="17985" y="35373"/>
                  </a:cubicBezTo>
                  <a:cubicBezTo>
                    <a:pt x="21985" y="33753"/>
                    <a:pt x="25795" y="30610"/>
                    <a:pt x="28557" y="26228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0F21B29D-9979-400B-A0F1-7A9EE5924666}"/>
                </a:ext>
              </a:extLst>
            </p:cNvPr>
            <p:cNvSpPr/>
            <p:nvPr/>
          </p:nvSpPr>
          <p:spPr>
            <a:xfrm>
              <a:off x="6151129" y="2970135"/>
              <a:ext cx="32537" cy="38966"/>
            </a:xfrm>
            <a:custGeom>
              <a:avLst/>
              <a:gdLst>
                <a:gd name="connsiteX0" fmla="*/ 7173 w 32537"/>
                <a:gd name="connsiteY0" fmla="*/ 37771 h 38966"/>
                <a:gd name="connsiteX1" fmla="*/ 29747 w 32537"/>
                <a:gd name="connsiteY1" fmla="*/ 26151 h 38966"/>
                <a:gd name="connsiteX2" fmla="*/ 25365 w 32537"/>
                <a:gd name="connsiteY2" fmla="*/ 1195 h 38966"/>
                <a:gd name="connsiteX3" fmla="*/ 2791 w 32537"/>
                <a:gd name="connsiteY3" fmla="*/ 12816 h 38966"/>
                <a:gd name="connsiteX4" fmla="*/ 7173 w 32537"/>
                <a:gd name="connsiteY4" fmla="*/ 37771 h 38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37" h="38966">
                  <a:moveTo>
                    <a:pt x="7173" y="37771"/>
                  </a:moveTo>
                  <a:cubicBezTo>
                    <a:pt x="14602" y="41486"/>
                    <a:pt x="24699" y="36247"/>
                    <a:pt x="29747" y="26151"/>
                  </a:cubicBezTo>
                  <a:cubicBezTo>
                    <a:pt x="34795" y="16054"/>
                    <a:pt x="32795" y="4815"/>
                    <a:pt x="25365" y="1195"/>
                  </a:cubicBezTo>
                  <a:cubicBezTo>
                    <a:pt x="17936" y="-2519"/>
                    <a:pt x="7839" y="2719"/>
                    <a:pt x="2791" y="12816"/>
                  </a:cubicBezTo>
                  <a:cubicBezTo>
                    <a:pt x="-2257" y="22817"/>
                    <a:pt x="-257" y="34057"/>
                    <a:pt x="7173" y="37771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2C4C79-AB57-4B3D-B948-18F57C78DC90}"/>
                </a:ext>
              </a:extLst>
            </p:cNvPr>
            <p:cNvSpPr/>
            <p:nvPr/>
          </p:nvSpPr>
          <p:spPr>
            <a:xfrm>
              <a:off x="6179270" y="2992953"/>
              <a:ext cx="37593" cy="42805"/>
            </a:xfrm>
            <a:custGeom>
              <a:avLst/>
              <a:gdLst>
                <a:gd name="connsiteX0" fmla="*/ 3985 w 37593"/>
                <a:gd name="connsiteY0" fmla="*/ 12668 h 42805"/>
                <a:gd name="connsiteX1" fmla="*/ 7224 w 37593"/>
                <a:gd name="connsiteY1" fmla="*/ 40957 h 42805"/>
                <a:gd name="connsiteX2" fmla="*/ 28941 w 37593"/>
                <a:gd name="connsiteY2" fmla="*/ 36004 h 42805"/>
                <a:gd name="connsiteX3" fmla="*/ 33608 w 37593"/>
                <a:gd name="connsiteY3" fmla="*/ 30099 h 42805"/>
                <a:gd name="connsiteX4" fmla="*/ 30370 w 37593"/>
                <a:gd name="connsiteY4" fmla="*/ 1809 h 42805"/>
                <a:gd name="connsiteX5" fmla="*/ 28274 w 37593"/>
                <a:gd name="connsiteY5" fmla="*/ 857 h 42805"/>
                <a:gd name="connsiteX6" fmla="*/ 3985 w 37593"/>
                <a:gd name="connsiteY6" fmla="*/ 12668 h 4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93" h="42805">
                  <a:moveTo>
                    <a:pt x="3985" y="12668"/>
                  </a:moveTo>
                  <a:cubicBezTo>
                    <a:pt x="-2396" y="23431"/>
                    <a:pt x="-968" y="36099"/>
                    <a:pt x="7224" y="40957"/>
                  </a:cubicBezTo>
                  <a:cubicBezTo>
                    <a:pt x="13701" y="44767"/>
                    <a:pt x="22369" y="42481"/>
                    <a:pt x="28941" y="36004"/>
                  </a:cubicBezTo>
                  <a:cubicBezTo>
                    <a:pt x="30655" y="34290"/>
                    <a:pt x="32275" y="32289"/>
                    <a:pt x="33608" y="30099"/>
                  </a:cubicBezTo>
                  <a:cubicBezTo>
                    <a:pt x="39990" y="19335"/>
                    <a:pt x="38561" y="6667"/>
                    <a:pt x="30370" y="1809"/>
                  </a:cubicBezTo>
                  <a:cubicBezTo>
                    <a:pt x="29703" y="1428"/>
                    <a:pt x="28941" y="1047"/>
                    <a:pt x="28274" y="857"/>
                  </a:cubicBezTo>
                  <a:cubicBezTo>
                    <a:pt x="20273" y="-2096"/>
                    <a:pt x="9891" y="2762"/>
                    <a:pt x="3985" y="12668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24B60DAD-E9C0-4C48-BB7B-2982ADFDC9A0}"/>
                </a:ext>
              </a:extLst>
            </p:cNvPr>
            <p:cNvSpPr/>
            <p:nvPr/>
          </p:nvSpPr>
          <p:spPr>
            <a:xfrm>
              <a:off x="6428227" y="3052954"/>
              <a:ext cx="43646" cy="55165"/>
            </a:xfrm>
            <a:custGeom>
              <a:avLst/>
              <a:gdLst>
                <a:gd name="connsiteX0" fmla="*/ 30777 w 43646"/>
                <a:gd name="connsiteY0" fmla="*/ 52869 h 55165"/>
                <a:gd name="connsiteX1" fmla="*/ 43636 w 43646"/>
                <a:gd name="connsiteY1" fmla="*/ 27056 h 55165"/>
                <a:gd name="connsiteX2" fmla="*/ 21157 w 43646"/>
                <a:gd name="connsiteY2" fmla="*/ 5 h 55165"/>
                <a:gd name="connsiteX3" fmla="*/ 11 w 43646"/>
                <a:gd name="connsiteY3" fmla="*/ 28104 h 55165"/>
                <a:gd name="connsiteX4" fmla="*/ 8107 w 43646"/>
                <a:gd name="connsiteY4" fmla="*/ 48868 h 55165"/>
                <a:gd name="connsiteX5" fmla="*/ 22490 w 43646"/>
                <a:gd name="connsiteY5" fmla="*/ 55155 h 55165"/>
                <a:gd name="connsiteX6" fmla="*/ 30777 w 43646"/>
                <a:gd name="connsiteY6" fmla="*/ 52869 h 55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46" h="55165">
                  <a:moveTo>
                    <a:pt x="30777" y="52869"/>
                  </a:moveTo>
                  <a:cubicBezTo>
                    <a:pt x="38587" y="48487"/>
                    <a:pt x="43921" y="38581"/>
                    <a:pt x="43636" y="27056"/>
                  </a:cubicBezTo>
                  <a:cubicBezTo>
                    <a:pt x="43255" y="11816"/>
                    <a:pt x="33158" y="-281"/>
                    <a:pt x="21157" y="5"/>
                  </a:cubicBezTo>
                  <a:cubicBezTo>
                    <a:pt x="9060" y="291"/>
                    <a:pt x="-370" y="12864"/>
                    <a:pt x="11" y="28104"/>
                  </a:cubicBezTo>
                  <a:cubicBezTo>
                    <a:pt x="202" y="36486"/>
                    <a:pt x="3345" y="43915"/>
                    <a:pt x="8107" y="48868"/>
                  </a:cubicBezTo>
                  <a:cubicBezTo>
                    <a:pt x="12013" y="52964"/>
                    <a:pt x="17061" y="55345"/>
                    <a:pt x="22490" y="55155"/>
                  </a:cubicBezTo>
                  <a:cubicBezTo>
                    <a:pt x="25443" y="55155"/>
                    <a:pt x="28300" y="54298"/>
                    <a:pt x="30777" y="52869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7EC7A12A-C663-49EE-BAA2-E8E115082BC1}"/>
                </a:ext>
              </a:extLst>
            </p:cNvPr>
            <p:cNvSpPr/>
            <p:nvPr/>
          </p:nvSpPr>
          <p:spPr>
            <a:xfrm>
              <a:off x="6372410" y="3051997"/>
              <a:ext cx="47532" cy="54989"/>
            </a:xfrm>
            <a:custGeom>
              <a:avLst/>
              <a:gdLst>
                <a:gd name="connsiteX0" fmla="*/ 38397 w 47532"/>
                <a:gd name="connsiteY0" fmla="*/ 48205 h 54989"/>
                <a:gd name="connsiteX1" fmla="*/ 47065 w 47532"/>
                <a:gd name="connsiteY1" fmla="*/ 31536 h 54989"/>
                <a:gd name="connsiteX2" fmla="*/ 28491 w 47532"/>
                <a:gd name="connsiteY2" fmla="*/ 294 h 54989"/>
                <a:gd name="connsiteX3" fmla="*/ 488 w 47532"/>
                <a:gd name="connsiteY3" fmla="*/ 23440 h 54989"/>
                <a:gd name="connsiteX4" fmla="*/ 9537 w 47532"/>
                <a:gd name="connsiteY4" fmla="*/ 50300 h 54989"/>
                <a:gd name="connsiteX5" fmla="*/ 18966 w 47532"/>
                <a:gd name="connsiteY5" fmla="*/ 54682 h 54989"/>
                <a:gd name="connsiteX6" fmla="*/ 38397 w 47532"/>
                <a:gd name="connsiteY6" fmla="*/ 48205 h 54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532" h="54989">
                  <a:moveTo>
                    <a:pt x="38397" y="48205"/>
                  </a:moveTo>
                  <a:cubicBezTo>
                    <a:pt x="42684" y="44014"/>
                    <a:pt x="45827" y="38299"/>
                    <a:pt x="47065" y="31536"/>
                  </a:cubicBezTo>
                  <a:cubicBezTo>
                    <a:pt x="49637" y="16486"/>
                    <a:pt x="41350" y="2485"/>
                    <a:pt x="28491" y="294"/>
                  </a:cubicBezTo>
                  <a:cubicBezTo>
                    <a:pt x="15633" y="-1897"/>
                    <a:pt x="3155" y="8390"/>
                    <a:pt x="488" y="23440"/>
                  </a:cubicBezTo>
                  <a:cubicBezTo>
                    <a:pt x="-1417" y="34298"/>
                    <a:pt x="2393" y="44585"/>
                    <a:pt x="9537" y="50300"/>
                  </a:cubicBezTo>
                  <a:cubicBezTo>
                    <a:pt x="12299" y="52491"/>
                    <a:pt x="15442" y="54015"/>
                    <a:pt x="18966" y="54682"/>
                  </a:cubicBezTo>
                  <a:cubicBezTo>
                    <a:pt x="26110" y="55920"/>
                    <a:pt x="33159" y="53348"/>
                    <a:pt x="38397" y="48205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B223FF6A-299D-46C9-A885-BA9DCC72E756}"/>
                </a:ext>
              </a:extLst>
            </p:cNvPr>
            <p:cNvSpPr/>
            <p:nvPr/>
          </p:nvSpPr>
          <p:spPr>
            <a:xfrm>
              <a:off x="6317492" y="3043925"/>
              <a:ext cx="47572" cy="54835"/>
            </a:xfrm>
            <a:custGeom>
              <a:avLst/>
              <a:gdLst>
                <a:gd name="connsiteX0" fmla="*/ 29593 w 47572"/>
                <a:gd name="connsiteY0" fmla="*/ 462 h 54835"/>
                <a:gd name="connsiteX1" fmla="*/ 733 w 47572"/>
                <a:gd name="connsiteY1" fmla="*/ 22465 h 54835"/>
                <a:gd name="connsiteX2" fmla="*/ 17973 w 47572"/>
                <a:gd name="connsiteY2" fmla="*/ 54374 h 54835"/>
                <a:gd name="connsiteX3" fmla="*/ 46834 w 47572"/>
                <a:gd name="connsiteY3" fmla="*/ 32371 h 54835"/>
                <a:gd name="connsiteX4" fmla="*/ 29593 w 47572"/>
                <a:gd name="connsiteY4" fmla="*/ 462 h 5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72" h="54835">
                  <a:moveTo>
                    <a:pt x="29593" y="462"/>
                  </a:moveTo>
                  <a:cubicBezTo>
                    <a:pt x="16830" y="-2300"/>
                    <a:pt x="3971" y="7606"/>
                    <a:pt x="733" y="22465"/>
                  </a:cubicBezTo>
                  <a:cubicBezTo>
                    <a:pt x="-2506" y="37419"/>
                    <a:pt x="5305" y="51707"/>
                    <a:pt x="17973" y="54374"/>
                  </a:cubicBezTo>
                  <a:cubicBezTo>
                    <a:pt x="30736" y="57136"/>
                    <a:pt x="43595" y="47230"/>
                    <a:pt x="46834" y="32371"/>
                  </a:cubicBezTo>
                  <a:cubicBezTo>
                    <a:pt x="50072" y="17512"/>
                    <a:pt x="42357" y="3225"/>
                    <a:pt x="29593" y="462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2EA90C47-E8EF-438B-99CB-C61C64F10594}"/>
                </a:ext>
              </a:extLst>
            </p:cNvPr>
            <p:cNvSpPr/>
            <p:nvPr/>
          </p:nvSpPr>
          <p:spPr>
            <a:xfrm rot="17273809">
              <a:off x="6260189" y="3032221"/>
              <a:ext cx="55244" cy="47243"/>
            </a:xfrm>
            <a:custGeom>
              <a:avLst/>
              <a:gdLst>
                <a:gd name="connsiteX0" fmla="*/ 55244 w 55244"/>
                <a:gd name="connsiteY0" fmla="*/ 23622 h 47243"/>
                <a:gd name="connsiteX1" fmla="*/ 27622 w 55244"/>
                <a:gd name="connsiteY1" fmla="*/ 47243 h 47243"/>
                <a:gd name="connsiteX2" fmla="*/ 0 w 55244"/>
                <a:gd name="connsiteY2" fmla="*/ 23622 h 47243"/>
                <a:gd name="connsiteX3" fmla="*/ 27622 w 55244"/>
                <a:gd name="connsiteY3" fmla="*/ 0 h 47243"/>
                <a:gd name="connsiteX4" fmla="*/ 55244 w 55244"/>
                <a:gd name="connsiteY4" fmla="*/ 23622 h 4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244" h="47243">
                  <a:moveTo>
                    <a:pt x="55244" y="23622"/>
                  </a:moveTo>
                  <a:cubicBezTo>
                    <a:pt x="55244" y="36668"/>
                    <a:pt x="42877" y="47243"/>
                    <a:pt x="27622" y="47243"/>
                  </a:cubicBezTo>
                  <a:cubicBezTo>
                    <a:pt x="12367" y="47243"/>
                    <a:pt x="0" y="36668"/>
                    <a:pt x="0" y="23622"/>
                  </a:cubicBezTo>
                  <a:cubicBezTo>
                    <a:pt x="0" y="10576"/>
                    <a:pt x="12367" y="0"/>
                    <a:pt x="27622" y="0"/>
                  </a:cubicBezTo>
                  <a:cubicBezTo>
                    <a:pt x="42877" y="0"/>
                    <a:pt x="55244" y="10576"/>
                    <a:pt x="55244" y="23622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4039A56A-B84E-4147-8662-5AC40690D235}"/>
                </a:ext>
              </a:extLst>
            </p:cNvPr>
            <p:cNvSpPr/>
            <p:nvPr/>
          </p:nvSpPr>
          <p:spPr>
            <a:xfrm>
              <a:off x="6217054" y="3012143"/>
              <a:ext cx="43455" cy="47916"/>
            </a:xfrm>
            <a:custGeom>
              <a:avLst/>
              <a:gdLst>
                <a:gd name="connsiteX0" fmla="*/ 34205 w 43455"/>
                <a:gd name="connsiteY0" fmla="*/ 2337 h 47916"/>
                <a:gd name="connsiteX1" fmla="*/ 3916 w 43455"/>
                <a:gd name="connsiteY1" fmla="*/ 13671 h 47916"/>
                <a:gd name="connsiteX2" fmla="*/ 9250 w 43455"/>
                <a:gd name="connsiteY2" fmla="*/ 45580 h 47916"/>
                <a:gd name="connsiteX3" fmla="*/ 39539 w 43455"/>
                <a:gd name="connsiteY3" fmla="*/ 34246 h 47916"/>
                <a:gd name="connsiteX4" fmla="*/ 34205 w 43455"/>
                <a:gd name="connsiteY4" fmla="*/ 2337 h 4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455" h="47916">
                  <a:moveTo>
                    <a:pt x="34205" y="2337"/>
                  </a:moveTo>
                  <a:cubicBezTo>
                    <a:pt x="24395" y="-3378"/>
                    <a:pt x="10774" y="1765"/>
                    <a:pt x="3916" y="13671"/>
                  </a:cubicBezTo>
                  <a:cubicBezTo>
                    <a:pt x="-2942" y="25673"/>
                    <a:pt x="-561" y="39961"/>
                    <a:pt x="9250" y="45580"/>
                  </a:cubicBezTo>
                  <a:cubicBezTo>
                    <a:pt x="19061" y="51295"/>
                    <a:pt x="32681" y="46152"/>
                    <a:pt x="39539" y="34246"/>
                  </a:cubicBezTo>
                  <a:cubicBezTo>
                    <a:pt x="46397" y="22339"/>
                    <a:pt x="44016" y="8052"/>
                    <a:pt x="34205" y="2337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C11BCBAF-941A-4CFC-AE51-CAEB916509E5}"/>
                </a:ext>
              </a:extLst>
            </p:cNvPr>
            <p:cNvSpPr/>
            <p:nvPr/>
          </p:nvSpPr>
          <p:spPr>
            <a:xfrm>
              <a:off x="6400097" y="2693966"/>
              <a:ext cx="223774" cy="80319"/>
            </a:xfrm>
            <a:custGeom>
              <a:avLst/>
              <a:gdLst>
                <a:gd name="connsiteX0" fmla="*/ 56624 w 223774"/>
                <a:gd name="connsiteY0" fmla="*/ 51905 h 80318"/>
                <a:gd name="connsiteX1" fmla="*/ 91772 w 223774"/>
                <a:gd name="connsiteY1" fmla="*/ 58287 h 80318"/>
                <a:gd name="connsiteX2" fmla="*/ 98058 w 223774"/>
                <a:gd name="connsiteY2" fmla="*/ 60002 h 80318"/>
                <a:gd name="connsiteX3" fmla="*/ 99011 w 223774"/>
                <a:gd name="connsiteY3" fmla="*/ 60478 h 80318"/>
                <a:gd name="connsiteX4" fmla="*/ 115679 w 223774"/>
                <a:gd name="connsiteY4" fmla="*/ 67526 h 80318"/>
                <a:gd name="connsiteX5" fmla="*/ 153017 w 223774"/>
                <a:gd name="connsiteY5" fmla="*/ 76480 h 80318"/>
                <a:gd name="connsiteX6" fmla="*/ 161399 w 223774"/>
                <a:gd name="connsiteY6" fmla="*/ 77909 h 80318"/>
                <a:gd name="connsiteX7" fmla="*/ 191022 w 223774"/>
                <a:gd name="connsiteY7" fmla="*/ 80290 h 80318"/>
                <a:gd name="connsiteX8" fmla="*/ 209405 w 223774"/>
                <a:gd name="connsiteY8" fmla="*/ 78480 h 80318"/>
                <a:gd name="connsiteX9" fmla="*/ 221788 w 223774"/>
                <a:gd name="connsiteY9" fmla="*/ 72194 h 80318"/>
                <a:gd name="connsiteX10" fmla="*/ 222074 w 223774"/>
                <a:gd name="connsiteY10" fmla="*/ 71908 h 80318"/>
                <a:gd name="connsiteX11" fmla="*/ 223598 w 223774"/>
                <a:gd name="connsiteY11" fmla="*/ 64193 h 80318"/>
                <a:gd name="connsiteX12" fmla="*/ 222359 w 223774"/>
                <a:gd name="connsiteY12" fmla="*/ 61811 h 80318"/>
                <a:gd name="connsiteX13" fmla="*/ 221312 w 223774"/>
                <a:gd name="connsiteY13" fmla="*/ 60383 h 80318"/>
                <a:gd name="connsiteX14" fmla="*/ 217787 w 223774"/>
                <a:gd name="connsiteY14" fmla="*/ 58097 h 80318"/>
                <a:gd name="connsiteX15" fmla="*/ 206453 w 223774"/>
                <a:gd name="connsiteY15" fmla="*/ 44571 h 80318"/>
                <a:gd name="connsiteX16" fmla="*/ 194165 w 223774"/>
                <a:gd name="connsiteY16" fmla="*/ 25807 h 80318"/>
                <a:gd name="connsiteX17" fmla="*/ 166543 w 223774"/>
                <a:gd name="connsiteY17" fmla="*/ 11519 h 80318"/>
                <a:gd name="connsiteX18" fmla="*/ 166257 w 223774"/>
                <a:gd name="connsiteY18" fmla="*/ 11424 h 80318"/>
                <a:gd name="connsiteX19" fmla="*/ 165876 w 223774"/>
                <a:gd name="connsiteY19" fmla="*/ 11424 h 80318"/>
                <a:gd name="connsiteX20" fmla="*/ 118537 w 223774"/>
                <a:gd name="connsiteY20" fmla="*/ 22092 h 80318"/>
                <a:gd name="connsiteX21" fmla="*/ 112822 w 223774"/>
                <a:gd name="connsiteY21" fmla="*/ 25712 h 80318"/>
                <a:gd name="connsiteX22" fmla="*/ 103678 w 223774"/>
                <a:gd name="connsiteY22" fmla="*/ 31236 h 80318"/>
                <a:gd name="connsiteX23" fmla="*/ 87962 w 223774"/>
                <a:gd name="connsiteY23" fmla="*/ 35141 h 80318"/>
                <a:gd name="connsiteX24" fmla="*/ 62530 w 223774"/>
                <a:gd name="connsiteY24" fmla="*/ 32855 h 80318"/>
                <a:gd name="connsiteX25" fmla="*/ 58053 w 223774"/>
                <a:gd name="connsiteY25" fmla="*/ 32284 h 80318"/>
                <a:gd name="connsiteX26" fmla="*/ 54624 w 223774"/>
                <a:gd name="connsiteY26" fmla="*/ 31998 h 80318"/>
                <a:gd name="connsiteX27" fmla="*/ 36241 w 223774"/>
                <a:gd name="connsiteY27" fmla="*/ 30284 h 80318"/>
                <a:gd name="connsiteX28" fmla="*/ 53576 w 223774"/>
                <a:gd name="connsiteY28" fmla="*/ 35808 h 80318"/>
                <a:gd name="connsiteX29" fmla="*/ 57672 w 223774"/>
                <a:gd name="connsiteY29" fmla="*/ 37142 h 80318"/>
                <a:gd name="connsiteX30" fmla="*/ 56815 w 223774"/>
                <a:gd name="connsiteY30" fmla="*/ 47714 h 80318"/>
                <a:gd name="connsiteX31" fmla="*/ 52338 w 223774"/>
                <a:gd name="connsiteY31" fmla="*/ 47619 h 80318"/>
                <a:gd name="connsiteX32" fmla="*/ 31955 w 223774"/>
                <a:gd name="connsiteY32" fmla="*/ 47429 h 80318"/>
                <a:gd name="connsiteX33" fmla="*/ 5761 w 223774"/>
                <a:gd name="connsiteY33" fmla="*/ 20378 h 80318"/>
                <a:gd name="connsiteX34" fmla="*/ 21858 w 223774"/>
                <a:gd name="connsiteY34" fmla="*/ 5709 h 80318"/>
                <a:gd name="connsiteX35" fmla="*/ 32907 w 223774"/>
                <a:gd name="connsiteY35" fmla="*/ 13901 h 80318"/>
                <a:gd name="connsiteX36" fmla="*/ 24430 w 223774"/>
                <a:gd name="connsiteY36" fmla="*/ 25045 h 80318"/>
                <a:gd name="connsiteX37" fmla="*/ 22334 w 223774"/>
                <a:gd name="connsiteY37" fmla="*/ 16282 h 80318"/>
                <a:gd name="connsiteX38" fmla="*/ 16524 w 223774"/>
                <a:gd name="connsiteY38" fmla="*/ 26759 h 80318"/>
                <a:gd name="connsiteX39" fmla="*/ 34526 w 223774"/>
                <a:gd name="connsiteY39" fmla="*/ 27045 h 80318"/>
                <a:gd name="connsiteX40" fmla="*/ 36717 w 223774"/>
                <a:gd name="connsiteY40" fmla="*/ 8567 h 80318"/>
                <a:gd name="connsiteX41" fmla="*/ 12047 w 223774"/>
                <a:gd name="connsiteY41" fmla="*/ 2185 h 80318"/>
                <a:gd name="connsiteX42" fmla="*/ 16715 w 223774"/>
                <a:gd name="connsiteY42" fmla="*/ 48191 h 80318"/>
                <a:gd name="connsiteX43" fmla="*/ 52529 w 223774"/>
                <a:gd name="connsiteY43" fmla="*/ 51620 h 80318"/>
                <a:gd name="connsiteX44" fmla="*/ 56624 w 223774"/>
                <a:gd name="connsiteY44" fmla="*/ 51905 h 80318"/>
                <a:gd name="connsiteX45" fmla="*/ 56624 w 223774"/>
                <a:gd name="connsiteY45" fmla="*/ 51905 h 80318"/>
                <a:gd name="connsiteX46" fmla="*/ 62149 w 223774"/>
                <a:gd name="connsiteY46" fmla="*/ 37523 h 80318"/>
                <a:gd name="connsiteX47" fmla="*/ 87962 w 223774"/>
                <a:gd name="connsiteY47" fmla="*/ 39809 h 80318"/>
                <a:gd name="connsiteX48" fmla="*/ 105678 w 223774"/>
                <a:gd name="connsiteY48" fmla="*/ 35427 h 80318"/>
                <a:gd name="connsiteX49" fmla="*/ 120728 w 223774"/>
                <a:gd name="connsiteY49" fmla="*/ 26188 h 80318"/>
                <a:gd name="connsiteX50" fmla="*/ 165400 w 223774"/>
                <a:gd name="connsiteY50" fmla="*/ 16091 h 80318"/>
                <a:gd name="connsiteX51" fmla="*/ 165590 w 223774"/>
                <a:gd name="connsiteY51" fmla="*/ 16091 h 80318"/>
                <a:gd name="connsiteX52" fmla="*/ 165781 w 223774"/>
                <a:gd name="connsiteY52" fmla="*/ 16091 h 80318"/>
                <a:gd name="connsiteX53" fmla="*/ 191213 w 223774"/>
                <a:gd name="connsiteY53" fmla="*/ 29141 h 80318"/>
                <a:gd name="connsiteX54" fmla="*/ 202547 w 223774"/>
                <a:gd name="connsiteY54" fmla="*/ 46667 h 80318"/>
                <a:gd name="connsiteX55" fmla="*/ 216549 w 223774"/>
                <a:gd name="connsiteY55" fmla="*/ 62478 h 80318"/>
                <a:gd name="connsiteX56" fmla="*/ 219026 w 223774"/>
                <a:gd name="connsiteY56" fmla="*/ 64764 h 80318"/>
                <a:gd name="connsiteX57" fmla="*/ 218835 w 223774"/>
                <a:gd name="connsiteY57" fmla="*/ 68955 h 80318"/>
                <a:gd name="connsiteX58" fmla="*/ 218740 w 223774"/>
                <a:gd name="connsiteY58" fmla="*/ 69050 h 80318"/>
                <a:gd name="connsiteX59" fmla="*/ 208739 w 223774"/>
                <a:gd name="connsiteY59" fmla="*/ 73908 h 80318"/>
                <a:gd name="connsiteX60" fmla="*/ 191117 w 223774"/>
                <a:gd name="connsiteY60" fmla="*/ 75623 h 80318"/>
                <a:gd name="connsiteX61" fmla="*/ 153875 w 223774"/>
                <a:gd name="connsiteY61" fmla="*/ 71813 h 80318"/>
                <a:gd name="connsiteX62" fmla="*/ 117108 w 223774"/>
                <a:gd name="connsiteY62" fmla="*/ 63050 h 80318"/>
                <a:gd name="connsiteX63" fmla="*/ 99868 w 223774"/>
                <a:gd name="connsiteY63" fmla="*/ 55715 h 80318"/>
                <a:gd name="connsiteX64" fmla="*/ 92819 w 223774"/>
                <a:gd name="connsiteY64" fmla="*/ 53715 h 80318"/>
                <a:gd name="connsiteX65" fmla="*/ 61292 w 223774"/>
                <a:gd name="connsiteY65" fmla="*/ 47905 h 80318"/>
                <a:gd name="connsiteX66" fmla="*/ 62149 w 223774"/>
                <a:gd name="connsiteY66" fmla="*/ 37523 h 80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23774" h="80318">
                  <a:moveTo>
                    <a:pt x="56624" y="51905"/>
                  </a:moveTo>
                  <a:lnTo>
                    <a:pt x="91772" y="58287"/>
                  </a:lnTo>
                  <a:cubicBezTo>
                    <a:pt x="96915" y="59525"/>
                    <a:pt x="97963" y="59906"/>
                    <a:pt x="98058" y="60002"/>
                  </a:cubicBezTo>
                  <a:lnTo>
                    <a:pt x="99011" y="60478"/>
                  </a:lnTo>
                  <a:cubicBezTo>
                    <a:pt x="104345" y="62954"/>
                    <a:pt x="109869" y="65621"/>
                    <a:pt x="115679" y="67526"/>
                  </a:cubicBezTo>
                  <a:cubicBezTo>
                    <a:pt x="127490" y="71527"/>
                    <a:pt x="139587" y="74003"/>
                    <a:pt x="153017" y="76480"/>
                  </a:cubicBezTo>
                  <a:cubicBezTo>
                    <a:pt x="155970" y="77051"/>
                    <a:pt x="158732" y="77528"/>
                    <a:pt x="161399" y="77909"/>
                  </a:cubicBezTo>
                  <a:cubicBezTo>
                    <a:pt x="172639" y="79718"/>
                    <a:pt x="182069" y="80480"/>
                    <a:pt x="191022" y="80290"/>
                  </a:cubicBezTo>
                  <a:cubicBezTo>
                    <a:pt x="197880" y="80195"/>
                    <a:pt x="203881" y="79623"/>
                    <a:pt x="209405" y="78480"/>
                  </a:cubicBezTo>
                  <a:cubicBezTo>
                    <a:pt x="213596" y="77623"/>
                    <a:pt x="218264" y="76289"/>
                    <a:pt x="221788" y="72194"/>
                  </a:cubicBezTo>
                  <a:lnTo>
                    <a:pt x="222074" y="71908"/>
                  </a:lnTo>
                  <a:cubicBezTo>
                    <a:pt x="223598" y="70003"/>
                    <a:pt x="224074" y="66288"/>
                    <a:pt x="223598" y="64193"/>
                  </a:cubicBezTo>
                  <a:cubicBezTo>
                    <a:pt x="223407" y="63240"/>
                    <a:pt x="222931" y="62478"/>
                    <a:pt x="222359" y="61811"/>
                  </a:cubicBezTo>
                  <a:cubicBezTo>
                    <a:pt x="222074" y="61335"/>
                    <a:pt x="221693" y="60859"/>
                    <a:pt x="221312" y="60383"/>
                  </a:cubicBezTo>
                  <a:cubicBezTo>
                    <a:pt x="220359" y="59335"/>
                    <a:pt x="219121" y="58478"/>
                    <a:pt x="217787" y="58097"/>
                  </a:cubicBezTo>
                  <a:cubicBezTo>
                    <a:pt x="212072" y="56382"/>
                    <a:pt x="209501" y="51429"/>
                    <a:pt x="206453" y="44571"/>
                  </a:cubicBezTo>
                  <a:cubicBezTo>
                    <a:pt x="202833" y="36570"/>
                    <a:pt x="199023" y="30760"/>
                    <a:pt x="194165" y="25807"/>
                  </a:cubicBezTo>
                  <a:cubicBezTo>
                    <a:pt x="186641" y="18187"/>
                    <a:pt x="177306" y="13329"/>
                    <a:pt x="166543" y="11519"/>
                  </a:cubicBezTo>
                  <a:lnTo>
                    <a:pt x="166257" y="11424"/>
                  </a:lnTo>
                  <a:cubicBezTo>
                    <a:pt x="166162" y="11424"/>
                    <a:pt x="166067" y="11424"/>
                    <a:pt x="165876" y="11424"/>
                  </a:cubicBezTo>
                  <a:cubicBezTo>
                    <a:pt x="150827" y="9138"/>
                    <a:pt x="133586" y="12948"/>
                    <a:pt x="118537" y="22092"/>
                  </a:cubicBezTo>
                  <a:cubicBezTo>
                    <a:pt x="116632" y="23235"/>
                    <a:pt x="114727" y="24473"/>
                    <a:pt x="112822" y="25712"/>
                  </a:cubicBezTo>
                  <a:cubicBezTo>
                    <a:pt x="109679" y="27712"/>
                    <a:pt x="106726" y="29617"/>
                    <a:pt x="103678" y="31236"/>
                  </a:cubicBezTo>
                  <a:cubicBezTo>
                    <a:pt x="98344" y="34094"/>
                    <a:pt x="93677" y="35237"/>
                    <a:pt x="87962" y="35141"/>
                  </a:cubicBezTo>
                  <a:cubicBezTo>
                    <a:pt x="82818" y="35046"/>
                    <a:pt x="71483" y="33998"/>
                    <a:pt x="62530" y="32855"/>
                  </a:cubicBezTo>
                  <a:lnTo>
                    <a:pt x="58053" y="32284"/>
                  </a:lnTo>
                  <a:lnTo>
                    <a:pt x="54624" y="31998"/>
                  </a:lnTo>
                  <a:lnTo>
                    <a:pt x="36241" y="30284"/>
                  </a:lnTo>
                  <a:lnTo>
                    <a:pt x="53576" y="35808"/>
                  </a:lnTo>
                  <a:lnTo>
                    <a:pt x="57672" y="37142"/>
                  </a:lnTo>
                  <a:lnTo>
                    <a:pt x="56815" y="47714"/>
                  </a:lnTo>
                  <a:cubicBezTo>
                    <a:pt x="55386" y="47619"/>
                    <a:pt x="53862" y="47619"/>
                    <a:pt x="52338" y="47619"/>
                  </a:cubicBezTo>
                  <a:cubicBezTo>
                    <a:pt x="45766" y="47524"/>
                    <a:pt x="37955" y="48000"/>
                    <a:pt x="31955" y="47429"/>
                  </a:cubicBezTo>
                  <a:cubicBezTo>
                    <a:pt x="13762" y="45619"/>
                    <a:pt x="3856" y="35427"/>
                    <a:pt x="5761" y="20378"/>
                  </a:cubicBezTo>
                  <a:cubicBezTo>
                    <a:pt x="6904" y="11329"/>
                    <a:pt x="12524" y="5614"/>
                    <a:pt x="21858" y="5709"/>
                  </a:cubicBezTo>
                  <a:cubicBezTo>
                    <a:pt x="25287" y="5709"/>
                    <a:pt x="31193" y="7995"/>
                    <a:pt x="32907" y="13901"/>
                  </a:cubicBezTo>
                  <a:cubicBezTo>
                    <a:pt x="35955" y="22949"/>
                    <a:pt x="25668" y="25997"/>
                    <a:pt x="24430" y="25045"/>
                  </a:cubicBezTo>
                  <a:cubicBezTo>
                    <a:pt x="27287" y="22759"/>
                    <a:pt x="26430" y="17330"/>
                    <a:pt x="22334" y="16282"/>
                  </a:cubicBezTo>
                  <a:cubicBezTo>
                    <a:pt x="15572" y="14567"/>
                    <a:pt x="13381" y="22568"/>
                    <a:pt x="16524" y="26759"/>
                  </a:cubicBezTo>
                  <a:cubicBezTo>
                    <a:pt x="20715" y="32474"/>
                    <a:pt x="29764" y="31046"/>
                    <a:pt x="34526" y="27045"/>
                  </a:cubicBezTo>
                  <a:cubicBezTo>
                    <a:pt x="40146" y="22283"/>
                    <a:pt x="40241" y="14186"/>
                    <a:pt x="36717" y="8567"/>
                  </a:cubicBezTo>
                  <a:cubicBezTo>
                    <a:pt x="29669" y="-2387"/>
                    <a:pt x="17858" y="-768"/>
                    <a:pt x="12047" y="2185"/>
                  </a:cubicBezTo>
                  <a:cubicBezTo>
                    <a:pt x="-6336" y="11519"/>
                    <a:pt x="-2812" y="41333"/>
                    <a:pt x="16715" y="48191"/>
                  </a:cubicBezTo>
                  <a:cubicBezTo>
                    <a:pt x="26906" y="51810"/>
                    <a:pt x="41289" y="51620"/>
                    <a:pt x="52529" y="51620"/>
                  </a:cubicBezTo>
                  <a:cubicBezTo>
                    <a:pt x="53957" y="51810"/>
                    <a:pt x="55386" y="51810"/>
                    <a:pt x="56624" y="51905"/>
                  </a:cubicBezTo>
                  <a:lnTo>
                    <a:pt x="56624" y="51905"/>
                  </a:lnTo>
                  <a:close/>
                  <a:moveTo>
                    <a:pt x="62149" y="37523"/>
                  </a:moveTo>
                  <a:cubicBezTo>
                    <a:pt x="62149" y="37523"/>
                    <a:pt x="81485" y="39713"/>
                    <a:pt x="87962" y="39809"/>
                  </a:cubicBezTo>
                  <a:cubicBezTo>
                    <a:pt x="94439" y="39904"/>
                    <a:pt x="99868" y="38475"/>
                    <a:pt x="105678" y="35427"/>
                  </a:cubicBezTo>
                  <a:cubicBezTo>
                    <a:pt x="110917" y="32665"/>
                    <a:pt x="115679" y="29236"/>
                    <a:pt x="120728" y="26188"/>
                  </a:cubicBezTo>
                  <a:cubicBezTo>
                    <a:pt x="134158" y="18092"/>
                    <a:pt x="150446" y="13805"/>
                    <a:pt x="165400" y="16091"/>
                  </a:cubicBezTo>
                  <a:cubicBezTo>
                    <a:pt x="165495" y="16091"/>
                    <a:pt x="165590" y="16091"/>
                    <a:pt x="165590" y="16091"/>
                  </a:cubicBezTo>
                  <a:cubicBezTo>
                    <a:pt x="165686" y="16091"/>
                    <a:pt x="165686" y="16091"/>
                    <a:pt x="165781" y="16091"/>
                  </a:cubicBezTo>
                  <a:cubicBezTo>
                    <a:pt x="175115" y="17615"/>
                    <a:pt x="183878" y="21711"/>
                    <a:pt x="191213" y="29141"/>
                  </a:cubicBezTo>
                  <a:cubicBezTo>
                    <a:pt x="196166" y="34189"/>
                    <a:pt x="199595" y="40094"/>
                    <a:pt x="202547" y="46667"/>
                  </a:cubicBezTo>
                  <a:cubicBezTo>
                    <a:pt x="205691" y="53715"/>
                    <a:pt x="208929" y="60192"/>
                    <a:pt x="216549" y="62478"/>
                  </a:cubicBezTo>
                  <a:cubicBezTo>
                    <a:pt x="217692" y="62859"/>
                    <a:pt x="218549" y="63716"/>
                    <a:pt x="219026" y="64764"/>
                  </a:cubicBezTo>
                  <a:cubicBezTo>
                    <a:pt x="219978" y="65050"/>
                    <a:pt x="219216" y="68479"/>
                    <a:pt x="218835" y="68955"/>
                  </a:cubicBezTo>
                  <a:cubicBezTo>
                    <a:pt x="218835" y="68955"/>
                    <a:pt x="218835" y="69050"/>
                    <a:pt x="218740" y="69050"/>
                  </a:cubicBezTo>
                  <a:cubicBezTo>
                    <a:pt x="216168" y="72003"/>
                    <a:pt x="212644" y="73146"/>
                    <a:pt x="208739" y="73908"/>
                  </a:cubicBezTo>
                  <a:cubicBezTo>
                    <a:pt x="202928" y="75051"/>
                    <a:pt x="197023" y="75527"/>
                    <a:pt x="191117" y="75623"/>
                  </a:cubicBezTo>
                  <a:cubicBezTo>
                    <a:pt x="178544" y="75813"/>
                    <a:pt x="166162" y="74099"/>
                    <a:pt x="153875" y="71813"/>
                  </a:cubicBezTo>
                  <a:cubicBezTo>
                    <a:pt x="141587" y="69527"/>
                    <a:pt x="129014" y="67050"/>
                    <a:pt x="117108" y="63050"/>
                  </a:cubicBezTo>
                  <a:cubicBezTo>
                    <a:pt x="111203" y="61049"/>
                    <a:pt x="105583" y="58382"/>
                    <a:pt x="99868" y="55715"/>
                  </a:cubicBezTo>
                  <a:cubicBezTo>
                    <a:pt x="99106" y="55334"/>
                    <a:pt x="96058" y="54572"/>
                    <a:pt x="92819" y="53715"/>
                  </a:cubicBezTo>
                  <a:cubicBezTo>
                    <a:pt x="88057" y="52572"/>
                    <a:pt x="61292" y="47905"/>
                    <a:pt x="61292" y="47905"/>
                  </a:cubicBezTo>
                  <a:lnTo>
                    <a:pt x="62149" y="37523"/>
                  </a:ln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4A3D0AF6-230A-43D1-B883-BC8751588F08}"/>
                </a:ext>
              </a:extLst>
            </p:cNvPr>
            <p:cNvSpPr/>
            <p:nvPr/>
          </p:nvSpPr>
          <p:spPr>
            <a:xfrm>
              <a:off x="6465716" y="2683435"/>
              <a:ext cx="155700" cy="63601"/>
            </a:xfrm>
            <a:custGeom>
              <a:avLst/>
              <a:gdLst>
                <a:gd name="connsiteX0" fmla="*/ 65386 w 155700"/>
                <a:gd name="connsiteY0" fmla="*/ 10711 h 63601"/>
                <a:gd name="connsiteX1" fmla="*/ 85293 w 155700"/>
                <a:gd name="connsiteY1" fmla="*/ 5282 h 63601"/>
                <a:gd name="connsiteX2" fmla="*/ 155683 w 155700"/>
                <a:gd name="connsiteY2" fmla="*/ 63575 h 63601"/>
                <a:gd name="connsiteX3" fmla="*/ 149492 w 155700"/>
                <a:gd name="connsiteY3" fmla="*/ 42048 h 63601"/>
                <a:gd name="connsiteX4" fmla="*/ 97676 w 155700"/>
                <a:gd name="connsiteY4" fmla="*/ 615 h 63601"/>
                <a:gd name="connsiteX5" fmla="*/ 54432 w 155700"/>
                <a:gd name="connsiteY5" fmla="*/ 10235 h 63601"/>
                <a:gd name="connsiteX6" fmla="*/ 36240 w 155700"/>
                <a:gd name="connsiteY6" fmla="*/ 23284 h 63601"/>
                <a:gd name="connsiteX7" fmla="*/ 35097 w 155700"/>
                <a:gd name="connsiteY7" fmla="*/ 24046 h 63601"/>
                <a:gd name="connsiteX8" fmla="*/ 32620 w 155700"/>
                <a:gd name="connsiteY8" fmla="*/ 25570 h 63601"/>
                <a:gd name="connsiteX9" fmla="*/ 45 w 155700"/>
                <a:gd name="connsiteY9" fmla="*/ 29571 h 63601"/>
                <a:gd name="connsiteX10" fmla="*/ 11760 w 155700"/>
                <a:gd name="connsiteY10" fmla="*/ 33285 h 63601"/>
                <a:gd name="connsiteX11" fmla="*/ 24619 w 155700"/>
                <a:gd name="connsiteY11" fmla="*/ 32523 h 63601"/>
                <a:gd name="connsiteX12" fmla="*/ 39192 w 155700"/>
                <a:gd name="connsiteY12" fmla="*/ 26618 h 63601"/>
                <a:gd name="connsiteX13" fmla="*/ 65386 w 155700"/>
                <a:gd name="connsiteY13" fmla="*/ 10711 h 6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700" h="63601">
                  <a:moveTo>
                    <a:pt x="65386" y="10711"/>
                  </a:moveTo>
                  <a:cubicBezTo>
                    <a:pt x="71482" y="7854"/>
                    <a:pt x="77959" y="5758"/>
                    <a:pt x="85293" y="5282"/>
                  </a:cubicBezTo>
                  <a:cubicBezTo>
                    <a:pt x="120536" y="2615"/>
                    <a:pt x="144539" y="33952"/>
                    <a:pt x="155683" y="63575"/>
                  </a:cubicBezTo>
                  <a:cubicBezTo>
                    <a:pt x="155969" y="64337"/>
                    <a:pt x="152730" y="48811"/>
                    <a:pt x="149492" y="42048"/>
                  </a:cubicBezTo>
                  <a:cubicBezTo>
                    <a:pt x="139395" y="21093"/>
                    <a:pt x="121869" y="4234"/>
                    <a:pt x="97676" y="615"/>
                  </a:cubicBezTo>
                  <a:cubicBezTo>
                    <a:pt x="82626" y="-1671"/>
                    <a:pt x="67386" y="2615"/>
                    <a:pt x="54432" y="10235"/>
                  </a:cubicBezTo>
                  <a:cubicBezTo>
                    <a:pt x="47955" y="14045"/>
                    <a:pt x="42431" y="19093"/>
                    <a:pt x="36240" y="23284"/>
                  </a:cubicBezTo>
                  <a:cubicBezTo>
                    <a:pt x="35859" y="23570"/>
                    <a:pt x="35478" y="23760"/>
                    <a:pt x="35097" y="24046"/>
                  </a:cubicBezTo>
                  <a:cubicBezTo>
                    <a:pt x="34239" y="24618"/>
                    <a:pt x="33477" y="25094"/>
                    <a:pt x="32620" y="25570"/>
                  </a:cubicBezTo>
                  <a:cubicBezTo>
                    <a:pt x="22428" y="31476"/>
                    <a:pt x="11379" y="32714"/>
                    <a:pt x="45" y="29571"/>
                  </a:cubicBezTo>
                  <a:cubicBezTo>
                    <a:pt x="-622" y="29380"/>
                    <a:pt x="6331" y="32619"/>
                    <a:pt x="11760" y="33285"/>
                  </a:cubicBezTo>
                  <a:cubicBezTo>
                    <a:pt x="16047" y="33762"/>
                    <a:pt x="20428" y="33476"/>
                    <a:pt x="24619" y="32523"/>
                  </a:cubicBezTo>
                  <a:cubicBezTo>
                    <a:pt x="29667" y="31476"/>
                    <a:pt x="34525" y="29475"/>
                    <a:pt x="39192" y="26618"/>
                  </a:cubicBezTo>
                  <a:cubicBezTo>
                    <a:pt x="48051" y="21093"/>
                    <a:pt x="56337" y="14997"/>
                    <a:pt x="65386" y="10711"/>
                  </a:cubicBezTo>
                  <a:close/>
                </a:path>
              </a:pathLst>
            </a:custGeom>
            <a:solidFill>
              <a:srgbClr val="ED9D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sp>
        <p:nvSpPr>
          <p:cNvPr id="1775" name="TextBox 1774">
            <a:extLst>
              <a:ext uri="{FF2B5EF4-FFF2-40B4-BE49-F238E27FC236}">
                <a16:creationId xmlns:a16="http://schemas.microsoft.com/office/drawing/2014/main" id="{2CE4BF72-5517-466A-9056-0D4BB10CD1D1}"/>
              </a:ext>
            </a:extLst>
          </p:cNvPr>
          <p:cNvSpPr txBox="1"/>
          <p:nvPr/>
        </p:nvSpPr>
        <p:spPr>
          <a:xfrm>
            <a:off x="2348693" y="2479729"/>
            <a:ext cx="76362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 err="1">
                <a:solidFill>
                  <a:schemeClr val="bg1"/>
                </a:solidFill>
                <a:latin typeface="Modern Love Grunge" panose="020B0604020202020204" pitchFamily="82" charset="0"/>
              </a:rPr>
              <a:t>Архітектура</a:t>
            </a:r>
            <a:r>
              <a:rPr lang="ru-RU" sz="3600" dirty="0">
                <a:solidFill>
                  <a:schemeClr val="bg1"/>
                </a:solidFill>
                <a:latin typeface="Modern Love Grunge" panose="020B0604020202020204" pitchFamily="8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Modern Love Grunge" panose="020B0604020202020204" pitchFamily="82" charset="0"/>
              </a:rPr>
              <a:t>єгипетських</a:t>
            </a:r>
            <a:r>
              <a:rPr lang="ru-RU" sz="3600" dirty="0">
                <a:solidFill>
                  <a:schemeClr val="bg1"/>
                </a:solidFill>
                <a:latin typeface="Modern Love Grunge" panose="020B0604020202020204" pitchFamily="8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Modern Love Grunge" panose="020B0604020202020204" pitchFamily="82" charset="0"/>
              </a:rPr>
              <a:t>гробниць</a:t>
            </a:r>
            <a:r>
              <a:rPr lang="ru-RU" sz="3600" dirty="0">
                <a:solidFill>
                  <a:schemeClr val="bg1"/>
                </a:solidFill>
                <a:latin typeface="Modern Love Grunge" panose="020B0604020202020204" pitchFamily="82" charset="0"/>
              </a:rPr>
              <a:t> і </a:t>
            </a:r>
            <a:r>
              <a:rPr lang="ru-RU" sz="3600" dirty="0" err="1">
                <a:solidFill>
                  <a:schemeClr val="bg1"/>
                </a:solidFill>
                <a:latin typeface="Modern Love Grunge" panose="020B0604020202020204" pitchFamily="82" charset="0"/>
              </a:rPr>
              <a:t>поховальних</a:t>
            </a:r>
            <a:r>
              <a:rPr lang="ru-RU" sz="3600" dirty="0">
                <a:solidFill>
                  <a:schemeClr val="bg1"/>
                </a:solidFill>
                <a:latin typeface="Modern Love Grunge" panose="020B0604020202020204" pitchFamily="82" charset="0"/>
              </a:rPr>
              <a:t> </a:t>
            </a:r>
            <a:r>
              <a:rPr lang="ru-RU" sz="3600" dirty="0" err="1">
                <a:solidFill>
                  <a:schemeClr val="bg1"/>
                </a:solidFill>
                <a:latin typeface="Modern Love Grunge" panose="020B0604020202020204" pitchFamily="82" charset="0"/>
              </a:rPr>
              <a:t>комплексів</a:t>
            </a:r>
            <a:r>
              <a:rPr lang="ru-RU" sz="3600" dirty="0">
                <a:solidFill>
                  <a:schemeClr val="bg1"/>
                </a:solidFill>
                <a:latin typeface="Modern Love Grunge" panose="020B0604020202020204" pitchFamily="82" charset="0"/>
              </a:rPr>
              <a:t> Нового</a:t>
            </a:r>
          </a:p>
          <a:p>
            <a:pPr algn="ctr"/>
            <a:r>
              <a:rPr lang="ru-RU" sz="3600" dirty="0">
                <a:solidFill>
                  <a:schemeClr val="bg1"/>
                </a:solidFill>
                <a:latin typeface="Modern Love Grunge" panose="020B0604020202020204" pitchFamily="82" charset="0"/>
              </a:rPr>
              <a:t>царства (</a:t>
            </a:r>
            <a:r>
              <a:rPr lang="ru-RU" sz="3600" dirty="0" err="1">
                <a:solidFill>
                  <a:schemeClr val="bg1"/>
                </a:solidFill>
                <a:latin typeface="Modern Love Grunge" panose="020B0604020202020204" pitchFamily="82" charset="0"/>
              </a:rPr>
              <a:t>заупокійний</a:t>
            </a:r>
            <a:r>
              <a:rPr lang="ru-RU" sz="3600" dirty="0">
                <a:solidFill>
                  <a:schemeClr val="bg1"/>
                </a:solidFill>
                <a:latin typeface="Modern Love Grunge" panose="020B0604020202020204" pitchFamily="82" charset="0"/>
              </a:rPr>
              <a:t> храм Хатшепсут).</a:t>
            </a:r>
            <a:endParaRPr lang="th-TH" sz="3600" dirty="0">
              <a:solidFill>
                <a:schemeClr val="bg1"/>
              </a:solidFill>
              <a:latin typeface="Modern Love Grunge" panose="020B0604020202020204" pitchFamily="82" charset="0"/>
            </a:endParaRPr>
          </a:p>
        </p:txBody>
      </p:sp>
      <p:grpSp>
        <p:nvGrpSpPr>
          <p:cNvPr id="2127" name="Graphic 2125">
            <a:extLst>
              <a:ext uri="{FF2B5EF4-FFF2-40B4-BE49-F238E27FC236}">
                <a16:creationId xmlns:a16="http://schemas.microsoft.com/office/drawing/2014/main" id="{D22003DE-9B45-48B3-85CF-C227E7409FEA}"/>
              </a:ext>
            </a:extLst>
          </p:cNvPr>
          <p:cNvGrpSpPr/>
          <p:nvPr/>
        </p:nvGrpSpPr>
        <p:grpSpPr>
          <a:xfrm>
            <a:off x="2998392" y="6455440"/>
            <a:ext cx="2143136" cy="599021"/>
            <a:chOff x="5795962" y="3309937"/>
            <a:chExt cx="1989162" cy="799371"/>
          </a:xfrm>
        </p:grpSpPr>
        <p:grpSp>
          <p:nvGrpSpPr>
            <p:cNvPr id="2128" name="Graphic 2125">
              <a:extLst>
                <a:ext uri="{FF2B5EF4-FFF2-40B4-BE49-F238E27FC236}">
                  <a16:creationId xmlns:a16="http://schemas.microsoft.com/office/drawing/2014/main" id="{D22003DE-9B45-48B3-85CF-C227E7409FEA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129" name="Graphic 2125">
                <a:extLst>
                  <a:ext uri="{FF2B5EF4-FFF2-40B4-BE49-F238E27FC236}">
                    <a16:creationId xmlns:a16="http://schemas.microsoft.com/office/drawing/2014/main" id="{D22003DE-9B45-48B3-85CF-C227E7409FEA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130" name="Freeform: Shape 2129">
                  <a:extLst>
                    <a:ext uri="{FF2B5EF4-FFF2-40B4-BE49-F238E27FC236}">
                      <a16:creationId xmlns:a16="http://schemas.microsoft.com/office/drawing/2014/main" id="{8ACFC4FE-E3E4-4311-8952-047C347515AD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131" name="Graphic 2125">
                  <a:extLst>
                    <a:ext uri="{FF2B5EF4-FFF2-40B4-BE49-F238E27FC236}">
                      <a16:creationId xmlns:a16="http://schemas.microsoft.com/office/drawing/2014/main" id="{D22003DE-9B45-48B3-85CF-C227E7409FEA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132" name="Freeform: Shape 2131">
                    <a:extLst>
                      <a:ext uri="{FF2B5EF4-FFF2-40B4-BE49-F238E27FC236}">
                        <a16:creationId xmlns:a16="http://schemas.microsoft.com/office/drawing/2014/main" id="{D5B3F064-BF41-4E0C-950A-F449D47EE945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33" name="Freeform: Shape 2132">
                    <a:extLst>
                      <a:ext uri="{FF2B5EF4-FFF2-40B4-BE49-F238E27FC236}">
                        <a16:creationId xmlns:a16="http://schemas.microsoft.com/office/drawing/2014/main" id="{7E744B15-46F2-4F79-AF0D-204282BD4845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34" name="Freeform: Shape 2133">
                    <a:extLst>
                      <a:ext uri="{FF2B5EF4-FFF2-40B4-BE49-F238E27FC236}">
                        <a16:creationId xmlns:a16="http://schemas.microsoft.com/office/drawing/2014/main" id="{118515C4-21D7-45E5-8217-735A54F8F82A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35" name="Freeform: Shape 2134">
                    <a:extLst>
                      <a:ext uri="{FF2B5EF4-FFF2-40B4-BE49-F238E27FC236}">
                        <a16:creationId xmlns:a16="http://schemas.microsoft.com/office/drawing/2014/main" id="{68C82EDE-18D5-4C46-B56A-9FF4989BC2CF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36" name="Freeform: Shape 2135">
                    <a:extLst>
                      <a:ext uri="{FF2B5EF4-FFF2-40B4-BE49-F238E27FC236}">
                        <a16:creationId xmlns:a16="http://schemas.microsoft.com/office/drawing/2014/main" id="{FA267F8F-4F14-4203-90CA-16A5C4F44B4D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37" name="Freeform: Shape 2136">
                    <a:extLst>
                      <a:ext uri="{FF2B5EF4-FFF2-40B4-BE49-F238E27FC236}">
                        <a16:creationId xmlns:a16="http://schemas.microsoft.com/office/drawing/2014/main" id="{BC72805B-6BE2-4352-8E80-445FF308D345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138" name="Freeform: Shape 2137">
                  <a:extLst>
                    <a:ext uri="{FF2B5EF4-FFF2-40B4-BE49-F238E27FC236}">
                      <a16:creationId xmlns:a16="http://schemas.microsoft.com/office/drawing/2014/main" id="{D0E1EC6F-0670-4CE9-A179-80C30CD9FF6C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39" name="Freeform: Shape 2138">
                  <a:extLst>
                    <a:ext uri="{FF2B5EF4-FFF2-40B4-BE49-F238E27FC236}">
                      <a16:creationId xmlns:a16="http://schemas.microsoft.com/office/drawing/2014/main" id="{D99884A7-4764-44BE-AF8A-37DFA54405FA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40" name="Freeform: Shape 2139">
                  <a:extLst>
                    <a:ext uri="{FF2B5EF4-FFF2-40B4-BE49-F238E27FC236}">
                      <a16:creationId xmlns:a16="http://schemas.microsoft.com/office/drawing/2014/main" id="{37E0B6FF-2B12-4BBA-9F72-C39EED37672B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41" name="Freeform: Shape 2140">
                  <a:extLst>
                    <a:ext uri="{FF2B5EF4-FFF2-40B4-BE49-F238E27FC236}">
                      <a16:creationId xmlns:a16="http://schemas.microsoft.com/office/drawing/2014/main" id="{3292858C-BDA9-495B-B962-1053AD623AA6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42" name="Freeform: Shape 2141">
                  <a:extLst>
                    <a:ext uri="{FF2B5EF4-FFF2-40B4-BE49-F238E27FC236}">
                      <a16:creationId xmlns:a16="http://schemas.microsoft.com/office/drawing/2014/main" id="{12613247-F6D5-4D49-B17F-37A22CF0396B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143" name="Graphic 2125">
                <a:extLst>
                  <a:ext uri="{FF2B5EF4-FFF2-40B4-BE49-F238E27FC236}">
                    <a16:creationId xmlns:a16="http://schemas.microsoft.com/office/drawing/2014/main" id="{D22003DE-9B45-48B3-85CF-C227E7409FEA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144" name="Freeform: Shape 2143">
                  <a:extLst>
                    <a:ext uri="{FF2B5EF4-FFF2-40B4-BE49-F238E27FC236}">
                      <a16:creationId xmlns:a16="http://schemas.microsoft.com/office/drawing/2014/main" id="{6A1CD1FC-00F3-4214-8D8A-884D3A8E82EF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145" name="Graphic 2125">
                  <a:extLst>
                    <a:ext uri="{FF2B5EF4-FFF2-40B4-BE49-F238E27FC236}">
                      <a16:creationId xmlns:a16="http://schemas.microsoft.com/office/drawing/2014/main" id="{D22003DE-9B45-48B3-85CF-C227E7409FEA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146" name="Freeform: Shape 2145">
                    <a:extLst>
                      <a:ext uri="{FF2B5EF4-FFF2-40B4-BE49-F238E27FC236}">
                        <a16:creationId xmlns:a16="http://schemas.microsoft.com/office/drawing/2014/main" id="{56674419-A455-4FFF-9AFF-8D2BA9A453A3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47" name="Freeform: Shape 2146">
                    <a:extLst>
                      <a:ext uri="{FF2B5EF4-FFF2-40B4-BE49-F238E27FC236}">
                        <a16:creationId xmlns:a16="http://schemas.microsoft.com/office/drawing/2014/main" id="{81F0FAD9-DE81-46B7-886C-74E720FAA1C9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48" name="Freeform: Shape 2147">
                    <a:extLst>
                      <a:ext uri="{FF2B5EF4-FFF2-40B4-BE49-F238E27FC236}">
                        <a16:creationId xmlns:a16="http://schemas.microsoft.com/office/drawing/2014/main" id="{17556C70-B956-4FEA-B8A1-97FC68C8FD24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49" name="Freeform: Shape 2148">
                    <a:extLst>
                      <a:ext uri="{FF2B5EF4-FFF2-40B4-BE49-F238E27FC236}">
                        <a16:creationId xmlns:a16="http://schemas.microsoft.com/office/drawing/2014/main" id="{FF7560A7-AC56-44EC-8263-D142B0F97C6C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50" name="Freeform: Shape 2149">
                    <a:extLst>
                      <a:ext uri="{FF2B5EF4-FFF2-40B4-BE49-F238E27FC236}">
                        <a16:creationId xmlns:a16="http://schemas.microsoft.com/office/drawing/2014/main" id="{8835FC26-6094-4F54-BC18-4ACB4B217297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151" name="Freeform: Shape 2150">
                  <a:extLst>
                    <a:ext uri="{FF2B5EF4-FFF2-40B4-BE49-F238E27FC236}">
                      <a16:creationId xmlns:a16="http://schemas.microsoft.com/office/drawing/2014/main" id="{44B9FEC8-A529-4D8E-AB90-CC9FA229479D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52" name="Freeform: Shape 2151">
                  <a:extLst>
                    <a:ext uri="{FF2B5EF4-FFF2-40B4-BE49-F238E27FC236}">
                      <a16:creationId xmlns:a16="http://schemas.microsoft.com/office/drawing/2014/main" id="{0D8F27ED-691A-41F5-8097-78E49273A992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53" name="Freeform: Shape 2152">
                  <a:extLst>
                    <a:ext uri="{FF2B5EF4-FFF2-40B4-BE49-F238E27FC236}">
                      <a16:creationId xmlns:a16="http://schemas.microsoft.com/office/drawing/2014/main" id="{FB2C1A7C-05AA-447A-8615-E0459D77735A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54" name="Freeform: Shape 2153">
                  <a:extLst>
                    <a:ext uri="{FF2B5EF4-FFF2-40B4-BE49-F238E27FC236}">
                      <a16:creationId xmlns:a16="http://schemas.microsoft.com/office/drawing/2014/main" id="{8977F82B-6EC2-404B-B7F2-93E85E1357DC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55" name="Freeform: Shape 2154">
                  <a:extLst>
                    <a:ext uri="{FF2B5EF4-FFF2-40B4-BE49-F238E27FC236}">
                      <a16:creationId xmlns:a16="http://schemas.microsoft.com/office/drawing/2014/main" id="{439CB60D-84A3-4C77-93B4-93F2ED8678E6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156" name="Freeform: Shape 2155">
                <a:extLst>
                  <a:ext uri="{FF2B5EF4-FFF2-40B4-BE49-F238E27FC236}">
                    <a16:creationId xmlns:a16="http://schemas.microsoft.com/office/drawing/2014/main" id="{EB754330-71E6-49AA-AF09-5EEE47ABA758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157" name="Freeform: Shape 2156">
                <a:extLst>
                  <a:ext uri="{FF2B5EF4-FFF2-40B4-BE49-F238E27FC236}">
                    <a16:creationId xmlns:a16="http://schemas.microsoft.com/office/drawing/2014/main" id="{BE3473C0-F02F-464D-A8FA-7C6A36A226B7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8C3B3B4A-4131-42C0-B73E-C53BD448F3F9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159" name="Graphic 2125">
            <a:extLst>
              <a:ext uri="{FF2B5EF4-FFF2-40B4-BE49-F238E27FC236}">
                <a16:creationId xmlns:a16="http://schemas.microsoft.com/office/drawing/2014/main" id="{25CBF005-F756-4660-A22E-4648E1A20B56}"/>
              </a:ext>
            </a:extLst>
          </p:cNvPr>
          <p:cNvGrpSpPr/>
          <p:nvPr/>
        </p:nvGrpSpPr>
        <p:grpSpPr>
          <a:xfrm>
            <a:off x="4979218" y="6484743"/>
            <a:ext cx="2701283" cy="599021"/>
            <a:chOff x="5795962" y="3309937"/>
            <a:chExt cx="1989162" cy="799371"/>
          </a:xfrm>
        </p:grpSpPr>
        <p:grpSp>
          <p:nvGrpSpPr>
            <p:cNvPr id="2160" name="Graphic 2125">
              <a:extLst>
                <a:ext uri="{FF2B5EF4-FFF2-40B4-BE49-F238E27FC236}">
                  <a16:creationId xmlns:a16="http://schemas.microsoft.com/office/drawing/2014/main" id="{9E64FD12-4BBD-4774-97A7-889FEE1C0C4C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162" name="Graphic 2125">
                <a:extLst>
                  <a:ext uri="{FF2B5EF4-FFF2-40B4-BE49-F238E27FC236}">
                    <a16:creationId xmlns:a16="http://schemas.microsoft.com/office/drawing/2014/main" id="{3864F554-F581-4FE0-96C4-4C57032C6133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178" name="Freeform: Shape 2177">
                  <a:extLst>
                    <a:ext uri="{FF2B5EF4-FFF2-40B4-BE49-F238E27FC236}">
                      <a16:creationId xmlns:a16="http://schemas.microsoft.com/office/drawing/2014/main" id="{236E1B93-2D3B-4E10-911D-155E126598EC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179" name="Graphic 2125">
                  <a:extLst>
                    <a:ext uri="{FF2B5EF4-FFF2-40B4-BE49-F238E27FC236}">
                      <a16:creationId xmlns:a16="http://schemas.microsoft.com/office/drawing/2014/main" id="{3EA10094-C635-4821-9ECC-B0DD74F6229F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185" name="Freeform: Shape 2184">
                    <a:extLst>
                      <a:ext uri="{FF2B5EF4-FFF2-40B4-BE49-F238E27FC236}">
                        <a16:creationId xmlns:a16="http://schemas.microsoft.com/office/drawing/2014/main" id="{8D336014-2BFB-454B-925F-A59A044309DE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86" name="Freeform: Shape 2185">
                    <a:extLst>
                      <a:ext uri="{FF2B5EF4-FFF2-40B4-BE49-F238E27FC236}">
                        <a16:creationId xmlns:a16="http://schemas.microsoft.com/office/drawing/2014/main" id="{2B86F60B-5337-49BD-83AB-41F07FF25826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87" name="Freeform: Shape 2186">
                    <a:extLst>
                      <a:ext uri="{FF2B5EF4-FFF2-40B4-BE49-F238E27FC236}">
                        <a16:creationId xmlns:a16="http://schemas.microsoft.com/office/drawing/2014/main" id="{7EDF0C1F-DB50-46C3-9F9B-7FA7F9E83CF9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88" name="Freeform: Shape 2187">
                    <a:extLst>
                      <a:ext uri="{FF2B5EF4-FFF2-40B4-BE49-F238E27FC236}">
                        <a16:creationId xmlns:a16="http://schemas.microsoft.com/office/drawing/2014/main" id="{5AA26FF0-3F36-4A11-903D-55522AF00059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89" name="Freeform: Shape 2188">
                    <a:extLst>
                      <a:ext uri="{FF2B5EF4-FFF2-40B4-BE49-F238E27FC236}">
                        <a16:creationId xmlns:a16="http://schemas.microsoft.com/office/drawing/2014/main" id="{F3941079-1598-461D-900F-E5819A40810E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90" name="Freeform: Shape 2189">
                    <a:extLst>
                      <a:ext uri="{FF2B5EF4-FFF2-40B4-BE49-F238E27FC236}">
                        <a16:creationId xmlns:a16="http://schemas.microsoft.com/office/drawing/2014/main" id="{7FF26F23-07FB-4121-A27C-B07EB8E69A5D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180" name="Freeform: Shape 2179">
                  <a:extLst>
                    <a:ext uri="{FF2B5EF4-FFF2-40B4-BE49-F238E27FC236}">
                      <a16:creationId xmlns:a16="http://schemas.microsoft.com/office/drawing/2014/main" id="{D3F2A275-FD49-4944-9A2C-ABCB652F5689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81" name="Freeform: Shape 2180">
                  <a:extLst>
                    <a:ext uri="{FF2B5EF4-FFF2-40B4-BE49-F238E27FC236}">
                      <a16:creationId xmlns:a16="http://schemas.microsoft.com/office/drawing/2014/main" id="{EC301474-C190-47ED-BC41-DDCD8A2A2D3E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82" name="Freeform: Shape 2181">
                  <a:extLst>
                    <a:ext uri="{FF2B5EF4-FFF2-40B4-BE49-F238E27FC236}">
                      <a16:creationId xmlns:a16="http://schemas.microsoft.com/office/drawing/2014/main" id="{89795BBD-A0FC-4F66-BEFE-612242F0ECF4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83" name="Freeform: Shape 2182">
                  <a:extLst>
                    <a:ext uri="{FF2B5EF4-FFF2-40B4-BE49-F238E27FC236}">
                      <a16:creationId xmlns:a16="http://schemas.microsoft.com/office/drawing/2014/main" id="{16BE0542-E77C-4D02-9B33-93412CBC5E09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84" name="Freeform: Shape 2183">
                  <a:extLst>
                    <a:ext uri="{FF2B5EF4-FFF2-40B4-BE49-F238E27FC236}">
                      <a16:creationId xmlns:a16="http://schemas.microsoft.com/office/drawing/2014/main" id="{DB616D08-D91C-48A3-808B-794E1F3EA6D1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163" name="Graphic 2125">
                <a:extLst>
                  <a:ext uri="{FF2B5EF4-FFF2-40B4-BE49-F238E27FC236}">
                    <a16:creationId xmlns:a16="http://schemas.microsoft.com/office/drawing/2014/main" id="{61BFD11B-C4CC-432F-8C91-A6A8CB6EF300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166" name="Freeform: Shape 2165">
                  <a:extLst>
                    <a:ext uri="{FF2B5EF4-FFF2-40B4-BE49-F238E27FC236}">
                      <a16:creationId xmlns:a16="http://schemas.microsoft.com/office/drawing/2014/main" id="{FBF7FA2F-3246-4690-B5CD-561A91B7FE4C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167" name="Graphic 2125">
                  <a:extLst>
                    <a:ext uri="{FF2B5EF4-FFF2-40B4-BE49-F238E27FC236}">
                      <a16:creationId xmlns:a16="http://schemas.microsoft.com/office/drawing/2014/main" id="{7C922144-B1E2-4332-9362-F93E77204542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173" name="Freeform: Shape 2172">
                    <a:extLst>
                      <a:ext uri="{FF2B5EF4-FFF2-40B4-BE49-F238E27FC236}">
                        <a16:creationId xmlns:a16="http://schemas.microsoft.com/office/drawing/2014/main" id="{EA26433A-146B-46CF-8770-F65F64D906D8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74" name="Freeform: Shape 2173">
                    <a:extLst>
                      <a:ext uri="{FF2B5EF4-FFF2-40B4-BE49-F238E27FC236}">
                        <a16:creationId xmlns:a16="http://schemas.microsoft.com/office/drawing/2014/main" id="{1E73696C-BF95-406D-B54A-F7C1609A85B5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75" name="Freeform: Shape 2174">
                    <a:extLst>
                      <a:ext uri="{FF2B5EF4-FFF2-40B4-BE49-F238E27FC236}">
                        <a16:creationId xmlns:a16="http://schemas.microsoft.com/office/drawing/2014/main" id="{6B0A5233-5C91-4D00-A641-800ADF1C2965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76" name="Freeform: Shape 2175">
                    <a:extLst>
                      <a:ext uri="{FF2B5EF4-FFF2-40B4-BE49-F238E27FC236}">
                        <a16:creationId xmlns:a16="http://schemas.microsoft.com/office/drawing/2014/main" id="{E4445228-A969-4649-8856-48AAE1547050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77" name="Freeform: Shape 2176">
                    <a:extLst>
                      <a:ext uri="{FF2B5EF4-FFF2-40B4-BE49-F238E27FC236}">
                        <a16:creationId xmlns:a16="http://schemas.microsoft.com/office/drawing/2014/main" id="{DC9C38EC-42B0-4AA0-A651-FB25C1AFA9E7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168" name="Freeform: Shape 2167">
                  <a:extLst>
                    <a:ext uri="{FF2B5EF4-FFF2-40B4-BE49-F238E27FC236}">
                      <a16:creationId xmlns:a16="http://schemas.microsoft.com/office/drawing/2014/main" id="{59B4213F-0CBF-4BE1-80F4-15F74B02EE80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69" name="Freeform: Shape 2168">
                  <a:extLst>
                    <a:ext uri="{FF2B5EF4-FFF2-40B4-BE49-F238E27FC236}">
                      <a16:creationId xmlns:a16="http://schemas.microsoft.com/office/drawing/2014/main" id="{0721EA80-5D0C-4353-A2AB-D3B3554A6A1D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70" name="Freeform: Shape 2169">
                  <a:extLst>
                    <a:ext uri="{FF2B5EF4-FFF2-40B4-BE49-F238E27FC236}">
                      <a16:creationId xmlns:a16="http://schemas.microsoft.com/office/drawing/2014/main" id="{CBAEAF41-FC91-4E07-BD6B-E7B316B05459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71" name="Freeform: Shape 2170">
                  <a:extLst>
                    <a:ext uri="{FF2B5EF4-FFF2-40B4-BE49-F238E27FC236}">
                      <a16:creationId xmlns:a16="http://schemas.microsoft.com/office/drawing/2014/main" id="{175DAC67-2DF8-413E-A17C-DCE205282E99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172" name="Freeform: Shape 2171">
                  <a:extLst>
                    <a:ext uri="{FF2B5EF4-FFF2-40B4-BE49-F238E27FC236}">
                      <a16:creationId xmlns:a16="http://schemas.microsoft.com/office/drawing/2014/main" id="{DE7438AB-7077-44F2-91ED-8B64ABD0959B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164" name="Freeform: Shape 2163">
                <a:extLst>
                  <a:ext uri="{FF2B5EF4-FFF2-40B4-BE49-F238E27FC236}">
                    <a16:creationId xmlns:a16="http://schemas.microsoft.com/office/drawing/2014/main" id="{439BFD6E-9B1C-4FE6-8941-4F4D17A727F7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165" name="Freeform: Shape 2164">
                <a:extLst>
                  <a:ext uri="{FF2B5EF4-FFF2-40B4-BE49-F238E27FC236}">
                    <a16:creationId xmlns:a16="http://schemas.microsoft.com/office/drawing/2014/main" id="{F9AC4848-B3DB-450F-9235-236C89A89FD5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0EFDC026-BF81-44EE-B3C2-95A8676B8103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191" name="Graphic 2125">
            <a:extLst>
              <a:ext uri="{FF2B5EF4-FFF2-40B4-BE49-F238E27FC236}">
                <a16:creationId xmlns:a16="http://schemas.microsoft.com/office/drawing/2014/main" id="{85A75DE0-C591-4A42-9D93-9DD4104A5144}"/>
              </a:ext>
            </a:extLst>
          </p:cNvPr>
          <p:cNvGrpSpPr/>
          <p:nvPr/>
        </p:nvGrpSpPr>
        <p:grpSpPr>
          <a:xfrm>
            <a:off x="7450022" y="6470265"/>
            <a:ext cx="2143136" cy="599021"/>
            <a:chOff x="5795962" y="3309937"/>
            <a:chExt cx="1989162" cy="799371"/>
          </a:xfrm>
        </p:grpSpPr>
        <p:grpSp>
          <p:nvGrpSpPr>
            <p:cNvPr id="2192" name="Graphic 2125">
              <a:extLst>
                <a:ext uri="{FF2B5EF4-FFF2-40B4-BE49-F238E27FC236}">
                  <a16:creationId xmlns:a16="http://schemas.microsoft.com/office/drawing/2014/main" id="{12037F8F-0FEA-48F3-828D-3C307A0BCC9C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194" name="Graphic 2125">
                <a:extLst>
                  <a:ext uri="{FF2B5EF4-FFF2-40B4-BE49-F238E27FC236}">
                    <a16:creationId xmlns:a16="http://schemas.microsoft.com/office/drawing/2014/main" id="{B816A598-62DE-4568-BA0E-BBCA4D026F07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210" name="Freeform: Shape 2209">
                  <a:extLst>
                    <a:ext uri="{FF2B5EF4-FFF2-40B4-BE49-F238E27FC236}">
                      <a16:creationId xmlns:a16="http://schemas.microsoft.com/office/drawing/2014/main" id="{894E094A-3AFF-40D2-A4DF-CE9D03098496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211" name="Graphic 2125">
                  <a:extLst>
                    <a:ext uri="{FF2B5EF4-FFF2-40B4-BE49-F238E27FC236}">
                      <a16:creationId xmlns:a16="http://schemas.microsoft.com/office/drawing/2014/main" id="{6F5122D8-C6B1-4338-A222-4C7E1C821C07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217" name="Freeform: Shape 2216">
                    <a:extLst>
                      <a:ext uri="{FF2B5EF4-FFF2-40B4-BE49-F238E27FC236}">
                        <a16:creationId xmlns:a16="http://schemas.microsoft.com/office/drawing/2014/main" id="{81D0AE93-21BF-4A69-BF79-3478F2BAC6A7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18" name="Freeform: Shape 2217">
                    <a:extLst>
                      <a:ext uri="{FF2B5EF4-FFF2-40B4-BE49-F238E27FC236}">
                        <a16:creationId xmlns:a16="http://schemas.microsoft.com/office/drawing/2014/main" id="{B59A26F5-9684-4A83-9DA4-062C1CC2986B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19" name="Freeform: Shape 2218">
                    <a:extLst>
                      <a:ext uri="{FF2B5EF4-FFF2-40B4-BE49-F238E27FC236}">
                        <a16:creationId xmlns:a16="http://schemas.microsoft.com/office/drawing/2014/main" id="{45E002D4-8FA3-409B-BE6B-A589BDA8AEF3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20" name="Freeform: Shape 2219">
                    <a:extLst>
                      <a:ext uri="{FF2B5EF4-FFF2-40B4-BE49-F238E27FC236}">
                        <a16:creationId xmlns:a16="http://schemas.microsoft.com/office/drawing/2014/main" id="{58B69ACF-2151-4A9D-A3A7-AF7A8537D67E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21" name="Freeform: Shape 2220">
                    <a:extLst>
                      <a:ext uri="{FF2B5EF4-FFF2-40B4-BE49-F238E27FC236}">
                        <a16:creationId xmlns:a16="http://schemas.microsoft.com/office/drawing/2014/main" id="{4E0711D0-CD0E-40D5-904A-9754AF30174F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22" name="Freeform: Shape 2221">
                    <a:extLst>
                      <a:ext uri="{FF2B5EF4-FFF2-40B4-BE49-F238E27FC236}">
                        <a16:creationId xmlns:a16="http://schemas.microsoft.com/office/drawing/2014/main" id="{8C89CA6C-5346-4BA9-AEF6-6C8B5587738F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212" name="Freeform: Shape 2211">
                  <a:extLst>
                    <a:ext uri="{FF2B5EF4-FFF2-40B4-BE49-F238E27FC236}">
                      <a16:creationId xmlns:a16="http://schemas.microsoft.com/office/drawing/2014/main" id="{9AA56F84-F374-41B2-82E2-496A9ACD826D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13" name="Freeform: Shape 2212">
                  <a:extLst>
                    <a:ext uri="{FF2B5EF4-FFF2-40B4-BE49-F238E27FC236}">
                      <a16:creationId xmlns:a16="http://schemas.microsoft.com/office/drawing/2014/main" id="{35816288-AF2B-48DF-AC6D-59EB4A2F9A75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14" name="Freeform: Shape 2213">
                  <a:extLst>
                    <a:ext uri="{FF2B5EF4-FFF2-40B4-BE49-F238E27FC236}">
                      <a16:creationId xmlns:a16="http://schemas.microsoft.com/office/drawing/2014/main" id="{CA6200BC-EAE5-4B5D-A894-F04BBF4CCC4D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15" name="Freeform: Shape 2214">
                  <a:extLst>
                    <a:ext uri="{FF2B5EF4-FFF2-40B4-BE49-F238E27FC236}">
                      <a16:creationId xmlns:a16="http://schemas.microsoft.com/office/drawing/2014/main" id="{27510E0F-21E9-4DF9-BC4E-8A62FE83E1C6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16" name="Freeform: Shape 2215">
                  <a:extLst>
                    <a:ext uri="{FF2B5EF4-FFF2-40B4-BE49-F238E27FC236}">
                      <a16:creationId xmlns:a16="http://schemas.microsoft.com/office/drawing/2014/main" id="{9DADA480-628F-4505-A09B-99F9C110D8A3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195" name="Graphic 2125">
                <a:extLst>
                  <a:ext uri="{FF2B5EF4-FFF2-40B4-BE49-F238E27FC236}">
                    <a16:creationId xmlns:a16="http://schemas.microsoft.com/office/drawing/2014/main" id="{22361857-C25E-435A-A660-CD11547ACC95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198" name="Freeform: Shape 2197">
                  <a:extLst>
                    <a:ext uri="{FF2B5EF4-FFF2-40B4-BE49-F238E27FC236}">
                      <a16:creationId xmlns:a16="http://schemas.microsoft.com/office/drawing/2014/main" id="{0BE5537D-D9C7-44B0-AC61-AB35A930D46B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199" name="Graphic 2125">
                  <a:extLst>
                    <a:ext uri="{FF2B5EF4-FFF2-40B4-BE49-F238E27FC236}">
                      <a16:creationId xmlns:a16="http://schemas.microsoft.com/office/drawing/2014/main" id="{3BF8CEA7-47BA-4A5F-B4B8-95C0739CDF7A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205" name="Freeform: Shape 2204">
                    <a:extLst>
                      <a:ext uri="{FF2B5EF4-FFF2-40B4-BE49-F238E27FC236}">
                        <a16:creationId xmlns:a16="http://schemas.microsoft.com/office/drawing/2014/main" id="{C3ED4928-8E7F-45BE-89AF-A0BD44BB5CE4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06" name="Freeform: Shape 2205">
                    <a:extLst>
                      <a:ext uri="{FF2B5EF4-FFF2-40B4-BE49-F238E27FC236}">
                        <a16:creationId xmlns:a16="http://schemas.microsoft.com/office/drawing/2014/main" id="{83D55ACD-065A-4EB9-91BE-37BCB52DC947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07" name="Freeform: Shape 2206">
                    <a:extLst>
                      <a:ext uri="{FF2B5EF4-FFF2-40B4-BE49-F238E27FC236}">
                        <a16:creationId xmlns:a16="http://schemas.microsoft.com/office/drawing/2014/main" id="{67B66ABC-31AE-4F22-BFEB-ED7C0CDC734F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08" name="Freeform: Shape 2207">
                    <a:extLst>
                      <a:ext uri="{FF2B5EF4-FFF2-40B4-BE49-F238E27FC236}">
                        <a16:creationId xmlns:a16="http://schemas.microsoft.com/office/drawing/2014/main" id="{77925828-13E1-40C5-BA35-DBFCEE1D26C5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09" name="Freeform: Shape 2208">
                    <a:extLst>
                      <a:ext uri="{FF2B5EF4-FFF2-40B4-BE49-F238E27FC236}">
                        <a16:creationId xmlns:a16="http://schemas.microsoft.com/office/drawing/2014/main" id="{615315D7-3ACE-4692-B0F2-FA43E843C869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200" name="Freeform: Shape 2199">
                  <a:extLst>
                    <a:ext uri="{FF2B5EF4-FFF2-40B4-BE49-F238E27FC236}">
                      <a16:creationId xmlns:a16="http://schemas.microsoft.com/office/drawing/2014/main" id="{6440EA84-ECCB-47E4-BDB8-AD3C0CCE8B33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01" name="Freeform: Shape 2200">
                  <a:extLst>
                    <a:ext uri="{FF2B5EF4-FFF2-40B4-BE49-F238E27FC236}">
                      <a16:creationId xmlns:a16="http://schemas.microsoft.com/office/drawing/2014/main" id="{AC012EAE-C751-4BE6-B91E-EACF0CC1C07A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02" name="Freeform: Shape 2201">
                  <a:extLst>
                    <a:ext uri="{FF2B5EF4-FFF2-40B4-BE49-F238E27FC236}">
                      <a16:creationId xmlns:a16="http://schemas.microsoft.com/office/drawing/2014/main" id="{2112C059-D3DA-4DB5-B101-023906430D43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03" name="Freeform: Shape 2202">
                  <a:extLst>
                    <a:ext uri="{FF2B5EF4-FFF2-40B4-BE49-F238E27FC236}">
                      <a16:creationId xmlns:a16="http://schemas.microsoft.com/office/drawing/2014/main" id="{A1527444-3FA6-4D4C-A25F-C2E212CC3975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04" name="Freeform: Shape 2203">
                  <a:extLst>
                    <a:ext uri="{FF2B5EF4-FFF2-40B4-BE49-F238E27FC236}">
                      <a16:creationId xmlns:a16="http://schemas.microsoft.com/office/drawing/2014/main" id="{2B8AB3B6-17D8-4C75-BC8B-2274F3B1B031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196" name="Freeform: Shape 2195">
                <a:extLst>
                  <a:ext uri="{FF2B5EF4-FFF2-40B4-BE49-F238E27FC236}">
                    <a16:creationId xmlns:a16="http://schemas.microsoft.com/office/drawing/2014/main" id="{20DB7942-0C6E-439F-89DE-96CF7317F95A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197" name="Freeform: Shape 2196">
                <a:extLst>
                  <a:ext uri="{FF2B5EF4-FFF2-40B4-BE49-F238E27FC236}">
                    <a16:creationId xmlns:a16="http://schemas.microsoft.com/office/drawing/2014/main" id="{E81E4B93-42A0-42FC-9E7A-E771BD0CD83E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E82FAFB7-A808-4112-AE24-0F62B049862D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45E4AEF-3B42-4C5D-9F45-E4BEE4312357}"/>
              </a:ext>
            </a:extLst>
          </p:cNvPr>
          <p:cNvSpPr txBox="1"/>
          <p:nvPr/>
        </p:nvSpPr>
        <p:spPr>
          <a:xfrm>
            <a:off x="2085533" y="5288644"/>
            <a:ext cx="76362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solidFill>
                  <a:schemeClr val="bg1"/>
                </a:solidFill>
                <a:latin typeface="Modern Love Grunge" panose="020B0604020202020204" pitchFamily="82" charset="0"/>
              </a:rPr>
              <a:t>Підготував: </a:t>
            </a:r>
            <a:r>
              <a:rPr lang="en-US" dirty="0">
                <a:solidFill>
                  <a:schemeClr val="bg1"/>
                </a:solidFill>
                <a:latin typeface="Modern Love Grunge" panose="020B0604020202020204" pitchFamily="82" charset="0"/>
              </a:rPr>
              <a:t> </a:t>
            </a:r>
            <a:r>
              <a:rPr lang="uk-UA" dirty="0">
                <a:solidFill>
                  <a:schemeClr val="bg1"/>
                </a:solidFill>
                <a:latin typeface="Modern Love Grunge" panose="020B0604020202020204" pitchFamily="82" charset="0"/>
              </a:rPr>
              <a:t>Студент ІП-15</a:t>
            </a:r>
          </a:p>
          <a:p>
            <a:pPr algn="ctr"/>
            <a:r>
              <a:rPr lang="uk-UA" dirty="0">
                <a:solidFill>
                  <a:schemeClr val="bg1"/>
                </a:solidFill>
                <a:latin typeface="Modern Love Grunge" panose="020B0604020202020204" pitchFamily="82" charset="0"/>
              </a:rPr>
              <a:t>Мєшков Андрій</a:t>
            </a:r>
            <a:endParaRPr lang="th-TH" dirty="0">
              <a:solidFill>
                <a:schemeClr val="bg1"/>
              </a:solidFill>
              <a:latin typeface="Modern Love Grunge" panose="020B06040202020202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73287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5" name="Graphic 493">
            <a:extLst>
              <a:ext uri="{FF2B5EF4-FFF2-40B4-BE49-F238E27FC236}">
                <a16:creationId xmlns:a16="http://schemas.microsoft.com/office/drawing/2014/main" id="{01D5E832-8D0C-412C-8B7C-220535830EB2}"/>
              </a:ext>
            </a:extLst>
          </p:cNvPr>
          <p:cNvGrpSpPr/>
          <p:nvPr/>
        </p:nvGrpSpPr>
        <p:grpSpPr>
          <a:xfrm>
            <a:off x="4311321" y="5427034"/>
            <a:ext cx="1492868" cy="1769173"/>
            <a:chOff x="5853320" y="3148011"/>
            <a:chExt cx="486853" cy="563381"/>
          </a:xfrm>
        </p:grpSpPr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DCBDF9BE-DEA5-4367-A3E1-E563460B3E4F}"/>
                </a:ext>
              </a:extLst>
            </p:cNvPr>
            <p:cNvSpPr/>
            <p:nvPr/>
          </p:nvSpPr>
          <p:spPr>
            <a:xfrm>
              <a:off x="5853320" y="3151136"/>
              <a:ext cx="287998" cy="533169"/>
            </a:xfrm>
            <a:custGeom>
              <a:avLst/>
              <a:gdLst>
                <a:gd name="connsiteX0" fmla="*/ 238393 w 287998"/>
                <a:gd name="connsiteY0" fmla="*/ 466172 h 533169"/>
                <a:gd name="connsiteX1" fmla="*/ 237060 w 287998"/>
                <a:gd name="connsiteY1" fmla="*/ 519703 h 533169"/>
                <a:gd name="connsiteX2" fmla="*/ 197531 w 287998"/>
                <a:gd name="connsiteY2" fmla="*/ 533133 h 533169"/>
                <a:gd name="connsiteX3" fmla="*/ 97709 w 287998"/>
                <a:gd name="connsiteY3" fmla="*/ 530942 h 533169"/>
                <a:gd name="connsiteX4" fmla="*/ 78659 w 287998"/>
                <a:gd name="connsiteY4" fmla="*/ 527132 h 533169"/>
                <a:gd name="connsiteX5" fmla="*/ 72849 w 287998"/>
                <a:gd name="connsiteY5" fmla="*/ 510463 h 533169"/>
                <a:gd name="connsiteX6" fmla="*/ 87327 w 287998"/>
                <a:gd name="connsiteY6" fmla="*/ 479126 h 533169"/>
                <a:gd name="connsiteX7" fmla="*/ 45607 w 287998"/>
                <a:gd name="connsiteY7" fmla="*/ 457219 h 533169"/>
                <a:gd name="connsiteX8" fmla="*/ 4364 w 287998"/>
                <a:gd name="connsiteY8" fmla="*/ 397021 h 533169"/>
                <a:gd name="connsiteX9" fmla="*/ 16270 w 287998"/>
                <a:gd name="connsiteY9" fmla="*/ 305866 h 533169"/>
                <a:gd name="connsiteX10" fmla="*/ 67896 w 287998"/>
                <a:gd name="connsiteY10" fmla="*/ 227095 h 533169"/>
                <a:gd name="connsiteX11" fmla="*/ 111615 w 287998"/>
                <a:gd name="connsiteY11" fmla="*/ 125749 h 533169"/>
                <a:gd name="connsiteX12" fmla="*/ 89517 w 287998"/>
                <a:gd name="connsiteY12" fmla="*/ 20783 h 533169"/>
                <a:gd name="connsiteX13" fmla="*/ 83421 w 287998"/>
                <a:gd name="connsiteY13" fmla="*/ 19640 h 533169"/>
                <a:gd name="connsiteX14" fmla="*/ 75039 w 287998"/>
                <a:gd name="connsiteY14" fmla="*/ 16021 h 533169"/>
                <a:gd name="connsiteX15" fmla="*/ 77040 w 287998"/>
                <a:gd name="connsiteY15" fmla="*/ 3067 h 533169"/>
                <a:gd name="connsiteX16" fmla="*/ 205913 w 287998"/>
                <a:gd name="connsiteY16" fmla="*/ 3543 h 533169"/>
                <a:gd name="connsiteX17" fmla="*/ 216486 w 287998"/>
                <a:gd name="connsiteY17" fmla="*/ 8401 h 533169"/>
                <a:gd name="connsiteX18" fmla="*/ 215152 w 287998"/>
                <a:gd name="connsiteY18" fmla="*/ 18307 h 533169"/>
                <a:gd name="connsiteX19" fmla="*/ 205532 w 287998"/>
                <a:gd name="connsiteY19" fmla="*/ 22498 h 533169"/>
                <a:gd name="connsiteX20" fmla="*/ 192959 w 287998"/>
                <a:gd name="connsiteY20" fmla="*/ 118891 h 533169"/>
                <a:gd name="connsiteX21" fmla="*/ 214200 w 287998"/>
                <a:gd name="connsiteY21" fmla="*/ 176326 h 533169"/>
                <a:gd name="connsiteX22" fmla="*/ 267063 w 287998"/>
                <a:gd name="connsiteY22" fmla="*/ 249288 h 533169"/>
                <a:gd name="connsiteX23" fmla="*/ 285256 w 287998"/>
                <a:gd name="connsiteY23" fmla="*/ 278244 h 533169"/>
                <a:gd name="connsiteX24" fmla="*/ 238393 w 287998"/>
                <a:gd name="connsiteY24" fmla="*/ 466172 h 533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998" h="533169">
                  <a:moveTo>
                    <a:pt x="238393" y="466172"/>
                  </a:moveTo>
                  <a:cubicBezTo>
                    <a:pt x="232773" y="483412"/>
                    <a:pt x="246299" y="504082"/>
                    <a:pt x="237060" y="519703"/>
                  </a:cubicBezTo>
                  <a:cubicBezTo>
                    <a:pt x="229535" y="532276"/>
                    <a:pt x="212104" y="533419"/>
                    <a:pt x="197531" y="533133"/>
                  </a:cubicBezTo>
                  <a:cubicBezTo>
                    <a:pt x="164289" y="532371"/>
                    <a:pt x="130951" y="531609"/>
                    <a:pt x="97709" y="530942"/>
                  </a:cubicBezTo>
                  <a:cubicBezTo>
                    <a:pt x="91137" y="530752"/>
                    <a:pt x="84279" y="530561"/>
                    <a:pt x="78659" y="527132"/>
                  </a:cubicBezTo>
                  <a:cubicBezTo>
                    <a:pt x="73039" y="523703"/>
                    <a:pt x="69515" y="516083"/>
                    <a:pt x="72849" y="510463"/>
                  </a:cubicBezTo>
                  <a:cubicBezTo>
                    <a:pt x="79230" y="498748"/>
                    <a:pt x="112854" y="492842"/>
                    <a:pt x="87327" y="479126"/>
                  </a:cubicBezTo>
                  <a:cubicBezTo>
                    <a:pt x="82659" y="476650"/>
                    <a:pt x="72087" y="472363"/>
                    <a:pt x="45607" y="457219"/>
                  </a:cubicBezTo>
                  <a:cubicBezTo>
                    <a:pt x="24271" y="445027"/>
                    <a:pt x="11889" y="420357"/>
                    <a:pt x="4364" y="397021"/>
                  </a:cubicBezTo>
                  <a:cubicBezTo>
                    <a:pt x="-5352" y="367112"/>
                    <a:pt x="2268" y="333965"/>
                    <a:pt x="16270" y="305866"/>
                  </a:cubicBezTo>
                  <a:cubicBezTo>
                    <a:pt x="30367" y="277768"/>
                    <a:pt x="50465" y="253193"/>
                    <a:pt x="67896" y="227095"/>
                  </a:cubicBezTo>
                  <a:cubicBezTo>
                    <a:pt x="88470" y="196234"/>
                    <a:pt x="105615" y="162325"/>
                    <a:pt x="111615" y="125749"/>
                  </a:cubicBezTo>
                  <a:cubicBezTo>
                    <a:pt x="117616" y="89173"/>
                    <a:pt x="111711" y="50596"/>
                    <a:pt x="89517" y="20783"/>
                  </a:cubicBezTo>
                  <a:cubicBezTo>
                    <a:pt x="87422" y="20402"/>
                    <a:pt x="85422" y="20021"/>
                    <a:pt x="83421" y="19640"/>
                  </a:cubicBezTo>
                  <a:cubicBezTo>
                    <a:pt x="80373" y="19069"/>
                    <a:pt x="77040" y="18402"/>
                    <a:pt x="75039" y="16021"/>
                  </a:cubicBezTo>
                  <a:cubicBezTo>
                    <a:pt x="71801" y="12401"/>
                    <a:pt x="73325" y="6305"/>
                    <a:pt x="77040" y="3067"/>
                  </a:cubicBezTo>
                  <a:cubicBezTo>
                    <a:pt x="80659" y="-172"/>
                    <a:pt x="167718" y="-1982"/>
                    <a:pt x="205913" y="3543"/>
                  </a:cubicBezTo>
                  <a:cubicBezTo>
                    <a:pt x="209913" y="4114"/>
                    <a:pt x="214295" y="4972"/>
                    <a:pt x="216486" y="8401"/>
                  </a:cubicBezTo>
                  <a:cubicBezTo>
                    <a:pt x="218391" y="11449"/>
                    <a:pt x="217533" y="15640"/>
                    <a:pt x="215152" y="18307"/>
                  </a:cubicBezTo>
                  <a:cubicBezTo>
                    <a:pt x="212771" y="20974"/>
                    <a:pt x="209151" y="22212"/>
                    <a:pt x="205532" y="22498"/>
                  </a:cubicBezTo>
                  <a:cubicBezTo>
                    <a:pt x="194292" y="52978"/>
                    <a:pt x="189339" y="86601"/>
                    <a:pt x="192959" y="118891"/>
                  </a:cubicBezTo>
                  <a:cubicBezTo>
                    <a:pt x="195340" y="139465"/>
                    <a:pt x="202865" y="158991"/>
                    <a:pt x="214200" y="176326"/>
                  </a:cubicBezTo>
                  <a:cubicBezTo>
                    <a:pt x="238965" y="214141"/>
                    <a:pt x="254871" y="228809"/>
                    <a:pt x="267063" y="249288"/>
                  </a:cubicBezTo>
                  <a:cubicBezTo>
                    <a:pt x="272683" y="258622"/>
                    <a:pt x="283161" y="267576"/>
                    <a:pt x="285256" y="278244"/>
                  </a:cubicBezTo>
                  <a:cubicBezTo>
                    <a:pt x="298591" y="346919"/>
                    <a:pt x="260110" y="399783"/>
                    <a:pt x="238393" y="466172"/>
                  </a:cubicBezTo>
                  <a:close/>
                </a:path>
              </a:pathLst>
            </a:custGeom>
            <a:solidFill>
              <a:srgbClr val="C054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330D345D-2059-43A2-9D63-8A1D0715074F}"/>
                </a:ext>
              </a:extLst>
            </p:cNvPr>
            <p:cNvSpPr/>
            <p:nvPr/>
          </p:nvSpPr>
          <p:spPr>
            <a:xfrm>
              <a:off x="5935809" y="3148011"/>
              <a:ext cx="119482" cy="17835"/>
            </a:xfrm>
            <a:custGeom>
              <a:avLst/>
              <a:gdLst>
                <a:gd name="connsiteX0" fmla="*/ 2170 w 119482"/>
                <a:gd name="connsiteY0" fmla="*/ 12192 h 17835"/>
                <a:gd name="connsiteX1" fmla="*/ 114946 w 119482"/>
                <a:gd name="connsiteY1" fmla="*/ 15240 h 17835"/>
                <a:gd name="connsiteX2" fmla="*/ 114946 w 119482"/>
                <a:gd name="connsiteY2" fmla="*/ 3048 h 17835"/>
                <a:gd name="connsiteX3" fmla="*/ 50081 w 119482"/>
                <a:gd name="connsiteY3" fmla="*/ 1429 h 17835"/>
                <a:gd name="connsiteX4" fmla="*/ 1408 w 119482"/>
                <a:gd name="connsiteY4" fmla="*/ 6573 h 17835"/>
                <a:gd name="connsiteX5" fmla="*/ 2170 w 119482"/>
                <a:gd name="connsiteY5" fmla="*/ 12192 h 17835"/>
                <a:gd name="connsiteX6" fmla="*/ 2170 w 119482"/>
                <a:gd name="connsiteY6" fmla="*/ 12192 h 1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482" h="17835">
                  <a:moveTo>
                    <a:pt x="2170" y="12192"/>
                  </a:moveTo>
                  <a:cubicBezTo>
                    <a:pt x="38270" y="17431"/>
                    <a:pt x="78941" y="20193"/>
                    <a:pt x="114946" y="15240"/>
                  </a:cubicBezTo>
                  <a:cubicBezTo>
                    <a:pt x="121137" y="14383"/>
                    <a:pt x="120851" y="4191"/>
                    <a:pt x="114946" y="3048"/>
                  </a:cubicBezTo>
                  <a:cubicBezTo>
                    <a:pt x="93705" y="-952"/>
                    <a:pt x="71607" y="1810"/>
                    <a:pt x="50081" y="1429"/>
                  </a:cubicBezTo>
                  <a:cubicBezTo>
                    <a:pt x="34079" y="1143"/>
                    <a:pt x="15314" y="-3810"/>
                    <a:pt x="1408" y="6573"/>
                  </a:cubicBezTo>
                  <a:cubicBezTo>
                    <a:pt x="-402" y="7906"/>
                    <a:pt x="-783" y="11716"/>
                    <a:pt x="2170" y="12192"/>
                  </a:cubicBezTo>
                  <a:lnTo>
                    <a:pt x="2170" y="12192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91ECBEC5-3954-4606-8D91-26ABB6CAD230}"/>
                </a:ext>
              </a:extLst>
            </p:cNvPr>
            <p:cNvSpPr/>
            <p:nvPr/>
          </p:nvSpPr>
          <p:spPr>
            <a:xfrm>
              <a:off x="5932409" y="3312460"/>
              <a:ext cx="44342" cy="82051"/>
            </a:xfrm>
            <a:custGeom>
              <a:avLst/>
              <a:gdLst>
                <a:gd name="connsiteX0" fmla="*/ 38622 w 44342"/>
                <a:gd name="connsiteY0" fmla="*/ 1382 h 82051"/>
                <a:gd name="connsiteX1" fmla="*/ 16047 w 44342"/>
                <a:gd name="connsiteY1" fmla="*/ 43197 h 82051"/>
                <a:gd name="connsiteX2" fmla="*/ 617 w 44342"/>
                <a:gd name="connsiteY2" fmla="*/ 79392 h 82051"/>
                <a:gd name="connsiteX3" fmla="*/ 5189 w 44342"/>
                <a:gd name="connsiteY3" fmla="*/ 81963 h 82051"/>
                <a:gd name="connsiteX4" fmla="*/ 28525 w 44342"/>
                <a:gd name="connsiteY4" fmla="*/ 50436 h 82051"/>
                <a:gd name="connsiteX5" fmla="*/ 44146 w 44342"/>
                <a:gd name="connsiteY5" fmla="*/ 3573 h 82051"/>
                <a:gd name="connsiteX6" fmla="*/ 38622 w 44342"/>
                <a:gd name="connsiteY6" fmla="*/ 1382 h 82051"/>
                <a:gd name="connsiteX7" fmla="*/ 38622 w 44342"/>
                <a:gd name="connsiteY7" fmla="*/ 1382 h 82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342" h="82051">
                  <a:moveTo>
                    <a:pt x="38622" y="1382"/>
                  </a:moveTo>
                  <a:cubicBezTo>
                    <a:pt x="30049" y="14717"/>
                    <a:pt x="23667" y="29385"/>
                    <a:pt x="16047" y="43197"/>
                  </a:cubicBezTo>
                  <a:cubicBezTo>
                    <a:pt x="10237" y="53674"/>
                    <a:pt x="-3003" y="66914"/>
                    <a:pt x="617" y="79392"/>
                  </a:cubicBezTo>
                  <a:cubicBezTo>
                    <a:pt x="1188" y="81487"/>
                    <a:pt x="3189" y="82344"/>
                    <a:pt x="5189" y="81963"/>
                  </a:cubicBezTo>
                  <a:cubicBezTo>
                    <a:pt x="18048" y="79487"/>
                    <a:pt x="23191" y="60913"/>
                    <a:pt x="28525" y="50436"/>
                  </a:cubicBezTo>
                  <a:cubicBezTo>
                    <a:pt x="36145" y="35577"/>
                    <a:pt x="38336" y="19098"/>
                    <a:pt x="44146" y="3573"/>
                  </a:cubicBezTo>
                  <a:cubicBezTo>
                    <a:pt x="45384" y="334"/>
                    <a:pt x="40431" y="-1380"/>
                    <a:pt x="38622" y="1382"/>
                  </a:cubicBezTo>
                  <a:lnTo>
                    <a:pt x="38622" y="1382"/>
                  </a:lnTo>
                  <a:close/>
                </a:path>
              </a:pathLst>
            </a:custGeom>
            <a:solidFill>
              <a:srgbClr val="2E34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5EA23F3E-B56D-48CC-84D8-8A0C2809B5F3}"/>
                </a:ext>
              </a:extLst>
            </p:cNvPr>
            <p:cNvSpPr/>
            <p:nvPr/>
          </p:nvSpPr>
          <p:spPr>
            <a:xfrm>
              <a:off x="5962392" y="3319532"/>
              <a:ext cx="29992" cy="83577"/>
            </a:xfrm>
            <a:custGeom>
              <a:avLst/>
              <a:gdLst>
                <a:gd name="connsiteX0" fmla="*/ 22831 w 29992"/>
                <a:gd name="connsiteY0" fmla="*/ 1739 h 83577"/>
                <a:gd name="connsiteX1" fmla="*/ 11211 w 29992"/>
                <a:gd name="connsiteY1" fmla="*/ 46697 h 83577"/>
                <a:gd name="connsiteX2" fmla="*/ 1781 w 29992"/>
                <a:gd name="connsiteY2" fmla="*/ 81654 h 83577"/>
                <a:gd name="connsiteX3" fmla="*/ 6258 w 29992"/>
                <a:gd name="connsiteY3" fmla="*/ 83464 h 83577"/>
                <a:gd name="connsiteX4" fmla="*/ 25879 w 29992"/>
                <a:gd name="connsiteY4" fmla="*/ 50793 h 83577"/>
                <a:gd name="connsiteX5" fmla="*/ 27403 w 29992"/>
                <a:gd name="connsiteY5" fmla="*/ 1834 h 83577"/>
                <a:gd name="connsiteX6" fmla="*/ 22831 w 29992"/>
                <a:gd name="connsiteY6" fmla="*/ 1739 h 83577"/>
                <a:gd name="connsiteX7" fmla="*/ 22831 w 29992"/>
                <a:gd name="connsiteY7" fmla="*/ 1739 h 83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992" h="83577">
                  <a:moveTo>
                    <a:pt x="22831" y="1739"/>
                  </a:moveTo>
                  <a:cubicBezTo>
                    <a:pt x="19307" y="16693"/>
                    <a:pt x="15497" y="31933"/>
                    <a:pt x="11211" y="46697"/>
                  </a:cubicBezTo>
                  <a:cubicBezTo>
                    <a:pt x="7972" y="57937"/>
                    <a:pt x="-4601" y="70033"/>
                    <a:pt x="1781" y="81654"/>
                  </a:cubicBezTo>
                  <a:cubicBezTo>
                    <a:pt x="2638" y="83273"/>
                    <a:pt x="4543" y="83845"/>
                    <a:pt x="6258" y="83464"/>
                  </a:cubicBezTo>
                  <a:cubicBezTo>
                    <a:pt x="18545" y="80892"/>
                    <a:pt x="22736" y="61366"/>
                    <a:pt x="25879" y="50793"/>
                  </a:cubicBezTo>
                  <a:cubicBezTo>
                    <a:pt x="30547" y="35458"/>
                    <a:pt x="31499" y="17265"/>
                    <a:pt x="27403" y="1834"/>
                  </a:cubicBezTo>
                  <a:cubicBezTo>
                    <a:pt x="26927" y="-547"/>
                    <a:pt x="23403" y="-642"/>
                    <a:pt x="22831" y="1739"/>
                  </a:cubicBezTo>
                  <a:lnTo>
                    <a:pt x="22831" y="1739"/>
                  </a:lnTo>
                  <a:close/>
                </a:path>
              </a:pathLst>
            </a:custGeom>
            <a:solidFill>
              <a:srgbClr val="2E34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05098183-49A0-4CA1-AD29-7E2EB8AF74DC}"/>
                </a:ext>
              </a:extLst>
            </p:cNvPr>
            <p:cNvSpPr/>
            <p:nvPr/>
          </p:nvSpPr>
          <p:spPr>
            <a:xfrm>
              <a:off x="6005227" y="3320901"/>
              <a:ext cx="18210" cy="82549"/>
            </a:xfrm>
            <a:custGeom>
              <a:avLst/>
              <a:gdLst>
                <a:gd name="connsiteX0" fmla="*/ 6666 w 18210"/>
                <a:gd name="connsiteY0" fmla="*/ 2180 h 82549"/>
                <a:gd name="connsiteX1" fmla="*/ 1427 w 18210"/>
                <a:gd name="connsiteY1" fmla="*/ 36661 h 82549"/>
                <a:gd name="connsiteX2" fmla="*/ 2570 w 18210"/>
                <a:gd name="connsiteY2" fmla="*/ 77618 h 82549"/>
                <a:gd name="connsiteX3" fmla="*/ 14762 w 18210"/>
                <a:gd name="connsiteY3" fmla="*/ 79237 h 82549"/>
                <a:gd name="connsiteX4" fmla="*/ 17429 w 18210"/>
                <a:gd name="connsiteY4" fmla="*/ 42280 h 82549"/>
                <a:gd name="connsiteX5" fmla="*/ 12476 w 18210"/>
                <a:gd name="connsiteY5" fmla="*/ 2180 h 82549"/>
                <a:gd name="connsiteX6" fmla="*/ 6666 w 18210"/>
                <a:gd name="connsiteY6" fmla="*/ 2180 h 82549"/>
                <a:gd name="connsiteX7" fmla="*/ 6666 w 18210"/>
                <a:gd name="connsiteY7" fmla="*/ 2180 h 8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10" h="82549">
                  <a:moveTo>
                    <a:pt x="6666" y="2180"/>
                  </a:moveTo>
                  <a:cubicBezTo>
                    <a:pt x="2570" y="13324"/>
                    <a:pt x="2094" y="24850"/>
                    <a:pt x="1427" y="36661"/>
                  </a:cubicBezTo>
                  <a:cubicBezTo>
                    <a:pt x="665" y="49615"/>
                    <a:pt x="-1907" y="65331"/>
                    <a:pt x="2570" y="77618"/>
                  </a:cubicBezTo>
                  <a:cubicBezTo>
                    <a:pt x="4285" y="82381"/>
                    <a:pt x="12286" y="85048"/>
                    <a:pt x="14762" y="79237"/>
                  </a:cubicBezTo>
                  <a:cubicBezTo>
                    <a:pt x="19906" y="67426"/>
                    <a:pt x="17905" y="54853"/>
                    <a:pt x="17429" y="42280"/>
                  </a:cubicBezTo>
                  <a:cubicBezTo>
                    <a:pt x="16953" y="28945"/>
                    <a:pt x="16381" y="15039"/>
                    <a:pt x="12476" y="2180"/>
                  </a:cubicBezTo>
                  <a:cubicBezTo>
                    <a:pt x="11619" y="-868"/>
                    <a:pt x="7714" y="-582"/>
                    <a:pt x="6666" y="2180"/>
                  </a:cubicBezTo>
                  <a:lnTo>
                    <a:pt x="6666" y="2180"/>
                  </a:lnTo>
                  <a:close/>
                </a:path>
              </a:pathLst>
            </a:custGeom>
            <a:solidFill>
              <a:srgbClr val="2E34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C19051E-2CF5-46AB-9873-2B2483AFBFC5}"/>
                </a:ext>
              </a:extLst>
            </p:cNvPr>
            <p:cNvSpPr/>
            <p:nvPr/>
          </p:nvSpPr>
          <p:spPr>
            <a:xfrm>
              <a:off x="6027556" y="3318616"/>
              <a:ext cx="37095" cy="77956"/>
            </a:xfrm>
            <a:custGeom>
              <a:avLst/>
              <a:gdLst>
                <a:gd name="connsiteX0" fmla="*/ 816 w 37095"/>
                <a:gd name="connsiteY0" fmla="*/ 2084 h 77956"/>
                <a:gd name="connsiteX1" fmla="*/ 8055 w 37095"/>
                <a:gd name="connsiteY1" fmla="*/ 46280 h 77956"/>
                <a:gd name="connsiteX2" fmla="*/ 33391 w 37095"/>
                <a:gd name="connsiteY2" fmla="*/ 77903 h 77956"/>
                <a:gd name="connsiteX3" fmla="*/ 36439 w 37095"/>
                <a:gd name="connsiteY3" fmla="*/ 75522 h 77956"/>
                <a:gd name="connsiteX4" fmla="*/ 24057 w 37095"/>
                <a:gd name="connsiteY4" fmla="*/ 47137 h 77956"/>
                <a:gd name="connsiteX5" fmla="*/ 6245 w 37095"/>
                <a:gd name="connsiteY5" fmla="*/ 1989 h 77956"/>
                <a:gd name="connsiteX6" fmla="*/ 816 w 37095"/>
                <a:gd name="connsiteY6" fmla="*/ 2084 h 77956"/>
                <a:gd name="connsiteX7" fmla="*/ 816 w 37095"/>
                <a:gd name="connsiteY7" fmla="*/ 2084 h 77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095" h="77956">
                  <a:moveTo>
                    <a:pt x="816" y="2084"/>
                  </a:moveTo>
                  <a:cubicBezTo>
                    <a:pt x="-1756" y="17610"/>
                    <a:pt x="2054" y="31992"/>
                    <a:pt x="8055" y="46280"/>
                  </a:cubicBezTo>
                  <a:cubicBezTo>
                    <a:pt x="11960" y="55519"/>
                    <a:pt x="20437" y="79236"/>
                    <a:pt x="33391" y="77903"/>
                  </a:cubicBezTo>
                  <a:cubicBezTo>
                    <a:pt x="34915" y="77712"/>
                    <a:pt x="35963" y="77046"/>
                    <a:pt x="36439" y="75522"/>
                  </a:cubicBezTo>
                  <a:cubicBezTo>
                    <a:pt x="39963" y="66187"/>
                    <a:pt x="28343" y="54757"/>
                    <a:pt x="24057" y="47137"/>
                  </a:cubicBezTo>
                  <a:cubicBezTo>
                    <a:pt x="16151" y="33230"/>
                    <a:pt x="9674" y="17705"/>
                    <a:pt x="6245" y="1989"/>
                  </a:cubicBezTo>
                  <a:cubicBezTo>
                    <a:pt x="5769" y="-583"/>
                    <a:pt x="1292" y="-774"/>
                    <a:pt x="816" y="2084"/>
                  </a:cubicBezTo>
                  <a:lnTo>
                    <a:pt x="816" y="2084"/>
                  </a:lnTo>
                  <a:close/>
                </a:path>
              </a:pathLst>
            </a:custGeom>
            <a:solidFill>
              <a:srgbClr val="2E34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2F8EA295-1933-4047-87FE-7D6DC5B0B5ED}"/>
                </a:ext>
              </a:extLst>
            </p:cNvPr>
            <p:cNvSpPr/>
            <p:nvPr/>
          </p:nvSpPr>
          <p:spPr>
            <a:xfrm>
              <a:off x="6050749" y="3319685"/>
              <a:ext cx="43928" cy="72364"/>
            </a:xfrm>
            <a:custGeom>
              <a:avLst/>
              <a:gdLst>
                <a:gd name="connsiteX0" fmla="*/ 6 w 43928"/>
                <a:gd name="connsiteY0" fmla="*/ 2539 h 72364"/>
                <a:gd name="connsiteX1" fmla="*/ 14103 w 43928"/>
                <a:gd name="connsiteY1" fmla="*/ 47116 h 72364"/>
                <a:gd name="connsiteX2" fmla="*/ 28676 w 43928"/>
                <a:gd name="connsiteY2" fmla="*/ 65499 h 72364"/>
                <a:gd name="connsiteX3" fmla="*/ 38678 w 43928"/>
                <a:gd name="connsiteY3" fmla="*/ 72357 h 72364"/>
                <a:gd name="connsiteX4" fmla="*/ 41916 w 43928"/>
                <a:gd name="connsiteY4" fmla="*/ 70452 h 72364"/>
                <a:gd name="connsiteX5" fmla="*/ 42964 w 43928"/>
                <a:gd name="connsiteY5" fmla="*/ 68738 h 72364"/>
                <a:gd name="connsiteX6" fmla="*/ 42964 w 43928"/>
                <a:gd name="connsiteY6" fmla="*/ 61594 h 72364"/>
                <a:gd name="connsiteX7" fmla="*/ 23342 w 43928"/>
                <a:gd name="connsiteY7" fmla="*/ 37115 h 72364"/>
                <a:gd name="connsiteX8" fmla="*/ 5054 w 43928"/>
                <a:gd name="connsiteY8" fmla="*/ 1777 h 72364"/>
                <a:gd name="connsiteX9" fmla="*/ 6 w 43928"/>
                <a:gd name="connsiteY9" fmla="*/ 2539 h 72364"/>
                <a:gd name="connsiteX10" fmla="*/ 6 w 43928"/>
                <a:gd name="connsiteY10" fmla="*/ 2539 h 72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28" h="72364">
                  <a:moveTo>
                    <a:pt x="6" y="2539"/>
                  </a:moveTo>
                  <a:cubicBezTo>
                    <a:pt x="959" y="18541"/>
                    <a:pt x="4769" y="33781"/>
                    <a:pt x="14103" y="47116"/>
                  </a:cubicBezTo>
                  <a:cubicBezTo>
                    <a:pt x="18580" y="53498"/>
                    <a:pt x="24104" y="59118"/>
                    <a:pt x="28676" y="65499"/>
                  </a:cubicBezTo>
                  <a:cubicBezTo>
                    <a:pt x="31915" y="69976"/>
                    <a:pt x="32963" y="72072"/>
                    <a:pt x="38678" y="72357"/>
                  </a:cubicBezTo>
                  <a:cubicBezTo>
                    <a:pt x="40011" y="72453"/>
                    <a:pt x="41249" y="71595"/>
                    <a:pt x="41916" y="70452"/>
                  </a:cubicBezTo>
                  <a:cubicBezTo>
                    <a:pt x="42297" y="69881"/>
                    <a:pt x="42583" y="69309"/>
                    <a:pt x="42964" y="68738"/>
                  </a:cubicBezTo>
                  <a:cubicBezTo>
                    <a:pt x="44202" y="66642"/>
                    <a:pt x="44297" y="63690"/>
                    <a:pt x="42964" y="61594"/>
                  </a:cubicBezTo>
                  <a:cubicBezTo>
                    <a:pt x="37154" y="52831"/>
                    <a:pt x="29629" y="45592"/>
                    <a:pt x="23342" y="37115"/>
                  </a:cubicBezTo>
                  <a:cubicBezTo>
                    <a:pt x="15627" y="26733"/>
                    <a:pt x="9341" y="13969"/>
                    <a:pt x="5054" y="1777"/>
                  </a:cubicBezTo>
                  <a:cubicBezTo>
                    <a:pt x="4197" y="-795"/>
                    <a:pt x="-184" y="-604"/>
                    <a:pt x="6" y="2539"/>
                  </a:cubicBezTo>
                  <a:lnTo>
                    <a:pt x="6" y="2539"/>
                  </a:lnTo>
                  <a:close/>
                </a:path>
              </a:pathLst>
            </a:custGeom>
            <a:solidFill>
              <a:srgbClr val="2E343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3329FFF5-9081-426F-8A0B-04DE31F0964B}"/>
                </a:ext>
              </a:extLst>
            </p:cNvPr>
            <p:cNvSpPr/>
            <p:nvPr/>
          </p:nvSpPr>
          <p:spPr>
            <a:xfrm>
              <a:off x="5913185" y="3400696"/>
              <a:ext cx="18423" cy="18543"/>
            </a:xfrm>
            <a:custGeom>
              <a:avLst/>
              <a:gdLst>
                <a:gd name="connsiteX0" fmla="*/ 10602 w 18423"/>
                <a:gd name="connsiteY0" fmla="*/ 14 h 18543"/>
                <a:gd name="connsiteX1" fmla="*/ 30 w 18423"/>
                <a:gd name="connsiteY1" fmla="*/ 10492 h 18543"/>
                <a:gd name="connsiteX2" fmla="*/ 16317 w 18423"/>
                <a:gd name="connsiteY2" fmla="*/ 12682 h 18543"/>
                <a:gd name="connsiteX3" fmla="*/ 15936 w 18423"/>
                <a:gd name="connsiteY3" fmla="*/ 13635 h 18543"/>
                <a:gd name="connsiteX4" fmla="*/ 14603 w 18423"/>
                <a:gd name="connsiteY4" fmla="*/ 14873 h 18543"/>
                <a:gd name="connsiteX5" fmla="*/ 10602 w 18423"/>
                <a:gd name="connsiteY5" fmla="*/ 14 h 18543"/>
                <a:gd name="connsiteX6" fmla="*/ 10602 w 18423"/>
                <a:gd name="connsiteY6" fmla="*/ 14 h 1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23" h="18543">
                  <a:moveTo>
                    <a:pt x="10602" y="14"/>
                  </a:moveTo>
                  <a:cubicBezTo>
                    <a:pt x="4887" y="395"/>
                    <a:pt x="-447" y="4205"/>
                    <a:pt x="30" y="10492"/>
                  </a:cubicBezTo>
                  <a:cubicBezTo>
                    <a:pt x="792" y="20112"/>
                    <a:pt x="12984" y="21445"/>
                    <a:pt x="16317" y="12682"/>
                  </a:cubicBezTo>
                  <a:cubicBezTo>
                    <a:pt x="16127" y="13063"/>
                    <a:pt x="16032" y="13349"/>
                    <a:pt x="15936" y="13635"/>
                  </a:cubicBezTo>
                  <a:cubicBezTo>
                    <a:pt x="17460" y="10492"/>
                    <a:pt x="16984" y="10873"/>
                    <a:pt x="14603" y="14873"/>
                  </a:cubicBezTo>
                  <a:cubicBezTo>
                    <a:pt x="21366" y="11158"/>
                    <a:pt x="18603" y="-462"/>
                    <a:pt x="10602" y="14"/>
                  </a:cubicBezTo>
                  <a:lnTo>
                    <a:pt x="10602" y="14"/>
                  </a:lnTo>
                  <a:close/>
                </a:path>
              </a:pathLst>
            </a:custGeom>
            <a:solidFill>
              <a:srgbClr val="E89E3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2777EF5F-4F0E-4786-93EB-BB23D918DBA6}"/>
                </a:ext>
              </a:extLst>
            </p:cNvPr>
            <p:cNvSpPr/>
            <p:nvPr/>
          </p:nvSpPr>
          <p:spPr>
            <a:xfrm>
              <a:off x="5903489" y="3426618"/>
              <a:ext cx="11151" cy="10693"/>
            </a:xfrm>
            <a:custGeom>
              <a:avLst/>
              <a:gdLst>
                <a:gd name="connsiteX0" fmla="*/ 7534 w 11151"/>
                <a:gd name="connsiteY0" fmla="*/ 381 h 10693"/>
                <a:gd name="connsiteX1" fmla="*/ 5343 w 11151"/>
                <a:gd name="connsiteY1" fmla="*/ 0 h 10693"/>
                <a:gd name="connsiteX2" fmla="*/ 200 w 11151"/>
                <a:gd name="connsiteY2" fmla="*/ 6763 h 10693"/>
                <a:gd name="connsiteX3" fmla="*/ 8106 w 11151"/>
                <a:gd name="connsiteY3" fmla="*/ 10001 h 10693"/>
                <a:gd name="connsiteX4" fmla="*/ 10773 w 11151"/>
                <a:gd name="connsiteY4" fmla="*/ 5144 h 10693"/>
                <a:gd name="connsiteX5" fmla="*/ 10106 w 11151"/>
                <a:gd name="connsiteY5" fmla="*/ 7715 h 10693"/>
                <a:gd name="connsiteX6" fmla="*/ 10487 w 11151"/>
                <a:gd name="connsiteY6" fmla="*/ 7239 h 10693"/>
                <a:gd name="connsiteX7" fmla="*/ 7534 w 11151"/>
                <a:gd name="connsiteY7" fmla="*/ 381 h 10693"/>
                <a:gd name="connsiteX8" fmla="*/ 7534 w 11151"/>
                <a:gd name="connsiteY8" fmla="*/ 381 h 10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51" h="10693">
                  <a:moveTo>
                    <a:pt x="7534" y="381"/>
                  </a:moveTo>
                  <a:cubicBezTo>
                    <a:pt x="6772" y="191"/>
                    <a:pt x="6105" y="0"/>
                    <a:pt x="5343" y="0"/>
                  </a:cubicBezTo>
                  <a:cubicBezTo>
                    <a:pt x="1819" y="0"/>
                    <a:pt x="-753" y="3429"/>
                    <a:pt x="200" y="6763"/>
                  </a:cubicBezTo>
                  <a:cubicBezTo>
                    <a:pt x="1152" y="10096"/>
                    <a:pt x="5058" y="11716"/>
                    <a:pt x="8106" y="10001"/>
                  </a:cubicBezTo>
                  <a:cubicBezTo>
                    <a:pt x="9915" y="8954"/>
                    <a:pt x="10773" y="7144"/>
                    <a:pt x="10773" y="5144"/>
                  </a:cubicBezTo>
                  <a:cubicBezTo>
                    <a:pt x="10582" y="6001"/>
                    <a:pt x="10296" y="6858"/>
                    <a:pt x="10106" y="7715"/>
                  </a:cubicBezTo>
                  <a:cubicBezTo>
                    <a:pt x="10201" y="7525"/>
                    <a:pt x="10296" y="7430"/>
                    <a:pt x="10487" y="7239"/>
                  </a:cubicBezTo>
                  <a:cubicBezTo>
                    <a:pt x="12297" y="4667"/>
                    <a:pt x="10106" y="1143"/>
                    <a:pt x="7534" y="381"/>
                  </a:cubicBezTo>
                  <a:lnTo>
                    <a:pt x="7534" y="381"/>
                  </a:lnTo>
                  <a:close/>
                </a:path>
              </a:pathLst>
            </a:custGeom>
            <a:solidFill>
              <a:srgbClr val="E89E3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58D83D3C-162D-4C88-9D55-A6FD445D0E63}"/>
                </a:ext>
              </a:extLst>
            </p:cNvPr>
            <p:cNvSpPr/>
            <p:nvPr/>
          </p:nvSpPr>
          <p:spPr>
            <a:xfrm>
              <a:off x="5953410" y="3410711"/>
              <a:ext cx="18859" cy="18859"/>
            </a:xfrm>
            <a:custGeom>
              <a:avLst/>
              <a:gdLst>
                <a:gd name="connsiteX0" fmla="*/ 9430 w 18859"/>
                <a:gd name="connsiteY0" fmla="*/ 18859 h 18859"/>
                <a:gd name="connsiteX1" fmla="*/ 18860 w 18859"/>
                <a:gd name="connsiteY1" fmla="*/ 9430 h 18859"/>
                <a:gd name="connsiteX2" fmla="*/ 9430 w 18859"/>
                <a:gd name="connsiteY2" fmla="*/ 0 h 18859"/>
                <a:gd name="connsiteX3" fmla="*/ 0 w 18859"/>
                <a:gd name="connsiteY3" fmla="*/ 9430 h 18859"/>
                <a:gd name="connsiteX4" fmla="*/ 9430 w 18859"/>
                <a:gd name="connsiteY4" fmla="*/ 18859 h 18859"/>
                <a:gd name="connsiteX5" fmla="*/ 9430 w 18859"/>
                <a:gd name="connsiteY5" fmla="*/ 18859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59" h="18859">
                  <a:moveTo>
                    <a:pt x="9430" y="18859"/>
                  </a:moveTo>
                  <a:cubicBezTo>
                    <a:pt x="14573" y="18859"/>
                    <a:pt x="18860" y="14573"/>
                    <a:pt x="18860" y="9430"/>
                  </a:cubicBezTo>
                  <a:cubicBezTo>
                    <a:pt x="18860" y="4286"/>
                    <a:pt x="14573" y="0"/>
                    <a:pt x="9430" y="0"/>
                  </a:cubicBezTo>
                  <a:cubicBezTo>
                    <a:pt x="4286" y="0"/>
                    <a:pt x="0" y="4286"/>
                    <a:pt x="0" y="9430"/>
                  </a:cubicBezTo>
                  <a:cubicBezTo>
                    <a:pt x="0" y="14669"/>
                    <a:pt x="4286" y="18859"/>
                    <a:pt x="9430" y="18859"/>
                  </a:cubicBezTo>
                  <a:lnTo>
                    <a:pt x="9430" y="18859"/>
                  </a:lnTo>
                  <a:close/>
                </a:path>
              </a:pathLst>
            </a:custGeom>
            <a:solidFill>
              <a:srgbClr val="E89E3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6C553D8B-E59B-49AC-922D-5904E8A8AD50}"/>
                </a:ext>
              </a:extLst>
            </p:cNvPr>
            <p:cNvSpPr/>
            <p:nvPr/>
          </p:nvSpPr>
          <p:spPr>
            <a:xfrm>
              <a:off x="6004750" y="3412330"/>
              <a:ext cx="17335" cy="17335"/>
            </a:xfrm>
            <a:custGeom>
              <a:avLst/>
              <a:gdLst>
                <a:gd name="connsiteX0" fmla="*/ 8668 w 17335"/>
                <a:gd name="connsiteY0" fmla="*/ 17335 h 17335"/>
                <a:gd name="connsiteX1" fmla="*/ 17335 w 17335"/>
                <a:gd name="connsiteY1" fmla="*/ 8668 h 17335"/>
                <a:gd name="connsiteX2" fmla="*/ 8668 w 17335"/>
                <a:gd name="connsiteY2" fmla="*/ 0 h 17335"/>
                <a:gd name="connsiteX3" fmla="*/ 0 w 17335"/>
                <a:gd name="connsiteY3" fmla="*/ 8668 h 17335"/>
                <a:gd name="connsiteX4" fmla="*/ 8668 w 17335"/>
                <a:gd name="connsiteY4" fmla="*/ 17335 h 17335"/>
                <a:gd name="connsiteX5" fmla="*/ 8668 w 17335"/>
                <a:gd name="connsiteY5" fmla="*/ 17335 h 17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35" h="17335">
                  <a:moveTo>
                    <a:pt x="8668" y="17335"/>
                  </a:moveTo>
                  <a:cubicBezTo>
                    <a:pt x="13430" y="17335"/>
                    <a:pt x="17335" y="13430"/>
                    <a:pt x="17335" y="8668"/>
                  </a:cubicBezTo>
                  <a:cubicBezTo>
                    <a:pt x="17335" y="3905"/>
                    <a:pt x="13430" y="0"/>
                    <a:pt x="8668" y="0"/>
                  </a:cubicBezTo>
                  <a:cubicBezTo>
                    <a:pt x="3905" y="0"/>
                    <a:pt x="0" y="3905"/>
                    <a:pt x="0" y="8668"/>
                  </a:cubicBezTo>
                  <a:cubicBezTo>
                    <a:pt x="0" y="13430"/>
                    <a:pt x="3905" y="17335"/>
                    <a:pt x="8668" y="17335"/>
                  </a:cubicBezTo>
                  <a:lnTo>
                    <a:pt x="8668" y="17335"/>
                  </a:lnTo>
                  <a:close/>
                </a:path>
              </a:pathLst>
            </a:custGeom>
            <a:solidFill>
              <a:srgbClr val="E89E3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8B64749B-8206-4808-B867-D48DEA30F9E4}"/>
                </a:ext>
              </a:extLst>
            </p:cNvPr>
            <p:cNvSpPr/>
            <p:nvPr/>
          </p:nvSpPr>
          <p:spPr>
            <a:xfrm>
              <a:off x="6053518" y="3405948"/>
              <a:ext cx="17335" cy="17335"/>
            </a:xfrm>
            <a:custGeom>
              <a:avLst/>
              <a:gdLst>
                <a:gd name="connsiteX0" fmla="*/ 8668 w 17335"/>
                <a:gd name="connsiteY0" fmla="*/ 17335 h 17335"/>
                <a:gd name="connsiteX1" fmla="*/ 17335 w 17335"/>
                <a:gd name="connsiteY1" fmla="*/ 8668 h 17335"/>
                <a:gd name="connsiteX2" fmla="*/ 8668 w 17335"/>
                <a:gd name="connsiteY2" fmla="*/ 0 h 17335"/>
                <a:gd name="connsiteX3" fmla="*/ 0 w 17335"/>
                <a:gd name="connsiteY3" fmla="*/ 8668 h 17335"/>
                <a:gd name="connsiteX4" fmla="*/ 8668 w 17335"/>
                <a:gd name="connsiteY4" fmla="*/ 17335 h 17335"/>
                <a:gd name="connsiteX5" fmla="*/ 8668 w 17335"/>
                <a:gd name="connsiteY5" fmla="*/ 17335 h 17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35" h="17335">
                  <a:moveTo>
                    <a:pt x="8668" y="17335"/>
                  </a:moveTo>
                  <a:cubicBezTo>
                    <a:pt x="13430" y="17335"/>
                    <a:pt x="17335" y="13430"/>
                    <a:pt x="17335" y="8668"/>
                  </a:cubicBezTo>
                  <a:cubicBezTo>
                    <a:pt x="17335" y="3905"/>
                    <a:pt x="13430" y="0"/>
                    <a:pt x="8668" y="0"/>
                  </a:cubicBezTo>
                  <a:cubicBezTo>
                    <a:pt x="3905" y="0"/>
                    <a:pt x="0" y="3905"/>
                    <a:pt x="0" y="8668"/>
                  </a:cubicBezTo>
                  <a:cubicBezTo>
                    <a:pt x="0" y="13430"/>
                    <a:pt x="4000" y="17335"/>
                    <a:pt x="8668" y="17335"/>
                  </a:cubicBezTo>
                  <a:lnTo>
                    <a:pt x="8668" y="17335"/>
                  </a:lnTo>
                  <a:close/>
                </a:path>
              </a:pathLst>
            </a:custGeom>
            <a:solidFill>
              <a:srgbClr val="E89E3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768" name="Graphic 493">
              <a:extLst>
                <a:ext uri="{FF2B5EF4-FFF2-40B4-BE49-F238E27FC236}">
                  <a16:creationId xmlns:a16="http://schemas.microsoft.com/office/drawing/2014/main" id="{11006E87-9799-4546-B638-3D8B001E1C22}"/>
                </a:ext>
              </a:extLst>
            </p:cNvPr>
            <p:cNvGrpSpPr/>
            <p:nvPr/>
          </p:nvGrpSpPr>
          <p:grpSpPr>
            <a:xfrm>
              <a:off x="5954696" y="3188043"/>
              <a:ext cx="98822" cy="122544"/>
              <a:chOff x="5954696" y="3188043"/>
              <a:chExt cx="98822" cy="122544"/>
            </a:xfrm>
            <a:solidFill>
              <a:srgbClr val="2E3430"/>
            </a:solidFill>
          </p:grpSpPr>
          <p:sp>
            <p:nvSpPr>
              <p:cNvPr id="800" name="Freeform: Shape 799">
                <a:extLst>
                  <a:ext uri="{FF2B5EF4-FFF2-40B4-BE49-F238E27FC236}">
                    <a16:creationId xmlns:a16="http://schemas.microsoft.com/office/drawing/2014/main" id="{FED8212C-8BA0-4BBB-AF60-AB33A6F372C3}"/>
                  </a:ext>
                </a:extLst>
              </p:cNvPr>
              <p:cNvSpPr/>
              <p:nvPr/>
            </p:nvSpPr>
            <p:spPr>
              <a:xfrm>
                <a:off x="5959027" y="3298225"/>
                <a:ext cx="94491" cy="12362"/>
              </a:xfrm>
              <a:custGeom>
                <a:avLst/>
                <a:gdLst>
                  <a:gd name="connsiteX0" fmla="*/ 2891 w 109400"/>
                  <a:gd name="connsiteY0" fmla="*/ 7928 h 16103"/>
                  <a:gd name="connsiteX1" fmla="*/ 58708 w 109400"/>
                  <a:gd name="connsiteY1" fmla="*/ 14786 h 16103"/>
                  <a:gd name="connsiteX2" fmla="*/ 108238 w 109400"/>
                  <a:gd name="connsiteY2" fmla="*/ 9738 h 16103"/>
                  <a:gd name="connsiteX3" fmla="*/ 107095 w 109400"/>
                  <a:gd name="connsiteY3" fmla="*/ 5356 h 16103"/>
                  <a:gd name="connsiteX4" fmla="*/ 5082 w 109400"/>
                  <a:gd name="connsiteY4" fmla="*/ 118 h 16103"/>
                  <a:gd name="connsiteX5" fmla="*/ 2891 w 109400"/>
                  <a:gd name="connsiteY5" fmla="*/ 7928 h 16103"/>
                  <a:gd name="connsiteX6" fmla="*/ 2891 w 109400"/>
                  <a:gd name="connsiteY6" fmla="*/ 7928 h 16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400" h="16103">
                    <a:moveTo>
                      <a:pt x="2891" y="7928"/>
                    </a:moveTo>
                    <a:cubicBezTo>
                      <a:pt x="21179" y="13262"/>
                      <a:pt x="39753" y="14024"/>
                      <a:pt x="58708" y="14786"/>
                    </a:cubicBezTo>
                    <a:cubicBezTo>
                      <a:pt x="75757" y="15548"/>
                      <a:pt x="92902" y="19168"/>
                      <a:pt x="108238" y="9738"/>
                    </a:cubicBezTo>
                    <a:cubicBezTo>
                      <a:pt x="110333" y="8500"/>
                      <a:pt x="109381" y="5547"/>
                      <a:pt x="107095" y="5356"/>
                    </a:cubicBezTo>
                    <a:cubicBezTo>
                      <a:pt x="73852" y="3261"/>
                      <a:pt x="37467" y="7547"/>
                      <a:pt x="5082" y="118"/>
                    </a:cubicBezTo>
                    <a:cubicBezTo>
                      <a:pt x="-62" y="-1025"/>
                      <a:pt x="-2157" y="6499"/>
                      <a:pt x="2891" y="7928"/>
                    </a:cubicBezTo>
                    <a:lnTo>
                      <a:pt x="2891" y="7928"/>
                    </a:lnTo>
                    <a:close/>
                  </a:path>
                </a:pathLst>
              </a:custGeom>
              <a:solidFill>
                <a:srgbClr val="2E34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01" name="Freeform: Shape 800">
                <a:extLst>
                  <a:ext uri="{FF2B5EF4-FFF2-40B4-BE49-F238E27FC236}">
                    <a16:creationId xmlns:a16="http://schemas.microsoft.com/office/drawing/2014/main" id="{1229AB4D-BC6E-45C5-8F21-6BF70F0A7C33}"/>
                  </a:ext>
                </a:extLst>
              </p:cNvPr>
              <p:cNvSpPr/>
              <p:nvPr/>
            </p:nvSpPr>
            <p:spPr>
              <a:xfrm>
                <a:off x="5965268" y="3282267"/>
                <a:ext cx="84500" cy="9892"/>
              </a:xfrm>
              <a:custGeom>
                <a:avLst/>
                <a:gdLst>
                  <a:gd name="connsiteX0" fmla="*/ 1707 w 148131"/>
                  <a:gd name="connsiteY0" fmla="*/ 6063 h 22576"/>
                  <a:gd name="connsiteX1" fmla="*/ 81051 w 148131"/>
                  <a:gd name="connsiteY1" fmla="*/ 21779 h 22576"/>
                  <a:gd name="connsiteX2" fmla="*/ 147154 w 148131"/>
                  <a:gd name="connsiteY2" fmla="*/ 9492 h 22576"/>
                  <a:gd name="connsiteX3" fmla="*/ 144868 w 148131"/>
                  <a:gd name="connsiteY3" fmla="*/ 4063 h 22576"/>
                  <a:gd name="connsiteX4" fmla="*/ 4184 w 148131"/>
                  <a:gd name="connsiteY4" fmla="*/ 62 h 22576"/>
                  <a:gd name="connsiteX5" fmla="*/ 1707 w 148131"/>
                  <a:gd name="connsiteY5" fmla="*/ 6063 h 22576"/>
                  <a:gd name="connsiteX6" fmla="*/ 1707 w 148131"/>
                  <a:gd name="connsiteY6" fmla="*/ 6063 h 22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8131" h="22576">
                    <a:moveTo>
                      <a:pt x="1707" y="6063"/>
                    </a:moveTo>
                    <a:cubicBezTo>
                      <a:pt x="27234" y="18541"/>
                      <a:pt x="53142" y="19874"/>
                      <a:pt x="81051" y="21779"/>
                    </a:cubicBezTo>
                    <a:cubicBezTo>
                      <a:pt x="104101" y="23303"/>
                      <a:pt x="128390" y="24161"/>
                      <a:pt x="147154" y="9492"/>
                    </a:cubicBezTo>
                    <a:cubicBezTo>
                      <a:pt x="149345" y="7778"/>
                      <a:pt x="147535" y="3872"/>
                      <a:pt x="144868" y="4063"/>
                    </a:cubicBezTo>
                    <a:cubicBezTo>
                      <a:pt x="97148" y="6920"/>
                      <a:pt x="51714" y="7682"/>
                      <a:pt x="4184" y="62"/>
                    </a:cubicBezTo>
                    <a:cubicBezTo>
                      <a:pt x="850" y="-604"/>
                      <a:pt x="-1912" y="4253"/>
                      <a:pt x="1707" y="6063"/>
                    </a:cubicBezTo>
                    <a:lnTo>
                      <a:pt x="1707" y="6063"/>
                    </a:lnTo>
                    <a:close/>
                  </a:path>
                </a:pathLst>
              </a:custGeom>
              <a:solidFill>
                <a:srgbClr val="2E34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02" name="Freeform: Shape 801">
                <a:extLst>
                  <a:ext uri="{FF2B5EF4-FFF2-40B4-BE49-F238E27FC236}">
                    <a16:creationId xmlns:a16="http://schemas.microsoft.com/office/drawing/2014/main" id="{6CF273E4-8F09-43A1-BBBE-6BA348EFF446}"/>
                  </a:ext>
                </a:extLst>
              </p:cNvPr>
              <p:cNvSpPr/>
              <p:nvPr/>
            </p:nvSpPr>
            <p:spPr>
              <a:xfrm>
                <a:off x="5965268" y="3244716"/>
                <a:ext cx="81854" cy="21984"/>
              </a:xfrm>
              <a:custGeom>
                <a:avLst/>
                <a:gdLst>
                  <a:gd name="connsiteX0" fmla="*/ 1445 w 153255"/>
                  <a:gd name="connsiteY0" fmla="*/ 7800 h 22474"/>
                  <a:gd name="connsiteX1" fmla="*/ 73549 w 153255"/>
                  <a:gd name="connsiteY1" fmla="*/ 20944 h 22474"/>
                  <a:gd name="connsiteX2" fmla="*/ 152226 w 153255"/>
                  <a:gd name="connsiteY2" fmla="*/ 6942 h 22474"/>
                  <a:gd name="connsiteX3" fmla="*/ 149654 w 153255"/>
                  <a:gd name="connsiteY3" fmla="*/ 751 h 22474"/>
                  <a:gd name="connsiteX4" fmla="*/ 2874 w 153255"/>
                  <a:gd name="connsiteY4" fmla="*/ 2275 h 22474"/>
                  <a:gd name="connsiteX5" fmla="*/ 1445 w 153255"/>
                  <a:gd name="connsiteY5" fmla="*/ 7800 h 22474"/>
                  <a:gd name="connsiteX6" fmla="*/ 1445 w 153255"/>
                  <a:gd name="connsiteY6" fmla="*/ 7800 h 224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255" h="22474">
                    <a:moveTo>
                      <a:pt x="1445" y="7800"/>
                    </a:moveTo>
                    <a:cubicBezTo>
                      <a:pt x="23829" y="20468"/>
                      <a:pt x="48594" y="19611"/>
                      <a:pt x="73549" y="20944"/>
                    </a:cubicBezTo>
                    <a:cubicBezTo>
                      <a:pt x="99648" y="22278"/>
                      <a:pt x="132318" y="27326"/>
                      <a:pt x="152226" y="6942"/>
                    </a:cubicBezTo>
                    <a:cubicBezTo>
                      <a:pt x="154512" y="4561"/>
                      <a:pt x="152702" y="942"/>
                      <a:pt x="149654" y="751"/>
                    </a:cubicBezTo>
                    <a:cubicBezTo>
                      <a:pt x="101172" y="-2868"/>
                      <a:pt x="51642" y="8085"/>
                      <a:pt x="2874" y="2275"/>
                    </a:cubicBezTo>
                    <a:cubicBezTo>
                      <a:pt x="-174" y="1894"/>
                      <a:pt x="-1032" y="6466"/>
                      <a:pt x="1445" y="7800"/>
                    </a:cubicBezTo>
                    <a:lnTo>
                      <a:pt x="1445" y="7800"/>
                    </a:lnTo>
                    <a:close/>
                  </a:path>
                </a:pathLst>
              </a:custGeom>
              <a:solidFill>
                <a:srgbClr val="2E34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03" name="Freeform: Shape 802">
                <a:extLst>
                  <a:ext uri="{FF2B5EF4-FFF2-40B4-BE49-F238E27FC236}">
                    <a16:creationId xmlns:a16="http://schemas.microsoft.com/office/drawing/2014/main" id="{B095E51A-B144-4DB5-811F-7DD3AFBB0041}"/>
                  </a:ext>
                </a:extLst>
              </p:cNvPr>
              <p:cNvSpPr/>
              <p:nvPr/>
            </p:nvSpPr>
            <p:spPr>
              <a:xfrm>
                <a:off x="5954696" y="3188043"/>
                <a:ext cx="98822" cy="18942"/>
              </a:xfrm>
              <a:custGeom>
                <a:avLst/>
                <a:gdLst>
                  <a:gd name="connsiteX0" fmla="*/ 778 w 184151"/>
                  <a:gd name="connsiteY0" fmla="*/ 9528 h 23258"/>
                  <a:gd name="connsiteX1" fmla="*/ 83455 w 184151"/>
                  <a:gd name="connsiteY1" fmla="*/ 22863 h 23258"/>
                  <a:gd name="connsiteX2" fmla="*/ 182039 w 184151"/>
                  <a:gd name="connsiteY2" fmla="*/ 8671 h 23258"/>
                  <a:gd name="connsiteX3" fmla="*/ 179848 w 184151"/>
                  <a:gd name="connsiteY3" fmla="*/ 575 h 23258"/>
                  <a:gd name="connsiteX4" fmla="*/ 2683 w 184151"/>
                  <a:gd name="connsiteY4" fmla="*/ 5052 h 23258"/>
                  <a:gd name="connsiteX5" fmla="*/ 778 w 184151"/>
                  <a:gd name="connsiteY5" fmla="*/ 9528 h 23258"/>
                  <a:gd name="connsiteX6" fmla="*/ 778 w 184151"/>
                  <a:gd name="connsiteY6" fmla="*/ 9528 h 23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4151" h="23258">
                    <a:moveTo>
                      <a:pt x="778" y="9528"/>
                    </a:moveTo>
                    <a:cubicBezTo>
                      <a:pt x="21352" y="27435"/>
                      <a:pt x="58024" y="22578"/>
                      <a:pt x="83455" y="22863"/>
                    </a:cubicBezTo>
                    <a:cubicBezTo>
                      <a:pt x="113364" y="23244"/>
                      <a:pt x="155560" y="24483"/>
                      <a:pt x="182039" y="8671"/>
                    </a:cubicBezTo>
                    <a:cubicBezTo>
                      <a:pt x="185849" y="6385"/>
                      <a:pt x="184135" y="765"/>
                      <a:pt x="179848" y="575"/>
                    </a:cubicBezTo>
                    <a:cubicBezTo>
                      <a:pt x="120889" y="-2473"/>
                      <a:pt x="61834" y="7719"/>
                      <a:pt x="2683" y="5052"/>
                    </a:cubicBezTo>
                    <a:cubicBezTo>
                      <a:pt x="397" y="4861"/>
                      <a:pt x="-936" y="8004"/>
                      <a:pt x="778" y="9528"/>
                    </a:cubicBezTo>
                    <a:lnTo>
                      <a:pt x="778" y="9528"/>
                    </a:lnTo>
                    <a:close/>
                  </a:path>
                </a:pathLst>
              </a:custGeom>
              <a:solidFill>
                <a:srgbClr val="2E343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E65CD878-4775-478B-B810-90592C42DB5B}"/>
                </a:ext>
              </a:extLst>
            </p:cNvPr>
            <p:cNvSpPr/>
            <p:nvPr/>
          </p:nvSpPr>
          <p:spPr>
            <a:xfrm>
              <a:off x="6000497" y="3365313"/>
              <a:ext cx="339676" cy="346079"/>
            </a:xfrm>
            <a:custGeom>
              <a:avLst/>
              <a:gdLst>
                <a:gd name="connsiteX0" fmla="*/ 234375 w 339676"/>
                <a:gd name="connsiteY0" fmla="*/ 33206 h 346079"/>
                <a:gd name="connsiteX1" fmla="*/ 250568 w 339676"/>
                <a:gd name="connsiteY1" fmla="*/ 19109 h 346079"/>
                <a:gd name="connsiteX2" fmla="*/ 243424 w 339676"/>
                <a:gd name="connsiteY2" fmla="*/ 3869 h 346079"/>
                <a:gd name="connsiteX3" fmla="*/ 98454 w 339676"/>
                <a:gd name="connsiteY3" fmla="*/ 59 h 346079"/>
                <a:gd name="connsiteX4" fmla="*/ 82737 w 339676"/>
                <a:gd name="connsiteY4" fmla="*/ 1487 h 346079"/>
                <a:gd name="connsiteX5" fmla="*/ 72260 w 339676"/>
                <a:gd name="connsiteY5" fmla="*/ 12346 h 346079"/>
                <a:gd name="connsiteX6" fmla="*/ 79880 w 339676"/>
                <a:gd name="connsiteY6" fmla="*/ 23109 h 346079"/>
                <a:gd name="connsiteX7" fmla="*/ 97406 w 339676"/>
                <a:gd name="connsiteY7" fmla="*/ 40635 h 346079"/>
                <a:gd name="connsiteX8" fmla="*/ 88833 w 339676"/>
                <a:gd name="connsiteY8" fmla="*/ 76925 h 346079"/>
                <a:gd name="connsiteX9" fmla="*/ 8633 w 339676"/>
                <a:gd name="connsiteY9" fmla="*/ 198941 h 346079"/>
                <a:gd name="connsiteX10" fmla="*/ 18444 w 339676"/>
                <a:gd name="connsiteY10" fmla="*/ 285142 h 346079"/>
                <a:gd name="connsiteX11" fmla="*/ 51591 w 339676"/>
                <a:gd name="connsiteY11" fmla="*/ 307145 h 346079"/>
                <a:gd name="connsiteX12" fmla="*/ 106455 w 339676"/>
                <a:gd name="connsiteY12" fmla="*/ 315622 h 346079"/>
                <a:gd name="connsiteX13" fmla="*/ 106645 w 339676"/>
                <a:gd name="connsiteY13" fmla="*/ 331338 h 346079"/>
                <a:gd name="connsiteX14" fmla="*/ 230089 w 339676"/>
                <a:gd name="connsiteY14" fmla="*/ 343625 h 346079"/>
                <a:gd name="connsiteX15" fmla="*/ 253521 w 339676"/>
                <a:gd name="connsiteY15" fmla="*/ 329433 h 346079"/>
                <a:gd name="connsiteX16" fmla="*/ 253235 w 339676"/>
                <a:gd name="connsiteY16" fmla="*/ 316955 h 346079"/>
                <a:gd name="connsiteX17" fmla="*/ 289430 w 339676"/>
                <a:gd name="connsiteY17" fmla="*/ 306383 h 346079"/>
                <a:gd name="connsiteX18" fmla="*/ 335626 w 339676"/>
                <a:gd name="connsiteY18" fmla="*/ 259043 h 346079"/>
                <a:gd name="connsiteX19" fmla="*/ 314195 w 339676"/>
                <a:gd name="connsiteY19" fmla="*/ 153221 h 346079"/>
                <a:gd name="connsiteX20" fmla="*/ 254568 w 339676"/>
                <a:gd name="connsiteY20" fmla="*/ 76925 h 346079"/>
                <a:gd name="connsiteX21" fmla="*/ 234375 w 339676"/>
                <a:gd name="connsiteY21" fmla="*/ 33206 h 346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39676" h="346079">
                  <a:moveTo>
                    <a:pt x="234375" y="33206"/>
                  </a:moveTo>
                  <a:cubicBezTo>
                    <a:pt x="237519" y="27776"/>
                    <a:pt x="245805" y="24728"/>
                    <a:pt x="250568" y="19109"/>
                  </a:cubicBezTo>
                  <a:cubicBezTo>
                    <a:pt x="255521" y="13203"/>
                    <a:pt x="251235" y="4059"/>
                    <a:pt x="243424" y="3869"/>
                  </a:cubicBezTo>
                  <a:cubicBezTo>
                    <a:pt x="195037" y="2630"/>
                    <a:pt x="146745" y="1297"/>
                    <a:pt x="98454" y="59"/>
                  </a:cubicBezTo>
                  <a:cubicBezTo>
                    <a:pt x="93120" y="-37"/>
                    <a:pt x="87690" y="-227"/>
                    <a:pt x="82737" y="1487"/>
                  </a:cubicBezTo>
                  <a:cubicBezTo>
                    <a:pt x="77784" y="3202"/>
                    <a:pt x="73212" y="7107"/>
                    <a:pt x="72260" y="12346"/>
                  </a:cubicBezTo>
                  <a:cubicBezTo>
                    <a:pt x="71403" y="17299"/>
                    <a:pt x="75022" y="21776"/>
                    <a:pt x="79880" y="23109"/>
                  </a:cubicBezTo>
                  <a:cubicBezTo>
                    <a:pt x="94739" y="27014"/>
                    <a:pt x="96549" y="33872"/>
                    <a:pt x="97406" y="40635"/>
                  </a:cubicBezTo>
                  <a:cubicBezTo>
                    <a:pt x="99120" y="53303"/>
                    <a:pt x="95977" y="66257"/>
                    <a:pt x="88833" y="76925"/>
                  </a:cubicBezTo>
                  <a:cubicBezTo>
                    <a:pt x="61687" y="117407"/>
                    <a:pt x="27111" y="153697"/>
                    <a:pt x="8633" y="198941"/>
                  </a:cubicBezTo>
                  <a:cubicBezTo>
                    <a:pt x="-3083" y="227706"/>
                    <a:pt x="-5559" y="265520"/>
                    <a:pt x="18444" y="285142"/>
                  </a:cubicBezTo>
                  <a:cubicBezTo>
                    <a:pt x="27778" y="292762"/>
                    <a:pt x="39970" y="303811"/>
                    <a:pt x="51591" y="307145"/>
                  </a:cubicBezTo>
                  <a:cubicBezTo>
                    <a:pt x="69974" y="312479"/>
                    <a:pt x="88071" y="310288"/>
                    <a:pt x="106455" y="315622"/>
                  </a:cubicBezTo>
                  <a:cubicBezTo>
                    <a:pt x="112836" y="322385"/>
                    <a:pt x="103692" y="321718"/>
                    <a:pt x="106645" y="331338"/>
                  </a:cubicBezTo>
                  <a:cubicBezTo>
                    <a:pt x="111884" y="348674"/>
                    <a:pt x="191894" y="347626"/>
                    <a:pt x="230089" y="343625"/>
                  </a:cubicBezTo>
                  <a:cubicBezTo>
                    <a:pt x="239900" y="342578"/>
                    <a:pt x="251901" y="339149"/>
                    <a:pt x="253521" y="329433"/>
                  </a:cubicBezTo>
                  <a:cubicBezTo>
                    <a:pt x="254187" y="325337"/>
                    <a:pt x="252663" y="321051"/>
                    <a:pt x="253235" y="316955"/>
                  </a:cubicBezTo>
                  <a:cubicBezTo>
                    <a:pt x="253902" y="312479"/>
                    <a:pt x="269427" y="312288"/>
                    <a:pt x="289430" y="306383"/>
                  </a:cubicBezTo>
                  <a:cubicBezTo>
                    <a:pt x="306099" y="301525"/>
                    <a:pt x="320958" y="296762"/>
                    <a:pt x="335626" y="259043"/>
                  </a:cubicBezTo>
                  <a:cubicBezTo>
                    <a:pt x="347342" y="228944"/>
                    <a:pt x="331626" y="180462"/>
                    <a:pt x="314195" y="153221"/>
                  </a:cubicBezTo>
                  <a:cubicBezTo>
                    <a:pt x="296764" y="125979"/>
                    <a:pt x="272380" y="103881"/>
                    <a:pt x="254568" y="76925"/>
                  </a:cubicBezTo>
                  <a:cubicBezTo>
                    <a:pt x="245329" y="63019"/>
                    <a:pt x="225993" y="47588"/>
                    <a:pt x="234375" y="33206"/>
                  </a:cubicBezTo>
                  <a:close/>
                </a:path>
              </a:pathLst>
            </a:custGeom>
            <a:solidFill>
              <a:srgbClr val="E89E3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549FE2FA-8E6A-4979-984E-2BEDD1C53871}"/>
                </a:ext>
              </a:extLst>
            </p:cNvPr>
            <p:cNvSpPr/>
            <p:nvPr/>
          </p:nvSpPr>
          <p:spPr>
            <a:xfrm>
              <a:off x="6096716" y="3359112"/>
              <a:ext cx="140598" cy="23287"/>
            </a:xfrm>
            <a:custGeom>
              <a:avLst/>
              <a:gdLst>
                <a:gd name="connsiteX0" fmla="*/ 3474 w 140598"/>
                <a:gd name="connsiteY0" fmla="*/ 14928 h 23287"/>
                <a:gd name="connsiteX1" fmla="*/ 71007 w 140598"/>
                <a:gd name="connsiteY1" fmla="*/ 22358 h 23287"/>
                <a:gd name="connsiteX2" fmla="*/ 137872 w 140598"/>
                <a:gd name="connsiteY2" fmla="*/ 16738 h 23287"/>
                <a:gd name="connsiteX3" fmla="*/ 137872 w 140598"/>
                <a:gd name="connsiteY3" fmla="*/ 7118 h 23287"/>
                <a:gd name="connsiteX4" fmla="*/ 61768 w 140598"/>
                <a:gd name="connsiteY4" fmla="*/ 2736 h 23287"/>
                <a:gd name="connsiteX5" fmla="*/ 1760 w 140598"/>
                <a:gd name="connsiteY5" fmla="*/ 8165 h 23287"/>
                <a:gd name="connsiteX6" fmla="*/ 3474 w 140598"/>
                <a:gd name="connsiteY6" fmla="*/ 14928 h 23287"/>
                <a:gd name="connsiteX7" fmla="*/ 3474 w 140598"/>
                <a:gd name="connsiteY7" fmla="*/ 14928 h 2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598" h="23287">
                  <a:moveTo>
                    <a:pt x="3474" y="14928"/>
                  </a:moveTo>
                  <a:cubicBezTo>
                    <a:pt x="26144" y="17024"/>
                    <a:pt x="47956" y="21405"/>
                    <a:pt x="71007" y="22358"/>
                  </a:cubicBezTo>
                  <a:cubicBezTo>
                    <a:pt x="91771" y="23310"/>
                    <a:pt x="118727" y="25406"/>
                    <a:pt x="137872" y="16738"/>
                  </a:cubicBezTo>
                  <a:cubicBezTo>
                    <a:pt x="141968" y="14928"/>
                    <a:pt x="141016" y="9213"/>
                    <a:pt x="137872" y="7118"/>
                  </a:cubicBezTo>
                  <a:cubicBezTo>
                    <a:pt x="117489" y="-6217"/>
                    <a:pt x="85199" y="3403"/>
                    <a:pt x="61768" y="2736"/>
                  </a:cubicBezTo>
                  <a:cubicBezTo>
                    <a:pt x="43384" y="2260"/>
                    <a:pt x="18333" y="-1836"/>
                    <a:pt x="1760" y="8165"/>
                  </a:cubicBezTo>
                  <a:cubicBezTo>
                    <a:pt x="-1479" y="10166"/>
                    <a:pt x="141" y="14547"/>
                    <a:pt x="3474" y="14928"/>
                  </a:cubicBezTo>
                  <a:lnTo>
                    <a:pt x="3474" y="14928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625728A-28AF-4600-AE53-ACEB3DD181DF}"/>
                </a:ext>
              </a:extLst>
            </p:cNvPr>
            <p:cNvSpPr/>
            <p:nvPr/>
          </p:nvSpPr>
          <p:spPr>
            <a:xfrm>
              <a:off x="6012103" y="3552423"/>
              <a:ext cx="36371" cy="81366"/>
            </a:xfrm>
            <a:custGeom>
              <a:avLst/>
              <a:gdLst>
                <a:gd name="connsiteX0" fmla="*/ 28842 w 36371"/>
                <a:gd name="connsiteY0" fmla="*/ 1163 h 81366"/>
                <a:gd name="connsiteX1" fmla="*/ 4648 w 36371"/>
                <a:gd name="connsiteY1" fmla="*/ 38691 h 81366"/>
                <a:gd name="connsiteX2" fmla="*/ 8649 w 36371"/>
                <a:gd name="connsiteY2" fmla="*/ 79839 h 81366"/>
                <a:gd name="connsiteX3" fmla="*/ 21888 w 36371"/>
                <a:gd name="connsiteY3" fmla="*/ 58313 h 81366"/>
                <a:gd name="connsiteX4" fmla="*/ 35604 w 36371"/>
                <a:gd name="connsiteY4" fmla="*/ 6497 h 81366"/>
                <a:gd name="connsiteX5" fmla="*/ 28842 w 36371"/>
                <a:gd name="connsiteY5" fmla="*/ 1163 h 81366"/>
                <a:gd name="connsiteX6" fmla="*/ 28842 w 36371"/>
                <a:gd name="connsiteY6" fmla="*/ 1163 h 8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371" h="81366">
                  <a:moveTo>
                    <a:pt x="28842" y="1163"/>
                  </a:moveTo>
                  <a:cubicBezTo>
                    <a:pt x="17602" y="12117"/>
                    <a:pt x="10458" y="24118"/>
                    <a:pt x="4648" y="38691"/>
                  </a:cubicBezTo>
                  <a:cubicBezTo>
                    <a:pt x="267" y="49645"/>
                    <a:pt x="-4686" y="73172"/>
                    <a:pt x="8649" y="79839"/>
                  </a:cubicBezTo>
                  <a:cubicBezTo>
                    <a:pt x="23412" y="87174"/>
                    <a:pt x="21984" y="66123"/>
                    <a:pt x="21888" y="58313"/>
                  </a:cubicBezTo>
                  <a:cubicBezTo>
                    <a:pt x="21603" y="42882"/>
                    <a:pt x="26556" y="19356"/>
                    <a:pt x="35604" y="6497"/>
                  </a:cubicBezTo>
                  <a:cubicBezTo>
                    <a:pt x="38557" y="2306"/>
                    <a:pt x="32271" y="-2171"/>
                    <a:pt x="28842" y="1163"/>
                  </a:cubicBezTo>
                  <a:lnTo>
                    <a:pt x="28842" y="1163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F8F1AA98-2F73-4343-A9F2-11D749433FE2}"/>
                </a:ext>
              </a:extLst>
            </p:cNvPr>
            <p:cNvSpPr/>
            <p:nvPr/>
          </p:nvSpPr>
          <p:spPr>
            <a:xfrm>
              <a:off x="6080371" y="3564365"/>
              <a:ext cx="25352" cy="78561"/>
            </a:xfrm>
            <a:custGeom>
              <a:avLst/>
              <a:gdLst>
                <a:gd name="connsiteX0" fmla="*/ 16962 w 25352"/>
                <a:gd name="connsiteY0" fmla="*/ 2175 h 78561"/>
                <a:gd name="connsiteX1" fmla="*/ 5817 w 25352"/>
                <a:gd name="connsiteY1" fmla="*/ 36750 h 78561"/>
                <a:gd name="connsiteX2" fmla="*/ 7 w 25352"/>
                <a:gd name="connsiteY2" fmla="*/ 69135 h 78561"/>
                <a:gd name="connsiteX3" fmla="*/ 6960 w 25352"/>
                <a:gd name="connsiteY3" fmla="*/ 78279 h 78561"/>
                <a:gd name="connsiteX4" fmla="*/ 19533 w 25352"/>
                <a:gd name="connsiteY4" fmla="*/ 58848 h 78561"/>
                <a:gd name="connsiteX5" fmla="*/ 25344 w 25352"/>
                <a:gd name="connsiteY5" fmla="*/ 4461 h 78561"/>
                <a:gd name="connsiteX6" fmla="*/ 16962 w 25352"/>
                <a:gd name="connsiteY6" fmla="*/ 2175 h 78561"/>
                <a:gd name="connsiteX7" fmla="*/ 16962 w 25352"/>
                <a:gd name="connsiteY7" fmla="*/ 2175 h 78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2" h="78561">
                  <a:moveTo>
                    <a:pt x="16962" y="2175"/>
                  </a:moveTo>
                  <a:cubicBezTo>
                    <a:pt x="11056" y="12843"/>
                    <a:pt x="8389" y="24844"/>
                    <a:pt x="5817" y="36750"/>
                  </a:cubicBezTo>
                  <a:cubicBezTo>
                    <a:pt x="3531" y="47514"/>
                    <a:pt x="-183" y="58086"/>
                    <a:pt x="7" y="69135"/>
                  </a:cubicBezTo>
                  <a:cubicBezTo>
                    <a:pt x="102" y="73136"/>
                    <a:pt x="2769" y="77517"/>
                    <a:pt x="6960" y="78279"/>
                  </a:cubicBezTo>
                  <a:cubicBezTo>
                    <a:pt x="19724" y="80661"/>
                    <a:pt x="18200" y="67421"/>
                    <a:pt x="19533" y="58848"/>
                  </a:cubicBezTo>
                  <a:cubicBezTo>
                    <a:pt x="22486" y="40846"/>
                    <a:pt x="24677" y="22749"/>
                    <a:pt x="25344" y="4461"/>
                  </a:cubicBezTo>
                  <a:cubicBezTo>
                    <a:pt x="25629" y="-16"/>
                    <a:pt x="19152" y="-1731"/>
                    <a:pt x="16962" y="2175"/>
                  </a:cubicBezTo>
                  <a:lnTo>
                    <a:pt x="16962" y="2175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525F0AD1-64FE-4B81-BF74-09D2E17C2B89}"/>
                </a:ext>
              </a:extLst>
            </p:cNvPr>
            <p:cNvSpPr/>
            <p:nvPr/>
          </p:nvSpPr>
          <p:spPr>
            <a:xfrm>
              <a:off x="6165920" y="3570040"/>
              <a:ext cx="21224" cy="80034"/>
            </a:xfrm>
            <a:custGeom>
              <a:avLst/>
              <a:gdLst>
                <a:gd name="connsiteX0" fmla="*/ 6660 w 21224"/>
                <a:gd name="connsiteY0" fmla="*/ 2501 h 80034"/>
                <a:gd name="connsiteX1" fmla="*/ 1135 w 21224"/>
                <a:gd name="connsiteY1" fmla="*/ 41172 h 80034"/>
                <a:gd name="connsiteX2" fmla="*/ 5898 w 21224"/>
                <a:gd name="connsiteY2" fmla="*/ 78034 h 80034"/>
                <a:gd name="connsiteX3" fmla="*/ 15423 w 21224"/>
                <a:gd name="connsiteY3" fmla="*/ 78034 h 80034"/>
                <a:gd name="connsiteX4" fmla="*/ 20090 w 21224"/>
                <a:gd name="connsiteY4" fmla="*/ 46506 h 80034"/>
                <a:gd name="connsiteX5" fmla="*/ 13518 w 21224"/>
                <a:gd name="connsiteY5" fmla="*/ 2501 h 80034"/>
                <a:gd name="connsiteX6" fmla="*/ 6660 w 21224"/>
                <a:gd name="connsiteY6" fmla="*/ 2501 h 80034"/>
                <a:gd name="connsiteX7" fmla="*/ 6660 w 21224"/>
                <a:gd name="connsiteY7" fmla="*/ 2501 h 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4" h="80034">
                  <a:moveTo>
                    <a:pt x="6660" y="2501"/>
                  </a:moveTo>
                  <a:cubicBezTo>
                    <a:pt x="1897" y="14502"/>
                    <a:pt x="1992" y="28409"/>
                    <a:pt x="1135" y="41172"/>
                  </a:cubicBezTo>
                  <a:cubicBezTo>
                    <a:pt x="183" y="53745"/>
                    <a:pt x="-2389" y="67938"/>
                    <a:pt x="5898" y="78034"/>
                  </a:cubicBezTo>
                  <a:cubicBezTo>
                    <a:pt x="8184" y="80796"/>
                    <a:pt x="13137" y="80606"/>
                    <a:pt x="15423" y="78034"/>
                  </a:cubicBezTo>
                  <a:cubicBezTo>
                    <a:pt x="23709" y="68890"/>
                    <a:pt x="20947" y="58127"/>
                    <a:pt x="20090" y="46506"/>
                  </a:cubicBezTo>
                  <a:cubicBezTo>
                    <a:pt x="19042" y="32314"/>
                    <a:pt x="17994" y="15931"/>
                    <a:pt x="13518" y="2501"/>
                  </a:cubicBezTo>
                  <a:cubicBezTo>
                    <a:pt x="12279" y="-928"/>
                    <a:pt x="7898" y="-738"/>
                    <a:pt x="6660" y="2501"/>
                  </a:cubicBezTo>
                  <a:lnTo>
                    <a:pt x="6660" y="2501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011561C4-56F4-438B-AF0E-49E0883CE01A}"/>
                </a:ext>
              </a:extLst>
            </p:cNvPr>
            <p:cNvSpPr/>
            <p:nvPr/>
          </p:nvSpPr>
          <p:spPr>
            <a:xfrm>
              <a:off x="6244838" y="3581704"/>
              <a:ext cx="27271" cy="66280"/>
            </a:xfrm>
            <a:custGeom>
              <a:avLst/>
              <a:gdLst>
                <a:gd name="connsiteX0" fmla="*/ 228 w 27271"/>
                <a:gd name="connsiteY0" fmla="*/ 4457 h 66280"/>
                <a:gd name="connsiteX1" fmla="*/ 6895 w 27271"/>
                <a:gd name="connsiteY1" fmla="*/ 58655 h 66280"/>
                <a:gd name="connsiteX2" fmla="*/ 16896 w 27271"/>
                <a:gd name="connsiteY2" fmla="*/ 66275 h 66280"/>
                <a:gd name="connsiteX3" fmla="*/ 24231 w 27271"/>
                <a:gd name="connsiteY3" fmla="*/ 63227 h 66280"/>
                <a:gd name="connsiteX4" fmla="*/ 26898 w 27271"/>
                <a:gd name="connsiteY4" fmla="*/ 53130 h 66280"/>
                <a:gd name="connsiteX5" fmla="*/ 6133 w 27271"/>
                <a:gd name="connsiteY5" fmla="*/ 1028 h 66280"/>
                <a:gd name="connsiteX6" fmla="*/ 228 w 27271"/>
                <a:gd name="connsiteY6" fmla="*/ 4457 h 66280"/>
                <a:gd name="connsiteX7" fmla="*/ 228 w 27271"/>
                <a:gd name="connsiteY7" fmla="*/ 4457 h 6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271" h="66280">
                  <a:moveTo>
                    <a:pt x="228" y="4457"/>
                  </a:moveTo>
                  <a:cubicBezTo>
                    <a:pt x="6514" y="21317"/>
                    <a:pt x="2323" y="41224"/>
                    <a:pt x="6895" y="58655"/>
                  </a:cubicBezTo>
                  <a:cubicBezTo>
                    <a:pt x="8133" y="63227"/>
                    <a:pt x="12324" y="66179"/>
                    <a:pt x="16896" y="66275"/>
                  </a:cubicBezTo>
                  <a:cubicBezTo>
                    <a:pt x="20040" y="66370"/>
                    <a:pt x="21945" y="65227"/>
                    <a:pt x="24231" y="63227"/>
                  </a:cubicBezTo>
                  <a:cubicBezTo>
                    <a:pt x="26993" y="60941"/>
                    <a:pt x="27850" y="56369"/>
                    <a:pt x="26898" y="53130"/>
                  </a:cubicBezTo>
                  <a:cubicBezTo>
                    <a:pt x="21087" y="33890"/>
                    <a:pt x="20230" y="16364"/>
                    <a:pt x="6133" y="1028"/>
                  </a:cubicBezTo>
                  <a:cubicBezTo>
                    <a:pt x="3752" y="-1543"/>
                    <a:pt x="-1106" y="1124"/>
                    <a:pt x="228" y="4457"/>
                  </a:cubicBezTo>
                  <a:lnTo>
                    <a:pt x="228" y="4457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6F218A3E-75C4-4466-A43C-4AD465991BAF}"/>
                </a:ext>
              </a:extLst>
            </p:cNvPr>
            <p:cNvSpPr/>
            <p:nvPr/>
          </p:nvSpPr>
          <p:spPr>
            <a:xfrm>
              <a:off x="6303834" y="3579637"/>
              <a:ext cx="1866" cy="3013"/>
            </a:xfrm>
            <a:custGeom>
              <a:avLst/>
              <a:gdLst>
                <a:gd name="connsiteX0" fmla="*/ 1715 w 1866"/>
                <a:gd name="connsiteY0" fmla="*/ 2143 h 3013"/>
                <a:gd name="connsiteX1" fmla="*/ 857 w 1866"/>
                <a:gd name="connsiteY1" fmla="*/ 429 h 3013"/>
                <a:gd name="connsiteX2" fmla="*/ 0 w 1866"/>
                <a:gd name="connsiteY2" fmla="*/ 429 h 3013"/>
                <a:gd name="connsiteX3" fmla="*/ 1048 w 1866"/>
                <a:gd name="connsiteY3" fmla="*/ 2810 h 3013"/>
                <a:gd name="connsiteX4" fmla="*/ 1715 w 1866"/>
                <a:gd name="connsiteY4" fmla="*/ 2143 h 3013"/>
                <a:gd name="connsiteX5" fmla="*/ 1715 w 1866"/>
                <a:gd name="connsiteY5" fmla="*/ 2143 h 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6" h="3013">
                  <a:moveTo>
                    <a:pt x="1715" y="2143"/>
                  </a:moveTo>
                  <a:cubicBezTo>
                    <a:pt x="1429" y="1572"/>
                    <a:pt x="1143" y="1000"/>
                    <a:pt x="857" y="429"/>
                  </a:cubicBezTo>
                  <a:cubicBezTo>
                    <a:pt x="762" y="-143"/>
                    <a:pt x="0" y="-143"/>
                    <a:pt x="0" y="429"/>
                  </a:cubicBezTo>
                  <a:cubicBezTo>
                    <a:pt x="95" y="1476"/>
                    <a:pt x="286" y="2048"/>
                    <a:pt x="1048" y="2810"/>
                  </a:cubicBezTo>
                  <a:cubicBezTo>
                    <a:pt x="1429" y="3381"/>
                    <a:pt x="2191" y="2619"/>
                    <a:pt x="1715" y="2143"/>
                  </a:cubicBezTo>
                  <a:lnTo>
                    <a:pt x="1715" y="2143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7844EEEC-A89A-4123-B9E9-90F0BCD0C92A}"/>
                </a:ext>
              </a:extLst>
            </p:cNvPr>
            <p:cNvSpPr/>
            <p:nvPr/>
          </p:nvSpPr>
          <p:spPr>
            <a:xfrm>
              <a:off x="6306050" y="3576330"/>
              <a:ext cx="21996" cy="73632"/>
            </a:xfrm>
            <a:custGeom>
              <a:avLst/>
              <a:gdLst>
                <a:gd name="connsiteX0" fmla="*/ 546 w 21996"/>
                <a:gd name="connsiteY0" fmla="*/ 2402 h 73632"/>
                <a:gd name="connsiteX1" fmla="*/ 2642 w 21996"/>
                <a:gd name="connsiteY1" fmla="*/ 20309 h 73632"/>
                <a:gd name="connsiteX2" fmla="*/ 3594 w 21996"/>
                <a:gd name="connsiteY2" fmla="*/ 44883 h 73632"/>
                <a:gd name="connsiteX3" fmla="*/ 9881 w 21996"/>
                <a:gd name="connsiteY3" fmla="*/ 73173 h 73632"/>
                <a:gd name="connsiteX4" fmla="*/ 20549 w 21996"/>
                <a:gd name="connsiteY4" fmla="*/ 34406 h 73632"/>
                <a:gd name="connsiteX5" fmla="*/ 3309 w 21996"/>
                <a:gd name="connsiteY5" fmla="*/ 306 h 73632"/>
                <a:gd name="connsiteX6" fmla="*/ 546 w 21996"/>
                <a:gd name="connsiteY6" fmla="*/ 2402 h 73632"/>
                <a:gd name="connsiteX7" fmla="*/ 546 w 21996"/>
                <a:gd name="connsiteY7" fmla="*/ 2402 h 7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96" h="73632">
                  <a:moveTo>
                    <a:pt x="546" y="2402"/>
                  </a:moveTo>
                  <a:cubicBezTo>
                    <a:pt x="2547" y="7545"/>
                    <a:pt x="2070" y="14784"/>
                    <a:pt x="2642" y="20309"/>
                  </a:cubicBezTo>
                  <a:cubicBezTo>
                    <a:pt x="3594" y="28405"/>
                    <a:pt x="3975" y="36692"/>
                    <a:pt x="3594" y="44883"/>
                  </a:cubicBezTo>
                  <a:cubicBezTo>
                    <a:pt x="3213" y="51741"/>
                    <a:pt x="-7455" y="77364"/>
                    <a:pt x="9881" y="73173"/>
                  </a:cubicBezTo>
                  <a:cubicBezTo>
                    <a:pt x="25311" y="69363"/>
                    <a:pt x="22263" y="45836"/>
                    <a:pt x="20549" y="34406"/>
                  </a:cubicBezTo>
                  <a:cubicBezTo>
                    <a:pt x="18644" y="21928"/>
                    <a:pt x="14453" y="7355"/>
                    <a:pt x="3309" y="306"/>
                  </a:cubicBezTo>
                  <a:cubicBezTo>
                    <a:pt x="1975" y="-646"/>
                    <a:pt x="-120" y="783"/>
                    <a:pt x="546" y="2402"/>
                  </a:cubicBezTo>
                  <a:lnTo>
                    <a:pt x="546" y="2402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B4F577E1-4D1A-4A82-BA5B-D183030593AB}"/>
                </a:ext>
              </a:extLst>
            </p:cNvPr>
            <p:cNvSpPr/>
            <p:nvPr/>
          </p:nvSpPr>
          <p:spPr>
            <a:xfrm>
              <a:off x="6121669" y="3685507"/>
              <a:ext cx="15144" cy="15620"/>
            </a:xfrm>
            <a:custGeom>
              <a:avLst/>
              <a:gdLst>
                <a:gd name="connsiteX0" fmla="*/ 7572 w 15144"/>
                <a:gd name="connsiteY0" fmla="*/ 15621 h 15620"/>
                <a:gd name="connsiteX1" fmla="*/ 7572 w 15144"/>
                <a:gd name="connsiteY1" fmla="*/ 0 h 15620"/>
                <a:gd name="connsiteX2" fmla="*/ 7572 w 15144"/>
                <a:gd name="connsiteY2" fmla="*/ 15621 h 15620"/>
                <a:gd name="connsiteX3" fmla="*/ 7572 w 15144"/>
                <a:gd name="connsiteY3" fmla="*/ 15621 h 1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44" h="15620">
                  <a:moveTo>
                    <a:pt x="7572" y="15621"/>
                  </a:moveTo>
                  <a:cubicBezTo>
                    <a:pt x="17669" y="15621"/>
                    <a:pt x="17669" y="0"/>
                    <a:pt x="7572" y="0"/>
                  </a:cubicBezTo>
                  <a:cubicBezTo>
                    <a:pt x="-2524" y="0"/>
                    <a:pt x="-2524" y="15621"/>
                    <a:pt x="7572" y="15621"/>
                  </a:cubicBezTo>
                  <a:lnTo>
                    <a:pt x="7572" y="15621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FE3D9662-BE3A-4BDE-9BB1-7AA49EBA4FE1}"/>
                </a:ext>
              </a:extLst>
            </p:cNvPr>
            <p:cNvSpPr/>
            <p:nvPr/>
          </p:nvSpPr>
          <p:spPr>
            <a:xfrm>
              <a:off x="6148101" y="3688288"/>
              <a:ext cx="16922" cy="16450"/>
            </a:xfrm>
            <a:custGeom>
              <a:avLst/>
              <a:gdLst>
                <a:gd name="connsiteX0" fmla="*/ 0 w 16922"/>
                <a:gd name="connsiteY0" fmla="*/ 7983 h 16450"/>
                <a:gd name="connsiteX1" fmla="*/ 0 w 16922"/>
                <a:gd name="connsiteY1" fmla="*/ 8078 h 16450"/>
                <a:gd name="connsiteX2" fmla="*/ 10478 w 16922"/>
                <a:gd name="connsiteY2" fmla="*/ 16079 h 16450"/>
                <a:gd name="connsiteX3" fmla="*/ 11049 w 16922"/>
                <a:gd name="connsiteY3" fmla="*/ 15888 h 16450"/>
                <a:gd name="connsiteX4" fmla="*/ 16669 w 16922"/>
                <a:gd name="connsiteY4" fmla="*/ 10269 h 16450"/>
                <a:gd name="connsiteX5" fmla="*/ 12954 w 16922"/>
                <a:gd name="connsiteY5" fmla="*/ 1125 h 16450"/>
                <a:gd name="connsiteX6" fmla="*/ 12478 w 16922"/>
                <a:gd name="connsiteY6" fmla="*/ 934 h 16450"/>
                <a:gd name="connsiteX7" fmla="*/ 1143 w 16922"/>
                <a:gd name="connsiteY7" fmla="*/ 3887 h 16450"/>
                <a:gd name="connsiteX8" fmla="*/ 0 w 16922"/>
                <a:gd name="connsiteY8" fmla="*/ 7983 h 16450"/>
                <a:gd name="connsiteX9" fmla="*/ 0 w 16922"/>
                <a:gd name="connsiteY9" fmla="*/ 7983 h 16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22" h="16450">
                  <a:moveTo>
                    <a:pt x="0" y="7983"/>
                  </a:moveTo>
                  <a:cubicBezTo>
                    <a:pt x="0" y="7983"/>
                    <a:pt x="0" y="8078"/>
                    <a:pt x="0" y="8078"/>
                  </a:cubicBezTo>
                  <a:cubicBezTo>
                    <a:pt x="95" y="13317"/>
                    <a:pt x="5239" y="17793"/>
                    <a:pt x="10478" y="16079"/>
                  </a:cubicBezTo>
                  <a:cubicBezTo>
                    <a:pt x="10668" y="15984"/>
                    <a:pt x="10859" y="15984"/>
                    <a:pt x="11049" y="15888"/>
                  </a:cubicBezTo>
                  <a:cubicBezTo>
                    <a:pt x="13811" y="15031"/>
                    <a:pt x="15907" y="13031"/>
                    <a:pt x="16669" y="10269"/>
                  </a:cubicBezTo>
                  <a:cubicBezTo>
                    <a:pt x="17526" y="7125"/>
                    <a:pt x="16192" y="2553"/>
                    <a:pt x="12954" y="1125"/>
                  </a:cubicBezTo>
                  <a:cubicBezTo>
                    <a:pt x="12764" y="1029"/>
                    <a:pt x="12573" y="934"/>
                    <a:pt x="12478" y="934"/>
                  </a:cubicBezTo>
                  <a:cubicBezTo>
                    <a:pt x="8573" y="-685"/>
                    <a:pt x="3239" y="-495"/>
                    <a:pt x="1143" y="3887"/>
                  </a:cubicBezTo>
                  <a:cubicBezTo>
                    <a:pt x="476" y="5316"/>
                    <a:pt x="0" y="6363"/>
                    <a:pt x="0" y="7983"/>
                  </a:cubicBezTo>
                  <a:lnTo>
                    <a:pt x="0" y="7983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CC0AEFBC-D3F2-45B1-9068-97FFEA8A4C5F}"/>
                </a:ext>
              </a:extLst>
            </p:cNvPr>
            <p:cNvSpPr/>
            <p:nvPr/>
          </p:nvSpPr>
          <p:spPr>
            <a:xfrm>
              <a:off x="6175128" y="3688365"/>
              <a:ext cx="15287" cy="15716"/>
            </a:xfrm>
            <a:custGeom>
              <a:avLst/>
              <a:gdLst>
                <a:gd name="connsiteX0" fmla="*/ 7644 w 15287"/>
                <a:gd name="connsiteY0" fmla="*/ 15716 h 15716"/>
                <a:gd name="connsiteX1" fmla="*/ 7644 w 15287"/>
                <a:gd name="connsiteY1" fmla="*/ 0 h 15716"/>
                <a:gd name="connsiteX2" fmla="*/ 7644 w 15287"/>
                <a:gd name="connsiteY2" fmla="*/ 15716 h 15716"/>
                <a:gd name="connsiteX3" fmla="*/ 7644 w 15287"/>
                <a:gd name="connsiteY3" fmla="*/ 15716 h 1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87" h="15716">
                  <a:moveTo>
                    <a:pt x="7644" y="15716"/>
                  </a:moveTo>
                  <a:cubicBezTo>
                    <a:pt x="17836" y="15716"/>
                    <a:pt x="17836" y="0"/>
                    <a:pt x="7644" y="0"/>
                  </a:cubicBezTo>
                  <a:cubicBezTo>
                    <a:pt x="-2548" y="0"/>
                    <a:pt x="-2548" y="15716"/>
                    <a:pt x="7644" y="15716"/>
                  </a:cubicBezTo>
                  <a:lnTo>
                    <a:pt x="7644" y="15716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9B919A44-04B6-4518-BB58-7E9279397A27}"/>
                </a:ext>
              </a:extLst>
            </p:cNvPr>
            <p:cNvSpPr/>
            <p:nvPr/>
          </p:nvSpPr>
          <p:spPr>
            <a:xfrm>
              <a:off x="6199507" y="3687067"/>
              <a:ext cx="17709" cy="17743"/>
            </a:xfrm>
            <a:custGeom>
              <a:avLst/>
              <a:gdLst>
                <a:gd name="connsiteX0" fmla="*/ 2505 w 17709"/>
                <a:gd name="connsiteY0" fmla="*/ 14823 h 17743"/>
                <a:gd name="connsiteX1" fmla="*/ 2791 w 17709"/>
                <a:gd name="connsiteY1" fmla="*/ 15204 h 17743"/>
                <a:gd name="connsiteX2" fmla="*/ 15173 w 17709"/>
                <a:gd name="connsiteY2" fmla="*/ 15204 h 17743"/>
                <a:gd name="connsiteX3" fmla="*/ 15173 w 17709"/>
                <a:gd name="connsiteY3" fmla="*/ 2822 h 17743"/>
                <a:gd name="connsiteX4" fmla="*/ 14792 w 17709"/>
                <a:gd name="connsiteY4" fmla="*/ 2536 h 17743"/>
                <a:gd name="connsiteX5" fmla="*/ 2505 w 17709"/>
                <a:gd name="connsiteY5" fmla="*/ 2536 h 17743"/>
                <a:gd name="connsiteX6" fmla="*/ 2505 w 17709"/>
                <a:gd name="connsiteY6" fmla="*/ 14823 h 17743"/>
                <a:gd name="connsiteX7" fmla="*/ 2505 w 17709"/>
                <a:gd name="connsiteY7" fmla="*/ 14823 h 17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9" h="17743">
                  <a:moveTo>
                    <a:pt x="2505" y="14823"/>
                  </a:moveTo>
                  <a:cubicBezTo>
                    <a:pt x="2600" y="14919"/>
                    <a:pt x="2695" y="15109"/>
                    <a:pt x="2791" y="15204"/>
                  </a:cubicBezTo>
                  <a:cubicBezTo>
                    <a:pt x="5839" y="18824"/>
                    <a:pt x="12030" y="18348"/>
                    <a:pt x="15173" y="15204"/>
                  </a:cubicBezTo>
                  <a:cubicBezTo>
                    <a:pt x="18507" y="11871"/>
                    <a:pt x="18602" y="6156"/>
                    <a:pt x="15173" y="2822"/>
                  </a:cubicBezTo>
                  <a:cubicBezTo>
                    <a:pt x="15078" y="2727"/>
                    <a:pt x="14983" y="2631"/>
                    <a:pt x="14792" y="2536"/>
                  </a:cubicBezTo>
                  <a:cubicBezTo>
                    <a:pt x="11363" y="-798"/>
                    <a:pt x="5839" y="-893"/>
                    <a:pt x="2505" y="2536"/>
                  </a:cubicBezTo>
                  <a:cubicBezTo>
                    <a:pt x="-1115" y="6060"/>
                    <a:pt x="-543" y="11204"/>
                    <a:pt x="2505" y="14823"/>
                  </a:cubicBezTo>
                  <a:lnTo>
                    <a:pt x="2505" y="14823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25C0AB24-6BB9-4CA5-8222-CAC41A985413}"/>
                </a:ext>
              </a:extLst>
            </p:cNvPr>
            <p:cNvSpPr/>
            <p:nvPr/>
          </p:nvSpPr>
          <p:spPr>
            <a:xfrm>
              <a:off x="6228111" y="3684364"/>
              <a:ext cx="14858" cy="15335"/>
            </a:xfrm>
            <a:custGeom>
              <a:avLst/>
              <a:gdLst>
                <a:gd name="connsiteX0" fmla="*/ 7430 w 14858"/>
                <a:gd name="connsiteY0" fmla="*/ 15335 h 15335"/>
                <a:gd name="connsiteX1" fmla="*/ 7430 w 14858"/>
                <a:gd name="connsiteY1" fmla="*/ 0 h 15335"/>
                <a:gd name="connsiteX2" fmla="*/ 7430 w 14858"/>
                <a:gd name="connsiteY2" fmla="*/ 15335 h 15335"/>
                <a:gd name="connsiteX3" fmla="*/ 7430 w 14858"/>
                <a:gd name="connsiteY3" fmla="*/ 15335 h 1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58" h="15335">
                  <a:moveTo>
                    <a:pt x="7430" y="15335"/>
                  </a:moveTo>
                  <a:cubicBezTo>
                    <a:pt x="17335" y="15335"/>
                    <a:pt x="17335" y="0"/>
                    <a:pt x="7430" y="0"/>
                  </a:cubicBezTo>
                  <a:cubicBezTo>
                    <a:pt x="-2477" y="0"/>
                    <a:pt x="-2477" y="15335"/>
                    <a:pt x="7430" y="15335"/>
                  </a:cubicBezTo>
                  <a:lnTo>
                    <a:pt x="7430" y="15335"/>
                  </a:lnTo>
                  <a:close/>
                </a:path>
              </a:pathLst>
            </a:custGeom>
            <a:solidFill>
              <a:srgbClr val="415B7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89224C99-060D-41C1-8F2C-D1107EA7F582}"/>
                </a:ext>
              </a:extLst>
            </p:cNvPr>
            <p:cNvSpPr/>
            <p:nvPr/>
          </p:nvSpPr>
          <p:spPr>
            <a:xfrm>
              <a:off x="6049993" y="3531583"/>
              <a:ext cx="14358" cy="14859"/>
            </a:xfrm>
            <a:custGeom>
              <a:avLst/>
              <a:gdLst>
                <a:gd name="connsiteX0" fmla="*/ 7144 w 14358"/>
                <a:gd name="connsiteY0" fmla="*/ 14859 h 14859"/>
                <a:gd name="connsiteX1" fmla="*/ 7144 w 14358"/>
                <a:gd name="connsiteY1" fmla="*/ 0 h 14859"/>
                <a:gd name="connsiteX2" fmla="*/ 7144 w 14358"/>
                <a:gd name="connsiteY2" fmla="*/ 14859 h 14859"/>
                <a:gd name="connsiteX3" fmla="*/ 7144 w 14358"/>
                <a:gd name="connsiteY3" fmla="*/ 14859 h 14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58" h="14859">
                  <a:moveTo>
                    <a:pt x="7144" y="14859"/>
                  </a:moveTo>
                  <a:cubicBezTo>
                    <a:pt x="16764" y="14859"/>
                    <a:pt x="16764" y="0"/>
                    <a:pt x="7144" y="0"/>
                  </a:cubicBezTo>
                  <a:cubicBezTo>
                    <a:pt x="-2381" y="0"/>
                    <a:pt x="-2381" y="14859"/>
                    <a:pt x="7144" y="14859"/>
                  </a:cubicBezTo>
                  <a:lnTo>
                    <a:pt x="7144" y="14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24309C44-ABEA-495E-A81A-DA1032E63F37}"/>
                </a:ext>
              </a:extLst>
            </p:cNvPr>
            <p:cNvSpPr/>
            <p:nvPr/>
          </p:nvSpPr>
          <p:spPr>
            <a:xfrm>
              <a:off x="6067805" y="3509009"/>
              <a:ext cx="12001" cy="12382"/>
            </a:xfrm>
            <a:custGeom>
              <a:avLst/>
              <a:gdLst>
                <a:gd name="connsiteX0" fmla="*/ 6001 w 12001"/>
                <a:gd name="connsiteY0" fmla="*/ 12382 h 12382"/>
                <a:gd name="connsiteX1" fmla="*/ 6001 w 12001"/>
                <a:gd name="connsiteY1" fmla="*/ 0 h 12382"/>
                <a:gd name="connsiteX2" fmla="*/ 6001 w 12001"/>
                <a:gd name="connsiteY2" fmla="*/ 12382 h 12382"/>
                <a:gd name="connsiteX3" fmla="*/ 6001 w 12001"/>
                <a:gd name="connsiteY3" fmla="*/ 12382 h 12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" h="12382">
                  <a:moveTo>
                    <a:pt x="6001" y="12382"/>
                  </a:moveTo>
                  <a:cubicBezTo>
                    <a:pt x="14002" y="12382"/>
                    <a:pt x="14002" y="0"/>
                    <a:pt x="6001" y="0"/>
                  </a:cubicBezTo>
                  <a:cubicBezTo>
                    <a:pt x="-2000" y="95"/>
                    <a:pt x="-2000" y="12382"/>
                    <a:pt x="6001" y="12382"/>
                  </a:cubicBezTo>
                  <a:lnTo>
                    <a:pt x="6001" y="1238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897A9EA-C193-48A3-96EF-5E4A06C64C7D}"/>
                </a:ext>
              </a:extLst>
            </p:cNvPr>
            <p:cNvSpPr/>
            <p:nvPr/>
          </p:nvSpPr>
          <p:spPr>
            <a:xfrm>
              <a:off x="6078640" y="3490245"/>
              <a:ext cx="11930" cy="12382"/>
            </a:xfrm>
            <a:custGeom>
              <a:avLst/>
              <a:gdLst>
                <a:gd name="connsiteX0" fmla="*/ 5929 w 11930"/>
                <a:gd name="connsiteY0" fmla="*/ 12382 h 12382"/>
                <a:gd name="connsiteX1" fmla="*/ 5929 w 11930"/>
                <a:gd name="connsiteY1" fmla="*/ 0 h 12382"/>
                <a:gd name="connsiteX2" fmla="*/ 5929 w 11930"/>
                <a:gd name="connsiteY2" fmla="*/ 12382 h 12382"/>
                <a:gd name="connsiteX3" fmla="*/ 5929 w 11930"/>
                <a:gd name="connsiteY3" fmla="*/ 12382 h 12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930" h="12382">
                  <a:moveTo>
                    <a:pt x="5929" y="12382"/>
                  </a:moveTo>
                  <a:cubicBezTo>
                    <a:pt x="13930" y="12382"/>
                    <a:pt x="13930" y="0"/>
                    <a:pt x="5929" y="0"/>
                  </a:cubicBezTo>
                  <a:cubicBezTo>
                    <a:pt x="-1976" y="0"/>
                    <a:pt x="-1976" y="12382"/>
                    <a:pt x="5929" y="12382"/>
                  </a:cubicBezTo>
                  <a:lnTo>
                    <a:pt x="5929" y="1238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8602D3D6-FCE1-451C-8546-70DB135E870C}"/>
                </a:ext>
              </a:extLst>
            </p:cNvPr>
            <p:cNvSpPr/>
            <p:nvPr/>
          </p:nvSpPr>
          <p:spPr>
            <a:xfrm>
              <a:off x="6101952" y="3540442"/>
              <a:ext cx="12358" cy="12763"/>
            </a:xfrm>
            <a:custGeom>
              <a:avLst/>
              <a:gdLst>
                <a:gd name="connsiteX0" fmla="*/ 6144 w 12358"/>
                <a:gd name="connsiteY0" fmla="*/ 12764 h 12763"/>
                <a:gd name="connsiteX1" fmla="*/ 6144 w 12358"/>
                <a:gd name="connsiteY1" fmla="*/ 0 h 12763"/>
                <a:gd name="connsiteX2" fmla="*/ 6144 w 12358"/>
                <a:gd name="connsiteY2" fmla="*/ 12764 h 12763"/>
                <a:gd name="connsiteX3" fmla="*/ 6144 w 12358"/>
                <a:gd name="connsiteY3" fmla="*/ 12764 h 12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58" h="12763">
                  <a:moveTo>
                    <a:pt x="6144" y="12764"/>
                  </a:moveTo>
                  <a:cubicBezTo>
                    <a:pt x="14430" y="12764"/>
                    <a:pt x="14430" y="0"/>
                    <a:pt x="6144" y="0"/>
                  </a:cubicBezTo>
                  <a:cubicBezTo>
                    <a:pt x="-2048" y="0"/>
                    <a:pt x="-2048" y="12764"/>
                    <a:pt x="6144" y="12764"/>
                  </a:cubicBezTo>
                  <a:lnTo>
                    <a:pt x="6144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DB93CE36-CB0E-4506-8F3C-4910D898529B}"/>
                </a:ext>
              </a:extLst>
            </p:cNvPr>
            <p:cNvSpPr/>
            <p:nvPr/>
          </p:nvSpPr>
          <p:spPr>
            <a:xfrm>
              <a:off x="6111810" y="3520534"/>
              <a:ext cx="10287" cy="10667"/>
            </a:xfrm>
            <a:custGeom>
              <a:avLst/>
              <a:gdLst>
                <a:gd name="connsiteX0" fmla="*/ 5144 w 10287"/>
                <a:gd name="connsiteY0" fmla="*/ 10668 h 10667"/>
                <a:gd name="connsiteX1" fmla="*/ 5144 w 10287"/>
                <a:gd name="connsiteY1" fmla="*/ 0 h 10667"/>
                <a:gd name="connsiteX2" fmla="*/ 5144 w 10287"/>
                <a:gd name="connsiteY2" fmla="*/ 10668 h 10667"/>
                <a:gd name="connsiteX3" fmla="*/ 5144 w 10287"/>
                <a:gd name="connsiteY3" fmla="*/ 10668 h 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87" h="10667">
                  <a:moveTo>
                    <a:pt x="5144" y="10668"/>
                  </a:moveTo>
                  <a:cubicBezTo>
                    <a:pt x="12002" y="10668"/>
                    <a:pt x="12002" y="0"/>
                    <a:pt x="5144" y="0"/>
                  </a:cubicBezTo>
                  <a:cubicBezTo>
                    <a:pt x="-1715" y="0"/>
                    <a:pt x="-1715" y="10668"/>
                    <a:pt x="5144" y="10668"/>
                  </a:cubicBezTo>
                  <a:lnTo>
                    <a:pt x="5144" y="1066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3E044F39-10C5-421B-9777-ADB7C0192061}"/>
                </a:ext>
              </a:extLst>
            </p:cNvPr>
            <p:cNvSpPr/>
            <p:nvPr/>
          </p:nvSpPr>
          <p:spPr>
            <a:xfrm>
              <a:off x="6118029" y="3500655"/>
              <a:ext cx="8764" cy="8360"/>
            </a:xfrm>
            <a:custGeom>
              <a:avLst/>
              <a:gdLst>
                <a:gd name="connsiteX0" fmla="*/ 2831 w 8764"/>
                <a:gd name="connsiteY0" fmla="*/ 8163 h 8360"/>
                <a:gd name="connsiteX1" fmla="*/ 4736 w 8764"/>
                <a:gd name="connsiteY1" fmla="*/ 8354 h 8360"/>
                <a:gd name="connsiteX2" fmla="*/ 3593 w 8764"/>
                <a:gd name="connsiteY2" fmla="*/ 67 h 8360"/>
                <a:gd name="connsiteX3" fmla="*/ 3021 w 8764"/>
                <a:gd name="connsiteY3" fmla="*/ 162 h 8360"/>
                <a:gd name="connsiteX4" fmla="*/ 1211 w 8764"/>
                <a:gd name="connsiteY4" fmla="*/ 7020 h 8360"/>
                <a:gd name="connsiteX5" fmla="*/ 2831 w 8764"/>
                <a:gd name="connsiteY5" fmla="*/ 8163 h 8360"/>
                <a:gd name="connsiteX6" fmla="*/ 2831 w 8764"/>
                <a:gd name="connsiteY6" fmla="*/ 8163 h 8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64" h="8360">
                  <a:moveTo>
                    <a:pt x="2831" y="8163"/>
                  </a:moveTo>
                  <a:cubicBezTo>
                    <a:pt x="3497" y="8258"/>
                    <a:pt x="4069" y="8354"/>
                    <a:pt x="4736" y="8354"/>
                  </a:cubicBezTo>
                  <a:cubicBezTo>
                    <a:pt x="10641" y="8639"/>
                    <a:pt x="9879" y="-886"/>
                    <a:pt x="3593" y="67"/>
                  </a:cubicBezTo>
                  <a:cubicBezTo>
                    <a:pt x="3402" y="67"/>
                    <a:pt x="3212" y="162"/>
                    <a:pt x="3021" y="162"/>
                  </a:cubicBezTo>
                  <a:cubicBezTo>
                    <a:pt x="68" y="638"/>
                    <a:pt x="-1075" y="5210"/>
                    <a:pt x="1211" y="7020"/>
                  </a:cubicBezTo>
                  <a:cubicBezTo>
                    <a:pt x="1688" y="7592"/>
                    <a:pt x="2164" y="8068"/>
                    <a:pt x="2831" y="8163"/>
                  </a:cubicBezTo>
                  <a:lnTo>
                    <a:pt x="2831" y="816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D8340539-9225-428B-9B78-6995E84CDC04}"/>
                </a:ext>
              </a:extLst>
            </p:cNvPr>
            <p:cNvSpPr/>
            <p:nvPr/>
          </p:nvSpPr>
          <p:spPr>
            <a:xfrm>
              <a:off x="6167746" y="3549204"/>
              <a:ext cx="15644" cy="16192"/>
            </a:xfrm>
            <a:custGeom>
              <a:avLst/>
              <a:gdLst>
                <a:gd name="connsiteX0" fmla="*/ 7787 w 15644"/>
                <a:gd name="connsiteY0" fmla="*/ 16193 h 16192"/>
                <a:gd name="connsiteX1" fmla="*/ 7787 w 15644"/>
                <a:gd name="connsiteY1" fmla="*/ 0 h 16192"/>
                <a:gd name="connsiteX2" fmla="*/ 7787 w 15644"/>
                <a:gd name="connsiteY2" fmla="*/ 16193 h 16192"/>
                <a:gd name="connsiteX3" fmla="*/ 7787 w 15644"/>
                <a:gd name="connsiteY3" fmla="*/ 16193 h 1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44" h="16192">
                  <a:moveTo>
                    <a:pt x="7787" y="16193"/>
                  </a:moveTo>
                  <a:cubicBezTo>
                    <a:pt x="18264" y="16193"/>
                    <a:pt x="18264" y="0"/>
                    <a:pt x="7787" y="0"/>
                  </a:cubicBezTo>
                  <a:cubicBezTo>
                    <a:pt x="-2596" y="0"/>
                    <a:pt x="-2596" y="16193"/>
                    <a:pt x="7787" y="16193"/>
                  </a:cubicBezTo>
                  <a:lnTo>
                    <a:pt x="7787" y="1619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69539E42-8AB7-4AF9-9A49-FE25B8FE6306}"/>
                </a:ext>
              </a:extLst>
            </p:cNvPr>
            <p:cNvSpPr/>
            <p:nvPr/>
          </p:nvSpPr>
          <p:spPr>
            <a:xfrm>
              <a:off x="6169937" y="3526345"/>
              <a:ext cx="11001" cy="11334"/>
            </a:xfrm>
            <a:custGeom>
              <a:avLst/>
              <a:gdLst>
                <a:gd name="connsiteX0" fmla="*/ 5501 w 11001"/>
                <a:gd name="connsiteY0" fmla="*/ 11335 h 11334"/>
                <a:gd name="connsiteX1" fmla="*/ 5501 w 11001"/>
                <a:gd name="connsiteY1" fmla="*/ 0 h 11334"/>
                <a:gd name="connsiteX2" fmla="*/ 5501 w 11001"/>
                <a:gd name="connsiteY2" fmla="*/ 11335 h 11334"/>
                <a:gd name="connsiteX3" fmla="*/ 5501 w 11001"/>
                <a:gd name="connsiteY3" fmla="*/ 11335 h 1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01" h="11334">
                  <a:moveTo>
                    <a:pt x="5501" y="11335"/>
                  </a:moveTo>
                  <a:cubicBezTo>
                    <a:pt x="12835" y="11335"/>
                    <a:pt x="12835" y="0"/>
                    <a:pt x="5501" y="0"/>
                  </a:cubicBezTo>
                  <a:cubicBezTo>
                    <a:pt x="-1834" y="0"/>
                    <a:pt x="-1834" y="11335"/>
                    <a:pt x="5501" y="11335"/>
                  </a:cubicBezTo>
                  <a:lnTo>
                    <a:pt x="5501" y="1133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0CF4AD4D-F653-4604-B4C1-71A1D3CEE170}"/>
                </a:ext>
              </a:extLst>
            </p:cNvPr>
            <p:cNvSpPr/>
            <p:nvPr/>
          </p:nvSpPr>
          <p:spPr>
            <a:xfrm>
              <a:off x="6168056" y="3507485"/>
              <a:ext cx="10001" cy="10382"/>
            </a:xfrm>
            <a:custGeom>
              <a:avLst/>
              <a:gdLst>
                <a:gd name="connsiteX0" fmla="*/ 5001 w 10001"/>
                <a:gd name="connsiteY0" fmla="*/ 10382 h 10382"/>
                <a:gd name="connsiteX1" fmla="*/ 5001 w 10001"/>
                <a:gd name="connsiteY1" fmla="*/ 0 h 10382"/>
                <a:gd name="connsiteX2" fmla="*/ 5001 w 10001"/>
                <a:gd name="connsiteY2" fmla="*/ 10382 h 10382"/>
                <a:gd name="connsiteX3" fmla="*/ 5001 w 10001"/>
                <a:gd name="connsiteY3" fmla="*/ 10382 h 1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" h="10382">
                  <a:moveTo>
                    <a:pt x="5001" y="10382"/>
                  </a:moveTo>
                  <a:cubicBezTo>
                    <a:pt x="11668" y="10382"/>
                    <a:pt x="11668" y="0"/>
                    <a:pt x="5001" y="0"/>
                  </a:cubicBezTo>
                  <a:cubicBezTo>
                    <a:pt x="-1667" y="0"/>
                    <a:pt x="-1667" y="10382"/>
                    <a:pt x="5001" y="10382"/>
                  </a:cubicBezTo>
                  <a:lnTo>
                    <a:pt x="5001" y="1038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00F1FE10-DFE4-4365-9B61-40741DB8062B}"/>
                </a:ext>
              </a:extLst>
            </p:cNvPr>
            <p:cNvSpPr/>
            <p:nvPr/>
          </p:nvSpPr>
          <p:spPr>
            <a:xfrm>
              <a:off x="6234612" y="3550633"/>
              <a:ext cx="11572" cy="11906"/>
            </a:xfrm>
            <a:custGeom>
              <a:avLst/>
              <a:gdLst>
                <a:gd name="connsiteX0" fmla="*/ 5786 w 11572"/>
                <a:gd name="connsiteY0" fmla="*/ 11906 h 11906"/>
                <a:gd name="connsiteX1" fmla="*/ 5786 w 11572"/>
                <a:gd name="connsiteY1" fmla="*/ 0 h 11906"/>
                <a:gd name="connsiteX2" fmla="*/ 5786 w 11572"/>
                <a:gd name="connsiteY2" fmla="*/ 11906 h 11906"/>
                <a:gd name="connsiteX3" fmla="*/ 5786 w 11572"/>
                <a:gd name="connsiteY3" fmla="*/ 11906 h 1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72" h="11906">
                  <a:moveTo>
                    <a:pt x="5786" y="11906"/>
                  </a:moveTo>
                  <a:cubicBezTo>
                    <a:pt x="13502" y="11906"/>
                    <a:pt x="13502" y="0"/>
                    <a:pt x="5786" y="0"/>
                  </a:cubicBezTo>
                  <a:cubicBezTo>
                    <a:pt x="-1929" y="0"/>
                    <a:pt x="-1929" y="11906"/>
                    <a:pt x="5786" y="11906"/>
                  </a:cubicBezTo>
                  <a:lnTo>
                    <a:pt x="5786" y="1190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64B4C20-A11F-4F48-BBCC-D038C35D16DE}"/>
                </a:ext>
              </a:extLst>
            </p:cNvPr>
            <p:cNvSpPr/>
            <p:nvPr/>
          </p:nvSpPr>
          <p:spPr>
            <a:xfrm>
              <a:off x="6225801" y="3528630"/>
              <a:ext cx="12430" cy="12763"/>
            </a:xfrm>
            <a:custGeom>
              <a:avLst/>
              <a:gdLst>
                <a:gd name="connsiteX0" fmla="*/ 6215 w 12430"/>
                <a:gd name="connsiteY0" fmla="*/ 12764 h 12763"/>
                <a:gd name="connsiteX1" fmla="*/ 6215 w 12430"/>
                <a:gd name="connsiteY1" fmla="*/ 0 h 12763"/>
                <a:gd name="connsiteX2" fmla="*/ 6215 w 12430"/>
                <a:gd name="connsiteY2" fmla="*/ 12764 h 12763"/>
                <a:gd name="connsiteX3" fmla="*/ 6215 w 12430"/>
                <a:gd name="connsiteY3" fmla="*/ 12764 h 12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30" h="12763">
                  <a:moveTo>
                    <a:pt x="6215" y="12764"/>
                  </a:moveTo>
                  <a:cubicBezTo>
                    <a:pt x="14502" y="12764"/>
                    <a:pt x="14502" y="0"/>
                    <a:pt x="6215" y="0"/>
                  </a:cubicBezTo>
                  <a:cubicBezTo>
                    <a:pt x="-2072" y="0"/>
                    <a:pt x="-2072" y="12764"/>
                    <a:pt x="6215" y="12764"/>
                  </a:cubicBezTo>
                  <a:lnTo>
                    <a:pt x="6215" y="12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15F7D4FD-C3B4-4446-BC10-3E652C38BB52}"/>
                </a:ext>
              </a:extLst>
            </p:cNvPr>
            <p:cNvSpPr/>
            <p:nvPr/>
          </p:nvSpPr>
          <p:spPr>
            <a:xfrm>
              <a:off x="6222848" y="3510628"/>
              <a:ext cx="9572" cy="10001"/>
            </a:xfrm>
            <a:custGeom>
              <a:avLst/>
              <a:gdLst>
                <a:gd name="connsiteX0" fmla="*/ 4786 w 9572"/>
                <a:gd name="connsiteY0" fmla="*/ 10001 h 10001"/>
                <a:gd name="connsiteX1" fmla="*/ 4786 w 9572"/>
                <a:gd name="connsiteY1" fmla="*/ 0 h 10001"/>
                <a:gd name="connsiteX2" fmla="*/ 4786 w 9572"/>
                <a:gd name="connsiteY2" fmla="*/ 10001 h 10001"/>
                <a:gd name="connsiteX3" fmla="*/ 4786 w 9572"/>
                <a:gd name="connsiteY3" fmla="*/ 10001 h 1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72" h="10001">
                  <a:moveTo>
                    <a:pt x="4786" y="10001"/>
                  </a:moveTo>
                  <a:cubicBezTo>
                    <a:pt x="11168" y="10001"/>
                    <a:pt x="11168" y="0"/>
                    <a:pt x="4786" y="0"/>
                  </a:cubicBezTo>
                  <a:cubicBezTo>
                    <a:pt x="-1595" y="0"/>
                    <a:pt x="-1595" y="10001"/>
                    <a:pt x="4786" y="10001"/>
                  </a:cubicBezTo>
                  <a:lnTo>
                    <a:pt x="4786" y="1000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98809BB7-764F-4815-932E-7A4B46E19B77}"/>
                </a:ext>
              </a:extLst>
            </p:cNvPr>
            <p:cNvSpPr/>
            <p:nvPr/>
          </p:nvSpPr>
          <p:spPr>
            <a:xfrm>
              <a:off x="6295191" y="3544347"/>
              <a:ext cx="12215" cy="12668"/>
            </a:xfrm>
            <a:custGeom>
              <a:avLst/>
              <a:gdLst>
                <a:gd name="connsiteX0" fmla="*/ 6072 w 12215"/>
                <a:gd name="connsiteY0" fmla="*/ 12668 h 12668"/>
                <a:gd name="connsiteX1" fmla="*/ 6072 w 12215"/>
                <a:gd name="connsiteY1" fmla="*/ 0 h 12668"/>
                <a:gd name="connsiteX2" fmla="*/ 6072 w 12215"/>
                <a:gd name="connsiteY2" fmla="*/ 12668 h 12668"/>
                <a:gd name="connsiteX3" fmla="*/ 6072 w 12215"/>
                <a:gd name="connsiteY3" fmla="*/ 12668 h 1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15" h="12668">
                  <a:moveTo>
                    <a:pt x="6072" y="12668"/>
                  </a:moveTo>
                  <a:cubicBezTo>
                    <a:pt x="14264" y="12668"/>
                    <a:pt x="14264" y="0"/>
                    <a:pt x="6072" y="0"/>
                  </a:cubicBezTo>
                  <a:cubicBezTo>
                    <a:pt x="-2024" y="0"/>
                    <a:pt x="-2024" y="12668"/>
                    <a:pt x="6072" y="12668"/>
                  </a:cubicBezTo>
                  <a:lnTo>
                    <a:pt x="6072" y="1266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17D530E5-5A4F-444E-AD0E-99B6AAEDF653}"/>
                </a:ext>
              </a:extLst>
            </p:cNvPr>
            <p:cNvSpPr/>
            <p:nvPr/>
          </p:nvSpPr>
          <p:spPr>
            <a:xfrm>
              <a:off x="6283213" y="3523106"/>
              <a:ext cx="13358" cy="13811"/>
            </a:xfrm>
            <a:custGeom>
              <a:avLst/>
              <a:gdLst>
                <a:gd name="connsiteX0" fmla="*/ 6715 w 13358"/>
                <a:gd name="connsiteY0" fmla="*/ 13811 h 13811"/>
                <a:gd name="connsiteX1" fmla="*/ 6715 w 13358"/>
                <a:gd name="connsiteY1" fmla="*/ 0 h 13811"/>
                <a:gd name="connsiteX2" fmla="*/ 6715 w 13358"/>
                <a:gd name="connsiteY2" fmla="*/ 13811 h 13811"/>
                <a:gd name="connsiteX3" fmla="*/ 6715 w 13358"/>
                <a:gd name="connsiteY3" fmla="*/ 13811 h 1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58" h="13811">
                  <a:moveTo>
                    <a:pt x="6715" y="13811"/>
                  </a:moveTo>
                  <a:cubicBezTo>
                    <a:pt x="15573" y="13811"/>
                    <a:pt x="15573" y="0"/>
                    <a:pt x="6715" y="0"/>
                  </a:cubicBezTo>
                  <a:cubicBezTo>
                    <a:pt x="-2238" y="0"/>
                    <a:pt x="-2238" y="13811"/>
                    <a:pt x="6715" y="13811"/>
                  </a:cubicBezTo>
                  <a:lnTo>
                    <a:pt x="6715" y="1381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90618A19-29E9-4DC1-92C5-08A18B4CA584}"/>
                </a:ext>
              </a:extLst>
            </p:cNvPr>
            <p:cNvSpPr/>
            <p:nvPr/>
          </p:nvSpPr>
          <p:spPr>
            <a:xfrm>
              <a:off x="6271415" y="3500246"/>
              <a:ext cx="16324" cy="16764"/>
            </a:xfrm>
            <a:custGeom>
              <a:avLst/>
              <a:gdLst>
                <a:gd name="connsiteX0" fmla="*/ 35 w 16324"/>
                <a:gd name="connsiteY0" fmla="*/ 8096 h 16764"/>
                <a:gd name="connsiteX1" fmla="*/ 130 w 16324"/>
                <a:gd name="connsiteY1" fmla="*/ 8668 h 16764"/>
                <a:gd name="connsiteX2" fmla="*/ 8226 w 16324"/>
                <a:gd name="connsiteY2" fmla="*/ 16764 h 16764"/>
                <a:gd name="connsiteX3" fmla="*/ 16323 w 16324"/>
                <a:gd name="connsiteY3" fmla="*/ 8668 h 16764"/>
                <a:gd name="connsiteX4" fmla="*/ 16323 w 16324"/>
                <a:gd name="connsiteY4" fmla="*/ 8096 h 16764"/>
                <a:gd name="connsiteX5" fmla="*/ 8226 w 16324"/>
                <a:gd name="connsiteY5" fmla="*/ 0 h 16764"/>
                <a:gd name="connsiteX6" fmla="*/ 35 w 16324"/>
                <a:gd name="connsiteY6" fmla="*/ 8096 h 16764"/>
                <a:gd name="connsiteX7" fmla="*/ 35 w 16324"/>
                <a:gd name="connsiteY7" fmla="*/ 8096 h 16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24" h="16764">
                  <a:moveTo>
                    <a:pt x="35" y="8096"/>
                  </a:moveTo>
                  <a:cubicBezTo>
                    <a:pt x="35" y="8287"/>
                    <a:pt x="35" y="8477"/>
                    <a:pt x="130" y="8668"/>
                  </a:cubicBezTo>
                  <a:cubicBezTo>
                    <a:pt x="511" y="13049"/>
                    <a:pt x="3464" y="16764"/>
                    <a:pt x="8226" y="16764"/>
                  </a:cubicBezTo>
                  <a:cubicBezTo>
                    <a:pt x="12513" y="16764"/>
                    <a:pt x="16418" y="13049"/>
                    <a:pt x="16323" y="8668"/>
                  </a:cubicBezTo>
                  <a:cubicBezTo>
                    <a:pt x="16323" y="8477"/>
                    <a:pt x="16323" y="8287"/>
                    <a:pt x="16323" y="8096"/>
                  </a:cubicBezTo>
                  <a:cubicBezTo>
                    <a:pt x="16227" y="3715"/>
                    <a:pt x="12703" y="0"/>
                    <a:pt x="8226" y="0"/>
                  </a:cubicBezTo>
                  <a:cubicBezTo>
                    <a:pt x="4035" y="0"/>
                    <a:pt x="-441" y="3715"/>
                    <a:pt x="35" y="8096"/>
                  </a:cubicBezTo>
                  <a:lnTo>
                    <a:pt x="35" y="809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17ECA0FC-3F0C-4AB6-ADFF-4EE00036D5C1}"/>
                </a:ext>
              </a:extLst>
            </p:cNvPr>
            <p:cNvSpPr/>
            <p:nvPr/>
          </p:nvSpPr>
          <p:spPr>
            <a:xfrm>
              <a:off x="5954696" y="3438905"/>
              <a:ext cx="10572" cy="10953"/>
            </a:xfrm>
            <a:custGeom>
              <a:avLst/>
              <a:gdLst>
                <a:gd name="connsiteX0" fmla="*/ 5286 w 10572"/>
                <a:gd name="connsiteY0" fmla="*/ 10954 h 10953"/>
                <a:gd name="connsiteX1" fmla="*/ 5286 w 10572"/>
                <a:gd name="connsiteY1" fmla="*/ 0 h 10953"/>
                <a:gd name="connsiteX2" fmla="*/ 5286 w 10572"/>
                <a:gd name="connsiteY2" fmla="*/ 10954 h 10953"/>
                <a:gd name="connsiteX3" fmla="*/ 5286 w 10572"/>
                <a:gd name="connsiteY3" fmla="*/ 10954 h 10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72" h="10953">
                  <a:moveTo>
                    <a:pt x="5286" y="10954"/>
                  </a:moveTo>
                  <a:cubicBezTo>
                    <a:pt x="12335" y="10954"/>
                    <a:pt x="12335" y="0"/>
                    <a:pt x="5286" y="0"/>
                  </a:cubicBezTo>
                  <a:cubicBezTo>
                    <a:pt x="-1762" y="0"/>
                    <a:pt x="-1762" y="10954"/>
                    <a:pt x="5286" y="10954"/>
                  </a:cubicBezTo>
                  <a:lnTo>
                    <a:pt x="5286" y="10954"/>
                  </a:lnTo>
                  <a:close/>
                </a:path>
              </a:pathLst>
            </a:custGeom>
            <a:solidFill>
              <a:srgbClr val="E89E3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5A02B82C-C450-46DF-AA2F-7F90CB383427}"/>
                </a:ext>
              </a:extLst>
            </p:cNvPr>
            <p:cNvSpPr/>
            <p:nvPr/>
          </p:nvSpPr>
          <p:spPr>
            <a:xfrm>
              <a:off x="6012060" y="3440715"/>
              <a:ext cx="9072" cy="9429"/>
            </a:xfrm>
            <a:custGeom>
              <a:avLst/>
              <a:gdLst>
                <a:gd name="connsiteX0" fmla="*/ 4501 w 9072"/>
                <a:gd name="connsiteY0" fmla="*/ 9430 h 9429"/>
                <a:gd name="connsiteX1" fmla="*/ 4501 w 9072"/>
                <a:gd name="connsiteY1" fmla="*/ 0 h 9429"/>
                <a:gd name="connsiteX2" fmla="*/ 4501 w 9072"/>
                <a:gd name="connsiteY2" fmla="*/ 9430 h 9429"/>
                <a:gd name="connsiteX3" fmla="*/ 4501 w 9072"/>
                <a:gd name="connsiteY3" fmla="*/ 9430 h 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72" h="9429">
                  <a:moveTo>
                    <a:pt x="4501" y="9430"/>
                  </a:moveTo>
                  <a:cubicBezTo>
                    <a:pt x="10597" y="9430"/>
                    <a:pt x="10597" y="0"/>
                    <a:pt x="4501" y="0"/>
                  </a:cubicBezTo>
                  <a:cubicBezTo>
                    <a:pt x="-1500" y="0"/>
                    <a:pt x="-1500" y="9430"/>
                    <a:pt x="4501" y="9430"/>
                  </a:cubicBezTo>
                  <a:lnTo>
                    <a:pt x="4501" y="9430"/>
                  </a:lnTo>
                  <a:close/>
                </a:path>
              </a:pathLst>
            </a:custGeom>
            <a:solidFill>
              <a:srgbClr val="E89E3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4AD118CA-3335-42D0-9E6F-F2E32D913507}"/>
                </a:ext>
              </a:extLst>
            </p:cNvPr>
            <p:cNvSpPr/>
            <p:nvPr/>
          </p:nvSpPr>
          <p:spPr>
            <a:xfrm>
              <a:off x="6065662" y="3431190"/>
              <a:ext cx="11715" cy="12096"/>
            </a:xfrm>
            <a:custGeom>
              <a:avLst/>
              <a:gdLst>
                <a:gd name="connsiteX0" fmla="*/ 5858 w 11715"/>
                <a:gd name="connsiteY0" fmla="*/ 12097 h 12096"/>
                <a:gd name="connsiteX1" fmla="*/ 5858 w 11715"/>
                <a:gd name="connsiteY1" fmla="*/ 0 h 12096"/>
                <a:gd name="connsiteX2" fmla="*/ 5858 w 11715"/>
                <a:gd name="connsiteY2" fmla="*/ 12097 h 12096"/>
                <a:gd name="connsiteX3" fmla="*/ 5858 w 11715"/>
                <a:gd name="connsiteY3" fmla="*/ 12097 h 1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5" h="12096">
                  <a:moveTo>
                    <a:pt x="5858" y="12097"/>
                  </a:moveTo>
                  <a:cubicBezTo>
                    <a:pt x="13668" y="12097"/>
                    <a:pt x="13668" y="0"/>
                    <a:pt x="5858" y="0"/>
                  </a:cubicBezTo>
                  <a:cubicBezTo>
                    <a:pt x="-1953" y="0"/>
                    <a:pt x="-1953" y="12097"/>
                    <a:pt x="5858" y="12097"/>
                  </a:cubicBezTo>
                  <a:lnTo>
                    <a:pt x="5858" y="12097"/>
                  </a:lnTo>
                  <a:close/>
                </a:path>
              </a:pathLst>
            </a:custGeom>
            <a:solidFill>
              <a:srgbClr val="E89E3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804" name="Group 803">
            <a:extLst>
              <a:ext uri="{FF2B5EF4-FFF2-40B4-BE49-F238E27FC236}">
                <a16:creationId xmlns:a16="http://schemas.microsoft.com/office/drawing/2014/main" id="{D5558A31-61B5-4663-B641-46FF2D5074BC}"/>
              </a:ext>
            </a:extLst>
          </p:cNvPr>
          <p:cNvGrpSpPr/>
          <p:nvPr/>
        </p:nvGrpSpPr>
        <p:grpSpPr>
          <a:xfrm>
            <a:off x="11036497" y="5908745"/>
            <a:ext cx="3486800" cy="893763"/>
            <a:chOff x="141277" y="5931628"/>
            <a:chExt cx="3486800" cy="893763"/>
          </a:xfrm>
        </p:grpSpPr>
        <p:grpSp>
          <p:nvGrpSpPr>
            <p:cNvPr id="805" name="Graphic 1">
              <a:extLst>
                <a:ext uri="{FF2B5EF4-FFF2-40B4-BE49-F238E27FC236}">
                  <a16:creationId xmlns:a16="http://schemas.microsoft.com/office/drawing/2014/main" id="{F02BF7EF-A426-4508-BF66-E2B1AF818FD0}"/>
                </a:ext>
              </a:extLst>
            </p:cNvPr>
            <p:cNvGrpSpPr/>
            <p:nvPr/>
          </p:nvGrpSpPr>
          <p:grpSpPr>
            <a:xfrm>
              <a:off x="141277" y="5940765"/>
              <a:ext cx="1112546" cy="884626"/>
              <a:chOff x="5889592" y="3105150"/>
              <a:chExt cx="99917" cy="77533"/>
            </a:xfrm>
          </p:grpSpPr>
          <p:grpSp>
            <p:nvGrpSpPr>
              <p:cNvPr id="1096" name="Graphic 1">
                <a:extLst>
                  <a:ext uri="{FF2B5EF4-FFF2-40B4-BE49-F238E27FC236}">
                    <a16:creationId xmlns:a16="http://schemas.microsoft.com/office/drawing/2014/main" id="{2AD3579E-3235-49A4-B255-38AAE281F935}"/>
                  </a:ext>
                </a:extLst>
              </p:cNvPr>
              <p:cNvGrpSpPr/>
              <p:nvPr/>
            </p:nvGrpSpPr>
            <p:grpSpPr>
              <a:xfrm>
                <a:off x="5894736" y="3105150"/>
                <a:ext cx="94773" cy="77533"/>
                <a:chOff x="5894736" y="3105150"/>
                <a:chExt cx="94773" cy="77533"/>
              </a:xfrm>
            </p:grpSpPr>
            <p:grpSp>
              <p:nvGrpSpPr>
                <p:cNvPr id="1195" name="Graphic 1">
                  <a:extLst>
                    <a:ext uri="{FF2B5EF4-FFF2-40B4-BE49-F238E27FC236}">
                      <a16:creationId xmlns:a16="http://schemas.microsoft.com/office/drawing/2014/main" id="{56F81231-2C71-45D6-A80C-6841A43DF307}"/>
                    </a:ext>
                  </a:extLst>
                </p:cNvPr>
                <p:cNvGrpSpPr/>
                <p:nvPr/>
              </p:nvGrpSpPr>
              <p:grpSpPr>
                <a:xfrm>
                  <a:off x="5894736" y="3105150"/>
                  <a:ext cx="42195" cy="77533"/>
                  <a:chOff x="5894736" y="3105150"/>
                  <a:chExt cx="42195" cy="77533"/>
                </a:xfrm>
              </p:grpSpPr>
              <p:grpSp>
                <p:nvGrpSpPr>
                  <p:cNvPr id="1235" name="Graphic 1">
                    <a:extLst>
                      <a:ext uri="{FF2B5EF4-FFF2-40B4-BE49-F238E27FC236}">
                        <a16:creationId xmlns:a16="http://schemas.microsoft.com/office/drawing/2014/main" id="{60CAD5F2-0532-42A5-8DC6-62FC281CA39E}"/>
                      </a:ext>
                    </a:extLst>
                  </p:cNvPr>
                  <p:cNvGrpSpPr/>
                  <p:nvPr/>
                </p:nvGrpSpPr>
                <p:grpSpPr>
                  <a:xfrm>
                    <a:off x="5894736" y="3105150"/>
                    <a:ext cx="42195" cy="77533"/>
                    <a:chOff x="5894736" y="3105150"/>
                    <a:chExt cx="42195" cy="77533"/>
                  </a:xfrm>
                  <a:solidFill>
                    <a:srgbClr val="1D120C"/>
                  </a:solidFill>
                </p:grpSpPr>
                <p:sp>
                  <p:nvSpPr>
                    <p:cNvPr id="1237" name="Freeform: Shape 1236">
                      <a:extLst>
                        <a:ext uri="{FF2B5EF4-FFF2-40B4-BE49-F238E27FC236}">
                          <a16:creationId xmlns:a16="http://schemas.microsoft.com/office/drawing/2014/main" id="{ECABF8C5-9CCD-4919-8BEB-0FDACC65A7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736" y="3105150"/>
                      <a:ext cx="38385" cy="74390"/>
                    </a:xfrm>
                    <a:custGeom>
                      <a:avLst/>
                      <a:gdLst>
                        <a:gd name="connsiteX0" fmla="*/ 21145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5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5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5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5" y="0"/>
                          </a:lnTo>
                          <a:cubicBezTo>
                            <a:pt x="30670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670" y="74390"/>
                            <a:pt x="21145" y="7439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38" name="Freeform: Shape 1237">
                      <a:extLst>
                        <a:ext uri="{FF2B5EF4-FFF2-40B4-BE49-F238E27FC236}">
                          <a16:creationId xmlns:a16="http://schemas.microsoft.com/office/drawing/2014/main" id="{7F28E267-4AAA-48BC-9712-D419ED585E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9403" y="3114198"/>
                      <a:ext cx="29051" cy="56197"/>
                    </a:xfrm>
                    <a:custGeom>
                      <a:avLst/>
                      <a:gdLst>
                        <a:gd name="connsiteX0" fmla="*/ 16002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02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02" y="56198"/>
                          </a:moveTo>
                          <a:lnTo>
                            <a:pt x="13049" y="56198"/>
                          </a:lnTo>
                          <a:cubicBezTo>
                            <a:pt x="5905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8956" y="50387"/>
                            <a:pt x="23146" y="56198"/>
                            <a:pt x="16002" y="5619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39" name="Freeform: Shape 1238">
                      <a:extLst>
                        <a:ext uri="{FF2B5EF4-FFF2-40B4-BE49-F238E27FC236}">
                          <a16:creationId xmlns:a16="http://schemas.microsoft.com/office/drawing/2014/main" id="{FB1FF383-BCE6-41C3-A777-2C9D47B328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736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236" name="Freeform: Shape 1235">
                    <a:extLst>
                      <a:ext uri="{FF2B5EF4-FFF2-40B4-BE49-F238E27FC236}">
                        <a16:creationId xmlns:a16="http://schemas.microsoft.com/office/drawing/2014/main" id="{F3A2183B-D181-4984-8F01-C8AB3D587F99}"/>
                      </a:ext>
                    </a:extLst>
                  </p:cNvPr>
                  <p:cNvSpPr/>
                  <p:nvPr/>
                </p:nvSpPr>
                <p:spPr>
                  <a:xfrm>
                    <a:off x="5899306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382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1D120C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1196" name="Graphic 1">
                  <a:extLst>
                    <a:ext uri="{FF2B5EF4-FFF2-40B4-BE49-F238E27FC236}">
                      <a16:creationId xmlns:a16="http://schemas.microsoft.com/office/drawing/2014/main" id="{D55B516A-7764-4062-835A-BA2B4E935A5F}"/>
                    </a:ext>
                  </a:extLst>
                </p:cNvPr>
                <p:cNvGrpSpPr/>
                <p:nvPr/>
              </p:nvGrpSpPr>
              <p:grpSpPr>
                <a:xfrm>
                  <a:off x="5947314" y="3105150"/>
                  <a:ext cx="42195" cy="77533"/>
                  <a:chOff x="5947314" y="3105150"/>
                  <a:chExt cx="42195" cy="77533"/>
                </a:xfrm>
              </p:grpSpPr>
              <p:grpSp>
                <p:nvGrpSpPr>
                  <p:cNvPr id="1230" name="Graphic 1">
                    <a:extLst>
                      <a:ext uri="{FF2B5EF4-FFF2-40B4-BE49-F238E27FC236}">
                        <a16:creationId xmlns:a16="http://schemas.microsoft.com/office/drawing/2014/main" id="{FF53533C-4717-4BAB-9FA8-C40845F0509D}"/>
                      </a:ext>
                    </a:extLst>
                  </p:cNvPr>
                  <p:cNvGrpSpPr/>
                  <p:nvPr/>
                </p:nvGrpSpPr>
                <p:grpSpPr>
                  <a:xfrm>
                    <a:off x="5947314" y="3105150"/>
                    <a:ext cx="42195" cy="77533"/>
                    <a:chOff x="5947314" y="3105150"/>
                    <a:chExt cx="42195" cy="77533"/>
                  </a:xfrm>
                  <a:solidFill>
                    <a:srgbClr val="1D120C"/>
                  </a:solidFill>
                </p:grpSpPr>
                <p:sp>
                  <p:nvSpPr>
                    <p:cNvPr id="1232" name="Freeform: Shape 1231">
                      <a:extLst>
                        <a:ext uri="{FF2B5EF4-FFF2-40B4-BE49-F238E27FC236}">
                          <a16:creationId xmlns:a16="http://schemas.microsoft.com/office/drawing/2014/main" id="{D6A958F9-D78B-4E4C-BBC1-E8149E7A4F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7314" y="3105150"/>
                      <a:ext cx="38385" cy="74390"/>
                    </a:xfrm>
                    <a:custGeom>
                      <a:avLst/>
                      <a:gdLst>
                        <a:gd name="connsiteX0" fmla="*/ 21146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6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6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6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6" y="0"/>
                          </a:lnTo>
                          <a:cubicBezTo>
                            <a:pt x="30671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575" y="74390"/>
                            <a:pt x="21146" y="7439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33" name="Freeform: Shape 1232">
                      <a:extLst>
                        <a:ext uri="{FF2B5EF4-FFF2-40B4-BE49-F238E27FC236}">
                          <a16:creationId xmlns:a16="http://schemas.microsoft.com/office/drawing/2014/main" id="{64B7EC5C-2167-4892-ABF2-736F6E27FB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1981" y="3114198"/>
                      <a:ext cx="29051" cy="56197"/>
                    </a:xfrm>
                    <a:custGeom>
                      <a:avLst/>
                      <a:gdLst>
                        <a:gd name="connsiteX0" fmla="*/ 16002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02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02" y="56198"/>
                          </a:moveTo>
                          <a:lnTo>
                            <a:pt x="13049" y="56198"/>
                          </a:lnTo>
                          <a:cubicBezTo>
                            <a:pt x="5905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8956" y="50387"/>
                            <a:pt x="23146" y="56198"/>
                            <a:pt x="16002" y="5619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34" name="Freeform: Shape 1233">
                      <a:extLst>
                        <a:ext uri="{FF2B5EF4-FFF2-40B4-BE49-F238E27FC236}">
                          <a16:creationId xmlns:a16="http://schemas.microsoft.com/office/drawing/2014/main" id="{86631FED-C990-4B7B-9D98-8BA7C43C7A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7314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231" name="Freeform: Shape 1230">
                    <a:extLst>
                      <a:ext uri="{FF2B5EF4-FFF2-40B4-BE49-F238E27FC236}">
                        <a16:creationId xmlns:a16="http://schemas.microsoft.com/office/drawing/2014/main" id="{5902360D-8D6C-4284-BBAC-133379BE129C}"/>
                      </a:ext>
                    </a:extLst>
                  </p:cNvPr>
                  <p:cNvSpPr/>
                  <p:nvPr/>
                </p:nvSpPr>
                <p:spPr>
                  <a:xfrm>
                    <a:off x="5951884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382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1D120C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1197" name="Graphic 1">
                  <a:extLst>
                    <a:ext uri="{FF2B5EF4-FFF2-40B4-BE49-F238E27FC236}">
                      <a16:creationId xmlns:a16="http://schemas.microsoft.com/office/drawing/2014/main" id="{CDF5ED0F-7C49-4F52-BBE2-49A3876F2343}"/>
                    </a:ext>
                  </a:extLst>
                </p:cNvPr>
                <p:cNvGrpSpPr/>
                <p:nvPr/>
              </p:nvGrpSpPr>
              <p:grpSpPr>
                <a:xfrm>
                  <a:off x="5905975" y="3119089"/>
                  <a:ext cx="72580" cy="39510"/>
                  <a:chOff x="5905975" y="3119089"/>
                  <a:chExt cx="72580" cy="39510"/>
                </a:xfrm>
                <a:solidFill>
                  <a:srgbClr val="1D120C"/>
                </a:solidFill>
              </p:grpSpPr>
              <p:grpSp>
                <p:nvGrpSpPr>
                  <p:cNvPr id="1198" name="Graphic 1">
                    <a:extLst>
                      <a:ext uri="{FF2B5EF4-FFF2-40B4-BE49-F238E27FC236}">
                        <a16:creationId xmlns:a16="http://schemas.microsoft.com/office/drawing/2014/main" id="{8D836127-1DB6-41F9-A580-7683BFE38A2D}"/>
                      </a:ext>
                    </a:extLst>
                  </p:cNvPr>
                  <p:cNvGrpSpPr/>
                  <p:nvPr/>
                </p:nvGrpSpPr>
                <p:grpSpPr>
                  <a:xfrm>
                    <a:off x="5963887" y="3140106"/>
                    <a:ext cx="8665" cy="6876"/>
                    <a:chOff x="5963887" y="3140106"/>
                    <a:chExt cx="8665" cy="6876"/>
                  </a:xfrm>
                  <a:solidFill>
                    <a:srgbClr val="1D120C"/>
                  </a:solidFill>
                </p:grpSpPr>
                <p:sp>
                  <p:nvSpPr>
                    <p:cNvPr id="1226" name="Freeform: Shape 1225">
                      <a:extLst>
                        <a:ext uri="{FF2B5EF4-FFF2-40B4-BE49-F238E27FC236}">
                          <a16:creationId xmlns:a16="http://schemas.microsoft.com/office/drawing/2014/main" id="{A9DF1508-4564-47EE-97FA-4C225E531C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740" y="3140444"/>
                      <a:ext cx="5862" cy="6538"/>
                    </a:xfrm>
                    <a:custGeom>
                      <a:avLst/>
                      <a:gdLst>
                        <a:gd name="connsiteX0" fmla="*/ 3386 w 5862"/>
                        <a:gd name="connsiteY0" fmla="*/ 43 h 6538"/>
                        <a:gd name="connsiteX1" fmla="*/ 1576 w 5862"/>
                        <a:gd name="connsiteY1" fmla="*/ 1377 h 6538"/>
                        <a:gd name="connsiteX2" fmla="*/ 719 w 5862"/>
                        <a:gd name="connsiteY2" fmla="*/ 3472 h 6538"/>
                        <a:gd name="connsiteX3" fmla="*/ 1005 w 5862"/>
                        <a:gd name="connsiteY3" fmla="*/ 5473 h 6538"/>
                        <a:gd name="connsiteX4" fmla="*/ 2719 w 5862"/>
                        <a:gd name="connsiteY4" fmla="*/ 5473 h 6538"/>
                        <a:gd name="connsiteX5" fmla="*/ 5196 w 5862"/>
                        <a:gd name="connsiteY5" fmla="*/ 2139 h 6538"/>
                        <a:gd name="connsiteX6" fmla="*/ 4434 w 5862"/>
                        <a:gd name="connsiteY6" fmla="*/ 424 h 6538"/>
                        <a:gd name="connsiteX7" fmla="*/ 2148 w 5862"/>
                        <a:gd name="connsiteY7" fmla="*/ 710 h 6538"/>
                        <a:gd name="connsiteX8" fmla="*/ 4529 w 5862"/>
                        <a:gd name="connsiteY8" fmla="*/ 43 h 6538"/>
                        <a:gd name="connsiteX9" fmla="*/ 5862 w 5862"/>
                        <a:gd name="connsiteY9" fmla="*/ 2139 h 6538"/>
                        <a:gd name="connsiteX10" fmla="*/ 3195 w 5862"/>
                        <a:gd name="connsiteY10" fmla="*/ 6235 h 6538"/>
                        <a:gd name="connsiteX11" fmla="*/ 2529 w 5862"/>
                        <a:gd name="connsiteY11" fmla="*/ 6425 h 6538"/>
                        <a:gd name="connsiteX12" fmla="*/ 1862 w 5862"/>
                        <a:gd name="connsiteY12" fmla="*/ 6520 h 6538"/>
                        <a:gd name="connsiteX13" fmla="*/ 433 w 5862"/>
                        <a:gd name="connsiteY13" fmla="*/ 5949 h 6538"/>
                        <a:gd name="connsiteX14" fmla="*/ 147 w 5862"/>
                        <a:gd name="connsiteY14" fmla="*/ 3377 h 6538"/>
                        <a:gd name="connsiteX15" fmla="*/ 1195 w 5862"/>
                        <a:gd name="connsiteY15" fmla="*/ 1186 h 6538"/>
                        <a:gd name="connsiteX16" fmla="*/ 3386 w 5862"/>
                        <a:gd name="connsiteY16" fmla="*/ 43 h 65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5862" h="6538">
                          <a:moveTo>
                            <a:pt x="3386" y="43"/>
                          </a:moveTo>
                          <a:cubicBezTo>
                            <a:pt x="2529" y="234"/>
                            <a:pt x="1957" y="805"/>
                            <a:pt x="1576" y="1377"/>
                          </a:cubicBezTo>
                          <a:cubicBezTo>
                            <a:pt x="1100" y="2044"/>
                            <a:pt x="909" y="2806"/>
                            <a:pt x="719" y="3472"/>
                          </a:cubicBezTo>
                          <a:cubicBezTo>
                            <a:pt x="624" y="4139"/>
                            <a:pt x="624" y="4996"/>
                            <a:pt x="1005" y="5473"/>
                          </a:cubicBezTo>
                          <a:cubicBezTo>
                            <a:pt x="1386" y="5949"/>
                            <a:pt x="2052" y="5758"/>
                            <a:pt x="2719" y="5473"/>
                          </a:cubicBezTo>
                          <a:cubicBezTo>
                            <a:pt x="4148" y="4901"/>
                            <a:pt x="5005" y="3568"/>
                            <a:pt x="5196" y="2139"/>
                          </a:cubicBezTo>
                          <a:cubicBezTo>
                            <a:pt x="5291" y="1472"/>
                            <a:pt x="5100" y="615"/>
                            <a:pt x="4434" y="424"/>
                          </a:cubicBezTo>
                          <a:cubicBezTo>
                            <a:pt x="3767" y="139"/>
                            <a:pt x="2910" y="424"/>
                            <a:pt x="2148" y="710"/>
                          </a:cubicBezTo>
                          <a:cubicBezTo>
                            <a:pt x="2814" y="329"/>
                            <a:pt x="3576" y="-147"/>
                            <a:pt x="4529" y="43"/>
                          </a:cubicBezTo>
                          <a:cubicBezTo>
                            <a:pt x="5482" y="329"/>
                            <a:pt x="5862" y="1377"/>
                            <a:pt x="5862" y="2139"/>
                          </a:cubicBezTo>
                          <a:cubicBezTo>
                            <a:pt x="5862" y="3853"/>
                            <a:pt x="4815" y="5473"/>
                            <a:pt x="3195" y="6235"/>
                          </a:cubicBezTo>
                          <a:cubicBezTo>
                            <a:pt x="3005" y="6330"/>
                            <a:pt x="2814" y="6425"/>
                            <a:pt x="2529" y="6425"/>
                          </a:cubicBezTo>
                          <a:cubicBezTo>
                            <a:pt x="2338" y="6520"/>
                            <a:pt x="2052" y="6520"/>
                            <a:pt x="1862" y="6520"/>
                          </a:cubicBezTo>
                          <a:cubicBezTo>
                            <a:pt x="1386" y="6616"/>
                            <a:pt x="814" y="6330"/>
                            <a:pt x="433" y="5949"/>
                          </a:cubicBezTo>
                          <a:cubicBezTo>
                            <a:pt x="-138" y="5092"/>
                            <a:pt x="-43" y="4234"/>
                            <a:pt x="147" y="3377"/>
                          </a:cubicBezTo>
                          <a:cubicBezTo>
                            <a:pt x="338" y="2615"/>
                            <a:pt x="719" y="1853"/>
                            <a:pt x="1195" y="1186"/>
                          </a:cubicBezTo>
                          <a:cubicBezTo>
                            <a:pt x="1767" y="520"/>
                            <a:pt x="2529" y="-52"/>
                            <a:pt x="3386" y="43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27" name="Freeform: Shape 1226">
                      <a:extLst>
                        <a:ext uri="{FF2B5EF4-FFF2-40B4-BE49-F238E27FC236}">
                          <a16:creationId xmlns:a16="http://schemas.microsoft.com/office/drawing/2014/main" id="{B4296342-573B-4B8A-A71E-6A19D458F2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3887" y="3141232"/>
                      <a:ext cx="2649" cy="3255"/>
                    </a:xfrm>
                    <a:custGeom>
                      <a:avLst/>
                      <a:gdLst>
                        <a:gd name="connsiteX0" fmla="*/ 0 w 2649"/>
                        <a:gd name="connsiteY0" fmla="*/ 1350 h 3255"/>
                        <a:gd name="connsiteX1" fmla="*/ 857 w 2649"/>
                        <a:gd name="connsiteY1" fmla="*/ 112 h 3255"/>
                        <a:gd name="connsiteX2" fmla="*/ 2476 w 2649"/>
                        <a:gd name="connsiteY2" fmla="*/ 684 h 3255"/>
                        <a:gd name="connsiteX3" fmla="*/ 2381 w 2649"/>
                        <a:gd name="connsiteY3" fmla="*/ 2303 h 3255"/>
                        <a:gd name="connsiteX4" fmla="*/ 1238 w 2649"/>
                        <a:gd name="connsiteY4" fmla="*/ 3255 h 3255"/>
                        <a:gd name="connsiteX5" fmla="*/ 1715 w 2649"/>
                        <a:gd name="connsiteY5" fmla="*/ 2017 h 3255"/>
                        <a:gd name="connsiteX6" fmla="*/ 1715 w 2649"/>
                        <a:gd name="connsiteY6" fmla="*/ 1065 h 3255"/>
                        <a:gd name="connsiteX7" fmla="*/ 1048 w 2649"/>
                        <a:gd name="connsiteY7" fmla="*/ 684 h 3255"/>
                        <a:gd name="connsiteX8" fmla="*/ 0 w 2649"/>
                        <a:gd name="connsiteY8" fmla="*/ 1350 h 3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649" h="3255">
                          <a:moveTo>
                            <a:pt x="0" y="1350"/>
                          </a:moveTo>
                          <a:cubicBezTo>
                            <a:pt x="0" y="874"/>
                            <a:pt x="286" y="398"/>
                            <a:pt x="857" y="112"/>
                          </a:cubicBezTo>
                          <a:cubicBezTo>
                            <a:pt x="1429" y="-174"/>
                            <a:pt x="2191" y="112"/>
                            <a:pt x="2476" y="684"/>
                          </a:cubicBezTo>
                          <a:cubicBezTo>
                            <a:pt x="2762" y="1255"/>
                            <a:pt x="2667" y="1827"/>
                            <a:pt x="2381" y="2303"/>
                          </a:cubicBezTo>
                          <a:cubicBezTo>
                            <a:pt x="2095" y="2779"/>
                            <a:pt x="1715" y="3065"/>
                            <a:pt x="1238" y="3255"/>
                          </a:cubicBezTo>
                          <a:cubicBezTo>
                            <a:pt x="1429" y="2779"/>
                            <a:pt x="1619" y="2398"/>
                            <a:pt x="1715" y="2017"/>
                          </a:cubicBezTo>
                          <a:cubicBezTo>
                            <a:pt x="1810" y="1636"/>
                            <a:pt x="1810" y="1255"/>
                            <a:pt x="1715" y="1065"/>
                          </a:cubicBezTo>
                          <a:cubicBezTo>
                            <a:pt x="1619" y="779"/>
                            <a:pt x="1333" y="684"/>
                            <a:pt x="1048" y="684"/>
                          </a:cubicBezTo>
                          <a:cubicBezTo>
                            <a:pt x="667" y="684"/>
                            <a:pt x="381" y="969"/>
                            <a:pt x="0" y="135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28" name="Freeform: Shape 1227">
                      <a:extLst>
                        <a:ext uri="{FF2B5EF4-FFF2-40B4-BE49-F238E27FC236}">
                          <a16:creationId xmlns:a16="http://schemas.microsoft.com/office/drawing/2014/main" id="{90095525-3E03-49BE-909D-C3676B6ED6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840" y="3143463"/>
                      <a:ext cx="3712" cy="1786"/>
                    </a:xfrm>
                    <a:custGeom>
                      <a:avLst/>
                      <a:gdLst>
                        <a:gd name="connsiteX0" fmla="*/ 3429 w 3712"/>
                        <a:gd name="connsiteY0" fmla="*/ 1787 h 1786"/>
                        <a:gd name="connsiteX1" fmla="*/ 3048 w 3712"/>
                        <a:gd name="connsiteY1" fmla="*/ 834 h 1786"/>
                        <a:gd name="connsiteX2" fmla="*/ 2191 w 3712"/>
                        <a:gd name="connsiteY2" fmla="*/ 834 h 1786"/>
                        <a:gd name="connsiteX3" fmla="*/ 0 w 3712"/>
                        <a:gd name="connsiteY3" fmla="*/ 1787 h 1786"/>
                        <a:gd name="connsiteX4" fmla="*/ 762 w 3712"/>
                        <a:gd name="connsiteY4" fmla="*/ 739 h 1786"/>
                        <a:gd name="connsiteX5" fmla="*/ 2000 w 3712"/>
                        <a:gd name="connsiteY5" fmla="*/ 72 h 1786"/>
                        <a:gd name="connsiteX6" fmla="*/ 3524 w 3712"/>
                        <a:gd name="connsiteY6" fmla="*/ 453 h 1786"/>
                        <a:gd name="connsiteX7" fmla="*/ 3429 w 3712"/>
                        <a:gd name="connsiteY7" fmla="*/ 1787 h 1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12" h="1786">
                          <a:moveTo>
                            <a:pt x="3429" y="1787"/>
                          </a:moveTo>
                          <a:cubicBezTo>
                            <a:pt x="3334" y="1406"/>
                            <a:pt x="3239" y="929"/>
                            <a:pt x="3048" y="834"/>
                          </a:cubicBezTo>
                          <a:cubicBezTo>
                            <a:pt x="2857" y="739"/>
                            <a:pt x="2572" y="739"/>
                            <a:pt x="2191" y="834"/>
                          </a:cubicBezTo>
                          <a:cubicBezTo>
                            <a:pt x="1524" y="1025"/>
                            <a:pt x="762" y="1310"/>
                            <a:pt x="0" y="1787"/>
                          </a:cubicBezTo>
                          <a:cubicBezTo>
                            <a:pt x="95" y="1310"/>
                            <a:pt x="381" y="1025"/>
                            <a:pt x="762" y="739"/>
                          </a:cubicBezTo>
                          <a:cubicBezTo>
                            <a:pt x="1143" y="453"/>
                            <a:pt x="1524" y="263"/>
                            <a:pt x="2000" y="72"/>
                          </a:cubicBezTo>
                          <a:cubicBezTo>
                            <a:pt x="2381" y="-23"/>
                            <a:pt x="3143" y="-118"/>
                            <a:pt x="3524" y="453"/>
                          </a:cubicBezTo>
                          <a:cubicBezTo>
                            <a:pt x="3905" y="929"/>
                            <a:pt x="3619" y="1406"/>
                            <a:pt x="3429" y="1787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29" name="Freeform: Shape 1228">
                      <a:extLst>
                        <a:ext uri="{FF2B5EF4-FFF2-40B4-BE49-F238E27FC236}">
                          <a16:creationId xmlns:a16="http://schemas.microsoft.com/office/drawing/2014/main" id="{6E642CDE-FC80-4602-8330-6232BFC2B1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551" y="3140106"/>
                      <a:ext cx="1908" cy="3047"/>
                    </a:xfrm>
                    <a:custGeom>
                      <a:avLst/>
                      <a:gdLst>
                        <a:gd name="connsiteX0" fmla="*/ 99 w 1908"/>
                        <a:gd name="connsiteY0" fmla="*/ 3048 h 3047"/>
                        <a:gd name="connsiteX1" fmla="*/ 290 w 1908"/>
                        <a:gd name="connsiteY1" fmla="*/ 1143 h 3047"/>
                        <a:gd name="connsiteX2" fmla="*/ 956 w 1908"/>
                        <a:gd name="connsiteY2" fmla="*/ 381 h 3047"/>
                        <a:gd name="connsiteX3" fmla="*/ 1909 w 1908"/>
                        <a:gd name="connsiteY3" fmla="*/ 0 h 3047"/>
                        <a:gd name="connsiteX4" fmla="*/ 1052 w 1908"/>
                        <a:gd name="connsiteY4" fmla="*/ 1524 h 3047"/>
                        <a:gd name="connsiteX5" fmla="*/ 99 w 1908"/>
                        <a:gd name="connsiteY5" fmla="*/ 3048 h 3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08" h="3047">
                          <a:moveTo>
                            <a:pt x="99" y="3048"/>
                          </a:moveTo>
                          <a:cubicBezTo>
                            <a:pt x="-91" y="2381"/>
                            <a:pt x="4" y="1714"/>
                            <a:pt x="290" y="1143"/>
                          </a:cubicBezTo>
                          <a:cubicBezTo>
                            <a:pt x="480" y="857"/>
                            <a:pt x="671" y="571"/>
                            <a:pt x="956" y="381"/>
                          </a:cubicBezTo>
                          <a:cubicBezTo>
                            <a:pt x="1242" y="190"/>
                            <a:pt x="1528" y="0"/>
                            <a:pt x="1909" y="0"/>
                          </a:cubicBezTo>
                          <a:cubicBezTo>
                            <a:pt x="1528" y="571"/>
                            <a:pt x="1337" y="1048"/>
                            <a:pt x="1052" y="1524"/>
                          </a:cubicBezTo>
                          <a:cubicBezTo>
                            <a:pt x="766" y="2000"/>
                            <a:pt x="575" y="2477"/>
                            <a:pt x="99" y="304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199" name="Graphic 1">
                    <a:extLst>
                      <a:ext uri="{FF2B5EF4-FFF2-40B4-BE49-F238E27FC236}">
                        <a16:creationId xmlns:a16="http://schemas.microsoft.com/office/drawing/2014/main" id="{2BAE2B51-6508-4CE9-BB7F-3EF23504FFD9}"/>
                      </a:ext>
                    </a:extLst>
                  </p:cNvPr>
                  <p:cNvGrpSpPr/>
                  <p:nvPr/>
                </p:nvGrpSpPr>
                <p:grpSpPr>
                  <a:xfrm>
                    <a:off x="5958839" y="3149917"/>
                    <a:ext cx="16859" cy="7659"/>
                    <a:chOff x="5958839" y="3149917"/>
                    <a:chExt cx="16859" cy="7659"/>
                  </a:xfrm>
                  <a:solidFill>
                    <a:srgbClr val="1D120C"/>
                  </a:solidFill>
                </p:grpSpPr>
                <p:sp>
                  <p:nvSpPr>
                    <p:cNvPr id="1219" name="Freeform: Shape 1218">
                      <a:extLst>
                        <a:ext uri="{FF2B5EF4-FFF2-40B4-BE49-F238E27FC236}">
                          <a16:creationId xmlns:a16="http://schemas.microsoft.com/office/drawing/2014/main" id="{6BFE94EB-69E5-46AA-8771-173898CD1B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8839" y="3151536"/>
                      <a:ext cx="16859" cy="4609"/>
                    </a:xfrm>
                    <a:custGeom>
                      <a:avLst/>
                      <a:gdLst>
                        <a:gd name="connsiteX0" fmla="*/ 4572 w 16859"/>
                        <a:gd name="connsiteY0" fmla="*/ 2477 h 4609"/>
                        <a:gd name="connsiteX1" fmla="*/ 7239 w 16859"/>
                        <a:gd name="connsiteY1" fmla="*/ 1048 h 4609"/>
                        <a:gd name="connsiteX2" fmla="*/ 10382 w 16859"/>
                        <a:gd name="connsiteY2" fmla="*/ 762 h 4609"/>
                        <a:gd name="connsiteX3" fmla="*/ 16574 w 16859"/>
                        <a:gd name="connsiteY3" fmla="*/ 1715 h 4609"/>
                        <a:gd name="connsiteX4" fmla="*/ 16859 w 16859"/>
                        <a:gd name="connsiteY4" fmla="*/ 2096 h 4609"/>
                        <a:gd name="connsiteX5" fmla="*/ 16764 w 16859"/>
                        <a:gd name="connsiteY5" fmla="*/ 2191 h 4609"/>
                        <a:gd name="connsiteX6" fmla="*/ 12859 w 16859"/>
                        <a:gd name="connsiteY6" fmla="*/ 4096 h 4609"/>
                        <a:gd name="connsiteX7" fmla="*/ 8573 w 16859"/>
                        <a:gd name="connsiteY7" fmla="*/ 4191 h 4609"/>
                        <a:gd name="connsiteX8" fmla="*/ 4477 w 16859"/>
                        <a:gd name="connsiteY8" fmla="*/ 3429 h 4609"/>
                        <a:gd name="connsiteX9" fmla="*/ 572 w 16859"/>
                        <a:gd name="connsiteY9" fmla="*/ 4572 h 4609"/>
                        <a:gd name="connsiteX10" fmla="*/ 572 w 16859"/>
                        <a:gd name="connsiteY10" fmla="*/ 4572 h 4609"/>
                        <a:gd name="connsiteX11" fmla="*/ 191 w 16859"/>
                        <a:gd name="connsiteY11" fmla="*/ 4382 h 4609"/>
                        <a:gd name="connsiteX12" fmla="*/ 191 w 16859"/>
                        <a:gd name="connsiteY12" fmla="*/ 4191 h 4609"/>
                        <a:gd name="connsiteX13" fmla="*/ 0 w 16859"/>
                        <a:gd name="connsiteY13" fmla="*/ 190 h 4609"/>
                        <a:gd name="connsiteX14" fmla="*/ 0 w 16859"/>
                        <a:gd name="connsiteY14" fmla="*/ 190 h 4609"/>
                        <a:gd name="connsiteX15" fmla="*/ 191 w 16859"/>
                        <a:gd name="connsiteY15" fmla="*/ 0 h 4609"/>
                        <a:gd name="connsiteX16" fmla="*/ 286 w 16859"/>
                        <a:gd name="connsiteY16" fmla="*/ 0 h 4609"/>
                        <a:gd name="connsiteX17" fmla="*/ 2858 w 16859"/>
                        <a:gd name="connsiteY17" fmla="*/ 667 h 4609"/>
                        <a:gd name="connsiteX18" fmla="*/ 4001 w 16859"/>
                        <a:gd name="connsiteY18" fmla="*/ 1334 h 4609"/>
                        <a:gd name="connsiteX19" fmla="*/ 4572 w 16859"/>
                        <a:gd name="connsiteY19" fmla="*/ 2477 h 4609"/>
                        <a:gd name="connsiteX20" fmla="*/ 4572 w 16859"/>
                        <a:gd name="connsiteY20" fmla="*/ 2477 h 4609"/>
                        <a:gd name="connsiteX21" fmla="*/ 3905 w 16859"/>
                        <a:gd name="connsiteY21" fmla="*/ 1524 h 4609"/>
                        <a:gd name="connsiteX22" fmla="*/ 2762 w 16859"/>
                        <a:gd name="connsiteY22" fmla="*/ 952 h 4609"/>
                        <a:gd name="connsiteX23" fmla="*/ 191 w 16859"/>
                        <a:gd name="connsiteY23" fmla="*/ 476 h 4609"/>
                        <a:gd name="connsiteX24" fmla="*/ 476 w 16859"/>
                        <a:gd name="connsiteY24" fmla="*/ 190 h 4609"/>
                        <a:gd name="connsiteX25" fmla="*/ 857 w 16859"/>
                        <a:gd name="connsiteY25" fmla="*/ 4382 h 4609"/>
                        <a:gd name="connsiteX26" fmla="*/ 476 w 16859"/>
                        <a:gd name="connsiteY26" fmla="*/ 4001 h 4609"/>
                        <a:gd name="connsiteX27" fmla="*/ 4572 w 16859"/>
                        <a:gd name="connsiteY27" fmla="*/ 2667 h 4609"/>
                        <a:gd name="connsiteX28" fmla="*/ 8763 w 16859"/>
                        <a:gd name="connsiteY28" fmla="*/ 3334 h 4609"/>
                        <a:gd name="connsiteX29" fmla="*/ 12954 w 16859"/>
                        <a:gd name="connsiteY29" fmla="*/ 3239 h 4609"/>
                        <a:gd name="connsiteX30" fmla="*/ 16383 w 16859"/>
                        <a:gd name="connsiteY30" fmla="*/ 1715 h 4609"/>
                        <a:gd name="connsiteX31" fmla="*/ 16574 w 16859"/>
                        <a:gd name="connsiteY31" fmla="*/ 2191 h 4609"/>
                        <a:gd name="connsiteX32" fmla="*/ 10573 w 16859"/>
                        <a:gd name="connsiteY32" fmla="*/ 1048 h 4609"/>
                        <a:gd name="connsiteX33" fmla="*/ 7334 w 16859"/>
                        <a:gd name="connsiteY33" fmla="*/ 1238 h 4609"/>
                        <a:gd name="connsiteX34" fmla="*/ 4572 w 16859"/>
                        <a:gd name="connsiteY34" fmla="*/ 2477 h 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16859" h="4609">
                          <a:moveTo>
                            <a:pt x="4572" y="2477"/>
                          </a:moveTo>
                          <a:cubicBezTo>
                            <a:pt x="5239" y="1715"/>
                            <a:pt x="6286" y="1238"/>
                            <a:pt x="7239" y="1048"/>
                          </a:cubicBezTo>
                          <a:cubicBezTo>
                            <a:pt x="8287" y="762"/>
                            <a:pt x="9335" y="762"/>
                            <a:pt x="10382" y="762"/>
                          </a:cubicBezTo>
                          <a:cubicBezTo>
                            <a:pt x="12478" y="857"/>
                            <a:pt x="14573" y="1143"/>
                            <a:pt x="16574" y="1715"/>
                          </a:cubicBezTo>
                          <a:cubicBezTo>
                            <a:pt x="16764" y="1810"/>
                            <a:pt x="16859" y="2000"/>
                            <a:pt x="16859" y="2096"/>
                          </a:cubicBezTo>
                          <a:cubicBezTo>
                            <a:pt x="16859" y="2096"/>
                            <a:pt x="16859" y="2191"/>
                            <a:pt x="16764" y="2191"/>
                          </a:cubicBezTo>
                          <a:cubicBezTo>
                            <a:pt x="15811" y="3524"/>
                            <a:pt x="14192" y="3905"/>
                            <a:pt x="12859" y="4096"/>
                          </a:cubicBezTo>
                          <a:cubicBezTo>
                            <a:pt x="11430" y="4286"/>
                            <a:pt x="10001" y="4286"/>
                            <a:pt x="8573" y="4191"/>
                          </a:cubicBezTo>
                          <a:cubicBezTo>
                            <a:pt x="7049" y="4191"/>
                            <a:pt x="5715" y="3239"/>
                            <a:pt x="4477" y="3429"/>
                          </a:cubicBezTo>
                          <a:cubicBezTo>
                            <a:pt x="3143" y="3620"/>
                            <a:pt x="1810" y="4096"/>
                            <a:pt x="572" y="4572"/>
                          </a:cubicBezTo>
                          <a:lnTo>
                            <a:pt x="572" y="4572"/>
                          </a:lnTo>
                          <a:cubicBezTo>
                            <a:pt x="381" y="4667"/>
                            <a:pt x="191" y="4572"/>
                            <a:pt x="191" y="4382"/>
                          </a:cubicBezTo>
                          <a:cubicBezTo>
                            <a:pt x="191" y="4286"/>
                            <a:pt x="191" y="4286"/>
                            <a:pt x="191" y="4191"/>
                          </a:cubicBezTo>
                          <a:cubicBezTo>
                            <a:pt x="572" y="2953"/>
                            <a:pt x="286" y="1524"/>
                            <a:pt x="0" y="190"/>
                          </a:cubicBezTo>
                          <a:lnTo>
                            <a:pt x="0" y="190"/>
                          </a:lnTo>
                          <a:cubicBezTo>
                            <a:pt x="0" y="95"/>
                            <a:pt x="95" y="0"/>
                            <a:pt x="191" y="0"/>
                          </a:cubicBezTo>
                          <a:cubicBezTo>
                            <a:pt x="191" y="0"/>
                            <a:pt x="286" y="0"/>
                            <a:pt x="286" y="0"/>
                          </a:cubicBezTo>
                          <a:cubicBezTo>
                            <a:pt x="1143" y="190"/>
                            <a:pt x="2000" y="381"/>
                            <a:pt x="2858" y="667"/>
                          </a:cubicBezTo>
                          <a:cubicBezTo>
                            <a:pt x="3239" y="857"/>
                            <a:pt x="3715" y="1048"/>
                            <a:pt x="4001" y="1334"/>
                          </a:cubicBezTo>
                          <a:cubicBezTo>
                            <a:pt x="4286" y="1619"/>
                            <a:pt x="4572" y="2000"/>
                            <a:pt x="4572" y="2477"/>
                          </a:cubicBezTo>
                          <a:close/>
                          <a:moveTo>
                            <a:pt x="4572" y="2477"/>
                          </a:moveTo>
                          <a:cubicBezTo>
                            <a:pt x="4572" y="2000"/>
                            <a:pt x="4191" y="1715"/>
                            <a:pt x="3905" y="1524"/>
                          </a:cubicBezTo>
                          <a:cubicBezTo>
                            <a:pt x="3524" y="1238"/>
                            <a:pt x="3143" y="1048"/>
                            <a:pt x="2762" y="952"/>
                          </a:cubicBezTo>
                          <a:cubicBezTo>
                            <a:pt x="1905" y="667"/>
                            <a:pt x="1048" y="571"/>
                            <a:pt x="191" y="476"/>
                          </a:cubicBezTo>
                          <a:lnTo>
                            <a:pt x="476" y="190"/>
                          </a:lnTo>
                          <a:cubicBezTo>
                            <a:pt x="762" y="1524"/>
                            <a:pt x="1143" y="2953"/>
                            <a:pt x="857" y="4382"/>
                          </a:cubicBezTo>
                          <a:lnTo>
                            <a:pt x="476" y="4001"/>
                          </a:lnTo>
                          <a:cubicBezTo>
                            <a:pt x="1810" y="3429"/>
                            <a:pt x="3048" y="2953"/>
                            <a:pt x="4572" y="2667"/>
                          </a:cubicBezTo>
                          <a:cubicBezTo>
                            <a:pt x="6191" y="2477"/>
                            <a:pt x="7430" y="3429"/>
                            <a:pt x="8763" y="3334"/>
                          </a:cubicBezTo>
                          <a:cubicBezTo>
                            <a:pt x="10192" y="3334"/>
                            <a:pt x="11525" y="3429"/>
                            <a:pt x="12954" y="3239"/>
                          </a:cubicBezTo>
                          <a:cubicBezTo>
                            <a:pt x="14288" y="3048"/>
                            <a:pt x="15716" y="2667"/>
                            <a:pt x="16383" y="1715"/>
                          </a:cubicBezTo>
                          <a:lnTo>
                            <a:pt x="16574" y="2191"/>
                          </a:lnTo>
                          <a:cubicBezTo>
                            <a:pt x="14669" y="1619"/>
                            <a:pt x="12573" y="1238"/>
                            <a:pt x="10573" y="1048"/>
                          </a:cubicBezTo>
                          <a:cubicBezTo>
                            <a:pt x="9335" y="1143"/>
                            <a:pt x="8287" y="1143"/>
                            <a:pt x="7334" y="1238"/>
                          </a:cubicBezTo>
                          <a:cubicBezTo>
                            <a:pt x="6286" y="1429"/>
                            <a:pt x="5334" y="1810"/>
                            <a:pt x="4572" y="2477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20" name="Freeform: Shape 1219">
                      <a:extLst>
                        <a:ext uri="{FF2B5EF4-FFF2-40B4-BE49-F238E27FC236}">
                          <a16:creationId xmlns:a16="http://schemas.microsoft.com/office/drawing/2014/main" id="{C2E8E6DF-05BE-48A6-B3C9-443F9F5874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149" y="3149917"/>
                      <a:ext cx="8358" cy="4476"/>
                    </a:xfrm>
                    <a:custGeom>
                      <a:avLst/>
                      <a:gdLst>
                        <a:gd name="connsiteX0" fmla="*/ 3405 w 8358"/>
                        <a:gd name="connsiteY0" fmla="*/ 4477 h 4476"/>
                        <a:gd name="connsiteX1" fmla="*/ 71 w 8358"/>
                        <a:gd name="connsiteY1" fmla="*/ 857 h 4476"/>
                        <a:gd name="connsiteX2" fmla="*/ 71 w 8358"/>
                        <a:gd name="connsiteY2" fmla="*/ 476 h 4476"/>
                        <a:gd name="connsiteX3" fmla="*/ 357 w 8358"/>
                        <a:gd name="connsiteY3" fmla="*/ 476 h 4476"/>
                        <a:gd name="connsiteX4" fmla="*/ 357 w 8358"/>
                        <a:gd name="connsiteY4" fmla="*/ 476 h 4476"/>
                        <a:gd name="connsiteX5" fmla="*/ 2929 w 8358"/>
                        <a:gd name="connsiteY5" fmla="*/ 1143 h 4476"/>
                        <a:gd name="connsiteX6" fmla="*/ 2929 w 8358"/>
                        <a:gd name="connsiteY6" fmla="*/ 1143 h 4476"/>
                        <a:gd name="connsiteX7" fmla="*/ 2453 w 8358"/>
                        <a:gd name="connsiteY7" fmla="*/ 1524 h 4476"/>
                        <a:gd name="connsiteX8" fmla="*/ 2548 w 8358"/>
                        <a:gd name="connsiteY8" fmla="*/ 857 h 4476"/>
                        <a:gd name="connsiteX9" fmla="*/ 2643 w 8358"/>
                        <a:gd name="connsiteY9" fmla="*/ 381 h 4476"/>
                        <a:gd name="connsiteX10" fmla="*/ 2643 w 8358"/>
                        <a:gd name="connsiteY10" fmla="*/ 286 h 4476"/>
                        <a:gd name="connsiteX11" fmla="*/ 2929 w 8358"/>
                        <a:gd name="connsiteY11" fmla="*/ 0 h 4476"/>
                        <a:gd name="connsiteX12" fmla="*/ 3119 w 8358"/>
                        <a:gd name="connsiteY12" fmla="*/ 0 h 4476"/>
                        <a:gd name="connsiteX13" fmla="*/ 3881 w 8358"/>
                        <a:gd name="connsiteY13" fmla="*/ 667 h 4476"/>
                        <a:gd name="connsiteX14" fmla="*/ 4072 w 8358"/>
                        <a:gd name="connsiteY14" fmla="*/ 857 h 4476"/>
                        <a:gd name="connsiteX15" fmla="*/ 4453 w 8358"/>
                        <a:gd name="connsiteY15" fmla="*/ 1238 h 4476"/>
                        <a:gd name="connsiteX16" fmla="*/ 4834 w 8358"/>
                        <a:gd name="connsiteY16" fmla="*/ 1619 h 4476"/>
                        <a:gd name="connsiteX17" fmla="*/ 5596 w 8358"/>
                        <a:gd name="connsiteY17" fmla="*/ 1429 h 4476"/>
                        <a:gd name="connsiteX18" fmla="*/ 5786 w 8358"/>
                        <a:gd name="connsiteY18" fmla="*/ 1429 h 4476"/>
                        <a:gd name="connsiteX19" fmla="*/ 5882 w 8358"/>
                        <a:gd name="connsiteY19" fmla="*/ 1524 h 4476"/>
                        <a:gd name="connsiteX20" fmla="*/ 6072 w 8358"/>
                        <a:gd name="connsiteY20" fmla="*/ 1619 h 4476"/>
                        <a:gd name="connsiteX21" fmla="*/ 6358 w 8358"/>
                        <a:gd name="connsiteY21" fmla="*/ 1905 h 4476"/>
                        <a:gd name="connsiteX22" fmla="*/ 6929 w 8358"/>
                        <a:gd name="connsiteY22" fmla="*/ 2477 h 4476"/>
                        <a:gd name="connsiteX23" fmla="*/ 8358 w 8358"/>
                        <a:gd name="connsiteY23" fmla="*/ 3239 h 4476"/>
                        <a:gd name="connsiteX24" fmla="*/ 6834 w 8358"/>
                        <a:gd name="connsiteY24" fmla="*/ 2667 h 4476"/>
                        <a:gd name="connsiteX25" fmla="*/ 6167 w 8358"/>
                        <a:gd name="connsiteY25" fmla="*/ 2191 h 4476"/>
                        <a:gd name="connsiteX26" fmla="*/ 5882 w 8358"/>
                        <a:gd name="connsiteY26" fmla="*/ 2000 h 4476"/>
                        <a:gd name="connsiteX27" fmla="*/ 5786 w 8358"/>
                        <a:gd name="connsiteY27" fmla="*/ 1905 h 4476"/>
                        <a:gd name="connsiteX28" fmla="*/ 5691 w 8358"/>
                        <a:gd name="connsiteY28" fmla="*/ 1905 h 4476"/>
                        <a:gd name="connsiteX29" fmla="*/ 5691 w 8358"/>
                        <a:gd name="connsiteY29" fmla="*/ 1905 h 4476"/>
                        <a:gd name="connsiteX30" fmla="*/ 4929 w 8358"/>
                        <a:gd name="connsiteY30" fmla="*/ 2191 h 4476"/>
                        <a:gd name="connsiteX31" fmla="*/ 4548 w 8358"/>
                        <a:gd name="connsiteY31" fmla="*/ 2096 h 4476"/>
                        <a:gd name="connsiteX32" fmla="*/ 4358 w 8358"/>
                        <a:gd name="connsiteY32" fmla="*/ 1905 h 4476"/>
                        <a:gd name="connsiteX33" fmla="*/ 4072 w 8358"/>
                        <a:gd name="connsiteY33" fmla="*/ 1619 h 4476"/>
                        <a:gd name="connsiteX34" fmla="*/ 3881 w 8358"/>
                        <a:gd name="connsiteY34" fmla="*/ 1429 h 4476"/>
                        <a:gd name="connsiteX35" fmla="*/ 3500 w 8358"/>
                        <a:gd name="connsiteY35" fmla="*/ 1143 h 4476"/>
                        <a:gd name="connsiteX36" fmla="*/ 3024 w 8358"/>
                        <a:gd name="connsiteY36" fmla="*/ 762 h 4476"/>
                        <a:gd name="connsiteX37" fmla="*/ 3500 w 8358"/>
                        <a:gd name="connsiteY37" fmla="*/ 381 h 4476"/>
                        <a:gd name="connsiteX38" fmla="*/ 3500 w 8358"/>
                        <a:gd name="connsiteY38" fmla="*/ 1048 h 4476"/>
                        <a:gd name="connsiteX39" fmla="*/ 3500 w 8358"/>
                        <a:gd name="connsiteY39" fmla="*/ 1524 h 4476"/>
                        <a:gd name="connsiteX40" fmla="*/ 3215 w 8358"/>
                        <a:gd name="connsiteY40" fmla="*/ 1905 h 4476"/>
                        <a:gd name="connsiteX41" fmla="*/ 3119 w 8358"/>
                        <a:gd name="connsiteY41" fmla="*/ 1905 h 4476"/>
                        <a:gd name="connsiteX42" fmla="*/ 3119 w 8358"/>
                        <a:gd name="connsiteY42" fmla="*/ 1905 h 4476"/>
                        <a:gd name="connsiteX43" fmla="*/ 3119 w 8358"/>
                        <a:gd name="connsiteY43" fmla="*/ 1905 h 4476"/>
                        <a:gd name="connsiteX44" fmla="*/ 357 w 8358"/>
                        <a:gd name="connsiteY44" fmla="*/ 857 h 4476"/>
                        <a:gd name="connsiteX45" fmla="*/ 643 w 8358"/>
                        <a:gd name="connsiteY45" fmla="*/ 476 h 4476"/>
                        <a:gd name="connsiteX46" fmla="*/ 3405 w 8358"/>
                        <a:gd name="connsiteY46" fmla="*/ 4477 h 4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</a:cxnLst>
                      <a:rect l="l" t="t" r="r" b="b"/>
                      <a:pathLst>
                        <a:path w="8358" h="4476">
                          <a:moveTo>
                            <a:pt x="3405" y="4477"/>
                          </a:moveTo>
                          <a:cubicBezTo>
                            <a:pt x="2357" y="3143"/>
                            <a:pt x="1214" y="2096"/>
                            <a:pt x="71" y="857"/>
                          </a:cubicBezTo>
                          <a:cubicBezTo>
                            <a:pt x="-24" y="762"/>
                            <a:pt x="-24" y="572"/>
                            <a:pt x="71" y="476"/>
                          </a:cubicBezTo>
                          <a:cubicBezTo>
                            <a:pt x="167" y="381"/>
                            <a:pt x="262" y="381"/>
                            <a:pt x="357" y="476"/>
                          </a:cubicBezTo>
                          <a:lnTo>
                            <a:pt x="357" y="476"/>
                          </a:lnTo>
                          <a:cubicBezTo>
                            <a:pt x="1214" y="857"/>
                            <a:pt x="2072" y="1238"/>
                            <a:pt x="2929" y="1143"/>
                          </a:cubicBezTo>
                          <a:lnTo>
                            <a:pt x="2929" y="1143"/>
                          </a:lnTo>
                          <a:lnTo>
                            <a:pt x="2453" y="1524"/>
                          </a:lnTo>
                          <a:cubicBezTo>
                            <a:pt x="2453" y="1238"/>
                            <a:pt x="2548" y="1048"/>
                            <a:pt x="2548" y="857"/>
                          </a:cubicBezTo>
                          <a:cubicBezTo>
                            <a:pt x="2548" y="667"/>
                            <a:pt x="2643" y="572"/>
                            <a:pt x="2643" y="381"/>
                          </a:cubicBezTo>
                          <a:lnTo>
                            <a:pt x="2643" y="286"/>
                          </a:lnTo>
                          <a:cubicBezTo>
                            <a:pt x="2643" y="95"/>
                            <a:pt x="2738" y="0"/>
                            <a:pt x="2929" y="0"/>
                          </a:cubicBezTo>
                          <a:cubicBezTo>
                            <a:pt x="3024" y="0"/>
                            <a:pt x="3024" y="0"/>
                            <a:pt x="3119" y="0"/>
                          </a:cubicBezTo>
                          <a:cubicBezTo>
                            <a:pt x="3596" y="190"/>
                            <a:pt x="3691" y="476"/>
                            <a:pt x="3881" y="667"/>
                          </a:cubicBezTo>
                          <a:cubicBezTo>
                            <a:pt x="3977" y="762"/>
                            <a:pt x="4072" y="857"/>
                            <a:pt x="4072" y="857"/>
                          </a:cubicBezTo>
                          <a:cubicBezTo>
                            <a:pt x="4358" y="953"/>
                            <a:pt x="4358" y="1143"/>
                            <a:pt x="4453" y="1238"/>
                          </a:cubicBezTo>
                          <a:cubicBezTo>
                            <a:pt x="4643" y="1429"/>
                            <a:pt x="4834" y="1715"/>
                            <a:pt x="4834" y="1619"/>
                          </a:cubicBezTo>
                          <a:cubicBezTo>
                            <a:pt x="5024" y="1619"/>
                            <a:pt x="5215" y="1524"/>
                            <a:pt x="5596" y="1429"/>
                          </a:cubicBezTo>
                          <a:cubicBezTo>
                            <a:pt x="5596" y="1429"/>
                            <a:pt x="5786" y="1429"/>
                            <a:pt x="5786" y="1429"/>
                          </a:cubicBezTo>
                          <a:lnTo>
                            <a:pt x="5882" y="1524"/>
                          </a:lnTo>
                          <a:lnTo>
                            <a:pt x="6072" y="1619"/>
                          </a:lnTo>
                          <a:lnTo>
                            <a:pt x="6358" y="1905"/>
                          </a:lnTo>
                          <a:lnTo>
                            <a:pt x="6929" y="2477"/>
                          </a:lnTo>
                          <a:cubicBezTo>
                            <a:pt x="7310" y="2858"/>
                            <a:pt x="7787" y="3143"/>
                            <a:pt x="8358" y="3239"/>
                          </a:cubicBezTo>
                          <a:cubicBezTo>
                            <a:pt x="7787" y="3239"/>
                            <a:pt x="7310" y="2953"/>
                            <a:pt x="6834" y="2667"/>
                          </a:cubicBezTo>
                          <a:lnTo>
                            <a:pt x="6167" y="2191"/>
                          </a:lnTo>
                          <a:lnTo>
                            <a:pt x="5882" y="2000"/>
                          </a:lnTo>
                          <a:lnTo>
                            <a:pt x="5786" y="1905"/>
                          </a:lnTo>
                          <a:lnTo>
                            <a:pt x="5691" y="1905"/>
                          </a:lnTo>
                          <a:cubicBezTo>
                            <a:pt x="5691" y="1905"/>
                            <a:pt x="5786" y="1905"/>
                            <a:pt x="5691" y="1905"/>
                          </a:cubicBezTo>
                          <a:cubicBezTo>
                            <a:pt x="5501" y="2000"/>
                            <a:pt x="5310" y="2191"/>
                            <a:pt x="4929" y="2191"/>
                          </a:cubicBezTo>
                          <a:cubicBezTo>
                            <a:pt x="4834" y="2191"/>
                            <a:pt x="4739" y="2191"/>
                            <a:pt x="4548" y="2096"/>
                          </a:cubicBezTo>
                          <a:cubicBezTo>
                            <a:pt x="4453" y="2000"/>
                            <a:pt x="4358" y="2000"/>
                            <a:pt x="4358" y="1905"/>
                          </a:cubicBezTo>
                          <a:lnTo>
                            <a:pt x="4072" y="1619"/>
                          </a:lnTo>
                          <a:cubicBezTo>
                            <a:pt x="3977" y="1524"/>
                            <a:pt x="3881" y="1429"/>
                            <a:pt x="3881" y="1429"/>
                          </a:cubicBezTo>
                          <a:cubicBezTo>
                            <a:pt x="3691" y="1334"/>
                            <a:pt x="3596" y="1238"/>
                            <a:pt x="3500" y="1143"/>
                          </a:cubicBezTo>
                          <a:cubicBezTo>
                            <a:pt x="3310" y="953"/>
                            <a:pt x="3119" y="762"/>
                            <a:pt x="3024" y="762"/>
                          </a:cubicBezTo>
                          <a:lnTo>
                            <a:pt x="3500" y="381"/>
                          </a:lnTo>
                          <a:cubicBezTo>
                            <a:pt x="3596" y="667"/>
                            <a:pt x="3500" y="857"/>
                            <a:pt x="3500" y="1048"/>
                          </a:cubicBezTo>
                          <a:cubicBezTo>
                            <a:pt x="3500" y="1238"/>
                            <a:pt x="3405" y="1429"/>
                            <a:pt x="3500" y="1524"/>
                          </a:cubicBezTo>
                          <a:cubicBezTo>
                            <a:pt x="3500" y="1715"/>
                            <a:pt x="3405" y="1905"/>
                            <a:pt x="3215" y="1905"/>
                          </a:cubicBezTo>
                          <a:cubicBezTo>
                            <a:pt x="3215" y="1905"/>
                            <a:pt x="3119" y="1905"/>
                            <a:pt x="3119" y="1905"/>
                          </a:cubicBezTo>
                          <a:lnTo>
                            <a:pt x="3119" y="1905"/>
                          </a:lnTo>
                          <a:lnTo>
                            <a:pt x="3119" y="1905"/>
                          </a:lnTo>
                          <a:cubicBezTo>
                            <a:pt x="2072" y="1810"/>
                            <a:pt x="1119" y="1334"/>
                            <a:pt x="357" y="857"/>
                          </a:cubicBezTo>
                          <a:lnTo>
                            <a:pt x="643" y="476"/>
                          </a:lnTo>
                          <a:cubicBezTo>
                            <a:pt x="1500" y="1810"/>
                            <a:pt x="2548" y="3048"/>
                            <a:pt x="3405" y="4477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21" name="Freeform: Shape 1220">
                      <a:extLst>
                        <a:ext uri="{FF2B5EF4-FFF2-40B4-BE49-F238E27FC236}">
                          <a16:creationId xmlns:a16="http://schemas.microsoft.com/office/drawing/2014/main" id="{F04F75D6-8A46-4B3C-B9EE-A8BFB80853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322" y="3154775"/>
                      <a:ext cx="3661" cy="2801"/>
                    </a:xfrm>
                    <a:custGeom>
                      <a:avLst/>
                      <a:gdLst>
                        <a:gd name="connsiteX0" fmla="*/ 3662 w 3661"/>
                        <a:gd name="connsiteY0" fmla="*/ 0 h 2801"/>
                        <a:gd name="connsiteX1" fmla="*/ 2328 w 3661"/>
                        <a:gd name="connsiteY1" fmla="*/ 1714 h 2801"/>
                        <a:gd name="connsiteX2" fmla="*/ 519 w 3661"/>
                        <a:gd name="connsiteY2" fmla="*/ 2762 h 2801"/>
                        <a:gd name="connsiteX3" fmla="*/ 519 w 3661"/>
                        <a:gd name="connsiteY3" fmla="*/ 2762 h 2801"/>
                        <a:gd name="connsiteX4" fmla="*/ 42 w 3661"/>
                        <a:gd name="connsiteY4" fmla="*/ 2667 h 2801"/>
                        <a:gd name="connsiteX5" fmla="*/ 42 w 3661"/>
                        <a:gd name="connsiteY5" fmla="*/ 2476 h 2801"/>
                        <a:gd name="connsiteX6" fmla="*/ 519 w 3661"/>
                        <a:gd name="connsiteY6" fmla="*/ 1524 h 2801"/>
                        <a:gd name="connsiteX7" fmla="*/ 1376 w 3661"/>
                        <a:gd name="connsiteY7" fmla="*/ 857 h 2801"/>
                        <a:gd name="connsiteX8" fmla="*/ 804 w 3661"/>
                        <a:gd name="connsiteY8" fmla="*/ 2572 h 2801"/>
                        <a:gd name="connsiteX9" fmla="*/ 42 w 3661"/>
                        <a:gd name="connsiteY9" fmla="*/ 2191 h 2801"/>
                        <a:gd name="connsiteX10" fmla="*/ 3662 w 3661"/>
                        <a:gd name="connsiteY10" fmla="*/ 0 h 2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661" h="2801">
                          <a:moveTo>
                            <a:pt x="3662" y="0"/>
                          </a:moveTo>
                          <a:cubicBezTo>
                            <a:pt x="3471" y="667"/>
                            <a:pt x="2900" y="1238"/>
                            <a:pt x="2328" y="1714"/>
                          </a:cubicBezTo>
                          <a:cubicBezTo>
                            <a:pt x="1757" y="2191"/>
                            <a:pt x="1090" y="2476"/>
                            <a:pt x="519" y="2762"/>
                          </a:cubicBezTo>
                          <a:lnTo>
                            <a:pt x="519" y="2762"/>
                          </a:lnTo>
                          <a:cubicBezTo>
                            <a:pt x="328" y="2858"/>
                            <a:pt x="138" y="2762"/>
                            <a:pt x="42" y="2667"/>
                          </a:cubicBezTo>
                          <a:cubicBezTo>
                            <a:pt x="42" y="2572"/>
                            <a:pt x="-53" y="2476"/>
                            <a:pt x="42" y="2476"/>
                          </a:cubicBezTo>
                          <a:cubicBezTo>
                            <a:pt x="138" y="2095"/>
                            <a:pt x="328" y="1810"/>
                            <a:pt x="519" y="1524"/>
                          </a:cubicBezTo>
                          <a:cubicBezTo>
                            <a:pt x="709" y="1238"/>
                            <a:pt x="995" y="1048"/>
                            <a:pt x="1376" y="857"/>
                          </a:cubicBezTo>
                          <a:cubicBezTo>
                            <a:pt x="995" y="1429"/>
                            <a:pt x="804" y="2000"/>
                            <a:pt x="804" y="2572"/>
                          </a:cubicBezTo>
                          <a:lnTo>
                            <a:pt x="42" y="2191"/>
                          </a:lnTo>
                          <a:cubicBezTo>
                            <a:pt x="1281" y="1238"/>
                            <a:pt x="2519" y="857"/>
                            <a:pt x="3662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22" name="Freeform: Shape 1221">
                      <a:extLst>
                        <a:ext uri="{FF2B5EF4-FFF2-40B4-BE49-F238E27FC236}">
                          <a16:creationId xmlns:a16="http://schemas.microsoft.com/office/drawing/2014/main" id="{6C8800AB-4313-4235-B558-CC57CCA5C4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1470" y="3152108"/>
                      <a:ext cx="2133" cy="3048"/>
                    </a:xfrm>
                    <a:custGeom>
                      <a:avLst/>
                      <a:gdLst>
                        <a:gd name="connsiteX0" fmla="*/ 2133 w 2133"/>
                        <a:gd name="connsiteY0" fmla="*/ 3048 h 3048"/>
                        <a:gd name="connsiteX1" fmla="*/ 990 w 2133"/>
                        <a:gd name="connsiteY1" fmla="*/ 2762 h 3048"/>
                        <a:gd name="connsiteX2" fmla="*/ 133 w 2133"/>
                        <a:gd name="connsiteY2" fmla="*/ 1905 h 3048"/>
                        <a:gd name="connsiteX3" fmla="*/ 228 w 2133"/>
                        <a:gd name="connsiteY3" fmla="*/ 667 h 3048"/>
                        <a:gd name="connsiteX4" fmla="*/ 1181 w 2133"/>
                        <a:gd name="connsiteY4" fmla="*/ 0 h 3048"/>
                        <a:gd name="connsiteX5" fmla="*/ 704 w 2133"/>
                        <a:gd name="connsiteY5" fmla="*/ 953 h 3048"/>
                        <a:gd name="connsiteX6" fmla="*/ 800 w 2133"/>
                        <a:gd name="connsiteY6" fmla="*/ 1619 h 3048"/>
                        <a:gd name="connsiteX7" fmla="*/ 2133 w 2133"/>
                        <a:gd name="connsiteY7" fmla="*/ 3048 h 30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133" h="3048">
                          <a:moveTo>
                            <a:pt x="2133" y="3048"/>
                          </a:moveTo>
                          <a:cubicBezTo>
                            <a:pt x="1752" y="3048"/>
                            <a:pt x="1371" y="2953"/>
                            <a:pt x="990" y="2762"/>
                          </a:cubicBezTo>
                          <a:cubicBezTo>
                            <a:pt x="609" y="2572"/>
                            <a:pt x="323" y="2286"/>
                            <a:pt x="133" y="1905"/>
                          </a:cubicBezTo>
                          <a:cubicBezTo>
                            <a:pt x="-58" y="1524"/>
                            <a:pt x="-58" y="953"/>
                            <a:pt x="228" y="667"/>
                          </a:cubicBezTo>
                          <a:cubicBezTo>
                            <a:pt x="419" y="286"/>
                            <a:pt x="800" y="95"/>
                            <a:pt x="1181" y="0"/>
                          </a:cubicBezTo>
                          <a:cubicBezTo>
                            <a:pt x="895" y="381"/>
                            <a:pt x="800" y="667"/>
                            <a:pt x="704" y="953"/>
                          </a:cubicBezTo>
                          <a:cubicBezTo>
                            <a:pt x="704" y="1238"/>
                            <a:pt x="704" y="1429"/>
                            <a:pt x="800" y="1619"/>
                          </a:cubicBezTo>
                          <a:cubicBezTo>
                            <a:pt x="1085" y="2096"/>
                            <a:pt x="1562" y="2477"/>
                            <a:pt x="2133" y="304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23" name="Freeform: Shape 1222">
                      <a:extLst>
                        <a:ext uri="{FF2B5EF4-FFF2-40B4-BE49-F238E27FC236}">
                          <a16:creationId xmlns:a16="http://schemas.microsoft.com/office/drawing/2014/main" id="{595A6275-FCB8-44F9-A1AD-45BAFA508A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2936" y="3153727"/>
                      <a:ext cx="761" cy="797"/>
                    </a:xfrm>
                    <a:custGeom>
                      <a:avLst/>
                      <a:gdLst>
                        <a:gd name="connsiteX0" fmla="*/ 0 w 761"/>
                        <a:gd name="connsiteY0" fmla="*/ 476 h 797"/>
                        <a:gd name="connsiteX1" fmla="*/ 286 w 761"/>
                        <a:gd name="connsiteY1" fmla="*/ 0 h 797"/>
                        <a:gd name="connsiteX2" fmla="*/ 762 w 761"/>
                        <a:gd name="connsiteY2" fmla="*/ 286 h 797"/>
                        <a:gd name="connsiteX3" fmla="*/ 476 w 761"/>
                        <a:gd name="connsiteY3" fmla="*/ 762 h 797"/>
                        <a:gd name="connsiteX4" fmla="*/ 0 w 761"/>
                        <a:gd name="connsiteY4" fmla="*/ 476 h 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1" h="797">
                          <a:moveTo>
                            <a:pt x="0" y="476"/>
                          </a:moveTo>
                          <a:cubicBezTo>
                            <a:pt x="95" y="190"/>
                            <a:pt x="190" y="95"/>
                            <a:pt x="286" y="0"/>
                          </a:cubicBezTo>
                          <a:cubicBezTo>
                            <a:pt x="381" y="0"/>
                            <a:pt x="476" y="0"/>
                            <a:pt x="762" y="286"/>
                          </a:cubicBezTo>
                          <a:cubicBezTo>
                            <a:pt x="762" y="667"/>
                            <a:pt x="667" y="762"/>
                            <a:pt x="476" y="762"/>
                          </a:cubicBezTo>
                          <a:cubicBezTo>
                            <a:pt x="381" y="857"/>
                            <a:pt x="190" y="762"/>
                            <a:pt x="0" y="476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24" name="Freeform: Shape 1223">
                      <a:extLst>
                        <a:ext uri="{FF2B5EF4-FFF2-40B4-BE49-F238E27FC236}">
                          <a16:creationId xmlns:a16="http://schemas.microsoft.com/office/drawing/2014/main" id="{9F655334-4FF9-4DAD-A9BA-29B1370B12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983" y="3153632"/>
                      <a:ext cx="3047" cy="761"/>
                    </a:xfrm>
                    <a:custGeom>
                      <a:avLst/>
                      <a:gdLst>
                        <a:gd name="connsiteX0" fmla="*/ 0 w 3047"/>
                        <a:gd name="connsiteY0" fmla="*/ 381 h 761"/>
                        <a:gd name="connsiteX1" fmla="*/ 1524 w 3047"/>
                        <a:gd name="connsiteY1" fmla="*/ 0 h 761"/>
                        <a:gd name="connsiteX2" fmla="*/ 3048 w 3047"/>
                        <a:gd name="connsiteY2" fmla="*/ 381 h 761"/>
                        <a:gd name="connsiteX3" fmla="*/ 1524 w 3047"/>
                        <a:gd name="connsiteY3" fmla="*/ 762 h 761"/>
                        <a:gd name="connsiteX4" fmla="*/ 0 w 3047"/>
                        <a:gd name="connsiteY4" fmla="*/ 381 h 7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47" h="761">
                          <a:moveTo>
                            <a:pt x="0" y="381"/>
                          </a:moveTo>
                          <a:cubicBezTo>
                            <a:pt x="476" y="95"/>
                            <a:pt x="953" y="0"/>
                            <a:pt x="1524" y="0"/>
                          </a:cubicBezTo>
                          <a:cubicBezTo>
                            <a:pt x="2000" y="0"/>
                            <a:pt x="2477" y="95"/>
                            <a:pt x="3048" y="381"/>
                          </a:cubicBezTo>
                          <a:cubicBezTo>
                            <a:pt x="2572" y="667"/>
                            <a:pt x="2096" y="762"/>
                            <a:pt x="1524" y="762"/>
                          </a:cubicBezTo>
                          <a:cubicBezTo>
                            <a:pt x="1048" y="762"/>
                            <a:pt x="476" y="667"/>
                            <a:pt x="0" y="381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25" name="Freeform: Shape 1224">
                      <a:extLst>
                        <a:ext uri="{FF2B5EF4-FFF2-40B4-BE49-F238E27FC236}">
                          <a16:creationId xmlns:a16="http://schemas.microsoft.com/office/drawing/2014/main" id="{54479A64-BCD1-45D0-A399-CD8C34E43B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9410" y="3153975"/>
                      <a:ext cx="4571" cy="870"/>
                    </a:xfrm>
                    <a:custGeom>
                      <a:avLst/>
                      <a:gdLst>
                        <a:gd name="connsiteX0" fmla="*/ 0 w 4571"/>
                        <a:gd name="connsiteY0" fmla="*/ 799 h 870"/>
                        <a:gd name="connsiteX1" fmla="*/ 2191 w 4571"/>
                        <a:gd name="connsiteY1" fmla="*/ 37 h 870"/>
                        <a:gd name="connsiteX2" fmla="*/ 4572 w 4571"/>
                        <a:gd name="connsiteY2" fmla="*/ 228 h 870"/>
                        <a:gd name="connsiteX3" fmla="*/ 2286 w 4571"/>
                        <a:gd name="connsiteY3" fmla="*/ 799 h 870"/>
                        <a:gd name="connsiteX4" fmla="*/ 0 w 4571"/>
                        <a:gd name="connsiteY4" fmla="*/ 799 h 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71" h="870">
                          <a:moveTo>
                            <a:pt x="0" y="799"/>
                          </a:moveTo>
                          <a:cubicBezTo>
                            <a:pt x="667" y="323"/>
                            <a:pt x="1429" y="133"/>
                            <a:pt x="2191" y="37"/>
                          </a:cubicBezTo>
                          <a:cubicBezTo>
                            <a:pt x="2953" y="-58"/>
                            <a:pt x="3715" y="37"/>
                            <a:pt x="4572" y="228"/>
                          </a:cubicBezTo>
                          <a:cubicBezTo>
                            <a:pt x="3810" y="609"/>
                            <a:pt x="3048" y="704"/>
                            <a:pt x="2286" y="799"/>
                          </a:cubicBezTo>
                          <a:cubicBezTo>
                            <a:pt x="1619" y="895"/>
                            <a:pt x="857" y="895"/>
                            <a:pt x="0" y="799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200" name="Graphic 1">
                    <a:extLst>
                      <a:ext uri="{FF2B5EF4-FFF2-40B4-BE49-F238E27FC236}">
                        <a16:creationId xmlns:a16="http://schemas.microsoft.com/office/drawing/2014/main" id="{B5B3280F-E85A-40B9-83A8-9A11C782B9C1}"/>
                      </a:ext>
                    </a:extLst>
                  </p:cNvPr>
                  <p:cNvGrpSpPr/>
                  <p:nvPr/>
                </p:nvGrpSpPr>
                <p:grpSpPr>
                  <a:xfrm>
                    <a:off x="5905975" y="3138117"/>
                    <a:ext cx="18097" cy="3726"/>
                    <a:chOff x="5905975" y="3138117"/>
                    <a:chExt cx="18097" cy="3726"/>
                  </a:xfrm>
                  <a:solidFill>
                    <a:srgbClr val="1D120C"/>
                  </a:solidFill>
                </p:grpSpPr>
                <p:sp>
                  <p:nvSpPr>
                    <p:cNvPr id="1215" name="Freeform: Shape 1214">
                      <a:extLst>
                        <a:ext uri="{FF2B5EF4-FFF2-40B4-BE49-F238E27FC236}">
                          <a16:creationId xmlns:a16="http://schemas.microsoft.com/office/drawing/2014/main" id="{CB544956-ECEE-44E6-B01C-515DE7A7F5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5975" y="3138117"/>
                      <a:ext cx="12668" cy="2160"/>
                    </a:xfrm>
                    <a:custGeom>
                      <a:avLst/>
                      <a:gdLst>
                        <a:gd name="connsiteX0" fmla="*/ 0 w 12668"/>
                        <a:gd name="connsiteY0" fmla="*/ 2084 h 2160"/>
                        <a:gd name="connsiteX1" fmla="*/ 6191 w 12668"/>
                        <a:gd name="connsiteY1" fmla="*/ 370 h 2160"/>
                        <a:gd name="connsiteX2" fmla="*/ 12668 w 12668"/>
                        <a:gd name="connsiteY2" fmla="*/ 560 h 2160"/>
                        <a:gd name="connsiteX3" fmla="*/ 6286 w 12668"/>
                        <a:gd name="connsiteY3" fmla="*/ 1132 h 2160"/>
                        <a:gd name="connsiteX4" fmla="*/ 3239 w 12668"/>
                        <a:gd name="connsiteY4" fmla="*/ 1799 h 2160"/>
                        <a:gd name="connsiteX5" fmla="*/ 0 w 12668"/>
                        <a:gd name="connsiteY5" fmla="*/ 2084 h 21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668" h="2160">
                          <a:moveTo>
                            <a:pt x="0" y="2084"/>
                          </a:moveTo>
                          <a:cubicBezTo>
                            <a:pt x="2191" y="1799"/>
                            <a:pt x="4001" y="751"/>
                            <a:pt x="6191" y="370"/>
                          </a:cubicBezTo>
                          <a:cubicBezTo>
                            <a:pt x="8287" y="-11"/>
                            <a:pt x="10668" y="-297"/>
                            <a:pt x="12668" y="560"/>
                          </a:cubicBezTo>
                          <a:cubicBezTo>
                            <a:pt x="10478" y="370"/>
                            <a:pt x="8477" y="751"/>
                            <a:pt x="6286" y="1132"/>
                          </a:cubicBezTo>
                          <a:cubicBezTo>
                            <a:pt x="5334" y="1322"/>
                            <a:pt x="4286" y="1608"/>
                            <a:pt x="3239" y="1799"/>
                          </a:cubicBezTo>
                          <a:cubicBezTo>
                            <a:pt x="2191" y="2084"/>
                            <a:pt x="1048" y="2275"/>
                            <a:pt x="0" y="2084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16" name="Freeform: Shape 1215">
                      <a:extLst>
                        <a:ext uri="{FF2B5EF4-FFF2-40B4-BE49-F238E27FC236}">
                          <a16:creationId xmlns:a16="http://schemas.microsoft.com/office/drawing/2014/main" id="{4DDDE713-A6F0-4543-9EFF-53924B84A1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8547" y="3139821"/>
                      <a:ext cx="9143" cy="2023"/>
                    </a:xfrm>
                    <a:custGeom>
                      <a:avLst/>
                      <a:gdLst>
                        <a:gd name="connsiteX0" fmla="*/ 0 w 9143"/>
                        <a:gd name="connsiteY0" fmla="*/ 0 h 2023"/>
                        <a:gd name="connsiteX1" fmla="*/ 2096 w 9143"/>
                        <a:gd name="connsiteY1" fmla="*/ 952 h 2023"/>
                        <a:gd name="connsiteX2" fmla="*/ 4381 w 9143"/>
                        <a:gd name="connsiteY2" fmla="*/ 1238 h 2023"/>
                        <a:gd name="connsiteX3" fmla="*/ 9144 w 9143"/>
                        <a:gd name="connsiteY3" fmla="*/ 1333 h 2023"/>
                        <a:gd name="connsiteX4" fmla="*/ 4286 w 9143"/>
                        <a:gd name="connsiteY4" fmla="*/ 2000 h 2023"/>
                        <a:gd name="connsiteX5" fmla="*/ 1810 w 9143"/>
                        <a:gd name="connsiteY5" fmla="*/ 1524 h 2023"/>
                        <a:gd name="connsiteX6" fmla="*/ 0 w 9143"/>
                        <a:gd name="connsiteY6" fmla="*/ 0 h 20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143" h="2023">
                          <a:moveTo>
                            <a:pt x="0" y="0"/>
                          </a:moveTo>
                          <a:cubicBezTo>
                            <a:pt x="667" y="476"/>
                            <a:pt x="1333" y="762"/>
                            <a:pt x="2096" y="952"/>
                          </a:cubicBezTo>
                          <a:cubicBezTo>
                            <a:pt x="2857" y="1143"/>
                            <a:pt x="3620" y="1238"/>
                            <a:pt x="4381" y="1238"/>
                          </a:cubicBezTo>
                          <a:cubicBezTo>
                            <a:pt x="5905" y="1333"/>
                            <a:pt x="7525" y="1238"/>
                            <a:pt x="9144" y="1333"/>
                          </a:cubicBezTo>
                          <a:cubicBezTo>
                            <a:pt x="7620" y="1905"/>
                            <a:pt x="5905" y="2095"/>
                            <a:pt x="4286" y="2000"/>
                          </a:cubicBezTo>
                          <a:cubicBezTo>
                            <a:pt x="3429" y="1905"/>
                            <a:pt x="2572" y="1810"/>
                            <a:pt x="1810" y="1524"/>
                          </a:cubicBezTo>
                          <a:cubicBezTo>
                            <a:pt x="1143" y="1238"/>
                            <a:pt x="381" y="762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17" name="Freeform: Shape 1216">
                      <a:extLst>
                        <a:ext uri="{FF2B5EF4-FFF2-40B4-BE49-F238E27FC236}">
                          <a16:creationId xmlns:a16="http://schemas.microsoft.com/office/drawing/2014/main" id="{91FBBC6A-09E7-4CE5-85C2-FAAB678775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3701" y="3138487"/>
                      <a:ext cx="3323" cy="2008"/>
                    </a:xfrm>
                    <a:custGeom>
                      <a:avLst/>
                      <a:gdLst>
                        <a:gd name="connsiteX0" fmla="*/ 180 w 3323"/>
                        <a:gd name="connsiteY0" fmla="*/ 190 h 2008"/>
                        <a:gd name="connsiteX1" fmla="*/ 657 w 3323"/>
                        <a:gd name="connsiteY1" fmla="*/ 1143 h 2008"/>
                        <a:gd name="connsiteX2" fmla="*/ 1609 w 3323"/>
                        <a:gd name="connsiteY2" fmla="*/ 1238 h 2008"/>
                        <a:gd name="connsiteX3" fmla="*/ 2562 w 3323"/>
                        <a:gd name="connsiteY3" fmla="*/ 952 h 2008"/>
                        <a:gd name="connsiteX4" fmla="*/ 3324 w 3323"/>
                        <a:gd name="connsiteY4" fmla="*/ 0 h 2008"/>
                        <a:gd name="connsiteX5" fmla="*/ 3038 w 3323"/>
                        <a:gd name="connsiteY5" fmla="*/ 1334 h 2008"/>
                        <a:gd name="connsiteX6" fmla="*/ 1704 w 3323"/>
                        <a:gd name="connsiteY6" fmla="*/ 2000 h 2008"/>
                        <a:gd name="connsiteX7" fmla="*/ 180 w 3323"/>
                        <a:gd name="connsiteY7" fmla="*/ 1619 h 2008"/>
                        <a:gd name="connsiteX8" fmla="*/ 180 w 3323"/>
                        <a:gd name="connsiteY8" fmla="*/ 190 h 20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23" h="2008">
                          <a:moveTo>
                            <a:pt x="180" y="190"/>
                          </a:moveTo>
                          <a:cubicBezTo>
                            <a:pt x="276" y="571"/>
                            <a:pt x="466" y="1048"/>
                            <a:pt x="657" y="1143"/>
                          </a:cubicBezTo>
                          <a:cubicBezTo>
                            <a:pt x="942" y="1238"/>
                            <a:pt x="1228" y="1238"/>
                            <a:pt x="1609" y="1238"/>
                          </a:cubicBezTo>
                          <a:cubicBezTo>
                            <a:pt x="1990" y="1238"/>
                            <a:pt x="2371" y="1143"/>
                            <a:pt x="2562" y="952"/>
                          </a:cubicBezTo>
                          <a:cubicBezTo>
                            <a:pt x="2847" y="762"/>
                            <a:pt x="3038" y="381"/>
                            <a:pt x="3324" y="0"/>
                          </a:cubicBezTo>
                          <a:cubicBezTo>
                            <a:pt x="3324" y="476"/>
                            <a:pt x="3324" y="857"/>
                            <a:pt x="3038" y="1334"/>
                          </a:cubicBezTo>
                          <a:cubicBezTo>
                            <a:pt x="2752" y="1810"/>
                            <a:pt x="2085" y="2000"/>
                            <a:pt x="1704" y="2000"/>
                          </a:cubicBezTo>
                          <a:cubicBezTo>
                            <a:pt x="1228" y="2000"/>
                            <a:pt x="657" y="2096"/>
                            <a:pt x="180" y="1619"/>
                          </a:cubicBezTo>
                          <a:cubicBezTo>
                            <a:pt x="-105" y="1143"/>
                            <a:pt x="-10" y="571"/>
                            <a:pt x="180" y="19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18" name="Freeform: Shape 1217">
                      <a:extLst>
                        <a:ext uri="{FF2B5EF4-FFF2-40B4-BE49-F238E27FC236}">
                          <a16:creationId xmlns:a16="http://schemas.microsoft.com/office/drawing/2014/main" id="{F3E27281-CFAE-4E38-86EC-E4F75F04CA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8472" y="3138582"/>
                      <a:ext cx="5601" cy="2914"/>
                    </a:xfrm>
                    <a:custGeom>
                      <a:avLst/>
                      <a:gdLst>
                        <a:gd name="connsiteX0" fmla="*/ 77 w 5601"/>
                        <a:gd name="connsiteY0" fmla="*/ 0 h 2914"/>
                        <a:gd name="connsiteX1" fmla="*/ 934 w 5601"/>
                        <a:gd name="connsiteY1" fmla="*/ 1429 h 2914"/>
                        <a:gd name="connsiteX2" fmla="*/ 2077 w 5601"/>
                        <a:gd name="connsiteY2" fmla="*/ 2000 h 2914"/>
                        <a:gd name="connsiteX3" fmla="*/ 3887 w 5601"/>
                        <a:gd name="connsiteY3" fmla="*/ 2286 h 2914"/>
                        <a:gd name="connsiteX4" fmla="*/ 5601 w 5601"/>
                        <a:gd name="connsiteY4" fmla="*/ 2667 h 2914"/>
                        <a:gd name="connsiteX5" fmla="*/ 3791 w 5601"/>
                        <a:gd name="connsiteY5" fmla="*/ 2857 h 2914"/>
                        <a:gd name="connsiteX6" fmla="*/ 2077 w 5601"/>
                        <a:gd name="connsiteY6" fmla="*/ 2762 h 2914"/>
                        <a:gd name="connsiteX7" fmla="*/ 1029 w 5601"/>
                        <a:gd name="connsiteY7" fmla="*/ 2477 h 2914"/>
                        <a:gd name="connsiteX8" fmla="*/ 362 w 5601"/>
                        <a:gd name="connsiteY8" fmla="*/ 1715 h 2914"/>
                        <a:gd name="connsiteX9" fmla="*/ 77 w 5601"/>
                        <a:gd name="connsiteY9" fmla="*/ 0 h 2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601" h="2914">
                          <a:moveTo>
                            <a:pt x="77" y="0"/>
                          </a:moveTo>
                          <a:cubicBezTo>
                            <a:pt x="172" y="571"/>
                            <a:pt x="553" y="1048"/>
                            <a:pt x="934" y="1429"/>
                          </a:cubicBezTo>
                          <a:cubicBezTo>
                            <a:pt x="1315" y="1810"/>
                            <a:pt x="1505" y="2000"/>
                            <a:pt x="2077" y="2000"/>
                          </a:cubicBezTo>
                          <a:cubicBezTo>
                            <a:pt x="2648" y="2000"/>
                            <a:pt x="3315" y="2096"/>
                            <a:pt x="3887" y="2286"/>
                          </a:cubicBezTo>
                          <a:cubicBezTo>
                            <a:pt x="4458" y="2477"/>
                            <a:pt x="5030" y="2572"/>
                            <a:pt x="5601" y="2667"/>
                          </a:cubicBezTo>
                          <a:cubicBezTo>
                            <a:pt x="5030" y="2953"/>
                            <a:pt x="4363" y="2953"/>
                            <a:pt x="3791" y="2857"/>
                          </a:cubicBezTo>
                          <a:cubicBezTo>
                            <a:pt x="3220" y="2857"/>
                            <a:pt x="2648" y="2762"/>
                            <a:pt x="2077" y="2762"/>
                          </a:cubicBezTo>
                          <a:cubicBezTo>
                            <a:pt x="1791" y="2762"/>
                            <a:pt x="1410" y="2667"/>
                            <a:pt x="1029" y="2477"/>
                          </a:cubicBezTo>
                          <a:cubicBezTo>
                            <a:pt x="743" y="2286"/>
                            <a:pt x="458" y="2000"/>
                            <a:pt x="362" y="1715"/>
                          </a:cubicBezTo>
                          <a:cubicBezTo>
                            <a:pt x="77" y="1238"/>
                            <a:pt x="-114" y="571"/>
                            <a:pt x="77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201" name="Graphic 1">
                    <a:extLst>
                      <a:ext uri="{FF2B5EF4-FFF2-40B4-BE49-F238E27FC236}">
                        <a16:creationId xmlns:a16="http://schemas.microsoft.com/office/drawing/2014/main" id="{0ED745A1-2B00-464E-826D-AED274680679}"/>
                      </a:ext>
                    </a:extLst>
                  </p:cNvPr>
                  <p:cNvGrpSpPr/>
                  <p:nvPr/>
                </p:nvGrpSpPr>
                <p:grpSpPr>
                  <a:xfrm>
                    <a:off x="5961958" y="3122089"/>
                    <a:ext cx="16597" cy="13888"/>
                    <a:chOff x="5961958" y="3122089"/>
                    <a:chExt cx="16597" cy="13888"/>
                  </a:xfrm>
                  <a:solidFill>
                    <a:srgbClr val="1D120C"/>
                  </a:solidFill>
                </p:grpSpPr>
                <p:sp>
                  <p:nvSpPr>
                    <p:cNvPr id="1211" name="Freeform: Shape 1210">
                      <a:extLst>
                        <a:ext uri="{FF2B5EF4-FFF2-40B4-BE49-F238E27FC236}">
                          <a16:creationId xmlns:a16="http://schemas.microsoft.com/office/drawing/2014/main" id="{0E5F8015-22CC-4D4D-939C-FD3825B2F0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4512" y="3125621"/>
                      <a:ext cx="10043" cy="10356"/>
                    </a:xfrm>
                    <a:custGeom>
                      <a:avLst/>
                      <a:gdLst>
                        <a:gd name="connsiteX0" fmla="*/ 9948 w 10043"/>
                        <a:gd name="connsiteY0" fmla="*/ 9532 h 10356"/>
                        <a:gd name="connsiteX1" fmla="*/ 5186 w 10043"/>
                        <a:gd name="connsiteY1" fmla="*/ 9723 h 10356"/>
                        <a:gd name="connsiteX2" fmla="*/ 2805 w 10043"/>
                        <a:gd name="connsiteY2" fmla="*/ 9723 h 10356"/>
                        <a:gd name="connsiteX3" fmla="*/ 709 w 10043"/>
                        <a:gd name="connsiteY3" fmla="*/ 10199 h 10356"/>
                        <a:gd name="connsiteX4" fmla="*/ 423 w 10043"/>
                        <a:gd name="connsiteY4" fmla="*/ 9723 h 10356"/>
                        <a:gd name="connsiteX5" fmla="*/ 2709 w 10043"/>
                        <a:gd name="connsiteY5" fmla="*/ 8199 h 10356"/>
                        <a:gd name="connsiteX6" fmla="*/ 2900 w 10043"/>
                        <a:gd name="connsiteY6" fmla="*/ 8770 h 10356"/>
                        <a:gd name="connsiteX7" fmla="*/ 2328 w 10043"/>
                        <a:gd name="connsiteY7" fmla="*/ 8961 h 10356"/>
                        <a:gd name="connsiteX8" fmla="*/ 1662 w 10043"/>
                        <a:gd name="connsiteY8" fmla="*/ 8961 h 10356"/>
                        <a:gd name="connsiteX9" fmla="*/ 519 w 10043"/>
                        <a:gd name="connsiteY9" fmla="*/ 8104 h 10356"/>
                        <a:gd name="connsiteX10" fmla="*/ 42 w 10043"/>
                        <a:gd name="connsiteY10" fmla="*/ 5913 h 10356"/>
                        <a:gd name="connsiteX11" fmla="*/ 42 w 10043"/>
                        <a:gd name="connsiteY11" fmla="*/ 3722 h 10356"/>
                        <a:gd name="connsiteX12" fmla="*/ 233 w 10043"/>
                        <a:gd name="connsiteY12" fmla="*/ 1531 h 10356"/>
                        <a:gd name="connsiteX13" fmla="*/ 2233 w 10043"/>
                        <a:gd name="connsiteY13" fmla="*/ 7 h 10356"/>
                        <a:gd name="connsiteX14" fmla="*/ 4043 w 10043"/>
                        <a:gd name="connsiteY14" fmla="*/ 1722 h 10356"/>
                        <a:gd name="connsiteX15" fmla="*/ 4233 w 10043"/>
                        <a:gd name="connsiteY15" fmla="*/ 6103 h 10356"/>
                        <a:gd name="connsiteX16" fmla="*/ 3948 w 10043"/>
                        <a:gd name="connsiteY16" fmla="*/ 5818 h 10356"/>
                        <a:gd name="connsiteX17" fmla="*/ 6234 w 10043"/>
                        <a:gd name="connsiteY17" fmla="*/ 4484 h 10356"/>
                        <a:gd name="connsiteX18" fmla="*/ 7567 w 10043"/>
                        <a:gd name="connsiteY18" fmla="*/ 3627 h 10356"/>
                        <a:gd name="connsiteX19" fmla="*/ 9282 w 10043"/>
                        <a:gd name="connsiteY19" fmla="*/ 3913 h 10356"/>
                        <a:gd name="connsiteX20" fmla="*/ 9186 w 10043"/>
                        <a:gd name="connsiteY20" fmla="*/ 4770 h 10356"/>
                        <a:gd name="connsiteX21" fmla="*/ 8805 w 10043"/>
                        <a:gd name="connsiteY21" fmla="*/ 5437 h 10356"/>
                        <a:gd name="connsiteX22" fmla="*/ 8615 w 10043"/>
                        <a:gd name="connsiteY22" fmla="*/ 6675 h 10356"/>
                        <a:gd name="connsiteX23" fmla="*/ 10044 w 10043"/>
                        <a:gd name="connsiteY23" fmla="*/ 9151 h 10356"/>
                        <a:gd name="connsiteX24" fmla="*/ 8424 w 10043"/>
                        <a:gd name="connsiteY24" fmla="*/ 6675 h 10356"/>
                        <a:gd name="connsiteX25" fmla="*/ 8996 w 10043"/>
                        <a:gd name="connsiteY25" fmla="*/ 4008 h 10356"/>
                        <a:gd name="connsiteX26" fmla="*/ 7853 w 10043"/>
                        <a:gd name="connsiteY26" fmla="*/ 3913 h 10356"/>
                        <a:gd name="connsiteX27" fmla="*/ 6710 w 10043"/>
                        <a:gd name="connsiteY27" fmla="*/ 4675 h 10356"/>
                        <a:gd name="connsiteX28" fmla="*/ 5567 w 10043"/>
                        <a:gd name="connsiteY28" fmla="*/ 5627 h 10356"/>
                        <a:gd name="connsiteX29" fmla="*/ 3948 w 10043"/>
                        <a:gd name="connsiteY29" fmla="*/ 6294 h 10356"/>
                        <a:gd name="connsiteX30" fmla="*/ 3662 w 10043"/>
                        <a:gd name="connsiteY30" fmla="*/ 6008 h 10356"/>
                        <a:gd name="connsiteX31" fmla="*/ 3662 w 10043"/>
                        <a:gd name="connsiteY31" fmla="*/ 6008 h 10356"/>
                        <a:gd name="connsiteX32" fmla="*/ 3471 w 10043"/>
                        <a:gd name="connsiteY32" fmla="*/ 1817 h 10356"/>
                        <a:gd name="connsiteX33" fmla="*/ 2328 w 10043"/>
                        <a:gd name="connsiteY33" fmla="*/ 674 h 10356"/>
                        <a:gd name="connsiteX34" fmla="*/ 1185 w 10043"/>
                        <a:gd name="connsiteY34" fmla="*/ 1722 h 10356"/>
                        <a:gd name="connsiteX35" fmla="*/ 995 w 10043"/>
                        <a:gd name="connsiteY35" fmla="*/ 3722 h 10356"/>
                        <a:gd name="connsiteX36" fmla="*/ 995 w 10043"/>
                        <a:gd name="connsiteY36" fmla="*/ 5818 h 10356"/>
                        <a:gd name="connsiteX37" fmla="*/ 1376 w 10043"/>
                        <a:gd name="connsiteY37" fmla="*/ 7818 h 10356"/>
                        <a:gd name="connsiteX38" fmla="*/ 2805 w 10043"/>
                        <a:gd name="connsiteY38" fmla="*/ 8199 h 10356"/>
                        <a:gd name="connsiteX39" fmla="*/ 2805 w 10043"/>
                        <a:gd name="connsiteY39" fmla="*/ 8199 h 10356"/>
                        <a:gd name="connsiteX40" fmla="*/ 3281 w 10043"/>
                        <a:gd name="connsiteY40" fmla="*/ 8389 h 10356"/>
                        <a:gd name="connsiteX41" fmla="*/ 3186 w 10043"/>
                        <a:gd name="connsiteY41" fmla="*/ 8770 h 10356"/>
                        <a:gd name="connsiteX42" fmla="*/ 804 w 10043"/>
                        <a:gd name="connsiteY42" fmla="*/ 10294 h 10356"/>
                        <a:gd name="connsiteX43" fmla="*/ 423 w 10043"/>
                        <a:gd name="connsiteY43" fmla="*/ 10199 h 10356"/>
                        <a:gd name="connsiteX44" fmla="*/ 519 w 10043"/>
                        <a:gd name="connsiteY44" fmla="*/ 9818 h 10356"/>
                        <a:gd name="connsiteX45" fmla="*/ 2995 w 10043"/>
                        <a:gd name="connsiteY45" fmla="*/ 9342 h 10356"/>
                        <a:gd name="connsiteX46" fmla="*/ 5376 w 10043"/>
                        <a:gd name="connsiteY46" fmla="*/ 9437 h 10356"/>
                        <a:gd name="connsiteX47" fmla="*/ 9948 w 10043"/>
                        <a:gd name="connsiteY47" fmla="*/ 9532 h 10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</a:cxnLst>
                      <a:rect l="l" t="t" r="r" b="b"/>
                      <a:pathLst>
                        <a:path w="10043" h="10356">
                          <a:moveTo>
                            <a:pt x="9948" y="9532"/>
                          </a:moveTo>
                          <a:lnTo>
                            <a:pt x="5186" y="9723"/>
                          </a:lnTo>
                          <a:cubicBezTo>
                            <a:pt x="4424" y="9723"/>
                            <a:pt x="3567" y="9723"/>
                            <a:pt x="2805" y="9723"/>
                          </a:cubicBezTo>
                          <a:cubicBezTo>
                            <a:pt x="2043" y="9723"/>
                            <a:pt x="1281" y="9818"/>
                            <a:pt x="709" y="10199"/>
                          </a:cubicBezTo>
                          <a:lnTo>
                            <a:pt x="423" y="9723"/>
                          </a:lnTo>
                          <a:lnTo>
                            <a:pt x="2709" y="8199"/>
                          </a:lnTo>
                          <a:lnTo>
                            <a:pt x="2900" y="8770"/>
                          </a:lnTo>
                          <a:cubicBezTo>
                            <a:pt x="2709" y="8866"/>
                            <a:pt x="2519" y="8866"/>
                            <a:pt x="2328" y="8961"/>
                          </a:cubicBezTo>
                          <a:cubicBezTo>
                            <a:pt x="2138" y="8961"/>
                            <a:pt x="1852" y="9056"/>
                            <a:pt x="1662" y="8961"/>
                          </a:cubicBezTo>
                          <a:cubicBezTo>
                            <a:pt x="1090" y="8866"/>
                            <a:pt x="709" y="8485"/>
                            <a:pt x="519" y="8104"/>
                          </a:cubicBezTo>
                          <a:cubicBezTo>
                            <a:pt x="138" y="7342"/>
                            <a:pt x="42" y="6580"/>
                            <a:pt x="42" y="5913"/>
                          </a:cubicBezTo>
                          <a:cubicBezTo>
                            <a:pt x="-53" y="5151"/>
                            <a:pt x="42" y="4484"/>
                            <a:pt x="42" y="3722"/>
                          </a:cubicBezTo>
                          <a:cubicBezTo>
                            <a:pt x="138" y="2960"/>
                            <a:pt x="42" y="2293"/>
                            <a:pt x="233" y="1531"/>
                          </a:cubicBezTo>
                          <a:cubicBezTo>
                            <a:pt x="423" y="769"/>
                            <a:pt x="1185" y="-88"/>
                            <a:pt x="2233" y="7"/>
                          </a:cubicBezTo>
                          <a:cubicBezTo>
                            <a:pt x="3281" y="103"/>
                            <a:pt x="3852" y="960"/>
                            <a:pt x="4043" y="1722"/>
                          </a:cubicBezTo>
                          <a:cubicBezTo>
                            <a:pt x="4424" y="3246"/>
                            <a:pt x="4138" y="4675"/>
                            <a:pt x="4233" y="6103"/>
                          </a:cubicBezTo>
                          <a:lnTo>
                            <a:pt x="3948" y="5818"/>
                          </a:lnTo>
                          <a:cubicBezTo>
                            <a:pt x="4710" y="5818"/>
                            <a:pt x="5472" y="5056"/>
                            <a:pt x="6234" y="4484"/>
                          </a:cubicBezTo>
                          <a:cubicBezTo>
                            <a:pt x="6615" y="4198"/>
                            <a:pt x="7091" y="3817"/>
                            <a:pt x="7567" y="3627"/>
                          </a:cubicBezTo>
                          <a:cubicBezTo>
                            <a:pt x="8139" y="3436"/>
                            <a:pt x="8805" y="3436"/>
                            <a:pt x="9282" y="3913"/>
                          </a:cubicBezTo>
                          <a:cubicBezTo>
                            <a:pt x="9472" y="4294"/>
                            <a:pt x="9282" y="4579"/>
                            <a:pt x="9186" y="4770"/>
                          </a:cubicBezTo>
                          <a:cubicBezTo>
                            <a:pt x="9091" y="4960"/>
                            <a:pt x="8901" y="5246"/>
                            <a:pt x="8805" y="5437"/>
                          </a:cubicBezTo>
                          <a:cubicBezTo>
                            <a:pt x="8615" y="5722"/>
                            <a:pt x="8520" y="6199"/>
                            <a:pt x="8615" y="6675"/>
                          </a:cubicBezTo>
                          <a:cubicBezTo>
                            <a:pt x="8710" y="7627"/>
                            <a:pt x="9567" y="8294"/>
                            <a:pt x="10044" y="9151"/>
                          </a:cubicBezTo>
                          <a:cubicBezTo>
                            <a:pt x="9567" y="8294"/>
                            <a:pt x="8615" y="7723"/>
                            <a:pt x="8424" y="6675"/>
                          </a:cubicBezTo>
                          <a:cubicBezTo>
                            <a:pt x="8043" y="5627"/>
                            <a:pt x="9186" y="4579"/>
                            <a:pt x="8996" y="4008"/>
                          </a:cubicBezTo>
                          <a:cubicBezTo>
                            <a:pt x="8805" y="3817"/>
                            <a:pt x="8234" y="3722"/>
                            <a:pt x="7853" y="3913"/>
                          </a:cubicBezTo>
                          <a:cubicBezTo>
                            <a:pt x="7472" y="4103"/>
                            <a:pt x="7091" y="4389"/>
                            <a:pt x="6710" y="4675"/>
                          </a:cubicBezTo>
                          <a:cubicBezTo>
                            <a:pt x="6329" y="4960"/>
                            <a:pt x="5948" y="5341"/>
                            <a:pt x="5567" y="5627"/>
                          </a:cubicBezTo>
                          <a:cubicBezTo>
                            <a:pt x="5186" y="5913"/>
                            <a:pt x="4614" y="6294"/>
                            <a:pt x="3948" y="6294"/>
                          </a:cubicBezTo>
                          <a:cubicBezTo>
                            <a:pt x="3757" y="6294"/>
                            <a:pt x="3662" y="6199"/>
                            <a:pt x="3662" y="6008"/>
                          </a:cubicBezTo>
                          <a:lnTo>
                            <a:pt x="3662" y="6008"/>
                          </a:lnTo>
                          <a:cubicBezTo>
                            <a:pt x="3567" y="4579"/>
                            <a:pt x="3852" y="3055"/>
                            <a:pt x="3471" y="1817"/>
                          </a:cubicBezTo>
                          <a:cubicBezTo>
                            <a:pt x="3281" y="1246"/>
                            <a:pt x="2805" y="674"/>
                            <a:pt x="2328" y="674"/>
                          </a:cubicBezTo>
                          <a:cubicBezTo>
                            <a:pt x="1852" y="674"/>
                            <a:pt x="1376" y="1150"/>
                            <a:pt x="1185" y="1722"/>
                          </a:cubicBezTo>
                          <a:cubicBezTo>
                            <a:pt x="995" y="2293"/>
                            <a:pt x="995" y="3055"/>
                            <a:pt x="995" y="3722"/>
                          </a:cubicBezTo>
                          <a:cubicBezTo>
                            <a:pt x="995" y="4389"/>
                            <a:pt x="900" y="5151"/>
                            <a:pt x="995" y="5818"/>
                          </a:cubicBezTo>
                          <a:cubicBezTo>
                            <a:pt x="995" y="6484"/>
                            <a:pt x="1090" y="7246"/>
                            <a:pt x="1376" y="7818"/>
                          </a:cubicBezTo>
                          <a:cubicBezTo>
                            <a:pt x="1662" y="8389"/>
                            <a:pt x="2138" y="8485"/>
                            <a:pt x="2805" y="8199"/>
                          </a:cubicBezTo>
                          <a:lnTo>
                            <a:pt x="2805" y="8199"/>
                          </a:lnTo>
                          <a:cubicBezTo>
                            <a:pt x="2995" y="8104"/>
                            <a:pt x="3186" y="8199"/>
                            <a:pt x="3281" y="8389"/>
                          </a:cubicBezTo>
                          <a:cubicBezTo>
                            <a:pt x="3376" y="8580"/>
                            <a:pt x="3281" y="8675"/>
                            <a:pt x="3186" y="8770"/>
                          </a:cubicBezTo>
                          <a:lnTo>
                            <a:pt x="804" y="10294"/>
                          </a:lnTo>
                          <a:cubicBezTo>
                            <a:pt x="709" y="10390"/>
                            <a:pt x="519" y="10390"/>
                            <a:pt x="423" y="10199"/>
                          </a:cubicBezTo>
                          <a:cubicBezTo>
                            <a:pt x="328" y="10104"/>
                            <a:pt x="423" y="9913"/>
                            <a:pt x="519" y="9818"/>
                          </a:cubicBezTo>
                          <a:cubicBezTo>
                            <a:pt x="1281" y="9342"/>
                            <a:pt x="2233" y="9342"/>
                            <a:pt x="2995" y="9342"/>
                          </a:cubicBezTo>
                          <a:cubicBezTo>
                            <a:pt x="3852" y="9437"/>
                            <a:pt x="4614" y="9437"/>
                            <a:pt x="5376" y="9437"/>
                          </a:cubicBezTo>
                          <a:lnTo>
                            <a:pt x="9948" y="9532"/>
                          </a:ln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12" name="Freeform: Shape 1211">
                      <a:extLst>
                        <a:ext uri="{FF2B5EF4-FFF2-40B4-BE49-F238E27FC236}">
                          <a16:creationId xmlns:a16="http://schemas.microsoft.com/office/drawing/2014/main" id="{19FCF325-1204-4C7B-8BCE-2F5E50F620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602" y="3123723"/>
                      <a:ext cx="3534" cy="2321"/>
                    </a:xfrm>
                    <a:custGeom>
                      <a:avLst/>
                      <a:gdLst>
                        <a:gd name="connsiteX0" fmla="*/ 667 w 3534"/>
                        <a:gd name="connsiteY0" fmla="*/ 0 h 2321"/>
                        <a:gd name="connsiteX1" fmla="*/ 667 w 3534"/>
                        <a:gd name="connsiteY1" fmla="*/ 1143 h 2321"/>
                        <a:gd name="connsiteX2" fmla="*/ 1333 w 3534"/>
                        <a:gd name="connsiteY2" fmla="*/ 1524 h 2321"/>
                        <a:gd name="connsiteX3" fmla="*/ 2476 w 3534"/>
                        <a:gd name="connsiteY3" fmla="*/ 1429 h 2321"/>
                        <a:gd name="connsiteX4" fmla="*/ 3524 w 3534"/>
                        <a:gd name="connsiteY4" fmla="*/ 952 h 2321"/>
                        <a:gd name="connsiteX5" fmla="*/ 2667 w 3534"/>
                        <a:gd name="connsiteY5" fmla="*/ 2000 h 2321"/>
                        <a:gd name="connsiteX6" fmla="*/ 1238 w 3534"/>
                        <a:gd name="connsiteY6" fmla="*/ 2286 h 2321"/>
                        <a:gd name="connsiteX7" fmla="*/ 476 w 3534"/>
                        <a:gd name="connsiteY7" fmla="*/ 2000 h 2321"/>
                        <a:gd name="connsiteX8" fmla="*/ 0 w 3534"/>
                        <a:gd name="connsiteY8" fmla="*/ 1238 h 2321"/>
                        <a:gd name="connsiteX9" fmla="*/ 667 w 3534"/>
                        <a:gd name="connsiteY9" fmla="*/ 0 h 23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534" h="2321">
                          <a:moveTo>
                            <a:pt x="667" y="0"/>
                          </a:moveTo>
                          <a:cubicBezTo>
                            <a:pt x="667" y="476"/>
                            <a:pt x="476" y="857"/>
                            <a:pt x="667" y="1143"/>
                          </a:cubicBezTo>
                          <a:cubicBezTo>
                            <a:pt x="762" y="1429"/>
                            <a:pt x="1048" y="1429"/>
                            <a:pt x="1333" y="1524"/>
                          </a:cubicBezTo>
                          <a:cubicBezTo>
                            <a:pt x="1715" y="1524"/>
                            <a:pt x="2095" y="1524"/>
                            <a:pt x="2476" y="1429"/>
                          </a:cubicBezTo>
                          <a:cubicBezTo>
                            <a:pt x="2857" y="1333"/>
                            <a:pt x="3334" y="1333"/>
                            <a:pt x="3524" y="952"/>
                          </a:cubicBezTo>
                          <a:cubicBezTo>
                            <a:pt x="3619" y="1429"/>
                            <a:pt x="3048" y="1810"/>
                            <a:pt x="2667" y="2000"/>
                          </a:cubicBezTo>
                          <a:cubicBezTo>
                            <a:pt x="2286" y="2286"/>
                            <a:pt x="1810" y="2381"/>
                            <a:pt x="1238" y="2286"/>
                          </a:cubicBezTo>
                          <a:cubicBezTo>
                            <a:pt x="952" y="2286"/>
                            <a:pt x="667" y="2191"/>
                            <a:pt x="476" y="2000"/>
                          </a:cubicBezTo>
                          <a:cubicBezTo>
                            <a:pt x="191" y="1810"/>
                            <a:pt x="0" y="1524"/>
                            <a:pt x="0" y="1238"/>
                          </a:cubicBezTo>
                          <a:cubicBezTo>
                            <a:pt x="0" y="667"/>
                            <a:pt x="286" y="286"/>
                            <a:pt x="667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13" name="Freeform: Shape 1212">
                      <a:extLst>
                        <a:ext uri="{FF2B5EF4-FFF2-40B4-BE49-F238E27FC236}">
                          <a16:creationId xmlns:a16="http://schemas.microsoft.com/office/drawing/2014/main" id="{2543A9D6-4D98-42F3-B023-347050BB7B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6612" y="3123271"/>
                      <a:ext cx="2418" cy="1595"/>
                    </a:xfrm>
                    <a:custGeom>
                      <a:avLst/>
                      <a:gdLst>
                        <a:gd name="connsiteX0" fmla="*/ 37 w 2418"/>
                        <a:gd name="connsiteY0" fmla="*/ 1595 h 1595"/>
                        <a:gd name="connsiteX1" fmla="*/ 228 w 2418"/>
                        <a:gd name="connsiteY1" fmla="*/ 738 h 1595"/>
                        <a:gd name="connsiteX2" fmla="*/ 990 w 2418"/>
                        <a:gd name="connsiteY2" fmla="*/ 71 h 1595"/>
                        <a:gd name="connsiteX3" fmla="*/ 1657 w 2418"/>
                        <a:gd name="connsiteY3" fmla="*/ 71 h 1595"/>
                        <a:gd name="connsiteX4" fmla="*/ 2133 w 2418"/>
                        <a:gd name="connsiteY4" fmla="*/ 357 h 1595"/>
                        <a:gd name="connsiteX5" fmla="*/ 2419 w 2418"/>
                        <a:gd name="connsiteY5" fmla="*/ 833 h 1595"/>
                        <a:gd name="connsiteX6" fmla="*/ 2133 w 2418"/>
                        <a:gd name="connsiteY6" fmla="*/ 1310 h 1595"/>
                        <a:gd name="connsiteX7" fmla="*/ 2038 w 2418"/>
                        <a:gd name="connsiteY7" fmla="*/ 1024 h 1595"/>
                        <a:gd name="connsiteX8" fmla="*/ 1752 w 2418"/>
                        <a:gd name="connsiteY8" fmla="*/ 929 h 1595"/>
                        <a:gd name="connsiteX9" fmla="*/ 1276 w 2418"/>
                        <a:gd name="connsiteY9" fmla="*/ 929 h 1595"/>
                        <a:gd name="connsiteX10" fmla="*/ 37 w 2418"/>
                        <a:gd name="connsiteY10" fmla="*/ 1595 h 1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18" h="1595">
                          <a:moveTo>
                            <a:pt x="37" y="1595"/>
                          </a:moveTo>
                          <a:cubicBezTo>
                            <a:pt x="-58" y="1310"/>
                            <a:pt x="37" y="1024"/>
                            <a:pt x="228" y="738"/>
                          </a:cubicBezTo>
                          <a:cubicBezTo>
                            <a:pt x="323" y="452"/>
                            <a:pt x="609" y="262"/>
                            <a:pt x="990" y="71"/>
                          </a:cubicBezTo>
                          <a:cubicBezTo>
                            <a:pt x="1180" y="-24"/>
                            <a:pt x="1371" y="-24"/>
                            <a:pt x="1657" y="71"/>
                          </a:cubicBezTo>
                          <a:cubicBezTo>
                            <a:pt x="1847" y="167"/>
                            <a:pt x="2038" y="167"/>
                            <a:pt x="2133" y="357"/>
                          </a:cubicBezTo>
                          <a:cubicBezTo>
                            <a:pt x="2228" y="452"/>
                            <a:pt x="2323" y="643"/>
                            <a:pt x="2419" y="833"/>
                          </a:cubicBezTo>
                          <a:cubicBezTo>
                            <a:pt x="2419" y="1024"/>
                            <a:pt x="2323" y="1214"/>
                            <a:pt x="2133" y="1310"/>
                          </a:cubicBezTo>
                          <a:cubicBezTo>
                            <a:pt x="2133" y="1119"/>
                            <a:pt x="2133" y="1024"/>
                            <a:pt x="2038" y="1024"/>
                          </a:cubicBezTo>
                          <a:cubicBezTo>
                            <a:pt x="1942" y="929"/>
                            <a:pt x="1847" y="929"/>
                            <a:pt x="1752" y="929"/>
                          </a:cubicBezTo>
                          <a:cubicBezTo>
                            <a:pt x="1561" y="833"/>
                            <a:pt x="1466" y="833"/>
                            <a:pt x="1276" y="929"/>
                          </a:cubicBezTo>
                          <a:cubicBezTo>
                            <a:pt x="895" y="929"/>
                            <a:pt x="514" y="1214"/>
                            <a:pt x="37" y="1595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14" name="Freeform: Shape 1213">
                      <a:extLst>
                        <a:ext uri="{FF2B5EF4-FFF2-40B4-BE49-F238E27FC236}">
                          <a16:creationId xmlns:a16="http://schemas.microsoft.com/office/drawing/2014/main" id="{865A3D11-8600-4A30-B98E-5D094E3163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1958" y="3122089"/>
                      <a:ext cx="16597" cy="8587"/>
                    </a:xfrm>
                    <a:custGeom>
                      <a:avLst/>
                      <a:gdLst>
                        <a:gd name="connsiteX0" fmla="*/ 2691 w 16597"/>
                        <a:gd name="connsiteY0" fmla="*/ 8301 h 8587"/>
                        <a:gd name="connsiteX1" fmla="*/ 500 w 16597"/>
                        <a:gd name="connsiteY1" fmla="*/ 8587 h 8587"/>
                        <a:gd name="connsiteX2" fmla="*/ 310 w 16597"/>
                        <a:gd name="connsiteY2" fmla="*/ 8492 h 8587"/>
                        <a:gd name="connsiteX3" fmla="*/ 310 w 16597"/>
                        <a:gd name="connsiteY3" fmla="*/ 8492 h 8587"/>
                        <a:gd name="connsiteX4" fmla="*/ 119 w 16597"/>
                        <a:gd name="connsiteY4" fmla="*/ 5063 h 8587"/>
                        <a:gd name="connsiteX5" fmla="*/ 1072 w 16597"/>
                        <a:gd name="connsiteY5" fmla="*/ 1729 h 8587"/>
                        <a:gd name="connsiteX6" fmla="*/ 4310 w 16597"/>
                        <a:gd name="connsiteY6" fmla="*/ 110 h 8587"/>
                        <a:gd name="connsiteX7" fmla="*/ 7834 w 16597"/>
                        <a:gd name="connsiteY7" fmla="*/ 110 h 8587"/>
                        <a:gd name="connsiteX8" fmla="*/ 7834 w 16597"/>
                        <a:gd name="connsiteY8" fmla="*/ 110 h 8587"/>
                        <a:gd name="connsiteX9" fmla="*/ 8215 w 16597"/>
                        <a:gd name="connsiteY9" fmla="*/ 396 h 8587"/>
                        <a:gd name="connsiteX10" fmla="*/ 8977 w 16597"/>
                        <a:gd name="connsiteY10" fmla="*/ 2967 h 8587"/>
                        <a:gd name="connsiteX11" fmla="*/ 10882 w 16597"/>
                        <a:gd name="connsiteY11" fmla="*/ 4872 h 8587"/>
                        <a:gd name="connsiteX12" fmla="*/ 16597 w 16597"/>
                        <a:gd name="connsiteY12" fmla="*/ 6015 h 8587"/>
                        <a:gd name="connsiteX13" fmla="*/ 10597 w 16597"/>
                        <a:gd name="connsiteY13" fmla="*/ 5349 h 8587"/>
                        <a:gd name="connsiteX14" fmla="*/ 8311 w 16597"/>
                        <a:gd name="connsiteY14" fmla="*/ 3253 h 8587"/>
                        <a:gd name="connsiteX15" fmla="*/ 7453 w 16597"/>
                        <a:gd name="connsiteY15" fmla="*/ 396 h 8587"/>
                        <a:gd name="connsiteX16" fmla="*/ 7834 w 16597"/>
                        <a:gd name="connsiteY16" fmla="*/ 681 h 8587"/>
                        <a:gd name="connsiteX17" fmla="*/ 4405 w 16597"/>
                        <a:gd name="connsiteY17" fmla="*/ 681 h 8587"/>
                        <a:gd name="connsiteX18" fmla="*/ 1643 w 16597"/>
                        <a:gd name="connsiteY18" fmla="*/ 1920 h 8587"/>
                        <a:gd name="connsiteX19" fmla="*/ 595 w 16597"/>
                        <a:gd name="connsiteY19" fmla="*/ 4968 h 8587"/>
                        <a:gd name="connsiteX20" fmla="*/ 500 w 16597"/>
                        <a:gd name="connsiteY20" fmla="*/ 8206 h 8587"/>
                        <a:gd name="connsiteX21" fmla="*/ 310 w 16597"/>
                        <a:gd name="connsiteY21" fmla="*/ 8111 h 8587"/>
                        <a:gd name="connsiteX22" fmla="*/ 2691 w 16597"/>
                        <a:gd name="connsiteY22" fmla="*/ 8301 h 8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16597" h="8587">
                          <a:moveTo>
                            <a:pt x="2691" y="8301"/>
                          </a:moveTo>
                          <a:cubicBezTo>
                            <a:pt x="1929" y="8301"/>
                            <a:pt x="1167" y="8492"/>
                            <a:pt x="500" y="8587"/>
                          </a:cubicBezTo>
                          <a:cubicBezTo>
                            <a:pt x="405" y="8587"/>
                            <a:pt x="405" y="8587"/>
                            <a:pt x="310" y="8492"/>
                          </a:cubicBezTo>
                          <a:lnTo>
                            <a:pt x="310" y="8492"/>
                          </a:lnTo>
                          <a:cubicBezTo>
                            <a:pt x="-167" y="7349"/>
                            <a:pt x="24" y="6206"/>
                            <a:pt x="119" y="5063"/>
                          </a:cubicBezTo>
                          <a:cubicBezTo>
                            <a:pt x="310" y="3920"/>
                            <a:pt x="405" y="2777"/>
                            <a:pt x="1072" y="1729"/>
                          </a:cubicBezTo>
                          <a:cubicBezTo>
                            <a:pt x="1834" y="586"/>
                            <a:pt x="3167" y="205"/>
                            <a:pt x="4310" y="110"/>
                          </a:cubicBezTo>
                          <a:cubicBezTo>
                            <a:pt x="5548" y="-81"/>
                            <a:pt x="6691" y="15"/>
                            <a:pt x="7834" y="110"/>
                          </a:cubicBezTo>
                          <a:lnTo>
                            <a:pt x="7834" y="110"/>
                          </a:lnTo>
                          <a:cubicBezTo>
                            <a:pt x="8025" y="110"/>
                            <a:pt x="8215" y="300"/>
                            <a:pt x="8215" y="396"/>
                          </a:cubicBezTo>
                          <a:cubicBezTo>
                            <a:pt x="8311" y="1253"/>
                            <a:pt x="8596" y="2205"/>
                            <a:pt x="8977" y="2967"/>
                          </a:cubicBezTo>
                          <a:cubicBezTo>
                            <a:pt x="9358" y="3729"/>
                            <a:pt x="10025" y="4396"/>
                            <a:pt x="10882" y="4872"/>
                          </a:cubicBezTo>
                          <a:cubicBezTo>
                            <a:pt x="12597" y="5634"/>
                            <a:pt x="14692" y="5634"/>
                            <a:pt x="16597" y="6015"/>
                          </a:cubicBezTo>
                          <a:cubicBezTo>
                            <a:pt x="14597" y="5920"/>
                            <a:pt x="12597" y="6111"/>
                            <a:pt x="10597" y="5349"/>
                          </a:cubicBezTo>
                          <a:cubicBezTo>
                            <a:pt x="9644" y="4968"/>
                            <a:pt x="8787" y="4206"/>
                            <a:pt x="8311" y="3253"/>
                          </a:cubicBezTo>
                          <a:cubicBezTo>
                            <a:pt x="7834" y="2396"/>
                            <a:pt x="7549" y="1443"/>
                            <a:pt x="7453" y="396"/>
                          </a:cubicBezTo>
                          <a:lnTo>
                            <a:pt x="7834" y="681"/>
                          </a:lnTo>
                          <a:cubicBezTo>
                            <a:pt x="6691" y="586"/>
                            <a:pt x="5548" y="586"/>
                            <a:pt x="4405" y="681"/>
                          </a:cubicBezTo>
                          <a:cubicBezTo>
                            <a:pt x="3262" y="777"/>
                            <a:pt x="2215" y="1062"/>
                            <a:pt x="1643" y="1920"/>
                          </a:cubicBezTo>
                          <a:cubicBezTo>
                            <a:pt x="1072" y="2777"/>
                            <a:pt x="881" y="3825"/>
                            <a:pt x="595" y="4968"/>
                          </a:cubicBezTo>
                          <a:cubicBezTo>
                            <a:pt x="405" y="6015"/>
                            <a:pt x="214" y="7158"/>
                            <a:pt x="500" y="8206"/>
                          </a:cubicBezTo>
                          <a:lnTo>
                            <a:pt x="310" y="8111"/>
                          </a:lnTo>
                          <a:cubicBezTo>
                            <a:pt x="1167" y="8206"/>
                            <a:pt x="1929" y="8206"/>
                            <a:pt x="2691" y="8301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202" name="Graphic 1">
                    <a:extLst>
                      <a:ext uri="{FF2B5EF4-FFF2-40B4-BE49-F238E27FC236}">
                        <a16:creationId xmlns:a16="http://schemas.microsoft.com/office/drawing/2014/main" id="{2BFD4E54-F673-491C-8C25-9608FB592748}"/>
                      </a:ext>
                    </a:extLst>
                  </p:cNvPr>
                  <p:cNvGrpSpPr/>
                  <p:nvPr/>
                </p:nvGrpSpPr>
                <p:grpSpPr>
                  <a:xfrm>
                    <a:off x="5909785" y="3119089"/>
                    <a:ext cx="13715" cy="13722"/>
                    <a:chOff x="5909785" y="3119089"/>
                    <a:chExt cx="13715" cy="13722"/>
                  </a:xfrm>
                  <a:solidFill>
                    <a:srgbClr val="1D120C"/>
                  </a:solidFill>
                </p:grpSpPr>
                <p:sp>
                  <p:nvSpPr>
                    <p:cNvPr id="1207" name="Freeform: Shape 1206">
                      <a:extLst>
                        <a:ext uri="{FF2B5EF4-FFF2-40B4-BE49-F238E27FC236}">
                          <a16:creationId xmlns:a16="http://schemas.microsoft.com/office/drawing/2014/main" id="{BE763399-9414-4B22-9AB5-E7230FC509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9785" y="3119089"/>
                      <a:ext cx="13715" cy="9682"/>
                    </a:xfrm>
                    <a:custGeom>
                      <a:avLst/>
                      <a:gdLst>
                        <a:gd name="connsiteX0" fmla="*/ 1715 w 13715"/>
                        <a:gd name="connsiteY0" fmla="*/ 9492 h 9682"/>
                        <a:gd name="connsiteX1" fmla="*/ 95 w 13715"/>
                        <a:gd name="connsiteY1" fmla="*/ 9683 h 9682"/>
                        <a:gd name="connsiteX2" fmla="*/ 0 w 13715"/>
                        <a:gd name="connsiteY2" fmla="*/ 9588 h 9682"/>
                        <a:gd name="connsiteX3" fmla="*/ 0 w 13715"/>
                        <a:gd name="connsiteY3" fmla="*/ 9588 h 9682"/>
                        <a:gd name="connsiteX4" fmla="*/ 0 w 13715"/>
                        <a:gd name="connsiteY4" fmla="*/ 9588 h 9682"/>
                        <a:gd name="connsiteX5" fmla="*/ 2286 w 13715"/>
                        <a:gd name="connsiteY5" fmla="*/ 6254 h 9682"/>
                        <a:gd name="connsiteX6" fmla="*/ 5429 w 13715"/>
                        <a:gd name="connsiteY6" fmla="*/ 3682 h 9682"/>
                        <a:gd name="connsiteX7" fmla="*/ 7239 w 13715"/>
                        <a:gd name="connsiteY7" fmla="*/ 2539 h 9682"/>
                        <a:gd name="connsiteX8" fmla="*/ 8096 w 13715"/>
                        <a:gd name="connsiteY8" fmla="*/ 2253 h 9682"/>
                        <a:gd name="connsiteX9" fmla="*/ 8287 w 13715"/>
                        <a:gd name="connsiteY9" fmla="*/ 1682 h 9682"/>
                        <a:gd name="connsiteX10" fmla="*/ 8572 w 13715"/>
                        <a:gd name="connsiteY10" fmla="*/ 634 h 9682"/>
                        <a:gd name="connsiteX11" fmla="*/ 9620 w 13715"/>
                        <a:gd name="connsiteY11" fmla="*/ 63 h 9682"/>
                        <a:gd name="connsiteX12" fmla="*/ 10763 w 13715"/>
                        <a:gd name="connsiteY12" fmla="*/ 158 h 9682"/>
                        <a:gd name="connsiteX13" fmla="*/ 11335 w 13715"/>
                        <a:gd name="connsiteY13" fmla="*/ 1110 h 9682"/>
                        <a:gd name="connsiteX14" fmla="*/ 11144 w 13715"/>
                        <a:gd name="connsiteY14" fmla="*/ 920 h 9682"/>
                        <a:gd name="connsiteX15" fmla="*/ 13525 w 13715"/>
                        <a:gd name="connsiteY15" fmla="*/ 1206 h 9682"/>
                        <a:gd name="connsiteX16" fmla="*/ 13525 w 13715"/>
                        <a:gd name="connsiteY16" fmla="*/ 1206 h 9682"/>
                        <a:gd name="connsiteX17" fmla="*/ 13716 w 13715"/>
                        <a:gd name="connsiteY17" fmla="*/ 1015 h 9682"/>
                        <a:gd name="connsiteX18" fmla="*/ 13621 w 13715"/>
                        <a:gd name="connsiteY18" fmla="*/ 1301 h 9682"/>
                        <a:gd name="connsiteX19" fmla="*/ 13621 w 13715"/>
                        <a:gd name="connsiteY19" fmla="*/ 1301 h 9682"/>
                        <a:gd name="connsiteX20" fmla="*/ 11240 w 13715"/>
                        <a:gd name="connsiteY20" fmla="*/ 1396 h 9682"/>
                        <a:gd name="connsiteX21" fmla="*/ 11049 w 13715"/>
                        <a:gd name="connsiteY21" fmla="*/ 1206 h 9682"/>
                        <a:gd name="connsiteX22" fmla="*/ 11049 w 13715"/>
                        <a:gd name="connsiteY22" fmla="*/ 1206 h 9682"/>
                        <a:gd name="connsiteX23" fmla="*/ 9811 w 13715"/>
                        <a:gd name="connsiteY23" fmla="*/ 634 h 9682"/>
                        <a:gd name="connsiteX24" fmla="*/ 9049 w 13715"/>
                        <a:gd name="connsiteY24" fmla="*/ 1777 h 9682"/>
                        <a:gd name="connsiteX25" fmla="*/ 8572 w 13715"/>
                        <a:gd name="connsiteY25" fmla="*/ 2920 h 9682"/>
                        <a:gd name="connsiteX26" fmla="*/ 7525 w 13715"/>
                        <a:gd name="connsiteY26" fmla="*/ 3396 h 9682"/>
                        <a:gd name="connsiteX27" fmla="*/ 6001 w 13715"/>
                        <a:gd name="connsiteY27" fmla="*/ 4444 h 9682"/>
                        <a:gd name="connsiteX28" fmla="*/ 2667 w 13715"/>
                        <a:gd name="connsiteY28" fmla="*/ 6635 h 9682"/>
                        <a:gd name="connsiteX29" fmla="*/ 190 w 13715"/>
                        <a:gd name="connsiteY29" fmla="*/ 9492 h 9682"/>
                        <a:gd name="connsiteX30" fmla="*/ 95 w 13715"/>
                        <a:gd name="connsiteY30" fmla="*/ 9302 h 9682"/>
                        <a:gd name="connsiteX31" fmla="*/ 1715 w 13715"/>
                        <a:gd name="connsiteY31" fmla="*/ 9492 h 96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13715" h="9682">
                          <a:moveTo>
                            <a:pt x="1715" y="9492"/>
                          </a:moveTo>
                          <a:cubicBezTo>
                            <a:pt x="1143" y="9588"/>
                            <a:pt x="667" y="9588"/>
                            <a:pt x="95" y="9683"/>
                          </a:cubicBezTo>
                          <a:cubicBezTo>
                            <a:pt x="0" y="9683"/>
                            <a:pt x="0" y="9683"/>
                            <a:pt x="0" y="9588"/>
                          </a:cubicBezTo>
                          <a:lnTo>
                            <a:pt x="0" y="9588"/>
                          </a:lnTo>
                          <a:lnTo>
                            <a:pt x="0" y="9588"/>
                          </a:lnTo>
                          <a:cubicBezTo>
                            <a:pt x="286" y="8254"/>
                            <a:pt x="1333" y="7302"/>
                            <a:pt x="2286" y="6254"/>
                          </a:cubicBezTo>
                          <a:cubicBezTo>
                            <a:pt x="3239" y="5301"/>
                            <a:pt x="4381" y="4539"/>
                            <a:pt x="5429" y="3682"/>
                          </a:cubicBezTo>
                          <a:cubicBezTo>
                            <a:pt x="5905" y="3301"/>
                            <a:pt x="6477" y="2825"/>
                            <a:pt x="7239" y="2539"/>
                          </a:cubicBezTo>
                          <a:cubicBezTo>
                            <a:pt x="7620" y="2444"/>
                            <a:pt x="7906" y="2349"/>
                            <a:pt x="8096" y="2253"/>
                          </a:cubicBezTo>
                          <a:cubicBezTo>
                            <a:pt x="8192" y="2253"/>
                            <a:pt x="8287" y="1872"/>
                            <a:pt x="8287" y="1682"/>
                          </a:cubicBezTo>
                          <a:cubicBezTo>
                            <a:pt x="8287" y="1396"/>
                            <a:pt x="8287" y="1015"/>
                            <a:pt x="8572" y="634"/>
                          </a:cubicBezTo>
                          <a:cubicBezTo>
                            <a:pt x="8858" y="253"/>
                            <a:pt x="9334" y="158"/>
                            <a:pt x="9620" y="63"/>
                          </a:cubicBezTo>
                          <a:cubicBezTo>
                            <a:pt x="10001" y="-33"/>
                            <a:pt x="10382" y="-33"/>
                            <a:pt x="10763" y="158"/>
                          </a:cubicBezTo>
                          <a:cubicBezTo>
                            <a:pt x="11240" y="348"/>
                            <a:pt x="11335" y="825"/>
                            <a:pt x="11335" y="1110"/>
                          </a:cubicBezTo>
                          <a:lnTo>
                            <a:pt x="11144" y="920"/>
                          </a:lnTo>
                          <a:cubicBezTo>
                            <a:pt x="11906" y="1015"/>
                            <a:pt x="12764" y="920"/>
                            <a:pt x="13525" y="1206"/>
                          </a:cubicBezTo>
                          <a:lnTo>
                            <a:pt x="13525" y="1206"/>
                          </a:lnTo>
                          <a:lnTo>
                            <a:pt x="13716" y="1015"/>
                          </a:lnTo>
                          <a:lnTo>
                            <a:pt x="13621" y="1301"/>
                          </a:lnTo>
                          <a:cubicBezTo>
                            <a:pt x="13621" y="1301"/>
                            <a:pt x="13621" y="1301"/>
                            <a:pt x="13621" y="1301"/>
                          </a:cubicBezTo>
                          <a:cubicBezTo>
                            <a:pt x="12859" y="1206"/>
                            <a:pt x="12001" y="1301"/>
                            <a:pt x="11240" y="1396"/>
                          </a:cubicBezTo>
                          <a:cubicBezTo>
                            <a:pt x="11144" y="1396"/>
                            <a:pt x="11049" y="1301"/>
                            <a:pt x="11049" y="1206"/>
                          </a:cubicBezTo>
                          <a:lnTo>
                            <a:pt x="11049" y="1206"/>
                          </a:lnTo>
                          <a:cubicBezTo>
                            <a:pt x="10954" y="539"/>
                            <a:pt x="10477" y="444"/>
                            <a:pt x="9811" y="634"/>
                          </a:cubicBezTo>
                          <a:cubicBezTo>
                            <a:pt x="9144" y="825"/>
                            <a:pt x="9049" y="1015"/>
                            <a:pt x="9049" y="1777"/>
                          </a:cubicBezTo>
                          <a:cubicBezTo>
                            <a:pt x="9049" y="2158"/>
                            <a:pt x="9049" y="2539"/>
                            <a:pt x="8572" y="2920"/>
                          </a:cubicBezTo>
                          <a:cubicBezTo>
                            <a:pt x="8192" y="3206"/>
                            <a:pt x="7810" y="3301"/>
                            <a:pt x="7525" y="3396"/>
                          </a:cubicBezTo>
                          <a:cubicBezTo>
                            <a:pt x="6953" y="3587"/>
                            <a:pt x="6477" y="3968"/>
                            <a:pt x="6001" y="4444"/>
                          </a:cubicBezTo>
                          <a:cubicBezTo>
                            <a:pt x="4763" y="5111"/>
                            <a:pt x="3620" y="5778"/>
                            <a:pt x="2667" y="6635"/>
                          </a:cubicBezTo>
                          <a:cubicBezTo>
                            <a:pt x="1715" y="7492"/>
                            <a:pt x="667" y="8349"/>
                            <a:pt x="190" y="9492"/>
                          </a:cubicBezTo>
                          <a:lnTo>
                            <a:pt x="95" y="9302"/>
                          </a:lnTo>
                          <a:cubicBezTo>
                            <a:pt x="667" y="9397"/>
                            <a:pt x="1143" y="9397"/>
                            <a:pt x="1715" y="9492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08" name="Freeform: Shape 1207">
                      <a:extLst>
                        <a:ext uri="{FF2B5EF4-FFF2-40B4-BE49-F238E27FC236}">
                          <a16:creationId xmlns:a16="http://schemas.microsoft.com/office/drawing/2014/main" id="{C90F426A-7FF0-473E-934E-8E575CC2B0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3214" y="3121151"/>
                      <a:ext cx="6421" cy="7448"/>
                    </a:xfrm>
                    <a:custGeom>
                      <a:avLst/>
                      <a:gdLst>
                        <a:gd name="connsiteX0" fmla="*/ 5810 w 6421"/>
                        <a:gd name="connsiteY0" fmla="*/ 0 h 7448"/>
                        <a:gd name="connsiteX1" fmla="*/ 6286 w 6421"/>
                        <a:gd name="connsiteY1" fmla="*/ 1238 h 7448"/>
                        <a:gd name="connsiteX2" fmla="*/ 6382 w 6421"/>
                        <a:gd name="connsiteY2" fmla="*/ 2000 h 7448"/>
                        <a:gd name="connsiteX3" fmla="*/ 6191 w 6421"/>
                        <a:gd name="connsiteY3" fmla="*/ 2667 h 7448"/>
                        <a:gd name="connsiteX4" fmla="*/ 4763 w 6421"/>
                        <a:gd name="connsiteY4" fmla="*/ 4953 h 7448"/>
                        <a:gd name="connsiteX5" fmla="*/ 2762 w 6421"/>
                        <a:gd name="connsiteY5" fmla="*/ 6858 h 7448"/>
                        <a:gd name="connsiteX6" fmla="*/ 0 w 6421"/>
                        <a:gd name="connsiteY6" fmla="*/ 7334 h 7448"/>
                        <a:gd name="connsiteX7" fmla="*/ 2381 w 6421"/>
                        <a:gd name="connsiteY7" fmla="*/ 6382 h 7448"/>
                        <a:gd name="connsiteX8" fmla="*/ 4096 w 6421"/>
                        <a:gd name="connsiteY8" fmla="*/ 4477 h 7448"/>
                        <a:gd name="connsiteX9" fmla="*/ 5620 w 6421"/>
                        <a:gd name="connsiteY9" fmla="*/ 2381 h 7448"/>
                        <a:gd name="connsiteX10" fmla="*/ 5905 w 6421"/>
                        <a:gd name="connsiteY10" fmla="*/ 1334 h 7448"/>
                        <a:gd name="connsiteX11" fmla="*/ 5810 w 6421"/>
                        <a:gd name="connsiteY11" fmla="*/ 0 h 7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421" h="7448">
                          <a:moveTo>
                            <a:pt x="5810" y="0"/>
                          </a:moveTo>
                          <a:cubicBezTo>
                            <a:pt x="5905" y="476"/>
                            <a:pt x="6096" y="762"/>
                            <a:pt x="6286" y="1238"/>
                          </a:cubicBezTo>
                          <a:cubicBezTo>
                            <a:pt x="6382" y="1429"/>
                            <a:pt x="6477" y="1715"/>
                            <a:pt x="6382" y="2000"/>
                          </a:cubicBezTo>
                          <a:cubicBezTo>
                            <a:pt x="6382" y="2286"/>
                            <a:pt x="6286" y="2477"/>
                            <a:pt x="6191" y="2667"/>
                          </a:cubicBezTo>
                          <a:cubicBezTo>
                            <a:pt x="5810" y="3524"/>
                            <a:pt x="5239" y="4191"/>
                            <a:pt x="4763" y="4953"/>
                          </a:cubicBezTo>
                          <a:cubicBezTo>
                            <a:pt x="4191" y="5715"/>
                            <a:pt x="3619" y="6382"/>
                            <a:pt x="2762" y="6858"/>
                          </a:cubicBezTo>
                          <a:cubicBezTo>
                            <a:pt x="1905" y="7334"/>
                            <a:pt x="952" y="7620"/>
                            <a:pt x="0" y="7334"/>
                          </a:cubicBezTo>
                          <a:cubicBezTo>
                            <a:pt x="952" y="7239"/>
                            <a:pt x="1715" y="6858"/>
                            <a:pt x="2381" y="6382"/>
                          </a:cubicBezTo>
                          <a:cubicBezTo>
                            <a:pt x="3048" y="5810"/>
                            <a:pt x="3619" y="5144"/>
                            <a:pt x="4096" y="4477"/>
                          </a:cubicBezTo>
                          <a:cubicBezTo>
                            <a:pt x="4572" y="3715"/>
                            <a:pt x="5143" y="3048"/>
                            <a:pt x="5620" y="2381"/>
                          </a:cubicBezTo>
                          <a:cubicBezTo>
                            <a:pt x="5810" y="2000"/>
                            <a:pt x="6001" y="1715"/>
                            <a:pt x="5905" y="1334"/>
                          </a:cubicBezTo>
                          <a:cubicBezTo>
                            <a:pt x="5905" y="857"/>
                            <a:pt x="5715" y="381"/>
                            <a:pt x="5810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09" name="Freeform: Shape 1208">
                      <a:extLst>
                        <a:ext uri="{FF2B5EF4-FFF2-40B4-BE49-F238E27FC236}">
                          <a16:creationId xmlns:a16="http://schemas.microsoft.com/office/drawing/2014/main" id="{D835D5F2-19E1-4A63-9B9D-2C4D7D8428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2167" y="3129057"/>
                      <a:ext cx="5810" cy="3754"/>
                    </a:xfrm>
                    <a:custGeom>
                      <a:avLst/>
                      <a:gdLst>
                        <a:gd name="connsiteX0" fmla="*/ 762 w 5810"/>
                        <a:gd name="connsiteY0" fmla="*/ 0 h 3754"/>
                        <a:gd name="connsiteX1" fmla="*/ 857 w 5810"/>
                        <a:gd name="connsiteY1" fmla="*/ 1715 h 3754"/>
                        <a:gd name="connsiteX2" fmla="*/ 762 w 5810"/>
                        <a:gd name="connsiteY2" fmla="*/ 3334 h 3754"/>
                        <a:gd name="connsiteX3" fmla="*/ 381 w 5810"/>
                        <a:gd name="connsiteY3" fmla="*/ 2953 h 3754"/>
                        <a:gd name="connsiteX4" fmla="*/ 5810 w 5810"/>
                        <a:gd name="connsiteY4" fmla="*/ 2762 h 3754"/>
                        <a:gd name="connsiteX5" fmla="*/ 3143 w 5810"/>
                        <a:gd name="connsiteY5" fmla="*/ 3620 h 3754"/>
                        <a:gd name="connsiteX6" fmla="*/ 381 w 5810"/>
                        <a:gd name="connsiteY6" fmla="*/ 3715 h 3754"/>
                        <a:gd name="connsiteX7" fmla="*/ 381 w 5810"/>
                        <a:gd name="connsiteY7" fmla="*/ 3715 h 3754"/>
                        <a:gd name="connsiteX8" fmla="*/ 0 w 5810"/>
                        <a:gd name="connsiteY8" fmla="*/ 3334 h 3754"/>
                        <a:gd name="connsiteX9" fmla="*/ 762 w 5810"/>
                        <a:gd name="connsiteY9" fmla="*/ 0 h 3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810" h="3754">
                          <a:moveTo>
                            <a:pt x="762" y="0"/>
                          </a:moveTo>
                          <a:cubicBezTo>
                            <a:pt x="952" y="571"/>
                            <a:pt x="952" y="1143"/>
                            <a:pt x="857" y="1715"/>
                          </a:cubicBezTo>
                          <a:cubicBezTo>
                            <a:pt x="857" y="2286"/>
                            <a:pt x="762" y="2857"/>
                            <a:pt x="762" y="3334"/>
                          </a:cubicBezTo>
                          <a:lnTo>
                            <a:pt x="381" y="2953"/>
                          </a:lnTo>
                          <a:cubicBezTo>
                            <a:pt x="2191" y="2953"/>
                            <a:pt x="3905" y="2953"/>
                            <a:pt x="5810" y="2762"/>
                          </a:cubicBezTo>
                          <a:cubicBezTo>
                            <a:pt x="4953" y="3238"/>
                            <a:pt x="4096" y="3429"/>
                            <a:pt x="3143" y="3620"/>
                          </a:cubicBezTo>
                          <a:cubicBezTo>
                            <a:pt x="2191" y="3715"/>
                            <a:pt x="1238" y="3810"/>
                            <a:pt x="381" y="3715"/>
                          </a:cubicBezTo>
                          <a:lnTo>
                            <a:pt x="381" y="3715"/>
                          </a:lnTo>
                          <a:cubicBezTo>
                            <a:pt x="191" y="3715"/>
                            <a:pt x="0" y="3524"/>
                            <a:pt x="0" y="3334"/>
                          </a:cubicBezTo>
                          <a:cubicBezTo>
                            <a:pt x="0" y="2096"/>
                            <a:pt x="667" y="1143"/>
                            <a:pt x="762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10" name="Freeform: Shape 1209">
                      <a:extLst>
                        <a:ext uri="{FF2B5EF4-FFF2-40B4-BE49-F238E27FC236}">
                          <a16:creationId xmlns:a16="http://schemas.microsoft.com/office/drawing/2014/main" id="{294B6B17-6FF8-4D2E-BCC0-45B0D3B101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4262" y="3128581"/>
                      <a:ext cx="8572" cy="3333"/>
                    </a:xfrm>
                    <a:custGeom>
                      <a:avLst/>
                      <a:gdLst>
                        <a:gd name="connsiteX0" fmla="*/ 191 w 8572"/>
                        <a:gd name="connsiteY0" fmla="*/ 0 h 3333"/>
                        <a:gd name="connsiteX1" fmla="*/ 476 w 8572"/>
                        <a:gd name="connsiteY1" fmla="*/ 1524 h 3333"/>
                        <a:gd name="connsiteX2" fmla="*/ 667 w 8572"/>
                        <a:gd name="connsiteY2" fmla="*/ 2191 h 3333"/>
                        <a:gd name="connsiteX3" fmla="*/ 1048 w 8572"/>
                        <a:gd name="connsiteY3" fmla="*/ 2953 h 3333"/>
                        <a:gd name="connsiteX4" fmla="*/ 762 w 8572"/>
                        <a:gd name="connsiteY4" fmla="*/ 2667 h 3333"/>
                        <a:gd name="connsiteX5" fmla="*/ 2667 w 8572"/>
                        <a:gd name="connsiteY5" fmla="*/ 2477 h 3333"/>
                        <a:gd name="connsiteX6" fmla="*/ 4667 w 8572"/>
                        <a:gd name="connsiteY6" fmla="*/ 2381 h 3333"/>
                        <a:gd name="connsiteX7" fmla="*/ 8573 w 8572"/>
                        <a:gd name="connsiteY7" fmla="*/ 3143 h 3333"/>
                        <a:gd name="connsiteX8" fmla="*/ 4667 w 8572"/>
                        <a:gd name="connsiteY8" fmla="*/ 3143 h 3333"/>
                        <a:gd name="connsiteX9" fmla="*/ 2762 w 8572"/>
                        <a:gd name="connsiteY9" fmla="*/ 3238 h 3333"/>
                        <a:gd name="connsiteX10" fmla="*/ 762 w 8572"/>
                        <a:gd name="connsiteY10" fmla="*/ 3334 h 3333"/>
                        <a:gd name="connsiteX11" fmla="*/ 667 w 8572"/>
                        <a:gd name="connsiteY11" fmla="*/ 3334 h 3333"/>
                        <a:gd name="connsiteX12" fmla="*/ 381 w 8572"/>
                        <a:gd name="connsiteY12" fmla="*/ 3048 h 3333"/>
                        <a:gd name="connsiteX13" fmla="*/ 381 w 8572"/>
                        <a:gd name="connsiteY13" fmla="*/ 3048 h 3333"/>
                        <a:gd name="connsiteX14" fmla="*/ 95 w 8572"/>
                        <a:gd name="connsiteY14" fmla="*/ 2381 h 3333"/>
                        <a:gd name="connsiteX15" fmla="*/ 0 w 8572"/>
                        <a:gd name="connsiteY15" fmla="*/ 1524 h 3333"/>
                        <a:gd name="connsiteX16" fmla="*/ 191 w 8572"/>
                        <a:gd name="connsiteY16" fmla="*/ 0 h 3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8572" h="3333">
                          <a:moveTo>
                            <a:pt x="191" y="0"/>
                          </a:moveTo>
                          <a:cubicBezTo>
                            <a:pt x="286" y="476"/>
                            <a:pt x="381" y="1048"/>
                            <a:pt x="476" y="1524"/>
                          </a:cubicBezTo>
                          <a:cubicBezTo>
                            <a:pt x="572" y="1810"/>
                            <a:pt x="572" y="2000"/>
                            <a:pt x="667" y="2191"/>
                          </a:cubicBezTo>
                          <a:cubicBezTo>
                            <a:pt x="762" y="2286"/>
                            <a:pt x="1048" y="2572"/>
                            <a:pt x="1048" y="2953"/>
                          </a:cubicBezTo>
                          <a:lnTo>
                            <a:pt x="762" y="2667"/>
                          </a:lnTo>
                          <a:lnTo>
                            <a:pt x="2667" y="2477"/>
                          </a:lnTo>
                          <a:cubicBezTo>
                            <a:pt x="3334" y="2381"/>
                            <a:pt x="4001" y="2381"/>
                            <a:pt x="4667" y="2381"/>
                          </a:cubicBezTo>
                          <a:cubicBezTo>
                            <a:pt x="6001" y="2477"/>
                            <a:pt x="7334" y="2667"/>
                            <a:pt x="8573" y="3143"/>
                          </a:cubicBezTo>
                          <a:cubicBezTo>
                            <a:pt x="7239" y="3143"/>
                            <a:pt x="5906" y="3143"/>
                            <a:pt x="4667" y="3143"/>
                          </a:cubicBezTo>
                          <a:cubicBezTo>
                            <a:pt x="4001" y="3143"/>
                            <a:pt x="3334" y="3238"/>
                            <a:pt x="2762" y="3238"/>
                          </a:cubicBezTo>
                          <a:cubicBezTo>
                            <a:pt x="2096" y="3334"/>
                            <a:pt x="1429" y="3334"/>
                            <a:pt x="762" y="3334"/>
                          </a:cubicBezTo>
                          <a:lnTo>
                            <a:pt x="667" y="3334"/>
                          </a:lnTo>
                          <a:cubicBezTo>
                            <a:pt x="476" y="3334"/>
                            <a:pt x="381" y="3238"/>
                            <a:pt x="381" y="3048"/>
                          </a:cubicBezTo>
                          <a:lnTo>
                            <a:pt x="381" y="3048"/>
                          </a:lnTo>
                          <a:cubicBezTo>
                            <a:pt x="381" y="2953"/>
                            <a:pt x="286" y="2762"/>
                            <a:pt x="95" y="2381"/>
                          </a:cubicBezTo>
                          <a:cubicBezTo>
                            <a:pt x="0" y="2096"/>
                            <a:pt x="0" y="1810"/>
                            <a:pt x="0" y="1524"/>
                          </a:cubicBezTo>
                          <a:cubicBezTo>
                            <a:pt x="0" y="1048"/>
                            <a:pt x="95" y="476"/>
                            <a:pt x="191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203" name="Graphic 1">
                    <a:extLst>
                      <a:ext uri="{FF2B5EF4-FFF2-40B4-BE49-F238E27FC236}">
                        <a16:creationId xmlns:a16="http://schemas.microsoft.com/office/drawing/2014/main" id="{FEF35CBC-52A5-4D68-B7A8-5E0D70E1B331}"/>
                      </a:ext>
                    </a:extLst>
                  </p:cNvPr>
                  <p:cNvGrpSpPr/>
                  <p:nvPr/>
                </p:nvGrpSpPr>
                <p:grpSpPr>
                  <a:xfrm>
                    <a:off x="5907957" y="3146541"/>
                    <a:ext cx="16973" cy="12058"/>
                    <a:chOff x="5907957" y="3146541"/>
                    <a:chExt cx="16973" cy="12058"/>
                  </a:xfrm>
                  <a:solidFill>
                    <a:srgbClr val="1D120C"/>
                  </a:solidFill>
                </p:grpSpPr>
                <p:sp>
                  <p:nvSpPr>
                    <p:cNvPr id="1204" name="Freeform: Shape 1203">
                      <a:extLst>
                        <a:ext uri="{FF2B5EF4-FFF2-40B4-BE49-F238E27FC236}">
                          <a16:creationId xmlns:a16="http://schemas.microsoft.com/office/drawing/2014/main" id="{FC17D88E-6D4A-4089-A9E1-F59CA1663E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7957" y="3146541"/>
                      <a:ext cx="9981" cy="4751"/>
                    </a:xfrm>
                    <a:custGeom>
                      <a:avLst/>
                      <a:gdLst>
                        <a:gd name="connsiteX0" fmla="*/ 6115 w 9981"/>
                        <a:gd name="connsiteY0" fmla="*/ 4710 h 4751"/>
                        <a:gd name="connsiteX1" fmla="*/ 3162 w 9981"/>
                        <a:gd name="connsiteY1" fmla="*/ 4710 h 4751"/>
                        <a:gd name="connsiteX2" fmla="*/ 495 w 9981"/>
                        <a:gd name="connsiteY2" fmla="*/ 3471 h 4751"/>
                        <a:gd name="connsiteX3" fmla="*/ 19 w 9981"/>
                        <a:gd name="connsiteY3" fmla="*/ 1947 h 4751"/>
                        <a:gd name="connsiteX4" fmla="*/ 1066 w 9981"/>
                        <a:gd name="connsiteY4" fmla="*/ 709 h 4751"/>
                        <a:gd name="connsiteX5" fmla="*/ 4019 w 9981"/>
                        <a:gd name="connsiteY5" fmla="*/ 42 h 4751"/>
                        <a:gd name="connsiteX6" fmla="*/ 6972 w 9981"/>
                        <a:gd name="connsiteY6" fmla="*/ 42 h 4751"/>
                        <a:gd name="connsiteX7" fmla="*/ 9734 w 9981"/>
                        <a:gd name="connsiteY7" fmla="*/ 1376 h 4751"/>
                        <a:gd name="connsiteX8" fmla="*/ 8877 w 9981"/>
                        <a:gd name="connsiteY8" fmla="*/ 3948 h 4751"/>
                        <a:gd name="connsiteX9" fmla="*/ 6115 w 9981"/>
                        <a:gd name="connsiteY9" fmla="*/ 4710 h 4751"/>
                        <a:gd name="connsiteX10" fmla="*/ 6115 w 9981"/>
                        <a:gd name="connsiteY10" fmla="*/ 4710 h 4751"/>
                        <a:gd name="connsiteX11" fmla="*/ 8877 w 9981"/>
                        <a:gd name="connsiteY11" fmla="*/ 3852 h 4751"/>
                        <a:gd name="connsiteX12" fmla="*/ 9639 w 9981"/>
                        <a:gd name="connsiteY12" fmla="*/ 2805 h 4751"/>
                        <a:gd name="connsiteX13" fmla="*/ 9448 w 9981"/>
                        <a:gd name="connsiteY13" fmla="*/ 1566 h 4751"/>
                        <a:gd name="connsiteX14" fmla="*/ 6972 w 9981"/>
                        <a:gd name="connsiteY14" fmla="*/ 709 h 4751"/>
                        <a:gd name="connsiteX15" fmla="*/ 4114 w 9981"/>
                        <a:gd name="connsiteY15" fmla="*/ 804 h 4751"/>
                        <a:gd name="connsiteX16" fmla="*/ 1447 w 9981"/>
                        <a:gd name="connsiteY16" fmla="*/ 1281 h 4751"/>
                        <a:gd name="connsiteX17" fmla="*/ 590 w 9981"/>
                        <a:gd name="connsiteY17" fmla="*/ 2043 h 4751"/>
                        <a:gd name="connsiteX18" fmla="*/ 876 w 9981"/>
                        <a:gd name="connsiteY18" fmla="*/ 3186 h 4751"/>
                        <a:gd name="connsiteX19" fmla="*/ 3257 w 9981"/>
                        <a:gd name="connsiteY19" fmla="*/ 4519 h 4751"/>
                        <a:gd name="connsiteX20" fmla="*/ 6115 w 9981"/>
                        <a:gd name="connsiteY20" fmla="*/ 4710 h 4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981" h="4751">
                          <a:moveTo>
                            <a:pt x="6115" y="4710"/>
                          </a:moveTo>
                          <a:cubicBezTo>
                            <a:pt x="5162" y="4710"/>
                            <a:pt x="4114" y="4805"/>
                            <a:pt x="3162" y="4710"/>
                          </a:cubicBezTo>
                          <a:cubicBezTo>
                            <a:pt x="2209" y="4614"/>
                            <a:pt x="1162" y="4329"/>
                            <a:pt x="495" y="3471"/>
                          </a:cubicBezTo>
                          <a:cubicBezTo>
                            <a:pt x="209" y="3090"/>
                            <a:pt x="-77" y="2614"/>
                            <a:pt x="19" y="1947"/>
                          </a:cubicBezTo>
                          <a:cubicBezTo>
                            <a:pt x="114" y="1376"/>
                            <a:pt x="685" y="995"/>
                            <a:pt x="1066" y="709"/>
                          </a:cubicBezTo>
                          <a:cubicBezTo>
                            <a:pt x="2019" y="233"/>
                            <a:pt x="3067" y="42"/>
                            <a:pt x="4019" y="42"/>
                          </a:cubicBezTo>
                          <a:cubicBezTo>
                            <a:pt x="4972" y="42"/>
                            <a:pt x="6019" y="-53"/>
                            <a:pt x="6972" y="42"/>
                          </a:cubicBezTo>
                          <a:cubicBezTo>
                            <a:pt x="7924" y="233"/>
                            <a:pt x="9067" y="423"/>
                            <a:pt x="9734" y="1376"/>
                          </a:cubicBezTo>
                          <a:cubicBezTo>
                            <a:pt x="10306" y="2328"/>
                            <a:pt x="9829" y="3567"/>
                            <a:pt x="8877" y="3948"/>
                          </a:cubicBezTo>
                          <a:cubicBezTo>
                            <a:pt x="8020" y="4424"/>
                            <a:pt x="7067" y="4519"/>
                            <a:pt x="6115" y="4710"/>
                          </a:cubicBezTo>
                          <a:close/>
                          <a:moveTo>
                            <a:pt x="6115" y="4710"/>
                          </a:moveTo>
                          <a:cubicBezTo>
                            <a:pt x="7067" y="4614"/>
                            <a:pt x="8115" y="4424"/>
                            <a:pt x="8877" y="3852"/>
                          </a:cubicBezTo>
                          <a:cubicBezTo>
                            <a:pt x="9258" y="3567"/>
                            <a:pt x="9544" y="3186"/>
                            <a:pt x="9639" y="2805"/>
                          </a:cubicBezTo>
                          <a:cubicBezTo>
                            <a:pt x="9734" y="2424"/>
                            <a:pt x="9639" y="1947"/>
                            <a:pt x="9448" y="1566"/>
                          </a:cubicBezTo>
                          <a:cubicBezTo>
                            <a:pt x="8877" y="900"/>
                            <a:pt x="7924" y="804"/>
                            <a:pt x="6972" y="709"/>
                          </a:cubicBezTo>
                          <a:cubicBezTo>
                            <a:pt x="6019" y="709"/>
                            <a:pt x="5067" y="709"/>
                            <a:pt x="4114" y="804"/>
                          </a:cubicBezTo>
                          <a:cubicBezTo>
                            <a:pt x="3162" y="804"/>
                            <a:pt x="2209" y="995"/>
                            <a:pt x="1447" y="1281"/>
                          </a:cubicBezTo>
                          <a:cubicBezTo>
                            <a:pt x="1066" y="1471"/>
                            <a:pt x="685" y="1662"/>
                            <a:pt x="590" y="2043"/>
                          </a:cubicBezTo>
                          <a:cubicBezTo>
                            <a:pt x="495" y="2424"/>
                            <a:pt x="590" y="2805"/>
                            <a:pt x="876" y="3186"/>
                          </a:cubicBezTo>
                          <a:cubicBezTo>
                            <a:pt x="1352" y="3948"/>
                            <a:pt x="2305" y="4329"/>
                            <a:pt x="3257" y="4519"/>
                          </a:cubicBezTo>
                          <a:cubicBezTo>
                            <a:pt x="4114" y="4710"/>
                            <a:pt x="5067" y="4710"/>
                            <a:pt x="6115" y="471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05" name="Freeform: Shape 1204">
                      <a:extLst>
                        <a:ext uri="{FF2B5EF4-FFF2-40B4-BE49-F238E27FC236}">
                          <a16:creationId xmlns:a16="http://schemas.microsoft.com/office/drawing/2014/main" id="{2E18998B-2428-480A-80FD-8EACBF6A24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9023" y="3150616"/>
                      <a:ext cx="15906" cy="7983"/>
                    </a:xfrm>
                    <a:custGeom>
                      <a:avLst/>
                      <a:gdLst>
                        <a:gd name="connsiteX0" fmla="*/ 2667 w 15906"/>
                        <a:gd name="connsiteY0" fmla="*/ 7873 h 7983"/>
                        <a:gd name="connsiteX1" fmla="*/ 1143 w 15906"/>
                        <a:gd name="connsiteY1" fmla="*/ 7873 h 7983"/>
                        <a:gd name="connsiteX2" fmla="*/ 381 w 15906"/>
                        <a:gd name="connsiteY2" fmla="*/ 7587 h 7983"/>
                        <a:gd name="connsiteX3" fmla="*/ 0 w 15906"/>
                        <a:gd name="connsiteY3" fmla="*/ 6825 h 7983"/>
                        <a:gd name="connsiteX4" fmla="*/ 381 w 15906"/>
                        <a:gd name="connsiteY4" fmla="*/ 5301 h 7983"/>
                        <a:gd name="connsiteX5" fmla="*/ 762 w 15906"/>
                        <a:gd name="connsiteY5" fmla="*/ 3873 h 7983"/>
                        <a:gd name="connsiteX6" fmla="*/ 2095 w 15906"/>
                        <a:gd name="connsiteY6" fmla="*/ 1110 h 7983"/>
                        <a:gd name="connsiteX7" fmla="*/ 3524 w 15906"/>
                        <a:gd name="connsiteY7" fmla="*/ 158 h 7983"/>
                        <a:gd name="connsiteX8" fmla="*/ 5239 w 15906"/>
                        <a:gd name="connsiteY8" fmla="*/ 63 h 7983"/>
                        <a:gd name="connsiteX9" fmla="*/ 8096 w 15906"/>
                        <a:gd name="connsiteY9" fmla="*/ 1587 h 7983"/>
                        <a:gd name="connsiteX10" fmla="*/ 9144 w 15906"/>
                        <a:gd name="connsiteY10" fmla="*/ 2539 h 7983"/>
                        <a:gd name="connsiteX11" fmla="*/ 10382 w 15906"/>
                        <a:gd name="connsiteY11" fmla="*/ 3015 h 7983"/>
                        <a:gd name="connsiteX12" fmla="*/ 13240 w 15906"/>
                        <a:gd name="connsiteY12" fmla="*/ 2634 h 7983"/>
                        <a:gd name="connsiteX13" fmla="*/ 15907 w 15906"/>
                        <a:gd name="connsiteY13" fmla="*/ 1301 h 7983"/>
                        <a:gd name="connsiteX14" fmla="*/ 10287 w 15906"/>
                        <a:gd name="connsiteY14" fmla="*/ 3587 h 7983"/>
                        <a:gd name="connsiteX15" fmla="*/ 8668 w 15906"/>
                        <a:gd name="connsiteY15" fmla="*/ 3111 h 7983"/>
                        <a:gd name="connsiteX16" fmla="*/ 7525 w 15906"/>
                        <a:gd name="connsiteY16" fmla="*/ 2063 h 7983"/>
                        <a:gd name="connsiteX17" fmla="*/ 5048 w 15906"/>
                        <a:gd name="connsiteY17" fmla="*/ 825 h 7983"/>
                        <a:gd name="connsiteX18" fmla="*/ 2667 w 15906"/>
                        <a:gd name="connsiteY18" fmla="*/ 1587 h 7983"/>
                        <a:gd name="connsiteX19" fmla="*/ 1429 w 15906"/>
                        <a:gd name="connsiteY19" fmla="*/ 4063 h 7983"/>
                        <a:gd name="connsiteX20" fmla="*/ 952 w 15906"/>
                        <a:gd name="connsiteY20" fmla="*/ 5492 h 7983"/>
                        <a:gd name="connsiteX21" fmla="*/ 571 w 15906"/>
                        <a:gd name="connsiteY21" fmla="*/ 6825 h 7983"/>
                        <a:gd name="connsiteX22" fmla="*/ 1238 w 15906"/>
                        <a:gd name="connsiteY22" fmla="*/ 7683 h 7983"/>
                        <a:gd name="connsiteX23" fmla="*/ 2667 w 15906"/>
                        <a:gd name="connsiteY23" fmla="*/ 7873 h 7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5906" h="7983">
                          <a:moveTo>
                            <a:pt x="2667" y="7873"/>
                          </a:moveTo>
                          <a:cubicBezTo>
                            <a:pt x="2191" y="8064"/>
                            <a:pt x="1619" y="7968"/>
                            <a:pt x="1143" y="7873"/>
                          </a:cubicBezTo>
                          <a:cubicBezTo>
                            <a:pt x="857" y="7778"/>
                            <a:pt x="667" y="7683"/>
                            <a:pt x="381" y="7587"/>
                          </a:cubicBezTo>
                          <a:cubicBezTo>
                            <a:pt x="95" y="7397"/>
                            <a:pt x="0" y="7111"/>
                            <a:pt x="0" y="6825"/>
                          </a:cubicBezTo>
                          <a:cubicBezTo>
                            <a:pt x="0" y="6254"/>
                            <a:pt x="190" y="5778"/>
                            <a:pt x="381" y="5301"/>
                          </a:cubicBezTo>
                          <a:cubicBezTo>
                            <a:pt x="571" y="4825"/>
                            <a:pt x="667" y="4349"/>
                            <a:pt x="762" y="3873"/>
                          </a:cubicBezTo>
                          <a:cubicBezTo>
                            <a:pt x="1048" y="2920"/>
                            <a:pt x="1333" y="1968"/>
                            <a:pt x="2095" y="1110"/>
                          </a:cubicBezTo>
                          <a:cubicBezTo>
                            <a:pt x="2477" y="729"/>
                            <a:pt x="2857" y="348"/>
                            <a:pt x="3524" y="158"/>
                          </a:cubicBezTo>
                          <a:cubicBezTo>
                            <a:pt x="4096" y="-33"/>
                            <a:pt x="4667" y="-33"/>
                            <a:pt x="5239" y="63"/>
                          </a:cubicBezTo>
                          <a:cubicBezTo>
                            <a:pt x="6286" y="348"/>
                            <a:pt x="7334" y="825"/>
                            <a:pt x="8096" y="1587"/>
                          </a:cubicBezTo>
                          <a:cubicBezTo>
                            <a:pt x="8477" y="1968"/>
                            <a:pt x="8763" y="2349"/>
                            <a:pt x="9144" y="2539"/>
                          </a:cubicBezTo>
                          <a:cubicBezTo>
                            <a:pt x="9525" y="2730"/>
                            <a:pt x="9906" y="2920"/>
                            <a:pt x="10382" y="3015"/>
                          </a:cubicBezTo>
                          <a:cubicBezTo>
                            <a:pt x="11335" y="3111"/>
                            <a:pt x="12287" y="2920"/>
                            <a:pt x="13240" y="2634"/>
                          </a:cubicBezTo>
                          <a:cubicBezTo>
                            <a:pt x="14192" y="2349"/>
                            <a:pt x="15049" y="1872"/>
                            <a:pt x="15907" y="1301"/>
                          </a:cubicBezTo>
                          <a:cubicBezTo>
                            <a:pt x="14383" y="2539"/>
                            <a:pt x="12573" y="3682"/>
                            <a:pt x="10287" y="3587"/>
                          </a:cubicBezTo>
                          <a:cubicBezTo>
                            <a:pt x="9715" y="3587"/>
                            <a:pt x="9144" y="3396"/>
                            <a:pt x="8668" y="3111"/>
                          </a:cubicBezTo>
                          <a:cubicBezTo>
                            <a:pt x="8191" y="2825"/>
                            <a:pt x="7810" y="2444"/>
                            <a:pt x="7525" y="2063"/>
                          </a:cubicBezTo>
                          <a:cubicBezTo>
                            <a:pt x="6858" y="1396"/>
                            <a:pt x="6001" y="1015"/>
                            <a:pt x="5048" y="825"/>
                          </a:cubicBezTo>
                          <a:cubicBezTo>
                            <a:pt x="4096" y="634"/>
                            <a:pt x="3334" y="825"/>
                            <a:pt x="2667" y="1587"/>
                          </a:cubicBezTo>
                          <a:cubicBezTo>
                            <a:pt x="2095" y="2253"/>
                            <a:pt x="1714" y="3111"/>
                            <a:pt x="1429" y="4063"/>
                          </a:cubicBezTo>
                          <a:cubicBezTo>
                            <a:pt x="1238" y="4539"/>
                            <a:pt x="1143" y="5016"/>
                            <a:pt x="952" y="5492"/>
                          </a:cubicBezTo>
                          <a:cubicBezTo>
                            <a:pt x="762" y="5968"/>
                            <a:pt x="571" y="6349"/>
                            <a:pt x="571" y="6825"/>
                          </a:cubicBezTo>
                          <a:cubicBezTo>
                            <a:pt x="286" y="7206"/>
                            <a:pt x="762" y="7492"/>
                            <a:pt x="1238" y="7683"/>
                          </a:cubicBezTo>
                          <a:cubicBezTo>
                            <a:pt x="1619" y="7873"/>
                            <a:pt x="2191" y="7968"/>
                            <a:pt x="2667" y="7873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06" name="Freeform: Shape 1205">
                      <a:extLst>
                        <a:ext uri="{FF2B5EF4-FFF2-40B4-BE49-F238E27FC236}">
                          <a16:creationId xmlns:a16="http://schemas.microsoft.com/office/drawing/2014/main" id="{5467C7B7-E3DA-4049-9C18-1F1A39195C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0928" y="3148274"/>
                      <a:ext cx="3619" cy="991"/>
                    </a:xfrm>
                    <a:custGeom>
                      <a:avLst/>
                      <a:gdLst>
                        <a:gd name="connsiteX0" fmla="*/ 0 w 3619"/>
                        <a:gd name="connsiteY0" fmla="*/ 881 h 991"/>
                        <a:gd name="connsiteX1" fmla="*/ 1715 w 3619"/>
                        <a:gd name="connsiteY1" fmla="*/ 119 h 991"/>
                        <a:gd name="connsiteX2" fmla="*/ 3620 w 3619"/>
                        <a:gd name="connsiteY2" fmla="*/ 405 h 991"/>
                        <a:gd name="connsiteX3" fmla="*/ 1905 w 3619"/>
                        <a:gd name="connsiteY3" fmla="*/ 881 h 991"/>
                        <a:gd name="connsiteX4" fmla="*/ 0 w 3619"/>
                        <a:gd name="connsiteY4" fmla="*/ 881 h 9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19" h="991">
                          <a:moveTo>
                            <a:pt x="0" y="881"/>
                          </a:moveTo>
                          <a:cubicBezTo>
                            <a:pt x="572" y="500"/>
                            <a:pt x="1048" y="214"/>
                            <a:pt x="1715" y="119"/>
                          </a:cubicBezTo>
                          <a:cubicBezTo>
                            <a:pt x="2286" y="-71"/>
                            <a:pt x="3048" y="-71"/>
                            <a:pt x="3620" y="405"/>
                          </a:cubicBezTo>
                          <a:cubicBezTo>
                            <a:pt x="2953" y="595"/>
                            <a:pt x="2477" y="786"/>
                            <a:pt x="1905" y="881"/>
                          </a:cubicBezTo>
                          <a:cubicBezTo>
                            <a:pt x="1333" y="976"/>
                            <a:pt x="667" y="1072"/>
                            <a:pt x="0" y="881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grpSp>
            <p:nvGrpSpPr>
              <p:cNvPr id="1097" name="Graphic 1">
                <a:extLst>
                  <a:ext uri="{FF2B5EF4-FFF2-40B4-BE49-F238E27FC236}">
                    <a16:creationId xmlns:a16="http://schemas.microsoft.com/office/drawing/2014/main" id="{F23001F1-5623-4D65-86E1-CCE03766DD9B}"/>
                  </a:ext>
                </a:extLst>
              </p:cNvPr>
              <p:cNvGrpSpPr/>
              <p:nvPr/>
            </p:nvGrpSpPr>
            <p:grpSpPr>
              <a:xfrm>
                <a:off x="5889592" y="3105150"/>
                <a:ext cx="94773" cy="77533"/>
                <a:chOff x="5889592" y="3105150"/>
                <a:chExt cx="94773" cy="77533"/>
              </a:xfrm>
            </p:grpSpPr>
            <p:grpSp>
              <p:nvGrpSpPr>
                <p:cNvPr id="1098" name="Graphic 1">
                  <a:extLst>
                    <a:ext uri="{FF2B5EF4-FFF2-40B4-BE49-F238E27FC236}">
                      <a16:creationId xmlns:a16="http://schemas.microsoft.com/office/drawing/2014/main" id="{BDD57234-98F9-4FAA-91B3-DF65962169AA}"/>
                    </a:ext>
                  </a:extLst>
                </p:cNvPr>
                <p:cNvGrpSpPr/>
                <p:nvPr/>
              </p:nvGrpSpPr>
              <p:grpSpPr>
                <a:xfrm>
                  <a:off x="5889592" y="3105150"/>
                  <a:ext cx="42195" cy="77533"/>
                  <a:chOff x="5889592" y="3105150"/>
                  <a:chExt cx="42195" cy="77533"/>
                </a:xfrm>
              </p:grpSpPr>
              <p:grpSp>
                <p:nvGrpSpPr>
                  <p:cNvPr id="1190" name="Graphic 1">
                    <a:extLst>
                      <a:ext uri="{FF2B5EF4-FFF2-40B4-BE49-F238E27FC236}">
                        <a16:creationId xmlns:a16="http://schemas.microsoft.com/office/drawing/2014/main" id="{C297CD0B-C93C-4ED7-B215-E46BC055489E}"/>
                      </a:ext>
                    </a:extLst>
                  </p:cNvPr>
                  <p:cNvGrpSpPr/>
                  <p:nvPr/>
                </p:nvGrpSpPr>
                <p:grpSpPr>
                  <a:xfrm>
                    <a:off x="5889592" y="3105150"/>
                    <a:ext cx="42195" cy="77533"/>
                    <a:chOff x="5889592" y="3105150"/>
                    <a:chExt cx="42195" cy="77533"/>
                  </a:xfrm>
                </p:grpSpPr>
                <p:sp>
                  <p:nvSpPr>
                    <p:cNvPr id="1192" name="Freeform: Shape 1191">
                      <a:extLst>
                        <a:ext uri="{FF2B5EF4-FFF2-40B4-BE49-F238E27FC236}">
                          <a16:creationId xmlns:a16="http://schemas.microsoft.com/office/drawing/2014/main" id="{D489B08A-08F8-4E05-8E36-4E6E1681F2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9592" y="3105150"/>
                      <a:ext cx="38385" cy="74390"/>
                    </a:xfrm>
                    <a:custGeom>
                      <a:avLst/>
                      <a:gdLst>
                        <a:gd name="connsiteX0" fmla="*/ 21145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5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5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5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5" y="0"/>
                          </a:lnTo>
                          <a:cubicBezTo>
                            <a:pt x="30670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575" y="74390"/>
                            <a:pt x="21145" y="7439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93" name="Freeform: Shape 1192">
                      <a:extLst>
                        <a:ext uri="{FF2B5EF4-FFF2-40B4-BE49-F238E27FC236}">
                          <a16:creationId xmlns:a16="http://schemas.microsoft.com/office/drawing/2014/main" id="{7DA7AF16-8D8C-4DA5-AA6E-73EBDF5E1D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259" y="3114198"/>
                      <a:ext cx="29051" cy="56197"/>
                    </a:xfrm>
                    <a:custGeom>
                      <a:avLst/>
                      <a:gdLst>
                        <a:gd name="connsiteX0" fmla="*/ 16002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02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02" y="56198"/>
                          </a:moveTo>
                          <a:lnTo>
                            <a:pt x="13049" y="56198"/>
                          </a:lnTo>
                          <a:cubicBezTo>
                            <a:pt x="5906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8956" y="50387"/>
                            <a:pt x="23146" y="56198"/>
                            <a:pt x="16002" y="56198"/>
                          </a:cubicBezTo>
                          <a:close/>
                        </a:path>
                      </a:pathLst>
                    </a:custGeom>
                    <a:solidFill>
                      <a:srgbClr val="FFAB17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94" name="Freeform: Shape 1193">
                      <a:extLst>
                        <a:ext uri="{FF2B5EF4-FFF2-40B4-BE49-F238E27FC236}">
                          <a16:creationId xmlns:a16="http://schemas.microsoft.com/office/drawing/2014/main" id="{576005F1-9A78-457A-9BBE-F24E1F4CD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9592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191" name="Freeform: Shape 1190">
                    <a:extLst>
                      <a:ext uri="{FF2B5EF4-FFF2-40B4-BE49-F238E27FC236}">
                        <a16:creationId xmlns:a16="http://schemas.microsoft.com/office/drawing/2014/main" id="{0A2EFDB3-281B-448A-B0FB-0131AC9A72CE}"/>
                      </a:ext>
                    </a:extLst>
                  </p:cNvPr>
                  <p:cNvSpPr/>
                  <p:nvPr/>
                </p:nvSpPr>
                <p:spPr>
                  <a:xfrm>
                    <a:off x="5894163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287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FFE3B7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1099" name="Graphic 1">
                  <a:extLst>
                    <a:ext uri="{FF2B5EF4-FFF2-40B4-BE49-F238E27FC236}">
                      <a16:creationId xmlns:a16="http://schemas.microsoft.com/office/drawing/2014/main" id="{67CD0152-9E41-44AD-BEB5-C2BEE01C97B2}"/>
                    </a:ext>
                  </a:extLst>
                </p:cNvPr>
                <p:cNvGrpSpPr/>
                <p:nvPr/>
              </p:nvGrpSpPr>
              <p:grpSpPr>
                <a:xfrm>
                  <a:off x="5942170" y="3105150"/>
                  <a:ext cx="42195" cy="77533"/>
                  <a:chOff x="5942170" y="3105150"/>
                  <a:chExt cx="42195" cy="77533"/>
                </a:xfrm>
              </p:grpSpPr>
              <p:grpSp>
                <p:nvGrpSpPr>
                  <p:cNvPr id="1185" name="Graphic 1">
                    <a:extLst>
                      <a:ext uri="{FF2B5EF4-FFF2-40B4-BE49-F238E27FC236}">
                        <a16:creationId xmlns:a16="http://schemas.microsoft.com/office/drawing/2014/main" id="{7AC1812C-4415-4106-BF68-7FC7F0CD8477}"/>
                      </a:ext>
                    </a:extLst>
                  </p:cNvPr>
                  <p:cNvGrpSpPr/>
                  <p:nvPr/>
                </p:nvGrpSpPr>
                <p:grpSpPr>
                  <a:xfrm>
                    <a:off x="5942170" y="3105150"/>
                    <a:ext cx="42195" cy="77533"/>
                    <a:chOff x="5942170" y="3105150"/>
                    <a:chExt cx="42195" cy="77533"/>
                  </a:xfrm>
                </p:grpSpPr>
                <p:sp>
                  <p:nvSpPr>
                    <p:cNvPr id="1187" name="Freeform: Shape 1186">
                      <a:extLst>
                        <a:ext uri="{FF2B5EF4-FFF2-40B4-BE49-F238E27FC236}">
                          <a16:creationId xmlns:a16="http://schemas.microsoft.com/office/drawing/2014/main" id="{1E8839B9-EDE3-4B7F-A5D7-1828972ECB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2170" y="3105150"/>
                      <a:ext cx="38385" cy="74390"/>
                    </a:xfrm>
                    <a:custGeom>
                      <a:avLst/>
                      <a:gdLst>
                        <a:gd name="connsiteX0" fmla="*/ 21146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6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6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6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6" y="0"/>
                          </a:lnTo>
                          <a:cubicBezTo>
                            <a:pt x="30671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575" y="74390"/>
                            <a:pt x="21146" y="7439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88" name="Freeform: Shape 1187">
                      <a:extLst>
                        <a:ext uri="{FF2B5EF4-FFF2-40B4-BE49-F238E27FC236}">
                          <a16:creationId xmlns:a16="http://schemas.microsoft.com/office/drawing/2014/main" id="{A7D84123-17CD-492D-9BF0-39F1AFCF97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6742" y="3114198"/>
                      <a:ext cx="29051" cy="56197"/>
                    </a:xfrm>
                    <a:custGeom>
                      <a:avLst/>
                      <a:gdLst>
                        <a:gd name="connsiteX0" fmla="*/ 16097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97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97" y="56198"/>
                          </a:moveTo>
                          <a:lnTo>
                            <a:pt x="13049" y="56198"/>
                          </a:lnTo>
                          <a:cubicBezTo>
                            <a:pt x="5905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9051" y="50387"/>
                            <a:pt x="23241" y="56198"/>
                            <a:pt x="16097" y="56198"/>
                          </a:cubicBezTo>
                          <a:close/>
                        </a:path>
                      </a:pathLst>
                    </a:custGeom>
                    <a:solidFill>
                      <a:srgbClr val="FFAB17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89" name="Freeform: Shape 1188">
                      <a:extLst>
                        <a:ext uri="{FF2B5EF4-FFF2-40B4-BE49-F238E27FC236}">
                          <a16:creationId xmlns:a16="http://schemas.microsoft.com/office/drawing/2014/main" id="{905E587E-020E-4482-8193-16BAE6C2B6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2170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186" name="Freeform: Shape 1185">
                    <a:extLst>
                      <a:ext uri="{FF2B5EF4-FFF2-40B4-BE49-F238E27FC236}">
                        <a16:creationId xmlns:a16="http://schemas.microsoft.com/office/drawing/2014/main" id="{BE4EAB43-9754-4FFB-BFA5-9056E3D35BE6}"/>
                      </a:ext>
                    </a:extLst>
                  </p:cNvPr>
                  <p:cNvSpPr/>
                  <p:nvPr/>
                </p:nvSpPr>
                <p:spPr>
                  <a:xfrm>
                    <a:off x="5946741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287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FFE3B7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1100" name="Graphic 1">
                  <a:extLst>
                    <a:ext uri="{FF2B5EF4-FFF2-40B4-BE49-F238E27FC236}">
                      <a16:creationId xmlns:a16="http://schemas.microsoft.com/office/drawing/2014/main" id="{FD75356B-7E76-4445-95BE-84D1129296C7}"/>
                    </a:ext>
                  </a:extLst>
                </p:cNvPr>
                <p:cNvGrpSpPr/>
                <p:nvPr/>
              </p:nvGrpSpPr>
              <p:grpSpPr>
                <a:xfrm>
                  <a:off x="5900165" y="3118389"/>
                  <a:ext cx="73914" cy="40767"/>
                  <a:chOff x="5900165" y="3118389"/>
                  <a:chExt cx="73914" cy="40767"/>
                </a:xfrm>
                <a:solidFill>
                  <a:srgbClr val="3F1900"/>
                </a:solidFill>
              </p:grpSpPr>
              <p:grpSp>
                <p:nvGrpSpPr>
                  <p:cNvPr id="1101" name="Graphic 1">
                    <a:extLst>
                      <a:ext uri="{FF2B5EF4-FFF2-40B4-BE49-F238E27FC236}">
                        <a16:creationId xmlns:a16="http://schemas.microsoft.com/office/drawing/2014/main" id="{D07CCC0A-4327-4336-A37C-81169CE58F5D}"/>
                      </a:ext>
                    </a:extLst>
                  </p:cNvPr>
                  <p:cNvGrpSpPr/>
                  <p:nvPr/>
                </p:nvGrpSpPr>
                <p:grpSpPr>
                  <a:xfrm>
                    <a:off x="5958172" y="3139535"/>
                    <a:ext cx="9797" cy="8191"/>
                    <a:chOff x="5958172" y="3139535"/>
                    <a:chExt cx="9797" cy="8191"/>
                  </a:xfrm>
                  <a:solidFill>
                    <a:srgbClr val="3F1900"/>
                  </a:solidFill>
                </p:grpSpPr>
                <p:grpSp>
                  <p:nvGrpSpPr>
                    <p:cNvPr id="1173" name="Graphic 1">
                      <a:extLst>
                        <a:ext uri="{FF2B5EF4-FFF2-40B4-BE49-F238E27FC236}">
                          <a16:creationId xmlns:a16="http://schemas.microsoft.com/office/drawing/2014/main" id="{A9F9D3DE-CCC8-4D8E-9D3E-E64C304CF86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0032" y="3139901"/>
                      <a:ext cx="6998" cy="7825"/>
                      <a:chOff x="5960032" y="3139901"/>
                      <a:chExt cx="6998" cy="7825"/>
                    </a:xfrm>
                    <a:solidFill>
                      <a:srgbClr val="3F1900"/>
                    </a:solidFill>
                  </p:grpSpPr>
                  <p:sp>
                    <p:nvSpPr>
                      <p:cNvPr id="1183" name="Freeform: Shape 1182">
                        <a:extLst>
                          <a:ext uri="{FF2B5EF4-FFF2-40B4-BE49-F238E27FC236}">
                            <a16:creationId xmlns:a16="http://schemas.microsoft.com/office/drawing/2014/main" id="{71335C6D-73CA-4346-B311-5A8E9FE1B6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597" y="3140444"/>
                        <a:ext cx="5862" cy="6538"/>
                      </a:xfrm>
                      <a:custGeom>
                        <a:avLst/>
                        <a:gdLst>
                          <a:gd name="connsiteX0" fmla="*/ 3291 w 5862"/>
                          <a:gd name="connsiteY0" fmla="*/ 43 h 6538"/>
                          <a:gd name="connsiteX1" fmla="*/ 1481 w 5862"/>
                          <a:gd name="connsiteY1" fmla="*/ 1377 h 6538"/>
                          <a:gd name="connsiteX2" fmla="*/ 719 w 5862"/>
                          <a:gd name="connsiteY2" fmla="*/ 3472 h 6538"/>
                          <a:gd name="connsiteX3" fmla="*/ 1005 w 5862"/>
                          <a:gd name="connsiteY3" fmla="*/ 5473 h 6538"/>
                          <a:gd name="connsiteX4" fmla="*/ 2719 w 5862"/>
                          <a:gd name="connsiteY4" fmla="*/ 5473 h 6538"/>
                          <a:gd name="connsiteX5" fmla="*/ 5196 w 5862"/>
                          <a:gd name="connsiteY5" fmla="*/ 2139 h 6538"/>
                          <a:gd name="connsiteX6" fmla="*/ 4434 w 5862"/>
                          <a:gd name="connsiteY6" fmla="*/ 424 h 6538"/>
                          <a:gd name="connsiteX7" fmla="*/ 2148 w 5862"/>
                          <a:gd name="connsiteY7" fmla="*/ 710 h 6538"/>
                          <a:gd name="connsiteX8" fmla="*/ 4529 w 5862"/>
                          <a:gd name="connsiteY8" fmla="*/ 43 h 6538"/>
                          <a:gd name="connsiteX9" fmla="*/ 5863 w 5862"/>
                          <a:gd name="connsiteY9" fmla="*/ 2139 h 6538"/>
                          <a:gd name="connsiteX10" fmla="*/ 3195 w 5862"/>
                          <a:gd name="connsiteY10" fmla="*/ 6235 h 6538"/>
                          <a:gd name="connsiteX11" fmla="*/ 2529 w 5862"/>
                          <a:gd name="connsiteY11" fmla="*/ 6425 h 6538"/>
                          <a:gd name="connsiteX12" fmla="*/ 1862 w 5862"/>
                          <a:gd name="connsiteY12" fmla="*/ 6520 h 6538"/>
                          <a:gd name="connsiteX13" fmla="*/ 433 w 5862"/>
                          <a:gd name="connsiteY13" fmla="*/ 5949 h 6538"/>
                          <a:gd name="connsiteX14" fmla="*/ 147 w 5862"/>
                          <a:gd name="connsiteY14" fmla="*/ 3377 h 6538"/>
                          <a:gd name="connsiteX15" fmla="*/ 1195 w 5862"/>
                          <a:gd name="connsiteY15" fmla="*/ 1186 h 6538"/>
                          <a:gd name="connsiteX16" fmla="*/ 3291 w 5862"/>
                          <a:gd name="connsiteY16" fmla="*/ 43 h 65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5862" h="6538">
                            <a:moveTo>
                              <a:pt x="3291" y="43"/>
                            </a:moveTo>
                            <a:cubicBezTo>
                              <a:pt x="2434" y="234"/>
                              <a:pt x="1862" y="805"/>
                              <a:pt x="1481" y="1377"/>
                            </a:cubicBezTo>
                            <a:cubicBezTo>
                              <a:pt x="1100" y="2044"/>
                              <a:pt x="814" y="2806"/>
                              <a:pt x="719" y="3472"/>
                            </a:cubicBezTo>
                            <a:cubicBezTo>
                              <a:pt x="624" y="4139"/>
                              <a:pt x="624" y="4996"/>
                              <a:pt x="1005" y="5473"/>
                            </a:cubicBezTo>
                            <a:cubicBezTo>
                              <a:pt x="1386" y="5949"/>
                              <a:pt x="2052" y="5758"/>
                              <a:pt x="2719" y="5473"/>
                            </a:cubicBezTo>
                            <a:cubicBezTo>
                              <a:pt x="4148" y="4901"/>
                              <a:pt x="5005" y="3568"/>
                              <a:pt x="5196" y="2139"/>
                            </a:cubicBezTo>
                            <a:cubicBezTo>
                              <a:pt x="5291" y="1472"/>
                              <a:pt x="5100" y="615"/>
                              <a:pt x="4434" y="424"/>
                            </a:cubicBezTo>
                            <a:cubicBezTo>
                              <a:pt x="3767" y="139"/>
                              <a:pt x="2910" y="424"/>
                              <a:pt x="2148" y="710"/>
                            </a:cubicBezTo>
                            <a:cubicBezTo>
                              <a:pt x="2815" y="329"/>
                              <a:pt x="3576" y="-147"/>
                              <a:pt x="4529" y="43"/>
                            </a:cubicBezTo>
                            <a:cubicBezTo>
                              <a:pt x="5481" y="329"/>
                              <a:pt x="5863" y="1377"/>
                              <a:pt x="5863" y="2139"/>
                            </a:cubicBezTo>
                            <a:cubicBezTo>
                              <a:pt x="5863" y="3853"/>
                              <a:pt x="4815" y="5473"/>
                              <a:pt x="3195" y="6235"/>
                            </a:cubicBezTo>
                            <a:cubicBezTo>
                              <a:pt x="3005" y="6330"/>
                              <a:pt x="2815" y="6425"/>
                              <a:pt x="2529" y="6425"/>
                            </a:cubicBezTo>
                            <a:cubicBezTo>
                              <a:pt x="2338" y="6520"/>
                              <a:pt x="2052" y="6520"/>
                              <a:pt x="1862" y="6520"/>
                            </a:cubicBezTo>
                            <a:cubicBezTo>
                              <a:pt x="1386" y="6616"/>
                              <a:pt x="814" y="6330"/>
                              <a:pt x="433" y="5949"/>
                            </a:cubicBezTo>
                            <a:cubicBezTo>
                              <a:pt x="-138" y="5092"/>
                              <a:pt x="-43" y="4234"/>
                              <a:pt x="147" y="3377"/>
                            </a:cubicBezTo>
                            <a:cubicBezTo>
                              <a:pt x="338" y="2615"/>
                              <a:pt x="719" y="1853"/>
                              <a:pt x="1195" y="1186"/>
                            </a:cubicBezTo>
                            <a:cubicBezTo>
                              <a:pt x="1671" y="520"/>
                              <a:pt x="2434" y="-52"/>
                              <a:pt x="3291" y="4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84" name="Freeform: Shape 1183">
                        <a:extLst>
                          <a:ext uri="{FF2B5EF4-FFF2-40B4-BE49-F238E27FC236}">
                            <a16:creationId xmlns:a16="http://schemas.microsoft.com/office/drawing/2014/main" id="{4292D04E-170A-4904-9C0F-97A350D51D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032" y="3139901"/>
                        <a:ext cx="6998" cy="7825"/>
                      </a:xfrm>
                      <a:custGeom>
                        <a:avLst/>
                        <a:gdLst>
                          <a:gd name="connsiteX0" fmla="*/ 2141 w 6998"/>
                          <a:gd name="connsiteY0" fmla="*/ 7635 h 7825"/>
                          <a:gd name="connsiteX1" fmla="*/ 521 w 6998"/>
                          <a:gd name="connsiteY1" fmla="*/ 6777 h 7825"/>
                          <a:gd name="connsiteX2" fmla="*/ 140 w 6998"/>
                          <a:gd name="connsiteY2" fmla="*/ 3825 h 7825"/>
                          <a:gd name="connsiteX3" fmla="*/ 1379 w 6998"/>
                          <a:gd name="connsiteY3" fmla="*/ 1443 h 7825"/>
                          <a:gd name="connsiteX4" fmla="*/ 3855 w 6998"/>
                          <a:gd name="connsiteY4" fmla="*/ 110 h 7825"/>
                          <a:gd name="connsiteX5" fmla="*/ 5284 w 6998"/>
                          <a:gd name="connsiteY5" fmla="*/ 110 h 7825"/>
                          <a:gd name="connsiteX6" fmla="*/ 6998 w 6998"/>
                          <a:gd name="connsiteY6" fmla="*/ 2777 h 7825"/>
                          <a:gd name="connsiteX7" fmla="*/ 3950 w 6998"/>
                          <a:gd name="connsiteY7" fmla="*/ 7349 h 7825"/>
                          <a:gd name="connsiteX8" fmla="*/ 3284 w 6998"/>
                          <a:gd name="connsiteY8" fmla="*/ 7635 h 7825"/>
                          <a:gd name="connsiteX9" fmla="*/ 2331 w 6998"/>
                          <a:gd name="connsiteY9" fmla="*/ 7825 h 7825"/>
                          <a:gd name="connsiteX10" fmla="*/ 2141 w 6998"/>
                          <a:gd name="connsiteY10" fmla="*/ 7635 h 7825"/>
                          <a:gd name="connsiteX11" fmla="*/ 3093 w 6998"/>
                          <a:gd name="connsiteY11" fmla="*/ 1539 h 7825"/>
                          <a:gd name="connsiteX12" fmla="*/ 2617 w 6998"/>
                          <a:gd name="connsiteY12" fmla="*/ 2205 h 7825"/>
                          <a:gd name="connsiteX13" fmla="*/ 1855 w 6998"/>
                          <a:gd name="connsiteY13" fmla="*/ 4110 h 7825"/>
                          <a:gd name="connsiteX14" fmla="*/ 2045 w 6998"/>
                          <a:gd name="connsiteY14" fmla="*/ 5634 h 7825"/>
                          <a:gd name="connsiteX15" fmla="*/ 3093 w 6998"/>
                          <a:gd name="connsiteY15" fmla="*/ 5444 h 7825"/>
                          <a:gd name="connsiteX16" fmla="*/ 5189 w 6998"/>
                          <a:gd name="connsiteY16" fmla="*/ 2491 h 7825"/>
                          <a:gd name="connsiteX17" fmla="*/ 4712 w 6998"/>
                          <a:gd name="connsiteY17" fmla="*/ 1253 h 7825"/>
                          <a:gd name="connsiteX18" fmla="*/ 3093 w 6998"/>
                          <a:gd name="connsiteY18" fmla="*/ 1539 h 78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</a:cxnLst>
                        <a:rect l="l" t="t" r="r" b="b"/>
                        <a:pathLst>
                          <a:path w="6998" h="7825">
                            <a:moveTo>
                              <a:pt x="2141" y="7635"/>
                            </a:moveTo>
                            <a:cubicBezTo>
                              <a:pt x="1569" y="7635"/>
                              <a:pt x="902" y="7349"/>
                              <a:pt x="521" y="6777"/>
                            </a:cubicBezTo>
                            <a:cubicBezTo>
                              <a:pt x="-145" y="5730"/>
                              <a:pt x="-50" y="4682"/>
                              <a:pt x="140" y="3825"/>
                            </a:cubicBezTo>
                            <a:cubicBezTo>
                              <a:pt x="426" y="2872"/>
                              <a:pt x="807" y="2110"/>
                              <a:pt x="1379" y="1443"/>
                            </a:cubicBezTo>
                            <a:cubicBezTo>
                              <a:pt x="2141" y="586"/>
                              <a:pt x="2998" y="110"/>
                              <a:pt x="3855" y="110"/>
                            </a:cubicBezTo>
                            <a:cubicBezTo>
                              <a:pt x="4331" y="15"/>
                              <a:pt x="4712" y="-81"/>
                              <a:pt x="5284" y="110"/>
                            </a:cubicBezTo>
                            <a:cubicBezTo>
                              <a:pt x="6522" y="491"/>
                              <a:pt x="6998" y="1729"/>
                              <a:pt x="6998" y="2777"/>
                            </a:cubicBezTo>
                            <a:cubicBezTo>
                              <a:pt x="6998" y="4682"/>
                              <a:pt x="5760" y="6587"/>
                              <a:pt x="3950" y="7349"/>
                            </a:cubicBezTo>
                            <a:cubicBezTo>
                              <a:pt x="3760" y="7444"/>
                              <a:pt x="3569" y="7539"/>
                              <a:pt x="3284" y="7635"/>
                            </a:cubicBezTo>
                            <a:cubicBezTo>
                              <a:pt x="2998" y="7730"/>
                              <a:pt x="2712" y="7825"/>
                              <a:pt x="2331" y="7825"/>
                            </a:cubicBezTo>
                            <a:cubicBezTo>
                              <a:pt x="2236" y="7635"/>
                              <a:pt x="2141" y="7635"/>
                              <a:pt x="2141" y="7635"/>
                            </a:cubicBezTo>
                            <a:close/>
                            <a:moveTo>
                              <a:pt x="3093" y="1539"/>
                            </a:moveTo>
                            <a:cubicBezTo>
                              <a:pt x="2903" y="1729"/>
                              <a:pt x="2712" y="2015"/>
                              <a:pt x="2617" y="2205"/>
                            </a:cubicBezTo>
                            <a:cubicBezTo>
                              <a:pt x="2236" y="2777"/>
                              <a:pt x="2045" y="3444"/>
                              <a:pt x="1855" y="4110"/>
                            </a:cubicBezTo>
                            <a:cubicBezTo>
                              <a:pt x="1760" y="4872"/>
                              <a:pt x="1855" y="5444"/>
                              <a:pt x="2045" y="5634"/>
                            </a:cubicBezTo>
                            <a:cubicBezTo>
                              <a:pt x="2141" y="5825"/>
                              <a:pt x="2617" y="5730"/>
                              <a:pt x="3093" y="5444"/>
                            </a:cubicBezTo>
                            <a:cubicBezTo>
                              <a:pt x="4236" y="4968"/>
                              <a:pt x="5093" y="3825"/>
                              <a:pt x="5189" y="2491"/>
                            </a:cubicBezTo>
                            <a:cubicBezTo>
                              <a:pt x="5284" y="2015"/>
                              <a:pt x="5093" y="1443"/>
                              <a:pt x="4712" y="1253"/>
                            </a:cubicBezTo>
                            <a:cubicBezTo>
                              <a:pt x="4331" y="1158"/>
                              <a:pt x="3665" y="1348"/>
                              <a:pt x="3093" y="153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74" name="Graphic 1">
                      <a:extLst>
                        <a:ext uri="{FF2B5EF4-FFF2-40B4-BE49-F238E27FC236}">
                          <a16:creationId xmlns:a16="http://schemas.microsoft.com/office/drawing/2014/main" id="{712AF4F6-EC6C-463B-A408-1A6C3EE6A21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8172" y="3140725"/>
                      <a:ext cx="3731" cy="4238"/>
                      <a:chOff x="5958172" y="3140725"/>
                      <a:chExt cx="3731" cy="4238"/>
                    </a:xfrm>
                    <a:solidFill>
                      <a:srgbClr val="3F1900"/>
                    </a:solidFill>
                  </p:grpSpPr>
                  <p:sp>
                    <p:nvSpPr>
                      <p:cNvPr id="1181" name="Freeform: Shape 1180">
                        <a:extLst>
                          <a:ext uri="{FF2B5EF4-FFF2-40B4-BE49-F238E27FC236}">
                            <a16:creationId xmlns:a16="http://schemas.microsoft.com/office/drawing/2014/main" id="{B1D42173-C5EE-49BE-926D-7041E81D89B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8744" y="3141232"/>
                        <a:ext cx="2649" cy="3255"/>
                      </a:xfrm>
                      <a:custGeom>
                        <a:avLst/>
                        <a:gdLst>
                          <a:gd name="connsiteX0" fmla="*/ 0 w 2649"/>
                          <a:gd name="connsiteY0" fmla="*/ 1350 h 3255"/>
                          <a:gd name="connsiteX1" fmla="*/ 857 w 2649"/>
                          <a:gd name="connsiteY1" fmla="*/ 112 h 3255"/>
                          <a:gd name="connsiteX2" fmla="*/ 2476 w 2649"/>
                          <a:gd name="connsiteY2" fmla="*/ 684 h 3255"/>
                          <a:gd name="connsiteX3" fmla="*/ 2381 w 2649"/>
                          <a:gd name="connsiteY3" fmla="*/ 2303 h 3255"/>
                          <a:gd name="connsiteX4" fmla="*/ 1238 w 2649"/>
                          <a:gd name="connsiteY4" fmla="*/ 3255 h 3255"/>
                          <a:gd name="connsiteX5" fmla="*/ 1810 w 2649"/>
                          <a:gd name="connsiteY5" fmla="*/ 2017 h 3255"/>
                          <a:gd name="connsiteX6" fmla="*/ 1810 w 2649"/>
                          <a:gd name="connsiteY6" fmla="*/ 1065 h 3255"/>
                          <a:gd name="connsiteX7" fmla="*/ 1143 w 2649"/>
                          <a:gd name="connsiteY7" fmla="*/ 684 h 3255"/>
                          <a:gd name="connsiteX8" fmla="*/ 0 w 2649"/>
                          <a:gd name="connsiteY8" fmla="*/ 1350 h 325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649" h="3255">
                            <a:moveTo>
                              <a:pt x="0" y="1350"/>
                            </a:moveTo>
                            <a:cubicBezTo>
                              <a:pt x="0" y="874"/>
                              <a:pt x="286" y="398"/>
                              <a:pt x="857" y="112"/>
                            </a:cubicBezTo>
                            <a:cubicBezTo>
                              <a:pt x="1429" y="-174"/>
                              <a:pt x="2191" y="112"/>
                              <a:pt x="2476" y="684"/>
                            </a:cubicBezTo>
                            <a:cubicBezTo>
                              <a:pt x="2762" y="1255"/>
                              <a:pt x="2667" y="1827"/>
                              <a:pt x="2381" y="2303"/>
                            </a:cubicBezTo>
                            <a:cubicBezTo>
                              <a:pt x="2096" y="2779"/>
                              <a:pt x="1715" y="3065"/>
                              <a:pt x="1238" y="3255"/>
                            </a:cubicBezTo>
                            <a:cubicBezTo>
                              <a:pt x="1429" y="2779"/>
                              <a:pt x="1715" y="2493"/>
                              <a:pt x="1810" y="2017"/>
                            </a:cubicBezTo>
                            <a:cubicBezTo>
                              <a:pt x="1905" y="1636"/>
                              <a:pt x="1905" y="1255"/>
                              <a:pt x="1810" y="1065"/>
                            </a:cubicBezTo>
                            <a:cubicBezTo>
                              <a:pt x="1715" y="779"/>
                              <a:pt x="1429" y="684"/>
                              <a:pt x="1143" y="684"/>
                            </a:cubicBezTo>
                            <a:cubicBezTo>
                              <a:pt x="667" y="684"/>
                              <a:pt x="286" y="969"/>
                              <a:pt x="0" y="135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82" name="Freeform: Shape 1181">
                        <a:extLst>
                          <a:ext uri="{FF2B5EF4-FFF2-40B4-BE49-F238E27FC236}">
                            <a16:creationId xmlns:a16="http://schemas.microsoft.com/office/drawing/2014/main" id="{3CFFDCFE-8608-4558-B696-B5BC269F31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8172" y="3140725"/>
                        <a:ext cx="3731" cy="4238"/>
                      </a:xfrm>
                      <a:custGeom>
                        <a:avLst/>
                        <a:gdLst>
                          <a:gd name="connsiteX0" fmla="*/ 1810 w 3731"/>
                          <a:gd name="connsiteY0" fmla="*/ 4239 h 4238"/>
                          <a:gd name="connsiteX1" fmla="*/ 1429 w 3731"/>
                          <a:gd name="connsiteY1" fmla="*/ 4048 h 4238"/>
                          <a:gd name="connsiteX2" fmla="*/ 1333 w 3731"/>
                          <a:gd name="connsiteY2" fmla="*/ 3477 h 4238"/>
                          <a:gd name="connsiteX3" fmla="*/ 1524 w 3731"/>
                          <a:gd name="connsiteY3" fmla="*/ 3000 h 4238"/>
                          <a:gd name="connsiteX4" fmla="*/ 1810 w 3731"/>
                          <a:gd name="connsiteY4" fmla="*/ 2334 h 4238"/>
                          <a:gd name="connsiteX5" fmla="*/ 1810 w 3731"/>
                          <a:gd name="connsiteY5" fmla="*/ 1762 h 4238"/>
                          <a:gd name="connsiteX6" fmla="*/ 1619 w 3731"/>
                          <a:gd name="connsiteY6" fmla="*/ 1667 h 4238"/>
                          <a:gd name="connsiteX7" fmla="*/ 1048 w 3731"/>
                          <a:gd name="connsiteY7" fmla="*/ 2143 h 4238"/>
                          <a:gd name="connsiteX8" fmla="*/ 381 w 3731"/>
                          <a:gd name="connsiteY8" fmla="*/ 2334 h 4238"/>
                          <a:gd name="connsiteX9" fmla="*/ 0 w 3731"/>
                          <a:gd name="connsiteY9" fmla="*/ 1857 h 4238"/>
                          <a:gd name="connsiteX10" fmla="*/ 1143 w 3731"/>
                          <a:gd name="connsiteY10" fmla="*/ 143 h 4238"/>
                          <a:gd name="connsiteX11" fmla="*/ 2477 w 3731"/>
                          <a:gd name="connsiteY11" fmla="*/ 143 h 4238"/>
                          <a:gd name="connsiteX12" fmla="*/ 3524 w 3731"/>
                          <a:gd name="connsiteY12" fmla="*/ 1000 h 4238"/>
                          <a:gd name="connsiteX13" fmla="*/ 3334 w 3731"/>
                          <a:gd name="connsiteY13" fmla="*/ 3096 h 4238"/>
                          <a:gd name="connsiteX14" fmla="*/ 2000 w 3731"/>
                          <a:gd name="connsiteY14" fmla="*/ 4239 h 4238"/>
                          <a:gd name="connsiteX15" fmla="*/ 1810 w 3731"/>
                          <a:gd name="connsiteY15" fmla="*/ 4239 h 42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31" h="4238">
                            <a:moveTo>
                              <a:pt x="1810" y="4239"/>
                            </a:moveTo>
                            <a:cubicBezTo>
                              <a:pt x="1715" y="4239"/>
                              <a:pt x="1524" y="4143"/>
                              <a:pt x="1429" y="4048"/>
                            </a:cubicBezTo>
                            <a:cubicBezTo>
                              <a:pt x="1238" y="3858"/>
                              <a:pt x="1238" y="3667"/>
                              <a:pt x="1333" y="3477"/>
                            </a:cubicBezTo>
                            <a:cubicBezTo>
                              <a:pt x="1429" y="3286"/>
                              <a:pt x="1524" y="3191"/>
                              <a:pt x="1524" y="3000"/>
                            </a:cubicBezTo>
                            <a:cubicBezTo>
                              <a:pt x="1619" y="2715"/>
                              <a:pt x="1715" y="2524"/>
                              <a:pt x="1810" y="2334"/>
                            </a:cubicBezTo>
                            <a:cubicBezTo>
                              <a:pt x="1905" y="1953"/>
                              <a:pt x="1905" y="1762"/>
                              <a:pt x="1810" y="1762"/>
                            </a:cubicBezTo>
                            <a:cubicBezTo>
                              <a:pt x="1810" y="1667"/>
                              <a:pt x="1715" y="1667"/>
                              <a:pt x="1619" y="1667"/>
                            </a:cubicBezTo>
                            <a:cubicBezTo>
                              <a:pt x="1619" y="1667"/>
                              <a:pt x="1429" y="1667"/>
                              <a:pt x="1048" y="2143"/>
                            </a:cubicBezTo>
                            <a:cubicBezTo>
                              <a:pt x="857" y="2334"/>
                              <a:pt x="667" y="2334"/>
                              <a:pt x="381" y="2334"/>
                            </a:cubicBezTo>
                            <a:cubicBezTo>
                              <a:pt x="191" y="2238"/>
                              <a:pt x="0" y="2048"/>
                              <a:pt x="0" y="1857"/>
                            </a:cubicBezTo>
                            <a:cubicBezTo>
                              <a:pt x="0" y="1286"/>
                              <a:pt x="286" y="524"/>
                              <a:pt x="1143" y="143"/>
                            </a:cubicBezTo>
                            <a:cubicBezTo>
                              <a:pt x="1524" y="-48"/>
                              <a:pt x="2000" y="-48"/>
                              <a:pt x="2477" y="143"/>
                            </a:cubicBezTo>
                            <a:cubicBezTo>
                              <a:pt x="2953" y="333"/>
                              <a:pt x="3334" y="619"/>
                              <a:pt x="3524" y="1000"/>
                            </a:cubicBezTo>
                            <a:cubicBezTo>
                              <a:pt x="3905" y="1762"/>
                              <a:pt x="3715" y="2619"/>
                              <a:pt x="3334" y="3096"/>
                            </a:cubicBezTo>
                            <a:cubicBezTo>
                              <a:pt x="3048" y="3572"/>
                              <a:pt x="2572" y="3953"/>
                              <a:pt x="2000" y="4239"/>
                            </a:cubicBezTo>
                            <a:cubicBezTo>
                              <a:pt x="1905" y="4239"/>
                              <a:pt x="1810" y="4239"/>
                              <a:pt x="1810" y="423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75" name="Graphic 1">
                      <a:extLst>
                        <a:ext uri="{FF2B5EF4-FFF2-40B4-BE49-F238E27FC236}">
                          <a16:creationId xmlns:a16="http://schemas.microsoft.com/office/drawing/2014/main" id="{D4458775-5DE5-422D-ACE0-9BD319F3DEB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3088" y="3142892"/>
                      <a:ext cx="4881" cy="2833"/>
                      <a:chOff x="5963088" y="3142892"/>
                      <a:chExt cx="4881" cy="2833"/>
                    </a:xfrm>
                    <a:solidFill>
                      <a:srgbClr val="3F1900"/>
                    </a:solidFill>
                  </p:grpSpPr>
                  <p:sp>
                    <p:nvSpPr>
                      <p:cNvPr id="1179" name="Freeform: Shape 1178">
                        <a:extLst>
                          <a:ext uri="{FF2B5EF4-FFF2-40B4-BE49-F238E27FC236}">
                            <a16:creationId xmlns:a16="http://schemas.microsoft.com/office/drawing/2014/main" id="{B933FEDA-13DC-45D7-BFCE-2B2EF2762BF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697" y="3143463"/>
                        <a:ext cx="3669" cy="1786"/>
                      </a:xfrm>
                      <a:custGeom>
                        <a:avLst/>
                        <a:gdLst>
                          <a:gd name="connsiteX0" fmla="*/ 3429 w 3669"/>
                          <a:gd name="connsiteY0" fmla="*/ 1787 h 1786"/>
                          <a:gd name="connsiteX1" fmla="*/ 3048 w 3669"/>
                          <a:gd name="connsiteY1" fmla="*/ 834 h 1786"/>
                          <a:gd name="connsiteX2" fmla="*/ 2191 w 3669"/>
                          <a:gd name="connsiteY2" fmla="*/ 834 h 1786"/>
                          <a:gd name="connsiteX3" fmla="*/ 0 w 3669"/>
                          <a:gd name="connsiteY3" fmla="*/ 1787 h 1786"/>
                          <a:gd name="connsiteX4" fmla="*/ 762 w 3669"/>
                          <a:gd name="connsiteY4" fmla="*/ 739 h 1786"/>
                          <a:gd name="connsiteX5" fmla="*/ 2000 w 3669"/>
                          <a:gd name="connsiteY5" fmla="*/ 72 h 1786"/>
                          <a:gd name="connsiteX6" fmla="*/ 3524 w 3669"/>
                          <a:gd name="connsiteY6" fmla="*/ 453 h 1786"/>
                          <a:gd name="connsiteX7" fmla="*/ 3429 w 3669"/>
                          <a:gd name="connsiteY7" fmla="*/ 1787 h 17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3669" h="1786">
                            <a:moveTo>
                              <a:pt x="3429" y="1787"/>
                            </a:moveTo>
                            <a:cubicBezTo>
                              <a:pt x="3334" y="1406"/>
                              <a:pt x="3239" y="929"/>
                              <a:pt x="3048" y="834"/>
                            </a:cubicBezTo>
                            <a:cubicBezTo>
                              <a:pt x="2857" y="739"/>
                              <a:pt x="2572" y="739"/>
                              <a:pt x="2191" y="834"/>
                            </a:cubicBezTo>
                            <a:cubicBezTo>
                              <a:pt x="1524" y="1025"/>
                              <a:pt x="762" y="1310"/>
                              <a:pt x="0" y="1787"/>
                            </a:cubicBezTo>
                            <a:cubicBezTo>
                              <a:pt x="95" y="1310"/>
                              <a:pt x="381" y="1025"/>
                              <a:pt x="762" y="739"/>
                            </a:cubicBezTo>
                            <a:cubicBezTo>
                              <a:pt x="1143" y="453"/>
                              <a:pt x="1524" y="263"/>
                              <a:pt x="2000" y="72"/>
                            </a:cubicBezTo>
                            <a:cubicBezTo>
                              <a:pt x="2381" y="-23"/>
                              <a:pt x="3143" y="-118"/>
                              <a:pt x="3524" y="453"/>
                            </a:cubicBezTo>
                            <a:cubicBezTo>
                              <a:pt x="3810" y="929"/>
                              <a:pt x="3620" y="1406"/>
                              <a:pt x="3429" y="1787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80" name="Freeform: Shape 1179">
                        <a:extLst>
                          <a:ext uri="{FF2B5EF4-FFF2-40B4-BE49-F238E27FC236}">
                            <a16:creationId xmlns:a16="http://schemas.microsoft.com/office/drawing/2014/main" id="{1E413DAE-DDF8-451F-A75F-1B06087F804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088" y="3142892"/>
                        <a:ext cx="4881" cy="2833"/>
                      </a:xfrm>
                      <a:custGeom>
                        <a:avLst/>
                        <a:gdLst>
                          <a:gd name="connsiteX0" fmla="*/ 4038 w 4881"/>
                          <a:gd name="connsiteY0" fmla="*/ 2834 h 2833"/>
                          <a:gd name="connsiteX1" fmla="*/ 3943 w 4881"/>
                          <a:gd name="connsiteY1" fmla="*/ 2834 h 2833"/>
                          <a:gd name="connsiteX2" fmla="*/ 3466 w 4881"/>
                          <a:gd name="connsiteY2" fmla="*/ 2357 h 2833"/>
                          <a:gd name="connsiteX3" fmla="*/ 3466 w 4881"/>
                          <a:gd name="connsiteY3" fmla="*/ 2357 h 2833"/>
                          <a:gd name="connsiteX4" fmla="*/ 3276 w 4881"/>
                          <a:gd name="connsiteY4" fmla="*/ 1691 h 2833"/>
                          <a:gd name="connsiteX5" fmla="*/ 2895 w 4881"/>
                          <a:gd name="connsiteY5" fmla="*/ 1786 h 2833"/>
                          <a:gd name="connsiteX6" fmla="*/ 895 w 4881"/>
                          <a:gd name="connsiteY6" fmla="*/ 2738 h 2833"/>
                          <a:gd name="connsiteX7" fmla="*/ 228 w 4881"/>
                          <a:gd name="connsiteY7" fmla="*/ 2738 h 2833"/>
                          <a:gd name="connsiteX8" fmla="*/ 37 w 4881"/>
                          <a:gd name="connsiteY8" fmla="*/ 2167 h 2833"/>
                          <a:gd name="connsiteX9" fmla="*/ 990 w 4881"/>
                          <a:gd name="connsiteY9" fmla="*/ 833 h 2833"/>
                          <a:gd name="connsiteX10" fmla="*/ 2419 w 4881"/>
                          <a:gd name="connsiteY10" fmla="*/ 71 h 2833"/>
                          <a:gd name="connsiteX11" fmla="*/ 4609 w 4881"/>
                          <a:gd name="connsiteY11" fmla="*/ 643 h 2833"/>
                          <a:gd name="connsiteX12" fmla="*/ 4514 w 4881"/>
                          <a:gd name="connsiteY12" fmla="*/ 2548 h 2833"/>
                          <a:gd name="connsiteX13" fmla="*/ 4038 w 4881"/>
                          <a:gd name="connsiteY13" fmla="*/ 2834 h 28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</a:cxnLst>
                        <a:rect l="l" t="t" r="r" b="b"/>
                        <a:pathLst>
                          <a:path w="4881" h="2833">
                            <a:moveTo>
                              <a:pt x="4038" y="2834"/>
                            </a:moveTo>
                            <a:cubicBezTo>
                              <a:pt x="4038" y="2834"/>
                              <a:pt x="3943" y="2834"/>
                              <a:pt x="3943" y="2834"/>
                            </a:cubicBezTo>
                            <a:cubicBezTo>
                              <a:pt x="3752" y="2834"/>
                              <a:pt x="3562" y="2643"/>
                              <a:pt x="3466" y="2357"/>
                            </a:cubicBezTo>
                            <a:lnTo>
                              <a:pt x="3466" y="2357"/>
                            </a:lnTo>
                            <a:cubicBezTo>
                              <a:pt x="3466" y="2167"/>
                              <a:pt x="3371" y="1881"/>
                              <a:pt x="3276" y="1691"/>
                            </a:cubicBezTo>
                            <a:cubicBezTo>
                              <a:pt x="3276" y="1691"/>
                              <a:pt x="3085" y="1691"/>
                              <a:pt x="2895" y="1786"/>
                            </a:cubicBezTo>
                            <a:cubicBezTo>
                              <a:pt x="2228" y="1976"/>
                              <a:pt x="1561" y="2262"/>
                              <a:pt x="895" y="2738"/>
                            </a:cubicBezTo>
                            <a:cubicBezTo>
                              <a:pt x="704" y="2834"/>
                              <a:pt x="418" y="2834"/>
                              <a:pt x="228" y="2738"/>
                            </a:cubicBezTo>
                            <a:cubicBezTo>
                              <a:pt x="37" y="2643"/>
                              <a:pt x="-58" y="2357"/>
                              <a:pt x="37" y="2167"/>
                            </a:cubicBezTo>
                            <a:cubicBezTo>
                              <a:pt x="133" y="1691"/>
                              <a:pt x="418" y="1214"/>
                              <a:pt x="990" y="833"/>
                            </a:cubicBezTo>
                            <a:cubicBezTo>
                              <a:pt x="1371" y="452"/>
                              <a:pt x="1847" y="262"/>
                              <a:pt x="2419" y="71"/>
                            </a:cubicBezTo>
                            <a:cubicBezTo>
                              <a:pt x="3466" y="-119"/>
                              <a:pt x="4133" y="71"/>
                              <a:pt x="4609" y="643"/>
                            </a:cubicBezTo>
                            <a:cubicBezTo>
                              <a:pt x="5181" y="1595"/>
                              <a:pt x="4705" y="2262"/>
                              <a:pt x="4514" y="2548"/>
                            </a:cubicBezTo>
                            <a:cubicBezTo>
                              <a:pt x="4419" y="2738"/>
                              <a:pt x="4228" y="2834"/>
                              <a:pt x="4038" y="2834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76" name="Graphic 1">
                      <a:extLst>
                        <a:ext uri="{FF2B5EF4-FFF2-40B4-BE49-F238E27FC236}">
                          <a16:creationId xmlns:a16="http://schemas.microsoft.com/office/drawing/2014/main" id="{2453065B-3806-4706-98F4-C68AF136CAE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2774" y="3139535"/>
                      <a:ext cx="2994" cy="4095"/>
                      <a:chOff x="5962774" y="3139535"/>
                      <a:chExt cx="2994" cy="4095"/>
                    </a:xfrm>
                    <a:solidFill>
                      <a:srgbClr val="3F1900"/>
                    </a:solidFill>
                  </p:grpSpPr>
                  <p:sp>
                    <p:nvSpPr>
                      <p:cNvPr id="1177" name="Freeform: Shape 1176">
                        <a:extLst>
                          <a:ext uri="{FF2B5EF4-FFF2-40B4-BE49-F238E27FC236}">
                            <a16:creationId xmlns:a16="http://schemas.microsoft.com/office/drawing/2014/main" id="{B7D6F861-F58D-4BB9-9662-4D43D6EBD9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365" y="3140106"/>
                        <a:ext cx="1951" cy="3047"/>
                      </a:xfrm>
                      <a:custGeom>
                        <a:avLst/>
                        <a:gdLst>
                          <a:gd name="connsiteX0" fmla="*/ 141 w 1951"/>
                          <a:gd name="connsiteY0" fmla="*/ 3048 h 3047"/>
                          <a:gd name="connsiteX1" fmla="*/ 332 w 1951"/>
                          <a:gd name="connsiteY1" fmla="*/ 1143 h 3047"/>
                          <a:gd name="connsiteX2" fmla="*/ 999 w 1951"/>
                          <a:gd name="connsiteY2" fmla="*/ 381 h 3047"/>
                          <a:gd name="connsiteX3" fmla="*/ 1951 w 1951"/>
                          <a:gd name="connsiteY3" fmla="*/ 0 h 3047"/>
                          <a:gd name="connsiteX4" fmla="*/ 1094 w 1951"/>
                          <a:gd name="connsiteY4" fmla="*/ 1524 h 3047"/>
                          <a:gd name="connsiteX5" fmla="*/ 141 w 1951"/>
                          <a:gd name="connsiteY5" fmla="*/ 3048 h 30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951" h="3047">
                            <a:moveTo>
                              <a:pt x="141" y="3048"/>
                            </a:moveTo>
                            <a:cubicBezTo>
                              <a:pt x="-144" y="2381"/>
                              <a:pt x="46" y="1714"/>
                              <a:pt x="332" y="1143"/>
                            </a:cubicBezTo>
                            <a:cubicBezTo>
                              <a:pt x="522" y="857"/>
                              <a:pt x="713" y="571"/>
                              <a:pt x="999" y="381"/>
                            </a:cubicBezTo>
                            <a:cubicBezTo>
                              <a:pt x="1284" y="190"/>
                              <a:pt x="1570" y="0"/>
                              <a:pt x="1951" y="0"/>
                            </a:cubicBezTo>
                            <a:cubicBezTo>
                              <a:pt x="1570" y="571"/>
                              <a:pt x="1380" y="1048"/>
                              <a:pt x="1094" y="1524"/>
                            </a:cubicBezTo>
                            <a:cubicBezTo>
                              <a:pt x="808" y="2000"/>
                              <a:pt x="522" y="2477"/>
                              <a:pt x="141" y="304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78" name="Freeform: Shape 1177">
                        <a:extLst>
                          <a:ext uri="{FF2B5EF4-FFF2-40B4-BE49-F238E27FC236}">
                            <a16:creationId xmlns:a16="http://schemas.microsoft.com/office/drawing/2014/main" id="{B9C59A0E-7E19-4630-9014-D7054E5802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2774" y="3139535"/>
                        <a:ext cx="2994" cy="4095"/>
                      </a:xfrm>
                      <a:custGeom>
                        <a:avLst/>
                        <a:gdLst>
                          <a:gd name="connsiteX0" fmla="*/ 732 w 2994"/>
                          <a:gd name="connsiteY0" fmla="*/ 4096 h 4095"/>
                          <a:gd name="connsiteX1" fmla="*/ 732 w 2994"/>
                          <a:gd name="connsiteY1" fmla="*/ 4096 h 4095"/>
                          <a:gd name="connsiteX2" fmla="*/ 161 w 2994"/>
                          <a:gd name="connsiteY2" fmla="*/ 3715 h 4095"/>
                          <a:gd name="connsiteX3" fmla="*/ 447 w 2994"/>
                          <a:gd name="connsiteY3" fmla="*/ 1429 h 4095"/>
                          <a:gd name="connsiteX4" fmla="*/ 1208 w 2994"/>
                          <a:gd name="connsiteY4" fmla="*/ 476 h 4095"/>
                          <a:gd name="connsiteX5" fmla="*/ 2447 w 2994"/>
                          <a:gd name="connsiteY5" fmla="*/ 0 h 4095"/>
                          <a:gd name="connsiteX6" fmla="*/ 2447 w 2994"/>
                          <a:gd name="connsiteY6" fmla="*/ 0 h 4095"/>
                          <a:gd name="connsiteX7" fmla="*/ 2923 w 2994"/>
                          <a:gd name="connsiteY7" fmla="*/ 286 h 4095"/>
                          <a:gd name="connsiteX8" fmla="*/ 2923 w 2994"/>
                          <a:gd name="connsiteY8" fmla="*/ 857 h 4095"/>
                          <a:gd name="connsiteX9" fmla="*/ 2447 w 2994"/>
                          <a:gd name="connsiteY9" fmla="*/ 1810 h 4095"/>
                          <a:gd name="connsiteX10" fmla="*/ 2161 w 2994"/>
                          <a:gd name="connsiteY10" fmla="*/ 2381 h 4095"/>
                          <a:gd name="connsiteX11" fmla="*/ 2066 w 2994"/>
                          <a:gd name="connsiteY11" fmla="*/ 2572 h 4095"/>
                          <a:gd name="connsiteX12" fmla="*/ 1113 w 2994"/>
                          <a:gd name="connsiteY12" fmla="*/ 4001 h 4095"/>
                          <a:gd name="connsiteX13" fmla="*/ 732 w 2994"/>
                          <a:gd name="connsiteY13" fmla="*/ 4096 h 40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</a:cxnLst>
                        <a:rect l="l" t="t" r="r" b="b"/>
                        <a:pathLst>
                          <a:path w="2994" h="4095">
                            <a:moveTo>
                              <a:pt x="732" y="4096"/>
                            </a:moveTo>
                            <a:cubicBezTo>
                              <a:pt x="732" y="4096"/>
                              <a:pt x="732" y="4096"/>
                              <a:pt x="732" y="4096"/>
                            </a:cubicBezTo>
                            <a:cubicBezTo>
                              <a:pt x="447" y="4096"/>
                              <a:pt x="256" y="3905"/>
                              <a:pt x="161" y="3715"/>
                            </a:cubicBezTo>
                            <a:cubicBezTo>
                              <a:pt x="-125" y="3048"/>
                              <a:pt x="-30" y="2191"/>
                              <a:pt x="447" y="1429"/>
                            </a:cubicBezTo>
                            <a:cubicBezTo>
                              <a:pt x="637" y="1143"/>
                              <a:pt x="827" y="762"/>
                              <a:pt x="1208" y="476"/>
                            </a:cubicBezTo>
                            <a:cubicBezTo>
                              <a:pt x="1589" y="191"/>
                              <a:pt x="2066" y="0"/>
                              <a:pt x="2447" y="0"/>
                            </a:cubicBezTo>
                            <a:cubicBezTo>
                              <a:pt x="2447" y="0"/>
                              <a:pt x="2447" y="0"/>
                              <a:pt x="2447" y="0"/>
                            </a:cubicBezTo>
                            <a:cubicBezTo>
                              <a:pt x="2637" y="0"/>
                              <a:pt x="2828" y="95"/>
                              <a:pt x="2923" y="286"/>
                            </a:cubicBezTo>
                            <a:cubicBezTo>
                              <a:pt x="3018" y="476"/>
                              <a:pt x="3018" y="667"/>
                              <a:pt x="2923" y="857"/>
                            </a:cubicBezTo>
                            <a:cubicBezTo>
                              <a:pt x="2732" y="1238"/>
                              <a:pt x="2542" y="1524"/>
                              <a:pt x="2447" y="1810"/>
                            </a:cubicBezTo>
                            <a:cubicBezTo>
                              <a:pt x="2351" y="2000"/>
                              <a:pt x="2256" y="2191"/>
                              <a:pt x="2161" y="2381"/>
                            </a:cubicBezTo>
                            <a:lnTo>
                              <a:pt x="2066" y="2572"/>
                            </a:lnTo>
                            <a:cubicBezTo>
                              <a:pt x="1780" y="3048"/>
                              <a:pt x="1494" y="3524"/>
                              <a:pt x="1113" y="4001"/>
                            </a:cubicBezTo>
                            <a:cubicBezTo>
                              <a:pt x="1113" y="4001"/>
                              <a:pt x="923" y="4096"/>
                              <a:pt x="732" y="409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1102" name="Graphic 1">
                    <a:extLst>
                      <a:ext uri="{FF2B5EF4-FFF2-40B4-BE49-F238E27FC236}">
                        <a16:creationId xmlns:a16="http://schemas.microsoft.com/office/drawing/2014/main" id="{6732E29E-4469-4434-9EA3-2E5F0603EF46}"/>
                      </a:ext>
                    </a:extLst>
                  </p:cNvPr>
                  <p:cNvGrpSpPr/>
                  <p:nvPr/>
                </p:nvGrpSpPr>
                <p:grpSpPr>
                  <a:xfrm>
                    <a:off x="5953124" y="3149726"/>
                    <a:ext cx="17907" cy="8382"/>
                    <a:chOff x="5953124" y="3149726"/>
                    <a:chExt cx="17907" cy="8382"/>
                  </a:xfrm>
                  <a:solidFill>
                    <a:srgbClr val="3F1900"/>
                  </a:solidFill>
                </p:grpSpPr>
                <p:grpSp>
                  <p:nvGrpSpPr>
                    <p:cNvPr id="1152" name="Graphic 1">
                      <a:extLst>
                        <a:ext uri="{FF2B5EF4-FFF2-40B4-BE49-F238E27FC236}">
                          <a16:creationId xmlns:a16="http://schemas.microsoft.com/office/drawing/2014/main" id="{E33F845C-743D-407C-91DB-964179BE8D9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3124" y="3151060"/>
                      <a:ext cx="17907" cy="5619"/>
                      <a:chOff x="5953124" y="3151060"/>
                      <a:chExt cx="17907" cy="5619"/>
                    </a:xfrm>
                    <a:solidFill>
                      <a:srgbClr val="3F1900"/>
                    </a:solidFill>
                  </p:grpSpPr>
                  <p:sp>
                    <p:nvSpPr>
                      <p:cNvPr id="1171" name="Freeform: Shape 1170">
                        <a:extLst>
                          <a:ext uri="{FF2B5EF4-FFF2-40B4-BE49-F238E27FC236}">
                            <a16:creationId xmlns:a16="http://schemas.microsoft.com/office/drawing/2014/main" id="{3B65678F-03D8-4863-9899-BB0FD8D72A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3696" y="3151632"/>
                        <a:ext cx="16859" cy="4609"/>
                      </a:xfrm>
                      <a:custGeom>
                        <a:avLst/>
                        <a:gdLst>
                          <a:gd name="connsiteX0" fmla="*/ 4572 w 16859"/>
                          <a:gd name="connsiteY0" fmla="*/ 2381 h 4609"/>
                          <a:gd name="connsiteX1" fmla="*/ 7239 w 16859"/>
                          <a:gd name="connsiteY1" fmla="*/ 952 h 4609"/>
                          <a:gd name="connsiteX2" fmla="*/ 10382 w 16859"/>
                          <a:gd name="connsiteY2" fmla="*/ 667 h 4609"/>
                          <a:gd name="connsiteX3" fmla="*/ 16573 w 16859"/>
                          <a:gd name="connsiteY3" fmla="*/ 1619 h 4609"/>
                          <a:gd name="connsiteX4" fmla="*/ 16859 w 16859"/>
                          <a:gd name="connsiteY4" fmla="*/ 2000 h 4609"/>
                          <a:gd name="connsiteX5" fmla="*/ 16764 w 16859"/>
                          <a:gd name="connsiteY5" fmla="*/ 2095 h 4609"/>
                          <a:gd name="connsiteX6" fmla="*/ 12859 w 16859"/>
                          <a:gd name="connsiteY6" fmla="*/ 4001 h 4609"/>
                          <a:gd name="connsiteX7" fmla="*/ 8572 w 16859"/>
                          <a:gd name="connsiteY7" fmla="*/ 4191 h 4609"/>
                          <a:gd name="connsiteX8" fmla="*/ 4477 w 16859"/>
                          <a:gd name="connsiteY8" fmla="*/ 3429 h 4609"/>
                          <a:gd name="connsiteX9" fmla="*/ 571 w 16859"/>
                          <a:gd name="connsiteY9" fmla="*/ 4572 h 4609"/>
                          <a:gd name="connsiteX10" fmla="*/ 571 w 16859"/>
                          <a:gd name="connsiteY10" fmla="*/ 4572 h 4609"/>
                          <a:gd name="connsiteX11" fmla="*/ 191 w 16859"/>
                          <a:gd name="connsiteY11" fmla="*/ 4382 h 4609"/>
                          <a:gd name="connsiteX12" fmla="*/ 191 w 16859"/>
                          <a:gd name="connsiteY12" fmla="*/ 4191 h 4609"/>
                          <a:gd name="connsiteX13" fmla="*/ 0 w 16859"/>
                          <a:gd name="connsiteY13" fmla="*/ 190 h 4609"/>
                          <a:gd name="connsiteX14" fmla="*/ 0 w 16859"/>
                          <a:gd name="connsiteY14" fmla="*/ 190 h 4609"/>
                          <a:gd name="connsiteX15" fmla="*/ 191 w 16859"/>
                          <a:gd name="connsiteY15" fmla="*/ 0 h 4609"/>
                          <a:gd name="connsiteX16" fmla="*/ 286 w 16859"/>
                          <a:gd name="connsiteY16" fmla="*/ 0 h 4609"/>
                          <a:gd name="connsiteX17" fmla="*/ 2857 w 16859"/>
                          <a:gd name="connsiteY17" fmla="*/ 667 h 4609"/>
                          <a:gd name="connsiteX18" fmla="*/ 4000 w 16859"/>
                          <a:gd name="connsiteY18" fmla="*/ 1333 h 4609"/>
                          <a:gd name="connsiteX19" fmla="*/ 4572 w 16859"/>
                          <a:gd name="connsiteY19" fmla="*/ 2381 h 4609"/>
                          <a:gd name="connsiteX20" fmla="*/ 4572 w 16859"/>
                          <a:gd name="connsiteY20" fmla="*/ 2381 h 4609"/>
                          <a:gd name="connsiteX21" fmla="*/ 3905 w 16859"/>
                          <a:gd name="connsiteY21" fmla="*/ 1429 h 4609"/>
                          <a:gd name="connsiteX22" fmla="*/ 2667 w 16859"/>
                          <a:gd name="connsiteY22" fmla="*/ 857 h 4609"/>
                          <a:gd name="connsiteX23" fmla="*/ 95 w 16859"/>
                          <a:gd name="connsiteY23" fmla="*/ 381 h 4609"/>
                          <a:gd name="connsiteX24" fmla="*/ 381 w 16859"/>
                          <a:gd name="connsiteY24" fmla="*/ 95 h 4609"/>
                          <a:gd name="connsiteX25" fmla="*/ 762 w 16859"/>
                          <a:gd name="connsiteY25" fmla="*/ 4286 h 4609"/>
                          <a:gd name="connsiteX26" fmla="*/ 381 w 16859"/>
                          <a:gd name="connsiteY26" fmla="*/ 3905 h 4609"/>
                          <a:gd name="connsiteX27" fmla="*/ 4477 w 16859"/>
                          <a:gd name="connsiteY27" fmla="*/ 2572 h 4609"/>
                          <a:gd name="connsiteX28" fmla="*/ 8668 w 16859"/>
                          <a:gd name="connsiteY28" fmla="*/ 3238 h 4609"/>
                          <a:gd name="connsiteX29" fmla="*/ 12859 w 16859"/>
                          <a:gd name="connsiteY29" fmla="*/ 3143 h 4609"/>
                          <a:gd name="connsiteX30" fmla="*/ 16288 w 16859"/>
                          <a:gd name="connsiteY30" fmla="*/ 1619 h 4609"/>
                          <a:gd name="connsiteX31" fmla="*/ 16478 w 16859"/>
                          <a:gd name="connsiteY31" fmla="*/ 2095 h 4609"/>
                          <a:gd name="connsiteX32" fmla="*/ 10477 w 16859"/>
                          <a:gd name="connsiteY32" fmla="*/ 952 h 4609"/>
                          <a:gd name="connsiteX33" fmla="*/ 7334 w 16859"/>
                          <a:gd name="connsiteY33" fmla="*/ 1143 h 4609"/>
                          <a:gd name="connsiteX34" fmla="*/ 4572 w 16859"/>
                          <a:gd name="connsiteY34" fmla="*/ 2381 h 460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</a:cxnLst>
                        <a:rect l="l" t="t" r="r" b="b"/>
                        <a:pathLst>
                          <a:path w="16859" h="4609">
                            <a:moveTo>
                              <a:pt x="4572" y="2381"/>
                            </a:moveTo>
                            <a:cubicBezTo>
                              <a:pt x="5239" y="1619"/>
                              <a:pt x="6286" y="1143"/>
                              <a:pt x="7239" y="952"/>
                            </a:cubicBezTo>
                            <a:cubicBezTo>
                              <a:pt x="8287" y="667"/>
                              <a:pt x="9334" y="667"/>
                              <a:pt x="10382" y="667"/>
                            </a:cubicBezTo>
                            <a:cubicBezTo>
                              <a:pt x="12478" y="762"/>
                              <a:pt x="14573" y="1048"/>
                              <a:pt x="16573" y="1619"/>
                            </a:cubicBezTo>
                            <a:cubicBezTo>
                              <a:pt x="16764" y="1714"/>
                              <a:pt x="16859" y="1905"/>
                              <a:pt x="16859" y="2000"/>
                            </a:cubicBezTo>
                            <a:cubicBezTo>
                              <a:pt x="16859" y="2000"/>
                              <a:pt x="16859" y="2095"/>
                              <a:pt x="16764" y="2095"/>
                            </a:cubicBezTo>
                            <a:cubicBezTo>
                              <a:pt x="15811" y="3429"/>
                              <a:pt x="14192" y="3810"/>
                              <a:pt x="12859" y="4001"/>
                            </a:cubicBezTo>
                            <a:cubicBezTo>
                              <a:pt x="11430" y="4191"/>
                              <a:pt x="10001" y="4191"/>
                              <a:pt x="8572" y="4191"/>
                            </a:cubicBezTo>
                            <a:cubicBezTo>
                              <a:pt x="7048" y="4191"/>
                              <a:pt x="5715" y="3238"/>
                              <a:pt x="4477" y="3429"/>
                            </a:cubicBezTo>
                            <a:cubicBezTo>
                              <a:pt x="3143" y="3620"/>
                              <a:pt x="1810" y="4096"/>
                              <a:pt x="571" y="4572"/>
                            </a:cubicBezTo>
                            <a:lnTo>
                              <a:pt x="571" y="4572"/>
                            </a:lnTo>
                            <a:cubicBezTo>
                              <a:pt x="381" y="4667"/>
                              <a:pt x="191" y="4572"/>
                              <a:pt x="191" y="4382"/>
                            </a:cubicBezTo>
                            <a:cubicBezTo>
                              <a:pt x="191" y="4286"/>
                              <a:pt x="191" y="4286"/>
                              <a:pt x="191" y="4191"/>
                            </a:cubicBezTo>
                            <a:cubicBezTo>
                              <a:pt x="571" y="2953"/>
                              <a:pt x="286" y="1524"/>
                              <a:pt x="0" y="190"/>
                            </a:cubicBezTo>
                            <a:lnTo>
                              <a:pt x="0" y="190"/>
                            </a:lnTo>
                            <a:cubicBezTo>
                              <a:pt x="0" y="95"/>
                              <a:pt x="95" y="0"/>
                              <a:pt x="191" y="0"/>
                            </a:cubicBezTo>
                            <a:cubicBezTo>
                              <a:pt x="191" y="0"/>
                              <a:pt x="286" y="0"/>
                              <a:pt x="286" y="0"/>
                            </a:cubicBezTo>
                            <a:cubicBezTo>
                              <a:pt x="1143" y="190"/>
                              <a:pt x="2000" y="381"/>
                              <a:pt x="2857" y="667"/>
                            </a:cubicBezTo>
                            <a:cubicBezTo>
                              <a:pt x="3239" y="857"/>
                              <a:pt x="3715" y="1048"/>
                              <a:pt x="4000" y="1333"/>
                            </a:cubicBezTo>
                            <a:cubicBezTo>
                              <a:pt x="4286" y="1524"/>
                              <a:pt x="4572" y="1905"/>
                              <a:pt x="4572" y="2381"/>
                            </a:cubicBezTo>
                            <a:close/>
                            <a:moveTo>
                              <a:pt x="4572" y="2381"/>
                            </a:moveTo>
                            <a:cubicBezTo>
                              <a:pt x="4572" y="1905"/>
                              <a:pt x="4191" y="1619"/>
                              <a:pt x="3905" y="1429"/>
                            </a:cubicBezTo>
                            <a:cubicBezTo>
                              <a:pt x="3524" y="1143"/>
                              <a:pt x="3143" y="952"/>
                              <a:pt x="2667" y="857"/>
                            </a:cubicBezTo>
                            <a:cubicBezTo>
                              <a:pt x="1810" y="571"/>
                              <a:pt x="952" y="476"/>
                              <a:pt x="95" y="381"/>
                            </a:cubicBezTo>
                            <a:lnTo>
                              <a:pt x="381" y="95"/>
                            </a:lnTo>
                            <a:cubicBezTo>
                              <a:pt x="667" y="1429"/>
                              <a:pt x="1048" y="2857"/>
                              <a:pt x="762" y="4286"/>
                            </a:cubicBezTo>
                            <a:lnTo>
                              <a:pt x="381" y="3905"/>
                            </a:lnTo>
                            <a:cubicBezTo>
                              <a:pt x="1715" y="3334"/>
                              <a:pt x="2953" y="2857"/>
                              <a:pt x="4477" y="2572"/>
                            </a:cubicBezTo>
                            <a:cubicBezTo>
                              <a:pt x="6096" y="2381"/>
                              <a:pt x="7334" y="3334"/>
                              <a:pt x="8668" y="3238"/>
                            </a:cubicBezTo>
                            <a:cubicBezTo>
                              <a:pt x="10096" y="3238"/>
                              <a:pt x="11430" y="3334"/>
                              <a:pt x="12859" y="3143"/>
                            </a:cubicBezTo>
                            <a:cubicBezTo>
                              <a:pt x="14192" y="2953"/>
                              <a:pt x="15621" y="2572"/>
                              <a:pt x="16288" y="1619"/>
                            </a:cubicBezTo>
                            <a:lnTo>
                              <a:pt x="16478" y="2095"/>
                            </a:lnTo>
                            <a:cubicBezTo>
                              <a:pt x="14573" y="1524"/>
                              <a:pt x="12478" y="1143"/>
                              <a:pt x="10477" y="952"/>
                            </a:cubicBezTo>
                            <a:cubicBezTo>
                              <a:pt x="9334" y="1048"/>
                              <a:pt x="8287" y="1048"/>
                              <a:pt x="7334" y="1143"/>
                            </a:cubicBezTo>
                            <a:cubicBezTo>
                              <a:pt x="6286" y="1333"/>
                              <a:pt x="5334" y="1714"/>
                              <a:pt x="4572" y="23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72" name="Freeform: Shape 1171">
                        <a:extLst>
                          <a:ext uri="{FF2B5EF4-FFF2-40B4-BE49-F238E27FC236}">
                            <a16:creationId xmlns:a16="http://schemas.microsoft.com/office/drawing/2014/main" id="{4DEBEC11-BAF7-45C9-82B1-2003BB77407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3124" y="3151060"/>
                        <a:ext cx="17907" cy="5619"/>
                      </a:xfrm>
                      <a:custGeom>
                        <a:avLst/>
                        <a:gdLst>
                          <a:gd name="connsiteX0" fmla="*/ 1048 w 17907"/>
                          <a:gd name="connsiteY0" fmla="*/ 5620 h 5619"/>
                          <a:gd name="connsiteX1" fmla="*/ 191 w 17907"/>
                          <a:gd name="connsiteY1" fmla="*/ 5048 h 5619"/>
                          <a:gd name="connsiteX2" fmla="*/ 191 w 17907"/>
                          <a:gd name="connsiteY2" fmla="*/ 4572 h 5619"/>
                          <a:gd name="connsiteX3" fmla="*/ 95 w 17907"/>
                          <a:gd name="connsiteY3" fmla="*/ 1048 h 5619"/>
                          <a:gd name="connsiteX4" fmla="*/ 0 w 17907"/>
                          <a:gd name="connsiteY4" fmla="*/ 857 h 5619"/>
                          <a:gd name="connsiteX5" fmla="*/ 95 w 17907"/>
                          <a:gd name="connsiteY5" fmla="*/ 286 h 5619"/>
                          <a:gd name="connsiteX6" fmla="*/ 572 w 17907"/>
                          <a:gd name="connsiteY6" fmla="*/ 0 h 5619"/>
                          <a:gd name="connsiteX7" fmla="*/ 857 w 17907"/>
                          <a:gd name="connsiteY7" fmla="*/ 0 h 5619"/>
                          <a:gd name="connsiteX8" fmla="*/ 3524 w 17907"/>
                          <a:gd name="connsiteY8" fmla="*/ 762 h 5619"/>
                          <a:gd name="connsiteX9" fmla="*/ 4858 w 17907"/>
                          <a:gd name="connsiteY9" fmla="*/ 1524 h 5619"/>
                          <a:gd name="connsiteX10" fmla="*/ 5334 w 17907"/>
                          <a:gd name="connsiteY10" fmla="*/ 2095 h 5619"/>
                          <a:gd name="connsiteX11" fmla="*/ 7620 w 17907"/>
                          <a:gd name="connsiteY11" fmla="*/ 1048 h 5619"/>
                          <a:gd name="connsiteX12" fmla="*/ 10858 w 17907"/>
                          <a:gd name="connsiteY12" fmla="*/ 762 h 5619"/>
                          <a:gd name="connsiteX13" fmla="*/ 17240 w 17907"/>
                          <a:gd name="connsiteY13" fmla="*/ 1714 h 5619"/>
                          <a:gd name="connsiteX14" fmla="*/ 17812 w 17907"/>
                          <a:gd name="connsiteY14" fmla="*/ 2095 h 5619"/>
                          <a:gd name="connsiteX15" fmla="*/ 17907 w 17907"/>
                          <a:gd name="connsiteY15" fmla="*/ 2762 h 5619"/>
                          <a:gd name="connsiteX16" fmla="*/ 17812 w 17907"/>
                          <a:gd name="connsiteY16" fmla="*/ 2953 h 5619"/>
                          <a:gd name="connsiteX17" fmla="*/ 13525 w 17907"/>
                          <a:gd name="connsiteY17" fmla="*/ 5143 h 5619"/>
                          <a:gd name="connsiteX18" fmla="*/ 9144 w 17907"/>
                          <a:gd name="connsiteY18" fmla="*/ 5334 h 5619"/>
                          <a:gd name="connsiteX19" fmla="*/ 6953 w 17907"/>
                          <a:gd name="connsiteY19" fmla="*/ 4858 h 5619"/>
                          <a:gd name="connsiteX20" fmla="*/ 5239 w 17907"/>
                          <a:gd name="connsiteY20" fmla="*/ 4572 h 5619"/>
                          <a:gd name="connsiteX21" fmla="*/ 2096 w 17907"/>
                          <a:gd name="connsiteY21" fmla="*/ 5524 h 5619"/>
                          <a:gd name="connsiteX22" fmla="*/ 1333 w 17907"/>
                          <a:gd name="connsiteY22" fmla="*/ 5524 h 5619"/>
                          <a:gd name="connsiteX23" fmla="*/ 1048 w 17907"/>
                          <a:gd name="connsiteY23" fmla="*/ 5620 h 5619"/>
                          <a:gd name="connsiteX24" fmla="*/ 1715 w 17907"/>
                          <a:gd name="connsiteY24" fmla="*/ 1619 h 5619"/>
                          <a:gd name="connsiteX25" fmla="*/ 2000 w 17907"/>
                          <a:gd name="connsiteY25" fmla="*/ 3524 h 5619"/>
                          <a:gd name="connsiteX26" fmla="*/ 4477 w 17907"/>
                          <a:gd name="connsiteY26" fmla="*/ 2762 h 5619"/>
                          <a:gd name="connsiteX27" fmla="*/ 4096 w 17907"/>
                          <a:gd name="connsiteY27" fmla="*/ 2381 h 5619"/>
                          <a:gd name="connsiteX28" fmla="*/ 3048 w 17907"/>
                          <a:gd name="connsiteY28" fmla="*/ 1905 h 5619"/>
                          <a:gd name="connsiteX29" fmla="*/ 1715 w 17907"/>
                          <a:gd name="connsiteY29" fmla="*/ 1619 h 5619"/>
                          <a:gd name="connsiteX30" fmla="*/ 9144 w 17907"/>
                          <a:gd name="connsiteY30" fmla="*/ 3334 h 5619"/>
                          <a:gd name="connsiteX31" fmla="*/ 9620 w 17907"/>
                          <a:gd name="connsiteY31" fmla="*/ 3334 h 5619"/>
                          <a:gd name="connsiteX32" fmla="*/ 13240 w 17907"/>
                          <a:gd name="connsiteY32" fmla="*/ 3238 h 5619"/>
                          <a:gd name="connsiteX33" fmla="*/ 15050 w 17907"/>
                          <a:gd name="connsiteY33" fmla="*/ 2762 h 5619"/>
                          <a:gd name="connsiteX34" fmla="*/ 10858 w 17907"/>
                          <a:gd name="connsiteY34" fmla="*/ 2095 h 5619"/>
                          <a:gd name="connsiteX35" fmla="*/ 7906 w 17907"/>
                          <a:gd name="connsiteY35" fmla="*/ 2191 h 5619"/>
                          <a:gd name="connsiteX36" fmla="*/ 6286 w 17907"/>
                          <a:gd name="connsiteY36" fmla="*/ 2667 h 5619"/>
                          <a:gd name="connsiteX37" fmla="*/ 7525 w 17907"/>
                          <a:gd name="connsiteY37" fmla="*/ 2953 h 5619"/>
                          <a:gd name="connsiteX38" fmla="*/ 9144 w 17907"/>
                          <a:gd name="connsiteY38" fmla="*/ 3334 h 561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</a:cxnLst>
                        <a:rect l="l" t="t" r="r" b="b"/>
                        <a:pathLst>
                          <a:path w="17907" h="5619">
                            <a:moveTo>
                              <a:pt x="1048" y="5620"/>
                            </a:moveTo>
                            <a:cubicBezTo>
                              <a:pt x="667" y="5620"/>
                              <a:pt x="381" y="5429"/>
                              <a:pt x="191" y="5048"/>
                            </a:cubicBezTo>
                            <a:cubicBezTo>
                              <a:pt x="95" y="4858"/>
                              <a:pt x="95" y="4763"/>
                              <a:pt x="191" y="4572"/>
                            </a:cubicBezTo>
                            <a:cubicBezTo>
                              <a:pt x="476" y="3524"/>
                              <a:pt x="286" y="2286"/>
                              <a:pt x="95" y="1048"/>
                            </a:cubicBezTo>
                            <a:lnTo>
                              <a:pt x="0" y="857"/>
                            </a:lnTo>
                            <a:cubicBezTo>
                              <a:pt x="0" y="667"/>
                              <a:pt x="0" y="476"/>
                              <a:pt x="95" y="286"/>
                            </a:cubicBezTo>
                            <a:cubicBezTo>
                              <a:pt x="191" y="95"/>
                              <a:pt x="381" y="0"/>
                              <a:pt x="572" y="0"/>
                            </a:cubicBezTo>
                            <a:cubicBezTo>
                              <a:pt x="667" y="0"/>
                              <a:pt x="762" y="0"/>
                              <a:pt x="857" y="0"/>
                            </a:cubicBezTo>
                            <a:cubicBezTo>
                              <a:pt x="1905" y="190"/>
                              <a:pt x="2762" y="476"/>
                              <a:pt x="3524" y="762"/>
                            </a:cubicBezTo>
                            <a:cubicBezTo>
                              <a:pt x="4096" y="952"/>
                              <a:pt x="4477" y="1238"/>
                              <a:pt x="4858" y="1524"/>
                            </a:cubicBezTo>
                            <a:cubicBezTo>
                              <a:pt x="5048" y="1714"/>
                              <a:pt x="5239" y="1905"/>
                              <a:pt x="5334" y="2095"/>
                            </a:cubicBezTo>
                            <a:cubicBezTo>
                              <a:pt x="5905" y="1619"/>
                              <a:pt x="6668" y="1333"/>
                              <a:pt x="7620" y="1048"/>
                            </a:cubicBezTo>
                            <a:cubicBezTo>
                              <a:pt x="8668" y="762"/>
                              <a:pt x="9620" y="762"/>
                              <a:pt x="10858" y="762"/>
                            </a:cubicBezTo>
                            <a:cubicBezTo>
                              <a:pt x="13049" y="857"/>
                              <a:pt x="15240" y="1143"/>
                              <a:pt x="17240" y="1714"/>
                            </a:cubicBezTo>
                            <a:cubicBezTo>
                              <a:pt x="17431" y="1810"/>
                              <a:pt x="17621" y="1905"/>
                              <a:pt x="17812" y="2095"/>
                            </a:cubicBezTo>
                            <a:cubicBezTo>
                              <a:pt x="17907" y="2286"/>
                              <a:pt x="17907" y="2572"/>
                              <a:pt x="17907" y="2762"/>
                            </a:cubicBezTo>
                            <a:cubicBezTo>
                              <a:pt x="17907" y="2857"/>
                              <a:pt x="17812" y="2953"/>
                              <a:pt x="17812" y="2953"/>
                            </a:cubicBezTo>
                            <a:cubicBezTo>
                              <a:pt x="16764" y="4382"/>
                              <a:pt x="15050" y="4858"/>
                              <a:pt x="13525" y="5143"/>
                            </a:cubicBezTo>
                            <a:cubicBezTo>
                              <a:pt x="11906" y="5429"/>
                              <a:pt x="10287" y="5334"/>
                              <a:pt x="9144" y="5334"/>
                            </a:cubicBezTo>
                            <a:cubicBezTo>
                              <a:pt x="8287" y="5334"/>
                              <a:pt x="7620" y="5048"/>
                              <a:pt x="6953" y="4858"/>
                            </a:cubicBezTo>
                            <a:cubicBezTo>
                              <a:pt x="6286" y="4667"/>
                              <a:pt x="5715" y="4477"/>
                              <a:pt x="5239" y="4572"/>
                            </a:cubicBezTo>
                            <a:cubicBezTo>
                              <a:pt x="4191" y="4763"/>
                              <a:pt x="3143" y="5143"/>
                              <a:pt x="2096" y="5524"/>
                            </a:cubicBezTo>
                            <a:lnTo>
                              <a:pt x="1333" y="5524"/>
                            </a:lnTo>
                            <a:cubicBezTo>
                              <a:pt x="1238" y="5620"/>
                              <a:pt x="1143" y="5620"/>
                              <a:pt x="1048" y="5620"/>
                            </a:cubicBezTo>
                            <a:close/>
                            <a:moveTo>
                              <a:pt x="1715" y="1619"/>
                            </a:moveTo>
                            <a:cubicBezTo>
                              <a:pt x="1810" y="2191"/>
                              <a:pt x="2000" y="2857"/>
                              <a:pt x="2000" y="3524"/>
                            </a:cubicBezTo>
                            <a:cubicBezTo>
                              <a:pt x="2762" y="3238"/>
                              <a:pt x="3620" y="2953"/>
                              <a:pt x="4477" y="2762"/>
                            </a:cubicBezTo>
                            <a:cubicBezTo>
                              <a:pt x="4381" y="2572"/>
                              <a:pt x="4191" y="2476"/>
                              <a:pt x="4096" y="2381"/>
                            </a:cubicBezTo>
                            <a:cubicBezTo>
                              <a:pt x="3810" y="2191"/>
                              <a:pt x="3524" y="2095"/>
                              <a:pt x="3048" y="1905"/>
                            </a:cubicBezTo>
                            <a:cubicBezTo>
                              <a:pt x="2667" y="1810"/>
                              <a:pt x="2191" y="1619"/>
                              <a:pt x="1715" y="1619"/>
                            </a:cubicBezTo>
                            <a:close/>
                            <a:moveTo>
                              <a:pt x="9144" y="3334"/>
                            </a:moveTo>
                            <a:lnTo>
                              <a:pt x="9620" y="3334"/>
                            </a:lnTo>
                            <a:cubicBezTo>
                              <a:pt x="10858" y="3334"/>
                              <a:pt x="12097" y="3334"/>
                              <a:pt x="13240" y="3238"/>
                            </a:cubicBezTo>
                            <a:cubicBezTo>
                              <a:pt x="14002" y="3143"/>
                              <a:pt x="14573" y="2953"/>
                              <a:pt x="15050" y="2762"/>
                            </a:cubicBezTo>
                            <a:cubicBezTo>
                              <a:pt x="13525" y="2381"/>
                              <a:pt x="12192" y="2191"/>
                              <a:pt x="10858" y="2095"/>
                            </a:cubicBezTo>
                            <a:cubicBezTo>
                              <a:pt x="10097" y="2095"/>
                              <a:pt x="8953" y="2000"/>
                              <a:pt x="7906" y="2191"/>
                            </a:cubicBezTo>
                            <a:cubicBezTo>
                              <a:pt x="7334" y="2286"/>
                              <a:pt x="6763" y="2476"/>
                              <a:pt x="6286" y="2667"/>
                            </a:cubicBezTo>
                            <a:cubicBezTo>
                              <a:pt x="6763" y="2762"/>
                              <a:pt x="7144" y="2857"/>
                              <a:pt x="7525" y="2953"/>
                            </a:cubicBezTo>
                            <a:cubicBezTo>
                              <a:pt x="8192" y="3238"/>
                              <a:pt x="8668" y="3334"/>
                              <a:pt x="9144" y="3334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53" name="Graphic 1">
                      <a:extLst>
                        <a:ext uri="{FF2B5EF4-FFF2-40B4-BE49-F238E27FC236}">
                          <a16:creationId xmlns:a16="http://schemas.microsoft.com/office/drawing/2014/main" id="{186A894E-3D4B-4547-B5CF-484849B0466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9397" y="3149726"/>
                      <a:ext cx="9538" cy="5238"/>
                      <a:chOff x="5959397" y="3149726"/>
                      <a:chExt cx="9538" cy="5238"/>
                    </a:xfrm>
                    <a:solidFill>
                      <a:srgbClr val="3F1900"/>
                    </a:solidFill>
                  </p:grpSpPr>
                  <p:sp>
                    <p:nvSpPr>
                      <p:cNvPr id="1169" name="Freeform: Shape 1168">
                        <a:extLst>
                          <a:ext uri="{FF2B5EF4-FFF2-40B4-BE49-F238E27FC236}">
                            <a16:creationId xmlns:a16="http://schemas.microsoft.com/office/drawing/2014/main" id="{0D584415-109F-4269-94D4-5087D32540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006" y="3149917"/>
                        <a:ext cx="8358" cy="4476"/>
                      </a:xfrm>
                      <a:custGeom>
                        <a:avLst/>
                        <a:gdLst>
                          <a:gd name="connsiteX0" fmla="*/ 3405 w 8358"/>
                          <a:gd name="connsiteY0" fmla="*/ 4477 h 4476"/>
                          <a:gd name="connsiteX1" fmla="*/ 71 w 8358"/>
                          <a:gd name="connsiteY1" fmla="*/ 857 h 4476"/>
                          <a:gd name="connsiteX2" fmla="*/ 71 w 8358"/>
                          <a:gd name="connsiteY2" fmla="*/ 476 h 4476"/>
                          <a:gd name="connsiteX3" fmla="*/ 357 w 8358"/>
                          <a:gd name="connsiteY3" fmla="*/ 476 h 4476"/>
                          <a:gd name="connsiteX4" fmla="*/ 357 w 8358"/>
                          <a:gd name="connsiteY4" fmla="*/ 476 h 4476"/>
                          <a:gd name="connsiteX5" fmla="*/ 2929 w 8358"/>
                          <a:gd name="connsiteY5" fmla="*/ 1143 h 4476"/>
                          <a:gd name="connsiteX6" fmla="*/ 2929 w 8358"/>
                          <a:gd name="connsiteY6" fmla="*/ 1143 h 4476"/>
                          <a:gd name="connsiteX7" fmla="*/ 2453 w 8358"/>
                          <a:gd name="connsiteY7" fmla="*/ 1524 h 4476"/>
                          <a:gd name="connsiteX8" fmla="*/ 2548 w 8358"/>
                          <a:gd name="connsiteY8" fmla="*/ 857 h 4476"/>
                          <a:gd name="connsiteX9" fmla="*/ 2643 w 8358"/>
                          <a:gd name="connsiteY9" fmla="*/ 381 h 4476"/>
                          <a:gd name="connsiteX10" fmla="*/ 2643 w 8358"/>
                          <a:gd name="connsiteY10" fmla="*/ 286 h 4476"/>
                          <a:gd name="connsiteX11" fmla="*/ 2929 w 8358"/>
                          <a:gd name="connsiteY11" fmla="*/ 0 h 4476"/>
                          <a:gd name="connsiteX12" fmla="*/ 3119 w 8358"/>
                          <a:gd name="connsiteY12" fmla="*/ 0 h 4476"/>
                          <a:gd name="connsiteX13" fmla="*/ 3881 w 8358"/>
                          <a:gd name="connsiteY13" fmla="*/ 667 h 4476"/>
                          <a:gd name="connsiteX14" fmla="*/ 4072 w 8358"/>
                          <a:gd name="connsiteY14" fmla="*/ 857 h 4476"/>
                          <a:gd name="connsiteX15" fmla="*/ 4453 w 8358"/>
                          <a:gd name="connsiteY15" fmla="*/ 1238 h 4476"/>
                          <a:gd name="connsiteX16" fmla="*/ 4834 w 8358"/>
                          <a:gd name="connsiteY16" fmla="*/ 1619 h 4476"/>
                          <a:gd name="connsiteX17" fmla="*/ 5596 w 8358"/>
                          <a:gd name="connsiteY17" fmla="*/ 1429 h 4476"/>
                          <a:gd name="connsiteX18" fmla="*/ 5786 w 8358"/>
                          <a:gd name="connsiteY18" fmla="*/ 1429 h 4476"/>
                          <a:gd name="connsiteX19" fmla="*/ 5882 w 8358"/>
                          <a:gd name="connsiteY19" fmla="*/ 1524 h 4476"/>
                          <a:gd name="connsiteX20" fmla="*/ 6072 w 8358"/>
                          <a:gd name="connsiteY20" fmla="*/ 1619 h 4476"/>
                          <a:gd name="connsiteX21" fmla="*/ 6358 w 8358"/>
                          <a:gd name="connsiteY21" fmla="*/ 1905 h 4476"/>
                          <a:gd name="connsiteX22" fmla="*/ 6929 w 8358"/>
                          <a:gd name="connsiteY22" fmla="*/ 2477 h 4476"/>
                          <a:gd name="connsiteX23" fmla="*/ 8358 w 8358"/>
                          <a:gd name="connsiteY23" fmla="*/ 3334 h 4476"/>
                          <a:gd name="connsiteX24" fmla="*/ 6834 w 8358"/>
                          <a:gd name="connsiteY24" fmla="*/ 2762 h 4476"/>
                          <a:gd name="connsiteX25" fmla="*/ 6167 w 8358"/>
                          <a:gd name="connsiteY25" fmla="*/ 2286 h 4476"/>
                          <a:gd name="connsiteX26" fmla="*/ 5882 w 8358"/>
                          <a:gd name="connsiteY26" fmla="*/ 2096 h 4476"/>
                          <a:gd name="connsiteX27" fmla="*/ 5691 w 8358"/>
                          <a:gd name="connsiteY27" fmla="*/ 1905 h 4476"/>
                          <a:gd name="connsiteX28" fmla="*/ 5596 w 8358"/>
                          <a:gd name="connsiteY28" fmla="*/ 1905 h 4476"/>
                          <a:gd name="connsiteX29" fmla="*/ 5596 w 8358"/>
                          <a:gd name="connsiteY29" fmla="*/ 1905 h 4476"/>
                          <a:gd name="connsiteX30" fmla="*/ 4834 w 8358"/>
                          <a:gd name="connsiteY30" fmla="*/ 2191 h 4476"/>
                          <a:gd name="connsiteX31" fmla="*/ 4453 w 8358"/>
                          <a:gd name="connsiteY31" fmla="*/ 2096 h 4476"/>
                          <a:gd name="connsiteX32" fmla="*/ 4262 w 8358"/>
                          <a:gd name="connsiteY32" fmla="*/ 1905 h 4476"/>
                          <a:gd name="connsiteX33" fmla="*/ 3977 w 8358"/>
                          <a:gd name="connsiteY33" fmla="*/ 1619 h 4476"/>
                          <a:gd name="connsiteX34" fmla="*/ 3786 w 8358"/>
                          <a:gd name="connsiteY34" fmla="*/ 1429 h 4476"/>
                          <a:gd name="connsiteX35" fmla="*/ 3405 w 8358"/>
                          <a:gd name="connsiteY35" fmla="*/ 1143 h 4476"/>
                          <a:gd name="connsiteX36" fmla="*/ 2929 w 8358"/>
                          <a:gd name="connsiteY36" fmla="*/ 762 h 4476"/>
                          <a:gd name="connsiteX37" fmla="*/ 3405 w 8358"/>
                          <a:gd name="connsiteY37" fmla="*/ 381 h 4476"/>
                          <a:gd name="connsiteX38" fmla="*/ 3405 w 8358"/>
                          <a:gd name="connsiteY38" fmla="*/ 1048 h 4476"/>
                          <a:gd name="connsiteX39" fmla="*/ 3405 w 8358"/>
                          <a:gd name="connsiteY39" fmla="*/ 1524 h 4476"/>
                          <a:gd name="connsiteX40" fmla="*/ 3119 w 8358"/>
                          <a:gd name="connsiteY40" fmla="*/ 1905 h 4476"/>
                          <a:gd name="connsiteX41" fmla="*/ 3024 w 8358"/>
                          <a:gd name="connsiteY41" fmla="*/ 1905 h 4476"/>
                          <a:gd name="connsiteX42" fmla="*/ 3024 w 8358"/>
                          <a:gd name="connsiteY42" fmla="*/ 1905 h 4476"/>
                          <a:gd name="connsiteX43" fmla="*/ 3024 w 8358"/>
                          <a:gd name="connsiteY43" fmla="*/ 1905 h 4476"/>
                          <a:gd name="connsiteX44" fmla="*/ 262 w 8358"/>
                          <a:gd name="connsiteY44" fmla="*/ 857 h 4476"/>
                          <a:gd name="connsiteX45" fmla="*/ 548 w 8358"/>
                          <a:gd name="connsiteY45" fmla="*/ 476 h 4476"/>
                          <a:gd name="connsiteX46" fmla="*/ 3405 w 8358"/>
                          <a:gd name="connsiteY46" fmla="*/ 4477 h 447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</a:cxnLst>
                        <a:rect l="l" t="t" r="r" b="b"/>
                        <a:pathLst>
                          <a:path w="8358" h="4476">
                            <a:moveTo>
                              <a:pt x="3405" y="4477"/>
                            </a:moveTo>
                            <a:cubicBezTo>
                              <a:pt x="2357" y="3143"/>
                              <a:pt x="1214" y="2096"/>
                              <a:pt x="71" y="857"/>
                            </a:cubicBezTo>
                            <a:cubicBezTo>
                              <a:pt x="-24" y="762"/>
                              <a:pt x="-24" y="572"/>
                              <a:pt x="71" y="476"/>
                            </a:cubicBezTo>
                            <a:cubicBezTo>
                              <a:pt x="167" y="381"/>
                              <a:pt x="262" y="381"/>
                              <a:pt x="357" y="476"/>
                            </a:cubicBezTo>
                            <a:lnTo>
                              <a:pt x="357" y="476"/>
                            </a:lnTo>
                            <a:cubicBezTo>
                              <a:pt x="1214" y="857"/>
                              <a:pt x="2072" y="1238"/>
                              <a:pt x="2929" y="1143"/>
                            </a:cubicBezTo>
                            <a:lnTo>
                              <a:pt x="2929" y="1143"/>
                            </a:lnTo>
                            <a:lnTo>
                              <a:pt x="2453" y="1524"/>
                            </a:lnTo>
                            <a:cubicBezTo>
                              <a:pt x="2453" y="1238"/>
                              <a:pt x="2548" y="1048"/>
                              <a:pt x="2548" y="857"/>
                            </a:cubicBezTo>
                            <a:cubicBezTo>
                              <a:pt x="2548" y="667"/>
                              <a:pt x="2643" y="572"/>
                              <a:pt x="2643" y="381"/>
                            </a:cubicBezTo>
                            <a:lnTo>
                              <a:pt x="2643" y="286"/>
                            </a:lnTo>
                            <a:cubicBezTo>
                              <a:pt x="2643" y="95"/>
                              <a:pt x="2738" y="0"/>
                              <a:pt x="2929" y="0"/>
                            </a:cubicBezTo>
                            <a:cubicBezTo>
                              <a:pt x="3024" y="0"/>
                              <a:pt x="3024" y="0"/>
                              <a:pt x="3119" y="0"/>
                            </a:cubicBezTo>
                            <a:cubicBezTo>
                              <a:pt x="3596" y="190"/>
                              <a:pt x="3691" y="476"/>
                              <a:pt x="3881" y="667"/>
                            </a:cubicBezTo>
                            <a:cubicBezTo>
                              <a:pt x="3977" y="762"/>
                              <a:pt x="4072" y="857"/>
                              <a:pt x="4072" y="857"/>
                            </a:cubicBezTo>
                            <a:cubicBezTo>
                              <a:pt x="4358" y="953"/>
                              <a:pt x="4358" y="1143"/>
                              <a:pt x="4453" y="1238"/>
                            </a:cubicBezTo>
                            <a:cubicBezTo>
                              <a:pt x="4643" y="1429"/>
                              <a:pt x="4834" y="1715"/>
                              <a:pt x="4834" y="1619"/>
                            </a:cubicBezTo>
                            <a:cubicBezTo>
                              <a:pt x="5024" y="1619"/>
                              <a:pt x="5215" y="1524"/>
                              <a:pt x="5596" y="1429"/>
                            </a:cubicBezTo>
                            <a:cubicBezTo>
                              <a:pt x="5596" y="1429"/>
                              <a:pt x="5786" y="1429"/>
                              <a:pt x="5786" y="1429"/>
                            </a:cubicBezTo>
                            <a:lnTo>
                              <a:pt x="5882" y="1524"/>
                            </a:lnTo>
                            <a:lnTo>
                              <a:pt x="6072" y="1619"/>
                            </a:lnTo>
                            <a:lnTo>
                              <a:pt x="6358" y="1905"/>
                            </a:lnTo>
                            <a:lnTo>
                              <a:pt x="6929" y="2477"/>
                            </a:lnTo>
                            <a:cubicBezTo>
                              <a:pt x="7406" y="2953"/>
                              <a:pt x="7787" y="3239"/>
                              <a:pt x="8358" y="3334"/>
                            </a:cubicBezTo>
                            <a:cubicBezTo>
                              <a:pt x="7787" y="3334"/>
                              <a:pt x="7310" y="3048"/>
                              <a:pt x="6834" y="2762"/>
                            </a:cubicBezTo>
                            <a:lnTo>
                              <a:pt x="6167" y="2286"/>
                            </a:lnTo>
                            <a:lnTo>
                              <a:pt x="5882" y="2096"/>
                            </a:lnTo>
                            <a:lnTo>
                              <a:pt x="5691" y="1905"/>
                            </a:lnTo>
                            <a:lnTo>
                              <a:pt x="5596" y="1905"/>
                            </a:lnTo>
                            <a:cubicBezTo>
                              <a:pt x="5596" y="1905"/>
                              <a:pt x="5691" y="1905"/>
                              <a:pt x="5596" y="1905"/>
                            </a:cubicBezTo>
                            <a:cubicBezTo>
                              <a:pt x="5405" y="2000"/>
                              <a:pt x="5215" y="2191"/>
                              <a:pt x="4834" y="2191"/>
                            </a:cubicBezTo>
                            <a:cubicBezTo>
                              <a:pt x="4739" y="2191"/>
                              <a:pt x="4643" y="2191"/>
                              <a:pt x="4453" y="2096"/>
                            </a:cubicBezTo>
                            <a:cubicBezTo>
                              <a:pt x="4358" y="2000"/>
                              <a:pt x="4262" y="2000"/>
                              <a:pt x="4262" y="1905"/>
                            </a:cubicBezTo>
                            <a:lnTo>
                              <a:pt x="3977" y="1619"/>
                            </a:lnTo>
                            <a:cubicBezTo>
                              <a:pt x="3881" y="1524"/>
                              <a:pt x="3786" y="1429"/>
                              <a:pt x="3786" y="1429"/>
                            </a:cubicBezTo>
                            <a:cubicBezTo>
                              <a:pt x="3596" y="1334"/>
                              <a:pt x="3500" y="1238"/>
                              <a:pt x="3405" y="1143"/>
                            </a:cubicBezTo>
                            <a:cubicBezTo>
                              <a:pt x="3215" y="953"/>
                              <a:pt x="3024" y="762"/>
                              <a:pt x="2929" y="762"/>
                            </a:cubicBezTo>
                            <a:lnTo>
                              <a:pt x="3405" y="381"/>
                            </a:lnTo>
                            <a:cubicBezTo>
                              <a:pt x="3500" y="667"/>
                              <a:pt x="3405" y="857"/>
                              <a:pt x="3405" y="1048"/>
                            </a:cubicBezTo>
                            <a:cubicBezTo>
                              <a:pt x="3405" y="1238"/>
                              <a:pt x="3310" y="1429"/>
                              <a:pt x="3405" y="1524"/>
                            </a:cubicBezTo>
                            <a:cubicBezTo>
                              <a:pt x="3405" y="1715"/>
                              <a:pt x="3310" y="1905"/>
                              <a:pt x="3119" y="1905"/>
                            </a:cubicBezTo>
                            <a:cubicBezTo>
                              <a:pt x="3119" y="1905"/>
                              <a:pt x="3024" y="1905"/>
                              <a:pt x="3024" y="1905"/>
                            </a:cubicBezTo>
                            <a:lnTo>
                              <a:pt x="3024" y="1905"/>
                            </a:lnTo>
                            <a:lnTo>
                              <a:pt x="3024" y="1905"/>
                            </a:lnTo>
                            <a:cubicBezTo>
                              <a:pt x="1976" y="1810"/>
                              <a:pt x="1024" y="1334"/>
                              <a:pt x="262" y="857"/>
                            </a:cubicBezTo>
                            <a:lnTo>
                              <a:pt x="548" y="476"/>
                            </a:lnTo>
                            <a:cubicBezTo>
                              <a:pt x="1405" y="1810"/>
                              <a:pt x="2548" y="3048"/>
                              <a:pt x="3405" y="4477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70" name="Freeform: Shape 1169">
                        <a:extLst>
                          <a:ext uri="{FF2B5EF4-FFF2-40B4-BE49-F238E27FC236}">
                            <a16:creationId xmlns:a16="http://schemas.microsoft.com/office/drawing/2014/main" id="{2E07B020-86CA-4430-B5CA-556767FEE8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9397" y="3149726"/>
                        <a:ext cx="9538" cy="5238"/>
                      </a:xfrm>
                      <a:custGeom>
                        <a:avLst/>
                        <a:gdLst>
                          <a:gd name="connsiteX0" fmla="*/ 4014 w 9538"/>
                          <a:gd name="connsiteY0" fmla="*/ 5239 h 5238"/>
                          <a:gd name="connsiteX1" fmla="*/ 3537 w 9538"/>
                          <a:gd name="connsiteY1" fmla="*/ 5048 h 5238"/>
                          <a:gd name="connsiteX2" fmla="*/ 1347 w 9538"/>
                          <a:gd name="connsiteY2" fmla="*/ 2667 h 5238"/>
                          <a:gd name="connsiteX3" fmla="*/ 204 w 9538"/>
                          <a:gd name="connsiteY3" fmla="*/ 1524 h 5238"/>
                          <a:gd name="connsiteX4" fmla="*/ 299 w 9538"/>
                          <a:gd name="connsiteY4" fmla="*/ 476 h 5238"/>
                          <a:gd name="connsiteX5" fmla="*/ 1251 w 9538"/>
                          <a:gd name="connsiteY5" fmla="*/ 381 h 5238"/>
                          <a:gd name="connsiteX6" fmla="*/ 2775 w 9538"/>
                          <a:gd name="connsiteY6" fmla="*/ 953 h 5238"/>
                          <a:gd name="connsiteX7" fmla="*/ 2966 w 9538"/>
                          <a:gd name="connsiteY7" fmla="*/ 286 h 5238"/>
                          <a:gd name="connsiteX8" fmla="*/ 3537 w 9538"/>
                          <a:gd name="connsiteY8" fmla="*/ 0 h 5238"/>
                          <a:gd name="connsiteX9" fmla="*/ 3918 w 9538"/>
                          <a:gd name="connsiteY9" fmla="*/ 95 h 5238"/>
                          <a:gd name="connsiteX10" fmla="*/ 4776 w 9538"/>
                          <a:gd name="connsiteY10" fmla="*/ 762 h 5238"/>
                          <a:gd name="connsiteX11" fmla="*/ 4871 w 9538"/>
                          <a:gd name="connsiteY11" fmla="*/ 857 h 5238"/>
                          <a:gd name="connsiteX12" fmla="*/ 5061 w 9538"/>
                          <a:gd name="connsiteY12" fmla="*/ 1048 h 5238"/>
                          <a:gd name="connsiteX13" fmla="*/ 5442 w 9538"/>
                          <a:gd name="connsiteY13" fmla="*/ 1429 h 5238"/>
                          <a:gd name="connsiteX14" fmla="*/ 5538 w 9538"/>
                          <a:gd name="connsiteY14" fmla="*/ 1619 h 5238"/>
                          <a:gd name="connsiteX15" fmla="*/ 5538 w 9538"/>
                          <a:gd name="connsiteY15" fmla="*/ 1619 h 5238"/>
                          <a:gd name="connsiteX16" fmla="*/ 5919 w 9538"/>
                          <a:gd name="connsiteY16" fmla="*/ 1429 h 5238"/>
                          <a:gd name="connsiteX17" fmla="*/ 6585 w 9538"/>
                          <a:gd name="connsiteY17" fmla="*/ 1524 h 5238"/>
                          <a:gd name="connsiteX18" fmla="*/ 7252 w 9538"/>
                          <a:gd name="connsiteY18" fmla="*/ 2000 h 5238"/>
                          <a:gd name="connsiteX19" fmla="*/ 8014 w 9538"/>
                          <a:gd name="connsiteY19" fmla="*/ 2381 h 5238"/>
                          <a:gd name="connsiteX20" fmla="*/ 9062 w 9538"/>
                          <a:gd name="connsiteY20" fmla="*/ 2953 h 5238"/>
                          <a:gd name="connsiteX21" fmla="*/ 9538 w 9538"/>
                          <a:gd name="connsiteY21" fmla="*/ 3524 h 5238"/>
                          <a:gd name="connsiteX22" fmla="*/ 8967 w 9538"/>
                          <a:gd name="connsiteY22" fmla="*/ 4001 h 5238"/>
                          <a:gd name="connsiteX23" fmla="*/ 8967 w 9538"/>
                          <a:gd name="connsiteY23" fmla="*/ 4001 h 5238"/>
                          <a:gd name="connsiteX24" fmla="*/ 7157 w 9538"/>
                          <a:gd name="connsiteY24" fmla="*/ 3334 h 5238"/>
                          <a:gd name="connsiteX25" fmla="*/ 6300 w 9538"/>
                          <a:gd name="connsiteY25" fmla="*/ 2667 h 5238"/>
                          <a:gd name="connsiteX26" fmla="*/ 5633 w 9538"/>
                          <a:gd name="connsiteY26" fmla="*/ 2953 h 5238"/>
                          <a:gd name="connsiteX27" fmla="*/ 4966 w 9538"/>
                          <a:gd name="connsiteY27" fmla="*/ 2858 h 5238"/>
                          <a:gd name="connsiteX28" fmla="*/ 4680 w 9538"/>
                          <a:gd name="connsiteY28" fmla="*/ 2667 h 5238"/>
                          <a:gd name="connsiteX29" fmla="*/ 4395 w 9538"/>
                          <a:gd name="connsiteY29" fmla="*/ 2381 h 5238"/>
                          <a:gd name="connsiteX30" fmla="*/ 3823 w 9538"/>
                          <a:gd name="connsiteY30" fmla="*/ 2762 h 5238"/>
                          <a:gd name="connsiteX31" fmla="*/ 3537 w 9538"/>
                          <a:gd name="connsiteY31" fmla="*/ 2762 h 5238"/>
                          <a:gd name="connsiteX32" fmla="*/ 3347 w 9538"/>
                          <a:gd name="connsiteY32" fmla="*/ 2762 h 5238"/>
                          <a:gd name="connsiteX33" fmla="*/ 4585 w 9538"/>
                          <a:gd name="connsiteY33" fmla="*/ 4477 h 5238"/>
                          <a:gd name="connsiteX34" fmla="*/ 4395 w 9538"/>
                          <a:gd name="connsiteY34" fmla="*/ 5239 h 5238"/>
                          <a:gd name="connsiteX35" fmla="*/ 4014 w 9538"/>
                          <a:gd name="connsiteY35" fmla="*/ 5239 h 52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</a:cxnLst>
                        <a:rect l="l" t="t" r="r" b="b"/>
                        <a:pathLst>
                          <a:path w="9538" h="5238">
                            <a:moveTo>
                              <a:pt x="4014" y="5239"/>
                            </a:moveTo>
                            <a:cubicBezTo>
                              <a:pt x="3823" y="5239"/>
                              <a:pt x="3633" y="5143"/>
                              <a:pt x="3537" y="5048"/>
                            </a:cubicBezTo>
                            <a:cubicBezTo>
                              <a:pt x="2871" y="4191"/>
                              <a:pt x="2109" y="3429"/>
                              <a:pt x="1347" y="2667"/>
                            </a:cubicBezTo>
                            <a:cubicBezTo>
                              <a:pt x="966" y="2286"/>
                              <a:pt x="585" y="1905"/>
                              <a:pt x="204" y="1524"/>
                            </a:cubicBezTo>
                            <a:cubicBezTo>
                              <a:pt x="-82" y="1238"/>
                              <a:pt x="-82" y="762"/>
                              <a:pt x="299" y="476"/>
                            </a:cubicBezTo>
                            <a:cubicBezTo>
                              <a:pt x="585" y="286"/>
                              <a:pt x="966" y="190"/>
                              <a:pt x="1251" y="381"/>
                            </a:cubicBezTo>
                            <a:cubicBezTo>
                              <a:pt x="1728" y="571"/>
                              <a:pt x="2299" y="857"/>
                              <a:pt x="2775" y="953"/>
                            </a:cubicBezTo>
                            <a:cubicBezTo>
                              <a:pt x="2775" y="667"/>
                              <a:pt x="2871" y="476"/>
                              <a:pt x="2966" y="286"/>
                            </a:cubicBezTo>
                            <a:cubicBezTo>
                              <a:pt x="3156" y="95"/>
                              <a:pt x="3347" y="0"/>
                              <a:pt x="3537" y="0"/>
                            </a:cubicBezTo>
                            <a:cubicBezTo>
                              <a:pt x="3633" y="0"/>
                              <a:pt x="3823" y="0"/>
                              <a:pt x="3918" y="95"/>
                            </a:cubicBezTo>
                            <a:cubicBezTo>
                              <a:pt x="4395" y="286"/>
                              <a:pt x="4585" y="571"/>
                              <a:pt x="4776" y="762"/>
                            </a:cubicBezTo>
                            <a:lnTo>
                              <a:pt x="4871" y="857"/>
                            </a:lnTo>
                            <a:cubicBezTo>
                              <a:pt x="4966" y="953"/>
                              <a:pt x="4966" y="1048"/>
                              <a:pt x="5061" y="1048"/>
                            </a:cubicBezTo>
                            <a:cubicBezTo>
                              <a:pt x="5252" y="1143"/>
                              <a:pt x="5347" y="1334"/>
                              <a:pt x="5442" y="1429"/>
                            </a:cubicBezTo>
                            <a:lnTo>
                              <a:pt x="5538" y="1619"/>
                            </a:lnTo>
                            <a:cubicBezTo>
                              <a:pt x="5538" y="1619"/>
                              <a:pt x="5538" y="1619"/>
                              <a:pt x="5538" y="1619"/>
                            </a:cubicBezTo>
                            <a:cubicBezTo>
                              <a:pt x="5633" y="1524"/>
                              <a:pt x="5823" y="1524"/>
                              <a:pt x="5919" y="1429"/>
                            </a:cubicBezTo>
                            <a:cubicBezTo>
                              <a:pt x="6014" y="1334"/>
                              <a:pt x="6395" y="1334"/>
                              <a:pt x="6585" y="1524"/>
                            </a:cubicBezTo>
                            <a:lnTo>
                              <a:pt x="7252" y="2000"/>
                            </a:lnTo>
                            <a:lnTo>
                              <a:pt x="8014" y="2381"/>
                            </a:lnTo>
                            <a:cubicBezTo>
                              <a:pt x="8395" y="2667"/>
                              <a:pt x="8776" y="2953"/>
                              <a:pt x="9062" y="2953"/>
                            </a:cubicBezTo>
                            <a:cubicBezTo>
                              <a:pt x="9348" y="2953"/>
                              <a:pt x="9538" y="3239"/>
                              <a:pt x="9538" y="3524"/>
                            </a:cubicBezTo>
                            <a:cubicBezTo>
                              <a:pt x="9538" y="3810"/>
                              <a:pt x="9252" y="4001"/>
                              <a:pt x="8967" y="4001"/>
                            </a:cubicBezTo>
                            <a:lnTo>
                              <a:pt x="8967" y="4001"/>
                            </a:lnTo>
                            <a:cubicBezTo>
                              <a:pt x="8205" y="4001"/>
                              <a:pt x="7633" y="3620"/>
                              <a:pt x="7157" y="3334"/>
                            </a:cubicBezTo>
                            <a:lnTo>
                              <a:pt x="6300" y="2667"/>
                            </a:lnTo>
                            <a:cubicBezTo>
                              <a:pt x="6109" y="2762"/>
                              <a:pt x="5919" y="2858"/>
                              <a:pt x="5633" y="2953"/>
                            </a:cubicBezTo>
                            <a:cubicBezTo>
                              <a:pt x="5347" y="2953"/>
                              <a:pt x="5157" y="2953"/>
                              <a:pt x="4966" y="2858"/>
                            </a:cubicBezTo>
                            <a:cubicBezTo>
                              <a:pt x="4776" y="2762"/>
                              <a:pt x="4680" y="2667"/>
                              <a:pt x="4680" y="2667"/>
                            </a:cubicBezTo>
                            <a:lnTo>
                              <a:pt x="4395" y="2381"/>
                            </a:lnTo>
                            <a:cubicBezTo>
                              <a:pt x="4299" y="2572"/>
                              <a:pt x="4014" y="2667"/>
                              <a:pt x="3823" y="2762"/>
                            </a:cubicBezTo>
                            <a:cubicBezTo>
                              <a:pt x="3823" y="2762"/>
                              <a:pt x="3633" y="2762"/>
                              <a:pt x="3537" y="2762"/>
                            </a:cubicBezTo>
                            <a:cubicBezTo>
                              <a:pt x="3442" y="2762"/>
                              <a:pt x="3442" y="2762"/>
                              <a:pt x="3347" y="2762"/>
                            </a:cubicBezTo>
                            <a:cubicBezTo>
                              <a:pt x="3728" y="3334"/>
                              <a:pt x="4204" y="3905"/>
                              <a:pt x="4585" y="4477"/>
                            </a:cubicBezTo>
                            <a:cubicBezTo>
                              <a:pt x="4776" y="4763"/>
                              <a:pt x="4680" y="5048"/>
                              <a:pt x="4395" y="5239"/>
                            </a:cubicBezTo>
                            <a:cubicBezTo>
                              <a:pt x="4204" y="5143"/>
                              <a:pt x="4109" y="5239"/>
                              <a:pt x="4014" y="523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54" name="Graphic 1">
                      <a:extLst>
                        <a:ext uri="{FF2B5EF4-FFF2-40B4-BE49-F238E27FC236}">
                          <a16:creationId xmlns:a16="http://schemas.microsoft.com/office/drawing/2014/main" id="{E41E31A3-CAC1-4DAE-B68B-98066C889E4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2554" y="3154060"/>
                      <a:ext cx="4799" cy="4048"/>
                      <a:chOff x="5962554" y="3154060"/>
                      <a:chExt cx="4799" cy="4048"/>
                    </a:xfrm>
                    <a:solidFill>
                      <a:srgbClr val="3F1900"/>
                    </a:solidFill>
                  </p:grpSpPr>
                  <p:sp>
                    <p:nvSpPr>
                      <p:cNvPr id="1167" name="Freeform: Shape 1166">
                        <a:extLst>
                          <a:ext uri="{FF2B5EF4-FFF2-40B4-BE49-F238E27FC236}">
                            <a16:creationId xmlns:a16="http://schemas.microsoft.com/office/drawing/2014/main" id="{95F6D2AA-9891-44FC-90DD-97556646695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178" y="3154775"/>
                        <a:ext cx="3661" cy="2801"/>
                      </a:xfrm>
                      <a:custGeom>
                        <a:avLst/>
                        <a:gdLst>
                          <a:gd name="connsiteX0" fmla="*/ 3662 w 3661"/>
                          <a:gd name="connsiteY0" fmla="*/ 0 h 2801"/>
                          <a:gd name="connsiteX1" fmla="*/ 2328 w 3661"/>
                          <a:gd name="connsiteY1" fmla="*/ 1714 h 2801"/>
                          <a:gd name="connsiteX2" fmla="*/ 519 w 3661"/>
                          <a:gd name="connsiteY2" fmla="*/ 2762 h 2801"/>
                          <a:gd name="connsiteX3" fmla="*/ 519 w 3661"/>
                          <a:gd name="connsiteY3" fmla="*/ 2762 h 2801"/>
                          <a:gd name="connsiteX4" fmla="*/ 42 w 3661"/>
                          <a:gd name="connsiteY4" fmla="*/ 2667 h 2801"/>
                          <a:gd name="connsiteX5" fmla="*/ 42 w 3661"/>
                          <a:gd name="connsiteY5" fmla="*/ 2476 h 2801"/>
                          <a:gd name="connsiteX6" fmla="*/ 519 w 3661"/>
                          <a:gd name="connsiteY6" fmla="*/ 1524 h 2801"/>
                          <a:gd name="connsiteX7" fmla="*/ 1376 w 3661"/>
                          <a:gd name="connsiteY7" fmla="*/ 857 h 2801"/>
                          <a:gd name="connsiteX8" fmla="*/ 804 w 3661"/>
                          <a:gd name="connsiteY8" fmla="*/ 2572 h 2801"/>
                          <a:gd name="connsiteX9" fmla="*/ 233 w 3661"/>
                          <a:gd name="connsiteY9" fmla="*/ 2191 h 2801"/>
                          <a:gd name="connsiteX10" fmla="*/ 3662 w 3661"/>
                          <a:gd name="connsiteY10" fmla="*/ 0 h 280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3661" h="2801">
                            <a:moveTo>
                              <a:pt x="3662" y="0"/>
                            </a:moveTo>
                            <a:cubicBezTo>
                              <a:pt x="3471" y="667"/>
                              <a:pt x="2900" y="1238"/>
                              <a:pt x="2328" y="1714"/>
                            </a:cubicBezTo>
                            <a:cubicBezTo>
                              <a:pt x="1757" y="2191"/>
                              <a:pt x="1090" y="2476"/>
                              <a:pt x="519" y="2762"/>
                            </a:cubicBezTo>
                            <a:lnTo>
                              <a:pt x="519" y="2762"/>
                            </a:lnTo>
                            <a:cubicBezTo>
                              <a:pt x="328" y="2858"/>
                              <a:pt x="138" y="2762"/>
                              <a:pt x="42" y="2667"/>
                            </a:cubicBezTo>
                            <a:cubicBezTo>
                              <a:pt x="42" y="2572"/>
                              <a:pt x="-53" y="2476"/>
                              <a:pt x="42" y="2476"/>
                            </a:cubicBezTo>
                            <a:cubicBezTo>
                              <a:pt x="138" y="2095"/>
                              <a:pt x="328" y="1810"/>
                              <a:pt x="519" y="1524"/>
                            </a:cubicBezTo>
                            <a:cubicBezTo>
                              <a:pt x="709" y="1238"/>
                              <a:pt x="995" y="1048"/>
                              <a:pt x="1376" y="857"/>
                            </a:cubicBezTo>
                            <a:cubicBezTo>
                              <a:pt x="995" y="1429"/>
                              <a:pt x="804" y="2000"/>
                              <a:pt x="804" y="2572"/>
                            </a:cubicBezTo>
                            <a:lnTo>
                              <a:pt x="233" y="2191"/>
                            </a:lnTo>
                            <a:cubicBezTo>
                              <a:pt x="1185" y="1238"/>
                              <a:pt x="2519" y="857"/>
                              <a:pt x="36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68" name="Freeform: Shape 1167">
                        <a:extLst>
                          <a:ext uri="{FF2B5EF4-FFF2-40B4-BE49-F238E27FC236}">
                            <a16:creationId xmlns:a16="http://schemas.microsoft.com/office/drawing/2014/main" id="{18A132D3-32E1-46B9-B96B-D39322577F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2554" y="3154060"/>
                        <a:ext cx="4799" cy="4048"/>
                      </a:xfrm>
                      <a:custGeom>
                        <a:avLst/>
                        <a:gdLst>
                          <a:gd name="connsiteX0" fmla="*/ 857 w 4799"/>
                          <a:gd name="connsiteY0" fmla="*/ 4048 h 4048"/>
                          <a:gd name="connsiteX1" fmla="*/ 95 w 4799"/>
                          <a:gd name="connsiteY1" fmla="*/ 3572 h 4048"/>
                          <a:gd name="connsiteX2" fmla="*/ 0 w 4799"/>
                          <a:gd name="connsiteY2" fmla="*/ 3000 h 4048"/>
                          <a:gd name="connsiteX3" fmla="*/ 571 w 4799"/>
                          <a:gd name="connsiteY3" fmla="*/ 1762 h 4048"/>
                          <a:gd name="connsiteX4" fmla="*/ 1619 w 4799"/>
                          <a:gd name="connsiteY4" fmla="*/ 905 h 4048"/>
                          <a:gd name="connsiteX5" fmla="*/ 2286 w 4799"/>
                          <a:gd name="connsiteY5" fmla="*/ 1000 h 4048"/>
                          <a:gd name="connsiteX6" fmla="*/ 2381 w 4799"/>
                          <a:gd name="connsiteY6" fmla="*/ 1095 h 4048"/>
                          <a:gd name="connsiteX7" fmla="*/ 3905 w 4799"/>
                          <a:gd name="connsiteY7" fmla="*/ 143 h 4048"/>
                          <a:gd name="connsiteX8" fmla="*/ 4572 w 4799"/>
                          <a:gd name="connsiteY8" fmla="*/ 143 h 4048"/>
                          <a:gd name="connsiteX9" fmla="*/ 4763 w 4799"/>
                          <a:gd name="connsiteY9" fmla="*/ 810 h 4048"/>
                          <a:gd name="connsiteX10" fmla="*/ 3239 w 4799"/>
                          <a:gd name="connsiteY10" fmla="*/ 2715 h 4048"/>
                          <a:gd name="connsiteX11" fmla="*/ 1429 w 4799"/>
                          <a:gd name="connsiteY11" fmla="*/ 3762 h 4048"/>
                          <a:gd name="connsiteX12" fmla="*/ 1333 w 4799"/>
                          <a:gd name="connsiteY12" fmla="*/ 3667 h 4048"/>
                          <a:gd name="connsiteX13" fmla="*/ 1238 w 4799"/>
                          <a:gd name="connsiteY13" fmla="*/ 3667 h 4048"/>
                          <a:gd name="connsiteX14" fmla="*/ 1333 w 4799"/>
                          <a:gd name="connsiteY14" fmla="*/ 3858 h 4048"/>
                          <a:gd name="connsiteX15" fmla="*/ 857 w 4799"/>
                          <a:gd name="connsiteY15" fmla="*/ 4048 h 40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4799" h="4048">
                            <a:moveTo>
                              <a:pt x="857" y="4048"/>
                            </a:moveTo>
                            <a:cubicBezTo>
                              <a:pt x="571" y="4048"/>
                              <a:pt x="190" y="3858"/>
                              <a:pt x="95" y="3572"/>
                            </a:cubicBezTo>
                            <a:cubicBezTo>
                              <a:pt x="0" y="3381"/>
                              <a:pt x="0" y="3191"/>
                              <a:pt x="0" y="3000"/>
                            </a:cubicBezTo>
                            <a:cubicBezTo>
                              <a:pt x="95" y="2524"/>
                              <a:pt x="286" y="2143"/>
                              <a:pt x="571" y="1762"/>
                            </a:cubicBezTo>
                            <a:cubicBezTo>
                              <a:pt x="857" y="1381"/>
                              <a:pt x="1238" y="1095"/>
                              <a:pt x="1619" y="905"/>
                            </a:cubicBezTo>
                            <a:cubicBezTo>
                              <a:pt x="1810" y="810"/>
                              <a:pt x="2095" y="905"/>
                              <a:pt x="2286" y="1000"/>
                            </a:cubicBezTo>
                            <a:cubicBezTo>
                              <a:pt x="2286" y="1000"/>
                              <a:pt x="2381" y="1095"/>
                              <a:pt x="2381" y="1095"/>
                            </a:cubicBezTo>
                            <a:cubicBezTo>
                              <a:pt x="2953" y="810"/>
                              <a:pt x="3429" y="524"/>
                              <a:pt x="3905" y="143"/>
                            </a:cubicBezTo>
                            <a:cubicBezTo>
                              <a:pt x="4096" y="-48"/>
                              <a:pt x="4381" y="-48"/>
                              <a:pt x="4572" y="143"/>
                            </a:cubicBezTo>
                            <a:cubicBezTo>
                              <a:pt x="4763" y="429"/>
                              <a:pt x="4858" y="619"/>
                              <a:pt x="4763" y="810"/>
                            </a:cubicBezTo>
                            <a:cubicBezTo>
                              <a:pt x="4477" y="1667"/>
                              <a:pt x="3715" y="2334"/>
                              <a:pt x="3239" y="2715"/>
                            </a:cubicBezTo>
                            <a:cubicBezTo>
                              <a:pt x="2667" y="3191"/>
                              <a:pt x="2000" y="3477"/>
                              <a:pt x="1429" y="3762"/>
                            </a:cubicBezTo>
                            <a:lnTo>
                              <a:pt x="1333" y="3667"/>
                            </a:lnTo>
                            <a:cubicBezTo>
                              <a:pt x="1333" y="3667"/>
                              <a:pt x="1238" y="3667"/>
                              <a:pt x="1238" y="3667"/>
                            </a:cubicBezTo>
                            <a:lnTo>
                              <a:pt x="1333" y="3858"/>
                            </a:lnTo>
                            <a:cubicBezTo>
                              <a:pt x="1143" y="4048"/>
                              <a:pt x="1048" y="4048"/>
                              <a:pt x="857" y="404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55" name="Graphic 1">
                      <a:extLst>
                        <a:ext uri="{FF2B5EF4-FFF2-40B4-BE49-F238E27FC236}">
                          <a16:creationId xmlns:a16="http://schemas.microsoft.com/office/drawing/2014/main" id="{B76991DD-5AB5-4B24-94C3-FE234C88EDC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5684" y="3151689"/>
                      <a:ext cx="3314" cy="4037"/>
                      <a:chOff x="5965684" y="3151689"/>
                      <a:chExt cx="3314" cy="4037"/>
                    </a:xfrm>
                    <a:solidFill>
                      <a:srgbClr val="3F1900"/>
                    </a:solidFill>
                  </p:grpSpPr>
                  <p:sp>
                    <p:nvSpPr>
                      <p:cNvPr id="1165" name="Freeform: Shape 1164">
                        <a:extLst>
                          <a:ext uri="{FF2B5EF4-FFF2-40B4-BE49-F238E27FC236}">
                            <a16:creationId xmlns:a16="http://schemas.microsoft.com/office/drawing/2014/main" id="{AA575D67-F7B6-40AE-AD7C-C9A82C3D83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6231" y="3152108"/>
                        <a:ext cx="2133" cy="3048"/>
                      </a:xfrm>
                      <a:custGeom>
                        <a:avLst/>
                        <a:gdLst>
                          <a:gd name="connsiteX0" fmla="*/ 2133 w 2133"/>
                          <a:gd name="connsiteY0" fmla="*/ 3048 h 3048"/>
                          <a:gd name="connsiteX1" fmla="*/ 990 w 2133"/>
                          <a:gd name="connsiteY1" fmla="*/ 2762 h 3048"/>
                          <a:gd name="connsiteX2" fmla="*/ 133 w 2133"/>
                          <a:gd name="connsiteY2" fmla="*/ 1905 h 3048"/>
                          <a:gd name="connsiteX3" fmla="*/ 228 w 2133"/>
                          <a:gd name="connsiteY3" fmla="*/ 667 h 3048"/>
                          <a:gd name="connsiteX4" fmla="*/ 1181 w 2133"/>
                          <a:gd name="connsiteY4" fmla="*/ 0 h 3048"/>
                          <a:gd name="connsiteX5" fmla="*/ 800 w 2133"/>
                          <a:gd name="connsiteY5" fmla="*/ 953 h 3048"/>
                          <a:gd name="connsiteX6" fmla="*/ 895 w 2133"/>
                          <a:gd name="connsiteY6" fmla="*/ 1619 h 3048"/>
                          <a:gd name="connsiteX7" fmla="*/ 2133 w 2133"/>
                          <a:gd name="connsiteY7" fmla="*/ 3048 h 30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2133" h="3048">
                            <a:moveTo>
                              <a:pt x="2133" y="3048"/>
                            </a:moveTo>
                            <a:cubicBezTo>
                              <a:pt x="1752" y="3048"/>
                              <a:pt x="1371" y="2953"/>
                              <a:pt x="990" y="2762"/>
                            </a:cubicBezTo>
                            <a:cubicBezTo>
                              <a:pt x="609" y="2572"/>
                              <a:pt x="323" y="2286"/>
                              <a:pt x="133" y="1905"/>
                            </a:cubicBezTo>
                            <a:cubicBezTo>
                              <a:pt x="-58" y="1524"/>
                              <a:pt x="-58" y="1048"/>
                              <a:pt x="228" y="667"/>
                            </a:cubicBezTo>
                            <a:cubicBezTo>
                              <a:pt x="419" y="286"/>
                              <a:pt x="800" y="95"/>
                              <a:pt x="1181" y="0"/>
                            </a:cubicBezTo>
                            <a:cubicBezTo>
                              <a:pt x="990" y="381"/>
                              <a:pt x="895" y="667"/>
                              <a:pt x="800" y="953"/>
                            </a:cubicBezTo>
                            <a:cubicBezTo>
                              <a:pt x="800" y="1238"/>
                              <a:pt x="800" y="1429"/>
                              <a:pt x="895" y="1619"/>
                            </a:cubicBezTo>
                            <a:cubicBezTo>
                              <a:pt x="1085" y="2096"/>
                              <a:pt x="1657" y="2477"/>
                              <a:pt x="2133" y="304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66" name="Freeform: Shape 1165">
                        <a:extLst>
                          <a:ext uri="{FF2B5EF4-FFF2-40B4-BE49-F238E27FC236}">
                            <a16:creationId xmlns:a16="http://schemas.microsoft.com/office/drawing/2014/main" id="{7E03CCDB-D247-4B30-A829-29845282C5B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5684" y="3151689"/>
                        <a:ext cx="3314" cy="4037"/>
                      </a:xfrm>
                      <a:custGeom>
                        <a:avLst/>
                        <a:gdLst>
                          <a:gd name="connsiteX0" fmla="*/ 2585 w 3314"/>
                          <a:gd name="connsiteY0" fmla="*/ 4038 h 4037"/>
                          <a:gd name="connsiteX1" fmla="*/ 1347 w 3314"/>
                          <a:gd name="connsiteY1" fmla="*/ 3752 h 4037"/>
                          <a:gd name="connsiteX2" fmla="*/ 204 w 3314"/>
                          <a:gd name="connsiteY2" fmla="*/ 2704 h 4037"/>
                          <a:gd name="connsiteX3" fmla="*/ 299 w 3314"/>
                          <a:gd name="connsiteY3" fmla="*/ 895 h 4037"/>
                          <a:gd name="connsiteX4" fmla="*/ 1537 w 3314"/>
                          <a:gd name="connsiteY4" fmla="*/ 37 h 4037"/>
                          <a:gd name="connsiteX5" fmla="*/ 2109 w 3314"/>
                          <a:gd name="connsiteY5" fmla="*/ 228 h 4037"/>
                          <a:gd name="connsiteX6" fmla="*/ 2204 w 3314"/>
                          <a:gd name="connsiteY6" fmla="*/ 799 h 4037"/>
                          <a:gd name="connsiteX7" fmla="*/ 2109 w 3314"/>
                          <a:gd name="connsiteY7" fmla="*/ 990 h 4037"/>
                          <a:gd name="connsiteX8" fmla="*/ 1918 w 3314"/>
                          <a:gd name="connsiteY8" fmla="*/ 1371 h 4037"/>
                          <a:gd name="connsiteX9" fmla="*/ 2013 w 3314"/>
                          <a:gd name="connsiteY9" fmla="*/ 1752 h 4037"/>
                          <a:gd name="connsiteX10" fmla="*/ 2966 w 3314"/>
                          <a:gd name="connsiteY10" fmla="*/ 2895 h 4037"/>
                          <a:gd name="connsiteX11" fmla="*/ 3156 w 3314"/>
                          <a:gd name="connsiteY11" fmla="*/ 3085 h 4037"/>
                          <a:gd name="connsiteX12" fmla="*/ 3252 w 3314"/>
                          <a:gd name="connsiteY12" fmla="*/ 3657 h 4037"/>
                          <a:gd name="connsiteX13" fmla="*/ 2775 w 3314"/>
                          <a:gd name="connsiteY13" fmla="*/ 4038 h 4037"/>
                          <a:gd name="connsiteX14" fmla="*/ 2585 w 3314"/>
                          <a:gd name="connsiteY14" fmla="*/ 4038 h 403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3314" h="4037">
                            <a:moveTo>
                              <a:pt x="2585" y="4038"/>
                            </a:moveTo>
                            <a:cubicBezTo>
                              <a:pt x="2204" y="4038"/>
                              <a:pt x="1728" y="3943"/>
                              <a:pt x="1347" y="3752"/>
                            </a:cubicBezTo>
                            <a:cubicBezTo>
                              <a:pt x="870" y="3562"/>
                              <a:pt x="489" y="3181"/>
                              <a:pt x="204" y="2704"/>
                            </a:cubicBezTo>
                            <a:cubicBezTo>
                              <a:pt x="-82" y="2133"/>
                              <a:pt x="-82" y="1371"/>
                              <a:pt x="299" y="895"/>
                            </a:cubicBezTo>
                            <a:cubicBezTo>
                              <a:pt x="585" y="418"/>
                              <a:pt x="1061" y="133"/>
                              <a:pt x="1537" y="37"/>
                            </a:cubicBezTo>
                            <a:cubicBezTo>
                              <a:pt x="1823" y="-58"/>
                              <a:pt x="2013" y="37"/>
                              <a:pt x="2109" y="228"/>
                            </a:cubicBezTo>
                            <a:cubicBezTo>
                              <a:pt x="2204" y="418"/>
                              <a:pt x="2299" y="609"/>
                              <a:pt x="2204" y="799"/>
                            </a:cubicBezTo>
                            <a:lnTo>
                              <a:pt x="2109" y="990"/>
                            </a:lnTo>
                            <a:cubicBezTo>
                              <a:pt x="2013" y="1085"/>
                              <a:pt x="1918" y="1276"/>
                              <a:pt x="1918" y="1371"/>
                            </a:cubicBezTo>
                            <a:cubicBezTo>
                              <a:pt x="1918" y="1561"/>
                              <a:pt x="1918" y="1657"/>
                              <a:pt x="2013" y="1752"/>
                            </a:cubicBezTo>
                            <a:cubicBezTo>
                              <a:pt x="2204" y="2133"/>
                              <a:pt x="2585" y="2419"/>
                              <a:pt x="2966" y="2895"/>
                            </a:cubicBezTo>
                            <a:lnTo>
                              <a:pt x="3156" y="3085"/>
                            </a:lnTo>
                            <a:cubicBezTo>
                              <a:pt x="3347" y="3276"/>
                              <a:pt x="3347" y="3466"/>
                              <a:pt x="3252" y="3657"/>
                            </a:cubicBezTo>
                            <a:cubicBezTo>
                              <a:pt x="3156" y="3847"/>
                              <a:pt x="2966" y="3943"/>
                              <a:pt x="2775" y="4038"/>
                            </a:cubicBezTo>
                            <a:cubicBezTo>
                              <a:pt x="2680" y="4038"/>
                              <a:pt x="2585" y="4038"/>
                              <a:pt x="2585" y="403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56" name="Graphic 1">
                      <a:extLst>
                        <a:ext uri="{FF2B5EF4-FFF2-40B4-BE49-F238E27FC236}">
                          <a16:creationId xmlns:a16="http://schemas.microsoft.com/office/drawing/2014/main" id="{603419FD-4E24-4402-961B-BF5B54242E4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7245" y="3153226"/>
                      <a:ext cx="1881" cy="1834"/>
                      <a:chOff x="5967245" y="3153226"/>
                      <a:chExt cx="1881" cy="1834"/>
                    </a:xfrm>
                    <a:solidFill>
                      <a:srgbClr val="3F1900"/>
                    </a:solidFill>
                  </p:grpSpPr>
                  <p:sp>
                    <p:nvSpPr>
                      <p:cNvPr id="1163" name="Freeform: Shape 1162">
                        <a:extLst>
                          <a:ext uri="{FF2B5EF4-FFF2-40B4-BE49-F238E27FC236}">
                            <a16:creationId xmlns:a16="http://schemas.microsoft.com/office/drawing/2014/main" id="{66AEAD92-A9DD-43A5-993B-12014081464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7793" y="3153727"/>
                        <a:ext cx="761" cy="797"/>
                      </a:xfrm>
                      <a:custGeom>
                        <a:avLst/>
                        <a:gdLst>
                          <a:gd name="connsiteX0" fmla="*/ 0 w 761"/>
                          <a:gd name="connsiteY0" fmla="*/ 476 h 797"/>
                          <a:gd name="connsiteX1" fmla="*/ 286 w 761"/>
                          <a:gd name="connsiteY1" fmla="*/ 0 h 797"/>
                          <a:gd name="connsiteX2" fmla="*/ 762 w 761"/>
                          <a:gd name="connsiteY2" fmla="*/ 286 h 797"/>
                          <a:gd name="connsiteX3" fmla="*/ 476 w 761"/>
                          <a:gd name="connsiteY3" fmla="*/ 762 h 797"/>
                          <a:gd name="connsiteX4" fmla="*/ 0 w 761"/>
                          <a:gd name="connsiteY4" fmla="*/ 476 h 79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61" h="797">
                            <a:moveTo>
                              <a:pt x="0" y="476"/>
                            </a:moveTo>
                            <a:cubicBezTo>
                              <a:pt x="95" y="190"/>
                              <a:pt x="191" y="95"/>
                              <a:pt x="286" y="0"/>
                            </a:cubicBezTo>
                            <a:cubicBezTo>
                              <a:pt x="381" y="0"/>
                              <a:pt x="476" y="0"/>
                              <a:pt x="762" y="286"/>
                            </a:cubicBezTo>
                            <a:cubicBezTo>
                              <a:pt x="762" y="667"/>
                              <a:pt x="667" y="762"/>
                              <a:pt x="476" y="762"/>
                            </a:cubicBezTo>
                            <a:cubicBezTo>
                              <a:pt x="381" y="857"/>
                              <a:pt x="191" y="762"/>
                              <a:pt x="0" y="47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64" name="Freeform: Shape 1163">
                        <a:extLst>
                          <a:ext uri="{FF2B5EF4-FFF2-40B4-BE49-F238E27FC236}">
                            <a16:creationId xmlns:a16="http://schemas.microsoft.com/office/drawing/2014/main" id="{77A61323-A262-4372-8669-9023AC2862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7245" y="3153226"/>
                        <a:ext cx="1881" cy="1834"/>
                      </a:xfrm>
                      <a:custGeom>
                        <a:avLst/>
                        <a:gdLst>
                          <a:gd name="connsiteX0" fmla="*/ 1024 w 1881"/>
                          <a:gd name="connsiteY0" fmla="*/ 1835 h 1834"/>
                          <a:gd name="connsiteX1" fmla="*/ 71 w 1881"/>
                          <a:gd name="connsiteY1" fmla="*/ 1168 h 1834"/>
                          <a:gd name="connsiteX2" fmla="*/ 71 w 1881"/>
                          <a:gd name="connsiteY2" fmla="*/ 787 h 1834"/>
                          <a:gd name="connsiteX3" fmla="*/ 643 w 1881"/>
                          <a:gd name="connsiteY3" fmla="*/ 25 h 1834"/>
                          <a:gd name="connsiteX4" fmla="*/ 1691 w 1881"/>
                          <a:gd name="connsiteY4" fmla="*/ 406 h 1834"/>
                          <a:gd name="connsiteX5" fmla="*/ 1881 w 1881"/>
                          <a:gd name="connsiteY5" fmla="*/ 787 h 1834"/>
                          <a:gd name="connsiteX6" fmla="*/ 1214 w 1881"/>
                          <a:gd name="connsiteY6" fmla="*/ 1835 h 1834"/>
                          <a:gd name="connsiteX7" fmla="*/ 1024 w 1881"/>
                          <a:gd name="connsiteY7" fmla="*/ 1835 h 18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1881" h="1834">
                            <a:moveTo>
                              <a:pt x="1024" y="1835"/>
                            </a:moveTo>
                            <a:cubicBezTo>
                              <a:pt x="548" y="1835"/>
                              <a:pt x="262" y="1644"/>
                              <a:pt x="71" y="1168"/>
                            </a:cubicBezTo>
                            <a:cubicBezTo>
                              <a:pt x="-24" y="1073"/>
                              <a:pt x="-24" y="882"/>
                              <a:pt x="71" y="787"/>
                            </a:cubicBezTo>
                            <a:cubicBezTo>
                              <a:pt x="167" y="501"/>
                              <a:pt x="262" y="120"/>
                              <a:pt x="643" y="25"/>
                            </a:cubicBezTo>
                            <a:cubicBezTo>
                              <a:pt x="1119" y="-70"/>
                              <a:pt x="1405" y="120"/>
                              <a:pt x="1691" y="406"/>
                            </a:cubicBezTo>
                            <a:cubicBezTo>
                              <a:pt x="1786" y="501"/>
                              <a:pt x="1881" y="596"/>
                              <a:pt x="1881" y="787"/>
                            </a:cubicBezTo>
                            <a:cubicBezTo>
                              <a:pt x="1881" y="1263"/>
                              <a:pt x="1691" y="1644"/>
                              <a:pt x="1214" y="1835"/>
                            </a:cubicBezTo>
                            <a:cubicBezTo>
                              <a:pt x="1119" y="1835"/>
                              <a:pt x="1119" y="1835"/>
                              <a:pt x="1024" y="183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57" name="Graphic 1">
                      <a:extLst>
                        <a:ext uri="{FF2B5EF4-FFF2-40B4-BE49-F238E27FC236}">
                          <a16:creationId xmlns:a16="http://schemas.microsoft.com/office/drawing/2014/main" id="{D0D6627D-9469-4D60-B416-C35D1B40E2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0268" y="3153060"/>
                      <a:ext cx="4190" cy="1904"/>
                      <a:chOff x="5960268" y="3153060"/>
                      <a:chExt cx="4190" cy="1904"/>
                    </a:xfrm>
                    <a:solidFill>
                      <a:srgbClr val="3F1900"/>
                    </a:solidFill>
                  </p:grpSpPr>
                  <p:sp>
                    <p:nvSpPr>
                      <p:cNvPr id="1161" name="Freeform: Shape 1160">
                        <a:extLst>
                          <a:ext uri="{FF2B5EF4-FFF2-40B4-BE49-F238E27FC236}">
                            <a16:creationId xmlns:a16="http://schemas.microsoft.com/office/drawing/2014/main" id="{A973B391-8749-483B-AEAF-86A3A2E3CC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839" y="3153632"/>
                        <a:ext cx="3047" cy="761"/>
                      </a:xfrm>
                      <a:custGeom>
                        <a:avLst/>
                        <a:gdLst>
                          <a:gd name="connsiteX0" fmla="*/ 0 w 3047"/>
                          <a:gd name="connsiteY0" fmla="*/ 381 h 761"/>
                          <a:gd name="connsiteX1" fmla="*/ 1524 w 3047"/>
                          <a:gd name="connsiteY1" fmla="*/ 0 h 761"/>
                          <a:gd name="connsiteX2" fmla="*/ 3048 w 3047"/>
                          <a:gd name="connsiteY2" fmla="*/ 381 h 761"/>
                          <a:gd name="connsiteX3" fmla="*/ 1524 w 3047"/>
                          <a:gd name="connsiteY3" fmla="*/ 762 h 761"/>
                          <a:gd name="connsiteX4" fmla="*/ 0 w 3047"/>
                          <a:gd name="connsiteY4" fmla="*/ 381 h 7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047" h="761">
                            <a:moveTo>
                              <a:pt x="0" y="381"/>
                            </a:moveTo>
                            <a:cubicBezTo>
                              <a:pt x="476" y="95"/>
                              <a:pt x="952" y="0"/>
                              <a:pt x="1524" y="0"/>
                            </a:cubicBezTo>
                            <a:cubicBezTo>
                              <a:pt x="2000" y="0"/>
                              <a:pt x="2476" y="95"/>
                              <a:pt x="3048" y="381"/>
                            </a:cubicBezTo>
                            <a:cubicBezTo>
                              <a:pt x="2572" y="667"/>
                              <a:pt x="2095" y="762"/>
                              <a:pt x="1524" y="762"/>
                            </a:cubicBezTo>
                            <a:cubicBezTo>
                              <a:pt x="952" y="762"/>
                              <a:pt x="476" y="667"/>
                              <a:pt x="0" y="3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62" name="Freeform: Shape 1161">
                        <a:extLst>
                          <a:ext uri="{FF2B5EF4-FFF2-40B4-BE49-F238E27FC236}">
                            <a16:creationId xmlns:a16="http://schemas.microsoft.com/office/drawing/2014/main" id="{D79238E3-8354-48F5-9716-2883D780036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268" y="3153060"/>
                        <a:ext cx="4190" cy="1904"/>
                      </a:xfrm>
                      <a:custGeom>
                        <a:avLst/>
                        <a:gdLst>
                          <a:gd name="connsiteX0" fmla="*/ 2096 w 4190"/>
                          <a:gd name="connsiteY0" fmla="*/ 1905 h 1904"/>
                          <a:gd name="connsiteX1" fmla="*/ 286 w 4190"/>
                          <a:gd name="connsiteY1" fmla="*/ 1429 h 1904"/>
                          <a:gd name="connsiteX2" fmla="*/ 0 w 4190"/>
                          <a:gd name="connsiteY2" fmla="*/ 952 h 1904"/>
                          <a:gd name="connsiteX3" fmla="*/ 286 w 4190"/>
                          <a:gd name="connsiteY3" fmla="*/ 476 h 1904"/>
                          <a:gd name="connsiteX4" fmla="*/ 2096 w 4190"/>
                          <a:gd name="connsiteY4" fmla="*/ 0 h 1904"/>
                          <a:gd name="connsiteX5" fmla="*/ 3905 w 4190"/>
                          <a:gd name="connsiteY5" fmla="*/ 476 h 1904"/>
                          <a:gd name="connsiteX6" fmla="*/ 4191 w 4190"/>
                          <a:gd name="connsiteY6" fmla="*/ 952 h 1904"/>
                          <a:gd name="connsiteX7" fmla="*/ 3905 w 4190"/>
                          <a:gd name="connsiteY7" fmla="*/ 1429 h 1904"/>
                          <a:gd name="connsiteX8" fmla="*/ 2096 w 4190"/>
                          <a:gd name="connsiteY8" fmla="*/ 1905 h 190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4190" h="1904">
                            <a:moveTo>
                              <a:pt x="2096" y="1905"/>
                            </a:moveTo>
                            <a:cubicBezTo>
                              <a:pt x="1524" y="1905"/>
                              <a:pt x="952" y="1810"/>
                              <a:pt x="286" y="1429"/>
                            </a:cubicBezTo>
                            <a:cubicBezTo>
                              <a:pt x="95" y="1333"/>
                              <a:pt x="0" y="1143"/>
                              <a:pt x="0" y="952"/>
                            </a:cubicBezTo>
                            <a:cubicBezTo>
                              <a:pt x="0" y="762"/>
                              <a:pt x="95" y="571"/>
                              <a:pt x="286" y="476"/>
                            </a:cubicBezTo>
                            <a:cubicBezTo>
                              <a:pt x="952" y="95"/>
                              <a:pt x="1619" y="0"/>
                              <a:pt x="2096" y="0"/>
                            </a:cubicBezTo>
                            <a:cubicBezTo>
                              <a:pt x="2667" y="0"/>
                              <a:pt x="3239" y="95"/>
                              <a:pt x="3905" y="476"/>
                            </a:cubicBezTo>
                            <a:cubicBezTo>
                              <a:pt x="4096" y="571"/>
                              <a:pt x="4191" y="762"/>
                              <a:pt x="4191" y="952"/>
                            </a:cubicBezTo>
                            <a:cubicBezTo>
                              <a:pt x="4191" y="1143"/>
                              <a:pt x="4096" y="1333"/>
                              <a:pt x="3905" y="1429"/>
                            </a:cubicBezTo>
                            <a:cubicBezTo>
                              <a:pt x="3239" y="1810"/>
                              <a:pt x="2572" y="1905"/>
                              <a:pt x="2096" y="190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58" name="Graphic 1">
                      <a:extLst>
                        <a:ext uri="{FF2B5EF4-FFF2-40B4-BE49-F238E27FC236}">
                          <a16:creationId xmlns:a16="http://schemas.microsoft.com/office/drawing/2014/main" id="{B5C99DAA-2D33-4EC7-B1DC-793999BF0E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3753" y="3153404"/>
                      <a:ext cx="5657" cy="1942"/>
                      <a:chOff x="5953753" y="3153404"/>
                      <a:chExt cx="5657" cy="1942"/>
                    </a:xfrm>
                    <a:solidFill>
                      <a:srgbClr val="3F1900"/>
                    </a:solidFill>
                  </p:grpSpPr>
                  <p:sp>
                    <p:nvSpPr>
                      <p:cNvPr id="1159" name="Freeform: Shape 1158">
                        <a:extLst>
                          <a:ext uri="{FF2B5EF4-FFF2-40B4-BE49-F238E27FC236}">
                            <a16:creationId xmlns:a16="http://schemas.microsoft.com/office/drawing/2014/main" id="{A6F15C8E-940D-45EB-B90D-BB901A01953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4267" y="3153975"/>
                        <a:ext cx="4571" cy="870"/>
                      </a:xfrm>
                      <a:custGeom>
                        <a:avLst/>
                        <a:gdLst>
                          <a:gd name="connsiteX0" fmla="*/ 0 w 4571"/>
                          <a:gd name="connsiteY0" fmla="*/ 799 h 870"/>
                          <a:gd name="connsiteX1" fmla="*/ 2191 w 4571"/>
                          <a:gd name="connsiteY1" fmla="*/ 37 h 870"/>
                          <a:gd name="connsiteX2" fmla="*/ 4572 w 4571"/>
                          <a:gd name="connsiteY2" fmla="*/ 228 h 870"/>
                          <a:gd name="connsiteX3" fmla="*/ 2286 w 4571"/>
                          <a:gd name="connsiteY3" fmla="*/ 799 h 870"/>
                          <a:gd name="connsiteX4" fmla="*/ 0 w 4571"/>
                          <a:gd name="connsiteY4" fmla="*/ 799 h 87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571" h="870">
                            <a:moveTo>
                              <a:pt x="0" y="799"/>
                            </a:moveTo>
                            <a:cubicBezTo>
                              <a:pt x="667" y="323"/>
                              <a:pt x="1429" y="133"/>
                              <a:pt x="2191" y="37"/>
                            </a:cubicBezTo>
                            <a:cubicBezTo>
                              <a:pt x="2953" y="-58"/>
                              <a:pt x="3715" y="37"/>
                              <a:pt x="4572" y="228"/>
                            </a:cubicBezTo>
                            <a:cubicBezTo>
                              <a:pt x="3810" y="609"/>
                              <a:pt x="3048" y="704"/>
                              <a:pt x="2286" y="799"/>
                            </a:cubicBezTo>
                            <a:cubicBezTo>
                              <a:pt x="1524" y="895"/>
                              <a:pt x="857" y="895"/>
                              <a:pt x="0" y="79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60" name="Freeform: Shape 1159">
                        <a:extLst>
                          <a:ext uri="{FF2B5EF4-FFF2-40B4-BE49-F238E27FC236}">
                            <a16:creationId xmlns:a16="http://schemas.microsoft.com/office/drawing/2014/main" id="{DDEC61FB-5E98-400C-9129-4F07C6336D5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3753" y="3153404"/>
                        <a:ext cx="5657" cy="1942"/>
                      </a:xfrm>
                      <a:custGeom>
                        <a:avLst/>
                        <a:gdLst>
                          <a:gd name="connsiteX0" fmla="*/ 1752 w 5657"/>
                          <a:gd name="connsiteY0" fmla="*/ 1942 h 1942"/>
                          <a:gd name="connsiteX1" fmla="*/ 514 w 5657"/>
                          <a:gd name="connsiteY1" fmla="*/ 1847 h 1942"/>
                          <a:gd name="connsiteX2" fmla="*/ 37 w 5657"/>
                          <a:gd name="connsiteY2" fmla="*/ 1466 h 1942"/>
                          <a:gd name="connsiteX3" fmla="*/ 228 w 5657"/>
                          <a:gd name="connsiteY3" fmla="*/ 895 h 1942"/>
                          <a:gd name="connsiteX4" fmla="*/ 2704 w 5657"/>
                          <a:gd name="connsiteY4" fmla="*/ 37 h 1942"/>
                          <a:gd name="connsiteX5" fmla="*/ 5276 w 5657"/>
                          <a:gd name="connsiteY5" fmla="*/ 228 h 1942"/>
                          <a:gd name="connsiteX6" fmla="*/ 5657 w 5657"/>
                          <a:gd name="connsiteY6" fmla="*/ 704 h 1942"/>
                          <a:gd name="connsiteX7" fmla="*/ 5371 w 5657"/>
                          <a:gd name="connsiteY7" fmla="*/ 1276 h 1942"/>
                          <a:gd name="connsiteX8" fmla="*/ 2895 w 5657"/>
                          <a:gd name="connsiteY8" fmla="*/ 1942 h 1942"/>
                          <a:gd name="connsiteX9" fmla="*/ 1752 w 5657"/>
                          <a:gd name="connsiteY9" fmla="*/ 1942 h 19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5657" h="1942">
                            <a:moveTo>
                              <a:pt x="1752" y="1942"/>
                            </a:moveTo>
                            <a:cubicBezTo>
                              <a:pt x="1276" y="1942"/>
                              <a:pt x="895" y="1942"/>
                              <a:pt x="514" y="1847"/>
                            </a:cubicBezTo>
                            <a:cubicBezTo>
                              <a:pt x="323" y="1847"/>
                              <a:pt x="133" y="1657"/>
                              <a:pt x="37" y="1466"/>
                            </a:cubicBezTo>
                            <a:cubicBezTo>
                              <a:pt x="-58" y="1276"/>
                              <a:pt x="37" y="1085"/>
                              <a:pt x="228" y="895"/>
                            </a:cubicBezTo>
                            <a:cubicBezTo>
                              <a:pt x="990" y="228"/>
                              <a:pt x="2038" y="133"/>
                              <a:pt x="2704" y="37"/>
                            </a:cubicBezTo>
                            <a:cubicBezTo>
                              <a:pt x="3657" y="-58"/>
                              <a:pt x="4419" y="37"/>
                              <a:pt x="5276" y="228"/>
                            </a:cubicBezTo>
                            <a:cubicBezTo>
                              <a:pt x="5467" y="323"/>
                              <a:pt x="5657" y="418"/>
                              <a:pt x="5657" y="704"/>
                            </a:cubicBezTo>
                            <a:cubicBezTo>
                              <a:pt x="5657" y="895"/>
                              <a:pt x="5562" y="1085"/>
                              <a:pt x="5371" y="1276"/>
                            </a:cubicBezTo>
                            <a:cubicBezTo>
                              <a:pt x="4514" y="1752"/>
                              <a:pt x="3657" y="1847"/>
                              <a:pt x="2895" y="1942"/>
                            </a:cubicBezTo>
                            <a:cubicBezTo>
                              <a:pt x="2514" y="1942"/>
                              <a:pt x="2133" y="1942"/>
                              <a:pt x="1752" y="1942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1103" name="Graphic 1">
                    <a:extLst>
                      <a:ext uri="{FF2B5EF4-FFF2-40B4-BE49-F238E27FC236}">
                        <a16:creationId xmlns:a16="http://schemas.microsoft.com/office/drawing/2014/main" id="{70EA1981-8201-45E4-8222-955369B6964B}"/>
                      </a:ext>
                    </a:extLst>
                  </p:cNvPr>
                  <p:cNvGrpSpPr/>
                  <p:nvPr/>
                </p:nvGrpSpPr>
                <p:grpSpPr>
                  <a:xfrm>
                    <a:off x="5900165" y="3137558"/>
                    <a:ext cx="19335" cy="4929"/>
                    <a:chOff x="5900165" y="3137558"/>
                    <a:chExt cx="19335" cy="4929"/>
                  </a:xfrm>
                  <a:solidFill>
                    <a:srgbClr val="3F1900"/>
                  </a:solidFill>
                </p:grpSpPr>
                <p:grpSp>
                  <p:nvGrpSpPr>
                    <p:cNvPr id="1140" name="Graphic 1">
                      <a:extLst>
                        <a:ext uri="{FF2B5EF4-FFF2-40B4-BE49-F238E27FC236}">
                          <a16:creationId xmlns:a16="http://schemas.microsoft.com/office/drawing/2014/main" id="{DD40FA14-6C26-4077-BDEB-61473A3286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0165" y="3137558"/>
                      <a:ext cx="13846" cy="3214"/>
                      <a:chOff x="5900165" y="3137558"/>
                      <a:chExt cx="13846" cy="3214"/>
                    </a:xfrm>
                    <a:solidFill>
                      <a:srgbClr val="3F1900"/>
                    </a:solidFill>
                  </p:grpSpPr>
                  <p:sp>
                    <p:nvSpPr>
                      <p:cNvPr id="1150" name="Freeform: Shape 1149">
                        <a:extLst>
                          <a:ext uri="{FF2B5EF4-FFF2-40B4-BE49-F238E27FC236}">
                            <a16:creationId xmlns:a16="http://schemas.microsoft.com/office/drawing/2014/main" id="{D1A0F0F0-60CB-4896-923F-9B2133EBCB4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0737" y="3138117"/>
                        <a:ext cx="12668" cy="2163"/>
                      </a:xfrm>
                      <a:custGeom>
                        <a:avLst/>
                        <a:gdLst>
                          <a:gd name="connsiteX0" fmla="*/ 0 w 12668"/>
                          <a:gd name="connsiteY0" fmla="*/ 2084 h 2163"/>
                          <a:gd name="connsiteX1" fmla="*/ 6191 w 12668"/>
                          <a:gd name="connsiteY1" fmla="*/ 370 h 2163"/>
                          <a:gd name="connsiteX2" fmla="*/ 12668 w 12668"/>
                          <a:gd name="connsiteY2" fmla="*/ 560 h 2163"/>
                          <a:gd name="connsiteX3" fmla="*/ 6286 w 12668"/>
                          <a:gd name="connsiteY3" fmla="*/ 1132 h 2163"/>
                          <a:gd name="connsiteX4" fmla="*/ 3143 w 12668"/>
                          <a:gd name="connsiteY4" fmla="*/ 1894 h 2163"/>
                          <a:gd name="connsiteX5" fmla="*/ 0 w 12668"/>
                          <a:gd name="connsiteY5" fmla="*/ 2084 h 216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2668" h="2163">
                            <a:moveTo>
                              <a:pt x="0" y="2084"/>
                            </a:moveTo>
                            <a:cubicBezTo>
                              <a:pt x="2191" y="1799"/>
                              <a:pt x="4001" y="751"/>
                              <a:pt x="6191" y="370"/>
                            </a:cubicBezTo>
                            <a:cubicBezTo>
                              <a:pt x="8287" y="-11"/>
                              <a:pt x="10668" y="-297"/>
                              <a:pt x="12668" y="560"/>
                            </a:cubicBezTo>
                            <a:cubicBezTo>
                              <a:pt x="10477" y="370"/>
                              <a:pt x="8477" y="751"/>
                              <a:pt x="6286" y="1132"/>
                            </a:cubicBezTo>
                            <a:cubicBezTo>
                              <a:pt x="5239" y="1322"/>
                              <a:pt x="4286" y="1608"/>
                              <a:pt x="3143" y="1894"/>
                            </a:cubicBezTo>
                            <a:cubicBezTo>
                              <a:pt x="2286" y="2084"/>
                              <a:pt x="1143" y="2275"/>
                              <a:pt x="0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51" name="Freeform: Shape 1150">
                        <a:extLst>
                          <a:ext uri="{FF2B5EF4-FFF2-40B4-BE49-F238E27FC236}">
                            <a16:creationId xmlns:a16="http://schemas.microsoft.com/office/drawing/2014/main" id="{D3E27E63-6DCA-4108-A7EA-62152602C5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0165" y="3137558"/>
                        <a:ext cx="13846" cy="3214"/>
                      </a:xfrm>
                      <a:custGeom>
                        <a:avLst/>
                        <a:gdLst>
                          <a:gd name="connsiteX0" fmla="*/ 1524 w 13846"/>
                          <a:gd name="connsiteY0" fmla="*/ 3215 h 3214"/>
                          <a:gd name="connsiteX1" fmla="*/ 476 w 13846"/>
                          <a:gd name="connsiteY1" fmla="*/ 3119 h 3214"/>
                          <a:gd name="connsiteX2" fmla="*/ 0 w 13846"/>
                          <a:gd name="connsiteY2" fmla="*/ 2548 h 3214"/>
                          <a:gd name="connsiteX3" fmla="*/ 476 w 13846"/>
                          <a:gd name="connsiteY3" fmla="*/ 2072 h 3214"/>
                          <a:gd name="connsiteX4" fmla="*/ 3715 w 13846"/>
                          <a:gd name="connsiteY4" fmla="*/ 1214 h 3214"/>
                          <a:gd name="connsiteX5" fmla="*/ 6667 w 13846"/>
                          <a:gd name="connsiteY5" fmla="*/ 357 h 3214"/>
                          <a:gd name="connsiteX6" fmla="*/ 13526 w 13846"/>
                          <a:gd name="connsiteY6" fmla="*/ 643 h 3214"/>
                          <a:gd name="connsiteX7" fmla="*/ 13811 w 13846"/>
                          <a:gd name="connsiteY7" fmla="*/ 1310 h 3214"/>
                          <a:gd name="connsiteX8" fmla="*/ 13240 w 13846"/>
                          <a:gd name="connsiteY8" fmla="*/ 1691 h 3214"/>
                          <a:gd name="connsiteX9" fmla="*/ 7048 w 13846"/>
                          <a:gd name="connsiteY9" fmla="*/ 2262 h 3214"/>
                          <a:gd name="connsiteX10" fmla="*/ 5334 w 13846"/>
                          <a:gd name="connsiteY10" fmla="*/ 2643 h 3214"/>
                          <a:gd name="connsiteX11" fmla="*/ 3905 w 13846"/>
                          <a:gd name="connsiteY11" fmla="*/ 3024 h 3214"/>
                          <a:gd name="connsiteX12" fmla="*/ 1524 w 13846"/>
                          <a:gd name="connsiteY12" fmla="*/ 3215 h 321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3846" h="3214">
                            <a:moveTo>
                              <a:pt x="1524" y="3215"/>
                            </a:moveTo>
                            <a:cubicBezTo>
                              <a:pt x="1238" y="3215"/>
                              <a:pt x="857" y="3215"/>
                              <a:pt x="476" y="3119"/>
                            </a:cubicBezTo>
                            <a:cubicBezTo>
                              <a:pt x="190" y="3119"/>
                              <a:pt x="0" y="2834"/>
                              <a:pt x="0" y="2548"/>
                            </a:cubicBezTo>
                            <a:cubicBezTo>
                              <a:pt x="0" y="2262"/>
                              <a:pt x="190" y="2072"/>
                              <a:pt x="476" y="2072"/>
                            </a:cubicBezTo>
                            <a:cubicBezTo>
                              <a:pt x="1619" y="1881"/>
                              <a:pt x="2572" y="1595"/>
                              <a:pt x="3715" y="1214"/>
                            </a:cubicBezTo>
                            <a:cubicBezTo>
                              <a:pt x="4667" y="929"/>
                              <a:pt x="5620" y="548"/>
                              <a:pt x="6667" y="357"/>
                            </a:cubicBezTo>
                            <a:cubicBezTo>
                              <a:pt x="8668" y="-24"/>
                              <a:pt x="11239" y="-310"/>
                              <a:pt x="13526" y="643"/>
                            </a:cubicBezTo>
                            <a:cubicBezTo>
                              <a:pt x="13811" y="738"/>
                              <a:pt x="13907" y="1024"/>
                              <a:pt x="13811" y="1310"/>
                            </a:cubicBezTo>
                            <a:cubicBezTo>
                              <a:pt x="13716" y="1595"/>
                              <a:pt x="13430" y="1691"/>
                              <a:pt x="13240" y="1691"/>
                            </a:cubicBezTo>
                            <a:cubicBezTo>
                              <a:pt x="11144" y="1500"/>
                              <a:pt x="9239" y="1786"/>
                              <a:pt x="7048" y="2262"/>
                            </a:cubicBezTo>
                            <a:cubicBezTo>
                              <a:pt x="6477" y="2357"/>
                              <a:pt x="5905" y="2548"/>
                              <a:pt x="5334" y="2643"/>
                            </a:cubicBezTo>
                            <a:cubicBezTo>
                              <a:pt x="4858" y="2738"/>
                              <a:pt x="4381" y="2834"/>
                              <a:pt x="3905" y="3024"/>
                            </a:cubicBezTo>
                            <a:cubicBezTo>
                              <a:pt x="3239" y="3119"/>
                              <a:pt x="2381" y="3215"/>
                              <a:pt x="1524" y="321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41" name="Graphic 1">
                      <a:extLst>
                        <a:ext uri="{FF2B5EF4-FFF2-40B4-BE49-F238E27FC236}">
                          <a16:creationId xmlns:a16="http://schemas.microsoft.com/office/drawing/2014/main" id="{B130A6DD-C5EA-4D15-824F-F29955BE26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2795" y="3139297"/>
                      <a:ext cx="10229" cy="3190"/>
                      <a:chOff x="5902795" y="3139297"/>
                      <a:chExt cx="10229" cy="3190"/>
                    </a:xfrm>
                    <a:solidFill>
                      <a:srgbClr val="3F1900"/>
                    </a:solidFill>
                  </p:grpSpPr>
                  <p:sp>
                    <p:nvSpPr>
                      <p:cNvPr id="1148" name="Freeform: Shape 1147">
                        <a:extLst>
                          <a:ext uri="{FF2B5EF4-FFF2-40B4-BE49-F238E27FC236}">
                            <a16:creationId xmlns:a16="http://schemas.microsoft.com/office/drawing/2014/main" id="{BBA5775A-29C4-48AF-A03A-CA6F7B9117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3404" y="3139821"/>
                        <a:ext cx="9144" cy="2023"/>
                      </a:xfrm>
                      <a:custGeom>
                        <a:avLst/>
                        <a:gdLst>
                          <a:gd name="connsiteX0" fmla="*/ 0 w 9144"/>
                          <a:gd name="connsiteY0" fmla="*/ 0 h 2023"/>
                          <a:gd name="connsiteX1" fmla="*/ 2095 w 9144"/>
                          <a:gd name="connsiteY1" fmla="*/ 952 h 2023"/>
                          <a:gd name="connsiteX2" fmla="*/ 4381 w 9144"/>
                          <a:gd name="connsiteY2" fmla="*/ 1238 h 2023"/>
                          <a:gd name="connsiteX3" fmla="*/ 9144 w 9144"/>
                          <a:gd name="connsiteY3" fmla="*/ 1333 h 2023"/>
                          <a:gd name="connsiteX4" fmla="*/ 4286 w 9144"/>
                          <a:gd name="connsiteY4" fmla="*/ 2000 h 2023"/>
                          <a:gd name="connsiteX5" fmla="*/ 1810 w 9144"/>
                          <a:gd name="connsiteY5" fmla="*/ 1524 h 2023"/>
                          <a:gd name="connsiteX6" fmla="*/ 0 w 9144"/>
                          <a:gd name="connsiteY6" fmla="*/ 0 h 202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9144" h="2023">
                            <a:moveTo>
                              <a:pt x="0" y="0"/>
                            </a:moveTo>
                            <a:cubicBezTo>
                              <a:pt x="667" y="476"/>
                              <a:pt x="1333" y="762"/>
                              <a:pt x="2095" y="952"/>
                            </a:cubicBezTo>
                            <a:cubicBezTo>
                              <a:pt x="2857" y="1143"/>
                              <a:pt x="3619" y="1238"/>
                              <a:pt x="4381" y="1238"/>
                            </a:cubicBezTo>
                            <a:cubicBezTo>
                              <a:pt x="5905" y="1333"/>
                              <a:pt x="7525" y="1238"/>
                              <a:pt x="9144" y="1333"/>
                            </a:cubicBezTo>
                            <a:cubicBezTo>
                              <a:pt x="7620" y="1905"/>
                              <a:pt x="5905" y="2095"/>
                              <a:pt x="4286" y="2000"/>
                            </a:cubicBezTo>
                            <a:cubicBezTo>
                              <a:pt x="3429" y="1905"/>
                              <a:pt x="2572" y="1810"/>
                              <a:pt x="1810" y="1524"/>
                            </a:cubicBezTo>
                            <a:cubicBezTo>
                              <a:pt x="1048" y="1238"/>
                              <a:pt x="286" y="762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49" name="Freeform: Shape 1148">
                        <a:extLst>
                          <a:ext uri="{FF2B5EF4-FFF2-40B4-BE49-F238E27FC236}">
                            <a16:creationId xmlns:a16="http://schemas.microsoft.com/office/drawing/2014/main" id="{62E0DF7B-606F-4C05-B8BE-5A810D2F53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2795" y="3139297"/>
                        <a:ext cx="10229" cy="3190"/>
                      </a:xfrm>
                      <a:custGeom>
                        <a:avLst/>
                        <a:gdLst>
                          <a:gd name="connsiteX0" fmla="*/ 5562 w 10229"/>
                          <a:gd name="connsiteY0" fmla="*/ 3191 h 3190"/>
                          <a:gd name="connsiteX1" fmla="*/ 4895 w 10229"/>
                          <a:gd name="connsiteY1" fmla="*/ 3191 h 3190"/>
                          <a:gd name="connsiteX2" fmla="*/ 2228 w 10229"/>
                          <a:gd name="connsiteY2" fmla="*/ 2619 h 3190"/>
                          <a:gd name="connsiteX3" fmla="*/ 37 w 10229"/>
                          <a:gd name="connsiteY3" fmla="*/ 810 h 3190"/>
                          <a:gd name="connsiteX4" fmla="*/ 228 w 10229"/>
                          <a:gd name="connsiteY4" fmla="*/ 143 h 3190"/>
                          <a:gd name="connsiteX5" fmla="*/ 895 w 10229"/>
                          <a:gd name="connsiteY5" fmla="*/ 143 h 3190"/>
                          <a:gd name="connsiteX6" fmla="*/ 2800 w 10229"/>
                          <a:gd name="connsiteY6" fmla="*/ 1000 h 3190"/>
                          <a:gd name="connsiteX7" fmla="*/ 4990 w 10229"/>
                          <a:gd name="connsiteY7" fmla="*/ 1286 h 3190"/>
                          <a:gd name="connsiteX8" fmla="*/ 9753 w 10229"/>
                          <a:gd name="connsiteY8" fmla="*/ 1381 h 3190"/>
                          <a:gd name="connsiteX9" fmla="*/ 10229 w 10229"/>
                          <a:gd name="connsiteY9" fmla="*/ 1857 h 3190"/>
                          <a:gd name="connsiteX10" fmla="*/ 9848 w 10229"/>
                          <a:gd name="connsiteY10" fmla="*/ 2429 h 3190"/>
                          <a:gd name="connsiteX11" fmla="*/ 5562 w 10229"/>
                          <a:gd name="connsiteY11" fmla="*/ 3191 h 31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10229" h="3190">
                            <a:moveTo>
                              <a:pt x="5562" y="3191"/>
                            </a:moveTo>
                            <a:cubicBezTo>
                              <a:pt x="5371" y="3191"/>
                              <a:pt x="5086" y="3191"/>
                              <a:pt x="4895" y="3191"/>
                            </a:cubicBezTo>
                            <a:cubicBezTo>
                              <a:pt x="4133" y="3096"/>
                              <a:pt x="3181" y="3000"/>
                              <a:pt x="2228" y="2619"/>
                            </a:cubicBezTo>
                            <a:cubicBezTo>
                              <a:pt x="1180" y="2238"/>
                              <a:pt x="418" y="1572"/>
                              <a:pt x="37" y="810"/>
                            </a:cubicBezTo>
                            <a:cubicBezTo>
                              <a:pt x="-58" y="619"/>
                              <a:pt x="37" y="333"/>
                              <a:pt x="228" y="143"/>
                            </a:cubicBezTo>
                            <a:cubicBezTo>
                              <a:pt x="418" y="-48"/>
                              <a:pt x="704" y="-48"/>
                              <a:pt x="895" y="143"/>
                            </a:cubicBezTo>
                            <a:cubicBezTo>
                              <a:pt x="1371" y="524"/>
                              <a:pt x="1942" y="810"/>
                              <a:pt x="2800" y="1000"/>
                            </a:cubicBezTo>
                            <a:cubicBezTo>
                              <a:pt x="3466" y="1191"/>
                              <a:pt x="4228" y="1286"/>
                              <a:pt x="4990" y="1286"/>
                            </a:cubicBezTo>
                            <a:cubicBezTo>
                              <a:pt x="6610" y="1381"/>
                              <a:pt x="8134" y="1286"/>
                              <a:pt x="9753" y="1381"/>
                            </a:cubicBezTo>
                            <a:cubicBezTo>
                              <a:pt x="10039" y="1381"/>
                              <a:pt x="10229" y="1572"/>
                              <a:pt x="10229" y="1857"/>
                            </a:cubicBezTo>
                            <a:cubicBezTo>
                              <a:pt x="10229" y="2143"/>
                              <a:pt x="10134" y="2334"/>
                              <a:pt x="9848" y="2429"/>
                            </a:cubicBezTo>
                            <a:cubicBezTo>
                              <a:pt x="8610" y="2905"/>
                              <a:pt x="7086" y="3191"/>
                              <a:pt x="5562" y="319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42" name="Graphic 1">
                      <a:extLst>
                        <a:ext uri="{FF2B5EF4-FFF2-40B4-BE49-F238E27FC236}">
                          <a16:creationId xmlns:a16="http://schemas.microsoft.com/office/drawing/2014/main" id="{1F775EAD-4218-4C38-B603-72E2115122A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7956" y="3137783"/>
                      <a:ext cx="4495" cy="3180"/>
                      <a:chOff x="5907956" y="3137783"/>
                      <a:chExt cx="4495" cy="3180"/>
                    </a:xfrm>
                    <a:solidFill>
                      <a:srgbClr val="3F1900"/>
                    </a:solidFill>
                  </p:grpSpPr>
                  <p:sp>
                    <p:nvSpPr>
                      <p:cNvPr id="1146" name="Freeform: Shape 1145">
                        <a:extLst>
                          <a:ext uri="{FF2B5EF4-FFF2-40B4-BE49-F238E27FC236}">
                            <a16:creationId xmlns:a16="http://schemas.microsoft.com/office/drawing/2014/main" id="{E0CBBF38-0016-4835-A00B-5EDE96158F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8557" y="3138487"/>
                        <a:ext cx="3323" cy="2008"/>
                      </a:xfrm>
                      <a:custGeom>
                        <a:avLst/>
                        <a:gdLst>
                          <a:gd name="connsiteX0" fmla="*/ 180 w 3323"/>
                          <a:gd name="connsiteY0" fmla="*/ 190 h 2008"/>
                          <a:gd name="connsiteX1" fmla="*/ 657 w 3323"/>
                          <a:gd name="connsiteY1" fmla="*/ 1143 h 2008"/>
                          <a:gd name="connsiteX2" fmla="*/ 1609 w 3323"/>
                          <a:gd name="connsiteY2" fmla="*/ 1238 h 2008"/>
                          <a:gd name="connsiteX3" fmla="*/ 2562 w 3323"/>
                          <a:gd name="connsiteY3" fmla="*/ 952 h 2008"/>
                          <a:gd name="connsiteX4" fmla="*/ 3324 w 3323"/>
                          <a:gd name="connsiteY4" fmla="*/ 0 h 2008"/>
                          <a:gd name="connsiteX5" fmla="*/ 3038 w 3323"/>
                          <a:gd name="connsiteY5" fmla="*/ 1334 h 2008"/>
                          <a:gd name="connsiteX6" fmla="*/ 1704 w 3323"/>
                          <a:gd name="connsiteY6" fmla="*/ 2000 h 2008"/>
                          <a:gd name="connsiteX7" fmla="*/ 180 w 3323"/>
                          <a:gd name="connsiteY7" fmla="*/ 1619 h 2008"/>
                          <a:gd name="connsiteX8" fmla="*/ 180 w 3323"/>
                          <a:gd name="connsiteY8" fmla="*/ 190 h 200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323" h="2008">
                            <a:moveTo>
                              <a:pt x="180" y="190"/>
                            </a:moveTo>
                            <a:cubicBezTo>
                              <a:pt x="276" y="571"/>
                              <a:pt x="466" y="1048"/>
                              <a:pt x="657" y="1143"/>
                            </a:cubicBezTo>
                            <a:cubicBezTo>
                              <a:pt x="942" y="1238"/>
                              <a:pt x="1228" y="1238"/>
                              <a:pt x="1609" y="1238"/>
                            </a:cubicBezTo>
                            <a:cubicBezTo>
                              <a:pt x="1990" y="1238"/>
                              <a:pt x="2371" y="1143"/>
                              <a:pt x="2562" y="952"/>
                            </a:cubicBezTo>
                            <a:cubicBezTo>
                              <a:pt x="2847" y="762"/>
                              <a:pt x="3038" y="381"/>
                              <a:pt x="3324" y="0"/>
                            </a:cubicBezTo>
                            <a:cubicBezTo>
                              <a:pt x="3324" y="476"/>
                              <a:pt x="3324" y="857"/>
                              <a:pt x="3038" y="1334"/>
                            </a:cubicBezTo>
                            <a:cubicBezTo>
                              <a:pt x="2752" y="1810"/>
                              <a:pt x="2085" y="2000"/>
                              <a:pt x="1704" y="2000"/>
                            </a:cubicBezTo>
                            <a:cubicBezTo>
                              <a:pt x="1228" y="2000"/>
                              <a:pt x="657" y="2096"/>
                              <a:pt x="180" y="1619"/>
                            </a:cubicBezTo>
                            <a:cubicBezTo>
                              <a:pt x="-105" y="1143"/>
                              <a:pt x="-10" y="571"/>
                              <a:pt x="180" y="19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47" name="Freeform: Shape 1146">
                        <a:extLst>
                          <a:ext uri="{FF2B5EF4-FFF2-40B4-BE49-F238E27FC236}">
                            <a16:creationId xmlns:a16="http://schemas.microsoft.com/office/drawing/2014/main" id="{E5863E39-A5BF-4D5B-9934-B8465487025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7956" y="3137783"/>
                        <a:ext cx="4495" cy="3180"/>
                      </a:xfrm>
                      <a:custGeom>
                        <a:avLst/>
                        <a:gdLst>
                          <a:gd name="connsiteX0" fmla="*/ 2019 w 4495"/>
                          <a:gd name="connsiteY0" fmla="*/ 3181 h 3180"/>
                          <a:gd name="connsiteX1" fmla="*/ 495 w 4495"/>
                          <a:gd name="connsiteY1" fmla="*/ 2609 h 3180"/>
                          <a:gd name="connsiteX2" fmla="*/ 305 w 4495"/>
                          <a:gd name="connsiteY2" fmla="*/ 609 h 3180"/>
                          <a:gd name="connsiteX3" fmla="*/ 876 w 4495"/>
                          <a:gd name="connsiteY3" fmla="*/ 323 h 3180"/>
                          <a:gd name="connsiteX4" fmla="*/ 1353 w 4495"/>
                          <a:gd name="connsiteY4" fmla="*/ 704 h 3180"/>
                          <a:gd name="connsiteX5" fmla="*/ 1543 w 4495"/>
                          <a:gd name="connsiteY5" fmla="*/ 1276 h 3180"/>
                          <a:gd name="connsiteX6" fmla="*/ 2210 w 4495"/>
                          <a:gd name="connsiteY6" fmla="*/ 1276 h 3180"/>
                          <a:gd name="connsiteX7" fmla="*/ 2877 w 4495"/>
                          <a:gd name="connsiteY7" fmla="*/ 1085 h 3180"/>
                          <a:gd name="connsiteX8" fmla="*/ 3162 w 4495"/>
                          <a:gd name="connsiteY8" fmla="*/ 704 h 3180"/>
                          <a:gd name="connsiteX9" fmla="*/ 3543 w 4495"/>
                          <a:gd name="connsiteY9" fmla="*/ 228 h 3180"/>
                          <a:gd name="connsiteX10" fmla="*/ 4115 w 4495"/>
                          <a:gd name="connsiteY10" fmla="*/ 37 h 3180"/>
                          <a:gd name="connsiteX11" fmla="*/ 4496 w 4495"/>
                          <a:gd name="connsiteY11" fmla="*/ 514 h 3180"/>
                          <a:gd name="connsiteX12" fmla="*/ 4210 w 4495"/>
                          <a:gd name="connsiteY12" fmla="*/ 2133 h 3180"/>
                          <a:gd name="connsiteX13" fmla="*/ 2400 w 4495"/>
                          <a:gd name="connsiteY13" fmla="*/ 3085 h 3180"/>
                          <a:gd name="connsiteX14" fmla="*/ 2019 w 4495"/>
                          <a:gd name="connsiteY14" fmla="*/ 3181 h 31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4495" h="3180">
                            <a:moveTo>
                              <a:pt x="2019" y="3181"/>
                            </a:moveTo>
                            <a:cubicBezTo>
                              <a:pt x="1543" y="3181"/>
                              <a:pt x="972" y="3085"/>
                              <a:pt x="495" y="2609"/>
                            </a:cubicBezTo>
                            <a:cubicBezTo>
                              <a:pt x="-76" y="2038"/>
                              <a:pt x="-171" y="1276"/>
                              <a:pt x="305" y="609"/>
                            </a:cubicBezTo>
                            <a:cubicBezTo>
                              <a:pt x="400" y="418"/>
                              <a:pt x="591" y="323"/>
                              <a:pt x="876" y="323"/>
                            </a:cubicBezTo>
                            <a:cubicBezTo>
                              <a:pt x="1067" y="323"/>
                              <a:pt x="1257" y="514"/>
                              <a:pt x="1353" y="704"/>
                            </a:cubicBezTo>
                            <a:cubicBezTo>
                              <a:pt x="1448" y="1180"/>
                              <a:pt x="1543" y="1276"/>
                              <a:pt x="1543" y="1276"/>
                            </a:cubicBezTo>
                            <a:cubicBezTo>
                              <a:pt x="1638" y="1276"/>
                              <a:pt x="1829" y="1276"/>
                              <a:pt x="2210" y="1276"/>
                            </a:cubicBezTo>
                            <a:cubicBezTo>
                              <a:pt x="2591" y="1276"/>
                              <a:pt x="2781" y="1180"/>
                              <a:pt x="2877" y="1085"/>
                            </a:cubicBezTo>
                            <a:cubicBezTo>
                              <a:pt x="2972" y="990"/>
                              <a:pt x="3067" y="895"/>
                              <a:pt x="3162" y="704"/>
                            </a:cubicBezTo>
                            <a:cubicBezTo>
                              <a:pt x="3258" y="514"/>
                              <a:pt x="3353" y="418"/>
                              <a:pt x="3543" y="228"/>
                            </a:cubicBezTo>
                            <a:cubicBezTo>
                              <a:pt x="3734" y="37"/>
                              <a:pt x="3924" y="-58"/>
                              <a:pt x="4115" y="37"/>
                            </a:cubicBezTo>
                            <a:cubicBezTo>
                              <a:pt x="4305" y="133"/>
                              <a:pt x="4496" y="323"/>
                              <a:pt x="4496" y="514"/>
                            </a:cubicBezTo>
                            <a:cubicBezTo>
                              <a:pt x="4496" y="990"/>
                              <a:pt x="4496" y="1561"/>
                              <a:pt x="4210" y="2133"/>
                            </a:cubicBezTo>
                            <a:cubicBezTo>
                              <a:pt x="3829" y="2704"/>
                              <a:pt x="3258" y="2990"/>
                              <a:pt x="2400" y="3085"/>
                            </a:cubicBezTo>
                            <a:cubicBezTo>
                              <a:pt x="2305" y="3181"/>
                              <a:pt x="2210" y="3181"/>
                              <a:pt x="2019" y="31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43" name="Graphic 1">
                      <a:extLst>
                        <a:ext uri="{FF2B5EF4-FFF2-40B4-BE49-F238E27FC236}">
                          <a16:creationId xmlns:a16="http://schemas.microsoft.com/office/drawing/2014/main" id="{18882A72-3074-4093-8BFA-6B5AA5D4D1E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12810" y="3137916"/>
                      <a:ext cx="6690" cy="4095"/>
                      <a:chOff x="5912810" y="3137916"/>
                      <a:chExt cx="6690" cy="4095"/>
                    </a:xfrm>
                    <a:solidFill>
                      <a:srgbClr val="3F1900"/>
                    </a:solidFill>
                  </p:grpSpPr>
                  <p:sp>
                    <p:nvSpPr>
                      <p:cNvPr id="1144" name="Freeform: Shape 1143">
                        <a:extLst>
                          <a:ext uri="{FF2B5EF4-FFF2-40B4-BE49-F238E27FC236}">
                            <a16:creationId xmlns:a16="http://schemas.microsoft.com/office/drawing/2014/main" id="{AE6AB68C-7647-40B0-89DC-05DEE63CA1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13330" y="3138582"/>
                        <a:ext cx="5694" cy="2914"/>
                      </a:xfrm>
                      <a:custGeom>
                        <a:avLst/>
                        <a:gdLst>
                          <a:gd name="connsiteX0" fmla="*/ 75 w 5694"/>
                          <a:gd name="connsiteY0" fmla="*/ 0 h 2914"/>
                          <a:gd name="connsiteX1" fmla="*/ 932 w 5694"/>
                          <a:gd name="connsiteY1" fmla="*/ 1429 h 2914"/>
                          <a:gd name="connsiteX2" fmla="*/ 2170 w 5694"/>
                          <a:gd name="connsiteY2" fmla="*/ 2000 h 2914"/>
                          <a:gd name="connsiteX3" fmla="*/ 3980 w 5694"/>
                          <a:gd name="connsiteY3" fmla="*/ 2286 h 2914"/>
                          <a:gd name="connsiteX4" fmla="*/ 5694 w 5694"/>
                          <a:gd name="connsiteY4" fmla="*/ 2667 h 2914"/>
                          <a:gd name="connsiteX5" fmla="*/ 3885 w 5694"/>
                          <a:gd name="connsiteY5" fmla="*/ 2857 h 2914"/>
                          <a:gd name="connsiteX6" fmla="*/ 2170 w 5694"/>
                          <a:gd name="connsiteY6" fmla="*/ 2762 h 2914"/>
                          <a:gd name="connsiteX7" fmla="*/ 1122 w 5694"/>
                          <a:gd name="connsiteY7" fmla="*/ 2477 h 2914"/>
                          <a:gd name="connsiteX8" fmla="*/ 456 w 5694"/>
                          <a:gd name="connsiteY8" fmla="*/ 1715 h 2914"/>
                          <a:gd name="connsiteX9" fmla="*/ 75 w 5694"/>
                          <a:gd name="connsiteY9" fmla="*/ 0 h 291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5694" h="2914">
                            <a:moveTo>
                              <a:pt x="75" y="0"/>
                            </a:moveTo>
                            <a:cubicBezTo>
                              <a:pt x="170" y="571"/>
                              <a:pt x="551" y="1048"/>
                              <a:pt x="932" y="1429"/>
                            </a:cubicBezTo>
                            <a:cubicBezTo>
                              <a:pt x="1313" y="1810"/>
                              <a:pt x="1599" y="2000"/>
                              <a:pt x="2170" y="2000"/>
                            </a:cubicBezTo>
                            <a:cubicBezTo>
                              <a:pt x="2742" y="2000"/>
                              <a:pt x="3408" y="2096"/>
                              <a:pt x="3980" y="2286"/>
                            </a:cubicBezTo>
                            <a:cubicBezTo>
                              <a:pt x="4551" y="2477"/>
                              <a:pt x="5123" y="2572"/>
                              <a:pt x="5694" y="2667"/>
                            </a:cubicBezTo>
                            <a:cubicBezTo>
                              <a:pt x="5123" y="2953"/>
                              <a:pt x="4456" y="2953"/>
                              <a:pt x="3885" y="2857"/>
                            </a:cubicBezTo>
                            <a:cubicBezTo>
                              <a:pt x="3313" y="2857"/>
                              <a:pt x="2742" y="2762"/>
                              <a:pt x="2170" y="2762"/>
                            </a:cubicBezTo>
                            <a:cubicBezTo>
                              <a:pt x="1884" y="2762"/>
                              <a:pt x="1503" y="2667"/>
                              <a:pt x="1122" y="2477"/>
                            </a:cubicBezTo>
                            <a:cubicBezTo>
                              <a:pt x="837" y="2286"/>
                              <a:pt x="551" y="2000"/>
                              <a:pt x="456" y="1715"/>
                            </a:cubicBezTo>
                            <a:cubicBezTo>
                              <a:pt x="75" y="1238"/>
                              <a:pt x="-116" y="571"/>
                              <a:pt x="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45" name="Freeform: Shape 1144">
                        <a:extLst>
                          <a:ext uri="{FF2B5EF4-FFF2-40B4-BE49-F238E27FC236}">
                            <a16:creationId xmlns:a16="http://schemas.microsoft.com/office/drawing/2014/main" id="{AA689657-85E1-4B77-BC51-D71E5F203B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12810" y="3137916"/>
                        <a:ext cx="6690" cy="4095"/>
                      </a:xfrm>
                      <a:custGeom>
                        <a:avLst/>
                        <a:gdLst>
                          <a:gd name="connsiteX0" fmla="*/ 4786 w 6690"/>
                          <a:gd name="connsiteY0" fmla="*/ 4096 h 4095"/>
                          <a:gd name="connsiteX1" fmla="*/ 4214 w 6690"/>
                          <a:gd name="connsiteY1" fmla="*/ 4096 h 4095"/>
                          <a:gd name="connsiteX2" fmla="*/ 3547 w 6690"/>
                          <a:gd name="connsiteY2" fmla="*/ 4000 h 4095"/>
                          <a:gd name="connsiteX3" fmla="*/ 2595 w 6690"/>
                          <a:gd name="connsiteY3" fmla="*/ 3905 h 4095"/>
                          <a:gd name="connsiteX4" fmla="*/ 1261 w 6690"/>
                          <a:gd name="connsiteY4" fmla="*/ 3524 h 4095"/>
                          <a:gd name="connsiteX5" fmla="*/ 404 w 6690"/>
                          <a:gd name="connsiteY5" fmla="*/ 2572 h 4095"/>
                          <a:gd name="connsiteX6" fmla="*/ 118 w 6690"/>
                          <a:gd name="connsiteY6" fmla="*/ 381 h 4095"/>
                          <a:gd name="connsiteX7" fmla="*/ 690 w 6690"/>
                          <a:gd name="connsiteY7" fmla="*/ 0 h 4095"/>
                          <a:gd name="connsiteX8" fmla="*/ 690 w 6690"/>
                          <a:gd name="connsiteY8" fmla="*/ 0 h 4095"/>
                          <a:gd name="connsiteX9" fmla="*/ 1166 w 6690"/>
                          <a:gd name="connsiteY9" fmla="*/ 381 h 4095"/>
                          <a:gd name="connsiteX10" fmla="*/ 1833 w 6690"/>
                          <a:gd name="connsiteY10" fmla="*/ 1619 h 4095"/>
                          <a:gd name="connsiteX11" fmla="*/ 2595 w 6690"/>
                          <a:gd name="connsiteY11" fmla="*/ 2000 h 4095"/>
                          <a:gd name="connsiteX12" fmla="*/ 2595 w 6690"/>
                          <a:gd name="connsiteY12" fmla="*/ 2000 h 4095"/>
                          <a:gd name="connsiteX13" fmla="*/ 4595 w 6690"/>
                          <a:gd name="connsiteY13" fmla="*/ 2286 h 4095"/>
                          <a:gd name="connsiteX14" fmla="*/ 6214 w 6690"/>
                          <a:gd name="connsiteY14" fmla="*/ 2667 h 4095"/>
                          <a:gd name="connsiteX15" fmla="*/ 6691 w 6690"/>
                          <a:gd name="connsiteY15" fmla="*/ 3143 h 4095"/>
                          <a:gd name="connsiteX16" fmla="*/ 6405 w 6690"/>
                          <a:gd name="connsiteY16" fmla="*/ 3715 h 4095"/>
                          <a:gd name="connsiteX17" fmla="*/ 4786 w 6690"/>
                          <a:gd name="connsiteY17" fmla="*/ 4096 h 40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6690" h="4095">
                            <a:moveTo>
                              <a:pt x="4786" y="4096"/>
                            </a:moveTo>
                            <a:cubicBezTo>
                              <a:pt x="4595" y="4096"/>
                              <a:pt x="4405" y="4096"/>
                              <a:pt x="4214" y="4096"/>
                            </a:cubicBezTo>
                            <a:cubicBezTo>
                              <a:pt x="3928" y="4096"/>
                              <a:pt x="3738" y="4096"/>
                              <a:pt x="3547" y="4000"/>
                            </a:cubicBezTo>
                            <a:cubicBezTo>
                              <a:pt x="3262" y="4000"/>
                              <a:pt x="2881" y="3905"/>
                              <a:pt x="2595" y="3905"/>
                            </a:cubicBezTo>
                            <a:cubicBezTo>
                              <a:pt x="2309" y="3905"/>
                              <a:pt x="1738" y="3905"/>
                              <a:pt x="1261" y="3524"/>
                            </a:cubicBezTo>
                            <a:cubicBezTo>
                              <a:pt x="880" y="3238"/>
                              <a:pt x="595" y="2953"/>
                              <a:pt x="404" y="2572"/>
                            </a:cubicBezTo>
                            <a:cubicBezTo>
                              <a:pt x="118" y="2000"/>
                              <a:pt x="-167" y="1238"/>
                              <a:pt x="118" y="381"/>
                            </a:cubicBezTo>
                            <a:cubicBezTo>
                              <a:pt x="214" y="190"/>
                              <a:pt x="404" y="0"/>
                              <a:pt x="690" y="0"/>
                            </a:cubicBezTo>
                            <a:cubicBezTo>
                              <a:pt x="690" y="0"/>
                              <a:pt x="690" y="0"/>
                              <a:pt x="690" y="0"/>
                            </a:cubicBezTo>
                            <a:cubicBezTo>
                              <a:pt x="976" y="0"/>
                              <a:pt x="1166" y="190"/>
                              <a:pt x="1166" y="381"/>
                            </a:cubicBezTo>
                            <a:cubicBezTo>
                              <a:pt x="1261" y="857"/>
                              <a:pt x="1547" y="1238"/>
                              <a:pt x="1833" y="1619"/>
                            </a:cubicBezTo>
                            <a:cubicBezTo>
                              <a:pt x="2119" y="1905"/>
                              <a:pt x="2309" y="2000"/>
                              <a:pt x="2595" y="2000"/>
                            </a:cubicBezTo>
                            <a:cubicBezTo>
                              <a:pt x="2595" y="2000"/>
                              <a:pt x="2595" y="2000"/>
                              <a:pt x="2595" y="2000"/>
                            </a:cubicBezTo>
                            <a:cubicBezTo>
                              <a:pt x="3357" y="2000"/>
                              <a:pt x="4119" y="2191"/>
                              <a:pt x="4595" y="2286"/>
                            </a:cubicBezTo>
                            <a:cubicBezTo>
                              <a:pt x="5071" y="2477"/>
                              <a:pt x="5643" y="2572"/>
                              <a:pt x="6214" y="2667"/>
                            </a:cubicBezTo>
                            <a:cubicBezTo>
                              <a:pt x="6500" y="2667"/>
                              <a:pt x="6691" y="2857"/>
                              <a:pt x="6691" y="3143"/>
                            </a:cubicBezTo>
                            <a:cubicBezTo>
                              <a:pt x="6691" y="3334"/>
                              <a:pt x="6595" y="3619"/>
                              <a:pt x="6405" y="3715"/>
                            </a:cubicBezTo>
                            <a:cubicBezTo>
                              <a:pt x="5833" y="4000"/>
                              <a:pt x="5262" y="4096"/>
                              <a:pt x="4786" y="409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1104" name="Graphic 1">
                    <a:extLst>
                      <a:ext uri="{FF2B5EF4-FFF2-40B4-BE49-F238E27FC236}">
                        <a16:creationId xmlns:a16="http://schemas.microsoft.com/office/drawing/2014/main" id="{7D9E7DBD-2D7C-40A3-8390-EC71E8F72AE7}"/>
                      </a:ext>
                    </a:extLst>
                  </p:cNvPr>
                  <p:cNvGrpSpPr/>
                  <p:nvPr/>
                </p:nvGrpSpPr>
                <p:grpSpPr>
                  <a:xfrm>
                    <a:off x="5956243" y="3121613"/>
                    <a:ext cx="17835" cy="14873"/>
                    <a:chOff x="5956243" y="3121613"/>
                    <a:chExt cx="17835" cy="14873"/>
                  </a:xfrm>
                  <a:solidFill>
                    <a:srgbClr val="3F1900"/>
                  </a:solidFill>
                </p:grpSpPr>
                <p:grpSp>
                  <p:nvGrpSpPr>
                    <p:cNvPr id="1128" name="Graphic 1">
                      <a:extLst>
                        <a:ext uri="{FF2B5EF4-FFF2-40B4-BE49-F238E27FC236}">
                          <a16:creationId xmlns:a16="http://schemas.microsoft.com/office/drawing/2014/main" id="{0661618F-04DF-46CB-9914-84DBC9D5D95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8701" y="3124866"/>
                      <a:ext cx="11153" cy="11620"/>
                      <a:chOff x="5958701" y="3124866"/>
                      <a:chExt cx="11153" cy="11620"/>
                    </a:xfrm>
                    <a:solidFill>
                      <a:srgbClr val="3F1900"/>
                    </a:solidFill>
                  </p:grpSpPr>
                  <p:sp>
                    <p:nvSpPr>
                      <p:cNvPr id="1138" name="Freeform: Shape 1137">
                        <a:extLst>
                          <a:ext uri="{FF2B5EF4-FFF2-40B4-BE49-F238E27FC236}">
                            <a16:creationId xmlns:a16="http://schemas.microsoft.com/office/drawing/2014/main" id="{B6749BAE-B1C3-4031-8DC3-576A06ABF2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9368" y="3125621"/>
                        <a:ext cx="9948" cy="10452"/>
                      </a:xfrm>
                      <a:custGeom>
                        <a:avLst/>
                        <a:gdLst>
                          <a:gd name="connsiteX0" fmla="*/ 9853 w 9948"/>
                          <a:gd name="connsiteY0" fmla="*/ 9532 h 10452"/>
                          <a:gd name="connsiteX1" fmla="*/ 5091 w 9948"/>
                          <a:gd name="connsiteY1" fmla="*/ 9723 h 10452"/>
                          <a:gd name="connsiteX2" fmla="*/ 2709 w 9948"/>
                          <a:gd name="connsiteY2" fmla="*/ 9723 h 10452"/>
                          <a:gd name="connsiteX3" fmla="*/ 614 w 9948"/>
                          <a:gd name="connsiteY3" fmla="*/ 10199 h 10452"/>
                          <a:gd name="connsiteX4" fmla="*/ 328 w 9948"/>
                          <a:gd name="connsiteY4" fmla="*/ 9723 h 10452"/>
                          <a:gd name="connsiteX5" fmla="*/ 2614 w 9948"/>
                          <a:gd name="connsiteY5" fmla="*/ 8199 h 10452"/>
                          <a:gd name="connsiteX6" fmla="*/ 2995 w 9948"/>
                          <a:gd name="connsiteY6" fmla="*/ 8770 h 10452"/>
                          <a:gd name="connsiteX7" fmla="*/ 2424 w 9948"/>
                          <a:gd name="connsiteY7" fmla="*/ 8961 h 10452"/>
                          <a:gd name="connsiteX8" fmla="*/ 1757 w 9948"/>
                          <a:gd name="connsiteY8" fmla="*/ 8961 h 10452"/>
                          <a:gd name="connsiteX9" fmla="*/ 519 w 9948"/>
                          <a:gd name="connsiteY9" fmla="*/ 8104 h 10452"/>
                          <a:gd name="connsiteX10" fmla="*/ 42 w 9948"/>
                          <a:gd name="connsiteY10" fmla="*/ 5913 h 10452"/>
                          <a:gd name="connsiteX11" fmla="*/ 42 w 9948"/>
                          <a:gd name="connsiteY11" fmla="*/ 3722 h 10452"/>
                          <a:gd name="connsiteX12" fmla="*/ 233 w 9948"/>
                          <a:gd name="connsiteY12" fmla="*/ 1531 h 10452"/>
                          <a:gd name="connsiteX13" fmla="*/ 2233 w 9948"/>
                          <a:gd name="connsiteY13" fmla="*/ 7 h 10452"/>
                          <a:gd name="connsiteX14" fmla="*/ 4043 w 9948"/>
                          <a:gd name="connsiteY14" fmla="*/ 1722 h 10452"/>
                          <a:gd name="connsiteX15" fmla="*/ 4233 w 9948"/>
                          <a:gd name="connsiteY15" fmla="*/ 6103 h 10452"/>
                          <a:gd name="connsiteX16" fmla="*/ 3948 w 9948"/>
                          <a:gd name="connsiteY16" fmla="*/ 5818 h 10452"/>
                          <a:gd name="connsiteX17" fmla="*/ 6234 w 9948"/>
                          <a:gd name="connsiteY17" fmla="*/ 4484 h 10452"/>
                          <a:gd name="connsiteX18" fmla="*/ 7567 w 9948"/>
                          <a:gd name="connsiteY18" fmla="*/ 3627 h 10452"/>
                          <a:gd name="connsiteX19" fmla="*/ 9282 w 9948"/>
                          <a:gd name="connsiteY19" fmla="*/ 3913 h 10452"/>
                          <a:gd name="connsiteX20" fmla="*/ 9186 w 9948"/>
                          <a:gd name="connsiteY20" fmla="*/ 4770 h 10452"/>
                          <a:gd name="connsiteX21" fmla="*/ 8805 w 9948"/>
                          <a:gd name="connsiteY21" fmla="*/ 5437 h 10452"/>
                          <a:gd name="connsiteX22" fmla="*/ 8520 w 9948"/>
                          <a:gd name="connsiteY22" fmla="*/ 6770 h 10452"/>
                          <a:gd name="connsiteX23" fmla="*/ 9948 w 9948"/>
                          <a:gd name="connsiteY23" fmla="*/ 9247 h 10452"/>
                          <a:gd name="connsiteX24" fmla="*/ 8329 w 9948"/>
                          <a:gd name="connsiteY24" fmla="*/ 6770 h 10452"/>
                          <a:gd name="connsiteX25" fmla="*/ 8901 w 9948"/>
                          <a:gd name="connsiteY25" fmla="*/ 4103 h 10452"/>
                          <a:gd name="connsiteX26" fmla="*/ 7758 w 9948"/>
                          <a:gd name="connsiteY26" fmla="*/ 4008 h 10452"/>
                          <a:gd name="connsiteX27" fmla="*/ 6615 w 9948"/>
                          <a:gd name="connsiteY27" fmla="*/ 4770 h 10452"/>
                          <a:gd name="connsiteX28" fmla="*/ 5472 w 9948"/>
                          <a:gd name="connsiteY28" fmla="*/ 5722 h 10452"/>
                          <a:gd name="connsiteX29" fmla="*/ 3852 w 9948"/>
                          <a:gd name="connsiteY29" fmla="*/ 6389 h 10452"/>
                          <a:gd name="connsiteX30" fmla="*/ 3567 w 9948"/>
                          <a:gd name="connsiteY30" fmla="*/ 6103 h 10452"/>
                          <a:gd name="connsiteX31" fmla="*/ 3567 w 9948"/>
                          <a:gd name="connsiteY31" fmla="*/ 6103 h 10452"/>
                          <a:gd name="connsiteX32" fmla="*/ 3376 w 9948"/>
                          <a:gd name="connsiteY32" fmla="*/ 1912 h 10452"/>
                          <a:gd name="connsiteX33" fmla="*/ 2233 w 9948"/>
                          <a:gd name="connsiteY33" fmla="*/ 769 h 10452"/>
                          <a:gd name="connsiteX34" fmla="*/ 1090 w 9948"/>
                          <a:gd name="connsiteY34" fmla="*/ 1817 h 10452"/>
                          <a:gd name="connsiteX35" fmla="*/ 900 w 9948"/>
                          <a:gd name="connsiteY35" fmla="*/ 3817 h 10452"/>
                          <a:gd name="connsiteX36" fmla="*/ 900 w 9948"/>
                          <a:gd name="connsiteY36" fmla="*/ 5913 h 10452"/>
                          <a:gd name="connsiteX37" fmla="*/ 1281 w 9948"/>
                          <a:gd name="connsiteY37" fmla="*/ 7913 h 10452"/>
                          <a:gd name="connsiteX38" fmla="*/ 2709 w 9948"/>
                          <a:gd name="connsiteY38" fmla="*/ 8294 h 10452"/>
                          <a:gd name="connsiteX39" fmla="*/ 2709 w 9948"/>
                          <a:gd name="connsiteY39" fmla="*/ 8294 h 10452"/>
                          <a:gd name="connsiteX40" fmla="*/ 3186 w 9948"/>
                          <a:gd name="connsiteY40" fmla="*/ 8485 h 10452"/>
                          <a:gd name="connsiteX41" fmla="*/ 3090 w 9948"/>
                          <a:gd name="connsiteY41" fmla="*/ 8866 h 10452"/>
                          <a:gd name="connsiteX42" fmla="*/ 709 w 9948"/>
                          <a:gd name="connsiteY42" fmla="*/ 10390 h 10452"/>
                          <a:gd name="connsiteX43" fmla="*/ 328 w 9948"/>
                          <a:gd name="connsiteY43" fmla="*/ 10294 h 10452"/>
                          <a:gd name="connsiteX44" fmla="*/ 423 w 9948"/>
                          <a:gd name="connsiteY44" fmla="*/ 9913 h 10452"/>
                          <a:gd name="connsiteX45" fmla="*/ 2900 w 9948"/>
                          <a:gd name="connsiteY45" fmla="*/ 9437 h 10452"/>
                          <a:gd name="connsiteX46" fmla="*/ 5281 w 9948"/>
                          <a:gd name="connsiteY46" fmla="*/ 9532 h 10452"/>
                          <a:gd name="connsiteX47" fmla="*/ 9853 w 9948"/>
                          <a:gd name="connsiteY47" fmla="*/ 9532 h 104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</a:cxnLst>
                        <a:rect l="l" t="t" r="r" b="b"/>
                        <a:pathLst>
                          <a:path w="9948" h="10452">
                            <a:moveTo>
                              <a:pt x="9853" y="9532"/>
                            </a:moveTo>
                            <a:lnTo>
                              <a:pt x="5091" y="9723"/>
                            </a:lnTo>
                            <a:cubicBezTo>
                              <a:pt x="4329" y="9723"/>
                              <a:pt x="3471" y="9723"/>
                              <a:pt x="2709" y="9723"/>
                            </a:cubicBezTo>
                            <a:cubicBezTo>
                              <a:pt x="1947" y="9723"/>
                              <a:pt x="1185" y="9818"/>
                              <a:pt x="614" y="10199"/>
                            </a:cubicBezTo>
                            <a:lnTo>
                              <a:pt x="328" y="9723"/>
                            </a:lnTo>
                            <a:lnTo>
                              <a:pt x="2614" y="8199"/>
                            </a:lnTo>
                            <a:lnTo>
                              <a:pt x="2995" y="8770"/>
                            </a:lnTo>
                            <a:cubicBezTo>
                              <a:pt x="2805" y="8866"/>
                              <a:pt x="2614" y="8866"/>
                              <a:pt x="2424" y="8961"/>
                            </a:cubicBezTo>
                            <a:cubicBezTo>
                              <a:pt x="2233" y="8961"/>
                              <a:pt x="1947" y="9056"/>
                              <a:pt x="1757" y="8961"/>
                            </a:cubicBezTo>
                            <a:cubicBezTo>
                              <a:pt x="995" y="8866"/>
                              <a:pt x="709" y="8485"/>
                              <a:pt x="519" y="8104"/>
                            </a:cubicBezTo>
                            <a:cubicBezTo>
                              <a:pt x="138" y="7342"/>
                              <a:pt x="42" y="6580"/>
                              <a:pt x="42" y="5913"/>
                            </a:cubicBezTo>
                            <a:cubicBezTo>
                              <a:pt x="-53" y="5151"/>
                              <a:pt x="42" y="4484"/>
                              <a:pt x="42" y="3722"/>
                            </a:cubicBezTo>
                            <a:cubicBezTo>
                              <a:pt x="138" y="2960"/>
                              <a:pt x="42" y="2293"/>
                              <a:pt x="233" y="1531"/>
                            </a:cubicBezTo>
                            <a:cubicBezTo>
                              <a:pt x="423" y="769"/>
                              <a:pt x="1185" y="-88"/>
                              <a:pt x="2233" y="7"/>
                            </a:cubicBezTo>
                            <a:cubicBezTo>
                              <a:pt x="3281" y="103"/>
                              <a:pt x="3852" y="960"/>
                              <a:pt x="4043" y="1722"/>
                            </a:cubicBezTo>
                            <a:cubicBezTo>
                              <a:pt x="4424" y="3246"/>
                              <a:pt x="4138" y="4675"/>
                              <a:pt x="4233" y="6103"/>
                            </a:cubicBezTo>
                            <a:lnTo>
                              <a:pt x="3948" y="5818"/>
                            </a:lnTo>
                            <a:cubicBezTo>
                              <a:pt x="4710" y="5818"/>
                              <a:pt x="5472" y="5056"/>
                              <a:pt x="6234" y="4484"/>
                            </a:cubicBezTo>
                            <a:cubicBezTo>
                              <a:pt x="6615" y="4198"/>
                              <a:pt x="7091" y="3817"/>
                              <a:pt x="7567" y="3627"/>
                            </a:cubicBezTo>
                            <a:cubicBezTo>
                              <a:pt x="8139" y="3436"/>
                              <a:pt x="8805" y="3436"/>
                              <a:pt x="9282" y="3913"/>
                            </a:cubicBezTo>
                            <a:cubicBezTo>
                              <a:pt x="9472" y="4294"/>
                              <a:pt x="9282" y="4579"/>
                              <a:pt x="9186" y="4770"/>
                            </a:cubicBezTo>
                            <a:cubicBezTo>
                              <a:pt x="9091" y="4960"/>
                              <a:pt x="8901" y="5246"/>
                              <a:pt x="8805" y="5437"/>
                            </a:cubicBezTo>
                            <a:cubicBezTo>
                              <a:pt x="8520" y="5818"/>
                              <a:pt x="8424" y="6294"/>
                              <a:pt x="8520" y="6770"/>
                            </a:cubicBezTo>
                            <a:cubicBezTo>
                              <a:pt x="8615" y="7723"/>
                              <a:pt x="9472" y="8389"/>
                              <a:pt x="9948" y="9247"/>
                            </a:cubicBezTo>
                            <a:cubicBezTo>
                              <a:pt x="9472" y="8389"/>
                              <a:pt x="8520" y="7818"/>
                              <a:pt x="8329" y="6770"/>
                            </a:cubicBezTo>
                            <a:cubicBezTo>
                              <a:pt x="7948" y="5722"/>
                              <a:pt x="9091" y="4675"/>
                              <a:pt x="8901" y="4103"/>
                            </a:cubicBezTo>
                            <a:cubicBezTo>
                              <a:pt x="8710" y="3913"/>
                              <a:pt x="8139" y="3817"/>
                              <a:pt x="7758" y="4008"/>
                            </a:cubicBezTo>
                            <a:cubicBezTo>
                              <a:pt x="7377" y="4198"/>
                              <a:pt x="6996" y="4484"/>
                              <a:pt x="6615" y="4770"/>
                            </a:cubicBezTo>
                            <a:cubicBezTo>
                              <a:pt x="6234" y="5056"/>
                              <a:pt x="5853" y="5437"/>
                              <a:pt x="5472" y="5722"/>
                            </a:cubicBezTo>
                            <a:cubicBezTo>
                              <a:pt x="5091" y="6008"/>
                              <a:pt x="4519" y="6389"/>
                              <a:pt x="3852" y="6389"/>
                            </a:cubicBezTo>
                            <a:cubicBezTo>
                              <a:pt x="3662" y="6389"/>
                              <a:pt x="3567" y="6294"/>
                              <a:pt x="3567" y="6103"/>
                            </a:cubicBezTo>
                            <a:lnTo>
                              <a:pt x="3567" y="6103"/>
                            </a:lnTo>
                            <a:cubicBezTo>
                              <a:pt x="3471" y="4675"/>
                              <a:pt x="3757" y="3151"/>
                              <a:pt x="3376" y="1912"/>
                            </a:cubicBezTo>
                            <a:cubicBezTo>
                              <a:pt x="3186" y="1341"/>
                              <a:pt x="2709" y="769"/>
                              <a:pt x="2233" y="769"/>
                            </a:cubicBezTo>
                            <a:cubicBezTo>
                              <a:pt x="1757" y="769"/>
                              <a:pt x="1281" y="1246"/>
                              <a:pt x="1090" y="1817"/>
                            </a:cubicBezTo>
                            <a:cubicBezTo>
                              <a:pt x="900" y="2389"/>
                              <a:pt x="900" y="3151"/>
                              <a:pt x="900" y="3817"/>
                            </a:cubicBezTo>
                            <a:cubicBezTo>
                              <a:pt x="900" y="4484"/>
                              <a:pt x="804" y="5246"/>
                              <a:pt x="900" y="5913"/>
                            </a:cubicBezTo>
                            <a:cubicBezTo>
                              <a:pt x="900" y="6580"/>
                              <a:pt x="995" y="7342"/>
                              <a:pt x="1281" y="7913"/>
                            </a:cubicBezTo>
                            <a:cubicBezTo>
                              <a:pt x="1566" y="8485"/>
                              <a:pt x="2043" y="8580"/>
                              <a:pt x="2709" y="8294"/>
                            </a:cubicBezTo>
                            <a:lnTo>
                              <a:pt x="2709" y="8294"/>
                            </a:lnTo>
                            <a:cubicBezTo>
                              <a:pt x="2900" y="8199"/>
                              <a:pt x="3090" y="8294"/>
                              <a:pt x="3186" y="8485"/>
                            </a:cubicBezTo>
                            <a:cubicBezTo>
                              <a:pt x="3281" y="8675"/>
                              <a:pt x="3186" y="8770"/>
                              <a:pt x="3090" y="8866"/>
                            </a:cubicBezTo>
                            <a:lnTo>
                              <a:pt x="709" y="10390"/>
                            </a:lnTo>
                            <a:cubicBezTo>
                              <a:pt x="614" y="10485"/>
                              <a:pt x="423" y="10485"/>
                              <a:pt x="328" y="10294"/>
                            </a:cubicBezTo>
                            <a:cubicBezTo>
                              <a:pt x="233" y="10199"/>
                              <a:pt x="233" y="10009"/>
                              <a:pt x="423" y="9913"/>
                            </a:cubicBezTo>
                            <a:cubicBezTo>
                              <a:pt x="1185" y="9437"/>
                              <a:pt x="2138" y="9437"/>
                              <a:pt x="2900" y="9437"/>
                            </a:cubicBezTo>
                            <a:cubicBezTo>
                              <a:pt x="3757" y="9532"/>
                              <a:pt x="4519" y="9532"/>
                              <a:pt x="5281" y="9532"/>
                            </a:cubicBezTo>
                            <a:lnTo>
                              <a:pt x="9853" y="9532"/>
                            </a:ln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39" name="Freeform: Shape 1138">
                        <a:extLst>
                          <a:ext uri="{FF2B5EF4-FFF2-40B4-BE49-F238E27FC236}">
                            <a16:creationId xmlns:a16="http://schemas.microsoft.com/office/drawing/2014/main" id="{57CBE995-F9C2-4CDA-B6A4-B3FB2FE14E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8701" y="3124866"/>
                        <a:ext cx="11153" cy="11620"/>
                      </a:xfrm>
                      <a:custGeom>
                        <a:avLst/>
                        <a:gdLst>
                          <a:gd name="connsiteX0" fmla="*/ 1090 w 11153"/>
                          <a:gd name="connsiteY0" fmla="*/ 11621 h 11620"/>
                          <a:gd name="connsiteX1" fmla="*/ 900 w 11153"/>
                          <a:gd name="connsiteY1" fmla="*/ 11621 h 11620"/>
                          <a:gd name="connsiteX2" fmla="*/ 328 w 11153"/>
                          <a:gd name="connsiteY2" fmla="*/ 11240 h 11620"/>
                          <a:gd name="connsiteX3" fmla="*/ 519 w 11153"/>
                          <a:gd name="connsiteY3" fmla="*/ 10097 h 11620"/>
                          <a:gd name="connsiteX4" fmla="*/ 519 w 11153"/>
                          <a:gd name="connsiteY4" fmla="*/ 10097 h 11620"/>
                          <a:gd name="connsiteX5" fmla="*/ 519 w 11153"/>
                          <a:gd name="connsiteY5" fmla="*/ 10097 h 11620"/>
                          <a:gd name="connsiteX6" fmla="*/ 1090 w 11153"/>
                          <a:gd name="connsiteY6" fmla="*/ 9716 h 11620"/>
                          <a:gd name="connsiteX7" fmla="*/ 614 w 11153"/>
                          <a:gd name="connsiteY7" fmla="*/ 9144 h 11620"/>
                          <a:gd name="connsiteX8" fmla="*/ 42 w 11153"/>
                          <a:gd name="connsiteY8" fmla="*/ 6668 h 11620"/>
                          <a:gd name="connsiteX9" fmla="*/ 42 w 11153"/>
                          <a:gd name="connsiteY9" fmla="*/ 4382 h 11620"/>
                          <a:gd name="connsiteX10" fmla="*/ 42 w 11153"/>
                          <a:gd name="connsiteY10" fmla="*/ 3715 h 11620"/>
                          <a:gd name="connsiteX11" fmla="*/ 233 w 11153"/>
                          <a:gd name="connsiteY11" fmla="*/ 2000 h 11620"/>
                          <a:gd name="connsiteX12" fmla="*/ 2614 w 11153"/>
                          <a:gd name="connsiteY12" fmla="*/ 0 h 11620"/>
                          <a:gd name="connsiteX13" fmla="*/ 2805 w 11153"/>
                          <a:gd name="connsiteY13" fmla="*/ 0 h 11620"/>
                          <a:gd name="connsiteX14" fmla="*/ 5091 w 11153"/>
                          <a:gd name="connsiteY14" fmla="*/ 2096 h 11620"/>
                          <a:gd name="connsiteX15" fmla="*/ 5281 w 11153"/>
                          <a:gd name="connsiteY15" fmla="*/ 5143 h 11620"/>
                          <a:gd name="connsiteX16" fmla="*/ 5281 w 11153"/>
                          <a:gd name="connsiteY16" fmla="*/ 5334 h 11620"/>
                          <a:gd name="connsiteX17" fmla="*/ 5948 w 11153"/>
                          <a:gd name="connsiteY17" fmla="*/ 4858 h 11620"/>
                          <a:gd name="connsiteX18" fmla="*/ 6424 w 11153"/>
                          <a:gd name="connsiteY18" fmla="*/ 4477 h 11620"/>
                          <a:gd name="connsiteX19" fmla="*/ 7948 w 11153"/>
                          <a:gd name="connsiteY19" fmla="*/ 3620 h 11620"/>
                          <a:gd name="connsiteX20" fmla="*/ 10234 w 11153"/>
                          <a:gd name="connsiteY20" fmla="*/ 4096 h 11620"/>
                          <a:gd name="connsiteX21" fmla="*/ 10234 w 11153"/>
                          <a:gd name="connsiteY21" fmla="*/ 5525 h 11620"/>
                          <a:gd name="connsiteX22" fmla="*/ 9948 w 11153"/>
                          <a:gd name="connsiteY22" fmla="*/ 6001 h 11620"/>
                          <a:gd name="connsiteX23" fmla="*/ 9853 w 11153"/>
                          <a:gd name="connsiteY23" fmla="*/ 6191 h 11620"/>
                          <a:gd name="connsiteX24" fmla="*/ 9663 w 11153"/>
                          <a:gd name="connsiteY24" fmla="*/ 7144 h 11620"/>
                          <a:gd name="connsiteX25" fmla="*/ 10425 w 11153"/>
                          <a:gd name="connsiteY25" fmla="*/ 8477 h 11620"/>
                          <a:gd name="connsiteX26" fmla="*/ 11091 w 11153"/>
                          <a:gd name="connsiteY26" fmla="*/ 9430 h 11620"/>
                          <a:gd name="connsiteX27" fmla="*/ 10996 w 11153"/>
                          <a:gd name="connsiteY27" fmla="*/ 10001 h 11620"/>
                          <a:gd name="connsiteX28" fmla="*/ 10996 w 11153"/>
                          <a:gd name="connsiteY28" fmla="*/ 10097 h 11620"/>
                          <a:gd name="connsiteX29" fmla="*/ 10425 w 11153"/>
                          <a:gd name="connsiteY29" fmla="*/ 10668 h 11620"/>
                          <a:gd name="connsiteX30" fmla="*/ 5662 w 11153"/>
                          <a:gd name="connsiteY30" fmla="*/ 10859 h 11620"/>
                          <a:gd name="connsiteX31" fmla="*/ 3186 w 11153"/>
                          <a:gd name="connsiteY31" fmla="*/ 10859 h 11620"/>
                          <a:gd name="connsiteX32" fmla="*/ 1566 w 11153"/>
                          <a:gd name="connsiteY32" fmla="*/ 11144 h 11620"/>
                          <a:gd name="connsiteX33" fmla="*/ 1376 w 11153"/>
                          <a:gd name="connsiteY33" fmla="*/ 11335 h 11620"/>
                          <a:gd name="connsiteX34" fmla="*/ 1090 w 11153"/>
                          <a:gd name="connsiteY34" fmla="*/ 11621 h 11620"/>
                          <a:gd name="connsiteX35" fmla="*/ 4233 w 11153"/>
                          <a:gd name="connsiteY35" fmla="*/ 9525 h 11620"/>
                          <a:gd name="connsiteX36" fmla="*/ 5376 w 11153"/>
                          <a:gd name="connsiteY36" fmla="*/ 9525 h 11620"/>
                          <a:gd name="connsiteX37" fmla="*/ 9853 w 11153"/>
                          <a:gd name="connsiteY37" fmla="*/ 9716 h 11620"/>
                          <a:gd name="connsiteX38" fmla="*/ 9567 w 11153"/>
                          <a:gd name="connsiteY38" fmla="*/ 9335 h 11620"/>
                          <a:gd name="connsiteX39" fmla="*/ 8424 w 11153"/>
                          <a:gd name="connsiteY39" fmla="*/ 7525 h 11620"/>
                          <a:gd name="connsiteX40" fmla="*/ 8805 w 11153"/>
                          <a:gd name="connsiteY40" fmla="*/ 5429 h 11620"/>
                          <a:gd name="connsiteX41" fmla="*/ 8996 w 11153"/>
                          <a:gd name="connsiteY41" fmla="*/ 5048 h 11620"/>
                          <a:gd name="connsiteX42" fmla="*/ 8710 w 11153"/>
                          <a:gd name="connsiteY42" fmla="*/ 5048 h 11620"/>
                          <a:gd name="connsiteX43" fmla="*/ 7662 w 11153"/>
                          <a:gd name="connsiteY43" fmla="*/ 5715 h 11620"/>
                          <a:gd name="connsiteX44" fmla="*/ 7281 w 11153"/>
                          <a:gd name="connsiteY44" fmla="*/ 6001 h 11620"/>
                          <a:gd name="connsiteX45" fmla="*/ 6424 w 11153"/>
                          <a:gd name="connsiteY45" fmla="*/ 6668 h 11620"/>
                          <a:gd name="connsiteX46" fmla="*/ 4519 w 11153"/>
                          <a:gd name="connsiteY46" fmla="*/ 7429 h 11620"/>
                          <a:gd name="connsiteX47" fmla="*/ 4424 w 11153"/>
                          <a:gd name="connsiteY47" fmla="*/ 7429 h 11620"/>
                          <a:gd name="connsiteX48" fmla="*/ 3567 w 11153"/>
                          <a:gd name="connsiteY48" fmla="*/ 6668 h 11620"/>
                          <a:gd name="connsiteX49" fmla="*/ 3567 w 11153"/>
                          <a:gd name="connsiteY49" fmla="*/ 5048 h 11620"/>
                          <a:gd name="connsiteX50" fmla="*/ 3376 w 11153"/>
                          <a:gd name="connsiteY50" fmla="*/ 2572 h 11620"/>
                          <a:gd name="connsiteX51" fmla="*/ 2709 w 11153"/>
                          <a:gd name="connsiteY51" fmla="*/ 1810 h 11620"/>
                          <a:gd name="connsiteX52" fmla="*/ 2138 w 11153"/>
                          <a:gd name="connsiteY52" fmla="*/ 2477 h 11620"/>
                          <a:gd name="connsiteX53" fmla="*/ 1947 w 11153"/>
                          <a:gd name="connsiteY53" fmla="*/ 3810 h 11620"/>
                          <a:gd name="connsiteX54" fmla="*/ 1947 w 11153"/>
                          <a:gd name="connsiteY54" fmla="*/ 4382 h 11620"/>
                          <a:gd name="connsiteX55" fmla="*/ 1947 w 11153"/>
                          <a:gd name="connsiteY55" fmla="*/ 6382 h 11620"/>
                          <a:gd name="connsiteX56" fmla="*/ 2328 w 11153"/>
                          <a:gd name="connsiteY56" fmla="*/ 8096 h 11620"/>
                          <a:gd name="connsiteX57" fmla="*/ 2519 w 11153"/>
                          <a:gd name="connsiteY57" fmla="*/ 8287 h 11620"/>
                          <a:gd name="connsiteX58" fmla="*/ 2995 w 11153"/>
                          <a:gd name="connsiteY58" fmla="*/ 8192 h 11620"/>
                          <a:gd name="connsiteX59" fmla="*/ 3757 w 11153"/>
                          <a:gd name="connsiteY59" fmla="*/ 8192 h 11620"/>
                          <a:gd name="connsiteX60" fmla="*/ 4233 w 11153"/>
                          <a:gd name="connsiteY60" fmla="*/ 8858 h 11620"/>
                          <a:gd name="connsiteX61" fmla="*/ 4233 w 11153"/>
                          <a:gd name="connsiteY61" fmla="*/ 9525 h 1162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</a:cxnLst>
                        <a:rect l="l" t="t" r="r" b="b"/>
                        <a:pathLst>
                          <a:path w="11153" h="11620">
                            <a:moveTo>
                              <a:pt x="1090" y="11621"/>
                            </a:moveTo>
                            <a:cubicBezTo>
                              <a:pt x="995" y="11621"/>
                              <a:pt x="995" y="11621"/>
                              <a:pt x="900" y="11621"/>
                            </a:cubicBezTo>
                            <a:cubicBezTo>
                              <a:pt x="709" y="11621"/>
                              <a:pt x="519" y="11430"/>
                              <a:pt x="328" y="11240"/>
                            </a:cubicBezTo>
                            <a:cubicBezTo>
                              <a:pt x="42" y="10859"/>
                              <a:pt x="233" y="10382"/>
                              <a:pt x="519" y="10097"/>
                            </a:cubicBezTo>
                            <a:cubicBezTo>
                              <a:pt x="519" y="10097"/>
                              <a:pt x="519" y="10097"/>
                              <a:pt x="519" y="10097"/>
                            </a:cubicBezTo>
                            <a:cubicBezTo>
                              <a:pt x="519" y="10097"/>
                              <a:pt x="519" y="10097"/>
                              <a:pt x="519" y="10097"/>
                            </a:cubicBezTo>
                            <a:lnTo>
                              <a:pt x="1090" y="9716"/>
                            </a:lnTo>
                            <a:cubicBezTo>
                              <a:pt x="900" y="9525"/>
                              <a:pt x="709" y="9239"/>
                              <a:pt x="614" y="9144"/>
                            </a:cubicBezTo>
                            <a:cubicBezTo>
                              <a:pt x="233" y="8287"/>
                              <a:pt x="138" y="7525"/>
                              <a:pt x="42" y="6668"/>
                            </a:cubicBezTo>
                            <a:cubicBezTo>
                              <a:pt x="-53" y="5906"/>
                              <a:pt x="42" y="5143"/>
                              <a:pt x="42" y="4382"/>
                            </a:cubicBezTo>
                            <a:cubicBezTo>
                              <a:pt x="42" y="4191"/>
                              <a:pt x="42" y="4001"/>
                              <a:pt x="42" y="3715"/>
                            </a:cubicBezTo>
                            <a:cubicBezTo>
                              <a:pt x="42" y="3143"/>
                              <a:pt x="42" y="2667"/>
                              <a:pt x="233" y="2000"/>
                            </a:cubicBezTo>
                            <a:cubicBezTo>
                              <a:pt x="519" y="1048"/>
                              <a:pt x="1376" y="0"/>
                              <a:pt x="2614" y="0"/>
                            </a:cubicBezTo>
                            <a:cubicBezTo>
                              <a:pt x="2709" y="0"/>
                              <a:pt x="2709" y="0"/>
                              <a:pt x="2805" y="0"/>
                            </a:cubicBezTo>
                            <a:cubicBezTo>
                              <a:pt x="3948" y="95"/>
                              <a:pt x="4805" y="857"/>
                              <a:pt x="5091" y="2096"/>
                            </a:cubicBezTo>
                            <a:cubicBezTo>
                              <a:pt x="5376" y="3143"/>
                              <a:pt x="5376" y="4191"/>
                              <a:pt x="5281" y="5143"/>
                            </a:cubicBezTo>
                            <a:cubicBezTo>
                              <a:pt x="5281" y="5239"/>
                              <a:pt x="5281" y="5334"/>
                              <a:pt x="5281" y="5334"/>
                            </a:cubicBezTo>
                            <a:cubicBezTo>
                              <a:pt x="5472" y="5143"/>
                              <a:pt x="5757" y="5048"/>
                              <a:pt x="5948" y="4858"/>
                            </a:cubicBezTo>
                            <a:cubicBezTo>
                              <a:pt x="6138" y="4763"/>
                              <a:pt x="6234" y="4572"/>
                              <a:pt x="6424" y="4477"/>
                            </a:cubicBezTo>
                            <a:cubicBezTo>
                              <a:pt x="6805" y="4191"/>
                              <a:pt x="7281" y="3810"/>
                              <a:pt x="7948" y="3620"/>
                            </a:cubicBezTo>
                            <a:cubicBezTo>
                              <a:pt x="8901" y="3334"/>
                              <a:pt x="9663" y="3524"/>
                              <a:pt x="10234" y="4096"/>
                            </a:cubicBezTo>
                            <a:cubicBezTo>
                              <a:pt x="10615" y="4763"/>
                              <a:pt x="10425" y="5334"/>
                              <a:pt x="10234" y="5525"/>
                            </a:cubicBezTo>
                            <a:cubicBezTo>
                              <a:pt x="10139" y="5715"/>
                              <a:pt x="10044" y="5810"/>
                              <a:pt x="9948" y="6001"/>
                            </a:cubicBezTo>
                            <a:lnTo>
                              <a:pt x="9853" y="6191"/>
                            </a:lnTo>
                            <a:cubicBezTo>
                              <a:pt x="9663" y="6572"/>
                              <a:pt x="9567" y="6858"/>
                              <a:pt x="9663" y="7144"/>
                            </a:cubicBezTo>
                            <a:cubicBezTo>
                              <a:pt x="9758" y="7620"/>
                              <a:pt x="10044" y="8096"/>
                              <a:pt x="10425" y="8477"/>
                            </a:cubicBezTo>
                            <a:cubicBezTo>
                              <a:pt x="10615" y="8763"/>
                              <a:pt x="10901" y="9144"/>
                              <a:pt x="11091" y="9430"/>
                            </a:cubicBezTo>
                            <a:cubicBezTo>
                              <a:pt x="11187" y="9620"/>
                              <a:pt x="11187" y="9811"/>
                              <a:pt x="10996" y="10001"/>
                            </a:cubicBezTo>
                            <a:cubicBezTo>
                              <a:pt x="10996" y="10001"/>
                              <a:pt x="10996" y="10097"/>
                              <a:pt x="10996" y="10097"/>
                            </a:cubicBezTo>
                            <a:cubicBezTo>
                              <a:pt x="10996" y="10382"/>
                              <a:pt x="10710" y="10573"/>
                              <a:pt x="10425" y="10668"/>
                            </a:cubicBezTo>
                            <a:lnTo>
                              <a:pt x="5662" y="10859"/>
                            </a:lnTo>
                            <a:cubicBezTo>
                              <a:pt x="4900" y="10859"/>
                              <a:pt x="4043" y="10859"/>
                              <a:pt x="3186" y="10859"/>
                            </a:cubicBezTo>
                            <a:cubicBezTo>
                              <a:pt x="2709" y="10859"/>
                              <a:pt x="2043" y="10859"/>
                              <a:pt x="1566" y="11144"/>
                            </a:cubicBezTo>
                            <a:lnTo>
                              <a:pt x="1376" y="11335"/>
                            </a:lnTo>
                            <a:cubicBezTo>
                              <a:pt x="1376" y="11525"/>
                              <a:pt x="1185" y="11621"/>
                              <a:pt x="1090" y="11621"/>
                            </a:cubicBezTo>
                            <a:close/>
                            <a:moveTo>
                              <a:pt x="4233" y="9525"/>
                            </a:moveTo>
                            <a:cubicBezTo>
                              <a:pt x="4614" y="9525"/>
                              <a:pt x="4995" y="9525"/>
                              <a:pt x="5376" y="9525"/>
                            </a:cubicBezTo>
                            <a:lnTo>
                              <a:pt x="9853" y="9716"/>
                            </a:lnTo>
                            <a:cubicBezTo>
                              <a:pt x="9758" y="9620"/>
                              <a:pt x="9663" y="9430"/>
                              <a:pt x="9567" y="9335"/>
                            </a:cubicBezTo>
                            <a:cubicBezTo>
                              <a:pt x="9091" y="8858"/>
                              <a:pt x="8615" y="8287"/>
                              <a:pt x="8424" y="7525"/>
                            </a:cubicBezTo>
                            <a:cubicBezTo>
                              <a:pt x="8139" y="6763"/>
                              <a:pt x="8520" y="6001"/>
                              <a:pt x="8805" y="5429"/>
                            </a:cubicBezTo>
                            <a:cubicBezTo>
                              <a:pt x="8901" y="5334"/>
                              <a:pt x="8901" y="5143"/>
                              <a:pt x="8996" y="5048"/>
                            </a:cubicBezTo>
                            <a:cubicBezTo>
                              <a:pt x="8901" y="5048"/>
                              <a:pt x="8805" y="5048"/>
                              <a:pt x="8710" y="5048"/>
                            </a:cubicBezTo>
                            <a:cubicBezTo>
                              <a:pt x="8329" y="5239"/>
                              <a:pt x="7948" y="5525"/>
                              <a:pt x="7662" y="5715"/>
                            </a:cubicBezTo>
                            <a:lnTo>
                              <a:pt x="7281" y="6001"/>
                            </a:lnTo>
                            <a:cubicBezTo>
                              <a:pt x="6996" y="6191"/>
                              <a:pt x="6710" y="6477"/>
                              <a:pt x="6424" y="6668"/>
                            </a:cubicBezTo>
                            <a:cubicBezTo>
                              <a:pt x="6043" y="6953"/>
                              <a:pt x="5376" y="7429"/>
                              <a:pt x="4519" y="7429"/>
                            </a:cubicBezTo>
                            <a:cubicBezTo>
                              <a:pt x="4519" y="7429"/>
                              <a:pt x="4519" y="7429"/>
                              <a:pt x="4424" y="7429"/>
                            </a:cubicBezTo>
                            <a:cubicBezTo>
                              <a:pt x="3948" y="7429"/>
                              <a:pt x="3567" y="7049"/>
                              <a:pt x="3567" y="6668"/>
                            </a:cubicBezTo>
                            <a:cubicBezTo>
                              <a:pt x="3567" y="6096"/>
                              <a:pt x="3567" y="5525"/>
                              <a:pt x="3567" y="5048"/>
                            </a:cubicBezTo>
                            <a:cubicBezTo>
                              <a:pt x="3567" y="4191"/>
                              <a:pt x="3567" y="3334"/>
                              <a:pt x="3376" y="2572"/>
                            </a:cubicBezTo>
                            <a:cubicBezTo>
                              <a:pt x="3281" y="2096"/>
                              <a:pt x="2805" y="1810"/>
                              <a:pt x="2709" y="1810"/>
                            </a:cubicBezTo>
                            <a:cubicBezTo>
                              <a:pt x="2519" y="1810"/>
                              <a:pt x="2233" y="2096"/>
                              <a:pt x="2138" y="2477"/>
                            </a:cubicBezTo>
                            <a:cubicBezTo>
                              <a:pt x="2043" y="2857"/>
                              <a:pt x="1947" y="3334"/>
                              <a:pt x="1947" y="3810"/>
                            </a:cubicBezTo>
                            <a:cubicBezTo>
                              <a:pt x="1947" y="4001"/>
                              <a:pt x="1947" y="4191"/>
                              <a:pt x="1947" y="4382"/>
                            </a:cubicBezTo>
                            <a:cubicBezTo>
                              <a:pt x="1947" y="5143"/>
                              <a:pt x="1852" y="5810"/>
                              <a:pt x="1947" y="6382"/>
                            </a:cubicBezTo>
                            <a:cubicBezTo>
                              <a:pt x="1947" y="6953"/>
                              <a:pt x="2043" y="7620"/>
                              <a:pt x="2328" y="8096"/>
                            </a:cubicBezTo>
                            <a:cubicBezTo>
                              <a:pt x="2328" y="8192"/>
                              <a:pt x="2424" y="8287"/>
                              <a:pt x="2519" y="8287"/>
                            </a:cubicBezTo>
                            <a:cubicBezTo>
                              <a:pt x="2614" y="8287"/>
                              <a:pt x="2805" y="8287"/>
                              <a:pt x="2995" y="8192"/>
                            </a:cubicBezTo>
                            <a:cubicBezTo>
                              <a:pt x="3281" y="8096"/>
                              <a:pt x="3471" y="8096"/>
                              <a:pt x="3757" y="8192"/>
                            </a:cubicBezTo>
                            <a:cubicBezTo>
                              <a:pt x="3948" y="8477"/>
                              <a:pt x="4138" y="8668"/>
                              <a:pt x="4233" y="8858"/>
                            </a:cubicBezTo>
                            <a:cubicBezTo>
                              <a:pt x="4329" y="9049"/>
                              <a:pt x="4329" y="9335"/>
                              <a:pt x="4233" y="952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29" name="Graphic 1">
                      <a:extLst>
                        <a:ext uri="{FF2B5EF4-FFF2-40B4-BE49-F238E27FC236}">
                          <a16:creationId xmlns:a16="http://schemas.microsoft.com/office/drawing/2014/main" id="{B98A71DF-573F-4AEC-8D1E-D2F704F2CBD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9887" y="3123184"/>
                      <a:ext cx="4695" cy="3396"/>
                      <a:chOff x="5959887" y="3123184"/>
                      <a:chExt cx="4695" cy="3396"/>
                    </a:xfrm>
                    <a:solidFill>
                      <a:srgbClr val="3F1900"/>
                    </a:solidFill>
                  </p:grpSpPr>
                  <p:sp>
                    <p:nvSpPr>
                      <p:cNvPr id="1136" name="Freeform: Shape 1135">
                        <a:extLst>
                          <a:ext uri="{FF2B5EF4-FFF2-40B4-BE49-F238E27FC236}">
                            <a16:creationId xmlns:a16="http://schemas.microsoft.com/office/drawing/2014/main" id="{1CDB5A9D-E9E5-4D1D-A9BE-9A6594C11DB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458" y="3123723"/>
                        <a:ext cx="3534" cy="2286"/>
                      </a:xfrm>
                      <a:custGeom>
                        <a:avLst/>
                        <a:gdLst>
                          <a:gd name="connsiteX0" fmla="*/ 667 w 3534"/>
                          <a:gd name="connsiteY0" fmla="*/ 0 h 2286"/>
                          <a:gd name="connsiteX1" fmla="*/ 667 w 3534"/>
                          <a:gd name="connsiteY1" fmla="*/ 1143 h 2286"/>
                          <a:gd name="connsiteX2" fmla="*/ 1333 w 3534"/>
                          <a:gd name="connsiteY2" fmla="*/ 1524 h 2286"/>
                          <a:gd name="connsiteX3" fmla="*/ 2476 w 3534"/>
                          <a:gd name="connsiteY3" fmla="*/ 1429 h 2286"/>
                          <a:gd name="connsiteX4" fmla="*/ 3524 w 3534"/>
                          <a:gd name="connsiteY4" fmla="*/ 952 h 2286"/>
                          <a:gd name="connsiteX5" fmla="*/ 2667 w 3534"/>
                          <a:gd name="connsiteY5" fmla="*/ 2000 h 2286"/>
                          <a:gd name="connsiteX6" fmla="*/ 1238 w 3534"/>
                          <a:gd name="connsiteY6" fmla="*/ 2286 h 2286"/>
                          <a:gd name="connsiteX7" fmla="*/ 476 w 3534"/>
                          <a:gd name="connsiteY7" fmla="*/ 2000 h 2286"/>
                          <a:gd name="connsiteX8" fmla="*/ 0 w 3534"/>
                          <a:gd name="connsiteY8" fmla="*/ 1238 h 2286"/>
                          <a:gd name="connsiteX9" fmla="*/ 667 w 3534"/>
                          <a:gd name="connsiteY9" fmla="*/ 0 h 22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3534" h="2286">
                            <a:moveTo>
                              <a:pt x="667" y="0"/>
                            </a:moveTo>
                            <a:cubicBezTo>
                              <a:pt x="667" y="476"/>
                              <a:pt x="476" y="857"/>
                              <a:pt x="667" y="1143"/>
                            </a:cubicBezTo>
                            <a:cubicBezTo>
                              <a:pt x="762" y="1429"/>
                              <a:pt x="1048" y="1429"/>
                              <a:pt x="1333" y="1524"/>
                            </a:cubicBezTo>
                            <a:cubicBezTo>
                              <a:pt x="1715" y="1524"/>
                              <a:pt x="2096" y="1524"/>
                              <a:pt x="2476" y="1429"/>
                            </a:cubicBezTo>
                            <a:cubicBezTo>
                              <a:pt x="2857" y="1333"/>
                              <a:pt x="3334" y="1333"/>
                              <a:pt x="3524" y="952"/>
                            </a:cubicBezTo>
                            <a:cubicBezTo>
                              <a:pt x="3620" y="1429"/>
                              <a:pt x="3048" y="1810"/>
                              <a:pt x="2667" y="2000"/>
                            </a:cubicBezTo>
                            <a:cubicBezTo>
                              <a:pt x="2191" y="2191"/>
                              <a:pt x="1715" y="2286"/>
                              <a:pt x="1238" y="2286"/>
                            </a:cubicBezTo>
                            <a:cubicBezTo>
                              <a:pt x="952" y="2286"/>
                              <a:pt x="667" y="2191"/>
                              <a:pt x="476" y="2000"/>
                            </a:cubicBezTo>
                            <a:cubicBezTo>
                              <a:pt x="191" y="1810"/>
                              <a:pt x="0" y="1524"/>
                              <a:pt x="0" y="1238"/>
                            </a:cubicBezTo>
                            <a:cubicBezTo>
                              <a:pt x="0" y="667"/>
                              <a:pt x="286" y="286"/>
                              <a:pt x="667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37" name="Freeform: Shape 1136">
                        <a:extLst>
                          <a:ext uri="{FF2B5EF4-FFF2-40B4-BE49-F238E27FC236}">
                            <a16:creationId xmlns:a16="http://schemas.microsoft.com/office/drawing/2014/main" id="{2B8BDA12-818C-43F7-B025-838AAEF7BF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9887" y="3123184"/>
                        <a:ext cx="4695" cy="3396"/>
                      </a:xfrm>
                      <a:custGeom>
                        <a:avLst/>
                        <a:gdLst>
                          <a:gd name="connsiteX0" fmla="*/ 2000 w 4695"/>
                          <a:gd name="connsiteY0" fmla="*/ 3396 h 3396"/>
                          <a:gd name="connsiteX1" fmla="*/ 1715 w 4695"/>
                          <a:gd name="connsiteY1" fmla="*/ 3396 h 3396"/>
                          <a:gd name="connsiteX2" fmla="*/ 667 w 4695"/>
                          <a:gd name="connsiteY2" fmla="*/ 3015 h 3396"/>
                          <a:gd name="connsiteX3" fmla="*/ 0 w 4695"/>
                          <a:gd name="connsiteY3" fmla="*/ 1777 h 3396"/>
                          <a:gd name="connsiteX4" fmla="*/ 857 w 4695"/>
                          <a:gd name="connsiteY4" fmla="*/ 158 h 3396"/>
                          <a:gd name="connsiteX5" fmla="*/ 1524 w 4695"/>
                          <a:gd name="connsiteY5" fmla="*/ 63 h 3396"/>
                          <a:gd name="connsiteX6" fmla="*/ 1810 w 4695"/>
                          <a:gd name="connsiteY6" fmla="*/ 634 h 3396"/>
                          <a:gd name="connsiteX7" fmla="*/ 1810 w 4695"/>
                          <a:gd name="connsiteY7" fmla="*/ 1015 h 3396"/>
                          <a:gd name="connsiteX8" fmla="*/ 1810 w 4695"/>
                          <a:gd name="connsiteY8" fmla="*/ 1491 h 3396"/>
                          <a:gd name="connsiteX9" fmla="*/ 1810 w 4695"/>
                          <a:gd name="connsiteY9" fmla="*/ 1491 h 3396"/>
                          <a:gd name="connsiteX10" fmla="*/ 2096 w 4695"/>
                          <a:gd name="connsiteY10" fmla="*/ 1491 h 3396"/>
                          <a:gd name="connsiteX11" fmla="*/ 3143 w 4695"/>
                          <a:gd name="connsiteY11" fmla="*/ 1396 h 3396"/>
                          <a:gd name="connsiteX12" fmla="*/ 3239 w 4695"/>
                          <a:gd name="connsiteY12" fmla="*/ 1396 h 3396"/>
                          <a:gd name="connsiteX13" fmla="*/ 3810 w 4695"/>
                          <a:gd name="connsiteY13" fmla="*/ 1110 h 3396"/>
                          <a:gd name="connsiteX14" fmla="*/ 4191 w 4695"/>
                          <a:gd name="connsiteY14" fmla="*/ 1015 h 3396"/>
                          <a:gd name="connsiteX15" fmla="*/ 4667 w 4695"/>
                          <a:gd name="connsiteY15" fmla="*/ 1491 h 3396"/>
                          <a:gd name="connsiteX16" fmla="*/ 3524 w 4695"/>
                          <a:gd name="connsiteY16" fmla="*/ 3111 h 3396"/>
                          <a:gd name="connsiteX17" fmla="*/ 2000 w 4695"/>
                          <a:gd name="connsiteY17" fmla="*/ 3396 h 3396"/>
                          <a:gd name="connsiteX18" fmla="*/ 1715 w 4695"/>
                          <a:gd name="connsiteY18" fmla="*/ 1491 h 3396"/>
                          <a:gd name="connsiteX19" fmla="*/ 1715 w 4695"/>
                          <a:gd name="connsiteY19" fmla="*/ 1491 h 3396"/>
                          <a:gd name="connsiteX20" fmla="*/ 1715 w 4695"/>
                          <a:gd name="connsiteY20" fmla="*/ 1491 h 33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</a:cxnLst>
                        <a:rect l="l" t="t" r="r" b="b"/>
                        <a:pathLst>
                          <a:path w="4695" h="3396">
                            <a:moveTo>
                              <a:pt x="2000" y="3396"/>
                            </a:moveTo>
                            <a:cubicBezTo>
                              <a:pt x="1905" y="3396"/>
                              <a:pt x="1810" y="3396"/>
                              <a:pt x="1715" y="3396"/>
                            </a:cubicBezTo>
                            <a:cubicBezTo>
                              <a:pt x="1238" y="3396"/>
                              <a:pt x="953" y="3206"/>
                              <a:pt x="667" y="3015"/>
                            </a:cubicBezTo>
                            <a:cubicBezTo>
                              <a:pt x="286" y="2730"/>
                              <a:pt x="0" y="2253"/>
                              <a:pt x="0" y="1777"/>
                            </a:cubicBezTo>
                            <a:cubicBezTo>
                              <a:pt x="0" y="920"/>
                              <a:pt x="476" y="444"/>
                              <a:pt x="857" y="158"/>
                            </a:cubicBezTo>
                            <a:cubicBezTo>
                              <a:pt x="1048" y="-33"/>
                              <a:pt x="1238" y="-33"/>
                              <a:pt x="1524" y="63"/>
                            </a:cubicBezTo>
                            <a:cubicBezTo>
                              <a:pt x="1715" y="158"/>
                              <a:pt x="1905" y="348"/>
                              <a:pt x="1810" y="634"/>
                            </a:cubicBezTo>
                            <a:cubicBezTo>
                              <a:pt x="1810" y="729"/>
                              <a:pt x="1810" y="920"/>
                              <a:pt x="1810" y="1015"/>
                            </a:cubicBezTo>
                            <a:cubicBezTo>
                              <a:pt x="1810" y="1206"/>
                              <a:pt x="1715" y="1491"/>
                              <a:pt x="1810" y="1491"/>
                            </a:cubicBezTo>
                            <a:lnTo>
                              <a:pt x="1810" y="1491"/>
                            </a:lnTo>
                            <a:cubicBezTo>
                              <a:pt x="1810" y="1491"/>
                              <a:pt x="1905" y="1491"/>
                              <a:pt x="2096" y="1491"/>
                            </a:cubicBezTo>
                            <a:cubicBezTo>
                              <a:pt x="2381" y="1491"/>
                              <a:pt x="2762" y="1491"/>
                              <a:pt x="3143" y="1396"/>
                            </a:cubicBezTo>
                            <a:lnTo>
                              <a:pt x="3239" y="1396"/>
                            </a:lnTo>
                            <a:cubicBezTo>
                              <a:pt x="3524" y="1301"/>
                              <a:pt x="3715" y="1301"/>
                              <a:pt x="3810" y="1110"/>
                            </a:cubicBezTo>
                            <a:cubicBezTo>
                              <a:pt x="3715" y="1015"/>
                              <a:pt x="4001" y="920"/>
                              <a:pt x="4191" y="1015"/>
                            </a:cubicBezTo>
                            <a:cubicBezTo>
                              <a:pt x="4381" y="1015"/>
                              <a:pt x="4572" y="1206"/>
                              <a:pt x="4667" y="1491"/>
                            </a:cubicBezTo>
                            <a:cubicBezTo>
                              <a:pt x="4763" y="1872"/>
                              <a:pt x="4667" y="2539"/>
                              <a:pt x="3524" y="3111"/>
                            </a:cubicBezTo>
                            <a:cubicBezTo>
                              <a:pt x="3048" y="3301"/>
                              <a:pt x="2572" y="3396"/>
                              <a:pt x="2000" y="3396"/>
                            </a:cubicBezTo>
                            <a:close/>
                            <a:moveTo>
                              <a:pt x="1715" y="1491"/>
                            </a:moveTo>
                            <a:lnTo>
                              <a:pt x="1715" y="1491"/>
                            </a:lnTo>
                            <a:lnTo>
                              <a:pt x="1715" y="1491"/>
                            </a:ln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30" name="Graphic 1">
                      <a:extLst>
                        <a:ext uri="{FF2B5EF4-FFF2-40B4-BE49-F238E27FC236}">
                          <a16:creationId xmlns:a16="http://schemas.microsoft.com/office/drawing/2014/main" id="{C2F1C18A-0FF9-417C-8A30-156EDFE1D76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0897" y="3122636"/>
                      <a:ext cx="3371" cy="2706"/>
                      <a:chOff x="5960897" y="3122636"/>
                      <a:chExt cx="3371" cy="2706"/>
                    </a:xfrm>
                    <a:solidFill>
                      <a:srgbClr val="3F1900"/>
                    </a:solidFill>
                  </p:grpSpPr>
                  <p:sp>
                    <p:nvSpPr>
                      <p:cNvPr id="1134" name="Freeform: Shape 1133">
                        <a:extLst>
                          <a:ext uri="{FF2B5EF4-FFF2-40B4-BE49-F238E27FC236}">
                            <a16:creationId xmlns:a16="http://schemas.microsoft.com/office/drawing/2014/main" id="{163C35C1-52D8-4623-A688-F275AD2343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1469" y="3123271"/>
                        <a:ext cx="2418" cy="1595"/>
                      </a:xfrm>
                      <a:custGeom>
                        <a:avLst/>
                        <a:gdLst>
                          <a:gd name="connsiteX0" fmla="*/ 37 w 2418"/>
                          <a:gd name="connsiteY0" fmla="*/ 1595 h 1595"/>
                          <a:gd name="connsiteX1" fmla="*/ 228 w 2418"/>
                          <a:gd name="connsiteY1" fmla="*/ 738 h 1595"/>
                          <a:gd name="connsiteX2" fmla="*/ 990 w 2418"/>
                          <a:gd name="connsiteY2" fmla="*/ 71 h 1595"/>
                          <a:gd name="connsiteX3" fmla="*/ 1657 w 2418"/>
                          <a:gd name="connsiteY3" fmla="*/ 71 h 1595"/>
                          <a:gd name="connsiteX4" fmla="*/ 2133 w 2418"/>
                          <a:gd name="connsiteY4" fmla="*/ 357 h 1595"/>
                          <a:gd name="connsiteX5" fmla="*/ 2419 w 2418"/>
                          <a:gd name="connsiteY5" fmla="*/ 833 h 1595"/>
                          <a:gd name="connsiteX6" fmla="*/ 2133 w 2418"/>
                          <a:gd name="connsiteY6" fmla="*/ 1310 h 1595"/>
                          <a:gd name="connsiteX7" fmla="*/ 2038 w 2418"/>
                          <a:gd name="connsiteY7" fmla="*/ 1024 h 1595"/>
                          <a:gd name="connsiteX8" fmla="*/ 1752 w 2418"/>
                          <a:gd name="connsiteY8" fmla="*/ 929 h 1595"/>
                          <a:gd name="connsiteX9" fmla="*/ 1276 w 2418"/>
                          <a:gd name="connsiteY9" fmla="*/ 929 h 1595"/>
                          <a:gd name="connsiteX10" fmla="*/ 37 w 2418"/>
                          <a:gd name="connsiteY10" fmla="*/ 1595 h 15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2418" h="1595">
                            <a:moveTo>
                              <a:pt x="37" y="1595"/>
                            </a:moveTo>
                            <a:cubicBezTo>
                              <a:pt x="-58" y="1310"/>
                              <a:pt x="37" y="1024"/>
                              <a:pt x="228" y="738"/>
                            </a:cubicBezTo>
                            <a:cubicBezTo>
                              <a:pt x="323" y="452"/>
                              <a:pt x="609" y="262"/>
                              <a:pt x="990" y="71"/>
                            </a:cubicBezTo>
                            <a:cubicBezTo>
                              <a:pt x="1180" y="-24"/>
                              <a:pt x="1371" y="-24"/>
                              <a:pt x="1657" y="71"/>
                            </a:cubicBezTo>
                            <a:cubicBezTo>
                              <a:pt x="1847" y="167"/>
                              <a:pt x="2038" y="167"/>
                              <a:pt x="2133" y="357"/>
                            </a:cubicBezTo>
                            <a:cubicBezTo>
                              <a:pt x="2228" y="452"/>
                              <a:pt x="2323" y="643"/>
                              <a:pt x="2419" y="833"/>
                            </a:cubicBezTo>
                            <a:cubicBezTo>
                              <a:pt x="2419" y="1024"/>
                              <a:pt x="2323" y="1214"/>
                              <a:pt x="2133" y="1310"/>
                            </a:cubicBezTo>
                            <a:cubicBezTo>
                              <a:pt x="2133" y="1119"/>
                              <a:pt x="2133" y="1024"/>
                              <a:pt x="2038" y="1024"/>
                            </a:cubicBezTo>
                            <a:cubicBezTo>
                              <a:pt x="1942" y="929"/>
                              <a:pt x="1847" y="929"/>
                              <a:pt x="1752" y="929"/>
                            </a:cubicBezTo>
                            <a:cubicBezTo>
                              <a:pt x="1561" y="833"/>
                              <a:pt x="1466" y="833"/>
                              <a:pt x="1276" y="929"/>
                            </a:cubicBezTo>
                            <a:cubicBezTo>
                              <a:pt x="895" y="929"/>
                              <a:pt x="514" y="1214"/>
                              <a:pt x="37" y="159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35" name="Freeform: Shape 1134">
                        <a:extLst>
                          <a:ext uri="{FF2B5EF4-FFF2-40B4-BE49-F238E27FC236}">
                            <a16:creationId xmlns:a16="http://schemas.microsoft.com/office/drawing/2014/main" id="{B115E8D3-FB93-4D2B-ADB9-D49FBC7626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897" y="3122636"/>
                        <a:ext cx="3371" cy="2706"/>
                      </a:xfrm>
                      <a:custGeom>
                        <a:avLst/>
                        <a:gdLst>
                          <a:gd name="connsiteX0" fmla="*/ 609 w 3371"/>
                          <a:gd name="connsiteY0" fmla="*/ 2706 h 2706"/>
                          <a:gd name="connsiteX1" fmla="*/ 418 w 3371"/>
                          <a:gd name="connsiteY1" fmla="*/ 2706 h 2706"/>
                          <a:gd name="connsiteX2" fmla="*/ 37 w 3371"/>
                          <a:gd name="connsiteY2" fmla="*/ 2325 h 2706"/>
                          <a:gd name="connsiteX3" fmla="*/ 228 w 3371"/>
                          <a:gd name="connsiteY3" fmla="*/ 1087 h 2706"/>
                          <a:gd name="connsiteX4" fmla="*/ 1180 w 3371"/>
                          <a:gd name="connsiteY4" fmla="*/ 135 h 2706"/>
                          <a:gd name="connsiteX5" fmla="*/ 2228 w 3371"/>
                          <a:gd name="connsiteY5" fmla="*/ 39 h 2706"/>
                          <a:gd name="connsiteX6" fmla="*/ 2990 w 3371"/>
                          <a:gd name="connsiteY6" fmla="*/ 516 h 2706"/>
                          <a:gd name="connsiteX7" fmla="*/ 3371 w 3371"/>
                          <a:gd name="connsiteY7" fmla="*/ 1278 h 2706"/>
                          <a:gd name="connsiteX8" fmla="*/ 3181 w 3371"/>
                          <a:gd name="connsiteY8" fmla="*/ 2040 h 2706"/>
                          <a:gd name="connsiteX9" fmla="*/ 2609 w 3371"/>
                          <a:gd name="connsiteY9" fmla="*/ 2325 h 2706"/>
                          <a:gd name="connsiteX10" fmla="*/ 2133 w 3371"/>
                          <a:gd name="connsiteY10" fmla="*/ 2135 h 2706"/>
                          <a:gd name="connsiteX11" fmla="*/ 2038 w 3371"/>
                          <a:gd name="connsiteY11" fmla="*/ 1944 h 2706"/>
                          <a:gd name="connsiteX12" fmla="*/ 1942 w 3371"/>
                          <a:gd name="connsiteY12" fmla="*/ 1944 h 2706"/>
                          <a:gd name="connsiteX13" fmla="*/ 895 w 3371"/>
                          <a:gd name="connsiteY13" fmla="*/ 2706 h 2706"/>
                          <a:gd name="connsiteX14" fmla="*/ 609 w 3371"/>
                          <a:gd name="connsiteY14" fmla="*/ 2706 h 2706"/>
                          <a:gd name="connsiteX15" fmla="*/ 2133 w 3371"/>
                          <a:gd name="connsiteY15" fmla="*/ 1849 h 2706"/>
                          <a:gd name="connsiteX16" fmla="*/ 2323 w 3371"/>
                          <a:gd name="connsiteY16" fmla="*/ 1944 h 2706"/>
                          <a:gd name="connsiteX17" fmla="*/ 2323 w 3371"/>
                          <a:gd name="connsiteY17" fmla="*/ 1373 h 2706"/>
                          <a:gd name="connsiteX18" fmla="*/ 2133 w 3371"/>
                          <a:gd name="connsiteY18" fmla="*/ 1849 h 270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</a:cxnLst>
                        <a:rect l="l" t="t" r="r" b="b"/>
                        <a:pathLst>
                          <a:path w="3371" h="2706">
                            <a:moveTo>
                              <a:pt x="609" y="2706"/>
                            </a:moveTo>
                            <a:cubicBezTo>
                              <a:pt x="514" y="2706"/>
                              <a:pt x="514" y="2706"/>
                              <a:pt x="418" y="2706"/>
                            </a:cubicBezTo>
                            <a:cubicBezTo>
                              <a:pt x="228" y="2611"/>
                              <a:pt x="133" y="2516"/>
                              <a:pt x="37" y="2325"/>
                            </a:cubicBezTo>
                            <a:cubicBezTo>
                              <a:pt x="-58" y="1944"/>
                              <a:pt x="37" y="1563"/>
                              <a:pt x="228" y="1087"/>
                            </a:cubicBezTo>
                            <a:cubicBezTo>
                              <a:pt x="418" y="706"/>
                              <a:pt x="799" y="325"/>
                              <a:pt x="1180" y="135"/>
                            </a:cubicBezTo>
                            <a:cubicBezTo>
                              <a:pt x="1466" y="39"/>
                              <a:pt x="1847" y="-56"/>
                              <a:pt x="2228" y="39"/>
                            </a:cubicBezTo>
                            <a:cubicBezTo>
                              <a:pt x="2419" y="135"/>
                              <a:pt x="2704" y="230"/>
                              <a:pt x="2990" y="516"/>
                            </a:cubicBezTo>
                            <a:cubicBezTo>
                              <a:pt x="3085" y="611"/>
                              <a:pt x="3276" y="897"/>
                              <a:pt x="3371" y="1278"/>
                            </a:cubicBezTo>
                            <a:cubicBezTo>
                              <a:pt x="3371" y="1563"/>
                              <a:pt x="3371" y="1849"/>
                              <a:pt x="3181" y="2040"/>
                            </a:cubicBezTo>
                            <a:cubicBezTo>
                              <a:pt x="2990" y="2230"/>
                              <a:pt x="2800" y="2325"/>
                              <a:pt x="2609" y="2325"/>
                            </a:cubicBezTo>
                            <a:cubicBezTo>
                              <a:pt x="2419" y="2325"/>
                              <a:pt x="2228" y="2230"/>
                              <a:pt x="2133" y="2135"/>
                            </a:cubicBezTo>
                            <a:cubicBezTo>
                              <a:pt x="2038" y="2040"/>
                              <a:pt x="2038" y="1944"/>
                              <a:pt x="2038" y="1944"/>
                            </a:cubicBezTo>
                            <a:cubicBezTo>
                              <a:pt x="2038" y="1944"/>
                              <a:pt x="1942" y="1944"/>
                              <a:pt x="1942" y="1944"/>
                            </a:cubicBezTo>
                            <a:cubicBezTo>
                              <a:pt x="1752" y="2040"/>
                              <a:pt x="1371" y="2325"/>
                              <a:pt x="895" y="2706"/>
                            </a:cubicBezTo>
                            <a:cubicBezTo>
                              <a:pt x="895" y="2706"/>
                              <a:pt x="704" y="2706"/>
                              <a:pt x="609" y="2706"/>
                            </a:cubicBezTo>
                            <a:close/>
                            <a:moveTo>
                              <a:pt x="2133" y="1849"/>
                            </a:moveTo>
                            <a:cubicBezTo>
                              <a:pt x="2133" y="1849"/>
                              <a:pt x="2228" y="1944"/>
                              <a:pt x="2323" y="1944"/>
                            </a:cubicBezTo>
                            <a:lnTo>
                              <a:pt x="2323" y="1373"/>
                            </a:lnTo>
                            <a:lnTo>
                              <a:pt x="2133" y="1849"/>
                            </a:ln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31" name="Graphic 1">
                      <a:extLst>
                        <a:ext uri="{FF2B5EF4-FFF2-40B4-BE49-F238E27FC236}">
                          <a16:creationId xmlns:a16="http://schemas.microsoft.com/office/drawing/2014/main" id="{4A6519F4-F9EE-49ED-B89E-0619604925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6243" y="3121613"/>
                      <a:ext cx="17835" cy="9634"/>
                      <a:chOff x="5956243" y="3121613"/>
                      <a:chExt cx="17835" cy="9634"/>
                    </a:xfrm>
                    <a:solidFill>
                      <a:srgbClr val="3F1900"/>
                    </a:solidFill>
                  </p:grpSpPr>
                  <p:sp>
                    <p:nvSpPr>
                      <p:cNvPr id="1132" name="Freeform: Shape 1131">
                        <a:extLst>
                          <a:ext uri="{FF2B5EF4-FFF2-40B4-BE49-F238E27FC236}">
                            <a16:creationId xmlns:a16="http://schemas.microsoft.com/office/drawing/2014/main" id="{FB19C218-498C-45C3-903F-E1E548CA490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6720" y="3122089"/>
                        <a:ext cx="16597" cy="8587"/>
                      </a:xfrm>
                      <a:custGeom>
                        <a:avLst/>
                        <a:gdLst>
                          <a:gd name="connsiteX0" fmla="*/ 2691 w 16597"/>
                          <a:gd name="connsiteY0" fmla="*/ 8301 h 8587"/>
                          <a:gd name="connsiteX1" fmla="*/ 500 w 16597"/>
                          <a:gd name="connsiteY1" fmla="*/ 8587 h 8587"/>
                          <a:gd name="connsiteX2" fmla="*/ 310 w 16597"/>
                          <a:gd name="connsiteY2" fmla="*/ 8492 h 8587"/>
                          <a:gd name="connsiteX3" fmla="*/ 310 w 16597"/>
                          <a:gd name="connsiteY3" fmla="*/ 8492 h 8587"/>
                          <a:gd name="connsiteX4" fmla="*/ 119 w 16597"/>
                          <a:gd name="connsiteY4" fmla="*/ 5063 h 8587"/>
                          <a:gd name="connsiteX5" fmla="*/ 1072 w 16597"/>
                          <a:gd name="connsiteY5" fmla="*/ 1729 h 8587"/>
                          <a:gd name="connsiteX6" fmla="*/ 4310 w 16597"/>
                          <a:gd name="connsiteY6" fmla="*/ 110 h 8587"/>
                          <a:gd name="connsiteX7" fmla="*/ 7834 w 16597"/>
                          <a:gd name="connsiteY7" fmla="*/ 110 h 8587"/>
                          <a:gd name="connsiteX8" fmla="*/ 7834 w 16597"/>
                          <a:gd name="connsiteY8" fmla="*/ 110 h 8587"/>
                          <a:gd name="connsiteX9" fmla="*/ 8215 w 16597"/>
                          <a:gd name="connsiteY9" fmla="*/ 396 h 8587"/>
                          <a:gd name="connsiteX10" fmla="*/ 8977 w 16597"/>
                          <a:gd name="connsiteY10" fmla="*/ 2967 h 8587"/>
                          <a:gd name="connsiteX11" fmla="*/ 10882 w 16597"/>
                          <a:gd name="connsiteY11" fmla="*/ 4872 h 8587"/>
                          <a:gd name="connsiteX12" fmla="*/ 16597 w 16597"/>
                          <a:gd name="connsiteY12" fmla="*/ 6015 h 8587"/>
                          <a:gd name="connsiteX13" fmla="*/ 10597 w 16597"/>
                          <a:gd name="connsiteY13" fmla="*/ 5349 h 8587"/>
                          <a:gd name="connsiteX14" fmla="*/ 8311 w 16597"/>
                          <a:gd name="connsiteY14" fmla="*/ 3253 h 8587"/>
                          <a:gd name="connsiteX15" fmla="*/ 7453 w 16597"/>
                          <a:gd name="connsiteY15" fmla="*/ 396 h 8587"/>
                          <a:gd name="connsiteX16" fmla="*/ 7834 w 16597"/>
                          <a:gd name="connsiteY16" fmla="*/ 681 h 8587"/>
                          <a:gd name="connsiteX17" fmla="*/ 4405 w 16597"/>
                          <a:gd name="connsiteY17" fmla="*/ 681 h 8587"/>
                          <a:gd name="connsiteX18" fmla="*/ 1643 w 16597"/>
                          <a:gd name="connsiteY18" fmla="*/ 1920 h 8587"/>
                          <a:gd name="connsiteX19" fmla="*/ 595 w 16597"/>
                          <a:gd name="connsiteY19" fmla="*/ 4968 h 8587"/>
                          <a:gd name="connsiteX20" fmla="*/ 500 w 16597"/>
                          <a:gd name="connsiteY20" fmla="*/ 8206 h 8587"/>
                          <a:gd name="connsiteX21" fmla="*/ 310 w 16597"/>
                          <a:gd name="connsiteY21" fmla="*/ 8111 h 8587"/>
                          <a:gd name="connsiteX22" fmla="*/ 2691 w 16597"/>
                          <a:gd name="connsiteY22" fmla="*/ 8301 h 85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</a:cxnLst>
                        <a:rect l="l" t="t" r="r" b="b"/>
                        <a:pathLst>
                          <a:path w="16597" h="8587">
                            <a:moveTo>
                              <a:pt x="2691" y="8301"/>
                            </a:moveTo>
                            <a:cubicBezTo>
                              <a:pt x="1929" y="8301"/>
                              <a:pt x="1167" y="8492"/>
                              <a:pt x="500" y="8587"/>
                            </a:cubicBezTo>
                            <a:cubicBezTo>
                              <a:pt x="405" y="8587"/>
                              <a:pt x="405" y="8587"/>
                              <a:pt x="310" y="8492"/>
                            </a:cubicBezTo>
                            <a:lnTo>
                              <a:pt x="310" y="8492"/>
                            </a:lnTo>
                            <a:cubicBezTo>
                              <a:pt x="-167" y="7349"/>
                              <a:pt x="24" y="6206"/>
                              <a:pt x="119" y="5063"/>
                            </a:cubicBezTo>
                            <a:cubicBezTo>
                              <a:pt x="310" y="3920"/>
                              <a:pt x="405" y="2777"/>
                              <a:pt x="1072" y="1729"/>
                            </a:cubicBezTo>
                            <a:cubicBezTo>
                              <a:pt x="1834" y="586"/>
                              <a:pt x="3167" y="205"/>
                              <a:pt x="4310" y="110"/>
                            </a:cubicBezTo>
                            <a:cubicBezTo>
                              <a:pt x="5548" y="-81"/>
                              <a:pt x="6691" y="15"/>
                              <a:pt x="7834" y="110"/>
                            </a:cubicBezTo>
                            <a:lnTo>
                              <a:pt x="7834" y="110"/>
                            </a:lnTo>
                            <a:cubicBezTo>
                              <a:pt x="8025" y="110"/>
                              <a:pt x="8215" y="300"/>
                              <a:pt x="8215" y="396"/>
                            </a:cubicBezTo>
                            <a:cubicBezTo>
                              <a:pt x="8311" y="1253"/>
                              <a:pt x="8596" y="2205"/>
                              <a:pt x="8977" y="2967"/>
                            </a:cubicBezTo>
                            <a:cubicBezTo>
                              <a:pt x="9358" y="3729"/>
                              <a:pt x="10025" y="4396"/>
                              <a:pt x="10882" y="4872"/>
                            </a:cubicBezTo>
                            <a:cubicBezTo>
                              <a:pt x="12597" y="5634"/>
                              <a:pt x="14692" y="5634"/>
                              <a:pt x="16597" y="6015"/>
                            </a:cubicBezTo>
                            <a:cubicBezTo>
                              <a:pt x="14597" y="5920"/>
                              <a:pt x="12597" y="6111"/>
                              <a:pt x="10597" y="5349"/>
                            </a:cubicBezTo>
                            <a:cubicBezTo>
                              <a:pt x="9644" y="4968"/>
                              <a:pt x="8787" y="4206"/>
                              <a:pt x="8311" y="3253"/>
                            </a:cubicBezTo>
                            <a:cubicBezTo>
                              <a:pt x="7834" y="2396"/>
                              <a:pt x="7549" y="1443"/>
                              <a:pt x="7453" y="396"/>
                            </a:cubicBezTo>
                            <a:lnTo>
                              <a:pt x="7834" y="681"/>
                            </a:lnTo>
                            <a:cubicBezTo>
                              <a:pt x="6691" y="586"/>
                              <a:pt x="5548" y="586"/>
                              <a:pt x="4405" y="681"/>
                            </a:cubicBezTo>
                            <a:cubicBezTo>
                              <a:pt x="3262" y="777"/>
                              <a:pt x="2215" y="1062"/>
                              <a:pt x="1643" y="1920"/>
                            </a:cubicBezTo>
                            <a:cubicBezTo>
                              <a:pt x="1072" y="2777"/>
                              <a:pt x="881" y="3825"/>
                              <a:pt x="595" y="4968"/>
                            </a:cubicBezTo>
                            <a:cubicBezTo>
                              <a:pt x="405" y="6015"/>
                              <a:pt x="214" y="7158"/>
                              <a:pt x="500" y="8206"/>
                            </a:cubicBezTo>
                            <a:lnTo>
                              <a:pt x="310" y="8111"/>
                            </a:lnTo>
                            <a:cubicBezTo>
                              <a:pt x="1262" y="8206"/>
                              <a:pt x="2024" y="8206"/>
                              <a:pt x="2691" y="830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33" name="Freeform: Shape 1132">
                        <a:extLst>
                          <a:ext uri="{FF2B5EF4-FFF2-40B4-BE49-F238E27FC236}">
                            <a16:creationId xmlns:a16="http://schemas.microsoft.com/office/drawing/2014/main" id="{BDEC390B-B3EC-4924-92B2-16929158C7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6243" y="3121613"/>
                        <a:ext cx="17835" cy="9634"/>
                      </a:xfrm>
                      <a:custGeom>
                        <a:avLst/>
                        <a:gdLst>
                          <a:gd name="connsiteX0" fmla="*/ 976 w 17835"/>
                          <a:gd name="connsiteY0" fmla="*/ 9635 h 9634"/>
                          <a:gd name="connsiteX1" fmla="*/ 310 w 17835"/>
                          <a:gd name="connsiteY1" fmla="*/ 9254 h 9634"/>
                          <a:gd name="connsiteX2" fmla="*/ 119 w 17835"/>
                          <a:gd name="connsiteY2" fmla="*/ 5634 h 9634"/>
                          <a:gd name="connsiteX3" fmla="*/ 214 w 17835"/>
                          <a:gd name="connsiteY3" fmla="*/ 5158 h 9634"/>
                          <a:gd name="connsiteX4" fmla="*/ 1167 w 17835"/>
                          <a:gd name="connsiteY4" fmla="*/ 2015 h 9634"/>
                          <a:gd name="connsiteX5" fmla="*/ 4882 w 17835"/>
                          <a:gd name="connsiteY5" fmla="*/ 110 h 9634"/>
                          <a:gd name="connsiteX6" fmla="*/ 8406 w 17835"/>
                          <a:gd name="connsiteY6" fmla="*/ 110 h 9634"/>
                          <a:gd name="connsiteX7" fmla="*/ 8596 w 17835"/>
                          <a:gd name="connsiteY7" fmla="*/ 110 h 9634"/>
                          <a:gd name="connsiteX8" fmla="*/ 9454 w 17835"/>
                          <a:gd name="connsiteY8" fmla="*/ 872 h 9634"/>
                          <a:gd name="connsiteX9" fmla="*/ 10120 w 17835"/>
                          <a:gd name="connsiteY9" fmla="*/ 3348 h 9634"/>
                          <a:gd name="connsiteX10" fmla="*/ 11740 w 17835"/>
                          <a:gd name="connsiteY10" fmla="*/ 4968 h 9634"/>
                          <a:gd name="connsiteX11" fmla="*/ 15359 w 17835"/>
                          <a:gd name="connsiteY11" fmla="*/ 5825 h 9634"/>
                          <a:gd name="connsiteX12" fmla="*/ 17359 w 17835"/>
                          <a:gd name="connsiteY12" fmla="*/ 6111 h 9634"/>
                          <a:gd name="connsiteX13" fmla="*/ 17836 w 17835"/>
                          <a:gd name="connsiteY13" fmla="*/ 6682 h 9634"/>
                          <a:gd name="connsiteX14" fmla="*/ 17264 w 17835"/>
                          <a:gd name="connsiteY14" fmla="*/ 7158 h 9634"/>
                          <a:gd name="connsiteX15" fmla="*/ 15740 w 17835"/>
                          <a:gd name="connsiteY15" fmla="*/ 7063 h 9634"/>
                          <a:gd name="connsiteX16" fmla="*/ 11168 w 17835"/>
                          <a:gd name="connsiteY16" fmla="*/ 6396 h 9634"/>
                          <a:gd name="connsiteX17" fmla="*/ 8596 w 17835"/>
                          <a:gd name="connsiteY17" fmla="*/ 4110 h 9634"/>
                          <a:gd name="connsiteX18" fmla="*/ 7834 w 17835"/>
                          <a:gd name="connsiteY18" fmla="*/ 1920 h 9634"/>
                          <a:gd name="connsiteX19" fmla="*/ 5263 w 17835"/>
                          <a:gd name="connsiteY19" fmla="*/ 1920 h 9634"/>
                          <a:gd name="connsiteX20" fmla="*/ 2881 w 17835"/>
                          <a:gd name="connsiteY20" fmla="*/ 2967 h 9634"/>
                          <a:gd name="connsiteX21" fmla="*/ 1929 w 17835"/>
                          <a:gd name="connsiteY21" fmla="*/ 5634 h 9634"/>
                          <a:gd name="connsiteX22" fmla="*/ 1929 w 17835"/>
                          <a:gd name="connsiteY22" fmla="*/ 5825 h 9634"/>
                          <a:gd name="connsiteX23" fmla="*/ 1548 w 17835"/>
                          <a:gd name="connsiteY23" fmla="*/ 8206 h 9634"/>
                          <a:gd name="connsiteX24" fmla="*/ 3262 w 17835"/>
                          <a:gd name="connsiteY24" fmla="*/ 8206 h 9634"/>
                          <a:gd name="connsiteX25" fmla="*/ 3739 w 17835"/>
                          <a:gd name="connsiteY25" fmla="*/ 8778 h 9634"/>
                          <a:gd name="connsiteX26" fmla="*/ 3167 w 17835"/>
                          <a:gd name="connsiteY26" fmla="*/ 9254 h 9634"/>
                          <a:gd name="connsiteX27" fmla="*/ 1072 w 17835"/>
                          <a:gd name="connsiteY27" fmla="*/ 9540 h 9634"/>
                          <a:gd name="connsiteX28" fmla="*/ 976 w 17835"/>
                          <a:gd name="connsiteY28" fmla="*/ 9635 h 9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</a:cxnLst>
                        <a:rect l="l" t="t" r="r" b="b"/>
                        <a:pathLst>
                          <a:path w="17835" h="9634">
                            <a:moveTo>
                              <a:pt x="976" y="9635"/>
                            </a:moveTo>
                            <a:cubicBezTo>
                              <a:pt x="691" y="9635"/>
                              <a:pt x="405" y="9444"/>
                              <a:pt x="310" y="9254"/>
                            </a:cubicBezTo>
                            <a:cubicBezTo>
                              <a:pt x="-167" y="8016"/>
                              <a:pt x="24" y="6777"/>
                              <a:pt x="119" y="5634"/>
                            </a:cubicBezTo>
                            <a:lnTo>
                              <a:pt x="214" y="5158"/>
                            </a:lnTo>
                            <a:cubicBezTo>
                              <a:pt x="405" y="4206"/>
                              <a:pt x="500" y="3063"/>
                              <a:pt x="1167" y="2015"/>
                            </a:cubicBezTo>
                            <a:cubicBezTo>
                              <a:pt x="1834" y="967"/>
                              <a:pt x="3072" y="300"/>
                              <a:pt x="4882" y="110"/>
                            </a:cubicBezTo>
                            <a:cubicBezTo>
                              <a:pt x="6120" y="-81"/>
                              <a:pt x="7263" y="15"/>
                              <a:pt x="8406" y="110"/>
                            </a:cubicBezTo>
                            <a:lnTo>
                              <a:pt x="8596" y="110"/>
                            </a:lnTo>
                            <a:cubicBezTo>
                              <a:pt x="9073" y="110"/>
                              <a:pt x="9454" y="491"/>
                              <a:pt x="9454" y="872"/>
                            </a:cubicBezTo>
                            <a:cubicBezTo>
                              <a:pt x="9549" y="1824"/>
                              <a:pt x="9835" y="2586"/>
                              <a:pt x="10120" y="3348"/>
                            </a:cubicBezTo>
                            <a:cubicBezTo>
                              <a:pt x="10501" y="4110"/>
                              <a:pt x="11073" y="4587"/>
                              <a:pt x="11740" y="4968"/>
                            </a:cubicBezTo>
                            <a:cubicBezTo>
                              <a:pt x="12787" y="5444"/>
                              <a:pt x="14026" y="5634"/>
                              <a:pt x="15359" y="5825"/>
                            </a:cubicBezTo>
                            <a:cubicBezTo>
                              <a:pt x="16026" y="5920"/>
                              <a:pt x="16693" y="6015"/>
                              <a:pt x="17359" y="6111"/>
                            </a:cubicBezTo>
                            <a:cubicBezTo>
                              <a:pt x="17645" y="6206"/>
                              <a:pt x="17836" y="6396"/>
                              <a:pt x="17836" y="6682"/>
                            </a:cubicBezTo>
                            <a:cubicBezTo>
                              <a:pt x="17836" y="6968"/>
                              <a:pt x="17550" y="7158"/>
                              <a:pt x="17264" y="7158"/>
                            </a:cubicBezTo>
                            <a:cubicBezTo>
                              <a:pt x="16788" y="7158"/>
                              <a:pt x="16216" y="7158"/>
                              <a:pt x="15740" y="7063"/>
                            </a:cubicBezTo>
                            <a:cubicBezTo>
                              <a:pt x="14216" y="7063"/>
                              <a:pt x="12692" y="6968"/>
                              <a:pt x="11168" y="6396"/>
                            </a:cubicBezTo>
                            <a:cubicBezTo>
                              <a:pt x="10025" y="5920"/>
                              <a:pt x="9073" y="5063"/>
                              <a:pt x="8596" y="4110"/>
                            </a:cubicBezTo>
                            <a:cubicBezTo>
                              <a:pt x="8215" y="3444"/>
                              <a:pt x="7930" y="2682"/>
                              <a:pt x="7834" y="1920"/>
                            </a:cubicBezTo>
                            <a:cubicBezTo>
                              <a:pt x="6977" y="1920"/>
                              <a:pt x="6120" y="1920"/>
                              <a:pt x="5263" y="1920"/>
                            </a:cubicBezTo>
                            <a:cubicBezTo>
                              <a:pt x="4024" y="2015"/>
                              <a:pt x="3262" y="2396"/>
                              <a:pt x="2881" y="2967"/>
                            </a:cubicBezTo>
                            <a:cubicBezTo>
                              <a:pt x="2405" y="3729"/>
                              <a:pt x="2119" y="4682"/>
                              <a:pt x="1929" y="5634"/>
                            </a:cubicBezTo>
                            <a:lnTo>
                              <a:pt x="1929" y="5825"/>
                            </a:lnTo>
                            <a:cubicBezTo>
                              <a:pt x="1643" y="6682"/>
                              <a:pt x="1453" y="7444"/>
                              <a:pt x="1548" y="8206"/>
                            </a:cubicBezTo>
                            <a:cubicBezTo>
                              <a:pt x="2215" y="8111"/>
                              <a:pt x="2786" y="8111"/>
                              <a:pt x="3262" y="8206"/>
                            </a:cubicBezTo>
                            <a:cubicBezTo>
                              <a:pt x="3548" y="8206"/>
                              <a:pt x="3739" y="8492"/>
                              <a:pt x="3739" y="8778"/>
                            </a:cubicBezTo>
                            <a:cubicBezTo>
                              <a:pt x="3739" y="9063"/>
                              <a:pt x="3453" y="9254"/>
                              <a:pt x="3167" y="9254"/>
                            </a:cubicBezTo>
                            <a:cubicBezTo>
                              <a:pt x="2500" y="9254"/>
                              <a:pt x="1834" y="9349"/>
                              <a:pt x="1072" y="9540"/>
                            </a:cubicBezTo>
                            <a:cubicBezTo>
                              <a:pt x="1072" y="9635"/>
                              <a:pt x="1072" y="9635"/>
                              <a:pt x="976" y="963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1105" name="Graphic 1">
                    <a:extLst>
                      <a:ext uri="{FF2B5EF4-FFF2-40B4-BE49-F238E27FC236}">
                        <a16:creationId xmlns:a16="http://schemas.microsoft.com/office/drawing/2014/main" id="{2A63711B-9FED-474B-9899-7218E41A21FB}"/>
                      </a:ext>
                    </a:extLst>
                  </p:cNvPr>
                  <p:cNvGrpSpPr/>
                  <p:nvPr/>
                </p:nvGrpSpPr>
                <p:grpSpPr>
                  <a:xfrm>
                    <a:off x="5904070" y="3118389"/>
                    <a:ext cx="14799" cy="14954"/>
                    <a:chOff x="5904070" y="3118389"/>
                    <a:chExt cx="14799" cy="14954"/>
                  </a:xfrm>
                  <a:solidFill>
                    <a:srgbClr val="3F1900"/>
                  </a:solidFill>
                </p:grpSpPr>
                <p:grpSp>
                  <p:nvGrpSpPr>
                    <p:cNvPr id="1116" name="Graphic 1">
                      <a:extLst>
                        <a:ext uri="{FF2B5EF4-FFF2-40B4-BE49-F238E27FC236}">
                          <a16:creationId xmlns:a16="http://schemas.microsoft.com/office/drawing/2014/main" id="{7A9B5D27-19D7-4A7A-A646-6BBA049B53B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4070" y="3118389"/>
                      <a:ext cx="14799" cy="10858"/>
                      <a:chOff x="5904070" y="3118389"/>
                      <a:chExt cx="14799" cy="10858"/>
                    </a:xfrm>
                    <a:solidFill>
                      <a:srgbClr val="3F1900"/>
                    </a:solidFill>
                  </p:grpSpPr>
                  <p:sp>
                    <p:nvSpPr>
                      <p:cNvPr id="1126" name="Freeform: Shape 1125">
                        <a:extLst>
                          <a:ext uri="{FF2B5EF4-FFF2-40B4-BE49-F238E27FC236}">
                            <a16:creationId xmlns:a16="http://schemas.microsoft.com/office/drawing/2014/main" id="{CAEEFDBC-15CA-410D-8B4F-A6F289C495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4642" y="3119089"/>
                        <a:ext cx="13715" cy="9682"/>
                      </a:xfrm>
                      <a:custGeom>
                        <a:avLst/>
                        <a:gdLst>
                          <a:gd name="connsiteX0" fmla="*/ 1715 w 13715"/>
                          <a:gd name="connsiteY0" fmla="*/ 9492 h 9682"/>
                          <a:gd name="connsiteX1" fmla="*/ 95 w 13715"/>
                          <a:gd name="connsiteY1" fmla="*/ 9683 h 9682"/>
                          <a:gd name="connsiteX2" fmla="*/ 0 w 13715"/>
                          <a:gd name="connsiteY2" fmla="*/ 9588 h 9682"/>
                          <a:gd name="connsiteX3" fmla="*/ 0 w 13715"/>
                          <a:gd name="connsiteY3" fmla="*/ 9588 h 9682"/>
                          <a:gd name="connsiteX4" fmla="*/ 0 w 13715"/>
                          <a:gd name="connsiteY4" fmla="*/ 9588 h 9682"/>
                          <a:gd name="connsiteX5" fmla="*/ 2286 w 13715"/>
                          <a:gd name="connsiteY5" fmla="*/ 6254 h 9682"/>
                          <a:gd name="connsiteX6" fmla="*/ 5429 w 13715"/>
                          <a:gd name="connsiteY6" fmla="*/ 3682 h 9682"/>
                          <a:gd name="connsiteX7" fmla="*/ 7239 w 13715"/>
                          <a:gd name="connsiteY7" fmla="*/ 2539 h 9682"/>
                          <a:gd name="connsiteX8" fmla="*/ 8096 w 13715"/>
                          <a:gd name="connsiteY8" fmla="*/ 2253 h 9682"/>
                          <a:gd name="connsiteX9" fmla="*/ 8287 w 13715"/>
                          <a:gd name="connsiteY9" fmla="*/ 1682 h 9682"/>
                          <a:gd name="connsiteX10" fmla="*/ 8573 w 13715"/>
                          <a:gd name="connsiteY10" fmla="*/ 634 h 9682"/>
                          <a:gd name="connsiteX11" fmla="*/ 9620 w 13715"/>
                          <a:gd name="connsiteY11" fmla="*/ 63 h 9682"/>
                          <a:gd name="connsiteX12" fmla="*/ 10763 w 13715"/>
                          <a:gd name="connsiteY12" fmla="*/ 158 h 9682"/>
                          <a:gd name="connsiteX13" fmla="*/ 11335 w 13715"/>
                          <a:gd name="connsiteY13" fmla="*/ 1110 h 9682"/>
                          <a:gd name="connsiteX14" fmla="*/ 11144 w 13715"/>
                          <a:gd name="connsiteY14" fmla="*/ 920 h 9682"/>
                          <a:gd name="connsiteX15" fmla="*/ 13526 w 13715"/>
                          <a:gd name="connsiteY15" fmla="*/ 1206 h 9682"/>
                          <a:gd name="connsiteX16" fmla="*/ 13526 w 13715"/>
                          <a:gd name="connsiteY16" fmla="*/ 1206 h 9682"/>
                          <a:gd name="connsiteX17" fmla="*/ 13716 w 13715"/>
                          <a:gd name="connsiteY17" fmla="*/ 1015 h 9682"/>
                          <a:gd name="connsiteX18" fmla="*/ 13621 w 13715"/>
                          <a:gd name="connsiteY18" fmla="*/ 1301 h 9682"/>
                          <a:gd name="connsiteX19" fmla="*/ 13621 w 13715"/>
                          <a:gd name="connsiteY19" fmla="*/ 1301 h 9682"/>
                          <a:gd name="connsiteX20" fmla="*/ 11240 w 13715"/>
                          <a:gd name="connsiteY20" fmla="*/ 1396 h 9682"/>
                          <a:gd name="connsiteX21" fmla="*/ 11049 w 13715"/>
                          <a:gd name="connsiteY21" fmla="*/ 1206 h 9682"/>
                          <a:gd name="connsiteX22" fmla="*/ 11049 w 13715"/>
                          <a:gd name="connsiteY22" fmla="*/ 1206 h 9682"/>
                          <a:gd name="connsiteX23" fmla="*/ 9811 w 13715"/>
                          <a:gd name="connsiteY23" fmla="*/ 634 h 9682"/>
                          <a:gd name="connsiteX24" fmla="*/ 9049 w 13715"/>
                          <a:gd name="connsiteY24" fmla="*/ 1777 h 9682"/>
                          <a:gd name="connsiteX25" fmla="*/ 8573 w 13715"/>
                          <a:gd name="connsiteY25" fmla="*/ 2920 h 9682"/>
                          <a:gd name="connsiteX26" fmla="*/ 7525 w 13715"/>
                          <a:gd name="connsiteY26" fmla="*/ 3396 h 9682"/>
                          <a:gd name="connsiteX27" fmla="*/ 6001 w 13715"/>
                          <a:gd name="connsiteY27" fmla="*/ 4444 h 9682"/>
                          <a:gd name="connsiteX28" fmla="*/ 2667 w 13715"/>
                          <a:gd name="connsiteY28" fmla="*/ 6635 h 9682"/>
                          <a:gd name="connsiteX29" fmla="*/ 191 w 13715"/>
                          <a:gd name="connsiteY29" fmla="*/ 9492 h 9682"/>
                          <a:gd name="connsiteX30" fmla="*/ 95 w 13715"/>
                          <a:gd name="connsiteY30" fmla="*/ 9302 h 9682"/>
                          <a:gd name="connsiteX31" fmla="*/ 1715 w 13715"/>
                          <a:gd name="connsiteY31" fmla="*/ 9492 h 968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13715" h="9682">
                            <a:moveTo>
                              <a:pt x="1715" y="9492"/>
                            </a:moveTo>
                            <a:cubicBezTo>
                              <a:pt x="1143" y="9588"/>
                              <a:pt x="667" y="9588"/>
                              <a:pt x="95" y="9683"/>
                            </a:cubicBezTo>
                            <a:cubicBezTo>
                              <a:pt x="0" y="9683"/>
                              <a:pt x="0" y="9683"/>
                              <a:pt x="0" y="9588"/>
                            </a:cubicBezTo>
                            <a:lnTo>
                              <a:pt x="0" y="9588"/>
                            </a:lnTo>
                            <a:lnTo>
                              <a:pt x="0" y="9588"/>
                            </a:lnTo>
                            <a:cubicBezTo>
                              <a:pt x="286" y="8254"/>
                              <a:pt x="1333" y="7302"/>
                              <a:pt x="2286" y="6254"/>
                            </a:cubicBezTo>
                            <a:cubicBezTo>
                              <a:pt x="3239" y="5301"/>
                              <a:pt x="4382" y="4539"/>
                              <a:pt x="5429" y="3682"/>
                            </a:cubicBezTo>
                            <a:cubicBezTo>
                              <a:pt x="5905" y="3301"/>
                              <a:pt x="6477" y="2825"/>
                              <a:pt x="7239" y="2539"/>
                            </a:cubicBezTo>
                            <a:cubicBezTo>
                              <a:pt x="7620" y="2444"/>
                              <a:pt x="7906" y="2349"/>
                              <a:pt x="8096" y="2253"/>
                            </a:cubicBezTo>
                            <a:cubicBezTo>
                              <a:pt x="8192" y="2253"/>
                              <a:pt x="8287" y="1872"/>
                              <a:pt x="8287" y="1682"/>
                            </a:cubicBezTo>
                            <a:cubicBezTo>
                              <a:pt x="8287" y="1396"/>
                              <a:pt x="8287" y="1015"/>
                              <a:pt x="8573" y="634"/>
                            </a:cubicBezTo>
                            <a:cubicBezTo>
                              <a:pt x="8858" y="253"/>
                              <a:pt x="9334" y="158"/>
                              <a:pt x="9620" y="63"/>
                            </a:cubicBezTo>
                            <a:cubicBezTo>
                              <a:pt x="10001" y="-33"/>
                              <a:pt x="10382" y="-33"/>
                              <a:pt x="10763" y="158"/>
                            </a:cubicBezTo>
                            <a:cubicBezTo>
                              <a:pt x="11240" y="348"/>
                              <a:pt x="11335" y="825"/>
                              <a:pt x="11335" y="1110"/>
                            </a:cubicBezTo>
                            <a:lnTo>
                              <a:pt x="11144" y="920"/>
                            </a:lnTo>
                            <a:cubicBezTo>
                              <a:pt x="11906" y="1015"/>
                              <a:pt x="12764" y="920"/>
                              <a:pt x="13526" y="1206"/>
                            </a:cubicBezTo>
                            <a:lnTo>
                              <a:pt x="13526" y="1206"/>
                            </a:lnTo>
                            <a:lnTo>
                              <a:pt x="13716" y="1015"/>
                            </a:lnTo>
                            <a:lnTo>
                              <a:pt x="13621" y="1301"/>
                            </a:lnTo>
                            <a:cubicBezTo>
                              <a:pt x="13621" y="1301"/>
                              <a:pt x="13621" y="1301"/>
                              <a:pt x="13621" y="1301"/>
                            </a:cubicBezTo>
                            <a:cubicBezTo>
                              <a:pt x="12859" y="1206"/>
                              <a:pt x="12001" y="1301"/>
                              <a:pt x="11240" y="1396"/>
                            </a:cubicBezTo>
                            <a:cubicBezTo>
                              <a:pt x="11144" y="1396"/>
                              <a:pt x="11049" y="1301"/>
                              <a:pt x="11049" y="1206"/>
                            </a:cubicBezTo>
                            <a:lnTo>
                              <a:pt x="11049" y="1206"/>
                            </a:lnTo>
                            <a:cubicBezTo>
                              <a:pt x="10954" y="539"/>
                              <a:pt x="10477" y="444"/>
                              <a:pt x="9811" y="634"/>
                            </a:cubicBezTo>
                            <a:cubicBezTo>
                              <a:pt x="9144" y="825"/>
                              <a:pt x="9049" y="1015"/>
                              <a:pt x="9049" y="1777"/>
                            </a:cubicBezTo>
                            <a:cubicBezTo>
                              <a:pt x="9049" y="2158"/>
                              <a:pt x="9049" y="2539"/>
                              <a:pt x="8573" y="2920"/>
                            </a:cubicBezTo>
                            <a:cubicBezTo>
                              <a:pt x="8192" y="3206"/>
                              <a:pt x="7810" y="3301"/>
                              <a:pt x="7525" y="3396"/>
                            </a:cubicBezTo>
                            <a:cubicBezTo>
                              <a:pt x="6953" y="3587"/>
                              <a:pt x="6477" y="3968"/>
                              <a:pt x="6001" y="4444"/>
                            </a:cubicBezTo>
                            <a:cubicBezTo>
                              <a:pt x="4763" y="5111"/>
                              <a:pt x="3620" y="5778"/>
                              <a:pt x="2667" y="6635"/>
                            </a:cubicBezTo>
                            <a:cubicBezTo>
                              <a:pt x="1715" y="7492"/>
                              <a:pt x="667" y="8349"/>
                              <a:pt x="191" y="9492"/>
                            </a:cubicBezTo>
                            <a:lnTo>
                              <a:pt x="95" y="9302"/>
                            </a:lnTo>
                            <a:cubicBezTo>
                              <a:pt x="667" y="9397"/>
                              <a:pt x="1143" y="9397"/>
                              <a:pt x="1715" y="9492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27" name="Freeform: Shape 1126">
                        <a:extLst>
                          <a:ext uri="{FF2B5EF4-FFF2-40B4-BE49-F238E27FC236}">
                            <a16:creationId xmlns:a16="http://schemas.microsoft.com/office/drawing/2014/main" id="{CF79A06A-CBA2-479F-9932-DBACB7DACE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4070" y="3118389"/>
                        <a:ext cx="14799" cy="10858"/>
                      </a:xfrm>
                      <a:custGeom>
                        <a:avLst/>
                        <a:gdLst>
                          <a:gd name="connsiteX0" fmla="*/ 667 w 14799"/>
                          <a:gd name="connsiteY0" fmla="*/ 10859 h 10858"/>
                          <a:gd name="connsiteX1" fmla="*/ 0 w 14799"/>
                          <a:gd name="connsiteY1" fmla="*/ 10287 h 10858"/>
                          <a:gd name="connsiteX2" fmla="*/ 0 w 14799"/>
                          <a:gd name="connsiteY2" fmla="*/ 10097 h 10858"/>
                          <a:gd name="connsiteX3" fmla="*/ 2000 w 14799"/>
                          <a:gd name="connsiteY3" fmla="*/ 6858 h 10858"/>
                          <a:gd name="connsiteX4" fmla="*/ 2381 w 14799"/>
                          <a:gd name="connsiteY4" fmla="*/ 6477 h 10858"/>
                          <a:gd name="connsiteX5" fmla="*/ 4572 w 14799"/>
                          <a:gd name="connsiteY5" fmla="*/ 4667 h 10858"/>
                          <a:gd name="connsiteX6" fmla="*/ 5524 w 14799"/>
                          <a:gd name="connsiteY6" fmla="*/ 3905 h 10858"/>
                          <a:gd name="connsiteX7" fmla="*/ 7430 w 14799"/>
                          <a:gd name="connsiteY7" fmla="*/ 2667 h 10858"/>
                          <a:gd name="connsiteX8" fmla="*/ 7715 w 14799"/>
                          <a:gd name="connsiteY8" fmla="*/ 2572 h 10858"/>
                          <a:gd name="connsiteX9" fmla="*/ 8191 w 14799"/>
                          <a:gd name="connsiteY9" fmla="*/ 2381 h 10858"/>
                          <a:gd name="connsiteX10" fmla="*/ 8191 w 14799"/>
                          <a:gd name="connsiteY10" fmla="*/ 2381 h 10858"/>
                          <a:gd name="connsiteX11" fmla="*/ 8191 w 14799"/>
                          <a:gd name="connsiteY11" fmla="*/ 2191 h 10858"/>
                          <a:gd name="connsiteX12" fmla="*/ 8191 w 14799"/>
                          <a:gd name="connsiteY12" fmla="*/ 2000 h 10858"/>
                          <a:gd name="connsiteX13" fmla="*/ 8572 w 14799"/>
                          <a:gd name="connsiteY13" fmla="*/ 857 h 10858"/>
                          <a:gd name="connsiteX14" fmla="*/ 10001 w 14799"/>
                          <a:gd name="connsiteY14" fmla="*/ 95 h 10858"/>
                          <a:gd name="connsiteX15" fmla="*/ 11525 w 14799"/>
                          <a:gd name="connsiteY15" fmla="*/ 190 h 10858"/>
                          <a:gd name="connsiteX16" fmla="*/ 12287 w 14799"/>
                          <a:gd name="connsiteY16" fmla="*/ 1048 h 10858"/>
                          <a:gd name="connsiteX17" fmla="*/ 12478 w 14799"/>
                          <a:gd name="connsiteY17" fmla="*/ 1048 h 10858"/>
                          <a:gd name="connsiteX18" fmla="*/ 13811 w 14799"/>
                          <a:gd name="connsiteY18" fmla="*/ 1238 h 10858"/>
                          <a:gd name="connsiteX19" fmla="*/ 14478 w 14799"/>
                          <a:gd name="connsiteY19" fmla="*/ 1143 h 10858"/>
                          <a:gd name="connsiteX20" fmla="*/ 14764 w 14799"/>
                          <a:gd name="connsiteY20" fmla="*/ 1810 h 10858"/>
                          <a:gd name="connsiteX21" fmla="*/ 14573 w 14799"/>
                          <a:gd name="connsiteY21" fmla="*/ 2000 h 10858"/>
                          <a:gd name="connsiteX22" fmla="*/ 14002 w 14799"/>
                          <a:gd name="connsiteY22" fmla="*/ 2381 h 10858"/>
                          <a:gd name="connsiteX23" fmla="*/ 12478 w 14799"/>
                          <a:gd name="connsiteY23" fmla="*/ 2381 h 10858"/>
                          <a:gd name="connsiteX24" fmla="*/ 11620 w 14799"/>
                          <a:gd name="connsiteY24" fmla="*/ 2477 h 10858"/>
                          <a:gd name="connsiteX25" fmla="*/ 10859 w 14799"/>
                          <a:gd name="connsiteY25" fmla="*/ 1905 h 10858"/>
                          <a:gd name="connsiteX26" fmla="*/ 10859 w 14799"/>
                          <a:gd name="connsiteY26" fmla="*/ 1715 h 10858"/>
                          <a:gd name="connsiteX27" fmla="*/ 10859 w 14799"/>
                          <a:gd name="connsiteY27" fmla="*/ 1715 h 10858"/>
                          <a:gd name="connsiteX28" fmla="*/ 10382 w 14799"/>
                          <a:gd name="connsiteY28" fmla="*/ 1810 h 10858"/>
                          <a:gd name="connsiteX29" fmla="*/ 10096 w 14799"/>
                          <a:gd name="connsiteY29" fmla="*/ 1905 h 10858"/>
                          <a:gd name="connsiteX30" fmla="*/ 10096 w 14799"/>
                          <a:gd name="connsiteY30" fmla="*/ 2381 h 10858"/>
                          <a:gd name="connsiteX31" fmla="*/ 10096 w 14799"/>
                          <a:gd name="connsiteY31" fmla="*/ 2572 h 10858"/>
                          <a:gd name="connsiteX32" fmla="*/ 9430 w 14799"/>
                          <a:gd name="connsiteY32" fmla="*/ 4000 h 10858"/>
                          <a:gd name="connsiteX33" fmla="*/ 8477 w 14799"/>
                          <a:gd name="connsiteY33" fmla="*/ 4477 h 10858"/>
                          <a:gd name="connsiteX34" fmla="*/ 8287 w 14799"/>
                          <a:gd name="connsiteY34" fmla="*/ 4572 h 10858"/>
                          <a:gd name="connsiteX35" fmla="*/ 6953 w 14799"/>
                          <a:gd name="connsiteY35" fmla="*/ 5429 h 10858"/>
                          <a:gd name="connsiteX36" fmla="*/ 5524 w 14799"/>
                          <a:gd name="connsiteY36" fmla="*/ 6477 h 10858"/>
                          <a:gd name="connsiteX37" fmla="*/ 3810 w 14799"/>
                          <a:gd name="connsiteY37" fmla="*/ 7811 h 10858"/>
                          <a:gd name="connsiteX38" fmla="*/ 2000 w 14799"/>
                          <a:gd name="connsiteY38" fmla="*/ 9620 h 10858"/>
                          <a:gd name="connsiteX39" fmla="*/ 2572 w 14799"/>
                          <a:gd name="connsiteY39" fmla="*/ 9620 h 10858"/>
                          <a:gd name="connsiteX40" fmla="*/ 3048 w 14799"/>
                          <a:gd name="connsiteY40" fmla="*/ 10097 h 10858"/>
                          <a:gd name="connsiteX41" fmla="*/ 2572 w 14799"/>
                          <a:gd name="connsiteY41" fmla="*/ 10668 h 10858"/>
                          <a:gd name="connsiteX42" fmla="*/ 667 w 14799"/>
                          <a:gd name="connsiteY42" fmla="*/ 10859 h 10858"/>
                          <a:gd name="connsiteX43" fmla="*/ 667 w 14799"/>
                          <a:gd name="connsiteY43" fmla="*/ 10859 h 108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</a:cxnLst>
                        <a:rect l="l" t="t" r="r" b="b"/>
                        <a:pathLst>
                          <a:path w="14799" h="10858">
                            <a:moveTo>
                              <a:pt x="667" y="10859"/>
                            </a:moveTo>
                            <a:cubicBezTo>
                              <a:pt x="286" y="10859"/>
                              <a:pt x="0" y="10573"/>
                              <a:pt x="0" y="10287"/>
                            </a:cubicBezTo>
                            <a:cubicBezTo>
                              <a:pt x="0" y="10287"/>
                              <a:pt x="0" y="10192"/>
                              <a:pt x="0" y="10097"/>
                            </a:cubicBezTo>
                            <a:cubicBezTo>
                              <a:pt x="286" y="8668"/>
                              <a:pt x="1238" y="7715"/>
                              <a:pt x="2000" y="6858"/>
                            </a:cubicBezTo>
                            <a:lnTo>
                              <a:pt x="2381" y="6477"/>
                            </a:lnTo>
                            <a:cubicBezTo>
                              <a:pt x="3048" y="5810"/>
                              <a:pt x="3810" y="5239"/>
                              <a:pt x="4572" y="4667"/>
                            </a:cubicBezTo>
                            <a:cubicBezTo>
                              <a:pt x="4953" y="4382"/>
                              <a:pt x="5239" y="4191"/>
                              <a:pt x="5524" y="3905"/>
                            </a:cubicBezTo>
                            <a:cubicBezTo>
                              <a:pt x="6001" y="3524"/>
                              <a:pt x="6667" y="3048"/>
                              <a:pt x="7430" y="2667"/>
                            </a:cubicBezTo>
                            <a:lnTo>
                              <a:pt x="7715" y="2572"/>
                            </a:lnTo>
                            <a:cubicBezTo>
                              <a:pt x="7906" y="2477"/>
                              <a:pt x="8096" y="2477"/>
                              <a:pt x="8191" y="2381"/>
                            </a:cubicBezTo>
                            <a:lnTo>
                              <a:pt x="8191" y="2381"/>
                            </a:lnTo>
                            <a:cubicBezTo>
                              <a:pt x="8191" y="2381"/>
                              <a:pt x="8191" y="2286"/>
                              <a:pt x="8191" y="2191"/>
                            </a:cubicBezTo>
                            <a:cubicBezTo>
                              <a:pt x="8191" y="2096"/>
                              <a:pt x="8191" y="2000"/>
                              <a:pt x="8191" y="2000"/>
                            </a:cubicBezTo>
                            <a:cubicBezTo>
                              <a:pt x="8191" y="1715"/>
                              <a:pt x="8287" y="1333"/>
                              <a:pt x="8572" y="857"/>
                            </a:cubicBezTo>
                            <a:cubicBezTo>
                              <a:pt x="8954" y="286"/>
                              <a:pt x="9620" y="95"/>
                              <a:pt x="10001" y="95"/>
                            </a:cubicBezTo>
                            <a:cubicBezTo>
                              <a:pt x="10382" y="0"/>
                              <a:pt x="10954" y="-95"/>
                              <a:pt x="11525" y="190"/>
                            </a:cubicBezTo>
                            <a:cubicBezTo>
                              <a:pt x="11906" y="381"/>
                              <a:pt x="12192" y="667"/>
                              <a:pt x="12287" y="1048"/>
                            </a:cubicBezTo>
                            <a:cubicBezTo>
                              <a:pt x="12383" y="1048"/>
                              <a:pt x="12383" y="1048"/>
                              <a:pt x="12478" y="1048"/>
                            </a:cubicBezTo>
                            <a:cubicBezTo>
                              <a:pt x="12954" y="1048"/>
                              <a:pt x="13335" y="1143"/>
                              <a:pt x="13811" y="1238"/>
                            </a:cubicBezTo>
                            <a:cubicBezTo>
                              <a:pt x="14002" y="1048"/>
                              <a:pt x="14192" y="1048"/>
                              <a:pt x="14478" y="1143"/>
                            </a:cubicBezTo>
                            <a:cubicBezTo>
                              <a:pt x="14764" y="1238"/>
                              <a:pt x="14859" y="1524"/>
                              <a:pt x="14764" y="1810"/>
                            </a:cubicBezTo>
                            <a:lnTo>
                              <a:pt x="14573" y="2000"/>
                            </a:lnTo>
                            <a:cubicBezTo>
                              <a:pt x="14478" y="2191"/>
                              <a:pt x="14287" y="2381"/>
                              <a:pt x="14002" y="2381"/>
                            </a:cubicBezTo>
                            <a:cubicBezTo>
                              <a:pt x="13430" y="2286"/>
                              <a:pt x="12954" y="2381"/>
                              <a:pt x="12478" y="2381"/>
                            </a:cubicBezTo>
                            <a:cubicBezTo>
                              <a:pt x="12192" y="2381"/>
                              <a:pt x="11906" y="2381"/>
                              <a:pt x="11620" y="2477"/>
                            </a:cubicBezTo>
                            <a:cubicBezTo>
                              <a:pt x="11239" y="2477"/>
                              <a:pt x="10954" y="2191"/>
                              <a:pt x="10859" y="1905"/>
                            </a:cubicBezTo>
                            <a:cubicBezTo>
                              <a:pt x="10859" y="1715"/>
                              <a:pt x="10859" y="1715"/>
                              <a:pt x="10859" y="1715"/>
                            </a:cubicBezTo>
                            <a:lnTo>
                              <a:pt x="10859" y="1715"/>
                            </a:lnTo>
                            <a:cubicBezTo>
                              <a:pt x="10859" y="1715"/>
                              <a:pt x="10763" y="1619"/>
                              <a:pt x="10382" y="1810"/>
                            </a:cubicBezTo>
                            <a:cubicBezTo>
                              <a:pt x="10096" y="1905"/>
                              <a:pt x="10096" y="1905"/>
                              <a:pt x="10096" y="1905"/>
                            </a:cubicBezTo>
                            <a:cubicBezTo>
                              <a:pt x="10096" y="1905"/>
                              <a:pt x="10096" y="2096"/>
                              <a:pt x="10096" y="2381"/>
                            </a:cubicBezTo>
                            <a:cubicBezTo>
                              <a:pt x="10096" y="2381"/>
                              <a:pt x="10096" y="2477"/>
                              <a:pt x="10096" y="2572"/>
                            </a:cubicBezTo>
                            <a:cubicBezTo>
                              <a:pt x="10096" y="2953"/>
                              <a:pt x="10001" y="3429"/>
                              <a:pt x="9430" y="4000"/>
                            </a:cubicBezTo>
                            <a:cubicBezTo>
                              <a:pt x="9049" y="4286"/>
                              <a:pt x="8668" y="4382"/>
                              <a:pt x="8477" y="4477"/>
                            </a:cubicBezTo>
                            <a:lnTo>
                              <a:pt x="8287" y="4572"/>
                            </a:lnTo>
                            <a:cubicBezTo>
                              <a:pt x="7810" y="4763"/>
                              <a:pt x="7430" y="5143"/>
                              <a:pt x="6953" y="5429"/>
                            </a:cubicBezTo>
                            <a:cubicBezTo>
                              <a:pt x="6477" y="5810"/>
                              <a:pt x="6001" y="6191"/>
                              <a:pt x="5524" y="6477"/>
                            </a:cubicBezTo>
                            <a:cubicBezTo>
                              <a:pt x="4858" y="6953"/>
                              <a:pt x="4286" y="7334"/>
                              <a:pt x="3810" y="7811"/>
                            </a:cubicBezTo>
                            <a:cubicBezTo>
                              <a:pt x="3143" y="8382"/>
                              <a:pt x="2477" y="9049"/>
                              <a:pt x="2000" y="9620"/>
                            </a:cubicBezTo>
                            <a:cubicBezTo>
                              <a:pt x="2191" y="9620"/>
                              <a:pt x="2381" y="9620"/>
                              <a:pt x="2572" y="9620"/>
                            </a:cubicBezTo>
                            <a:cubicBezTo>
                              <a:pt x="2857" y="9620"/>
                              <a:pt x="3048" y="9906"/>
                              <a:pt x="3048" y="10097"/>
                            </a:cubicBezTo>
                            <a:cubicBezTo>
                              <a:pt x="3048" y="10382"/>
                              <a:pt x="2857" y="10573"/>
                              <a:pt x="2572" y="10668"/>
                            </a:cubicBezTo>
                            <a:cubicBezTo>
                              <a:pt x="1810" y="10763"/>
                              <a:pt x="1238" y="10859"/>
                              <a:pt x="667" y="10859"/>
                            </a:cubicBezTo>
                            <a:cubicBezTo>
                              <a:pt x="667" y="10859"/>
                              <a:pt x="667" y="10859"/>
                              <a:pt x="667" y="1085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17" name="Graphic 1">
                      <a:extLst>
                        <a:ext uri="{FF2B5EF4-FFF2-40B4-BE49-F238E27FC236}">
                          <a16:creationId xmlns:a16="http://schemas.microsoft.com/office/drawing/2014/main" id="{745BD59F-925A-49A5-AC13-55547F6CD22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7499" y="3120580"/>
                      <a:ext cx="7524" cy="8572"/>
                      <a:chOff x="5907499" y="3120580"/>
                      <a:chExt cx="7524" cy="8572"/>
                    </a:xfrm>
                    <a:solidFill>
                      <a:srgbClr val="3F1900"/>
                    </a:solidFill>
                  </p:grpSpPr>
                  <p:sp>
                    <p:nvSpPr>
                      <p:cNvPr id="1124" name="Freeform: Shape 1123">
                        <a:extLst>
                          <a:ext uri="{FF2B5EF4-FFF2-40B4-BE49-F238E27FC236}">
                            <a16:creationId xmlns:a16="http://schemas.microsoft.com/office/drawing/2014/main" id="{AAB40224-D097-4C7A-92D0-DD862DE1E38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8071" y="3121151"/>
                        <a:ext cx="6421" cy="7448"/>
                      </a:xfrm>
                      <a:custGeom>
                        <a:avLst/>
                        <a:gdLst>
                          <a:gd name="connsiteX0" fmla="*/ 5810 w 6421"/>
                          <a:gd name="connsiteY0" fmla="*/ 0 h 7448"/>
                          <a:gd name="connsiteX1" fmla="*/ 6286 w 6421"/>
                          <a:gd name="connsiteY1" fmla="*/ 1238 h 7448"/>
                          <a:gd name="connsiteX2" fmla="*/ 6382 w 6421"/>
                          <a:gd name="connsiteY2" fmla="*/ 2000 h 7448"/>
                          <a:gd name="connsiteX3" fmla="*/ 6191 w 6421"/>
                          <a:gd name="connsiteY3" fmla="*/ 2667 h 7448"/>
                          <a:gd name="connsiteX4" fmla="*/ 4763 w 6421"/>
                          <a:gd name="connsiteY4" fmla="*/ 4953 h 7448"/>
                          <a:gd name="connsiteX5" fmla="*/ 2762 w 6421"/>
                          <a:gd name="connsiteY5" fmla="*/ 6858 h 7448"/>
                          <a:gd name="connsiteX6" fmla="*/ 0 w 6421"/>
                          <a:gd name="connsiteY6" fmla="*/ 7334 h 7448"/>
                          <a:gd name="connsiteX7" fmla="*/ 2381 w 6421"/>
                          <a:gd name="connsiteY7" fmla="*/ 6382 h 7448"/>
                          <a:gd name="connsiteX8" fmla="*/ 4096 w 6421"/>
                          <a:gd name="connsiteY8" fmla="*/ 4477 h 7448"/>
                          <a:gd name="connsiteX9" fmla="*/ 5715 w 6421"/>
                          <a:gd name="connsiteY9" fmla="*/ 2381 h 7448"/>
                          <a:gd name="connsiteX10" fmla="*/ 6001 w 6421"/>
                          <a:gd name="connsiteY10" fmla="*/ 1334 h 7448"/>
                          <a:gd name="connsiteX11" fmla="*/ 5810 w 6421"/>
                          <a:gd name="connsiteY11" fmla="*/ 0 h 74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6421" h="7448">
                            <a:moveTo>
                              <a:pt x="5810" y="0"/>
                            </a:moveTo>
                            <a:cubicBezTo>
                              <a:pt x="5905" y="476"/>
                              <a:pt x="6096" y="762"/>
                              <a:pt x="6286" y="1238"/>
                            </a:cubicBezTo>
                            <a:cubicBezTo>
                              <a:pt x="6382" y="1429"/>
                              <a:pt x="6477" y="1715"/>
                              <a:pt x="6382" y="2000"/>
                            </a:cubicBezTo>
                            <a:cubicBezTo>
                              <a:pt x="6382" y="2286"/>
                              <a:pt x="6286" y="2477"/>
                              <a:pt x="6191" y="2667"/>
                            </a:cubicBezTo>
                            <a:cubicBezTo>
                              <a:pt x="5810" y="3524"/>
                              <a:pt x="5239" y="4191"/>
                              <a:pt x="4763" y="4953"/>
                            </a:cubicBezTo>
                            <a:cubicBezTo>
                              <a:pt x="4191" y="5715"/>
                              <a:pt x="3620" y="6382"/>
                              <a:pt x="2762" y="6858"/>
                            </a:cubicBezTo>
                            <a:cubicBezTo>
                              <a:pt x="1905" y="7334"/>
                              <a:pt x="953" y="7620"/>
                              <a:pt x="0" y="7334"/>
                            </a:cubicBezTo>
                            <a:cubicBezTo>
                              <a:pt x="953" y="7239"/>
                              <a:pt x="1715" y="6858"/>
                              <a:pt x="2381" y="6382"/>
                            </a:cubicBezTo>
                            <a:cubicBezTo>
                              <a:pt x="3048" y="5810"/>
                              <a:pt x="3620" y="5144"/>
                              <a:pt x="4096" y="4477"/>
                            </a:cubicBezTo>
                            <a:cubicBezTo>
                              <a:pt x="4572" y="3715"/>
                              <a:pt x="5239" y="3048"/>
                              <a:pt x="5715" y="2381"/>
                            </a:cubicBezTo>
                            <a:cubicBezTo>
                              <a:pt x="5905" y="2000"/>
                              <a:pt x="6096" y="1715"/>
                              <a:pt x="6001" y="1334"/>
                            </a:cubicBezTo>
                            <a:cubicBezTo>
                              <a:pt x="5810" y="857"/>
                              <a:pt x="5715" y="381"/>
                              <a:pt x="5810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25" name="Freeform: Shape 1124">
                        <a:extLst>
                          <a:ext uri="{FF2B5EF4-FFF2-40B4-BE49-F238E27FC236}">
                            <a16:creationId xmlns:a16="http://schemas.microsoft.com/office/drawing/2014/main" id="{D1925BF2-2F9C-4359-A84B-25B94058FA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7499" y="3120580"/>
                        <a:ext cx="7524" cy="8572"/>
                      </a:xfrm>
                      <a:custGeom>
                        <a:avLst/>
                        <a:gdLst>
                          <a:gd name="connsiteX0" fmla="*/ 1334 w 7524"/>
                          <a:gd name="connsiteY0" fmla="*/ 8573 h 8572"/>
                          <a:gd name="connsiteX1" fmla="*/ 381 w 7524"/>
                          <a:gd name="connsiteY1" fmla="*/ 8477 h 8572"/>
                          <a:gd name="connsiteX2" fmla="*/ 0 w 7524"/>
                          <a:gd name="connsiteY2" fmla="*/ 7906 h 8572"/>
                          <a:gd name="connsiteX3" fmla="*/ 476 w 7524"/>
                          <a:gd name="connsiteY3" fmla="*/ 7430 h 8572"/>
                          <a:gd name="connsiteX4" fmla="*/ 2572 w 7524"/>
                          <a:gd name="connsiteY4" fmla="*/ 6572 h 8572"/>
                          <a:gd name="connsiteX5" fmla="*/ 4191 w 7524"/>
                          <a:gd name="connsiteY5" fmla="*/ 4762 h 8572"/>
                          <a:gd name="connsiteX6" fmla="*/ 4953 w 7524"/>
                          <a:gd name="connsiteY6" fmla="*/ 3620 h 8572"/>
                          <a:gd name="connsiteX7" fmla="*/ 5715 w 7524"/>
                          <a:gd name="connsiteY7" fmla="*/ 2572 h 8572"/>
                          <a:gd name="connsiteX8" fmla="*/ 5906 w 7524"/>
                          <a:gd name="connsiteY8" fmla="*/ 1905 h 8572"/>
                          <a:gd name="connsiteX9" fmla="*/ 5810 w 7524"/>
                          <a:gd name="connsiteY9" fmla="*/ 1524 h 8572"/>
                          <a:gd name="connsiteX10" fmla="*/ 5715 w 7524"/>
                          <a:gd name="connsiteY10" fmla="*/ 381 h 8572"/>
                          <a:gd name="connsiteX11" fmla="*/ 6286 w 7524"/>
                          <a:gd name="connsiteY11" fmla="*/ 0 h 8572"/>
                          <a:gd name="connsiteX12" fmla="*/ 6286 w 7524"/>
                          <a:gd name="connsiteY12" fmla="*/ 0 h 8572"/>
                          <a:gd name="connsiteX13" fmla="*/ 6858 w 7524"/>
                          <a:gd name="connsiteY13" fmla="*/ 381 h 8572"/>
                          <a:gd name="connsiteX14" fmla="*/ 7144 w 7524"/>
                          <a:gd name="connsiteY14" fmla="*/ 1143 h 8572"/>
                          <a:gd name="connsiteX15" fmla="*/ 7334 w 7524"/>
                          <a:gd name="connsiteY15" fmla="*/ 1429 h 8572"/>
                          <a:gd name="connsiteX16" fmla="*/ 7525 w 7524"/>
                          <a:gd name="connsiteY16" fmla="*/ 2477 h 8572"/>
                          <a:gd name="connsiteX17" fmla="*/ 7239 w 7524"/>
                          <a:gd name="connsiteY17" fmla="*/ 3334 h 8572"/>
                          <a:gd name="connsiteX18" fmla="*/ 6191 w 7524"/>
                          <a:gd name="connsiteY18" fmla="*/ 4953 h 8572"/>
                          <a:gd name="connsiteX19" fmla="*/ 5715 w 7524"/>
                          <a:gd name="connsiteY19" fmla="*/ 5620 h 8572"/>
                          <a:gd name="connsiteX20" fmla="*/ 3524 w 7524"/>
                          <a:gd name="connsiteY20" fmla="*/ 7715 h 8572"/>
                          <a:gd name="connsiteX21" fmla="*/ 1334 w 7524"/>
                          <a:gd name="connsiteY21" fmla="*/ 8573 h 85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</a:cxnLst>
                        <a:rect l="l" t="t" r="r" b="b"/>
                        <a:pathLst>
                          <a:path w="7524" h="8572">
                            <a:moveTo>
                              <a:pt x="1334" y="8573"/>
                            </a:moveTo>
                            <a:cubicBezTo>
                              <a:pt x="1048" y="8573"/>
                              <a:pt x="667" y="8573"/>
                              <a:pt x="381" y="8477"/>
                            </a:cubicBezTo>
                            <a:cubicBezTo>
                              <a:pt x="95" y="8382"/>
                              <a:pt x="0" y="8192"/>
                              <a:pt x="0" y="7906"/>
                            </a:cubicBezTo>
                            <a:cubicBezTo>
                              <a:pt x="0" y="7620"/>
                              <a:pt x="286" y="7430"/>
                              <a:pt x="476" y="7430"/>
                            </a:cubicBezTo>
                            <a:cubicBezTo>
                              <a:pt x="1238" y="7334"/>
                              <a:pt x="1905" y="7048"/>
                              <a:pt x="2572" y="6572"/>
                            </a:cubicBezTo>
                            <a:cubicBezTo>
                              <a:pt x="3143" y="6096"/>
                              <a:pt x="3620" y="5525"/>
                              <a:pt x="4191" y="4762"/>
                            </a:cubicBezTo>
                            <a:cubicBezTo>
                              <a:pt x="4381" y="4381"/>
                              <a:pt x="4667" y="4000"/>
                              <a:pt x="4953" y="3620"/>
                            </a:cubicBezTo>
                            <a:cubicBezTo>
                              <a:pt x="5239" y="3239"/>
                              <a:pt x="5525" y="2953"/>
                              <a:pt x="5715" y="2572"/>
                            </a:cubicBezTo>
                            <a:cubicBezTo>
                              <a:pt x="5906" y="2191"/>
                              <a:pt x="6001" y="2096"/>
                              <a:pt x="5906" y="1905"/>
                            </a:cubicBezTo>
                            <a:cubicBezTo>
                              <a:pt x="5906" y="1714"/>
                              <a:pt x="5906" y="1619"/>
                              <a:pt x="5810" y="1524"/>
                            </a:cubicBezTo>
                            <a:cubicBezTo>
                              <a:pt x="5715" y="1143"/>
                              <a:pt x="5620" y="762"/>
                              <a:pt x="5715" y="381"/>
                            </a:cubicBezTo>
                            <a:cubicBezTo>
                              <a:pt x="5810" y="95"/>
                              <a:pt x="6001" y="0"/>
                              <a:pt x="6286" y="0"/>
                            </a:cubicBezTo>
                            <a:lnTo>
                              <a:pt x="6286" y="0"/>
                            </a:lnTo>
                            <a:cubicBezTo>
                              <a:pt x="6572" y="0"/>
                              <a:pt x="6763" y="190"/>
                              <a:pt x="6858" y="381"/>
                            </a:cubicBezTo>
                            <a:cubicBezTo>
                              <a:pt x="6953" y="667"/>
                              <a:pt x="7049" y="857"/>
                              <a:pt x="7144" y="1143"/>
                            </a:cubicBezTo>
                            <a:lnTo>
                              <a:pt x="7334" y="1429"/>
                            </a:lnTo>
                            <a:cubicBezTo>
                              <a:pt x="7525" y="1810"/>
                              <a:pt x="7525" y="2191"/>
                              <a:pt x="7525" y="2477"/>
                            </a:cubicBezTo>
                            <a:cubicBezTo>
                              <a:pt x="7430" y="2762"/>
                              <a:pt x="7334" y="3048"/>
                              <a:pt x="7239" y="3334"/>
                            </a:cubicBezTo>
                            <a:cubicBezTo>
                              <a:pt x="6953" y="4000"/>
                              <a:pt x="6572" y="4477"/>
                              <a:pt x="6191" y="4953"/>
                            </a:cubicBezTo>
                            <a:cubicBezTo>
                              <a:pt x="6001" y="5144"/>
                              <a:pt x="5906" y="5429"/>
                              <a:pt x="5715" y="5620"/>
                            </a:cubicBezTo>
                            <a:cubicBezTo>
                              <a:pt x="5239" y="6286"/>
                              <a:pt x="4572" y="7144"/>
                              <a:pt x="3524" y="7715"/>
                            </a:cubicBezTo>
                            <a:cubicBezTo>
                              <a:pt x="2857" y="8287"/>
                              <a:pt x="2096" y="8573"/>
                              <a:pt x="1334" y="857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18" name="Graphic 1">
                      <a:extLst>
                        <a:ext uri="{FF2B5EF4-FFF2-40B4-BE49-F238E27FC236}">
                          <a16:creationId xmlns:a16="http://schemas.microsoft.com/office/drawing/2014/main" id="{AD3ED8FF-DA6D-46D1-BFF5-E2D285485D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6452" y="3128581"/>
                      <a:ext cx="6798" cy="4762"/>
                      <a:chOff x="5906452" y="3128581"/>
                      <a:chExt cx="6798" cy="4762"/>
                    </a:xfrm>
                    <a:solidFill>
                      <a:srgbClr val="3F1900"/>
                    </a:solidFill>
                  </p:grpSpPr>
                  <p:sp>
                    <p:nvSpPr>
                      <p:cNvPr id="1122" name="Freeform: Shape 1121">
                        <a:extLst>
                          <a:ext uri="{FF2B5EF4-FFF2-40B4-BE49-F238E27FC236}">
                            <a16:creationId xmlns:a16="http://schemas.microsoft.com/office/drawing/2014/main" id="{F0C541D5-548E-4192-B070-1587C5846C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7023" y="3129057"/>
                        <a:ext cx="5810" cy="3754"/>
                      </a:xfrm>
                      <a:custGeom>
                        <a:avLst/>
                        <a:gdLst>
                          <a:gd name="connsiteX0" fmla="*/ 762 w 5810"/>
                          <a:gd name="connsiteY0" fmla="*/ 0 h 3754"/>
                          <a:gd name="connsiteX1" fmla="*/ 857 w 5810"/>
                          <a:gd name="connsiteY1" fmla="*/ 1715 h 3754"/>
                          <a:gd name="connsiteX2" fmla="*/ 762 w 5810"/>
                          <a:gd name="connsiteY2" fmla="*/ 3334 h 3754"/>
                          <a:gd name="connsiteX3" fmla="*/ 381 w 5810"/>
                          <a:gd name="connsiteY3" fmla="*/ 2953 h 3754"/>
                          <a:gd name="connsiteX4" fmla="*/ 5810 w 5810"/>
                          <a:gd name="connsiteY4" fmla="*/ 2762 h 3754"/>
                          <a:gd name="connsiteX5" fmla="*/ 3143 w 5810"/>
                          <a:gd name="connsiteY5" fmla="*/ 3620 h 3754"/>
                          <a:gd name="connsiteX6" fmla="*/ 381 w 5810"/>
                          <a:gd name="connsiteY6" fmla="*/ 3715 h 3754"/>
                          <a:gd name="connsiteX7" fmla="*/ 381 w 5810"/>
                          <a:gd name="connsiteY7" fmla="*/ 3715 h 3754"/>
                          <a:gd name="connsiteX8" fmla="*/ 0 w 5810"/>
                          <a:gd name="connsiteY8" fmla="*/ 3334 h 3754"/>
                          <a:gd name="connsiteX9" fmla="*/ 762 w 5810"/>
                          <a:gd name="connsiteY9" fmla="*/ 0 h 37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5810" h="3754">
                            <a:moveTo>
                              <a:pt x="762" y="0"/>
                            </a:moveTo>
                            <a:cubicBezTo>
                              <a:pt x="953" y="571"/>
                              <a:pt x="953" y="1143"/>
                              <a:pt x="857" y="1715"/>
                            </a:cubicBezTo>
                            <a:cubicBezTo>
                              <a:pt x="857" y="2286"/>
                              <a:pt x="762" y="2857"/>
                              <a:pt x="762" y="3334"/>
                            </a:cubicBezTo>
                            <a:lnTo>
                              <a:pt x="381" y="2953"/>
                            </a:lnTo>
                            <a:cubicBezTo>
                              <a:pt x="2191" y="2953"/>
                              <a:pt x="3905" y="2953"/>
                              <a:pt x="5810" y="2762"/>
                            </a:cubicBezTo>
                            <a:cubicBezTo>
                              <a:pt x="4953" y="3238"/>
                              <a:pt x="4096" y="3429"/>
                              <a:pt x="3143" y="3620"/>
                            </a:cubicBezTo>
                            <a:cubicBezTo>
                              <a:pt x="2286" y="3715"/>
                              <a:pt x="1333" y="3810"/>
                              <a:pt x="381" y="3715"/>
                            </a:cubicBezTo>
                            <a:lnTo>
                              <a:pt x="381" y="3715"/>
                            </a:lnTo>
                            <a:cubicBezTo>
                              <a:pt x="191" y="3715"/>
                              <a:pt x="0" y="3524"/>
                              <a:pt x="0" y="3334"/>
                            </a:cubicBezTo>
                            <a:cubicBezTo>
                              <a:pt x="0" y="2096"/>
                              <a:pt x="571" y="1143"/>
                              <a:pt x="7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23" name="Freeform: Shape 1122">
                        <a:extLst>
                          <a:ext uri="{FF2B5EF4-FFF2-40B4-BE49-F238E27FC236}">
                            <a16:creationId xmlns:a16="http://schemas.microsoft.com/office/drawing/2014/main" id="{65AD174B-707E-4F9C-9605-E8F14D2A9C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6452" y="3128581"/>
                        <a:ext cx="6798" cy="4762"/>
                      </a:xfrm>
                      <a:custGeom>
                        <a:avLst/>
                        <a:gdLst>
                          <a:gd name="connsiteX0" fmla="*/ 1905 w 6798"/>
                          <a:gd name="connsiteY0" fmla="*/ 4763 h 4762"/>
                          <a:gd name="connsiteX1" fmla="*/ 857 w 6798"/>
                          <a:gd name="connsiteY1" fmla="*/ 4763 h 4762"/>
                          <a:gd name="connsiteX2" fmla="*/ 0 w 6798"/>
                          <a:gd name="connsiteY2" fmla="*/ 3905 h 4762"/>
                          <a:gd name="connsiteX3" fmla="*/ 381 w 6798"/>
                          <a:gd name="connsiteY3" fmla="*/ 1810 h 4762"/>
                          <a:gd name="connsiteX4" fmla="*/ 667 w 6798"/>
                          <a:gd name="connsiteY4" fmla="*/ 476 h 4762"/>
                          <a:gd name="connsiteX5" fmla="*/ 1143 w 6798"/>
                          <a:gd name="connsiteY5" fmla="*/ 0 h 4762"/>
                          <a:gd name="connsiteX6" fmla="*/ 1715 w 6798"/>
                          <a:gd name="connsiteY6" fmla="*/ 381 h 4762"/>
                          <a:gd name="connsiteX7" fmla="*/ 1810 w 6798"/>
                          <a:gd name="connsiteY7" fmla="*/ 2381 h 4762"/>
                          <a:gd name="connsiteX8" fmla="*/ 1810 w 6798"/>
                          <a:gd name="connsiteY8" fmla="*/ 2667 h 4762"/>
                          <a:gd name="connsiteX9" fmla="*/ 1810 w 6798"/>
                          <a:gd name="connsiteY9" fmla="*/ 3048 h 4762"/>
                          <a:gd name="connsiteX10" fmla="*/ 1810 w 6798"/>
                          <a:gd name="connsiteY10" fmla="*/ 3048 h 4762"/>
                          <a:gd name="connsiteX11" fmla="*/ 6191 w 6798"/>
                          <a:gd name="connsiteY11" fmla="*/ 2857 h 4762"/>
                          <a:gd name="connsiteX12" fmla="*/ 6763 w 6798"/>
                          <a:gd name="connsiteY12" fmla="*/ 3238 h 4762"/>
                          <a:gd name="connsiteX13" fmla="*/ 6477 w 6798"/>
                          <a:gd name="connsiteY13" fmla="*/ 3810 h 4762"/>
                          <a:gd name="connsiteX14" fmla="*/ 3619 w 6798"/>
                          <a:gd name="connsiteY14" fmla="*/ 4667 h 4762"/>
                          <a:gd name="connsiteX15" fmla="*/ 1905 w 6798"/>
                          <a:gd name="connsiteY15" fmla="*/ 4763 h 476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6798" h="4762">
                            <a:moveTo>
                              <a:pt x="1905" y="4763"/>
                            </a:moveTo>
                            <a:cubicBezTo>
                              <a:pt x="1524" y="4763"/>
                              <a:pt x="1238" y="4763"/>
                              <a:pt x="857" y="4763"/>
                            </a:cubicBezTo>
                            <a:cubicBezTo>
                              <a:pt x="381" y="4763"/>
                              <a:pt x="0" y="4382"/>
                              <a:pt x="0" y="3905"/>
                            </a:cubicBezTo>
                            <a:cubicBezTo>
                              <a:pt x="0" y="3143"/>
                              <a:pt x="191" y="2381"/>
                              <a:pt x="381" y="1810"/>
                            </a:cubicBezTo>
                            <a:cubicBezTo>
                              <a:pt x="571" y="1333"/>
                              <a:pt x="667" y="952"/>
                              <a:pt x="667" y="476"/>
                            </a:cubicBezTo>
                            <a:cubicBezTo>
                              <a:pt x="667" y="190"/>
                              <a:pt x="857" y="0"/>
                              <a:pt x="1143" y="0"/>
                            </a:cubicBezTo>
                            <a:cubicBezTo>
                              <a:pt x="1429" y="0"/>
                              <a:pt x="1619" y="95"/>
                              <a:pt x="1715" y="381"/>
                            </a:cubicBezTo>
                            <a:cubicBezTo>
                              <a:pt x="1905" y="1048"/>
                              <a:pt x="1905" y="1810"/>
                              <a:pt x="1810" y="2381"/>
                            </a:cubicBezTo>
                            <a:lnTo>
                              <a:pt x="1810" y="2667"/>
                            </a:lnTo>
                            <a:cubicBezTo>
                              <a:pt x="1810" y="2762"/>
                              <a:pt x="1810" y="2953"/>
                              <a:pt x="1810" y="3048"/>
                            </a:cubicBezTo>
                            <a:cubicBezTo>
                              <a:pt x="1810" y="3048"/>
                              <a:pt x="1810" y="3048"/>
                              <a:pt x="1810" y="3048"/>
                            </a:cubicBezTo>
                            <a:cubicBezTo>
                              <a:pt x="3429" y="3048"/>
                              <a:pt x="4858" y="2953"/>
                              <a:pt x="6191" y="2857"/>
                            </a:cubicBezTo>
                            <a:cubicBezTo>
                              <a:pt x="6382" y="2857"/>
                              <a:pt x="6667" y="2953"/>
                              <a:pt x="6763" y="3238"/>
                            </a:cubicBezTo>
                            <a:cubicBezTo>
                              <a:pt x="6858" y="3429"/>
                              <a:pt x="6763" y="3715"/>
                              <a:pt x="6477" y="3810"/>
                            </a:cubicBezTo>
                            <a:cubicBezTo>
                              <a:pt x="5524" y="4286"/>
                              <a:pt x="4477" y="4572"/>
                              <a:pt x="3619" y="4667"/>
                            </a:cubicBezTo>
                            <a:cubicBezTo>
                              <a:pt x="3239" y="4667"/>
                              <a:pt x="2572" y="4763"/>
                              <a:pt x="1905" y="476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19" name="Graphic 1">
                      <a:extLst>
                        <a:ext uri="{FF2B5EF4-FFF2-40B4-BE49-F238E27FC236}">
                          <a16:creationId xmlns:a16="http://schemas.microsoft.com/office/drawing/2014/main" id="{9EC80A79-F7E5-444F-AD46-59D3E8C4502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8642" y="3127914"/>
                      <a:ext cx="9905" cy="4571"/>
                      <a:chOff x="5908642" y="3127914"/>
                      <a:chExt cx="9905" cy="4571"/>
                    </a:xfrm>
                    <a:solidFill>
                      <a:srgbClr val="3F1900"/>
                    </a:solidFill>
                  </p:grpSpPr>
                  <p:sp>
                    <p:nvSpPr>
                      <p:cNvPr id="1120" name="Freeform: Shape 1119">
                        <a:extLst>
                          <a:ext uri="{FF2B5EF4-FFF2-40B4-BE49-F238E27FC236}">
                            <a16:creationId xmlns:a16="http://schemas.microsoft.com/office/drawing/2014/main" id="{4A98B92D-74AB-4A8C-8ED5-E2D90BFECD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9118" y="3128581"/>
                        <a:ext cx="8572" cy="3333"/>
                      </a:xfrm>
                      <a:custGeom>
                        <a:avLst/>
                        <a:gdLst>
                          <a:gd name="connsiteX0" fmla="*/ 191 w 8572"/>
                          <a:gd name="connsiteY0" fmla="*/ 0 h 3333"/>
                          <a:gd name="connsiteX1" fmla="*/ 476 w 8572"/>
                          <a:gd name="connsiteY1" fmla="*/ 1524 h 3333"/>
                          <a:gd name="connsiteX2" fmla="*/ 667 w 8572"/>
                          <a:gd name="connsiteY2" fmla="*/ 2191 h 3333"/>
                          <a:gd name="connsiteX3" fmla="*/ 1048 w 8572"/>
                          <a:gd name="connsiteY3" fmla="*/ 2953 h 3333"/>
                          <a:gd name="connsiteX4" fmla="*/ 762 w 8572"/>
                          <a:gd name="connsiteY4" fmla="*/ 2667 h 3333"/>
                          <a:gd name="connsiteX5" fmla="*/ 2667 w 8572"/>
                          <a:gd name="connsiteY5" fmla="*/ 2477 h 3333"/>
                          <a:gd name="connsiteX6" fmla="*/ 4667 w 8572"/>
                          <a:gd name="connsiteY6" fmla="*/ 2381 h 3333"/>
                          <a:gd name="connsiteX7" fmla="*/ 8572 w 8572"/>
                          <a:gd name="connsiteY7" fmla="*/ 3143 h 3333"/>
                          <a:gd name="connsiteX8" fmla="*/ 4667 w 8572"/>
                          <a:gd name="connsiteY8" fmla="*/ 3143 h 3333"/>
                          <a:gd name="connsiteX9" fmla="*/ 2762 w 8572"/>
                          <a:gd name="connsiteY9" fmla="*/ 3238 h 3333"/>
                          <a:gd name="connsiteX10" fmla="*/ 762 w 8572"/>
                          <a:gd name="connsiteY10" fmla="*/ 3334 h 3333"/>
                          <a:gd name="connsiteX11" fmla="*/ 667 w 8572"/>
                          <a:gd name="connsiteY11" fmla="*/ 3334 h 3333"/>
                          <a:gd name="connsiteX12" fmla="*/ 381 w 8572"/>
                          <a:gd name="connsiteY12" fmla="*/ 3048 h 3333"/>
                          <a:gd name="connsiteX13" fmla="*/ 381 w 8572"/>
                          <a:gd name="connsiteY13" fmla="*/ 3048 h 3333"/>
                          <a:gd name="connsiteX14" fmla="*/ 95 w 8572"/>
                          <a:gd name="connsiteY14" fmla="*/ 2381 h 3333"/>
                          <a:gd name="connsiteX15" fmla="*/ 0 w 8572"/>
                          <a:gd name="connsiteY15" fmla="*/ 1524 h 3333"/>
                          <a:gd name="connsiteX16" fmla="*/ 191 w 8572"/>
                          <a:gd name="connsiteY16" fmla="*/ 0 h 3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8572" h="3333">
                            <a:moveTo>
                              <a:pt x="191" y="0"/>
                            </a:moveTo>
                            <a:cubicBezTo>
                              <a:pt x="286" y="476"/>
                              <a:pt x="381" y="1048"/>
                              <a:pt x="476" y="1524"/>
                            </a:cubicBezTo>
                            <a:cubicBezTo>
                              <a:pt x="572" y="1810"/>
                              <a:pt x="572" y="2000"/>
                              <a:pt x="667" y="2191"/>
                            </a:cubicBezTo>
                            <a:cubicBezTo>
                              <a:pt x="762" y="2286"/>
                              <a:pt x="1048" y="2572"/>
                              <a:pt x="1048" y="2953"/>
                            </a:cubicBezTo>
                            <a:lnTo>
                              <a:pt x="762" y="2667"/>
                            </a:lnTo>
                            <a:lnTo>
                              <a:pt x="2667" y="2477"/>
                            </a:lnTo>
                            <a:cubicBezTo>
                              <a:pt x="3334" y="2381"/>
                              <a:pt x="4001" y="2381"/>
                              <a:pt x="4667" y="2381"/>
                            </a:cubicBezTo>
                            <a:cubicBezTo>
                              <a:pt x="6001" y="2477"/>
                              <a:pt x="7334" y="2667"/>
                              <a:pt x="8572" y="3143"/>
                            </a:cubicBezTo>
                            <a:cubicBezTo>
                              <a:pt x="7239" y="3143"/>
                              <a:pt x="5906" y="3143"/>
                              <a:pt x="4667" y="3143"/>
                            </a:cubicBezTo>
                            <a:cubicBezTo>
                              <a:pt x="4001" y="3143"/>
                              <a:pt x="3334" y="3238"/>
                              <a:pt x="2762" y="3238"/>
                            </a:cubicBezTo>
                            <a:cubicBezTo>
                              <a:pt x="2095" y="3334"/>
                              <a:pt x="1429" y="3334"/>
                              <a:pt x="762" y="3334"/>
                            </a:cubicBezTo>
                            <a:lnTo>
                              <a:pt x="667" y="3334"/>
                            </a:lnTo>
                            <a:cubicBezTo>
                              <a:pt x="476" y="3334"/>
                              <a:pt x="381" y="3238"/>
                              <a:pt x="381" y="3048"/>
                            </a:cubicBezTo>
                            <a:lnTo>
                              <a:pt x="381" y="3048"/>
                            </a:lnTo>
                            <a:cubicBezTo>
                              <a:pt x="381" y="2953"/>
                              <a:pt x="286" y="2762"/>
                              <a:pt x="95" y="2381"/>
                            </a:cubicBezTo>
                            <a:cubicBezTo>
                              <a:pt x="0" y="2096"/>
                              <a:pt x="0" y="1810"/>
                              <a:pt x="0" y="1524"/>
                            </a:cubicBezTo>
                            <a:cubicBezTo>
                              <a:pt x="0" y="1048"/>
                              <a:pt x="95" y="476"/>
                              <a:pt x="191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21" name="Freeform: Shape 1120">
                        <a:extLst>
                          <a:ext uri="{FF2B5EF4-FFF2-40B4-BE49-F238E27FC236}">
                            <a16:creationId xmlns:a16="http://schemas.microsoft.com/office/drawing/2014/main" id="{FE0DAA9D-CD93-4F33-A23E-700360271E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8642" y="3127914"/>
                        <a:ext cx="9905" cy="4571"/>
                      </a:xfrm>
                      <a:custGeom>
                        <a:avLst/>
                        <a:gdLst>
                          <a:gd name="connsiteX0" fmla="*/ 1524 w 9905"/>
                          <a:gd name="connsiteY0" fmla="*/ 4572 h 4571"/>
                          <a:gd name="connsiteX1" fmla="*/ 1238 w 9905"/>
                          <a:gd name="connsiteY1" fmla="*/ 4572 h 4571"/>
                          <a:gd name="connsiteX2" fmla="*/ 381 w 9905"/>
                          <a:gd name="connsiteY2" fmla="*/ 3715 h 4571"/>
                          <a:gd name="connsiteX3" fmla="*/ 381 w 9905"/>
                          <a:gd name="connsiteY3" fmla="*/ 3619 h 4571"/>
                          <a:gd name="connsiteX4" fmla="*/ 191 w 9905"/>
                          <a:gd name="connsiteY4" fmla="*/ 3238 h 4571"/>
                          <a:gd name="connsiteX5" fmla="*/ 0 w 9905"/>
                          <a:gd name="connsiteY5" fmla="*/ 2191 h 4571"/>
                          <a:gd name="connsiteX6" fmla="*/ 191 w 9905"/>
                          <a:gd name="connsiteY6" fmla="*/ 476 h 4571"/>
                          <a:gd name="connsiteX7" fmla="*/ 762 w 9905"/>
                          <a:gd name="connsiteY7" fmla="*/ 0 h 4571"/>
                          <a:gd name="connsiteX8" fmla="*/ 1333 w 9905"/>
                          <a:gd name="connsiteY8" fmla="*/ 381 h 4571"/>
                          <a:gd name="connsiteX9" fmla="*/ 1524 w 9905"/>
                          <a:gd name="connsiteY9" fmla="*/ 1143 h 4571"/>
                          <a:gd name="connsiteX10" fmla="*/ 1714 w 9905"/>
                          <a:gd name="connsiteY10" fmla="*/ 1905 h 4571"/>
                          <a:gd name="connsiteX11" fmla="*/ 1905 w 9905"/>
                          <a:gd name="connsiteY11" fmla="*/ 2477 h 4571"/>
                          <a:gd name="connsiteX12" fmla="*/ 2000 w 9905"/>
                          <a:gd name="connsiteY12" fmla="*/ 2572 h 4571"/>
                          <a:gd name="connsiteX13" fmla="*/ 3334 w 9905"/>
                          <a:gd name="connsiteY13" fmla="*/ 2477 h 4571"/>
                          <a:gd name="connsiteX14" fmla="*/ 5429 w 9905"/>
                          <a:gd name="connsiteY14" fmla="*/ 2381 h 4571"/>
                          <a:gd name="connsiteX15" fmla="*/ 9525 w 9905"/>
                          <a:gd name="connsiteY15" fmla="*/ 3143 h 4571"/>
                          <a:gd name="connsiteX16" fmla="*/ 9906 w 9905"/>
                          <a:gd name="connsiteY16" fmla="*/ 3715 h 4571"/>
                          <a:gd name="connsiteX17" fmla="*/ 9335 w 9905"/>
                          <a:gd name="connsiteY17" fmla="*/ 4191 h 4571"/>
                          <a:gd name="connsiteX18" fmla="*/ 9335 w 9905"/>
                          <a:gd name="connsiteY18" fmla="*/ 4191 h 4571"/>
                          <a:gd name="connsiteX19" fmla="*/ 5429 w 9905"/>
                          <a:gd name="connsiteY19" fmla="*/ 4191 h 4571"/>
                          <a:gd name="connsiteX20" fmla="*/ 3524 w 9905"/>
                          <a:gd name="connsiteY20" fmla="*/ 4286 h 4571"/>
                          <a:gd name="connsiteX21" fmla="*/ 1524 w 9905"/>
                          <a:gd name="connsiteY21" fmla="*/ 4572 h 457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</a:cxnLst>
                        <a:rect l="l" t="t" r="r" b="b"/>
                        <a:pathLst>
                          <a:path w="9905" h="4571">
                            <a:moveTo>
                              <a:pt x="1524" y="4572"/>
                            </a:moveTo>
                            <a:cubicBezTo>
                              <a:pt x="1429" y="4572"/>
                              <a:pt x="1333" y="4572"/>
                              <a:pt x="1238" y="4572"/>
                            </a:cubicBezTo>
                            <a:cubicBezTo>
                              <a:pt x="762" y="4572"/>
                              <a:pt x="381" y="4191"/>
                              <a:pt x="381" y="3715"/>
                            </a:cubicBezTo>
                            <a:cubicBezTo>
                              <a:pt x="381" y="3715"/>
                              <a:pt x="381" y="3619"/>
                              <a:pt x="381" y="3619"/>
                            </a:cubicBezTo>
                            <a:cubicBezTo>
                              <a:pt x="381" y="3524"/>
                              <a:pt x="286" y="3429"/>
                              <a:pt x="191" y="3238"/>
                            </a:cubicBezTo>
                            <a:cubicBezTo>
                              <a:pt x="95" y="2857"/>
                              <a:pt x="0" y="2477"/>
                              <a:pt x="0" y="2191"/>
                            </a:cubicBezTo>
                            <a:cubicBezTo>
                              <a:pt x="0" y="1619"/>
                              <a:pt x="95" y="1048"/>
                              <a:pt x="191" y="476"/>
                            </a:cubicBezTo>
                            <a:cubicBezTo>
                              <a:pt x="191" y="190"/>
                              <a:pt x="476" y="0"/>
                              <a:pt x="762" y="0"/>
                            </a:cubicBezTo>
                            <a:cubicBezTo>
                              <a:pt x="1048" y="0"/>
                              <a:pt x="1238" y="190"/>
                              <a:pt x="1333" y="381"/>
                            </a:cubicBezTo>
                            <a:cubicBezTo>
                              <a:pt x="1429" y="667"/>
                              <a:pt x="1429" y="857"/>
                              <a:pt x="1524" y="1143"/>
                            </a:cubicBezTo>
                            <a:cubicBezTo>
                              <a:pt x="1524" y="1429"/>
                              <a:pt x="1619" y="1619"/>
                              <a:pt x="1714" y="1905"/>
                            </a:cubicBezTo>
                            <a:cubicBezTo>
                              <a:pt x="1810" y="2191"/>
                              <a:pt x="1810" y="2381"/>
                              <a:pt x="1905" y="2477"/>
                            </a:cubicBezTo>
                            <a:cubicBezTo>
                              <a:pt x="1905" y="2477"/>
                              <a:pt x="2000" y="2572"/>
                              <a:pt x="2000" y="2572"/>
                            </a:cubicBezTo>
                            <a:lnTo>
                              <a:pt x="3334" y="2477"/>
                            </a:lnTo>
                            <a:cubicBezTo>
                              <a:pt x="4001" y="2381"/>
                              <a:pt x="4763" y="2381"/>
                              <a:pt x="5429" y="2381"/>
                            </a:cubicBezTo>
                            <a:cubicBezTo>
                              <a:pt x="6953" y="2477"/>
                              <a:pt x="8287" y="2667"/>
                              <a:pt x="9525" y="3143"/>
                            </a:cubicBezTo>
                            <a:cubicBezTo>
                              <a:pt x="9811" y="3238"/>
                              <a:pt x="9906" y="3524"/>
                              <a:pt x="9906" y="3715"/>
                            </a:cubicBezTo>
                            <a:cubicBezTo>
                              <a:pt x="9811" y="4000"/>
                              <a:pt x="9620" y="4191"/>
                              <a:pt x="9335" y="4191"/>
                            </a:cubicBezTo>
                            <a:cubicBezTo>
                              <a:pt x="9335" y="4191"/>
                              <a:pt x="9335" y="4191"/>
                              <a:pt x="9335" y="4191"/>
                            </a:cubicBezTo>
                            <a:cubicBezTo>
                              <a:pt x="8096" y="4191"/>
                              <a:pt x="6763" y="4191"/>
                              <a:pt x="5429" y="4191"/>
                            </a:cubicBezTo>
                            <a:cubicBezTo>
                              <a:pt x="4763" y="4191"/>
                              <a:pt x="4096" y="4286"/>
                              <a:pt x="3524" y="4286"/>
                            </a:cubicBezTo>
                            <a:cubicBezTo>
                              <a:pt x="2762" y="4572"/>
                              <a:pt x="2095" y="4572"/>
                              <a:pt x="1524" y="4572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1106" name="Graphic 1">
                    <a:extLst>
                      <a:ext uri="{FF2B5EF4-FFF2-40B4-BE49-F238E27FC236}">
                        <a16:creationId xmlns:a16="http://schemas.microsoft.com/office/drawing/2014/main" id="{546A851B-568E-4F03-821B-9FC31C05D88F}"/>
                      </a:ext>
                    </a:extLst>
                  </p:cNvPr>
                  <p:cNvGrpSpPr/>
                  <p:nvPr/>
                </p:nvGrpSpPr>
                <p:grpSpPr>
                  <a:xfrm>
                    <a:off x="5902210" y="3145845"/>
                    <a:ext cx="17966" cy="13311"/>
                    <a:chOff x="5902210" y="3145845"/>
                    <a:chExt cx="17966" cy="13311"/>
                  </a:xfrm>
                  <a:solidFill>
                    <a:srgbClr val="3F1900"/>
                  </a:solidFill>
                </p:grpSpPr>
                <p:grpSp>
                  <p:nvGrpSpPr>
                    <p:cNvPr id="1107" name="Graphic 1">
                      <a:extLst>
                        <a:ext uri="{FF2B5EF4-FFF2-40B4-BE49-F238E27FC236}">
                          <a16:creationId xmlns:a16="http://schemas.microsoft.com/office/drawing/2014/main" id="{5F65C97F-1F85-45A4-8F95-410585BDDAC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2210" y="3145845"/>
                      <a:ext cx="11129" cy="5881"/>
                      <a:chOff x="5902210" y="3145845"/>
                      <a:chExt cx="11129" cy="5881"/>
                    </a:xfrm>
                    <a:solidFill>
                      <a:srgbClr val="3F1900"/>
                    </a:solidFill>
                  </p:grpSpPr>
                  <p:sp>
                    <p:nvSpPr>
                      <p:cNvPr id="1114" name="Freeform: Shape 1113">
                        <a:extLst>
                          <a:ext uri="{FF2B5EF4-FFF2-40B4-BE49-F238E27FC236}">
                            <a16:creationId xmlns:a16="http://schemas.microsoft.com/office/drawing/2014/main" id="{53938AC2-E8EE-43FD-843B-AB2651ED0E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2718" y="3146541"/>
                        <a:ext cx="9981" cy="4751"/>
                      </a:xfrm>
                      <a:custGeom>
                        <a:avLst/>
                        <a:gdLst>
                          <a:gd name="connsiteX0" fmla="*/ 6115 w 9981"/>
                          <a:gd name="connsiteY0" fmla="*/ 4710 h 4751"/>
                          <a:gd name="connsiteX1" fmla="*/ 3162 w 9981"/>
                          <a:gd name="connsiteY1" fmla="*/ 4710 h 4751"/>
                          <a:gd name="connsiteX2" fmla="*/ 495 w 9981"/>
                          <a:gd name="connsiteY2" fmla="*/ 3471 h 4751"/>
                          <a:gd name="connsiteX3" fmla="*/ 19 w 9981"/>
                          <a:gd name="connsiteY3" fmla="*/ 1947 h 4751"/>
                          <a:gd name="connsiteX4" fmla="*/ 1066 w 9981"/>
                          <a:gd name="connsiteY4" fmla="*/ 709 h 4751"/>
                          <a:gd name="connsiteX5" fmla="*/ 4019 w 9981"/>
                          <a:gd name="connsiteY5" fmla="*/ 42 h 4751"/>
                          <a:gd name="connsiteX6" fmla="*/ 6972 w 9981"/>
                          <a:gd name="connsiteY6" fmla="*/ 42 h 4751"/>
                          <a:gd name="connsiteX7" fmla="*/ 9734 w 9981"/>
                          <a:gd name="connsiteY7" fmla="*/ 1376 h 4751"/>
                          <a:gd name="connsiteX8" fmla="*/ 8877 w 9981"/>
                          <a:gd name="connsiteY8" fmla="*/ 3948 h 4751"/>
                          <a:gd name="connsiteX9" fmla="*/ 6115 w 9981"/>
                          <a:gd name="connsiteY9" fmla="*/ 4710 h 4751"/>
                          <a:gd name="connsiteX10" fmla="*/ 6115 w 9981"/>
                          <a:gd name="connsiteY10" fmla="*/ 4710 h 4751"/>
                          <a:gd name="connsiteX11" fmla="*/ 8877 w 9981"/>
                          <a:gd name="connsiteY11" fmla="*/ 3852 h 4751"/>
                          <a:gd name="connsiteX12" fmla="*/ 9639 w 9981"/>
                          <a:gd name="connsiteY12" fmla="*/ 2805 h 4751"/>
                          <a:gd name="connsiteX13" fmla="*/ 9448 w 9981"/>
                          <a:gd name="connsiteY13" fmla="*/ 1566 h 4751"/>
                          <a:gd name="connsiteX14" fmla="*/ 6972 w 9981"/>
                          <a:gd name="connsiteY14" fmla="*/ 709 h 4751"/>
                          <a:gd name="connsiteX15" fmla="*/ 4114 w 9981"/>
                          <a:gd name="connsiteY15" fmla="*/ 804 h 4751"/>
                          <a:gd name="connsiteX16" fmla="*/ 1447 w 9981"/>
                          <a:gd name="connsiteY16" fmla="*/ 1281 h 4751"/>
                          <a:gd name="connsiteX17" fmla="*/ 590 w 9981"/>
                          <a:gd name="connsiteY17" fmla="*/ 2043 h 4751"/>
                          <a:gd name="connsiteX18" fmla="*/ 876 w 9981"/>
                          <a:gd name="connsiteY18" fmla="*/ 3186 h 4751"/>
                          <a:gd name="connsiteX19" fmla="*/ 3257 w 9981"/>
                          <a:gd name="connsiteY19" fmla="*/ 4519 h 4751"/>
                          <a:gd name="connsiteX20" fmla="*/ 6115 w 9981"/>
                          <a:gd name="connsiteY20" fmla="*/ 4710 h 47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</a:cxnLst>
                        <a:rect l="l" t="t" r="r" b="b"/>
                        <a:pathLst>
                          <a:path w="9981" h="4751">
                            <a:moveTo>
                              <a:pt x="6115" y="4710"/>
                            </a:moveTo>
                            <a:cubicBezTo>
                              <a:pt x="5162" y="4710"/>
                              <a:pt x="4114" y="4805"/>
                              <a:pt x="3162" y="4710"/>
                            </a:cubicBezTo>
                            <a:cubicBezTo>
                              <a:pt x="2209" y="4614"/>
                              <a:pt x="1162" y="4329"/>
                              <a:pt x="495" y="3471"/>
                            </a:cubicBezTo>
                            <a:cubicBezTo>
                              <a:pt x="209" y="3090"/>
                              <a:pt x="-77" y="2614"/>
                              <a:pt x="19" y="1947"/>
                            </a:cubicBezTo>
                            <a:cubicBezTo>
                              <a:pt x="114" y="1376"/>
                              <a:pt x="685" y="995"/>
                              <a:pt x="1066" y="709"/>
                            </a:cubicBezTo>
                            <a:cubicBezTo>
                              <a:pt x="2019" y="233"/>
                              <a:pt x="3067" y="42"/>
                              <a:pt x="4019" y="42"/>
                            </a:cubicBezTo>
                            <a:cubicBezTo>
                              <a:pt x="4972" y="42"/>
                              <a:pt x="6019" y="-53"/>
                              <a:pt x="6972" y="42"/>
                            </a:cubicBezTo>
                            <a:cubicBezTo>
                              <a:pt x="7924" y="233"/>
                              <a:pt x="9067" y="423"/>
                              <a:pt x="9734" y="1376"/>
                            </a:cubicBezTo>
                            <a:cubicBezTo>
                              <a:pt x="10306" y="2328"/>
                              <a:pt x="9829" y="3567"/>
                              <a:pt x="8877" y="3948"/>
                            </a:cubicBezTo>
                            <a:cubicBezTo>
                              <a:pt x="8115" y="4424"/>
                              <a:pt x="7067" y="4519"/>
                              <a:pt x="6115" y="4710"/>
                            </a:cubicBezTo>
                            <a:close/>
                            <a:moveTo>
                              <a:pt x="6115" y="4710"/>
                            </a:moveTo>
                            <a:cubicBezTo>
                              <a:pt x="7067" y="4614"/>
                              <a:pt x="8115" y="4424"/>
                              <a:pt x="8877" y="3852"/>
                            </a:cubicBezTo>
                            <a:cubicBezTo>
                              <a:pt x="9258" y="3567"/>
                              <a:pt x="9544" y="3186"/>
                              <a:pt x="9639" y="2805"/>
                            </a:cubicBezTo>
                            <a:cubicBezTo>
                              <a:pt x="9734" y="2424"/>
                              <a:pt x="9639" y="1947"/>
                              <a:pt x="9448" y="1566"/>
                            </a:cubicBezTo>
                            <a:cubicBezTo>
                              <a:pt x="8877" y="900"/>
                              <a:pt x="7924" y="804"/>
                              <a:pt x="6972" y="709"/>
                            </a:cubicBezTo>
                            <a:cubicBezTo>
                              <a:pt x="6019" y="709"/>
                              <a:pt x="5067" y="709"/>
                              <a:pt x="4114" y="804"/>
                            </a:cubicBezTo>
                            <a:cubicBezTo>
                              <a:pt x="3162" y="804"/>
                              <a:pt x="2209" y="995"/>
                              <a:pt x="1447" y="1281"/>
                            </a:cubicBezTo>
                            <a:cubicBezTo>
                              <a:pt x="1066" y="1471"/>
                              <a:pt x="685" y="1662"/>
                              <a:pt x="590" y="2043"/>
                            </a:cubicBezTo>
                            <a:cubicBezTo>
                              <a:pt x="495" y="2424"/>
                              <a:pt x="590" y="2805"/>
                              <a:pt x="876" y="3186"/>
                            </a:cubicBezTo>
                            <a:cubicBezTo>
                              <a:pt x="1352" y="3948"/>
                              <a:pt x="2305" y="4329"/>
                              <a:pt x="3257" y="4519"/>
                            </a:cubicBezTo>
                            <a:cubicBezTo>
                              <a:pt x="4210" y="4710"/>
                              <a:pt x="5162" y="4710"/>
                              <a:pt x="6115" y="471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15" name="Freeform: Shape 1114">
                        <a:extLst>
                          <a:ext uri="{FF2B5EF4-FFF2-40B4-BE49-F238E27FC236}">
                            <a16:creationId xmlns:a16="http://schemas.microsoft.com/office/drawing/2014/main" id="{781EE6D4-FB9D-4968-88AF-4C01946292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2210" y="3145845"/>
                        <a:ext cx="11129" cy="5881"/>
                      </a:xfrm>
                      <a:custGeom>
                        <a:avLst/>
                        <a:gdLst>
                          <a:gd name="connsiteX0" fmla="*/ 4908 w 11129"/>
                          <a:gd name="connsiteY0" fmla="*/ 5882 h 5881"/>
                          <a:gd name="connsiteX1" fmla="*/ 3670 w 11129"/>
                          <a:gd name="connsiteY1" fmla="*/ 5786 h 5881"/>
                          <a:gd name="connsiteX2" fmla="*/ 622 w 11129"/>
                          <a:gd name="connsiteY2" fmla="*/ 4358 h 5881"/>
                          <a:gd name="connsiteX3" fmla="*/ 51 w 11129"/>
                          <a:gd name="connsiteY3" fmla="*/ 2453 h 5881"/>
                          <a:gd name="connsiteX4" fmla="*/ 1384 w 11129"/>
                          <a:gd name="connsiteY4" fmla="*/ 833 h 5881"/>
                          <a:gd name="connsiteX5" fmla="*/ 4623 w 11129"/>
                          <a:gd name="connsiteY5" fmla="*/ 71 h 5881"/>
                          <a:gd name="connsiteX6" fmla="*/ 7671 w 11129"/>
                          <a:gd name="connsiteY6" fmla="*/ 71 h 5881"/>
                          <a:gd name="connsiteX7" fmla="*/ 10814 w 11129"/>
                          <a:gd name="connsiteY7" fmla="*/ 1595 h 5881"/>
                          <a:gd name="connsiteX8" fmla="*/ 11004 w 11129"/>
                          <a:gd name="connsiteY8" fmla="*/ 3405 h 5881"/>
                          <a:gd name="connsiteX9" fmla="*/ 9671 w 11129"/>
                          <a:gd name="connsiteY9" fmla="*/ 4929 h 5881"/>
                          <a:gd name="connsiteX10" fmla="*/ 6623 w 11129"/>
                          <a:gd name="connsiteY10" fmla="*/ 5691 h 5881"/>
                          <a:gd name="connsiteX11" fmla="*/ 6623 w 11129"/>
                          <a:gd name="connsiteY11" fmla="*/ 5691 h 5881"/>
                          <a:gd name="connsiteX12" fmla="*/ 6623 w 11129"/>
                          <a:gd name="connsiteY12" fmla="*/ 5691 h 5881"/>
                          <a:gd name="connsiteX13" fmla="*/ 6623 w 11129"/>
                          <a:gd name="connsiteY13" fmla="*/ 5691 h 5881"/>
                          <a:gd name="connsiteX14" fmla="*/ 6623 w 11129"/>
                          <a:gd name="connsiteY14" fmla="*/ 5691 h 5881"/>
                          <a:gd name="connsiteX15" fmla="*/ 5956 w 11129"/>
                          <a:gd name="connsiteY15" fmla="*/ 5691 h 5881"/>
                          <a:gd name="connsiteX16" fmla="*/ 4908 w 11129"/>
                          <a:gd name="connsiteY16" fmla="*/ 5882 h 5881"/>
                          <a:gd name="connsiteX17" fmla="*/ 6813 w 11129"/>
                          <a:gd name="connsiteY17" fmla="*/ 1976 h 5881"/>
                          <a:gd name="connsiteX18" fmla="*/ 4813 w 11129"/>
                          <a:gd name="connsiteY18" fmla="*/ 2072 h 5881"/>
                          <a:gd name="connsiteX19" fmla="*/ 4623 w 11129"/>
                          <a:gd name="connsiteY19" fmla="*/ 2072 h 5881"/>
                          <a:gd name="connsiteX20" fmla="*/ 2146 w 11129"/>
                          <a:gd name="connsiteY20" fmla="*/ 2548 h 5881"/>
                          <a:gd name="connsiteX21" fmla="*/ 1575 w 11129"/>
                          <a:gd name="connsiteY21" fmla="*/ 2929 h 5881"/>
                          <a:gd name="connsiteX22" fmla="*/ 1765 w 11129"/>
                          <a:gd name="connsiteY22" fmla="*/ 3691 h 5881"/>
                          <a:gd name="connsiteX23" fmla="*/ 3765 w 11129"/>
                          <a:gd name="connsiteY23" fmla="*/ 4739 h 5881"/>
                          <a:gd name="connsiteX24" fmla="*/ 6147 w 11129"/>
                          <a:gd name="connsiteY24" fmla="*/ 4834 h 5881"/>
                          <a:gd name="connsiteX25" fmla="*/ 6623 w 11129"/>
                          <a:gd name="connsiteY25" fmla="*/ 4834 h 5881"/>
                          <a:gd name="connsiteX26" fmla="*/ 9099 w 11129"/>
                          <a:gd name="connsiteY26" fmla="*/ 4072 h 5881"/>
                          <a:gd name="connsiteX27" fmla="*/ 9671 w 11129"/>
                          <a:gd name="connsiteY27" fmla="*/ 3310 h 5881"/>
                          <a:gd name="connsiteX28" fmla="*/ 9576 w 11129"/>
                          <a:gd name="connsiteY28" fmla="*/ 2548 h 5881"/>
                          <a:gd name="connsiteX29" fmla="*/ 7480 w 11129"/>
                          <a:gd name="connsiteY29" fmla="*/ 1976 h 5881"/>
                          <a:gd name="connsiteX30" fmla="*/ 6813 w 11129"/>
                          <a:gd name="connsiteY30" fmla="*/ 1976 h 588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</a:cxnLst>
                        <a:rect l="l" t="t" r="r" b="b"/>
                        <a:pathLst>
                          <a:path w="11129" h="5881">
                            <a:moveTo>
                              <a:pt x="4908" y="5882"/>
                            </a:moveTo>
                            <a:cubicBezTo>
                              <a:pt x="4527" y="5882"/>
                              <a:pt x="4051" y="5882"/>
                              <a:pt x="3670" y="5786"/>
                            </a:cubicBezTo>
                            <a:cubicBezTo>
                              <a:pt x="2241" y="5691"/>
                              <a:pt x="1194" y="5215"/>
                              <a:pt x="622" y="4358"/>
                            </a:cubicBezTo>
                            <a:cubicBezTo>
                              <a:pt x="241" y="3881"/>
                              <a:pt x="-140" y="3215"/>
                              <a:pt x="51" y="2453"/>
                            </a:cubicBezTo>
                            <a:cubicBezTo>
                              <a:pt x="146" y="1786"/>
                              <a:pt x="622" y="1214"/>
                              <a:pt x="1384" y="833"/>
                            </a:cubicBezTo>
                            <a:cubicBezTo>
                              <a:pt x="2527" y="262"/>
                              <a:pt x="3765" y="71"/>
                              <a:pt x="4623" y="71"/>
                            </a:cubicBezTo>
                            <a:cubicBezTo>
                              <a:pt x="5670" y="-24"/>
                              <a:pt x="6718" y="-24"/>
                              <a:pt x="7671" y="71"/>
                            </a:cubicBezTo>
                            <a:cubicBezTo>
                              <a:pt x="8528" y="167"/>
                              <a:pt x="10052" y="452"/>
                              <a:pt x="10814" y="1595"/>
                            </a:cubicBezTo>
                            <a:cubicBezTo>
                              <a:pt x="11195" y="2167"/>
                              <a:pt x="11195" y="2834"/>
                              <a:pt x="11004" y="3405"/>
                            </a:cubicBezTo>
                            <a:cubicBezTo>
                              <a:pt x="10814" y="4072"/>
                              <a:pt x="10338" y="4643"/>
                              <a:pt x="9671" y="4929"/>
                            </a:cubicBezTo>
                            <a:cubicBezTo>
                              <a:pt x="8718" y="5405"/>
                              <a:pt x="7671" y="5596"/>
                              <a:pt x="6623" y="5691"/>
                            </a:cubicBezTo>
                            <a:lnTo>
                              <a:pt x="6623" y="5691"/>
                            </a:lnTo>
                            <a:lnTo>
                              <a:pt x="6623" y="5691"/>
                            </a:lnTo>
                            <a:lnTo>
                              <a:pt x="6623" y="5691"/>
                            </a:lnTo>
                            <a:cubicBezTo>
                              <a:pt x="6623" y="5691"/>
                              <a:pt x="6623" y="5691"/>
                              <a:pt x="6623" y="5691"/>
                            </a:cubicBezTo>
                            <a:lnTo>
                              <a:pt x="5956" y="5691"/>
                            </a:lnTo>
                            <a:cubicBezTo>
                              <a:pt x="5575" y="5882"/>
                              <a:pt x="5289" y="5882"/>
                              <a:pt x="4908" y="5882"/>
                            </a:cubicBezTo>
                            <a:close/>
                            <a:moveTo>
                              <a:pt x="6813" y="1976"/>
                            </a:moveTo>
                            <a:cubicBezTo>
                              <a:pt x="6147" y="1976"/>
                              <a:pt x="5480" y="1976"/>
                              <a:pt x="4813" y="2072"/>
                            </a:cubicBezTo>
                            <a:lnTo>
                              <a:pt x="4623" y="2072"/>
                            </a:lnTo>
                            <a:cubicBezTo>
                              <a:pt x="3575" y="2072"/>
                              <a:pt x="2813" y="2262"/>
                              <a:pt x="2146" y="2548"/>
                            </a:cubicBezTo>
                            <a:cubicBezTo>
                              <a:pt x="1670" y="2738"/>
                              <a:pt x="1575" y="2929"/>
                              <a:pt x="1575" y="2929"/>
                            </a:cubicBezTo>
                            <a:cubicBezTo>
                              <a:pt x="1575" y="3024"/>
                              <a:pt x="1575" y="3310"/>
                              <a:pt x="1765" y="3691"/>
                            </a:cubicBezTo>
                            <a:cubicBezTo>
                              <a:pt x="2241" y="4358"/>
                              <a:pt x="3194" y="4643"/>
                              <a:pt x="3765" y="4739"/>
                            </a:cubicBezTo>
                            <a:cubicBezTo>
                              <a:pt x="4527" y="4834"/>
                              <a:pt x="5289" y="4834"/>
                              <a:pt x="6147" y="4834"/>
                            </a:cubicBezTo>
                            <a:lnTo>
                              <a:pt x="6623" y="4834"/>
                            </a:lnTo>
                            <a:cubicBezTo>
                              <a:pt x="7480" y="4739"/>
                              <a:pt x="8433" y="4548"/>
                              <a:pt x="9099" y="4072"/>
                            </a:cubicBezTo>
                            <a:cubicBezTo>
                              <a:pt x="9385" y="3881"/>
                              <a:pt x="9576" y="3596"/>
                              <a:pt x="9671" y="3310"/>
                            </a:cubicBezTo>
                            <a:cubicBezTo>
                              <a:pt x="9766" y="3024"/>
                              <a:pt x="9671" y="2738"/>
                              <a:pt x="9576" y="2548"/>
                            </a:cubicBezTo>
                            <a:cubicBezTo>
                              <a:pt x="9195" y="2072"/>
                              <a:pt x="8337" y="1976"/>
                              <a:pt x="7480" y="1976"/>
                            </a:cubicBezTo>
                            <a:cubicBezTo>
                              <a:pt x="7290" y="1976"/>
                              <a:pt x="7004" y="1976"/>
                              <a:pt x="6813" y="197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08" name="Graphic 1">
                      <a:extLst>
                        <a:ext uri="{FF2B5EF4-FFF2-40B4-BE49-F238E27FC236}">
                          <a16:creationId xmlns:a16="http://schemas.microsoft.com/office/drawing/2014/main" id="{8FD426BC-06CD-4DE7-894C-68F5E41F22B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3213" y="3150140"/>
                      <a:ext cx="16963" cy="9016"/>
                      <a:chOff x="5903213" y="3150140"/>
                      <a:chExt cx="16963" cy="9016"/>
                    </a:xfrm>
                    <a:solidFill>
                      <a:srgbClr val="3F1900"/>
                    </a:solidFill>
                  </p:grpSpPr>
                  <p:sp>
                    <p:nvSpPr>
                      <p:cNvPr id="1112" name="Freeform: Shape 1111">
                        <a:extLst>
                          <a:ext uri="{FF2B5EF4-FFF2-40B4-BE49-F238E27FC236}">
                            <a16:creationId xmlns:a16="http://schemas.microsoft.com/office/drawing/2014/main" id="{8A0EAC1F-4283-4795-BA7B-42DE9DD02B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3880" y="3150616"/>
                        <a:ext cx="15906" cy="7983"/>
                      </a:xfrm>
                      <a:custGeom>
                        <a:avLst/>
                        <a:gdLst>
                          <a:gd name="connsiteX0" fmla="*/ 2667 w 15906"/>
                          <a:gd name="connsiteY0" fmla="*/ 7873 h 7983"/>
                          <a:gd name="connsiteX1" fmla="*/ 1143 w 15906"/>
                          <a:gd name="connsiteY1" fmla="*/ 7873 h 7983"/>
                          <a:gd name="connsiteX2" fmla="*/ 381 w 15906"/>
                          <a:gd name="connsiteY2" fmla="*/ 7587 h 7983"/>
                          <a:gd name="connsiteX3" fmla="*/ 0 w 15906"/>
                          <a:gd name="connsiteY3" fmla="*/ 6825 h 7983"/>
                          <a:gd name="connsiteX4" fmla="*/ 381 w 15906"/>
                          <a:gd name="connsiteY4" fmla="*/ 5301 h 7983"/>
                          <a:gd name="connsiteX5" fmla="*/ 762 w 15906"/>
                          <a:gd name="connsiteY5" fmla="*/ 3873 h 7983"/>
                          <a:gd name="connsiteX6" fmla="*/ 2095 w 15906"/>
                          <a:gd name="connsiteY6" fmla="*/ 1110 h 7983"/>
                          <a:gd name="connsiteX7" fmla="*/ 3524 w 15906"/>
                          <a:gd name="connsiteY7" fmla="*/ 158 h 7983"/>
                          <a:gd name="connsiteX8" fmla="*/ 5239 w 15906"/>
                          <a:gd name="connsiteY8" fmla="*/ 63 h 7983"/>
                          <a:gd name="connsiteX9" fmla="*/ 8096 w 15906"/>
                          <a:gd name="connsiteY9" fmla="*/ 1587 h 7983"/>
                          <a:gd name="connsiteX10" fmla="*/ 9144 w 15906"/>
                          <a:gd name="connsiteY10" fmla="*/ 2539 h 7983"/>
                          <a:gd name="connsiteX11" fmla="*/ 10382 w 15906"/>
                          <a:gd name="connsiteY11" fmla="*/ 3015 h 7983"/>
                          <a:gd name="connsiteX12" fmla="*/ 13240 w 15906"/>
                          <a:gd name="connsiteY12" fmla="*/ 2634 h 7983"/>
                          <a:gd name="connsiteX13" fmla="*/ 15907 w 15906"/>
                          <a:gd name="connsiteY13" fmla="*/ 1301 h 7983"/>
                          <a:gd name="connsiteX14" fmla="*/ 10287 w 15906"/>
                          <a:gd name="connsiteY14" fmla="*/ 3587 h 7983"/>
                          <a:gd name="connsiteX15" fmla="*/ 8668 w 15906"/>
                          <a:gd name="connsiteY15" fmla="*/ 3111 h 7983"/>
                          <a:gd name="connsiteX16" fmla="*/ 7525 w 15906"/>
                          <a:gd name="connsiteY16" fmla="*/ 2063 h 7983"/>
                          <a:gd name="connsiteX17" fmla="*/ 5048 w 15906"/>
                          <a:gd name="connsiteY17" fmla="*/ 825 h 7983"/>
                          <a:gd name="connsiteX18" fmla="*/ 2667 w 15906"/>
                          <a:gd name="connsiteY18" fmla="*/ 1587 h 7983"/>
                          <a:gd name="connsiteX19" fmla="*/ 1429 w 15906"/>
                          <a:gd name="connsiteY19" fmla="*/ 4063 h 7983"/>
                          <a:gd name="connsiteX20" fmla="*/ 953 w 15906"/>
                          <a:gd name="connsiteY20" fmla="*/ 5492 h 7983"/>
                          <a:gd name="connsiteX21" fmla="*/ 571 w 15906"/>
                          <a:gd name="connsiteY21" fmla="*/ 6825 h 7983"/>
                          <a:gd name="connsiteX22" fmla="*/ 1429 w 15906"/>
                          <a:gd name="connsiteY22" fmla="*/ 7683 h 7983"/>
                          <a:gd name="connsiteX23" fmla="*/ 2667 w 15906"/>
                          <a:gd name="connsiteY23" fmla="*/ 7873 h 798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</a:cxnLst>
                        <a:rect l="l" t="t" r="r" b="b"/>
                        <a:pathLst>
                          <a:path w="15906" h="7983">
                            <a:moveTo>
                              <a:pt x="2667" y="7873"/>
                            </a:moveTo>
                            <a:cubicBezTo>
                              <a:pt x="2191" y="8064"/>
                              <a:pt x="1619" y="7968"/>
                              <a:pt x="1143" y="7873"/>
                            </a:cubicBezTo>
                            <a:cubicBezTo>
                              <a:pt x="857" y="7778"/>
                              <a:pt x="667" y="7683"/>
                              <a:pt x="381" y="7587"/>
                            </a:cubicBezTo>
                            <a:cubicBezTo>
                              <a:pt x="95" y="7397"/>
                              <a:pt x="0" y="7111"/>
                              <a:pt x="0" y="6825"/>
                            </a:cubicBezTo>
                            <a:cubicBezTo>
                              <a:pt x="0" y="6254"/>
                              <a:pt x="191" y="5778"/>
                              <a:pt x="381" y="5301"/>
                            </a:cubicBezTo>
                            <a:cubicBezTo>
                              <a:pt x="571" y="4825"/>
                              <a:pt x="667" y="4349"/>
                              <a:pt x="762" y="3873"/>
                            </a:cubicBezTo>
                            <a:cubicBezTo>
                              <a:pt x="1048" y="2920"/>
                              <a:pt x="1333" y="1968"/>
                              <a:pt x="2095" y="1110"/>
                            </a:cubicBezTo>
                            <a:cubicBezTo>
                              <a:pt x="2477" y="729"/>
                              <a:pt x="2857" y="348"/>
                              <a:pt x="3524" y="158"/>
                            </a:cubicBezTo>
                            <a:cubicBezTo>
                              <a:pt x="4096" y="-33"/>
                              <a:pt x="4667" y="-33"/>
                              <a:pt x="5239" y="63"/>
                            </a:cubicBezTo>
                            <a:cubicBezTo>
                              <a:pt x="6286" y="348"/>
                              <a:pt x="7334" y="825"/>
                              <a:pt x="8096" y="1587"/>
                            </a:cubicBezTo>
                            <a:cubicBezTo>
                              <a:pt x="8477" y="1968"/>
                              <a:pt x="8763" y="2349"/>
                              <a:pt x="9144" y="2539"/>
                            </a:cubicBezTo>
                            <a:cubicBezTo>
                              <a:pt x="9525" y="2730"/>
                              <a:pt x="9906" y="2920"/>
                              <a:pt x="10382" y="3015"/>
                            </a:cubicBezTo>
                            <a:cubicBezTo>
                              <a:pt x="11335" y="3111"/>
                              <a:pt x="12287" y="2920"/>
                              <a:pt x="13240" y="2634"/>
                            </a:cubicBezTo>
                            <a:cubicBezTo>
                              <a:pt x="14192" y="2349"/>
                              <a:pt x="15049" y="1872"/>
                              <a:pt x="15907" y="1301"/>
                            </a:cubicBezTo>
                            <a:cubicBezTo>
                              <a:pt x="14383" y="2539"/>
                              <a:pt x="12573" y="3682"/>
                              <a:pt x="10287" y="3587"/>
                            </a:cubicBezTo>
                            <a:cubicBezTo>
                              <a:pt x="9715" y="3587"/>
                              <a:pt x="9144" y="3396"/>
                              <a:pt x="8668" y="3111"/>
                            </a:cubicBezTo>
                            <a:cubicBezTo>
                              <a:pt x="8191" y="2825"/>
                              <a:pt x="7811" y="2444"/>
                              <a:pt x="7525" y="2063"/>
                            </a:cubicBezTo>
                            <a:cubicBezTo>
                              <a:pt x="6858" y="1396"/>
                              <a:pt x="6001" y="1015"/>
                              <a:pt x="5048" y="825"/>
                            </a:cubicBezTo>
                            <a:cubicBezTo>
                              <a:pt x="4096" y="634"/>
                              <a:pt x="3334" y="825"/>
                              <a:pt x="2667" y="1587"/>
                            </a:cubicBezTo>
                            <a:cubicBezTo>
                              <a:pt x="2095" y="2253"/>
                              <a:pt x="1715" y="3111"/>
                              <a:pt x="1429" y="4063"/>
                            </a:cubicBezTo>
                            <a:cubicBezTo>
                              <a:pt x="1238" y="4539"/>
                              <a:pt x="1143" y="5016"/>
                              <a:pt x="953" y="5492"/>
                            </a:cubicBezTo>
                            <a:cubicBezTo>
                              <a:pt x="762" y="5968"/>
                              <a:pt x="571" y="6349"/>
                              <a:pt x="571" y="6825"/>
                            </a:cubicBezTo>
                            <a:cubicBezTo>
                              <a:pt x="476" y="7206"/>
                              <a:pt x="953" y="7492"/>
                              <a:pt x="1429" y="7683"/>
                            </a:cubicBezTo>
                            <a:cubicBezTo>
                              <a:pt x="1619" y="7873"/>
                              <a:pt x="2095" y="7968"/>
                              <a:pt x="2667" y="787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13" name="Freeform: Shape 1112">
                        <a:extLst>
                          <a:ext uri="{FF2B5EF4-FFF2-40B4-BE49-F238E27FC236}">
                            <a16:creationId xmlns:a16="http://schemas.microsoft.com/office/drawing/2014/main" id="{AB2CB2F3-2460-46C6-96FF-BEA3B70EE6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3213" y="3150140"/>
                        <a:ext cx="16963" cy="9016"/>
                      </a:xfrm>
                      <a:custGeom>
                        <a:avLst/>
                        <a:gdLst>
                          <a:gd name="connsiteX0" fmla="*/ 2667 w 16963"/>
                          <a:gd name="connsiteY0" fmla="*/ 9016 h 9016"/>
                          <a:gd name="connsiteX1" fmla="*/ 1619 w 16963"/>
                          <a:gd name="connsiteY1" fmla="*/ 8921 h 9016"/>
                          <a:gd name="connsiteX2" fmla="*/ 667 w 16963"/>
                          <a:gd name="connsiteY2" fmla="*/ 8540 h 9016"/>
                          <a:gd name="connsiteX3" fmla="*/ 0 w 16963"/>
                          <a:gd name="connsiteY3" fmla="*/ 7397 h 9016"/>
                          <a:gd name="connsiteX4" fmla="*/ 286 w 16963"/>
                          <a:gd name="connsiteY4" fmla="*/ 5968 h 9016"/>
                          <a:gd name="connsiteX5" fmla="*/ 381 w 16963"/>
                          <a:gd name="connsiteY5" fmla="*/ 5682 h 9016"/>
                          <a:gd name="connsiteX6" fmla="*/ 667 w 16963"/>
                          <a:gd name="connsiteY6" fmla="*/ 4730 h 9016"/>
                          <a:gd name="connsiteX7" fmla="*/ 762 w 16963"/>
                          <a:gd name="connsiteY7" fmla="*/ 4254 h 9016"/>
                          <a:gd name="connsiteX8" fmla="*/ 2191 w 16963"/>
                          <a:gd name="connsiteY8" fmla="*/ 1301 h 9016"/>
                          <a:gd name="connsiteX9" fmla="*/ 3810 w 16963"/>
                          <a:gd name="connsiteY9" fmla="*/ 158 h 9016"/>
                          <a:gd name="connsiteX10" fmla="*/ 5810 w 16963"/>
                          <a:gd name="connsiteY10" fmla="*/ 63 h 9016"/>
                          <a:gd name="connsiteX11" fmla="*/ 8954 w 16963"/>
                          <a:gd name="connsiteY11" fmla="*/ 1682 h 9016"/>
                          <a:gd name="connsiteX12" fmla="*/ 9144 w 16963"/>
                          <a:gd name="connsiteY12" fmla="*/ 1872 h 9016"/>
                          <a:gd name="connsiteX13" fmla="*/ 9906 w 16963"/>
                          <a:gd name="connsiteY13" fmla="*/ 2634 h 9016"/>
                          <a:gd name="connsiteX14" fmla="*/ 10954 w 16963"/>
                          <a:gd name="connsiteY14" fmla="*/ 3015 h 9016"/>
                          <a:gd name="connsiteX15" fmla="*/ 13526 w 16963"/>
                          <a:gd name="connsiteY15" fmla="*/ 2634 h 9016"/>
                          <a:gd name="connsiteX16" fmla="*/ 16097 w 16963"/>
                          <a:gd name="connsiteY16" fmla="*/ 1396 h 9016"/>
                          <a:gd name="connsiteX17" fmla="*/ 16859 w 16963"/>
                          <a:gd name="connsiteY17" fmla="*/ 1491 h 9016"/>
                          <a:gd name="connsiteX18" fmla="*/ 16764 w 16963"/>
                          <a:gd name="connsiteY18" fmla="*/ 2253 h 9016"/>
                          <a:gd name="connsiteX19" fmla="*/ 10763 w 16963"/>
                          <a:gd name="connsiteY19" fmla="*/ 4730 h 9016"/>
                          <a:gd name="connsiteX20" fmla="*/ 8954 w 16963"/>
                          <a:gd name="connsiteY20" fmla="*/ 4158 h 9016"/>
                          <a:gd name="connsiteX21" fmla="*/ 7906 w 16963"/>
                          <a:gd name="connsiteY21" fmla="*/ 3301 h 9016"/>
                          <a:gd name="connsiteX22" fmla="*/ 7715 w 16963"/>
                          <a:gd name="connsiteY22" fmla="*/ 3111 h 9016"/>
                          <a:gd name="connsiteX23" fmla="*/ 5524 w 16963"/>
                          <a:gd name="connsiteY23" fmla="*/ 1968 h 9016"/>
                          <a:gd name="connsiteX24" fmla="*/ 3715 w 16963"/>
                          <a:gd name="connsiteY24" fmla="*/ 2539 h 9016"/>
                          <a:gd name="connsiteX25" fmla="*/ 2572 w 16963"/>
                          <a:gd name="connsiteY25" fmla="*/ 4730 h 9016"/>
                          <a:gd name="connsiteX26" fmla="*/ 2381 w 16963"/>
                          <a:gd name="connsiteY26" fmla="*/ 5206 h 9016"/>
                          <a:gd name="connsiteX27" fmla="*/ 2000 w 16963"/>
                          <a:gd name="connsiteY27" fmla="*/ 6254 h 9016"/>
                          <a:gd name="connsiteX28" fmla="*/ 1905 w 16963"/>
                          <a:gd name="connsiteY28" fmla="*/ 6444 h 9016"/>
                          <a:gd name="connsiteX29" fmla="*/ 1619 w 16963"/>
                          <a:gd name="connsiteY29" fmla="*/ 7397 h 9016"/>
                          <a:gd name="connsiteX30" fmla="*/ 2095 w 16963"/>
                          <a:gd name="connsiteY30" fmla="*/ 7778 h 9016"/>
                          <a:gd name="connsiteX31" fmla="*/ 3239 w 16963"/>
                          <a:gd name="connsiteY31" fmla="*/ 7968 h 9016"/>
                          <a:gd name="connsiteX32" fmla="*/ 3905 w 16963"/>
                          <a:gd name="connsiteY32" fmla="*/ 8349 h 9016"/>
                          <a:gd name="connsiteX33" fmla="*/ 3619 w 16963"/>
                          <a:gd name="connsiteY33" fmla="*/ 9016 h 9016"/>
                          <a:gd name="connsiteX34" fmla="*/ 2667 w 16963"/>
                          <a:gd name="connsiteY34" fmla="*/ 9016 h 901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</a:cxnLst>
                        <a:rect l="l" t="t" r="r" b="b"/>
                        <a:pathLst>
                          <a:path w="16963" h="9016">
                            <a:moveTo>
                              <a:pt x="2667" y="9016"/>
                            </a:moveTo>
                            <a:cubicBezTo>
                              <a:pt x="2286" y="9016"/>
                              <a:pt x="2000" y="8921"/>
                              <a:pt x="1619" y="8921"/>
                            </a:cubicBezTo>
                            <a:cubicBezTo>
                              <a:pt x="1333" y="8826"/>
                              <a:pt x="1048" y="8730"/>
                              <a:pt x="667" y="8540"/>
                            </a:cubicBezTo>
                            <a:cubicBezTo>
                              <a:pt x="286" y="8254"/>
                              <a:pt x="0" y="7873"/>
                              <a:pt x="0" y="7397"/>
                            </a:cubicBezTo>
                            <a:cubicBezTo>
                              <a:pt x="0" y="6825"/>
                              <a:pt x="95" y="6349"/>
                              <a:pt x="286" y="5968"/>
                            </a:cubicBezTo>
                            <a:lnTo>
                              <a:pt x="381" y="5682"/>
                            </a:lnTo>
                            <a:cubicBezTo>
                              <a:pt x="476" y="5397"/>
                              <a:pt x="571" y="5111"/>
                              <a:pt x="667" y="4730"/>
                            </a:cubicBezTo>
                            <a:lnTo>
                              <a:pt x="762" y="4254"/>
                            </a:lnTo>
                            <a:cubicBezTo>
                              <a:pt x="1048" y="3301"/>
                              <a:pt x="1333" y="2253"/>
                              <a:pt x="2191" y="1301"/>
                            </a:cubicBezTo>
                            <a:cubicBezTo>
                              <a:pt x="2667" y="729"/>
                              <a:pt x="3239" y="348"/>
                              <a:pt x="3810" y="158"/>
                            </a:cubicBezTo>
                            <a:cubicBezTo>
                              <a:pt x="4381" y="-33"/>
                              <a:pt x="5048" y="-33"/>
                              <a:pt x="5810" y="63"/>
                            </a:cubicBezTo>
                            <a:cubicBezTo>
                              <a:pt x="6763" y="253"/>
                              <a:pt x="8001" y="729"/>
                              <a:pt x="8954" y="1682"/>
                            </a:cubicBezTo>
                            <a:lnTo>
                              <a:pt x="9144" y="1872"/>
                            </a:lnTo>
                            <a:cubicBezTo>
                              <a:pt x="9430" y="2253"/>
                              <a:pt x="9715" y="2539"/>
                              <a:pt x="9906" y="2634"/>
                            </a:cubicBezTo>
                            <a:cubicBezTo>
                              <a:pt x="10192" y="2825"/>
                              <a:pt x="10573" y="2920"/>
                              <a:pt x="10954" y="3015"/>
                            </a:cubicBezTo>
                            <a:cubicBezTo>
                              <a:pt x="11716" y="3111"/>
                              <a:pt x="12573" y="3015"/>
                              <a:pt x="13526" y="2634"/>
                            </a:cubicBezTo>
                            <a:cubicBezTo>
                              <a:pt x="14478" y="2349"/>
                              <a:pt x="15431" y="1777"/>
                              <a:pt x="16097" y="1396"/>
                            </a:cubicBezTo>
                            <a:cubicBezTo>
                              <a:pt x="16383" y="1206"/>
                              <a:pt x="16669" y="1301"/>
                              <a:pt x="16859" y="1491"/>
                            </a:cubicBezTo>
                            <a:cubicBezTo>
                              <a:pt x="17050" y="1682"/>
                              <a:pt x="16955" y="2063"/>
                              <a:pt x="16764" y="2253"/>
                            </a:cubicBezTo>
                            <a:cubicBezTo>
                              <a:pt x="14668" y="3968"/>
                              <a:pt x="12763" y="4825"/>
                              <a:pt x="10763" y="4730"/>
                            </a:cubicBezTo>
                            <a:cubicBezTo>
                              <a:pt x="10096" y="4635"/>
                              <a:pt x="9430" y="4444"/>
                              <a:pt x="8954" y="4158"/>
                            </a:cubicBezTo>
                            <a:cubicBezTo>
                              <a:pt x="8477" y="3873"/>
                              <a:pt x="8191" y="3587"/>
                              <a:pt x="7906" y="3301"/>
                            </a:cubicBezTo>
                            <a:lnTo>
                              <a:pt x="7715" y="3111"/>
                            </a:lnTo>
                            <a:cubicBezTo>
                              <a:pt x="7239" y="2539"/>
                              <a:pt x="6477" y="2253"/>
                              <a:pt x="5524" y="1968"/>
                            </a:cubicBezTo>
                            <a:cubicBezTo>
                              <a:pt x="4763" y="1777"/>
                              <a:pt x="4191" y="1968"/>
                              <a:pt x="3715" y="2539"/>
                            </a:cubicBezTo>
                            <a:cubicBezTo>
                              <a:pt x="3143" y="3111"/>
                              <a:pt x="2857" y="3873"/>
                              <a:pt x="2572" y="4730"/>
                            </a:cubicBezTo>
                            <a:lnTo>
                              <a:pt x="2381" y="5206"/>
                            </a:lnTo>
                            <a:cubicBezTo>
                              <a:pt x="2286" y="5587"/>
                              <a:pt x="2095" y="5873"/>
                              <a:pt x="2000" y="6254"/>
                            </a:cubicBezTo>
                            <a:lnTo>
                              <a:pt x="1905" y="6444"/>
                            </a:lnTo>
                            <a:cubicBezTo>
                              <a:pt x="1715" y="6825"/>
                              <a:pt x="1619" y="7111"/>
                              <a:pt x="1619" y="7397"/>
                            </a:cubicBezTo>
                            <a:cubicBezTo>
                              <a:pt x="1619" y="7492"/>
                              <a:pt x="1715" y="7587"/>
                              <a:pt x="2095" y="7778"/>
                            </a:cubicBezTo>
                            <a:cubicBezTo>
                              <a:pt x="2477" y="7873"/>
                              <a:pt x="2857" y="8064"/>
                              <a:pt x="3239" y="7968"/>
                            </a:cubicBezTo>
                            <a:cubicBezTo>
                              <a:pt x="3524" y="7873"/>
                              <a:pt x="3810" y="8064"/>
                              <a:pt x="3905" y="8349"/>
                            </a:cubicBezTo>
                            <a:cubicBezTo>
                              <a:pt x="4001" y="8635"/>
                              <a:pt x="3905" y="8921"/>
                              <a:pt x="3619" y="9016"/>
                            </a:cubicBezTo>
                            <a:cubicBezTo>
                              <a:pt x="3239" y="8921"/>
                              <a:pt x="2953" y="9016"/>
                              <a:pt x="2667" y="901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109" name="Graphic 1">
                      <a:extLst>
                        <a:ext uri="{FF2B5EF4-FFF2-40B4-BE49-F238E27FC236}">
                          <a16:creationId xmlns:a16="http://schemas.microsoft.com/office/drawing/2014/main" id="{7F977DA4-85F1-4F84-ABAD-7140778FA97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5213" y="3147817"/>
                      <a:ext cx="4762" cy="2004"/>
                      <a:chOff x="5905213" y="3147817"/>
                      <a:chExt cx="4762" cy="2004"/>
                    </a:xfrm>
                    <a:solidFill>
                      <a:srgbClr val="3F1900"/>
                    </a:solidFill>
                  </p:grpSpPr>
                  <p:sp>
                    <p:nvSpPr>
                      <p:cNvPr id="1110" name="Freeform: Shape 1109">
                        <a:extLst>
                          <a:ext uri="{FF2B5EF4-FFF2-40B4-BE49-F238E27FC236}">
                            <a16:creationId xmlns:a16="http://schemas.microsoft.com/office/drawing/2014/main" id="{8ED6F270-A611-4B57-9D28-A6D249C5C5A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5785" y="3148274"/>
                        <a:ext cx="3619" cy="991"/>
                      </a:xfrm>
                      <a:custGeom>
                        <a:avLst/>
                        <a:gdLst>
                          <a:gd name="connsiteX0" fmla="*/ 0 w 3619"/>
                          <a:gd name="connsiteY0" fmla="*/ 881 h 991"/>
                          <a:gd name="connsiteX1" fmla="*/ 1714 w 3619"/>
                          <a:gd name="connsiteY1" fmla="*/ 119 h 991"/>
                          <a:gd name="connsiteX2" fmla="*/ 3619 w 3619"/>
                          <a:gd name="connsiteY2" fmla="*/ 405 h 991"/>
                          <a:gd name="connsiteX3" fmla="*/ 1905 w 3619"/>
                          <a:gd name="connsiteY3" fmla="*/ 881 h 991"/>
                          <a:gd name="connsiteX4" fmla="*/ 0 w 3619"/>
                          <a:gd name="connsiteY4" fmla="*/ 881 h 99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619" h="991">
                            <a:moveTo>
                              <a:pt x="0" y="881"/>
                            </a:moveTo>
                            <a:cubicBezTo>
                              <a:pt x="571" y="500"/>
                              <a:pt x="1048" y="214"/>
                              <a:pt x="1714" y="119"/>
                            </a:cubicBezTo>
                            <a:cubicBezTo>
                              <a:pt x="2286" y="-71"/>
                              <a:pt x="3048" y="-71"/>
                              <a:pt x="3619" y="405"/>
                            </a:cubicBezTo>
                            <a:cubicBezTo>
                              <a:pt x="2953" y="595"/>
                              <a:pt x="2477" y="786"/>
                              <a:pt x="1905" y="881"/>
                            </a:cubicBezTo>
                            <a:cubicBezTo>
                              <a:pt x="1333" y="976"/>
                              <a:pt x="667" y="1072"/>
                              <a:pt x="0" y="8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111" name="Freeform: Shape 1110">
                        <a:extLst>
                          <a:ext uri="{FF2B5EF4-FFF2-40B4-BE49-F238E27FC236}">
                            <a16:creationId xmlns:a16="http://schemas.microsoft.com/office/drawing/2014/main" id="{E46DC2AF-420A-4916-A73D-B1B200503E6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5213" y="3147817"/>
                        <a:ext cx="4762" cy="2004"/>
                      </a:xfrm>
                      <a:custGeom>
                        <a:avLst/>
                        <a:gdLst>
                          <a:gd name="connsiteX0" fmla="*/ 1334 w 4762"/>
                          <a:gd name="connsiteY0" fmla="*/ 2005 h 2004"/>
                          <a:gd name="connsiteX1" fmla="*/ 381 w 4762"/>
                          <a:gd name="connsiteY1" fmla="*/ 1814 h 2004"/>
                          <a:gd name="connsiteX2" fmla="*/ 0 w 4762"/>
                          <a:gd name="connsiteY2" fmla="*/ 1433 h 2004"/>
                          <a:gd name="connsiteX3" fmla="*/ 191 w 4762"/>
                          <a:gd name="connsiteY3" fmla="*/ 957 h 2004"/>
                          <a:gd name="connsiteX4" fmla="*/ 2096 w 4762"/>
                          <a:gd name="connsiteY4" fmla="*/ 100 h 2004"/>
                          <a:gd name="connsiteX5" fmla="*/ 4572 w 4762"/>
                          <a:gd name="connsiteY5" fmla="*/ 481 h 2004"/>
                          <a:gd name="connsiteX6" fmla="*/ 4763 w 4762"/>
                          <a:gd name="connsiteY6" fmla="*/ 957 h 2004"/>
                          <a:gd name="connsiteX7" fmla="*/ 4382 w 4762"/>
                          <a:gd name="connsiteY7" fmla="*/ 1338 h 2004"/>
                          <a:gd name="connsiteX8" fmla="*/ 4096 w 4762"/>
                          <a:gd name="connsiteY8" fmla="*/ 1433 h 2004"/>
                          <a:gd name="connsiteX9" fmla="*/ 2667 w 4762"/>
                          <a:gd name="connsiteY9" fmla="*/ 1814 h 2004"/>
                          <a:gd name="connsiteX10" fmla="*/ 1334 w 4762"/>
                          <a:gd name="connsiteY10" fmla="*/ 2005 h 200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762" h="2004">
                            <a:moveTo>
                              <a:pt x="1334" y="2005"/>
                            </a:moveTo>
                            <a:cubicBezTo>
                              <a:pt x="1048" y="2005"/>
                              <a:pt x="667" y="2005"/>
                              <a:pt x="381" y="1814"/>
                            </a:cubicBezTo>
                            <a:cubicBezTo>
                              <a:pt x="191" y="1719"/>
                              <a:pt x="95" y="1624"/>
                              <a:pt x="0" y="1433"/>
                            </a:cubicBezTo>
                            <a:cubicBezTo>
                              <a:pt x="0" y="1243"/>
                              <a:pt x="95" y="1052"/>
                              <a:pt x="191" y="957"/>
                            </a:cubicBezTo>
                            <a:cubicBezTo>
                              <a:pt x="857" y="481"/>
                              <a:pt x="1429" y="290"/>
                              <a:pt x="2096" y="100"/>
                            </a:cubicBezTo>
                            <a:cubicBezTo>
                              <a:pt x="2667" y="5"/>
                              <a:pt x="3715" y="-186"/>
                              <a:pt x="4572" y="481"/>
                            </a:cubicBezTo>
                            <a:cubicBezTo>
                              <a:pt x="4763" y="576"/>
                              <a:pt x="4763" y="767"/>
                              <a:pt x="4763" y="957"/>
                            </a:cubicBezTo>
                            <a:cubicBezTo>
                              <a:pt x="4763" y="1148"/>
                              <a:pt x="4572" y="1338"/>
                              <a:pt x="4382" y="1338"/>
                            </a:cubicBezTo>
                            <a:lnTo>
                              <a:pt x="4096" y="1433"/>
                            </a:lnTo>
                            <a:cubicBezTo>
                              <a:pt x="3620" y="1624"/>
                              <a:pt x="3143" y="1719"/>
                              <a:pt x="2667" y="1814"/>
                            </a:cubicBezTo>
                            <a:cubicBezTo>
                              <a:pt x="2191" y="1910"/>
                              <a:pt x="1810" y="2005"/>
                              <a:pt x="1334" y="200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</p:grpSp>
          </p:grpSp>
        </p:grpSp>
        <p:grpSp>
          <p:nvGrpSpPr>
            <p:cNvPr id="806" name="Graphic 1">
              <a:extLst>
                <a:ext uri="{FF2B5EF4-FFF2-40B4-BE49-F238E27FC236}">
                  <a16:creationId xmlns:a16="http://schemas.microsoft.com/office/drawing/2014/main" id="{D3A660B1-B35B-440A-8CCB-369EFC1E9B8A}"/>
                </a:ext>
              </a:extLst>
            </p:cNvPr>
            <p:cNvGrpSpPr/>
            <p:nvPr/>
          </p:nvGrpSpPr>
          <p:grpSpPr>
            <a:xfrm>
              <a:off x="1327072" y="5940765"/>
              <a:ext cx="1112546" cy="884626"/>
              <a:chOff x="5889592" y="3105150"/>
              <a:chExt cx="99917" cy="77533"/>
            </a:xfrm>
          </p:grpSpPr>
          <p:grpSp>
            <p:nvGrpSpPr>
              <p:cNvPr id="952" name="Graphic 1">
                <a:extLst>
                  <a:ext uri="{FF2B5EF4-FFF2-40B4-BE49-F238E27FC236}">
                    <a16:creationId xmlns:a16="http://schemas.microsoft.com/office/drawing/2014/main" id="{64AA3838-B438-4231-921D-1E7E3033425D}"/>
                  </a:ext>
                </a:extLst>
              </p:cNvPr>
              <p:cNvGrpSpPr/>
              <p:nvPr/>
            </p:nvGrpSpPr>
            <p:grpSpPr>
              <a:xfrm>
                <a:off x="5894736" y="3105150"/>
                <a:ext cx="94773" cy="77533"/>
                <a:chOff x="5894736" y="3105150"/>
                <a:chExt cx="94773" cy="77533"/>
              </a:xfrm>
            </p:grpSpPr>
            <p:grpSp>
              <p:nvGrpSpPr>
                <p:cNvPr id="1051" name="Graphic 1">
                  <a:extLst>
                    <a:ext uri="{FF2B5EF4-FFF2-40B4-BE49-F238E27FC236}">
                      <a16:creationId xmlns:a16="http://schemas.microsoft.com/office/drawing/2014/main" id="{B29405AC-690A-4F2D-8451-1DDC0F177F88}"/>
                    </a:ext>
                  </a:extLst>
                </p:cNvPr>
                <p:cNvGrpSpPr/>
                <p:nvPr/>
              </p:nvGrpSpPr>
              <p:grpSpPr>
                <a:xfrm>
                  <a:off x="5894736" y="3105150"/>
                  <a:ext cx="42195" cy="77533"/>
                  <a:chOff x="5894736" y="3105150"/>
                  <a:chExt cx="42195" cy="77533"/>
                </a:xfrm>
              </p:grpSpPr>
              <p:grpSp>
                <p:nvGrpSpPr>
                  <p:cNvPr id="1091" name="Graphic 1">
                    <a:extLst>
                      <a:ext uri="{FF2B5EF4-FFF2-40B4-BE49-F238E27FC236}">
                        <a16:creationId xmlns:a16="http://schemas.microsoft.com/office/drawing/2014/main" id="{4D973A72-E909-4B37-94AB-2E66954E58BA}"/>
                      </a:ext>
                    </a:extLst>
                  </p:cNvPr>
                  <p:cNvGrpSpPr/>
                  <p:nvPr/>
                </p:nvGrpSpPr>
                <p:grpSpPr>
                  <a:xfrm>
                    <a:off x="5894736" y="3105150"/>
                    <a:ext cx="42195" cy="77533"/>
                    <a:chOff x="5894736" y="3105150"/>
                    <a:chExt cx="42195" cy="77533"/>
                  </a:xfrm>
                  <a:solidFill>
                    <a:srgbClr val="1D120C"/>
                  </a:solidFill>
                </p:grpSpPr>
                <p:sp>
                  <p:nvSpPr>
                    <p:cNvPr id="1093" name="Freeform: Shape 1092">
                      <a:extLst>
                        <a:ext uri="{FF2B5EF4-FFF2-40B4-BE49-F238E27FC236}">
                          <a16:creationId xmlns:a16="http://schemas.microsoft.com/office/drawing/2014/main" id="{134EFE38-D45F-4007-8D4E-3F3E022919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736" y="3105150"/>
                      <a:ext cx="38385" cy="74390"/>
                    </a:xfrm>
                    <a:custGeom>
                      <a:avLst/>
                      <a:gdLst>
                        <a:gd name="connsiteX0" fmla="*/ 21145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5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5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5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5" y="0"/>
                          </a:lnTo>
                          <a:cubicBezTo>
                            <a:pt x="30670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670" y="74390"/>
                            <a:pt x="21145" y="7439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94" name="Freeform: Shape 1093">
                      <a:extLst>
                        <a:ext uri="{FF2B5EF4-FFF2-40B4-BE49-F238E27FC236}">
                          <a16:creationId xmlns:a16="http://schemas.microsoft.com/office/drawing/2014/main" id="{0AB9D4FA-B0F4-47D7-8BE0-F7B06D6160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9403" y="3114198"/>
                      <a:ext cx="29051" cy="56197"/>
                    </a:xfrm>
                    <a:custGeom>
                      <a:avLst/>
                      <a:gdLst>
                        <a:gd name="connsiteX0" fmla="*/ 16002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02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02" y="56198"/>
                          </a:moveTo>
                          <a:lnTo>
                            <a:pt x="13049" y="56198"/>
                          </a:lnTo>
                          <a:cubicBezTo>
                            <a:pt x="5905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8956" y="50387"/>
                            <a:pt x="23146" y="56198"/>
                            <a:pt x="16002" y="5619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95" name="Freeform: Shape 1094">
                      <a:extLst>
                        <a:ext uri="{FF2B5EF4-FFF2-40B4-BE49-F238E27FC236}">
                          <a16:creationId xmlns:a16="http://schemas.microsoft.com/office/drawing/2014/main" id="{72590DDE-ECDC-4E6C-8E4D-763808A92F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736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092" name="Freeform: Shape 1091">
                    <a:extLst>
                      <a:ext uri="{FF2B5EF4-FFF2-40B4-BE49-F238E27FC236}">
                        <a16:creationId xmlns:a16="http://schemas.microsoft.com/office/drawing/2014/main" id="{CD96D7A3-D26F-4848-A273-9B1307AD1B18}"/>
                      </a:ext>
                    </a:extLst>
                  </p:cNvPr>
                  <p:cNvSpPr/>
                  <p:nvPr/>
                </p:nvSpPr>
                <p:spPr>
                  <a:xfrm>
                    <a:off x="5899306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382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1D120C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1052" name="Graphic 1">
                  <a:extLst>
                    <a:ext uri="{FF2B5EF4-FFF2-40B4-BE49-F238E27FC236}">
                      <a16:creationId xmlns:a16="http://schemas.microsoft.com/office/drawing/2014/main" id="{CBD9FD9A-3F9D-480B-9826-B8DD4863770D}"/>
                    </a:ext>
                  </a:extLst>
                </p:cNvPr>
                <p:cNvGrpSpPr/>
                <p:nvPr/>
              </p:nvGrpSpPr>
              <p:grpSpPr>
                <a:xfrm>
                  <a:off x="5947314" y="3105150"/>
                  <a:ext cx="42195" cy="77533"/>
                  <a:chOff x="5947314" y="3105150"/>
                  <a:chExt cx="42195" cy="77533"/>
                </a:xfrm>
              </p:grpSpPr>
              <p:grpSp>
                <p:nvGrpSpPr>
                  <p:cNvPr id="1086" name="Graphic 1">
                    <a:extLst>
                      <a:ext uri="{FF2B5EF4-FFF2-40B4-BE49-F238E27FC236}">
                        <a16:creationId xmlns:a16="http://schemas.microsoft.com/office/drawing/2014/main" id="{B8B2C8BD-789D-4A4B-9975-5FD9C38ACD36}"/>
                      </a:ext>
                    </a:extLst>
                  </p:cNvPr>
                  <p:cNvGrpSpPr/>
                  <p:nvPr/>
                </p:nvGrpSpPr>
                <p:grpSpPr>
                  <a:xfrm>
                    <a:off x="5947314" y="3105150"/>
                    <a:ext cx="42195" cy="77533"/>
                    <a:chOff x="5947314" y="3105150"/>
                    <a:chExt cx="42195" cy="77533"/>
                  </a:xfrm>
                  <a:solidFill>
                    <a:srgbClr val="1D120C"/>
                  </a:solidFill>
                </p:grpSpPr>
                <p:sp>
                  <p:nvSpPr>
                    <p:cNvPr id="1088" name="Freeform: Shape 1087">
                      <a:extLst>
                        <a:ext uri="{FF2B5EF4-FFF2-40B4-BE49-F238E27FC236}">
                          <a16:creationId xmlns:a16="http://schemas.microsoft.com/office/drawing/2014/main" id="{2E032032-93ED-4BF8-9841-3DCF99410D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7314" y="3105150"/>
                      <a:ext cx="38385" cy="74390"/>
                    </a:xfrm>
                    <a:custGeom>
                      <a:avLst/>
                      <a:gdLst>
                        <a:gd name="connsiteX0" fmla="*/ 21146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6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6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6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6" y="0"/>
                          </a:lnTo>
                          <a:cubicBezTo>
                            <a:pt x="30671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575" y="74390"/>
                            <a:pt x="21146" y="7439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89" name="Freeform: Shape 1088">
                      <a:extLst>
                        <a:ext uri="{FF2B5EF4-FFF2-40B4-BE49-F238E27FC236}">
                          <a16:creationId xmlns:a16="http://schemas.microsoft.com/office/drawing/2014/main" id="{7946F163-B20A-41B2-B8F8-5796A33C2B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1981" y="3114198"/>
                      <a:ext cx="29051" cy="56197"/>
                    </a:xfrm>
                    <a:custGeom>
                      <a:avLst/>
                      <a:gdLst>
                        <a:gd name="connsiteX0" fmla="*/ 16002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02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02" y="56198"/>
                          </a:moveTo>
                          <a:lnTo>
                            <a:pt x="13049" y="56198"/>
                          </a:lnTo>
                          <a:cubicBezTo>
                            <a:pt x="5905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8956" y="50387"/>
                            <a:pt x="23146" y="56198"/>
                            <a:pt x="16002" y="5619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90" name="Freeform: Shape 1089">
                      <a:extLst>
                        <a:ext uri="{FF2B5EF4-FFF2-40B4-BE49-F238E27FC236}">
                          <a16:creationId xmlns:a16="http://schemas.microsoft.com/office/drawing/2014/main" id="{239F070E-B888-410E-8D36-67E951B282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7314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087" name="Freeform: Shape 1086">
                    <a:extLst>
                      <a:ext uri="{FF2B5EF4-FFF2-40B4-BE49-F238E27FC236}">
                        <a16:creationId xmlns:a16="http://schemas.microsoft.com/office/drawing/2014/main" id="{0D41B9AB-5DF4-40F4-9BDA-B6E9BF5FC12E}"/>
                      </a:ext>
                    </a:extLst>
                  </p:cNvPr>
                  <p:cNvSpPr/>
                  <p:nvPr/>
                </p:nvSpPr>
                <p:spPr>
                  <a:xfrm>
                    <a:off x="5951884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382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1D120C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1053" name="Graphic 1">
                  <a:extLst>
                    <a:ext uri="{FF2B5EF4-FFF2-40B4-BE49-F238E27FC236}">
                      <a16:creationId xmlns:a16="http://schemas.microsoft.com/office/drawing/2014/main" id="{854D3824-0055-4BB4-8006-5C249139F458}"/>
                    </a:ext>
                  </a:extLst>
                </p:cNvPr>
                <p:cNvGrpSpPr/>
                <p:nvPr/>
              </p:nvGrpSpPr>
              <p:grpSpPr>
                <a:xfrm>
                  <a:off x="5905975" y="3119089"/>
                  <a:ext cx="72580" cy="39510"/>
                  <a:chOff x="5905975" y="3119089"/>
                  <a:chExt cx="72580" cy="39510"/>
                </a:xfrm>
                <a:solidFill>
                  <a:srgbClr val="1D120C"/>
                </a:solidFill>
              </p:grpSpPr>
              <p:grpSp>
                <p:nvGrpSpPr>
                  <p:cNvPr id="1054" name="Graphic 1">
                    <a:extLst>
                      <a:ext uri="{FF2B5EF4-FFF2-40B4-BE49-F238E27FC236}">
                        <a16:creationId xmlns:a16="http://schemas.microsoft.com/office/drawing/2014/main" id="{6B4BA5DA-354E-495E-84DD-01C2CB854296}"/>
                      </a:ext>
                    </a:extLst>
                  </p:cNvPr>
                  <p:cNvGrpSpPr/>
                  <p:nvPr/>
                </p:nvGrpSpPr>
                <p:grpSpPr>
                  <a:xfrm>
                    <a:off x="5963887" y="3140106"/>
                    <a:ext cx="8665" cy="6876"/>
                    <a:chOff x="5963887" y="3140106"/>
                    <a:chExt cx="8665" cy="6876"/>
                  </a:xfrm>
                  <a:solidFill>
                    <a:srgbClr val="1D120C"/>
                  </a:solidFill>
                </p:grpSpPr>
                <p:sp>
                  <p:nvSpPr>
                    <p:cNvPr id="1082" name="Freeform: Shape 1081">
                      <a:extLst>
                        <a:ext uri="{FF2B5EF4-FFF2-40B4-BE49-F238E27FC236}">
                          <a16:creationId xmlns:a16="http://schemas.microsoft.com/office/drawing/2014/main" id="{BF125C13-1939-435F-A7A8-4AB0ECAEED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740" y="3140444"/>
                      <a:ext cx="5862" cy="6538"/>
                    </a:xfrm>
                    <a:custGeom>
                      <a:avLst/>
                      <a:gdLst>
                        <a:gd name="connsiteX0" fmla="*/ 3386 w 5862"/>
                        <a:gd name="connsiteY0" fmla="*/ 43 h 6538"/>
                        <a:gd name="connsiteX1" fmla="*/ 1576 w 5862"/>
                        <a:gd name="connsiteY1" fmla="*/ 1377 h 6538"/>
                        <a:gd name="connsiteX2" fmla="*/ 719 w 5862"/>
                        <a:gd name="connsiteY2" fmla="*/ 3472 h 6538"/>
                        <a:gd name="connsiteX3" fmla="*/ 1005 w 5862"/>
                        <a:gd name="connsiteY3" fmla="*/ 5473 h 6538"/>
                        <a:gd name="connsiteX4" fmla="*/ 2719 w 5862"/>
                        <a:gd name="connsiteY4" fmla="*/ 5473 h 6538"/>
                        <a:gd name="connsiteX5" fmla="*/ 5196 w 5862"/>
                        <a:gd name="connsiteY5" fmla="*/ 2139 h 6538"/>
                        <a:gd name="connsiteX6" fmla="*/ 4434 w 5862"/>
                        <a:gd name="connsiteY6" fmla="*/ 424 h 6538"/>
                        <a:gd name="connsiteX7" fmla="*/ 2148 w 5862"/>
                        <a:gd name="connsiteY7" fmla="*/ 710 h 6538"/>
                        <a:gd name="connsiteX8" fmla="*/ 4529 w 5862"/>
                        <a:gd name="connsiteY8" fmla="*/ 43 h 6538"/>
                        <a:gd name="connsiteX9" fmla="*/ 5862 w 5862"/>
                        <a:gd name="connsiteY9" fmla="*/ 2139 h 6538"/>
                        <a:gd name="connsiteX10" fmla="*/ 3195 w 5862"/>
                        <a:gd name="connsiteY10" fmla="*/ 6235 h 6538"/>
                        <a:gd name="connsiteX11" fmla="*/ 2529 w 5862"/>
                        <a:gd name="connsiteY11" fmla="*/ 6425 h 6538"/>
                        <a:gd name="connsiteX12" fmla="*/ 1862 w 5862"/>
                        <a:gd name="connsiteY12" fmla="*/ 6520 h 6538"/>
                        <a:gd name="connsiteX13" fmla="*/ 433 w 5862"/>
                        <a:gd name="connsiteY13" fmla="*/ 5949 h 6538"/>
                        <a:gd name="connsiteX14" fmla="*/ 147 w 5862"/>
                        <a:gd name="connsiteY14" fmla="*/ 3377 h 6538"/>
                        <a:gd name="connsiteX15" fmla="*/ 1195 w 5862"/>
                        <a:gd name="connsiteY15" fmla="*/ 1186 h 6538"/>
                        <a:gd name="connsiteX16" fmla="*/ 3386 w 5862"/>
                        <a:gd name="connsiteY16" fmla="*/ 43 h 65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5862" h="6538">
                          <a:moveTo>
                            <a:pt x="3386" y="43"/>
                          </a:moveTo>
                          <a:cubicBezTo>
                            <a:pt x="2529" y="234"/>
                            <a:pt x="1957" y="805"/>
                            <a:pt x="1576" y="1377"/>
                          </a:cubicBezTo>
                          <a:cubicBezTo>
                            <a:pt x="1100" y="2044"/>
                            <a:pt x="909" y="2806"/>
                            <a:pt x="719" y="3472"/>
                          </a:cubicBezTo>
                          <a:cubicBezTo>
                            <a:pt x="624" y="4139"/>
                            <a:pt x="624" y="4996"/>
                            <a:pt x="1005" y="5473"/>
                          </a:cubicBezTo>
                          <a:cubicBezTo>
                            <a:pt x="1386" y="5949"/>
                            <a:pt x="2052" y="5758"/>
                            <a:pt x="2719" y="5473"/>
                          </a:cubicBezTo>
                          <a:cubicBezTo>
                            <a:pt x="4148" y="4901"/>
                            <a:pt x="5005" y="3568"/>
                            <a:pt x="5196" y="2139"/>
                          </a:cubicBezTo>
                          <a:cubicBezTo>
                            <a:pt x="5291" y="1472"/>
                            <a:pt x="5100" y="615"/>
                            <a:pt x="4434" y="424"/>
                          </a:cubicBezTo>
                          <a:cubicBezTo>
                            <a:pt x="3767" y="139"/>
                            <a:pt x="2910" y="424"/>
                            <a:pt x="2148" y="710"/>
                          </a:cubicBezTo>
                          <a:cubicBezTo>
                            <a:pt x="2814" y="329"/>
                            <a:pt x="3576" y="-147"/>
                            <a:pt x="4529" y="43"/>
                          </a:cubicBezTo>
                          <a:cubicBezTo>
                            <a:pt x="5482" y="329"/>
                            <a:pt x="5862" y="1377"/>
                            <a:pt x="5862" y="2139"/>
                          </a:cubicBezTo>
                          <a:cubicBezTo>
                            <a:pt x="5862" y="3853"/>
                            <a:pt x="4815" y="5473"/>
                            <a:pt x="3195" y="6235"/>
                          </a:cubicBezTo>
                          <a:cubicBezTo>
                            <a:pt x="3005" y="6330"/>
                            <a:pt x="2814" y="6425"/>
                            <a:pt x="2529" y="6425"/>
                          </a:cubicBezTo>
                          <a:cubicBezTo>
                            <a:pt x="2338" y="6520"/>
                            <a:pt x="2052" y="6520"/>
                            <a:pt x="1862" y="6520"/>
                          </a:cubicBezTo>
                          <a:cubicBezTo>
                            <a:pt x="1386" y="6616"/>
                            <a:pt x="814" y="6330"/>
                            <a:pt x="433" y="5949"/>
                          </a:cubicBezTo>
                          <a:cubicBezTo>
                            <a:pt x="-138" y="5092"/>
                            <a:pt x="-43" y="4234"/>
                            <a:pt x="147" y="3377"/>
                          </a:cubicBezTo>
                          <a:cubicBezTo>
                            <a:pt x="338" y="2615"/>
                            <a:pt x="719" y="1853"/>
                            <a:pt x="1195" y="1186"/>
                          </a:cubicBezTo>
                          <a:cubicBezTo>
                            <a:pt x="1767" y="520"/>
                            <a:pt x="2529" y="-52"/>
                            <a:pt x="3386" y="43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83" name="Freeform: Shape 1082">
                      <a:extLst>
                        <a:ext uri="{FF2B5EF4-FFF2-40B4-BE49-F238E27FC236}">
                          <a16:creationId xmlns:a16="http://schemas.microsoft.com/office/drawing/2014/main" id="{F1FCAB2F-63E2-402A-B109-44BAB73F3E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3887" y="3141232"/>
                      <a:ext cx="2649" cy="3255"/>
                    </a:xfrm>
                    <a:custGeom>
                      <a:avLst/>
                      <a:gdLst>
                        <a:gd name="connsiteX0" fmla="*/ 0 w 2649"/>
                        <a:gd name="connsiteY0" fmla="*/ 1350 h 3255"/>
                        <a:gd name="connsiteX1" fmla="*/ 857 w 2649"/>
                        <a:gd name="connsiteY1" fmla="*/ 112 h 3255"/>
                        <a:gd name="connsiteX2" fmla="*/ 2476 w 2649"/>
                        <a:gd name="connsiteY2" fmla="*/ 684 h 3255"/>
                        <a:gd name="connsiteX3" fmla="*/ 2381 w 2649"/>
                        <a:gd name="connsiteY3" fmla="*/ 2303 h 3255"/>
                        <a:gd name="connsiteX4" fmla="*/ 1238 w 2649"/>
                        <a:gd name="connsiteY4" fmla="*/ 3255 h 3255"/>
                        <a:gd name="connsiteX5" fmla="*/ 1715 w 2649"/>
                        <a:gd name="connsiteY5" fmla="*/ 2017 h 3255"/>
                        <a:gd name="connsiteX6" fmla="*/ 1715 w 2649"/>
                        <a:gd name="connsiteY6" fmla="*/ 1065 h 3255"/>
                        <a:gd name="connsiteX7" fmla="*/ 1048 w 2649"/>
                        <a:gd name="connsiteY7" fmla="*/ 684 h 3255"/>
                        <a:gd name="connsiteX8" fmla="*/ 0 w 2649"/>
                        <a:gd name="connsiteY8" fmla="*/ 1350 h 3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649" h="3255">
                          <a:moveTo>
                            <a:pt x="0" y="1350"/>
                          </a:moveTo>
                          <a:cubicBezTo>
                            <a:pt x="0" y="874"/>
                            <a:pt x="286" y="398"/>
                            <a:pt x="857" y="112"/>
                          </a:cubicBezTo>
                          <a:cubicBezTo>
                            <a:pt x="1429" y="-174"/>
                            <a:pt x="2191" y="112"/>
                            <a:pt x="2476" y="684"/>
                          </a:cubicBezTo>
                          <a:cubicBezTo>
                            <a:pt x="2762" y="1255"/>
                            <a:pt x="2667" y="1827"/>
                            <a:pt x="2381" y="2303"/>
                          </a:cubicBezTo>
                          <a:cubicBezTo>
                            <a:pt x="2095" y="2779"/>
                            <a:pt x="1715" y="3065"/>
                            <a:pt x="1238" y="3255"/>
                          </a:cubicBezTo>
                          <a:cubicBezTo>
                            <a:pt x="1429" y="2779"/>
                            <a:pt x="1619" y="2398"/>
                            <a:pt x="1715" y="2017"/>
                          </a:cubicBezTo>
                          <a:cubicBezTo>
                            <a:pt x="1810" y="1636"/>
                            <a:pt x="1810" y="1255"/>
                            <a:pt x="1715" y="1065"/>
                          </a:cubicBezTo>
                          <a:cubicBezTo>
                            <a:pt x="1619" y="779"/>
                            <a:pt x="1333" y="684"/>
                            <a:pt x="1048" y="684"/>
                          </a:cubicBezTo>
                          <a:cubicBezTo>
                            <a:pt x="667" y="684"/>
                            <a:pt x="381" y="969"/>
                            <a:pt x="0" y="135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84" name="Freeform: Shape 1083">
                      <a:extLst>
                        <a:ext uri="{FF2B5EF4-FFF2-40B4-BE49-F238E27FC236}">
                          <a16:creationId xmlns:a16="http://schemas.microsoft.com/office/drawing/2014/main" id="{B24D5D59-7A7A-4000-B735-C6DAF29032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840" y="3143463"/>
                      <a:ext cx="3712" cy="1786"/>
                    </a:xfrm>
                    <a:custGeom>
                      <a:avLst/>
                      <a:gdLst>
                        <a:gd name="connsiteX0" fmla="*/ 3429 w 3712"/>
                        <a:gd name="connsiteY0" fmla="*/ 1787 h 1786"/>
                        <a:gd name="connsiteX1" fmla="*/ 3048 w 3712"/>
                        <a:gd name="connsiteY1" fmla="*/ 834 h 1786"/>
                        <a:gd name="connsiteX2" fmla="*/ 2191 w 3712"/>
                        <a:gd name="connsiteY2" fmla="*/ 834 h 1786"/>
                        <a:gd name="connsiteX3" fmla="*/ 0 w 3712"/>
                        <a:gd name="connsiteY3" fmla="*/ 1787 h 1786"/>
                        <a:gd name="connsiteX4" fmla="*/ 762 w 3712"/>
                        <a:gd name="connsiteY4" fmla="*/ 739 h 1786"/>
                        <a:gd name="connsiteX5" fmla="*/ 2000 w 3712"/>
                        <a:gd name="connsiteY5" fmla="*/ 72 h 1786"/>
                        <a:gd name="connsiteX6" fmla="*/ 3524 w 3712"/>
                        <a:gd name="connsiteY6" fmla="*/ 453 h 1786"/>
                        <a:gd name="connsiteX7" fmla="*/ 3429 w 3712"/>
                        <a:gd name="connsiteY7" fmla="*/ 1787 h 1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12" h="1786">
                          <a:moveTo>
                            <a:pt x="3429" y="1787"/>
                          </a:moveTo>
                          <a:cubicBezTo>
                            <a:pt x="3334" y="1406"/>
                            <a:pt x="3239" y="929"/>
                            <a:pt x="3048" y="834"/>
                          </a:cubicBezTo>
                          <a:cubicBezTo>
                            <a:pt x="2857" y="739"/>
                            <a:pt x="2572" y="739"/>
                            <a:pt x="2191" y="834"/>
                          </a:cubicBezTo>
                          <a:cubicBezTo>
                            <a:pt x="1524" y="1025"/>
                            <a:pt x="762" y="1310"/>
                            <a:pt x="0" y="1787"/>
                          </a:cubicBezTo>
                          <a:cubicBezTo>
                            <a:pt x="95" y="1310"/>
                            <a:pt x="381" y="1025"/>
                            <a:pt x="762" y="739"/>
                          </a:cubicBezTo>
                          <a:cubicBezTo>
                            <a:pt x="1143" y="453"/>
                            <a:pt x="1524" y="263"/>
                            <a:pt x="2000" y="72"/>
                          </a:cubicBezTo>
                          <a:cubicBezTo>
                            <a:pt x="2381" y="-23"/>
                            <a:pt x="3143" y="-118"/>
                            <a:pt x="3524" y="453"/>
                          </a:cubicBezTo>
                          <a:cubicBezTo>
                            <a:pt x="3905" y="929"/>
                            <a:pt x="3619" y="1406"/>
                            <a:pt x="3429" y="1787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85" name="Freeform: Shape 1084">
                      <a:extLst>
                        <a:ext uri="{FF2B5EF4-FFF2-40B4-BE49-F238E27FC236}">
                          <a16:creationId xmlns:a16="http://schemas.microsoft.com/office/drawing/2014/main" id="{BD7C29EB-17F5-467A-98F5-6B44A1FF7C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551" y="3140106"/>
                      <a:ext cx="1908" cy="3047"/>
                    </a:xfrm>
                    <a:custGeom>
                      <a:avLst/>
                      <a:gdLst>
                        <a:gd name="connsiteX0" fmla="*/ 99 w 1908"/>
                        <a:gd name="connsiteY0" fmla="*/ 3048 h 3047"/>
                        <a:gd name="connsiteX1" fmla="*/ 290 w 1908"/>
                        <a:gd name="connsiteY1" fmla="*/ 1143 h 3047"/>
                        <a:gd name="connsiteX2" fmla="*/ 956 w 1908"/>
                        <a:gd name="connsiteY2" fmla="*/ 381 h 3047"/>
                        <a:gd name="connsiteX3" fmla="*/ 1909 w 1908"/>
                        <a:gd name="connsiteY3" fmla="*/ 0 h 3047"/>
                        <a:gd name="connsiteX4" fmla="*/ 1052 w 1908"/>
                        <a:gd name="connsiteY4" fmla="*/ 1524 h 3047"/>
                        <a:gd name="connsiteX5" fmla="*/ 99 w 1908"/>
                        <a:gd name="connsiteY5" fmla="*/ 3048 h 3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08" h="3047">
                          <a:moveTo>
                            <a:pt x="99" y="3048"/>
                          </a:moveTo>
                          <a:cubicBezTo>
                            <a:pt x="-91" y="2381"/>
                            <a:pt x="4" y="1714"/>
                            <a:pt x="290" y="1143"/>
                          </a:cubicBezTo>
                          <a:cubicBezTo>
                            <a:pt x="480" y="857"/>
                            <a:pt x="671" y="571"/>
                            <a:pt x="956" y="381"/>
                          </a:cubicBezTo>
                          <a:cubicBezTo>
                            <a:pt x="1242" y="190"/>
                            <a:pt x="1528" y="0"/>
                            <a:pt x="1909" y="0"/>
                          </a:cubicBezTo>
                          <a:cubicBezTo>
                            <a:pt x="1528" y="571"/>
                            <a:pt x="1337" y="1048"/>
                            <a:pt x="1052" y="1524"/>
                          </a:cubicBezTo>
                          <a:cubicBezTo>
                            <a:pt x="766" y="2000"/>
                            <a:pt x="575" y="2477"/>
                            <a:pt x="99" y="304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55" name="Graphic 1">
                    <a:extLst>
                      <a:ext uri="{FF2B5EF4-FFF2-40B4-BE49-F238E27FC236}">
                        <a16:creationId xmlns:a16="http://schemas.microsoft.com/office/drawing/2014/main" id="{39EDAEB1-F665-4FF9-B400-42D5203AB004}"/>
                      </a:ext>
                    </a:extLst>
                  </p:cNvPr>
                  <p:cNvGrpSpPr/>
                  <p:nvPr/>
                </p:nvGrpSpPr>
                <p:grpSpPr>
                  <a:xfrm>
                    <a:off x="5958839" y="3149917"/>
                    <a:ext cx="16859" cy="7659"/>
                    <a:chOff x="5958839" y="3149917"/>
                    <a:chExt cx="16859" cy="7659"/>
                  </a:xfrm>
                  <a:solidFill>
                    <a:srgbClr val="1D120C"/>
                  </a:solidFill>
                </p:grpSpPr>
                <p:sp>
                  <p:nvSpPr>
                    <p:cNvPr id="1075" name="Freeform: Shape 1074">
                      <a:extLst>
                        <a:ext uri="{FF2B5EF4-FFF2-40B4-BE49-F238E27FC236}">
                          <a16:creationId xmlns:a16="http://schemas.microsoft.com/office/drawing/2014/main" id="{29403545-A56D-45A4-BF84-1CDE6B66CA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8839" y="3151536"/>
                      <a:ext cx="16859" cy="4609"/>
                    </a:xfrm>
                    <a:custGeom>
                      <a:avLst/>
                      <a:gdLst>
                        <a:gd name="connsiteX0" fmla="*/ 4572 w 16859"/>
                        <a:gd name="connsiteY0" fmla="*/ 2477 h 4609"/>
                        <a:gd name="connsiteX1" fmla="*/ 7239 w 16859"/>
                        <a:gd name="connsiteY1" fmla="*/ 1048 h 4609"/>
                        <a:gd name="connsiteX2" fmla="*/ 10382 w 16859"/>
                        <a:gd name="connsiteY2" fmla="*/ 762 h 4609"/>
                        <a:gd name="connsiteX3" fmla="*/ 16574 w 16859"/>
                        <a:gd name="connsiteY3" fmla="*/ 1715 h 4609"/>
                        <a:gd name="connsiteX4" fmla="*/ 16859 w 16859"/>
                        <a:gd name="connsiteY4" fmla="*/ 2096 h 4609"/>
                        <a:gd name="connsiteX5" fmla="*/ 16764 w 16859"/>
                        <a:gd name="connsiteY5" fmla="*/ 2191 h 4609"/>
                        <a:gd name="connsiteX6" fmla="*/ 12859 w 16859"/>
                        <a:gd name="connsiteY6" fmla="*/ 4096 h 4609"/>
                        <a:gd name="connsiteX7" fmla="*/ 8573 w 16859"/>
                        <a:gd name="connsiteY7" fmla="*/ 4191 h 4609"/>
                        <a:gd name="connsiteX8" fmla="*/ 4477 w 16859"/>
                        <a:gd name="connsiteY8" fmla="*/ 3429 h 4609"/>
                        <a:gd name="connsiteX9" fmla="*/ 572 w 16859"/>
                        <a:gd name="connsiteY9" fmla="*/ 4572 h 4609"/>
                        <a:gd name="connsiteX10" fmla="*/ 572 w 16859"/>
                        <a:gd name="connsiteY10" fmla="*/ 4572 h 4609"/>
                        <a:gd name="connsiteX11" fmla="*/ 191 w 16859"/>
                        <a:gd name="connsiteY11" fmla="*/ 4382 h 4609"/>
                        <a:gd name="connsiteX12" fmla="*/ 191 w 16859"/>
                        <a:gd name="connsiteY12" fmla="*/ 4191 h 4609"/>
                        <a:gd name="connsiteX13" fmla="*/ 0 w 16859"/>
                        <a:gd name="connsiteY13" fmla="*/ 190 h 4609"/>
                        <a:gd name="connsiteX14" fmla="*/ 0 w 16859"/>
                        <a:gd name="connsiteY14" fmla="*/ 190 h 4609"/>
                        <a:gd name="connsiteX15" fmla="*/ 191 w 16859"/>
                        <a:gd name="connsiteY15" fmla="*/ 0 h 4609"/>
                        <a:gd name="connsiteX16" fmla="*/ 286 w 16859"/>
                        <a:gd name="connsiteY16" fmla="*/ 0 h 4609"/>
                        <a:gd name="connsiteX17" fmla="*/ 2858 w 16859"/>
                        <a:gd name="connsiteY17" fmla="*/ 667 h 4609"/>
                        <a:gd name="connsiteX18" fmla="*/ 4001 w 16859"/>
                        <a:gd name="connsiteY18" fmla="*/ 1334 h 4609"/>
                        <a:gd name="connsiteX19" fmla="*/ 4572 w 16859"/>
                        <a:gd name="connsiteY19" fmla="*/ 2477 h 4609"/>
                        <a:gd name="connsiteX20" fmla="*/ 4572 w 16859"/>
                        <a:gd name="connsiteY20" fmla="*/ 2477 h 4609"/>
                        <a:gd name="connsiteX21" fmla="*/ 3905 w 16859"/>
                        <a:gd name="connsiteY21" fmla="*/ 1524 h 4609"/>
                        <a:gd name="connsiteX22" fmla="*/ 2762 w 16859"/>
                        <a:gd name="connsiteY22" fmla="*/ 952 h 4609"/>
                        <a:gd name="connsiteX23" fmla="*/ 191 w 16859"/>
                        <a:gd name="connsiteY23" fmla="*/ 476 h 4609"/>
                        <a:gd name="connsiteX24" fmla="*/ 476 w 16859"/>
                        <a:gd name="connsiteY24" fmla="*/ 190 h 4609"/>
                        <a:gd name="connsiteX25" fmla="*/ 857 w 16859"/>
                        <a:gd name="connsiteY25" fmla="*/ 4382 h 4609"/>
                        <a:gd name="connsiteX26" fmla="*/ 476 w 16859"/>
                        <a:gd name="connsiteY26" fmla="*/ 4001 h 4609"/>
                        <a:gd name="connsiteX27" fmla="*/ 4572 w 16859"/>
                        <a:gd name="connsiteY27" fmla="*/ 2667 h 4609"/>
                        <a:gd name="connsiteX28" fmla="*/ 8763 w 16859"/>
                        <a:gd name="connsiteY28" fmla="*/ 3334 h 4609"/>
                        <a:gd name="connsiteX29" fmla="*/ 12954 w 16859"/>
                        <a:gd name="connsiteY29" fmla="*/ 3239 h 4609"/>
                        <a:gd name="connsiteX30" fmla="*/ 16383 w 16859"/>
                        <a:gd name="connsiteY30" fmla="*/ 1715 h 4609"/>
                        <a:gd name="connsiteX31" fmla="*/ 16574 w 16859"/>
                        <a:gd name="connsiteY31" fmla="*/ 2191 h 4609"/>
                        <a:gd name="connsiteX32" fmla="*/ 10573 w 16859"/>
                        <a:gd name="connsiteY32" fmla="*/ 1048 h 4609"/>
                        <a:gd name="connsiteX33" fmla="*/ 7334 w 16859"/>
                        <a:gd name="connsiteY33" fmla="*/ 1238 h 4609"/>
                        <a:gd name="connsiteX34" fmla="*/ 4572 w 16859"/>
                        <a:gd name="connsiteY34" fmla="*/ 2477 h 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16859" h="4609">
                          <a:moveTo>
                            <a:pt x="4572" y="2477"/>
                          </a:moveTo>
                          <a:cubicBezTo>
                            <a:pt x="5239" y="1715"/>
                            <a:pt x="6286" y="1238"/>
                            <a:pt x="7239" y="1048"/>
                          </a:cubicBezTo>
                          <a:cubicBezTo>
                            <a:pt x="8287" y="762"/>
                            <a:pt x="9335" y="762"/>
                            <a:pt x="10382" y="762"/>
                          </a:cubicBezTo>
                          <a:cubicBezTo>
                            <a:pt x="12478" y="857"/>
                            <a:pt x="14573" y="1143"/>
                            <a:pt x="16574" y="1715"/>
                          </a:cubicBezTo>
                          <a:cubicBezTo>
                            <a:pt x="16764" y="1810"/>
                            <a:pt x="16859" y="2000"/>
                            <a:pt x="16859" y="2096"/>
                          </a:cubicBezTo>
                          <a:cubicBezTo>
                            <a:pt x="16859" y="2096"/>
                            <a:pt x="16859" y="2191"/>
                            <a:pt x="16764" y="2191"/>
                          </a:cubicBezTo>
                          <a:cubicBezTo>
                            <a:pt x="15811" y="3524"/>
                            <a:pt x="14192" y="3905"/>
                            <a:pt x="12859" y="4096"/>
                          </a:cubicBezTo>
                          <a:cubicBezTo>
                            <a:pt x="11430" y="4286"/>
                            <a:pt x="10001" y="4286"/>
                            <a:pt x="8573" y="4191"/>
                          </a:cubicBezTo>
                          <a:cubicBezTo>
                            <a:pt x="7049" y="4191"/>
                            <a:pt x="5715" y="3239"/>
                            <a:pt x="4477" y="3429"/>
                          </a:cubicBezTo>
                          <a:cubicBezTo>
                            <a:pt x="3143" y="3620"/>
                            <a:pt x="1810" y="4096"/>
                            <a:pt x="572" y="4572"/>
                          </a:cubicBezTo>
                          <a:lnTo>
                            <a:pt x="572" y="4572"/>
                          </a:lnTo>
                          <a:cubicBezTo>
                            <a:pt x="381" y="4667"/>
                            <a:pt x="191" y="4572"/>
                            <a:pt x="191" y="4382"/>
                          </a:cubicBezTo>
                          <a:cubicBezTo>
                            <a:pt x="191" y="4286"/>
                            <a:pt x="191" y="4286"/>
                            <a:pt x="191" y="4191"/>
                          </a:cubicBezTo>
                          <a:cubicBezTo>
                            <a:pt x="572" y="2953"/>
                            <a:pt x="286" y="1524"/>
                            <a:pt x="0" y="190"/>
                          </a:cubicBezTo>
                          <a:lnTo>
                            <a:pt x="0" y="190"/>
                          </a:lnTo>
                          <a:cubicBezTo>
                            <a:pt x="0" y="95"/>
                            <a:pt x="95" y="0"/>
                            <a:pt x="191" y="0"/>
                          </a:cubicBezTo>
                          <a:cubicBezTo>
                            <a:pt x="191" y="0"/>
                            <a:pt x="286" y="0"/>
                            <a:pt x="286" y="0"/>
                          </a:cubicBezTo>
                          <a:cubicBezTo>
                            <a:pt x="1143" y="190"/>
                            <a:pt x="2000" y="381"/>
                            <a:pt x="2858" y="667"/>
                          </a:cubicBezTo>
                          <a:cubicBezTo>
                            <a:pt x="3239" y="857"/>
                            <a:pt x="3715" y="1048"/>
                            <a:pt x="4001" y="1334"/>
                          </a:cubicBezTo>
                          <a:cubicBezTo>
                            <a:pt x="4286" y="1619"/>
                            <a:pt x="4572" y="2000"/>
                            <a:pt x="4572" y="2477"/>
                          </a:cubicBezTo>
                          <a:close/>
                          <a:moveTo>
                            <a:pt x="4572" y="2477"/>
                          </a:moveTo>
                          <a:cubicBezTo>
                            <a:pt x="4572" y="2000"/>
                            <a:pt x="4191" y="1715"/>
                            <a:pt x="3905" y="1524"/>
                          </a:cubicBezTo>
                          <a:cubicBezTo>
                            <a:pt x="3524" y="1238"/>
                            <a:pt x="3143" y="1048"/>
                            <a:pt x="2762" y="952"/>
                          </a:cubicBezTo>
                          <a:cubicBezTo>
                            <a:pt x="1905" y="667"/>
                            <a:pt x="1048" y="571"/>
                            <a:pt x="191" y="476"/>
                          </a:cubicBezTo>
                          <a:lnTo>
                            <a:pt x="476" y="190"/>
                          </a:lnTo>
                          <a:cubicBezTo>
                            <a:pt x="762" y="1524"/>
                            <a:pt x="1143" y="2953"/>
                            <a:pt x="857" y="4382"/>
                          </a:cubicBezTo>
                          <a:lnTo>
                            <a:pt x="476" y="4001"/>
                          </a:lnTo>
                          <a:cubicBezTo>
                            <a:pt x="1810" y="3429"/>
                            <a:pt x="3048" y="2953"/>
                            <a:pt x="4572" y="2667"/>
                          </a:cubicBezTo>
                          <a:cubicBezTo>
                            <a:pt x="6191" y="2477"/>
                            <a:pt x="7430" y="3429"/>
                            <a:pt x="8763" y="3334"/>
                          </a:cubicBezTo>
                          <a:cubicBezTo>
                            <a:pt x="10192" y="3334"/>
                            <a:pt x="11525" y="3429"/>
                            <a:pt x="12954" y="3239"/>
                          </a:cubicBezTo>
                          <a:cubicBezTo>
                            <a:pt x="14288" y="3048"/>
                            <a:pt x="15716" y="2667"/>
                            <a:pt x="16383" y="1715"/>
                          </a:cubicBezTo>
                          <a:lnTo>
                            <a:pt x="16574" y="2191"/>
                          </a:lnTo>
                          <a:cubicBezTo>
                            <a:pt x="14669" y="1619"/>
                            <a:pt x="12573" y="1238"/>
                            <a:pt x="10573" y="1048"/>
                          </a:cubicBezTo>
                          <a:cubicBezTo>
                            <a:pt x="9335" y="1143"/>
                            <a:pt x="8287" y="1143"/>
                            <a:pt x="7334" y="1238"/>
                          </a:cubicBezTo>
                          <a:cubicBezTo>
                            <a:pt x="6286" y="1429"/>
                            <a:pt x="5334" y="1810"/>
                            <a:pt x="4572" y="2477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76" name="Freeform: Shape 1075">
                      <a:extLst>
                        <a:ext uri="{FF2B5EF4-FFF2-40B4-BE49-F238E27FC236}">
                          <a16:creationId xmlns:a16="http://schemas.microsoft.com/office/drawing/2014/main" id="{A4626D60-6FE3-413E-9208-73AFB7646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149" y="3149917"/>
                      <a:ext cx="8358" cy="4476"/>
                    </a:xfrm>
                    <a:custGeom>
                      <a:avLst/>
                      <a:gdLst>
                        <a:gd name="connsiteX0" fmla="*/ 3405 w 8358"/>
                        <a:gd name="connsiteY0" fmla="*/ 4477 h 4476"/>
                        <a:gd name="connsiteX1" fmla="*/ 71 w 8358"/>
                        <a:gd name="connsiteY1" fmla="*/ 857 h 4476"/>
                        <a:gd name="connsiteX2" fmla="*/ 71 w 8358"/>
                        <a:gd name="connsiteY2" fmla="*/ 476 h 4476"/>
                        <a:gd name="connsiteX3" fmla="*/ 357 w 8358"/>
                        <a:gd name="connsiteY3" fmla="*/ 476 h 4476"/>
                        <a:gd name="connsiteX4" fmla="*/ 357 w 8358"/>
                        <a:gd name="connsiteY4" fmla="*/ 476 h 4476"/>
                        <a:gd name="connsiteX5" fmla="*/ 2929 w 8358"/>
                        <a:gd name="connsiteY5" fmla="*/ 1143 h 4476"/>
                        <a:gd name="connsiteX6" fmla="*/ 2929 w 8358"/>
                        <a:gd name="connsiteY6" fmla="*/ 1143 h 4476"/>
                        <a:gd name="connsiteX7" fmla="*/ 2453 w 8358"/>
                        <a:gd name="connsiteY7" fmla="*/ 1524 h 4476"/>
                        <a:gd name="connsiteX8" fmla="*/ 2548 w 8358"/>
                        <a:gd name="connsiteY8" fmla="*/ 857 h 4476"/>
                        <a:gd name="connsiteX9" fmla="*/ 2643 w 8358"/>
                        <a:gd name="connsiteY9" fmla="*/ 381 h 4476"/>
                        <a:gd name="connsiteX10" fmla="*/ 2643 w 8358"/>
                        <a:gd name="connsiteY10" fmla="*/ 286 h 4476"/>
                        <a:gd name="connsiteX11" fmla="*/ 2929 w 8358"/>
                        <a:gd name="connsiteY11" fmla="*/ 0 h 4476"/>
                        <a:gd name="connsiteX12" fmla="*/ 3119 w 8358"/>
                        <a:gd name="connsiteY12" fmla="*/ 0 h 4476"/>
                        <a:gd name="connsiteX13" fmla="*/ 3881 w 8358"/>
                        <a:gd name="connsiteY13" fmla="*/ 667 h 4476"/>
                        <a:gd name="connsiteX14" fmla="*/ 4072 w 8358"/>
                        <a:gd name="connsiteY14" fmla="*/ 857 h 4476"/>
                        <a:gd name="connsiteX15" fmla="*/ 4453 w 8358"/>
                        <a:gd name="connsiteY15" fmla="*/ 1238 h 4476"/>
                        <a:gd name="connsiteX16" fmla="*/ 4834 w 8358"/>
                        <a:gd name="connsiteY16" fmla="*/ 1619 h 4476"/>
                        <a:gd name="connsiteX17" fmla="*/ 5596 w 8358"/>
                        <a:gd name="connsiteY17" fmla="*/ 1429 h 4476"/>
                        <a:gd name="connsiteX18" fmla="*/ 5786 w 8358"/>
                        <a:gd name="connsiteY18" fmla="*/ 1429 h 4476"/>
                        <a:gd name="connsiteX19" fmla="*/ 5882 w 8358"/>
                        <a:gd name="connsiteY19" fmla="*/ 1524 h 4476"/>
                        <a:gd name="connsiteX20" fmla="*/ 6072 w 8358"/>
                        <a:gd name="connsiteY20" fmla="*/ 1619 h 4476"/>
                        <a:gd name="connsiteX21" fmla="*/ 6358 w 8358"/>
                        <a:gd name="connsiteY21" fmla="*/ 1905 h 4476"/>
                        <a:gd name="connsiteX22" fmla="*/ 6929 w 8358"/>
                        <a:gd name="connsiteY22" fmla="*/ 2477 h 4476"/>
                        <a:gd name="connsiteX23" fmla="*/ 8358 w 8358"/>
                        <a:gd name="connsiteY23" fmla="*/ 3239 h 4476"/>
                        <a:gd name="connsiteX24" fmla="*/ 6834 w 8358"/>
                        <a:gd name="connsiteY24" fmla="*/ 2667 h 4476"/>
                        <a:gd name="connsiteX25" fmla="*/ 6167 w 8358"/>
                        <a:gd name="connsiteY25" fmla="*/ 2191 h 4476"/>
                        <a:gd name="connsiteX26" fmla="*/ 5882 w 8358"/>
                        <a:gd name="connsiteY26" fmla="*/ 2000 h 4476"/>
                        <a:gd name="connsiteX27" fmla="*/ 5786 w 8358"/>
                        <a:gd name="connsiteY27" fmla="*/ 1905 h 4476"/>
                        <a:gd name="connsiteX28" fmla="*/ 5691 w 8358"/>
                        <a:gd name="connsiteY28" fmla="*/ 1905 h 4476"/>
                        <a:gd name="connsiteX29" fmla="*/ 5691 w 8358"/>
                        <a:gd name="connsiteY29" fmla="*/ 1905 h 4476"/>
                        <a:gd name="connsiteX30" fmla="*/ 4929 w 8358"/>
                        <a:gd name="connsiteY30" fmla="*/ 2191 h 4476"/>
                        <a:gd name="connsiteX31" fmla="*/ 4548 w 8358"/>
                        <a:gd name="connsiteY31" fmla="*/ 2096 h 4476"/>
                        <a:gd name="connsiteX32" fmla="*/ 4358 w 8358"/>
                        <a:gd name="connsiteY32" fmla="*/ 1905 h 4476"/>
                        <a:gd name="connsiteX33" fmla="*/ 4072 w 8358"/>
                        <a:gd name="connsiteY33" fmla="*/ 1619 h 4476"/>
                        <a:gd name="connsiteX34" fmla="*/ 3881 w 8358"/>
                        <a:gd name="connsiteY34" fmla="*/ 1429 h 4476"/>
                        <a:gd name="connsiteX35" fmla="*/ 3500 w 8358"/>
                        <a:gd name="connsiteY35" fmla="*/ 1143 h 4476"/>
                        <a:gd name="connsiteX36" fmla="*/ 3024 w 8358"/>
                        <a:gd name="connsiteY36" fmla="*/ 762 h 4476"/>
                        <a:gd name="connsiteX37" fmla="*/ 3500 w 8358"/>
                        <a:gd name="connsiteY37" fmla="*/ 381 h 4476"/>
                        <a:gd name="connsiteX38" fmla="*/ 3500 w 8358"/>
                        <a:gd name="connsiteY38" fmla="*/ 1048 h 4476"/>
                        <a:gd name="connsiteX39" fmla="*/ 3500 w 8358"/>
                        <a:gd name="connsiteY39" fmla="*/ 1524 h 4476"/>
                        <a:gd name="connsiteX40" fmla="*/ 3215 w 8358"/>
                        <a:gd name="connsiteY40" fmla="*/ 1905 h 4476"/>
                        <a:gd name="connsiteX41" fmla="*/ 3119 w 8358"/>
                        <a:gd name="connsiteY41" fmla="*/ 1905 h 4476"/>
                        <a:gd name="connsiteX42" fmla="*/ 3119 w 8358"/>
                        <a:gd name="connsiteY42" fmla="*/ 1905 h 4476"/>
                        <a:gd name="connsiteX43" fmla="*/ 3119 w 8358"/>
                        <a:gd name="connsiteY43" fmla="*/ 1905 h 4476"/>
                        <a:gd name="connsiteX44" fmla="*/ 357 w 8358"/>
                        <a:gd name="connsiteY44" fmla="*/ 857 h 4476"/>
                        <a:gd name="connsiteX45" fmla="*/ 643 w 8358"/>
                        <a:gd name="connsiteY45" fmla="*/ 476 h 4476"/>
                        <a:gd name="connsiteX46" fmla="*/ 3405 w 8358"/>
                        <a:gd name="connsiteY46" fmla="*/ 4477 h 4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</a:cxnLst>
                      <a:rect l="l" t="t" r="r" b="b"/>
                      <a:pathLst>
                        <a:path w="8358" h="4476">
                          <a:moveTo>
                            <a:pt x="3405" y="4477"/>
                          </a:moveTo>
                          <a:cubicBezTo>
                            <a:pt x="2357" y="3143"/>
                            <a:pt x="1214" y="2096"/>
                            <a:pt x="71" y="857"/>
                          </a:cubicBezTo>
                          <a:cubicBezTo>
                            <a:pt x="-24" y="762"/>
                            <a:pt x="-24" y="572"/>
                            <a:pt x="71" y="476"/>
                          </a:cubicBezTo>
                          <a:cubicBezTo>
                            <a:pt x="167" y="381"/>
                            <a:pt x="262" y="381"/>
                            <a:pt x="357" y="476"/>
                          </a:cubicBezTo>
                          <a:lnTo>
                            <a:pt x="357" y="476"/>
                          </a:lnTo>
                          <a:cubicBezTo>
                            <a:pt x="1214" y="857"/>
                            <a:pt x="2072" y="1238"/>
                            <a:pt x="2929" y="1143"/>
                          </a:cubicBezTo>
                          <a:lnTo>
                            <a:pt x="2929" y="1143"/>
                          </a:lnTo>
                          <a:lnTo>
                            <a:pt x="2453" y="1524"/>
                          </a:lnTo>
                          <a:cubicBezTo>
                            <a:pt x="2453" y="1238"/>
                            <a:pt x="2548" y="1048"/>
                            <a:pt x="2548" y="857"/>
                          </a:cubicBezTo>
                          <a:cubicBezTo>
                            <a:pt x="2548" y="667"/>
                            <a:pt x="2643" y="572"/>
                            <a:pt x="2643" y="381"/>
                          </a:cubicBezTo>
                          <a:lnTo>
                            <a:pt x="2643" y="286"/>
                          </a:lnTo>
                          <a:cubicBezTo>
                            <a:pt x="2643" y="95"/>
                            <a:pt x="2738" y="0"/>
                            <a:pt x="2929" y="0"/>
                          </a:cubicBezTo>
                          <a:cubicBezTo>
                            <a:pt x="3024" y="0"/>
                            <a:pt x="3024" y="0"/>
                            <a:pt x="3119" y="0"/>
                          </a:cubicBezTo>
                          <a:cubicBezTo>
                            <a:pt x="3596" y="190"/>
                            <a:pt x="3691" y="476"/>
                            <a:pt x="3881" y="667"/>
                          </a:cubicBezTo>
                          <a:cubicBezTo>
                            <a:pt x="3977" y="762"/>
                            <a:pt x="4072" y="857"/>
                            <a:pt x="4072" y="857"/>
                          </a:cubicBezTo>
                          <a:cubicBezTo>
                            <a:pt x="4358" y="953"/>
                            <a:pt x="4358" y="1143"/>
                            <a:pt x="4453" y="1238"/>
                          </a:cubicBezTo>
                          <a:cubicBezTo>
                            <a:pt x="4643" y="1429"/>
                            <a:pt x="4834" y="1715"/>
                            <a:pt x="4834" y="1619"/>
                          </a:cubicBezTo>
                          <a:cubicBezTo>
                            <a:pt x="5024" y="1619"/>
                            <a:pt x="5215" y="1524"/>
                            <a:pt x="5596" y="1429"/>
                          </a:cubicBezTo>
                          <a:cubicBezTo>
                            <a:pt x="5596" y="1429"/>
                            <a:pt x="5786" y="1429"/>
                            <a:pt x="5786" y="1429"/>
                          </a:cubicBezTo>
                          <a:lnTo>
                            <a:pt x="5882" y="1524"/>
                          </a:lnTo>
                          <a:lnTo>
                            <a:pt x="6072" y="1619"/>
                          </a:lnTo>
                          <a:lnTo>
                            <a:pt x="6358" y="1905"/>
                          </a:lnTo>
                          <a:lnTo>
                            <a:pt x="6929" y="2477"/>
                          </a:lnTo>
                          <a:cubicBezTo>
                            <a:pt x="7310" y="2858"/>
                            <a:pt x="7787" y="3143"/>
                            <a:pt x="8358" y="3239"/>
                          </a:cubicBezTo>
                          <a:cubicBezTo>
                            <a:pt x="7787" y="3239"/>
                            <a:pt x="7310" y="2953"/>
                            <a:pt x="6834" y="2667"/>
                          </a:cubicBezTo>
                          <a:lnTo>
                            <a:pt x="6167" y="2191"/>
                          </a:lnTo>
                          <a:lnTo>
                            <a:pt x="5882" y="2000"/>
                          </a:lnTo>
                          <a:lnTo>
                            <a:pt x="5786" y="1905"/>
                          </a:lnTo>
                          <a:lnTo>
                            <a:pt x="5691" y="1905"/>
                          </a:lnTo>
                          <a:cubicBezTo>
                            <a:pt x="5691" y="1905"/>
                            <a:pt x="5786" y="1905"/>
                            <a:pt x="5691" y="1905"/>
                          </a:cubicBezTo>
                          <a:cubicBezTo>
                            <a:pt x="5501" y="2000"/>
                            <a:pt x="5310" y="2191"/>
                            <a:pt x="4929" y="2191"/>
                          </a:cubicBezTo>
                          <a:cubicBezTo>
                            <a:pt x="4834" y="2191"/>
                            <a:pt x="4739" y="2191"/>
                            <a:pt x="4548" y="2096"/>
                          </a:cubicBezTo>
                          <a:cubicBezTo>
                            <a:pt x="4453" y="2000"/>
                            <a:pt x="4358" y="2000"/>
                            <a:pt x="4358" y="1905"/>
                          </a:cubicBezTo>
                          <a:lnTo>
                            <a:pt x="4072" y="1619"/>
                          </a:lnTo>
                          <a:cubicBezTo>
                            <a:pt x="3977" y="1524"/>
                            <a:pt x="3881" y="1429"/>
                            <a:pt x="3881" y="1429"/>
                          </a:cubicBezTo>
                          <a:cubicBezTo>
                            <a:pt x="3691" y="1334"/>
                            <a:pt x="3596" y="1238"/>
                            <a:pt x="3500" y="1143"/>
                          </a:cubicBezTo>
                          <a:cubicBezTo>
                            <a:pt x="3310" y="953"/>
                            <a:pt x="3119" y="762"/>
                            <a:pt x="3024" y="762"/>
                          </a:cubicBezTo>
                          <a:lnTo>
                            <a:pt x="3500" y="381"/>
                          </a:lnTo>
                          <a:cubicBezTo>
                            <a:pt x="3596" y="667"/>
                            <a:pt x="3500" y="857"/>
                            <a:pt x="3500" y="1048"/>
                          </a:cubicBezTo>
                          <a:cubicBezTo>
                            <a:pt x="3500" y="1238"/>
                            <a:pt x="3405" y="1429"/>
                            <a:pt x="3500" y="1524"/>
                          </a:cubicBezTo>
                          <a:cubicBezTo>
                            <a:pt x="3500" y="1715"/>
                            <a:pt x="3405" y="1905"/>
                            <a:pt x="3215" y="1905"/>
                          </a:cubicBezTo>
                          <a:cubicBezTo>
                            <a:pt x="3215" y="1905"/>
                            <a:pt x="3119" y="1905"/>
                            <a:pt x="3119" y="1905"/>
                          </a:cubicBezTo>
                          <a:lnTo>
                            <a:pt x="3119" y="1905"/>
                          </a:lnTo>
                          <a:lnTo>
                            <a:pt x="3119" y="1905"/>
                          </a:lnTo>
                          <a:cubicBezTo>
                            <a:pt x="2072" y="1810"/>
                            <a:pt x="1119" y="1334"/>
                            <a:pt x="357" y="857"/>
                          </a:cubicBezTo>
                          <a:lnTo>
                            <a:pt x="643" y="476"/>
                          </a:lnTo>
                          <a:cubicBezTo>
                            <a:pt x="1500" y="1810"/>
                            <a:pt x="2548" y="3048"/>
                            <a:pt x="3405" y="4477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77" name="Freeform: Shape 1076">
                      <a:extLst>
                        <a:ext uri="{FF2B5EF4-FFF2-40B4-BE49-F238E27FC236}">
                          <a16:creationId xmlns:a16="http://schemas.microsoft.com/office/drawing/2014/main" id="{C97B591C-B9E7-4FD7-9949-A6EC3A8772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322" y="3154775"/>
                      <a:ext cx="3661" cy="2801"/>
                    </a:xfrm>
                    <a:custGeom>
                      <a:avLst/>
                      <a:gdLst>
                        <a:gd name="connsiteX0" fmla="*/ 3662 w 3661"/>
                        <a:gd name="connsiteY0" fmla="*/ 0 h 2801"/>
                        <a:gd name="connsiteX1" fmla="*/ 2328 w 3661"/>
                        <a:gd name="connsiteY1" fmla="*/ 1714 h 2801"/>
                        <a:gd name="connsiteX2" fmla="*/ 519 w 3661"/>
                        <a:gd name="connsiteY2" fmla="*/ 2762 h 2801"/>
                        <a:gd name="connsiteX3" fmla="*/ 519 w 3661"/>
                        <a:gd name="connsiteY3" fmla="*/ 2762 h 2801"/>
                        <a:gd name="connsiteX4" fmla="*/ 42 w 3661"/>
                        <a:gd name="connsiteY4" fmla="*/ 2667 h 2801"/>
                        <a:gd name="connsiteX5" fmla="*/ 42 w 3661"/>
                        <a:gd name="connsiteY5" fmla="*/ 2476 h 2801"/>
                        <a:gd name="connsiteX6" fmla="*/ 519 w 3661"/>
                        <a:gd name="connsiteY6" fmla="*/ 1524 h 2801"/>
                        <a:gd name="connsiteX7" fmla="*/ 1376 w 3661"/>
                        <a:gd name="connsiteY7" fmla="*/ 857 h 2801"/>
                        <a:gd name="connsiteX8" fmla="*/ 804 w 3661"/>
                        <a:gd name="connsiteY8" fmla="*/ 2572 h 2801"/>
                        <a:gd name="connsiteX9" fmla="*/ 42 w 3661"/>
                        <a:gd name="connsiteY9" fmla="*/ 2191 h 2801"/>
                        <a:gd name="connsiteX10" fmla="*/ 3662 w 3661"/>
                        <a:gd name="connsiteY10" fmla="*/ 0 h 2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661" h="2801">
                          <a:moveTo>
                            <a:pt x="3662" y="0"/>
                          </a:moveTo>
                          <a:cubicBezTo>
                            <a:pt x="3471" y="667"/>
                            <a:pt x="2900" y="1238"/>
                            <a:pt x="2328" y="1714"/>
                          </a:cubicBezTo>
                          <a:cubicBezTo>
                            <a:pt x="1757" y="2191"/>
                            <a:pt x="1090" y="2476"/>
                            <a:pt x="519" y="2762"/>
                          </a:cubicBezTo>
                          <a:lnTo>
                            <a:pt x="519" y="2762"/>
                          </a:lnTo>
                          <a:cubicBezTo>
                            <a:pt x="328" y="2858"/>
                            <a:pt x="138" y="2762"/>
                            <a:pt x="42" y="2667"/>
                          </a:cubicBezTo>
                          <a:cubicBezTo>
                            <a:pt x="42" y="2572"/>
                            <a:pt x="-53" y="2476"/>
                            <a:pt x="42" y="2476"/>
                          </a:cubicBezTo>
                          <a:cubicBezTo>
                            <a:pt x="138" y="2095"/>
                            <a:pt x="328" y="1810"/>
                            <a:pt x="519" y="1524"/>
                          </a:cubicBezTo>
                          <a:cubicBezTo>
                            <a:pt x="709" y="1238"/>
                            <a:pt x="995" y="1048"/>
                            <a:pt x="1376" y="857"/>
                          </a:cubicBezTo>
                          <a:cubicBezTo>
                            <a:pt x="995" y="1429"/>
                            <a:pt x="804" y="2000"/>
                            <a:pt x="804" y="2572"/>
                          </a:cubicBezTo>
                          <a:lnTo>
                            <a:pt x="42" y="2191"/>
                          </a:lnTo>
                          <a:cubicBezTo>
                            <a:pt x="1281" y="1238"/>
                            <a:pt x="2519" y="857"/>
                            <a:pt x="3662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78" name="Freeform: Shape 1077">
                      <a:extLst>
                        <a:ext uri="{FF2B5EF4-FFF2-40B4-BE49-F238E27FC236}">
                          <a16:creationId xmlns:a16="http://schemas.microsoft.com/office/drawing/2014/main" id="{DB394F56-B148-4172-82A4-12F49B951D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1470" y="3152108"/>
                      <a:ext cx="2133" cy="3048"/>
                    </a:xfrm>
                    <a:custGeom>
                      <a:avLst/>
                      <a:gdLst>
                        <a:gd name="connsiteX0" fmla="*/ 2133 w 2133"/>
                        <a:gd name="connsiteY0" fmla="*/ 3048 h 3048"/>
                        <a:gd name="connsiteX1" fmla="*/ 990 w 2133"/>
                        <a:gd name="connsiteY1" fmla="*/ 2762 h 3048"/>
                        <a:gd name="connsiteX2" fmla="*/ 133 w 2133"/>
                        <a:gd name="connsiteY2" fmla="*/ 1905 h 3048"/>
                        <a:gd name="connsiteX3" fmla="*/ 228 w 2133"/>
                        <a:gd name="connsiteY3" fmla="*/ 667 h 3048"/>
                        <a:gd name="connsiteX4" fmla="*/ 1181 w 2133"/>
                        <a:gd name="connsiteY4" fmla="*/ 0 h 3048"/>
                        <a:gd name="connsiteX5" fmla="*/ 704 w 2133"/>
                        <a:gd name="connsiteY5" fmla="*/ 953 h 3048"/>
                        <a:gd name="connsiteX6" fmla="*/ 800 w 2133"/>
                        <a:gd name="connsiteY6" fmla="*/ 1619 h 3048"/>
                        <a:gd name="connsiteX7" fmla="*/ 2133 w 2133"/>
                        <a:gd name="connsiteY7" fmla="*/ 3048 h 30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133" h="3048">
                          <a:moveTo>
                            <a:pt x="2133" y="3048"/>
                          </a:moveTo>
                          <a:cubicBezTo>
                            <a:pt x="1752" y="3048"/>
                            <a:pt x="1371" y="2953"/>
                            <a:pt x="990" y="2762"/>
                          </a:cubicBezTo>
                          <a:cubicBezTo>
                            <a:pt x="609" y="2572"/>
                            <a:pt x="323" y="2286"/>
                            <a:pt x="133" y="1905"/>
                          </a:cubicBezTo>
                          <a:cubicBezTo>
                            <a:pt x="-58" y="1524"/>
                            <a:pt x="-58" y="953"/>
                            <a:pt x="228" y="667"/>
                          </a:cubicBezTo>
                          <a:cubicBezTo>
                            <a:pt x="419" y="286"/>
                            <a:pt x="800" y="95"/>
                            <a:pt x="1181" y="0"/>
                          </a:cubicBezTo>
                          <a:cubicBezTo>
                            <a:pt x="895" y="381"/>
                            <a:pt x="800" y="667"/>
                            <a:pt x="704" y="953"/>
                          </a:cubicBezTo>
                          <a:cubicBezTo>
                            <a:pt x="704" y="1238"/>
                            <a:pt x="704" y="1429"/>
                            <a:pt x="800" y="1619"/>
                          </a:cubicBezTo>
                          <a:cubicBezTo>
                            <a:pt x="1085" y="2096"/>
                            <a:pt x="1562" y="2477"/>
                            <a:pt x="2133" y="304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79" name="Freeform: Shape 1078">
                      <a:extLst>
                        <a:ext uri="{FF2B5EF4-FFF2-40B4-BE49-F238E27FC236}">
                          <a16:creationId xmlns:a16="http://schemas.microsoft.com/office/drawing/2014/main" id="{2F4100E3-059D-4EBF-B28D-207DC8C9C7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2936" y="3153727"/>
                      <a:ext cx="761" cy="797"/>
                    </a:xfrm>
                    <a:custGeom>
                      <a:avLst/>
                      <a:gdLst>
                        <a:gd name="connsiteX0" fmla="*/ 0 w 761"/>
                        <a:gd name="connsiteY0" fmla="*/ 476 h 797"/>
                        <a:gd name="connsiteX1" fmla="*/ 286 w 761"/>
                        <a:gd name="connsiteY1" fmla="*/ 0 h 797"/>
                        <a:gd name="connsiteX2" fmla="*/ 762 w 761"/>
                        <a:gd name="connsiteY2" fmla="*/ 286 h 797"/>
                        <a:gd name="connsiteX3" fmla="*/ 476 w 761"/>
                        <a:gd name="connsiteY3" fmla="*/ 762 h 797"/>
                        <a:gd name="connsiteX4" fmla="*/ 0 w 761"/>
                        <a:gd name="connsiteY4" fmla="*/ 476 h 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1" h="797">
                          <a:moveTo>
                            <a:pt x="0" y="476"/>
                          </a:moveTo>
                          <a:cubicBezTo>
                            <a:pt x="95" y="190"/>
                            <a:pt x="190" y="95"/>
                            <a:pt x="286" y="0"/>
                          </a:cubicBezTo>
                          <a:cubicBezTo>
                            <a:pt x="381" y="0"/>
                            <a:pt x="476" y="0"/>
                            <a:pt x="762" y="286"/>
                          </a:cubicBezTo>
                          <a:cubicBezTo>
                            <a:pt x="762" y="667"/>
                            <a:pt x="667" y="762"/>
                            <a:pt x="476" y="762"/>
                          </a:cubicBezTo>
                          <a:cubicBezTo>
                            <a:pt x="381" y="857"/>
                            <a:pt x="190" y="762"/>
                            <a:pt x="0" y="476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80" name="Freeform: Shape 1079">
                      <a:extLst>
                        <a:ext uri="{FF2B5EF4-FFF2-40B4-BE49-F238E27FC236}">
                          <a16:creationId xmlns:a16="http://schemas.microsoft.com/office/drawing/2014/main" id="{44A8535F-A8AD-4557-B51A-013C63D333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983" y="3153632"/>
                      <a:ext cx="3047" cy="761"/>
                    </a:xfrm>
                    <a:custGeom>
                      <a:avLst/>
                      <a:gdLst>
                        <a:gd name="connsiteX0" fmla="*/ 0 w 3047"/>
                        <a:gd name="connsiteY0" fmla="*/ 381 h 761"/>
                        <a:gd name="connsiteX1" fmla="*/ 1524 w 3047"/>
                        <a:gd name="connsiteY1" fmla="*/ 0 h 761"/>
                        <a:gd name="connsiteX2" fmla="*/ 3048 w 3047"/>
                        <a:gd name="connsiteY2" fmla="*/ 381 h 761"/>
                        <a:gd name="connsiteX3" fmla="*/ 1524 w 3047"/>
                        <a:gd name="connsiteY3" fmla="*/ 762 h 761"/>
                        <a:gd name="connsiteX4" fmla="*/ 0 w 3047"/>
                        <a:gd name="connsiteY4" fmla="*/ 381 h 7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47" h="761">
                          <a:moveTo>
                            <a:pt x="0" y="381"/>
                          </a:moveTo>
                          <a:cubicBezTo>
                            <a:pt x="476" y="95"/>
                            <a:pt x="953" y="0"/>
                            <a:pt x="1524" y="0"/>
                          </a:cubicBezTo>
                          <a:cubicBezTo>
                            <a:pt x="2000" y="0"/>
                            <a:pt x="2477" y="95"/>
                            <a:pt x="3048" y="381"/>
                          </a:cubicBezTo>
                          <a:cubicBezTo>
                            <a:pt x="2572" y="667"/>
                            <a:pt x="2096" y="762"/>
                            <a:pt x="1524" y="762"/>
                          </a:cubicBezTo>
                          <a:cubicBezTo>
                            <a:pt x="1048" y="762"/>
                            <a:pt x="476" y="667"/>
                            <a:pt x="0" y="381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81" name="Freeform: Shape 1080">
                      <a:extLst>
                        <a:ext uri="{FF2B5EF4-FFF2-40B4-BE49-F238E27FC236}">
                          <a16:creationId xmlns:a16="http://schemas.microsoft.com/office/drawing/2014/main" id="{56143B64-112D-4E38-A7D4-0F7DAD3911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9410" y="3153975"/>
                      <a:ext cx="4571" cy="870"/>
                    </a:xfrm>
                    <a:custGeom>
                      <a:avLst/>
                      <a:gdLst>
                        <a:gd name="connsiteX0" fmla="*/ 0 w 4571"/>
                        <a:gd name="connsiteY0" fmla="*/ 799 h 870"/>
                        <a:gd name="connsiteX1" fmla="*/ 2191 w 4571"/>
                        <a:gd name="connsiteY1" fmla="*/ 37 h 870"/>
                        <a:gd name="connsiteX2" fmla="*/ 4572 w 4571"/>
                        <a:gd name="connsiteY2" fmla="*/ 228 h 870"/>
                        <a:gd name="connsiteX3" fmla="*/ 2286 w 4571"/>
                        <a:gd name="connsiteY3" fmla="*/ 799 h 870"/>
                        <a:gd name="connsiteX4" fmla="*/ 0 w 4571"/>
                        <a:gd name="connsiteY4" fmla="*/ 799 h 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71" h="870">
                          <a:moveTo>
                            <a:pt x="0" y="799"/>
                          </a:moveTo>
                          <a:cubicBezTo>
                            <a:pt x="667" y="323"/>
                            <a:pt x="1429" y="133"/>
                            <a:pt x="2191" y="37"/>
                          </a:cubicBezTo>
                          <a:cubicBezTo>
                            <a:pt x="2953" y="-58"/>
                            <a:pt x="3715" y="37"/>
                            <a:pt x="4572" y="228"/>
                          </a:cubicBezTo>
                          <a:cubicBezTo>
                            <a:pt x="3810" y="609"/>
                            <a:pt x="3048" y="704"/>
                            <a:pt x="2286" y="799"/>
                          </a:cubicBezTo>
                          <a:cubicBezTo>
                            <a:pt x="1619" y="895"/>
                            <a:pt x="857" y="895"/>
                            <a:pt x="0" y="799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56" name="Graphic 1">
                    <a:extLst>
                      <a:ext uri="{FF2B5EF4-FFF2-40B4-BE49-F238E27FC236}">
                        <a16:creationId xmlns:a16="http://schemas.microsoft.com/office/drawing/2014/main" id="{0FB6F905-9B7C-4BFA-B300-D7AF6CD9463F}"/>
                      </a:ext>
                    </a:extLst>
                  </p:cNvPr>
                  <p:cNvGrpSpPr/>
                  <p:nvPr/>
                </p:nvGrpSpPr>
                <p:grpSpPr>
                  <a:xfrm>
                    <a:off x="5905975" y="3138117"/>
                    <a:ext cx="18097" cy="3726"/>
                    <a:chOff x="5905975" y="3138117"/>
                    <a:chExt cx="18097" cy="3726"/>
                  </a:xfrm>
                  <a:solidFill>
                    <a:srgbClr val="1D120C"/>
                  </a:solidFill>
                </p:grpSpPr>
                <p:sp>
                  <p:nvSpPr>
                    <p:cNvPr id="1071" name="Freeform: Shape 1070">
                      <a:extLst>
                        <a:ext uri="{FF2B5EF4-FFF2-40B4-BE49-F238E27FC236}">
                          <a16:creationId xmlns:a16="http://schemas.microsoft.com/office/drawing/2014/main" id="{DCA35AA4-F502-4CA7-A532-BC15E6B0CE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5975" y="3138117"/>
                      <a:ext cx="12668" cy="2160"/>
                    </a:xfrm>
                    <a:custGeom>
                      <a:avLst/>
                      <a:gdLst>
                        <a:gd name="connsiteX0" fmla="*/ 0 w 12668"/>
                        <a:gd name="connsiteY0" fmla="*/ 2084 h 2160"/>
                        <a:gd name="connsiteX1" fmla="*/ 6191 w 12668"/>
                        <a:gd name="connsiteY1" fmla="*/ 370 h 2160"/>
                        <a:gd name="connsiteX2" fmla="*/ 12668 w 12668"/>
                        <a:gd name="connsiteY2" fmla="*/ 560 h 2160"/>
                        <a:gd name="connsiteX3" fmla="*/ 6286 w 12668"/>
                        <a:gd name="connsiteY3" fmla="*/ 1132 h 2160"/>
                        <a:gd name="connsiteX4" fmla="*/ 3239 w 12668"/>
                        <a:gd name="connsiteY4" fmla="*/ 1799 h 2160"/>
                        <a:gd name="connsiteX5" fmla="*/ 0 w 12668"/>
                        <a:gd name="connsiteY5" fmla="*/ 2084 h 21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668" h="2160">
                          <a:moveTo>
                            <a:pt x="0" y="2084"/>
                          </a:moveTo>
                          <a:cubicBezTo>
                            <a:pt x="2191" y="1799"/>
                            <a:pt x="4001" y="751"/>
                            <a:pt x="6191" y="370"/>
                          </a:cubicBezTo>
                          <a:cubicBezTo>
                            <a:pt x="8287" y="-11"/>
                            <a:pt x="10668" y="-297"/>
                            <a:pt x="12668" y="560"/>
                          </a:cubicBezTo>
                          <a:cubicBezTo>
                            <a:pt x="10478" y="370"/>
                            <a:pt x="8477" y="751"/>
                            <a:pt x="6286" y="1132"/>
                          </a:cubicBezTo>
                          <a:cubicBezTo>
                            <a:pt x="5334" y="1322"/>
                            <a:pt x="4286" y="1608"/>
                            <a:pt x="3239" y="1799"/>
                          </a:cubicBezTo>
                          <a:cubicBezTo>
                            <a:pt x="2191" y="2084"/>
                            <a:pt x="1048" y="2275"/>
                            <a:pt x="0" y="2084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72" name="Freeform: Shape 1071">
                      <a:extLst>
                        <a:ext uri="{FF2B5EF4-FFF2-40B4-BE49-F238E27FC236}">
                          <a16:creationId xmlns:a16="http://schemas.microsoft.com/office/drawing/2014/main" id="{7A0DAF06-B34D-43B3-ACBC-7F37692102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8547" y="3139821"/>
                      <a:ext cx="9143" cy="2023"/>
                    </a:xfrm>
                    <a:custGeom>
                      <a:avLst/>
                      <a:gdLst>
                        <a:gd name="connsiteX0" fmla="*/ 0 w 9143"/>
                        <a:gd name="connsiteY0" fmla="*/ 0 h 2023"/>
                        <a:gd name="connsiteX1" fmla="*/ 2096 w 9143"/>
                        <a:gd name="connsiteY1" fmla="*/ 952 h 2023"/>
                        <a:gd name="connsiteX2" fmla="*/ 4381 w 9143"/>
                        <a:gd name="connsiteY2" fmla="*/ 1238 h 2023"/>
                        <a:gd name="connsiteX3" fmla="*/ 9144 w 9143"/>
                        <a:gd name="connsiteY3" fmla="*/ 1333 h 2023"/>
                        <a:gd name="connsiteX4" fmla="*/ 4286 w 9143"/>
                        <a:gd name="connsiteY4" fmla="*/ 2000 h 2023"/>
                        <a:gd name="connsiteX5" fmla="*/ 1810 w 9143"/>
                        <a:gd name="connsiteY5" fmla="*/ 1524 h 2023"/>
                        <a:gd name="connsiteX6" fmla="*/ 0 w 9143"/>
                        <a:gd name="connsiteY6" fmla="*/ 0 h 20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143" h="2023">
                          <a:moveTo>
                            <a:pt x="0" y="0"/>
                          </a:moveTo>
                          <a:cubicBezTo>
                            <a:pt x="667" y="476"/>
                            <a:pt x="1333" y="762"/>
                            <a:pt x="2096" y="952"/>
                          </a:cubicBezTo>
                          <a:cubicBezTo>
                            <a:pt x="2857" y="1143"/>
                            <a:pt x="3620" y="1238"/>
                            <a:pt x="4381" y="1238"/>
                          </a:cubicBezTo>
                          <a:cubicBezTo>
                            <a:pt x="5905" y="1333"/>
                            <a:pt x="7525" y="1238"/>
                            <a:pt x="9144" y="1333"/>
                          </a:cubicBezTo>
                          <a:cubicBezTo>
                            <a:pt x="7620" y="1905"/>
                            <a:pt x="5905" y="2095"/>
                            <a:pt x="4286" y="2000"/>
                          </a:cubicBezTo>
                          <a:cubicBezTo>
                            <a:pt x="3429" y="1905"/>
                            <a:pt x="2572" y="1810"/>
                            <a:pt x="1810" y="1524"/>
                          </a:cubicBezTo>
                          <a:cubicBezTo>
                            <a:pt x="1143" y="1238"/>
                            <a:pt x="381" y="762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73" name="Freeform: Shape 1072">
                      <a:extLst>
                        <a:ext uri="{FF2B5EF4-FFF2-40B4-BE49-F238E27FC236}">
                          <a16:creationId xmlns:a16="http://schemas.microsoft.com/office/drawing/2014/main" id="{A98B2F98-356E-4B49-8683-896B3221C5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3701" y="3138487"/>
                      <a:ext cx="3323" cy="2008"/>
                    </a:xfrm>
                    <a:custGeom>
                      <a:avLst/>
                      <a:gdLst>
                        <a:gd name="connsiteX0" fmla="*/ 180 w 3323"/>
                        <a:gd name="connsiteY0" fmla="*/ 190 h 2008"/>
                        <a:gd name="connsiteX1" fmla="*/ 657 w 3323"/>
                        <a:gd name="connsiteY1" fmla="*/ 1143 h 2008"/>
                        <a:gd name="connsiteX2" fmla="*/ 1609 w 3323"/>
                        <a:gd name="connsiteY2" fmla="*/ 1238 h 2008"/>
                        <a:gd name="connsiteX3" fmla="*/ 2562 w 3323"/>
                        <a:gd name="connsiteY3" fmla="*/ 952 h 2008"/>
                        <a:gd name="connsiteX4" fmla="*/ 3324 w 3323"/>
                        <a:gd name="connsiteY4" fmla="*/ 0 h 2008"/>
                        <a:gd name="connsiteX5" fmla="*/ 3038 w 3323"/>
                        <a:gd name="connsiteY5" fmla="*/ 1334 h 2008"/>
                        <a:gd name="connsiteX6" fmla="*/ 1704 w 3323"/>
                        <a:gd name="connsiteY6" fmla="*/ 2000 h 2008"/>
                        <a:gd name="connsiteX7" fmla="*/ 180 w 3323"/>
                        <a:gd name="connsiteY7" fmla="*/ 1619 h 2008"/>
                        <a:gd name="connsiteX8" fmla="*/ 180 w 3323"/>
                        <a:gd name="connsiteY8" fmla="*/ 190 h 20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23" h="2008">
                          <a:moveTo>
                            <a:pt x="180" y="190"/>
                          </a:moveTo>
                          <a:cubicBezTo>
                            <a:pt x="276" y="571"/>
                            <a:pt x="466" y="1048"/>
                            <a:pt x="657" y="1143"/>
                          </a:cubicBezTo>
                          <a:cubicBezTo>
                            <a:pt x="942" y="1238"/>
                            <a:pt x="1228" y="1238"/>
                            <a:pt x="1609" y="1238"/>
                          </a:cubicBezTo>
                          <a:cubicBezTo>
                            <a:pt x="1990" y="1238"/>
                            <a:pt x="2371" y="1143"/>
                            <a:pt x="2562" y="952"/>
                          </a:cubicBezTo>
                          <a:cubicBezTo>
                            <a:pt x="2847" y="762"/>
                            <a:pt x="3038" y="381"/>
                            <a:pt x="3324" y="0"/>
                          </a:cubicBezTo>
                          <a:cubicBezTo>
                            <a:pt x="3324" y="476"/>
                            <a:pt x="3324" y="857"/>
                            <a:pt x="3038" y="1334"/>
                          </a:cubicBezTo>
                          <a:cubicBezTo>
                            <a:pt x="2752" y="1810"/>
                            <a:pt x="2085" y="2000"/>
                            <a:pt x="1704" y="2000"/>
                          </a:cubicBezTo>
                          <a:cubicBezTo>
                            <a:pt x="1228" y="2000"/>
                            <a:pt x="657" y="2096"/>
                            <a:pt x="180" y="1619"/>
                          </a:cubicBezTo>
                          <a:cubicBezTo>
                            <a:pt x="-105" y="1143"/>
                            <a:pt x="-10" y="571"/>
                            <a:pt x="180" y="19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74" name="Freeform: Shape 1073">
                      <a:extLst>
                        <a:ext uri="{FF2B5EF4-FFF2-40B4-BE49-F238E27FC236}">
                          <a16:creationId xmlns:a16="http://schemas.microsoft.com/office/drawing/2014/main" id="{6154CE64-3DCF-4B61-8BF2-B712717C37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8472" y="3138582"/>
                      <a:ext cx="5601" cy="2914"/>
                    </a:xfrm>
                    <a:custGeom>
                      <a:avLst/>
                      <a:gdLst>
                        <a:gd name="connsiteX0" fmla="*/ 77 w 5601"/>
                        <a:gd name="connsiteY0" fmla="*/ 0 h 2914"/>
                        <a:gd name="connsiteX1" fmla="*/ 934 w 5601"/>
                        <a:gd name="connsiteY1" fmla="*/ 1429 h 2914"/>
                        <a:gd name="connsiteX2" fmla="*/ 2077 w 5601"/>
                        <a:gd name="connsiteY2" fmla="*/ 2000 h 2914"/>
                        <a:gd name="connsiteX3" fmla="*/ 3887 w 5601"/>
                        <a:gd name="connsiteY3" fmla="*/ 2286 h 2914"/>
                        <a:gd name="connsiteX4" fmla="*/ 5601 w 5601"/>
                        <a:gd name="connsiteY4" fmla="*/ 2667 h 2914"/>
                        <a:gd name="connsiteX5" fmla="*/ 3791 w 5601"/>
                        <a:gd name="connsiteY5" fmla="*/ 2857 h 2914"/>
                        <a:gd name="connsiteX6" fmla="*/ 2077 w 5601"/>
                        <a:gd name="connsiteY6" fmla="*/ 2762 h 2914"/>
                        <a:gd name="connsiteX7" fmla="*/ 1029 w 5601"/>
                        <a:gd name="connsiteY7" fmla="*/ 2477 h 2914"/>
                        <a:gd name="connsiteX8" fmla="*/ 362 w 5601"/>
                        <a:gd name="connsiteY8" fmla="*/ 1715 h 2914"/>
                        <a:gd name="connsiteX9" fmla="*/ 77 w 5601"/>
                        <a:gd name="connsiteY9" fmla="*/ 0 h 2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601" h="2914">
                          <a:moveTo>
                            <a:pt x="77" y="0"/>
                          </a:moveTo>
                          <a:cubicBezTo>
                            <a:pt x="172" y="571"/>
                            <a:pt x="553" y="1048"/>
                            <a:pt x="934" y="1429"/>
                          </a:cubicBezTo>
                          <a:cubicBezTo>
                            <a:pt x="1315" y="1810"/>
                            <a:pt x="1505" y="2000"/>
                            <a:pt x="2077" y="2000"/>
                          </a:cubicBezTo>
                          <a:cubicBezTo>
                            <a:pt x="2648" y="2000"/>
                            <a:pt x="3315" y="2096"/>
                            <a:pt x="3887" y="2286"/>
                          </a:cubicBezTo>
                          <a:cubicBezTo>
                            <a:pt x="4458" y="2477"/>
                            <a:pt x="5030" y="2572"/>
                            <a:pt x="5601" y="2667"/>
                          </a:cubicBezTo>
                          <a:cubicBezTo>
                            <a:pt x="5030" y="2953"/>
                            <a:pt x="4363" y="2953"/>
                            <a:pt x="3791" y="2857"/>
                          </a:cubicBezTo>
                          <a:cubicBezTo>
                            <a:pt x="3220" y="2857"/>
                            <a:pt x="2648" y="2762"/>
                            <a:pt x="2077" y="2762"/>
                          </a:cubicBezTo>
                          <a:cubicBezTo>
                            <a:pt x="1791" y="2762"/>
                            <a:pt x="1410" y="2667"/>
                            <a:pt x="1029" y="2477"/>
                          </a:cubicBezTo>
                          <a:cubicBezTo>
                            <a:pt x="743" y="2286"/>
                            <a:pt x="458" y="2000"/>
                            <a:pt x="362" y="1715"/>
                          </a:cubicBezTo>
                          <a:cubicBezTo>
                            <a:pt x="77" y="1238"/>
                            <a:pt x="-114" y="571"/>
                            <a:pt x="77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57" name="Graphic 1">
                    <a:extLst>
                      <a:ext uri="{FF2B5EF4-FFF2-40B4-BE49-F238E27FC236}">
                        <a16:creationId xmlns:a16="http://schemas.microsoft.com/office/drawing/2014/main" id="{CAB57D19-325D-4F49-960B-6843244C4250}"/>
                      </a:ext>
                    </a:extLst>
                  </p:cNvPr>
                  <p:cNvGrpSpPr/>
                  <p:nvPr/>
                </p:nvGrpSpPr>
                <p:grpSpPr>
                  <a:xfrm>
                    <a:off x="5961958" y="3122089"/>
                    <a:ext cx="16597" cy="13888"/>
                    <a:chOff x="5961958" y="3122089"/>
                    <a:chExt cx="16597" cy="13888"/>
                  </a:xfrm>
                  <a:solidFill>
                    <a:srgbClr val="1D120C"/>
                  </a:solidFill>
                </p:grpSpPr>
                <p:sp>
                  <p:nvSpPr>
                    <p:cNvPr id="1067" name="Freeform: Shape 1066">
                      <a:extLst>
                        <a:ext uri="{FF2B5EF4-FFF2-40B4-BE49-F238E27FC236}">
                          <a16:creationId xmlns:a16="http://schemas.microsoft.com/office/drawing/2014/main" id="{8B24ABA2-5F38-4957-A13A-FD183A26A6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4512" y="3125621"/>
                      <a:ext cx="10043" cy="10356"/>
                    </a:xfrm>
                    <a:custGeom>
                      <a:avLst/>
                      <a:gdLst>
                        <a:gd name="connsiteX0" fmla="*/ 9948 w 10043"/>
                        <a:gd name="connsiteY0" fmla="*/ 9532 h 10356"/>
                        <a:gd name="connsiteX1" fmla="*/ 5186 w 10043"/>
                        <a:gd name="connsiteY1" fmla="*/ 9723 h 10356"/>
                        <a:gd name="connsiteX2" fmla="*/ 2805 w 10043"/>
                        <a:gd name="connsiteY2" fmla="*/ 9723 h 10356"/>
                        <a:gd name="connsiteX3" fmla="*/ 709 w 10043"/>
                        <a:gd name="connsiteY3" fmla="*/ 10199 h 10356"/>
                        <a:gd name="connsiteX4" fmla="*/ 423 w 10043"/>
                        <a:gd name="connsiteY4" fmla="*/ 9723 h 10356"/>
                        <a:gd name="connsiteX5" fmla="*/ 2709 w 10043"/>
                        <a:gd name="connsiteY5" fmla="*/ 8199 h 10356"/>
                        <a:gd name="connsiteX6" fmla="*/ 2900 w 10043"/>
                        <a:gd name="connsiteY6" fmla="*/ 8770 h 10356"/>
                        <a:gd name="connsiteX7" fmla="*/ 2328 w 10043"/>
                        <a:gd name="connsiteY7" fmla="*/ 8961 h 10356"/>
                        <a:gd name="connsiteX8" fmla="*/ 1662 w 10043"/>
                        <a:gd name="connsiteY8" fmla="*/ 8961 h 10356"/>
                        <a:gd name="connsiteX9" fmla="*/ 519 w 10043"/>
                        <a:gd name="connsiteY9" fmla="*/ 8104 h 10356"/>
                        <a:gd name="connsiteX10" fmla="*/ 42 w 10043"/>
                        <a:gd name="connsiteY10" fmla="*/ 5913 h 10356"/>
                        <a:gd name="connsiteX11" fmla="*/ 42 w 10043"/>
                        <a:gd name="connsiteY11" fmla="*/ 3722 h 10356"/>
                        <a:gd name="connsiteX12" fmla="*/ 233 w 10043"/>
                        <a:gd name="connsiteY12" fmla="*/ 1531 h 10356"/>
                        <a:gd name="connsiteX13" fmla="*/ 2233 w 10043"/>
                        <a:gd name="connsiteY13" fmla="*/ 7 h 10356"/>
                        <a:gd name="connsiteX14" fmla="*/ 4043 w 10043"/>
                        <a:gd name="connsiteY14" fmla="*/ 1722 h 10356"/>
                        <a:gd name="connsiteX15" fmla="*/ 4233 w 10043"/>
                        <a:gd name="connsiteY15" fmla="*/ 6103 h 10356"/>
                        <a:gd name="connsiteX16" fmla="*/ 3948 w 10043"/>
                        <a:gd name="connsiteY16" fmla="*/ 5818 h 10356"/>
                        <a:gd name="connsiteX17" fmla="*/ 6234 w 10043"/>
                        <a:gd name="connsiteY17" fmla="*/ 4484 h 10356"/>
                        <a:gd name="connsiteX18" fmla="*/ 7567 w 10043"/>
                        <a:gd name="connsiteY18" fmla="*/ 3627 h 10356"/>
                        <a:gd name="connsiteX19" fmla="*/ 9282 w 10043"/>
                        <a:gd name="connsiteY19" fmla="*/ 3913 h 10356"/>
                        <a:gd name="connsiteX20" fmla="*/ 9186 w 10043"/>
                        <a:gd name="connsiteY20" fmla="*/ 4770 h 10356"/>
                        <a:gd name="connsiteX21" fmla="*/ 8805 w 10043"/>
                        <a:gd name="connsiteY21" fmla="*/ 5437 h 10356"/>
                        <a:gd name="connsiteX22" fmla="*/ 8615 w 10043"/>
                        <a:gd name="connsiteY22" fmla="*/ 6675 h 10356"/>
                        <a:gd name="connsiteX23" fmla="*/ 10044 w 10043"/>
                        <a:gd name="connsiteY23" fmla="*/ 9151 h 10356"/>
                        <a:gd name="connsiteX24" fmla="*/ 8424 w 10043"/>
                        <a:gd name="connsiteY24" fmla="*/ 6675 h 10356"/>
                        <a:gd name="connsiteX25" fmla="*/ 8996 w 10043"/>
                        <a:gd name="connsiteY25" fmla="*/ 4008 h 10356"/>
                        <a:gd name="connsiteX26" fmla="*/ 7853 w 10043"/>
                        <a:gd name="connsiteY26" fmla="*/ 3913 h 10356"/>
                        <a:gd name="connsiteX27" fmla="*/ 6710 w 10043"/>
                        <a:gd name="connsiteY27" fmla="*/ 4675 h 10356"/>
                        <a:gd name="connsiteX28" fmla="*/ 5567 w 10043"/>
                        <a:gd name="connsiteY28" fmla="*/ 5627 h 10356"/>
                        <a:gd name="connsiteX29" fmla="*/ 3948 w 10043"/>
                        <a:gd name="connsiteY29" fmla="*/ 6294 h 10356"/>
                        <a:gd name="connsiteX30" fmla="*/ 3662 w 10043"/>
                        <a:gd name="connsiteY30" fmla="*/ 6008 h 10356"/>
                        <a:gd name="connsiteX31" fmla="*/ 3662 w 10043"/>
                        <a:gd name="connsiteY31" fmla="*/ 6008 h 10356"/>
                        <a:gd name="connsiteX32" fmla="*/ 3471 w 10043"/>
                        <a:gd name="connsiteY32" fmla="*/ 1817 h 10356"/>
                        <a:gd name="connsiteX33" fmla="*/ 2328 w 10043"/>
                        <a:gd name="connsiteY33" fmla="*/ 674 h 10356"/>
                        <a:gd name="connsiteX34" fmla="*/ 1185 w 10043"/>
                        <a:gd name="connsiteY34" fmla="*/ 1722 h 10356"/>
                        <a:gd name="connsiteX35" fmla="*/ 995 w 10043"/>
                        <a:gd name="connsiteY35" fmla="*/ 3722 h 10356"/>
                        <a:gd name="connsiteX36" fmla="*/ 995 w 10043"/>
                        <a:gd name="connsiteY36" fmla="*/ 5818 h 10356"/>
                        <a:gd name="connsiteX37" fmla="*/ 1376 w 10043"/>
                        <a:gd name="connsiteY37" fmla="*/ 7818 h 10356"/>
                        <a:gd name="connsiteX38" fmla="*/ 2805 w 10043"/>
                        <a:gd name="connsiteY38" fmla="*/ 8199 h 10356"/>
                        <a:gd name="connsiteX39" fmla="*/ 2805 w 10043"/>
                        <a:gd name="connsiteY39" fmla="*/ 8199 h 10356"/>
                        <a:gd name="connsiteX40" fmla="*/ 3281 w 10043"/>
                        <a:gd name="connsiteY40" fmla="*/ 8389 h 10356"/>
                        <a:gd name="connsiteX41" fmla="*/ 3186 w 10043"/>
                        <a:gd name="connsiteY41" fmla="*/ 8770 h 10356"/>
                        <a:gd name="connsiteX42" fmla="*/ 804 w 10043"/>
                        <a:gd name="connsiteY42" fmla="*/ 10294 h 10356"/>
                        <a:gd name="connsiteX43" fmla="*/ 423 w 10043"/>
                        <a:gd name="connsiteY43" fmla="*/ 10199 h 10356"/>
                        <a:gd name="connsiteX44" fmla="*/ 519 w 10043"/>
                        <a:gd name="connsiteY44" fmla="*/ 9818 h 10356"/>
                        <a:gd name="connsiteX45" fmla="*/ 2995 w 10043"/>
                        <a:gd name="connsiteY45" fmla="*/ 9342 h 10356"/>
                        <a:gd name="connsiteX46" fmla="*/ 5376 w 10043"/>
                        <a:gd name="connsiteY46" fmla="*/ 9437 h 10356"/>
                        <a:gd name="connsiteX47" fmla="*/ 9948 w 10043"/>
                        <a:gd name="connsiteY47" fmla="*/ 9532 h 10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</a:cxnLst>
                      <a:rect l="l" t="t" r="r" b="b"/>
                      <a:pathLst>
                        <a:path w="10043" h="10356">
                          <a:moveTo>
                            <a:pt x="9948" y="9532"/>
                          </a:moveTo>
                          <a:lnTo>
                            <a:pt x="5186" y="9723"/>
                          </a:lnTo>
                          <a:cubicBezTo>
                            <a:pt x="4424" y="9723"/>
                            <a:pt x="3567" y="9723"/>
                            <a:pt x="2805" y="9723"/>
                          </a:cubicBezTo>
                          <a:cubicBezTo>
                            <a:pt x="2043" y="9723"/>
                            <a:pt x="1281" y="9818"/>
                            <a:pt x="709" y="10199"/>
                          </a:cubicBezTo>
                          <a:lnTo>
                            <a:pt x="423" y="9723"/>
                          </a:lnTo>
                          <a:lnTo>
                            <a:pt x="2709" y="8199"/>
                          </a:lnTo>
                          <a:lnTo>
                            <a:pt x="2900" y="8770"/>
                          </a:lnTo>
                          <a:cubicBezTo>
                            <a:pt x="2709" y="8866"/>
                            <a:pt x="2519" y="8866"/>
                            <a:pt x="2328" y="8961"/>
                          </a:cubicBezTo>
                          <a:cubicBezTo>
                            <a:pt x="2138" y="8961"/>
                            <a:pt x="1852" y="9056"/>
                            <a:pt x="1662" y="8961"/>
                          </a:cubicBezTo>
                          <a:cubicBezTo>
                            <a:pt x="1090" y="8866"/>
                            <a:pt x="709" y="8485"/>
                            <a:pt x="519" y="8104"/>
                          </a:cubicBezTo>
                          <a:cubicBezTo>
                            <a:pt x="138" y="7342"/>
                            <a:pt x="42" y="6580"/>
                            <a:pt x="42" y="5913"/>
                          </a:cubicBezTo>
                          <a:cubicBezTo>
                            <a:pt x="-53" y="5151"/>
                            <a:pt x="42" y="4484"/>
                            <a:pt x="42" y="3722"/>
                          </a:cubicBezTo>
                          <a:cubicBezTo>
                            <a:pt x="138" y="2960"/>
                            <a:pt x="42" y="2293"/>
                            <a:pt x="233" y="1531"/>
                          </a:cubicBezTo>
                          <a:cubicBezTo>
                            <a:pt x="423" y="769"/>
                            <a:pt x="1185" y="-88"/>
                            <a:pt x="2233" y="7"/>
                          </a:cubicBezTo>
                          <a:cubicBezTo>
                            <a:pt x="3281" y="103"/>
                            <a:pt x="3852" y="960"/>
                            <a:pt x="4043" y="1722"/>
                          </a:cubicBezTo>
                          <a:cubicBezTo>
                            <a:pt x="4424" y="3246"/>
                            <a:pt x="4138" y="4675"/>
                            <a:pt x="4233" y="6103"/>
                          </a:cubicBezTo>
                          <a:lnTo>
                            <a:pt x="3948" y="5818"/>
                          </a:lnTo>
                          <a:cubicBezTo>
                            <a:pt x="4710" y="5818"/>
                            <a:pt x="5472" y="5056"/>
                            <a:pt x="6234" y="4484"/>
                          </a:cubicBezTo>
                          <a:cubicBezTo>
                            <a:pt x="6615" y="4198"/>
                            <a:pt x="7091" y="3817"/>
                            <a:pt x="7567" y="3627"/>
                          </a:cubicBezTo>
                          <a:cubicBezTo>
                            <a:pt x="8139" y="3436"/>
                            <a:pt x="8805" y="3436"/>
                            <a:pt x="9282" y="3913"/>
                          </a:cubicBezTo>
                          <a:cubicBezTo>
                            <a:pt x="9472" y="4294"/>
                            <a:pt x="9282" y="4579"/>
                            <a:pt x="9186" y="4770"/>
                          </a:cubicBezTo>
                          <a:cubicBezTo>
                            <a:pt x="9091" y="4960"/>
                            <a:pt x="8901" y="5246"/>
                            <a:pt x="8805" y="5437"/>
                          </a:cubicBezTo>
                          <a:cubicBezTo>
                            <a:pt x="8615" y="5722"/>
                            <a:pt x="8520" y="6199"/>
                            <a:pt x="8615" y="6675"/>
                          </a:cubicBezTo>
                          <a:cubicBezTo>
                            <a:pt x="8710" y="7627"/>
                            <a:pt x="9567" y="8294"/>
                            <a:pt x="10044" y="9151"/>
                          </a:cubicBezTo>
                          <a:cubicBezTo>
                            <a:pt x="9567" y="8294"/>
                            <a:pt x="8615" y="7723"/>
                            <a:pt x="8424" y="6675"/>
                          </a:cubicBezTo>
                          <a:cubicBezTo>
                            <a:pt x="8043" y="5627"/>
                            <a:pt x="9186" y="4579"/>
                            <a:pt x="8996" y="4008"/>
                          </a:cubicBezTo>
                          <a:cubicBezTo>
                            <a:pt x="8805" y="3817"/>
                            <a:pt x="8234" y="3722"/>
                            <a:pt x="7853" y="3913"/>
                          </a:cubicBezTo>
                          <a:cubicBezTo>
                            <a:pt x="7472" y="4103"/>
                            <a:pt x="7091" y="4389"/>
                            <a:pt x="6710" y="4675"/>
                          </a:cubicBezTo>
                          <a:cubicBezTo>
                            <a:pt x="6329" y="4960"/>
                            <a:pt x="5948" y="5341"/>
                            <a:pt x="5567" y="5627"/>
                          </a:cubicBezTo>
                          <a:cubicBezTo>
                            <a:pt x="5186" y="5913"/>
                            <a:pt x="4614" y="6294"/>
                            <a:pt x="3948" y="6294"/>
                          </a:cubicBezTo>
                          <a:cubicBezTo>
                            <a:pt x="3757" y="6294"/>
                            <a:pt x="3662" y="6199"/>
                            <a:pt x="3662" y="6008"/>
                          </a:cubicBezTo>
                          <a:lnTo>
                            <a:pt x="3662" y="6008"/>
                          </a:lnTo>
                          <a:cubicBezTo>
                            <a:pt x="3567" y="4579"/>
                            <a:pt x="3852" y="3055"/>
                            <a:pt x="3471" y="1817"/>
                          </a:cubicBezTo>
                          <a:cubicBezTo>
                            <a:pt x="3281" y="1246"/>
                            <a:pt x="2805" y="674"/>
                            <a:pt x="2328" y="674"/>
                          </a:cubicBezTo>
                          <a:cubicBezTo>
                            <a:pt x="1852" y="674"/>
                            <a:pt x="1376" y="1150"/>
                            <a:pt x="1185" y="1722"/>
                          </a:cubicBezTo>
                          <a:cubicBezTo>
                            <a:pt x="995" y="2293"/>
                            <a:pt x="995" y="3055"/>
                            <a:pt x="995" y="3722"/>
                          </a:cubicBezTo>
                          <a:cubicBezTo>
                            <a:pt x="995" y="4389"/>
                            <a:pt x="900" y="5151"/>
                            <a:pt x="995" y="5818"/>
                          </a:cubicBezTo>
                          <a:cubicBezTo>
                            <a:pt x="995" y="6484"/>
                            <a:pt x="1090" y="7246"/>
                            <a:pt x="1376" y="7818"/>
                          </a:cubicBezTo>
                          <a:cubicBezTo>
                            <a:pt x="1662" y="8389"/>
                            <a:pt x="2138" y="8485"/>
                            <a:pt x="2805" y="8199"/>
                          </a:cubicBezTo>
                          <a:lnTo>
                            <a:pt x="2805" y="8199"/>
                          </a:lnTo>
                          <a:cubicBezTo>
                            <a:pt x="2995" y="8104"/>
                            <a:pt x="3186" y="8199"/>
                            <a:pt x="3281" y="8389"/>
                          </a:cubicBezTo>
                          <a:cubicBezTo>
                            <a:pt x="3376" y="8580"/>
                            <a:pt x="3281" y="8675"/>
                            <a:pt x="3186" y="8770"/>
                          </a:cubicBezTo>
                          <a:lnTo>
                            <a:pt x="804" y="10294"/>
                          </a:lnTo>
                          <a:cubicBezTo>
                            <a:pt x="709" y="10390"/>
                            <a:pt x="519" y="10390"/>
                            <a:pt x="423" y="10199"/>
                          </a:cubicBezTo>
                          <a:cubicBezTo>
                            <a:pt x="328" y="10104"/>
                            <a:pt x="423" y="9913"/>
                            <a:pt x="519" y="9818"/>
                          </a:cubicBezTo>
                          <a:cubicBezTo>
                            <a:pt x="1281" y="9342"/>
                            <a:pt x="2233" y="9342"/>
                            <a:pt x="2995" y="9342"/>
                          </a:cubicBezTo>
                          <a:cubicBezTo>
                            <a:pt x="3852" y="9437"/>
                            <a:pt x="4614" y="9437"/>
                            <a:pt x="5376" y="9437"/>
                          </a:cubicBezTo>
                          <a:lnTo>
                            <a:pt x="9948" y="9532"/>
                          </a:ln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68" name="Freeform: Shape 1067">
                      <a:extLst>
                        <a:ext uri="{FF2B5EF4-FFF2-40B4-BE49-F238E27FC236}">
                          <a16:creationId xmlns:a16="http://schemas.microsoft.com/office/drawing/2014/main" id="{1AABA937-9E22-44DD-9255-CD48EC5E10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602" y="3123723"/>
                      <a:ext cx="3534" cy="2321"/>
                    </a:xfrm>
                    <a:custGeom>
                      <a:avLst/>
                      <a:gdLst>
                        <a:gd name="connsiteX0" fmla="*/ 667 w 3534"/>
                        <a:gd name="connsiteY0" fmla="*/ 0 h 2321"/>
                        <a:gd name="connsiteX1" fmla="*/ 667 w 3534"/>
                        <a:gd name="connsiteY1" fmla="*/ 1143 h 2321"/>
                        <a:gd name="connsiteX2" fmla="*/ 1333 w 3534"/>
                        <a:gd name="connsiteY2" fmla="*/ 1524 h 2321"/>
                        <a:gd name="connsiteX3" fmla="*/ 2476 w 3534"/>
                        <a:gd name="connsiteY3" fmla="*/ 1429 h 2321"/>
                        <a:gd name="connsiteX4" fmla="*/ 3524 w 3534"/>
                        <a:gd name="connsiteY4" fmla="*/ 952 h 2321"/>
                        <a:gd name="connsiteX5" fmla="*/ 2667 w 3534"/>
                        <a:gd name="connsiteY5" fmla="*/ 2000 h 2321"/>
                        <a:gd name="connsiteX6" fmla="*/ 1238 w 3534"/>
                        <a:gd name="connsiteY6" fmla="*/ 2286 h 2321"/>
                        <a:gd name="connsiteX7" fmla="*/ 476 w 3534"/>
                        <a:gd name="connsiteY7" fmla="*/ 2000 h 2321"/>
                        <a:gd name="connsiteX8" fmla="*/ 0 w 3534"/>
                        <a:gd name="connsiteY8" fmla="*/ 1238 h 2321"/>
                        <a:gd name="connsiteX9" fmla="*/ 667 w 3534"/>
                        <a:gd name="connsiteY9" fmla="*/ 0 h 23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534" h="2321">
                          <a:moveTo>
                            <a:pt x="667" y="0"/>
                          </a:moveTo>
                          <a:cubicBezTo>
                            <a:pt x="667" y="476"/>
                            <a:pt x="476" y="857"/>
                            <a:pt x="667" y="1143"/>
                          </a:cubicBezTo>
                          <a:cubicBezTo>
                            <a:pt x="762" y="1429"/>
                            <a:pt x="1048" y="1429"/>
                            <a:pt x="1333" y="1524"/>
                          </a:cubicBezTo>
                          <a:cubicBezTo>
                            <a:pt x="1715" y="1524"/>
                            <a:pt x="2095" y="1524"/>
                            <a:pt x="2476" y="1429"/>
                          </a:cubicBezTo>
                          <a:cubicBezTo>
                            <a:pt x="2857" y="1333"/>
                            <a:pt x="3334" y="1333"/>
                            <a:pt x="3524" y="952"/>
                          </a:cubicBezTo>
                          <a:cubicBezTo>
                            <a:pt x="3619" y="1429"/>
                            <a:pt x="3048" y="1810"/>
                            <a:pt x="2667" y="2000"/>
                          </a:cubicBezTo>
                          <a:cubicBezTo>
                            <a:pt x="2286" y="2286"/>
                            <a:pt x="1810" y="2381"/>
                            <a:pt x="1238" y="2286"/>
                          </a:cubicBezTo>
                          <a:cubicBezTo>
                            <a:pt x="952" y="2286"/>
                            <a:pt x="667" y="2191"/>
                            <a:pt x="476" y="2000"/>
                          </a:cubicBezTo>
                          <a:cubicBezTo>
                            <a:pt x="191" y="1810"/>
                            <a:pt x="0" y="1524"/>
                            <a:pt x="0" y="1238"/>
                          </a:cubicBezTo>
                          <a:cubicBezTo>
                            <a:pt x="0" y="667"/>
                            <a:pt x="286" y="286"/>
                            <a:pt x="667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69" name="Freeform: Shape 1068">
                      <a:extLst>
                        <a:ext uri="{FF2B5EF4-FFF2-40B4-BE49-F238E27FC236}">
                          <a16:creationId xmlns:a16="http://schemas.microsoft.com/office/drawing/2014/main" id="{4E22DE84-5C59-4E11-862A-0BF5AFB13B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6612" y="3123271"/>
                      <a:ext cx="2418" cy="1595"/>
                    </a:xfrm>
                    <a:custGeom>
                      <a:avLst/>
                      <a:gdLst>
                        <a:gd name="connsiteX0" fmla="*/ 37 w 2418"/>
                        <a:gd name="connsiteY0" fmla="*/ 1595 h 1595"/>
                        <a:gd name="connsiteX1" fmla="*/ 228 w 2418"/>
                        <a:gd name="connsiteY1" fmla="*/ 738 h 1595"/>
                        <a:gd name="connsiteX2" fmla="*/ 990 w 2418"/>
                        <a:gd name="connsiteY2" fmla="*/ 71 h 1595"/>
                        <a:gd name="connsiteX3" fmla="*/ 1657 w 2418"/>
                        <a:gd name="connsiteY3" fmla="*/ 71 h 1595"/>
                        <a:gd name="connsiteX4" fmla="*/ 2133 w 2418"/>
                        <a:gd name="connsiteY4" fmla="*/ 357 h 1595"/>
                        <a:gd name="connsiteX5" fmla="*/ 2419 w 2418"/>
                        <a:gd name="connsiteY5" fmla="*/ 833 h 1595"/>
                        <a:gd name="connsiteX6" fmla="*/ 2133 w 2418"/>
                        <a:gd name="connsiteY6" fmla="*/ 1310 h 1595"/>
                        <a:gd name="connsiteX7" fmla="*/ 2038 w 2418"/>
                        <a:gd name="connsiteY7" fmla="*/ 1024 h 1595"/>
                        <a:gd name="connsiteX8" fmla="*/ 1752 w 2418"/>
                        <a:gd name="connsiteY8" fmla="*/ 929 h 1595"/>
                        <a:gd name="connsiteX9" fmla="*/ 1276 w 2418"/>
                        <a:gd name="connsiteY9" fmla="*/ 929 h 1595"/>
                        <a:gd name="connsiteX10" fmla="*/ 37 w 2418"/>
                        <a:gd name="connsiteY10" fmla="*/ 1595 h 1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18" h="1595">
                          <a:moveTo>
                            <a:pt x="37" y="1595"/>
                          </a:moveTo>
                          <a:cubicBezTo>
                            <a:pt x="-58" y="1310"/>
                            <a:pt x="37" y="1024"/>
                            <a:pt x="228" y="738"/>
                          </a:cubicBezTo>
                          <a:cubicBezTo>
                            <a:pt x="323" y="452"/>
                            <a:pt x="609" y="262"/>
                            <a:pt x="990" y="71"/>
                          </a:cubicBezTo>
                          <a:cubicBezTo>
                            <a:pt x="1180" y="-24"/>
                            <a:pt x="1371" y="-24"/>
                            <a:pt x="1657" y="71"/>
                          </a:cubicBezTo>
                          <a:cubicBezTo>
                            <a:pt x="1847" y="167"/>
                            <a:pt x="2038" y="167"/>
                            <a:pt x="2133" y="357"/>
                          </a:cubicBezTo>
                          <a:cubicBezTo>
                            <a:pt x="2228" y="452"/>
                            <a:pt x="2323" y="643"/>
                            <a:pt x="2419" y="833"/>
                          </a:cubicBezTo>
                          <a:cubicBezTo>
                            <a:pt x="2419" y="1024"/>
                            <a:pt x="2323" y="1214"/>
                            <a:pt x="2133" y="1310"/>
                          </a:cubicBezTo>
                          <a:cubicBezTo>
                            <a:pt x="2133" y="1119"/>
                            <a:pt x="2133" y="1024"/>
                            <a:pt x="2038" y="1024"/>
                          </a:cubicBezTo>
                          <a:cubicBezTo>
                            <a:pt x="1942" y="929"/>
                            <a:pt x="1847" y="929"/>
                            <a:pt x="1752" y="929"/>
                          </a:cubicBezTo>
                          <a:cubicBezTo>
                            <a:pt x="1561" y="833"/>
                            <a:pt x="1466" y="833"/>
                            <a:pt x="1276" y="929"/>
                          </a:cubicBezTo>
                          <a:cubicBezTo>
                            <a:pt x="895" y="929"/>
                            <a:pt x="514" y="1214"/>
                            <a:pt x="37" y="1595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70" name="Freeform: Shape 1069">
                      <a:extLst>
                        <a:ext uri="{FF2B5EF4-FFF2-40B4-BE49-F238E27FC236}">
                          <a16:creationId xmlns:a16="http://schemas.microsoft.com/office/drawing/2014/main" id="{4B09D3A3-BD93-4023-A07F-650F6817BD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1958" y="3122089"/>
                      <a:ext cx="16597" cy="8587"/>
                    </a:xfrm>
                    <a:custGeom>
                      <a:avLst/>
                      <a:gdLst>
                        <a:gd name="connsiteX0" fmla="*/ 2691 w 16597"/>
                        <a:gd name="connsiteY0" fmla="*/ 8301 h 8587"/>
                        <a:gd name="connsiteX1" fmla="*/ 500 w 16597"/>
                        <a:gd name="connsiteY1" fmla="*/ 8587 h 8587"/>
                        <a:gd name="connsiteX2" fmla="*/ 310 w 16597"/>
                        <a:gd name="connsiteY2" fmla="*/ 8492 h 8587"/>
                        <a:gd name="connsiteX3" fmla="*/ 310 w 16597"/>
                        <a:gd name="connsiteY3" fmla="*/ 8492 h 8587"/>
                        <a:gd name="connsiteX4" fmla="*/ 119 w 16597"/>
                        <a:gd name="connsiteY4" fmla="*/ 5063 h 8587"/>
                        <a:gd name="connsiteX5" fmla="*/ 1072 w 16597"/>
                        <a:gd name="connsiteY5" fmla="*/ 1729 h 8587"/>
                        <a:gd name="connsiteX6" fmla="*/ 4310 w 16597"/>
                        <a:gd name="connsiteY6" fmla="*/ 110 h 8587"/>
                        <a:gd name="connsiteX7" fmla="*/ 7834 w 16597"/>
                        <a:gd name="connsiteY7" fmla="*/ 110 h 8587"/>
                        <a:gd name="connsiteX8" fmla="*/ 7834 w 16597"/>
                        <a:gd name="connsiteY8" fmla="*/ 110 h 8587"/>
                        <a:gd name="connsiteX9" fmla="*/ 8215 w 16597"/>
                        <a:gd name="connsiteY9" fmla="*/ 396 h 8587"/>
                        <a:gd name="connsiteX10" fmla="*/ 8977 w 16597"/>
                        <a:gd name="connsiteY10" fmla="*/ 2967 h 8587"/>
                        <a:gd name="connsiteX11" fmla="*/ 10882 w 16597"/>
                        <a:gd name="connsiteY11" fmla="*/ 4872 h 8587"/>
                        <a:gd name="connsiteX12" fmla="*/ 16597 w 16597"/>
                        <a:gd name="connsiteY12" fmla="*/ 6015 h 8587"/>
                        <a:gd name="connsiteX13" fmla="*/ 10597 w 16597"/>
                        <a:gd name="connsiteY13" fmla="*/ 5349 h 8587"/>
                        <a:gd name="connsiteX14" fmla="*/ 8311 w 16597"/>
                        <a:gd name="connsiteY14" fmla="*/ 3253 h 8587"/>
                        <a:gd name="connsiteX15" fmla="*/ 7453 w 16597"/>
                        <a:gd name="connsiteY15" fmla="*/ 396 h 8587"/>
                        <a:gd name="connsiteX16" fmla="*/ 7834 w 16597"/>
                        <a:gd name="connsiteY16" fmla="*/ 681 h 8587"/>
                        <a:gd name="connsiteX17" fmla="*/ 4405 w 16597"/>
                        <a:gd name="connsiteY17" fmla="*/ 681 h 8587"/>
                        <a:gd name="connsiteX18" fmla="*/ 1643 w 16597"/>
                        <a:gd name="connsiteY18" fmla="*/ 1920 h 8587"/>
                        <a:gd name="connsiteX19" fmla="*/ 595 w 16597"/>
                        <a:gd name="connsiteY19" fmla="*/ 4968 h 8587"/>
                        <a:gd name="connsiteX20" fmla="*/ 500 w 16597"/>
                        <a:gd name="connsiteY20" fmla="*/ 8206 h 8587"/>
                        <a:gd name="connsiteX21" fmla="*/ 310 w 16597"/>
                        <a:gd name="connsiteY21" fmla="*/ 8111 h 8587"/>
                        <a:gd name="connsiteX22" fmla="*/ 2691 w 16597"/>
                        <a:gd name="connsiteY22" fmla="*/ 8301 h 8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16597" h="8587">
                          <a:moveTo>
                            <a:pt x="2691" y="8301"/>
                          </a:moveTo>
                          <a:cubicBezTo>
                            <a:pt x="1929" y="8301"/>
                            <a:pt x="1167" y="8492"/>
                            <a:pt x="500" y="8587"/>
                          </a:cubicBezTo>
                          <a:cubicBezTo>
                            <a:pt x="405" y="8587"/>
                            <a:pt x="405" y="8587"/>
                            <a:pt x="310" y="8492"/>
                          </a:cubicBezTo>
                          <a:lnTo>
                            <a:pt x="310" y="8492"/>
                          </a:lnTo>
                          <a:cubicBezTo>
                            <a:pt x="-167" y="7349"/>
                            <a:pt x="24" y="6206"/>
                            <a:pt x="119" y="5063"/>
                          </a:cubicBezTo>
                          <a:cubicBezTo>
                            <a:pt x="310" y="3920"/>
                            <a:pt x="405" y="2777"/>
                            <a:pt x="1072" y="1729"/>
                          </a:cubicBezTo>
                          <a:cubicBezTo>
                            <a:pt x="1834" y="586"/>
                            <a:pt x="3167" y="205"/>
                            <a:pt x="4310" y="110"/>
                          </a:cubicBezTo>
                          <a:cubicBezTo>
                            <a:pt x="5548" y="-81"/>
                            <a:pt x="6691" y="15"/>
                            <a:pt x="7834" y="110"/>
                          </a:cubicBezTo>
                          <a:lnTo>
                            <a:pt x="7834" y="110"/>
                          </a:lnTo>
                          <a:cubicBezTo>
                            <a:pt x="8025" y="110"/>
                            <a:pt x="8215" y="300"/>
                            <a:pt x="8215" y="396"/>
                          </a:cubicBezTo>
                          <a:cubicBezTo>
                            <a:pt x="8311" y="1253"/>
                            <a:pt x="8596" y="2205"/>
                            <a:pt x="8977" y="2967"/>
                          </a:cubicBezTo>
                          <a:cubicBezTo>
                            <a:pt x="9358" y="3729"/>
                            <a:pt x="10025" y="4396"/>
                            <a:pt x="10882" y="4872"/>
                          </a:cubicBezTo>
                          <a:cubicBezTo>
                            <a:pt x="12597" y="5634"/>
                            <a:pt x="14692" y="5634"/>
                            <a:pt x="16597" y="6015"/>
                          </a:cubicBezTo>
                          <a:cubicBezTo>
                            <a:pt x="14597" y="5920"/>
                            <a:pt x="12597" y="6111"/>
                            <a:pt x="10597" y="5349"/>
                          </a:cubicBezTo>
                          <a:cubicBezTo>
                            <a:pt x="9644" y="4968"/>
                            <a:pt x="8787" y="4206"/>
                            <a:pt x="8311" y="3253"/>
                          </a:cubicBezTo>
                          <a:cubicBezTo>
                            <a:pt x="7834" y="2396"/>
                            <a:pt x="7549" y="1443"/>
                            <a:pt x="7453" y="396"/>
                          </a:cubicBezTo>
                          <a:lnTo>
                            <a:pt x="7834" y="681"/>
                          </a:lnTo>
                          <a:cubicBezTo>
                            <a:pt x="6691" y="586"/>
                            <a:pt x="5548" y="586"/>
                            <a:pt x="4405" y="681"/>
                          </a:cubicBezTo>
                          <a:cubicBezTo>
                            <a:pt x="3262" y="777"/>
                            <a:pt x="2215" y="1062"/>
                            <a:pt x="1643" y="1920"/>
                          </a:cubicBezTo>
                          <a:cubicBezTo>
                            <a:pt x="1072" y="2777"/>
                            <a:pt x="881" y="3825"/>
                            <a:pt x="595" y="4968"/>
                          </a:cubicBezTo>
                          <a:cubicBezTo>
                            <a:pt x="405" y="6015"/>
                            <a:pt x="214" y="7158"/>
                            <a:pt x="500" y="8206"/>
                          </a:cubicBezTo>
                          <a:lnTo>
                            <a:pt x="310" y="8111"/>
                          </a:lnTo>
                          <a:cubicBezTo>
                            <a:pt x="1167" y="8206"/>
                            <a:pt x="1929" y="8206"/>
                            <a:pt x="2691" y="8301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58" name="Graphic 1">
                    <a:extLst>
                      <a:ext uri="{FF2B5EF4-FFF2-40B4-BE49-F238E27FC236}">
                        <a16:creationId xmlns:a16="http://schemas.microsoft.com/office/drawing/2014/main" id="{CB88EF41-5C5D-4F03-9EE9-261A02BD9AFF}"/>
                      </a:ext>
                    </a:extLst>
                  </p:cNvPr>
                  <p:cNvGrpSpPr/>
                  <p:nvPr/>
                </p:nvGrpSpPr>
                <p:grpSpPr>
                  <a:xfrm>
                    <a:off x="5909785" y="3119089"/>
                    <a:ext cx="13715" cy="13722"/>
                    <a:chOff x="5909785" y="3119089"/>
                    <a:chExt cx="13715" cy="13722"/>
                  </a:xfrm>
                  <a:solidFill>
                    <a:srgbClr val="1D120C"/>
                  </a:solidFill>
                </p:grpSpPr>
                <p:sp>
                  <p:nvSpPr>
                    <p:cNvPr id="1063" name="Freeform: Shape 1062">
                      <a:extLst>
                        <a:ext uri="{FF2B5EF4-FFF2-40B4-BE49-F238E27FC236}">
                          <a16:creationId xmlns:a16="http://schemas.microsoft.com/office/drawing/2014/main" id="{25ED4BDA-9A1E-4086-A6CF-BA19252FC4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9785" y="3119089"/>
                      <a:ext cx="13715" cy="9682"/>
                    </a:xfrm>
                    <a:custGeom>
                      <a:avLst/>
                      <a:gdLst>
                        <a:gd name="connsiteX0" fmla="*/ 1715 w 13715"/>
                        <a:gd name="connsiteY0" fmla="*/ 9492 h 9682"/>
                        <a:gd name="connsiteX1" fmla="*/ 95 w 13715"/>
                        <a:gd name="connsiteY1" fmla="*/ 9683 h 9682"/>
                        <a:gd name="connsiteX2" fmla="*/ 0 w 13715"/>
                        <a:gd name="connsiteY2" fmla="*/ 9588 h 9682"/>
                        <a:gd name="connsiteX3" fmla="*/ 0 w 13715"/>
                        <a:gd name="connsiteY3" fmla="*/ 9588 h 9682"/>
                        <a:gd name="connsiteX4" fmla="*/ 0 w 13715"/>
                        <a:gd name="connsiteY4" fmla="*/ 9588 h 9682"/>
                        <a:gd name="connsiteX5" fmla="*/ 2286 w 13715"/>
                        <a:gd name="connsiteY5" fmla="*/ 6254 h 9682"/>
                        <a:gd name="connsiteX6" fmla="*/ 5429 w 13715"/>
                        <a:gd name="connsiteY6" fmla="*/ 3682 h 9682"/>
                        <a:gd name="connsiteX7" fmla="*/ 7239 w 13715"/>
                        <a:gd name="connsiteY7" fmla="*/ 2539 h 9682"/>
                        <a:gd name="connsiteX8" fmla="*/ 8096 w 13715"/>
                        <a:gd name="connsiteY8" fmla="*/ 2253 h 9682"/>
                        <a:gd name="connsiteX9" fmla="*/ 8287 w 13715"/>
                        <a:gd name="connsiteY9" fmla="*/ 1682 h 9682"/>
                        <a:gd name="connsiteX10" fmla="*/ 8572 w 13715"/>
                        <a:gd name="connsiteY10" fmla="*/ 634 h 9682"/>
                        <a:gd name="connsiteX11" fmla="*/ 9620 w 13715"/>
                        <a:gd name="connsiteY11" fmla="*/ 63 h 9682"/>
                        <a:gd name="connsiteX12" fmla="*/ 10763 w 13715"/>
                        <a:gd name="connsiteY12" fmla="*/ 158 h 9682"/>
                        <a:gd name="connsiteX13" fmla="*/ 11335 w 13715"/>
                        <a:gd name="connsiteY13" fmla="*/ 1110 h 9682"/>
                        <a:gd name="connsiteX14" fmla="*/ 11144 w 13715"/>
                        <a:gd name="connsiteY14" fmla="*/ 920 h 9682"/>
                        <a:gd name="connsiteX15" fmla="*/ 13525 w 13715"/>
                        <a:gd name="connsiteY15" fmla="*/ 1206 h 9682"/>
                        <a:gd name="connsiteX16" fmla="*/ 13525 w 13715"/>
                        <a:gd name="connsiteY16" fmla="*/ 1206 h 9682"/>
                        <a:gd name="connsiteX17" fmla="*/ 13716 w 13715"/>
                        <a:gd name="connsiteY17" fmla="*/ 1015 h 9682"/>
                        <a:gd name="connsiteX18" fmla="*/ 13621 w 13715"/>
                        <a:gd name="connsiteY18" fmla="*/ 1301 h 9682"/>
                        <a:gd name="connsiteX19" fmla="*/ 13621 w 13715"/>
                        <a:gd name="connsiteY19" fmla="*/ 1301 h 9682"/>
                        <a:gd name="connsiteX20" fmla="*/ 11240 w 13715"/>
                        <a:gd name="connsiteY20" fmla="*/ 1396 h 9682"/>
                        <a:gd name="connsiteX21" fmla="*/ 11049 w 13715"/>
                        <a:gd name="connsiteY21" fmla="*/ 1206 h 9682"/>
                        <a:gd name="connsiteX22" fmla="*/ 11049 w 13715"/>
                        <a:gd name="connsiteY22" fmla="*/ 1206 h 9682"/>
                        <a:gd name="connsiteX23" fmla="*/ 9811 w 13715"/>
                        <a:gd name="connsiteY23" fmla="*/ 634 h 9682"/>
                        <a:gd name="connsiteX24" fmla="*/ 9049 w 13715"/>
                        <a:gd name="connsiteY24" fmla="*/ 1777 h 9682"/>
                        <a:gd name="connsiteX25" fmla="*/ 8572 w 13715"/>
                        <a:gd name="connsiteY25" fmla="*/ 2920 h 9682"/>
                        <a:gd name="connsiteX26" fmla="*/ 7525 w 13715"/>
                        <a:gd name="connsiteY26" fmla="*/ 3396 h 9682"/>
                        <a:gd name="connsiteX27" fmla="*/ 6001 w 13715"/>
                        <a:gd name="connsiteY27" fmla="*/ 4444 h 9682"/>
                        <a:gd name="connsiteX28" fmla="*/ 2667 w 13715"/>
                        <a:gd name="connsiteY28" fmla="*/ 6635 h 9682"/>
                        <a:gd name="connsiteX29" fmla="*/ 190 w 13715"/>
                        <a:gd name="connsiteY29" fmla="*/ 9492 h 9682"/>
                        <a:gd name="connsiteX30" fmla="*/ 95 w 13715"/>
                        <a:gd name="connsiteY30" fmla="*/ 9302 h 9682"/>
                        <a:gd name="connsiteX31" fmla="*/ 1715 w 13715"/>
                        <a:gd name="connsiteY31" fmla="*/ 9492 h 96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13715" h="9682">
                          <a:moveTo>
                            <a:pt x="1715" y="9492"/>
                          </a:moveTo>
                          <a:cubicBezTo>
                            <a:pt x="1143" y="9588"/>
                            <a:pt x="667" y="9588"/>
                            <a:pt x="95" y="9683"/>
                          </a:cubicBezTo>
                          <a:cubicBezTo>
                            <a:pt x="0" y="9683"/>
                            <a:pt x="0" y="9683"/>
                            <a:pt x="0" y="9588"/>
                          </a:cubicBezTo>
                          <a:lnTo>
                            <a:pt x="0" y="9588"/>
                          </a:lnTo>
                          <a:lnTo>
                            <a:pt x="0" y="9588"/>
                          </a:lnTo>
                          <a:cubicBezTo>
                            <a:pt x="286" y="8254"/>
                            <a:pt x="1333" y="7302"/>
                            <a:pt x="2286" y="6254"/>
                          </a:cubicBezTo>
                          <a:cubicBezTo>
                            <a:pt x="3239" y="5301"/>
                            <a:pt x="4381" y="4539"/>
                            <a:pt x="5429" y="3682"/>
                          </a:cubicBezTo>
                          <a:cubicBezTo>
                            <a:pt x="5905" y="3301"/>
                            <a:pt x="6477" y="2825"/>
                            <a:pt x="7239" y="2539"/>
                          </a:cubicBezTo>
                          <a:cubicBezTo>
                            <a:pt x="7620" y="2444"/>
                            <a:pt x="7906" y="2349"/>
                            <a:pt x="8096" y="2253"/>
                          </a:cubicBezTo>
                          <a:cubicBezTo>
                            <a:pt x="8192" y="2253"/>
                            <a:pt x="8287" y="1872"/>
                            <a:pt x="8287" y="1682"/>
                          </a:cubicBezTo>
                          <a:cubicBezTo>
                            <a:pt x="8287" y="1396"/>
                            <a:pt x="8287" y="1015"/>
                            <a:pt x="8572" y="634"/>
                          </a:cubicBezTo>
                          <a:cubicBezTo>
                            <a:pt x="8858" y="253"/>
                            <a:pt x="9334" y="158"/>
                            <a:pt x="9620" y="63"/>
                          </a:cubicBezTo>
                          <a:cubicBezTo>
                            <a:pt x="10001" y="-33"/>
                            <a:pt x="10382" y="-33"/>
                            <a:pt x="10763" y="158"/>
                          </a:cubicBezTo>
                          <a:cubicBezTo>
                            <a:pt x="11240" y="348"/>
                            <a:pt x="11335" y="825"/>
                            <a:pt x="11335" y="1110"/>
                          </a:cubicBezTo>
                          <a:lnTo>
                            <a:pt x="11144" y="920"/>
                          </a:lnTo>
                          <a:cubicBezTo>
                            <a:pt x="11906" y="1015"/>
                            <a:pt x="12764" y="920"/>
                            <a:pt x="13525" y="1206"/>
                          </a:cubicBezTo>
                          <a:lnTo>
                            <a:pt x="13525" y="1206"/>
                          </a:lnTo>
                          <a:lnTo>
                            <a:pt x="13716" y="1015"/>
                          </a:lnTo>
                          <a:lnTo>
                            <a:pt x="13621" y="1301"/>
                          </a:lnTo>
                          <a:cubicBezTo>
                            <a:pt x="13621" y="1301"/>
                            <a:pt x="13621" y="1301"/>
                            <a:pt x="13621" y="1301"/>
                          </a:cubicBezTo>
                          <a:cubicBezTo>
                            <a:pt x="12859" y="1206"/>
                            <a:pt x="12001" y="1301"/>
                            <a:pt x="11240" y="1396"/>
                          </a:cubicBezTo>
                          <a:cubicBezTo>
                            <a:pt x="11144" y="1396"/>
                            <a:pt x="11049" y="1301"/>
                            <a:pt x="11049" y="1206"/>
                          </a:cubicBezTo>
                          <a:lnTo>
                            <a:pt x="11049" y="1206"/>
                          </a:lnTo>
                          <a:cubicBezTo>
                            <a:pt x="10954" y="539"/>
                            <a:pt x="10477" y="444"/>
                            <a:pt x="9811" y="634"/>
                          </a:cubicBezTo>
                          <a:cubicBezTo>
                            <a:pt x="9144" y="825"/>
                            <a:pt x="9049" y="1015"/>
                            <a:pt x="9049" y="1777"/>
                          </a:cubicBezTo>
                          <a:cubicBezTo>
                            <a:pt x="9049" y="2158"/>
                            <a:pt x="9049" y="2539"/>
                            <a:pt x="8572" y="2920"/>
                          </a:cubicBezTo>
                          <a:cubicBezTo>
                            <a:pt x="8192" y="3206"/>
                            <a:pt x="7810" y="3301"/>
                            <a:pt x="7525" y="3396"/>
                          </a:cubicBezTo>
                          <a:cubicBezTo>
                            <a:pt x="6953" y="3587"/>
                            <a:pt x="6477" y="3968"/>
                            <a:pt x="6001" y="4444"/>
                          </a:cubicBezTo>
                          <a:cubicBezTo>
                            <a:pt x="4763" y="5111"/>
                            <a:pt x="3620" y="5778"/>
                            <a:pt x="2667" y="6635"/>
                          </a:cubicBezTo>
                          <a:cubicBezTo>
                            <a:pt x="1715" y="7492"/>
                            <a:pt x="667" y="8349"/>
                            <a:pt x="190" y="9492"/>
                          </a:cubicBezTo>
                          <a:lnTo>
                            <a:pt x="95" y="9302"/>
                          </a:lnTo>
                          <a:cubicBezTo>
                            <a:pt x="667" y="9397"/>
                            <a:pt x="1143" y="9397"/>
                            <a:pt x="1715" y="9492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64" name="Freeform: Shape 1063">
                      <a:extLst>
                        <a:ext uri="{FF2B5EF4-FFF2-40B4-BE49-F238E27FC236}">
                          <a16:creationId xmlns:a16="http://schemas.microsoft.com/office/drawing/2014/main" id="{FA2E5056-63F3-41B0-8453-5D03F76C40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3214" y="3121151"/>
                      <a:ext cx="6421" cy="7448"/>
                    </a:xfrm>
                    <a:custGeom>
                      <a:avLst/>
                      <a:gdLst>
                        <a:gd name="connsiteX0" fmla="*/ 5810 w 6421"/>
                        <a:gd name="connsiteY0" fmla="*/ 0 h 7448"/>
                        <a:gd name="connsiteX1" fmla="*/ 6286 w 6421"/>
                        <a:gd name="connsiteY1" fmla="*/ 1238 h 7448"/>
                        <a:gd name="connsiteX2" fmla="*/ 6382 w 6421"/>
                        <a:gd name="connsiteY2" fmla="*/ 2000 h 7448"/>
                        <a:gd name="connsiteX3" fmla="*/ 6191 w 6421"/>
                        <a:gd name="connsiteY3" fmla="*/ 2667 h 7448"/>
                        <a:gd name="connsiteX4" fmla="*/ 4763 w 6421"/>
                        <a:gd name="connsiteY4" fmla="*/ 4953 h 7448"/>
                        <a:gd name="connsiteX5" fmla="*/ 2762 w 6421"/>
                        <a:gd name="connsiteY5" fmla="*/ 6858 h 7448"/>
                        <a:gd name="connsiteX6" fmla="*/ 0 w 6421"/>
                        <a:gd name="connsiteY6" fmla="*/ 7334 h 7448"/>
                        <a:gd name="connsiteX7" fmla="*/ 2381 w 6421"/>
                        <a:gd name="connsiteY7" fmla="*/ 6382 h 7448"/>
                        <a:gd name="connsiteX8" fmla="*/ 4096 w 6421"/>
                        <a:gd name="connsiteY8" fmla="*/ 4477 h 7448"/>
                        <a:gd name="connsiteX9" fmla="*/ 5620 w 6421"/>
                        <a:gd name="connsiteY9" fmla="*/ 2381 h 7448"/>
                        <a:gd name="connsiteX10" fmla="*/ 5905 w 6421"/>
                        <a:gd name="connsiteY10" fmla="*/ 1334 h 7448"/>
                        <a:gd name="connsiteX11" fmla="*/ 5810 w 6421"/>
                        <a:gd name="connsiteY11" fmla="*/ 0 h 7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421" h="7448">
                          <a:moveTo>
                            <a:pt x="5810" y="0"/>
                          </a:moveTo>
                          <a:cubicBezTo>
                            <a:pt x="5905" y="476"/>
                            <a:pt x="6096" y="762"/>
                            <a:pt x="6286" y="1238"/>
                          </a:cubicBezTo>
                          <a:cubicBezTo>
                            <a:pt x="6382" y="1429"/>
                            <a:pt x="6477" y="1715"/>
                            <a:pt x="6382" y="2000"/>
                          </a:cubicBezTo>
                          <a:cubicBezTo>
                            <a:pt x="6382" y="2286"/>
                            <a:pt x="6286" y="2477"/>
                            <a:pt x="6191" y="2667"/>
                          </a:cubicBezTo>
                          <a:cubicBezTo>
                            <a:pt x="5810" y="3524"/>
                            <a:pt x="5239" y="4191"/>
                            <a:pt x="4763" y="4953"/>
                          </a:cubicBezTo>
                          <a:cubicBezTo>
                            <a:pt x="4191" y="5715"/>
                            <a:pt x="3619" y="6382"/>
                            <a:pt x="2762" y="6858"/>
                          </a:cubicBezTo>
                          <a:cubicBezTo>
                            <a:pt x="1905" y="7334"/>
                            <a:pt x="952" y="7620"/>
                            <a:pt x="0" y="7334"/>
                          </a:cubicBezTo>
                          <a:cubicBezTo>
                            <a:pt x="952" y="7239"/>
                            <a:pt x="1715" y="6858"/>
                            <a:pt x="2381" y="6382"/>
                          </a:cubicBezTo>
                          <a:cubicBezTo>
                            <a:pt x="3048" y="5810"/>
                            <a:pt x="3619" y="5144"/>
                            <a:pt x="4096" y="4477"/>
                          </a:cubicBezTo>
                          <a:cubicBezTo>
                            <a:pt x="4572" y="3715"/>
                            <a:pt x="5143" y="3048"/>
                            <a:pt x="5620" y="2381"/>
                          </a:cubicBezTo>
                          <a:cubicBezTo>
                            <a:pt x="5810" y="2000"/>
                            <a:pt x="6001" y="1715"/>
                            <a:pt x="5905" y="1334"/>
                          </a:cubicBezTo>
                          <a:cubicBezTo>
                            <a:pt x="5905" y="857"/>
                            <a:pt x="5715" y="381"/>
                            <a:pt x="5810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65" name="Freeform: Shape 1064">
                      <a:extLst>
                        <a:ext uri="{FF2B5EF4-FFF2-40B4-BE49-F238E27FC236}">
                          <a16:creationId xmlns:a16="http://schemas.microsoft.com/office/drawing/2014/main" id="{8AB770C9-C4C5-4BA9-A563-0020732094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2167" y="3129057"/>
                      <a:ext cx="5810" cy="3754"/>
                    </a:xfrm>
                    <a:custGeom>
                      <a:avLst/>
                      <a:gdLst>
                        <a:gd name="connsiteX0" fmla="*/ 762 w 5810"/>
                        <a:gd name="connsiteY0" fmla="*/ 0 h 3754"/>
                        <a:gd name="connsiteX1" fmla="*/ 857 w 5810"/>
                        <a:gd name="connsiteY1" fmla="*/ 1715 h 3754"/>
                        <a:gd name="connsiteX2" fmla="*/ 762 w 5810"/>
                        <a:gd name="connsiteY2" fmla="*/ 3334 h 3754"/>
                        <a:gd name="connsiteX3" fmla="*/ 381 w 5810"/>
                        <a:gd name="connsiteY3" fmla="*/ 2953 h 3754"/>
                        <a:gd name="connsiteX4" fmla="*/ 5810 w 5810"/>
                        <a:gd name="connsiteY4" fmla="*/ 2762 h 3754"/>
                        <a:gd name="connsiteX5" fmla="*/ 3143 w 5810"/>
                        <a:gd name="connsiteY5" fmla="*/ 3620 h 3754"/>
                        <a:gd name="connsiteX6" fmla="*/ 381 w 5810"/>
                        <a:gd name="connsiteY6" fmla="*/ 3715 h 3754"/>
                        <a:gd name="connsiteX7" fmla="*/ 381 w 5810"/>
                        <a:gd name="connsiteY7" fmla="*/ 3715 h 3754"/>
                        <a:gd name="connsiteX8" fmla="*/ 0 w 5810"/>
                        <a:gd name="connsiteY8" fmla="*/ 3334 h 3754"/>
                        <a:gd name="connsiteX9" fmla="*/ 762 w 5810"/>
                        <a:gd name="connsiteY9" fmla="*/ 0 h 3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810" h="3754">
                          <a:moveTo>
                            <a:pt x="762" y="0"/>
                          </a:moveTo>
                          <a:cubicBezTo>
                            <a:pt x="952" y="571"/>
                            <a:pt x="952" y="1143"/>
                            <a:pt x="857" y="1715"/>
                          </a:cubicBezTo>
                          <a:cubicBezTo>
                            <a:pt x="857" y="2286"/>
                            <a:pt x="762" y="2857"/>
                            <a:pt x="762" y="3334"/>
                          </a:cubicBezTo>
                          <a:lnTo>
                            <a:pt x="381" y="2953"/>
                          </a:lnTo>
                          <a:cubicBezTo>
                            <a:pt x="2191" y="2953"/>
                            <a:pt x="3905" y="2953"/>
                            <a:pt x="5810" y="2762"/>
                          </a:cubicBezTo>
                          <a:cubicBezTo>
                            <a:pt x="4953" y="3238"/>
                            <a:pt x="4096" y="3429"/>
                            <a:pt x="3143" y="3620"/>
                          </a:cubicBezTo>
                          <a:cubicBezTo>
                            <a:pt x="2191" y="3715"/>
                            <a:pt x="1238" y="3810"/>
                            <a:pt x="381" y="3715"/>
                          </a:cubicBezTo>
                          <a:lnTo>
                            <a:pt x="381" y="3715"/>
                          </a:lnTo>
                          <a:cubicBezTo>
                            <a:pt x="191" y="3715"/>
                            <a:pt x="0" y="3524"/>
                            <a:pt x="0" y="3334"/>
                          </a:cubicBezTo>
                          <a:cubicBezTo>
                            <a:pt x="0" y="2096"/>
                            <a:pt x="667" y="1143"/>
                            <a:pt x="762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66" name="Freeform: Shape 1065">
                      <a:extLst>
                        <a:ext uri="{FF2B5EF4-FFF2-40B4-BE49-F238E27FC236}">
                          <a16:creationId xmlns:a16="http://schemas.microsoft.com/office/drawing/2014/main" id="{F9C37B0B-709F-4EB8-8AFD-59E8A886B4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4262" y="3128581"/>
                      <a:ext cx="8572" cy="3333"/>
                    </a:xfrm>
                    <a:custGeom>
                      <a:avLst/>
                      <a:gdLst>
                        <a:gd name="connsiteX0" fmla="*/ 191 w 8572"/>
                        <a:gd name="connsiteY0" fmla="*/ 0 h 3333"/>
                        <a:gd name="connsiteX1" fmla="*/ 476 w 8572"/>
                        <a:gd name="connsiteY1" fmla="*/ 1524 h 3333"/>
                        <a:gd name="connsiteX2" fmla="*/ 667 w 8572"/>
                        <a:gd name="connsiteY2" fmla="*/ 2191 h 3333"/>
                        <a:gd name="connsiteX3" fmla="*/ 1048 w 8572"/>
                        <a:gd name="connsiteY3" fmla="*/ 2953 h 3333"/>
                        <a:gd name="connsiteX4" fmla="*/ 762 w 8572"/>
                        <a:gd name="connsiteY4" fmla="*/ 2667 h 3333"/>
                        <a:gd name="connsiteX5" fmla="*/ 2667 w 8572"/>
                        <a:gd name="connsiteY5" fmla="*/ 2477 h 3333"/>
                        <a:gd name="connsiteX6" fmla="*/ 4667 w 8572"/>
                        <a:gd name="connsiteY6" fmla="*/ 2381 h 3333"/>
                        <a:gd name="connsiteX7" fmla="*/ 8573 w 8572"/>
                        <a:gd name="connsiteY7" fmla="*/ 3143 h 3333"/>
                        <a:gd name="connsiteX8" fmla="*/ 4667 w 8572"/>
                        <a:gd name="connsiteY8" fmla="*/ 3143 h 3333"/>
                        <a:gd name="connsiteX9" fmla="*/ 2762 w 8572"/>
                        <a:gd name="connsiteY9" fmla="*/ 3238 h 3333"/>
                        <a:gd name="connsiteX10" fmla="*/ 762 w 8572"/>
                        <a:gd name="connsiteY10" fmla="*/ 3334 h 3333"/>
                        <a:gd name="connsiteX11" fmla="*/ 667 w 8572"/>
                        <a:gd name="connsiteY11" fmla="*/ 3334 h 3333"/>
                        <a:gd name="connsiteX12" fmla="*/ 381 w 8572"/>
                        <a:gd name="connsiteY12" fmla="*/ 3048 h 3333"/>
                        <a:gd name="connsiteX13" fmla="*/ 381 w 8572"/>
                        <a:gd name="connsiteY13" fmla="*/ 3048 h 3333"/>
                        <a:gd name="connsiteX14" fmla="*/ 95 w 8572"/>
                        <a:gd name="connsiteY14" fmla="*/ 2381 h 3333"/>
                        <a:gd name="connsiteX15" fmla="*/ 0 w 8572"/>
                        <a:gd name="connsiteY15" fmla="*/ 1524 h 3333"/>
                        <a:gd name="connsiteX16" fmla="*/ 191 w 8572"/>
                        <a:gd name="connsiteY16" fmla="*/ 0 h 3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8572" h="3333">
                          <a:moveTo>
                            <a:pt x="191" y="0"/>
                          </a:moveTo>
                          <a:cubicBezTo>
                            <a:pt x="286" y="476"/>
                            <a:pt x="381" y="1048"/>
                            <a:pt x="476" y="1524"/>
                          </a:cubicBezTo>
                          <a:cubicBezTo>
                            <a:pt x="572" y="1810"/>
                            <a:pt x="572" y="2000"/>
                            <a:pt x="667" y="2191"/>
                          </a:cubicBezTo>
                          <a:cubicBezTo>
                            <a:pt x="762" y="2286"/>
                            <a:pt x="1048" y="2572"/>
                            <a:pt x="1048" y="2953"/>
                          </a:cubicBezTo>
                          <a:lnTo>
                            <a:pt x="762" y="2667"/>
                          </a:lnTo>
                          <a:lnTo>
                            <a:pt x="2667" y="2477"/>
                          </a:lnTo>
                          <a:cubicBezTo>
                            <a:pt x="3334" y="2381"/>
                            <a:pt x="4001" y="2381"/>
                            <a:pt x="4667" y="2381"/>
                          </a:cubicBezTo>
                          <a:cubicBezTo>
                            <a:pt x="6001" y="2477"/>
                            <a:pt x="7334" y="2667"/>
                            <a:pt x="8573" y="3143"/>
                          </a:cubicBezTo>
                          <a:cubicBezTo>
                            <a:pt x="7239" y="3143"/>
                            <a:pt x="5906" y="3143"/>
                            <a:pt x="4667" y="3143"/>
                          </a:cubicBezTo>
                          <a:cubicBezTo>
                            <a:pt x="4001" y="3143"/>
                            <a:pt x="3334" y="3238"/>
                            <a:pt x="2762" y="3238"/>
                          </a:cubicBezTo>
                          <a:cubicBezTo>
                            <a:pt x="2096" y="3334"/>
                            <a:pt x="1429" y="3334"/>
                            <a:pt x="762" y="3334"/>
                          </a:cubicBezTo>
                          <a:lnTo>
                            <a:pt x="667" y="3334"/>
                          </a:lnTo>
                          <a:cubicBezTo>
                            <a:pt x="476" y="3334"/>
                            <a:pt x="381" y="3238"/>
                            <a:pt x="381" y="3048"/>
                          </a:cubicBezTo>
                          <a:lnTo>
                            <a:pt x="381" y="3048"/>
                          </a:lnTo>
                          <a:cubicBezTo>
                            <a:pt x="381" y="2953"/>
                            <a:pt x="286" y="2762"/>
                            <a:pt x="95" y="2381"/>
                          </a:cubicBezTo>
                          <a:cubicBezTo>
                            <a:pt x="0" y="2096"/>
                            <a:pt x="0" y="1810"/>
                            <a:pt x="0" y="1524"/>
                          </a:cubicBezTo>
                          <a:cubicBezTo>
                            <a:pt x="0" y="1048"/>
                            <a:pt x="95" y="476"/>
                            <a:pt x="191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59" name="Graphic 1">
                    <a:extLst>
                      <a:ext uri="{FF2B5EF4-FFF2-40B4-BE49-F238E27FC236}">
                        <a16:creationId xmlns:a16="http://schemas.microsoft.com/office/drawing/2014/main" id="{EAE461C5-411D-47AB-856F-1F77A12C0C84}"/>
                      </a:ext>
                    </a:extLst>
                  </p:cNvPr>
                  <p:cNvGrpSpPr/>
                  <p:nvPr/>
                </p:nvGrpSpPr>
                <p:grpSpPr>
                  <a:xfrm>
                    <a:off x="5907957" y="3146541"/>
                    <a:ext cx="16973" cy="12058"/>
                    <a:chOff x="5907957" y="3146541"/>
                    <a:chExt cx="16973" cy="12058"/>
                  </a:xfrm>
                  <a:solidFill>
                    <a:srgbClr val="1D120C"/>
                  </a:solidFill>
                </p:grpSpPr>
                <p:sp>
                  <p:nvSpPr>
                    <p:cNvPr id="1060" name="Freeform: Shape 1059">
                      <a:extLst>
                        <a:ext uri="{FF2B5EF4-FFF2-40B4-BE49-F238E27FC236}">
                          <a16:creationId xmlns:a16="http://schemas.microsoft.com/office/drawing/2014/main" id="{E25E0377-F81F-4311-B3E7-67ACE26CF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7957" y="3146541"/>
                      <a:ext cx="9981" cy="4751"/>
                    </a:xfrm>
                    <a:custGeom>
                      <a:avLst/>
                      <a:gdLst>
                        <a:gd name="connsiteX0" fmla="*/ 6115 w 9981"/>
                        <a:gd name="connsiteY0" fmla="*/ 4710 h 4751"/>
                        <a:gd name="connsiteX1" fmla="*/ 3162 w 9981"/>
                        <a:gd name="connsiteY1" fmla="*/ 4710 h 4751"/>
                        <a:gd name="connsiteX2" fmla="*/ 495 w 9981"/>
                        <a:gd name="connsiteY2" fmla="*/ 3471 h 4751"/>
                        <a:gd name="connsiteX3" fmla="*/ 19 w 9981"/>
                        <a:gd name="connsiteY3" fmla="*/ 1947 h 4751"/>
                        <a:gd name="connsiteX4" fmla="*/ 1066 w 9981"/>
                        <a:gd name="connsiteY4" fmla="*/ 709 h 4751"/>
                        <a:gd name="connsiteX5" fmla="*/ 4019 w 9981"/>
                        <a:gd name="connsiteY5" fmla="*/ 42 h 4751"/>
                        <a:gd name="connsiteX6" fmla="*/ 6972 w 9981"/>
                        <a:gd name="connsiteY6" fmla="*/ 42 h 4751"/>
                        <a:gd name="connsiteX7" fmla="*/ 9734 w 9981"/>
                        <a:gd name="connsiteY7" fmla="*/ 1376 h 4751"/>
                        <a:gd name="connsiteX8" fmla="*/ 8877 w 9981"/>
                        <a:gd name="connsiteY8" fmla="*/ 3948 h 4751"/>
                        <a:gd name="connsiteX9" fmla="*/ 6115 w 9981"/>
                        <a:gd name="connsiteY9" fmla="*/ 4710 h 4751"/>
                        <a:gd name="connsiteX10" fmla="*/ 6115 w 9981"/>
                        <a:gd name="connsiteY10" fmla="*/ 4710 h 4751"/>
                        <a:gd name="connsiteX11" fmla="*/ 8877 w 9981"/>
                        <a:gd name="connsiteY11" fmla="*/ 3852 h 4751"/>
                        <a:gd name="connsiteX12" fmla="*/ 9639 w 9981"/>
                        <a:gd name="connsiteY12" fmla="*/ 2805 h 4751"/>
                        <a:gd name="connsiteX13" fmla="*/ 9448 w 9981"/>
                        <a:gd name="connsiteY13" fmla="*/ 1566 h 4751"/>
                        <a:gd name="connsiteX14" fmla="*/ 6972 w 9981"/>
                        <a:gd name="connsiteY14" fmla="*/ 709 h 4751"/>
                        <a:gd name="connsiteX15" fmla="*/ 4114 w 9981"/>
                        <a:gd name="connsiteY15" fmla="*/ 804 h 4751"/>
                        <a:gd name="connsiteX16" fmla="*/ 1447 w 9981"/>
                        <a:gd name="connsiteY16" fmla="*/ 1281 h 4751"/>
                        <a:gd name="connsiteX17" fmla="*/ 590 w 9981"/>
                        <a:gd name="connsiteY17" fmla="*/ 2043 h 4751"/>
                        <a:gd name="connsiteX18" fmla="*/ 876 w 9981"/>
                        <a:gd name="connsiteY18" fmla="*/ 3186 h 4751"/>
                        <a:gd name="connsiteX19" fmla="*/ 3257 w 9981"/>
                        <a:gd name="connsiteY19" fmla="*/ 4519 h 4751"/>
                        <a:gd name="connsiteX20" fmla="*/ 6115 w 9981"/>
                        <a:gd name="connsiteY20" fmla="*/ 4710 h 4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981" h="4751">
                          <a:moveTo>
                            <a:pt x="6115" y="4710"/>
                          </a:moveTo>
                          <a:cubicBezTo>
                            <a:pt x="5162" y="4710"/>
                            <a:pt x="4114" y="4805"/>
                            <a:pt x="3162" y="4710"/>
                          </a:cubicBezTo>
                          <a:cubicBezTo>
                            <a:pt x="2209" y="4614"/>
                            <a:pt x="1162" y="4329"/>
                            <a:pt x="495" y="3471"/>
                          </a:cubicBezTo>
                          <a:cubicBezTo>
                            <a:pt x="209" y="3090"/>
                            <a:pt x="-77" y="2614"/>
                            <a:pt x="19" y="1947"/>
                          </a:cubicBezTo>
                          <a:cubicBezTo>
                            <a:pt x="114" y="1376"/>
                            <a:pt x="685" y="995"/>
                            <a:pt x="1066" y="709"/>
                          </a:cubicBezTo>
                          <a:cubicBezTo>
                            <a:pt x="2019" y="233"/>
                            <a:pt x="3067" y="42"/>
                            <a:pt x="4019" y="42"/>
                          </a:cubicBezTo>
                          <a:cubicBezTo>
                            <a:pt x="4972" y="42"/>
                            <a:pt x="6019" y="-53"/>
                            <a:pt x="6972" y="42"/>
                          </a:cubicBezTo>
                          <a:cubicBezTo>
                            <a:pt x="7924" y="233"/>
                            <a:pt x="9067" y="423"/>
                            <a:pt x="9734" y="1376"/>
                          </a:cubicBezTo>
                          <a:cubicBezTo>
                            <a:pt x="10306" y="2328"/>
                            <a:pt x="9829" y="3567"/>
                            <a:pt x="8877" y="3948"/>
                          </a:cubicBezTo>
                          <a:cubicBezTo>
                            <a:pt x="8020" y="4424"/>
                            <a:pt x="7067" y="4519"/>
                            <a:pt x="6115" y="4710"/>
                          </a:cubicBezTo>
                          <a:close/>
                          <a:moveTo>
                            <a:pt x="6115" y="4710"/>
                          </a:moveTo>
                          <a:cubicBezTo>
                            <a:pt x="7067" y="4614"/>
                            <a:pt x="8115" y="4424"/>
                            <a:pt x="8877" y="3852"/>
                          </a:cubicBezTo>
                          <a:cubicBezTo>
                            <a:pt x="9258" y="3567"/>
                            <a:pt x="9544" y="3186"/>
                            <a:pt x="9639" y="2805"/>
                          </a:cubicBezTo>
                          <a:cubicBezTo>
                            <a:pt x="9734" y="2424"/>
                            <a:pt x="9639" y="1947"/>
                            <a:pt x="9448" y="1566"/>
                          </a:cubicBezTo>
                          <a:cubicBezTo>
                            <a:pt x="8877" y="900"/>
                            <a:pt x="7924" y="804"/>
                            <a:pt x="6972" y="709"/>
                          </a:cubicBezTo>
                          <a:cubicBezTo>
                            <a:pt x="6019" y="709"/>
                            <a:pt x="5067" y="709"/>
                            <a:pt x="4114" y="804"/>
                          </a:cubicBezTo>
                          <a:cubicBezTo>
                            <a:pt x="3162" y="804"/>
                            <a:pt x="2209" y="995"/>
                            <a:pt x="1447" y="1281"/>
                          </a:cubicBezTo>
                          <a:cubicBezTo>
                            <a:pt x="1066" y="1471"/>
                            <a:pt x="685" y="1662"/>
                            <a:pt x="590" y="2043"/>
                          </a:cubicBezTo>
                          <a:cubicBezTo>
                            <a:pt x="495" y="2424"/>
                            <a:pt x="590" y="2805"/>
                            <a:pt x="876" y="3186"/>
                          </a:cubicBezTo>
                          <a:cubicBezTo>
                            <a:pt x="1352" y="3948"/>
                            <a:pt x="2305" y="4329"/>
                            <a:pt x="3257" y="4519"/>
                          </a:cubicBezTo>
                          <a:cubicBezTo>
                            <a:pt x="4114" y="4710"/>
                            <a:pt x="5067" y="4710"/>
                            <a:pt x="6115" y="471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61" name="Freeform: Shape 1060">
                      <a:extLst>
                        <a:ext uri="{FF2B5EF4-FFF2-40B4-BE49-F238E27FC236}">
                          <a16:creationId xmlns:a16="http://schemas.microsoft.com/office/drawing/2014/main" id="{5B6FAD26-F13D-4C09-86D4-8E73271F11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9023" y="3150616"/>
                      <a:ext cx="15906" cy="7983"/>
                    </a:xfrm>
                    <a:custGeom>
                      <a:avLst/>
                      <a:gdLst>
                        <a:gd name="connsiteX0" fmla="*/ 2667 w 15906"/>
                        <a:gd name="connsiteY0" fmla="*/ 7873 h 7983"/>
                        <a:gd name="connsiteX1" fmla="*/ 1143 w 15906"/>
                        <a:gd name="connsiteY1" fmla="*/ 7873 h 7983"/>
                        <a:gd name="connsiteX2" fmla="*/ 381 w 15906"/>
                        <a:gd name="connsiteY2" fmla="*/ 7587 h 7983"/>
                        <a:gd name="connsiteX3" fmla="*/ 0 w 15906"/>
                        <a:gd name="connsiteY3" fmla="*/ 6825 h 7983"/>
                        <a:gd name="connsiteX4" fmla="*/ 381 w 15906"/>
                        <a:gd name="connsiteY4" fmla="*/ 5301 h 7983"/>
                        <a:gd name="connsiteX5" fmla="*/ 762 w 15906"/>
                        <a:gd name="connsiteY5" fmla="*/ 3873 h 7983"/>
                        <a:gd name="connsiteX6" fmla="*/ 2095 w 15906"/>
                        <a:gd name="connsiteY6" fmla="*/ 1110 h 7983"/>
                        <a:gd name="connsiteX7" fmla="*/ 3524 w 15906"/>
                        <a:gd name="connsiteY7" fmla="*/ 158 h 7983"/>
                        <a:gd name="connsiteX8" fmla="*/ 5239 w 15906"/>
                        <a:gd name="connsiteY8" fmla="*/ 63 h 7983"/>
                        <a:gd name="connsiteX9" fmla="*/ 8096 w 15906"/>
                        <a:gd name="connsiteY9" fmla="*/ 1587 h 7983"/>
                        <a:gd name="connsiteX10" fmla="*/ 9144 w 15906"/>
                        <a:gd name="connsiteY10" fmla="*/ 2539 h 7983"/>
                        <a:gd name="connsiteX11" fmla="*/ 10382 w 15906"/>
                        <a:gd name="connsiteY11" fmla="*/ 3015 h 7983"/>
                        <a:gd name="connsiteX12" fmla="*/ 13240 w 15906"/>
                        <a:gd name="connsiteY12" fmla="*/ 2634 h 7983"/>
                        <a:gd name="connsiteX13" fmla="*/ 15907 w 15906"/>
                        <a:gd name="connsiteY13" fmla="*/ 1301 h 7983"/>
                        <a:gd name="connsiteX14" fmla="*/ 10287 w 15906"/>
                        <a:gd name="connsiteY14" fmla="*/ 3587 h 7983"/>
                        <a:gd name="connsiteX15" fmla="*/ 8668 w 15906"/>
                        <a:gd name="connsiteY15" fmla="*/ 3111 h 7983"/>
                        <a:gd name="connsiteX16" fmla="*/ 7525 w 15906"/>
                        <a:gd name="connsiteY16" fmla="*/ 2063 h 7983"/>
                        <a:gd name="connsiteX17" fmla="*/ 5048 w 15906"/>
                        <a:gd name="connsiteY17" fmla="*/ 825 h 7983"/>
                        <a:gd name="connsiteX18" fmla="*/ 2667 w 15906"/>
                        <a:gd name="connsiteY18" fmla="*/ 1587 h 7983"/>
                        <a:gd name="connsiteX19" fmla="*/ 1429 w 15906"/>
                        <a:gd name="connsiteY19" fmla="*/ 4063 h 7983"/>
                        <a:gd name="connsiteX20" fmla="*/ 952 w 15906"/>
                        <a:gd name="connsiteY20" fmla="*/ 5492 h 7983"/>
                        <a:gd name="connsiteX21" fmla="*/ 571 w 15906"/>
                        <a:gd name="connsiteY21" fmla="*/ 6825 h 7983"/>
                        <a:gd name="connsiteX22" fmla="*/ 1238 w 15906"/>
                        <a:gd name="connsiteY22" fmla="*/ 7683 h 7983"/>
                        <a:gd name="connsiteX23" fmla="*/ 2667 w 15906"/>
                        <a:gd name="connsiteY23" fmla="*/ 7873 h 7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5906" h="7983">
                          <a:moveTo>
                            <a:pt x="2667" y="7873"/>
                          </a:moveTo>
                          <a:cubicBezTo>
                            <a:pt x="2191" y="8064"/>
                            <a:pt x="1619" y="7968"/>
                            <a:pt x="1143" y="7873"/>
                          </a:cubicBezTo>
                          <a:cubicBezTo>
                            <a:pt x="857" y="7778"/>
                            <a:pt x="667" y="7683"/>
                            <a:pt x="381" y="7587"/>
                          </a:cubicBezTo>
                          <a:cubicBezTo>
                            <a:pt x="95" y="7397"/>
                            <a:pt x="0" y="7111"/>
                            <a:pt x="0" y="6825"/>
                          </a:cubicBezTo>
                          <a:cubicBezTo>
                            <a:pt x="0" y="6254"/>
                            <a:pt x="190" y="5778"/>
                            <a:pt x="381" y="5301"/>
                          </a:cubicBezTo>
                          <a:cubicBezTo>
                            <a:pt x="571" y="4825"/>
                            <a:pt x="667" y="4349"/>
                            <a:pt x="762" y="3873"/>
                          </a:cubicBezTo>
                          <a:cubicBezTo>
                            <a:pt x="1048" y="2920"/>
                            <a:pt x="1333" y="1968"/>
                            <a:pt x="2095" y="1110"/>
                          </a:cubicBezTo>
                          <a:cubicBezTo>
                            <a:pt x="2477" y="729"/>
                            <a:pt x="2857" y="348"/>
                            <a:pt x="3524" y="158"/>
                          </a:cubicBezTo>
                          <a:cubicBezTo>
                            <a:pt x="4096" y="-33"/>
                            <a:pt x="4667" y="-33"/>
                            <a:pt x="5239" y="63"/>
                          </a:cubicBezTo>
                          <a:cubicBezTo>
                            <a:pt x="6286" y="348"/>
                            <a:pt x="7334" y="825"/>
                            <a:pt x="8096" y="1587"/>
                          </a:cubicBezTo>
                          <a:cubicBezTo>
                            <a:pt x="8477" y="1968"/>
                            <a:pt x="8763" y="2349"/>
                            <a:pt x="9144" y="2539"/>
                          </a:cubicBezTo>
                          <a:cubicBezTo>
                            <a:pt x="9525" y="2730"/>
                            <a:pt x="9906" y="2920"/>
                            <a:pt x="10382" y="3015"/>
                          </a:cubicBezTo>
                          <a:cubicBezTo>
                            <a:pt x="11335" y="3111"/>
                            <a:pt x="12287" y="2920"/>
                            <a:pt x="13240" y="2634"/>
                          </a:cubicBezTo>
                          <a:cubicBezTo>
                            <a:pt x="14192" y="2349"/>
                            <a:pt x="15049" y="1872"/>
                            <a:pt x="15907" y="1301"/>
                          </a:cubicBezTo>
                          <a:cubicBezTo>
                            <a:pt x="14383" y="2539"/>
                            <a:pt x="12573" y="3682"/>
                            <a:pt x="10287" y="3587"/>
                          </a:cubicBezTo>
                          <a:cubicBezTo>
                            <a:pt x="9715" y="3587"/>
                            <a:pt x="9144" y="3396"/>
                            <a:pt x="8668" y="3111"/>
                          </a:cubicBezTo>
                          <a:cubicBezTo>
                            <a:pt x="8191" y="2825"/>
                            <a:pt x="7810" y="2444"/>
                            <a:pt x="7525" y="2063"/>
                          </a:cubicBezTo>
                          <a:cubicBezTo>
                            <a:pt x="6858" y="1396"/>
                            <a:pt x="6001" y="1015"/>
                            <a:pt x="5048" y="825"/>
                          </a:cubicBezTo>
                          <a:cubicBezTo>
                            <a:pt x="4096" y="634"/>
                            <a:pt x="3334" y="825"/>
                            <a:pt x="2667" y="1587"/>
                          </a:cubicBezTo>
                          <a:cubicBezTo>
                            <a:pt x="2095" y="2253"/>
                            <a:pt x="1714" y="3111"/>
                            <a:pt x="1429" y="4063"/>
                          </a:cubicBezTo>
                          <a:cubicBezTo>
                            <a:pt x="1238" y="4539"/>
                            <a:pt x="1143" y="5016"/>
                            <a:pt x="952" y="5492"/>
                          </a:cubicBezTo>
                          <a:cubicBezTo>
                            <a:pt x="762" y="5968"/>
                            <a:pt x="571" y="6349"/>
                            <a:pt x="571" y="6825"/>
                          </a:cubicBezTo>
                          <a:cubicBezTo>
                            <a:pt x="286" y="7206"/>
                            <a:pt x="762" y="7492"/>
                            <a:pt x="1238" y="7683"/>
                          </a:cubicBezTo>
                          <a:cubicBezTo>
                            <a:pt x="1619" y="7873"/>
                            <a:pt x="2191" y="7968"/>
                            <a:pt x="2667" y="7873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62" name="Freeform: Shape 1061">
                      <a:extLst>
                        <a:ext uri="{FF2B5EF4-FFF2-40B4-BE49-F238E27FC236}">
                          <a16:creationId xmlns:a16="http://schemas.microsoft.com/office/drawing/2014/main" id="{B00A2982-65DB-46FE-A9EC-D384E86C0A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0928" y="3148274"/>
                      <a:ext cx="3619" cy="991"/>
                    </a:xfrm>
                    <a:custGeom>
                      <a:avLst/>
                      <a:gdLst>
                        <a:gd name="connsiteX0" fmla="*/ 0 w 3619"/>
                        <a:gd name="connsiteY0" fmla="*/ 881 h 991"/>
                        <a:gd name="connsiteX1" fmla="*/ 1715 w 3619"/>
                        <a:gd name="connsiteY1" fmla="*/ 119 h 991"/>
                        <a:gd name="connsiteX2" fmla="*/ 3620 w 3619"/>
                        <a:gd name="connsiteY2" fmla="*/ 405 h 991"/>
                        <a:gd name="connsiteX3" fmla="*/ 1905 w 3619"/>
                        <a:gd name="connsiteY3" fmla="*/ 881 h 991"/>
                        <a:gd name="connsiteX4" fmla="*/ 0 w 3619"/>
                        <a:gd name="connsiteY4" fmla="*/ 881 h 9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19" h="991">
                          <a:moveTo>
                            <a:pt x="0" y="881"/>
                          </a:moveTo>
                          <a:cubicBezTo>
                            <a:pt x="572" y="500"/>
                            <a:pt x="1048" y="214"/>
                            <a:pt x="1715" y="119"/>
                          </a:cubicBezTo>
                          <a:cubicBezTo>
                            <a:pt x="2286" y="-71"/>
                            <a:pt x="3048" y="-71"/>
                            <a:pt x="3620" y="405"/>
                          </a:cubicBezTo>
                          <a:cubicBezTo>
                            <a:pt x="2953" y="595"/>
                            <a:pt x="2477" y="786"/>
                            <a:pt x="1905" y="881"/>
                          </a:cubicBezTo>
                          <a:cubicBezTo>
                            <a:pt x="1333" y="976"/>
                            <a:pt x="667" y="1072"/>
                            <a:pt x="0" y="881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grpSp>
            <p:nvGrpSpPr>
              <p:cNvPr id="953" name="Graphic 1">
                <a:extLst>
                  <a:ext uri="{FF2B5EF4-FFF2-40B4-BE49-F238E27FC236}">
                    <a16:creationId xmlns:a16="http://schemas.microsoft.com/office/drawing/2014/main" id="{C1F0F102-E3D7-4909-A2E4-603A14389C66}"/>
                  </a:ext>
                </a:extLst>
              </p:cNvPr>
              <p:cNvGrpSpPr/>
              <p:nvPr/>
            </p:nvGrpSpPr>
            <p:grpSpPr>
              <a:xfrm>
                <a:off x="5889592" y="3105150"/>
                <a:ext cx="94773" cy="77533"/>
                <a:chOff x="5889592" y="3105150"/>
                <a:chExt cx="94773" cy="77533"/>
              </a:xfrm>
            </p:grpSpPr>
            <p:grpSp>
              <p:nvGrpSpPr>
                <p:cNvPr id="954" name="Graphic 1">
                  <a:extLst>
                    <a:ext uri="{FF2B5EF4-FFF2-40B4-BE49-F238E27FC236}">
                      <a16:creationId xmlns:a16="http://schemas.microsoft.com/office/drawing/2014/main" id="{0002B2D7-7E1D-4722-A02A-B0CB6BD4FDD1}"/>
                    </a:ext>
                  </a:extLst>
                </p:cNvPr>
                <p:cNvGrpSpPr/>
                <p:nvPr/>
              </p:nvGrpSpPr>
              <p:grpSpPr>
                <a:xfrm>
                  <a:off x="5889592" y="3105150"/>
                  <a:ext cx="42195" cy="77533"/>
                  <a:chOff x="5889592" y="3105150"/>
                  <a:chExt cx="42195" cy="77533"/>
                </a:xfrm>
              </p:grpSpPr>
              <p:grpSp>
                <p:nvGrpSpPr>
                  <p:cNvPr id="1046" name="Graphic 1">
                    <a:extLst>
                      <a:ext uri="{FF2B5EF4-FFF2-40B4-BE49-F238E27FC236}">
                        <a16:creationId xmlns:a16="http://schemas.microsoft.com/office/drawing/2014/main" id="{D882525F-36F0-4555-977B-C057B95BECEA}"/>
                      </a:ext>
                    </a:extLst>
                  </p:cNvPr>
                  <p:cNvGrpSpPr/>
                  <p:nvPr/>
                </p:nvGrpSpPr>
                <p:grpSpPr>
                  <a:xfrm>
                    <a:off x="5889592" y="3105150"/>
                    <a:ext cx="42195" cy="77533"/>
                    <a:chOff x="5889592" y="3105150"/>
                    <a:chExt cx="42195" cy="77533"/>
                  </a:xfrm>
                </p:grpSpPr>
                <p:sp>
                  <p:nvSpPr>
                    <p:cNvPr id="1048" name="Freeform: Shape 1047">
                      <a:extLst>
                        <a:ext uri="{FF2B5EF4-FFF2-40B4-BE49-F238E27FC236}">
                          <a16:creationId xmlns:a16="http://schemas.microsoft.com/office/drawing/2014/main" id="{A95C33A1-44A8-49E9-B28A-7AFA25D9D0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9592" y="3105150"/>
                      <a:ext cx="38385" cy="74390"/>
                    </a:xfrm>
                    <a:custGeom>
                      <a:avLst/>
                      <a:gdLst>
                        <a:gd name="connsiteX0" fmla="*/ 21145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5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5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5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5" y="0"/>
                          </a:lnTo>
                          <a:cubicBezTo>
                            <a:pt x="30670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575" y="74390"/>
                            <a:pt x="21145" y="7439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49" name="Freeform: Shape 1048">
                      <a:extLst>
                        <a:ext uri="{FF2B5EF4-FFF2-40B4-BE49-F238E27FC236}">
                          <a16:creationId xmlns:a16="http://schemas.microsoft.com/office/drawing/2014/main" id="{40375285-9F09-4AA5-898B-A52897E49F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259" y="3114198"/>
                      <a:ext cx="29051" cy="56197"/>
                    </a:xfrm>
                    <a:custGeom>
                      <a:avLst/>
                      <a:gdLst>
                        <a:gd name="connsiteX0" fmla="*/ 16002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02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02" y="56198"/>
                          </a:moveTo>
                          <a:lnTo>
                            <a:pt x="13049" y="56198"/>
                          </a:lnTo>
                          <a:cubicBezTo>
                            <a:pt x="5906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8956" y="50387"/>
                            <a:pt x="23146" y="56198"/>
                            <a:pt x="16002" y="56198"/>
                          </a:cubicBezTo>
                          <a:close/>
                        </a:path>
                      </a:pathLst>
                    </a:custGeom>
                    <a:solidFill>
                      <a:srgbClr val="FFAB17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50" name="Freeform: Shape 1049">
                      <a:extLst>
                        <a:ext uri="{FF2B5EF4-FFF2-40B4-BE49-F238E27FC236}">
                          <a16:creationId xmlns:a16="http://schemas.microsoft.com/office/drawing/2014/main" id="{1FB9AE4C-CC3E-490C-9D5D-B375AAD2A8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9592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047" name="Freeform: Shape 1046">
                    <a:extLst>
                      <a:ext uri="{FF2B5EF4-FFF2-40B4-BE49-F238E27FC236}">
                        <a16:creationId xmlns:a16="http://schemas.microsoft.com/office/drawing/2014/main" id="{BBED668C-CF42-4735-A89B-83DDBF392136}"/>
                      </a:ext>
                    </a:extLst>
                  </p:cNvPr>
                  <p:cNvSpPr/>
                  <p:nvPr/>
                </p:nvSpPr>
                <p:spPr>
                  <a:xfrm>
                    <a:off x="5894163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287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FFE3B7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955" name="Graphic 1">
                  <a:extLst>
                    <a:ext uri="{FF2B5EF4-FFF2-40B4-BE49-F238E27FC236}">
                      <a16:creationId xmlns:a16="http://schemas.microsoft.com/office/drawing/2014/main" id="{26A62E50-A510-4D52-B0AA-8FA1D261584F}"/>
                    </a:ext>
                  </a:extLst>
                </p:cNvPr>
                <p:cNvGrpSpPr/>
                <p:nvPr/>
              </p:nvGrpSpPr>
              <p:grpSpPr>
                <a:xfrm>
                  <a:off x="5942170" y="3105150"/>
                  <a:ext cx="42195" cy="77533"/>
                  <a:chOff x="5942170" y="3105150"/>
                  <a:chExt cx="42195" cy="77533"/>
                </a:xfrm>
              </p:grpSpPr>
              <p:grpSp>
                <p:nvGrpSpPr>
                  <p:cNvPr id="1041" name="Graphic 1">
                    <a:extLst>
                      <a:ext uri="{FF2B5EF4-FFF2-40B4-BE49-F238E27FC236}">
                        <a16:creationId xmlns:a16="http://schemas.microsoft.com/office/drawing/2014/main" id="{8AF756A9-F429-4782-9DA3-82EC9AA7B84C}"/>
                      </a:ext>
                    </a:extLst>
                  </p:cNvPr>
                  <p:cNvGrpSpPr/>
                  <p:nvPr/>
                </p:nvGrpSpPr>
                <p:grpSpPr>
                  <a:xfrm>
                    <a:off x="5942170" y="3105150"/>
                    <a:ext cx="42195" cy="77533"/>
                    <a:chOff x="5942170" y="3105150"/>
                    <a:chExt cx="42195" cy="77533"/>
                  </a:xfrm>
                </p:grpSpPr>
                <p:sp>
                  <p:nvSpPr>
                    <p:cNvPr id="1043" name="Freeform: Shape 1042">
                      <a:extLst>
                        <a:ext uri="{FF2B5EF4-FFF2-40B4-BE49-F238E27FC236}">
                          <a16:creationId xmlns:a16="http://schemas.microsoft.com/office/drawing/2014/main" id="{DE15F44B-293A-404C-92A3-162528B1A3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2170" y="3105150"/>
                      <a:ext cx="38385" cy="74390"/>
                    </a:xfrm>
                    <a:custGeom>
                      <a:avLst/>
                      <a:gdLst>
                        <a:gd name="connsiteX0" fmla="*/ 21146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6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6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6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6" y="0"/>
                          </a:lnTo>
                          <a:cubicBezTo>
                            <a:pt x="30671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575" y="74390"/>
                            <a:pt x="21146" y="7439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44" name="Freeform: Shape 1043">
                      <a:extLst>
                        <a:ext uri="{FF2B5EF4-FFF2-40B4-BE49-F238E27FC236}">
                          <a16:creationId xmlns:a16="http://schemas.microsoft.com/office/drawing/2014/main" id="{64C6B1B8-7F53-463E-967B-584E4B8C93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6742" y="3114198"/>
                      <a:ext cx="29051" cy="56197"/>
                    </a:xfrm>
                    <a:custGeom>
                      <a:avLst/>
                      <a:gdLst>
                        <a:gd name="connsiteX0" fmla="*/ 16097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97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97" y="56198"/>
                          </a:moveTo>
                          <a:lnTo>
                            <a:pt x="13049" y="56198"/>
                          </a:lnTo>
                          <a:cubicBezTo>
                            <a:pt x="5905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9051" y="50387"/>
                            <a:pt x="23241" y="56198"/>
                            <a:pt x="16097" y="56198"/>
                          </a:cubicBezTo>
                          <a:close/>
                        </a:path>
                      </a:pathLst>
                    </a:custGeom>
                    <a:solidFill>
                      <a:srgbClr val="FFAB17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45" name="Freeform: Shape 1044">
                      <a:extLst>
                        <a:ext uri="{FF2B5EF4-FFF2-40B4-BE49-F238E27FC236}">
                          <a16:creationId xmlns:a16="http://schemas.microsoft.com/office/drawing/2014/main" id="{73F528F7-DF5A-4B97-8381-9840762A58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2170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042" name="Freeform: Shape 1041">
                    <a:extLst>
                      <a:ext uri="{FF2B5EF4-FFF2-40B4-BE49-F238E27FC236}">
                        <a16:creationId xmlns:a16="http://schemas.microsoft.com/office/drawing/2014/main" id="{FBC045D3-46BD-436F-8821-909DDA66A718}"/>
                      </a:ext>
                    </a:extLst>
                  </p:cNvPr>
                  <p:cNvSpPr/>
                  <p:nvPr/>
                </p:nvSpPr>
                <p:spPr>
                  <a:xfrm>
                    <a:off x="5946741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287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FFE3B7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956" name="Graphic 1">
                  <a:extLst>
                    <a:ext uri="{FF2B5EF4-FFF2-40B4-BE49-F238E27FC236}">
                      <a16:creationId xmlns:a16="http://schemas.microsoft.com/office/drawing/2014/main" id="{98681A7B-3FEF-415D-948D-F2826580B082}"/>
                    </a:ext>
                  </a:extLst>
                </p:cNvPr>
                <p:cNvGrpSpPr/>
                <p:nvPr/>
              </p:nvGrpSpPr>
              <p:grpSpPr>
                <a:xfrm>
                  <a:off x="5900165" y="3118389"/>
                  <a:ext cx="73914" cy="40767"/>
                  <a:chOff x="5900165" y="3118389"/>
                  <a:chExt cx="73914" cy="40767"/>
                </a:xfrm>
                <a:solidFill>
                  <a:srgbClr val="3F1900"/>
                </a:solidFill>
              </p:grpSpPr>
              <p:grpSp>
                <p:nvGrpSpPr>
                  <p:cNvPr id="957" name="Graphic 1">
                    <a:extLst>
                      <a:ext uri="{FF2B5EF4-FFF2-40B4-BE49-F238E27FC236}">
                        <a16:creationId xmlns:a16="http://schemas.microsoft.com/office/drawing/2014/main" id="{36A69DDA-48AA-4F93-983B-90DA1F5FA1B1}"/>
                      </a:ext>
                    </a:extLst>
                  </p:cNvPr>
                  <p:cNvGrpSpPr/>
                  <p:nvPr/>
                </p:nvGrpSpPr>
                <p:grpSpPr>
                  <a:xfrm>
                    <a:off x="5958172" y="3139535"/>
                    <a:ext cx="9797" cy="8191"/>
                    <a:chOff x="5958172" y="3139535"/>
                    <a:chExt cx="9797" cy="8191"/>
                  </a:xfrm>
                  <a:solidFill>
                    <a:srgbClr val="3F1900"/>
                  </a:solidFill>
                </p:grpSpPr>
                <p:grpSp>
                  <p:nvGrpSpPr>
                    <p:cNvPr id="1029" name="Graphic 1">
                      <a:extLst>
                        <a:ext uri="{FF2B5EF4-FFF2-40B4-BE49-F238E27FC236}">
                          <a16:creationId xmlns:a16="http://schemas.microsoft.com/office/drawing/2014/main" id="{0B8DB3FD-241F-471A-8FD8-EE1C66FD889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0032" y="3139901"/>
                      <a:ext cx="6998" cy="7825"/>
                      <a:chOff x="5960032" y="3139901"/>
                      <a:chExt cx="6998" cy="7825"/>
                    </a:xfrm>
                    <a:solidFill>
                      <a:srgbClr val="3F1900"/>
                    </a:solidFill>
                  </p:grpSpPr>
                  <p:sp>
                    <p:nvSpPr>
                      <p:cNvPr id="1039" name="Freeform: Shape 1038">
                        <a:extLst>
                          <a:ext uri="{FF2B5EF4-FFF2-40B4-BE49-F238E27FC236}">
                            <a16:creationId xmlns:a16="http://schemas.microsoft.com/office/drawing/2014/main" id="{4E71B7AD-E75C-4D53-9176-969D5813A1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597" y="3140444"/>
                        <a:ext cx="5862" cy="6538"/>
                      </a:xfrm>
                      <a:custGeom>
                        <a:avLst/>
                        <a:gdLst>
                          <a:gd name="connsiteX0" fmla="*/ 3291 w 5862"/>
                          <a:gd name="connsiteY0" fmla="*/ 43 h 6538"/>
                          <a:gd name="connsiteX1" fmla="*/ 1481 w 5862"/>
                          <a:gd name="connsiteY1" fmla="*/ 1377 h 6538"/>
                          <a:gd name="connsiteX2" fmla="*/ 719 w 5862"/>
                          <a:gd name="connsiteY2" fmla="*/ 3472 h 6538"/>
                          <a:gd name="connsiteX3" fmla="*/ 1005 w 5862"/>
                          <a:gd name="connsiteY3" fmla="*/ 5473 h 6538"/>
                          <a:gd name="connsiteX4" fmla="*/ 2719 w 5862"/>
                          <a:gd name="connsiteY4" fmla="*/ 5473 h 6538"/>
                          <a:gd name="connsiteX5" fmla="*/ 5196 w 5862"/>
                          <a:gd name="connsiteY5" fmla="*/ 2139 h 6538"/>
                          <a:gd name="connsiteX6" fmla="*/ 4434 w 5862"/>
                          <a:gd name="connsiteY6" fmla="*/ 424 h 6538"/>
                          <a:gd name="connsiteX7" fmla="*/ 2148 w 5862"/>
                          <a:gd name="connsiteY7" fmla="*/ 710 h 6538"/>
                          <a:gd name="connsiteX8" fmla="*/ 4529 w 5862"/>
                          <a:gd name="connsiteY8" fmla="*/ 43 h 6538"/>
                          <a:gd name="connsiteX9" fmla="*/ 5863 w 5862"/>
                          <a:gd name="connsiteY9" fmla="*/ 2139 h 6538"/>
                          <a:gd name="connsiteX10" fmla="*/ 3195 w 5862"/>
                          <a:gd name="connsiteY10" fmla="*/ 6235 h 6538"/>
                          <a:gd name="connsiteX11" fmla="*/ 2529 w 5862"/>
                          <a:gd name="connsiteY11" fmla="*/ 6425 h 6538"/>
                          <a:gd name="connsiteX12" fmla="*/ 1862 w 5862"/>
                          <a:gd name="connsiteY12" fmla="*/ 6520 h 6538"/>
                          <a:gd name="connsiteX13" fmla="*/ 433 w 5862"/>
                          <a:gd name="connsiteY13" fmla="*/ 5949 h 6538"/>
                          <a:gd name="connsiteX14" fmla="*/ 147 w 5862"/>
                          <a:gd name="connsiteY14" fmla="*/ 3377 h 6538"/>
                          <a:gd name="connsiteX15" fmla="*/ 1195 w 5862"/>
                          <a:gd name="connsiteY15" fmla="*/ 1186 h 6538"/>
                          <a:gd name="connsiteX16" fmla="*/ 3291 w 5862"/>
                          <a:gd name="connsiteY16" fmla="*/ 43 h 65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5862" h="6538">
                            <a:moveTo>
                              <a:pt x="3291" y="43"/>
                            </a:moveTo>
                            <a:cubicBezTo>
                              <a:pt x="2434" y="234"/>
                              <a:pt x="1862" y="805"/>
                              <a:pt x="1481" y="1377"/>
                            </a:cubicBezTo>
                            <a:cubicBezTo>
                              <a:pt x="1100" y="2044"/>
                              <a:pt x="814" y="2806"/>
                              <a:pt x="719" y="3472"/>
                            </a:cubicBezTo>
                            <a:cubicBezTo>
                              <a:pt x="624" y="4139"/>
                              <a:pt x="624" y="4996"/>
                              <a:pt x="1005" y="5473"/>
                            </a:cubicBezTo>
                            <a:cubicBezTo>
                              <a:pt x="1386" y="5949"/>
                              <a:pt x="2052" y="5758"/>
                              <a:pt x="2719" y="5473"/>
                            </a:cubicBezTo>
                            <a:cubicBezTo>
                              <a:pt x="4148" y="4901"/>
                              <a:pt x="5005" y="3568"/>
                              <a:pt x="5196" y="2139"/>
                            </a:cubicBezTo>
                            <a:cubicBezTo>
                              <a:pt x="5291" y="1472"/>
                              <a:pt x="5100" y="615"/>
                              <a:pt x="4434" y="424"/>
                            </a:cubicBezTo>
                            <a:cubicBezTo>
                              <a:pt x="3767" y="139"/>
                              <a:pt x="2910" y="424"/>
                              <a:pt x="2148" y="710"/>
                            </a:cubicBezTo>
                            <a:cubicBezTo>
                              <a:pt x="2815" y="329"/>
                              <a:pt x="3576" y="-147"/>
                              <a:pt x="4529" y="43"/>
                            </a:cubicBezTo>
                            <a:cubicBezTo>
                              <a:pt x="5481" y="329"/>
                              <a:pt x="5863" y="1377"/>
                              <a:pt x="5863" y="2139"/>
                            </a:cubicBezTo>
                            <a:cubicBezTo>
                              <a:pt x="5863" y="3853"/>
                              <a:pt x="4815" y="5473"/>
                              <a:pt x="3195" y="6235"/>
                            </a:cubicBezTo>
                            <a:cubicBezTo>
                              <a:pt x="3005" y="6330"/>
                              <a:pt x="2815" y="6425"/>
                              <a:pt x="2529" y="6425"/>
                            </a:cubicBezTo>
                            <a:cubicBezTo>
                              <a:pt x="2338" y="6520"/>
                              <a:pt x="2052" y="6520"/>
                              <a:pt x="1862" y="6520"/>
                            </a:cubicBezTo>
                            <a:cubicBezTo>
                              <a:pt x="1386" y="6616"/>
                              <a:pt x="814" y="6330"/>
                              <a:pt x="433" y="5949"/>
                            </a:cubicBezTo>
                            <a:cubicBezTo>
                              <a:pt x="-138" y="5092"/>
                              <a:pt x="-43" y="4234"/>
                              <a:pt x="147" y="3377"/>
                            </a:cubicBezTo>
                            <a:cubicBezTo>
                              <a:pt x="338" y="2615"/>
                              <a:pt x="719" y="1853"/>
                              <a:pt x="1195" y="1186"/>
                            </a:cubicBezTo>
                            <a:cubicBezTo>
                              <a:pt x="1671" y="520"/>
                              <a:pt x="2434" y="-52"/>
                              <a:pt x="3291" y="4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40" name="Freeform: Shape 1039">
                        <a:extLst>
                          <a:ext uri="{FF2B5EF4-FFF2-40B4-BE49-F238E27FC236}">
                            <a16:creationId xmlns:a16="http://schemas.microsoft.com/office/drawing/2014/main" id="{7B8F9BE6-F6D5-4D2B-B243-693A27C90A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032" y="3139901"/>
                        <a:ext cx="6998" cy="7825"/>
                      </a:xfrm>
                      <a:custGeom>
                        <a:avLst/>
                        <a:gdLst>
                          <a:gd name="connsiteX0" fmla="*/ 2141 w 6998"/>
                          <a:gd name="connsiteY0" fmla="*/ 7635 h 7825"/>
                          <a:gd name="connsiteX1" fmla="*/ 521 w 6998"/>
                          <a:gd name="connsiteY1" fmla="*/ 6777 h 7825"/>
                          <a:gd name="connsiteX2" fmla="*/ 140 w 6998"/>
                          <a:gd name="connsiteY2" fmla="*/ 3825 h 7825"/>
                          <a:gd name="connsiteX3" fmla="*/ 1379 w 6998"/>
                          <a:gd name="connsiteY3" fmla="*/ 1443 h 7825"/>
                          <a:gd name="connsiteX4" fmla="*/ 3855 w 6998"/>
                          <a:gd name="connsiteY4" fmla="*/ 110 h 7825"/>
                          <a:gd name="connsiteX5" fmla="*/ 5284 w 6998"/>
                          <a:gd name="connsiteY5" fmla="*/ 110 h 7825"/>
                          <a:gd name="connsiteX6" fmla="*/ 6998 w 6998"/>
                          <a:gd name="connsiteY6" fmla="*/ 2777 h 7825"/>
                          <a:gd name="connsiteX7" fmla="*/ 3950 w 6998"/>
                          <a:gd name="connsiteY7" fmla="*/ 7349 h 7825"/>
                          <a:gd name="connsiteX8" fmla="*/ 3284 w 6998"/>
                          <a:gd name="connsiteY8" fmla="*/ 7635 h 7825"/>
                          <a:gd name="connsiteX9" fmla="*/ 2331 w 6998"/>
                          <a:gd name="connsiteY9" fmla="*/ 7825 h 7825"/>
                          <a:gd name="connsiteX10" fmla="*/ 2141 w 6998"/>
                          <a:gd name="connsiteY10" fmla="*/ 7635 h 7825"/>
                          <a:gd name="connsiteX11" fmla="*/ 3093 w 6998"/>
                          <a:gd name="connsiteY11" fmla="*/ 1539 h 7825"/>
                          <a:gd name="connsiteX12" fmla="*/ 2617 w 6998"/>
                          <a:gd name="connsiteY12" fmla="*/ 2205 h 7825"/>
                          <a:gd name="connsiteX13" fmla="*/ 1855 w 6998"/>
                          <a:gd name="connsiteY13" fmla="*/ 4110 h 7825"/>
                          <a:gd name="connsiteX14" fmla="*/ 2045 w 6998"/>
                          <a:gd name="connsiteY14" fmla="*/ 5634 h 7825"/>
                          <a:gd name="connsiteX15" fmla="*/ 3093 w 6998"/>
                          <a:gd name="connsiteY15" fmla="*/ 5444 h 7825"/>
                          <a:gd name="connsiteX16" fmla="*/ 5189 w 6998"/>
                          <a:gd name="connsiteY16" fmla="*/ 2491 h 7825"/>
                          <a:gd name="connsiteX17" fmla="*/ 4712 w 6998"/>
                          <a:gd name="connsiteY17" fmla="*/ 1253 h 7825"/>
                          <a:gd name="connsiteX18" fmla="*/ 3093 w 6998"/>
                          <a:gd name="connsiteY18" fmla="*/ 1539 h 78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</a:cxnLst>
                        <a:rect l="l" t="t" r="r" b="b"/>
                        <a:pathLst>
                          <a:path w="6998" h="7825">
                            <a:moveTo>
                              <a:pt x="2141" y="7635"/>
                            </a:moveTo>
                            <a:cubicBezTo>
                              <a:pt x="1569" y="7635"/>
                              <a:pt x="902" y="7349"/>
                              <a:pt x="521" y="6777"/>
                            </a:cubicBezTo>
                            <a:cubicBezTo>
                              <a:pt x="-145" y="5730"/>
                              <a:pt x="-50" y="4682"/>
                              <a:pt x="140" y="3825"/>
                            </a:cubicBezTo>
                            <a:cubicBezTo>
                              <a:pt x="426" y="2872"/>
                              <a:pt x="807" y="2110"/>
                              <a:pt x="1379" y="1443"/>
                            </a:cubicBezTo>
                            <a:cubicBezTo>
                              <a:pt x="2141" y="586"/>
                              <a:pt x="2998" y="110"/>
                              <a:pt x="3855" y="110"/>
                            </a:cubicBezTo>
                            <a:cubicBezTo>
                              <a:pt x="4331" y="15"/>
                              <a:pt x="4712" y="-81"/>
                              <a:pt x="5284" y="110"/>
                            </a:cubicBezTo>
                            <a:cubicBezTo>
                              <a:pt x="6522" y="491"/>
                              <a:pt x="6998" y="1729"/>
                              <a:pt x="6998" y="2777"/>
                            </a:cubicBezTo>
                            <a:cubicBezTo>
                              <a:pt x="6998" y="4682"/>
                              <a:pt x="5760" y="6587"/>
                              <a:pt x="3950" y="7349"/>
                            </a:cubicBezTo>
                            <a:cubicBezTo>
                              <a:pt x="3760" y="7444"/>
                              <a:pt x="3569" y="7539"/>
                              <a:pt x="3284" y="7635"/>
                            </a:cubicBezTo>
                            <a:cubicBezTo>
                              <a:pt x="2998" y="7730"/>
                              <a:pt x="2712" y="7825"/>
                              <a:pt x="2331" y="7825"/>
                            </a:cubicBezTo>
                            <a:cubicBezTo>
                              <a:pt x="2236" y="7635"/>
                              <a:pt x="2141" y="7635"/>
                              <a:pt x="2141" y="7635"/>
                            </a:cubicBezTo>
                            <a:close/>
                            <a:moveTo>
                              <a:pt x="3093" y="1539"/>
                            </a:moveTo>
                            <a:cubicBezTo>
                              <a:pt x="2903" y="1729"/>
                              <a:pt x="2712" y="2015"/>
                              <a:pt x="2617" y="2205"/>
                            </a:cubicBezTo>
                            <a:cubicBezTo>
                              <a:pt x="2236" y="2777"/>
                              <a:pt x="2045" y="3444"/>
                              <a:pt x="1855" y="4110"/>
                            </a:cubicBezTo>
                            <a:cubicBezTo>
                              <a:pt x="1760" y="4872"/>
                              <a:pt x="1855" y="5444"/>
                              <a:pt x="2045" y="5634"/>
                            </a:cubicBezTo>
                            <a:cubicBezTo>
                              <a:pt x="2141" y="5825"/>
                              <a:pt x="2617" y="5730"/>
                              <a:pt x="3093" y="5444"/>
                            </a:cubicBezTo>
                            <a:cubicBezTo>
                              <a:pt x="4236" y="4968"/>
                              <a:pt x="5093" y="3825"/>
                              <a:pt x="5189" y="2491"/>
                            </a:cubicBezTo>
                            <a:cubicBezTo>
                              <a:pt x="5284" y="2015"/>
                              <a:pt x="5093" y="1443"/>
                              <a:pt x="4712" y="1253"/>
                            </a:cubicBezTo>
                            <a:cubicBezTo>
                              <a:pt x="4331" y="1158"/>
                              <a:pt x="3665" y="1348"/>
                              <a:pt x="3093" y="153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030" name="Graphic 1">
                      <a:extLst>
                        <a:ext uri="{FF2B5EF4-FFF2-40B4-BE49-F238E27FC236}">
                          <a16:creationId xmlns:a16="http://schemas.microsoft.com/office/drawing/2014/main" id="{36096636-47B7-47BD-91E8-7F7FC41B508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8172" y="3140725"/>
                      <a:ext cx="3731" cy="4238"/>
                      <a:chOff x="5958172" y="3140725"/>
                      <a:chExt cx="3731" cy="4238"/>
                    </a:xfrm>
                    <a:solidFill>
                      <a:srgbClr val="3F1900"/>
                    </a:solidFill>
                  </p:grpSpPr>
                  <p:sp>
                    <p:nvSpPr>
                      <p:cNvPr id="1037" name="Freeform: Shape 1036">
                        <a:extLst>
                          <a:ext uri="{FF2B5EF4-FFF2-40B4-BE49-F238E27FC236}">
                            <a16:creationId xmlns:a16="http://schemas.microsoft.com/office/drawing/2014/main" id="{2E658BE9-3188-4771-A89F-F27157C00F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8744" y="3141232"/>
                        <a:ext cx="2649" cy="3255"/>
                      </a:xfrm>
                      <a:custGeom>
                        <a:avLst/>
                        <a:gdLst>
                          <a:gd name="connsiteX0" fmla="*/ 0 w 2649"/>
                          <a:gd name="connsiteY0" fmla="*/ 1350 h 3255"/>
                          <a:gd name="connsiteX1" fmla="*/ 857 w 2649"/>
                          <a:gd name="connsiteY1" fmla="*/ 112 h 3255"/>
                          <a:gd name="connsiteX2" fmla="*/ 2476 w 2649"/>
                          <a:gd name="connsiteY2" fmla="*/ 684 h 3255"/>
                          <a:gd name="connsiteX3" fmla="*/ 2381 w 2649"/>
                          <a:gd name="connsiteY3" fmla="*/ 2303 h 3255"/>
                          <a:gd name="connsiteX4" fmla="*/ 1238 w 2649"/>
                          <a:gd name="connsiteY4" fmla="*/ 3255 h 3255"/>
                          <a:gd name="connsiteX5" fmla="*/ 1810 w 2649"/>
                          <a:gd name="connsiteY5" fmla="*/ 2017 h 3255"/>
                          <a:gd name="connsiteX6" fmla="*/ 1810 w 2649"/>
                          <a:gd name="connsiteY6" fmla="*/ 1065 h 3255"/>
                          <a:gd name="connsiteX7" fmla="*/ 1143 w 2649"/>
                          <a:gd name="connsiteY7" fmla="*/ 684 h 3255"/>
                          <a:gd name="connsiteX8" fmla="*/ 0 w 2649"/>
                          <a:gd name="connsiteY8" fmla="*/ 1350 h 325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649" h="3255">
                            <a:moveTo>
                              <a:pt x="0" y="1350"/>
                            </a:moveTo>
                            <a:cubicBezTo>
                              <a:pt x="0" y="874"/>
                              <a:pt x="286" y="398"/>
                              <a:pt x="857" y="112"/>
                            </a:cubicBezTo>
                            <a:cubicBezTo>
                              <a:pt x="1429" y="-174"/>
                              <a:pt x="2191" y="112"/>
                              <a:pt x="2476" y="684"/>
                            </a:cubicBezTo>
                            <a:cubicBezTo>
                              <a:pt x="2762" y="1255"/>
                              <a:pt x="2667" y="1827"/>
                              <a:pt x="2381" y="2303"/>
                            </a:cubicBezTo>
                            <a:cubicBezTo>
                              <a:pt x="2096" y="2779"/>
                              <a:pt x="1715" y="3065"/>
                              <a:pt x="1238" y="3255"/>
                            </a:cubicBezTo>
                            <a:cubicBezTo>
                              <a:pt x="1429" y="2779"/>
                              <a:pt x="1715" y="2493"/>
                              <a:pt x="1810" y="2017"/>
                            </a:cubicBezTo>
                            <a:cubicBezTo>
                              <a:pt x="1905" y="1636"/>
                              <a:pt x="1905" y="1255"/>
                              <a:pt x="1810" y="1065"/>
                            </a:cubicBezTo>
                            <a:cubicBezTo>
                              <a:pt x="1715" y="779"/>
                              <a:pt x="1429" y="684"/>
                              <a:pt x="1143" y="684"/>
                            </a:cubicBezTo>
                            <a:cubicBezTo>
                              <a:pt x="667" y="684"/>
                              <a:pt x="286" y="969"/>
                              <a:pt x="0" y="135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38" name="Freeform: Shape 1037">
                        <a:extLst>
                          <a:ext uri="{FF2B5EF4-FFF2-40B4-BE49-F238E27FC236}">
                            <a16:creationId xmlns:a16="http://schemas.microsoft.com/office/drawing/2014/main" id="{2D7B7C26-76F3-4B32-B7D5-A764B8A4EBD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8172" y="3140725"/>
                        <a:ext cx="3731" cy="4238"/>
                      </a:xfrm>
                      <a:custGeom>
                        <a:avLst/>
                        <a:gdLst>
                          <a:gd name="connsiteX0" fmla="*/ 1810 w 3731"/>
                          <a:gd name="connsiteY0" fmla="*/ 4239 h 4238"/>
                          <a:gd name="connsiteX1" fmla="*/ 1429 w 3731"/>
                          <a:gd name="connsiteY1" fmla="*/ 4048 h 4238"/>
                          <a:gd name="connsiteX2" fmla="*/ 1333 w 3731"/>
                          <a:gd name="connsiteY2" fmla="*/ 3477 h 4238"/>
                          <a:gd name="connsiteX3" fmla="*/ 1524 w 3731"/>
                          <a:gd name="connsiteY3" fmla="*/ 3000 h 4238"/>
                          <a:gd name="connsiteX4" fmla="*/ 1810 w 3731"/>
                          <a:gd name="connsiteY4" fmla="*/ 2334 h 4238"/>
                          <a:gd name="connsiteX5" fmla="*/ 1810 w 3731"/>
                          <a:gd name="connsiteY5" fmla="*/ 1762 h 4238"/>
                          <a:gd name="connsiteX6" fmla="*/ 1619 w 3731"/>
                          <a:gd name="connsiteY6" fmla="*/ 1667 h 4238"/>
                          <a:gd name="connsiteX7" fmla="*/ 1048 w 3731"/>
                          <a:gd name="connsiteY7" fmla="*/ 2143 h 4238"/>
                          <a:gd name="connsiteX8" fmla="*/ 381 w 3731"/>
                          <a:gd name="connsiteY8" fmla="*/ 2334 h 4238"/>
                          <a:gd name="connsiteX9" fmla="*/ 0 w 3731"/>
                          <a:gd name="connsiteY9" fmla="*/ 1857 h 4238"/>
                          <a:gd name="connsiteX10" fmla="*/ 1143 w 3731"/>
                          <a:gd name="connsiteY10" fmla="*/ 143 h 4238"/>
                          <a:gd name="connsiteX11" fmla="*/ 2477 w 3731"/>
                          <a:gd name="connsiteY11" fmla="*/ 143 h 4238"/>
                          <a:gd name="connsiteX12" fmla="*/ 3524 w 3731"/>
                          <a:gd name="connsiteY12" fmla="*/ 1000 h 4238"/>
                          <a:gd name="connsiteX13" fmla="*/ 3334 w 3731"/>
                          <a:gd name="connsiteY13" fmla="*/ 3096 h 4238"/>
                          <a:gd name="connsiteX14" fmla="*/ 2000 w 3731"/>
                          <a:gd name="connsiteY14" fmla="*/ 4239 h 4238"/>
                          <a:gd name="connsiteX15" fmla="*/ 1810 w 3731"/>
                          <a:gd name="connsiteY15" fmla="*/ 4239 h 42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31" h="4238">
                            <a:moveTo>
                              <a:pt x="1810" y="4239"/>
                            </a:moveTo>
                            <a:cubicBezTo>
                              <a:pt x="1715" y="4239"/>
                              <a:pt x="1524" y="4143"/>
                              <a:pt x="1429" y="4048"/>
                            </a:cubicBezTo>
                            <a:cubicBezTo>
                              <a:pt x="1238" y="3858"/>
                              <a:pt x="1238" y="3667"/>
                              <a:pt x="1333" y="3477"/>
                            </a:cubicBezTo>
                            <a:cubicBezTo>
                              <a:pt x="1429" y="3286"/>
                              <a:pt x="1524" y="3191"/>
                              <a:pt x="1524" y="3000"/>
                            </a:cubicBezTo>
                            <a:cubicBezTo>
                              <a:pt x="1619" y="2715"/>
                              <a:pt x="1715" y="2524"/>
                              <a:pt x="1810" y="2334"/>
                            </a:cubicBezTo>
                            <a:cubicBezTo>
                              <a:pt x="1905" y="1953"/>
                              <a:pt x="1905" y="1762"/>
                              <a:pt x="1810" y="1762"/>
                            </a:cubicBezTo>
                            <a:cubicBezTo>
                              <a:pt x="1810" y="1667"/>
                              <a:pt x="1715" y="1667"/>
                              <a:pt x="1619" y="1667"/>
                            </a:cubicBezTo>
                            <a:cubicBezTo>
                              <a:pt x="1619" y="1667"/>
                              <a:pt x="1429" y="1667"/>
                              <a:pt x="1048" y="2143"/>
                            </a:cubicBezTo>
                            <a:cubicBezTo>
                              <a:pt x="857" y="2334"/>
                              <a:pt x="667" y="2334"/>
                              <a:pt x="381" y="2334"/>
                            </a:cubicBezTo>
                            <a:cubicBezTo>
                              <a:pt x="191" y="2238"/>
                              <a:pt x="0" y="2048"/>
                              <a:pt x="0" y="1857"/>
                            </a:cubicBezTo>
                            <a:cubicBezTo>
                              <a:pt x="0" y="1286"/>
                              <a:pt x="286" y="524"/>
                              <a:pt x="1143" y="143"/>
                            </a:cubicBezTo>
                            <a:cubicBezTo>
                              <a:pt x="1524" y="-48"/>
                              <a:pt x="2000" y="-48"/>
                              <a:pt x="2477" y="143"/>
                            </a:cubicBezTo>
                            <a:cubicBezTo>
                              <a:pt x="2953" y="333"/>
                              <a:pt x="3334" y="619"/>
                              <a:pt x="3524" y="1000"/>
                            </a:cubicBezTo>
                            <a:cubicBezTo>
                              <a:pt x="3905" y="1762"/>
                              <a:pt x="3715" y="2619"/>
                              <a:pt x="3334" y="3096"/>
                            </a:cubicBezTo>
                            <a:cubicBezTo>
                              <a:pt x="3048" y="3572"/>
                              <a:pt x="2572" y="3953"/>
                              <a:pt x="2000" y="4239"/>
                            </a:cubicBezTo>
                            <a:cubicBezTo>
                              <a:pt x="1905" y="4239"/>
                              <a:pt x="1810" y="4239"/>
                              <a:pt x="1810" y="423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031" name="Graphic 1">
                      <a:extLst>
                        <a:ext uri="{FF2B5EF4-FFF2-40B4-BE49-F238E27FC236}">
                          <a16:creationId xmlns:a16="http://schemas.microsoft.com/office/drawing/2014/main" id="{656BD058-FCBC-4114-B0DD-72E4DB1FD4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3088" y="3142892"/>
                      <a:ext cx="4881" cy="2833"/>
                      <a:chOff x="5963088" y="3142892"/>
                      <a:chExt cx="4881" cy="2833"/>
                    </a:xfrm>
                    <a:solidFill>
                      <a:srgbClr val="3F1900"/>
                    </a:solidFill>
                  </p:grpSpPr>
                  <p:sp>
                    <p:nvSpPr>
                      <p:cNvPr id="1035" name="Freeform: Shape 1034">
                        <a:extLst>
                          <a:ext uri="{FF2B5EF4-FFF2-40B4-BE49-F238E27FC236}">
                            <a16:creationId xmlns:a16="http://schemas.microsoft.com/office/drawing/2014/main" id="{D1D17E23-49BB-4D35-8286-E71ACF9D3E6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697" y="3143463"/>
                        <a:ext cx="3669" cy="1786"/>
                      </a:xfrm>
                      <a:custGeom>
                        <a:avLst/>
                        <a:gdLst>
                          <a:gd name="connsiteX0" fmla="*/ 3429 w 3669"/>
                          <a:gd name="connsiteY0" fmla="*/ 1787 h 1786"/>
                          <a:gd name="connsiteX1" fmla="*/ 3048 w 3669"/>
                          <a:gd name="connsiteY1" fmla="*/ 834 h 1786"/>
                          <a:gd name="connsiteX2" fmla="*/ 2191 w 3669"/>
                          <a:gd name="connsiteY2" fmla="*/ 834 h 1786"/>
                          <a:gd name="connsiteX3" fmla="*/ 0 w 3669"/>
                          <a:gd name="connsiteY3" fmla="*/ 1787 h 1786"/>
                          <a:gd name="connsiteX4" fmla="*/ 762 w 3669"/>
                          <a:gd name="connsiteY4" fmla="*/ 739 h 1786"/>
                          <a:gd name="connsiteX5" fmla="*/ 2000 w 3669"/>
                          <a:gd name="connsiteY5" fmla="*/ 72 h 1786"/>
                          <a:gd name="connsiteX6" fmla="*/ 3524 w 3669"/>
                          <a:gd name="connsiteY6" fmla="*/ 453 h 1786"/>
                          <a:gd name="connsiteX7" fmla="*/ 3429 w 3669"/>
                          <a:gd name="connsiteY7" fmla="*/ 1787 h 17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3669" h="1786">
                            <a:moveTo>
                              <a:pt x="3429" y="1787"/>
                            </a:moveTo>
                            <a:cubicBezTo>
                              <a:pt x="3334" y="1406"/>
                              <a:pt x="3239" y="929"/>
                              <a:pt x="3048" y="834"/>
                            </a:cubicBezTo>
                            <a:cubicBezTo>
                              <a:pt x="2857" y="739"/>
                              <a:pt x="2572" y="739"/>
                              <a:pt x="2191" y="834"/>
                            </a:cubicBezTo>
                            <a:cubicBezTo>
                              <a:pt x="1524" y="1025"/>
                              <a:pt x="762" y="1310"/>
                              <a:pt x="0" y="1787"/>
                            </a:cubicBezTo>
                            <a:cubicBezTo>
                              <a:pt x="95" y="1310"/>
                              <a:pt x="381" y="1025"/>
                              <a:pt x="762" y="739"/>
                            </a:cubicBezTo>
                            <a:cubicBezTo>
                              <a:pt x="1143" y="453"/>
                              <a:pt x="1524" y="263"/>
                              <a:pt x="2000" y="72"/>
                            </a:cubicBezTo>
                            <a:cubicBezTo>
                              <a:pt x="2381" y="-23"/>
                              <a:pt x="3143" y="-118"/>
                              <a:pt x="3524" y="453"/>
                            </a:cubicBezTo>
                            <a:cubicBezTo>
                              <a:pt x="3810" y="929"/>
                              <a:pt x="3620" y="1406"/>
                              <a:pt x="3429" y="1787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36" name="Freeform: Shape 1035">
                        <a:extLst>
                          <a:ext uri="{FF2B5EF4-FFF2-40B4-BE49-F238E27FC236}">
                            <a16:creationId xmlns:a16="http://schemas.microsoft.com/office/drawing/2014/main" id="{29D2D342-F58D-489E-B4DA-7C45F35A3F7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088" y="3142892"/>
                        <a:ext cx="4881" cy="2833"/>
                      </a:xfrm>
                      <a:custGeom>
                        <a:avLst/>
                        <a:gdLst>
                          <a:gd name="connsiteX0" fmla="*/ 4038 w 4881"/>
                          <a:gd name="connsiteY0" fmla="*/ 2834 h 2833"/>
                          <a:gd name="connsiteX1" fmla="*/ 3943 w 4881"/>
                          <a:gd name="connsiteY1" fmla="*/ 2834 h 2833"/>
                          <a:gd name="connsiteX2" fmla="*/ 3466 w 4881"/>
                          <a:gd name="connsiteY2" fmla="*/ 2357 h 2833"/>
                          <a:gd name="connsiteX3" fmla="*/ 3466 w 4881"/>
                          <a:gd name="connsiteY3" fmla="*/ 2357 h 2833"/>
                          <a:gd name="connsiteX4" fmla="*/ 3276 w 4881"/>
                          <a:gd name="connsiteY4" fmla="*/ 1691 h 2833"/>
                          <a:gd name="connsiteX5" fmla="*/ 2895 w 4881"/>
                          <a:gd name="connsiteY5" fmla="*/ 1786 h 2833"/>
                          <a:gd name="connsiteX6" fmla="*/ 895 w 4881"/>
                          <a:gd name="connsiteY6" fmla="*/ 2738 h 2833"/>
                          <a:gd name="connsiteX7" fmla="*/ 228 w 4881"/>
                          <a:gd name="connsiteY7" fmla="*/ 2738 h 2833"/>
                          <a:gd name="connsiteX8" fmla="*/ 37 w 4881"/>
                          <a:gd name="connsiteY8" fmla="*/ 2167 h 2833"/>
                          <a:gd name="connsiteX9" fmla="*/ 990 w 4881"/>
                          <a:gd name="connsiteY9" fmla="*/ 833 h 2833"/>
                          <a:gd name="connsiteX10" fmla="*/ 2419 w 4881"/>
                          <a:gd name="connsiteY10" fmla="*/ 71 h 2833"/>
                          <a:gd name="connsiteX11" fmla="*/ 4609 w 4881"/>
                          <a:gd name="connsiteY11" fmla="*/ 643 h 2833"/>
                          <a:gd name="connsiteX12" fmla="*/ 4514 w 4881"/>
                          <a:gd name="connsiteY12" fmla="*/ 2548 h 2833"/>
                          <a:gd name="connsiteX13" fmla="*/ 4038 w 4881"/>
                          <a:gd name="connsiteY13" fmla="*/ 2834 h 28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</a:cxnLst>
                        <a:rect l="l" t="t" r="r" b="b"/>
                        <a:pathLst>
                          <a:path w="4881" h="2833">
                            <a:moveTo>
                              <a:pt x="4038" y="2834"/>
                            </a:moveTo>
                            <a:cubicBezTo>
                              <a:pt x="4038" y="2834"/>
                              <a:pt x="3943" y="2834"/>
                              <a:pt x="3943" y="2834"/>
                            </a:cubicBezTo>
                            <a:cubicBezTo>
                              <a:pt x="3752" y="2834"/>
                              <a:pt x="3562" y="2643"/>
                              <a:pt x="3466" y="2357"/>
                            </a:cubicBezTo>
                            <a:lnTo>
                              <a:pt x="3466" y="2357"/>
                            </a:lnTo>
                            <a:cubicBezTo>
                              <a:pt x="3466" y="2167"/>
                              <a:pt x="3371" y="1881"/>
                              <a:pt x="3276" y="1691"/>
                            </a:cubicBezTo>
                            <a:cubicBezTo>
                              <a:pt x="3276" y="1691"/>
                              <a:pt x="3085" y="1691"/>
                              <a:pt x="2895" y="1786"/>
                            </a:cubicBezTo>
                            <a:cubicBezTo>
                              <a:pt x="2228" y="1976"/>
                              <a:pt x="1561" y="2262"/>
                              <a:pt x="895" y="2738"/>
                            </a:cubicBezTo>
                            <a:cubicBezTo>
                              <a:pt x="704" y="2834"/>
                              <a:pt x="418" y="2834"/>
                              <a:pt x="228" y="2738"/>
                            </a:cubicBezTo>
                            <a:cubicBezTo>
                              <a:pt x="37" y="2643"/>
                              <a:pt x="-58" y="2357"/>
                              <a:pt x="37" y="2167"/>
                            </a:cubicBezTo>
                            <a:cubicBezTo>
                              <a:pt x="133" y="1691"/>
                              <a:pt x="418" y="1214"/>
                              <a:pt x="990" y="833"/>
                            </a:cubicBezTo>
                            <a:cubicBezTo>
                              <a:pt x="1371" y="452"/>
                              <a:pt x="1847" y="262"/>
                              <a:pt x="2419" y="71"/>
                            </a:cubicBezTo>
                            <a:cubicBezTo>
                              <a:pt x="3466" y="-119"/>
                              <a:pt x="4133" y="71"/>
                              <a:pt x="4609" y="643"/>
                            </a:cubicBezTo>
                            <a:cubicBezTo>
                              <a:pt x="5181" y="1595"/>
                              <a:pt x="4705" y="2262"/>
                              <a:pt x="4514" y="2548"/>
                            </a:cubicBezTo>
                            <a:cubicBezTo>
                              <a:pt x="4419" y="2738"/>
                              <a:pt x="4228" y="2834"/>
                              <a:pt x="4038" y="2834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032" name="Graphic 1">
                      <a:extLst>
                        <a:ext uri="{FF2B5EF4-FFF2-40B4-BE49-F238E27FC236}">
                          <a16:creationId xmlns:a16="http://schemas.microsoft.com/office/drawing/2014/main" id="{A85695F3-5DD6-4BF0-BFE5-17DD7E3D81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2774" y="3139535"/>
                      <a:ext cx="2994" cy="4095"/>
                      <a:chOff x="5962774" y="3139535"/>
                      <a:chExt cx="2994" cy="4095"/>
                    </a:xfrm>
                    <a:solidFill>
                      <a:srgbClr val="3F1900"/>
                    </a:solidFill>
                  </p:grpSpPr>
                  <p:sp>
                    <p:nvSpPr>
                      <p:cNvPr id="1033" name="Freeform: Shape 1032">
                        <a:extLst>
                          <a:ext uri="{FF2B5EF4-FFF2-40B4-BE49-F238E27FC236}">
                            <a16:creationId xmlns:a16="http://schemas.microsoft.com/office/drawing/2014/main" id="{A2DAE463-7C2C-48D6-8665-5917570AB5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365" y="3140106"/>
                        <a:ext cx="1951" cy="3047"/>
                      </a:xfrm>
                      <a:custGeom>
                        <a:avLst/>
                        <a:gdLst>
                          <a:gd name="connsiteX0" fmla="*/ 141 w 1951"/>
                          <a:gd name="connsiteY0" fmla="*/ 3048 h 3047"/>
                          <a:gd name="connsiteX1" fmla="*/ 332 w 1951"/>
                          <a:gd name="connsiteY1" fmla="*/ 1143 h 3047"/>
                          <a:gd name="connsiteX2" fmla="*/ 999 w 1951"/>
                          <a:gd name="connsiteY2" fmla="*/ 381 h 3047"/>
                          <a:gd name="connsiteX3" fmla="*/ 1951 w 1951"/>
                          <a:gd name="connsiteY3" fmla="*/ 0 h 3047"/>
                          <a:gd name="connsiteX4" fmla="*/ 1094 w 1951"/>
                          <a:gd name="connsiteY4" fmla="*/ 1524 h 3047"/>
                          <a:gd name="connsiteX5" fmla="*/ 141 w 1951"/>
                          <a:gd name="connsiteY5" fmla="*/ 3048 h 30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951" h="3047">
                            <a:moveTo>
                              <a:pt x="141" y="3048"/>
                            </a:moveTo>
                            <a:cubicBezTo>
                              <a:pt x="-144" y="2381"/>
                              <a:pt x="46" y="1714"/>
                              <a:pt x="332" y="1143"/>
                            </a:cubicBezTo>
                            <a:cubicBezTo>
                              <a:pt x="522" y="857"/>
                              <a:pt x="713" y="571"/>
                              <a:pt x="999" y="381"/>
                            </a:cubicBezTo>
                            <a:cubicBezTo>
                              <a:pt x="1284" y="190"/>
                              <a:pt x="1570" y="0"/>
                              <a:pt x="1951" y="0"/>
                            </a:cubicBezTo>
                            <a:cubicBezTo>
                              <a:pt x="1570" y="571"/>
                              <a:pt x="1380" y="1048"/>
                              <a:pt x="1094" y="1524"/>
                            </a:cubicBezTo>
                            <a:cubicBezTo>
                              <a:pt x="808" y="2000"/>
                              <a:pt x="522" y="2477"/>
                              <a:pt x="141" y="304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34" name="Freeform: Shape 1033">
                        <a:extLst>
                          <a:ext uri="{FF2B5EF4-FFF2-40B4-BE49-F238E27FC236}">
                            <a16:creationId xmlns:a16="http://schemas.microsoft.com/office/drawing/2014/main" id="{DA459EEB-9473-4CAA-BF24-BECB708EC3A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2774" y="3139535"/>
                        <a:ext cx="2994" cy="4095"/>
                      </a:xfrm>
                      <a:custGeom>
                        <a:avLst/>
                        <a:gdLst>
                          <a:gd name="connsiteX0" fmla="*/ 732 w 2994"/>
                          <a:gd name="connsiteY0" fmla="*/ 4096 h 4095"/>
                          <a:gd name="connsiteX1" fmla="*/ 732 w 2994"/>
                          <a:gd name="connsiteY1" fmla="*/ 4096 h 4095"/>
                          <a:gd name="connsiteX2" fmla="*/ 161 w 2994"/>
                          <a:gd name="connsiteY2" fmla="*/ 3715 h 4095"/>
                          <a:gd name="connsiteX3" fmla="*/ 447 w 2994"/>
                          <a:gd name="connsiteY3" fmla="*/ 1429 h 4095"/>
                          <a:gd name="connsiteX4" fmla="*/ 1208 w 2994"/>
                          <a:gd name="connsiteY4" fmla="*/ 476 h 4095"/>
                          <a:gd name="connsiteX5" fmla="*/ 2447 w 2994"/>
                          <a:gd name="connsiteY5" fmla="*/ 0 h 4095"/>
                          <a:gd name="connsiteX6" fmla="*/ 2447 w 2994"/>
                          <a:gd name="connsiteY6" fmla="*/ 0 h 4095"/>
                          <a:gd name="connsiteX7" fmla="*/ 2923 w 2994"/>
                          <a:gd name="connsiteY7" fmla="*/ 286 h 4095"/>
                          <a:gd name="connsiteX8" fmla="*/ 2923 w 2994"/>
                          <a:gd name="connsiteY8" fmla="*/ 857 h 4095"/>
                          <a:gd name="connsiteX9" fmla="*/ 2447 w 2994"/>
                          <a:gd name="connsiteY9" fmla="*/ 1810 h 4095"/>
                          <a:gd name="connsiteX10" fmla="*/ 2161 w 2994"/>
                          <a:gd name="connsiteY10" fmla="*/ 2381 h 4095"/>
                          <a:gd name="connsiteX11" fmla="*/ 2066 w 2994"/>
                          <a:gd name="connsiteY11" fmla="*/ 2572 h 4095"/>
                          <a:gd name="connsiteX12" fmla="*/ 1113 w 2994"/>
                          <a:gd name="connsiteY12" fmla="*/ 4001 h 4095"/>
                          <a:gd name="connsiteX13" fmla="*/ 732 w 2994"/>
                          <a:gd name="connsiteY13" fmla="*/ 4096 h 40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</a:cxnLst>
                        <a:rect l="l" t="t" r="r" b="b"/>
                        <a:pathLst>
                          <a:path w="2994" h="4095">
                            <a:moveTo>
                              <a:pt x="732" y="4096"/>
                            </a:moveTo>
                            <a:cubicBezTo>
                              <a:pt x="732" y="4096"/>
                              <a:pt x="732" y="4096"/>
                              <a:pt x="732" y="4096"/>
                            </a:cubicBezTo>
                            <a:cubicBezTo>
                              <a:pt x="447" y="4096"/>
                              <a:pt x="256" y="3905"/>
                              <a:pt x="161" y="3715"/>
                            </a:cubicBezTo>
                            <a:cubicBezTo>
                              <a:pt x="-125" y="3048"/>
                              <a:pt x="-30" y="2191"/>
                              <a:pt x="447" y="1429"/>
                            </a:cubicBezTo>
                            <a:cubicBezTo>
                              <a:pt x="637" y="1143"/>
                              <a:pt x="827" y="762"/>
                              <a:pt x="1208" y="476"/>
                            </a:cubicBezTo>
                            <a:cubicBezTo>
                              <a:pt x="1589" y="191"/>
                              <a:pt x="2066" y="0"/>
                              <a:pt x="2447" y="0"/>
                            </a:cubicBezTo>
                            <a:cubicBezTo>
                              <a:pt x="2447" y="0"/>
                              <a:pt x="2447" y="0"/>
                              <a:pt x="2447" y="0"/>
                            </a:cubicBezTo>
                            <a:cubicBezTo>
                              <a:pt x="2637" y="0"/>
                              <a:pt x="2828" y="95"/>
                              <a:pt x="2923" y="286"/>
                            </a:cubicBezTo>
                            <a:cubicBezTo>
                              <a:pt x="3018" y="476"/>
                              <a:pt x="3018" y="667"/>
                              <a:pt x="2923" y="857"/>
                            </a:cubicBezTo>
                            <a:cubicBezTo>
                              <a:pt x="2732" y="1238"/>
                              <a:pt x="2542" y="1524"/>
                              <a:pt x="2447" y="1810"/>
                            </a:cubicBezTo>
                            <a:cubicBezTo>
                              <a:pt x="2351" y="2000"/>
                              <a:pt x="2256" y="2191"/>
                              <a:pt x="2161" y="2381"/>
                            </a:cubicBezTo>
                            <a:lnTo>
                              <a:pt x="2066" y="2572"/>
                            </a:lnTo>
                            <a:cubicBezTo>
                              <a:pt x="1780" y="3048"/>
                              <a:pt x="1494" y="3524"/>
                              <a:pt x="1113" y="4001"/>
                            </a:cubicBezTo>
                            <a:cubicBezTo>
                              <a:pt x="1113" y="4001"/>
                              <a:pt x="923" y="4096"/>
                              <a:pt x="732" y="409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958" name="Graphic 1">
                    <a:extLst>
                      <a:ext uri="{FF2B5EF4-FFF2-40B4-BE49-F238E27FC236}">
                        <a16:creationId xmlns:a16="http://schemas.microsoft.com/office/drawing/2014/main" id="{2D0FDC31-A4E9-4BB4-AABA-A401C5550DCF}"/>
                      </a:ext>
                    </a:extLst>
                  </p:cNvPr>
                  <p:cNvGrpSpPr/>
                  <p:nvPr/>
                </p:nvGrpSpPr>
                <p:grpSpPr>
                  <a:xfrm>
                    <a:off x="5953124" y="3149726"/>
                    <a:ext cx="17907" cy="8382"/>
                    <a:chOff x="5953124" y="3149726"/>
                    <a:chExt cx="17907" cy="8382"/>
                  </a:xfrm>
                  <a:solidFill>
                    <a:srgbClr val="3F1900"/>
                  </a:solidFill>
                </p:grpSpPr>
                <p:grpSp>
                  <p:nvGrpSpPr>
                    <p:cNvPr id="1008" name="Graphic 1">
                      <a:extLst>
                        <a:ext uri="{FF2B5EF4-FFF2-40B4-BE49-F238E27FC236}">
                          <a16:creationId xmlns:a16="http://schemas.microsoft.com/office/drawing/2014/main" id="{776BCA6F-A739-45D9-B6F5-9FA4273CC03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3124" y="3151060"/>
                      <a:ext cx="17907" cy="5619"/>
                      <a:chOff x="5953124" y="3151060"/>
                      <a:chExt cx="17907" cy="5619"/>
                    </a:xfrm>
                    <a:solidFill>
                      <a:srgbClr val="3F1900"/>
                    </a:solidFill>
                  </p:grpSpPr>
                  <p:sp>
                    <p:nvSpPr>
                      <p:cNvPr id="1027" name="Freeform: Shape 1026">
                        <a:extLst>
                          <a:ext uri="{FF2B5EF4-FFF2-40B4-BE49-F238E27FC236}">
                            <a16:creationId xmlns:a16="http://schemas.microsoft.com/office/drawing/2014/main" id="{D1716133-77DC-4F1D-9857-A3BC936980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3696" y="3151632"/>
                        <a:ext cx="16859" cy="4609"/>
                      </a:xfrm>
                      <a:custGeom>
                        <a:avLst/>
                        <a:gdLst>
                          <a:gd name="connsiteX0" fmla="*/ 4572 w 16859"/>
                          <a:gd name="connsiteY0" fmla="*/ 2381 h 4609"/>
                          <a:gd name="connsiteX1" fmla="*/ 7239 w 16859"/>
                          <a:gd name="connsiteY1" fmla="*/ 952 h 4609"/>
                          <a:gd name="connsiteX2" fmla="*/ 10382 w 16859"/>
                          <a:gd name="connsiteY2" fmla="*/ 667 h 4609"/>
                          <a:gd name="connsiteX3" fmla="*/ 16573 w 16859"/>
                          <a:gd name="connsiteY3" fmla="*/ 1619 h 4609"/>
                          <a:gd name="connsiteX4" fmla="*/ 16859 w 16859"/>
                          <a:gd name="connsiteY4" fmla="*/ 2000 h 4609"/>
                          <a:gd name="connsiteX5" fmla="*/ 16764 w 16859"/>
                          <a:gd name="connsiteY5" fmla="*/ 2095 h 4609"/>
                          <a:gd name="connsiteX6" fmla="*/ 12859 w 16859"/>
                          <a:gd name="connsiteY6" fmla="*/ 4001 h 4609"/>
                          <a:gd name="connsiteX7" fmla="*/ 8572 w 16859"/>
                          <a:gd name="connsiteY7" fmla="*/ 4191 h 4609"/>
                          <a:gd name="connsiteX8" fmla="*/ 4477 w 16859"/>
                          <a:gd name="connsiteY8" fmla="*/ 3429 h 4609"/>
                          <a:gd name="connsiteX9" fmla="*/ 571 w 16859"/>
                          <a:gd name="connsiteY9" fmla="*/ 4572 h 4609"/>
                          <a:gd name="connsiteX10" fmla="*/ 571 w 16859"/>
                          <a:gd name="connsiteY10" fmla="*/ 4572 h 4609"/>
                          <a:gd name="connsiteX11" fmla="*/ 191 w 16859"/>
                          <a:gd name="connsiteY11" fmla="*/ 4382 h 4609"/>
                          <a:gd name="connsiteX12" fmla="*/ 191 w 16859"/>
                          <a:gd name="connsiteY12" fmla="*/ 4191 h 4609"/>
                          <a:gd name="connsiteX13" fmla="*/ 0 w 16859"/>
                          <a:gd name="connsiteY13" fmla="*/ 190 h 4609"/>
                          <a:gd name="connsiteX14" fmla="*/ 0 w 16859"/>
                          <a:gd name="connsiteY14" fmla="*/ 190 h 4609"/>
                          <a:gd name="connsiteX15" fmla="*/ 191 w 16859"/>
                          <a:gd name="connsiteY15" fmla="*/ 0 h 4609"/>
                          <a:gd name="connsiteX16" fmla="*/ 286 w 16859"/>
                          <a:gd name="connsiteY16" fmla="*/ 0 h 4609"/>
                          <a:gd name="connsiteX17" fmla="*/ 2857 w 16859"/>
                          <a:gd name="connsiteY17" fmla="*/ 667 h 4609"/>
                          <a:gd name="connsiteX18" fmla="*/ 4000 w 16859"/>
                          <a:gd name="connsiteY18" fmla="*/ 1333 h 4609"/>
                          <a:gd name="connsiteX19" fmla="*/ 4572 w 16859"/>
                          <a:gd name="connsiteY19" fmla="*/ 2381 h 4609"/>
                          <a:gd name="connsiteX20" fmla="*/ 4572 w 16859"/>
                          <a:gd name="connsiteY20" fmla="*/ 2381 h 4609"/>
                          <a:gd name="connsiteX21" fmla="*/ 3905 w 16859"/>
                          <a:gd name="connsiteY21" fmla="*/ 1429 h 4609"/>
                          <a:gd name="connsiteX22" fmla="*/ 2667 w 16859"/>
                          <a:gd name="connsiteY22" fmla="*/ 857 h 4609"/>
                          <a:gd name="connsiteX23" fmla="*/ 95 w 16859"/>
                          <a:gd name="connsiteY23" fmla="*/ 381 h 4609"/>
                          <a:gd name="connsiteX24" fmla="*/ 381 w 16859"/>
                          <a:gd name="connsiteY24" fmla="*/ 95 h 4609"/>
                          <a:gd name="connsiteX25" fmla="*/ 762 w 16859"/>
                          <a:gd name="connsiteY25" fmla="*/ 4286 h 4609"/>
                          <a:gd name="connsiteX26" fmla="*/ 381 w 16859"/>
                          <a:gd name="connsiteY26" fmla="*/ 3905 h 4609"/>
                          <a:gd name="connsiteX27" fmla="*/ 4477 w 16859"/>
                          <a:gd name="connsiteY27" fmla="*/ 2572 h 4609"/>
                          <a:gd name="connsiteX28" fmla="*/ 8668 w 16859"/>
                          <a:gd name="connsiteY28" fmla="*/ 3238 h 4609"/>
                          <a:gd name="connsiteX29" fmla="*/ 12859 w 16859"/>
                          <a:gd name="connsiteY29" fmla="*/ 3143 h 4609"/>
                          <a:gd name="connsiteX30" fmla="*/ 16288 w 16859"/>
                          <a:gd name="connsiteY30" fmla="*/ 1619 h 4609"/>
                          <a:gd name="connsiteX31" fmla="*/ 16478 w 16859"/>
                          <a:gd name="connsiteY31" fmla="*/ 2095 h 4609"/>
                          <a:gd name="connsiteX32" fmla="*/ 10477 w 16859"/>
                          <a:gd name="connsiteY32" fmla="*/ 952 h 4609"/>
                          <a:gd name="connsiteX33" fmla="*/ 7334 w 16859"/>
                          <a:gd name="connsiteY33" fmla="*/ 1143 h 4609"/>
                          <a:gd name="connsiteX34" fmla="*/ 4572 w 16859"/>
                          <a:gd name="connsiteY34" fmla="*/ 2381 h 460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</a:cxnLst>
                        <a:rect l="l" t="t" r="r" b="b"/>
                        <a:pathLst>
                          <a:path w="16859" h="4609">
                            <a:moveTo>
                              <a:pt x="4572" y="2381"/>
                            </a:moveTo>
                            <a:cubicBezTo>
                              <a:pt x="5239" y="1619"/>
                              <a:pt x="6286" y="1143"/>
                              <a:pt x="7239" y="952"/>
                            </a:cubicBezTo>
                            <a:cubicBezTo>
                              <a:pt x="8287" y="667"/>
                              <a:pt x="9334" y="667"/>
                              <a:pt x="10382" y="667"/>
                            </a:cubicBezTo>
                            <a:cubicBezTo>
                              <a:pt x="12478" y="762"/>
                              <a:pt x="14573" y="1048"/>
                              <a:pt x="16573" y="1619"/>
                            </a:cubicBezTo>
                            <a:cubicBezTo>
                              <a:pt x="16764" y="1714"/>
                              <a:pt x="16859" y="1905"/>
                              <a:pt x="16859" y="2000"/>
                            </a:cubicBezTo>
                            <a:cubicBezTo>
                              <a:pt x="16859" y="2000"/>
                              <a:pt x="16859" y="2095"/>
                              <a:pt x="16764" y="2095"/>
                            </a:cubicBezTo>
                            <a:cubicBezTo>
                              <a:pt x="15811" y="3429"/>
                              <a:pt x="14192" y="3810"/>
                              <a:pt x="12859" y="4001"/>
                            </a:cubicBezTo>
                            <a:cubicBezTo>
                              <a:pt x="11430" y="4191"/>
                              <a:pt x="10001" y="4191"/>
                              <a:pt x="8572" y="4191"/>
                            </a:cubicBezTo>
                            <a:cubicBezTo>
                              <a:pt x="7048" y="4191"/>
                              <a:pt x="5715" y="3238"/>
                              <a:pt x="4477" y="3429"/>
                            </a:cubicBezTo>
                            <a:cubicBezTo>
                              <a:pt x="3143" y="3620"/>
                              <a:pt x="1810" y="4096"/>
                              <a:pt x="571" y="4572"/>
                            </a:cubicBezTo>
                            <a:lnTo>
                              <a:pt x="571" y="4572"/>
                            </a:lnTo>
                            <a:cubicBezTo>
                              <a:pt x="381" y="4667"/>
                              <a:pt x="191" y="4572"/>
                              <a:pt x="191" y="4382"/>
                            </a:cubicBezTo>
                            <a:cubicBezTo>
                              <a:pt x="191" y="4286"/>
                              <a:pt x="191" y="4286"/>
                              <a:pt x="191" y="4191"/>
                            </a:cubicBezTo>
                            <a:cubicBezTo>
                              <a:pt x="571" y="2953"/>
                              <a:pt x="286" y="1524"/>
                              <a:pt x="0" y="190"/>
                            </a:cubicBezTo>
                            <a:lnTo>
                              <a:pt x="0" y="190"/>
                            </a:lnTo>
                            <a:cubicBezTo>
                              <a:pt x="0" y="95"/>
                              <a:pt x="95" y="0"/>
                              <a:pt x="191" y="0"/>
                            </a:cubicBezTo>
                            <a:cubicBezTo>
                              <a:pt x="191" y="0"/>
                              <a:pt x="286" y="0"/>
                              <a:pt x="286" y="0"/>
                            </a:cubicBezTo>
                            <a:cubicBezTo>
                              <a:pt x="1143" y="190"/>
                              <a:pt x="2000" y="381"/>
                              <a:pt x="2857" y="667"/>
                            </a:cubicBezTo>
                            <a:cubicBezTo>
                              <a:pt x="3239" y="857"/>
                              <a:pt x="3715" y="1048"/>
                              <a:pt x="4000" y="1333"/>
                            </a:cubicBezTo>
                            <a:cubicBezTo>
                              <a:pt x="4286" y="1524"/>
                              <a:pt x="4572" y="1905"/>
                              <a:pt x="4572" y="2381"/>
                            </a:cubicBezTo>
                            <a:close/>
                            <a:moveTo>
                              <a:pt x="4572" y="2381"/>
                            </a:moveTo>
                            <a:cubicBezTo>
                              <a:pt x="4572" y="1905"/>
                              <a:pt x="4191" y="1619"/>
                              <a:pt x="3905" y="1429"/>
                            </a:cubicBezTo>
                            <a:cubicBezTo>
                              <a:pt x="3524" y="1143"/>
                              <a:pt x="3143" y="952"/>
                              <a:pt x="2667" y="857"/>
                            </a:cubicBezTo>
                            <a:cubicBezTo>
                              <a:pt x="1810" y="571"/>
                              <a:pt x="952" y="476"/>
                              <a:pt x="95" y="381"/>
                            </a:cubicBezTo>
                            <a:lnTo>
                              <a:pt x="381" y="95"/>
                            </a:lnTo>
                            <a:cubicBezTo>
                              <a:pt x="667" y="1429"/>
                              <a:pt x="1048" y="2857"/>
                              <a:pt x="762" y="4286"/>
                            </a:cubicBezTo>
                            <a:lnTo>
                              <a:pt x="381" y="3905"/>
                            </a:lnTo>
                            <a:cubicBezTo>
                              <a:pt x="1715" y="3334"/>
                              <a:pt x="2953" y="2857"/>
                              <a:pt x="4477" y="2572"/>
                            </a:cubicBezTo>
                            <a:cubicBezTo>
                              <a:pt x="6096" y="2381"/>
                              <a:pt x="7334" y="3334"/>
                              <a:pt x="8668" y="3238"/>
                            </a:cubicBezTo>
                            <a:cubicBezTo>
                              <a:pt x="10096" y="3238"/>
                              <a:pt x="11430" y="3334"/>
                              <a:pt x="12859" y="3143"/>
                            </a:cubicBezTo>
                            <a:cubicBezTo>
                              <a:pt x="14192" y="2953"/>
                              <a:pt x="15621" y="2572"/>
                              <a:pt x="16288" y="1619"/>
                            </a:cubicBezTo>
                            <a:lnTo>
                              <a:pt x="16478" y="2095"/>
                            </a:lnTo>
                            <a:cubicBezTo>
                              <a:pt x="14573" y="1524"/>
                              <a:pt x="12478" y="1143"/>
                              <a:pt x="10477" y="952"/>
                            </a:cubicBezTo>
                            <a:cubicBezTo>
                              <a:pt x="9334" y="1048"/>
                              <a:pt x="8287" y="1048"/>
                              <a:pt x="7334" y="1143"/>
                            </a:cubicBezTo>
                            <a:cubicBezTo>
                              <a:pt x="6286" y="1333"/>
                              <a:pt x="5334" y="1714"/>
                              <a:pt x="4572" y="23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28" name="Freeform: Shape 1027">
                        <a:extLst>
                          <a:ext uri="{FF2B5EF4-FFF2-40B4-BE49-F238E27FC236}">
                            <a16:creationId xmlns:a16="http://schemas.microsoft.com/office/drawing/2014/main" id="{2AB2055A-11AE-4A95-A628-EFAC26F6EC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3124" y="3151060"/>
                        <a:ext cx="17907" cy="5619"/>
                      </a:xfrm>
                      <a:custGeom>
                        <a:avLst/>
                        <a:gdLst>
                          <a:gd name="connsiteX0" fmla="*/ 1048 w 17907"/>
                          <a:gd name="connsiteY0" fmla="*/ 5620 h 5619"/>
                          <a:gd name="connsiteX1" fmla="*/ 191 w 17907"/>
                          <a:gd name="connsiteY1" fmla="*/ 5048 h 5619"/>
                          <a:gd name="connsiteX2" fmla="*/ 191 w 17907"/>
                          <a:gd name="connsiteY2" fmla="*/ 4572 h 5619"/>
                          <a:gd name="connsiteX3" fmla="*/ 95 w 17907"/>
                          <a:gd name="connsiteY3" fmla="*/ 1048 h 5619"/>
                          <a:gd name="connsiteX4" fmla="*/ 0 w 17907"/>
                          <a:gd name="connsiteY4" fmla="*/ 857 h 5619"/>
                          <a:gd name="connsiteX5" fmla="*/ 95 w 17907"/>
                          <a:gd name="connsiteY5" fmla="*/ 286 h 5619"/>
                          <a:gd name="connsiteX6" fmla="*/ 572 w 17907"/>
                          <a:gd name="connsiteY6" fmla="*/ 0 h 5619"/>
                          <a:gd name="connsiteX7" fmla="*/ 857 w 17907"/>
                          <a:gd name="connsiteY7" fmla="*/ 0 h 5619"/>
                          <a:gd name="connsiteX8" fmla="*/ 3524 w 17907"/>
                          <a:gd name="connsiteY8" fmla="*/ 762 h 5619"/>
                          <a:gd name="connsiteX9" fmla="*/ 4858 w 17907"/>
                          <a:gd name="connsiteY9" fmla="*/ 1524 h 5619"/>
                          <a:gd name="connsiteX10" fmla="*/ 5334 w 17907"/>
                          <a:gd name="connsiteY10" fmla="*/ 2095 h 5619"/>
                          <a:gd name="connsiteX11" fmla="*/ 7620 w 17907"/>
                          <a:gd name="connsiteY11" fmla="*/ 1048 h 5619"/>
                          <a:gd name="connsiteX12" fmla="*/ 10858 w 17907"/>
                          <a:gd name="connsiteY12" fmla="*/ 762 h 5619"/>
                          <a:gd name="connsiteX13" fmla="*/ 17240 w 17907"/>
                          <a:gd name="connsiteY13" fmla="*/ 1714 h 5619"/>
                          <a:gd name="connsiteX14" fmla="*/ 17812 w 17907"/>
                          <a:gd name="connsiteY14" fmla="*/ 2095 h 5619"/>
                          <a:gd name="connsiteX15" fmla="*/ 17907 w 17907"/>
                          <a:gd name="connsiteY15" fmla="*/ 2762 h 5619"/>
                          <a:gd name="connsiteX16" fmla="*/ 17812 w 17907"/>
                          <a:gd name="connsiteY16" fmla="*/ 2953 h 5619"/>
                          <a:gd name="connsiteX17" fmla="*/ 13525 w 17907"/>
                          <a:gd name="connsiteY17" fmla="*/ 5143 h 5619"/>
                          <a:gd name="connsiteX18" fmla="*/ 9144 w 17907"/>
                          <a:gd name="connsiteY18" fmla="*/ 5334 h 5619"/>
                          <a:gd name="connsiteX19" fmla="*/ 6953 w 17907"/>
                          <a:gd name="connsiteY19" fmla="*/ 4858 h 5619"/>
                          <a:gd name="connsiteX20" fmla="*/ 5239 w 17907"/>
                          <a:gd name="connsiteY20" fmla="*/ 4572 h 5619"/>
                          <a:gd name="connsiteX21" fmla="*/ 2096 w 17907"/>
                          <a:gd name="connsiteY21" fmla="*/ 5524 h 5619"/>
                          <a:gd name="connsiteX22" fmla="*/ 1333 w 17907"/>
                          <a:gd name="connsiteY22" fmla="*/ 5524 h 5619"/>
                          <a:gd name="connsiteX23" fmla="*/ 1048 w 17907"/>
                          <a:gd name="connsiteY23" fmla="*/ 5620 h 5619"/>
                          <a:gd name="connsiteX24" fmla="*/ 1715 w 17907"/>
                          <a:gd name="connsiteY24" fmla="*/ 1619 h 5619"/>
                          <a:gd name="connsiteX25" fmla="*/ 2000 w 17907"/>
                          <a:gd name="connsiteY25" fmla="*/ 3524 h 5619"/>
                          <a:gd name="connsiteX26" fmla="*/ 4477 w 17907"/>
                          <a:gd name="connsiteY26" fmla="*/ 2762 h 5619"/>
                          <a:gd name="connsiteX27" fmla="*/ 4096 w 17907"/>
                          <a:gd name="connsiteY27" fmla="*/ 2381 h 5619"/>
                          <a:gd name="connsiteX28" fmla="*/ 3048 w 17907"/>
                          <a:gd name="connsiteY28" fmla="*/ 1905 h 5619"/>
                          <a:gd name="connsiteX29" fmla="*/ 1715 w 17907"/>
                          <a:gd name="connsiteY29" fmla="*/ 1619 h 5619"/>
                          <a:gd name="connsiteX30" fmla="*/ 9144 w 17907"/>
                          <a:gd name="connsiteY30" fmla="*/ 3334 h 5619"/>
                          <a:gd name="connsiteX31" fmla="*/ 9620 w 17907"/>
                          <a:gd name="connsiteY31" fmla="*/ 3334 h 5619"/>
                          <a:gd name="connsiteX32" fmla="*/ 13240 w 17907"/>
                          <a:gd name="connsiteY32" fmla="*/ 3238 h 5619"/>
                          <a:gd name="connsiteX33" fmla="*/ 15050 w 17907"/>
                          <a:gd name="connsiteY33" fmla="*/ 2762 h 5619"/>
                          <a:gd name="connsiteX34" fmla="*/ 10858 w 17907"/>
                          <a:gd name="connsiteY34" fmla="*/ 2095 h 5619"/>
                          <a:gd name="connsiteX35" fmla="*/ 7906 w 17907"/>
                          <a:gd name="connsiteY35" fmla="*/ 2191 h 5619"/>
                          <a:gd name="connsiteX36" fmla="*/ 6286 w 17907"/>
                          <a:gd name="connsiteY36" fmla="*/ 2667 h 5619"/>
                          <a:gd name="connsiteX37" fmla="*/ 7525 w 17907"/>
                          <a:gd name="connsiteY37" fmla="*/ 2953 h 5619"/>
                          <a:gd name="connsiteX38" fmla="*/ 9144 w 17907"/>
                          <a:gd name="connsiteY38" fmla="*/ 3334 h 561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</a:cxnLst>
                        <a:rect l="l" t="t" r="r" b="b"/>
                        <a:pathLst>
                          <a:path w="17907" h="5619">
                            <a:moveTo>
                              <a:pt x="1048" y="5620"/>
                            </a:moveTo>
                            <a:cubicBezTo>
                              <a:pt x="667" y="5620"/>
                              <a:pt x="381" y="5429"/>
                              <a:pt x="191" y="5048"/>
                            </a:cubicBezTo>
                            <a:cubicBezTo>
                              <a:pt x="95" y="4858"/>
                              <a:pt x="95" y="4763"/>
                              <a:pt x="191" y="4572"/>
                            </a:cubicBezTo>
                            <a:cubicBezTo>
                              <a:pt x="476" y="3524"/>
                              <a:pt x="286" y="2286"/>
                              <a:pt x="95" y="1048"/>
                            </a:cubicBezTo>
                            <a:lnTo>
                              <a:pt x="0" y="857"/>
                            </a:lnTo>
                            <a:cubicBezTo>
                              <a:pt x="0" y="667"/>
                              <a:pt x="0" y="476"/>
                              <a:pt x="95" y="286"/>
                            </a:cubicBezTo>
                            <a:cubicBezTo>
                              <a:pt x="191" y="95"/>
                              <a:pt x="381" y="0"/>
                              <a:pt x="572" y="0"/>
                            </a:cubicBezTo>
                            <a:cubicBezTo>
                              <a:pt x="667" y="0"/>
                              <a:pt x="762" y="0"/>
                              <a:pt x="857" y="0"/>
                            </a:cubicBezTo>
                            <a:cubicBezTo>
                              <a:pt x="1905" y="190"/>
                              <a:pt x="2762" y="476"/>
                              <a:pt x="3524" y="762"/>
                            </a:cubicBezTo>
                            <a:cubicBezTo>
                              <a:pt x="4096" y="952"/>
                              <a:pt x="4477" y="1238"/>
                              <a:pt x="4858" y="1524"/>
                            </a:cubicBezTo>
                            <a:cubicBezTo>
                              <a:pt x="5048" y="1714"/>
                              <a:pt x="5239" y="1905"/>
                              <a:pt x="5334" y="2095"/>
                            </a:cubicBezTo>
                            <a:cubicBezTo>
                              <a:pt x="5905" y="1619"/>
                              <a:pt x="6668" y="1333"/>
                              <a:pt x="7620" y="1048"/>
                            </a:cubicBezTo>
                            <a:cubicBezTo>
                              <a:pt x="8668" y="762"/>
                              <a:pt x="9620" y="762"/>
                              <a:pt x="10858" y="762"/>
                            </a:cubicBezTo>
                            <a:cubicBezTo>
                              <a:pt x="13049" y="857"/>
                              <a:pt x="15240" y="1143"/>
                              <a:pt x="17240" y="1714"/>
                            </a:cubicBezTo>
                            <a:cubicBezTo>
                              <a:pt x="17431" y="1810"/>
                              <a:pt x="17621" y="1905"/>
                              <a:pt x="17812" y="2095"/>
                            </a:cubicBezTo>
                            <a:cubicBezTo>
                              <a:pt x="17907" y="2286"/>
                              <a:pt x="17907" y="2572"/>
                              <a:pt x="17907" y="2762"/>
                            </a:cubicBezTo>
                            <a:cubicBezTo>
                              <a:pt x="17907" y="2857"/>
                              <a:pt x="17812" y="2953"/>
                              <a:pt x="17812" y="2953"/>
                            </a:cubicBezTo>
                            <a:cubicBezTo>
                              <a:pt x="16764" y="4382"/>
                              <a:pt x="15050" y="4858"/>
                              <a:pt x="13525" y="5143"/>
                            </a:cubicBezTo>
                            <a:cubicBezTo>
                              <a:pt x="11906" y="5429"/>
                              <a:pt x="10287" y="5334"/>
                              <a:pt x="9144" y="5334"/>
                            </a:cubicBezTo>
                            <a:cubicBezTo>
                              <a:pt x="8287" y="5334"/>
                              <a:pt x="7620" y="5048"/>
                              <a:pt x="6953" y="4858"/>
                            </a:cubicBezTo>
                            <a:cubicBezTo>
                              <a:pt x="6286" y="4667"/>
                              <a:pt x="5715" y="4477"/>
                              <a:pt x="5239" y="4572"/>
                            </a:cubicBezTo>
                            <a:cubicBezTo>
                              <a:pt x="4191" y="4763"/>
                              <a:pt x="3143" y="5143"/>
                              <a:pt x="2096" y="5524"/>
                            </a:cubicBezTo>
                            <a:lnTo>
                              <a:pt x="1333" y="5524"/>
                            </a:lnTo>
                            <a:cubicBezTo>
                              <a:pt x="1238" y="5620"/>
                              <a:pt x="1143" y="5620"/>
                              <a:pt x="1048" y="5620"/>
                            </a:cubicBezTo>
                            <a:close/>
                            <a:moveTo>
                              <a:pt x="1715" y="1619"/>
                            </a:moveTo>
                            <a:cubicBezTo>
                              <a:pt x="1810" y="2191"/>
                              <a:pt x="2000" y="2857"/>
                              <a:pt x="2000" y="3524"/>
                            </a:cubicBezTo>
                            <a:cubicBezTo>
                              <a:pt x="2762" y="3238"/>
                              <a:pt x="3620" y="2953"/>
                              <a:pt x="4477" y="2762"/>
                            </a:cubicBezTo>
                            <a:cubicBezTo>
                              <a:pt x="4381" y="2572"/>
                              <a:pt x="4191" y="2476"/>
                              <a:pt x="4096" y="2381"/>
                            </a:cubicBezTo>
                            <a:cubicBezTo>
                              <a:pt x="3810" y="2191"/>
                              <a:pt x="3524" y="2095"/>
                              <a:pt x="3048" y="1905"/>
                            </a:cubicBezTo>
                            <a:cubicBezTo>
                              <a:pt x="2667" y="1810"/>
                              <a:pt x="2191" y="1619"/>
                              <a:pt x="1715" y="1619"/>
                            </a:cubicBezTo>
                            <a:close/>
                            <a:moveTo>
                              <a:pt x="9144" y="3334"/>
                            </a:moveTo>
                            <a:lnTo>
                              <a:pt x="9620" y="3334"/>
                            </a:lnTo>
                            <a:cubicBezTo>
                              <a:pt x="10858" y="3334"/>
                              <a:pt x="12097" y="3334"/>
                              <a:pt x="13240" y="3238"/>
                            </a:cubicBezTo>
                            <a:cubicBezTo>
                              <a:pt x="14002" y="3143"/>
                              <a:pt x="14573" y="2953"/>
                              <a:pt x="15050" y="2762"/>
                            </a:cubicBezTo>
                            <a:cubicBezTo>
                              <a:pt x="13525" y="2381"/>
                              <a:pt x="12192" y="2191"/>
                              <a:pt x="10858" y="2095"/>
                            </a:cubicBezTo>
                            <a:cubicBezTo>
                              <a:pt x="10097" y="2095"/>
                              <a:pt x="8953" y="2000"/>
                              <a:pt x="7906" y="2191"/>
                            </a:cubicBezTo>
                            <a:cubicBezTo>
                              <a:pt x="7334" y="2286"/>
                              <a:pt x="6763" y="2476"/>
                              <a:pt x="6286" y="2667"/>
                            </a:cubicBezTo>
                            <a:cubicBezTo>
                              <a:pt x="6763" y="2762"/>
                              <a:pt x="7144" y="2857"/>
                              <a:pt x="7525" y="2953"/>
                            </a:cubicBezTo>
                            <a:cubicBezTo>
                              <a:pt x="8192" y="3238"/>
                              <a:pt x="8668" y="3334"/>
                              <a:pt x="9144" y="3334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009" name="Graphic 1">
                      <a:extLst>
                        <a:ext uri="{FF2B5EF4-FFF2-40B4-BE49-F238E27FC236}">
                          <a16:creationId xmlns:a16="http://schemas.microsoft.com/office/drawing/2014/main" id="{57C81D45-8556-400B-9E87-0712216083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9397" y="3149726"/>
                      <a:ext cx="9538" cy="5238"/>
                      <a:chOff x="5959397" y="3149726"/>
                      <a:chExt cx="9538" cy="5238"/>
                    </a:xfrm>
                    <a:solidFill>
                      <a:srgbClr val="3F1900"/>
                    </a:solidFill>
                  </p:grpSpPr>
                  <p:sp>
                    <p:nvSpPr>
                      <p:cNvPr id="1025" name="Freeform: Shape 1024">
                        <a:extLst>
                          <a:ext uri="{FF2B5EF4-FFF2-40B4-BE49-F238E27FC236}">
                            <a16:creationId xmlns:a16="http://schemas.microsoft.com/office/drawing/2014/main" id="{564CEDC2-C1F7-4DE9-95A5-07E4B339CA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006" y="3149917"/>
                        <a:ext cx="8358" cy="4476"/>
                      </a:xfrm>
                      <a:custGeom>
                        <a:avLst/>
                        <a:gdLst>
                          <a:gd name="connsiteX0" fmla="*/ 3405 w 8358"/>
                          <a:gd name="connsiteY0" fmla="*/ 4477 h 4476"/>
                          <a:gd name="connsiteX1" fmla="*/ 71 w 8358"/>
                          <a:gd name="connsiteY1" fmla="*/ 857 h 4476"/>
                          <a:gd name="connsiteX2" fmla="*/ 71 w 8358"/>
                          <a:gd name="connsiteY2" fmla="*/ 476 h 4476"/>
                          <a:gd name="connsiteX3" fmla="*/ 357 w 8358"/>
                          <a:gd name="connsiteY3" fmla="*/ 476 h 4476"/>
                          <a:gd name="connsiteX4" fmla="*/ 357 w 8358"/>
                          <a:gd name="connsiteY4" fmla="*/ 476 h 4476"/>
                          <a:gd name="connsiteX5" fmla="*/ 2929 w 8358"/>
                          <a:gd name="connsiteY5" fmla="*/ 1143 h 4476"/>
                          <a:gd name="connsiteX6" fmla="*/ 2929 w 8358"/>
                          <a:gd name="connsiteY6" fmla="*/ 1143 h 4476"/>
                          <a:gd name="connsiteX7" fmla="*/ 2453 w 8358"/>
                          <a:gd name="connsiteY7" fmla="*/ 1524 h 4476"/>
                          <a:gd name="connsiteX8" fmla="*/ 2548 w 8358"/>
                          <a:gd name="connsiteY8" fmla="*/ 857 h 4476"/>
                          <a:gd name="connsiteX9" fmla="*/ 2643 w 8358"/>
                          <a:gd name="connsiteY9" fmla="*/ 381 h 4476"/>
                          <a:gd name="connsiteX10" fmla="*/ 2643 w 8358"/>
                          <a:gd name="connsiteY10" fmla="*/ 286 h 4476"/>
                          <a:gd name="connsiteX11" fmla="*/ 2929 w 8358"/>
                          <a:gd name="connsiteY11" fmla="*/ 0 h 4476"/>
                          <a:gd name="connsiteX12" fmla="*/ 3119 w 8358"/>
                          <a:gd name="connsiteY12" fmla="*/ 0 h 4476"/>
                          <a:gd name="connsiteX13" fmla="*/ 3881 w 8358"/>
                          <a:gd name="connsiteY13" fmla="*/ 667 h 4476"/>
                          <a:gd name="connsiteX14" fmla="*/ 4072 w 8358"/>
                          <a:gd name="connsiteY14" fmla="*/ 857 h 4476"/>
                          <a:gd name="connsiteX15" fmla="*/ 4453 w 8358"/>
                          <a:gd name="connsiteY15" fmla="*/ 1238 h 4476"/>
                          <a:gd name="connsiteX16" fmla="*/ 4834 w 8358"/>
                          <a:gd name="connsiteY16" fmla="*/ 1619 h 4476"/>
                          <a:gd name="connsiteX17" fmla="*/ 5596 w 8358"/>
                          <a:gd name="connsiteY17" fmla="*/ 1429 h 4476"/>
                          <a:gd name="connsiteX18" fmla="*/ 5786 w 8358"/>
                          <a:gd name="connsiteY18" fmla="*/ 1429 h 4476"/>
                          <a:gd name="connsiteX19" fmla="*/ 5882 w 8358"/>
                          <a:gd name="connsiteY19" fmla="*/ 1524 h 4476"/>
                          <a:gd name="connsiteX20" fmla="*/ 6072 w 8358"/>
                          <a:gd name="connsiteY20" fmla="*/ 1619 h 4476"/>
                          <a:gd name="connsiteX21" fmla="*/ 6358 w 8358"/>
                          <a:gd name="connsiteY21" fmla="*/ 1905 h 4476"/>
                          <a:gd name="connsiteX22" fmla="*/ 6929 w 8358"/>
                          <a:gd name="connsiteY22" fmla="*/ 2477 h 4476"/>
                          <a:gd name="connsiteX23" fmla="*/ 8358 w 8358"/>
                          <a:gd name="connsiteY23" fmla="*/ 3334 h 4476"/>
                          <a:gd name="connsiteX24" fmla="*/ 6834 w 8358"/>
                          <a:gd name="connsiteY24" fmla="*/ 2762 h 4476"/>
                          <a:gd name="connsiteX25" fmla="*/ 6167 w 8358"/>
                          <a:gd name="connsiteY25" fmla="*/ 2286 h 4476"/>
                          <a:gd name="connsiteX26" fmla="*/ 5882 w 8358"/>
                          <a:gd name="connsiteY26" fmla="*/ 2096 h 4476"/>
                          <a:gd name="connsiteX27" fmla="*/ 5691 w 8358"/>
                          <a:gd name="connsiteY27" fmla="*/ 1905 h 4476"/>
                          <a:gd name="connsiteX28" fmla="*/ 5596 w 8358"/>
                          <a:gd name="connsiteY28" fmla="*/ 1905 h 4476"/>
                          <a:gd name="connsiteX29" fmla="*/ 5596 w 8358"/>
                          <a:gd name="connsiteY29" fmla="*/ 1905 h 4476"/>
                          <a:gd name="connsiteX30" fmla="*/ 4834 w 8358"/>
                          <a:gd name="connsiteY30" fmla="*/ 2191 h 4476"/>
                          <a:gd name="connsiteX31" fmla="*/ 4453 w 8358"/>
                          <a:gd name="connsiteY31" fmla="*/ 2096 h 4476"/>
                          <a:gd name="connsiteX32" fmla="*/ 4262 w 8358"/>
                          <a:gd name="connsiteY32" fmla="*/ 1905 h 4476"/>
                          <a:gd name="connsiteX33" fmla="*/ 3977 w 8358"/>
                          <a:gd name="connsiteY33" fmla="*/ 1619 h 4476"/>
                          <a:gd name="connsiteX34" fmla="*/ 3786 w 8358"/>
                          <a:gd name="connsiteY34" fmla="*/ 1429 h 4476"/>
                          <a:gd name="connsiteX35" fmla="*/ 3405 w 8358"/>
                          <a:gd name="connsiteY35" fmla="*/ 1143 h 4476"/>
                          <a:gd name="connsiteX36" fmla="*/ 2929 w 8358"/>
                          <a:gd name="connsiteY36" fmla="*/ 762 h 4476"/>
                          <a:gd name="connsiteX37" fmla="*/ 3405 w 8358"/>
                          <a:gd name="connsiteY37" fmla="*/ 381 h 4476"/>
                          <a:gd name="connsiteX38" fmla="*/ 3405 w 8358"/>
                          <a:gd name="connsiteY38" fmla="*/ 1048 h 4476"/>
                          <a:gd name="connsiteX39" fmla="*/ 3405 w 8358"/>
                          <a:gd name="connsiteY39" fmla="*/ 1524 h 4476"/>
                          <a:gd name="connsiteX40" fmla="*/ 3119 w 8358"/>
                          <a:gd name="connsiteY40" fmla="*/ 1905 h 4476"/>
                          <a:gd name="connsiteX41" fmla="*/ 3024 w 8358"/>
                          <a:gd name="connsiteY41" fmla="*/ 1905 h 4476"/>
                          <a:gd name="connsiteX42" fmla="*/ 3024 w 8358"/>
                          <a:gd name="connsiteY42" fmla="*/ 1905 h 4476"/>
                          <a:gd name="connsiteX43" fmla="*/ 3024 w 8358"/>
                          <a:gd name="connsiteY43" fmla="*/ 1905 h 4476"/>
                          <a:gd name="connsiteX44" fmla="*/ 262 w 8358"/>
                          <a:gd name="connsiteY44" fmla="*/ 857 h 4476"/>
                          <a:gd name="connsiteX45" fmla="*/ 548 w 8358"/>
                          <a:gd name="connsiteY45" fmla="*/ 476 h 4476"/>
                          <a:gd name="connsiteX46" fmla="*/ 3405 w 8358"/>
                          <a:gd name="connsiteY46" fmla="*/ 4477 h 447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</a:cxnLst>
                        <a:rect l="l" t="t" r="r" b="b"/>
                        <a:pathLst>
                          <a:path w="8358" h="4476">
                            <a:moveTo>
                              <a:pt x="3405" y="4477"/>
                            </a:moveTo>
                            <a:cubicBezTo>
                              <a:pt x="2357" y="3143"/>
                              <a:pt x="1214" y="2096"/>
                              <a:pt x="71" y="857"/>
                            </a:cubicBezTo>
                            <a:cubicBezTo>
                              <a:pt x="-24" y="762"/>
                              <a:pt x="-24" y="572"/>
                              <a:pt x="71" y="476"/>
                            </a:cubicBezTo>
                            <a:cubicBezTo>
                              <a:pt x="167" y="381"/>
                              <a:pt x="262" y="381"/>
                              <a:pt x="357" y="476"/>
                            </a:cubicBezTo>
                            <a:lnTo>
                              <a:pt x="357" y="476"/>
                            </a:lnTo>
                            <a:cubicBezTo>
                              <a:pt x="1214" y="857"/>
                              <a:pt x="2072" y="1238"/>
                              <a:pt x="2929" y="1143"/>
                            </a:cubicBezTo>
                            <a:lnTo>
                              <a:pt x="2929" y="1143"/>
                            </a:lnTo>
                            <a:lnTo>
                              <a:pt x="2453" y="1524"/>
                            </a:lnTo>
                            <a:cubicBezTo>
                              <a:pt x="2453" y="1238"/>
                              <a:pt x="2548" y="1048"/>
                              <a:pt x="2548" y="857"/>
                            </a:cubicBezTo>
                            <a:cubicBezTo>
                              <a:pt x="2548" y="667"/>
                              <a:pt x="2643" y="572"/>
                              <a:pt x="2643" y="381"/>
                            </a:cubicBezTo>
                            <a:lnTo>
                              <a:pt x="2643" y="286"/>
                            </a:lnTo>
                            <a:cubicBezTo>
                              <a:pt x="2643" y="95"/>
                              <a:pt x="2738" y="0"/>
                              <a:pt x="2929" y="0"/>
                            </a:cubicBezTo>
                            <a:cubicBezTo>
                              <a:pt x="3024" y="0"/>
                              <a:pt x="3024" y="0"/>
                              <a:pt x="3119" y="0"/>
                            </a:cubicBezTo>
                            <a:cubicBezTo>
                              <a:pt x="3596" y="190"/>
                              <a:pt x="3691" y="476"/>
                              <a:pt x="3881" y="667"/>
                            </a:cubicBezTo>
                            <a:cubicBezTo>
                              <a:pt x="3977" y="762"/>
                              <a:pt x="4072" y="857"/>
                              <a:pt x="4072" y="857"/>
                            </a:cubicBezTo>
                            <a:cubicBezTo>
                              <a:pt x="4358" y="953"/>
                              <a:pt x="4358" y="1143"/>
                              <a:pt x="4453" y="1238"/>
                            </a:cubicBezTo>
                            <a:cubicBezTo>
                              <a:pt x="4643" y="1429"/>
                              <a:pt x="4834" y="1715"/>
                              <a:pt x="4834" y="1619"/>
                            </a:cubicBezTo>
                            <a:cubicBezTo>
                              <a:pt x="5024" y="1619"/>
                              <a:pt x="5215" y="1524"/>
                              <a:pt x="5596" y="1429"/>
                            </a:cubicBezTo>
                            <a:cubicBezTo>
                              <a:pt x="5596" y="1429"/>
                              <a:pt x="5786" y="1429"/>
                              <a:pt x="5786" y="1429"/>
                            </a:cubicBezTo>
                            <a:lnTo>
                              <a:pt x="5882" y="1524"/>
                            </a:lnTo>
                            <a:lnTo>
                              <a:pt x="6072" y="1619"/>
                            </a:lnTo>
                            <a:lnTo>
                              <a:pt x="6358" y="1905"/>
                            </a:lnTo>
                            <a:lnTo>
                              <a:pt x="6929" y="2477"/>
                            </a:lnTo>
                            <a:cubicBezTo>
                              <a:pt x="7406" y="2953"/>
                              <a:pt x="7787" y="3239"/>
                              <a:pt x="8358" y="3334"/>
                            </a:cubicBezTo>
                            <a:cubicBezTo>
                              <a:pt x="7787" y="3334"/>
                              <a:pt x="7310" y="3048"/>
                              <a:pt x="6834" y="2762"/>
                            </a:cubicBezTo>
                            <a:lnTo>
                              <a:pt x="6167" y="2286"/>
                            </a:lnTo>
                            <a:lnTo>
                              <a:pt x="5882" y="2096"/>
                            </a:lnTo>
                            <a:lnTo>
                              <a:pt x="5691" y="1905"/>
                            </a:lnTo>
                            <a:lnTo>
                              <a:pt x="5596" y="1905"/>
                            </a:lnTo>
                            <a:cubicBezTo>
                              <a:pt x="5596" y="1905"/>
                              <a:pt x="5691" y="1905"/>
                              <a:pt x="5596" y="1905"/>
                            </a:cubicBezTo>
                            <a:cubicBezTo>
                              <a:pt x="5405" y="2000"/>
                              <a:pt x="5215" y="2191"/>
                              <a:pt x="4834" y="2191"/>
                            </a:cubicBezTo>
                            <a:cubicBezTo>
                              <a:pt x="4739" y="2191"/>
                              <a:pt x="4643" y="2191"/>
                              <a:pt x="4453" y="2096"/>
                            </a:cubicBezTo>
                            <a:cubicBezTo>
                              <a:pt x="4358" y="2000"/>
                              <a:pt x="4262" y="2000"/>
                              <a:pt x="4262" y="1905"/>
                            </a:cubicBezTo>
                            <a:lnTo>
                              <a:pt x="3977" y="1619"/>
                            </a:lnTo>
                            <a:cubicBezTo>
                              <a:pt x="3881" y="1524"/>
                              <a:pt x="3786" y="1429"/>
                              <a:pt x="3786" y="1429"/>
                            </a:cubicBezTo>
                            <a:cubicBezTo>
                              <a:pt x="3596" y="1334"/>
                              <a:pt x="3500" y="1238"/>
                              <a:pt x="3405" y="1143"/>
                            </a:cubicBezTo>
                            <a:cubicBezTo>
                              <a:pt x="3215" y="953"/>
                              <a:pt x="3024" y="762"/>
                              <a:pt x="2929" y="762"/>
                            </a:cubicBezTo>
                            <a:lnTo>
                              <a:pt x="3405" y="381"/>
                            </a:lnTo>
                            <a:cubicBezTo>
                              <a:pt x="3500" y="667"/>
                              <a:pt x="3405" y="857"/>
                              <a:pt x="3405" y="1048"/>
                            </a:cubicBezTo>
                            <a:cubicBezTo>
                              <a:pt x="3405" y="1238"/>
                              <a:pt x="3310" y="1429"/>
                              <a:pt x="3405" y="1524"/>
                            </a:cubicBezTo>
                            <a:cubicBezTo>
                              <a:pt x="3405" y="1715"/>
                              <a:pt x="3310" y="1905"/>
                              <a:pt x="3119" y="1905"/>
                            </a:cubicBezTo>
                            <a:cubicBezTo>
                              <a:pt x="3119" y="1905"/>
                              <a:pt x="3024" y="1905"/>
                              <a:pt x="3024" y="1905"/>
                            </a:cubicBezTo>
                            <a:lnTo>
                              <a:pt x="3024" y="1905"/>
                            </a:lnTo>
                            <a:lnTo>
                              <a:pt x="3024" y="1905"/>
                            </a:lnTo>
                            <a:cubicBezTo>
                              <a:pt x="1976" y="1810"/>
                              <a:pt x="1024" y="1334"/>
                              <a:pt x="262" y="857"/>
                            </a:cubicBezTo>
                            <a:lnTo>
                              <a:pt x="548" y="476"/>
                            </a:lnTo>
                            <a:cubicBezTo>
                              <a:pt x="1405" y="1810"/>
                              <a:pt x="2548" y="3048"/>
                              <a:pt x="3405" y="4477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26" name="Freeform: Shape 1025">
                        <a:extLst>
                          <a:ext uri="{FF2B5EF4-FFF2-40B4-BE49-F238E27FC236}">
                            <a16:creationId xmlns:a16="http://schemas.microsoft.com/office/drawing/2014/main" id="{5D71169E-3403-4E78-B91B-4013152B0CF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9397" y="3149726"/>
                        <a:ext cx="9538" cy="5238"/>
                      </a:xfrm>
                      <a:custGeom>
                        <a:avLst/>
                        <a:gdLst>
                          <a:gd name="connsiteX0" fmla="*/ 4014 w 9538"/>
                          <a:gd name="connsiteY0" fmla="*/ 5239 h 5238"/>
                          <a:gd name="connsiteX1" fmla="*/ 3537 w 9538"/>
                          <a:gd name="connsiteY1" fmla="*/ 5048 h 5238"/>
                          <a:gd name="connsiteX2" fmla="*/ 1347 w 9538"/>
                          <a:gd name="connsiteY2" fmla="*/ 2667 h 5238"/>
                          <a:gd name="connsiteX3" fmla="*/ 204 w 9538"/>
                          <a:gd name="connsiteY3" fmla="*/ 1524 h 5238"/>
                          <a:gd name="connsiteX4" fmla="*/ 299 w 9538"/>
                          <a:gd name="connsiteY4" fmla="*/ 476 h 5238"/>
                          <a:gd name="connsiteX5" fmla="*/ 1251 w 9538"/>
                          <a:gd name="connsiteY5" fmla="*/ 381 h 5238"/>
                          <a:gd name="connsiteX6" fmla="*/ 2775 w 9538"/>
                          <a:gd name="connsiteY6" fmla="*/ 953 h 5238"/>
                          <a:gd name="connsiteX7" fmla="*/ 2966 w 9538"/>
                          <a:gd name="connsiteY7" fmla="*/ 286 h 5238"/>
                          <a:gd name="connsiteX8" fmla="*/ 3537 w 9538"/>
                          <a:gd name="connsiteY8" fmla="*/ 0 h 5238"/>
                          <a:gd name="connsiteX9" fmla="*/ 3918 w 9538"/>
                          <a:gd name="connsiteY9" fmla="*/ 95 h 5238"/>
                          <a:gd name="connsiteX10" fmla="*/ 4776 w 9538"/>
                          <a:gd name="connsiteY10" fmla="*/ 762 h 5238"/>
                          <a:gd name="connsiteX11" fmla="*/ 4871 w 9538"/>
                          <a:gd name="connsiteY11" fmla="*/ 857 h 5238"/>
                          <a:gd name="connsiteX12" fmla="*/ 5061 w 9538"/>
                          <a:gd name="connsiteY12" fmla="*/ 1048 h 5238"/>
                          <a:gd name="connsiteX13" fmla="*/ 5442 w 9538"/>
                          <a:gd name="connsiteY13" fmla="*/ 1429 h 5238"/>
                          <a:gd name="connsiteX14" fmla="*/ 5538 w 9538"/>
                          <a:gd name="connsiteY14" fmla="*/ 1619 h 5238"/>
                          <a:gd name="connsiteX15" fmla="*/ 5538 w 9538"/>
                          <a:gd name="connsiteY15" fmla="*/ 1619 h 5238"/>
                          <a:gd name="connsiteX16" fmla="*/ 5919 w 9538"/>
                          <a:gd name="connsiteY16" fmla="*/ 1429 h 5238"/>
                          <a:gd name="connsiteX17" fmla="*/ 6585 w 9538"/>
                          <a:gd name="connsiteY17" fmla="*/ 1524 h 5238"/>
                          <a:gd name="connsiteX18" fmla="*/ 7252 w 9538"/>
                          <a:gd name="connsiteY18" fmla="*/ 2000 h 5238"/>
                          <a:gd name="connsiteX19" fmla="*/ 8014 w 9538"/>
                          <a:gd name="connsiteY19" fmla="*/ 2381 h 5238"/>
                          <a:gd name="connsiteX20" fmla="*/ 9062 w 9538"/>
                          <a:gd name="connsiteY20" fmla="*/ 2953 h 5238"/>
                          <a:gd name="connsiteX21" fmla="*/ 9538 w 9538"/>
                          <a:gd name="connsiteY21" fmla="*/ 3524 h 5238"/>
                          <a:gd name="connsiteX22" fmla="*/ 8967 w 9538"/>
                          <a:gd name="connsiteY22" fmla="*/ 4001 h 5238"/>
                          <a:gd name="connsiteX23" fmla="*/ 8967 w 9538"/>
                          <a:gd name="connsiteY23" fmla="*/ 4001 h 5238"/>
                          <a:gd name="connsiteX24" fmla="*/ 7157 w 9538"/>
                          <a:gd name="connsiteY24" fmla="*/ 3334 h 5238"/>
                          <a:gd name="connsiteX25" fmla="*/ 6300 w 9538"/>
                          <a:gd name="connsiteY25" fmla="*/ 2667 h 5238"/>
                          <a:gd name="connsiteX26" fmla="*/ 5633 w 9538"/>
                          <a:gd name="connsiteY26" fmla="*/ 2953 h 5238"/>
                          <a:gd name="connsiteX27" fmla="*/ 4966 w 9538"/>
                          <a:gd name="connsiteY27" fmla="*/ 2858 h 5238"/>
                          <a:gd name="connsiteX28" fmla="*/ 4680 w 9538"/>
                          <a:gd name="connsiteY28" fmla="*/ 2667 h 5238"/>
                          <a:gd name="connsiteX29" fmla="*/ 4395 w 9538"/>
                          <a:gd name="connsiteY29" fmla="*/ 2381 h 5238"/>
                          <a:gd name="connsiteX30" fmla="*/ 3823 w 9538"/>
                          <a:gd name="connsiteY30" fmla="*/ 2762 h 5238"/>
                          <a:gd name="connsiteX31" fmla="*/ 3537 w 9538"/>
                          <a:gd name="connsiteY31" fmla="*/ 2762 h 5238"/>
                          <a:gd name="connsiteX32" fmla="*/ 3347 w 9538"/>
                          <a:gd name="connsiteY32" fmla="*/ 2762 h 5238"/>
                          <a:gd name="connsiteX33" fmla="*/ 4585 w 9538"/>
                          <a:gd name="connsiteY33" fmla="*/ 4477 h 5238"/>
                          <a:gd name="connsiteX34" fmla="*/ 4395 w 9538"/>
                          <a:gd name="connsiteY34" fmla="*/ 5239 h 5238"/>
                          <a:gd name="connsiteX35" fmla="*/ 4014 w 9538"/>
                          <a:gd name="connsiteY35" fmla="*/ 5239 h 52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</a:cxnLst>
                        <a:rect l="l" t="t" r="r" b="b"/>
                        <a:pathLst>
                          <a:path w="9538" h="5238">
                            <a:moveTo>
                              <a:pt x="4014" y="5239"/>
                            </a:moveTo>
                            <a:cubicBezTo>
                              <a:pt x="3823" y="5239"/>
                              <a:pt x="3633" y="5143"/>
                              <a:pt x="3537" y="5048"/>
                            </a:cubicBezTo>
                            <a:cubicBezTo>
                              <a:pt x="2871" y="4191"/>
                              <a:pt x="2109" y="3429"/>
                              <a:pt x="1347" y="2667"/>
                            </a:cubicBezTo>
                            <a:cubicBezTo>
                              <a:pt x="966" y="2286"/>
                              <a:pt x="585" y="1905"/>
                              <a:pt x="204" y="1524"/>
                            </a:cubicBezTo>
                            <a:cubicBezTo>
                              <a:pt x="-82" y="1238"/>
                              <a:pt x="-82" y="762"/>
                              <a:pt x="299" y="476"/>
                            </a:cubicBezTo>
                            <a:cubicBezTo>
                              <a:pt x="585" y="286"/>
                              <a:pt x="966" y="190"/>
                              <a:pt x="1251" y="381"/>
                            </a:cubicBezTo>
                            <a:cubicBezTo>
                              <a:pt x="1728" y="571"/>
                              <a:pt x="2299" y="857"/>
                              <a:pt x="2775" y="953"/>
                            </a:cubicBezTo>
                            <a:cubicBezTo>
                              <a:pt x="2775" y="667"/>
                              <a:pt x="2871" y="476"/>
                              <a:pt x="2966" y="286"/>
                            </a:cubicBezTo>
                            <a:cubicBezTo>
                              <a:pt x="3156" y="95"/>
                              <a:pt x="3347" y="0"/>
                              <a:pt x="3537" y="0"/>
                            </a:cubicBezTo>
                            <a:cubicBezTo>
                              <a:pt x="3633" y="0"/>
                              <a:pt x="3823" y="0"/>
                              <a:pt x="3918" y="95"/>
                            </a:cubicBezTo>
                            <a:cubicBezTo>
                              <a:pt x="4395" y="286"/>
                              <a:pt x="4585" y="571"/>
                              <a:pt x="4776" y="762"/>
                            </a:cubicBezTo>
                            <a:lnTo>
                              <a:pt x="4871" y="857"/>
                            </a:lnTo>
                            <a:cubicBezTo>
                              <a:pt x="4966" y="953"/>
                              <a:pt x="4966" y="1048"/>
                              <a:pt x="5061" y="1048"/>
                            </a:cubicBezTo>
                            <a:cubicBezTo>
                              <a:pt x="5252" y="1143"/>
                              <a:pt x="5347" y="1334"/>
                              <a:pt x="5442" y="1429"/>
                            </a:cubicBezTo>
                            <a:lnTo>
                              <a:pt x="5538" y="1619"/>
                            </a:lnTo>
                            <a:cubicBezTo>
                              <a:pt x="5538" y="1619"/>
                              <a:pt x="5538" y="1619"/>
                              <a:pt x="5538" y="1619"/>
                            </a:cubicBezTo>
                            <a:cubicBezTo>
                              <a:pt x="5633" y="1524"/>
                              <a:pt x="5823" y="1524"/>
                              <a:pt x="5919" y="1429"/>
                            </a:cubicBezTo>
                            <a:cubicBezTo>
                              <a:pt x="6014" y="1334"/>
                              <a:pt x="6395" y="1334"/>
                              <a:pt x="6585" y="1524"/>
                            </a:cubicBezTo>
                            <a:lnTo>
                              <a:pt x="7252" y="2000"/>
                            </a:lnTo>
                            <a:lnTo>
                              <a:pt x="8014" y="2381"/>
                            </a:lnTo>
                            <a:cubicBezTo>
                              <a:pt x="8395" y="2667"/>
                              <a:pt x="8776" y="2953"/>
                              <a:pt x="9062" y="2953"/>
                            </a:cubicBezTo>
                            <a:cubicBezTo>
                              <a:pt x="9348" y="2953"/>
                              <a:pt x="9538" y="3239"/>
                              <a:pt x="9538" y="3524"/>
                            </a:cubicBezTo>
                            <a:cubicBezTo>
                              <a:pt x="9538" y="3810"/>
                              <a:pt x="9252" y="4001"/>
                              <a:pt x="8967" y="4001"/>
                            </a:cubicBezTo>
                            <a:lnTo>
                              <a:pt x="8967" y="4001"/>
                            </a:lnTo>
                            <a:cubicBezTo>
                              <a:pt x="8205" y="4001"/>
                              <a:pt x="7633" y="3620"/>
                              <a:pt x="7157" y="3334"/>
                            </a:cubicBezTo>
                            <a:lnTo>
                              <a:pt x="6300" y="2667"/>
                            </a:lnTo>
                            <a:cubicBezTo>
                              <a:pt x="6109" y="2762"/>
                              <a:pt x="5919" y="2858"/>
                              <a:pt x="5633" y="2953"/>
                            </a:cubicBezTo>
                            <a:cubicBezTo>
                              <a:pt x="5347" y="2953"/>
                              <a:pt x="5157" y="2953"/>
                              <a:pt x="4966" y="2858"/>
                            </a:cubicBezTo>
                            <a:cubicBezTo>
                              <a:pt x="4776" y="2762"/>
                              <a:pt x="4680" y="2667"/>
                              <a:pt x="4680" y="2667"/>
                            </a:cubicBezTo>
                            <a:lnTo>
                              <a:pt x="4395" y="2381"/>
                            </a:lnTo>
                            <a:cubicBezTo>
                              <a:pt x="4299" y="2572"/>
                              <a:pt x="4014" y="2667"/>
                              <a:pt x="3823" y="2762"/>
                            </a:cubicBezTo>
                            <a:cubicBezTo>
                              <a:pt x="3823" y="2762"/>
                              <a:pt x="3633" y="2762"/>
                              <a:pt x="3537" y="2762"/>
                            </a:cubicBezTo>
                            <a:cubicBezTo>
                              <a:pt x="3442" y="2762"/>
                              <a:pt x="3442" y="2762"/>
                              <a:pt x="3347" y="2762"/>
                            </a:cubicBezTo>
                            <a:cubicBezTo>
                              <a:pt x="3728" y="3334"/>
                              <a:pt x="4204" y="3905"/>
                              <a:pt x="4585" y="4477"/>
                            </a:cubicBezTo>
                            <a:cubicBezTo>
                              <a:pt x="4776" y="4763"/>
                              <a:pt x="4680" y="5048"/>
                              <a:pt x="4395" y="5239"/>
                            </a:cubicBezTo>
                            <a:cubicBezTo>
                              <a:pt x="4204" y="5143"/>
                              <a:pt x="4109" y="5239"/>
                              <a:pt x="4014" y="523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010" name="Graphic 1">
                      <a:extLst>
                        <a:ext uri="{FF2B5EF4-FFF2-40B4-BE49-F238E27FC236}">
                          <a16:creationId xmlns:a16="http://schemas.microsoft.com/office/drawing/2014/main" id="{6E72E609-8A7C-478D-A917-C0BB5B5533C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2554" y="3154060"/>
                      <a:ext cx="4799" cy="4048"/>
                      <a:chOff x="5962554" y="3154060"/>
                      <a:chExt cx="4799" cy="4048"/>
                    </a:xfrm>
                    <a:solidFill>
                      <a:srgbClr val="3F1900"/>
                    </a:solidFill>
                  </p:grpSpPr>
                  <p:sp>
                    <p:nvSpPr>
                      <p:cNvPr id="1023" name="Freeform: Shape 1022">
                        <a:extLst>
                          <a:ext uri="{FF2B5EF4-FFF2-40B4-BE49-F238E27FC236}">
                            <a16:creationId xmlns:a16="http://schemas.microsoft.com/office/drawing/2014/main" id="{BF4862F2-C149-49ED-B7CF-A58F84EEF9D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178" y="3154775"/>
                        <a:ext cx="3661" cy="2801"/>
                      </a:xfrm>
                      <a:custGeom>
                        <a:avLst/>
                        <a:gdLst>
                          <a:gd name="connsiteX0" fmla="*/ 3662 w 3661"/>
                          <a:gd name="connsiteY0" fmla="*/ 0 h 2801"/>
                          <a:gd name="connsiteX1" fmla="*/ 2328 w 3661"/>
                          <a:gd name="connsiteY1" fmla="*/ 1714 h 2801"/>
                          <a:gd name="connsiteX2" fmla="*/ 519 w 3661"/>
                          <a:gd name="connsiteY2" fmla="*/ 2762 h 2801"/>
                          <a:gd name="connsiteX3" fmla="*/ 519 w 3661"/>
                          <a:gd name="connsiteY3" fmla="*/ 2762 h 2801"/>
                          <a:gd name="connsiteX4" fmla="*/ 42 w 3661"/>
                          <a:gd name="connsiteY4" fmla="*/ 2667 h 2801"/>
                          <a:gd name="connsiteX5" fmla="*/ 42 w 3661"/>
                          <a:gd name="connsiteY5" fmla="*/ 2476 h 2801"/>
                          <a:gd name="connsiteX6" fmla="*/ 519 w 3661"/>
                          <a:gd name="connsiteY6" fmla="*/ 1524 h 2801"/>
                          <a:gd name="connsiteX7" fmla="*/ 1376 w 3661"/>
                          <a:gd name="connsiteY7" fmla="*/ 857 h 2801"/>
                          <a:gd name="connsiteX8" fmla="*/ 804 w 3661"/>
                          <a:gd name="connsiteY8" fmla="*/ 2572 h 2801"/>
                          <a:gd name="connsiteX9" fmla="*/ 233 w 3661"/>
                          <a:gd name="connsiteY9" fmla="*/ 2191 h 2801"/>
                          <a:gd name="connsiteX10" fmla="*/ 3662 w 3661"/>
                          <a:gd name="connsiteY10" fmla="*/ 0 h 280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3661" h="2801">
                            <a:moveTo>
                              <a:pt x="3662" y="0"/>
                            </a:moveTo>
                            <a:cubicBezTo>
                              <a:pt x="3471" y="667"/>
                              <a:pt x="2900" y="1238"/>
                              <a:pt x="2328" y="1714"/>
                            </a:cubicBezTo>
                            <a:cubicBezTo>
                              <a:pt x="1757" y="2191"/>
                              <a:pt x="1090" y="2476"/>
                              <a:pt x="519" y="2762"/>
                            </a:cubicBezTo>
                            <a:lnTo>
                              <a:pt x="519" y="2762"/>
                            </a:lnTo>
                            <a:cubicBezTo>
                              <a:pt x="328" y="2858"/>
                              <a:pt x="138" y="2762"/>
                              <a:pt x="42" y="2667"/>
                            </a:cubicBezTo>
                            <a:cubicBezTo>
                              <a:pt x="42" y="2572"/>
                              <a:pt x="-53" y="2476"/>
                              <a:pt x="42" y="2476"/>
                            </a:cubicBezTo>
                            <a:cubicBezTo>
                              <a:pt x="138" y="2095"/>
                              <a:pt x="328" y="1810"/>
                              <a:pt x="519" y="1524"/>
                            </a:cubicBezTo>
                            <a:cubicBezTo>
                              <a:pt x="709" y="1238"/>
                              <a:pt x="995" y="1048"/>
                              <a:pt x="1376" y="857"/>
                            </a:cubicBezTo>
                            <a:cubicBezTo>
                              <a:pt x="995" y="1429"/>
                              <a:pt x="804" y="2000"/>
                              <a:pt x="804" y="2572"/>
                            </a:cubicBezTo>
                            <a:lnTo>
                              <a:pt x="233" y="2191"/>
                            </a:lnTo>
                            <a:cubicBezTo>
                              <a:pt x="1185" y="1238"/>
                              <a:pt x="2519" y="857"/>
                              <a:pt x="36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24" name="Freeform: Shape 1023">
                        <a:extLst>
                          <a:ext uri="{FF2B5EF4-FFF2-40B4-BE49-F238E27FC236}">
                            <a16:creationId xmlns:a16="http://schemas.microsoft.com/office/drawing/2014/main" id="{277E6FA5-DE69-4D95-AEB1-162A2CF574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2554" y="3154060"/>
                        <a:ext cx="4799" cy="4048"/>
                      </a:xfrm>
                      <a:custGeom>
                        <a:avLst/>
                        <a:gdLst>
                          <a:gd name="connsiteX0" fmla="*/ 857 w 4799"/>
                          <a:gd name="connsiteY0" fmla="*/ 4048 h 4048"/>
                          <a:gd name="connsiteX1" fmla="*/ 95 w 4799"/>
                          <a:gd name="connsiteY1" fmla="*/ 3572 h 4048"/>
                          <a:gd name="connsiteX2" fmla="*/ 0 w 4799"/>
                          <a:gd name="connsiteY2" fmla="*/ 3000 h 4048"/>
                          <a:gd name="connsiteX3" fmla="*/ 571 w 4799"/>
                          <a:gd name="connsiteY3" fmla="*/ 1762 h 4048"/>
                          <a:gd name="connsiteX4" fmla="*/ 1619 w 4799"/>
                          <a:gd name="connsiteY4" fmla="*/ 905 h 4048"/>
                          <a:gd name="connsiteX5" fmla="*/ 2286 w 4799"/>
                          <a:gd name="connsiteY5" fmla="*/ 1000 h 4048"/>
                          <a:gd name="connsiteX6" fmla="*/ 2381 w 4799"/>
                          <a:gd name="connsiteY6" fmla="*/ 1095 h 4048"/>
                          <a:gd name="connsiteX7" fmla="*/ 3905 w 4799"/>
                          <a:gd name="connsiteY7" fmla="*/ 143 h 4048"/>
                          <a:gd name="connsiteX8" fmla="*/ 4572 w 4799"/>
                          <a:gd name="connsiteY8" fmla="*/ 143 h 4048"/>
                          <a:gd name="connsiteX9" fmla="*/ 4763 w 4799"/>
                          <a:gd name="connsiteY9" fmla="*/ 810 h 4048"/>
                          <a:gd name="connsiteX10" fmla="*/ 3239 w 4799"/>
                          <a:gd name="connsiteY10" fmla="*/ 2715 h 4048"/>
                          <a:gd name="connsiteX11" fmla="*/ 1429 w 4799"/>
                          <a:gd name="connsiteY11" fmla="*/ 3762 h 4048"/>
                          <a:gd name="connsiteX12" fmla="*/ 1333 w 4799"/>
                          <a:gd name="connsiteY12" fmla="*/ 3667 h 4048"/>
                          <a:gd name="connsiteX13" fmla="*/ 1238 w 4799"/>
                          <a:gd name="connsiteY13" fmla="*/ 3667 h 4048"/>
                          <a:gd name="connsiteX14" fmla="*/ 1333 w 4799"/>
                          <a:gd name="connsiteY14" fmla="*/ 3858 h 4048"/>
                          <a:gd name="connsiteX15" fmla="*/ 857 w 4799"/>
                          <a:gd name="connsiteY15" fmla="*/ 4048 h 40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4799" h="4048">
                            <a:moveTo>
                              <a:pt x="857" y="4048"/>
                            </a:moveTo>
                            <a:cubicBezTo>
                              <a:pt x="571" y="4048"/>
                              <a:pt x="190" y="3858"/>
                              <a:pt x="95" y="3572"/>
                            </a:cubicBezTo>
                            <a:cubicBezTo>
                              <a:pt x="0" y="3381"/>
                              <a:pt x="0" y="3191"/>
                              <a:pt x="0" y="3000"/>
                            </a:cubicBezTo>
                            <a:cubicBezTo>
                              <a:pt x="95" y="2524"/>
                              <a:pt x="286" y="2143"/>
                              <a:pt x="571" y="1762"/>
                            </a:cubicBezTo>
                            <a:cubicBezTo>
                              <a:pt x="857" y="1381"/>
                              <a:pt x="1238" y="1095"/>
                              <a:pt x="1619" y="905"/>
                            </a:cubicBezTo>
                            <a:cubicBezTo>
                              <a:pt x="1810" y="810"/>
                              <a:pt x="2095" y="905"/>
                              <a:pt x="2286" y="1000"/>
                            </a:cubicBezTo>
                            <a:cubicBezTo>
                              <a:pt x="2286" y="1000"/>
                              <a:pt x="2381" y="1095"/>
                              <a:pt x="2381" y="1095"/>
                            </a:cubicBezTo>
                            <a:cubicBezTo>
                              <a:pt x="2953" y="810"/>
                              <a:pt x="3429" y="524"/>
                              <a:pt x="3905" y="143"/>
                            </a:cubicBezTo>
                            <a:cubicBezTo>
                              <a:pt x="4096" y="-48"/>
                              <a:pt x="4381" y="-48"/>
                              <a:pt x="4572" y="143"/>
                            </a:cubicBezTo>
                            <a:cubicBezTo>
                              <a:pt x="4763" y="429"/>
                              <a:pt x="4858" y="619"/>
                              <a:pt x="4763" y="810"/>
                            </a:cubicBezTo>
                            <a:cubicBezTo>
                              <a:pt x="4477" y="1667"/>
                              <a:pt x="3715" y="2334"/>
                              <a:pt x="3239" y="2715"/>
                            </a:cubicBezTo>
                            <a:cubicBezTo>
                              <a:pt x="2667" y="3191"/>
                              <a:pt x="2000" y="3477"/>
                              <a:pt x="1429" y="3762"/>
                            </a:cubicBezTo>
                            <a:lnTo>
                              <a:pt x="1333" y="3667"/>
                            </a:lnTo>
                            <a:cubicBezTo>
                              <a:pt x="1333" y="3667"/>
                              <a:pt x="1238" y="3667"/>
                              <a:pt x="1238" y="3667"/>
                            </a:cubicBezTo>
                            <a:lnTo>
                              <a:pt x="1333" y="3858"/>
                            </a:lnTo>
                            <a:cubicBezTo>
                              <a:pt x="1143" y="4048"/>
                              <a:pt x="1048" y="4048"/>
                              <a:pt x="857" y="404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011" name="Graphic 1">
                      <a:extLst>
                        <a:ext uri="{FF2B5EF4-FFF2-40B4-BE49-F238E27FC236}">
                          <a16:creationId xmlns:a16="http://schemas.microsoft.com/office/drawing/2014/main" id="{8431A89A-AF80-4EDF-98CF-7CC1D252440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5684" y="3151689"/>
                      <a:ext cx="3314" cy="4037"/>
                      <a:chOff x="5965684" y="3151689"/>
                      <a:chExt cx="3314" cy="4037"/>
                    </a:xfrm>
                    <a:solidFill>
                      <a:srgbClr val="3F1900"/>
                    </a:solidFill>
                  </p:grpSpPr>
                  <p:sp>
                    <p:nvSpPr>
                      <p:cNvPr id="1021" name="Freeform: Shape 1020">
                        <a:extLst>
                          <a:ext uri="{FF2B5EF4-FFF2-40B4-BE49-F238E27FC236}">
                            <a16:creationId xmlns:a16="http://schemas.microsoft.com/office/drawing/2014/main" id="{8FCB56F8-0CA6-441E-AD18-9BC04E8070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6231" y="3152108"/>
                        <a:ext cx="2133" cy="3048"/>
                      </a:xfrm>
                      <a:custGeom>
                        <a:avLst/>
                        <a:gdLst>
                          <a:gd name="connsiteX0" fmla="*/ 2133 w 2133"/>
                          <a:gd name="connsiteY0" fmla="*/ 3048 h 3048"/>
                          <a:gd name="connsiteX1" fmla="*/ 990 w 2133"/>
                          <a:gd name="connsiteY1" fmla="*/ 2762 h 3048"/>
                          <a:gd name="connsiteX2" fmla="*/ 133 w 2133"/>
                          <a:gd name="connsiteY2" fmla="*/ 1905 h 3048"/>
                          <a:gd name="connsiteX3" fmla="*/ 228 w 2133"/>
                          <a:gd name="connsiteY3" fmla="*/ 667 h 3048"/>
                          <a:gd name="connsiteX4" fmla="*/ 1181 w 2133"/>
                          <a:gd name="connsiteY4" fmla="*/ 0 h 3048"/>
                          <a:gd name="connsiteX5" fmla="*/ 800 w 2133"/>
                          <a:gd name="connsiteY5" fmla="*/ 953 h 3048"/>
                          <a:gd name="connsiteX6" fmla="*/ 895 w 2133"/>
                          <a:gd name="connsiteY6" fmla="*/ 1619 h 3048"/>
                          <a:gd name="connsiteX7" fmla="*/ 2133 w 2133"/>
                          <a:gd name="connsiteY7" fmla="*/ 3048 h 30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2133" h="3048">
                            <a:moveTo>
                              <a:pt x="2133" y="3048"/>
                            </a:moveTo>
                            <a:cubicBezTo>
                              <a:pt x="1752" y="3048"/>
                              <a:pt x="1371" y="2953"/>
                              <a:pt x="990" y="2762"/>
                            </a:cubicBezTo>
                            <a:cubicBezTo>
                              <a:pt x="609" y="2572"/>
                              <a:pt x="323" y="2286"/>
                              <a:pt x="133" y="1905"/>
                            </a:cubicBezTo>
                            <a:cubicBezTo>
                              <a:pt x="-58" y="1524"/>
                              <a:pt x="-58" y="1048"/>
                              <a:pt x="228" y="667"/>
                            </a:cubicBezTo>
                            <a:cubicBezTo>
                              <a:pt x="419" y="286"/>
                              <a:pt x="800" y="95"/>
                              <a:pt x="1181" y="0"/>
                            </a:cubicBezTo>
                            <a:cubicBezTo>
                              <a:pt x="990" y="381"/>
                              <a:pt x="895" y="667"/>
                              <a:pt x="800" y="953"/>
                            </a:cubicBezTo>
                            <a:cubicBezTo>
                              <a:pt x="800" y="1238"/>
                              <a:pt x="800" y="1429"/>
                              <a:pt x="895" y="1619"/>
                            </a:cubicBezTo>
                            <a:cubicBezTo>
                              <a:pt x="1085" y="2096"/>
                              <a:pt x="1657" y="2477"/>
                              <a:pt x="2133" y="304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22" name="Freeform: Shape 1021">
                        <a:extLst>
                          <a:ext uri="{FF2B5EF4-FFF2-40B4-BE49-F238E27FC236}">
                            <a16:creationId xmlns:a16="http://schemas.microsoft.com/office/drawing/2014/main" id="{174D4B3C-418B-4039-A0C7-774023E38D0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5684" y="3151689"/>
                        <a:ext cx="3314" cy="4037"/>
                      </a:xfrm>
                      <a:custGeom>
                        <a:avLst/>
                        <a:gdLst>
                          <a:gd name="connsiteX0" fmla="*/ 2585 w 3314"/>
                          <a:gd name="connsiteY0" fmla="*/ 4038 h 4037"/>
                          <a:gd name="connsiteX1" fmla="*/ 1347 w 3314"/>
                          <a:gd name="connsiteY1" fmla="*/ 3752 h 4037"/>
                          <a:gd name="connsiteX2" fmla="*/ 204 w 3314"/>
                          <a:gd name="connsiteY2" fmla="*/ 2704 h 4037"/>
                          <a:gd name="connsiteX3" fmla="*/ 299 w 3314"/>
                          <a:gd name="connsiteY3" fmla="*/ 895 h 4037"/>
                          <a:gd name="connsiteX4" fmla="*/ 1537 w 3314"/>
                          <a:gd name="connsiteY4" fmla="*/ 37 h 4037"/>
                          <a:gd name="connsiteX5" fmla="*/ 2109 w 3314"/>
                          <a:gd name="connsiteY5" fmla="*/ 228 h 4037"/>
                          <a:gd name="connsiteX6" fmla="*/ 2204 w 3314"/>
                          <a:gd name="connsiteY6" fmla="*/ 799 h 4037"/>
                          <a:gd name="connsiteX7" fmla="*/ 2109 w 3314"/>
                          <a:gd name="connsiteY7" fmla="*/ 990 h 4037"/>
                          <a:gd name="connsiteX8" fmla="*/ 1918 w 3314"/>
                          <a:gd name="connsiteY8" fmla="*/ 1371 h 4037"/>
                          <a:gd name="connsiteX9" fmla="*/ 2013 w 3314"/>
                          <a:gd name="connsiteY9" fmla="*/ 1752 h 4037"/>
                          <a:gd name="connsiteX10" fmla="*/ 2966 w 3314"/>
                          <a:gd name="connsiteY10" fmla="*/ 2895 h 4037"/>
                          <a:gd name="connsiteX11" fmla="*/ 3156 w 3314"/>
                          <a:gd name="connsiteY11" fmla="*/ 3085 h 4037"/>
                          <a:gd name="connsiteX12" fmla="*/ 3252 w 3314"/>
                          <a:gd name="connsiteY12" fmla="*/ 3657 h 4037"/>
                          <a:gd name="connsiteX13" fmla="*/ 2775 w 3314"/>
                          <a:gd name="connsiteY13" fmla="*/ 4038 h 4037"/>
                          <a:gd name="connsiteX14" fmla="*/ 2585 w 3314"/>
                          <a:gd name="connsiteY14" fmla="*/ 4038 h 403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3314" h="4037">
                            <a:moveTo>
                              <a:pt x="2585" y="4038"/>
                            </a:moveTo>
                            <a:cubicBezTo>
                              <a:pt x="2204" y="4038"/>
                              <a:pt x="1728" y="3943"/>
                              <a:pt x="1347" y="3752"/>
                            </a:cubicBezTo>
                            <a:cubicBezTo>
                              <a:pt x="870" y="3562"/>
                              <a:pt x="489" y="3181"/>
                              <a:pt x="204" y="2704"/>
                            </a:cubicBezTo>
                            <a:cubicBezTo>
                              <a:pt x="-82" y="2133"/>
                              <a:pt x="-82" y="1371"/>
                              <a:pt x="299" y="895"/>
                            </a:cubicBezTo>
                            <a:cubicBezTo>
                              <a:pt x="585" y="418"/>
                              <a:pt x="1061" y="133"/>
                              <a:pt x="1537" y="37"/>
                            </a:cubicBezTo>
                            <a:cubicBezTo>
                              <a:pt x="1823" y="-58"/>
                              <a:pt x="2013" y="37"/>
                              <a:pt x="2109" y="228"/>
                            </a:cubicBezTo>
                            <a:cubicBezTo>
                              <a:pt x="2204" y="418"/>
                              <a:pt x="2299" y="609"/>
                              <a:pt x="2204" y="799"/>
                            </a:cubicBezTo>
                            <a:lnTo>
                              <a:pt x="2109" y="990"/>
                            </a:lnTo>
                            <a:cubicBezTo>
                              <a:pt x="2013" y="1085"/>
                              <a:pt x="1918" y="1276"/>
                              <a:pt x="1918" y="1371"/>
                            </a:cubicBezTo>
                            <a:cubicBezTo>
                              <a:pt x="1918" y="1561"/>
                              <a:pt x="1918" y="1657"/>
                              <a:pt x="2013" y="1752"/>
                            </a:cubicBezTo>
                            <a:cubicBezTo>
                              <a:pt x="2204" y="2133"/>
                              <a:pt x="2585" y="2419"/>
                              <a:pt x="2966" y="2895"/>
                            </a:cubicBezTo>
                            <a:lnTo>
                              <a:pt x="3156" y="3085"/>
                            </a:lnTo>
                            <a:cubicBezTo>
                              <a:pt x="3347" y="3276"/>
                              <a:pt x="3347" y="3466"/>
                              <a:pt x="3252" y="3657"/>
                            </a:cubicBezTo>
                            <a:cubicBezTo>
                              <a:pt x="3156" y="3847"/>
                              <a:pt x="2966" y="3943"/>
                              <a:pt x="2775" y="4038"/>
                            </a:cubicBezTo>
                            <a:cubicBezTo>
                              <a:pt x="2680" y="4038"/>
                              <a:pt x="2585" y="4038"/>
                              <a:pt x="2585" y="403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012" name="Graphic 1">
                      <a:extLst>
                        <a:ext uri="{FF2B5EF4-FFF2-40B4-BE49-F238E27FC236}">
                          <a16:creationId xmlns:a16="http://schemas.microsoft.com/office/drawing/2014/main" id="{61D43F75-15E5-41E5-B2D7-D93C04F764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7245" y="3153226"/>
                      <a:ext cx="1881" cy="1834"/>
                      <a:chOff x="5967245" y="3153226"/>
                      <a:chExt cx="1881" cy="1834"/>
                    </a:xfrm>
                    <a:solidFill>
                      <a:srgbClr val="3F1900"/>
                    </a:solidFill>
                  </p:grpSpPr>
                  <p:sp>
                    <p:nvSpPr>
                      <p:cNvPr id="1019" name="Freeform: Shape 1018">
                        <a:extLst>
                          <a:ext uri="{FF2B5EF4-FFF2-40B4-BE49-F238E27FC236}">
                            <a16:creationId xmlns:a16="http://schemas.microsoft.com/office/drawing/2014/main" id="{8BD3786B-8EE4-47B5-B4AE-479D2F2E22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7793" y="3153727"/>
                        <a:ext cx="761" cy="797"/>
                      </a:xfrm>
                      <a:custGeom>
                        <a:avLst/>
                        <a:gdLst>
                          <a:gd name="connsiteX0" fmla="*/ 0 w 761"/>
                          <a:gd name="connsiteY0" fmla="*/ 476 h 797"/>
                          <a:gd name="connsiteX1" fmla="*/ 286 w 761"/>
                          <a:gd name="connsiteY1" fmla="*/ 0 h 797"/>
                          <a:gd name="connsiteX2" fmla="*/ 762 w 761"/>
                          <a:gd name="connsiteY2" fmla="*/ 286 h 797"/>
                          <a:gd name="connsiteX3" fmla="*/ 476 w 761"/>
                          <a:gd name="connsiteY3" fmla="*/ 762 h 797"/>
                          <a:gd name="connsiteX4" fmla="*/ 0 w 761"/>
                          <a:gd name="connsiteY4" fmla="*/ 476 h 79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61" h="797">
                            <a:moveTo>
                              <a:pt x="0" y="476"/>
                            </a:moveTo>
                            <a:cubicBezTo>
                              <a:pt x="95" y="190"/>
                              <a:pt x="191" y="95"/>
                              <a:pt x="286" y="0"/>
                            </a:cubicBezTo>
                            <a:cubicBezTo>
                              <a:pt x="381" y="0"/>
                              <a:pt x="476" y="0"/>
                              <a:pt x="762" y="286"/>
                            </a:cubicBezTo>
                            <a:cubicBezTo>
                              <a:pt x="762" y="667"/>
                              <a:pt x="667" y="762"/>
                              <a:pt x="476" y="762"/>
                            </a:cubicBezTo>
                            <a:cubicBezTo>
                              <a:pt x="381" y="857"/>
                              <a:pt x="191" y="762"/>
                              <a:pt x="0" y="47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20" name="Freeform: Shape 1019">
                        <a:extLst>
                          <a:ext uri="{FF2B5EF4-FFF2-40B4-BE49-F238E27FC236}">
                            <a16:creationId xmlns:a16="http://schemas.microsoft.com/office/drawing/2014/main" id="{B9549E9A-AAAF-4578-ABC5-B6141AEF23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7245" y="3153226"/>
                        <a:ext cx="1881" cy="1834"/>
                      </a:xfrm>
                      <a:custGeom>
                        <a:avLst/>
                        <a:gdLst>
                          <a:gd name="connsiteX0" fmla="*/ 1024 w 1881"/>
                          <a:gd name="connsiteY0" fmla="*/ 1835 h 1834"/>
                          <a:gd name="connsiteX1" fmla="*/ 71 w 1881"/>
                          <a:gd name="connsiteY1" fmla="*/ 1168 h 1834"/>
                          <a:gd name="connsiteX2" fmla="*/ 71 w 1881"/>
                          <a:gd name="connsiteY2" fmla="*/ 787 h 1834"/>
                          <a:gd name="connsiteX3" fmla="*/ 643 w 1881"/>
                          <a:gd name="connsiteY3" fmla="*/ 25 h 1834"/>
                          <a:gd name="connsiteX4" fmla="*/ 1691 w 1881"/>
                          <a:gd name="connsiteY4" fmla="*/ 406 h 1834"/>
                          <a:gd name="connsiteX5" fmla="*/ 1881 w 1881"/>
                          <a:gd name="connsiteY5" fmla="*/ 787 h 1834"/>
                          <a:gd name="connsiteX6" fmla="*/ 1214 w 1881"/>
                          <a:gd name="connsiteY6" fmla="*/ 1835 h 1834"/>
                          <a:gd name="connsiteX7" fmla="*/ 1024 w 1881"/>
                          <a:gd name="connsiteY7" fmla="*/ 1835 h 18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1881" h="1834">
                            <a:moveTo>
                              <a:pt x="1024" y="1835"/>
                            </a:moveTo>
                            <a:cubicBezTo>
                              <a:pt x="548" y="1835"/>
                              <a:pt x="262" y="1644"/>
                              <a:pt x="71" y="1168"/>
                            </a:cubicBezTo>
                            <a:cubicBezTo>
                              <a:pt x="-24" y="1073"/>
                              <a:pt x="-24" y="882"/>
                              <a:pt x="71" y="787"/>
                            </a:cubicBezTo>
                            <a:cubicBezTo>
                              <a:pt x="167" y="501"/>
                              <a:pt x="262" y="120"/>
                              <a:pt x="643" y="25"/>
                            </a:cubicBezTo>
                            <a:cubicBezTo>
                              <a:pt x="1119" y="-70"/>
                              <a:pt x="1405" y="120"/>
                              <a:pt x="1691" y="406"/>
                            </a:cubicBezTo>
                            <a:cubicBezTo>
                              <a:pt x="1786" y="501"/>
                              <a:pt x="1881" y="596"/>
                              <a:pt x="1881" y="787"/>
                            </a:cubicBezTo>
                            <a:cubicBezTo>
                              <a:pt x="1881" y="1263"/>
                              <a:pt x="1691" y="1644"/>
                              <a:pt x="1214" y="1835"/>
                            </a:cubicBezTo>
                            <a:cubicBezTo>
                              <a:pt x="1119" y="1835"/>
                              <a:pt x="1119" y="1835"/>
                              <a:pt x="1024" y="183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013" name="Graphic 1">
                      <a:extLst>
                        <a:ext uri="{FF2B5EF4-FFF2-40B4-BE49-F238E27FC236}">
                          <a16:creationId xmlns:a16="http://schemas.microsoft.com/office/drawing/2014/main" id="{DBBE0538-B83F-49A7-8E05-7711433E26A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0268" y="3153060"/>
                      <a:ext cx="4190" cy="1904"/>
                      <a:chOff x="5960268" y="3153060"/>
                      <a:chExt cx="4190" cy="1904"/>
                    </a:xfrm>
                    <a:solidFill>
                      <a:srgbClr val="3F1900"/>
                    </a:solidFill>
                  </p:grpSpPr>
                  <p:sp>
                    <p:nvSpPr>
                      <p:cNvPr id="1017" name="Freeform: Shape 1016">
                        <a:extLst>
                          <a:ext uri="{FF2B5EF4-FFF2-40B4-BE49-F238E27FC236}">
                            <a16:creationId xmlns:a16="http://schemas.microsoft.com/office/drawing/2014/main" id="{761BAEC2-79F4-4C6A-8B48-8F3E83C157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839" y="3153632"/>
                        <a:ext cx="3047" cy="761"/>
                      </a:xfrm>
                      <a:custGeom>
                        <a:avLst/>
                        <a:gdLst>
                          <a:gd name="connsiteX0" fmla="*/ 0 w 3047"/>
                          <a:gd name="connsiteY0" fmla="*/ 381 h 761"/>
                          <a:gd name="connsiteX1" fmla="*/ 1524 w 3047"/>
                          <a:gd name="connsiteY1" fmla="*/ 0 h 761"/>
                          <a:gd name="connsiteX2" fmla="*/ 3048 w 3047"/>
                          <a:gd name="connsiteY2" fmla="*/ 381 h 761"/>
                          <a:gd name="connsiteX3" fmla="*/ 1524 w 3047"/>
                          <a:gd name="connsiteY3" fmla="*/ 762 h 761"/>
                          <a:gd name="connsiteX4" fmla="*/ 0 w 3047"/>
                          <a:gd name="connsiteY4" fmla="*/ 381 h 7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047" h="761">
                            <a:moveTo>
                              <a:pt x="0" y="381"/>
                            </a:moveTo>
                            <a:cubicBezTo>
                              <a:pt x="476" y="95"/>
                              <a:pt x="952" y="0"/>
                              <a:pt x="1524" y="0"/>
                            </a:cubicBezTo>
                            <a:cubicBezTo>
                              <a:pt x="2000" y="0"/>
                              <a:pt x="2476" y="95"/>
                              <a:pt x="3048" y="381"/>
                            </a:cubicBezTo>
                            <a:cubicBezTo>
                              <a:pt x="2572" y="667"/>
                              <a:pt x="2095" y="762"/>
                              <a:pt x="1524" y="762"/>
                            </a:cubicBezTo>
                            <a:cubicBezTo>
                              <a:pt x="952" y="762"/>
                              <a:pt x="476" y="667"/>
                              <a:pt x="0" y="3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18" name="Freeform: Shape 1017">
                        <a:extLst>
                          <a:ext uri="{FF2B5EF4-FFF2-40B4-BE49-F238E27FC236}">
                            <a16:creationId xmlns:a16="http://schemas.microsoft.com/office/drawing/2014/main" id="{DC7F547D-014D-41D5-9B09-776376BF76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268" y="3153060"/>
                        <a:ext cx="4190" cy="1904"/>
                      </a:xfrm>
                      <a:custGeom>
                        <a:avLst/>
                        <a:gdLst>
                          <a:gd name="connsiteX0" fmla="*/ 2096 w 4190"/>
                          <a:gd name="connsiteY0" fmla="*/ 1905 h 1904"/>
                          <a:gd name="connsiteX1" fmla="*/ 286 w 4190"/>
                          <a:gd name="connsiteY1" fmla="*/ 1429 h 1904"/>
                          <a:gd name="connsiteX2" fmla="*/ 0 w 4190"/>
                          <a:gd name="connsiteY2" fmla="*/ 952 h 1904"/>
                          <a:gd name="connsiteX3" fmla="*/ 286 w 4190"/>
                          <a:gd name="connsiteY3" fmla="*/ 476 h 1904"/>
                          <a:gd name="connsiteX4" fmla="*/ 2096 w 4190"/>
                          <a:gd name="connsiteY4" fmla="*/ 0 h 1904"/>
                          <a:gd name="connsiteX5" fmla="*/ 3905 w 4190"/>
                          <a:gd name="connsiteY5" fmla="*/ 476 h 1904"/>
                          <a:gd name="connsiteX6" fmla="*/ 4191 w 4190"/>
                          <a:gd name="connsiteY6" fmla="*/ 952 h 1904"/>
                          <a:gd name="connsiteX7" fmla="*/ 3905 w 4190"/>
                          <a:gd name="connsiteY7" fmla="*/ 1429 h 1904"/>
                          <a:gd name="connsiteX8" fmla="*/ 2096 w 4190"/>
                          <a:gd name="connsiteY8" fmla="*/ 1905 h 190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4190" h="1904">
                            <a:moveTo>
                              <a:pt x="2096" y="1905"/>
                            </a:moveTo>
                            <a:cubicBezTo>
                              <a:pt x="1524" y="1905"/>
                              <a:pt x="952" y="1810"/>
                              <a:pt x="286" y="1429"/>
                            </a:cubicBezTo>
                            <a:cubicBezTo>
                              <a:pt x="95" y="1333"/>
                              <a:pt x="0" y="1143"/>
                              <a:pt x="0" y="952"/>
                            </a:cubicBezTo>
                            <a:cubicBezTo>
                              <a:pt x="0" y="762"/>
                              <a:pt x="95" y="571"/>
                              <a:pt x="286" y="476"/>
                            </a:cubicBezTo>
                            <a:cubicBezTo>
                              <a:pt x="952" y="95"/>
                              <a:pt x="1619" y="0"/>
                              <a:pt x="2096" y="0"/>
                            </a:cubicBezTo>
                            <a:cubicBezTo>
                              <a:pt x="2667" y="0"/>
                              <a:pt x="3239" y="95"/>
                              <a:pt x="3905" y="476"/>
                            </a:cubicBezTo>
                            <a:cubicBezTo>
                              <a:pt x="4096" y="571"/>
                              <a:pt x="4191" y="762"/>
                              <a:pt x="4191" y="952"/>
                            </a:cubicBezTo>
                            <a:cubicBezTo>
                              <a:pt x="4191" y="1143"/>
                              <a:pt x="4096" y="1333"/>
                              <a:pt x="3905" y="1429"/>
                            </a:cubicBezTo>
                            <a:cubicBezTo>
                              <a:pt x="3239" y="1810"/>
                              <a:pt x="2572" y="1905"/>
                              <a:pt x="2096" y="190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1014" name="Graphic 1">
                      <a:extLst>
                        <a:ext uri="{FF2B5EF4-FFF2-40B4-BE49-F238E27FC236}">
                          <a16:creationId xmlns:a16="http://schemas.microsoft.com/office/drawing/2014/main" id="{329D6E5D-54B5-4B14-BF16-B5079E407BA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3753" y="3153404"/>
                      <a:ext cx="5657" cy="1942"/>
                      <a:chOff x="5953753" y="3153404"/>
                      <a:chExt cx="5657" cy="1942"/>
                    </a:xfrm>
                    <a:solidFill>
                      <a:srgbClr val="3F1900"/>
                    </a:solidFill>
                  </p:grpSpPr>
                  <p:sp>
                    <p:nvSpPr>
                      <p:cNvPr id="1015" name="Freeform: Shape 1014">
                        <a:extLst>
                          <a:ext uri="{FF2B5EF4-FFF2-40B4-BE49-F238E27FC236}">
                            <a16:creationId xmlns:a16="http://schemas.microsoft.com/office/drawing/2014/main" id="{AA1BB457-922E-402B-BE1B-1E0BC0D428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4267" y="3153975"/>
                        <a:ext cx="4571" cy="870"/>
                      </a:xfrm>
                      <a:custGeom>
                        <a:avLst/>
                        <a:gdLst>
                          <a:gd name="connsiteX0" fmla="*/ 0 w 4571"/>
                          <a:gd name="connsiteY0" fmla="*/ 799 h 870"/>
                          <a:gd name="connsiteX1" fmla="*/ 2191 w 4571"/>
                          <a:gd name="connsiteY1" fmla="*/ 37 h 870"/>
                          <a:gd name="connsiteX2" fmla="*/ 4572 w 4571"/>
                          <a:gd name="connsiteY2" fmla="*/ 228 h 870"/>
                          <a:gd name="connsiteX3" fmla="*/ 2286 w 4571"/>
                          <a:gd name="connsiteY3" fmla="*/ 799 h 870"/>
                          <a:gd name="connsiteX4" fmla="*/ 0 w 4571"/>
                          <a:gd name="connsiteY4" fmla="*/ 799 h 87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571" h="870">
                            <a:moveTo>
                              <a:pt x="0" y="799"/>
                            </a:moveTo>
                            <a:cubicBezTo>
                              <a:pt x="667" y="323"/>
                              <a:pt x="1429" y="133"/>
                              <a:pt x="2191" y="37"/>
                            </a:cubicBezTo>
                            <a:cubicBezTo>
                              <a:pt x="2953" y="-58"/>
                              <a:pt x="3715" y="37"/>
                              <a:pt x="4572" y="228"/>
                            </a:cubicBezTo>
                            <a:cubicBezTo>
                              <a:pt x="3810" y="609"/>
                              <a:pt x="3048" y="704"/>
                              <a:pt x="2286" y="799"/>
                            </a:cubicBezTo>
                            <a:cubicBezTo>
                              <a:pt x="1524" y="895"/>
                              <a:pt x="857" y="895"/>
                              <a:pt x="0" y="79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16" name="Freeform: Shape 1015">
                        <a:extLst>
                          <a:ext uri="{FF2B5EF4-FFF2-40B4-BE49-F238E27FC236}">
                            <a16:creationId xmlns:a16="http://schemas.microsoft.com/office/drawing/2014/main" id="{CE0357EA-69DA-44E9-9CAB-61BFECABAD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3753" y="3153404"/>
                        <a:ext cx="5657" cy="1942"/>
                      </a:xfrm>
                      <a:custGeom>
                        <a:avLst/>
                        <a:gdLst>
                          <a:gd name="connsiteX0" fmla="*/ 1752 w 5657"/>
                          <a:gd name="connsiteY0" fmla="*/ 1942 h 1942"/>
                          <a:gd name="connsiteX1" fmla="*/ 514 w 5657"/>
                          <a:gd name="connsiteY1" fmla="*/ 1847 h 1942"/>
                          <a:gd name="connsiteX2" fmla="*/ 37 w 5657"/>
                          <a:gd name="connsiteY2" fmla="*/ 1466 h 1942"/>
                          <a:gd name="connsiteX3" fmla="*/ 228 w 5657"/>
                          <a:gd name="connsiteY3" fmla="*/ 895 h 1942"/>
                          <a:gd name="connsiteX4" fmla="*/ 2704 w 5657"/>
                          <a:gd name="connsiteY4" fmla="*/ 37 h 1942"/>
                          <a:gd name="connsiteX5" fmla="*/ 5276 w 5657"/>
                          <a:gd name="connsiteY5" fmla="*/ 228 h 1942"/>
                          <a:gd name="connsiteX6" fmla="*/ 5657 w 5657"/>
                          <a:gd name="connsiteY6" fmla="*/ 704 h 1942"/>
                          <a:gd name="connsiteX7" fmla="*/ 5371 w 5657"/>
                          <a:gd name="connsiteY7" fmla="*/ 1276 h 1942"/>
                          <a:gd name="connsiteX8" fmla="*/ 2895 w 5657"/>
                          <a:gd name="connsiteY8" fmla="*/ 1942 h 1942"/>
                          <a:gd name="connsiteX9" fmla="*/ 1752 w 5657"/>
                          <a:gd name="connsiteY9" fmla="*/ 1942 h 19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5657" h="1942">
                            <a:moveTo>
                              <a:pt x="1752" y="1942"/>
                            </a:moveTo>
                            <a:cubicBezTo>
                              <a:pt x="1276" y="1942"/>
                              <a:pt x="895" y="1942"/>
                              <a:pt x="514" y="1847"/>
                            </a:cubicBezTo>
                            <a:cubicBezTo>
                              <a:pt x="323" y="1847"/>
                              <a:pt x="133" y="1657"/>
                              <a:pt x="37" y="1466"/>
                            </a:cubicBezTo>
                            <a:cubicBezTo>
                              <a:pt x="-58" y="1276"/>
                              <a:pt x="37" y="1085"/>
                              <a:pt x="228" y="895"/>
                            </a:cubicBezTo>
                            <a:cubicBezTo>
                              <a:pt x="990" y="228"/>
                              <a:pt x="2038" y="133"/>
                              <a:pt x="2704" y="37"/>
                            </a:cubicBezTo>
                            <a:cubicBezTo>
                              <a:pt x="3657" y="-58"/>
                              <a:pt x="4419" y="37"/>
                              <a:pt x="5276" y="228"/>
                            </a:cubicBezTo>
                            <a:cubicBezTo>
                              <a:pt x="5467" y="323"/>
                              <a:pt x="5657" y="418"/>
                              <a:pt x="5657" y="704"/>
                            </a:cubicBezTo>
                            <a:cubicBezTo>
                              <a:pt x="5657" y="895"/>
                              <a:pt x="5562" y="1085"/>
                              <a:pt x="5371" y="1276"/>
                            </a:cubicBezTo>
                            <a:cubicBezTo>
                              <a:pt x="4514" y="1752"/>
                              <a:pt x="3657" y="1847"/>
                              <a:pt x="2895" y="1942"/>
                            </a:cubicBezTo>
                            <a:cubicBezTo>
                              <a:pt x="2514" y="1942"/>
                              <a:pt x="2133" y="1942"/>
                              <a:pt x="1752" y="1942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959" name="Graphic 1">
                    <a:extLst>
                      <a:ext uri="{FF2B5EF4-FFF2-40B4-BE49-F238E27FC236}">
                        <a16:creationId xmlns:a16="http://schemas.microsoft.com/office/drawing/2014/main" id="{587C395D-6F36-4891-ACFF-16523684C5D3}"/>
                      </a:ext>
                    </a:extLst>
                  </p:cNvPr>
                  <p:cNvGrpSpPr/>
                  <p:nvPr/>
                </p:nvGrpSpPr>
                <p:grpSpPr>
                  <a:xfrm>
                    <a:off x="5900165" y="3137558"/>
                    <a:ext cx="19335" cy="4929"/>
                    <a:chOff x="5900165" y="3137558"/>
                    <a:chExt cx="19335" cy="4929"/>
                  </a:xfrm>
                  <a:solidFill>
                    <a:srgbClr val="3F1900"/>
                  </a:solidFill>
                </p:grpSpPr>
                <p:grpSp>
                  <p:nvGrpSpPr>
                    <p:cNvPr id="996" name="Graphic 1">
                      <a:extLst>
                        <a:ext uri="{FF2B5EF4-FFF2-40B4-BE49-F238E27FC236}">
                          <a16:creationId xmlns:a16="http://schemas.microsoft.com/office/drawing/2014/main" id="{AA16699E-8EFD-455D-8056-8A226989ABF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0165" y="3137558"/>
                      <a:ext cx="13846" cy="3214"/>
                      <a:chOff x="5900165" y="3137558"/>
                      <a:chExt cx="13846" cy="3214"/>
                    </a:xfrm>
                    <a:solidFill>
                      <a:srgbClr val="3F1900"/>
                    </a:solidFill>
                  </p:grpSpPr>
                  <p:sp>
                    <p:nvSpPr>
                      <p:cNvPr id="1006" name="Freeform: Shape 1005">
                        <a:extLst>
                          <a:ext uri="{FF2B5EF4-FFF2-40B4-BE49-F238E27FC236}">
                            <a16:creationId xmlns:a16="http://schemas.microsoft.com/office/drawing/2014/main" id="{4ACB2CCC-0A07-4F1E-B906-8148C23B36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0737" y="3138117"/>
                        <a:ext cx="12668" cy="2163"/>
                      </a:xfrm>
                      <a:custGeom>
                        <a:avLst/>
                        <a:gdLst>
                          <a:gd name="connsiteX0" fmla="*/ 0 w 12668"/>
                          <a:gd name="connsiteY0" fmla="*/ 2084 h 2163"/>
                          <a:gd name="connsiteX1" fmla="*/ 6191 w 12668"/>
                          <a:gd name="connsiteY1" fmla="*/ 370 h 2163"/>
                          <a:gd name="connsiteX2" fmla="*/ 12668 w 12668"/>
                          <a:gd name="connsiteY2" fmla="*/ 560 h 2163"/>
                          <a:gd name="connsiteX3" fmla="*/ 6286 w 12668"/>
                          <a:gd name="connsiteY3" fmla="*/ 1132 h 2163"/>
                          <a:gd name="connsiteX4" fmla="*/ 3143 w 12668"/>
                          <a:gd name="connsiteY4" fmla="*/ 1894 h 2163"/>
                          <a:gd name="connsiteX5" fmla="*/ 0 w 12668"/>
                          <a:gd name="connsiteY5" fmla="*/ 2084 h 216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2668" h="2163">
                            <a:moveTo>
                              <a:pt x="0" y="2084"/>
                            </a:moveTo>
                            <a:cubicBezTo>
                              <a:pt x="2191" y="1799"/>
                              <a:pt x="4001" y="751"/>
                              <a:pt x="6191" y="370"/>
                            </a:cubicBezTo>
                            <a:cubicBezTo>
                              <a:pt x="8287" y="-11"/>
                              <a:pt x="10668" y="-297"/>
                              <a:pt x="12668" y="560"/>
                            </a:cubicBezTo>
                            <a:cubicBezTo>
                              <a:pt x="10477" y="370"/>
                              <a:pt x="8477" y="751"/>
                              <a:pt x="6286" y="1132"/>
                            </a:cubicBezTo>
                            <a:cubicBezTo>
                              <a:pt x="5239" y="1322"/>
                              <a:pt x="4286" y="1608"/>
                              <a:pt x="3143" y="1894"/>
                            </a:cubicBezTo>
                            <a:cubicBezTo>
                              <a:pt x="2286" y="2084"/>
                              <a:pt x="1143" y="2275"/>
                              <a:pt x="0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07" name="Freeform: Shape 1006">
                        <a:extLst>
                          <a:ext uri="{FF2B5EF4-FFF2-40B4-BE49-F238E27FC236}">
                            <a16:creationId xmlns:a16="http://schemas.microsoft.com/office/drawing/2014/main" id="{C47D77DB-8125-4C4D-9A0B-93724D33E5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0165" y="3137558"/>
                        <a:ext cx="13846" cy="3214"/>
                      </a:xfrm>
                      <a:custGeom>
                        <a:avLst/>
                        <a:gdLst>
                          <a:gd name="connsiteX0" fmla="*/ 1524 w 13846"/>
                          <a:gd name="connsiteY0" fmla="*/ 3215 h 3214"/>
                          <a:gd name="connsiteX1" fmla="*/ 476 w 13846"/>
                          <a:gd name="connsiteY1" fmla="*/ 3119 h 3214"/>
                          <a:gd name="connsiteX2" fmla="*/ 0 w 13846"/>
                          <a:gd name="connsiteY2" fmla="*/ 2548 h 3214"/>
                          <a:gd name="connsiteX3" fmla="*/ 476 w 13846"/>
                          <a:gd name="connsiteY3" fmla="*/ 2072 h 3214"/>
                          <a:gd name="connsiteX4" fmla="*/ 3715 w 13846"/>
                          <a:gd name="connsiteY4" fmla="*/ 1214 h 3214"/>
                          <a:gd name="connsiteX5" fmla="*/ 6667 w 13846"/>
                          <a:gd name="connsiteY5" fmla="*/ 357 h 3214"/>
                          <a:gd name="connsiteX6" fmla="*/ 13526 w 13846"/>
                          <a:gd name="connsiteY6" fmla="*/ 643 h 3214"/>
                          <a:gd name="connsiteX7" fmla="*/ 13811 w 13846"/>
                          <a:gd name="connsiteY7" fmla="*/ 1310 h 3214"/>
                          <a:gd name="connsiteX8" fmla="*/ 13240 w 13846"/>
                          <a:gd name="connsiteY8" fmla="*/ 1691 h 3214"/>
                          <a:gd name="connsiteX9" fmla="*/ 7048 w 13846"/>
                          <a:gd name="connsiteY9" fmla="*/ 2262 h 3214"/>
                          <a:gd name="connsiteX10" fmla="*/ 5334 w 13846"/>
                          <a:gd name="connsiteY10" fmla="*/ 2643 h 3214"/>
                          <a:gd name="connsiteX11" fmla="*/ 3905 w 13846"/>
                          <a:gd name="connsiteY11" fmla="*/ 3024 h 3214"/>
                          <a:gd name="connsiteX12" fmla="*/ 1524 w 13846"/>
                          <a:gd name="connsiteY12" fmla="*/ 3215 h 321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3846" h="3214">
                            <a:moveTo>
                              <a:pt x="1524" y="3215"/>
                            </a:moveTo>
                            <a:cubicBezTo>
                              <a:pt x="1238" y="3215"/>
                              <a:pt x="857" y="3215"/>
                              <a:pt x="476" y="3119"/>
                            </a:cubicBezTo>
                            <a:cubicBezTo>
                              <a:pt x="190" y="3119"/>
                              <a:pt x="0" y="2834"/>
                              <a:pt x="0" y="2548"/>
                            </a:cubicBezTo>
                            <a:cubicBezTo>
                              <a:pt x="0" y="2262"/>
                              <a:pt x="190" y="2072"/>
                              <a:pt x="476" y="2072"/>
                            </a:cubicBezTo>
                            <a:cubicBezTo>
                              <a:pt x="1619" y="1881"/>
                              <a:pt x="2572" y="1595"/>
                              <a:pt x="3715" y="1214"/>
                            </a:cubicBezTo>
                            <a:cubicBezTo>
                              <a:pt x="4667" y="929"/>
                              <a:pt x="5620" y="548"/>
                              <a:pt x="6667" y="357"/>
                            </a:cubicBezTo>
                            <a:cubicBezTo>
                              <a:pt x="8668" y="-24"/>
                              <a:pt x="11239" y="-310"/>
                              <a:pt x="13526" y="643"/>
                            </a:cubicBezTo>
                            <a:cubicBezTo>
                              <a:pt x="13811" y="738"/>
                              <a:pt x="13907" y="1024"/>
                              <a:pt x="13811" y="1310"/>
                            </a:cubicBezTo>
                            <a:cubicBezTo>
                              <a:pt x="13716" y="1595"/>
                              <a:pt x="13430" y="1691"/>
                              <a:pt x="13240" y="1691"/>
                            </a:cubicBezTo>
                            <a:cubicBezTo>
                              <a:pt x="11144" y="1500"/>
                              <a:pt x="9239" y="1786"/>
                              <a:pt x="7048" y="2262"/>
                            </a:cubicBezTo>
                            <a:cubicBezTo>
                              <a:pt x="6477" y="2357"/>
                              <a:pt x="5905" y="2548"/>
                              <a:pt x="5334" y="2643"/>
                            </a:cubicBezTo>
                            <a:cubicBezTo>
                              <a:pt x="4858" y="2738"/>
                              <a:pt x="4381" y="2834"/>
                              <a:pt x="3905" y="3024"/>
                            </a:cubicBezTo>
                            <a:cubicBezTo>
                              <a:pt x="3239" y="3119"/>
                              <a:pt x="2381" y="3215"/>
                              <a:pt x="1524" y="321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97" name="Graphic 1">
                      <a:extLst>
                        <a:ext uri="{FF2B5EF4-FFF2-40B4-BE49-F238E27FC236}">
                          <a16:creationId xmlns:a16="http://schemas.microsoft.com/office/drawing/2014/main" id="{89CADA60-5A64-448B-947F-0B28F6AAF0B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2795" y="3139297"/>
                      <a:ext cx="10229" cy="3190"/>
                      <a:chOff x="5902795" y="3139297"/>
                      <a:chExt cx="10229" cy="3190"/>
                    </a:xfrm>
                    <a:solidFill>
                      <a:srgbClr val="3F1900"/>
                    </a:solidFill>
                  </p:grpSpPr>
                  <p:sp>
                    <p:nvSpPr>
                      <p:cNvPr id="1004" name="Freeform: Shape 1003">
                        <a:extLst>
                          <a:ext uri="{FF2B5EF4-FFF2-40B4-BE49-F238E27FC236}">
                            <a16:creationId xmlns:a16="http://schemas.microsoft.com/office/drawing/2014/main" id="{64D58C13-FABA-4054-9281-89B2F30294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3404" y="3139821"/>
                        <a:ext cx="9144" cy="2023"/>
                      </a:xfrm>
                      <a:custGeom>
                        <a:avLst/>
                        <a:gdLst>
                          <a:gd name="connsiteX0" fmla="*/ 0 w 9144"/>
                          <a:gd name="connsiteY0" fmla="*/ 0 h 2023"/>
                          <a:gd name="connsiteX1" fmla="*/ 2095 w 9144"/>
                          <a:gd name="connsiteY1" fmla="*/ 952 h 2023"/>
                          <a:gd name="connsiteX2" fmla="*/ 4381 w 9144"/>
                          <a:gd name="connsiteY2" fmla="*/ 1238 h 2023"/>
                          <a:gd name="connsiteX3" fmla="*/ 9144 w 9144"/>
                          <a:gd name="connsiteY3" fmla="*/ 1333 h 2023"/>
                          <a:gd name="connsiteX4" fmla="*/ 4286 w 9144"/>
                          <a:gd name="connsiteY4" fmla="*/ 2000 h 2023"/>
                          <a:gd name="connsiteX5" fmla="*/ 1810 w 9144"/>
                          <a:gd name="connsiteY5" fmla="*/ 1524 h 2023"/>
                          <a:gd name="connsiteX6" fmla="*/ 0 w 9144"/>
                          <a:gd name="connsiteY6" fmla="*/ 0 h 202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9144" h="2023">
                            <a:moveTo>
                              <a:pt x="0" y="0"/>
                            </a:moveTo>
                            <a:cubicBezTo>
                              <a:pt x="667" y="476"/>
                              <a:pt x="1333" y="762"/>
                              <a:pt x="2095" y="952"/>
                            </a:cubicBezTo>
                            <a:cubicBezTo>
                              <a:pt x="2857" y="1143"/>
                              <a:pt x="3619" y="1238"/>
                              <a:pt x="4381" y="1238"/>
                            </a:cubicBezTo>
                            <a:cubicBezTo>
                              <a:pt x="5905" y="1333"/>
                              <a:pt x="7525" y="1238"/>
                              <a:pt x="9144" y="1333"/>
                            </a:cubicBezTo>
                            <a:cubicBezTo>
                              <a:pt x="7620" y="1905"/>
                              <a:pt x="5905" y="2095"/>
                              <a:pt x="4286" y="2000"/>
                            </a:cubicBezTo>
                            <a:cubicBezTo>
                              <a:pt x="3429" y="1905"/>
                              <a:pt x="2572" y="1810"/>
                              <a:pt x="1810" y="1524"/>
                            </a:cubicBezTo>
                            <a:cubicBezTo>
                              <a:pt x="1048" y="1238"/>
                              <a:pt x="286" y="762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05" name="Freeform: Shape 1004">
                        <a:extLst>
                          <a:ext uri="{FF2B5EF4-FFF2-40B4-BE49-F238E27FC236}">
                            <a16:creationId xmlns:a16="http://schemas.microsoft.com/office/drawing/2014/main" id="{E3B044AD-C64F-406D-9BF2-356C27842D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2795" y="3139297"/>
                        <a:ext cx="10229" cy="3190"/>
                      </a:xfrm>
                      <a:custGeom>
                        <a:avLst/>
                        <a:gdLst>
                          <a:gd name="connsiteX0" fmla="*/ 5562 w 10229"/>
                          <a:gd name="connsiteY0" fmla="*/ 3191 h 3190"/>
                          <a:gd name="connsiteX1" fmla="*/ 4895 w 10229"/>
                          <a:gd name="connsiteY1" fmla="*/ 3191 h 3190"/>
                          <a:gd name="connsiteX2" fmla="*/ 2228 w 10229"/>
                          <a:gd name="connsiteY2" fmla="*/ 2619 h 3190"/>
                          <a:gd name="connsiteX3" fmla="*/ 37 w 10229"/>
                          <a:gd name="connsiteY3" fmla="*/ 810 h 3190"/>
                          <a:gd name="connsiteX4" fmla="*/ 228 w 10229"/>
                          <a:gd name="connsiteY4" fmla="*/ 143 h 3190"/>
                          <a:gd name="connsiteX5" fmla="*/ 895 w 10229"/>
                          <a:gd name="connsiteY5" fmla="*/ 143 h 3190"/>
                          <a:gd name="connsiteX6" fmla="*/ 2800 w 10229"/>
                          <a:gd name="connsiteY6" fmla="*/ 1000 h 3190"/>
                          <a:gd name="connsiteX7" fmla="*/ 4990 w 10229"/>
                          <a:gd name="connsiteY7" fmla="*/ 1286 h 3190"/>
                          <a:gd name="connsiteX8" fmla="*/ 9753 w 10229"/>
                          <a:gd name="connsiteY8" fmla="*/ 1381 h 3190"/>
                          <a:gd name="connsiteX9" fmla="*/ 10229 w 10229"/>
                          <a:gd name="connsiteY9" fmla="*/ 1857 h 3190"/>
                          <a:gd name="connsiteX10" fmla="*/ 9848 w 10229"/>
                          <a:gd name="connsiteY10" fmla="*/ 2429 h 3190"/>
                          <a:gd name="connsiteX11" fmla="*/ 5562 w 10229"/>
                          <a:gd name="connsiteY11" fmla="*/ 3191 h 31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10229" h="3190">
                            <a:moveTo>
                              <a:pt x="5562" y="3191"/>
                            </a:moveTo>
                            <a:cubicBezTo>
                              <a:pt x="5371" y="3191"/>
                              <a:pt x="5086" y="3191"/>
                              <a:pt x="4895" y="3191"/>
                            </a:cubicBezTo>
                            <a:cubicBezTo>
                              <a:pt x="4133" y="3096"/>
                              <a:pt x="3181" y="3000"/>
                              <a:pt x="2228" y="2619"/>
                            </a:cubicBezTo>
                            <a:cubicBezTo>
                              <a:pt x="1180" y="2238"/>
                              <a:pt x="418" y="1572"/>
                              <a:pt x="37" y="810"/>
                            </a:cubicBezTo>
                            <a:cubicBezTo>
                              <a:pt x="-58" y="619"/>
                              <a:pt x="37" y="333"/>
                              <a:pt x="228" y="143"/>
                            </a:cubicBezTo>
                            <a:cubicBezTo>
                              <a:pt x="418" y="-48"/>
                              <a:pt x="704" y="-48"/>
                              <a:pt x="895" y="143"/>
                            </a:cubicBezTo>
                            <a:cubicBezTo>
                              <a:pt x="1371" y="524"/>
                              <a:pt x="1942" y="810"/>
                              <a:pt x="2800" y="1000"/>
                            </a:cubicBezTo>
                            <a:cubicBezTo>
                              <a:pt x="3466" y="1191"/>
                              <a:pt x="4228" y="1286"/>
                              <a:pt x="4990" y="1286"/>
                            </a:cubicBezTo>
                            <a:cubicBezTo>
                              <a:pt x="6610" y="1381"/>
                              <a:pt x="8134" y="1286"/>
                              <a:pt x="9753" y="1381"/>
                            </a:cubicBezTo>
                            <a:cubicBezTo>
                              <a:pt x="10039" y="1381"/>
                              <a:pt x="10229" y="1572"/>
                              <a:pt x="10229" y="1857"/>
                            </a:cubicBezTo>
                            <a:cubicBezTo>
                              <a:pt x="10229" y="2143"/>
                              <a:pt x="10134" y="2334"/>
                              <a:pt x="9848" y="2429"/>
                            </a:cubicBezTo>
                            <a:cubicBezTo>
                              <a:pt x="8610" y="2905"/>
                              <a:pt x="7086" y="3191"/>
                              <a:pt x="5562" y="319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98" name="Graphic 1">
                      <a:extLst>
                        <a:ext uri="{FF2B5EF4-FFF2-40B4-BE49-F238E27FC236}">
                          <a16:creationId xmlns:a16="http://schemas.microsoft.com/office/drawing/2014/main" id="{6B23F5EE-9480-42E5-A630-F0B1C179758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7956" y="3137783"/>
                      <a:ext cx="4495" cy="3180"/>
                      <a:chOff x="5907956" y="3137783"/>
                      <a:chExt cx="4495" cy="3180"/>
                    </a:xfrm>
                    <a:solidFill>
                      <a:srgbClr val="3F1900"/>
                    </a:solidFill>
                  </p:grpSpPr>
                  <p:sp>
                    <p:nvSpPr>
                      <p:cNvPr id="1002" name="Freeform: Shape 1001">
                        <a:extLst>
                          <a:ext uri="{FF2B5EF4-FFF2-40B4-BE49-F238E27FC236}">
                            <a16:creationId xmlns:a16="http://schemas.microsoft.com/office/drawing/2014/main" id="{A104B519-9330-4024-860A-72EDD96604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8557" y="3138487"/>
                        <a:ext cx="3323" cy="2008"/>
                      </a:xfrm>
                      <a:custGeom>
                        <a:avLst/>
                        <a:gdLst>
                          <a:gd name="connsiteX0" fmla="*/ 180 w 3323"/>
                          <a:gd name="connsiteY0" fmla="*/ 190 h 2008"/>
                          <a:gd name="connsiteX1" fmla="*/ 657 w 3323"/>
                          <a:gd name="connsiteY1" fmla="*/ 1143 h 2008"/>
                          <a:gd name="connsiteX2" fmla="*/ 1609 w 3323"/>
                          <a:gd name="connsiteY2" fmla="*/ 1238 h 2008"/>
                          <a:gd name="connsiteX3" fmla="*/ 2562 w 3323"/>
                          <a:gd name="connsiteY3" fmla="*/ 952 h 2008"/>
                          <a:gd name="connsiteX4" fmla="*/ 3324 w 3323"/>
                          <a:gd name="connsiteY4" fmla="*/ 0 h 2008"/>
                          <a:gd name="connsiteX5" fmla="*/ 3038 w 3323"/>
                          <a:gd name="connsiteY5" fmla="*/ 1334 h 2008"/>
                          <a:gd name="connsiteX6" fmla="*/ 1704 w 3323"/>
                          <a:gd name="connsiteY6" fmla="*/ 2000 h 2008"/>
                          <a:gd name="connsiteX7" fmla="*/ 180 w 3323"/>
                          <a:gd name="connsiteY7" fmla="*/ 1619 h 2008"/>
                          <a:gd name="connsiteX8" fmla="*/ 180 w 3323"/>
                          <a:gd name="connsiteY8" fmla="*/ 190 h 200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323" h="2008">
                            <a:moveTo>
                              <a:pt x="180" y="190"/>
                            </a:moveTo>
                            <a:cubicBezTo>
                              <a:pt x="276" y="571"/>
                              <a:pt x="466" y="1048"/>
                              <a:pt x="657" y="1143"/>
                            </a:cubicBezTo>
                            <a:cubicBezTo>
                              <a:pt x="942" y="1238"/>
                              <a:pt x="1228" y="1238"/>
                              <a:pt x="1609" y="1238"/>
                            </a:cubicBezTo>
                            <a:cubicBezTo>
                              <a:pt x="1990" y="1238"/>
                              <a:pt x="2371" y="1143"/>
                              <a:pt x="2562" y="952"/>
                            </a:cubicBezTo>
                            <a:cubicBezTo>
                              <a:pt x="2847" y="762"/>
                              <a:pt x="3038" y="381"/>
                              <a:pt x="3324" y="0"/>
                            </a:cubicBezTo>
                            <a:cubicBezTo>
                              <a:pt x="3324" y="476"/>
                              <a:pt x="3324" y="857"/>
                              <a:pt x="3038" y="1334"/>
                            </a:cubicBezTo>
                            <a:cubicBezTo>
                              <a:pt x="2752" y="1810"/>
                              <a:pt x="2085" y="2000"/>
                              <a:pt x="1704" y="2000"/>
                            </a:cubicBezTo>
                            <a:cubicBezTo>
                              <a:pt x="1228" y="2000"/>
                              <a:pt x="657" y="2096"/>
                              <a:pt x="180" y="1619"/>
                            </a:cubicBezTo>
                            <a:cubicBezTo>
                              <a:pt x="-105" y="1143"/>
                              <a:pt x="-10" y="571"/>
                              <a:pt x="180" y="19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03" name="Freeform: Shape 1002">
                        <a:extLst>
                          <a:ext uri="{FF2B5EF4-FFF2-40B4-BE49-F238E27FC236}">
                            <a16:creationId xmlns:a16="http://schemas.microsoft.com/office/drawing/2014/main" id="{B66E5CF9-673B-4B30-BC86-AEC55D22FA3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7956" y="3137783"/>
                        <a:ext cx="4495" cy="3180"/>
                      </a:xfrm>
                      <a:custGeom>
                        <a:avLst/>
                        <a:gdLst>
                          <a:gd name="connsiteX0" fmla="*/ 2019 w 4495"/>
                          <a:gd name="connsiteY0" fmla="*/ 3181 h 3180"/>
                          <a:gd name="connsiteX1" fmla="*/ 495 w 4495"/>
                          <a:gd name="connsiteY1" fmla="*/ 2609 h 3180"/>
                          <a:gd name="connsiteX2" fmla="*/ 305 w 4495"/>
                          <a:gd name="connsiteY2" fmla="*/ 609 h 3180"/>
                          <a:gd name="connsiteX3" fmla="*/ 876 w 4495"/>
                          <a:gd name="connsiteY3" fmla="*/ 323 h 3180"/>
                          <a:gd name="connsiteX4" fmla="*/ 1353 w 4495"/>
                          <a:gd name="connsiteY4" fmla="*/ 704 h 3180"/>
                          <a:gd name="connsiteX5" fmla="*/ 1543 w 4495"/>
                          <a:gd name="connsiteY5" fmla="*/ 1276 h 3180"/>
                          <a:gd name="connsiteX6" fmla="*/ 2210 w 4495"/>
                          <a:gd name="connsiteY6" fmla="*/ 1276 h 3180"/>
                          <a:gd name="connsiteX7" fmla="*/ 2877 w 4495"/>
                          <a:gd name="connsiteY7" fmla="*/ 1085 h 3180"/>
                          <a:gd name="connsiteX8" fmla="*/ 3162 w 4495"/>
                          <a:gd name="connsiteY8" fmla="*/ 704 h 3180"/>
                          <a:gd name="connsiteX9" fmla="*/ 3543 w 4495"/>
                          <a:gd name="connsiteY9" fmla="*/ 228 h 3180"/>
                          <a:gd name="connsiteX10" fmla="*/ 4115 w 4495"/>
                          <a:gd name="connsiteY10" fmla="*/ 37 h 3180"/>
                          <a:gd name="connsiteX11" fmla="*/ 4496 w 4495"/>
                          <a:gd name="connsiteY11" fmla="*/ 514 h 3180"/>
                          <a:gd name="connsiteX12" fmla="*/ 4210 w 4495"/>
                          <a:gd name="connsiteY12" fmla="*/ 2133 h 3180"/>
                          <a:gd name="connsiteX13" fmla="*/ 2400 w 4495"/>
                          <a:gd name="connsiteY13" fmla="*/ 3085 h 3180"/>
                          <a:gd name="connsiteX14" fmla="*/ 2019 w 4495"/>
                          <a:gd name="connsiteY14" fmla="*/ 3181 h 31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4495" h="3180">
                            <a:moveTo>
                              <a:pt x="2019" y="3181"/>
                            </a:moveTo>
                            <a:cubicBezTo>
                              <a:pt x="1543" y="3181"/>
                              <a:pt x="972" y="3085"/>
                              <a:pt x="495" y="2609"/>
                            </a:cubicBezTo>
                            <a:cubicBezTo>
                              <a:pt x="-76" y="2038"/>
                              <a:pt x="-171" y="1276"/>
                              <a:pt x="305" y="609"/>
                            </a:cubicBezTo>
                            <a:cubicBezTo>
                              <a:pt x="400" y="418"/>
                              <a:pt x="591" y="323"/>
                              <a:pt x="876" y="323"/>
                            </a:cubicBezTo>
                            <a:cubicBezTo>
                              <a:pt x="1067" y="323"/>
                              <a:pt x="1257" y="514"/>
                              <a:pt x="1353" y="704"/>
                            </a:cubicBezTo>
                            <a:cubicBezTo>
                              <a:pt x="1448" y="1180"/>
                              <a:pt x="1543" y="1276"/>
                              <a:pt x="1543" y="1276"/>
                            </a:cubicBezTo>
                            <a:cubicBezTo>
                              <a:pt x="1638" y="1276"/>
                              <a:pt x="1829" y="1276"/>
                              <a:pt x="2210" y="1276"/>
                            </a:cubicBezTo>
                            <a:cubicBezTo>
                              <a:pt x="2591" y="1276"/>
                              <a:pt x="2781" y="1180"/>
                              <a:pt x="2877" y="1085"/>
                            </a:cubicBezTo>
                            <a:cubicBezTo>
                              <a:pt x="2972" y="990"/>
                              <a:pt x="3067" y="895"/>
                              <a:pt x="3162" y="704"/>
                            </a:cubicBezTo>
                            <a:cubicBezTo>
                              <a:pt x="3258" y="514"/>
                              <a:pt x="3353" y="418"/>
                              <a:pt x="3543" y="228"/>
                            </a:cubicBezTo>
                            <a:cubicBezTo>
                              <a:pt x="3734" y="37"/>
                              <a:pt x="3924" y="-58"/>
                              <a:pt x="4115" y="37"/>
                            </a:cubicBezTo>
                            <a:cubicBezTo>
                              <a:pt x="4305" y="133"/>
                              <a:pt x="4496" y="323"/>
                              <a:pt x="4496" y="514"/>
                            </a:cubicBezTo>
                            <a:cubicBezTo>
                              <a:pt x="4496" y="990"/>
                              <a:pt x="4496" y="1561"/>
                              <a:pt x="4210" y="2133"/>
                            </a:cubicBezTo>
                            <a:cubicBezTo>
                              <a:pt x="3829" y="2704"/>
                              <a:pt x="3258" y="2990"/>
                              <a:pt x="2400" y="3085"/>
                            </a:cubicBezTo>
                            <a:cubicBezTo>
                              <a:pt x="2305" y="3181"/>
                              <a:pt x="2210" y="3181"/>
                              <a:pt x="2019" y="31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99" name="Graphic 1">
                      <a:extLst>
                        <a:ext uri="{FF2B5EF4-FFF2-40B4-BE49-F238E27FC236}">
                          <a16:creationId xmlns:a16="http://schemas.microsoft.com/office/drawing/2014/main" id="{9F03C944-D794-4A23-8291-89B52536FF2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12810" y="3137916"/>
                      <a:ext cx="6690" cy="4095"/>
                      <a:chOff x="5912810" y="3137916"/>
                      <a:chExt cx="6690" cy="4095"/>
                    </a:xfrm>
                    <a:solidFill>
                      <a:srgbClr val="3F1900"/>
                    </a:solidFill>
                  </p:grpSpPr>
                  <p:sp>
                    <p:nvSpPr>
                      <p:cNvPr id="1000" name="Freeform: Shape 999">
                        <a:extLst>
                          <a:ext uri="{FF2B5EF4-FFF2-40B4-BE49-F238E27FC236}">
                            <a16:creationId xmlns:a16="http://schemas.microsoft.com/office/drawing/2014/main" id="{BF2289ED-B67C-41D1-8753-E5C8A2F2C17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13330" y="3138582"/>
                        <a:ext cx="5694" cy="2914"/>
                      </a:xfrm>
                      <a:custGeom>
                        <a:avLst/>
                        <a:gdLst>
                          <a:gd name="connsiteX0" fmla="*/ 75 w 5694"/>
                          <a:gd name="connsiteY0" fmla="*/ 0 h 2914"/>
                          <a:gd name="connsiteX1" fmla="*/ 932 w 5694"/>
                          <a:gd name="connsiteY1" fmla="*/ 1429 h 2914"/>
                          <a:gd name="connsiteX2" fmla="*/ 2170 w 5694"/>
                          <a:gd name="connsiteY2" fmla="*/ 2000 h 2914"/>
                          <a:gd name="connsiteX3" fmla="*/ 3980 w 5694"/>
                          <a:gd name="connsiteY3" fmla="*/ 2286 h 2914"/>
                          <a:gd name="connsiteX4" fmla="*/ 5694 w 5694"/>
                          <a:gd name="connsiteY4" fmla="*/ 2667 h 2914"/>
                          <a:gd name="connsiteX5" fmla="*/ 3885 w 5694"/>
                          <a:gd name="connsiteY5" fmla="*/ 2857 h 2914"/>
                          <a:gd name="connsiteX6" fmla="*/ 2170 w 5694"/>
                          <a:gd name="connsiteY6" fmla="*/ 2762 h 2914"/>
                          <a:gd name="connsiteX7" fmla="*/ 1122 w 5694"/>
                          <a:gd name="connsiteY7" fmla="*/ 2477 h 2914"/>
                          <a:gd name="connsiteX8" fmla="*/ 456 w 5694"/>
                          <a:gd name="connsiteY8" fmla="*/ 1715 h 2914"/>
                          <a:gd name="connsiteX9" fmla="*/ 75 w 5694"/>
                          <a:gd name="connsiteY9" fmla="*/ 0 h 291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5694" h="2914">
                            <a:moveTo>
                              <a:pt x="75" y="0"/>
                            </a:moveTo>
                            <a:cubicBezTo>
                              <a:pt x="170" y="571"/>
                              <a:pt x="551" y="1048"/>
                              <a:pt x="932" y="1429"/>
                            </a:cubicBezTo>
                            <a:cubicBezTo>
                              <a:pt x="1313" y="1810"/>
                              <a:pt x="1599" y="2000"/>
                              <a:pt x="2170" y="2000"/>
                            </a:cubicBezTo>
                            <a:cubicBezTo>
                              <a:pt x="2742" y="2000"/>
                              <a:pt x="3408" y="2096"/>
                              <a:pt x="3980" y="2286"/>
                            </a:cubicBezTo>
                            <a:cubicBezTo>
                              <a:pt x="4551" y="2477"/>
                              <a:pt x="5123" y="2572"/>
                              <a:pt x="5694" y="2667"/>
                            </a:cubicBezTo>
                            <a:cubicBezTo>
                              <a:pt x="5123" y="2953"/>
                              <a:pt x="4456" y="2953"/>
                              <a:pt x="3885" y="2857"/>
                            </a:cubicBezTo>
                            <a:cubicBezTo>
                              <a:pt x="3313" y="2857"/>
                              <a:pt x="2742" y="2762"/>
                              <a:pt x="2170" y="2762"/>
                            </a:cubicBezTo>
                            <a:cubicBezTo>
                              <a:pt x="1884" y="2762"/>
                              <a:pt x="1503" y="2667"/>
                              <a:pt x="1122" y="2477"/>
                            </a:cubicBezTo>
                            <a:cubicBezTo>
                              <a:pt x="837" y="2286"/>
                              <a:pt x="551" y="2000"/>
                              <a:pt x="456" y="1715"/>
                            </a:cubicBezTo>
                            <a:cubicBezTo>
                              <a:pt x="75" y="1238"/>
                              <a:pt x="-116" y="571"/>
                              <a:pt x="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001" name="Freeform: Shape 1000">
                        <a:extLst>
                          <a:ext uri="{FF2B5EF4-FFF2-40B4-BE49-F238E27FC236}">
                            <a16:creationId xmlns:a16="http://schemas.microsoft.com/office/drawing/2014/main" id="{A987CCDE-D386-4AFD-BD99-C0FD104F8A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12810" y="3137916"/>
                        <a:ext cx="6690" cy="4095"/>
                      </a:xfrm>
                      <a:custGeom>
                        <a:avLst/>
                        <a:gdLst>
                          <a:gd name="connsiteX0" fmla="*/ 4786 w 6690"/>
                          <a:gd name="connsiteY0" fmla="*/ 4096 h 4095"/>
                          <a:gd name="connsiteX1" fmla="*/ 4214 w 6690"/>
                          <a:gd name="connsiteY1" fmla="*/ 4096 h 4095"/>
                          <a:gd name="connsiteX2" fmla="*/ 3547 w 6690"/>
                          <a:gd name="connsiteY2" fmla="*/ 4000 h 4095"/>
                          <a:gd name="connsiteX3" fmla="*/ 2595 w 6690"/>
                          <a:gd name="connsiteY3" fmla="*/ 3905 h 4095"/>
                          <a:gd name="connsiteX4" fmla="*/ 1261 w 6690"/>
                          <a:gd name="connsiteY4" fmla="*/ 3524 h 4095"/>
                          <a:gd name="connsiteX5" fmla="*/ 404 w 6690"/>
                          <a:gd name="connsiteY5" fmla="*/ 2572 h 4095"/>
                          <a:gd name="connsiteX6" fmla="*/ 118 w 6690"/>
                          <a:gd name="connsiteY6" fmla="*/ 381 h 4095"/>
                          <a:gd name="connsiteX7" fmla="*/ 690 w 6690"/>
                          <a:gd name="connsiteY7" fmla="*/ 0 h 4095"/>
                          <a:gd name="connsiteX8" fmla="*/ 690 w 6690"/>
                          <a:gd name="connsiteY8" fmla="*/ 0 h 4095"/>
                          <a:gd name="connsiteX9" fmla="*/ 1166 w 6690"/>
                          <a:gd name="connsiteY9" fmla="*/ 381 h 4095"/>
                          <a:gd name="connsiteX10" fmla="*/ 1833 w 6690"/>
                          <a:gd name="connsiteY10" fmla="*/ 1619 h 4095"/>
                          <a:gd name="connsiteX11" fmla="*/ 2595 w 6690"/>
                          <a:gd name="connsiteY11" fmla="*/ 2000 h 4095"/>
                          <a:gd name="connsiteX12" fmla="*/ 2595 w 6690"/>
                          <a:gd name="connsiteY12" fmla="*/ 2000 h 4095"/>
                          <a:gd name="connsiteX13" fmla="*/ 4595 w 6690"/>
                          <a:gd name="connsiteY13" fmla="*/ 2286 h 4095"/>
                          <a:gd name="connsiteX14" fmla="*/ 6214 w 6690"/>
                          <a:gd name="connsiteY14" fmla="*/ 2667 h 4095"/>
                          <a:gd name="connsiteX15" fmla="*/ 6691 w 6690"/>
                          <a:gd name="connsiteY15" fmla="*/ 3143 h 4095"/>
                          <a:gd name="connsiteX16" fmla="*/ 6405 w 6690"/>
                          <a:gd name="connsiteY16" fmla="*/ 3715 h 4095"/>
                          <a:gd name="connsiteX17" fmla="*/ 4786 w 6690"/>
                          <a:gd name="connsiteY17" fmla="*/ 4096 h 40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6690" h="4095">
                            <a:moveTo>
                              <a:pt x="4786" y="4096"/>
                            </a:moveTo>
                            <a:cubicBezTo>
                              <a:pt x="4595" y="4096"/>
                              <a:pt x="4405" y="4096"/>
                              <a:pt x="4214" y="4096"/>
                            </a:cubicBezTo>
                            <a:cubicBezTo>
                              <a:pt x="3928" y="4096"/>
                              <a:pt x="3738" y="4096"/>
                              <a:pt x="3547" y="4000"/>
                            </a:cubicBezTo>
                            <a:cubicBezTo>
                              <a:pt x="3262" y="4000"/>
                              <a:pt x="2881" y="3905"/>
                              <a:pt x="2595" y="3905"/>
                            </a:cubicBezTo>
                            <a:cubicBezTo>
                              <a:pt x="2309" y="3905"/>
                              <a:pt x="1738" y="3905"/>
                              <a:pt x="1261" y="3524"/>
                            </a:cubicBezTo>
                            <a:cubicBezTo>
                              <a:pt x="880" y="3238"/>
                              <a:pt x="595" y="2953"/>
                              <a:pt x="404" y="2572"/>
                            </a:cubicBezTo>
                            <a:cubicBezTo>
                              <a:pt x="118" y="2000"/>
                              <a:pt x="-167" y="1238"/>
                              <a:pt x="118" y="381"/>
                            </a:cubicBezTo>
                            <a:cubicBezTo>
                              <a:pt x="214" y="190"/>
                              <a:pt x="404" y="0"/>
                              <a:pt x="690" y="0"/>
                            </a:cubicBezTo>
                            <a:cubicBezTo>
                              <a:pt x="690" y="0"/>
                              <a:pt x="690" y="0"/>
                              <a:pt x="690" y="0"/>
                            </a:cubicBezTo>
                            <a:cubicBezTo>
                              <a:pt x="976" y="0"/>
                              <a:pt x="1166" y="190"/>
                              <a:pt x="1166" y="381"/>
                            </a:cubicBezTo>
                            <a:cubicBezTo>
                              <a:pt x="1261" y="857"/>
                              <a:pt x="1547" y="1238"/>
                              <a:pt x="1833" y="1619"/>
                            </a:cubicBezTo>
                            <a:cubicBezTo>
                              <a:pt x="2119" y="1905"/>
                              <a:pt x="2309" y="2000"/>
                              <a:pt x="2595" y="2000"/>
                            </a:cubicBezTo>
                            <a:cubicBezTo>
                              <a:pt x="2595" y="2000"/>
                              <a:pt x="2595" y="2000"/>
                              <a:pt x="2595" y="2000"/>
                            </a:cubicBezTo>
                            <a:cubicBezTo>
                              <a:pt x="3357" y="2000"/>
                              <a:pt x="4119" y="2191"/>
                              <a:pt x="4595" y="2286"/>
                            </a:cubicBezTo>
                            <a:cubicBezTo>
                              <a:pt x="5071" y="2477"/>
                              <a:pt x="5643" y="2572"/>
                              <a:pt x="6214" y="2667"/>
                            </a:cubicBezTo>
                            <a:cubicBezTo>
                              <a:pt x="6500" y="2667"/>
                              <a:pt x="6691" y="2857"/>
                              <a:pt x="6691" y="3143"/>
                            </a:cubicBezTo>
                            <a:cubicBezTo>
                              <a:pt x="6691" y="3334"/>
                              <a:pt x="6595" y="3619"/>
                              <a:pt x="6405" y="3715"/>
                            </a:cubicBezTo>
                            <a:cubicBezTo>
                              <a:pt x="5833" y="4000"/>
                              <a:pt x="5262" y="4096"/>
                              <a:pt x="4786" y="409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960" name="Graphic 1">
                    <a:extLst>
                      <a:ext uri="{FF2B5EF4-FFF2-40B4-BE49-F238E27FC236}">
                        <a16:creationId xmlns:a16="http://schemas.microsoft.com/office/drawing/2014/main" id="{00AAA8D2-E132-41C4-9AFC-DD6CB2E9F415}"/>
                      </a:ext>
                    </a:extLst>
                  </p:cNvPr>
                  <p:cNvGrpSpPr/>
                  <p:nvPr/>
                </p:nvGrpSpPr>
                <p:grpSpPr>
                  <a:xfrm>
                    <a:off x="5956243" y="3121613"/>
                    <a:ext cx="17835" cy="14873"/>
                    <a:chOff x="5956243" y="3121613"/>
                    <a:chExt cx="17835" cy="14873"/>
                  </a:xfrm>
                  <a:solidFill>
                    <a:srgbClr val="3F1900"/>
                  </a:solidFill>
                </p:grpSpPr>
                <p:grpSp>
                  <p:nvGrpSpPr>
                    <p:cNvPr id="984" name="Graphic 1">
                      <a:extLst>
                        <a:ext uri="{FF2B5EF4-FFF2-40B4-BE49-F238E27FC236}">
                          <a16:creationId xmlns:a16="http://schemas.microsoft.com/office/drawing/2014/main" id="{04A492AD-2B81-4C74-858F-B48E0D9FD65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8701" y="3124866"/>
                      <a:ext cx="11153" cy="11620"/>
                      <a:chOff x="5958701" y="3124866"/>
                      <a:chExt cx="11153" cy="11620"/>
                    </a:xfrm>
                    <a:solidFill>
                      <a:srgbClr val="3F1900"/>
                    </a:solidFill>
                  </p:grpSpPr>
                  <p:sp>
                    <p:nvSpPr>
                      <p:cNvPr id="994" name="Freeform: Shape 993">
                        <a:extLst>
                          <a:ext uri="{FF2B5EF4-FFF2-40B4-BE49-F238E27FC236}">
                            <a16:creationId xmlns:a16="http://schemas.microsoft.com/office/drawing/2014/main" id="{5621CBA3-64EE-4D5A-ADF4-DEBC6BF167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9368" y="3125621"/>
                        <a:ext cx="9948" cy="10452"/>
                      </a:xfrm>
                      <a:custGeom>
                        <a:avLst/>
                        <a:gdLst>
                          <a:gd name="connsiteX0" fmla="*/ 9853 w 9948"/>
                          <a:gd name="connsiteY0" fmla="*/ 9532 h 10452"/>
                          <a:gd name="connsiteX1" fmla="*/ 5091 w 9948"/>
                          <a:gd name="connsiteY1" fmla="*/ 9723 h 10452"/>
                          <a:gd name="connsiteX2" fmla="*/ 2709 w 9948"/>
                          <a:gd name="connsiteY2" fmla="*/ 9723 h 10452"/>
                          <a:gd name="connsiteX3" fmla="*/ 614 w 9948"/>
                          <a:gd name="connsiteY3" fmla="*/ 10199 h 10452"/>
                          <a:gd name="connsiteX4" fmla="*/ 328 w 9948"/>
                          <a:gd name="connsiteY4" fmla="*/ 9723 h 10452"/>
                          <a:gd name="connsiteX5" fmla="*/ 2614 w 9948"/>
                          <a:gd name="connsiteY5" fmla="*/ 8199 h 10452"/>
                          <a:gd name="connsiteX6" fmla="*/ 2995 w 9948"/>
                          <a:gd name="connsiteY6" fmla="*/ 8770 h 10452"/>
                          <a:gd name="connsiteX7" fmla="*/ 2424 w 9948"/>
                          <a:gd name="connsiteY7" fmla="*/ 8961 h 10452"/>
                          <a:gd name="connsiteX8" fmla="*/ 1757 w 9948"/>
                          <a:gd name="connsiteY8" fmla="*/ 8961 h 10452"/>
                          <a:gd name="connsiteX9" fmla="*/ 519 w 9948"/>
                          <a:gd name="connsiteY9" fmla="*/ 8104 h 10452"/>
                          <a:gd name="connsiteX10" fmla="*/ 42 w 9948"/>
                          <a:gd name="connsiteY10" fmla="*/ 5913 h 10452"/>
                          <a:gd name="connsiteX11" fmla="*/ 42 w 9948"/>
                          <a:gd name="connsiteY11" fmla="*/ 3722 h 10452"/>
                          <a:gd name="connsiteX12" fmla="*/ 233 w 9948"/>
                          <a:gd name="connsiteY12" fmla="*/ 1531 h 10452"/>
                          <a:gd name="connsiteX13" fmla="*/ 2233 w 9948"/>
                          <a:gd name="connsiteY13" fmla="*/ 7 h 10452"/>
                          <a:gd name="connsiteX14" fmla="*/ 4043 w 9948"/>
                          <a:gd name="connsiteY14" fmla="*/ 1722 h 10452"/>
                          <a:gd name="connsiteX15" fmla="*/ 4233 w 9948"/>
                          <a:gd name="connsiteY15" fmla="*/ 6103 h 10452"/>
                          <a:gd name="connsiteX16" fmla="*/ 3948 w 9948"/>
                          <a:gd name="connsiteY16" fmla="*/ 5818 h 10452"/>
                          <a:gd name="connsiteX17" fmla="*/ 6234 w 9948"/>
                          <a:gd name="connsiteY17" fmla="*/ 4484 h 10452"/>
                          <a:gd name="connsiteX18" fmla="*/ 7567 w 9948"/>
                          <a:gd name="connsiteY18" fmla="*/ 3627 h 10452"/>
                          <a:gd name="connsiteX19" fmla="*/ 9282 w 9948"/>
                          <a:gd name="connsiteY19" fmla="*/ 3913 h 10452"/>
                          <a:gd name="connsiteX20" fmla="*/ 9186 w 9948"/>
                          <a:gd name="connsiteY20" fmla="*/ 4770 h 10452"/>
                          <a:gd name="connsiteX21" fmla="*/ 8805 w 9948"/>
                          <a:gd name="connsiteY21" fmla="*/ 5437 h 10452"/>
                          <a:gd name="connsiteX22" fmla="*/ 8520 w 9948"/>
                          <a:gd name="connsiteY22" fmla="*/ 6770 h 10452"/>
                          <a:gd name="connsiteX23" fmla="*/ 9948 w 9948"/>
                          <a:gd name="connsiteY23" fmla="*/ 9247 h 10452"/>
                          <a:gd name="connsiteX24" fmla="*/ 8329 w 9948"/>
                          <a:gd name="connsiteY24" fmla="*/ 6770 h 10452"/>
                          <a:gd name="connsiteX25" fmla="*/ 8901 w 9948"/>
                          <a:gd name="connsiteY25" fmla="*/ 4103 h 10452"/>
                          <a:gd name="connsiteX26" fmla="*/ 7758 w 9948"/>
                          <a:gd name="connsiteY26" fmla="*/ 4008 h 10452"/>
                          <a:gd name="connsiteX27" fmla="*/ 6615 w 9948"/>
                          <a:gd name="connsiteY27" fmla="*/ 4770 h 10452"/>
                          <a:gd name="connsiteX28" fmla="*/ 5472 w 9948"/>
                          <a:gd name="connsiteY28" fmla="*/ 5722 h 10452"/>
                          <a:gd name="connsiteX29" fmla="*/ 3852 w 9948"/>
                          <a:gd name="connsiteY29" fmla="*/ 6389 h 10452"/>
                          <a:gd name="connsiteX30" fmla="*/ 3567 w 9948"/>
                          <a:gd name="connsiteY30" fmla="*/ 6103 h 10452"/>
                          <a:gd name="connsiteX31" fmla="*/ 3567 w 9948"/>
                          <a:gd name="connsiteY31" fmla="*/ 6103 h 10452"/>
                          <a:gd name="connsiteX32" fmla="*/ 3376 w 9948"/>
                          <a:gd name="connsiteY32" fmla="*/ 1912 h 10452"/>
                          <a:gd name="connsiteX33" fmla="*/ 2233 w 9948"/>
                          <a:gd name="connsiteY33" fmla="*/ 769 h 10452"/>
                          <a:gd name="connsiteX34" fmla="*/ 1090 w 9948"/>
                          <a:gd name="connsiteY34" fmla="*/ 1817 h 10452"/>
                          <a:gd name="connsiteX35" fmla="*/ 900 w 9948"/>
                          <a:gd name="connsiteY35" fmla="*/ 3817 h 10452"/>
                          <a:gd name="connsiteX36" fmla="*/ 900 w 9948"/>
                          <a:gd name="connsiteY36" fmla="*/ 5913 h 10452"/>
                          <a:gd name="connsiteX37" fmla="*/ 1281 w 9948"/>
                          <a:gd name="connsiteY37" fmla="*/ 7913 h 10452"/>
                          <a:gd name="connsiteX38" fmla="*/ 2709 w 9948"/>
                          <a:gd name="connsiteY38" fmla="*/ 8294 h 10452"/>
                          <a:gd name="connsiteX39" fmla="*/ 2709 w 9948"/>
                          <a:gd name="connsiteY39" fmla="*/ 8294 h 10452"/>
                          <a:gd name="connsiteX40" fmla="*/ 3186 w 9948"/>
                          <a:gd name="connsiteY40" fmla="*/ 8485 h 10452"/>
                          <a:gd name="connsiteX41" fmla="*/ 3090 w 9948"/>
                          <a:gd name="connsiteY41" fmla="*/ 8866 h 10452"/>
                          <a:gd name="connsiteX42" fmla="*/ 709 w 9948"/>
                          <a:gd name="connsiteY42" fmla="*/ 10390 h 10452"/>
                          <a:gd name="connsiteX43" fmla="*/ 328 w 9948"/>
                          <a:gd name="connsiteY43" fmla="*/ 10294 h 10452"/>
                          <a:gd name="connsiteX44" fmla="*/ 423 w 9948"/>
                          <a:gd name="connsiteY44" fmla="*/ 9913 h 10452"/>
                          <a:gd name="connsiteX45" fmla="*/ 2900 w 9948"/>
                          <a:gd name="connsiteY45" fmla="*/ 9437 h 10452"/>
                          <a:gd name="connsiteX46" fmla="*/ 5281 w 9948"/>
                          <a:gd name="connsiteY46" fmla="*/ 9532 h 10452"/>
                          <a:gd name="connsiteX47" fmla="*/ 9853 w 9948"/>
                          <a:gd name="connsiteY47" fmla="*/ 9532 h 104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</a:cxnLst>
                        <a:rect l="l" t="t" r="r" b="b"/>
                        <a:pathLst>
                          <a:path w="9948" h="10452">
                            <a:moveTo>
                              <a:pt x="9853" y="9532"/>
                            </a:moveTo>
                            <a:lnTo>
                              <a:pt x="5091" y="9723"/>
                            </a:lnTo>
                            <a:cubicBezTo>
                              <a:pt x="4329" y="9723"/>
                              <a:pt x="3471" y="9723"/>
                              <a:pt x="2709" y="9723"/>
                            </a:cubicBezTo>
                            <a:cubicBezTo>
                              <a:pt x="1947" y="9723"/>
                              <a:pt x="1185" y="9818"/>
                              <a:pt x="614" y="10199"/>
                            </a:cubicBezTo>
                            <a:lnTo>
                              <a:pt x="328" y="9723"/>
                            </a:lnTo>
                            <a:lnTo>
                              <a:pt x="2614" y="8199"/>
                            </a:lnTo>
                            <a:lnTo>
                              <a:pt x="2995" y="8770"/>
                            </a:lnTo>
                            <a:cubicBezTo>
                              <a:pt x="2805" y="8866"/>
                              <a:pt x="2614" y="8866"/>
                              <a:pt x="2424" y="8961"/>
                            </a:cubicBezTo>
                            <a:cubicBezTo>
                              <a:pt x="2233" y="8961"/>
                              <a:pt x="1947" y="9056"/>
                              <a:pt x="1757" y="8961"/>
                            </a:cubicBezTo>
                            <a:cubicBezTo>
                              <a:pt x="995" y="8866"/>
                              <a:pt x="709" y="8485"/>
                              <a:pt x="519" y="8104"/>
                            </a:cubicBezTo>
                            <a:cubicBezTo>
                              <a:pt x="138" y="7342"/>
                              <a:pt x="42" y="6580"/>
                              <a:pt x="42" y="5913"/>
                            </a:cubicBezTo>
                            <a:cubicBezTo>
                              <a:pt x="-53" y="5151"/>
                              <a:pt x="42" y="4484"/>
                              <a:pt x="42" y="3722"/>
                            </a:cubicBezTo>
                            <a:cubicBezTo>
                              <a:pt x="138" y="2960"/>
                              <a:pt x="42" y="2293"/>
                              <a:pt x="233" y="1531"/>
                            </a:cubicBezTo>
                            <a:cubicBezTo>
                              <a:pt x="423" y="769"/>
                              <a:pt x="1185" y="-88"/>
                              <a:pt x="2233" y="7"/>
                            </a:cubicBezTo>
                            <a:cubicBezTo>
                              <a:pt x="3281" y="103"/>
                              <a:pt x="3852" y="960"/>
                              <a:pt x="4043" y="1722"/>
                            </a:cubicBezTo>
                            <a:cubicBezTo>
                              <a:pt x="4424" y="3246"/>
                              <a:pt x="4138" y="4675"/>
                              <a:pt x="4233" y="6103"/>
                            </a:cubicBezTo>
                            <a:lnTo>
                              <a:pt x="3948" y="5818"/>
                            </a:lnTo>
                            <a:cubicBezTo>
                              <a:pt x="4710" y="5818"/>
                              <a:pt x="5472" y="5056"/>
                              <a:pt x="6234" y="4484"/>
                            </a:cubicBezTo>
                            <a:cubicBezTo>
                              <a:pt x="6615" y="4198"/>
                              <a:pt x="7091" y="3817"/>
                              <a:pt x="7567" y="3627"/>
                            </a:cubicBezTo>
                            <a:cubicBezTo>
                              <a:pt x="8139" y="3436"/>
                              <a:pt x="8805" y="3436"/>
                              <a:pt x="9282" y="3913"/>
                            </a:cubicBezTo>
                            <a:cubicBezTo>
                              <a:pt x="9472" y="4294"/>
                              <a:pt x="9282" y="4579"/>
                              <a:pt x="9186" y="4770"/>
                            </a:cubicBezTo>
                            <a:cubicBezTo>
                              <a:pt x="9091" y="4960"/>
                              <a:pt x="8901" y="5246"/>
                              <a:pt x="8805" y="5437"/>
                            </a:cubicBezTo>
                            <a:cubicBezTo>
                              <a:pt x="8520" y="5818"/>
                              <a:pt x="8424" y="6294"/>
                              <a:pt x="8520" y="6770"/>
                            </a:cubicBezTo>
                            <a:cubicBezTo>
                              <a:pt x="8615" y="7723"/>
                              <a:pt x="9472" y="8389"/>
                              <a:pt x="9948" y="9247"/>
                            </a:cubicBezTo>
                            <a:cubicBezTo>
                              <a:pt x="9472" y="8389"/>
                              <a:pt x="8520" y="7818"/>
                              <a:pt x="8329" y="6770"/>
                            </a:cubicBezTo>
                            <a:cubicBezTo>
                              <a:pt x="7948" y="5722"/>
                              <a:pt x="9091" y="4675"/>
                              <a:pt x="8901" y="4103"/>
                            </a:cubicBezTo>
                            <a:cubicBezTo>
                              <a:pt x="8710" y="3913"/>
                              <a:pt x="8139" y="3817"/>
                              <a:pt x="7758" y="4008"/>
                            </a:cubicBezTo>
                            <a:cubicBezTo>
                              <a:pt x="7377" y="4198"/>
                              <a:pt x="6996" y="4484"/>
                              <a:pt x="6615" y="4770"/>
                            </a:cubicBezTo>
                            <a:cubicBezTo>
                              <a:pt x="6234" y="5056"/>
                              <a:pt x="5853" y="5437"/>
                              <a:pt x="5472" y="5722"/>
                            </a:cubicBezTo>
                            <a:cubicBezTo>
                              <a:pt x="5091" y="6008"/>
                              <a:pt x="4519" y="6389"/>
                              <a:pt x="3852" y="6389"/>
                            </a:cubicBezTo>
                            <a:cubicBezTo>
                              <a:pt x="3662" y="6389"/>
                              <a:pt x="3567" y="6294"/>
                              <a:pt x="3567" y="6103"/>
                            </a:cubicBezTo>
                            <a:lnTo>
                              <a:pt x="3567" y="6103"/>
                            </a:lnTo>
                            <a:cubicBezTo>
                              <a:pt x="3471" y="4675"/>
                              <a:pt x="3757" y="3151"/>
                              <a:pt x="3376" y="1912"/>
                            </a:cubicBezTo>
                            <a:cubicBezTo>
                              <a:pt x="3186" y="1341"/>
                              <a:pt x="2709" y="769"/>
                              <a:pt x="2233" y="769"/>
                            </a:cubicBezTo>
                            <a:cubicBezTo>
                              <a:pt x="1757" y="769"/>
                              <a:pt x="1281" y="1246"/>
                              <a:pt x="1090" y="1817"/>
                            </a:cubicBezTo>
                            <a:cubicBezTo>
                              <a:pt x="900" y="2389"/>
                              <a:pt x="900" y="3151"/>
                              <a:pt x="900" y="3817"/>
                            </a:cubicBezTo>
                            <a:cubicBezTo>
                              <a:pt x="900" y="4484"/>
                              <a:pt x="804" y="5246"/>
                              <a:pt x="900" y="5913"/>
                            </a:cubicBezTo>
                            <a:cubicBezTo>
                              <a:pt x="900" y="6580"/>
                              <a:pt x="995" y="7342"/>
                              <a:pt x="1281" y="7913"/>
                            </a:cubicBezTo>
                            <a:cubicBezTo>
                              <a:pt x="1566" y="8485"/>
                              <a:pt x="2043" y="8580"/>
                              <a:pt x="2709" y="8294"/>
                            </a:cubicBezTo>
                            <a:lnTo>
                              <a:pt x="2709" y="8294"/>
                            </a:lnTo>
                            <a:cubicBezTo>
                              <a:pt x="2900" y="8199"/>
                              <a:pt x="3090" y="8294"/>
                              <a:pt x="3186" y="8485"/>
                            </a:cubicBezTo>
                            <a:cubicBezTo>
                              <a:pt x="3281" y="8675"/>
                              <a:pt x="3186" y="8770"/>
                              <a:pt x="3090" y="8866"/>
                            </a:cubicBezTo>
                            <a:lnTo>
                              <a:pt x="709" y="10390"/>
                            </a:lnTo>
                            <a:cubicBezTo>
                              <a:pt x="614" y="10485"/>
                              <a:pt x="423" y="10485"/>
                              <a:pt x="328" y="10294"/>
                            </a:cubicBezTo>
                            <a:cubicBezTo>
                              <a:pt x="233" y="10199"/>
                              <a:pt x="233" y="10009"/>
                              <a:pt x="423" y="9913"/>
                            </a:cubicBezTo>
                            <a:cubicBezTo>
                              <a:pt x="1185" y="9437"/>
                              <a:pt x="2138" y="9437"/>
                              <a:pt x="2900" y="9437"/>
                            </a:cubicBezTo>
                            <a:cubicBezTo>
                              <a:pt x="3757" y="9532"/>
                              <a:pt x="4519" y="9532"/>
                              <a:pt x="5281" y="9532"/>
                            </a:cubicBezTo>
                            <a:lnTo>
                              <a:pt x="9853" y="9532"/>
                            </a:ln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95" name="Freeform: Shape 994">
                        <a:extLst>
                          <a:ext uri="{FF2B5EF4-FFF2-40B4-BE49-F238E27FC236}">
                            <a16:creationId xmlns:a16="http://schemas.microsoft.com/office/drawing/2014/main" id="{64490C18-2912-4E5A-AEED-F5DFBA52AC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8701" y="3124866"/>
                        <a:ext cx="11153" cy="11620"/>
                      </a:xfrm>
                      <a:custGeom>
                        <a:avLst/>
                        <a:gdLst>
                          <a:gd name="connsiteX0" fmla="*/ 1090 w 11153"/>
                          <a:gd name="connsiteY0" fmla="*/ 11621 h 11620"/>
                          <a:gd name="connsiteX1" fmla="*/ 900 w 11153"/>
                          <a:gd name="connsiteY1" fmla="*/ 11621 h 11620"/>
                          <a:gd name="connsiteX2" fmla="*/ 328 w 11153"/>
                          <a:gd name="connsiteY2" fmla="*/ 11240 h 11620"/>
                          <a:gd name="connsiteX3" fmla="*/ 519 w 11153"/>
                          <a:gd name="connsiteY3" fmla="*/ 10097 h 11620"/>
                          <a:gd name="connsiteX4" fmla="*/ 519 w 11153"/>
                          <a:gd name="connsiteY4" fmla="*/ 10097 h 11620"/>
                          <a:gd name="connsiteX5" fmla="*/ 519 w 11153"/>
                          <a:gd name="connsiteY5" fmla="*/ 10097 h 11620"/>
                          <a:gd name="connsiteX6" fmla="*/ 1090 w 11153"/>
                          <a:gd name="connsiteY6" fmla="*/ 9716 h 11620"/>
                          <a:gd name="connsiteX7" fmla="*/ 614 w 11153"/>
                          <a:gd name="connsiteY7" fmla="*/ 9144 h 11620"/>
                          <a:gd name="connsiteX8" fmla="*/ 42 w 11153"/>
                          <a:gd name="connsiteY8" fmla="*/ 6668 h 11620"/>
                          <a:gd name="connsiteX9" fmla="*/ 42 w 11153"/>
                          <a:gd name="connsiteY9" fmla="*/ 4382 h 11620"/>
                          <a:gd name="connsiteX10" fmla="*/ 42 w 11153"/>
                          <a:gd name="connsiteY10" fmla="*/ 3715 h 11620"/>
                          <a:gd name="connsiteX11" fmla="*/ 233 w 11153"/>
                          <a:gd name="connsiteY11" fmla="*/ 2000 h 11620"/>
                          <a:gd name="connsiteX12" fmla="*/ 2614 w 11153"/>
                          <a:gd name="connsiteY12" fmla="*/ 0 h 11620"/>
                          <a:gd name="connsiteX13" fmla="*/ 2805 w 11153"/>
                          <a:gd name="connsiteY13" fmla="*/ 0 h 11620"/>
                          <a:gd name="connsiteX14" fmla="*/ 5091 w 11153"/>
                          <a:gd name="connsiteY14" fmla="*/ 2096 h 11620"/>
                          <a:gd name="connsiteX15" fmla="*/ 5281 w 11153"/>
                          <a:gd name="connsiteY15" fmla="*/ 5143 h 11620"/>
                          <a:gd name="connsiteX16" fmla="*/ 5281 w 11153"/>
                          <a:gd name="connsiteY16" fmla="*/ 5334 h 11620"/>
                          <a:gd name="connsiteX17" fmla="*/ 5948 w 11153"/>
                          <a:gd name="connsiteY17" fmla="*/ 4858 h 11620"/>
                          <a:gd name="connsiteX18" fmla="*/ 6424 w 11153"/>
                          <a:gd name="connsiteY18" fmla="*/ 4477 h 11620"/>
                          <a:gd name="connsiteX19" fmla="*/ 7948 w 11153"/>
                          <a:gd name="connsiteY19" fmla="*/ 3620 h 11620"/>
                          <a:gd name="connsiteX20" fmla="*/ 10234 w 11153"/>
                          <a:gd name="connsiteY20" fmla="*/ 4096 h 11620"/>
                          <a:gd name="connsiteX21" fmla="*/ 10234 w 11153"/>
                          <a:gd name="connsiteY21" fmla="*/ 5525 h 11620"/>
                          <a:gd name="connsiteX22" fmla="*/ 9948 w 11153"/>
                          <a:gd name="connsiteY22" fmla="*/ 6001 h 11620"/>
                          <a:gd name="connsiteX23" fmla="*/ 9853 w 11153"/>
                          <a:gd name="connsiteY23" fmla="*/ 6191 h 11620"/>
                          <a:gd name="connsiteX24" fmla="*/ 9663 w 11153"/>
                          <a:gd name="connsiteY24" fmla="*/ 7144 h 11620"/>
                          <a:gd name="connsiteX25" fmla="*/ 10425 w 11153"/>
                          <a:gd name="connsiteY25" fmla="*/ 8477 h 11620"/>
                          <a:gd name="connsiteX26" fmla="*/ 11091 w 11153"/>
                          <a:gd name="connsiteY26" fmla="*/ 9430 h 11620"/>
                          <a:gd name="connsiteX27" fmla="*/ 10996 w 11153"/>
                          <a:gd name="connsiteY27" fmla="*/ 10001 h 11620"/>
                          <a:gd name="connsiteX28" fmla="*/ 10996 w 11153"/>
                          <a:gd name="connsiteY28" fmla="*/ 10097 h 11620"/>
                          <a:gd name="connsiteX29" fmla="*/ 10425 w 11153"/>
                          <a:gd name="connsiteY29" fmla="*/ 10668 h 11620"/>
                          <a:gd name="connsiteX30" fmla="*/ 5662 w 11153"/>
                          <a:gd name="connsiteY30" fmla="*/ 10859 h 11620"/>
                          <a:gd name="connsiteX31" fmla="*/ 3186 w 11153"/>
                          <a:gd name="connsiteY31" fmla="*/ 10859 h 11620"/>
                          <a:gd name="connsiteX32" fmla="*/ 1566 w 11153"/>
                          <a:gd name="connsiteY32" fmla="*/ 11144 h 11620"/>
                          <a:gd name="connsiteX33" fmla="*/ 1376 w 11153"/>
                          <a:gd name="connsiteY33" fmla="*/ 11335 h 11620"/>
                          <a:gd name="connsiteX34" fmla="*/ 1090 w 11153"/>
                          <a:gd name="connsiteY34" fmla="*/ 11621 h 11620"/>
                          <a:gd name="connsiteX35" fmla="*/ 4233 w 11153"/>
                          <a:gd name="connsiteY35" fmla="*/ 9525 h 11620"/>
                          <a:gd name="connsiteX36" fmla="*/ 5376 w 11153"/>
                          <a:gd name="connsiteY36" fmla="*/ 9525 h 11620"/>
                          <a:gd name="connsiteX37" fmla="*/ 9853 w 11153"/>
                          <a:gd name="connsiteY37" fmla="*/ 9716 h 11620"/>
                          <a:gd name="connsiteX38" fmla="*/ 9567 w 11153"/>
                          <a:gd name="connsiteY38" fmla="*/ 9335 h 11620"/>
                          <a:gd name="connsiteX39" fmla="*/ 8424 w 11153"/>
                          <a:gd name="connsiteY39" fmla="*/ 7525 h 11620"/>
                          <a:gd name="connsiteX40" fmla="*/ 8805 w 11153"/>
                          <a:gd name="connsiteY40" fmla="*/ 5429 h 11620"/>
                          <a:gd name="connsiteX41" fmla="*/ 8996 w 11153"/>
                          <a:gd name="connsiteY41" fmla="*/ 5048 h 11620"/>
                          <a:gd name="connsiteX42" fmla="*/ 8710 w 11153"/>
                          <a:gd name="connsiteY42" fmla="*/ 5048 h 11620"/>
                          <a:gd name="connsiteX43" fmla="*/ 7662 w 11153"/>
                          <a:gd name="connsiteY43" fmla="*/ 5715 h 11620"/>
                          <a:gd name="connsiteX44" fmla="*/ 7281 w 11153"/>
                          <a:gd name="connsiteY44" fmla="*/ 6001 h 11620"/>
                          <a:gd name="connsiteX45" fmla="*/ 6424 w 11153"/>
                          <a:gd name="connsiteY45" fmla="*/ 6668 h 11620"/>
                          <a:gd name="connsiteX46" fmla="*/ 4519 w 11153"/>
                          <a:gd name="connsiteY46" fmla="*/ 7429 h 11620"/>
                          <a:gd name="connsiteX47" fmla="*/ 4424 w 11153"/>
                          <a:gd name="connsiteY47" fmla="*/ 7429 h 11620"/>
                          <a:gd name="connsiteX48" fmla="*/ 3567 w 11153"/>
                          <a:gd name="connsiteY48" fmla="*/ 6668 h 11620"/>
                          <a:gd name="connsiteX49" fmla="*/ 3567 w 11153"/>
                          <a:gd name="connsiteY49" fmla="*/ 5048 h 11620"/>
                          <a:gd name="connsiteX50" fmla="*/ 3376 w 11153"/>
                          <a:gd name="connsiteY50" fmla="*/ 2572 h 11620"/>
                          <a:gd name="connsiteX51" fmla="*/ 2709 w 11153"/>
                          <a:gd name="connsiteY51" fmla="*/ 1810 h 11620"/>
                          <a:gd name="connsiteX52" fmla="*/ 2138 w 11153"/>
                          <a:gd name="connsiteY52" fmla="*/ 2477 h 11620"/>
                          <a:gd name="connsiteX53" fmla="*/ 1947 w 11153"/>
                          <a:gd name="connsiteY53" fmla="*/ 3810 h 11620"/>
                          <a:gd name="connsiteX54" fmla="*/ 1947 w 11153"/>
                          <a:gd name="connsiteY54" fmla="*/ 4382 h 11620"/>
                          <a:gd name="connsiteX55" fmla="*/ 1947 w 11153"/>
                          <a:gd name="connsiteY55" fmla="*/ 6382 h 11620"/>
                          <a:gd name="connsiteX56" fmla="*/ 2328 w 11153"/>
                          <a:gd name="connsiteY56" fmla="*/ 8096 h 11620"/>
                          <a:gd name="connsiteX57" fmla="*/ 2519 w 11153"/>
                          <a:gd name="connsiteY57" fmla="*/ 8287 h 11620"/>
                          <a:gd name="connsiteX58" fmla="*/ 2995 w 11153"/>
                          <a:gd name="connsiteY58" fmla="*/ 8192 h 11620"/>
                          <a:gd name="connsiteX59" fmla="*/ 3757 w 11153"/>
                          <a:gd name="connsiteY59" fmla="*/ 8192 h 11620"/>
                          <a:gd name="connsiteX60" fmla="*/ 4233 w 11153"/>
                          <a:gd name="connsiteY60" fmla="*/ 8858 h 11620"/>
                          <a:gd name="connsiteX61" fmla="*/ 4233 w 11153"/>
                          <a:gd name="connsiteY61" fmla="*/ 9525 h 1162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</a:cxnLst>
                        <a:rect l="l" t="t" r="r" b="b"/>
                        <a:pathLst>
                          <a:path w="11153" h="11620">
                            <a:moveTo>
                              <a:pt x="1090" y="11621"/>
                            </a:moveTo>
                            <a:cubicBezTo>
                              <a:pt x="995" y="11621"/>
                              <a:pt x="995" y="11621"/>
                              <a:pt x="900" y="11621"/>
                            </a:cubicBezTo>
                            <a:cubicBezTo>
                              <a:pt x="709" y="11621"/>
                              <a:pt x="519" y="11430"/>
                              <a:pt x="328" y="11240"/>
                            </a:cubicBezTo>
                            <a:cubicBezTo>
                              <a:pt x="42" y="10859"/>
                              <a:pt x="233" y="10382"/>
                              <a:pt x="519" y="10097"/>
                            </a:cubicBezTo>
                            <a:cubicBezTo>
                              <a:pt x="519" y="10097"/>
                              <a:pt x="519" y="10097"/>
                              <a:pt x="519" y="10097"/>
                            </a:cubicBezTo>
                            <a:cubicBezTo>
                              <a:pt x="519" y="10097"/>
                              <a:pt x="519" y="10097"/>
                              <a:pt x="519" y="10097"/>
                            </a:cubicBezTo>
                            <a:lnTo>
                              <a:pt x="1090" y="9716"/>
                            </a:lnTo>
                            <a:cubicBezTo>
                              <a:pt x="900" y="9525"/>
                              <a:pt x="709" y="9239"/>
                              <a:pt x="614" y="9144"/>
                            </a:cubicBezTo>
                            <a:cubicBezTo>
                              <a:pt x="233" y="8287"/>
                              <a:pt x="138" y="7525"/>
                              <a:pt x="42" y="6668"/>
                            </a:cubicBezTo>
                            <a:cubicBezTo>
                              <a:pt x="-53" y="5906"/>
                              <a:pt x="42" y="5143"/>
                              <a:pt x="42" y="4382"/>
                            </a:cubicBezTo>
                            <a:cubicBezTo>
                              <a:pt x="42" y="4191"/>
                              <a:pt x="42" y="4001"/>
                              <a:pt x="42" y="3715"/>
                            </a:cubicBezTo>
                            <a:cubicBezTo>
                              <a:pt x="42" y="3143"/>
                              <a:pt x="42" y="2667"/>
                              <a:pt x="233" y="2000"/>
                            </a:cubicBezTo>
                            <a:cubicBezTo>
                              <a:pt x="519" y="1048"/>
                              <a:pt x="1376" y="0"/>
                              <a:pt x="2614" y="0"/>
                            </a:cubicBezTo>
                            <a:cubicBezTo>
                              <a:pt x="2709" y="0"/>
                              <a:pt x="2709" y="0"/>
                              <a:pt x="2805" y="0"/>
                            </a:cubicBezTo>
                            <a:cubicBezTo>
                              <a:pt x="3948" y="95"/>
                              <a:pt x="4805" y="857"/>
                              <a:pt x="5091" y="2096"/>
                            </a:cubicBezTo>
                            <a:cubicBezTo>
                              <a:pt x="5376" y="3143"/>
                              <a:pt x="5376" y="4191"/>
                              <a:pt x="5281" y="5143"/>
                            </a:cubicBezTo>
                            <a:cubicBezTo>
                              <a:pt x="5281" y="5239"/>
                              <a:pt x="5281" y="5334"/>
                              <a:pt x="5281" y="5334"/>
                            </a:cubicBezTo>
                            <a:cubicBezTo>
                              <a:pt x="5472" y="5143"/>
                              <a:pt x="5757" y="5048"/>
                              <a:pt x="5948" y="4858"/>
                            </a:cubicBezTo>
                            <a:cubicBezTo>
                              <a:pt x="6138" y="4763"/>
                              <a:pt x="6234" y="4572"/>
                              <a:pt x="6424" y="4477"/>
                            </a:cubicBezTo>
                            <a:cubicBezTo>
                              <a:pt x="6805" y="4191"/>
                              <a:pt x="7281" y="3810"/>
                              <a:pt x="7948" y="3620"/>
                            </a:cubicBezTo>
                            <a:cubicBezTo>
                              <a:pt x="8901" y="3334"/>
                              <a:pt x="9663" y="3524"/>
                              <a:pt x="10234" y="4096"/>
                            </a:cubicBezTo>
                            <a:cubicBezTo>
                              <a:pt x="10615" y="4763"/>
                              <a:pt x="10425" y="5334"/>
                              <a:pt x="10234" y="5525"/>
                            </a:cubicBezTo>
                            <a:cubicBezTo>
                              <a:pt x="10139" y="5715"/>
                              <a:pt x="10044" y="5810"/>
                              <a:pt x="9948" y="6001"/>
                            </a:cubicBezTo>
                            <a:lnTo>
                              <a:pt x="9853" y="6191"/>
                            </a:lnTo>
                            <a:cubicBezTo>
                              <a:pt x="9663" y="6572"/>
                              <a:pt x="9567" y="6858"/>
                              <a:pt x="9663" y="7144"/>
                            </a:cubicBezTo>
                            <a:cubicBezTo>
                              <a:pt x="9758" y="7620"/>
                              <a:pt x="10044" y="8096"/>
                              <a:pt x="10425" y="8477"/>
                            </a:cubicBezTo>
                            <a:cubicBezTo>
                              <a:pt x="10615" y="8763"/>
                              <a:pt x="10901" y="9144"/>
                              <a:pt x="11091" y="9430"/>
                            </a:cubicBezTo>
                            <a:cubicBezTo>
                              <a:pt x="11187" y="9620"/>
                              <a:pt x="11187" y="9811"/>
                              <a:pt x="10996" y="10001"/>
                            </a:cubicBezTo>
                            <a:cubicBezTo>
                              <a:pt x="10996" y="10001"/>
                              <a:pt x="10996" y="10097"/>
                              <a:pt x="10996" y="10097"/>
                            </a:cubicBezTo>
                            <a:cubicBezTo>
                              <a:pt x="10996" y="10382"/>
                              <a:pt x="10710" y="10573"/>
                              <a:pt x="10425" y="10668"/>
                            </a:cubicBezTo>
                            <a:lnTo>
                              <a:pt x="5662" y="10859"/>
                            </a:lnTo>
                            <a:cubicBezTo>
                              <a:pt x="4900" y="10859"/>
                              <a:pt x="4043" y="10859"/>
                              <a:pt x="3186" y="10859"/>
                            </a:cubicBezTo>
                            <a:cubicBezTo>
                              <a:pt x="2709" y="10859"/>
                              <a:pt x="2043" y="10859"/>
                              <a:pt x="1566" y="11144"/>
                            </a:cubicBezTo>
                            <a:lnTo>
                              <a:pt x="1376" y="11335"/>
                            </a:lnTo>
                            <a:cubicBezTo>
                              <a:pt x="1376" y="11525"/>
                              <a:pt x="1185" y="11621"/>
                              <a:pt x="1090" y="11621"/>
                            </a:cubicBezTo>
                            <a:close/>
                            <a:moveTo>
                              <a:pt x="4233" y="9525"/>
                            </a:moveTo>
                            <a:cubicBezTo>
                              <a:pt x="4614" y="9525"/>
                              <a:pt x="4995" y="9525"/>
                              <a:pt x="5376" y="9525"/>
                            </a:cubicBezTo>
                            <a:lnTo>
                              <a:pt x="9853" y="9716"/>
                            </a:lnTo>
                            <a:cubicBezTo>
                              <a:pt x="9758" y="9620"/>
                              <a:pt x="9663" y="9430"/>
                              <a:pt x="9567" y="9335"/>
                            </a:cubicBezTo>
                            <a:cubicBezTo>
                              <a:pt x="9091" y="8858"/>
                              <a:pt x="8615" y="8287"/>
                              <a:pt x="8424" y="7525"/>
                            </a:cubicBezTo>
                            <a:cubicBezTo>
                              <a:pt x="8139" y="6763"/>
                              <a:pt x="8520" y="6001"/>
                              <a:pt x="8805" y="5429"/>
                            </a:cubicBezTo>
                            <a:cubicBezTo>
                              <a:pt x="8901" y="5334"/>
                              <a:pt x="8901" y="5143"/>
                              <a:pt x="8996" y="5048"/>
                            </a:cubicBezTo>
                            <a:cubicBezTo>
                              <a:pt x="8901" y="5048"/>
                              <a:pt x="8805" y="5048"/>
                              <a:pt x="8710" y="5048"/>
                            </a:cubicBezTo>
                            <a:cubicBezTo>
                              <a:pt x="8329" y="5239"/>
                              <a:pt x="7948" y="5525"/>
                              <a:pt x="7662" y="5715"/>
                            </a:cubicBezTo>
                            <a:lnTo>
                              <a:pt x="7281" y="6001"/>
                            </a:lnTo>
                            <a:cubicBezTo>
                              <a:pt x="6996" y="6191"/>
                              <a:pt x="6710" y="6477"/>
                              <a:pt x="6424" y="6668"/>
                            </a:cubicBezTo>
                            <a:cubicBezTo>
                              <a:pt x="6043" y="6953"/>
                              <a:pt x="5376" y="7429"/>
                              <a:pt x="4519" y="7429"/>
                            </a:cubicBezTo>
                            <a:cubicBezTo>
                              <a:pt x="4519" y="7429"/>
                              <a:pt x="4519" y="7429"/>
                              <a:pt x="4424" y="7429"/>
                            </a:cubicBezTo>
                            <a:cubicBezTo>
                              <a:pt x="3948" y="7429"/>
                              <a:pt x="3567" y="7049"/>
                              <a:pt x="3567" y="6668"/>
                            </a:cubicBezTo>
                            <a:cubicBezTo>
                              <a:pt x="3567" y="6096"/>
                              <a:pt x="3567" y="5525"/>
                              <a:pt x="3567" y="5048"/>
                            </a:cubicBezTo>
                            <a:cubicBezTo>
                              <a:pt x="3567" y="4191"/>
                              <a:pt x="3567" y="3334"/>
                              <a:pt x="3376" y="2572"/>
                            </a:cubicBezTo>
                            <a:cubicBezTo>
                              <a:pt x="3281" y="2096"/>
                              <a:pt x="2805" y="1810"/>
                              <a:pt x="2709" y="1810"/>
                            </a:cubicBezTo>
                            <a:cubicBezTo>
                              <a:pt x="2519" y="1810"/>
                              <a:pt x="2233" y="2096"/>
                              <a:pt x="2138" y="2477"/>
                            </a:cubicBezTo>
                            <a:cubicBezTo>
                              <a:pt x="2043" y="2857"/>
                              <a:pt x="1947" y="3334"/>
                              <a:pt x="1947" y="3810"/>
                            </a:cubicBezTo>
                            <a:cubicBezTo>
                              <a:pt x="1947" y="4001"/>
                              <a:pt x="1947" y="4191"/>
                              <a:pt x="1947" y="4382"/>
                            </a:cubicBezTo>
                            <a:cubicBezTo>
                              <a:pt x="1947" y="5143"/>
                              <a:pt x="1852" y="5810"/>
                              <a:pt x="1947" y="6382"/>
                            </a:cubicBezTo>
                            <a:cubicBezTo>
                              <a:pt x="1947" y="6953"/>
                              <a:pt x="2043" y="7620"/>
                              <a:pt x="2328" y="8096"/>
                            </a:cubicBezTo>
                            <a:cubicBezTo>
                              <a:pt x="2328" y="8192"/>
                              <a:pt x="2424" y="8287"/>
                              <a:pt x="2519" y="8287"/>
                            </a:cubicBezTo>
                            <a:cubicBezTo>
                              <a:pt x="2614" y="8287"/>
                              <a:pt x="2805" y="8287"/>
                              <a:pt x="2995" y="8192"/>
                            </a:cubicBezTo>
                            <a:cubicBezTo>
                              <a:pt x="3281" y="8096"/>
                              <a:pt x="3471" y="8096"/>
                              <a:pt x="3757" y="8192"/>
                            </a:cubicBezTo>
                            <a:cubicBezTo>
                              <a:pt x="3948" y="8477"/>
                              <a:pt x="4138" y="8668"/>
                              <a:pt x="4233" y="8858"/>
                            </a:cubicBezTo>
                            <a:cubicBezTo>
                              <a:pt x="4329" y="9049"/>
                              <a:pt x="4329" y="9335"/>
                              <a:pt x="4233" y="952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85" name="Graphic 1">
                      <a:extLst>
                        <a:ext uri="{FF2B5EF4-FFF2-40B4-BE49-F238E27FC236}">
                          <a16:creationId xmlns:a16="http://schemas.microsoft.com/office/drawing/2014/main" id="{D72C0222-3E9F-4CB5-9C6E-52E40F948F3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9887" y="3123184"/>
                      <a:ext cx="4695" cy="3396"/>
                      <a:chOff x="5959887" y="3123184"/>
                      <a:chExt cx="4695" cy="3396"/>
                    </a:xfrm>
                    <a:solidFill>
                      <a:srgbClr val="3F1900"/>
                    </a:solidFill>
                  </p:grpSpPr>
                  <p:sp>
                    <p:nvSpPr>
                      <p:cNvPr id="992" name="Freeform: Shape 991">
                        <a:extLst>
                          <a:ext uri="{FF2B5EF4-FFF2-40B4-BE49-F238E27FC236}">
                            <a16:creationId xmlns:a16="http://schemas.microsoft.com/office/drawing/2014/main" id="{D311E534-7D86-4016-9927-E6E851A784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458" y="3123723"/>
                        <a:ext cx="3534" cy="2286"/>
                      </a:xfrm>
                      <a:custGeom>
                        <a:avLst/>
                        <a:gdLst>
                          <a:gd name="connsiteX0" fmla="*/ 667 w 3534"/>
                          <a:gd name="connsiteY0" fmla="*/ 0 h 2286"/>
                          <a:gd name="connsiteX1" fmla="*/ 667 w 3534"/>
                          <a:gd name="connsiteY1" fmla="*/ 1143 h 2286"/>
                          <a:gd name="connsiteX2" fmla="*/ 1333 w 3534"/>
                          <a:gd name="connsiteY2" fmla="*/ 1524 h 2286"/>
                          <a:gd name="connsiteX3" fmla="*/ 2476 w 3534"/>
                          <a:gd name="connsiteY3" fmla="*/ 1429 h 2286"/>
                          <a:gd name="connsiteX4" fmla="*/ 3524 w 3534"/>
                          <a:gd name="connsiteY4" fmla="*/ 952 h 2286"/>
                          <a:gd name="connsiteX5" fmla="*/ 2667 w 3534"/>
                          <a:gd name="connsiteY5" fmla="*/ 2000 h 2286"/>
                          <a:gd name="connsiteX6" fmla="*/ 1238 w 3534"/>
                          <a:gd name="connsiteY6" fmla="*/ 2286 h 2286"/>
                          <a:gd name="connsiteX7" fmla="*/ 476 w 3534"/>
                          <a:gd name="connsiteY7" fmla="*/ 2000 h 2286"/>
                          <a:gd name="connsiteX8" fmla="*/ 0 w 3534"/>
                          <a:gd name="connsiteY8" fmla="*/ 1238 h 2286"/>
                          <a:gd name="connsiteX9" fmla="*/ 667 w 3534"/>
                          <a:gd name="connsiteY9" fmla="*/ 0 h 22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3534" h="2286">
                            <a:moveTo>
                              <a:pt x="667" y="0"/>
                            </a:moveTo>
                            <a:cubicBezTo>
                              <a:pt x="667" y="476"/>
                              <a:pt x="476" y="857"/>
                              <a:pt x="667" y="1143"/>
                            </a:cubicBezTo>
                            <a:cubicBezTo>
                              <a:pt x="762" y="1429"/>
                              <a:pt x="1048" y="1429"/>
                              <a:pt x="1333" y="1524"/>
                            </a:cubicBezTo>
                            <a:cubicBezTo>
                              <a:pt x="1715" y="1524"/>
                              <a:pt x="2096" y="1524"/>
                              <a:pt x="2476" y="1429"/>
                            </a:cubicBezTo>
                            <a:cubicBezTo>
                              <a:pt x="2857" y="1333"/>
                              <a:pt x="3334" y="1333"/>
                              <a:pt x="3524" y="952"/>
                            </a:cubicBezTo>
                            <a:cubicBezTo>
                              <a:pt x="3620" y="1429"/>
                              <a:pt x="3048" y="1810"/>
                              <a:pt x="2667" y="2000"/>
                            </a:cubicBezTo>
                            <a:cubicBezTo>
                              <a:pt x="2191" y="2191"/>
                              <a:pt x="1715" y="2286"/>
                              <a:pt x="1238" y="2286"/>
                            </a:cubicBezTo>
                            <a:cubicBezTo>
                              <a:pt x="952" y="2286"/>
                              <a:pt x="667" y="2191"/>
                              <a:pt x="476" y="2000"/>
                            </a:cubicBezTo>
                            <a:cubicBezTo>
                              <a:pt x="191" y="1810"/>
                              <a:pt x="0" y="1524"/>
                              <a:pt x="0" y="1238"/>
                            </a:cubicBezTo>
                            <a:cubicBezTo>
                              <a:pt x="0" y="667"/>
                              <a:pt x="286" y="286"/>
                              <a:pt x="667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93" name="Freeform: Shape 992">
                        <a:extLst>
                          <a:ext uri="{FF2B5EF4-FFF2-40B4-BE49-F238E27FC236}">
                            <a16:creationId xmlns:a16="http://schemas.microsoft.com/office/drawing/2014/main" id="{9A079320-784A-461D-9131-62860A1799D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9887" y="3123184"/>
                        <a:ext cx="4695" cy="3396"/>
                      </a:xfrm>
                      <a:custGeom>
                        <a:avLst/>
                        <a:gdLst>
                          <a:gd name="connsiteX0" fmla="*/ 2000 w 4695"/>
                          <a:gd name="connsiteY0" fmla="*/ 3396 h 3396"/>
                          <a:gd name="connsiteX1" fmla="*/ 1715 w 4695"/>
                          <a:gd name="connsiteY1" fmla="*/ 3396 h 3396"/>
                          <a:gd name="connsiteX2" fmla="*/ 667 w 4695"/>
                          <a:gd name="connsiteY2" fmla="*/ 3015 h 3396"/>
                          <a:gd name="connsiteX3" fmla="*/ 0 w 4695"/>
                          <a:gd name="connsiteY3" fmla="*/ 1777 h 3396"/>
                          <a:gd name="connsiteX4" fmla="*/ 857 w 4695"/>
                          <a:gd name="connsiteY4" fmla="*/ 158 h 3396"/>
                          <a:gd name="connsiteX5" fmla="*/ 1524 w 4695"/>
                          <a:gd name="connsiteY5" fmla="*/ 63 h 3396"/>
                          <a:gd name="connsiteX6" fmla="*/ 1810 w 4695"/>
                          <a:gd name="connsiteY6" fmla="*/ 634 h 3396"/>
                          <a:gd name="connsiteX7" fmla="*/ 1810 w 4695"/>
                          <a:gd name="connsiteY7" fmla="*/ 1015 h 3396"/>
                          <a:gd name="connsiteX8" fmla="*/ 1810 w 4695"/>
                          <a:gd name="connsiteY8" fmla="*/ 1491 h 3396"/>
                          <a:gd name="connsiteX9" fmla="*/ 1810 w 4695"/>
                          <a:gd name="connsiteY9" fmla="*/ 1491 h 3396"/>
                          <a:gd name="connsiteX10" fmla="*/ 2096 w 4695"/>
                          <a:gd name="connsiteY10" fmla="*/ 1491 h 3396"/>
                          <a:gd name="connsiteX11" fmla="*/ 3143 w 4695"/>
                          <a:gd name="connsiteY11" fmla="*/ 1396 h 3396"/>
                          <a:gd name="connsiteX12" fmla="*/ 3239 w 4695"/>
                          <a:gd name="connsiteY12" fmla="*/ 1396 h 3396"/>
                          <a:gd name="connsiteX13" fmla="*/ 3810 w 4695"/>
                          <a:gd name="connsiteY13" fmla="*/ 1110 h 3396"/>
                          <a:gd name="connsiteX14" fmla="*/ 4191 w 4695"/>
                          <a:gd name="connsiteY14" fmla="*/ 1015 h 3396"/>
                          <a:gd name="connsiteX15" fmla="*/ 4667 w 4695"/>
                          <a:gd name="connsiteY15" fmla="*/ 1491 h 3396"/>
                          <a:gd name="connsiteX16" fmla="*/ 3524 w 4695"/>
                          <a:gd name="connsiteY16" fmla="*/ 3111 h 3396"/>
                          <a:gd name="connsiteX17" fmla="*/ 2000 w 4695"/>
                          <a:gd name="connsiteY17" fmla="*/ 3396 h 3396"/>
                          <a:gd name="connsiteX18" fmla="*/ 1715 w 4695"/>
                          <a:gd name="connsiteY18" fmla="*/ 1491 h 3396"/>
                          <a:gd name="connsiteX19" fmla="*/ 1715 w 4695"/>
                          <a:gd name="connsiteY19" fmla="*/ 1491 h 3396"/>
                          <a:gd name="connsiteX20" fmla="*/ 1715 w 4695"/>
                          <a:gd name="connsiteY20" fmla="*/ 1491 h 33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</a:cxnLst>
                        <a:rect l="l" t="t" r="r" b="b"/>
                        <a:pathLst>
                          <a:path w="4695" h="3396">
                            <a:moveTo>
                              <a:pt x="2000" y="3396"/>
                            </a:moveTo>
                            <a:cubicBezTo>
                              <a:pt x="1905" y="3396"/>
                              <a:pt x="1810" y="3396"/>
                              <a:pt x="1715" y="3396"/>
                            </a:cubicBezTo>
                            <a:cubicBezTo>
                              <a:pt x="1238" y="3396"/>
                              <a:pt x="953" y="3206"/>
                              <a:pt x="667" y="3015"/>
                            </a:cubicBezTo>
                            <a:cubicBezTo>
                              <a:pt x="286" y="2730"/>
                              <a:pt x="0" y="2253"/>
                              <a:pt x="0" y="1777"/>
                            </a:cubicBezTo>
                            <a:cubicBezTo>
                              <a:pt x="0" y="920"/>
                              <a:pt x="476" y="444"/>
                              <a:pt x="857" y="158"/>
                            </a:cubicBezTo>
                            <a:cubicBezTo>
                              <a:pt x="1048" y="-33"/>
                              <a:pt x="1238" y="-33"/>
                              <a:pt x="1524" y="63"/>
                            </a:cubicBezTo>
                            <a:cubicBezTo>
                              <a:pt x="1715" y="158"/>
                              <a:pt x="1905" y="348"/>
                              <a:pt x="1810" y="634"/>
                            </a:cubicBezTo>
                            <a:cubicBezTo>
                              <a:pt x="1810" y="729"/>
                              <a:pt x="1810" y="920"/>
                              <a:pt x="1810" y="1015"/>
                            </a:cubicBezTo>
                            <a:cubicBezTo>
                              <a:pt x="1810" y="1206"/>
                              <a:pt x="1715" y="1491"/>
                              <a:pt x="1810" y="1491"/>
                            </a:cubicBezTo>
                            <a:lnTo>
                              <a:pt x="1810" y="1491"/>
                            </a:lnTo>
                            <a:cubicBezTo>
                              <a:pt x="1810" y="1491"/>
                              <a:pt x="1905" y="1491"/>
                              <a:pt x="2096" y="1491"/>
                            </a:cubicBezTo>
                            <a:cubicBezTo>
                              <a:pt x="2381" y="1491"/>
                              <a:pt x="2762" y="1491"/>
                              <a:pt x="3143" y="1396"/>
                            </a:cubicBezTo>
                            <a:lnTo>
                              <a:pt x="3239" y="1396"/>
                            </a:lnTo>
                            <a:cubicBezTo>
                              <a:pt x="3524" y="1301"/>
                              <a:pt x="3715" y="1301"/>
                              <a:pt x="3810" y="1110"/>
                            </a:cubicBezTo>
                            <a:cubicBezTo>
                              <a:pt x="3715" y="1015"/>
                              <a:pt x="4001" y="920"/>
                              <a:pt x="4191" y="1015"/>
                            </a:cubicBezTo>
                            <a:cubicBezTo>
                              <a:pt x="4381" y="1015"/>
                              <a:pt x="4572" y="1206"/>
                              <a:pt x="4667" y="1491"/>
                            </a:cubicBezTo>
                            <a:cubicBezTo>
                              <a:pt x="4763" y="1872"/>
                              <a:pt x="4667" y="2539"/>
                              <a:pt x="3524" y="3111"/>
                            </a:cubicBezTo>
                            <a:cubicBezTo>
                              <a:pt x="3048" y="3301"/>
                              <a:pt x="2572" y="3396"/>
                              <a:pt x="2000" y="3396"/>
                            </a:cubicBezTo>
                            <a:close/>
                            <a:moveTo>
                              <a:pt x="1715" y="1491"/>
                            </a:moveTo>
                            <a:lnTo>
                              <a:pt x="1715" y="1491"/>
                            </a:lnTo>
                            <a:lnTo>
                              <a:pt x="1715" y="1491"/>
                            </a:ln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86" name="Graphic 1">
                      <a:extLst>
                        <a:ext uri="{FF2B5EF4-FFF2-40B4-BE49-F238E27FC236}">
                          <a16:creationId xmlns:a16="http://schemas.microsoft.com/office/drawing/2014/main" id="{AA05EF9A-46C1-4681-98A4-ACF771AA5B6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0897" y="3122636"/>
                      <a:ext cx="3371" cy="2706"/>
                      <a:chOff x="5960897" y="3122636"/>
                      <a:chExt cx="3371" cy="2706"/>
                    </a:xfrm>
                    <a:solidFill>
                      <a:srgbClr val="3F1900"/>
                    </a:solidFill>
                  </p:grpSpPr>
                  <p:sp>
                    <p:nvSpPr>
                      <p:cNvPr id="990" name="Freeform: Shape 989">
                        <a:extLst>
                          <a:ext uri="{FF2B5EF4-FFF2-40B4-BE49-F238E27FC236}">
                            <a16:creationId xmlns:a16="http://schemas.microsoft.com/office/drawing/2014/main" id="{B69F6024-AB09-4ED1-9FEF-155FFD2B46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1469" y="3123271"/>
                        <a:ext cx="2418" cy="1595"/>
                      </a:xfrm>
                      <a:custGeom>
                        <a:avLst/>
                        <a:gdLst>
                          <a:gd name="connsiteX0" fmla="*/ 37 w 2418"/>
                          <a:gd name="connsiteY0" fmla="*/ 1595 h 1595"/>
                          <a:gd name="connsiteX1" fmla="*/ 228 w 2418"/>
                          <a:gd name="connsiteY1" fmla="*/ 738 h 1595"/>
                          <a:gd name="connsiteX2" fmla="*/ 990 w 2418"/>
                          <a:gd name="connsiteY2" fmla="*/ 71 h 1595"/>
                          <a:gd name="connsiteX3" fmla="*/ 1657 w 2418"/>
                          <a:gd name="connsiteY3" fmla="*/ 71 h 1595"/>
                          <a:gd name="connsiteX4" fmla="*/ 2133 w 2418"/>
                          <a:gd name="connsiteY4" fmla="*/ 357 h 1595"/>
                          <a:gd name="connsiteX5" fmla="*/ 2419 w 2418"/>
                          <a:gd name="connsiteY5" fmla="*/ 833 h 1595"/>
                          <a:gd name="connsiteX6" fmla="*/ 2133 w 2418"/>
                          <a:gd name="connsiteY6" fmla="*/ 1310 h 1595"/>
                          <a:gd name="connsiteX7" fmla="*/ 2038 w 2418"/>
                          <a:gd name="connsiteY7" fmla="*/ 1024 h 1595"/>
                          <a:gd name="connsiteX8" fmla="*/ 1752 w 2418"/>
                          <a:gd name="connsiteY8" fmla="*/ 929 h 1595"/>
                          <a:gd name="connsiteX9" fmla="*/ 1276 w 2418"/>
                          <a:gd name="connsiteY9" fmla="*/ 929 h 1595"/>
                          <a:gd name="connsiteX10" fmla="*/ 37 w 2418"/>
                          <a:gd name="connsiteY10" fmla="*/ 1595 h 15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2418" h="1595">
                            <a:moveTo>
                              <a:pt x="37" y="1595"/>
                            </a:moveTo>
                            <a:cubicBezTo>
                              <a:pt x="-58" y="1310"/>
                              <a:pt x="37" y="1024"/>
                              <a:pt x="228" y="738"/>
                            </a:cubicBezTo>
                            <a:cubicBezTo>
                              <a:pt x="323" y="452"/>
                              <a:pt x="609" y="262"/>
                              <a:pt x="990" y="71"/>
                            </a:cubicBezTo>
                            <a:cubicBezTo>
                              <a:pt x="1180" y="-24"/>
                              <a:pt x="1371" y="-24"/>
                              <a:pt x="1657" y="71"/>
                            </a:cubicBezTo>
                            <a:cubicBezTo>
                              <a:pt x="1847" y="167"/>
                              <a:pt x="2038" y="167"/>
                              <a:pt x="2133" y="357"/>
                            </a:cubicBezTo>
                            <a:cubicBezTo>
                              <a:pt x="2228" y="452"/>
                              <a:pt x="2323" y="643"/>
                              <a:pt x="2419" y="833"/>
                            </a:cubicBezTo>
                            <a:cubicBezTo>
                              <a:pt x="2419" y="1024"/>
                              <a:pt x="2323" y="1214"/>
                              <a:pt x="2133" y="1310"/>
                            </a:cubicBezTo>
                            <a:cubicBezTo>
                              <a:pt x="2133" y="1119"/>
                              <a:pt x="2133" y="1024"/>
                              <a:pt x="2038" y="1024"/>
                            </a:cubicBezTo>
                            <a:cubicBezTo>
                              <a:pt x="1942" y="929"/>
                              <a:pt x="1847" y="929"/>
                              <a:pt x="1752" y="929"/>
                            </a:cubicBezTo>
                            <a:cubicBezTo>
                              <a:pt x="1561" y="833"/>
                              <a:pt x="1466" y="833"/>
                              <a:pt x="1276" y="929"/>
                            </a:cubicBezTo>
                            <a:cubicBezTo>
                              <a:pt x="895" y="929"/>
                              <a:pt x="514" y="1214"/>
                              <a:pt x="37" y="159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91" name="Freeform: Shape 990">
                        <a:extLst>
                          <a:ext uri="{FF2B5EF4-FFF2-40B4-BE49-F238E27FC236}">
                            <a16:creationId xmlns:a16="http://schemas.microsoft.com/office/drawing/2014/main" id="{1D2B762C-EE07-4DED-9379-6933B71B18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897" y="3122636"/>
                        <a:ext cx="3371" cy="2706"/>
                      </a:xfrm>
                      <a:custGeom>
                        <a:avLst/>
                        <a:gdLst>
                          <a:gd name="connsiteX0" fmla="*/ 609 w 3371"/>
                          <a:gd name="connsiteY0" fmla="*/ 2706 h 2706"/>
                          <a:gd name="connsiteX1" fmla="*/ 418 w 3371"/>
                          <a:gd name="connsiteY1" fmla="*/ 2706 h 2706"/>
                          <a:gd name="connsiteX2" fmla="*/ 37 w 3371"/>
                          <a:gd name="connsiteY2" fmla="*/ 2325 h 2706"/>
                          <a:gd name="connsiteX3" fmla="*/ 228 w 3371"/>
                          <a:gd name="connsiteY3" fmla="*/ 1087 h 2706"/>
                          <a:gd name="connsiteX4" fmla="*/ 1180 w 3371"/>
                          <a:gd name="connsiteY4" fmla="*/ 135 h 2706"/>
                          <a:gd name="connsiteX5" fmla="*/ 2228 w 3371"/>
                          <a:gd name="connsiteY5" fmla="*/ 39 h 2706"/>
                          <a:gd name="connsiteX6" fmla="*/ 2990 w 3371"/>
                          <a:gd name="connsiteY6" fmla="*/ 516 h 2706"/>
                          <a:gd name="connsiteX7" fmla="*/ 3371 w 3371"/>
                          <a:gd name="connsiteY7" fmla="*/ 1278 h 2706"/>
                          <a:gd name="connsiteX8" fmla="*/ 3181 w 3371"/>
                          <a:gd name="connsiteY8" fmla="*/ 2040 h 2706"/>
                          <a:gd name="connsiteX9" fmla="*/ 2609 w 3371"/>
                          <a:gd name="connsiteY9" fmla="*/ 2325 h 2706"/>
                          <a:gd name="connsiteX10" fmla="*/ 2133 w 3371"/>
                          <a:gd name="connsiteY10" fmla="*/ 2135 h 2706"/>
                          <a:gd name="connsiteX11" fmla="*/ 2038 w 3371"/>
                          <a:gd name="connsiteY11" fmla="*/ 1944 h 2706"/>
                          <a:gd name="connsiteX12" fmla="*/ 1942 w 3371"/>
                          <a:gd name="connsiteY12" fmla="*/ 1944 h 2706"/>
                          <a:gd name="connsiteX13" fmla="*/ 895 w 3371"/>
                          <a:gd name="connsiteY13" fmla="*/ 2706 h 2706"/>
                          <a:gd name="connsiteX14" fmla="*/ 609 w 3371"/>
                          <a:gd name="connsiteY14" fmla="*/ 2706 h 2706"/>
                          <a:gd name="connsiteX15" fmla="*/ 2133 w 3371"/>
                          <a:gd name="connsiteY15" fmla="*/ 1849 h 2706"/>
                          <a:gd name="connsiteX16" fmla="*/ 2323 w 3371"/>
                          <a:gd name="connsiteY16" fmla="*/ 1944 h 2706"/>
                          <a:gd name="connsiteX17" fmla="*/ 2323 w 3371"/>
                          <a:gd name="connsiteY17" fmla="*/ 1373 h 2706"/>
                          <a:gd name="connsiteX18" fmla="*/ 2133 w 3371"/>
                          <a:gd name="connsiteY18" fmla="*/ 1849 h 270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</a:cxnLst>
                        <a:rect l="l" t="t" r="r" b="b"/>
                        <a:pathLst>
                          <a:path w="3371" h="2706">
                            <a:moveTo>
                              <a:pt x="609" y="2706"/>
                            </a:moveTo>
                            <a:cubicBezTo>
                              <a:pt x="514" y="2706"/>
                              <a:pt x="514" y="2706"/>
                              <a:pt x="418" y="2706"/>
                            </a:cubicBezTo>
                            <a:cubicBezTo>
                              <a:pt x="228" y="2611"/>
                              <a:pt x="133" y="2516"/>
                              <a:pt x="37" y="2325"/>
                            </a:cubicBezTo>
                            <a:cubicBezTo>
                              <a:pt x="-58" y="1944"/>
                              <a:pt x="37" y="1563"/>
                              <a:pt x="228" y="1087"/>
                            </a:cubicBezTo>
                            <a:cubicBezTo>
                              <a:pt x="418" y="706"/>
                              <a:pt x="799" y="325"/>
                              <a:pt x="1180" y="135"/>
                            </a:cubicBezTo>
                            <a:cubicBezTo>
                              <a:pt x="1466" y="39"/>
                              <a:pt x="1847" y="-56"/>
                              <a:pt x="2228" y="39"/>
                            </a:cubicBezTo>
                            <a:cubicBezTo>
                              <a:pt x="2419" y="135"/>
                              <a:pt x="2704" y="230"/>
                              <a:pt x="2990" y="516"/>
                            </a:cubicBezTo>
                            <a:cubicBezTo>
                              <a:pt x="3085" y="611"/>
                              <a:pt x="3276" y="897"/>
                              <a:pt x="3371" y="1278"/>
                            </a:cubicBezTo>
                            <a:cubicBezTo>
                              <a:pt x="3371" y="1563"/>
                              <a:pt x="3371" y="1849"/>
                              <a:pt x="3181" y="2040"/>
                            </a:cubicBezTo>
                            <a:cubicBezTo>
                              <a:pt x="2990" y="2230"/>
                              <a:pt x="2800" y="2325"/>
                              <a:pt x="2609" y="2325"/>
                            </a:cubicBezTo>
                            <a:cubicBezTo>
                              <a:pt x="2419" y="2325"/>
                              <a:pt x="2228" y="2230"/>
                              <a:pt x="2133" y="2135"/>
                            </a:cubicBezTo>
                            <a:cubicBezTo>
                              <a:pt x="2038" y="2040"/>
                              <a:pt x="2038" y="1944"/>
                              <a:pt x="2038" y="1944"/>
                            </a:cubicBezTo>
                            <a:cubicBezTo>
                              <a:pt x="2038" y="1944"/>
                              <a:pt x="1942" y="1944"/>
                              <a:pt x="1942" y="1944"/>
                            </a:cubicBezTo>
                            <a:cubicBezTo>
                              <a:pt x="1752" y="2040"/>
                              <a:pt x="1371" y="2325"/>
                              <a:pt x="895" y="2706"/>
                            </a:cubicBezTo>
                            <a:cubicBezTo>
                              <a:pt x="895" y="2706"/>
                              <a:pt x="704" y="2706"/>
                              <a:pt x="609" y="2706"/>
                            </a:cubicBezTo>
                            <a:close/>
                            <a:moveTo>
                              <a:pt x="2133" y="1849"/>
                            </a:moveTo>
                            <a:cubicBezTo>
                              <a:pt x="2133" y="1849"/>
                              <a:pt x="2228" y="1944"/>
                              <a:pt x="2323" y="1944"/>
                            </a:cubicBezTo>
                            <a:lnTo>
                              <a:pt x="2323" y="1373"/>
                            </a:lnTo>
                            <a:lnTo>
                              <a:pt x="2133" y="1849"/>
                            </a:ln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87" name="Graphic 1">
                      <a:extLst>
                        <a:ext uri="{FF2B5EF4-FFF2-40B4-BE49-F238E27FC236}">
                          <a16:creationId xmlns:a16="http://schemas.microsoft.com/office/drawing/2014/main" id="{3BE2A17E-6B07-4831-A6E0-E7E8EA7352A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6243" y="3121613"/>
                      <a:ext cx="17835" cy="9634"/>
                      <a:chOff x="5956243" y="3121613"/>
                      <a:chExt cx="17835" cy="9634"/>
                    </a:xfrm>
                    <a:solidFill>
                      <a:srgbClr val="3F1900"/>
                    </a:solidFill>
                  </p:grpSpPr>
                  <p:sp>
                    <p:nvSpPr>
                      <p:cNvPr id="988" name="Freeform: Shape 987">
                        <a:extLst>
                          <a:ext uri="{FF2B5EF4-FFF2-40B4-BE49-F238E27FC236}">
                            <a16:creationId xmlns:a16="http://schemas.microsoft.com/office/drawing/2014/main" id="{1B91C9EC-179E-40BD-9EA0-CE64E812B9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6720" y="3122089"/>
                        <a:ext cx="16597" cy="8587"/>
                      </a:xfrm>
                      <a:custGeom>
                        <a:avLst/>
                        <a:gdLst>
                          <a:gd name="connsiteX0" fmla="*/ 2691 w 16597"/>
                          <a:gd name="connsiteY0" fmla="*/ 8301 h 8587"/>
                          <a:gd name="connsiteX1" fmla="*/ 500 w 16597"/>
                          <a:gd name="connsiteY1" fmla="*/ 8587 h 8587"/>
                          <a:gd name="connsiteX2" fmla="*/ 310 w 16597"/>
                          <a:gd name="connsiteY2" fmla="*/ 8492 h 8587"/>
                          <a:gd name="connsiteX3" fmla="*/ 310 w 16597"/>
                          <a:gd name="connsiteY3" fmla="*/ 8492 h 8587"/>
                          <a:gd name="connsiteX4" fmla="*/ 119 w 16597"/>
                          <a:gd name="connsiteY4" fmla="*/ 5063 h 8587"/>
                          <a:gd name="connsiteX5" fmla="*/ 1072 w 16597"/>
                          <a:gd name="connsiteY5" fmla="*/ 1729 h 8587"/>
                          <a:gd name="connsiteX6" fmla="*/ 4310 w 16597"/>
                          <a:gd name="connsiteY6" fmla="*/ 110 h 8587"/>
                          <a:gd name="connsiteX7" fmla="*/ 7834 w 16597"/>
                          <a:gd name="connsiteY7" fmla="*/ 110 h 8587"/>
                          <a:gd name="connsiteX8" fmla="*/ 7834 w 16597"/>
                          <a:gd name="connsiteY8" fmla="*/ 110 h 8587"/>
                          <a:gd name="connsiteX9" fmla="*/ 8215 w 16597"/>
                          <a:gd name="connsiteY9" fmla="*/ 396 h 8587"/>
                          <a:gd name="connsiteX10" fmla="*/ 8977 w 16597"/>
                          <a:gd name="connsiteY10" fmla="*/ 2967 h 8587"/>
                          <a:gd name="connsiteX11" fmla="*/ 10882 w 16597"/>
                          <a:gd name="connsiteY11" fmla="*/ 4872 h 8587"/>
                          <a:gd name="connsiteX12" fmla="*/ 16597 w 16597"/>
                          <a:gd name="connsiteY12" fmla="*/ 6015 h 8587"/>
                          <a:gd name="connsiteX13" fmla="*/ 10597 w 16597"/>
                          <a:gd name="connsiteY13" fmla="*/ 5349 h 8587"/>
                          <a:gd name="connsiteX14" fmla="*/ 8311 w 16597"/>
                          <a:gd name="connsiteY14" fmla="*/ 3253 h 8587"/>
                          <a:gd name="connsiteX15" fmla="*/ 7453 w 16597"/>
                          <a:gd name="connsiteY15" fmla="*/ 396 h 8587"/>
                          <a:gd name="connsiteX16" fmla="*/ 7834 w 16597"/>
                          <a:gd name="connsiteY16" fmla="*/ 681 h 8587"/>
                          <a:gd name="connsiteX17" fmla="*/ 4405 w 16597"/>
                          <a:gd name="connsiteY17" fmla="*/ 681 h 8587"/>
                          <a:gd name="connsiteX18" fmla="*/ 1643 w 16597"/>
                          <a:gd name="connsiteY18" fmla="*/ 1920 h 8587"/>
                          <a:gd name="connsiteX19" fmla="*/ 595 w 16597"/>
                          <a:gd name="connsiteY19" fmla="*/ 4968 h 8587"/>
                          <a:gd name="connsiteX20" fmla="*/ 500 w 16597"/>
                          <a:gd name="connsiteY20" fmla="*/ 8206 h 8587"/>
                          <a:gd name="connsiteX21" fmla="*/ 310 w 16597"/>
                          <a:gd name="connsiteY21" fmla="*/ 8111 h 8587"/>
                          <a:gd name="connsiteX22" fmla="*/ 2691 w 16597"/>
                          <a:gd name="connsiteY22" fmla="*/ 8301 h 85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</a:cxnLst>
                        <a:rect l="l" t="t" r="r" b="b"/>
                        <a:pathLst>
                          <a:path w="16597" h="8587">
                            <a:moveTo>
                              <a:pt x="2691" y="8301"/>
                            </a:moveTo>
                            <a:cubicBezTo>
                              <a:pt x="1929" y="8301"/>
                              <a:pt x="1167" y="8492"/>
                              <a:pt x="500" y="8587"/>
                            </a:cubicBezTo>
                            <a:cubicBezTo>
                              <a:pt x="405" y="8587"/>
                              <a:pt x="405" y="8587"/>
                              <a:pt x="310" y="8492"/>
                            </a:cubicBezTo>
                            <a:lnTo>
                              <a:pt x="310" y="8492"/>
                            </a:lnTo>
                            <a:cubicBezTo>
                              <a:pt x="-167" y="7349"/>
                              <a:pt x="24" y="6206"/>
                              <a:pt x="119" y="5063"/>
                            </a:cubicBezTo>
                            <a:cubicBezTo>
                              <a:pt x="310" y="3920"/>
                              <a:pt x="405" y="2777"/>
                              <a:pt x="1072" y="1729"/>
                            </a:cubicBezTo>
                            <a:cubicBezTo>
                              <a:pt x="1834" y="586"/>
                              <a:pt x="3167" y="205"/>
                              <a:pt x="4310" y="110"/>
                            </a:cubicBezTo>
                            <a:cubicBezTo>
                              <a:pt x="5548" y="-81"/>
                              <a:pt x="6691" y="15"/>
                              <a:pt x="7834" y="110"/>
                            </a:cubicBezTo>
                            <a:lnTo>
                              <a:pt x="7834" y="110"/>
                            </a:lnTo>
                            <a:cubicBezTo>
                              <a:pt x="8025" y="110"/>
                              <a:pt x="8215" y="300"/>
                              <a:pt x="8215" y="396"/>
                            </a:cubicBezTo>
                            <a:cubicBezTo>
                              <a:pt x="8311" y="1253"/>
                              <a:pt x="8596" y="2205"/>
                              <a:pt x="8977" y="2967"/>
                            </a:cubicBezTo>
                            <a:cubicBezTo>
                              <a:pt x="9358" y="3729"/>
                              <a:pt x="10025" y="4396"/>
                              <a:pt x="10882" y="4872"/>
                            </a:cubicBezTo>
                            <a:cubicBezTo>
                              <a:pt x="12597" y="5634"/>
                              <a:pt x="14692" y="5634"/>
                              <a:pt x="16597" y="6015"/>
                            </a:cubicBezTo>
                            <a:cubicBezTo>
                              <a:pt x="14597" y="5920"/>
                              <a:pt x="12597" y="6111"/>
                              <a:pt x="10597" y="5349"/>
                            </a:cubicBezTo>
                            <a:cubicBezTo>
                              <a:pt x="9644" y="4968"/>
                              <a:pt x="8787" y="4206"/>
                              <a:pt x="8311" y="3253"/>
                            </a:cubicBezTo>
                            <a:cubicBezTo>
                              <a:pt x="7834" y="2396"/>
                              <a:pt x="7549" y="1443"/>
                              <a:pt x="7453" y="396"/>
                            </a:cubicBezTo>
                            <a:lnTo>
                              <a:pt x="7834" y="681"/>
                            </a:lnTo>
                            <a:cubicBezTo>
                              <a:pt x="6691" y="586"/>
                              <a:pt x="5548" y="586"/>
                              <a:pt x="4405" y="681"/>
                            </a:cubicBezTo>
                            <a:cubicBezTo>
                              <a:pt x="3262" y="777"/>
                              <a:pt x="2215" y="1062"/>
                              <a:pt x="1643" y="1920"/>
                            </a:cubicBezTo>
                            <a:cubicBezTo>
                              <a:pt x="1072" y="2777"/>
                              <a:pt x="881" y="3825"/>
                              <a:pt x="595" y="4968"/>
                            </a:cubicBezTo>
                            <a:cubicBezTo>
                              <a:pt x="405" y="6015"/>
                              <a:pt x="214" y="7158"/>
                              <a:pt x="500" y="8206"/>
                            </a:cubicBezTo>
                            <a:lnTo>
                              <a:pt x="310" y="8111"/>
                            </a:lnTo>
                            <a:cubicBezTo>
                              <a:pt x="1262" y="8206"/>
                              <a:pt x="2024" y="8206"/>
                              <a:pt x="2691" y="830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89" name="Freeform: Shape 988">
                        <a:extLst>
                          <a:ext uri="{FF2B5EF4-FFF2-40B4-BE49-F238E27FC236}">
                            <a16:creationId xmlns:a16="http://schemas.microsoft.com/office/drawing/2014/main" id="{FC1AA90B-EA32-47E8-A815-D57B7354D0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6243" y="3121613"/>
                        <a:ext cx="17835" cy="9634"/>
                      </a:xfrm>
                      <a:custGeom>
                        <a:avLst/>
                        <a:gdLst>
                          <a:gd name="connsiteX0" fmla="*/ 976 w 17835"/>
                          <a:gd name="connsiteY0" fmla="*/ 9635 h 9634"/>
                          <a:gd name="connsiteX1" fmla="*/ 310 w 17835"/>
                          <a:gd name="connsiteY1" fmla="*/ 9254 h 9634"/>
                          <a:gd name="connsiteX2" fmla="*/ 119 w 17835"/>
                          <a:gd name="connsiteY2" fmla="*/ 5634 h 9634"/>
                          <a:gd name="connsiteX3" fmla="*/ 214 w 17835"/>
                          <a:gd name="connsiteY3" fmla="*/ 5158 h 9634"/>
                          <a:gd name="connsiteX4" fmla="*/ 1167 w 17835"/>
                          <a:gd name="connsiteY4" fmla="*/ 2015 h 9634"/>
                          <a:gd name="connsiteX5" fmla="*/ 4882 w 17835"/>
                          <a:gd name="connsiteY5" fmla="*/ 110 h 9634"/>
                          <a:gd name="connsiteX6" fmla="*/ 8406 w 17835"/>
                          <a:gd name="connsiteY6" fmla="*/ 110 h 9634"/>
                          <a:gd name="connsiteX7" fmla="*/ 8596 w 17835"/>
                          <a:gd name="connsiteY7" fmla="*/ 110 h 9634"/>
                          <a:gd name="connsiteX8" fmla="*/ 9454 w 17835"/>
                          <a:gd name="connsiteY8" fmla="*/ 872 h 9634"/>
                          <a:gd name="connsiteX9" fmla="*/ 10120 w 17835"/>
                          <a:gd name="connsiteY9" fmla="*/ 3348 h 9634"/>
                          <a:gd name="connsiteX10" fmla="*/ 11740 w 17835"/>
                          <a:gd name="connsiteY10" fmla="*/ 4968 h 9634"/>
                          <a:gd name="connsiteX11" fmla="*/ 15359 w 17835"/>
                          <a:gd name="connsiteY11" fmla="*/ 5825 h 9634"/>
                          <a:gd name="connsiteX12" fmla="*/ 17359 w 17835"/>
                          <a:gd name="connsiteY12" fmla="*/ 6111 h 9634"/>
                          <a:gd name="connsiteX13" fmla="*/ 17836 w 17835"/>
                          <a:gd name="connsiteY13" fmla="*/ 6682 h 9634"/>
                          <a:gd name="connsiteX14" fmla="*/ 17264 w 17835"/>
                          <a:gd name="connsiteY14" fmla="*/ 7158 h 9634"/>
                          <a:gd name="connsiteX15" fmla="*/ 15740 w 17835"/>
                          <a:gd name="connsiteY15" fmla="*/ 7063 h 9634"/>
                          <a:gd name="connsiteX16" fmla="*/ 11168 w 17835"/>
                          <a:gd name="connsiteY16" fmla="*/ 6396 h 9634"/>
                          <a:gd name="connsiteX17" fmla="*/ 8596 w 17835"/>
                          <a:gd name="connsiteY17" fmla="*/ 4110 h 9634"/>
                          <a:gd name="connsiteX18" fmla="*/ 7834 w 17835"/>
                          <a:gd name="connsiteY18" fmla="*/ 1920 h 9634"/>
                          <a:gd name="connsiteX19" fmla="*/ 5263 w 17835"/>
                          <a:gd name="connsiteY19" fmla="*/ 1920 h 9634"/>
                          <a:gd name="connsiteX20" fmla="*/ 2881 w 17835"/>
                          <a:gd name="connsiteY20" fmla="*/ 2967 h 9634"/>
                          <a:gd name="connsiteX21" fmla="*/ 1929 w 17835"/>
                          <a:gd name="connsiteY21" fmla="*/ 5634 h 9634"/>
                          <a:gd name="connsiteX22" fmla="*/ 1929 w 17835"/>
                          <a:gd name="connsiteY22" fmla="*/ 5825 h 9634"/>
                          <a:gd name="connsiteX23" fmla="*/ 1548 w 17835"/>
                          <a:gd name="connsiteY23" fmla="*/ 8206 h 9634"/>
                          <a:gd name="connsiteX24" fmla="*/ 3262 w 17835"/>
                          <a:gd name="connsiteY24" fmla="*/ 8206 h 9634"/>
                          <a:gd name="connsiteX25" fmla="*/ 3739 w 17835"/>
                          <a:gd name="connsiteY25" fmla="*/ 8778 h 9634"/>
                          <a:gd name="connsiteX26" fmla="*/ 3167 w 17835"/>
                          <a:gd name="connsiteY26" fmla="*/ 9254 h 9634"/>
                          <a:gd name="connsiteX27" fmla="*/ 1072 w 17835"/>
                          <a:gd name="connsiteY27" fmla="*/ 9540 h 9634"/>
                          <a:gd name="connsiteX28" fmla="*/ 976 w 17835"/>
                          <a:gd name="connsiteY28" fmla="*/ 9635 h 9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</a:cxnLst>
                        <a:rect l="l" t="t" r="r" b="b"/>
                        <a:pathLst>
                          <a:path w="17835" h="9634">
                            <a:moveTo>
                              <a:pt x="976" y="9635"/>
                            </a:moveTo>
                            <a:cubicBezTo>
                              <a:pt x="691" y="9635"/>
                              <a:pt x="405" y="9444"/>
                              <a:pt x="310" y="9254"/>
                            </a:cubicBezTo>
                            <a:cubicBezTo>
                              <a:pt x="-167" y="8016"/>
                              <a:pt x="24" y="6777"/>
                              <a:pt x="119" y="5634"/>
                            </a:cubicBezTo>
                            <a:lnTo>
                              <a:pt x="214" y="5158"/>
                            </a:lnTo>
                            <a:cubicBezTo>
                              <a:pt x="405" y="4206"/>
                              <a:pt x="500" y="3063"/>
                              <a:pt x="1167" y="2015"/>
                            </a:cubicBezTo>
                            <a:cubicBezTo>
                              <a:pt x="1834" y="967"/>
                              <a:pt x="3072" y="300"/>
                              <a:pt x="4882" y="110"/>
                            </a:cubicBezTo>
                            <a:cubicBezTo>
                              <a:pt x="6120" y="-81"/>
                              <a:pt x="7263" y="15"/>
                              <a:pt x="8406" y="110"/>
                            </a:cubicBezTo>
                            <a:lnTo>
                              <a:pt x="8596" y="110"/>
                            </a:lnTo>
                            <a:cubicBezTo>
                              <a:pt x="9073" y="110"/>
                              <a:pt x="9454" y="491"/>
                              <a:pt x="9454" y="872"/>
                            </a:cubicBezTo>
                            <a:cubicBezTo>
                              <a:pt x="9549" y="1824"/>
                              <a:pt x="9835" y="2586"/>
                              <a:pt x="10120" y="3348"/>
                            </a:cubicBezTo>
                            <a:cubicBezTo>
                              <a:pt x="10501" y="4110"/>
                              <a:pt x="11073" y="4587"/>
                              <a:pt x="11740" y="4968"/>
                            </a:cubicBezTo>
                            <a:cubicBezTo>
                              <a:pt x="12787" y="5444"/>
                              <a:pt x="14026" y="5634"/>
                              <a:pt x="15359" y="5825"/>
                            </a:cubicBezTo>
                            <a:cubicBezTo>
                              <a:pt x="16026" y="5920"/>
                              <a:pt x="16693" y="6015"/>
                              <a:pt x="17359" y="6111"/>
                            </a:cubicBezTo>
                            <a:cubicBezTo>
                              <a:pt x="17645" y="6206"/>
                              <a:pt x="17836" y="6396"/>
                              <a:pt x="17836" y="6682"/>
                            </a:cubicBezTo>
                            <a:cubicBezTo>
                              <a:pt x="17836" y="6968"/>
                              <a:pt x="17550" y="7158"/>
                              <a:pt x="17264" y="7158"/>
                            </a:cubicBezTo>
                            <a:cubicBezTo>
                              <a:pt x="16788" y="7158"/>
                              <a:pt x="16216" y="7158"/>
                              <a:pt x="15740" y="7063"/>
                            </a:cubicBezTo>
                            <a:cubicBezTo>
                              <a:pt x="14216" y="7063"/>
                              <a:pt x="12692" y="6968"/>
                              <a:pt x="11168" y="6396"/>
                            </a:cubicBezTo>
                            <a:cubicBezTo>
                              <a:pt x="10025" y="5920"/>
                              <a:pt x="9073" y="5063"/>
                              <a:pt x="8596" y="4110"/>
                            </a:cubicBezTo>
                            <a:cubicBezTo>
                              <a:pt x="8215" y="3444"/>
                              <a:pt x="7930" y="2682"/>
                              <a:pt x="7834" y="1920"/>
                            </a:cubicBezTo>
                            <a:cubicBezTo>
                              <a:pt x="6977" y="1920"/>
                              <a:pt x="6120" y="1920"/>
                              <a:pt x="5263" y="1920"/>
                            </a:cubicBezTo>
                            <a:cubicBezTo>
                              <a:pt x="4024" y="2015"/>
                              <a:pt x="3262" y="2396"/>
                              <a:pt x="2881" y="2967"/>
                            </a:cubicBezTo>
                            <a:cubicBezTo>
                              <a:pt x="2405" y="3729"/>
                              <a:pt x="2119" y="4682"/>
                              <a:pt x="1929" y="5634"/>
                            </a:cubicBezTo>
                            <a:lnTo>
                              <a:pt x="1929" y="5825"/>
                            </a:lnTo>
                            <a:cubicBezTo>
                              <a:pt x="1643" y="6682"/>
                              <a:pt x="1453" y="7444"/>
                              <a:pt x="1548" y="8206"/>
                            </a:cubicBezTo>
                            <a:cubicBezTo>
                              <a:pt x="2215" y="8111"/>
                              <a:pt x="2786" y="8111"/>
                              <a:pt x="3262" y="8206"/>
                            </a:cubicBezTo>
                            <a:cubicBezTo>
                              <a:pt x="3548" y="8206"/>
                              <a:pt x="3739" y="8492"/>
                              <a:pt x="3739" y="8778"/>
                            </a:cubicBezTo>
                            <a:cubicBezTo>
                              <a:pt x="3739" y="9063"/>
                              <a:pt x="3453" y="9254"/>
                              <a:pt x="3167" y="9254"/>
                            </a:cubicBezTo>
                            <a:cubicBezTo>
                              <a:pt x="2500" y="9254"/>
                              <a:pt x="1834" y="9349"/>
                              <a:pt x="1072" y="9540"/>
                            </a:cubicBezTo>
                            <a:cubicBezTo>
                              <a:pt x="1072" y="9635"/>
                              <a:pt x="1072" y="9635"/>
                              <a:pt x="976" y="963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961" name="Graphic 1">
                    <a:extLst>
                      <a:ext uri="{FF2B5EF4-FFF2-40B4-BE49-F238E27FC236}">
                        <a16:creationId xmlns:a16="http://schemas.microsoft.com/office/drawing/2014/main" id="{4BF94AEB-B9FA-4B9F-A73D-6D07F40D10E4}"/>
                      </a:ext>
                    </a:extLst>
                  </p:cNvPr>
                  <p:cNvGrpSpPr/>
                  <p:nvPr/>
                </p:nvGrpSpPr>
                <p:grpSpPr>
                  <a:xfrm>
                    <a:off x="5904070" y="3118389"/>
                    <a:ext cx="14799" cy="14954"/>
                    <a:chOff x="5904070" y="3118389"/>
                    <a:chExt cx="14799" cy="14954"/>
                  </a:xfrm>
                  <a:solidFill>
                    <a:srgbClr val="3F1900"/>
                  </a:solidFill>
                </p:grpSpPr>
                <p:grpSp>
                  <p:nvGrpSpPr>
                    <p:cNvPr id="972" name="Graphic 1">
                      <a:extLst>
                        <a:ext uri="{FF2B5EF4-FFF2-40B4-BE49-F238E27FC236}">
                          <a16:creationId xmlns:a16="http://schemas.microsoft.com/office/drawing/2014/main" id="{71E9221E-296F-4664-A532-6DC2AE4782C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4070" y="3118389"/>
                      <a:ext cx="14799" cy="10858"/>
                      <a:chOff x="5904070" y="3118389"/>
                      <a:chExt cx="14799" cy="10858"/>
                    </a:xfrm>
                    <a:solidFill>
                      <a:srgbClr val="3F1900"/>
                    </a:solidFill>
                  </p:grpSpPr>
                  <p:sp>
                    <p:nvSpPr>
                      <p:cNvPr id="982" name="Freeform: Shape 981">
                        <a:extLst>
                          <a:ext uri="{FF2B5EF4-FFF2-40B4-BE49-F238E27FC236}">
                            <a16:creationId xmlns:a16="http://schemas.microsoft.com/office/drawing/2014/main" id="{6CCE5616-AAD8-4929-917B-8687F32E1C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4642" y="3119089"/>
                        <a:ext cx="13715" cy="9682"/>
                      </a:xfrm>
                      <a:custGeom>
                        <a:avLst/>
                        <a:gdLst>
                          <a:gd name="connsiteX0" fmla="*/ 1715 w 13715"/>
                          <a:gd name="connsiteY0" fmla="*/ 9492 h 9682"/>
                          <a:gd name="connsiteX1" fmla="*/ 95 w 13715"/>
                          <a:gd name="connsiteY1" fmla="*/ 9683 h 9682"/>
                          <a:gd name="connsiteX2" fmla="*/ 0 w 13715"/>
                          <a:gd name="connsiteY2" fmla="*/ 9588 h 9682"/>
                          <a:gd name="connsiteX3" fmla="*/ 0 w 13715"/>
                          <a:gd name="connsiteY3" fmla="*/ 9588 h 9682"/>
                          <a:gd name="connsiteX4" fmla="*/ 0 w 13715"/>
                          <a:gd name="connsiteY4" fmla="*/ 9588 h 9682"/>
                          <a:gd name="connsiteX5" fmla="*/ 2286 w 13715"/>
                          <a:gd name="connsiteY5" fmla="*/ 6254 h 9682"/>
                          <a:gd name="connsiteX6" fmla="*/ 5429 w 13715"/>
                          <a:gd name="connsiteY6" fmla="*/ 3682 h 9682"/>
                          <a:gd name="connsiteX7" fmla="*/ 7239 w 13715"/>
                          <a:gd name="connsiteY7" fmla="*/ 2539 h 9682"/>
                          <a:gd name="connsiteX8" fmla="*/ 8096 w 13715"/>
                          <a:gd name="connsiteY8" fmla="*/ 2253 h 9682"/>
                          <a:gd name="connsiteX9" fmla="*/ 8287 w 13715"/>
                          <a:gd name="connsiteY9" fmla="*/ 1682 h 9682"/>
                          <a:gd name="connsiteX10" fmla="*/ 8573 w 13715"/>
                          <a:gd name="connsiteY10" fmla="*/ 634 h 9682"/>
                          <a:gd name="connsiteX11" fmla="*/ 9620 w 13715"/>
                          <a:gd name="connsiteY11" fmla="*/ 63 h 9682"/>
                          <a:gd name="connsiteX12" fmla="*/ 10763 w 13715"/>
                          <a:gd name="connsiteY12" fmla="*/ 158 h 9682"/>
                          <a:gd name="connsiteX13" fmla="*/ 11335 w 13715"/>
                          <a:gd name="connsiteY13" fmla="*/ 1110 h 9682"/>
                          <a:gd name="connsiteX14" fmla="*/ 11144 w 13715"/>
                          <a:gd name="connsiteY14" fmla="*/ 920 h 9682"/>
                          <a:gd name="connsiteX15" fmla="*/ 13526 w 13715"/>
                          <a:gd name="connsiteY15" fmla="*/ 1206 h 9682"/>
                          <a:gd name="connsiteX16" fmla="*/ 13526 w 13715"/>
                          <a:gd name="connsiteY16" fmla="*/ 1206 h 9682"/>
                          <a:gd name="connsiteX17" fmla="*/ 13716 w 13715"/>
                          <a:gd name="connsiteY17" fmla="*/ 1015 h 9682"/>
                          <a:gd name="connsiteX18" fmla="*/ 13621 w 13715"/>
                          <a:gd name="connsiteY18" fmla="*/ 1301 h 9682"/>
                          <a:gd name="connsiteX19" fmla="*/ 13621 w 13715"/>
                          <a:gd name="connsiteY19" fmla="*/ 1301 h 9682"/>
                          <a:gd name="connsiteX20" fmla="*/ 11240 w 13715"/>
                          <a:gd name="connsiteY20" fmla="*/ 1396 h 9682"/>
                          <a:gd name="connsiteX21" fmla="*/ 11049 w 13715"/>
                          <a:gd name="connsiteY21" fmla="*/ 1206 h 9682"/>
                          <a:gd name="connsiteX22" fmla="*/ 11049 w 13715"/>
                          <a:gd name="connsiteY22" fmla="*/ 1206 h 9682"/>
                          <a:gd name="connsiteX23" fmla="*/ 9811 w 13715"/>
                          <a:gd name="connsiteY23" fmla="*/ 634 h 9682"/>
                          <a:gd name="connsiteX24" fmla="*/ 9049 w 13715"/>
                          <a:gd name="connsiteY24" fmla="*/ 1777 h 9682"/>
                          <a:gd name="connsiteX25" fmla="*/ 8573 w 13715"/>
                          <a:gd name="connsiteY25" fmla="*/ 2920 h 9682"/>
                          <a:gd name="connsiteX26" fmla="*/ 7525 w 13715"/>
                          <a:gd name="connsiteY26" fmla="*/ 3396 h 9682"/>
                          <a:gd name="connsiteX27" fmla="*/ 6001 w 13715"/>
                          <a:gd name="connsiteY27" fmla="*/ 4444 h 9682"/>
                          <a:gd name="connsiteX28" fmla="*/ 2667 w 13715"/>
                          <a:gd name="connsiteY28" fmla="*/ 6635 h 9682"/>
                          <a:gd name="connsiteX29" fmla="*/ 191 w 13715"/>
                          <a:gd name="connsiteY29" fmla="*/ 9492 h 9682"/>
                          <a:gd name="connsiteX30" fmla="*/ 95 w 13715"/>
                          <a:gd name="connsiteY30" fmla="*/ 9302 h 9682"/>
                          <a:gd name="connsiteX31" fmla="*/ 1715 w 13715"/>
                          <a:gd name="connsiteY31" fmla="*/ 9492 h 968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13715" h="9682">
                            <a:moveTo>
                              <a:pt x="1715" y="9492"/>
                            </a:moveTo>
                            <a:cubicBezTo>
                              <a:pt x="1143" y="9588"/>
                              <a:pt x="667" y="9588"/>
                              <a:pt x="95" y="9683"/>
                            </a:cubicBezTo>
                            <a:cubicBezTo>
                              <a:pt x="0" y="9683"/>
                              <a:pt x="0" y="9683"/>
                              <a:pt x="0" y="9588"/>
                            </a:cubicBezTo>
                            <a:lnTo>
                              <a:pt x="0" y="9588"/>
                            </a:lnTo>
                            <a:lnTo>
                              <a:pt x="0" y="9588"/>
                            </a:lnTo>
                            <a:cubicBezTo>
                              <a:pt x="286" y="8254"/>
                              <a:pt x="1333" y="7302"/>
                              <a:pt x="2286" y="6254"/>
                            </a:cubicBezTo>
                            <a:cubicBezTo>
                              <a:pt x="3239" y="5301"/>
                              <a:pt x="4382" y="4539"/>
                              <a:pt x="5429" y="3682"/>
                            </a:cubicBezTo>
                            <a:cubicBezTo>
                              <a:pt x="5905" y="3301"/>
                              <a:pt x="6477" y="2825"/>
                              <a:pt x="7239" y="2539"/>
                            </a:cubicBezTo>
                            <a:cubicBezTo>
                              <a:pt x="7620" y="2444"/>
                              <a:pt x="7906" y="2349"/>
                              <a:pt x="8096" y="2253"/>
                            </a:cubicBezTo>
                            <a:cubicBezTo>
                              <a:pt x="8192" y="2253"/>
                              <a:pt x="8287" y="1872"/>
                              <a:pt x="8287" y="1682"/>
                            </a:cubicBezTo>
                            <a:cubicBezTo>
                              <a:pt x="8287" y="1396"/>
                              <a:pt x="8287" y="1015"/>
                              <a:pt x="8573" y="634"/>
                            </a:cubicBezTo>
                            <a:cubicBezTo>
                              <a:pt x="8858" y="253"/>
                              <a:pt x="9334" y="158"/>
                              <a:pt x="9620" y="63"/>
                            </a:cubicBezTo>
                            <a:cubicBezTo>
                              <a:pt x="10001" y="-33"/>
                              <a:pt x="10382" y="-33"/>
                              <a:pt x="10763" y="158"/>
                            </a:cubicBezTo>
                            <a:cubicBezTo>
                              <a:pt x="11240" y="348"/>
                              <a:pt x="11335" y="825"/>
                              <a:pt x="11335" y="1110"/>
                            </a:cubicBezTo>
                            <a:lnTo>
                              <a:pt x="11144" y="920"/>
                            </a:lnTo>
                            <a:cubicBezTo>
                              <a:pt x="11906" y="1015"/>
                              <a:pt x="12764" y="920"/>
                              <a:pt x="13526" y="1206"/>
                            </a:cubicBezTo>
                            <a:lnTo>
                              <a:pt x="13526" y="1206"/>
                            </a:lnTo>
                            <a:lnTo>
                              <a:pt x="13716" y="1015"/>
                            </a:lnTo>
                            <a:lnTo>
                              <a:pt x="13621" y="1301"/>
                            </a:lnTo>
                            <a:cubicBezTo>
                              <a:pt x="13621" y="1301"/>
                              <a:pt x="13621" y="1301"/>
                              <a:pt x="13621" y="1301"/>
                            </a:cubicBezTo>
                            <a:cubicBezTo>
                              <a:pt x="12859" y="1206"/>
                              <a:pt x="12001" y="1301"/>
                              <a:pt x="11240" y="1396"/>
                            </a:cubicBezTo>
                            <a:cubicBezTo>
                              <a:pt x="11144" y="1396"/>
                              <a:pt x="11049" y="1301"/>
                              <a:pt x="11049" y="1206"/>
                            </a:cubicBezTo>
                            <a:lnTo>
                              <a:pt x="11049" y="1206"/>
                            </a:lnTo>
                            <a:cubicBezTo>
                              <a:pt x="10954" y="539"/>
                              <a:pt x="10477" y="444"/>
                              <a:pt x="9811" y="634"/>
                            </a:cubicBezTo>
                            <a:cubicBezTo>
                              <a:pt x="9144" y="825"/>
                              <a:pt x="9049" y="1015"/>
                              <a:pt x="9049" y="1777"/>
                            </a:cubicBezTo>
                            <a:cubicBezTo>
                              <a:pt x="9049" y="2158"/>
                              <a:pt x="9049" y="2539"/>
                              <a:pt x="8573" y="2920"/>
                            </a:cubicBezTo>
                            <a:cubicBezTo>
                              <a:pt x="8192" y="3206"/>
                              <a:pt x="7810" y="3301"/>
                              <a:pt x="7525" y="3396"/>
                            </a:cubicBezTo>
                            <a:cubicBezTo>
                              <a:pt x="6953" y="3587"/>
                              <a:pt x="6477" y="3968"/>
                              <a:pt x="6001" y="4444"/>
                            </a:cubicBezTo>
                            <a:cubicBezTo>
                              <a:pt x="4763" y="5111"/>
                              <a:pt x="3620" y="5778"/>
                              <a:pt x="2667" y="6635"/>
                            </a:cubicBezTo>
                            <a:cubicBezTo>
                              <a:pt x="1715" y="7492"/>
                              <a:pt x="667" y="8349"/>
                              <a:pt x="191" y="9492"/>
                            </a:cubicBezTo>
                            <a:lnTo>
                              <a:pt x="95" y="9302"/>
                            </a:lnTo>
                            <a:cubicBezTo>
                              <a:pt x="667" y="9397"/>
                              <a:pt x="1143" y="9397"/>
                              <a:pt x="1715" y="9492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83" name="Freeform: Shape 982">
                        <a:extLst>
                          <a:ext uri="{FF2B5EF4-FFF2-40B4-BE49-F238E27FC236}">
                            <a16:creationId xmlns:a16="http://schemas.microsoft.com/office/drawing/2014/main" id="{1270EB86-C07F-47D3-A2F3-98B751FD81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4070" y="3118389"/>
                        <a:ext cx="14799" cy="10858"/>
                      </a:xfrm>
                      <a:custGeom>
                        <a:avLst/>
                        <a:gdLst>
                          <a:gd name="connsiteX0" fmla="*/ 667 w 14799"/>
                          <a:gd name="connsiteY0" fmla="*/ 10859 h 10858"/>
                          <a:gd name="connsiteX1" fmla="*/ 0 w 14799"/>
                          <a:gd name="connsiteY1" fmla="*/ 10287 h 10858"/>
                          <a:gd name="connsiteX2" fmla="*/ 0 w 14799"/>
                          <a:gd name="connsiteY2" fmla="*/ 10097 h 10858"/>
                          <a:gd name="connsiteX3" fmla="*/ 2000 w 14799"/>
                          <a:gd name="connsiteY3" fmla="*/ 6858 h 10858"/>
                          <a:gd name="connsiteX4" fmla="*/ 2381 w 14799"/>
                          <a:gd name="connsiteY4" fmla="*/ 6477 h 10858"/>
                          <a:gd name="connsiteX5" fmla="*/ 4572 w 14799"/>
                          <a:gd name="connsiteY5" fmla="*/ 4667 h 10858"/>
                          <a:gd name="connsiteX6" fmla="*/ 5524 w 14799"/>
                          <a:gd name="connsiteY6" fmla="*/ 3905 h 10858"/>
                          <a:gd name="connsiteX7" fmla="*/ 7430 w 14799"/>
                          <a:gd name="connsiteY7" fmla="*/ 2667 h 10858"/>
                          <a:gd name="connsiteX8" fmla="*/ 7715 w 14799"/>
                          <a:gd name="connsiteY8" fmla="*/ 2572 h 10858"/>
                          <a:gd name="connsiteX9" fmla="*/ 8191 w 14799"/>
                          <a:gd name="connsiteY9" fmla="*/ 2381 h 10858"/>
                          <a:gd name="connsiteX10" fmla="*/ 8191 w 14799"/>
                          <a:gd name="connsiteY10" fmla="*/ 2381 h 10858"/>
                          <a:gd name="connsiteX11" fmla="*/ 8191 w 14799"/>
                          <a:gd name="connsiteY11" fmla="*/ 2191 h 10858"/>
                          <a:gd name="connsiteX12" fmla="*/ 8191 w 14799"/>
                          <a:gd name="connsiteY12" fmla="*/ 2000 h 10858"/>
                          <a:gd name="connsiteX13" fmla="*/ 8572 w 14799"/>
                          <a:gd name="connsiteY13" fmla="*/ 857 h 10858"/>
                          <a:gd name="connsiteX14" fmla="*/ 10001 w 14799"/>
                          <a:gd name="connsiteY14" fmla="*/ 95 h 10858"/>
                          <a:gd name="connsiteX15" fmla="*/ 11525 w 14799"/>
                          <a:gd name="connsiteY15" fmla="*/ 190 h 10858"/>
                          <a:gd name="connsiteX16" fmla="*/ 12287 w 14799"/>
                          <a:gd name="connsiteY16" fmla="*/ 1048 h 10858"/>
                          <a:gd name="connsiteX17" fmla="*/ 12478 w 14799"/>
                          <a:gd name="connsiteY17" fmla="*/ 1048 h 10858"/>
                          <a:gd name="connsiteX18" fmla="*/ 13811 w 14799"/>
                          <a:gd name="connsiteY18" fmla="*/ 1238 h 10858"/>
                          <a:gd name="connsiteX19" fmla="*/ 14478 w 14799"/>
                          <a:gd name="connsiteY19" fmla="*/ 1143 h 10858"/>
                          <a:gd name="connsiteX20" fmla="*/ 14764 w 14799"/>
                          <a:gd name="connsiteY20" fmla="*/ 1810 h 10858"/>
                          <a:gd name="connsiteX21" fmla="*/ 14573 w 14799"/>
                          <a:gd name="connsiteY21" fmla="*/ 2000 h 10858"/>
                          <a:gd name="connsiteX22" fmla="*/ 14002 w 14799"/>
                          <a:gd name="connsiteY22" fmla="*/ 2381 h 10858"/>
                          <a:gd name="connsiteX23" fmla="*/ 12478 w 14799"/>
                          <a:gd name="connsiteY23" fmla="*/ 2381 h 10858"/>
                          <a:gd name="connsiteX24" fmla="*/ 11620 w 14799"/>
                          <a:gd name="connsiteY24" fmla="*/ 2477 h 10858"/>
                          <a:gd name="connsiteX25" fmla="*/ 10859 w 14799"/>
                          <a:gd name="connsiteY25" fmla="*/ 1905 h 10858"/>
                          <a:gd name="connsiteX26" fmla="*/ 10859 w 14799"/>
                          <a:gd name="connsiteY26" fmla="*/ 1715 h 10858"/>
                          <a:gd name="connsiteX27" fmla="*/ 10859 w 14799"/>
                          <a:gd name="connsiteY27" fmla="*/ 1715 h 10858"/>
                          <a:gd name="connsiteX28" fmla="*/ 10382 w 14799"/>
                          <a:gd name="connsiteY28" fmla="*/ 1810 h 10858"/>
                          <a:gd name="connsiteX29" fmla="*/ 10096 w 14799"/>
                          <a:gd name="connsiteY29" fmla="*/ 1905 h 10858"/>
                          <a:gd name="connsiteX30" fmla="*/ 10096 w 14799"/>
                          <a:gd name="connsiteY30" fmla="*/ 2381 h 10858"/>
                          <a:gd name="connsiteX31" fmla="*/ 10096 w 14799"/>
                          <a:gd name="connsiteY31" fmla="*/ 2572 h 10858"/>
                          <a:gd name="connsiteX32" fmla="*/ 9430 w 14799"/>
                          <a:gd name="connsiteY32" fmla="*/ 4000 h 10858"/>
                          <a:gd name="connsiteX33" fmla="*/ 8477 w 14799"/>
                          <a:gd name="connsiteY33" fmla="*/ 4477 h 10858"/>
                          <a:gd name="connsiteX34" fmla="*/ 8287 w 14799"/>
                          <a:gd name="connsiteY34" fmla="*/ 4572 h 10858"/>
                          <a:gd name="connsiteX35" fmla="*/ 6953 w 14799"/>
                          <a:gd name="connsiteY35" fmla="*/ 5429 h 10858"/>
                          <a:gd name="connsiteX36" fmla="*/ 5524 w 14799"/>
                          <a:gd name="connsiteY36" fmla="*/ 6477 h 10858"/>
                          <a:gd name="connsiteX37" fmla="*/ 3810 w 14799"/>
                          <a:gd name="connsiteY37" fmla="*/ 7811 h 10858"/>
                          <a:gd name="connsiteX38" fmla="*/ 2000 w 14799"/>
                          <a:gd name="connsiteY38" fmla="*/ 9620 h 10858"/>
                          <a:gd name="connsiteX39" fmla="*/ 2572 w 14799"/>
                          <a:gd name="connsiteY39" fmla="*/ 9620 h 10858"/>
                          <a:gd name="connsiteX40" fmla="*/ 3048 w 14799"/>
                          <a:gd name="connsiteY40" fmla="*/ 10097 h 10858"/>
                          <a:gd name="connsiteX41" fmla="*/ 2572 w 14799"/>
                          <a:gd name="connsiteY41" fmla="*/ 10668 h 10858"/>
                          <a:gd name="connsiteX42" fmla="*/ 667 w 14799"/>
                          <a:gd name="connsiteY42" fmla="*/ 10859 h 10858"/>
                          <a:gd name="connsiteX43" fmla="*/ 667 w 14799"/>
                          <a:gd name="connsiteY43" fmla="*/ 10859 h 108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</a:cxnLst>
                        <a:rect l="l" t="t" r="r" b="b"/>
                        <a:pathLst>
                          <a:path w="14799" h="10858">
                            <a:moveTo>
                              <a:pt x="667" y="10859"/>
                            </a:moveTo>
                            <a:cubicBezTo>
                              <a:pt x="286" y="10859"/>
                              <a:pt x="0" y="10573"/>
                              <a:pt x="0" y="10287"/>
                            </a:cubicBezTo>
                            <a:cubicBezTo>
                              <a:pt x="0" y="10287"/>
                              <a:pt x="0" y="10192"/>
                              <a:pt x="0" y="10097"/>
                            </a:cubicBezTo>
                            <a:cubicBezTo>
                              <a:pt x="286" y="8668"/>
                              <a:pt x="1238" y="7715"/>
                              <a:pt x="2000" y="6858"/>
                            </a:cubicBezTo>
                            <a:lnTo>
                              <a:pt x="2381" y="6477"/>
                            </a:lnTo>
                            <a:cubicBezTo>
                              <a:pt x="3048" y="5810"/>
                              <a:pt x="3810" y="5239"/>
                              <a:pt x="4572" y="4667"/>
                            </a:cubicBezTo>
                            <a:cubicBezTo>
                              <a:pt x="4953" y="4382"/>
                              <a:pt x="5239" y="4191"/>
                              <a:pt x="5524" y="3905"/>
                            </a:cubicBezTo>
                            <a:cubicBezTo>
                              <a:pt x="6001" y="3524"/>
                              <a:pt x="6667" y="3048"/>
                              <a:pt x="7430" y="2667"/>
                            </a:cubicBezTo>
                            <a:lnTo>
                              <a:pt x="7715" y="2572"/>
                            </a:lnTo>
                            <a:cubicBezTo>
                              <a:pt x="7906" y="2477"/>
                              <a:pt x="8096" y="2477"/>
                              <a:pt x="8191" y="2381"/>
                            </a:cubicBezTo>
                            <a:lnTo>
                              <a:pt x="8191" y="2381"/>
                            </a:lnTo>
                            <a:cubicBezTo>
                              <a:pt x="8191" y="2381"/>
                              <a:pt x="8191" y="2286"/>
                              <a:pt x="8191" y="2191"/>
                            </a:cubicBezTo>
                            <a:cubicBezTo>
                              <a:pt x="8191" y="2096"/>
                              <a:pt x="8191" y="2000"/>
                              <a:pt x="8191" y="2000"/>
                            </a:cubicBezTo>
                            <a:cubicBezTo>
                              <a:pt x="8191" y="1715"/>
                              <a:pt x="8287" y="1333"/>
                              <a:pt x="8572" y="857"/>
                            </a:cubicBezTo>
                            <a:cubicBezTo>
                              <a:pt x="8954" y="286"/>
                              <a:pt x="9620" y="95"/>
                              <a:pt x="10001" y="95"/>
                            </a:cubicBezTo>
                            <a:cubicBezTo>
                              <a:pt x="10382" y="0"/>
                              <a:pt x="10954" y="-95"/>
                              <a:pt x="11525" y="190"/>
                            </a:cubicBezTo>
                            <a:cubicBezTo>
                              <a:pt x="11906" y="381"/>
                              <a:pt x="12192" y="667"/>
                              <a:pt x="12287" y="1048"/>
                            </a:cubicBezTo>
                            <a:cubicBezTo>
                              <a:pt x="12383" y="1048"/>
                              <a:pt x="12383" y="1048"/>
                              <a:pt x="12478" y="1048"/>
                            </a:cubicBezTo>
                            <a:cubicBezTo>
                              <a:pt x="12954" y="1048"/>
                              <a:pt x="13335" y="1143"/>
                              <a:pt x="13811" y="1238"/>
                            </a:cubicBezTo>
                            <a:cubicBezTo>
                              <a:pt x="14002" y="1048"/>
                              <a:pt x="14192" y="1048"/>
                              <a:pt x="14478" y="1143"/>
                            </a:cubicBezTo>
                            <a:cubicBezTo>
                              <a:pt x="14764" y="1238"/>
                              <a:pt x="14859" y="1524"/>
                              <a:pt x="14764" y="1810"/>
                            </a:cubicBezTo>
                            <a:lnTo>
                              <a:pt x="14573" y="2000"/>
                            </a:lnTo>
                            <a:cubicBezTo>
                              <a:pt x="14478" y="2191"/>
                              <a:pt x="14287" y="2381"/>
                              <a:pt x="14002" y="2381"/>
                            </a:cubicBezTo>
                            <a:cubicBezTo>
                              <a:pt x="13430" y="2286"/>
                              <a:pt x="12954" y="2381"/>
                              <a:pt x="12478" y="2381"/>
                            </a:cubicBezTo>
                            <a:cubicBezTo>
                              <a:pt x="12192" y="2381"/>
                              <a:pt x="11906" y="2381"/>
                              <a:pt x="11620" y="2477"/>
                            </a:cubicBezTo>
                            <a:cubicBezTo>
                              <a:pt x="11239" y="2477"/>
                              <a:pt x="10954" y="2191"/>
                              <a:pt x="10859" y="1905"/>
                            </a:cubicBezTo>
                            <a:cubicBezTo>
                              <a:pt x="10859" y="1715"/>
                              <a:pt x="10859" y="1715"/>
                              <a:pt x="10859" y="1715"/>
                            </a:cubicBezTo>
                            <a:lnTo>
                              <a:pt x="10859" y="1715"/>
                            </a:lnTo>
                            <a:cubicBezTo>
                              <a:pt x="10859" y="1715"/>
                              <a:pt x="10763" y="1619"/>
                              <a:pt x="10382" y="1810"/>
                            </a:cubicBezTo>
                            <a:cubicBezTo>
                              <a:pt x="10096" y="1905"/>
                              <a:pt x="10096" y="1905"/>
                              <a:pt x="10096" y="1905"/>
                            </a:cubicBezTo>
                            <a:cubicBezTo>
                              <a:pt x="10096" y="1905"/>
                              <a:pt x="10096" y="2096"/>
                              <a:pt x="10096" y="2381"/>
                            </a:cubicBezTo>
                            <a:cubicBezTo>
                              <a:pt x="10096" y="2381"/>
                              <a:pt x="10096" y="2477"/>
                              <a:pt x="10096" y="2572"/>
                            </a:cubicBezTo>
                            <a:cubicBezTo>
                              <a:pt x="10096" y="2953"/>
                              <a:pt x="10001" y="3429"/>
                              <a:pt x="9430" y="4000"/>
                            </a:cubicBezTo>
                            <a:cubicBezTo>
                              <a:pt x="9049" y="4286"/>
                              <a:pt x="8668" y="4382"/>
                              <a:pt x="8477" y="4477"/>
                            </a:cubicBezTo>
                            <a:lnTo>
                              <a:pt x="8287" y="4572"/>
                            </a:lnTo>
                            <a:cubicBezTo>
                              <a:pt x="7810" y="4763"/>
                              <a:pt x="7430" y="5143"/>
                              <a:pt x="6953" y="5429"/>
                            </a:cubicBezTo>
                            <a:cubicBezTo>
                              <a:pt x="6477" y="5810"/>
                              <a:pt x="6001" y="6191"/>
                              <a:pt x="5524" y="6477"/>
                            </a:cubicBezTo>
                            <a:cubicBezTo>
                              <a:pt x="4858" y="6953"/>
                              <a:pt x="4286" y="7334"/>
                              <a:pt x="3810" y="7811"/>
                            </a:cubicBezTo>
                            <a:cubicBezTo>
                              <a:pt x="3143" y="8382"/>
                              <a:pt x="2477" y="9049"/>
                              <a:pt x="2000" y="9620"/>
                            </a:cubicBezTo>
                            <a:cubicBezTo>
                              <a:pt x="2191" y="9620"/>
                              <a:pt x="2381" y="9620"/>
                              <a:pt x="2572" y="9620"/>
                            </a:cubicBezTo>
                            <a:cubicBezTo>
                              <a:pt x="2857" y="9620"/>
                              <a:pt x="3048" y="9906"/>
                              <a:pt x="3048" y="10097"/>
                            </a:cubicBezTo>
                            <a:cubicBezTo>
                              <a:pt x="3048" y="10382"/>
                              <a:pt x="2857" y="10573"/>
                              <a:pt x="2572" y="10668"/>
                            </a:cubicBezTo>
                            <a:cubicBezTo>
                              <a:pt x="1810" y="10763"/>
                              <a:pt x="1238" y="10859"/>
                              <a:pt x="667" y="10859"/>
                            </a:cubicBezTo>
                            <a:cubicBezTo>
                              <a:pt x="667" y="10859"/>
                              <a:pt x="667" y="10859"/>
                              <a:pt x="667" y="1085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73" name="Graphic 1">
                      <a:extLst>
                        <a:ext uri="{FF2B5EF4-FFF2-40B4-BE49-F238E27FC236}">
                          <a16:creationId xmlns:a16="http://schemas.microsoft.com/office/drawing/2014/main" id="{13B6A184-3A4C-465C-B91F-16C247CFA96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7499" y="3120580"/>
                      <a:ext cx="7524" cy="8572"/>
                      <a:chOff x="5907499" y="3120580"/>
                      <a:chExt cx="7524" cy="8572"/>
                    </a:xfrm>
                    <a:solidFill>
                      <a:srgbClr val="3F1900"/>
                    </a:solidFill>
                  </p:grpSpPr>
                  <p:sp>
                    <p:nvSpPr>
                      <p:cNvPr id="980" name="Freeform: Shape 979">
                        <a:extLst>
                          <a:ext uri="{FF2B5EF4-FFF2-40B4-BE49-F238E27FC236}">
                            <a16:creationId xmlns:a16="http://schemas.microsoft.com/office/drawing/2014/main" id="{458EC426-F587-42E6-9746-DC1D20DCA1B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8071" y="3121151"/>
                        <a:ext cx="6421" cy="7448"/>
                      </a:xfrm>
                      <a:custGeom>
                        <a:avLst/>
                        <a:gdLst>
                          <a:gd name="connsiteX0" fmla="*/ 5810 w 6421"/>
                          <a:gd name="connsiteY0" fmla="*/ 0 h 7448"/>
                          <a:gd name="connsiteX1" fmla="*/ 6286 w 6421"/>
                          <a:gd name="connsiteY1" fmla="*/ 1238 h 7448"/>
                          <a:gd name="connsiteX2" fmla="*/ 6382 w 6421"/>
                          <a:gd name="connsiteY2" fmla="*/ 2000 h 7448"/>
                          <a:gd name="connsiteX3" fmla="*/ 6191 w 6421"/>
                          <a:gd name="connsiteY3" fmla="*/ 2667 h 7448"/>
                          <a:gd name="connsiteX4" fmla="*/ 4763 w 6421"/>
                          <a:gd name="connsiteY4" fmla="*/ 4953 h 7448"/>
                          <a:gd name="connsiteX5" fmla="*/ 2762 w 6421"/>
                          <a:gd name="connsiteY5" fmla="*/ 6858 h 7448"/>
                          <a:gd name="connsiteX6" fmla="*/ 0 w 6421"/>
                          <a:gd name="connsiteY6" fmla="*/ 7334 h 7448"/>
                          <a:gd name="connsiteX7" fmla="*/ 2381 w 6421"/>
                          <a:gd name="connsiteY7" fmla="*/ 6382 h 7448"/>
                          <a:gd name="connsiteX8" fmla="*/ 4096 w 6421"/>
                          <a:gd name="connsiteY8" fmla="*/ 4477 h 7448"/>
                          <a:gd name="connsiteX9" fmla="*/ 5715 w 6421"/>
                          <a:gd name="connsiteY9" fmla="*/ 2381 h 7448"/>
                          <a:gd name="connsiteX10" fmla="*/ 6001 w 6421"/>
                          <a:gd name="connsiteY10" fmla="*/ 1334 h 7448"/>
                          <a:gd name="connsiteX11" fmla="*/ 5810 w 6421"/>
                          <a:gd name="connsiteY11" fmla="*/ 0 h 74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6421" h="7448">
                            <a:moveTo>
                              <a:pt x="5810" y="0"/>
                            </a:moveTo>
                            <a:cubicBezTo>
                              <a:pt x="5905" y="476"/>
                              <a:pt x="6096" y="762"/>
                              <a:pt x="6286" y="1238"/>
                            </a:cubicBezTo>
                            <a:cubicBezTo>
                              <a:pt x="6382" y="1429"/>
                              <a:pt x="6477" y="1715"/>
                              <a:pt x="6382" y="2000"/>
                            </a:cubicBezTo>
                            <a:cubicBezTo>
                              <a:pt x="6382" y="2286"/>
                              <a:pt x="6286" y="2477"/>
                              <a:pt x="6191" y="2667"/>
                            </a:cubicBezTo>
                            <a:cubicBezTo>
                              <a:pt x="5810" y="3524"/>
                              <a:pt x="5239" y="4191"/>
                              <a:pt x="4763" y="4953"/>
                            </a:cubicBezTo>
                            <a:cubicBezTo>
                              <a:pt x="4191" y="5715"/>
                              <a:pt x="3620" y="6382"/>
                              <a:pt x="2762" y="6858"/>
                            </a:cubicBezTo>
                            <a:cubicBezTo>
                              <a:pt x="1905" y="7334"/>
                              <a:pt x="953" y="7620"/>
                              <a:pt x="0" y="7334"/>
                            </a:cubicBezTo>
                            <a:cubicBezTo>
                              <a:pt x="953" y="7239"/>
                              <a:pt x="1715" y="6858"/>
                              <a:pt x="2381" y="6382"/>
                            </a:cubicBezTo>
                            <a:cubicBezTo>
                              <a:pt x="3048" y="5810"/>
                              <a:pt x="3620" y="5144"/>
                              <a:pt x="4096" y="4477"/>
                            </a:cubicBezTo>
                            <a:cubicBezTo>
                              <a:pt x="4572" y="3715"/>
                              <a:pt x="5239" y="3048"/>
                              <a:pt x="5715" y="2381"/>
                            </a:cubicBezTo>
                            <a:cubicBezTo>
                              <a:pt x="5905" y="2000"/>
                              <a:pt x="6096" y="1715"/>
                              <a:pt x="6001" y="1334"/>
                            </a:cubicBezTo>
                            <a:cubicBezTo>
                              <a:pt x="5810" y="857"/>
                              <a:pt x="5715" y="381"/>
                              <a:pt x="5810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81" name="Freeform: Shape 980">
                        <a:extLst>
                          <a:ext uri="{FF2B5EF4-FFF2-40B4-BE49-F238E27FC236}">
                            <a16:creationId xmlns:a16="http://schemas.microsoft.com/office/drawing/2014/main" id="{39D3522D-6975-40BC-B23D-EA108EA977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7499" y="3120580"/>
                        <a:ext cx="7524" cy="8572"/>
                      </a:xfrm>
                      <a:custGeom>
                        <a:avLst/>
                        <a:gdLst>
                          <a:gd name="connsiteX0" fmla="*/ 1334 w 7524"/>
                          <a:gd name="connsiteY0" fmla="*/ 8573 h 8572"/>
                          <a:gd name="connsiteX1" fmla="*/ 381 w 7524"/>
                          <a:gd name="connsiteY1" fmla="*/ 8477 h 8572"/>
                          <a:gd name="connsiteX2" fmla="*/ 0 w 7524"/>
                          <a:gd name="connsiteY2" fmla="*/ 7906 h 8572"/>
                          <a:gd name="connsiteX3" fmla="*/ 476 w 7524"/>
                          <a:gd name="connsiteY3" fmla="*/ 7430 h 8572"/>
                          <a:gd name="connsiteX4" fmla="*/ 2572 w 7524"/>
                          <a:gd name="connsiteY4" fmla="*/ 6572 h 8572"/>
                          <a:gd name="connsiteX5" fmla="*/ 4191 w 7524"/>
                          <a:gd name="connsiteY5" fmla="*/ 4762 h 8572"/>
                          <a:gd name="connsiteX6" fmla="*/ 4953 w 7524"/>
                          <a:gd name="connsiteY6" fmla="*/ 3620 h 8572"/>
                          <a:gd name="connsiteX7" fmla="*/ 5715 w 7524"/>
                          <a:gd name="connsiteY7" fmla="*/ 2572 h 8572"/>
                          <a:gd name="connsiteX8" fmla="*/ 5906 w 7524"/>
                          <a:gd name="connsiteY8" fmla="*/ 1905 h 8572"/>
                          <a:gd name="connsiteX9" fmla="*/ 5810 w 7524"/>
                          <a:gd name="connsiteY9" fmla="*/ 1524 h 8572"/>
                          <a:gd name="connsiteX10" fmla="*/ 5715 w 7524"/>
                          <a:gd name="connsiteY10" fmla="*/ 381 h 8572"/>
                          <a:gd name="connsiteX11" fmla="*/ 6286 w 7524"/>
                          <a:gd name="connsiteY11" fmla="*/ 0 h 8572"/>
                          <a:gd name="connsiteX12" fmla="*/ 6286 w 7524"/>
                          <a:gd name="connsiteY12" fmla="*/ 0 h 8572"/>
                          <a:gd name="connsiteX13" fmla="*/ 6858 w 7524"/>
                          <a:gd name="connsiteY13" fmla="*/ 381 h 8572"/>
                          <a:gd name="connsiteX14" fmla="*/ 7144 w 7524"/>
                          <a:gd name="connsiteY14" fmla="*/ 1143 h 8572"/>
                          <a:gd name="connsiteX15" fmla="*/ 7334 w 7524"/>
                          <a:gd name="connsiteY15" fmla="*/ 1429 h 8572"/>
                          <a:gd name="connsiteX16" fmla="*/ 7525 w 7524"/>
                          <a:gd name="connsiteY16" fmla="*/ 2477 h 8572"/>
                          <a:gd name="connsiteX17" fmla="*/ 7239 w 7524"/>
                          <a:gd name="connsiteY17" fmla="*/ 3334 h 8572"/>
                          <a:gd name="connsiteX18" fmla="*/ 6191 w 7524"/>
                          <a:gd name="connsiteY18" fmla="*/ 4953 h 8572"/>
                          <a:gd name="connsiteX19" fmla="*/ 5715 w 7524"/>
                          <a:gd name="connsiteY19" fmla="*/ 5620 h 8572"/>
                          <a:gd name="connsiteX20" fmla="*/ 3524 w 7524"/>
                          <a:gd name="connsiteY20" fmla="*/ 7715 h 8572"/>
                          <a:gd name="connsiteX21" fmla="*/ 1334 w 7524"/>
                          <a:gd name="connsiteY21" fmla="*/ 8573 h 85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</a:cxnLst>
                        <a:rect l="l" t="t" r="r" b="b"/>
                        <a:pathLst>
                          <a:path w="7524" h="8572">
                            <a:moveTo>
                              <a:pt x="1334" y="8573"/>
                            </a:moveTo>
                            <a:cubicBezTo>
                              <a:pt x="1048" y="8573"/>
                              <a:pt x="667" y="8573"/>
                              <a:pt x="381" y="8477"/>
                            </a:cubicBezTo>
                            <a:cubicBezTo>
                              <a:pt x="95" y="8382"/>
                              <a:pt x="0" y="8192"/>
                              <a:pt x="0" y="7906"/>
                            </a:cubicBezTo>
                            <a:cubicBezTo>
                              <a:pt x="0" y="7620"/>
                              <a:pt x="286" y="7430"/>
                              <a:pt x="476" y="7430"/>
                            </a:cubicBezTo>
                            <a:cubicBezTo>
                              <a:pt x="1238" y="7334"/>
                              <a:pt x="1905" y="7048"/>
                              <a:pt x="2572" y="6572"/>
                            </a:cubicBezTo>
                            <a:cubicBezTo>
                              <a:pt x="3143" y="6096"/>
                              <a:pt x="3620" y="5525"/>
                              <a:pt x="4191" y="4762"/>
                            </a:cubicBezTo>
                            <a:cubicBezTo>
                              <a:pt x="4381" y="4381"/>
                              <a:pt x="4667" y="4000"/>
                              <a:pt x="4953" y="3620"/>
                            </a:cubicBezTo>
                            <a:cubicBezTo>
                              <a:pt x="5239" y="3239"/>
                              <a:pt x="5525" y="2953"/>
                              <a:pt x="5715" y="2572"/>
                            </a:cubicBezTo>
                            <a:cubicBezTo>
                              <a:pt x="5906" y="2191"/>
                              <a:pt x="6001" y="2096"/>
                              <a:pt x="5906" y="1905"/>
                            </a:cubicBezTo>
                            <a:cubicBezTo>
                              <a:pt x="5906" y="1714"/>
                              <a:pt x="5906" y="1619"/>
                              <a:pt x="5810" y="1524"/>
                            </a:cubicBezTo>
                            <a:cubicBezTo>
                              <a:pt x="5715" y="1143"/>
                              <a:pt x="5620" y="762"/>
                              <a:pt x="5715" y="381"/>
                            </a:cubicBezTo>
                            <a:cubicBezTo>
                              <a:pt x="5810" y="95"/>
                              <a:pt x="6001" y="0"/>
                              <a:pt x="6286" y="0"/>
                            </a:cubicBezTo>
                            <a:lnTo>
                              <a:pt x="6286" y="0"/>
                            </a:lnTo>
                            <a:cubicBezTo>
                              <a:pt x="6572" y="0"/>
                              <a:pt x="6763" y="190"/>
                              <a:pt x="6858" y="381"/>
                            </a:cubicBezTo>
                            <a:cubicBezTo>
                              <a:pt x="6953" y="667"/>
                              <a:pt x="7049" y="857"/>
                              <a:pt x="7144" y="1143"/>
                            </a:cubicBezTo>
                            <a:lnTo>
                              <a:pt x="7334" y="1429"/>
                            </a:lnTo>
                            <a:cubicBezTo>
                              <a:pt x="7525" y="1810"/>
                              <a:pt x="7525" y="2191"/>
                              <a:pt x="7525" y="2477"/>
                            </a:cubicBezTo>
                            <a:cubicBezTo>
                              <a:pt x="7430" y="2762"/>
                              <a:pt x="7334" y="3048"/>
                              <a:pt x="7239" y="3334"/>
                            </a:cubicBezTo>
                            <a:cubicBezTo>
                              <a:pt x="6953" y="4000"/>
                              <a:pt x="6572" y="4477"/>
                              <a:pt x="6191" y="4953"/>
                            </a:cubicBezTo>
                            <a:cubicBezTo>
                              <a:pt x="6001" y="5144"/>
                              <a:pt x="5906" y="5429"/>
                              <a:pt x="5715" y="5620"/>
                            </a:cubicBezTo>
                            <a:cubicBezTo>
                              <a:pt x="5239" y="6286"/>
                              <a:pt x="4572" y="7144"/>
                              <a:pt x="3524" y="7715"/>
                            </a:cubicBezTo>
                            <a:cubicBezTo>
                              <a:pt x="2857" y="8287"/>
                              <a:pt x="2096" y="8573"/>
                              <a:pt x="1334" y="857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74" name="Graphic 1">
                      <a:extLst>
                        <a:ext uri="{FF2B5EF4-FFF2-40B4-BE49-F238E27FC236}">
                          <a16:creationId xmlns:a16="http://schemas.microsoft.com/office/drawing/2014/main" id="{9E418624-F1AA-4600-85DE-2C33202697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6452" y="3128581"/>
                      <a:ext cx="6798" cy="4762"/>
                      <a:chOff x="5906452" y="3128581"/>
                      <a:chExt cx="6798" cy="4762"/>
                    </a:xfrm>
                    <a:solidFill>
                      <a:srgbClr val="3F1900"/>
                    </a:solidFill>
                  </p:grpSpPr>
                  <p:sp>
                    <p:nvSpPr>
                      <p:cNvPr id="978" name="Freeform: Shape 977">
                        <a:extLst>
                          <a:ext uri="{FF2B5EF4-FFF2-40B4-BE49-F238E27FC236}">
                            <a16:creationId xmlns:a16="http://schemas.microsoft.com/office/drawing/2014/main" id="{27AF1C22-2ED2-4BD8-9D2A-001C7586CA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7023" y="3129057"/>
                        <a:ext cx="5810" cy="3754"/>
                      </a:xfrm>
                      <a:custGeom>
                        <a:avLst/>
                        <a:gdLst>
                          <a:gd name="connsiteX0" fmla="*/ 762 w 5810"/>
                          <a:gd name="connsiteY0" fmla="*/ 0 h 3754"/>
                          <a:gd name="connsiteX1" fmla="*/ 857 w 5810"/>
                          <a:gd name="connsiteY1" fmla="*/ 1715 h 3754"/>
                          <a:gd name="connsiteX2" fmla="*/ 762 w 5810"/>
                          <a:gd name="connsiteY2" fmla="*/ 3334 h 3754"/>
                          <a:gd name="connsiteX3" fmla="*/ 381 w 5810"/>
                          <a:gd name="connsiteY3" fmla="*/ 2953 h 3754"/>
                          <a:gd name="connsiteX4" fmla="*/ 5810 w 5810"/>
                          <a:gd name="connsiteY4" fmla="*/ 2762 h 3754"/>
                          <a:gd name="connsiteX5" fmla="*/ 3143 w 5810"/>
                          <a:gd name="connsiteY5" fmla="*/ 3620 h 3754"/>
                          <a:gd name="connsiteX6" fmla="*/ 381 w 5810"/>
                          <a:gd name="connsiteY6" fmla="*/ 3715 h 3754"/>
                          <a:gd name="connsiteX7" fmla="*/ 381 w 5810"/>
                          <a:gd name="connsiteY7" fmla="*/ 3715 h 3754"/>
                          <a:gd name="connsiteX8" fmla="*/ 0 w 5810"/>
                          <a:gd name="connsiteY8" fmla="*/ 3334 h 3754"/>
                          <a:gd name="connsiteX9" fmla="*/ 762 w 5810"/>
                          <a:gd name="connsiteY9" fmla="*/ 0 h 37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5810" h="3754">
                            <a:moveTo>
                              <a:pt x="762" y="0"/>
                            </a:moveTo>
                            <a:cubicBezTo>
                              <a:pt x="953" y="571"/>
                              <a:pt x="953" y="1143"/>
                              <a:pt x="857" y="1715"/>
                            </a:cubicBezTo>
                            <a:cubicBezTo>
                              <a:pt x="857" y="2286"/>
                              <a:pt x="762" y="2857"/>
                              <a:pt x="762" y="3334"/>
                            </a:cubicBezTo>
                            <a:lnTo>
                              <a:pt x="381" y="2953"/>
                            </a:lnTo>
                            <a:cubicBezTo>
                              <a:pt x="2191" y="2953"/>
                              <a:pt x="3905" y="2953"/>
                              <a:pt x="5810" y="2762"/>
                            </a:cubicBezTo>
                            <a:cubicBezTo>
                              <a:pt x="4953" y="3238"/>
                              <a:pt x="4096" y="3429"/>
                              <a:pt x="3143" y="3620"/>
                            </a:cubicBezTo>
                            <a:cubicBezTo>
                              <a:pt x="2286" y="3715"/>
                              <a:pt x="1333" y="3810"/>
                              <a:pt x="381" y="3715"/>
                            </a:cubicBezTo>
                            <a:lnTo>
                              <a:pt x="381" y="3715"/>
                            </a:lnTo>
                            <a:cubicBezTo>
                              <a:pt x="191" y="3715"/>
                              <a:pt x="0" y="3524"/>
                              <a:pt x="0" y="3334"/>
                            </a:cubicBezTo>
                            <a:cubicBezTo>
                              <a:pt x="0" y="2096"/>
                              <a:pt x="571" y="1143"/>
                              <a:pt x="7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79" name="Freeform: Shape 978">
                        <a:extLst>
                          <a:ext uri="{FF2B5EF4-FFF2-40B4-BE49-F238E27FC236}">
                            <a16:creationId xmlns:a16="http://schemas.microsoft.com/office/drawing/2014/main" id="{742E4957-FC83-4038-BF69-E5DBCDFF50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6452" y="3128581"/>
                        <a:ext cx="6798" cy="4762"/>
                      </a:xfrm>
                      <a:custGeom>
                        <a:avLst/>
                        <a:gdLst>
                          <a:gd name="connsiteX0" fmla="*/ 1905 w 6798"/>
                          <a:gd name="connsiteY0" fmla="*/ 4763 h 4762"/>
                          <a:gd name="connsiteX1" fmla="*/ 857 w 6798"/>
                          <a:gd name="connsiteY1" fmla="*/ 4763 h 4762"/>
                          <a:gd name="connsiteX2" fmla="*/ 0 w 6798"/>
                          <a:gd name="connsiteY2" fmla="*/ 3905 h 4762"/>
                          <a:gd name="connsiteX3" fmla="*/ 381 w 6798"/>
                          <a:gd name="connsiteY3" fmla="*/ 1810 h 4762"/>
                          <a:gd name="connsiteX4" fmla="*/ 667 w 6798"/>
                          <a:gd name="connsiteY4" fmla="*/ 476 h 4762"/>
                          <a:gd name="connsiteX5" fmla="*/ 1143 w 6798"/>
                          <a:gd name="connsiteY5" fmla="*/ 0 h 4762"/>
                          <a:gd name="connsiteX6" fmla="*/ 1715 w 6798"/>
                          <a:gd name="connsiteY6" fmla="*/ 381 h 4762"/>
                          <a:gd name="connsiteX7" fmla="*/ 1810 w 6798"/>
                          <a:gd name="connsiteY7" fmla="*/ 2381 h 4762"/>
                          <a:gd name="connsiteX8" fmla="*/ 1810 w 6798"/>
                          <a:gd name="connsiteY8" fmla="*/ 2667 h 4762"/>
                          <a:gd name="connsiteX9" fmla="*/ 1810 w 6798"/>
                          <a:gd name="connsiteY9" fmla="*/ 3048 h 4762"/>
                          <a:gd name="connsiteX10" fmla="*/ 1810 w 6798"/>
                          <a:gd name="connsiteY10" fmla="*/ 3048 h 4762"/>
                          <a:gd name="connsiteX11" fmla="*/ 6191 w 6798"/>
                          <a:gd name="connsiteY11" fmla="*/ 2857 h 4762"/>
                          <a:gd name="connsiteX12" fmla="*/ 6763 w 6798"/>
                          <a:gd name="connsiteY12" fmla="*/ 3238 h 4762"/>
                          <a:gd name="connsiteX13" fmla="*/ 6477 w 6798"/>
                          <a:gd name="connsiteY13" fmla="*/ 3810 h 4762"/>
                          <a:gd name="connsiteX14" fmla="*/ 3619 w 6798"/>
                          <a:gd name="connsiteY14" fmla="*/ 4667 h 4762"/>
                          <a:gd name="connsiteX15" fmla="*/ 1905 w 6798"/>
                          <a:gd name="connsiteY15" fmla="*/ 4763 h 476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6798" h="4762">
                            <a:moveTo>
                              <a:pt x="1905" y="4763"/>
                            </a:moveTo>
                            <a:cubicBezTo>
                              <a:pt x="1524" y="4763"/>
                              <a:pt x="1238" y="4763"/>
                              <a:pt x="857" y="4763"/>
                            </a:cubicBezTo>
                            <a:cubicBezTo>
                              <a:pt x="381" y="4763"/>
                              <a:pt x="0" y="4382"/>
                              <a:pt x="0" y="3905"/>
                            </a:cubicBezTo>
                            <a:cubicBezTo>
                              <a:pt x="0" y="3143"/>
                              <a:pt x="191" y="2381"/>
                              <a:pt x="381" y="1810"/>
                            </a:cubicBezTo>
                            <a:cubicBezTo>
                              <a:pt x="571" y="1333"/>
                              <a:pt x="667" y="952"/>
                              <a:pt x="667" y="476"/>
                            </a:cubicBezTo>
                            <a:cubicBezTo>
                              <a:pt x="667" y="190"/>
                              <a:pt x="857" y="0"/>
                              <a:pt x="1143" y="0"/>
                            </a:cubicBezTo>
                            <a:cubicBezTo>
                              <a:pt x="1429" y="0"/>
                              <a:pt x="1619" y="95"/>
                              <a:pt x="1715" y="381"/>
                            </a:cubicBezTo>
                            <a:cubicBezTo>
                              <a:pt x="1905" y="1048"/>
                              <a:pt x="1905" y="1810"/>
                              <a:pt x="1810" y="2381"/>
                            </a:cubicBezTo>
                            <a:lnTo>
                              <a:pt x="1810" y="2667"/>
                            </a:lnTo>
                            <a:cubicBezTo>
                              <a:pt x="1810" y="2762"/>
                              <a:pt x="1810" y="2953"/>
                              <a:pt x="1810" y="3048"/>
                            </a:cubicBezTo>
                            <a:cubicBezTo>
                              <a:pt x="1810" y="3048"/>
                              <a:pt x="1810" y="3048"/>
                              <a:pt x="1810" y="3048"/>
                            </a:cubicBezTo>
                            <a:cubicBezTo>
                              <a:pt x="3429" y="3048"/>
                              <a:pt x="4858" y="2953"/>
                              <a:pt x="6191" y="2857"/>
                            </a:cubicBezTo>
                            <a:cubicBezTo>
                              <a:pt x="6382" y="2857"/>
                              <a:pt x="6667" y="2953"/>
                              <a:pt x="6763" y="3238"/>
                            </a:cubicBezTo>
                            <a:cubicBezTo>
                              <a:pt x="6858" y="3429"/>
                              <a:pt x="6763" y="3715"/>
                              <a:pt x="6477" y="3810"/>
                            </a:cubicBezTo>
                            <a:cubicBezTo>
                              <a:pt x="5524" y="4286"/>
                              <a:pt x="4477" y="4572"/>
                              <a:pt x="3619" y="4667"/>
                            </a:cubicBezTo>
                            <a:cubicBezTo>
                              <a:pt x="3239" y="4667"/>
                              <a:pt x="2572" y="4763"/>
                              <a:pt x="1905" y="476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75" name="Graphic 1">
                      <a:extLst>
                        <a:ext uri="{FF2B5EF4-FFF2-40B4-BE49-F238E27FC236}">
                          <a16:creationId xmlns:a16="http://schemas.microsoft.com/office/drawing/2014/main" id="{032DC3B7-E8A9-47F4-8991-23596845720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8642" y="3127914"/>
                      <a:ext cx="9905" cy="4571"/>
                      <a:chOff x="5908642" y="3127914"/>
                      <a:chExt cx="9905" cy="4571"/>
                    </a:xfrm>
                    <a:solidFill>
                      <a:srgbClr val="3F1900"/>
                    </a:solidFill>
                  </p:grpSpPr>
                  <p:sp>
                    <p:nvSpPr>
                      <p:cNvPr id="976" name="Freeform: Shape 975">
                        <a:extLst>
                          <a:ext uri="{FF2B5EF4-FFF2-40B4-BE49-F238E27FC236}">
                            <a16:creationId xmlns:a16="http://schemas.microsoft.com/office/drawing/2014/main" id="{59A8F103-3FE3-4D1A-A94A-2555AE78A1F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9118" y="3128581"/>
                        <a:ext cx="8572" cy="3333"/>
                      </a:xfrm>
                      <a:custGeom>
                        <a:avLst/>
                        <a:gdLst>
                          <a:gd name="connsiteX0" fmla="*/ 191 w 8572"/>
                          <a:gd name="connsiteY0" fmla="*/ 0 h 3333"/>
                          <a:gd name="connsiteX1" fmla="*/ 476 w 8572"/>
                          <a:gd name="connsiteY1" fmla="*/ 1524 h 3333"/>
                          <a:gd name="connsiteX2" fmla="*/ 667 w 8572"/>
                          <a:gd name="connsiteY2" fmla="*/ 2191 h 3333"/>
                          <a:gd name="connsiteX3" fmla="*/ 1048 w 8572"/>
                          <a:gd name="connsiteY3" fmla="*/ 2953 h 3333"/>
                          <a:gd name="connsiteX4" fmla="*/ 762 w 8572"/>
                          <a:gd name="connsiteY4" fmla="*/ 2667 h 3333"/>
                          <a:gd name="connsiteX5" fmla="*/ 2667 w 8572"/>
                          <a:gd name="connsiteY5" fmla="*/ 2477 h 3333"/>
                          <a:gd name="connsiteX6" fmla="*/ 4667 w 8572"/>
                          <a:gd name="connsiteY6" fmla="*/ 2381 h 3333"/>
                          <a:gd name="connsiteX7" fmla="*/ 8572 w 8572"/>
                          <a:gd name="connsiteY7" fmla="*/ 3143 h 3333"/>
                          <a:gd name="connsiteX8" fmla="*/ 4667 w 8572"/>
                          <a:gd name="connsiteY8" fmla="*/ 3143 h 3333"/>
                          <a:gd name="connsiteX9" fmla="*/ 2762 w 8572"/>
                          <a:gd name="connsiteY9" fmla="*/ 3238 h 3333"/>
                          <a:gd name="connsiteX10" fmla="*/ 762 w 8572"/>
                          <a:gd name="connsiteY10" fmla="*/ 3334 h 3333"/>
                          <a:gd name="connsiteX11" fmla="*/ 667 w 8572"/>
                          <a:gd name="connsiteY11" fmla="*/ 3334 h 3333"/>
                          <a:gd name="connsiteX12" fmla="*/ 381 w 8572"/>
                          <a:gd name="connsiteY12" fmla="*/ 3048 h 3333"/>
                          <a:gd name="connsiteX13" fmla="*/ 381 w 8572"/>
                          <a:gd name="connsiteY13" fmla="*/ 3048 h 3333"/>
                          <a:gd name="connsiteX14" fmla="*/ 95 w 8572"/>
                          <a:gd name="connsiteY14" fmla="*/ 2381 h 3333"/>
                          <a:gd name="connsiteX15" fmla="*/ 0 w 8572"/>
                          <a:gd name="connsiteY15" fmla="*/ 1524 h 3333"/>
                          <a:gd name="connsiteX16" fmla="*/ 191 w 8572"/>
                          <a:gd name="connsiteY16" fmla="*/ 0 h 3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8572" h="3333">
                            <a:moveTo>
                              <a:pt x="191" y="0"/>
                            </a:moveTo>
                            <a:cubicBezTo>
                              <a:pt x="286" y="476"/>
                              <a:pt x="381" y="1048"/>
                              <a:pt x="476" y="1524"/>
                            </a:cubicBezTo>
                            <a:cubicBezTo>
                              <a:pt x="572" y="1810"/>
                              <a:pt x="572" y="2000"/>
                              <a:pt x="667" y="2191"/>
                            </a:cubicBezTo>
                            <a:cubicBezTo>
                              <a:pt x="762" y="2286"/>
                              <a:pt x="1048" y="2572"/>
                              <a:pt x="1048" y="2953"/>
                            </a:cubicBezTo>
                            <a:lnTo>
                              <a:pt x="762" y="2667"/>
                            </a:lnTo>
                            <a:lnTo>
                              <a:pt x="2667" y="2477"/>
                            </a:lnTo>
                            <a:cubicBezTo>
                              <a:pt x="3334" y="2381"/>
                              <a:pt x="4001" y="2381"/>
                              <a:pt x="4667" y="2381"/>
                            </a:cubicBezTo>
                            <a:cubicBezTo>
                              <a:pt x="6001" y="2477"/>
                              <a:pt x="7334" y="2667"/>
                              <a:pt x="8572" y="3143"/>
                            </a:cubicBezTo>
                            <a:cubicBezTo>
                              <a:pt x="7239" y="3143"/>
                              <a:pt x="5906" y="3143"/>
                              <a:pt x="4667" y="3143"/>
                            </a:cubicBezTo>
                            <a:cubicBezTo>
                              <a:pt x="4001" y="3143"/>
                              <a:pt x="3334" y="3238"/>
                              <a:pt x="2762" y="3238"/>
                            </a:cubicBezTo>
                            <a:cubicBezTo>
                              <a:pt x="2095" y="3334"/>
                              <a:pt x="1429" y="3334"/>
                              <a:pt x="762" y="3334"/>
                            </a:cubicBezTo>
                            <a:lnTo>
                              <a:pt x="667" y="3334"/>
                            </a:lnTo>
                            <a:cubicBezTo>
                              <a:pt x="476" y="3334"/>
                              <a:pt x="381" y="3238"/>
                              <a:pt x="381" y="3048"/>
                            </a:cubicBezTo>
                            <a:lnTo>
                              <a:pt x="381" y="3048"/>
                            </a:lnTo>
                            <a:cubicBezTo>
                              <a:pt x="381" y="2953"/>
                              <a:pt x="286" y="2762"/>
                              <a:pt x="95" y="2381"/>
                            </a:cubicBezTo>
                            <a:cubicBezTo>
                              <a:pt x="0" y="2096"/>
                              <a:pt x="0" y="1810"/>
                              <a:pt x="0" y="1524"/>
                            </a:cubicBezTo>
                            <a:cubicBezTo>
                              <a:pt x="0" y="1048"/>
                              <a:pt x="95" y="476"/>
                              <a:pt x="191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77" name="Freeform: Shape 976">
                        <a:extLst>
                          <a:ext uri="{FF2B5EF4-FFF2-40B4-BE49-F238E27FC236}">
                            <a16:creationId xmlns:a16="http://schemas.microsoft.com/office/drawing/2014/main" id="{F5E4724C-99E7-43A7-8532-02D640E17F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8642" y="3127914"/>
                        <a:ext cx="9905" cy="4571"/>
                      </a:xfrm>
                      <a:custGeom>
                        <a:avLst/>
                        <a:gdLst>
                          <a:gd name="connsiteX0" fmla="*/ 1524 w 9905"/>
                          <a:gd name="connsiteY0" fmla="*/ 4572 h 4571"/>
                          <a:gd name="connsiteX1" fmla="*/ 1238 w 9905"/>
                          <a:gd name="connsiteY1" fmla="*/ 4572 h 4571"/>
                          <a:gd name="connsiteX2" fmla="*/ 381 w 9905"/>
                          <a:gd name="connsiteY2" fmla="*/ 3715 h 4571"/>
                          <a:gd name="connsiteX3" fmla="*/ 381 w 9905"/>
                          <a:gd name="connsiteY3" fmla="*/ 3619 h 4571"/>
                          <a:gd name="connsiteX4" fmla="*/ 191 w 9905"/>
                          <a:gd name="connsiteY4" fmla="*/ 3238 h 4571"/>
                          <a:gd name="connsiteX5" fmla="*/ 0 w 9905"/>
                          <a:gd name="connsiteY5" fmla="*/ 2191 h 4571"/>
                          <a:gd name="connsiteX6" fmla="*/ 191 w 9905"/>
                          <a:gd name="connsiteY6" fmla="*/ 476 h 4571"/>
                          <a:gd name="connsiteX7" fmla="*/ 762 w 9905"/>
                          <a:gd name="connsiteY7" fmla="*/ 0 h 4571"/>
                          <a:gd name="connsiteX8" fmla="*/ 1333 w 9905"/>
                          <a:gd name="connsiteY8" fmla="*/ 381 h 4571"/>
                          <a:gd name="connsiteX9" fmla="*/ 1524 w 9905"/>
                          <a:gd name="connsiteY9" fmla="*/ 1143 h 4571"/>
                          <a:gd name="connsiteX10" fmla="*/ 1714 w 9905"/>
                          <a:gd name="connsiteY10" fmla="*/ 1905 h 4571"/>
                          <a:gd name="connsiteX11" fmla="*/ 1905 w 9905"/>
                          <a:gd name="connsiteY11" fmla="*/ 2477 h 4571"/>
                          <a:gd name="connsiteX12" fmla="*/ 2000 w 9905"/>
                          <a:gd name="connsiteY12" fmla="*/ 2572 h 4571"/>
                          <a:gd name="connsiteX13" fmla="*/ 3334 w 9905"/>
                          <a:gd name="connsiteY13" fmla="*/ 2477 h 4571"/>
                          <a:gd name="connsiteX14" fmla="*/ 5429 w 9905"/>
                          <a:gd name="connsiteY14" fmla="*/ 2381 h 4571"/>
                          <a:gd name="connsiteX15" fmla="*/ 9525 w 9905"/>
                          <a:gd name="connsiteY15" fmla="*/ 3143 h 4571"/>
                          <a:gd name="connsiteX16" fmla="*/ 9906 w 9905"/>
                          <a:gd name="connsiteY16" fmla="*/ 3715 h 4571"/>
                          <a:gd name="connsiteX17" fmla="*/ 9335 w 9905"/>
                          <a:gd name="connsiteY17" fmla="*/ 4191 h 4571"/>
                          <a:gd name="connsiteX18" fmla="*/ 9335 w 9905"/>
                          <a:gd name="connsiteY18" fmla="*/ 4191 h 4571"/>
                          <a:gd name="connsiteX19" fmla="*/ 5429 w 9905"/>
                          <a:gd name="connsiteY19" fmla="*/ 4191 h 4571"/>
                          <a:gd name="connsiteX20" fmla="*/ 3524 w 9905"/>
                          <a:gd name="connsiteY20" fmla="*/ 4286 h 4571"/>
                          <a:gd name="connsiteX21" fmla="*/ 1524 w 9905"/>
                          <a:gd name="connsiteY21" fmla="*/ 4572 h 457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</a:cxnLst>
                        <a:rect l="l" t="t" r="r" b="b"/>
                        <a:pathLst>
                          <a:path w="9905" h="4571">
                            <a:moveTo>
                              <a:pt x="1524" y="4572"/>
                            </a:moveTo>
                            <a:cubicBezTo>
                              <a:pt x="1429" y="4572"/>
                              <a:pt x="1333" y="4572"/>
                              <a:pt x="1238" y="4572"/>
                            </a:cubicBezTo>
                            <a:cubicBezTo>
                              <a:pt x="762" y="4572"/>
                              <a:pt x="381" y="4191"/>
                              <a:pt x="381" y="3715"/>
                            </a:cubicBezTo>
                            <a:cubicBezTo>
                              <a:pt x="381" y="3715"/>
                              <a:pt x="381" y="3619"/>
                              <a:pt x="381" y="3619"/>
                            </a:cubicBezTo>
                            <a:cubicBezTo>
                              <a:pt x="381" y="3524"/>
                              <a:pt x="286" y="3429"/>
                              <a:pt x="191" y="3238"/>
                            </a:cubicBezTo>
                            <a:cubicBezTo>
                              <a:pt x="95" y="2857"/>
                              <a:pt x="0" y="2477"/>
                              <a:pt x="0" y="2191"/>
                            </a:cubicBezTo>
                            <a:cubicBezTo>
                              <a:pt x="0" y="1619"/>
                              <a:pt x="95" y="1048"/>
                              <a:pt x="191" y="476"/>
                            </a:cubicBezTo>
                            <a:cubicBezTo>
                              <a:pt x="191" y="190"/>
                              <a:pt x="476" y="0"/>
                              <a:pt x="762" y="0"/>
                            </a:cubicBezTo>
                            <a:cubicBezTo>
                              <a:pt x="1048" y="0"/>
                              <a:pt x="1238" y="190"/>
                              <a:pt x="1333" y="381"/>
                            </a:cubicBezTo>
                            <a:cubicBezTo>
                              <a:pt x="1429" y="667"/>
                              <a:pt x="1429" y="857"/>
                              <a:pt x="1524" y="1143"/>
                            </a:cubicBezTo>
                            <a:cubicBezTo>
                              <a:pt x="1524" y="1429"/>
                              <a:pt x="1619" y="1619"/>
                              <a:pt x="1714" y="1905"/>
                            </a:cubicBezTo>
                            <a:cubicBezTo>
                              <a:pt x="1810" y="2191"/>
                              <a:pt x="1810" y="2381"/>
                              <a:pt x="1905" y="2477"/>
                            </a:cubicBezTo>
                            <a:cubicBezTo>
                              <a:pt x="1905" y="2477"/>
                              <a:pt x="2000" y="2572"/>
                              <a:pt x="2000" y="2572"/>
                            </a:cubicBezTo>
                            <a:lnTo>
                              <a:pt x="3334" y="2477"/>
                            </a:lnTo>
                            <a:cubicBezTo>
                              <a:pt x="4001" y="2381"/>
                              <a:pt x="4763" y="2381"/>
                              <a:pt x="5429" y="2381"/>
                            </a:cubicBezTo>
                            <a:cubicBezTo>
                              <a:pt x="6953" y="2477"/>
                              <a:pt x="8287" y="2667"/>
                              <a:pt x="9525" y="3143"/>
                            </a:cubicBezTo>
                            <a:cubicBezTo>
                              <a:pt x="9811" y="3238"/>
                              <a:pt x="9906" y="3524"/>
                              <a:pt x="9906" y="3715"/>
                            </a:cubicBezTo>
                            <a:cubicBezTo>
                              <a:pt x="9811" y="4000"/>
                              <a:pt x="9620" y="4191"/>
                              <a:pt x="9335" y="4191"/>
                            </a:cubicBezTo>
                            <a:cubicBezTo>
                              <a:pt x="9335" y="4191"/>
                              <a:pt x="9335" y="4191"/>
                              <a:pt x="9335" y="4191"/>
                            </a:cubicBezTo>
                            <a:cubicBezTo>
                              <a:pt x="8096" y="4191"/>
                              <a:pt x="6763" y="4191"/>
                              <a:pt x="5429" y="4191"/>
                            </a:cubicBezTo>
                            <a:cubicBezTo>
                              <a:pt x="4763" y="4191"/>
                              <a:pt x="4096" y="4286"/>
                              <a:pt x="3524" y="4286"/>
                            </a:cubicBezTo>
                            <a:cubicBezTo>
                              <a:pt x="2762" y="4572"/>
                              <a:pt x="2095" y="4572"/>
                              <a:pt x="1524" y="4572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962" name="Graphic 1">
                    <a:extLst>
                      <a:ext uri="{FF2B5EF4-FFF2-40B4-BE49-F238E27FC236}">
                        <a16:creationId xmlns:a16="http://schemas.microsoft.com/office/drawing/2014/main" id="{BB68721A-7D4D-4812-86DB-314789D7CC50}"/>
                      </a:ext>
                    </a:extLst>
                  </p:cNvPr>
                  <p:cNvGrpSpPr/>
                  <p:nvPr/>
                </p:nvGrpSpPr>
                <p:grpSpPr>
                  <a:xfrm>
                    <a:off x="5902210" y="3145845"/>
                    <a:ext cx="17966" cy="13311"/>
                    <a:chOff x="5902210" y="3145845"/>
                    <a:chExt cx="17966" cy="13311"/>
                  </a:xfrm>
                  <a:solidFill>
                    <a:srgbClr val="3F1900"/>
                  </a:solidFill>
                </p:grpSpPr>
                <p:grpSp>
                  <p:nvGrpSpPr>
                    <p:cNvPr id="963" name="Graphic 1">
                      <a:extLst>
                        <a:ext uri="{FF2B5EF4-FFF2-40B4-BE49-F238E27FC236}">
                          <a16:creationId xmlns:a16="http://schemas.microsoft.com/office/drawing/2014/main" id="{B2171953-7DDA-47C9-93BF-0EFF49D4C02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2210" y="3145845"/>
                      <a:ext cx="11129" cy="5881"/>
                      <a:chOff x="5902210" y="3145845"/>
                      <a:chExt cx="11129" cy="5881"/>
                    </a:xfrm>
                    <a:solidFill>
                      <a:srgbClr val="3F1900"/>
                    </a:solidFill>
                  </p:grpSpPr>
                  <p:sp>
                    <p:nvSpPr>
                      <p:cNvPr id="970" name="Freeform: Shape 969">
                        <a:extLst>
                          <a:ext uri="{FF2B5EF4-FFF2-40B4-BE49-F238E27FC236}">
                            <a16:creationId xmlns:a16="http://schemas.microsoft.com/office/drawing/2014/main" id="{5B52D1ED-8A80-47DF-9A27-E3007F346C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2718" y="3146541"/>
                        <a:ext cx="9981" cy="4751"/>
                      </a:xfrm>
                      <a:custGeom>
                        <a:avLst/>
                        <a:gdLst>
                          <a:gd name="connsiteX0" fmla="*/ 6115 w 9981"/>
                          <a:gd name="connsiteY0" fmla="*/ 4710 h 4751"/>
                          <a:gd name="connsiteX1" fmla="*/ 3162 w 9981"/>
                          <a:gd name="connsiteY1" fmla="*/ 4710 h 4751"/>
                          <a:gd name="connsiteX2" fmla="*/ 495 w 9981"/>
                          <a:gd name="connsiteY2" fmla="*/ 3471 h 4751"/>
                          <a:gd name="connsiteX3" fmla="*/ 19 w 9981"/>
                          <a:gd name="connsiteY3" fmla="*/ 1947 h 4751"/>
                          <a:gd name="connsiteX4" fmla="*/ 1066 w 9981"/>
                          <a:gd name="connsiteY4" fmla="*/ 709 h 4751"/>
                          <a:gd name="connsiteX5" fmla="*/ 4019 w 9981"/>
                          <a:gd name="connsiteY5" fmla="*/ 42 h 4751"/>
                          <a:gd name="connsiteX6" fmla="*/ 6972 w 9981"/>
                          <a:gd name="connsiteY6" fmla="*/ 42 h 4751"/>
                          <a:gd name="connsiteX7" fmla="*/ 9734 w 9981"/>
                          <a:gd name="connsiteY7" fmla="*/ 1376 h 4751"/>
                          <a:gd name="connsiteX8" fmla="*/ 8877 w 9981"/>
                          <a:gd name="connsiteY8" fmla="*/ 3948 h 4751"/>
                          <a:gd name="connsiteX9" fmla="*/ 6115 w 9981"/>
                          <a:gd name="connsiteY9" fmla="*/ 4710 h 4751"/>
                          <a:gd name="connsiteX10" fmla="*/ 6115 w 9981"/>
                          <a:gd name="connsiteY10" fmla="*/ 4710 h 4751"/>
                          <a:gd name="connsiteX11" fmla="*/ 8877 w 9981"/>
                          <a:gd name="connsiteY11" fmla="*/ 3852 h 4751"/>
                          <a:gd name="connsiteX12" fmla="*/ 9639 w 9981"/>
                          <a:gd name="connsiteY12" fmla="*/ 2805 h 4751"/>
                          <a:gd name="connsiteX13" fmla="*/ 9448 w 9981"/>
                          <a:gd name="connsiteY13" fmla="*/ 1566 h 4751"/>
                          <a:gd name="connsiteX14" fmla="*/ 6972 w 9981"/>
                          <a:gd name="connsiteY14" fmla="*/ 709 h 4751"/>
                          <a:gd name="connsiteX15" fmla="*/ 4114 w 9981"/>
                          <a:gd name="connsiteY15" fmla="*/ 804 h 4751"/>
                          <a:gd name="connsiteX16" fmla="*/ 1447 w 9981"/>
                          <a:gd name="connsiteY16" fmla="*/ 1281 h 4751"/>
                          <a:gd name="connsiteX17" fmla="*/ 590 w 9981"/>
                          <a:gd name="connsiteY17" fmla="*/ 2043 h 4751"/>
                          <a:gd name="connsiteX18" fmla="*/ 876 w 9981"/>
                          <a:gd name="connsiteY18" fmla="*/ 3186 h 4751"/>
                          <a:gd name="connsiteX19" fmla="*/ 3257 w 9981"/>
                          <a:gd name="connsiteY19" fmla="*/ 4519 h 4751"/>
                          <a:gd name="connsiteX20" fmla="*/ 6115 w 9981"/>
                          <a:gd name="connsiteY20" fmla="*/ 4710 h 47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</a:cxnLst>
                        <a:rect l="l" t="t" r="r" b="b"/>
                        <a:pathLst>
                          <a:path w="9981" h="4751">
                            <a:moveTo>
                              <a:pt x="6115" y="4710"/>
                            </a:moveTo>
                            <a:cubicBezTo>
                              <a:pt x="5162" y="4710"/>
                              <a:pt x="4114" y="4805"/>
                              <a:pt x="3162" y="4710"/>
                            </a:cubicBezTo>
                            <a:cubicBezTo>
                              <a:pt x="2209" y="4614"/>
                              <a:pt x="1162" y="4329"/>
                              <a:pt x="495" y="3471"/>
                            </a:cubicBezTo>
                            <a:cubicBezTo>
                              <a:pt x="209" y="3090"/>
                              <a:pt x="-77" y="2614"/>
                              <a:pt x="19" y="1947"/>
                            </a:cubicBezTo>
                            <a:cubicBezTo>
                              <a:pt x="114" y="1376"/>
                              <a:pt x="685" y="995"/>
                              <a:pt x="1066" y="709"/>
                            </a:cubicBezTo>
                            <a:cubicBezTo>
                              <a:pt x="2019" y="233"/>
                              <a:pt x="3067" y="42"/>
                              <a:pt x="4019" y="42"/>
                            </a:cubicBezTo>
                            <a:cubicBezTo>
                              <a:pt x="4972" y="42"/>
                              <a:pt x="6019" y="-53"/>
                              <a:pt x="6972" y="42"/>
                            </a:cubicBezTo>
                            <a:cubicBezTo>
                              <a:pt x="7924" y="233"/>
                              <a:pt x="9067" y="423"/>
                              <a:pt x="9734" y="1376"/>
                            </a:cubicBezTo>
                            <a:cubicBezTo>
                              <a:pt x="10306" y="2328"/>
                              <a:pt x="9829" y="3567"/>
                              <a:pt x="8877" y="3948"/>
                            </a:cubicBezTo>
                            <a:cubicBezTo>
                              <a:pt x="8115" y="4424"/>
                              <a:pt x="7067" y="4519"/>
                              <a:pt x="6115" y="4710"/>
                            </a:cubicBezTo>
                            <a:close/>
                            <a:moveTo>
                              <a:pt x="6115" y="4710"/>
                            </a:moveTo>
                            <a:cubicBezTo>
                              <a:pt x="7067" y="4614"/>
                              <a:pt x="8115" y="4424"/>
                              <a:pt x="8877" y="3852"/>
                            </a:cubicBezTo>
                            <a:cubicBezTo>
                              <a:pt x="9258" y="3567"/>
                              <a:pt x="9544" y="3186"/>
                              <a:pt x="9639" y="2805"/>
                            </a:cubicBezTo>
                            <a:cubicBezTo>
                              <a:pt x="9734" y="2424"/>
                              <a:pt x="9639" y="1947"/>
                              <a:pt x="9448" y="1566"/>
                            </a:cubicBezTo>
                            <a:cubicBezTo>
                              <a:pt x="8877" y="900"/>
                              <a:pt x="7924" y="804"/>
                              <a:pt x="6972" y="709"/>
                            </a:cubicBezTo>
                            <a:cubicBezTo>
                              <a:pt x="6019" y="709"/>
                              <a:pt x="5067" y="709"/>
                              <a:pt x="4114" y="804"/>
                            </a:cubicBezTo>
                            <a:cubicBezTo>
                              <a:pt x="3162" y="804"/>
                              <a:pt x="2209" y="995"/>
                              <a:pt x="1447" y="1281"/>
                            </a:cubicBezTo>
                            <a:cubicBezTo>
                              <a:pt x="1066" y="1471"/>
                              <a:pt x="685" y="1662"/>
                              <a:pt x="590" y="2043"/>
                            </a:cubicBezTo>
                            <a:cubicBezTo>
                              <a:pt x="495" y="2424"/>
                              <a:pt x="590" y="2805"/>
                              <a:pt x="876" y="3186"/>
                            </a:cubicBezTo>
                            <a:cubicBezTo>
                              <a:pt x="1352" y="3948"/>
                              <a:pt x="2305" y="4329"/>
                              <a:pt x="3257" y="4519"/>
                            </a:cubicBezTo>
                            <a:cubicBezTo>
                              <a:pt x="4210" y="4710"/>
                              <a:pt x="5162" y="4710"/>
                              <a:pt x="6115" y="471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71" name="Freeform: Shape 970">
                        <a:extLst>
                          <a:ext uri="{FF2B5EF4-FFF2-40B4-BE49-F238E27FC236}">
                            <a16:creationId xmlns:a16="http://schemas.microsoft.com/office/drawing/2014/main" id="{25B38B5A-DAAA-4E3C-889D-5CF3982E90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2210" y="3145845"/>
                        <a:ext cx="11129" cy="5881"/>
                      </a:xfrm>
                      <a:custGeom>
                        <a:avLst/>
                        <a:gdLst>
                          <a:gd name="connsiteX0" fmla="*/ 4908 w 11129"/>
                          <a:gd name="connsiteY0" fmla="*/ 5882 h 5881"/>
                          <a:gd name="connsiteX1" fmla="*/ 3670 w 11129"/>
                          <a:gd name="connsiteY1" fmla="*/ 5786 h 5881"/>
                          <a:gd name="connsiteX2" fmla="*/ 622 w 11129"/>
                          <a:gd name="connsiteY2" fmla="*/ 4358 h 5881"/>
                          <a:gd name="connsiteX3" fmla="*/ 51 w 11129"/>
                          <a:gd name="connsiteY3" fmla="*/ 2453 h 5881"/>
                          <a:gd name="connsiteX4" fmla="*/ 1384 w 11129"/>
                          <a:gd name="connsiteY4" fmla="*/ 833 h 5881"/>
                          <a:gd name="connsiteX5" fmla="*/ 4623 w 11129"/>
                          <a:gd name="connsiteY5" fmla="*/ 71 h 5881"/>
                          <a:gd name="connsiteX6" fmla="*/ 7671 w 11129"/>
                          <a:gd name="connsiteY6" fmla="*/ 71 h 5881"/>
                          <a:gd name="connsiteX7" fmla="*/ 10814 w 11129"/>
                          <a:gd name="connsiteY7" fmla="*/ 1595 h 5881"/>
                          <a:gd name="connsiteX8" fmla="*/ 11004 w 11129"/>
                          <a:gd name="connsiteY8" fmla="*/ 3405 h 5881"/>
                          <a:gd name="connsiteX9" fmla="*/ 9671 w 11129"/>
                          <a:gd name="connsiteY9" fmla="*/ 4929 h 5881"/>
                          <a:gd name="connsiteX10" fmla="*/ 6623 w 11129"/>
                          <a:gd name="connsiteY10" fmla="*/ 5691 h 5881"/>
                          <a:gd name="connsiteX11" fmla="*/ 6623 w 11129"/>
                          <a:gd name="connsiteY11" fmla="*/ 5691 h 5881"/>
                          <a:gd name="connsiteX12" fmla="*/ 6623 w 11129"/>
                          <a:gd name="connsiteY12" fmla="*/ 5691 h 5881"/>
                          <a:gd name="connsiteX13" fmla="*/ 6623 w 11129"/>
                          <a:gd name="connsiteY13" fmla="*/ 5691 h 5881"/>
                          <a:gd name="connsiteX14" fmla="*/ 6623 w 11129"/>
                          <a:gd name="connsiteY14" fmla="*/ 5691 h 5881"/>
                          <a:gd name="connsiteX15" fmla="*/ 5956 w 11129"/>
                          <a:gd name="connsiteY15" fmla="*/ 5691 h 5881"/>
                          <a:gd name="connsiteX16" fmla="*/ 4908 w 11129"/>
                          <a:gd name="connsiteY16" fmla="*/ 5882 h 5881"/>
                          <a:gd name="connsiteX17" fmla="*/ 6813 w 11129"/>
                          <a:gd name="connsiteY17" fmla="*/ 1976 h 5881"/>
                          <a:gd name="connsiteX18" fmla="*/ 4813 w 11129"/>
                          <a:gd name="connsiteY18" fmla="*/ 2072 h 5881"/>
                          <a:gd name="connsiteX19" fmla="*/ 4623 w 11129"/>
                          <a:gd name="connsiteY19" fmla="*/ 2072 h 5881"/>
                          <a:gd name="connsiteX20" fmla="*/ 2146 w 11129"/>
                          <a:gd name="connsiteY20" fmla="*/ 2548 h 5881"/>
                          <a:gd name="connsiteX21" fmla="*/ 1575 w 11129"/>
                          <a:gd name="connsiteY21" fmla="*/ 2929 h 5881"/>
                          <a:gd name="connsiteX22" fmla="*/ 1765 w 11129"/>
                          <a:gd name="connsiteY22" fmla="*/ 3691 h 5881"/>
                          <a:gd name="connsiteX23" fmla="*/ 3765 w 11129"/>
                          <a:gd name="connsiteY23" fmla="*/ 4739 h 5881"/>
                          <a:gd name="connsiteX24" fmla="*/ 6147 w 11129"/>
                          <a:gd name="connsiteY24" fmla="*/ 4834 h 5881"/>
                          <a:gd name="connsiteX25" fmla="*/ 6623 w 11129"/>
                          <a:gd name="connsiteY25" fmla="*/ 4834 h 5881"/>
                          <a:gd name="connsiteX26" fmla="*/ 9099 w 11129"/>
                          <a:gd name="connsiteY26" fmla="*/ 4072 h 5881"/>
                          <a:gd name="connsiteX27" fmla="*/ 9671 w 11129"/>
                          <a:gd name="connsiteY27" fmla="*/ 3310 h 5881"/>
                          <a:gd name="connsiteX28" fmla="*/ 9576 w 11129"/>
                          <a:gd name="connsiteY28" fmla="*/ 2548 h 5881"/>
                          <a:gd name="connsiteX29" fmla="*/ 7480 w 11129"/>
                          <a:gd name="connsiteY29" fmla="*/ 1976 h 5881"/>
                          <a:gd name="connsiteX30" fmla="*/ 6813 w 11129"/>
                          <a:gd name="connsiteY30" fmla="*/ 1976 h 588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</a:cxnLst>
                        <a:rect l="l" t="t" r="r" b="b"/>
                        <a:pathLst>
                          <a:path w="11129" h="5881">
                            <a:moveTo>
                              <a:pt x="4908" y="5882"/>
                            </a:moveTo>
                            <a:cubicBezTo>
                              <a:pt x="4527" y="5882"/>
                              <a:pt x="4051" y="5882"/>
                              <a:pt x="3670" y="5786"/>
                            </a:cubicBezTo>
                            <a:cubicBezTo>
                              <a:pt x="2241" y="5691"/>
                              <a:pt x="1194" y="5215"/>
                              <a:pt x="622" y="4358"/>
                            </a:cubicBezTo>
                            <a:cubicBezTo>
                              <a:pt x="241" y="3881"/>
                              <a:pt x="-140" y="3215"/>
                              <a:pt x="51" y="2453"/>
                            </a:cubicBezTo>
                            <a:cubicBezTo>
                              <a:pt x="146" y="1786"/>
                              <a:pt x="622" y="1214"/>
                              <a:pt x="1384" y="833"/>
                            </a:cubicBezTo>
                            <a:cubicBezTo>
                              <a:pt x="2527" y="262"/>
                              <a:pt x="3765" y="71"/>
                              <a:pt x="4623" y="71"/>
                            </a:cubicBezTo>
                            <a:cubicBezTo>
                              <a:pt x="5670" y="-24"/>
                              <a:pt x="6718" y="-24"/>
                              <a:pt x="7671" y="71"/>
                            </a:cubicBezTo>
                            <a:cubicBezTo>
                              <a:pt x="8528" y="167"/>
                              <a:pt x="10052" y="452"/>
                              <a:pt x="10814" y="1595"/>
                            </a:cubicBezTo>
                            <a:cubicBezTo>
                              <a:pt x="11195" y="2167"/>
                              <a:pt x="11195" y="2834"/>
                              <a:pt x="11004" y="3405"/>
                            </a:cubicBezTo>
                            <a:cubicBezTo>
                              <a:pt x="10814" y="4072"/>
                              <a:pt x="10338" y="4643"/>
                              <a:pt x="9671" y="4929"/>
                            </a:cubicBezTo>
                            <a:cubicBezTo>
                              <a:pt x="8718" y="5405"/>
                              <a:pt x="7671" y="5596"/>
                              <a:pt x="6623" y="5691"/>
                            </a:cubicBezTo>
                            <a:lnTo>
                              <a:pt x="6623" y="5691"/>
                            </a:lnTo>
                            <a:lnTo>
                              <a:pt x="6623" y="5691"/>
                            </a:lnTo>
                            <a:lnTo>
                              <a:pt x="6623" y="5691"/>
                            </a:lnTo>
                            <a:cubicBezTo>
                              <a:pt x="6623" y="5691"/>
                              <a:pt x="6623" y="5691"/>
                              <a:pt x="6623" y="5691"/>
                            </a:cubicBezTo>
                            <a:lnTo>
                              <a:pt x="5956" y="5691"/>
                            </a:lnTo>
                            <a:cubicBezTo>
                              <a:pt x="5575" y="5882"/>
                              <a:pt x="5289" y="5882"/>
                              <a:pt x="4908" y="5882"/>
                            </a:cubicBezTo>
                            <a:close/>
                            <a:moveTo>
                              <a:pt x="6813" y="1976"/>
                            </a:moveTo>
                            <a:cubicBezTo>
                              <a:pt x="6147" y="1976"/>
                              <a:pt x="5480" y="1976"/>
                              <a:pt x="4813" y="2072"/>
                            </a:cubicBezTo>
                            <a:lnTo>
                              <a:pt x="4623" y="2072"/>
                            </a:lnTo>
                            <a:cubicBezTo>
                              <a:pt x="3575" y="2072"/>
                              <a:pt x="2813" y="2262"/>
                              <a:pt x="2146" y="2548"/>
                            </a:cubicBezTo>
                            <a:cubicBezTo>
                              <a:pt x="1670" y="2738"/>
                              <a:pt x="1575" y="2929"/>
                              <a:pt x="1575" y="2929"/>
                            </a:cubicBezTo>
                            <a:cubicBezTo>
                              <a:pt x="1575" y="3024"/>
                              <a:pt x="1575" y="3310"/>
                              <a:pt x="1765" y="3691"/>
                            </a:cubicBezTo>
                            <a:cubicBezTo>
                              <a:pt x="2241" y="4358"/>
                              <a:pt x="3194" y="4643"/>
                              <a:pt x="3765" y="4739"/>
                            </a:cubicBezTo>
                            <a:cubicBezTo>
                              <a:pt x="4527" y="4834"/>
                              <a:pt x="5289" y="4834"/>
                              <a:pt x="6147" y="4834"/>
                            </a:cubicBezTo>
                            <a:lnTo>
                              <a:pt x="6623" y="4834"/>
                            </a:lnTo>
                            <a:cubicBezTo>
                              <a:pt x="7480" y="4739"/>
                              <a:pt x="8433" y="4548"/>
                              <a:pt x="9099" y="4072"/>
                            </a:cubicBezTo>
                            <a:cubicBezTo>
                              <a:pt x="9385" y="3881"/>
                              <a:pt x="9576" y="3596"/>
                              <a:pt x="9671" y="3310"/>
                            </a:cubicBezTo>
                            <a:cubicBezTo>
                              <a:pt x="9766" y="3024"/>
                              <a:pt x="9671" y="2738"/>
                              <a:pt x="9576" y="2548"/>
                            </a:cubicBezTo>
                            <a:cubicBezTo>
                              <a:pt x="9195" y="2072"/>
                              <a:pt x="8337" y="1976"/>
                              <a:pt x="7480" y="1976"/>
                            </a:cubicBezTo>
                            <a:cubicBezTo>
                              <a:pt x="7290" y="1976"/>
                              <a:pt x="7004" y="1976"/>
                              <a:pt x="6813" y="197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64" name="Graphic 1">
                      <a:extLst>
                        <a:ext uri="{FF2B5EF4-FFF2-40B4-BE49-F238E27FC236}">
                          <a16:creationId xmlns:a16="http://schemas.microsoft.com/office/drawing/2014/main" id="{49D8B5D3-F034-4765-96D7-88048E65B91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3213" y="3150140"/>
                      <a:ext cx="16963" cy="9016"/>
                      <a:chOff x="5903213" y="3150140"/>
                      <a:chExt cx="16963" cy="9016"/>
                    </a:xfrm>
                    <a:solidFill>
                      <a:srgbClr val="3F1900"/>
                    </a:solidFill>
                  </p:grpSpPr>
                  <p:sp>
                    <p:nvSpPr>
                      <p:cNvPr id="968" name="Freeform: Shape 967">
                        <a:extLst>
                          <a:ext uri="{FF2B5EF4-FFF2-40B4-BE49-F238E27FC236}">
                            <a16:creationId xmlns:a16="http://schemas.microsoft.com/office/drawing/2014/main" id="{BA896276-DF28-45F4-8351-115C663549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3880" y="3150616"/>
                        <a:ext cx="15906" cy="7983"/>
                      </a:xfrm>
                      <a:custGeom>
                        <a:avLst/>
                        <a:gdLst>
                          <a:gd name="connsiteX0" fmla="*/ 2667 w 15906"/>
                          <a:gd name="connsiteY0" fmla="*/ 7873 h 7983"/>
                          <a:gd name="connsiteX1" fmla="*/ 1143 w 15906"/>
                          <a:gd name="connsiteY1" fmla="*/ 7873 h 7983"/>
                          <a:gd name="connsiteX2" fmla="*/ 381 w 15906"/>
                          <a:gd name="connsiteY2" fmla="*/ 7587 h 7983"/>
                          <a:gd name="connsiteX3" fmla="*/ 0 w 15906"/>
                          <a:gd name="connsiteY3" fmla="*/ 6825 h 7983"/>
                          <a:gd name="connsiteX4" fmla="*/ 381 w 15906"/>
                          <a:gd name="connsiteY4" fmla="*/ 5301 h 7983"/>
                          <a:gd name="connsiteX5" fmla="*/ 762 w 15906"/>
                          <a:gd name="connsiteY5" fmla="*/ 3873 h 7983"/>
                          <a:gd name="connsiteX6" fmla="*/ 2095 w 15906"/>
                          <a:gd name="connsiteY6" fmla="*/ 1110 h 7983"/>
                          <a:gd name="connsiteX7" fmla="*/ 3524 w 15906"/>
                          <a:gd name="connsiteY7" fmla="*/ 158 h 7983"/>
                          <a:gd name="connsiteX8" fmla="*/ 5239 w 15906"/>
                          <a:gd name="connsiteY8" fmla="*/ 63 h 7983"/>
                          <a:gd name="connsiteX9" fmla="*/ 8096 w 15906"/>
                          <a:gd name="connsiteY9" fmla="*/ 1587 h 7983"/>
                          <a:gd name="connsiteX10" fmla="*/ 9144 w 15906"/>
                          <a:gd name="connsiteY10" fmla="*/ 2539 h 7983"/>
                          <a:gd name="connsiteX11" fmla="*/ 10382 w 15906"/>
                          <a:gd name="connsiteY11" fmla="*/ 3015 h 7983"/>
                          <a:gd name="connsiteX12" fmla="*/ 13240 w 15906"/>
                          <a:gd name="connsiteY12" fmla="*/ 2634 h 7983"/>
                          <a:gd name="connsiteX13" fmla="*/ 15907 w 15906"/>
                          <a:gd name="connsiteY13" fmla="*/ 1301 h 7983"/>
                          <a:gd name="connsiteX14" fmla="*/ 10287 w 15906"/>
                          <a:gd name="connsiteY14" fmla="*/ 3587 h 7983"/>
                          <a:gd name="connsiteX15" fmla="*/ 8668 w 15906"/>
                          <a:gd name="connsiteY15" fmla="*/ 3111 h 7983"/>
                          <a:gd name="connsiteX16" fmla="*/ 7525 w 15906"/>
                          <a:gd name="connsiteY16" fmla="*/ 2063 h 7983"/>
                          <a:gd name="connsiteX17" fmla="*/ 5048 w 15906"/>
                          <a:gd name="connsiteY17" fmla="*/ 825 h 7983"/>
                          <a:gd name="connsiteX18" fmla="*/ 2667 w 15906"/>
                          <a:gd name="connsiteY18" fmla="*/ 1587 h 7983"/>
                          <a:gd name="connsiteX19" fmla="*/ 1429 w 15906"/>
                          <a:gd name="connsiteY19" fmla="*/ 4063 h 7983"/>
                          <a:gd name="connsiteX20" fmla="*/ 953 w 15906"/>
                          <a:gd name="connsiteY20" fmla="*/ 5492 h 7983"/>
                          <a:gd name="connsiteX21" fmla="*/ 571 w 15906"/>
                          <a:gd name="connsiteY21" fmla="*/ 6825 h 7983"/>
                          <a:gd name="connsiteX22" fmla="*/ 1429 w 15906"/>
                          <a:gd name="connsiteY22" fmla="*/ 7683 h 7983"/>
                          <a:gd name="connsiteX23" fmla="*/ 2667 w 15906"/>
                          <a:gd name="connsiteY23" fmla="*/ 7873 h 798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</a:cxnLst>
                        <a:rect l="l" t="t" r="r" b="b"/>
                        <a:pathLst>
                          <a:path w="15906" h="7983">
                            <a:moveTo>
                              <a:pt x="2667" y="7873"/>
                            </a:moveTo>
                            <a:cubicBezTo>
                              <a:pt x="2191" y="8064"/>
                              <a:pt x="1619" y="7968"/>
                              <a:pt x="1143" y="7873"/>
                            </a:cubicBezTo>
                            <a:cubicBezTo>
                              <a:pt x="857" y="7778"/>
                              <a:pt x="667" y="7683"/>
                              <a:pt x="381" y="7587"/>
                            </a:cubicBezTo>
                            <a:cubicBezTo>
                              <a:pt x="95" y="7397"/>
                              <a:pt x="0" y="7111"/>
                              <a:pt x="0" y="6825"/>
                            </a:cubicBezTo>
                            <a:cubicBezTo>
                              <a:pt x="0" y="6254"/>
                              <a:pt x="191" y="5778"/>
                              <a:pt x="381" y="5301"/>
                            </a:cubicBezTo>
                            <a:cubicBezTo>
                              <a:pt x="571" y="4825"/>
                              <a:pt x="667" y="4349"/>
                              <a:pt x="762" y="3873"/>
                            </a:cubicBezTo>
                            <a:cubicBezTo>
                              <a:pt x="1048" y="2920"/>
                              <a:pt x="1333" y="1968"/>
                              <a:pt x="2095" y="1110"/>
                            </a:cubicBezTo>
                            <a:cubicBezTo>
                              <a:pt x="2477" y="729"/>
                              <a:pt x="2857" y="348"/>
                              <a:pt x="3524" y="158"/>
                            </a:cubicBezTo>
                            <a:cubicBezTo>
                              <a:pt x="4096" y="-33"/>
                              <a:pt x="4667" y="-33"/>
                              <a:pt x="5239" y="63"/>
                            </a:cubicBezTo>
                            <a:cubicBezTo>
                              <a:pt x="6286" y="348"/>
                              <a:pt x="7334" y="825"/>
                              <a:pt x="8096" y="1587"/>
                            </a:cubicBezTo>
                            <a:cubicBezTo>
                              <a:pt x="8477" y="1968"/>
                              <a:pt x="8763" y="2349"/>
                              <a:pt x="9144" y="2539"/>
                            </a:cubicBezTo>
                            <a:cubicBezTo>
                              <a:pt x="9525" y="2730"/>
                              <a:pt x="9906" y="2920"/>
                              <a:pt x="10382" y="3015"/>
                            </a:cubicBezTo>
                            <a:cubicBezTo>
                              <a:pt x="11335" y="3111"/>
                              <a:pt x="12287" y="2920"/>
                              <a:pt x="13240" y="2634"/>
                            </a:cubicBezTo>
                            <a:cubicBezTo>
                              <a:pt x="14192" y="2349"/>
                              <a:pt x="15049" y="1872"/>
                              <a:pt x="15907" y="1301"/>
                            </a:cubicBezTo>
                            <a:cubicBezTo>
                              <a:pt x="14383" y="2539"/>
                              <a:pt x="12573" y="3682"/>
                              <a:pt x="10287" y="3587"/>
                            </a:cubicBezTo>
                            <a:cubicBezTo>
                              <a:pt x="9715" y="3587"/>
                              <a:pt x="9144" y="3396"/>
                              <a:pt x="8668" y="3111"/>
                            </a:cubicBezTo>
                            <a:cubicBezTo>
                              <a:pt x="8191" y="2825"/>
                              <a:pt x="7811" y="2444"/>
                              <a:pt x="7525" y="2063"/>
                            </a:cubicBezTo>
                            <a:cubicBezTo>
                              <a:pt x="6858" y="1396"/>
                              <a:pt x="6001" y="1015"/>
                              <a:pt x="5048" y="825"/>
                            </a:cubicBezTo>
                            <a:cubicBezTo>
                              <a:pt x="4096" y="634"/>
                              <a:pt x="3334" y="825"/>
                              <a:pt x="2667" y="1587"/>
                            </a:cubicBezTo>
                            <a:cubicBezTo>
                              <a:pt x="2095" y="2253"/>
                              <a:pt x="1715" y="3111"/>
                              <a:pt x="1429" y="4063"/>
                            </a:cubicBezTo>
                            <a:cubicBezTo>
                              <a:pt x="1238" y="4539"/>
                              <a:pt x="1143" y="5016"/>
                              <a:pt x="953" y="5492"/>
                            </a:cubicBezTo>
                            <a:cubicBezTo>
                              <a:pt x="762" y="5968"/>
                              <a:pt x="571" y="6349"/>
                              <a:pt x="571" y="6825"/>
                            </a:cubicBezTo>
                            <a:cubicBezTo>
                              <a:pt x="476" y="7206"/>
                              <a:pt x="953" y="7492"/>
                              <a:pt x="1429" y="7683"/>
                            </a:cubicBezTo>
                            <a:cubicBezTo>
                              <a:pt x="1619" y="7873"/>
                              <a:pt x="2095" y="7968"/>
                              <a:pt x="2667" y="787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69" name="Freeform: Shape 968">
                        <a:extLst>
                          <a:ext uri="{FF2B5EF4-FFF2-40B4-BE49-F238E27FC236}">
                            <a16:creationId xmlns:a16="http://schemas.microsoft.com/office/drawing/2014/main" id="{F3E2F8EA-32F5-40BC-B2BA-082E847D58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3213" y="3150140"/>
                        <a:ext cx="16963" cy="9016"/>
                      </a:xfrm>
                      <a:custGeom>
                        <a:avLst/>
                        <a:gdLst>
                          <a:gd name="connsiteX0" fmla="*/ 2667 w 16963"/>
                          <a:gd name="connsiteY0" fmla="*/ 9016 h 9016"/>
                          <a:gd name="connsiteX1" fmla="*/ 1619 w 16963"/>
                          <a:gd name="connsiteY1" fmla="*/ 8921 h 9016"/>
                          <a:gd name="connsiteX2" fmla="*/ 667 w 16963"/>
                          <a:gd name="connsiteY2" fmla="*/ 8540 h 9016"/>
                          <a:gd name="connsiteX3" fmla="*/ 0 w 16963"/>
                          <a:gd name="connsiteY3" fmla="*/ 7397 h 9016"/>
                          <a:gd name="connsiteX4" fmla="*/ 286 w 16963"/>
                          <a:gd name="connsiteY4" fmla="*/ 5968 h 9016"/>
                          <a:gd name="connsiteX5" fmla="*/ 381 w 16963"/>
                          <a:gd name="connsiteY5" fmla="*/ 5682 h 9016"/>
                          <a:gd name="connsiteX6" fmla="*/ 667 w 16963"/>
                          <a:gd name="connsiteY6" fmla="*/ 4730 h 9016"/>
                          <a:gd name="connsiteX7" fmla="*/ 762 w 16963"/>
                          <a:gd name="connsiteY7" fmla="*/ 4254 h 9016"/>
                          <a:gd name="connsiteX8" fmla="*/ 2191 w 16963"/>
                          <a:gd name="connsiteY8" fmla="*/ 1301 h 9016"/>
                          <a:gd name="connsiteX9" fmla="*/ 3810 w 16963"/>
                          <a:gd name="connsiteY9" fmla="*/ 158 h 9016"/>
                          <a:gd name="connsiteX10" fmla="*/ 5810 w 16963"/>
                          <a:gd name="connsiteY10" fmla="*/ 63 h 9016"/>
                          <a:gd name="connsiteX11" fmla="*/ 8954 w 16963"/>
                          <a:gd name="connsiteY11" fmla="*/ 1682 h 9016"/>
                          <a:gd name="connsiteX12" fmla="*/ 9144 w 16963"/>
                          <a:gd name="connsiteY12" fmla="*/ 1872 h 9016"/>
                          <a:gd name="connsiteX13" fmla="*/ 9906 w 16963"/>
                          <a:gd name="connsiteY13" fmla="*/ 2634 h 9016"/>
                          <a:gd name="connsiteX14" fmla="*/ 10954 w 16963"/>
                          <a:gd name="connsiteY14" fmla="*/ 3015 h 9016"/>
                          <a:gd name="connsiteX15" fmla="*/ 13526 w 16963"/>
                          <a:gd name="connsiteY15" fmla="*/ 2634 h 9016"/>
                          <a:gd name="connsiteX16" fmla="*/ 16097 w 16963"/>
                          <a:gd name="connsiteY16" fmla="*/ 1396 h 9016"/>
                          <a:gd name="connsiteX17" fmla="*/ 16859 w 16963"/>
                          <a:gd name="connsiteY17" fmla="*/ 1491 h 9016"/>
                          <a:gd name="connsiteX18" fmla="*/ 16764 w 16963"/>
                          <a:gd name="connsiteY18" fmla="*/ 2253 h 9016"/>
                          <a:gd name="connsiteX19" fmla="*/ 10763 w 16963"/>
                          <a:gd name="connsiteY19" fmla="*/ 4730 h 9016"/>
                          <a:gd name="connsiteX20" fmla="*/ 8954 w 16963"/>
                          <a:gd name="connsiteY20" fmla="*/ 4158 h 9016"/>
                          <a:gd name="connsiteX21" fmla="*/ 7906 w 16963"/>
                          <a:gd name="connsiteY21" fmla="*/ 3301 h 9016"/>
                          <a:gd name="connsiteX22" fmla="*/ 7715 w 16963"/>
                          <a:gd name="connsiteY22" fmla="*/ 3111 h 9016"/>
                          <a:gd name="connsiteX23" fmla="*/ 5524 w 16963"/>
                          <a:gd name="connsiteY23" fmla="*/ 1968 h 9016"/>
                          <a:gd name="connsiteX24" fmla="*/ 3715 w 16963"/>
                          <a:gd name="connsiteY24" fmla="*/ 2539 h 9016"/>
                          <a:gd name="connsiteX25" fmla="*/ 2572 w 16963"/>
                          <a:gd name="connsiteY25" fmla="*/ 4730 h 9016"/>
                          <a:gd name="connsiteX26" fmla="*/ 2381 w 16963"/>
                          <a:gd name="connsiteY26" fmla="*/ 5206 h 9016"/>
                          <a:gd name="connsiteX27" fmla="*/ 2000 w 16963"/>
                          <a:gd name="connsiteY27" fmla="*/ 6254 h 9016"/>
                          <a:gd name="connsiteX28" fmla="*/ 1905 w 16963"/>
                          <a:gd name="connsiteY28" fmla="*/ 6444 h 9016"/>
                          <a:gd name="connsiteX29" fmla="*/ 1619 w 16963"/>
                          <a:gd name="connsiteY29" fmla="*/ 7397 h 9016"/>
                          <a:gd name="connsiteX30" fmla="*/ 2095 w 16963"/>
                          <a:gd name="connsiteY30" fmla="*/ 7778 h 9016"/>
                          <a:gd name="connsiteX31" fmla="*/ 3239 w 16963"/>
                          <a:gd name="connsiteY31" fmla="*/ 7968 h 9016"/>
                          <a:gd name="connsiteX32" fmla="*/ 3905 w 16963"/>
                          <a:gd name="connsiteY32" fmla="*/ 8349 h 9016"/>
                          <a:gd name="connsiteX33" fmla="*/ 3619 w 16963"/>
                          <a:gd name="connsiteY33" fmla="*/ 9016 h 9016"/>
                          <a:gd name="connsiteX34" fmla="*/ 2667 w 16963"/>
                          <a:gd name="connsiteY34" fmla="*/ 9016 h 901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</a:cxnLst>
                        <a:rect l="l" t="t" r="r" b="b"/>
                        <a:pathLst>
                          <a:path w="16963" h="9016">
                            <a:moveTo>
                              <a:pt x="2667" y="9016"/>
                            </a:moveTo>
                            <a:cubicBezTo>
                              <a:pt x="2286" y="9016"/>
                              <a:pt x="2000" y="8921"/>
                              <a:pt x="1619" y="8921"/>
                            </a:cubicBezTo>
                            <a:cubicBezTo>
                              <a:pt x="1333" y="8826"/>
                              <a:pt x="1048" y="8730"/>
                              <a:pt x="667" y="8540"/>
                            </a:cubicBezTo>
                            <a:cubicBezTo>
                              <a:pt x="286" y="8254"/>
                              <a:pt x="0" y="7873"/>
                              <a:pt x="0" y="7397"/>
                            </a:cubicBezTo>
                            <a:cubicBezTo>
                              <a:pt x="0" y="6825"/>
                              <a:pt x="95" y="6349"/>
                              <a:pt x="286" y="5968"/>
                            </a:cubicBezTo>
                            <a:lnTo>
                              <a:pt x="381" y="5682"/>
                            </a:lnTo>
                            <a:cubicBezTo>
                              <a:pt x="476" y="5397"/>
                              <a:pt x="571" y="5111"/>
                              <a:pt x="667" y="4730"/>
                            </a:cubicBezTo>
                            <a:lnTo>
                              <a:pt x="762" y="4254"/>
                            </a:lnTo>
                            <a:cubicBezTo>
                              <a:pt x="1048" y="3301"/>
                              <a:pt x="1333" y="2253"/>
                              <a:pt x="2191" y="1301"/>
                            </a:cubicBezTo>
                            <a:cubicBezTo>
                              <a:pt x="2667" y="729"/>
                              <a:pt x="3239" y="348"/>
                              <a:pt x="3810" y="158"/>
                            </a:cubicBezTo>
                            <a:cubicBezTo>
                              <a:pt x="4381" y="-33"/>
                              <a:pt x="5048" y="-33"/>
                              <a:pt x="5810" y="63"/>
                            </a:cubicBezTo>
                            <a:cubicBezTo>
                              <a:pt x="6763" y="253"/>
                              <a:pt x="8001" y="729"/>
                              <a:pt x="8954" y="1682"/>
                            </a:cubicBezTo>
                            <a:lnTo>
                              <a:pt x="9144" y="1872"/>
                            </a:lnTo>
                            <a:cubicBezTo>
                              <a:pt x="9430" y="2253"/>
                              <a:pt x="9715" y="2539"/>
                              <a:pt x="9906" y="2634"/>
                            </a:cubicBezTo>
                            <a:cubicBezTo>
                              <a:pt x="10192" y="2825"/>
                              <a:pt x="10573" y="2920"/>
                              <a:pt x="10954" y="3015"/>
                            </a:cubicBezTo>
                            <a:cubicBezTo>
                              <a:pt x="11716" y="3111"/>
                              <a:pt x="12573" y="3015"/>
                              <a:pt x="13526" y="2634"/>
                            </a:cubicBezTo>
                            <a:cubicBezTo>
                              <a:pt x="14478" y="2349"/>
                              <a:pt x="15431" y="1777"/>
                              <a:pt x="16097" y="1396"/>
                            </a:cubicBezTo>
                            <a:cubicBezTo>
                              <a:pt x="16383" y="1206"/>
                              <a:pt x="16669" y="1301"/>
                              <a:pt x="16859" y="1491"/>
                            </a:cubicBezTo>
                            <a:cubicBezTo>
                              <a:pt x="17050" y="1682"/>
                              <a:pt x="16955" y="2063"/>
                              <a:pt x="16764" y="2253"/>
                            </a:cubicBezTo>
                            <a:cubicBezTo>
                              <a:pt x="14668" y="3968"/>
                              <a:pt x="12763" y="4825"/>
                              <a:pt x="10763" y="4730"/>
                            </a:cubicBezTo>
                            <a:cubicBezTo>
                              <a:pt x="10096" y="4635"/>
                              <a:pt x="9430" y="4444"/>
                              <a:pt x="8954" y="4158"/>
                            </a:cubicBezTo>
                            <a:cubicBezTo>
                              <a:pt x="8477" y="3873"/>
                              <a:pt x="8191" y="3587"/>
                              <a:pt x="7906" y="3301"/>
                            </a:cubicBezTo>
                            <a:lnTo>
                              <a:pt x="7715" y="3111"/>
                            </a:lnTo>
                            <a:cubicBezTo>
                              <a:pt x="7239" y="2539"/>
                              <a:pt x="6477" y="2253"/>
                              <a:pt x="5524" y="1968"/>
                            </a:cubicBezTo>
                            <a:cubicBezTo>
                              <a:pt x="4763" y="1777"/>
                              <a:pt x="4191" y="1968"/>
                              <a:pt x="3715" y="2539"/>
                            </a:cubicBezTo>
                            <a:cubicBezTo>
                              <a:pt x="3143" y="3111"/>
                              <a:pt x="2857" y="3873"/>
                              <a:pt x="2572" y="4730"/>
                            </a:cubicBezTo>
                            <a:lnTo>
                              <a:pt x="2381" y="5206"/>
                            </a:lnTo>
                            <a:cubicBezTo>
                              <a:pt x="2286" y="5587"/>
                              <a:pt x="2095" y="5873"/>
                              <a:pt x="2000" y="6254"/>
                            </a:cubicBezTo>
                            <a:lnTo>
                              <a:pt x="1905" y="6444"/>
                            </a:lnTo>
                            <a:cubicBezTo>
                              <a:pt x="1715" y="6825"/>
                              <a:pt x="1619" y="7111"/>
                              <a:pt x="1619" y="7397"/>
                            </a:cubicBezTo>
                            <a:cubicBezTo>
                              <a:pt x="1619" y="7492"/>
                              <a:pt x="1715" y="7587"/>
                              <a:pt x="2095" y="7778"/>
                            </a:cubicBezTo>
                            <a:cubicBezTo>
                              <a:pt x="2477" y="7873"/>
                              <a:pt x="2857" y="8064"/>
                              <a:pt x="3239" y="7968"/>
                            </a:cubicBezTo>
                            <a:cubicBezTo>
                              <a:pt x="3524" y="7873"/>
                              <a:pt x="3810" y="8064"/>
                              <a:pt x="3905" y="8349"/>
                            </a:cubicBezTo>
                            <a:cubicBezTo>
                              <a:pt x="4001" y="8635"/>
                              <a:pt x="3905" y="8921"/>
                              <a:pt x="3619" y="9016"/>
                            </a:cubicBezTo>
                            <a:cubicBezTo>
                              <a:pt x="3239" y="8921"/>
                              <a:pt x="2953" y="9016"/>
                              <a:pt x="2667" y="901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965" name="Graphic 1">
                      <a:extLst>
                        <a:ext uri="{FF2B5EF4-FFF2-40B4-BE49-F238E27FC236}">
                          <a16:creationId xmlns:a16="http://schemas.microsoft.com/office/drawing/2014/main" id="{3139EF45-BF2C-4EF1-9288-B16E0545AB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5213" y="3147817"/>
                      <a:ext cx="4762" cy="2004"/>
                      <a:chOff x="5905213" y="3147817"/>
                      <a:chExt cx="4762" cy="2004"/>
                    </a:xfrm>
                    <a:solidFill>
                      <a:srgbClr val="3F1900"/>
                    </a:solidFill>
                  </p:grpSpPr>
                  <p:sp>
                    <p:nvSpPr>
                      <p:cNvPr id="966" name="Freeform: Shape 965">
                        <a:extLst>
                          <a:ext uri="{FF2B5EF4-FFF2-40B4-BE49-F238E27FC236}">
                            <a16:creationId xmlns:a16="http://schemas.microsoft.com/office/drawing/2014/main" id="{4B4521CB-CFFB-4EEF-B5DD-71E37B72928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5785" y="3148274"/>
                        <a:ext cx="3619" cy="991"/>
                      </a:xfrm>
                      <a:custGeom>
                        <a:avLst/>
                        <a:gdLst>
                          <a:gd name="connsiteX0" fmla="*/ 0 w 3619"/>
                          <a:gd name="connsiteY0" fmla="*/ 881 h 991"/>
                          <a:gd name="connsiteX1" fmla="*/ 1714 w 3619"/>
                          <a:gd name="connsiteY1" fmla="*/ 119 h 991"/>
                          <a:gd name="connsiteX2" fmla="*/ 3619 w 3619"/>
                          <a:gd name="connsiteY2" fmla="*/ 405 h 991"/>
                          <a:gd name="connsiteX3" fmla="*/ 1905 w 3619"/>
                          <a:gd name="connsiteY3" fmla="*/ 881 h 991"/>
                          <a:gd name="connsiteX4" fmla="*/ 0 w 3619"/>
                          <a:gd name="connsiteY4" fmla="*/ 881 h 99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619" h="991">
                            <a:moveTo>
                              <a:pt x="0" y="881"/>
                            </a:moveTo>
                            <a:cubicBezTo>
                              <a:pt x="571" y="500"/>
                              <a:pt x="1048" y="214"/>
                              <a:pt x="1714" y="119"/>
                            </a:cubicBezTo>
                            <a:cubicBezTo>
                              <a:pt x="2286" y="-71"/>
                              <a:pt x="3048" y="-71"/>
                              <a:pt x="3619" y="405"/>
                            </a:cubicBezTo>
                            <a:cubicBezTo>
                              <a:pt x="2953" y="595"/>
                              <a:pt x="2477" y="786"/>
                              <a:pt x="1905" y="881"/>
                            </a:cubicBezTo>
                            <a:cubicBezTo>
                              <a:pt x="1333" y="976"/>
                              <a:pt x="667" y="1072"/>
                              <a:pt x="0" y="8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967" name="Freeform: Shape 966">
                        <a:extLst>
                          <a:ext uri="{FF2B5EF4-FFF2-40B4-BE49-F238E27FC236}">
                            <a16:creationId xmlns:a16="http://schemas.microsoft.com/office/drawing/2014/main" id="{715A228D-E6A9-461B-A866-D68C1F5D4E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5213" y="3147817"/>
                        <a:ext cx="4762" cy="2004"/>
                      </a:xfrm>
                      <a:custGeom>
                        <a:avLst/>
                        <a:gdLst>
                          <a:gd name="connsiteX0" fmla="*/ 1334 w 4762"/>
                          <a:gd name="connsiteY0" fmla="*/ 2005 h 2004"/>
                          <a:gd name="connsiteX1" fmla="*/ 381 w 4762"/>
                          <a:gd name="connsiteY1" fmla="*/ 1814 h 2004"/>
                          <a:gd name="connsiteX2" fmla="*/ 0 w 4762"/>
                          <a:gd name="connsiteY2" fmla="*/ 1433 h 2004"/>
                          <a:gd name="connsiteX3" fmla="*/ 191 w 4762"/>
                          <a:gd name="connsiteY3" fmla="*/ 957 h 2004"/>
                          <a:gd name="connsiteX4" fmla="*/ 2096 w 4762"/>
                          <a:gd name="connsiteY4" fmla="*/ 100 h 2004"/>
                          <a:gd name="connsiteX5" fmla="*/ 4572 w 4762"/>
                          <a:gd name="connsiteY5" fmla="*/ 481 h 2004"/>
                          <a:gd name="connsiteX6" fmla="*/ 4763 w 4762"/>
                          <a:gd name="connsiteY6" fmla="*/ 957 h 2004"/>
                          <a:gd name="connsiteX7" fmla="*/ 4382 w 4762"/>
                          <a:gd name="connsiteY7" fmla="*/ 1338 h 2004"/>
                          <a:gd name="connsiteX8" fmla="*/ 4096 w 4762"/>
                          <a:gd name="connsiteY8" fmla="*/ 1433 h 2004"/>
                          <a:gd name="connsiteX9" fmla="*/ 2667 w 4762"/>
                          <a:gd name="connsiteY9" fmla="*/ 1814 h 2004"/>
                          <a:gd name="connsiteX10" fmla="*/ 1334 w 4762"/>
                          <a:gd name="connsiteY10" fmla="*/ 2005 h 200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762" h="2004">
                            <a:moveTo>
                              <a:pt x="1334" y="2005"/>
                            </a:moveTo>
                            <a:cubicBezTo>
                              <a:pt x="1048" y="2005"/>
                              <a:pt x="667" y="2005"/>
                              <a:pt x="381" y="1814"/>
                            </a:cubicBezTo>
                            <a:cubicBezTo>
                              <a:pt x="191" y="1719"/>
                              <a:pt x="95" y="1624"/>
                              <a:pt x="0" y="1433"/>
                            </a:cubicBezTo>
                            <a:cubicBezTo>
                              <a:pt x="0" y="1243"/>
                              <a:pt x="95" y="1052"/>
                              <a:pt x="191" y="957"/>
                            </a:cubicBezTo>
                            <a:cubicBezTo>
                              <a:pt x="857" y="481"/>
                              <a:pt x="1429" y="290"/>
                              <a:pt x="2096" y="100"/>
                            </a:cubicBezTo>
                            <a:cubicBezTo>
                              <a:pt x="2667" y="5"/>
                              <a:pt x="3715" y="-186"/>
                              <a:pt x="4572" y="481"/>
                            </a:cubicBezTo>
                            <a:cubicBezTo>
                              <a:pt x="4763" y="576"/>
                              <a:pt x="4763" y="767"/>
                              <a:pt x="4763" y="957"/>
                            </a:cubicBezTo>
                            <a:cubicBezTo>
                              <a:pt x="4763" y="1148"/>
                              <a:pt x="4572" y="1338"/>
                              <a:pt x="4382" y="1338"/>
                            </a:cubicBezTo>
                            <a:lnTo>
                              <a:pt x="4096" y="1433"/>
                            </a:lnTo>
                            <a:cubicBezTo>
                              <a:pt x="3620" y="1624"/>
                              <a:pt x="3143" y="1719"/>
                              <a:pt x="2667" y="1814"/>
                            </a:cubicBezTo>
                            <a:cubicBezTo>
                              <a:pt x="2191" y="1910"/>
                              <a:pt x="1810" y="2005"/>
                              <a:pt x="1334" y="200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</p:grpSp>
          </p:grpSp>
        </p:grpSp>
        <p:grpSp>
          <p:nvGrpSpPr>
            <p:cNvPr id="807" name="Graphic 1">
              <a:extLst>
                <a:ext uri="{FF2B5EF4-FFF2-40B4-BE49-F238E27FC236}">
                  <a16:creationId xmlns:a16="http://schemas.microsoft.com/office/drawing/2014/main" id="{EBD478EE-E577-498B-9389-EC2794933CC9}"/>
                </a:ext>
              </a:extLst>
            </p:cNvPr>
            <p:cNvGrpSpPr/>
            <p:nvPr/>
          </p:nvGrpSpPr>
          <p:grpSpPr>
            <a:xfrm>
              <a:off x="2515531" y="5931628"/>
              <a:ext cx="1112546" cy="884626"/>
              <a:chOff x="5889592" y="3105150"/>
              <a:chExt cx="99917" cy="77533"/>
            </a:xfrm>
          </p:grpSpPr>
          <p:grpSp>
            <p:nvGrpSpPr>
              <p:cNvPr id="808" name="Graphic 1">
                <a:extLst>
                  <a:ext uri="{FF2B5EF4-FFF2-40B4-BE49-F238E27FC236}">
                    <a16:creationId xmlns:a16="http://schemas.microsoft.com/office/drawing/2014/main" id="{5B983E11-1FEA-430E-87DF-37B3BFB0DEC9}"/>
                  </a:ext>
                </a:extLst>
              </p:cNvPr>
              <p:cNvGrpSpPr/>
              <p:nvPr/>
            </p:nvGrpSpPr>
            <p:grpSpPr>
              <a:xfrm>
                <a:off x="5894736" y="3105150"/>
                <a:ext cx="94773" cy="77533"/>
                <a:chOff x="5894736" y="3105150"/>
                <a:chExt cx="94773" cy="77533"/>
              </a:xfrm>
            </p:grpSpPr>
            <p:grpSp>
              <p:nvGrpSpPr>
                <p:cNvPr id="907" name="Graphic 1">
                  <a:extLst>
                    <a:ext uri="{FF2B5EF4-FFF2-40B4-BE49-F238E27FC236}">
                      <a16:creationId xmlns:a16="http://schemas.microsoft.com/office/drawing/2014/main" id="{9E9EBA73-EDF1-4FCE-AE54-0D4EE2589DC3}"/>
                    </a:ext>
                  </a:extLst>
                </p:cNvPr>
                <p:cNvGrpSpPr/>
                <p:nvPr/>
              </p:nvGrpSpPr>
              <p:grpSpPr>
                <a:xfrm>
                  <a:off x="5894736" y="3105150"/>
                  <a:ext cx="42195" cy="77533"/>
                  <a:chOff x="5894736" y="3105150"/>
                  <a:chExt cx="42195" cy="77533"/>
                </a:xfrm>
              </p:grpSpPr>
              <p:grpSp>
                <p:nvGrpSpPr>
                  <p:cNvPr id="947" name="Graphic 1">
                    <a:extLst>
                      <a:ext uri="{FF2B5EF4-FFF2-40B4-BE49-F238E27FC236}">
                        <a16:creationId xmlns:a16="http://schemas.microsoft.com/office/drawing/2014/main" id="{E28BDB5C-70CF-447E-AD22-60C70A547737}"/>
                      </a:ext>
                    </a:extLst>
                  </p:cNvPr>
                  <p:cNvGrpSpPr/>
                  <p:nvPr/>
                </p:nvGrpSpPr>
                <p:grpSpPr>
                  <a:xfrm>
                    <a:off x="5894736" y="3105150"/>
                    <a:ext cx="42195" cy="77533"/>
                    <a:chOff x="5894736" y="3105150"/>
                    <a:chExt cx="42195" cy="77533"/>
                  </a:xfrm>
                  <a:solidFill>
                    <a:srgbClr val="1D120C"/>
                  </a:solidFill>
                </p:grpSpPr>
                <p:sp>
                  <p:nvSpPr>
                    <p:cNvPr id="949" name="Freeform: Shape 948">
                      <a:extLst>
                        <a:ext uri="{FF2B5EF4-FFF2-40B4-BE49-F238E27FC236}">
                          <a16:creationId xmlns:a16="http://schemas.microsoft.com/office/drawing/2014/main" id="{A107374D-C4DC-42E9-9F91-8E1EB6E813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736" y="3105150"/>
                      <a:ext cx="38385" cy="74390"/>
                    </a:xfrm>
                    <a:custGeom>
                      <a:avLst/>
                      <a:gdLst>
                        <a:gd name="connsiteX0" fmla="*/ 21145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5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5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5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5" y="0"/>
                          </a:lnTo>
                          <a:cubicBezTo>
                            <a:pt x="30670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670" y="74390"/>
                            <a:pt x="21145" y="7439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50" name="Freeform: Shape 949">
                      <a:extLst>
                        <a:ext uri="{FF2B5EF4-FFF2-40B4-BE49-F238E27FC236}">
                          <a16:creationId xmlns:a16="http://schemas.microsoft.com/office/drawing/2014/main" id="{E4DA2052-BB25-4DFA-A2B3-6CCC500F5B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9403" y="3114198"/>
                      <a:ext cx="29051" cy="56197"/>
                    </a:xfrm>
                    <a:custGeom>
                      <a:avLst/>
                      <a:gdLst>
                        <a:gd name="connsiteX0" fmla="*/ 16002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02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02" y="56198"/>
                          </a:moveTo>
                          <a:lnTo>
                            <a:pt x="13049" y="56198"/>
                          </a:lnTo>
                          <a:cubicBezTo>
                            <a:pt x="5905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8956" y="50387"/>
                            <a:pt x="23146" y="56198"/>
                            <a:pt x="16002" y="5619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51" name="Freeform: Shape 950">
                      <a:extLst>
                        <a:ext uri="{FF2B5EF4-FFF2-40B4-BE49-F238E27FC236}">
                          <a16:creationId xmlns:a16="http://schemas.microsoft.com/office/drawing/2014/main" id="{AC917F4B-7CC8-45B8-A713-B12C014AEE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736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948" name="Freeform: Shape 947">
                    <a:extLst>
                      <a:ext uri="{FF2B5EF4-FFF2-40B4-BE49-F238E27FC236}">
                        <a16:creationId xmlns:a16="http://schemas.microsoft.com/office/drawing/2014/main" id="{CB5043BE-ED5E-4F0F-8D3B-D5212BCD3484}"/>
                      </a:ext>
                    </a:extLst>
                  </p:cNvPr>
                  <p:cNvSpPr/>
                  <p:nvPr/>
                </p:nvSpPr>
                <p:spPr>
                  <a:xfrm>
                    <a:off x="5899306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382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1D120C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908" name="Graphic 1">
                  <a:extLst>
                    <a:ext uri="{FF2B5EF4-FFF2-40B4-BE49-F238E27FC236}">
                      <a16:creationId xmlns:a16="http://schemas.microsoft.com/office/drawing/2014/main" id="{ADA657CB-8EBB-4AE9-801D-3299AB56E940}"/>
                    </a:ext>
                  </a:extLst>
                </p:cNvPr>
                <p:cNvGrpSpPr/>
                <p:nvPr/>
              </p:nvGrpSpPr>
              <p:grpSpPr>
                <a:xfrm>
                  <a:off x="5947314" y="3105150"/>
                  <a:ext cx="42195" cy="77533"/>
                  <a:chOff x="5947314" y="3105150"/>
                  <a:chExt cx="42195" cy="77533"/>
                </a:xfrm>
              </p:grpSpPr>
              <p:grpSp>
                <p:nvGrpSpPr>
                  <p:cNvPr id="942" name="Graphic 1">
                    <a:extLst>
                      <a:ext uri="{FF2B5EF4-FFF2-40B4-BE49-F238E27FC236}">
                        <a16:creationId xmlns:a16="http://schemas.microsoft.com/office/drawing/2014/main" id="{E933B703-4C77-4E36-9340-7B78ADA818C4}"/>
                      </a:ext>
                    </a:extLst>
                  </p:cNvPr>
                  <p:cNvGrpSpPr/>
                  <p:nvPr/>
                </p:nvGrpSpPr>
                <p:grpSpPr>
                  <a:xfrm>
                    <a:off x="5947314" y="3105150"/>
                    <a:ext cx="42195" cy="77533"/>
                    <a:chOff x="5947314" y="3105150"/>
                    <a:chExt cx="42195" cy="77533"/>
                  </a:xfrm>
                  <a:solidFill>
                    <a:srgbClr val="1D120C"/>
                  </a:solidFill>
                </p:grpSpPr>
                <p:sp>
                  <p:nvSpPr>
                    <p:cNvPr id="944" name="Freeform: Shape 943">
                      <a:extLst>
                        <a:ext uri="{FF2B5EF4-FFF2-40B4-BE49-F238E27FC236}">
                          <a16:creationId xmlns:a16="http://schemas.microsoft.com/office/drawing/2014/main" id="{1AEAB9D0-4228-4F2A-8118-19433A049A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7314" y="3105150"/>
                      <a:ext cx="38385" cy="74390"/>
                    </a:xfrm>
                    <a:custGeom>
                      <a:avLst/>
                      <a:gdLst>
                        <a:gd name="connsiteX0" fmla="*/ 21146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6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6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6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6" y="0"/>
                          </a:lnTo>
                          <a:cubicBezTo>
                            <a:pt x="30671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575" y="74390"/>
                            <a:pt x="21146" y="7439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5" name="Freeform: Shape 944">
                      <a:extLst>
                        <a:ext uri="{FF2B5EF4-FFF2-40B4-BE49-F238E27FC236}">
                          <a16:creationId xmlns:a16="http://schemas.microsoft.com/office/drawing/2014/main" id="{B2905370-D28F-4DE9-9AAA-51574E5103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1981" y="3114198"/>
                      <a:ext cx="29051" cy="56197"/>
                    </a:xfrm>
                    <a:custGeom>
                      <a:avLst/>
                      <a:gdLst>
                        <a:gd name="connsiteX0" fmla="*/ 16002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02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02" y="56198"/>
                          </a:moveTo>
                          <a:lnTo>
                            <a:pt x="13049" y="56198"/>
                          </a:lnTo>
                          <a:cubicBezTo>
                            <a:pt x="5905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8956" y="50387"/>
                            <a:pt x="23146" y="56198"/>
                            <a:pt x="16002" y="5619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6" name="Freeform: Shape 945">
                      <a:extLst>
                        <a:ext uri="{FF2B5EF4-FFF2-40B4-BE49-F238E27FC236}">
                          <a16:creationId xmlns:a16="http://schemas.microsoft.com/office/drawing/2014/main" id="{2775FAAC-3643-4D94-A540-C5DF8AA83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7314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943" name="Freeform: Shape 942">
                    <a:extLst>
                      <a:ext uri="{FF2B5EF4-FFF2-40B4-BE49-F238E27FC236}">
                        <a16:creationId xmlns:a16="http://schemas.microsoft.com/office/drawing/2014/main" id="{53DB194C-E741-40B9-951A-D1C40906B9B4}"/>
                      </a:ext>
                    </a:extLst>
                  </p:cNvPr>
                  <p:cNvSpPr/>
                  <p:nvPr/>
                </p:nvSpPr>
                <p:spPr>
                  <a:xfrm>
                    <a:off x="5951884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382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1D120C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909" name="Graphic 1">
                  <a:extLst>
                    <a:ext uri="{FF2B5EF4-FFF2-40B4-BE49-F238E27FC236}">
                      <a16:creationId xmlns:a16="http://schemas.microsoft.com/office/drawing/2014/main" id="{0D180CA7-CA1F-492B-9939-60BADB3AC1DE}"/>
                    </a:ext>
                  </a:extLst>
                </p:cNvPr>
                <p:cNvGrpSpPr/>
                <p:nvPr/>
              </p:nvGrpSpPr>
              <p:grpSpPr>
                <a:xfrm>
                  <a:off x="5905975" y="3119089"/>
                  <a:ext cx="72580" cy="39510"/>
                  <a:chOff x="5905975" y="3119089"/>
                  <a:chExt cx="72580" cy="39510"/>
                </a:xfrm>
                <a:solidFill>
                  <a:srgbClr val="1D120C"/>
                </a:solidFill>
              </p:grpSpPr>
              <p:grpSp>
                <p:nvGrpSpPr>
                  <p:cNvPr id="910" name="Graphic 1">
                    <a:extLst>
                      <a:ext uri="{FF2B5EF4-FFF2-40B4-BE49-F238E27FC236}">
                        <a16:creationId xmlns:a16="http://schemas.microsoft.com/office/drawing/2014/main" id="{1FF9610B-AD2E-4127-AA68-4B76F7271DE8}"/>
                      </a:ext>
                    </a:extLst>
                  </p:cNvPr>
                  <p:cNvGrpSpPr/>
                  <p:nvPr/>
                </p:nvGrpSpPr>
                <p:grpSpPr>
                  <a:xfrm>
                    <a:off x="5963887" y="3140106"/>
                    <a:ext cx="8665" cy="6876"/>
                    <a:chOff x="5963887" y="3140106"/>
                    <a:chExt cx="8665" cy="6876"/>
                  </a:xfrm>
                  <a:solidFill>
                    <a:srgbClr val="1D120C"/>
                  </a:solidFill>
                </p:grpSpPr>
                <p:sp>
                  <p:nvSpPr>
                    <p:cNvPr id="938" name="Freeform: Shape 937">
                      <a:extLst>
                        <a:ext uri="{FF2B5EF4-FFF2-40B4-BE49-F238E27FC236}">
                          <a16:creationId xmlns:a16="http://schemas.microsoft.com/office/drawing/2014/main" id="{C29C6D83-7D25-41C7-A779-C0768B0016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740" y="3140444"/>
                      <a:ext cx="5862" cy="6538"/>
                    </a:xfrm>
                    <a:custGeom>
                      <a:avLst/>
                      <a:gdLst>
                        <a:gd name="connsiteX0" fmla="*/ 3386 w 5862"/>
                        <a:gd name="connsiteY0" fmla="*/ 43 h 6538"/>
                        <a:gd name="connsiteX1" fmla="*/ 1576 w 5862"/>
                        <a:gd name="connsiteY1" fmla="*/ 1377 h 6538"/>
                        <a:gd name="connsiteX2" fmla="*/ 719 w 5862"/>
                        <a:gd name="connsiteY2" fmla="*/ 3472 h 6538"/>
                        <a:gd name="connsiteX3" fmla="*/ 1005 w 5862"/>
                        <a:gd name="connsiteY3" fmla="*/ 5473 h 6538"/>
                        <a:gd name="connsiteX4" fmla="*/ 2719 w 5862"/>
                        <a:gd name="connsiteY4" fmla="*/ 5473 h 6538"/>
                        <a:gd name="connsiteX5" fmla="*/ 5196 w 5862"/>
                        <a:gd name="connsiteY5" fmla="*/ 2139 h 6538"/>
                        <a:gd name="connsiteX6" fmla="*/ 4434 w 5862"/>
                        <a:gd name="connsiteY6" fmla="*/ 424 h 6538"/>
                        <a:gd name="connsiteX7" fmla="*/ 2148 w 5862"/>
                        <a:gd name="connsiteY7" fmla="*/ 710 h 6538"/>
                        <a:gd name="connsiteX8" fmla="*/ 4529 w 5862"/>
                        <a:gd name="connsiteY8" fmla="*/ 43 h 6538"/>
                        <a:gd name="connsiteX9" fmla="*/ 5862 w 5862"/>
                        <a:gd name="connsiteY9" fmla="*/ 2139 h 6538"/>
                        <a:gd name="connsiteX10" fmla="*/ 3195 w 5862"/>
                        <a:gd name="connsiteY10" fmla="*/ 6235 h 6538"/>
                        <a:gd name="connsiteX11" fmla="*/ 2529 w 5862"/>
                        <a:gd name="connsiteY11" fmla="*/ 6425 h 6538"/>
                        <a:gd name="connsiteX12" fmla="*/ 1862 w 5862"/>
                        <a:gd name="connsiteY12" fmla="*/ 6520 h 6538"/>
                        <a:gd name="connsiteX13" fmla="*/ 433 w 5862"/>
                        <a:gd name="connsiteY13" fmla="*/ 5949 h 6538"/>
                        <a:gd name="connsiteX14" fmla="*/ 147 w 5862"/>
                        <a:gd name="connsiteY14" fmla="*/ 3377 h 6538"/>
                        <a:gd name="connsiteX15" fmla="*/ 1195 w 5862"/>
                        <a:gd name="connsiteY15" fmla="*/ 1186 h 6538"/>
                        <a:gd name="connsiteX16" fmla="*/ 3386 w 5862"/>
                        <a:gd name="connsiteY16" fmla="*/ 43 h 65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5862" h="6538">
                          <a:moveTo>
                            <a:pt x="3386" y="43"/>
                          </a:moveTo>
                          <a:cubicBezTo>
                            <a:pt x="2529" y="234"/>
                            <a:pt x="1957" y="805"/>
                            <a:pt x="1576" y="1377"/>
                          </a:cubicBezTo>
                          <a:cubicBezTo>
                            <a:pt x="1100" y="2044"/>
                            <a:pt x="909" y="2806"/>
                            <a:pt x="719" y="3472"/>
                          </a:cubicBezTo>
                          <a:cubicBezTo>
                            <a:pt x="624" y="4139"/>
                            <a:pt x="624" y="4996"/>
                            <a:pt x="1005" y="5473"/>
                          </a:cubicBezTo>
                          <a:cubicBezTo>
                            <a:pt x="1386" y="5949"/>
                            <a:pt x="2052" y="5758"/>
                            <a:pt x="2719" y="5473"/>
                          </a:cubicBezTo>
                          <a:cubicBezTo>
                            <a:pt x="4148" y="4901"/>
                            <a:pt x="5005" y="3568"/>
                            <a:pt x="5196" y="2139"/>
                          </a:cubicBezTo>
                          <a:cubicBezTo>
                            <a:pt x="5291" y="1472"/>
                            <a:pt x="5100" y="615"/>
                            <a:pt x="4434" y="424"/>
                          </a:cubicBezTo>
                          <a:cubicBezTo>
                            <a:pt x="3767" y="139"/>
                            <a:pt x="2910" y="424"/>
                            <a:pt x="2148" y="710"/>
                          </a:cubicBezTo>
                          <a:cubicBezTo>
                            <a:pt x="2814" y="329"/>
                            <a:pt x="3576" y="-147"/>
                            <a:pt x="4529" y="43"/>
                          </a:cubicBezTo>
                          <a:cubicBezTo>
                            <a:pt x="5482" y="329"/>
                            <a:pt x="5862" y="1377"/>
                            <a:pt x="5862" y="2139"/>
                          </a:cubicBezTo>
                          <a:cubicBezTo>
                            <a:pt x="5862" y="3853"/>
                            <a:pt x="4815" y="5473"/>
                            <a:pt x="3195" y="6235"/>
                          </a:cubicBezTo>
                          <a:cubicBezTo>
                            <a:pt x="3005" y="6330"/>
                            <a:pt x="2814" y="6425"/>
                            <a:pt x="2529" y="6425"/>
                          </a:cubicBezTo>
                          <a:cubicBezTo>
                            <a:pt x="2338" y="6520"/>
                            <a:pt x="2052" y="6520"/>
                            <a:pt x="1862" y="6520"/>
                          </a:cubicBezTo>
                          <a:cubicBezTo>
                            <a:pt x="1386" y="6616"/>
                            <a:pt x="814" y="6330"/>
                            <a:pt x="433" y="5949"/>
                          </a:cubicBezTo>
                          <a:cubicBezTo>
                            <a:pt x="-138" y="5092"/>
                            <a:pt x="-43" y="4234"/>
                            <a:pt x="147" y="3377"/>
                          </a:cubicBezTo>
                          <a:cubicBezTo>
                            <a:pt x="338" y="2615"/>
                            <a:pt x="719" y="1853"/>
                            <a:pt x="1195" y="1186"/>
                          </a:cubicBezTo>
                          <a:cubicBezTo>
                            <a:pt x="1767" y="520"/>
                            <a:pt x="2529" y="-52"/>
                            <a:pt x="3386" y="43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9" name="Freeform: Shape 938">
                      <a:extLst>
                        <a:ext uri="{FF2B5EF4-FFF2-40B4-BE49-F238E27FC236}">
                          <a16:creationId xmlns:a16="http://schemas.microsoft.com/office/drawing/2014/main" id="{40CACB5C-24E3-481A-886A-496BA66746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3887" y="3141232"/>
                      <a:ext cx="2649" cy="3255"/>
                    </a:xfrm>
                    <a:custGeom>
                      <a:avLst/>
                      <a:gdLst>
                        <a:gd name="connsiteX0" fmla="*/ 0 w 2649"/>
                        <a:gd name="connsiteY0" fmla="*/ 1350 h 3255"/>
                        <a:gd name="connsiteX1" fmla="*/ 857 w 2649"/>
                        <a:gd name="connsiteY1" fmla="*/ 112 h 3255"/>
                        <a:gd name="connsiteX2" fmla="*/ 2476 w 2649"/>
                        <a:gd name="connsiteY2" fmla="*/ 684 h 3255"/>
                        <a:gd name="connsiteX3" fmla="*/ 2381 w 2649"/>
                        <a:gd name="connsiteY3" fmla="*/ 2303 h 3255"/>
                        <a:gd name="connsiteX4" fmla="*/ 1238 w 2649"/>
                        <a:gd name="connsiteY4" fmla="*/ 3255 h 3255"/>
                        <a:gd name="connsiteX5" fmla="*/ 1715 w 2649"/>
                        <a:gd name="connsiteY5" fmla="*/ 2017 h 3255"/>
                        <a:gd name="connsiteX6" fmla="*/ 1715 w 2649"/>
                        <a:gd name="connsiteY6" fmla="*/ 1065 h 3255"/>
                        <a:gd name="connsiteX7" fmla="*/ 1048 w 2649"/>
                        <a:gd name="connsiteY7" fmla="*/ 684 h 3255"/>
                        <a:gd name="connsiteX8" fmla="*/ 0 w 2649"/>
                        <a:gd name="connsiteY8" fmla="*/ 1350 h 3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649" h="3255">
                          <a:moveTo>
                            <a:pt x="0" y="1350"/>
                          </a:moveTo>
                          <a:cubicBezTo>
                            <a:pt x="0" y="874"/>
                            <a:pt x="286" y="398"/>
                            <a:pt x="857" y="112"/>
                          </a:cubicBezTo>
                          <a:cubicBezTo>
                            <a:pt x="1429" y="-174"/>
                            <a:pt x="2191" y="112"/>
                            <a:pt x="2476" y="684"/>
                          </a:cubicBezTo>
                          <a:cubicBezTo>
                            <a:pt x="2762" y="1255"/>
                            <a:pt x="2667" y="1827"/>
                            <a:pt x="2381" y="2303"/>
                          </a:cubicBezTo>
                          <a:cubicBezTo>
                            <a:pt x="2095" y="2779"/>
                            <a:pt x="1715" y="3065"/>
                            <a:pt x="1238" y="3255"/>
                          </a:cubicBezTo>
                          <a:cubicBezTo>
                            <a:pt x="1429" y="2779"/>
                            <a:pt x="1619" y="2398"/>
                            <a:pt x="1715" y="2017"/>
                          </a:cubicBezTo>
                          <a:cubicBezTo>
                            <a:pt x="1810" y="1636"/>
                            <a:pt x="1810" y="1255"/>
                            <a:pt x="1715" y="1065"/>
                          </a:cubicBezTo>
                          <a:cubicBezTo>
                            <a:pt x="1619" y="779"/>
                            <a:pt x="1333" y="684"/>
                            <a:pt x="1048" y="684"/>
                          </a:cubicBezTo>
                          <a:cubicBezTo>
                            <a:pt x="667" y="684"/>
                            <a:pt x="381" y="969"/>
                            <a:pt x="0" y="135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0" name="Freeform: Shape 939">
                      <a:extLst>
                        <a:ext uri="{FF2B5EF4-FFF2-40B4-BE49-F238E27FC236}">
                          <a16:creationId xmlns:a16="http://schemas.microsoft.com/office/drawing/2014/main" id="{E36B72E3-7041-4587-A474-659D36DB2B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840" y="3143463"/>
                      <a:ext cx="3712" cy="1786"/>
                    </a:xfrm>
                    <a:custGeom>
                      <a:avLst/>
                      <a:gdLst>
                        <a:gd name="connsiteX0" fmla="*/ 3429 w 3712"/>
                        <a:gd name="connsiteY0" fmla="*/ 1787 h 1786"/>
                        <a:gd name="connsiteX1" fmla="*/ 3048 w 3712"/>
                        <a:gd name="connsiteY1" fmla="*/ 834 h 1786"/>
                        <a:gd name="connsiteX2" fmla="*/ 2191 w 3712"/>
                        <a:gd name="connsiteY2" fmla="*/ 834 h 1786"/>
                        <a:gd name="connsiteX3" fmla="*/ 0 w 3712"/>
                        <a:gd name="connsiteY3" fmla="*/ 1787 h 1786"/>
                        <a:gd name="connsiteX4" fmla="*/ 762 w 3712"/>
                        <a:gd name="connsiteY4" fmla="*/ 739 h 1786"/>
                        <a:gd name="connsiteX5" fmla="*/ 2000 w 3712"/>
                        <a:gd name="connsiteY5" fmla="*/ 72 h 1786"/>
                        <a:gd name="connsiteX6" fmla="*/ 3524 w 3712"/>
                        <a:gd name="connsiteY6" fmla="*/ 453 h 1786"/>
                        <a:gd name="connsiteX7" fmla="*/ 3429 w 3712"/>
                        <a:gd name="connsiteY7" fmla="*/ 1787 h 1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12" h="1786">
                          <a:moveTo>
                            <a:pt x="3429" y="1787"/>
                          </a:moveTo>
                          <a:cubicBezTo>
                            <a:pt x="3334" y="1406"/>
                            <a:pt x="3239" y="929"/>
                            <a:pt x="3048" y="834"/>
                          </a:cubicBezTo>
                          <a:cubicBezTo>
                            <a:pt x="2857" y="739"/>
                            <a:pt x="2572" y="739"/>
                            <a:pt x="2191" y="834"/>
                          </a:cubicBezTo>
                          <a:cubicBezTo>
                            <a:pt x="1524" y="1025"/>
                            <a:pt x="762" y="1310"/>
                            <a:pt x="0" y="1787"/>
                          </a:cubicBezTo>
                          <a:cubicBezTo>
                            <a:pt x="95" y="1310"/>
                            <a:pt x="381" y="1025"/>
                            <a:pt x="762" y="739"/>
                          </a:cubicBezTo>
                          <a:cubicBezTo>
                            <a:pt x="1143" y="453"/>
                            <a:pt x="1524" y="263"/>
                            <a:pt x="2000" y="72"/>
                          </a:cubicBezTo>
                          <a:cubicBezTo>
                            <a:pt x="2381" y="-23"/>
                            <a:pt x="3143" y="-118"/>
                            <a:pt x="3524" y="453"/>
                          </a:cubicBezTo>
                          <a:cubicBezTo>
                            <a:pt x="3905" y="929"/>
                            <a:pt x="3619" y="1406"/>
                            <a:pt x="3429" y="1787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1" name="Freeform: Shape 940">
                      <a:extLst>
                        <a:ext uri="{FF2B5EF4-FFF2-40B4-BE49-F238E27FC236}">
                          <a16:creationId xmlns:a16="http://schemas.microsoft.com/office/drawing/2014/main" id="{BBCE7D90-D7E8-481E-9D23-5159D6306C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551" y="3140106"/>
                      <a:ext cx="1908" cy="3047"/>
                    </a:xfrm>
                    <a:custGeom>
                      <a:avLst/>
                      <a:gdLst>
                        <a:gd name="connsiteX0" fmla="*/ 99 w 1908"/>
                        <a:gd name="connsiteY0" fmla="*/ 3048 h 3047"/>
                        <a:gd name="connsiteX1" fmla="*/ 290 w 1908"/>
                        <a:gd name="connsiteY1" fmla="*/ 1143 h 3047"/>
                        <a:gd name="connsiteX2" fmla="*/ 956 w 1908"/>
                        <a:gd name="connsiteY2" fmla="*/ 381 h 3047"/>
                        <a:gd name="connsiteX3" fmla="*/ 1909 w 1908"/>
                        <a:gd name="connsiteY3" fmla="*/ 0 h 3047"/>
                        <a:gd name="connsiteX4" fmla="*/ 1052 w 1908"/>
                        <a:gd name="connsiteY4" fmla="*/ 1524 h 3047"/>
                        <a:gd name="connsiteX5" fmla="*/ 99 w 1908"/>
                        <a:gd name="connsiteY5" fmla="*/ 3048 h 3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08" h="3047">
                          <a:moveTo>
                            <a:pt x="99" y="3048"/>
                          </a:moveTo>
                          <a:cubicBezTo>
                            <a:pt x="-91" y="2381"/>
                            <a:pt x="4" y="1714"/>
                            <a:pt x="290" y="1143"/>
                          </a:cubicBezTo>
                          <a:cubicBezTo>
                            <a:pt x="480" y="857"/>
                            <a:pt x="671" y="571"/>
                            <a:pt x="956" y="381"/>
                          </a:cubicBezTo>
                          <a:cubicBezTo>
                            <a:pt x="1242" y="190"/>
                            <a:pt x="1528" y="0"/>
                            <a:pt x="1909" y="0"/>
                          </a:cubicBezTo>
                          <a:cubicBezTo>
                            <a:pt x="1528" y="571"/>
                            <a:pt x="1337" y="1048"/>
                            <a:pt x="1052" y="1524"/>
                          </a:cubicBezTo>
                          <a:cubicBezTo>
                            <a:pt x="766" y="2000"/>
                            <a:pt x="575" y="2477"/>
                            <a:pt x="99" y="304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11" name="Graphic 1">
                    <a:extLst>
                      <a:ext uri="{FF2B5EF4-FFF2-40B4-BE49-F238E27FC236}">
                        <a16:creationId xmlns:a16="http://schemas.microsoft.com/office/drawing/2014/main" id="{FD147F89-8A2E-4CC5-9B80-BB6B9D8FC683}"/>
                      </a:ext>
                    </a:extLst>
                  </p:cNvPr>
                  <p:cNvGrpSpPr/>
                  <p:nvPr/>
                </p:nvGrpSpPr>
                <p:grpSpPr>
                  <a:xfrm>
                    <a:off x="5958839" y="3149917"/>
                    <a:ext cx="16859" cy="7659"/>
                    <a:chOff x="5958839" y="3149917"/>
                    <a:chExt cx="16859" cy="7659"/>
                  </a:xfrm>
                  <a:solidFill>
                    <a:srgbClr val="1D120C"/>
                  </a:solidFill>
                </p:grpSpPr>
                <p:sp>
                  <p:nvSpPr>
                    <p:cNvPr id="931" name="Freeform: Shape 930">
                      <a:extLst>
                        <a:ext uri="{FF2B5EF4-FFF2-40B4-BE49-F238E27FC236}">
                          <a16:creationId xmlns:a16="http://schemas.microsoft.com/office/drawing/2014/main" id="{80496648-AC0B-4363-A911-05A4B14DD2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8839" y="3151536"/>
                      <a:ext cx="16859" cy="4609"/>
                    </a:xfrm>
                    <a:custGeom>
                      <a:avLst/>
                      <a:gdLst>
                        <a:gd name="connsiteX0" fmla="*/ 4572 w 16859"/>
                        <a:gd name="connsiteY0" fmla="*/ 2477 h 4609"/>
                        <a:gd name="connsiteX1" fmla="*/ 7239 w 16859"/>
                        <a:gd name="connsiteY1" fmla="*/ 1048 h 4609"/>
                        <a:gd name="connsiteX2" fmla="*/ 10382 w 16859"/>
                        <a:gd name="connsiteY2" fmla="*/ 762 h 4609"/>
                        <a:gd name="connsiteX3" fmla="*/ 16574 w 16859"/>
                        <a:gd name="connsiteY3" fmla="*/ 1715 h 4609"/>
                        <a:gd name="connsiteX4" fmla="*/ 16859 w 16859"/>
                        <a:gd name="connsiteY4" fmla="*/ 2096 h 4609"/>
                        <a:gd name="connsiteX5" fmla="*/ 16764 w 16859"/>
                        <a:gd name="connsiteY5" fmla="*/ 2191 h 4609"/>
                        <a:gd name="connsiteX6" fmla="*/ 12859 w 16859"/>
                        <a:gd name="connsiteY6" fmla="*/ 4096 h 4609"/>
                        <a:gd name="connsiteX7" fmla="*/ 8573 w 16859"/>
                        <a:gd name="connsiteY7" fmla="*/ 4191 h 4609"/>
                        <a:gd name="connsiteX8" fmla="*/ 4477 w 16859"/>
                        <a:gd name="connsiteY8" fmla="*/ 3429 h 4609"/>
                        <a:gd name="connsiteX9" fmla="*/ 572 w 16859"/>
                        <a:gd name="connsiteY9" fmla="*/ 4572 h 4609"/>
                        <a:gd name="connsiteX10" fmla="*/ 572 w 16859"/>
                        <a:gd name="connsiteY10" fmla="*/ 4572 h 4609"/>
                        <a:gd name="connsiteX11" fmla="*/ 191 w 16859"/>
                        <a:gd name="connsiteY11" fmla="*/ 4382 h 4609"/>
                        <a:gd name="connsiteX12" fmla="*/ 191 w 16859"/>
                        <a:gd name="connsiteY12" fmla="*/ 4191 h 4609"/>
                        <a:gd name="connsiteX13" fmla="*/ 0 w 16859"/>
                        <a:gd name="connsiteY13" fmla="*/ 190 h 4609"/>
                        <a:gd name="connsiteX14" fmla="*/ 0 w 16859"/>
                        <a:gd name="connsiteY14" fmla="*/ 190 h 4609"/>
                        <a:gd name="connsiteX15" fmla="*/ 191 w 16859"/>
                        <a:gd name="connsiteY15" fmla="*/ 0 h 4609"/>
                        <a:gd name="connsiteX16" fmla="*/ 286 w 16859"/>
                        <a:gd name="connsiteY16" fmla="*/ 0 h 4609"/>
                        <a:gd name="connsiteX17" fmla="*/ 2858 w 16859"/>
                        <a:gd name="connsiteY17" fmla="*/ 667 h 4609"/>
                        <a:gd name="connsiteX18" fmla="*/ 4001 w 16859"/>
                        <a:gd name="connsiteY18" fmla="*/ 1334 h 4609"/>
                        <a:gd name="connsiteX19" fmla="*/ 4572 w 16859"/>
                        <a:gd name="connsiteY19" fmla="*/ 2477 h 4609"/>
                        <a:gd name="connsiteX20" fmla="*/ 4572 w 16859"/>
                        <a:gd name="connsiteY20" fmla="*/ 2477 h 4609"/>
                        <a:gd name="connsiteX21" fmla="*/ 3905 w 16859"/>
                        <a:gd name="connsiteY21" fmla="*/ 1524 h 4609"/>
                        <a:gd name="connsiteX22" fmla="*/ 2762 w 16859"/>
                        <a:gd name="connsiteY22" fmla="*/ 952 h 4609"/>
                        <a:gd name="connsiteX23" fmla="*/ 191 w 16859"/>
                        <a:gd name="connsiteY23" fmla="*/ 476 h 4609"/>
                        <a:gd name="connsiteX24" fmla="*/ 476 w 16859"/>
                        <a:gd name="connsiteY24" fmla="*/ 190 h 4609"/>
                        <a:gd name="connsiteX25" fmla="*/ 857 w 16859"/>
                        <a:gd name="connsiteY25" fmla="*/ 4382 h 4609"/>
                        <a:gd name="connsiteX26" fmla="*/ 476 w 16859"/>
                        <a:gd name="connsiteY26" fmla="*/ 4001 h 4609"/>
                        <a:gd name="connsiteX27" fmla="*/ 4572 w 16859"/>
                        <a:gd name="connsiteY27" fmla="*/ 2667 h 4609"/>
                        <a:gd name="connsiteX28" fmla="*/ 8763 w 16859"/>
                        <a:gd name="connsiteY28" fmla="*/ 3334 h 4609"/>
                        <a:gd name="connsiteX29" fmla="*/ 12954 w 16859"/>
                        <a:gd name="connsiteY29" fmla="*/ 3239 h 4609"/>
                        <a:gd name="connsiteX30" fmla="*/ 16383 w 16859"/>
                        <a:gd name="connsiteY30" fmla="*/ 1715 h 4609"/>
                        <a:gd name="connsiteX31" fmla="*/ 16574 w 16859"/>
                        <a:gd name="connsiteY31" fmla="*/ 2191 h 4609"/>
                        <a:gd name="connsiteX32" fmla="*/ 10573 w 16859"/>
                        <a:gd name="connsiteY32" fmla="*/ 1048 h 4609"/>
                        <a:gd name="connsiteX33" fmla="*/ 7334 w 16859"/>
                        <a:gd name="connsiteY33" fmla="*/ 1238 h 4609"/>
                        <a:gd name="connsiteX34" fmla="*/ 4572 w 16859"/>
                        <a:gd name="connsiteY34" fmla="*/ 2477 h 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16859" h="4609">
                          <a:moveTo>
                            <a:pt x="4572" y="2477"/>
                          </a:moveTo>
                          <a:cubicBezTo>
                            <a:pt x="5239" y="1715"/>
                            <a:pt x="6286" y="1238"/>
                            <a:pt x="7239" y="1048"/>
                          </a:cubicBezTo>
                          <a:cubicBezTo>
                            <a:pt x="8287" y="762"/>
                            <a:pt x="9335" y="762"/>
                            <a:pt x="10382" y="762"/>
                          </a:cubicBezTo>
                          <a:cubicBezTo>
                            <a:pt x="12478" y="857"/>
                            <a:pt x="14573" y="1143"/>
                            <a:pt x="16574" y="1715"/>
                          </a:cubicBezTo>
                          <a:cubicBezTo>
                            <a:pt x="16764" y="1810"/>
                            <a:pt x="16859" y="2000"/>
                            <a:pt x="16859" y="2096"/>
                          </a:cubicBezTo>
                          <a:cubicBezTo>
                            <a:pt x="16859" y="2096"/>
                            <a:pt x="16859" y="2191"/>
                            <a:pt x="16764" y="2191"/>
                          </a:cubicBezTo>
                          <a:cubicBezTo>
                            <a:pt x="15811" y="3524"/>
                            <a:pt x="14192" y="3905"/>
                            <a:pt x="12859" y="4096"/>
                          </a:cubicBezTo>
                          <a:cubicBezTo>
                            <a:pt x="11430" y="4286"/>
                            <a:pt x="10001" y="4286"/>
                            <a:pt x="8573" y="4191"/>
                          </a:cubicBezTo>
                          <a:cubicBezTo>
                            <a:pt x="7049" y="4191"/>
                            <a:pt x="5715" y="3239"/>
                            <a:pt x="4477" y="3429"/>
                          </a:cubicBezTo>
                          <a:cubicBezTo>
                            <a:pt x="3143" y="3620"/>
                            <a:pt x="1810" y="4096"/>
                            <a:pt x="572" y="4572"/>
                          </a:cubicBezTo>
                          <a:lnTo>
                            <a:pt x="572" y="4572"/>
                          </a:lnTo>
                          <a:cubicBezTo>
                            <a:pt x="381" y="4667"/>
                            <a:pt x="191" y="4572"/>
                            <a:pt x="191" y="4382"/>
                          </a:cubicBezTo>
                          <a:cubicBezTo>
                            <a:pt x="191" y="4286"/>
                            <a:pt x="191" y="4286"/>
                            <a:pt x="191" y="4191"/>
                          </a:cubicBezTo>
                          <a:cubicBezTo>
                            <a:pt x="572" y="2953"/>
                            <a:pt x="286" y="1524"/>
                            <a:pt x="0" y="190"/>
                          </a:cubicBezTo>
                          <a:lnTo>
                            <a:pt x="0" y="190"/>
                          </a:lnTo>
                          <a:cubicBezTo>
                            <a:pt x="0" y="95"/>
                            <a:pt x="95" y="0"/>
                            <a:pt x="191" y="0"/>
                          </a:cubicBezTo>
                          <a:cubicBezTo>
                            <a:pt x="191" y="0"/>
                            <a:pt x="286" y="0"/>
                            <a:pt x="286" y="0"/>
                          </a:cubicBezTo>
                          <a:cubicBezTo>
                            <a:pt x="1143" y="190"/>
                            <a:pt x="2000" y="381"/>
                            <a:pt x="2858" y="667"/>
                          </a:cubicBezTo>
                          <a:cubicBezTo>
                            <a:pt x="3239" y="857"/>
                            <a:pt x="3715" y="1048"/>
                            <a:pt x="4001" y="1334"/>
                          </a:cubicBezTo>
                          <a:cubicBezTo>
                            <a:pt x="4286" y="1619"/>
                            <a:pt x="4572" y="2000"/>
                            <a:pt x="4572" y="2477"/>
                          </a:cubicBezTo>
                          <a:close/>
                          <a:moveTo>
                            <a:pt x="4572" y="2477"/>
                          </a:moveTo>
                          <a:cubicBezTo>
                            <a:pt x="4572" y="2000"/>
                            <a:pt x="4191" y="1715"/>
                            <a:pt x="3905" y="1524"/>
                          </a:cubicBezTo>
                          <a:cubicBezTo>
                            <a:pt x="3524" y="1238"/>
                            <a:pt x="3143" y="1048"/>
                            <a:pt x="2762" y="952"/>
                          </a:cubicBezTo>
                          <a:cubicBezTo>
                            <a:pt x="1905" y="667"/>
                            <a:pt x="1048" y="571"/>
                            <a:pt x="191" y="476"/>
                          </a:cubicBezTo>
                          <a:lnTo>
                            <a:pt x="476" y="190"/>
                          </a:lnTo>
                          <a:cubicBezTo>
                            <a:pt x="762" y="1524"/>
                            <a:pt x="1143" y="2953"/>
                            <a:pt x="857" y="4382"/>
                          </a:cubicBezTo>
                          <a:lnTo>
                            <a:pt x="476" y="4001"/>
                          </a:lnTo>
                          <a:cubicBezTo>
                            <a:pt x="1810" y="3429"/>
                            <a:pt x="3048" y="2953"/>
                            <a:pt x="4572" y="2667"/>
                          </a:cubicBezTo>
                          <a:cubicBezTo>
                            <a:pt x="6191" y="2477"/>
                            <a:pt x="7430" y="3429"/>
                            <a:pt x="8763" y="3334"/>
                          </a:cubicBezTo>
                          <a:cubicBezTo>
                            <a:pt x="10192" y="3334"/>
                            <a:pt x="11525" y="3429"/>
                            <a:pt x="12954" y="3239"/>
                          </a:cubicBezTo>
                          <a:cubicBezTo>
                            <a:pt x="14288" y="3048"/>
                            <a:pt x="15716" y="2667"/>
                            <a:pt x="16383" y="1715"/>
                          </a:cubicBezTo>
                          <a:lnTo>
                            <a:pt x="16574" y="2191"/>
                          </a:lnTo>
                          <a:cubicBezTo>
                            <a:pt x="14669" y="1619"/>
                            <a:pt x="12573" y="1238"/>
                            <a:pt x="10573" y="1048"/>
                          </a:cubicBezTo>
                          <a:cubicBezTo>
                            <a:pt x="9335" y="1143"/>
                            <a:pt x="8287" y="1143"/>
                            <a:pt x="7334" y="1238"/>
                          </a:cubicBezTo>
                          <a:cubicBezTo>
                            <a:pt x="6286" y="1429"/>
                            <a:pt x="5334" y="1810"/>
                            <a:pt x="4572" y="2477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2" name="Freeform: Shape 931">
                      <a:extLst>
                        <a:ext uri="{FF2B5EF4-FFF2-40B4-BE49-F238E27FC236}">
                          <a16:creationId xmlns:a16="http://schemas.microsoft.com/office/drawing/2014/main" id="{90614B2A-5B3D-4A11-800F-10EA3353A6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149" y="3149917"/>
                      <a:ext cx="8358" cy="4476"/>
                    </a:xfrm>
                    <a:custGeom>
                      <a:avLst/>
                      <a:gdLst>
                        <a:gd name="connsiteX0" fmla="*/ 3405 w 8358"/>
                        <a:gd name="connsiteY0" fmla="*/ 4477 h 4476"/>
                        <a:gd name="connsiteX1" fmla="*/ 71 w 8358"/>
                        <a:gd name="connsiteY1" fmla="*/ 857 h 4476"/>
                        <a:gd name="connsiteX2" fmla="*/ 71 w 8358"/>
                        <a:gd name="connsiteY2" fmla="*/ 476 h 4476"/>
                        <a:gd name="connsiteX3" fmla="*/ 357 w 8358"/>
                        <a:gd name="connsiteY3" fmla="*/ 476 h 4476"/>
                        <a:gd name="connsiteX4" fmla="*/ 357 w 8358"/>
                        <a:gd name="connsiteY4" fmla="*/ 476 h 4476"/>
                        <a:gd name="connsiteX5" fmla="*/ 2929 w 8358"/>
                        <a:gd name="connsiteY5" fmla="*/ 1143 h 4476"/>
                        <a:gd name="connsiteX6" fmla="*/ 2929 w 8358"/>
                        <a:gd name="connsiteY6" fmla="*/ 1143 h 4476"/>
                        <a:gd name="connsiteX7" fmla="*/ 2453 w 8358"/>
                        <a:gd name="connsiteY7" fmla="*/ 1524 h 4476"/>
                        <a:gd name="connsiteX8" fmla="*/ 2548 w 8358"/>
                        <a:gd name="connsiteY8" fmla="*/ 857 h 4476"/>
                        <a:gd name="connsiteX9" fmla="*/ 2643 w 8358"/>
                        <a:gd name="connsiteY9" fmla="*/ 381 h 4476"/>
                        <a:gd name="connsiteX10" fmla="*/ 2643 w 8358"/>
                        <a:gd name="connsiteY10" fmla="*/ 286 h 4476"/>
                        <a:gd name="connsiteX11" fmla="*/ 2929 w 8358"/>
                        <a:gd name="connsiteY11" fmla="*/ 0 h 4476"/>
                        <a:gd name="connsiteX12" fmla="*/ 3119 w 8358"/>
                        <a:gd name="connsiteY12" fmla="*/ 0 h 4476"/>
                        <a:gd name="connsiteX13" fmla="*/ 3881 w 8358"/>
                        <a:gd name="connsiteY13" fmla="*/ 667 h 4476"/>
                        <a:gd name="connsiteX14" fmla="*/ 4072 w 8358"/>
                        <a:gd name="connsiteY14" fmla="*/ 857 h 4476"/>
                        <a:gd name="connsiteX15" fmla="*/ 4453 w 8358"/>
                        <a:gd name="connsiteY15" fmla="*/ 1238 h 4476"/>
                        <a:gd name="connsiteX16" fmla="*/ 4834 w 8358"/>
                        <a:gd name="connsiteY16" fmla="*/ 1619 h 4476"/>
                        <a:gd name="connsiteX17" fmla="*/ 5596 w 8358"/>
                        <a:gd name="connsiteY17" fmla="*/ 1429 h 4476"/>
                        <a:gd name="connsiteX18" fmla="*/ 5786 w 8358"/>
                        <a:gd name="connsiteY18" fmla="*/ 1429 h 4476"/>
                        <a:gd name="connsiteX19" fmla="*/ 5882 w 8358"/>
                        <a:gd name="connsiteY19" fmla="*/ 1524 h 4476"/>
                        <a:gd name="connsiteX20" fmla="*/ 6072 w 8358"/>
                        <a:gd name="connsiteY20" fmla="*/ 1619 h 4476"/>
                        <a:gd name="connsiteX21" fmla="*/ 6358 w 8358"/>
                        <a:gd name="connsiteY21" fmla="*/ 1905 h 4476"/>
                        <a:gd name="connsiteX22" fmla="*/ 6929 w 8358"/>
                        <a:gd name="connsiteY22" fmla="*/ 2477 h 4476"/>
                        <a:gd name="connsiteX23" fmla="*/ 8358 w 8358"/>
                        <a:gd name="connsiteY23" fmla="*/ 3239 h 4476"/>
                        <a:gd name="connsiteX24" fmla="*/ 6834 w 8358"/>
                        <a:gd name="connsiteY24" fmla="*/ 2667 h 4476"/>
                        <a:gd name="connsiteX25" fmla="*/ 6167 w 8358"/>
                        <a:gd name="connsiteY25" fmla="*/ 2191 h 4476"/>
                        <a:gd name="connsiteX26" fmla="*/ 5882 w 8358"/>
                        <a:gd name="connsiteY26" fmla="*/ 2000 h 4476"/>
                        <a:gd name="connsiteX27" fmla="*/ 5786 w 8358"/>
                        <a:gd name="connsiteY27" fmla="*/ 1905 h 4476"/>
                        <a:gd name="connsiteX28" fmla="*/ 5691 w 8358"/>
                        <a:gd name="connsiteY28" fmla="*/ 1905 h 4476"/>
                        <a:gd name="connsiteX29" fmla="*/ 5691 w 8358"/>
                        <a:gd name="connsiteY29" fmla="*/ 1905 h 4476"/>
                        <a:gd name="connsiteX30" fmla="*/ 4929 w 8358"/>
                        <a:gd name="connsiteY30" fmla="*/ 2191 h 4476"/>
                        <a:gd name="connsiteX31" fmla="*/ 4548 w 8358"/>
                        <a:gd name="connsiteY31" fmla="*/ 2096 h 4476"/>
                        <a:gd name="connsiteX32" fmla="*/ 4358 w 8358"/>
                        <a:gd name="connsiteY32" fmla="*/ 1905 h 4476"/>
                        <a:gd name="connsiteX33" fmla="*/ 4072 w 8358"/>
                        <a:gd name="connsiteY33" fmla="*/ 1619 h 4476"/>
                        <a:gd name="connsiteX34" fmla="*/ 3881 w 8358"/>
                        <a:gd name="connsiteY34" fmla="*/ 1429 h 4476"/>
                        <a:gd name="connsiteX35" fmla="*/ 3500 w 8358"/>
                        <a:gd name="connsiteY35" fmla="*/ 1143 h 4476"/>
                        <a:gd name="connsiteX36" fmla="*/ 3024 w 8358"/>
                        <a:gd name="connsiteY36" fmla="*/ 762 h 4476"/>
                        <a:gd name="connsiteX37" fmla="*/ 3500 w 8358"/>
                        <a:gd name="connsiteY37" fmla="*/ 381 h 4476"/>
                        <a:gd name="connsiteX38" fmla="*/ 3500 w 8358"/>
                        <a:gd name="connsiteY38" fmla="*/ 1048 h 4476"/>
                        <a:gd name="connsiteX39" fmla="*/ 3500 w 8358"/>
                        <a:gd name="connsiteY39" fmla="*/ 1524 h 4476"/>
                        <a:gd name="connsiteX40" fmla="*/ 3215 w 8358"/>
                        <a:gd name="connsiteY40" fmla="*/ 1905 h 4476"/>
                        <a:gd name="connsiteX41" fmla="*/ 3119 w 8358"/>
                        <a:gd name="connsiteY41" fmla="*/ 1905 h 4476"/>
                        <a:gd name="connsiteX42" fmla="*/ 3119 w 8358"/>
                        <a:gd name="connsiteY42" fmla="*/ 1905 h 4476"/>
                        <a:gd name="connsiteX43" fmla="*/ 3119 w 8358"/>
                        <a:gd name="connsiteY43" fmla="*/ 1905 h 4476"/>
                        <a:gd name="connsiteX44" fmla="*/ 357 w 8358"/>
                        <a:gd name="connsiteY44" fmla="*/ 857 h 4476"/>
                        <a:gd name="connsiteX45" fmla="*/ 643 w 8358"/>
                        <a:gd name="connsiteY45" fmla="*/ 476 h 4476"/>
                        <a:gd name="connsiteX46" fmla="*/ 3405 w 8358"/>
                        <a:gd name="connsiteY46" fmla="*/ 4477 h 4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</a:cxnLst>
                      <a:rect l="l" t="t" r="r" b="b"/>
                      <a:pathLst>
                        <a:path w="8358" h="4476">
                          <a:moveTo>
                            <a:pt x="3405" y="4477"/>
                          </a:moveTo>
                          <a:cubicBezTo>
                            <a:pt x="2357" y="3143"/>
                            <a:pt x="1214" y="2096"/>
                            <a:pt x="71" y="857"/>
                          </a:cubicBezTo>
                          <a:cubicBezTo>
                            <a:pt x="-24" y="762"/>
                            <a:pt x="-24" y="572"/>
                            <a:pt x="71" y="476"/>
                          </a:cubicBezTo>
                          <a:cubicBezTo>
                            <a:pt x="167" y="381"/>
                            <a:pt x="262" y="381"/>
                            <a:pt x="357" y="476"/>
                          </a:cubicBezTo>
                          <a:lnTo>
                            <a:pt x="357" y="476"/>
                          </a:lnTo>
                          <a:cubicBezTo>
                            <a:pt x="1214" y="857"/>
                            <a:pt x="2072" y="1238"/>
                            <a:pt x="2929" y="1143"/>
                          </a:cubicBezTo>
                          <a:lnTo>
                            <a:pt x="2929" y="1143"/>
                          </a:lnTo>
                          <a:lnTo>
                            <a:pt x="2453" y="1524"/>
                          </a:lnTo>
                          <a:cubicBezTo>
                            <a:pt x="2453" y="1238"/>
                            <a:pt x="2548" y="1048"/>
                            <a:pt x="2548" y="857"/>
                          </a:cubicBezTo>
                          <a:cubicBezTo>
                            <a:pt x="2548" y="667"/>
                            <a:pt x="2643" y="572"/>
                            <a:pt x="2643" y="381"/>
                          </a:cubicBezTo>
                          <a:lnTo>
                            <a:pt x="2643" y="286"/>
                          </a:lnTo>
                          <a:cubicBezTo>
                            <a:pt x="2643" y="95"/>
                            <a:pt x="2738" y="0"/>
                            <a:pt x="2929" y="0"/>
                          </a:cubicBezTo>
                          <a:cubicBezTo>
                            <a:pt x="3024" y="0"/>
                            <a:pt x="3024" y="0"/>
                            <a:pt x="3119" y="0"/>
                          </a:cubicBezTo>
                          <a:cubicBezTo>
                            <a:pt x="3596" y="190"/>
                            <a:pt x="3691" y="476"/>
                            <a:pt x="3881" y="667"/>
                          </a:cubicBezTo>
                          <a:cubicBezTo>
                            <a:pt x="3977" y="762"/>
                            <a:pt x="4072" y="857"/>
                            <a:pt x="4072" y="857"/>
                          </a:cubicBezTo>
                          <a:cubicBezTo>
                            <a:pt x="4358" y="953"/>
                            <a:pt x="4358" y="1143"/>
                            <a:pt x="4453" y="1238"/>
                          </a:cubicBezTo>
                          <a:cubicBezTo>
                            <a:pt x="4643" y="1429"/>
                            <a:pt x="4834" y="1715"/>
                            <a:pt x="4834" y="1619"/>
                          </a:cubicBezTo>
                          <a:cubicBezTo>
                            <a:pt x="5024" y="1619"/>
                            <a:pt x="5215" y="1524"/>
                            <a:pt x="5596" y="1429"/>
                          </a:cubicBezTo>
                          <a:cubicBezTo>
                            <a:pt x="5596" y="1429"/>
                            <a:pt x="5786" y="1429"/>
                            <a:pt x="5786" y="1429"/>
                          </a:cubicBezTo>
                          <a:lnTo>
                            <a:pt x="5882" y="1524"/>
                          </a:lnTo>
                          <a:lnTo>
                            <a:pt x="6072" y="1619"/>
                          </a:lnTo>
                          <a:lnTo>
                            <a:pt x="6358" y="1905"/>
                          </a:lnTo>
                          <a:lnTo>
                            <a:pt x="6929" y="2477"/>
                          </a:lnTo>
                          <a:cubicBezTo>
                            <a:pt x="7310" y="2858"/>
                            <a:pt x="7787" y="3143"/>
                            <a:pt x="8358" y="3239"/>
                          </a:cubicBezTo>
                          <a:cubicBezTo>
                            <a:pt x="7787" y="3239"/>
                            <a:pt x="7310" y="2953"/>
                            <a:pt x="6834" y="2667"/>
                          </a:cubicBezTo>
                          <a:lnTo>
                            <a:pt x="6167" y="2191"/>
                          </a:lnTo>
                          <a:lnTo>
                            <a:pt x="5882" y="2000"/>
                          </a:lnTo>
                          <a:lnTo>
                            <a:pt x="5786" y="1905"/>
                          </a:lnTo>
                          <a:lnTo>
                            <a:pt x="5691" y="1905"/>
                          </a:lnTo>
                          <a:cubicBezTo>
                            <a:pt x="5691" y="1905"/>
                            <a:pt x="5786" y="1905"/>
                            <a:pt x="5691" y="1905"/>
                          </a:cubicBezTo>
                          <a:cubicBezTo>
                            <a:pt x="5501" y="2000"/>
                            <a:pt x="5310" y="2191"/>
                            <a:pt x="4929" y="2191"/>
                          </a:cubicBezTo>
                          <a:cubicBezTo>
                            <a:pt x="4834" y="2191"/>
                            <a:pt x="4739" y="2191"/>
                            <a:pt x="4548" y="2096"/>
                          </a:cubicBezTo>
                          <a:cubicBezTo>
                            <a:pt x="4453" y="2000"/>
                            <a:pt x="4358" y="2000"/>
                            <a:pt x="4358" y="1905"/>
                          </a:cubicBezTo>
                          <a:lnTo>
                            <a:pt x="4072" y="1619"/>
                          </a:lnTo>
                          <a:cubicBezTo>
                            <a:pt x="3977" y="1524"/>
                            <a:pt x="3881" y="1429"/>
                            <a:pt x="3881" y="1429"/>
                          </a:cubicBezTo>
                          <a:cubicBezTo>
                            <a:pt x="3691" y="1334"/>
                            <a:pt x="3596" y="1238"/>
                            <a:pt x="3500" y="1143"/>
                          </a:cubicBezTo>
                          <a:cubicBezTo>
                            <a:pt x="3310" y="953"/>
                            <a:pt x="3119" y="762"/>
                            <a:pt x="3024" y="762"/>
                          </a:cubicBezTo>
                          <a:lnTo>
                            <a:pt x="3500" y="381"/>
                          </a:lnTo>
                          <a:cubicBezTo>
                            <a:pt x="3596" y="667"/>
                            <a:pt x="3500" y="857"/>
                            <a:pt x="3500" y="1048"/>
                          </a:cubicBezTo>
                          <a:cubicBezTo>
                            <a:pt x="3500" y="1238"/>
                            <a:pt x="3405" y="1429"/>
                            <a:pt x="3500" y="1524"/>
                          </a:cubicBezTo>
                          <a:cubicBezTo>
                            <a:pt x="3500" y="1715"/>
                            <a:pt x="3405" y="1905"/>
                            <a:pt x="3215" y="1905"/>
                          </a:cubicBezTo>
                          <a:cubicBezTo>
                            <a:pt x="3215" y="1905"/>
                            <a:pt x="3119" y="1905"/>
                            <a:pt x="3119" y="1905"/>
                          </a:cubicBezTo>
                          <a:lnTo>
                            <a:pt x="3119" y="1905"/>
                          </a:lnTo>
                          <a:lnTo>
                            <a:pt x="3119" y="1905"/>
                          </a:lnTo>
                          <a:cubicBezTo>
                            <a:pt x="2072" y="1810"/>
                            <a:pt x="1119" y="1334"/>
                            <a:pt x="357" y="857"/>
                          </a:cubicBezTo>
                          <a:lnTo>
                            <a:pt x="643" y="476"/>
                          </a:lnTo>
                          <a:cubicBezTo>
                            <a:pt x="1500" y="1810"/>
                            <a:pt x="2548" y="3048"/>
                            <a:pt x="3405" y="4477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3" name="Freeform: Shape 932">
                      <a:extLst>
                        <a:ext uri="{FF2B5EF4-FFF2-40B4-BE49-F238E27FC236}">
                          <a16:creationId xmlns:a16="http://schemas.microsoft.com/office/drawing/2014/main" id="{E4CF5803-EFCE-4C5E-B96A-A32753B572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322" y="3154775"/>
                      <a:ext cx="3661" cy="2801"/>
                    </a:xfrm>
                    <a:custGeom>
                      <a:avLst/>
                      <a:gdLst>
                        <a:gd name="connsiteX0" fmla="*/ 3662 w 3661"/>
                        <a:gd name="connsiteY0" fmla="*/ 0 h 2801"/>
                        <a:gd name="connsiteX1" fmla="*/ 2328 w 3661"/>
                        <a:gd name="connsiteY1" fmla="*/ 1714 h 2801"/>
                        <a:gd name="connsiteX2" fmla="*/ 519 w 3661"/>
                        <a:gd name="connsiteY2" fmla="*/ 2762 h 2801"/>
                        <a:gd name="connsiteX3" fmla="*/ 519 w 3661"/>
                        <a:gd name="connsiteY3" fmla="*/ 2762 h 2801"/>
                        <a:gd name="connsiteX4" fmla="*/ 42 w 3661"/>
                        <a:gd name="connsiteY4" fmla="*/ 2667 h 2801"/>
                        <a:gd name="connsiteX5" fmla="*/ 42 w 3661"/>
                        <a:gd name="connsiteY5" fmla="*/ 2476 h 2801"/>
                        <a:gd name="connsiteX6" fmla="*/ 519 w 3661"/>
                        <a:gd name="connsiteY6" fmla="*/ 1524 h 2801"/>
                        <a:gd name="connsiteX7" fmla="*/ 1376 w 3661"/>
                        <a:gd name="connsiteY7" fmla="*/ 857 h 2801"/>
                        <a:gd name="connsiteX8" fmla="*/ 804 w 3661"/>
                        <a:gd name="connsiteY8" fmla="*/ 2572 h 2801"/>
                        <a:gd name="connsiteX9" fmla="*/ 42 w 3661"/>
                        <a:gd name="connsiteY9" fmla="*/ 2191 h 2801"/>
                        <a:gd name="connsiteX10" fmla="*/ 3662 w 3661"/>
                        <a:gd name="connsiteY10" fmla="*/ 0 h 2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661" h="2801">
                          <a:moveTo>
                            <a:pt x="3662" y="0"/>
                          </a:moveTo>
                          <a:cubicBezTo>
                            <a:pt x="3471" y="667"/>
                            <a:pt x="2900" y="1238"/>
                            <a:pt x="2328" y="1714"/>
                          </a:cubicBezTo>
                          <a:cubicBezTo>
                            <a:pt x="1757" y="2191"/>
                            <a:pt x="1090" y="2476"/>
                            <a:pt x="519" y="2762"/>
                          </a:cubicBezTo>
                          <a:lnTo>
                            <a:pt x="519" y="2762"/>
                          </a:lnTo>
                          <a:cubicBezTo>
                            <a:pt x="328" y="2858"/>
                            <a:pt x="138" y="2762"/>
                            <a:pt x="42" y="2667"/>
                          </a:cubicBezTo>
                          <a:cubicBezTo>
                            <a:pt x="42" y="2572"/>
                            <a:pt x="-53" y="2476"/>
                            <a:pt x="42" y="2476"/>
                          </a:cubicBezTo>
                          <a:cubicBezTo>
                            <a:pt x="138" y="2095"/>
                            <a:pt x="328" y="1810"/>
                            <a:pt x="519" y="1524"/>
                          </a:cubicBezTo>
                          <a:cubicBezTo>
                            <a:pt x="709" y="1238"/>
                            <a:pt x="995" y="1048"/>
                            <a:pt x="1376" y="857"/>
                          </a:cubicBezTo>
                          <a:cubicBezTo>
                            <a:pt x="995" y="1429"/>
                            <a:pt x="804" y="2000"/>
                            <a:pt x="804" y="2572"/>
                          </a:cubicBezTo>
                          <a:lnTo>
                            <a:pt x="42" y="2191"/>
                          </a:lnTo>
                          <a:cubicBezTo>
                            <a:pt x="1281" y="1238"/>
                            <a:pt x="2519" y="857"/>
                            <a:pt x="3662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4" name="Freeform: Shape 933">
                      <a:extLst>
                        <a:ext uri="{FF2B5EF4-FFF2-40B4-BE49-F238E27FC236}">
                          <a16:creationId xmlns:a16="http://schemas.microsoft.com/office/drawing/2014/main" id="{F95970F6-E09C-4D61-A906-2A2D271CA9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1470" y="3152108"/>
                      <a:ext cx="2133" cy="3048"/>
                    </a:xfrm>
                    <a:custGeom>
                      <a:avLst/>
                      <a:gdLst>
                        <a:gd name="connsiteX0" fmla="*/ 2133 w 2133"/>
                        <a:gd name="connsiteY0" fmla="*/ 3048 h 3048"/>
                        <a:gd name="connsiteX1" fmla="*/ 990 w 2133"/>
                        <a:gd name="connsiteY1" fmla="*/ 2762 h 3048"/>
                        <a:gd name="connsiteX2" fmla="*/ 133 w 2133"/>
                        <a:gd name="connsiteY2" fmla="*/ 1905 h 3048"/>
                        <a:gd name="connsiteX3" fmla="*/ 228 w 2133"/>
                        <a:gd name="connsiteY3" fmla="*/ 667 h 3048"/>
                        <a:gd name="connsiteX4" fmla="*/ 1181 w 2133"/>
                        <a:gd name="connsiteY4" fmla="*/ 0 h 3048"/>
                        <a:gd name="connsiteX5" fmla="*/ 704 w 2133"/>
                        <a:gd name="connsiteY5" fmla="*/ 953 h 3048"/>
                        <a:gd name="connsiteX6" fmla="*/ 800 w 2133"/>
                        <a:gd name="connsiteY6" fmla="*/ 1619 h 3048"/>
                        <a:gd name="connsiteX7" fmla="*/ 2133 w 2133"/>
                        <a:gd name="connsiteY7" fmla="*/ 3048 h 30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133" h="3048">
                          <a:moveTo>
                            <a:pt x="2133" y="3048"/>
                          </a:moveTo>
                          <a:cubicBezTo>
                            <a:pt x="1752" y="3048"/>
                            <a:pt x="1371" y="2953"/>
                            <a:pt x="990" y="2762"/>
                          </a:cubicBezTo>
                          <a:cubicBezTo>
                            <a:pt x="609" y="2572"/>
                            <a:pt x="323" y="2286"/>
                            <a:pt x="133" y="1905"/>
                          </a:cubicBezTo>
                          <a:cubicBezTo>
                            <a:pt x="-58" y="1524"/>
                            <a:pt x="-58" y="953"/>
                            <a:pt x="228" y="667"/>
                          </a:cubicBezTo>
                          <a:cubicBezTo>
                            <a:pt x="419" y="286"/>
                            <a:pt x="800" y="95"/>
                            <a:pt x="1181" y="0"/>
                          </a:cubicBezTo>
                          <a:cubicBezTo>
                            <a:pt x="895" y="381"/>
                            <a:pt x="800" y="667"/>
                            <a:pt x="704" y="953"/>
                          </a:cubicBezTo>
                          <a:cubicBezTo>
                            <a:pt x="704" y="1238"/>
                            <a:pt x="704" y="1429"/>
                            <a:pt x="800" y="1619"/>
                          </a:cubicBezTo>
                          <a:cubicBezTo>
                            <a:pt x="1085" y="2096"/>
                            <a:pt x="1562" y="2477"/>
                            <a:pt x="2133" y="3048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5" name="Freeform: Shape 934">
                      <a:extLst>
                        <a:ext uri="{FF2B5EF4-FFF2-40B4-BE49-F238E27FC236}">
                          <a16:creationId xmlns:a16="http://schemas.microsoft.com/office/drawing/2014/main" id="{D2704A1F-262B-423E-899D-22EED41253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2936" y="3153727"/>
                      <a:ext cx="761" cy="797"/>
                    </a:xfrm>
                    <a:custGeom>
                      <a:avLst/>
                      <a:gdLst>
                        <a:gd name="connsiteX0" fmla="*/ 0 w 761"/>
                        <a:gd name="connsiteY0" fmla="*/ 476 h 797"/>
                        <a:gd name="connsiteX1" fmla="*/ 286 w 761"/>
                        <a:gd name="connsiteY1" fmla="*/ 0 h 797"/>
                        <a:gd name="connsiteX2" fmla="*/ 762 w 761"/>
                        <a:gd name="connsiteY2" fmla="*/ 286 h 797"/>
                        <a:gd name="connsiteX3" fmla="*/ 476 w 761"/>
                        <a:gd name="connsiteY3" fmla="*/ 762 h 797"/>
                        <a:gd name="connsiteX4" fmla="*/ 0 w 761"/>
                        <a:gd name="connsiteY4" fmla="*/ 476 h 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1" h="797">
                          <a:moveTo>
                            <a:pt x="0" y="476"/>
                          </a:moveTo>
                          <a:cubicBezTo>
                            <a:pt x="95" y="190"/>
                            <a:pt x="190" y="95"/>
                            <a:pt x="286" y="0"/>
                          </a:cubicBezTo>
                          <a:cubicBezTo>
                            <a:pt x="381" y="0"/>
                            <a:pt x="476" y="0"/>
                            <a:pt x="762" y="286"/>
                          </a:cubicBezTo>
                          <a:cubicBezTo>
                            <a:pt x="762" y="667"/>
                            <a:pt x="667" y="762"/>
                            <a:pt x="476" y="762"/>
                          </a:cubicBezTo>
                          <a:cubicBezTo>
                            <a:pt x="381" y="857"/>
                            <a:pt x="190" y="762"/>
                            <a:pt x="0" y="476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6" name="Freeform: Shape 935">
                      <a:extLst>
                        <a:ext uri="{FF2B5EF4-FFF2-40B4-BE49-F238E27FC236}">
                          <a16:creationId xmlns:a16="http://schemas.microsoft.com/office/drawing/2014/main" id="{B57E7583-451B-4A40-9BBB-8D24999585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983" y="3153632"/>
                      <a:ext cx="3047" cy="761"/>
                    </a:xfrm>
                    <a:custGeom>
                      <a:avLst/>
                      <a:gdLst>
                        <a:gd name="connsiteX0" fmla="*/ 0 w 3047"/>
                        <a:gd name="connsiteY0" fmla="*/ 381 h 761"/>
                        <a:gd name="connsiteX1" fmla="*/ 1524 w 3047"/>
                        <a:gd name="connsiteY1" fmla="*/ 0 h 761"/>
                        <a:gd name="connsiteX2" fmla="*/ 3048 w 3047"/>
                        <a:gd name="connsiteY2" fmla="*/ 381 h 761"/>
                        <a:gd name="connsiteX3" fmla="*/ 1524 w 3047"/>
                        <a:gd name="connsiteY3" fmla="*/ 762 h 761"/>
                        <a:gd name="connsiteX4" fmla="*/ 0 w 3047"/>
                        <a:gd name="connsiteY4" fmla="*/ 381 h 7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47" h="761">
                          <a:moveTo>
                            <a:pt x="0" y="381"/>
                          </a:moveTo>
                          <a:cubicBezTo>
                            <a:pt x="476" y="95"/>
                            <a:pt x="953" y="0"/>
                            <a:pt x="1524" y="0"/>
                          </a:cubicBezTo>
                          <a:cubicBezTo>
                            <a:pt x="2000" y="0"/>
                            <a:pt x="2477" y="95"/>
                            <a:pt x="3048" y="381"/>
                          </a:cubicBezTo>
                          <a:cubicBezTo>
                            <a:pt x="2572" y="667"/>
                            <a:pt x="2096" y="762"/>
                            <a:pt x="1524" y="762"/>
                          </a:cubicBezTo>
                          <a:cubicBezTo>
                            <a:pt x="1048" y="762"/>
                            <a:pt x="476" y="667"/>
                            <a:pt x="0" y="381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7" name="Freeform: Shape 936">
                      <a:extLst>
                        <a:ext uri="{FF2B5EF4-FFF2-40B4-BE49-F238E27FC236}">
                          <a16:creationId xmlns:a16="http://schemas.microsoft.com/office/drawing/2014/main" id="{9B669FE3-6575-412D-AEB4-B2C35E99FE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9410" y="3153975"/>
                      <a:ext cx="4571" cy="870"/>
                    </a:xfrm>
                    <a:custGeom>
                      <a:avLst/>
                      <a:gdLst>
                        <a:gd name="connsiteX0" fmla="*/ 0 w 4571"/>
                        <a:gd name="connsiteY0" fmla="*/ 799 h 870"/>
                        <a:gd name="connsiteX1" fmla="*/ 2191 w 4571"/>
                        <a:gd name="connsiteY1" fmla="*/ 37 h 870"/>
                        <a:gd name="connsiteX2" fmla="*/ 4572 w 4571"/>
                        <a:gd name="connsiteY2" fmla="*/ 228 h 870"/>
                        <a:gd name="connsiteX3" fmla="*/ 2286 w 4571"/>
                        <a:gd name="connsiteY3" fmla="*/ 799 h 870"/>
                        <a:gd name="connsiteX4" fmla="*/ 0 w 4571"/>
                        <a:gd name="connsiteY4" fmla="*/ 799 h 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71" h="870">
                          <a:moveTo>
                            <a:pt x="0" y="799"/>
                          </a:moveTo>
                          <a:cubicBezTo>
                            <a:pt x="667" y="323"/>
                            <a:pt x="1429" y="133"/>
                            <a:pt x="2191" y="37"/>
                          </a:cubicBezTo>
                          <a:cubicBezTo>
                            <a:pt x="2953" y="-58"/>
                            <a:pt x="3715" y="37"/>
                            <a:pt x="4572" y="228"/>
                          </a:cubicBezTo>
                          <a:cubicBezTo>
                            <a:pt x="3810" y="609"/>
                            <a:pt x="3048" y="704"/>
                            <a:pt x="2286" y="799"/>
                          </a:cubicBezTo>
                          <a:cubicBezTo>
                            <a:pt x="1619" y="895"/>
                            <a:pt x="857" y="895"/>
                            <a:pt x="0" y="799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12" name="Graphic 1">
                    <a:extLst>
                      <a:ext uri="{FF2B5EF4-FFF2-40B4-BE49-F238E27FC236}">
                        <a16:creationId xmlns:a16="http://schemas.microsoft.com/office/drawing/2014/main" id="{CFB40CDD-E633-4B1F-8949-9D2379BB8F74}"/>
                      </a:ext>
                    </a:extLst>
                  </p:cNvPr>
                  <p:cNvGrpSpPr/>
                  <p:nvPr/>
                </p:nvGrpSpPr>
                <p:grpSpPr>
                  <a:xfrm>
                    <a:off x="5905975" y="3138117"/>
                    <a:ext cx="18097" cy="3726"/>
                    <a:chOff x="5905975" y="3138117"/>
                    <a:chExt cx="18097" cy="3726"/>
                  </a:xfrm>
                  <a:solidFill>
                    <a:srgbClr val="1D120C"/>
                  </a:solidFill>
                </p:grpSpPr>
                <p:sp>
                  <p:nvSpPr>
                    <p:cNvPr id="927" name="Freeform: Shape 926">
                      <a:extLst>
                        <a:ext uri="{FF2B5EF4-FFF2-40B4-BE49-F238E27FC236}">
                          <a16:creationId xmlns:a16="http://schemas.microsoft.com/office/drawing/2014/main" id="{949568D2-182C-4579-BB30-7DB9FEECF1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5975" y="3138117"/>
                      <a:ext cx="12668" cy="2160"/>
                    </a:xfrm>
                    <a:custGeom>
                      <a:avLst/>
                      <a:gdLst>
                        <a:gd name="connsiteX0" fmla="*/ 0 w 12668"/>
                        <a:gd name="connsiteY0" fmla="*/ 2084 h 2160"/>
                        <a:gd name="connsiteX1" fmla="*/ 6191 w 12668"/>
                        <a:gd name="connsiteY1" fmla="*/ 370 h 2160"/>
                        <a:gd name="connsiteX2" fmla="*/ 12668 w 12668"/>
                        <a:gd name="connsiteY2" fmla="*/ 560 h 2160"/>
                        <a:gd name="connsiteX3" fmla="*/ 6286 w 12668"/>
                        <a:gd name="connsiteY3" fmla="*/ 1132 h 2160"/>
                        <a:gd name="connsiteX4" fmla="*/ 3239 w 12668"/>
                        <a:gd name="connsiteY4" fmla="*/ 1799 h 2160"/>
                        <a:gd name="connsiteX5" fmla="*/ 0 w 12668"/>
                        <a:gd name="connsiteY5" fmla="*/ 2084 h 21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668" h="2160">
                          <a:moveTo>
                            <a:pt x="0" y="2084"/>
                          </a:moveTo>
                          <a:cubicBezTo>
                            <a:pt x="2191" y="1799"/>
                            <a:pt x="4001" y="751"/>
                            <a:pt x="6191" y="370"/>
                          </a:cubicBezTo>
                          <a:cubicBezTo>
                            <a:pt x="8287" y="-11"/>
                            <a:pt x="10668" y="-297"/>
                            <a:pt x="12668" y="560"/>
                          </a:cubicBezTo>
                          <a:cubicBezTo>
                            <a:pt x="10478" y="370"/>
                            <a:pt x="8477" y="751"/>
                            <a:pt x="6286" y="1132"/>
                          </a:cubicBezTo>
                          <a:cubicBezTo>
                            <a:pt x="5334" y="1322"/>
                            <a:pt x="4286" y="1608"/>
                            <a:pt x="3239" y="1799"/>
                          </a:cubicBezTo>
                          <a:cubicBezTo>
                            <a:pt x="2191" y="2084"/>
                            <a:pt x="1048" y="2275"/>
                            <a:pt x="0" y="2084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8" name="Freeform: Shape 927">
                      <a:extLst>
                        <a:ext uri="{FF2B5EF4-FFF2-40B4-BE49-F238E27FC236}">
                          <a16:creationId xmlns:a16="http://schemas.microsoft.com/office/drawing/2014/main" id="{7E4E8162-3CCE-4D79-8F9B-ABEB7E65AA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8547" y="3139821"/>
                      <a:ext cx="9143" cy="2023"/>
                    </a:xfrm>
                    <a:custGeom>
                      <a:avLst/>
                      <a:gdLst>
                        <a:gd name="connsiteX0" fmla="*/ 0 w 9143"/>
                        <a:gd name="connsiteY0" fmla="*/ 0 h 2023"/>
                        <a:gd name="connsiteX1" fmla="*/ 2096 w 9143"/>
                        <a:gd name="connsiteY1" fmla="*/ 952 h 2023"/>
                        <a:gd name="connsiteX2" fmla="*/ 4381 w 9143"/>
                        <a:gd name="connsiteY2" fmla="*/ 1238 h 2023"/>
                        <a:gd name="connsiteX3" fmla="*/ 9144 w 9143"/>
                        <a:gd name="connsiteY3" fmla="*/ 1333 h 2023"/>
                        <a:gd name="connsiteX4" fmla="*/ 4286 w 9143"/>
                        <a:gd name="connsiteY4" fmla="*/ 2000 h 2023"/>
                        <a:gd name="connsiteX5" fmla="*/ 1810 w 9143"/>
                        <a:gd name="connsiteY5" fmla="*/ 1524 h 2023"/>
                        <a:gd name="connsiteX6" fmla="*/ 0 w 9143"/>
                        <a:gd name="connsiteY6" fmla="*/ 0 h 20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143" h="2023">
                          <a:moveTo>
                            <a:pt x="0" y="0"/>
                          </a:moveTo>
                          <a:cubicBezTo>
                            <a:pt x="667" y="476"/>
                            <a:pt x="1333" y="762"/>
                            <a:pt x="2096" y="952"/>
                          </a:cubicBezTo>
                          <a:cubicBezTo>
                            <a:pt x="2857" y="1143"/>
                            <a:pt x="3620" y="1238"/>
                            <a:pt x="4381" y="1238"/>
                          </a:cubicBezTo>
                          <a:cubicBezTo>
                            <a:pt x="5905" y="1333"/>
                            <a:pt x="7525" y="1238"/>
                            <a:pt x="9144" y="1333"/>
                          </a:cubicBezTo>
                          <a:cubicBezTo>
                            <a:pt x="7620" y="1905"/>
                            <a:pt x="5905" y="2095"/>
                            <a:pt x="4286" y="2000"/>
                          </a:cubicBezTo>
                          <a:cubicBezTo>
                            <a:pt x="3429" y="1905"/>
                            <a:pt x="2572" y="1810"/>
                            <a:pt x="1810" y="1524"/>
                          </a:cubicBezTo>
                          <a:cubicBezTo>
                            <a:pt x="1143" y="1238"/>
                            <a:pt x="381" y="762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9" name="Freeform: Shape 928">
                      <a:extLst>
                        <a:ext uri="{FF2B5EF4-FFF2-40B4-BE49-F238E27FC236}">
                          <a16:creationId xmlns:a16="http://schemas.microsoft.com/office/drawing/2014/main" id="{43C53766-A001-4AD3-A081-9275CC6FD2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3701" y="3138487"/>
                      <a:ext cx="3323" cy="2008"/>
                    </a:xfrm>
                    <a:custGeom>
                      <a:avLst/>
                      <a:gdLst>
                        <a:gd name="connsiteX0" fmla="*/ 180 w 3323"/>
                        <a:gd name="connsiteY0" fmla="*/ 190 h 2008"/>
                        <a:gd name="connsiteX1" fmla="*/ 657 w 3323"/>
                        <a:gd name="connsiteY1" fmla="*/ 1143 h 2008"/>
                        <a:gd name="connsiteX2" fmla="*/ 1609 w 3323"/>
                        <a:gd name="connsiteY2" fmla="*/ 1238 h 2008"/>
                        <a:gd name="connsiteX3" fmla="*/ 2562 w 3323"/>
                        <a:gd name="connsiteY3" fmla="*/ 952 h 2008"/>
                        <a:gd name="connsiteX4" fmla="*/ 3324 w 3323"/>
                        <a:gd name="connsiteY4" fmla="*/ 0 h 2008"/>
                        <a:gd name="connsiteX5" fmla="*/ 3038 w 3323"/>
                        <a:gd name="connsiteY5" fmla="*/ 1334 h 2008"/>
                        <a:gd name="connsiteX6" fmla="*/ 1704 w 3323"/>
                        <a:gd name="connsiteY6" fmla="*/ 2000 h 2008"/>
                        <a:gd name="connsiteX7" fmla="*/ 180 w 3323"/>
                        <a:gd name="connsiteY7" fmla="*/ 1619 h 2008"/>
                        <a:gd name="connsiteX8" fmla="*/ 180 w 3323"/>
                        <a:gd name="connsiteY8" fmla="*/ 190 h 20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323" h="2008">
                          <a:moveTo>
                            <a:pt x="180" y="190"/>
                          </a:moveTo>
                          <a:cubicBezTo>
                            <a:pt x="276" y="571"/>
                            <a:pt x="466" y="1048"/>
                            <a:pt x="657" y="1143"/>
                          </a:cubicBezTo>
                          <a:cubicBezTo>
                            <a:pt x="942" y="1238"/>
                            <a:pt x="1228" y="1238"/>
                            <a:pt x="1609" y="1238"/>
                          </a:cubicBezTo>
                          <a:cubicBezTo>
                            <a:pt x="1990" y="1238"/>
                            <a:pt x="2371" y="1143"/>
                            <a:pt x="2562" y="952"/>
                          </a:cubicBezTo>
                          <a:cubicBezTo>
                            <a:pt x="2847" y="762"/>
                            <a:pt x="3038" y="381"/>
                            <a:pt x="3324" y="0"/>
                          </a:cubicBezTo>
                          <a:cubicBezTo>
                            <a:pt x="3324" y="476"/>
                            <a:pt x="3324" y="857"/>
                            <a:pt x="3038" y="1334"/>
                          </a:cubicBezTo>
                          <a:cubicBezTo>
                            <a:pt x="2752" y="1810"/>
                            <a:pt x="2085" y="2000"/>
                            <a:pt x="1704" y="2000"/>
                          </a:cubicBezTo>
                          <a:cubicBezTo>
                            <a:pt x="1228" y="2000"/>
                            <a:pt x="657" y="2096"/>
                            <a:pt x="180" y="1619"/>
                          </a:cubicBezTo>
                          <a:cubicBezTo>
                            <a:pt x="-105" y="1143"/>
                            <a:pt x="-10" y="571"/>
                            <a:pt x="180" y="19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0" name="Freeform: Shape 929">
                      <a:extLst>
                        <a:ext uri="{FF2B5EF4-FFF2-40B4-BE49-F238E27FC236}">
                          <a16:creationId xmlns:a16="http://schemas.microsoft.com/office/drawing/2014/main" id="{02E351BD-E525-4CF8-B177-788530A6DD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8472" y="3138582"/>
                      <a:ext cx="5601" cy="2914"/>
                    </a:xfrm>
                    <a:custGeom>
                      <a:avLst/>
                      <a:gdLst>
                        <a:gd name="connsiteX0" fmla="*/ 77 w 5601"/>
                        <a:gd name="connsiteY0" fmla="*/ 0 h 2914"/>
                        <a:gd name="connsiteX1" fmla="*/ 934 w 5601"/>
                        <a:gd name="connsiteY1" fmla="*/ 1429 h 2914"/>
                        <a:gd name="connsiteX2" fmla="*/ 2077 w 5601"/>
                        <a:gd name="connsiteY2" fmla="*/ 2000 h 2914"/>
                        <a:gd name="connsiteX3" fmla="*/ 3887 w 5601"/>
                        <a:gd name="connsiteY3" fmla="*/ 2286 h 2914"/>
                        <a:gd name="connsiteX4" fmla="*/ 5601 w 5601"/>
                        <a:gd name="connsiteY4" fmla="*/ 2667 h 2914"/>
                        <a:gd name="connsiteX5" fmla="*/ 3791 w 5601"/>
                        <a:gd name="connsiteY5" fmla="*/ 2857 h 2914"/>
                        <a:gd name="connsiteX6" fmla="*/ 2077 w 5601"/>
                        <a:gd name="connsiteY6" fmla="*/ 2762 h 2914"/>
                        <a:gd name="connsiteX7" fmla="*/ 1029 w 5601"/>
                        <a:gd name="connsiteY7" fmla="*/ 2477 h 2914"/>
                        <a:gd name="connsiteX8" fmla="*/ 362 w 5601"/>
                        <a:gd name="connsiteY8" fmla="*/ 1715 h 2914"/>
                        <a:gd name="connsiteX9" fmla="*/ 77 w 5601"/>
                        <a:gd name="connsiteY9" fmla="*/ 0 h 2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601" h="2914">
                          <a:moveTo>
                            <a:pt x="77" y="0"/>
                          </a:moveTo>
                          <a:cubicBezTo>
                            <a:pt x="172" y="571"/>
                            <a:pt x="553" y="1048"/>
                            <a:pt x="934" y="1429"/>
                          </a:cubicBezTo>
                          <a:cubicBezTo>
                            <a:pt x="1315" y="1810"/>
                            <a:pt x="1505" y="2000"/>
                            <a:pt x="2077" y="2000"/>
                          </a:cubicBezTo>
                          <a:cubicBezTo>
                            <a:pt x="2648" y="2000"/>
                            <a:pt x="3315" y="2096"/>
                            <a:pt x="3887" y="2286"/>
                          </a:cubicBezTo>
                          <a:cubicBezTo>
                            <a:pt x="4458" y="2477"/>
                            <a:pt x="5030" y="2572"/>
                            <a:pt x="5601" y="2667"/>
                          </a:cubicBezTo>
                          <a:cubicBezTo>
                            <a:pt x="5030" y="2953"/>
                            <a:pt x="4363" y="2953"/>
                            <a:pt x="3791" y="2857"/>
                          </a:cubicBezTo>
                          <a:cubicBezTo>
                            <a:pt x="3220" y="2857"/>
                            <a:pt x="2648" y="2762"/>
                            <a:pt x="2077" y="2762"/>
                          </a:cubicBezTo>
                          <a:cubicBezTo>
                            <a:pt x="1791" y="2762"/>
                            <a:pt x="1410" y="2667"/>
                            <a:pt x="1029" y="2477"/>
                          </a:cubicBezTo>
                          <a:cubicBezTo>
                            <a:pt x="743" y="2286"/>
                            <a:pt x="458" y="2000"/>
                            <a:pt x="362" y="1715"/>
                          </a:cubicBezTo>
                          <a:cubicBezTo>
                            <a:pt x="77" y="1238"/>
                            <a:pt x="-114" y="571"/>
                            <a:pt x="77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13" name="Graphic 1">
                    <a:extLst>
                      <a:ext uri="{FF2B5EF4-FFF2-40B4-BE49-F238E27FC236}">
                        <a16:creationId xmlns:a16="http://schemas.microsoft.com/office/drawing/2014/main" id="{523C64E3-81F4-440E-9E6A-B63ABD03630B}"/>
                      </a:ext>
                    </a:extLst>
                  </p:cNvPr>
                  <p:cNvGrpSpPr/>
                  <p:nvPr/>
                </p:nvGrpSpPr>
                <p:grpSpPr>
                  <a:xfrm>
                    <a:off x="5961958" y="3122089"/>
                    <a:ext cx="16597" cy="13888"/>
                    <a:chOff x="5961958" y="3122089"/>
                    <a:chExt cx="16597" cy="13888"/>
                  </a:xfrm>
                  <a:solidFill>
                    <a:srgbClr val="1D120C"/>
                  </a:solidFill>
                </p:grpSpPr>
                <p:sp>
                  <p:nvSpPr>
                    <p:cNvPr id="923" name="Freeform: Shape 922">
                      <a:extLst>
                        <a:ext uri="{FF2B5EF4-FFF2-40B4-BE49-F238E27FC236}">
                          <a16:creationId xmlns:a16="http://schemas.microsoft.com/office/drawing/2014/main" id="{015EFBD8-DBB8-411E-8DA5-2BB842CCA2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4512" y="3125621"/>
                      <a:ext cx="10043" cy="10356"/>
                    </a:xfrm>
                    <a:custGeom>
                      <a:avLst/>
                      <a:gdLst>
                        <a:gd name="connsiteX0" fmla="*/ 9948 w 10043"/>
                        <a:gd name="connsiteY0" fmla="*/ 9532 h 10356"/>
                        <a:gd name="connsiteX1" fmla="*/ 5186 w 10043"/>
                        <a:gd name="connsiteY1" fmla="*/ 9723 h 10356"/>
                        <a:gd name="connsiteX2" fmla="*/ 2805 w 10043"/>
                        <a:gd name="connsiteY2" fmla="*/ 9723 h 10356"/>
                        <a:gd name="connsiteX3" fmla="*/ 709 w 10043"/>
                        <a:gd name="connsiteY3" fmla="*/ 10199 h 10356"/>
                        <a:gd name="connsiteX4" fmla="*/ 423 w 10043"/>
                        <a:gd name="connsiteY4" fmla="*/ 9723 h 10356"/>
                        <a:gd name="connsiteX5" fmla="*/ 2709 w 10043"/>
                        <a:gd name="connsiteY5" fmla="*/ 8199 h 10356"/>
                        <a:gd name="connsiteX6" fmla="*/ 2900 w 10043"/>
                        <a:gd name="connsiteY6" fmla="*/ 8770 h 10356"/>
                        <a:gd name="connsiteX7" fmla="*/ 2328 w 10043"/>
                        <a:gd name="connsiteY7" fmla="*/ 8961 h 10356"/>
                        <a:gd name="connsiteX8" fmla="*/ 1662 w 10043"/>
                        <a:gd name="connsiteY8" fmla="*/ 8961 h 10356"/>
                        <a:gd name="connsiteX9" fmla="*/ 519 w 10043"/>
                        <a:gd name="connsiteY9" fmla="*/ 8104 h 10356"/>
                        <a:gd name="connsiteX10" fmla="*/ 42 w 10043"/>
                        <a:gd name="connsiteY10" fmla="*/ 5913 h 10356"/>
                        <a:gd name="connsiteX11" fmla="*/ 42 w 10043"/>
                        <a:gd name="connsiteY11" fmla="*/ 3722 h 10356"/>
                        <a:gd name="connsiteX12" fmla="*/ 233 w 10043"/>
                        <a:gd name="connsiteY12" fmla="*/ 1531 h 10356"/>
                        <a:gd name="connsiteX13" fmla="*/ 2233 w 10043"/>
                        <a:gd name="connsiteY13" fmla="*/ 7 h 10356"/>
                        <a:gd name="connsiteX14" fmla="*/ 4043 w 10043"/>
                        <a:gd name="connsiteY14" fmla="*/ 1722 h 10356"/>
                        <a:gd name="connsiteX15" fmla="*/ 4233 w 10043"/>
                        <a:gd name="connsiteY15" fmla="*/ 6103 h 10356"/>
                        <a:gd name="connsiteX16" fmla="*/ 3948 w 10043"/>
                        <a:gd name="connsiteY16" fmla="*/ 5818 h 10356"/>
                        <a:gd name="connsiteX17" fmla="*/ 6234 w 10043"/>
                        <a:gd name="connsiteY17" fmla="*/ 4484 h 10356"/>
                        <a:gd name="connsiteX18" fmla="*/ 7567 w 10043"/>
                        <a:gd name="connsiteY18" fmla="*/ 3627 h 10356"/>
                        <a:gd name="connsiteX19" fmla="*/ 9282 w 10043"/>
                        <a:gd name="connsiteY19" fmla="*/ 3913 h 10356"/>
                        <a:gd name="connsiteX20" fmla="*/ 9186 w 10043"/>
                        <a:gd name="connsiteY20" fmla="*/ 4770 h 10356"/>
                        <a:gd name="connsiteX21" fmla="*/ 8805 w 10043"/>
                        <a:gd name="connsiteY21" fmla="*/ 5437 h 10356"/>
                        <a:gd name="connsiteX22" fmla="*/ 8615 w 10043"/>
                        <a:gd name="connsiteY22" fmla="*/ 6675 h 10356"/>
                        <a:gd name="connsiteX23" fmla="*/ 10044 w 10043"/>
                        <a:gd name="connsiteY23" fmla="*/ 9151 h 10356"/>
                        <a:gd name="connsiteX24" fmla="*/ 8424 w 10043"/>
                        <a:gd name="connsiteY24" fmla="*/ 6675 h 10356"/>
                        <a:gd name="connsiteX25" fmla="*/ 8996 w 10043"/>
                        <a:gd name="connsiteY25" fmla="*/ 4008 h 10356"/>
                        <a:gd name="connsiteX26" fmla="*/ 7853 w 10043"/>
                        <a:gd name="connsiteY26" fmla="*/ 3913 h 10356"/>
                        <a:gd name="connsiteX27" fmla="*/ 6710 w 10043"/>
                        <a:gd name="connsiteY27" fmla="*/ 4675 h 10356"/>
                        <a:gd name="connsiteX28" fmla="*/ 5567 w 10043"/>
                        <a:gd name="connsiteY28" fmla="*/ 5627 h 10356"/>
                        <a:gd name="connsiteX29" fmla="*/ 3948 w 10043"/>
                        <a:gd name="connsiteY29" fmla="*/ 6294 h 10356"/>
                        <a:gd name="connsiteX30" fmla="*/ 3662 w 10043"/>
                        <a:gd name="connsiteY30" fmla="*/ 6008 h 10356"/>
                        <a:gd name="connsiteX31" fmla="*/ 3662 w 10043"/>
                        <a:gd name="connsiteY31" fmla="*/ 6008 h 10356"/>
                        <a:gd name="connsiteX32" fmla="*/ 3471 w 10043"/>
                        <a:gd name="connsiteY32" fmla="*/ 1817 h 10356"/>
                        <a:gd name="connsiteX33" fmla="*/ 2328 w 10043"/>
                        <a:gd name="connsiteY33" fmla="*/ 674 h 10356"/>
                        <a:gd name="connsiteX34" fmla="*/ 1185 w 10043"/>
                        <a:gd name="connsiteY34" fmla="*/ 1722 h 10356"/>
                        <a:gd name="connsiteX35" fmla="*/ 995 w 10043"/>
                        <a:gd name="connsiteY35" fmla="*/ 3722 h 10356"/>
                        <a:gd name="connsiteX36" fmla="*/ 995 w 10043"/>
                        <a:gd name="connsiteY36" fmla="*/ 5818 h 10356"/>
                        <a:gd name="connsiteX37" fmla="*/ 1376 w 10043"/>
                        <a:gd name="connsiteY37" fmla="*/ 7818 h 10356"/>
                        <a:gd name="connsiteX38" fmla="*/ 2805 w 10043"/>
                        <a:gd name="connsiteY38" fmla="*/ 8199 h 10356"/>
                        <a:gd name="connsiteX39" fmla="*/ 2805 w 10043"/>
                        <a:gd name="connsiteY39" fmla="*/ 8199 h 10356"/>
                        <a:gd name="connsiteX40" fmla="*/ 3281 w 10043"/>
                        <a:gd name="connsiteY40" fmla="*/ 8389 h 10356"/>
                        <a:gd name="connsiteX41" fmla="*/ 3186 w 10043"/>
                        <a:gd name="connsiteY41" fmla="*/ 8770 h 10356"/>
                        <a:gd name="connsiteX42" fmla="*/ 804 w 10043"/>
                        <a:gd name="connsiteY42" fmla="*/ 10294 h 10356"/>
                        <a:gd name="connsiteX43" fmla="*/ 423 w 10043"/>
                        <a:gd name="connsiteY43" fmla="*/ 10199 h 10356"/>
                        <a:gd name="connsiteX44" fmla="*/ 519 w 10043"/>
                        <a:gd name="connsiteY44" fmla="*/ 9818 h 10356"/>
                        <a:gd name="connsiteX45" fmla="*/ 2995 w 10043"/>
                        <a:gd name="connsiteY45" fmla="*/ 9342 h 10356"/>
                        <a:gd name="connsiteX46" fmla="*/ 5376 w 10043"/>
                        <a:gd name="connsiteY46" fmla="*/ 9437 h 10356"/>
                        <a:gd name="connsiteX47" fmla="*/ 9948 w 10043"/>
                        <a:gd name="connsiteY47" fmla="*/ 9532 h 10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</a:cxnLst>
                      <a:rect l="l" t="t" r="r" b="b"/>
                      <a:pathLst>
                        <a:path w="10043" h="10356">
                          <a:moveTo>
                            <a:pt x="9948" y="9532"/>
                          </a:moveTo>
                          <a:lnTo>
                            <a:pt x="5186" y="9723"/>
                          </a:lnTo>
                          <a:cubicBezTo>
                            <a:pt x="4424" y="9723"/>
                            <a:pt x="3567" y="9723"/>
                            <a:pt x="2805" y="9723"/>
                          </a:cubicBezTo>
                          <a:cubicBezTo>
                            <a:pt x="2043" y="9723"/>
                            <a:pt x="1281" y="9818"/>
                            <a:pt x="709" y="10199"/>
                          </a:cubicBezTo>
                          <a:lnTo>
                            <a:pt x="423" y="9723"/>
                          </a:lnTo>
                          <a:lnTo>
                            <a:pt x="2709" y="8199"/>
                          </a:lnTo>
                          <a:lnTo>
                            <a:pt x="2900" y="8770"/>
                          </a:lnTo>
                          <a:cubicBezTo>
                            <a:pt x="2709" y="8866"/>
                            <a:pt x="2519" y="8866"/>
                            <a:pt x="2328" y="8961"/>
                          </a:cubicBezTo>
                          <a:cubicBezTo>
                            <a:pt x="2138" y="8961"/>
                            <a:pt x="1852" y="9056"/>
                            <a:pt x="1662" y="8961"/>
                          </a:cubicBezTo>
                          <a:cubicBezTo>
                            <a:pt x="1090" y="8866"/>
                            <a:pt x="709" y="8485"/>
                            <a:pt x="519" y="8104"/>
                          </a:cubicBezTo>
                          <a:cubicBezTo>
                            <a:pt x="138" y="7342"/>
                            <a:pt x="42" y="6580"/>
                            <a:pt x="42" y="5913"/>
                          </a:cubicBezTo>
                          <a:cubicBezTo>
                            <a:pt x="-53" y="5151"/>
                            <a:pt x="42" y="4484"/>
                            <a:pt x="42" y="3722"/>
                          </a:cubicBezTo>
                          <a:cubicBezTo>
                            <a:pt x="138" y="2960"/>
                            <a:pt x="42" y="2293"/>
                            <a:pt x="233" y="1531"/>
                          </a:cubicBezTo>
                          <a:cubicBezTo>
                            <a:pt x="423" y="769"/>
                            <a:pt x="1185" y="-88"/>
                            <a:pt x="2233" y="7"/>
                          </a:cubicBezTo>
                          <a:cubicBezTo>
                            <a:pt x="3281" y="103"/>
                            <a:pt x="3852" y="960"/>
                            <a:pt x="4043" y="1722"/>
                          </a:cubicBezTo>
                          <a:cubicBezTo>
                            <a:pt x="4424" y="3246"/>
                            <a:pt x="4138" y="4675"/>
                            <a:pt x="4233" y="6103"/>
                          </a:cubicBezTo>
                          <a:lnTo>
                            <a:pt x="3948" y="5818"/>
                          </a:lnTo>
                          <a:cubicBezTo>
                            <a:pt x="4710" y="5818"/>
                            <a:pt x="5472" y="5056"/>
                            <a:pt x="6234" y="4484"/>
                          </a:cubicBezTo>
                          <a:cubicBezTo>
                            <a:pt x="6615" y="4198"/>
                            <a:pt x="7091" y="3817"/>
                            <a:pt x="7567" y="3627"/>
                          </a:cubicBezTo>
                          <a:cubicBezTo>
                            <a:pt x="8139" y="3436"/>
                            <a:pt x="8805" y="3436"/>
                            <a:pt x="9282" y="3913"/>
                          </a:cubicBezTo>
                          <a:cubicBezTo>
                            <a:pt x="9472" y="4294"/>
                            <a:pt x="9282" y="4579"/>
                            <a:pt x="9186" y="4770"/>
                          </a:cubicBezTo>
                          <a:cubicBezTo>
                            <a:pt x="9091" y="4960"/>
                            <a:pt x="8901" y="5246"/>
                            <a:pt x="8805" y="5437"/>
                          </a:cubicBezTo>
                          <a:cubicBezTo>
                            <a:pt x="8615" y="5722"/>
                            <a:pt x="8520" y="6199"/>
                            <a:pt x="8615" y="6675"/>
                          </a:cubicBezTo>
                          <a:cubicBezTo>
                            <a:pt x="8710" y="7627"/>
                            <a:pt x="9567" y="8294"/>
                            <a:pt x="10044" y="9151"/>
                          </a:cubicBezTo>
                          <a:cubicBezTo>
                            <a:pt x="9567" y="8294"/>
                            <a:pt x="8615" y="7723"/>
                            <a:pt x="8424" y="6675"/>
                          </a:cubicBezTo>
                          <a:cubicBezTo>
                            <a:pt x="8043" y="5627"/>
                            <a:pt x="9186" y="4579"/>
                            <a:pt x="8996" y="4008"/>
                          </a:cubicBezTo>
                          <a:cubicBezTo>
                            <a:pt x="8805" y="3817"/>
                            <a:pt x="8234" y="3722"/>
                            <a:pt x="7853" y="3913"/>
                          </a:cubicBezTo>
                          <a:cubicBezTo>
                            <a:pt x="7472" y="4103"/>
                            <a:pt x="7091" y="4389"/>
                            <a:pt x="6710" y="4675"/>
                          </a:cubicBezTo>
                          <a:cubicBezTo>
                            <a:pt x="6329" y="4960"/>
                            <a:pt x="5948" y="5341"/>
                            <a:pt x="5567" y="5627"/>
                          </a:cubicBezTo>
                          <a:cubicBezTo>
                            <a:pt x="5186" y="5913"/>
                            <a:pt x="4614" y="6294"/>
                            <a:pt x="3948" y="6294"/>
                          </a:cubicBezTo>
                          <a:cubicBezTo>
                            <a:pt x="3757" y="6294"/>
                            <a:pt x="3662" y="6199"/>
                            <a:pt x="3662" y="6008"/>
                          </a:cubicBezTo>
                          <a:lnTo>
                            <a:pt x="3662" y="6008"/>
                          </a:lnTo>
                          <a:cubicBezTo>
                            <a:pt x="3567" y="4579"/>
                            <a:pt x="3852" y="3055"/>
                            <a:pt x="3471" y="1817"/>
                          </a:cubicBezTo>
                          <a:cubicBezTo>
                            <a:pt x="3281" y="1246"/>
                            <a:pt x="2805" y="674"/>
                            <a:pt x="2328" y="674"/>
                          </a:cubicBezTo>
                          <a:cubicBezTo>
                            <a:pt x="1852" y="674"/>
                            <a:pt x="1376" y="1150"/>
                            <a:pt x="1185" y="1722"/>
                          </a:cubicBezTo>
                          <a:cubicBezTo>
                            <a:pt x="995" y="2293"/>
                            <a:pt x="995" y="3055"/>
                            <a:pt x="995" y="3722"/>
                          </a:cubicBezTo>
                          <a:cubicBezTo>
                            <a:pt x="995" y="4389"/>
                            <a:pt x="900" y="5151"/>
                            <a:pt x="995" y="5818"/>
                          </a:cubicBezTo>
                          <a:cubicBezTo>
                            <a:pt x="995" y="6484"/>
                            <a:pt x="1090" y="7246"/>
                            <a:pt x="1376" y="7818"/>
                          </a:cubicBezTo>
                          <a:cubicBezTo>
                            <a:pt x="1662" y="8389"/>
                            <a:pt x="2138" y="8485"/>
                            <a:pt x="2805" y="8199"/>
                          </a:cubicBezTo>
                          <a:lnTo>
                            <a:pt x="2805" y="8199"/>
                          </a:lnTo>
                          <a:cubicBezTo>
                            <a:pt x="2995" y="8104"/>
                            <a:pt x="3186" y="8199"/>
                            <a:pt x="3281" y="8389"/>
                          </a:cubicBezTo>
                          <a:cubicBezTo>
                            <a:pt x="3376" y="8580"/>
                            <a:pt x="3281" y="8675"/>
                            <a:pt x="3186" y="8770"/>
                          </a:cubicBezTo>
                          <a:lnTo>
                            <a:pt x="804" y="10294"/>
                          </a:lnTo>
                          <a:cubicBezTo>
                            <a:pt x="709" y="10390"/>
                            <a:pt x="519" y="10390"/>
                            <a:pt x="423" y="10199"/>
                          </a:cubicBezTo>
                          <a:cubicBezTo>
                            <a:pt x="328" y="10104"/>
                            <a:pt x="423" y="9913"/>
                            <a:pt x="519" y="9818"/>
                          </a:cubicBezTo>
                          <a:cubicBezTo>
                            <a:pt x="1281" y="9342"/>
                            <a:pt x="2233" y="9342"/>
                            <a:pt x="2995" y="9342"/>
                          </a:cubicBezTo>
                          <a:cubicBezTo>
                            <a:pt x="3852" y="9437"/>
                            <a:pt x="4614" y="9437"/>
                            <a:pt x="5376" y="9437"/>
                          </a:cubicBezTo>
                          <a:lnTo>
                            <a:pt x="9948" y="9532"/>
                          </a:ln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4" name="Freeform: Shape 923">
                      <a:extLst>
                        <a:ext uri="{FF2B5EF4-FFF2-40B4-BE49-F238E27FC236}">
                          <a16:creationId xmlns:a16="http://schemas.microsoft.com/office/drawing/2014/main" id="{216E7E6B-9DB1-4B51-B3D5-A7B8CEA90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5602" y="3123723"/>
                      <a:ext cx="3534" cy="2321"/>
                    </a:xfrm>
                    <a:custGeom>
                      <a:avLst/>
                      <a:gdLst>
                        <a:gd name="connsiteX0" fmla="*/ 667 w 3534"/>
                        <a:gd name="connsiteY0" fmla="*/ 0 h 2321"/>
                        <a:gd name="connsiteX1" fmla="*/ 667 w 3534"/>
                        <a:gd name="connsiteY1" fmla="*/ 1143 h 2321"/>
                        <a:gd name="connsiteX2" fmla="*/ 1333 w 3534"/>
                        <a:gd name="connsiteY2" fmla="*/ 1524 h 2321"/>
                        <a:gd name="connsiteX3" fmla="*/ 2476 w 3534"/>
                        <a:gd name="connsiteY3" fmla="*/ 1429 h 2321"/>
                        <a:gd name="connsiteX4" fmla="*/ 3524 w 3534"/>
                        <a:gd name="connsiteY4" fmla="*/ 952 h 2321"/>
                        <a:gd name="connsiteX5" fmla="*/ 2667 w 3534"/>
                        <a:gd name="connsiteY5" fmla="*/ 2000 h 2321"/>
                        <a:gd name="connsiteX6" fmla="*/ 1238 w 3534"/>
                        <a:gd name="connsiteY6" fmla="*/ 2286 h 2321"/>
                        <a:gd name="connsiteX7" fmla="*/ 476 w 3534"/>
                        <a:gd name="connsiteY7" fmla="*/ 2000 h 2321"/>
                        <a:gd name="connsiteX8" fmla="*/ 0 w 3534"/>
                        <a:gd name="connsiteY8" fmla="*/ 1238 h 2321"/>
                        <a:gd name="connsiteX9" fmla="*/ 667 w 3534"/>
                        <a:gd name="connsiteY9" fmla="*/ 0 h 23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534" h="2321">
                          <a:moveTo>
                            <a:pt x="667" y="0"/>
                          </a:moveTo>
                          <a:cubicBezTo>
                            <a:pt x="667" y="476"/>
                            <a:pt x="476" y="857"/>
                            <a:pt x="667" y="1143"/>
                          </a:cubicBezTo>
                          <a:cubicBezTo>
                            <a:pt x="762" y="1429"/>
                            <a:pt x="1048" y="1429"/>
                            <a:pt x="1333" y="1524"/>
                          </a:cubicBezTo>
                          <a:cubicBezTo>
                            <a:pt x="1715" y="1524"/>
                            <a:pt x="2095" y="1524"/>
                            <a:pt x="2476" y="1429"/>
                          </a:cubicBezTo>
                          <a:cubicBezTo>
                            <a:pt x="2857" y="1333"/>
                            <a:pt x="3334" y="1333"/>
                            <a:pt x="3524" y="952"/>
                          </a:cubicBezTo>
                          <a:cubicBezTo>
                            <a:pt x="3619" y="1429"/>
                            <a:pt x="3048" y="1810"/>
                            <a:pt x="2667" y="2000"/>
                          </a:cubicBezTo>
                          <a:cubicBezTo>
                            <a:pt x="2286" y="2286"/>
                            <a:pt x="1810" y="2381"/>
                            <a:pt x="1238" y="2286"/>
                          </a:cubicBezTo>
                          <a:cubicBezTo>
                            <a:pt x="952" y="2286"/>
                            <a:pt x="667" y="2191"/>
                            <a:pt x="476" y="2000"/>
                          </a:cubicBezTo>
                          <a:cubicBezTo>
                            <a:pt x="191" y="1810"/>
                            <a:pt x="0" y="1524"/>
                            <a:pt x="0" y="1238"/>
                          </a:cubicBezTo>
                          <a:cubicBezTo>
                            <a:pt x="0" y="667"/>
                            <a:pt x="286" y="286"/>
                            <a:pt x="667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5" name="Freeform: Shape 924">
                      <a:extLst>
                        <a:ext uri="{FF2B5EF4-FFF2-40B4-BE49-F238E27FC236}">
                          <a16:creationId xmlns:a16="http://schemas.microsoft.com/office/drawing/2014/main" id="{FB78428F-7B7B-4934-91B4-6A2B8E842B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6612" y="3123271"/>
                      <a:ext cx="2418" cy="1595"/>
                    </a:xfrm>
                    <a:custGeom>
                      <a:avLst/>
                      <a:gdLst>
                        <a:gd name="connsiteX0" fmla="*/ 37 w 2418"/>
                        <a:gd name="connsiteY0" fmla="*/ 1595 h 1595"/>
                        <a:gd name="connsiteX1" fmla="*/ 228 w 2418"/>
                        <a:gd name="connsiteY1" fmla="*/ 738 h 1595"/>
                        <a:gd name="connsiteX2" fmla="*/ 990 w 2418"/>
                        <a:gd name="connsiteY2" fmla="*/ 71 h 1595"/>
                        <a:gd name="connsiteX3" fmla="*/ 1657 w 2418"/>
                        <a:gd name="connsiteY3" fmla="*/ 71 h 1595"/>
                        <a:gd name="connsiteX4" fmla="*/ 2133 w 2418"/>
                        <a:gd name="connsiteY4" fmla="*/ 357 h 1595"/>
                        <a:gd name="connsiteX5" fmla="*/ 2419 w 2418"/>
                        <a:gd name="connsiteY5" fmla="*/ 833 h 1595"/>
                        <a:gd name="connsiteX6" fmla="*/ 2133 w 2418"/>
                        <a:gd name="connsiteY6" fmla="*/ 1310 h 1595"/>
                        <a:gd name="connsiteX7" fmla="*/ 2038 w 2418"/>
                        <a:gd name="connsiteY7" fmla="*/ 1024 h 1595"/>
                        <a:gd name="connsiteX8" fmla="*/ 1752 w 2418"/>
                        <a:gd name="connsiteY8" fmla="*/ 929 h 1595"/>
                        <a:gd name="connsiteX9" fmla="*/ 1276 w 2418"/>
                        <a:gd name="connsiteY9" fmla="*/ 929 h 1595"/>
                        <a:gd name="connsiteX10" fmla="*/ 37 w 2418"/>
                        <a:gd name="connsiteY10" fmla="*/ 1595 h 15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18" h="1595">
                          <a:moveTo>
                            <a:pt x="37" y="1595"/>
                          </a:moveTo>
                          <a:cubicBezTo>
                            <a:pt x="-58" y="1310"/>
                            <a:pt x="37" y="1024"/>
                            <a:pt x="228" y="738"/>
                          </a:cubicBezTo>
                          <a:cubicBezTo>
                            <a:pt x="323" y="452"/>
                            <a:pt x="609" y="262"/>
                            <a:pt x="990" y="71"/>
                          </a:cubicBezTo>
                          <a:cubicBezTo>
                            <a:pt x="1180" y="-24"/>
                            <a:pt x="1371" y="-24"/>
                            <a:pt x="1657" y="71"/>
                          </a:cubicBezTo>
                          <a:cubicBezTo>
                            <a:pt x="1847" y="167"/>
                            <a:pt x="2038" y="167"/>
                            <a:pt x="2133" y="357"/>
                          </a:cubicBezTo>
                          <a:cubicBezTo>
                            <a:pt x="2228" y="452"/>
                            <a:pt x="2323" y="643"/>
                            <a:pt x="2419" y="833"/>
                          </a:cubicBezTo>
                          <a:cubicBezTo>
                            <a:pt x="2419" y="1024"/>
                            <a:pt x="2323" y="1214"/>
                            <a:pt x="2133" y="1310"/>
                          </a:cubicBezTo>
                          <a:cubicBezTo>
                            <a:pt x="2133" y="1119"/>
                            <a:pt x="2133" y="1024"/>
                            <a:pt x="2038" y="1024"/>
                          </a:cubicBezTo>
                          <a:cubicBezTo>
                            <a:pt x="1942" y="929"/>
                            <a:pt x="1847" y="929"/>
                            <a:pt x="1752" y="929"/>
                          </a:cubicBezTo>
                          <a:cubicBezTo>
                            <a:pt x="1561" y="833"/>
                            <a:pt x="1466" y="833"/>
                            <a:pt x="1276" y="929"/>
                          </a:cubicBezTo>
                          <a:cubicBezTo>
                            <a:pt x="895" y="929"/>
                            <a:pt x="514" y="1214"/>
                            <a:pt x="37" y="1595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6" name="Freeform: Shape 925">
                      <a:extLst>
                        <a:ext uri="{FF2B5EF4-FFF2-40B4-BE49-F238E27FC236}">
                          <a16:creationId xmlns:a16="http://schemas.microsoft.com/office/drawing/2014/main" id="{2F512702-B9C7-442A-BA33-339C9A680C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1958" y="3122089"/>
                      <a:ext cx="16597" cy="8587"/>
                    </a:xfrm>
                    <a:custGeom>
                      <a:avLst/>
                      <a:gdLst>
                        <a:gd name="connsiteX0" fmla="*/ 2691 w 16597"/>
                        <a:gd name="connsiteY0" fmla="*/ 8301 h 8587"/>
                        <a:gd name="connsiteX1" fmla="*/ 500 w 16597"/>
                        <a:gd name="connsiteY1" fmla="*/ 8587 h 8587"/>
                        <a:gd name="connsiteX2" fmla="*/ 310 w 16597"/>
                        <a:gd name="connsiteY2" fmla="*/ 8492 h 8587"/>
                        <a:gd name="connsiteX3" fmla="*/ 310 w 16597"/>
                        <a:gd name="connsiteY3" fmla="*/ 8492 h 8587"/>
                        <a:gd name="connsiteX4" fmla="*/ 119 w 16597"/>
                        <a:gd name="connsiteY4" fmla="*/ 5063 h 8587"/>
                        <a:gd name="connsiteX5" fmla="*/ 1072 w 16597"/>
                        <a:gd name="connsiteY5" fmla="*/ 1729 h 8587"/>
                        <a:gd name="connsiteX6" fmla="*/ 4310 w 16597"/>
                        <a:gd name="connsiteY6" fmla="*/ 110 h 8587"/>
                        <a:gd name="connsiteX7" fmla="*/ 7834 w 16597"/>
                        <a:gd name="connsiteY7" fmla="*/ 110 h 8587"/>
                        <a:gd name="connsiteX8" fmla="*/ 7834 w 16597"/>
                        <a:gd name="connsiteY8" fmla="*/ 110 h 8587"/>
                        <a:gd name="connsiteX9" fmla="*/ 8215 w 16597"/>
                        <a:gd name="connsiteY9" fmla="*/ 396 h 8587"/>
                        <a:gd name="connsiteX10" fmla="*/ 8977 w 16597"/>
                        <a:gd name="connsiteY10" fmla="*/ 2967 h 8587"/>
                        <a:gd name="connsiteX11" fmla="*/ 10882 w 16597"/>
                        <a:gd name="connsiteY11" fmla="*/ 4872 h 8587"/>
                        <a:gd name="connsiteX12" fmla="*/ 16597 w 16597"/>
                        <a:gd name="connsiteY12" fmla="*/ 6015 h 8587"/>
                        <a:gd name="connsiteX13" fmla="*/ 10597 w 16597"/>
                        <a:gd name="connsiteY13" fmla="*/ 5349 h 8587"/>
                        <a:gd name="connsiteX14" fmla="*/ 8311 w 16597"/>
                        <a:gd name="connsiteY14" fmla="*/ 3253 h 8587"/>
                        <a:gd name="connsiteX15" fmla="*/ 7453 w 16597"/>
                        <a:gd name="connsiteY15" fmla="*/ 396 h 8587"/>
                        <a:gd name="connsiteX16" fmla="*/ 7834 w 16597"/>
                        <a:gd name="connsiteY16" fmla="*/ 681 h 8587"/>
                        <a:gd name="connsiteX17" fmla="*/ 4405 w 16597"/>
                        <a:gd name="connsiteY17" fmla="*/ 681 h 8587"/>
                        <a:gd name="connsiteX18" fmla="*/ 1643 w 16597"/>
                        <a:gd name="connsiteY18" fmla="*/ 1920 h 8587"/>
                        <a:gd name="connsiteX19" fmla="*/ 595 w 16597"/>
                        <a:gd name="connsiteY19" fmla="*/ 4968 h 8587"/>
                        <a:gd name="connsiteX20" fmla="*/ 500 w 16597"/>
                        <a:gd name="connsiteY20" fmla="*/ 8206 h 8587"/>
                        <a:gd name="connsiteX21" fmla="*/ 310 w 16597"/>
                        <a:gd name="connsiteY21" fmla="*/ 8111 h 8587"/>
                        <a:gd name="connsiteX22" fmla="*/ 2691 w 16597"/>
                        <a:gd name="connsiteY22" fmla="*/ 8301 h 8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16597" h="8587">
                          <a:moveTo>
                            <a:pt x="2691" y="8301"/>
                          </a:moveTo>
                          <a:cubicBezTo>
                            <a:pt x="1929" y="8301"/>
                            <a:pt x="1167" y="8492"/>
                            <a:pt x="500" y="8587"/>
                          </a:cubicBezTo>
                          <a:cubicBezTo>
                            <a:pt x="405" y="8587"/>
                            <a:pt x="405" y="8587"/>
                            <a:pt x="310" y="8492"/>
                          </a:cubicBezTo>
                          <a:lnTo>
                            <a:pt x="310" y="8492"/>
                          </a:lnTo>
                          <a:cubicBezTo>
                            <a:pt x="-167" y="7349"/>
                            <a:pt x="24" y="6206"/>
                            <a:pt x="119" y="5063"/>
                          </a:cubicBezTo>
                          <a:cubicBezTo>
                            <a:pt x="310" y="3920"/>
                            <a:pt x="405" y="2777"/>
                            <a:pt x="1072" y="1729"/>
                          </a:cubicBezTo>
                          <a:cubicBezTo>
                            <a:pt x="1834" y="586"/>
                            <a:pt x="3167" y="205"/>
                            <a:pt x="4310" y="110"/>
                          </a:cubicBezTo>
                          <a:cubicBezTo>
                            <a:pt x="5548" y="-81"/>
                            <a:pt x="6691" y="15"/>
                            <a:pt x="7834" y="110"/>
                          </a:cubicBezTo>
                          <a:lnTo>
                            <a:pt x="7834" y="110"/>
                          </a:lnTo>
                          <a:cubicBezTo>
                            <a:pt x="8025" y="110"/>
                            <a:pt x="8215" y="300"/>
                            <a:pt x="8215" y="396"/>
                          </a:cubicBezTo>
                          <a:cubicBezTo>
                            <a:pt x="8311" y="1253"/>
                            <a:pt x="8596" y="2205"/>
                            <a:pt x="8977" y="2967"/>
                          </a:cubicBezTo>
                          <a:cubicBezTo>
                            <a:pt x="9358" y="3729"/>
                            <a:pt x="10025" y="4396"/>
                            <a:pt x="10882" y="4872"/>
                          </a:cubicBezTo>
                          <a:cubicBezTo>
                            <a:pt x="12597" y="5634"/>
                            <a:pt x="14692" y="5634"/>
                            <a:pt x="16597" y="6015"/>
                          </a:cubicBezTo>
                          <a:cubicBezTo>
                            <a:pt x="14597" y="5920"/>
                            <a:pt x="12597" y="6111"/>
                            <a:pt x="10597" y="5349"/>
                          </a:cubicBezTo>
                          <a:cubicBezTo>
                            <a:pt x="9644" y="4968"/>
                            <a:pt x="8787" y="4206"/>
                            <a:pt x="8311" y="3253"/>
                          </a:cubicBezTo>
                          <a:cubicBezTo>
                            <a:pt x="7834" y="2396"/>
                            <a:pt x="7549" y="1443"/>
                            <a:pt x="7453" y="396"/>
                          </a:cubicBezTo>
                          <a:lnTo>
                            <a:pt x="7834" y="681"/>
                          </a:lnTo>
                          <a:cubicBezTo>
                            <a:pt x="6691" y="586"/>
                            <a:pt x="5548" y="586"/>
                            <a:pt x="4405" y="681"/>
                          </a:cubicBezTo>
                          <a:cubicBezTo>
                            <a:pt x="3262" y="777"/>
                            <a:pt x="2215" y="1062"/>
                            <a:pt x="1643" y="1920"/>
                          </a:cubicBezTo>
                          <a:cubicBezTo>
                            <a:pt x="1072" y="2777"/>
                            <a:pt x="881" y="3825"/>
                            <a:pt x="595" y="4968"/>
                          </a:cubicBezTo>
                          <a:cubicBezTo>
                            <a:pt x="405" y="6015"/>
                            <a:pt x="214" y="7158"/>
                            <a:pt x="500" y="8206"/>
                          </a:cubicBezTo>
                          <a:lnTo>
                            <a:pt x="310" y="8111"/>
                          </a:lnTo>
                          <a:cubicBezTo>
                            <a:pt x="1167" y="8206"/>
                            <a:pt x="1929" y="8206"/>
                            <a:pt x="2691" y="8301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14" name="Graphic 1">
                    <a:extLst>
                      <a:ext uri="{FF2B5EF4-FFF2-40B4-BE49-F238E27FC236}">
                        <a16:creationId xmlns:a16="http://schemas.microsoft.com/office/drawing/2014/main" id="{61412ED9-2280-4C10-8BA6-A693CD464A79}"/>
                      </a:ext>
                    </a:extLst>
                  </p:cNvPr>
                  <p:cNvGrpSpPr/>
                  <p:nvPr/>
                </p:nvGrpSpPr>
                <p:grpSpPr>
                  <a:xfrm>
                    <a:off x="5909785" y="3119089"/>
                    <a:ext cx="13715" cy="13722"/>
                    <a:chOff x="5909785" y="3119089"/>
                    <a:chExt cx="13715" cy="13722"/>
                  </a:xfrm>
                  <a:solidFill>
                    <a:srgbClr val="1D120C"/>
                  </a:solidFill>
                </p:grpSpPr>
                <p:sp>
                  <p:nvSpPr>
                    <p:cNvPr id="919" name="Freeform: Shape 918">
                      <a:extLst>
                        <a:ext uri="{FF2B5EF4-FFF2-40B4-BE49-F238E27FC236}">
                          <a16:creationId xmlns:a16="http://schemas.microsoft.com/office/drawing/2014/main" id="{2C8CB2AE-48A3-483F-8193-9F232B1FDA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9785" y="3119089"/>
                      <a:ext cx="13715" cy="9682"/>
                    </a:xfrm>
                    <a:custGeom>
                      <a:avLst/>
                      <a:gdLst>
                        <a:gd name="connsiteX0" fmla="*/ 1715 w 13715"/>
                        <a:gd name="connsiteY0" fmla="*/ 9492 h 9682"/>
                        <a:gd name="connsiteX1" fmla="*/ 95 w 13715"/>
                        <a:gd name="connsiteY1" fmla="*/ 9683 h 9682"/>
                        <a:gd name="connsiteX2" fmla="*/ 0 w 13715"/>
                        <a:gd name="connsiteY2" fmla="*/ 9588 h 9682"/>
                        <a:gd name="connsiteX3" fmla="*/ 0 w 13715"/>
                        <a:gd name="connsiteY3" fmla="*/ 9588 h 9682"/>
                        <a:gd name="connsiteX4" fmla="*/ 0 w 13715"/>
                        <a:gd name="connsiteY4" fmla="*/ 9588 h 9682"/>
                        <a:gd name="connsiteX5" fmla="*/ 2286 w 13715"/>
                        <a:gd name="connsiteY5" fmla="*/ 6254 h 9682"/>
                        <a:gd name="connsiteX6" fmla="*/ 5429 w 13715"/>
                        <a:gd name="connsiteY6" fmla="*/ 3682 h 9682"/>
                        <a:gd name="connsiteX7" fmla="*/ 7239 w 13715"/>
                        <a:gd name="connsiteY7" fmla="*/ 2539 h 9682"/>
                        <a:gd name="connsiteX8" fmla="*/ 8096 w 13715"/>
                        <a:gd name="connsiteY8" fmla="*/ 2253 h 9682"/>
                        <a:gd name="connsiteX9" fmla="*/ 8287 w 13715"/>
                        <a:gd name="connsiteY9" fmla="*/ 1682 h 9682"/>
                        <a:gd name="connsiteX10" fmla="*/ 8572 w 13715"/>
                        <a:gd name="connsiteY10" fmla="*/ 634 h 9682"/>
                        <a:gd name="connsiteX11" fmla="*/ 9620 w 13715"/>
                        <a:gd name="connsiteY11" fmla="*/ 63 h 9682"/>
                        <a:gd name="connsiteX12" fmla="*/ 10763 w 13715"/>
                        <a:gd name="connsiteY12" fmla="*/ 158 h 9682"/>
                        <a:gd name="connsiteX13" fmla="*/ 11335 w 13715"/>
                        <a:gd name="connsiteY13" fmla="*/ 1110 h 9682"/>
                        <a:gd name="connsiteX14" fmla="*/ 11144 w 13715"/>
                        <a:gd name="connsiteY14" fmla="*/ 920 h 9682"/>
                        <a:gd name="connsiteX15" fmla="*/ 13525 w 13715"/>
                        <a:gd name="connsiteY15" fmla="*/ 1206 h 9682"/>
                        <a:gd name="connsiteX16" fmla="*/ 13525 w 13715"/>
                        <a:gd name="connsiteY16" fmla="*/ 1206 h 9682"/>
                        <a:gd name="connsiteX17" fmla="*/ 13716 w 13715"/>
                        <a:gd name="connsiteY17" fmla="*/ 1015 h 9682"/>
                        <a:gd name="connsiteX18" fmla="*/ 13621 w 13715"/>
                        <a:gd name="connsiteY18" fmla="*/ 1301 h 9682"/>
                        <a:gd name="connsiteX19" fmla="*/ 13621 w 13715"/>
                        <a:gd name="connsiteY19" fmla="*/ 1301 h 9682"/>
                        <a:gd name="connsiteX20" fmla="*/ 11240 w 13715"/>
                        <a:gd name="connsiteY20" fmla="*/ 1396 h 9682"/>
                        <a:gd name="connsiteX21" fmla="*/ 11049 w 13715"/>
                        <a:gd name="connsiteY21" fmla="*/ 1206 h 9682"/>
                        <a:gd name="connsiteX22" fmla="*/ 11049 w 13715"/>
                        <a:gd name="connsiteY22" fmla="*/ 1206 h 9682"/>
                        <a:gd name="connsiteX23" fmla="*/ 9811 w 13715"/>
                        <a:gd name="connsiteY23" fmla="*/ 634 h 9682"/>
                        <a:gd name="connsiteX24" fmla="*/ 9049 w 13715"/>
                        <a:gd name="connsiteY24" fmla="*/ 1777 h 9682"/>
                        <a:gd name="connsiteX25" fmla="*/ 8572 w 13715"/>
                        <a:gd name="connsiteY25" fmla="*/ 2920 h 9682"/>
                        <a:gd name="connsiteX26" fmla="*/ 7525 w 13715"/>
                        <a:gd name="connsiteY26" fmla="*/ 3396 h 9682"/>
                        <a:gd name="connsiteX27" fmla="*/ 6001 w 13715"/>
                        <a:gd name="connsiteY27" fmla="*/ 4444 h 9682"/>
                        <a:gd name="connsiteX28" fmla="*/ 2667 w 13715"/>
                        <a:gd name="connsiteY28" fmla="*/ 6635 h 9682"/>
                        <a:gd name="connsiteX29" fmla="*/ 190 w 13715"/>
                        <a:gd name="connsiteY29" fmla="*/ 9492 h 9682"/>
                        <a:gd name="connsiteX30" fmla="*/ 95 w 13715"/>
                        <a:gd name="connsiteY30" fmla="*/ 9302 h 9682"/>
                        <a:gd name="connsiteX31" fmla="*/ 1715 w 13715"/>
                        <a:gd name="connsiteY31" fmla="*/ 9492 h 96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13715" h="9682">
                          <a:moveTo>
                            <a:pt x="1715" y="9492"/>
                          </a:moveTo>
                          <a:cubicBezTo>
                            <a:pt x="1143" y="9588"/>
                            <a:pt x="667" y="9588"/>
                            <a:pt x="95" y="9683"/>
                          </a:cubicBezTo>
                          <a:cubicBezTo>
                            <a:pt x="0" y="9683"/>
                            <a:pt x="0" y="9683"/>
                            <a:pt x="0" y="9588"/>
                          </a:cubicBezTo>
                          <a:lnTo>
                            <a:pt x="0" y="9588"/>
                          </a:lnTo>
                          <a:lnTo>
                            <a:pt x="0" y="9588"/>
                          </a:lnTo>
                          <a:cubicBezTo>
                            <a:pt x="286" y="8254"/>
                            <a:pt x="1333" y="7302"/>
                            <a:pt x="2286" y="6254"/>
                          </a:cubicBezTo>
                          <a:cubicBezTo>
                            <a:pt x="3239" y="5301"/>
                            <a:pt x="4381" y="4539"/>
                            <a:pt x="5429" y="3682"/>
                          </a:cubicBezTo>
                          <a:cubicBezTo>
                            <a:pt x="5905" y="3301"/>
                            <a:pt x="6477" y="2825"/>
                            <a:pt x="7239" y="2539"/>
                          </a:cubicBezTo>
                          <a:cubicBezTo>
                            <a:pt x="7620" y="2444"/>
                            <a:pt x="7906" y="2349"/>
                            <a:pt x="8096" y="2253"/>
                          </a:cubicBezTo>
                          <a:cubicBezTo>
                            <a:pt x="8192" y="2253"/>
                            <a:pt x="8287" y="1872"/>
                            <a:pt x="8287" y="1682"/>
                          </a:cubicBezTo>
                          <a:cubicBezTo>
                            <a:pt x="8287" y="1396"/>
                            <a:pt x="8287" y="1015"/>
                            <a:pt x="8572" y="634"/>
                          </a:cubicBezTo>
                          <a:cubicBezTo>
                            <a:pt x="8858" y="253"/>
                            <a:pt x="9334" y="158"/>
                            <a:pt x="9620" y="63"/>
                          </a:cubicBezTo>
                          <a:cubicBezTo>
                            <a:pt x="10001" y="-33"/>
                            <a:pt x="10382" y="-33"/>
                            <a:pt x="10763" y="158"/>
                          </a:cubicBezTo>
                          <a:cubicBezTo>
                            <a:pt x="11240" y="348"/>
                            <a:pt x="11335" y="825"/>
                            <a:pt x="11335" y="1110"/>
                          </a:cubicBezTo>
                          <a:lnTo>
                            <a:pt x="11144" y="920"/>
                          </a:lnTo>
                          <a:cubicBezTo>
                            <a:pt x="11906" y="1015"/>
                            <a:pt x="12764" y="920"/>
                            <a:pt x="13525" y="1206"/>
                          </a:cubicBezTo>
                          <a:lnTo>
                            <a:pt x="13525" y="1206"/>
                          </a:lnTo>
                          <a:lnTo>
                            <a:pt x="13716" y="1015"/>
                          </a:lnTo>
                          <a:lnTo>
                            <a:pt x="13621" y="1301"/>
                          </a:lnTo>
                          <a:cubicBezTo>
                            <a:pt x="13621" y="1301"/>
                            <a:pt x="13621" y="1301"/>
                            <a:pt x="13621" y="1301"/>
                          </a:cubicBezTo>
                          <a:cubicBezTo>
                            <a:pt x="12859" y="1206"/>
                            <a:pt x="12001" y="1301"/>
                            <a:pt x="11240" y="1396"/>
                          </a:cubicBezTo>
                          <a:cubicBezTo>
                            <a:pt x="11144" y="1396"/>
                            <a:pt x="11049" y="1301"/>
                            <a:pt x="11049" y="1206"/>
                          </a:cubicBezTo>
                          <a:lnTo>
                            <a:pt x="11049" y="1206"/>
                          </a:lnTo>
                          <a:cubicBezTo>
                            <a:pt x="10954" y="539"/>
                            <a:pt x="10477" y="444"/>
                            <a:pt x="9811" y="634"/>
                          </a:cubicBezTo>
                          <a:cubicBezTo>
                            <a:pt x="9144" y="825"/>
                            <a:pt x="9049" y="1015"/>
                            <a:pt x="9049" y="1777"/>
                          </a:cubicBezTo>
                          <a:cubicBezTo>
                            <a:pt x="9049" y="2158"/>
                            <a:pt x="9049" y="2539"/>
                            <a:pt x="8572" y="2920"/>
                          </a:cubicBezTo>
                          <a:cubicBezTo>
                            <a:pt x="8192" y="3206"/>
                            <a:pt x="7810" y="3301"/>
                            <a:pt x="7525" y="3396"/>
                          </a:cubicBezTo>
                          <a:cubicBezTo>
                            <a:pt x="6953" y="3587"/>
                            <a:pt x="6477" y="3968"/>
                            <a:pt x="6001" y="4444"/>
                          </a:cubicBezTo>
                          <a:cubicBezTo>
                            <a:pt x="4763" y="5111"/>
                            <a:pt x="3620" y="5778"/>
                            <a:pt x="2667" y="6635"/>
                          </a:cubicBezTo>
                          <a:cubicBezTo>
                            <a:pt x="1715" y="7492"/>
                            <a:pt x="667" y="8349"/>
                            <a:pt x="190" y="9492"/>
                          </a:cubicBezTo>
                          <a:lnTo>
                            <a:pt x="95" y="9302"/>
                          </a:lnTo>
                          <a:cubicBezTo>
                            <a:pt x="667" y="9397"/>
                            <a:pt x="1143" y="9397"/>
                            <a:pt x="1715" y="9492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0" name="Freeform: Shape 919">
                      <a:extLst>
                        <a:ext uri="{FF2B5EF4-FFF2-40B4-BE49-F238E27FC236}">
                          <a16:creationId xmlns:a16="http://schemas.microsoft.com/office/drawing/2014/main" id="{BF19B513-806F-4F88-91A2-E6E72551CA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3214" y="3121151"/>
                      <a:ext cx="6421" cy="7448"/>
                    </a:xfrm>
                    <a:custGeom>
                      <a:avLst/>
                      <a:gdLst>
                        <a:gd name="connsiteX0" fmla="*/ 5810 w 6421"/>
                        <a:gd name="connsiteY0" fmla="*/ 0 h 7448"/>
                        <a:gd name="connsiteX1" fmla="*/ 6286 w 6421"/>
                        <a:gd name="connsiteY1" fmla="*/ 1238 h 7448"/>
                        <a:gd name="connsiteX2" fmla="*/ 6382 w 6421"/>
                        <a:gd name="connsiteY2" fmla="*/ 2000 h 7448"/>
                        <a:gd name="connsiteX3" fmla="*/ 6191 w 6421"/>
                        <a:gd name="connsiteY3" fmla="*/ 2667 h 7448"/>
                        <a:gd name="connsiteX4" fmla="*/ 4763 w 6421"/>
                        <a:gd name="connsiteY4" fmla="*/ 4953 h 7448"/>
                        <a:gd name="connsiteX5" fmla="*/ 2762 w 6421"/>
                        <a:gd name="connsiteY5" fmla="*/ 6858 h 7448"/>
                        <a:gd name="connsiteX6" fmla="*/ 0 w 6421"/>
                        <a:gd name="connsiteY6" fmla="*/ 7334 h 7448"/>
                        <a:gd name="connsiteX7" fmla="*/ 2381 w 6421"/>
                        <a:gd name="connsiteY7" fmla="*/ 6382 h 7448"/>
                        <a:gd name="connsiteX8" fmla="*/ 4096 w 6421"/>
                        <a:gd name="connsiteY8" fmla="*/ 4477 h 7448"/>
                        <a:gd name="connsiteX9" fmla="*/ 5620 w 6421"/>
                        <a:gd name="connsiteY9" fmla="*/ 2381 h 7448"/>
                        <a:gd name="connsiteX10" fmla="*/ 5905 w 6421"/>
                        <a:gd name="connsiteY10" fmla="*/ 1334 h 7448"/>
                        <a:gd name="connsiteX11" fmla="*/ 5810 w 6421"/>
                        <a:gd name="connsiteY11" fmla="*/ 0 h 7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421" h="7448">
                          <a:moveTo>
                            <a:pt x="5810" y="0"/>
                          </a:moveTo>
                          <a:cubicBezTo>
                            <a:pt x="5905" y="476"/>
                            <a:pt x="6096" y="762"/>
                            <a:pt x="6286" y="1238"/>
                          </a:cubicBezTo>
                          <a:cubicBezTo>
                            <a:pt x="6382" y="1429"/>
                            <a:pt x="6477" y="1715"/>
                            <a:pt x="6382" y="2000"/>
                          </a:cubicBezTo>
                          <a:cubicBezTo>
                            <a:pt x="6382" y="2286"/>
                            <a:pt x="6286" y="2477"/>
                            <a:pt x="6191" y="2667"/>
                          </a:cubicBezTo>
                          <a:cubicBezTo>
                            <a:pt x="5810" y="3524"/>
                            <a:pt x="5239" y="4191"/>
                            <a:pt x="4763" y="4953"/>
                          </a:cubicBezTo>
                          <a:cubicBezTo>
                            <a:pt x="4191" y="5715"/>
                            <a:pt x="3619" y="6382"/>
                            <a:pt x="2762" y="6858"/>
                          </a:cubicBezTo>
                          <a:cubicBezTo>
                            <a:pt x="1905" y="7334"/>
                            <a:pt x="952" y="7620"/>
                            <a:pt x="0" y="7334"/>
                          </a:cubicBezTo>
                          <a:cubicBezTo>
                            <a:pt x="952" y="7239"/>
                            <a:pt x="1715" y="6858"/>
                            <a:pt x="2381" y="6382"/>
                          </a:cubicBezTo>
                          <a:cubicBezTo>
                            <a:pt x="3048" y="5810"/>
                            <a:pt x="3619" y="5144"/>
                            <a:pt x="4096" y="4477"/>
                          </a:cubicBezTo>
                          <a:cubicBezTo>
                            <a:pt x="4572" y="3715"/>
                            <a:pt x="5143" y="3048"/>
                            <a:pt x="5620" y="2381"/>
                          </a:cubicBezTo>
                          <a:cubicBezTo>
                            <a:pt x="5810" y="2000"/>
                            <a:pt x="6001" y="1715"/>
                            <a:pt x="5905" y="1334"/>
                          </a:cubicBezTo>
                          <a:cubicBezTo>
                            <a:pt x="5905" y="857"/>
                            <a:pt x="5715" y="381"/>
                            <a:pt x="5810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1" name="Freeform: Shape 920">
                      <a:extLst>
                        <a:ext uri="{FF2B5EF4-FFF2-40B4-BE49-F238E27FC236}">
                          <a16:creationId xmlns:a16="http://schemas.microsoft.com/office/drawing/2014/main" id="{31CA493F-B440-456B-8477-C689DDA71D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2167" y="3129057"/>
                      <a:ext cx="5810" cy="3754"/>
                    </a:xfrm>
                    <a:custGeom>
                      <a:avLst/>
                      <a:gdLst>
                        <a:gd name="connsiteX0" fmla="*/ 762 w 5810"/>
                        <a:gd name="connsiteY0" fmla="*/ 0 h 3754"/>
                        <a:gd name="connsiteX1" fmla="*/ 857 w 5810"/>
                        <a:gd name="connsiteY1" fmla="*/ 1715 h 3754"/>
                        <a:gd name="connsiteX2" fmla="*/ 762 w 5810"/>
                        <a:gd name="connsiteY2" fmla="*/ 3334 h 3754"/>
                        <a:gd name="connsiteX3" fmla="*/ 381 w 5810"/>
                        <a:gd name="connsiteY3" fmla="*/ 2953 h 3754"/>
                        <a:gd name="connsiteX4" fmla="*/ 5810 w 5810"/>
                        <a:gd name="connsiteY4" fmla="*/ 2762 h 3754"/>
                        <a:gd name="connsiteX5" fmla="*/ 3143 w 5810"/>
                        <a:gd name="connsiteY5" fmla="*/ 3620 h 3754"/>
                        <a:gd name="connsiteX6" fmla="*/ 381 w 5810"/>
                        <a:gd name="connsiteY6" fmla="*/ 3715 h 3754"/>
                        <a:gd name="connsiteX7" fmla="*/ 381 w 5810"/>
                        <a:gd name="connsiteY7" fmla="*/ 3715 h 3754"/>
                        <a:gd name="connsiteX8" fmla="*/ 0 w 5810"/>
                        <a:gd name="connsiteY8" fmla="*/ 3334 h 3754"/>
                        <a:gd name="connsiteX9" fmla="*/ 762 w 5810"/>
                        <a:gd name="connsiteY9" fmla="*/ 0 h 3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810" h="3754">
                          <a:moveTo>
                            <a:pt x="762" y="0"/>
                          </a:moveTo>
                          <a:cubicBezTo>
                            <a:pt x="952" y="571"/>
                            <a:pt x="952" y="1143"/>
                            <a:pt x="857" y="1715"/>
                          </a:cubicBezTo>
                          <a:cubicBezTo>
                            <a:pt x="857" y="2286"/>
                            <a:pt x="762" y="2857"/>
                            <a:pt x="762" y="3334"/>
                          </a:cubicBezTo>
                          <a:lnTo>
                            <a:pt x="381" y="2953"/>
                          </a:lnTo>
                          <a:cubicBezTo>
                            <a:pt x="2191" y="2953"/>
                            <a:pt x="3905" y="2953"/>
                            <a:pt x="5810" y="2762"/>
                          </a:cubicBezTo>
                          <a:cubicBezTo>
                            <a:pt x="4953" y="3238"/>
                            <a:pt x="4096" y="3429"/>
                            <a:pt x="3143" y="3620"/>
                          </a:cubicBezTo>
                          <a:cubicBezTo>
                            <a:pt x="2191" y="3715"/>
                            <a:pt x="1238" y="3810"/>
                            <a:pt x="381" y="3715"/>
                          </a:cubicBezTo>
                          <a:lnTo>
                            <a:pt x="381" y="3715"/>
                          </a:lnTo>
                          <a:cubicBezTo>
                            <a:pt x="191" y="3715"/>
                            <a:pt x="0" y="3524"/>
                            <a:pt x="0" y="3334"/>
                          </a:cubicBezTo>
                          <a:cubicBezTo>
                            <a:pt x="0" y="2096"/>
                            <a:pt x="667" y="1143"/>
                            <a:pt x="762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2" name="Freeform: Shape 921">
                      <a:extLst>
                        <a:ext uri="{FF2B5EF4-FFF2-40B4-BE49-F238E27FC236}">
                          <a16:creationId xmlns:a16="http://schemas.microsoft.com/office/drawing/2014/main" id="{A269FD0C-A13D-48E0-95DE-41710BA008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4262" y="3128581"/>
                      <a:ext cx="8572" cy="3333"/>
                    </a:xfrm>
                    <a:custGeom>
                      <a:avLst/>
                      <a:gdLst>
                        <a:gd name="connsiteX0" fmla="*/ 191 w 8572"/>
                        <a:gd name="connsiteY0" fmla="*/ 0 h 3333"/>
                        <a:gd name="connsiteX1" fmla="*/ 476 w 8572"/>
                        <a:gd name="connsiteY1" fmla="*/ 1524 h 3333"/>
                        <a:gd name="connsiteX2" fmla="*/ 667 w 8572"/>
                        <a:gd name="connsiteY2" fmla="*/ 2191 h 3333"/>
                        <a:gd name="connsiteX3" fmla="*/ 1048 w 8572"/>
                        <a:gd name="connsiteY3" fmla="*/ 2953 h 3333"/>
                        <a:gd name="connsiteX4" fmla="*/ 762 w 8572"/>
                        <a:gd name="connsiteY4" fmla="*/ 2667 h 3333"/>
                        <a:gd name="connsiteX5" fmla="*/ 2667 w 8572"/>
                        <a:gd name="connsiteY5" fmla="*/ 2477 h 3333"/>
                        <a:gd name="connsiteX6" fmla="*/ 4667 w 8572"/>
                        <a:gd name="connsiteY6" fmla="*/ 2381 h 3333"/>
                        <a:gd name="connsiteX7" fmla="*/ 8573 w 8572"/>
                        <a:gd name="connsiteY7" fmla="*/ 3143 h 3333"/>
                        <a:gd name="connsiteX8" fmla="*/ 4667 w 8572"/>
                        <a:gd name="connsiteY8" fmla="*/ 3143 h 3333"/>
                        <a:gd name="connsiteX9" fmla="*/ 2762 w 8572"/>
                        <a:gd name="connsiteY9" fmla="*/ 3238 h 3333"/>
                        <a:gd name="connsiteX10" fmla="*/ 762 w 8572"/>
                        <a:gd name="connsiteY10" fmla="*/ 3334 h 3333"/>
                        <a:gd name="connsiteX11" fmla="*/ 667 w 8572"/>
                        <a:gd name="connsiteY11" fmla="*/ 3334 h 3333"/>
                        <a:gd name="connsiteX12" fmla="*/ 381 w 8572"/>
                        <a:gd name="connsiteY12" fmla="*/ 3048 h 3333"/>
                        <a:gd name="connsiteX13" fmla="*/ 381 w 8572"/>
                        <a:gd name="connsiteY13" fmla="*/ 3048 h 3333"/>
                        <a:gd name="connsiteX14" fmla="*/ 95 w 8572"/>
                        <a:gd name="connsiteY14" fmla="*/ 2381 h 3333"/>
                        <a:gd name="connsiteX15" fmla="*/ 0 w 8572"/>
                        <a:gd name="connsiteY15" fmla="*/ 1524 h 3333"/>
                        <a:gd name="connsiteX16" fmla="*/ 191 w 8572"/>
                        <a:gd name="connsiteY16" fmla="*/ 0 h 3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8572" h="3333">
                          <a:moveTo>
                            <a:pt x="191" y="0"/>
                          </a:moveTo>
                          <a:cubicBezTo>
                            <a:pt x="286" y="476"/>
                            <a:pt x="381" y="1048"/>
                            <a:pt x="476" y="1524"/>
                          </a:cubicBezTo>
                          <a:cubicBezTo>
                            <a:pt x="572" y="1810"/>
                            <a:pt x="572" y="2000"/>
                            <a:pt x="667" y="2191"/>
                          </a:cubicBezTo>
                          <a:cubicBezTo>
                            <a:pt x="762" y="2286"/>
                            <a:pt x="1048" y="2572"/>
                            <a:pt x="1048" y="2953"/>
                          </a:cubicBezTo>
                          <a:lnTo>
                            <a:pt x="762" y="2667"/>
                          </a:lnTo>
                          <a:lnTo>
                            <a:pt x="2667" y="2477"/>
                          </a:lnTo>
                          <a:cubicBezTo>
                            <a:pt x="3334" y="2381"/>
                            <a:pt x="4001" y="2381"/>
                            <a:pt x="4667" y="2381"/>
                          </a:cubicBezTo>
                          <a:cubicBezTo>
                            <a:pt x="6001" y="2477"/>
                            <a:pt x="7334" y="2667"/>
                            <a:pt x="8573" y="3143"/>
                          </a:cubicBezTo>
                          <a:cubicBezTo>
                            <a:pt x="7239" y="3143"/>
                            <a:pt x="5906" y="3143"/>
                            <a:pt x="4667" y="3143"/>
                          </a:cubicBezTo>
                          <a:cubicBezTo>
                            <a:pt x="4001" y="3143"/>
                            <a:pt x="3334" y="3238"/>
                            <a:pt x="2762" y="3238"/>
                          </a:cubicBezTo>
                          <a:cubicBezTo>
                            <a:pt x="2096" y="3334"/>
                            <a:pt x="1429" y="3334"/>
                            <a:pt x="762" y="3334"/>
                          </a:cubicBezTo>
                          <a:lnTo>
                            <a:pt x="667" y="3334"/>
                          </a:lnTo>
                          <a:cubicBezTo>
                            <a:pt x="476" y="3334"/>
                            <a:pt x="381" y="3238"/>
                            <a:pt x="381" y="3048"/>
                          </a:cubicBezTo>
                          <a:lnTo>
                            <a:pt x="381" y="3048"/>
                          </a:lnTo>
                          <a:cubicBezTo>
                            <a:pt x="381" y="2953"/>
                            <a:pt x="286" y="2762"/>
                            <a:pt x="95" y="2381"/>
                          </a:cubicBezTo>
                          <a:cubicBezTo>
                            <a:pt x="0" y="2096"/>
                            <a:pt x="0" y="1810"/>
                            <a:pt x="0" y="1524"/>
                          </a:cubicBezTo>
                          <a:cubicBezTo>
                            <a:pt x="0" y="1048"/>
                            <a:pt x="95" y="476"/>
                            <a:pt x="191" y="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15" name="Graphic 1">
                    <a:extLst>
                      <a:ext uri="{FF2B5EF4-FFF2-40B4-BE49-F238E27FC236}">
                        <a16:creationId xmlns:a16="http://schemas.microsoft.com/office/drawing/2014/main" id="{5B46F8EA-40D2-4D73-8A54-B9C53770FC10}"/>
                      </a:ext>
                    </a:extLst>
                  </p:cNvPr>
                  <p:cNvGrpSpPr/>
                  <p:nvPr/>
                </p:nvGrpSpPr>
                <p:grpSpPr>
                  <a:xfrm>
                    <a:off x="5907957" y="3146541"/>
                    <a:ext cx="16973" cy="12058"/>
                    <a:chOff x="5907957" y="3146541"/>
                    <a:chExt cx="16973" cy="12058"/>
                  </a:xfrm>
                  <a:solidFill>
                    <a:srgbClr val="1D120C"/>
                  </a:solidFill>
                </p:grpSpPr>
                <p:sp>
                  <p:nvSpPr>
                    <p:cNvPr id="916" name="Freeform: Shape 915">
                      <a:extLst>
                        <a:ext uri="{FF2B5EF4-FFF2-40B4-BE49-F238E27FC236}">
                          <a16:creationId xmlns:a16="http://schemas.microsoft.com/office/drawing/2014/main" id="{CDF3D2D4-1AA5-4AAA-A155-F21C1CE808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7957" y="3146541"/>
                      <a:ext cx="9981" cy="4751"/>
                    </a:xfrm>
                    <a:custGeom>
                      <a:avLst/>
                      <a:gdLst>
                        <a:gd name="connsiteX0" fmla="*/ 6115 w 9981"/>
                        <a:gd name="connsiteY0" fmla="*/ 4710 h 4751"/>
                        <a:gd name="connsiteX1" fmla="*/ 3162 w 9981"/>
                        <a:gd name="connsiteY1" fmla="*/ 4710 h 4751"/>
                        <a:gd name="connsiteX2" fmla="*/ 495 w 9981"/>
                        <a:gd name="connsiteY2" fmla="*/ 3471 h 4751"/>
                        <a:gd name="connsiteX3" fmla="*/ 19 w 9981"/>
                        <a:gd name="connsiteY3" fmla="*/ 1947 h 4751"/>
                        <a:gd name="connsiteX4" fmla="*/ 1066 w 9981"/>
                        <a:gd name="connsiteY4" fmla="*/ 709 h 4751"/>
                        <a:gd name="connsiteX5" fmla="*/ 4019 w 9981"/>
                        <a:gd name="connsiteY5" fmla="*/ 42 h 4751"/>
                        <a:gd name="connsiteX6" fmla="*/ 6972 w 9981"/>
                        <a:gd name="connsiteY6" fmla="*/ 42 h 4751"/>
                        <a:gd name="connsiteX7" fmla="*/ 9734 w 9981"/>
                        <a:gd name="connsiteY7" fmla="*/ 1376 h 4751"/>
                        <a:gd name="connsiteX8" fmla="*/ 8877 w 9981"/>
                        <a:gd name="connsiteY8" fmla="*/ 3948 h 4751"/>
                        <a:gd name="connsiteX9" fmla="*/ 6115 w 9981"/>
                        <a:gd name="connsiteY9" fmla="*/ 4710 h 4751"/>
                        <a:gd name="connsiteX10" fmla="*/ 6115 w 9981"/>
                        <a:gd name="connsiteY10" fmla="*/ 4710 h 4751"/>
                        <a:gd name="connsiteX11" fmla="*/ 8877 w 9981"/>
                        <a:gd name="connsiteY11" fmla="*/ 3852 h 4751"/>
                        <a:gd name="connsiteX12" fmla="*/ 9639 w 9981"/>
                        <a:gd name="connsiteY12" fmla="*/ 2805 h 4751"/>
                        <a:gd name="connsiteX13" fmla="*/ 9448 w 9981"/>
                        <a:gd name="connsiteY13" fmla="*/ 1566 h 4751"/>
                        <a:gd name="connsiteX14" fmla="*/ 6972 w 9981"/>
                        <a:gd name="connsiteY14" fmla="*/ 709 h 4751"/>
                        <a:gd name="connsiteX15" fmla="*/ 4114 w 9981"/>
                        <a:gd name="connsiteY15" fmla="*/ 804 h 4751"/>
                        <a:gd name="connsiteX16" fmla="*/ 1447 w 9981"/>
                        <a:gd name="connsiteY16" fmla="*/ 1281 h 4751"/>
                        <a:gd name="connsiteX17" fmla="*/ 590 w 9981"/>
                        <a:gd name="connsiteY17" fmla="*/ 2043 h 4751"/>
                        <a:gd name="connsiteX18" fmla="*/ 876 w 9981"/>
                        <a:gd name="connsiteY18" fmla="*/ 3186 h 4751"/>
                        <a:gd name="connsiteX19" fmla="*/ 3257 w 9981"/>
                        <a:gd name="connsiteY19" fmla="*/ 4519 h 4751"/>
                        <a:gd name="connsiteX20" fmla="*/ 6115 w 9981"/>
                        <a:gd name="connsiteY20" fmla="*/ 4710 h 4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9981" h="4751">
                          <a:moveTo>
                            <a:pt x="6115" y="4710"/>
                          </a:moveTo>
                          <a:cubicBezTo>
                            <a:pt x="5162" y="4710"/>
                            <a:pt x="4114" y="4805"/>
                            <a:pt x="3162" y="4710"/>
                          </a:cubicBezTo>
                          <a:cubicBezTo>
                            <a:pt x="2209" y="4614"/>
                            <a:pt x="1162" y="4329"/>
                            <a:pt x="495" y="3471"/>
                          </a:cubicBezTo>
                          <a:cubicBezTo>
                            <a:pt x="209" y="3090"/>
                            <a:pt x="-77" y="2614"/>
                            <a:pt x="19" y="1947"/>
                          </a:cubicBezTo>
                          <a:cubicBezTo>
                            <a:pt x="114" y="1376"/>
                            <a:pt x="685" y="995"/>
                            <a:pt x="1066" y="709"/>
                          </a:cubicBezTo>
                          <a:cubicBezTo>
                            <a:pt x="2019" y="233"/>
                            <a:pt x="3067" y="42"/>
                            <a:pt x="4019" y="42"/>
                          </a:cubicBezTo>
                          <a:cubicBezTo>
                            <a:pt x="4972" y="42"/>
                            <a:pt x="6019" y="-53"/>
                            <a:pt x="6972" y="42"/>
                          </a:cubicBezTo>
                          <a:cubicBezTo>
                            <a:pt x="7924" y="233"/>
                            <a:pt x="9067" y="423"/>
                            <a:pt x="9734" y="1376"/>
                          </a:cubicBezTo>
                          <a:cubicBezTo>
                            <a:pt x="10306" y="2328"/>
                            <a:pt x="9829" y="3567"/>
                            <a:pt x="8877" y="3948"/>
                          </a:cubicBezTo>
                          <a:cubicBezTo>
                            <a:pt x="8020" y="4424"/>
                            <a:pt x="7067" y="4519"/>
                            <a:pt x="6115" y="4710"/>
                          </a:cubicBezTo>
                          <a:close/>
                          <a:moveTo>
                            <a:pt x="6115" y="4710"/>
                          </a:moveTo>
                          <a:cubicBezTo>
                            <a:pt x="7067" y="4614"/>
                            <a:pt x="8115" y="4424"/>
                            <a:pt x="8877" y="3852"/>
                          </a:cubicBezTo>
                          <a:cubicBezTo>
                            <a:pt x="9258" y="3567"/>
                            <a:pt x="9544" y="3186"/>
                            <a:pt x="9639" y="2805"/>
                          </a:cubicBezTo>
                          <a:cubicBezTo>
                            <a:pt x="9734" y="2424"/>
                            <a:pt x="9639" y="1947"/>
                            <a:pt x="9448" y="1566"/>
                          </a:cubicBezTo>
                          <a:cubicBezTo>
                            <a:pt x="8877" y="900"/>
                            <a:pt x="7924" y="804"/>
                            <a:pt x="6972" y="709"/>
                          </a:cubicBezTo>
                          <a:cubicBezTo>
                            <a:pt x="6019" y="709"/>
                            <a:pt x="5067" y="709"/>
                            <a:pt x="4114" y="804"/>
                          </a:cubicBezTo>
                          <a:cubicBezTo>
                            <a:pt x="3162" y="804"/>
                            <a:pt x="2209" y="995"/>
                            <a:pt x="1447" y="1281"/>
                          </a:cubicBezTo>
                          <a:cubicBezTo>
                            <a:pt x="1066" y="1471"/>
                            <a:pt x="685" y="1662"/>
                            <a:pt x="590" y="2043"/>
                          </a:cubicBezTo>
                          <a:cubicBezTo>
                            <a:pt x="495" y="2424"/>
                            <a:pt x="590" y="2805"/>
                            <a:pt x="876" y="3186"/>
                          </a:cubicBezTo>
                          <a:cubicBezTo>
                            <a:pt x="1352" y="3948"/>
                            <a:pt x="2305" y="4329"/>
                            <a:pt x="3257" y="4519"/>
                          </a:cubicBezTo>
                          <a:cubicBezTo>
                            <a:pt x="4114" y="4710"/>
                            <a:pt x="5067" y="4710"/>
                            <a:pt x="6115" y="4710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7" name="Freeform: Shape 916">
                      <a:extLst>
                        <a:ext uri="{FF2B5EF4-FFF2-40B4-BE49-F238E27FC236}">
                          <a16:creationId xmlns:a16="http://schemas.microsoft.com/office/drawing/2014/main" id="{0C41CD44-511E-47A2-9149-2810F6DE09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9023" y="3150616"/>
                      <a:ext cx="15906" cy="7983"/>
                    </a:xfrm>
                    <a:custGeom>
                      <a:avLst/>
                      <a:gdLst>
                        <a:gd name="connsiteX0" fmla="*/ 2667 w 15906"/>
                        <a:gd name="connsiteY0" fmla="*/ 7873 h 7983"/>
                        <a:gd name="connsiteX1" fmla="*/ 1143 w 15906"/>
                        <a:gd name="connsiteY1" fmla="*/ 7873 h 7983"/>
                        <a:gd name="connsiteX2" fmla="*/ 381 w 15906"/>
                        <a:gd name="connsiteY2" fmla="*/ 7587 h 7983"/>
                        <a:gd name="connsiteX3" fmla="*/ 0 w 15906"/>
                        <a:gd name="connsiteY3" fmla="*/ 6825 h 7983"/>
                        <a:gd name="connsiteX4" fmla="*/ 381 w 15906"/>
                        <a:gd name="connsiteY4" fmla="*/ 5301 h 7983"/>
                        <a:gd name="connsiteX5" fmla="*/ 762 w 15906"/>
                        <a:gd name="connsiteY5" fmla="*/ 3873 h 7983"/>
                        <a:gd name="connsiteX6" fmla="*/ 2095 w 15906"/>
                        <a:gd name="connsiteY6" fmla="*/ 1110 h 7983"/>
                        <a:gd name="connsiteX7" fmla="*/ 3524 w 15906"/>
                        <a:gd name="connsiteY7" fmla="*/ 158 h 7983"/>
                        <a:gd name="connsiteX8" fmla="*/ 5239 w 15906"/>
                        <a:gd name="connsiteY8" fmla="*/ 63 h 7983"/>
                        <a:gd name="connsiteX9" fmla="*/ 8096 w 15906"/>
                        <a:gd name="connsiteY9" fmla="*/ 1587 h 7983"/>
                        <a:gd name="connsiteX10" fmla="*/ 9144 w 15906"/>
                        <a:gd name="connsiteY10" fmla="*/ 2539 h 7983"/>
                        <a:gd name="connsiteX11" fmla="*/ 10382 w 15906"/>
                        <a:gd name="connsiteY11" fmla="*/ 3015 h 7983"/>
                        <a:gd name="connsiteX12" fmla="*/ 13240 w 15906"/>
                        <a:gd name="connsiteY12" fmla="*/ 2634 h 7983"/>
                        <a:gd name="connsiteX13" fmla="*/ 15907 w 15906"/>
                        <a:gd name="connsiteY13" fmla="*/ 1301 h 7983"/>
                        <a:gd name="connsiteX14" fmla="*/ 10287 w 15906"/>
                        <a:gd name="connsiteY14" fmla="*/ 3587 h 7983"/>
                        <a:gd name="connsiteX15" fmla="*/ 8668 w 15906"/>
                        <a:gd name="connsiteY15" fmla="*/ 3111 h 7983"/>
                        <a:gd name="connsiteX16" fmla="*/ 7525 w 15906"/>
                        <a:gd name="connsiteY16" fmla="*/ 2063 h 7983"/>
                        <a:gd name="connsiteX17" fmla="*/ 5048 w 15906"/>
                        <a:gd name="connsiteY17" fmla="*/ 825 h 7983"/>
                        <a:gd name="connsiteX18" fmla="*/ 2667 w 15906"/>
                        <a:gd name="connsiteY18" fmla="*/ 1587 h 7983"/>
                        <a:gd name="connsiteX19" fmla="*/ 1429 w 15906"/>
                        <a:gd name="connsiteY19" fmla="*/ 4063 h 7983"/>
                        <a:gd name="connsiteX20" fmla="*/ 952 w 15906"/>
                        <a:gd name="connsiteY20" fmla="*/ 5492 h 7983"/>
                        <a:gd name="connsiteX21" fmla="*/ 571 w 15906"/>
                        <a:gd name="connsiteY21" fmla="*/ 6825 h 7983"/>
                        <a:gd name="connsiteX22" fmla="*/ 1238 w 15906"/>
                        <a:gd name="connsiteY22" fmla="*/ 7683 h 7983"/>
                        <a:gd name="connsiteX23" fmla="*/ 2667 w 15906"/>
                        <a:gd name="connsiteY23" fmla="*/ 7873 h 79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5906" h="7983">
                          <a:moveTo>
                            <a:pt x="2667" y="7873"/>
                          </a:moveTo>
                          <a:cubicBezTo>
                            <a:pt x="2191" y="8064"/>
                            <a:pt x="1619" y="7968"/>
                            <a:pt x="1143" y="7873"/>
                          </a:cubicBezTo>
                          <a:cubicBezTo>
                            <a:pt x="857" y="7778"/>
                            <a:pt x="667" y="7683"/>
                            <a:pt x="381" y="7587"/>
                          </a:cubicBezTo>
                          <a:cubicBezTo>
                            <a:pt x="95" y="7397"/>
                            <a:pt x="0" y="7111"/>
                            <a:pt x="0" y="6825"/>
                          </a:cubicBezTo>
                          <a:cubicBezTo>
                            <a:pt x="0" y="6254"/>
                            <a:pt x="190" y="5778"/>
                            <a:pt x="381" y="5301"/>
                          </a:cubicBezTo>
                          <a:cubicBezTo>
                            <a:pt x="571" y="4825"/>
                            <a:pt x="667" y="4349"/>
                            <a:pt x="762" y="3873"/>
                          </a:cubicBezTo>
                          <a:cubicBezTo>
                            <a:pt x="1048" y="2920"/>
                            <a:pt x="1333" y="1968"/>
                            <a:pt x="2095" y="1110"/>
                          </a:cubicBezTo>
                          <a:cubicBezTo>
                            <a:pt x="2477" y="729"/>
                            <a:pt x="2857" y="348"/>
                            <a:pt x="3524" y="158"/>
                          </a:cubicBezTo>
                          <a:cubicBezTo>
                            <a:pt x="4096" y="-33"/>
                            <a:pt x="4667" y="-33"/>
                            <a:pt x="5239" y="63"/>
                          </a:cubicBezTo>
                          <a:cubicBezTo>
                            <a:pt x="6286" y="348"/>
                            <a:pt x="7334" y="825"/>
                            <a:pt x="8096" y="1587"/>
                          </a:cubicBezTo>
                          <a:cubicBezTo>
                            <a:pt x="8477" y="1968"/>
                            <a:pt x="8763" y="2349"/>
                            <a:pt x="9144" y="2539"/>
                          </a:cubicBezTo>
                          <a:cubicBezTo>
                            <a:pt x="9525" y="2730"/>
                            <a:pt x="9906" y="2920"/>
                            <a:pt x="10382" y="3015"/>
                          </a:cubicBezTo>
                          <a:cubicBezTo>
                            <a:pt x="11335" y="3111"/>
                            <a:pt x="12287" y="2920"/>
                            <a:pt x="13240" y="2634"/>
                          </a:cubicBezTo>
                          <a:cubicBezTo>
                            <a:pt x="14192" y="2349"/>
                            <a:pt x="15049" y="1872"/>
                            <a:pt x="15907" y="1301"/>
                          </a:cubicBezTo>
                          <a:cubicBezTo>
                            <a:pt x="14383" y="2539"/>
                            <a:pt x="12573" y="3682"/>
                            <a:pt x="10287" y="3587"/>
                          </a:cubicBezTo>
                          <a:cubicBezTo>
                            <a:pt x="9715" y="3587"/>
                            <a:pt x="9144" y="3396"/>
                            <a:pt x="8668" y="3111"/>
                          </a:cubicBezTo>
                          <a:cubicBezTo>
                            <a:pt x="8191" y="2825"/>
                            <a:pt x="7810" y="2444"/>
                            <a:pt x="7525" y="2063"/>
                          </a:cubicBezTo>
                          <a:cubicBezTo>
                            <a:pt x="6858" y="1396"/>
                            <a:pt x="6001" y="1015"/>
                            <a:pt x="5048" y="825"/>
                          </a:cubicBezTo>
                          <a:cubicBezTo>
                            <a:pt x="4096" y="634"/>
                            <a:pt x="3334" y="825"/>
                            <a:pt x="2667" y="1587"/>
                          </a:cubicBezTo>
                          <a:cubicBezTo>
                            <a:pt x="2095" y="2253"/>
                            <a:pt x="1714" y="3111"/>
                            <a:pt x="1429" y="4063"/>
                          </a:cubicBezTo>
                          <a:cubicBezTo>
                            <a:pt x="1238" y="4539"/>
                            <a:pt x="1143" y="5016"/>
                            <a:pt x="952" y="5492"/>
                          </a:cubicBezTo>
                          <a:cubicBezTo>
                            <a:pt x="762" y="5968"/>
                            <a:pt x="571" y="6349"/>
                            <a:pt x="571" y="6825"/>
                          </a:cubicBezTo>
                          <a:cubicBezTo>
                            <a:pt x="286" y="7206"/>
                            <a:pt x="762" y="7492"/>
                            <a:pt x="1238" y="7683"/>
                          </a:cubicBezTo>
                          <a:cubicBezTo>
                            <a:pt x="1619" y="7873"/>
                            <a:pt x="2191" y="7968"/>
                            <a:pt x="2667" y="7873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8" name="Freeform: Shape 917">
                      <a:extLst>
                        <a:ext uri="{FF2B5EF4-FFF2-40B4-BE49-F238E27FC236}">
                          <a16:creationId xmlns:a16="http://schemas.microsoft.com/office/drawing/2014/main" id="{ADA7A918-A1BC-4F58-BF1A-73929767BB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0928" y="3148274"/>
                      <a:ext cx="3619" cy="991"/>
                    </a:xfrm>
                    <a:custGeom>
                      <a:avLst/>
                      <a:gdLst>
                        <a:gd name="connsiteX0" fmla="*/ 0 w 3619"/>
                        <a:gd name="connsiteY0" fmla="*/ 881 h 991"/>
                        <a:gd name="connsiteX1" fmla="*/ 1715 w 3619"/>
                        <a:gd name="connsiteY1" fmla="*/ 119 h 991"/>
                        <a:gd name="connsiteX2" fmla="*/ 3620 w 3619"/>
                        <a:gd name="connsiteY2" fmla="*/ 405 h 991"/>
                        <a:gd name="connsiteX3" fmla="*/ 1905 w 3619"/>
                        <a:gd name="connsiteY3" fmla="*/ 881 h 991"/>
                        <a:gd name="connsiteX4" fmla="*/ 0 w 3619"/>
                        <a:gd name="connsiteY4" fmla="*/ 881 h 9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19" h="991">
                          <a:moveTo>
                            <a:pt x="0" y="881"/>
                          </a:moveTo>
                          <a:cubicBezTo>
                            <a:pt x="572" y="500"/>
                            <a:pt x="1048" y="214"/>
                            <a:pt x="1715" y="119"/>
                          </a:cubicBezTo>
                          <a:cubicBezTo>
                            <a:pt x="2286" y="-71"/>
                            <a:pt x="3048" y="-71"/>
                            <a:pt x="3620" y="405"/>
                          </a:cubicBezTo>
                          <a:cubicBezTo>
                            <a:pt x="2953" y="595"/>
                            <a:pt x="2477" y="786"/>
                            <a:pt x="1905" y="881"/>
                          </a:cubicBezTo>
                          <a:cubicBezTo>
                            <a:pt x="1333" y="976"/>
                            <a:pt x="667" y="1072"/>
                            <a:pt x="0" y="881"/>
                          </a:cubicBezTo>
                          <a:close/>
                        </a:path>
                      </a:pathLst>
                    </a:custGeom>
                    <a:solidFill>
                      <a:srgbClr val="1D120C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grpSp>
            <p:nvGrpSpPr>
              <p:cNvPr id="809" name="Graphic 1">
                <a:extLst>
                  <a:ext uri="{FF2B5EF4-FFF2-40B4-BE49-F238E27FC236}">
                    <a16:creationId xmlns:a16="http://schemas.microsoft.com/office/drawing/2014/main" id="{BADF5F69-D10E-4060-BE87-50B00295833A}"/>
                  </a:ext>
                </a:extLst>
              </p:cNvPr>
              <p:cNvGrpSpPr/>
              <p:nvPr/>
            </p:nvGrpSpPr>
            <p:grpSpPr>
              <a:xfrm>
                <a:off x="5889592" y="3105150"/>
                <a:ext cx="94773" cy="77533"/>
                <a:chOff x="5889592" y="3105150"/>
                <a:chExt cx="94773" cy="77533"/>
              </a:xfrm>
            </p:grpSpPr>
            <p:grpSp>
              <p:nvGrpSpPr>
                <p:cNvPr id="810" name="Graphic 1">
                  <a:extLst>
                    <a:ext uri="{FF2B5EF4-FFF2-40B4-BE49-F238E27FC236}">
                      <a16:creationId xmlns:a16="http://schemas.microsoft.com/office/drawing/2014/main" id="{197C6013-67B9-437D-9E5E-2F48CA8812EB}"/>
                    </a:ext>
                  </a:extLst>
                </p:cNvPr>
                <p:cNvGrpSpPr/>
                <p:nvPr/>
              </p:nvGrpSpPr>
              <p:grpSpPr>
                <a:xfrm>
                  <a:off x="5889592" y="3105150"/>
                  <a:ext cx="42195" cy="77533"/>
                  <a:chOff x="5889592" y="3105150"/>
                  <a:chExt cx="42195" cy="77533"/>
                </a:xfrm>
              </p:grpSpPr>
              <p:grpSp>
                <p:nvGrpSpPr>
                  <p:cNvPr id="902" name="Graphic 1">
                    <a:extLst>
                      <a:ext uri="{FF2B5EF4-FFF2-40B4-BE49-F238E27FC236}">
                        <a16:creationId xmlns:a16="http://schemas.microsoft.com/office/drawing/2014/main" id="{C6B3F063-9AED-406B-8163-C0FCE5462A03}"/>
                      </a:ext>
                    </a:extLst>
                  </p:cNvPr>
                  <p:cNvGrpSpPr/>
                  <p:nvPr/>
                </p:nvGrpSpPr>
                <p:grpSpPr>
                  <a:xfrm>
                    <a:off x="5889592" y="3105150"/>
                    <a:ext cx="42195" cy="77533"/>
                    <a:chOff x="5889592" y="3105150"/>
                    <a:chExt cx="42195" cy="77533"/>
                  </a:xfrm>
                </p:grpSpPr>
                <p:sp>
                  <p:nvSpPr>
                    <p:cNvPr id="904" name="Freeform: Shape 903">
                      <a:extLst>
                        <a:ext uri="{FF2B5EF4-FFF2-40B4-BE49-F238E27FC236}">
                          <a16:creationId xmlns:a16="http://schemas.microsoft.com/office/drawing/2014/main" id="{02424B8B-1654-4B7B-A08C-989BB0D7FE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9592" y="3105150"/>
                      <a:ext cx="38385" cy="74390"/>
                    </a:xfrm>
                    <a:custGeom>
                      <a:avLst/>
                      <a:gdLst>
                        <a:gd name="connsiteX0" fmla="*/ 21145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5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5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5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5" y="0"/>
                          </a:lnTo>
                          <a:cubicBezTo>
                            <a:pt x="30670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575" y="74390"/>
                            <a:pt x="21145" y="7439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05" name="Freeform: Shape 904">
                      <a:extLst>
                        <a:ext uri="{FF2B5EF4-FFF2-40B4-BE49-F238E27FC236}">
                          <a16:creationId xmlns:a16="http://schemas.microsoft.com/office/drawing/2014/main" id="{B3738826-E859-444C-800C-67AA25CE58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259" y="3114198"/>
                      <a:ext cx="29051" cy="56197"/>
                    </a:xfrm>
                    <a:custGeom>
                      <a:avLst/>
                      <a:gdLst>
                        <a:gd name="connsiteX0" fmla="*/ 16002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02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02" y="56198"/>
                          </a:moveTo>
                          <a:lnTo>
                            <a:pt x="13049" y="56198"/>
                          </a:lnTo>
                          <a:cubicBezTo>
                            <a:pt x="5906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8956" y="50387"/>
                            <a:pt x="23146" y="56198"/>
                            <a:pt x="16002" y="56198"/>
                          </a:cubicBezTo>
                          <a:close/>
                        </a:path>
                      </a:pathLst>
                    </a:custGeom>
                    <a:solidFill>
                      <a:srgbClr val="FFAB17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06" name="Freeform: Shape 905">
                      <a:extLst>
                        <a:ext uri="{FF2B5EF4-FFF2-40B4-BE49-F238E27FC236}">
                          <a16:creationId xmlns:a16="http://schemas.microsoft.com/office/drawing/2014/main" id="{58B04106-4B70-4B17-A947-8D05721C32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9592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903" name="Freeform: Shape 902">
                    <a:extLst>
                      <a:ext uri="{FF2B5EF4-FFF2-40B4-BE49-F238E27FC236}">
                        <a16:creationId xmlns:a16="http://schemas.microsoft.com/office/drawing/2014/main" id="{380A4A5E-D343-4F92-99EE-9CEF556A32A3}"/>
                      </a:ext>
                    </a:extLst>
                  </p:cNvPr>
                  <p:cNvSpPr/>
                  <p:nvPr/>
                </p:nvSpPr>
                <p:spPr>
                  <a:xfrm>
                    <a:off x="5894163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287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FFE3B7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811" name="Graphic 1">
                  <a:extLst>
                    <a:ext uri="{FF2B5EF4-FFF2-40B4-BE49-F238E27FC236}">
                      <a16:creationId xmlns:a16="http://schemas.microsoft.com/office/drawing/2014/main" id="{4AC59303-74F5-4F95-8B46-30374F6B4542}"/>
                    </a:ext>
                  </a:extLst>
                </p:cNvPr>
                <p:cNvGrpSpPr/>
                <p:nvPr/>
              </p:nvGrpSpPr>
              <p:grpSpPr>
                <a:xfrm>
                  <a:off x="5942170" y="3105150"/>
                  <a:ext cx="42195" cy="77533"/>
                  <a:chOff x="5942170" y="3105150"/>
                  <a:chExt cx="42195" cy="77533"/>
                </a:xfrm>
              </p:grpSpPr>
              <p:grpSp>
                <p:nvGrpSpPr>
                  <p:cNvPr id="897" name="Graphic 1">
                    <a:extLst>
                      <a:ext uri="{FF2B5EF4-FFF2-40B4-BE49-F238E27FC236}">
                        <a16:creationId xmlns:a16="http://schemas.microsoft.com/office/drawing/2014/main" id="{7B020D8D-B8F6-41CD-8489-733917232C0F}"/>
                      </a:ext>
                    </a:extLst>
                  </p:cNvPr>
                  <p:cNvGrpSpPr/>
                  <p:nvPr/>
                </p:nvGrpSpPr>
                <p:grpSpPr>
                  <a:xfrm>
                    <a:off x="5942170" y="3105150"/>
                    <a:ext cx="42195" cy="77533"/>
                    <a:chOff x="5942170" y="3105150"/>
                    <a:chExt cx="42195" cy="77533"/>
                  </a:xfrm>
                </p:grpSpPr>
                <p:sp>
                  <p:nvSpPr>
                    <p:cNvPr id="899" name="Freeform: Shape 898">
                      <a:extLst>
                        <a:ext uri="{FF2B5EF4-FFF2-40B4-BE49-F238E27FC236}">
                          <a16:creationId xmlns:a16="http://schemas.microsoft.com/office/drawing/2014/main" id="{D3AEB68F-4E73-4DAD-A964-0A87398B3F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2170" y="3105150"/>
                      <a:ext cx="38385" cy="74390"/>
                    </a:xfrm>
                    <a:custGeom>
                      <a:avLst/>
                      <a:gdLst>
                        <a:gd name="connsiteX0" fmla="*/ 21146 w 38385"/>
                        <a:gd name="connsiteY0" fmla="*/ 74390 h 74390"/>
                        <a:gd name="connsiteX1" fmla="*/ 17240 w 38385"/>
                        <a:gd name="connsiteY1" fmla="*/ 74390 h 74390"/>
                        <a:gd name="connsiteX2" fmla="*/ 0 w 38385"/>
                        <a:gd name="connsiteY2" fmla="*/ 57150 h 74390"/>
                        <a:gd name="connsiteX3" fmla="*/ 0 w 38385"/>
                        <a:gd name="connsiteY3" fmla="*/ 17240 h 74390"/>
                        <a:gd name="connsiteX4" fmla="*/ 17240 w 38385"/>
                        <a:gd name="connsiteY4" fmla="*/ 0 h 74390"/>
                        <a:gd name="connsiteX5" fmla="*/ 21146 w 38385"/>
                        <a:gd name="connsiteY5" fmla="*/ 0 h 74390"/>
                        <a:gd name="connsiteX6" fmla="*/ 38386 w 38385"/>
                        <a:gd name="connsiteY6" fmla="*/ 17240 h 74390"/>
                        <a:gd name="connsiteX7" fmla="*/ 38386 w 38385"/>
                        <a:gd name="connsiteY7" fmla="*/ 57150 h 74390"/>
                        <a:gd name="connsiteX8" fmla="*/ 21146 w 38385"/>
                        <a:gd name="connsiteY8" fmla="*/ 74390 h 743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8385" h="74390">
                          <a:moveTo>
                            <a:pt x="21146" y="74390"/>
                          </a:moveTo>
                          <a:lnTo>
                            <a:pt x="17240" y="74390"/>
                          </a:lnTo>
                          <a:cubicBezTo>
                            <a:pt x="7715" y="74390"/>
                            <a:pt x="0" y="66675"/>
                            <a:pt x="0" y="57150"/>
                          </a:cubicBezTo>
                          <a:lnTo>
                            <a:pt x="0" y="17240"/>
                          </a:lnTo>
                          <a:cubicBezTo>
                            <a:pt x="0" y="7715"/>
                            <a:pt x="7715" y="0"/>
                            <a:pt x="17240" y="0"/>
                          </a:cubicBezTo>
                          <a:lnTo>
                            <a:pt x="21146" y="0"/>
                          </a:lnTo>
                          <a:cubicBezTo>
                            <a:pt x="30671" y="0"/>
                            <a:pt x="38386" y="7715"/>
                            <a:pt x="38386" y="17240"/>
                          </a:cubicBezTo>
                          <a:lnTo>
                            <a:pt x="38386" y="57150"/>
                          </a:lnTo>
                          <a:cubicBezTo>
                            <a:pt x="38386" y="66675"/>
                            <a:pt x="30575" y="74390"/>
                            <a:pt x="21146" y="7439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00" name="Freeform: Shape 899">
                      <a:extLst>
                        <a:ext uri="{FF2B5EF4-FFF2-40B4-BE49-F238E27FC236}">
                          <a16:creationId xmlns:a16="http://schemas.microsoft.com/office/drawing/2014/main" id="{CBE1A080-770A-4B0D-8F9A-78E1EDE319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6742" y="3114198"/>
                      <a:ext cx="29051" cy="56197"/>
                    </a:xfrm>
                    <a:custGeom>
                      <a:avLst/>
                      <a:gdLst>
                        <a:gd name="connsiteX0" fmla="*/ 16097 w 29051"/>
                        <a:gd name="connsiteY0" fmla="*/ 56198 h 56197"/>
                        <a:gd name="connsiteX1" fmla="*/ 13049 w 29051"/>
                        <a:gd name="connsiteY1" fmla="*/ 56198 h 56197"/>
                        <a:gd name="connsiteX2" fmla="*/ 0 w 29051"/>
                        <a:gd name="connsiteY2" fmla="*/ 43148 h 56197"/>
                        <a:gd name="connsiteX3" fmla="*/ 0 w 29051"/>
                        <a:gd name="connsiteY3" fmla="*/ 13049 h 56197"/>
                        <a:gd name="connsiteX4" fmla="*/ 13049 w 29051"/>
                        <a:gd name="connsiteY4" fmla="*/ 0 h 56197"/>
                        <a:gd name="connsiteX5" fmla="*/ 16002 w 29051"/>
                        <a:gd name="connsiteY5" fmla="*/ 0 h 56197"/>
                        <a:gd name="connsiteX6" fmla="*/ 29051 w 29051"/>
                        <a:gd name="connsiteY6" fmla="*/ 13049 h 56197"/>
                        <a:gd name="connsiteX7" fmla="*/ 29051 w 29051"/>
                        <a:gd name="connsiteY7" fmla="*/ 43148 h 56197"/>
                        <a:gd name="connsiteX8" fmla="*/ 16097 w 29051"/>
                        <a:gd name="connsiteY8" fmla="*/ 56198 h 561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9051" h="56197">
                          <a:moveTo>
                            <a:pt x="16097" y="56198"/>
                          </a:moveTo>
                          <a:lnTo>
                            <a:pt x="13049" y="56198"/>
                          </a:lnTo>
                          <a:cubicBezTo>
                            <a:pt x="5905" y="56198"/>
                            <a:pt x="0" y="50387"/>
                            <a:pt x="0" y="43148"/>
                          </a:cubicBezTo>
                          <a:lnTo>
                            <a:pt x="0" y="13049"/>
                          </a:lnTo>
                          <a:cubicBezTo>
                            <a:pt x="0" y="5906"/>
                            <a:pt x="5810" y="0"/>
                            <a:pt x="13049" y="0"/>
                          </a:cubicBezTo>
                          <a:lnTo>
                            <a:pt x="16002" y="0"/>
                          </a:lnTo>
                          <a:cubicBezTo>
                            <a:pt x="23146" y="0"/>
                            <a:pt x="29051" y="5810"/>
                            <a:pt x="29051" y="13049"/>
                          </a:cubicBezTo>
                          <a:lnTo>
                            <a:pt x="29051" y="43148"/>
                          </a:lnTo>
                          <a:cubicBezTo>
                            <a:pt x="29051" y="50387"/>
                            <a:pt x="23241" y="56198"/>
                            <a:pt x="16097" y="56198"/>
                          </a:cubicBezTo>
                          <a:close/>
                        </a:path>
                      </a:pathLst>
                    </a:custGeom>
                    <a:solidFill>
                      <a:srgbClr val="FFAB17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01" name="Freeform: Shape 900">
                      <a:extLst>
                        <a:ext uri="{FF2B5EF4-FFF2-40B4-BE49-F238E27FC236}">
                          <a16:creationId xmlns:a16="http://schemas.microsoft.com/office/drawing/2014/main" id="{6962C6AF-EBB0-4B72-999D-936775C91C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2170" y="3176397"/>
                      <a:ext cx="42195" cy="6286"/>
                    </a:xfrm>
                    <a:custGeom>
                      <a:avLst/>
                      <a:gdLst>
                        <a:gd name="connsiteX0" fmla="*/ 39053 w 42195"/>
                        <a:gd name="connsiteY0" fmla="*/ 0 h 6286"/>
                        <a:gd name="connsiteX1" fmla="*/ 3143 w 42195"/>
                        <a:gd name="connsiteY1" fmla="*/ 0 h 6286"/>
                        <a:gd name="connsiteX2" fmla="*/ 0 w 42195"/>
                        <a:gd name="connsiteY2" fmla="*/ 3143 h 6286"/>
                        <a:gd name="connsiteX3" fmla="*/ 0 w 42195"/>
                        <a:gd name="connsiteY3" fmla="*/ 3143 h 6286"/>
                        <a:gd name="connsiteX4" fmla="*/ 3143 w 42195"/>
                        <a:gd name="connsiteY4" fmla="*/ 6287 h 6286"/>
                        <a:gd name="connsiteX5" fmla="*/ 39053 w 42195"/>
                        <a:gd name="connsiteY5" fmla="*/ 6287 h 6286"/>
                        <a:gd name="connsiteX6" fmla="*/ 42196 w 42195"/>
                        <a:gd name="connsiteY6" fmla="*/ 3143 h 6286"/>
                        <a:gd name="connsiteX7" fmla="*/ 42196 w 42195"/>
                        <a:gd name="connsiteY7" fmla="*/ 3143 h 6286"/>
                        <a:gd name="connsiteX8" fmla="*/ 39053 w 42195"/>
                        <a:gd name="connsiteY8" fmla="*/ 0 h 6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2195" h="6286">
                          <a:moveTo>
                            <a:pt x="39053" y="0"/>
                          </a:moveTo>
                          <a:lnTo>
                            <a:pt x="3143" y="0"/>
                          </a:lnTo>
                          <a:cubicBezTo>
                            <a:pt x="1429" y="0"/>
                            <a:pt x="0" y="1429"/>
                            <a:pt x="0" y="3143"/>
                          </a:cubicBezTo>
                          <a:lnTo>
                            <a:pt x="0" y="3143"/>
                          </a:lnTo>
                          <a:cubicBezTo>
                            <a:pt x="0" y="4858"/>
                            <a:pt x="1429" y="6287"/>
                            <a:pt x="3143" y="6287"/>
                          </a:cubicBezTo>
                          <a:lnTo>
                            <a:pt x="39053" y="6287"/>
                          </a:lnTo>
                          <a:cubicBezTo>
                            <a:pt x="40767" y="6287"/>
                            <a:pt x="42196" y="4858"/>
                            <a:pt x="42196" y="3143"/>
                          </a:cubicBezTo>
                          <a:lnTo>
                            <a:pt x="42196" y="3143"/>
                          </a:lnTo>
                          <a:cubicBezTo>
                            <a:pt x="42196" y="1429"/>
                            <a:pt x="40767" y="0"/>
                            <a:pt x="39053" y="0"/>
                          </a:cubicBezTo>
                          <a:close/>
                        </a:path>
                      </a:pathLst>
                    </a:custGeom>
                    <a:solidFill>
                      <a:srgbClr val="7D5139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898" name="Freeform: Shape 897">
                    <a:extLst>
                      <a:ext uri="{FF2B5EF4-FFF2-40B4-BE49-F238E27FC236}">
                        <a16:creationId xmlns:a16="http://schemas.microsoft.com/office/drawing/2014/main" id="{84B7D5B6-FDCE-4153-AD0C-DCD2E186F610}"/>
                      </a:ext>
                    </a:extLst>
                  </p:cNvPr>
                  <p:cNvSpPr/>
                  <p:nvPr/>
                </p:nvSpPr>
                <p:spPr>
                  <a:xfrm>
                    <a:off x="5946741" y="3113696"/>
                    <a:ext cx="21103" cy="44221"/>
                  </a:xfrm>
                  <a:custGeom>
                    <a:avLst/>
                    <a:gdLst>
                      <a:gd name="connsiteX0" fmla="*/ 15718 w 21103"/>
                      <a:gd name="connsiteY0" fmla="*/ 25457 h 44221"/>
                      <a:gd name="connsiteX1" fmla="*/ 20956 w 21103"/>
                      <a:gd name="connsiteY1" fmla="*/ 7931 h 44221"/>
                      <a:gd name="connsiteX2" fmla="*/ 13527 w 21103"/>
                      <a:gd name="connsiteY2" fmla="*/ 26 h 44221"/>
                      <a:gd name="connsiteX3" fmla="*/ 11812 w 21103"/>
                      <a:gd name="connsiteY3" fmla="*/ 216 h 44221"/>
                      <a:gd name="connsiteX4" fmla="*/ 1 w 21103"/>
                      <a:gd name="connsiteY4" fmla="*/ 12789 h 44221"/>
                      <a:gd name="connsiteX5" fmla="*/ 287 w 21103"/>
                      <a:gd name="connsiteY5" fmla="*/ 44222 h 44221"/>
                      <a:gd name="connsiteX6" fmla="*/ 15718 w 21103"/>
                      <a:gd name="connsiteY6" fmla="*/ 25457 h 4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03" h="44221">
                        <a:moveTo>
                          <a:pt x="15718" y="25457"/>
                        </a:moveTo>
                        <a:cubicBezTo>
                          <a:pt x="18385" y="18504"/>
                          <a:pt x="20004" y="12503"/>
                          <a:pt x="20956" y="7931"/>
                        </a:cubicBezTo>
                        <a:cubicBezTo>
                          <a:pt x="21909" y="3550"/>
                          <a:pt x="18099" y="-355"/>
                          <a:pt x="13527" y="26"/>
                        </a:cubicBezTo>
                        <a:lnTo>
                          <a:pt x="11812" y="216"/>
                        </a:lnTo>
                        <a:cubicBezTo>
                          <a:pt x="5050" y="788"/>
                          <a:pt x="-94" y="6312"/>
                          <a:pt x="1" y="12789"/>
                        </a:cubicBezTo>
                        <a:lnTo>
                          <a:pt x="287" y="44222"/>
                        </a:lnTo>
                        <a:cubicBezTo>
                          <a:pt x="287" y="44126"/>
                          <a:pt x="9907" y="40697"/>
                          <a:pt x="15718" y="25457"/>
                        </a:cubicBezTo>
                        <a:close/>
                      </a:path>
                    </a:pathLst>
                  </a:custGeom>
                  <a:solidFill>
                    <a:srgbClr val="FFE3B7">
                      <a:alpha val="37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812" name="Graphic 1">
                  <a:extLst>
                    <a:ext uri="{FF2B5EF4-FFF2-40B4-BE49-F238E27FC236}">
                      <a16:creationId xmlns:a16="http://schemas.microsoft.com/office/drawing/2014/main" id="{37F4E4A7-F279-4C84-B1FD-EB34E321577F}"/>
                    </a:ext>
                  </a:extLst>
                </p:cNvPr>
                <p:cNvGrpSpPr/>
                <p:nvPr/>
              </p:nvGrpSpPr>
              <p:grpSpPr>
                <a:xfrm>
                  <a:off x="5900165" y="3118389"/>
                  <a:ext cx="73914" cy="40767"/>
                  <a:chOff x="5900165" y="3118389"/>
                  <a:chExt cx="73914" cy="40767"/>
                </a:xfrm>
                <a:solidFill>
                  <a:srgbClr val="3F1900"/>
                </a:solidFill>
              </p:grpSpPr>
              <p:grpSp>
                <p:nvGrpSpPr>
                  <p:cNvPr id="813" name="Graphic 1">
                    <a:extLst>
                      <a:ext uri="{FF2B5EF4-FFF2-40B4-BE49-F238E27FC236}">
                        <a16:creationId xmlns:a16="http://schemas.microsoft.com/office/drawing/2014/main" id="{57D319B1-BB31-4C2C-BF27-20AA05227040}"/>
                      </a:ext>
                    </a:extLst>
                  </p:cNvPr>
                  <p:cNvGrpSpPr/>
                  <p:nvPr/>
                </p:nvGrpSpPr>
                <p:grpSpPr>
                  <a:xfrm>
                    <a:off x="5958172" y="3139535"/>
                    <a:ext cx="9797" cy="8191"/>
                    <a:chOff x="5958172" y="3139535"/>
                    <a:chExt cx="9797" cy="8191"/>
                  </a:xfrm>
                  <a:solidFill>
                    <a:srgbClr val="3F1900"/>
                  </a:solidFill>
                </p:grpSpPr>
                <p:grpSp>
                  <p:nvGrpSpPr>
                    <p:cNvPr id="885" name="Graphic 1">
                      <a:extLst>
                        <a:ext uri="{FF2B5EF4-FFF2-40B4-BE49-F238E27FC236}">
                          <a16:creationId xmlns:a16="http://schemas.microsoft.com/office/drawing/2014/main" id="{58CC7CCF-6A1D-4E98-8998-75DB9681C18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0032" y="3139901"/>
                      <a:ext cx="6998" cy="7825"/>
                      <a:chOff x="5960032" y="3139901"/>
                      <a:chExt cx="6998" cy="7825"/>
                    </a:xfrm>
                    <a:solidFill>
                      <a:srgbClr val="3F1900"/>
                    </a:solidFill>
                  </p:grpSpPr>
                  <p:sp>
                    <p:nvSpPr>
                      <p:cNvPr id="895" name="Freeform: Shape 894">
                        <a:extLst>
                          <a:ext uri="{FF2B5EF4-FFF2-40B4-BE49-F238E27FC236}">
                            <a16:creationId xmlns:a16="http://schemas.microsoft.com/office/drawing/2014/main" id="{99D9F2E5-83AF-499F-A728-3A77EBA82C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597" y="3140444"/>
                        <a:ext cx="5862" cy="6538"/>
                      </a:xfrm>
                      <a:custGeom>
                        <a:avLst/>
                        <a:gdLst>
                          <a:gd name="connsiteX0" fmla="*/ 3291 w 5862"/>
                          <a:gd name="connsiteY0" fmla="*/ 43 h 6538"/>
                          <a:gd name="connsiteX1" fmla="*/ 1481 w 5862"/>
                          <a:gd name="connsiteY1" fmla="*/ 1377 h 6538"/>
                          <a:gd name="connsiteX2" fmla="*/ 719 w 5862"/>
                          <a:gd name="connsiteY2" fmla="*/ 3472 h 6538"/>
                          <a:gd name="connsiteX3" fmla="*/ 1005 w 5862"/>
                          <a:gd name="connsiteY3" fmla="*/ 5473 h 6538"/>
                          <a:gd name="connsiteX4" fmla="*/ 2719 w 5862"/>
                          <a:gd name="connsiteY4" fmla="*/ 5473 h 6538"/>
                          <a:gd name="connsiteX5" fmla="*/ 5196 w 5862"/>
                          <a:gd name="connsiteY5" fmla="*/ 2139 h 6538"/>
                          <a:gd name="connsiteX6" fmla="*/ 4434 w 5862"/>
                          <a:gd name="connsiteY6" fmla="*/ 424 h 6538"/>
                          <a:gd name="connsiteX7" fmla="*/ 2148 w 5862"/>
                          <a:gd name="connsiteY7" fmla="*/ 710 h 6538"/>
                          <a:gd name="connsiteX8" fmla="*/ 4529 w 5862"/>
                          <a:gd name="connsiteY8" fmla="*/ 43 h 6538"/>
                          <a:gd name="connsiteX9" fmla="*/ 5863 w 5862"/>
                          <a:gd name="connsiteY9" fmla="*/ 2139 h 6538"/>
                          <a:gd name="connsiteX10" fmla="*/ 3195 w 5862"/>
                          <a:gd name="connsiteY10" fmla="*/ 6235 h 6538"/>
                          <a:gd name="connsiteX11" fmla="*/ 2529 w 5862"/>
                          <a:gd name="connsiteY11" fmla="*/ 6425 h 6538"/>
                          <a:gd name="connsiteX12" fmla="*/ 1862 w 5862"/>
                          <a:gd name="connsiteY12" fmla="*/ 6520 h 6538"/>
                          <a:gd name="connsiteX13" fmla="*/ 433 w 5862"/>
                          <a:gd name="connsiteY13" fmla="*/ 5949 h 6538"/>
                          <a:gd name="connsiteX14" fmla="*/ 147 w 5862"/>
                          <a:gd name="connsiteY14" fmla="*/ 3377 h 6538"/>
                          <a:gd name="connsiteX15" fmla="*/ 1195 w 5862"/>
                          <a:gd name="connsiteY15" fmla="*/ 1186 h 6538"/>
                          <a:gd name="connsiteX16" fmla="*/ 3291 w 5862"/>
                          <a:gd name="connsiteY16" fmla="*/ 43 h 65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5862" h="6538">
                            <a:moveTo>
                              <a:pt x="3291" y="43"/>
                            </a:moveTo>
                            <a:cubicBezTo>
                              <a:pt x="2434" y="234"/>
                              <a:pt x="1862" y="805"/>
                              <a:pt x="1481" y="1377"/>
                            </a:cubicBezTo>
                            <a:cubicBezTo>
                              <a:pt x="1100" y="2044"/>
                              <a:pt x="814" y="2806"/>
                              <a:pt x="719" y="3472"/>
                            </a:cubicBezTo>
                            <a:cubicBezTo>
                              <a:pt x="624" y="4139"/>
                              <a:pt x="624" y="4996"/>
                              <a:pt x="1005" y="5473"/>
                            </a:cubicBezTo>
                            <a:cubicBezTo>
                              <a:pt x="1386" y="5949"/>
                              <a:pt x="2052" y="5758"/>
                              <a:pt x="2719" y="5473"/>
                            </a:cubicBezTo>
                            <a:cubicBezTo>
                              <a:pt x="4148" y="4901"/>
                              <a:pt x="5005" y="3568"/>
                              <a:pt x="5196" y="2139"/>
                            </a:cubicBezTo>
                            <a:cubicBezTo>
                              <a:pt x="5291" y="1472"/>
                              <a:pt x="5100" y="615"/>
                              <a:pt x="4434" y="424"/>
                            </a:cubicBezTo>
                            <a:cubicBezTo>
                              <a:pt x="3767" y="139"/>
                              <a:pt x="2910" y="424"/>
                              <a:pt x="2148" y="710"/>
                            </a:cubicBezTo>
                            <a:cubicBezTo>
                              <a:pt x="2815" y="329"/>
                              <a:pt x="3576" y="-147"/>
                              <a:pt x="4529" y="43"/>
                            </a:cubicBezTo>
                            <a:cubicBezTo>
                              <a:pt x="5481" y="329"/>
                              <a:pt x="5863" y="1377"/>
                              <a:pt x="5863" y="2139"/>
                            </a:cubicBezTo>
                            <a:cubicBezTo>
                              <a:pt x="5863" y="3853"/>
                              <a:pt x="4815" y="5473"/>
                              <a:pt x="3195" y="6235"/>
                            </a:cubicBezTo>
                            <a:cubicBezTo>
                              <a:pt x="3005" y="6330"/>
                              <a:pt x="2815" y="6425"/>
                              <a:pt x="2529" y="6425"/>
                            </a:cubicBezTo>
                            <a:cubicBezTo>
                              <a:pt x="2338" y="6520"/>
                              <a:pt x="2052" y="6520"/>
                              <a:pt x="1862" y="6520"/>
                            </a:cubicBezTo>
                            <a:cubicBezTo>
                              <a:pt x="1386" y="6616"/>
                              <a:pt x="814" y="6330"/>
                              <a:pt x="433" y="5949"/>
                            </a:cubicBezTo>
                            <a:cubicBezTo>
                              <a:pt x="-138" y="5092"/>
                              <a:pt x="-43" y="4234"/>
                              <a:pt x="147" y="3377"/>
                            </a:cubicBezTo>
                            <a:cubicBezTo>
                              <a:pt x="338" y="2615"/>
                              <a:pt x="719" y="1853"/>
                              <a:pt x="1195" y="1186"/>
                            </a:cubicBezTo>
                            <a:cubicBezTo>
                              <a:pt x="1671" y="520"/>
                              <a:pt x="2434" y="-52"/>
                              <a:pt x="3291" y="4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96" name="Freeform: Shape 895">
                        <a:extLst>
                          <a:ext uri="{FF2B5EF4-FFF2-40B4-BE49-F238E27FC236}">
                            <a16:creationId xmlns:a16="http://schemas.microsoft.com/office/drawing/2014/main" id="{892C4EC9-8AA8-4692-B1ED-31BC432BD0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032" y="3139901"/>
                        <a:ext cx="6998" cy="7825"/>
                      </a:xfrm>
                      <a:custGeom>
                        <a:avLst/>
                        <a:gdLst>
                          <a:gd name="connsiteX0" fmla="*/ 2141 w 6998"/>
                          <a:gd name="connsiteY0" fmla="*/ 7635 h 7825"/>
                          <a:gd name="connsiteX1" fmla="*/ 521 w 6998"/>
                          <a:gd name="connsiteY1" fmla="*/ 6777 h 7825"/>
                          <a:gd name="connsiteX2" fmla="*/ 140 w 6998"/>
                          <a:gd name="connsiteY2" fmla="*/ 3825 h 7825"/>
                          <a:gd name="connsiteX3" fmla="*/ 1379 w 6998"/>
                          <a:gd name="connsiteY3" fmla="*/ 1443 h 7825"/>
                          <a:gd name="connsiteX4" fmla="*/ 3855 w 6998"/>
                          <a:gd name="connsiteY4" fmla="*/ 110 h 7825"/>
                          <a:gd name="connsiteX5" fmla="*/ 5284 w 6998"/>
                          <a:gd name="connsiteY5" fmla="*/ 110 h 7825"/>
                          <a:gd name="connsiteX6" fmla="*/ 6998 w 6998"/>
                          <a:gd name="connsiteY6" fmla="*/ 2777 h 7825"/>
                          <a:gd name="connsiteX7" fmla="*/ 3950 w 6998"/>
                          <a:gd name="connsiteY7" fmla="*/ 7349 h 7825"/>
                          <a:gd name="connsiteX8" fmla="*/ 3284 w 6998"/>
                          <a:gd name="connsiteY8" fmla="*/ 7635 h 7825"/>
                          <a:gd name="connsiteX9" fmla="*/ 2331 w 6998"/>
                          <a:gd name="connsiteY9" fmla="*/ 7825 h 7825"/>
                          <a:gd name="connsiteX10" fmla="*/ 2141 w 6998"/>
                          <a:gd name="connsiteY10" fmla="*/ 7635 h 7825"/>
                          <a:gd name="connsiteX11" fmla="*/ 3093 w 6998"/>
                          <a:gd name="connsiteY11" fmla="*/ 1539 h 7825"/>
                          <a:gd name="connsiteX12" fmla="*/ 2617 w 6998"/>
                          <a:gd name="connsiteY12" fmla="*/ 2205 h 7825"/>
                          <a:gd name="connsiteX13" fmla="*/ 1855 w 6998"/>
                          <a:gd name="connsiteY13" fmla="*/ 4110 h 7825"/>
                          <a:gd name="connsiteX14" fmla="*/ 2045 w 6998"/>
                          <a:gd name="connsiteY14" fmla="*/ 5634 h 7825"/>
                          <a:gd name="connsiteX15" fmla="*/ 3093 w 6998"/>
                          <a:gd name="connsiteY15" fmla="*/ 5444 h 7825"/>
                          <a:gd name="connsiteX16" fmla="*/ 5189 w 6998"/>
                          <a:gd name="connsiteY16" fmla="*/ 2491 h 7825"/>
                          <a:gd name="connsiteX17" fmla="*/ 4712 w 6998"/>
                          <a:gd name="connsiteY17" fmla="*/ 1253 h 7825"/>
                          <a:gd name="connsiteX18" fmla="*/ 3093 w 6998"/>
                          <a:gd name="connsiteY18" fmla="*/ 1539 h 782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</a:cxnLst>
                        <a:rect l="l" t="t" r="r" b="b"/>
                        <a:pathLst>
                          <a:path w="6998" h="7825">
                            <a:moveTo>
                              <a:pt x="2141" y="7635"/>
                            </a:moveTo>
                            <a:cubicBezTo>
                              <a:pt x="1569" y="7635"/>
                              <a:pt x="902" y="7349"/>
                              <a:pt x="521" y="6777"/>
                            </a:cubicBezTo>
                            <a:cubicBezTo>
                              <a:pt x="-145" y="5730"/>
                              <a:pt x="-50" y="4682"/>
                              <a:pt x="140" y="3825"/>
                            </a:cubicBezTo>
                            <a:cubicBezTo>
                              <a:pt x="426" y="2872"/>
                              <a:pt x="807" y="2110"/>
                              <a:pt x="1379" y="1443"/>
                            </a:cubicBezTo>
                            <a:cubicBezTo>
                              <a:pt x="2141" y="586"/>
                              <a:pt x="2998" y="110"/>
                              <a:pt x="3855" y="110"/>
                            </a:cubicBezTo>
                            <a:cubicBezTo>
                              <a:pt x="4331" y="15"/>
                              <a:pt x="4712" y="-81"/>
                              <a:pt x="5284" y="110"/>
                            </a:cubicBezTo>
                            <a:cubicBezTo>
                              <a:pt x="6522" y="491"/>
                              <a:pt x="6998" y="1729"/>
                              <a:pt x="6998" y="2777"/>
                            </a:cubicBezTo>
                            <a:cubicBezTo>
                              <a:pt x="6998" y="4682"/>
                              <a:pt x="5760" y="6587"/>
                              <a:pt x="3950" y="7349"/>
                            </a:cubicBezTo>
                            <a:cubicBezTo>
                              <a:pt x="3760" y="7444"/>
                              <a:pt x="3569" y="7539"/>
                              <a:pt x="3284" y="7635"/>
                            </a:cubicBezTo>
                            <a:cubicBezTo>
                              <a:pt x="2998" y="7730"/>
                              <a:pt x="2712" y="7825"/>
                              <a:pt x="2331" y="7825"/>
                            </a:cubicBezTo>
                            <a:cubicBezTo>
                              <a:pt x="2236" y="7635"/>
                              <a:pt x="2141" y="7635"/>
                              <a:pt x="2141" y="7635"/>
                            </a:cubicBezTo>
                            <a:close/>
                            <a:moveTo>
                              <a:pt x="3093" y="1539"/>
                            </a:moveTo>
                            <a:cubicBezTo>
                              <a:pt x="2903" y="1729"/>
                              <a:pt x="2712" y="2015"/>
                              <a:pt x="2617" y="2205"/>
                            </a:cubicBezTo>
                            <a:cubicBezTo>
                              <a:pt x="2236" y="2777"/>
                              <a:pt x="2045" y="3444"/>
                              <a:pt x="1855" y="4110"/>
                            </a:cubicBezTo>
                            <a:cubicBezTo>
                              <a:pt x="1760" y="4872"/>
                              <a:pt x="1855" y="5444"/>
                              <a:pt x="2045" y="5634"/>
                            </a:cubicBezTo>
                            <a:cubicBezTo>
                              <a:pt x="2141" y="5825"/>
                              <a:pt x="2617" y="5730"/>
                              <a:pt x="3093" y="5444"/>
                            </a:cubicBezTo>
                            <a:cubicBezTo>
                              <a:pt x="4236" y="4968"/>
                              <a:pt x="5093" y="3825"/>
                              <a:pt x="5189" y="2491"/>
                            </a:cubicBezTo>
                            <a:cubicBezTo>
                              <a:pt x="5284" y="2015"/>
                              <a:pt x="5093" y="1443"/>
                              <a:pt x="4712" y="1253"/>
                            </a:cubicBezTo>
                            <a:cubicBezTo>
                              <a:pt x="4331" y="1158"/>
                              <a:pt x="3665" y="1348"/>
                              <a:pt x="3093" y="153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86" name="Graphic 1">
                      <a:extLst>
                        <a:ext uri="{FF2B5EF4-FFF2-40B4-BE49-F238E27FC236}">
                          <a16:creationId xmlns:a16="http://schemas.microsoft.com/office/drawing/2014/main" id="{1270975B-F5D3-44C4-905C-DBE3333B061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8172" y="3140725"/>
                      <a:ext cx="3731" cy="4238"/>
                      <a:chOff x="5958172" y="3140725"/>
                      <a:chExt cx="3731" cy="4238"/>
                    </a:xfrm>
                    <a:solidFill>
                      <a:srgbClr val="3F1900"/>
                    </a:solidFill>
                  </p:grpSpPr>
                  <p:sp>
                    <p:nvSpPr>
                      <p:cNvPr id="893" name="Freeform: Shape 892">
                        <a:extLst>
                          <a:ext uri="{FF2B5EF4-FFF2-40B4-BE49-F238E27FC236}">
                            <a16:creationId xmlns:a16="http://schemas.microsoft.com/office/drawing/2014/main" id="{E70D27BC-69A6-40F7-8E9B-A992F7D81E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8744" y="3141232"/>
                        <a:ext cx="2649" cy="3255"/>
                      </a:xfrm>
                      <a:custGeom>
                        <a:avLst/>
                        <a:gdLst>
                          <a:gd name="connsiteX0" fmla="*/ 0 w 2649"/>
                          <a:gd name="connsiteY0" fmla="*/ 1350 h 3255"/>
                          <a:gd name="connsiteX1" fmla="*/ 857 w 2649"/>
                          <a:gd name="connsiteY1" fmla="*/ 112 h 3255"/>
                          <a:gd name="connsiteX2" fmla="*/ 2476 w 2649"/>
                          <a:gd name="connsiteY2" fmla="*/ 684 h 3255"/>
                          <a:gd name="connsiteX3" fmla="*/ 2381 w 2649"/>
                          <a:gd name="connsiteY3" fmla="*/ 2303 h 3255"/>
                          <a:gd name="connsiteX4" fmla="*/ 1238 w 2649"/>
                          <a:gd name="connsiteY4" fmla="*/ 3255 h 3255"/>
                          <a:gd name="connsiteX5" fmla="*/ 1810 w 2649"/>
                          <a:gd name="connsiteY5" fmla="*/ 2017 h 3255"/>
                          <a:gd name="connsiteX6" fmla="*/ 1810 w 2649"/>
                          <a:gd name="connsiteY6" fmla="*/ 1065 h 3255"/>
                          <a:gd name="connsiteX7" fmla="*/ 1143 w 2649"/>
                          <a:gd name="connsiteY7" fmla="*/ 684 h 3255"/>
                          <a:gd name="connsiteX8" fmla="*/ 0 w 2649"/>
                          <a:gd name="connsiteY8" fmla="*/ 1350 h 325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649" h="3255">
                            <a:moveTo>
                              <a:pt x="0" y="1350"/>
                            </a:moveTo>
                            <a:cubicBezTo>
                              <a:pt x="0" y="874"/>
                              <a:pt x="286" y="398"/>
                              <a:pt x="857" y="112"/>
                            </a:cubicBezTo>
                            <a:cubicBezTo>
                              <a:pt x="1429" y="-174"/>
                              <a:pt x="2191" y="112"/>
                              <a:pt x="2476" y="684"/>
                            </a:cubicBezTo>
                            <a:cubicBezTo>
                              <a:pt x="2762" y="1255"/>
                              <a:pt x="2667" y="1827"/>
                              <a:pt x="2381" y="2303"/>
                            </a:cubicBezTo>
                            <a:cubicBezTo>
                              <a:pt x="2096" y="2779"/>
                              <a:pt x="1715" y="3065"/>
                              <a:pt x="1238" y="3255"/>
                            </a:cubicBezTo>
                            <a:cubicBezTo>
                              <a:pt x="1429" y="2779"/>
                              <a:pt x="1715" y="2493"/>
                              <a:pt x="1810" y="2017"/>
                            </a:cubicBezTo>
                            <a:cubicBezTo>
                              <a:pt x="1905" y="1636"/>
                              <a:pt x="1905" y="1255"/>
                              <a:pt x="1810" y="1065"/>
                            </a:cubicBezTo>
                            <a:cubicBezTo>
                              <a:pt x="1715" y="779"/>
                              <a:pt x="1429" y="684"/>
                              <a:pt x="1143" y="684"/>
                            </a:cubicBezTo>
                            <a:cubicBezTo>
                              <a:pt x="667" y="684"/>
                              <a:pt x="286" y="969"/>
                              <a:pt x="0" y="135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94" name="Freeform: Shape 893">
                        <a:extLst>
                          <a:ext uri="{FF2B5EF4-FFF2-40B4-BE49-F238E27FC236}">
                            <a16:creationId xmlns:a16="http://schemas.microsoft.com/office/drawing/2014/main" id="{38991C38-E0DC-4AC6-8427-A465AF7E76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8172" y="3140725"/>
                        <a:ext cx="3731" cy="4238"/>
                      </a:xfrm>
                      <a:custGeom>
                        <a:avLst/>
                        <a:gdLst>
                          <a:gd name="connsiteX0" fmla="*/ 1810 w 3731"/>
                          <a:gd name="connsiteY0" fmla="*/ 4239 h 4238"/>
                          <a:gd name="connsiteX1" fmla="*/ 1429 w 3731"/>
                          <a:gd name="connsiteY1" fmla="*/ 4048 h 4238"/>
                          <a:gd name="connsiteX2" fmla="*/ 1333 w 3731"/>
                          <a:gd name="connsiteY2" fmla="*/ 3477 h 4238"/>
                          <a:gd name="connsiteX3" fmla="*/ 1524 w 3731"/>
                          <a:gd name="connsiteY3" fmla="*/ 3000 h 4238"/>
                          <a:gd name="connsiteX4" fmla="*/ 1810 w 3731"/>
                          <a:gd name="connsiteY4" fmla="*/ 2334 h 4238"/>
                          <a:gd name="connsiteX5" fmla="*/ 1810 w 3731"/>
                          <a:gd name="connsiteY5" fmla="*/ 1762 h 4238"/>
                          <a:gd name="connsiteX6" fmla="*/ 1619 w 3731"/>
                          <a:gd name="connsiteY6" fmla="*/ 1667 h 4238"/>
                          <a:gd name="connsiteX7" fmla="*/ 1048 w 3731"/>
                          <a:gd name="connsiteY7" fmla="*/ 2143 h 4238"/>
                          <a:gd name="connsiteX8" fmla="*/ 381 w 3731"/>
                          <a:gd name="connsiteY8" fmla="*/ 2334 h 4238"/>
                          <a:gd name="connsiteX9" fmla="*/ 0 w 3731"/>
                          <a:gd name="connsiteY9" fmla="*/ 1857 h 4238"/>
                          <a:gd name="connsiteX10" fmla="*/ 1143 w 3731"/>
                          <a:gd name="connsiteY10" fmla="*/ 143 h 4238"/>
                          <a:gd name="connsiteX11" fmla="*/ 2477 w 3731"/>
                          <a:gd name="connsiteY11" fmla="*/ 143 h 4238"/>
                          <a:gd name="connsiteX12" fmla="*/ 3524 w 3731"/>
                          <a:gd name="connsiteY12" fmla="*/ 1000 h 4238"/>
                          <a:gd name="connsiteX13" fmla="*/ 3334 w 3731"/>
                          <a:gd name="connsiteY13" fmla="*/ 3096 h 4238"/>
                          <a:gd name="connsiteX14" fmla="*/ 2000 w 3731"/>
                          <a:gd name="connsiteY14" fmla="*/ 4239 h 4238"/>
                          <a:gd name="connsiteX15" fmla="*/ 1810 w 3731"/>
                          <a:gd name="connsiteY15" fmla="*/ 4239 h 42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3731" h="4238">
                            <a:moveTo>
                              <a:pt x="1810" y="4239"/>
                            </a:moveTo>
                            <a:cubicBezTo>
                              <a:pt x="1715" y="4239"/>
                              <a:pt x="1524" y="4143"/>
                              <a:pt x="1429" y="4048"/>
                            </a:cubicBezTo>
                            <a:cubicBezTo>
                              <a:pt x="1238" y="3858"/>
                              <a:pt x="1238" y="3667"/>
                              <a:pt x="1333" y="3477"/>
                            </a:cubicBezTo>
                            <a:cubicBezTo>
                              <a:pt x="1429" y="3286"/>
                              <a:pt x="1524" y="3191"/>
                              <a:pt x="1524" y="3000"/>
                            </a:cubicBezTo>
                            <a:cubicBezTo>
                              <a:pt x="1619" y="2715"/>
                              <a:pt x="1715" y="2524"/>
                              <a:pt x="1810" y="2334"/>
                            </a:cubicBezTo>
                            <a:cubicBezTo>
                              <a:pt x="1905" y="1953"/>
                              <a:pt x="1905" y="1762"/>
                              <a:pt x="1810" y="1762"/>
                            </a:cubicBezTo>
                            <a:cubicBezTo>
                              <a:pt x="1810" y="1667"/>
                              <a:pt x="1715" y="1667"/>
                              <a:pt x="1619" y="1667"/>
                            </a:cubicBezTo>
                            <a:cubicBezTo>
                              <a:pt x="1619" y="1667"/>
                              <a:pt x="1429" y="1667"/>
                              <a:pt x="1048" y="2143"/>
                            </a:cubicBezTo>
                            <a:cubicBezTo>
                              <a:pt x="857" y="2334"/>
                              <a:pt x="667" y="2334"/>
                              <a:pt x="381" y="2334"/>
                            </a:cubicBezTo>
                            <a:cubicBezTo>
                              <a:pt x="191" y="2238"/>
                              <a:pt x="0" y="2048"/>
                              <a:pt x="0" y="1857"/>
                            </a:cubicBezTo>
                            <a:cubicBezTo>
                              <a:pt x="0" y="1286"/>
                              <a:pt x="286" y="524"/>
                              <a:pt x="1143" y="143"/>
                            </a:cubicBezTo>
                            <a:cubicBezTo>
                              <a:pt x="1524" y="-48"/>
                              <a:pt x="2000" y="-48"/>
                              <a:pt x="2477" y="143"/>
                            </a:cubicBezTo>
                            <a:cubicBezTo>
                              <a:pt x="2953" y="333"/>
                              <a:pt x="3334" y="619"/>
                              <a:pt x="3524" y="1000"/>
                            </a:cubicBezTo>
                            <a:cubicBezTo>
                              <a:pt x="3905" y="1762"/>
                              <a:pt x="3715" y="2619"/>
                              <a:pt x="3334" y="3096"/>
                            </a:cubicBezTo>
                            <a:cubicBezTo>
                              <a:pt x="3048" y="3572"/>
                              <a:pt x="2572" y="3953"/>
                              <a:pt x="2000" y="4239"/>
                            </a:cubicBezTo>
                            <a:cubicBezTo>
                              <a:pt x="1905" y="4239"/>
                              <a:pt x="1810" y="4239"/>
                              <a:pt x="1810" y="423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87" name="Graphic 1">
                      <a:extLst>
                        <a:ext uri="{FF2B5EF4-FFF2-40B4-BE49-F238E27FC236}">
                          <a16:creationId xmlns:a16="http://schemas.microsoft.com/office/drawing/2014/main" id="{438CE811-3E36-4563-BB5B-49B0F791BC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3088" y="3142892"/>
                      <a:ext cx="4881" cy="2833"/>
                      <a:chOff x="5963088" y="3142892"/>
                      <a:chExt cx="4881" cy="2833"/>
                    </a:xfrm>
                    <a:solidFill>
                      <a:srgbClr val="3F1900"/>
                    </a:solidFill>
                  </p:grpSpPr>
                  <p:sp>
                    <p:nvSpPr>
                      <p:cNvPr id="891" name="Freeform: Shape 890">
                        <a:extLst>
                          <a:ext uri="{FF2B5EF4-FFF2-40B4-BE49-F238E27FC236}">
                            <a16:creationId xmlns:a16="http://schemas.microsoft.com/office/drawing/2014/main" id="{14AE4AA4-BE3F-494F-9396-F722728336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697" y="3143463"/>
                        <a:ext cx="3669" cy="1786"/>
                      </a:xfrm>
                      <a:custGeom>
                        <a:avLst/>
                        <a:gdLst>
                          <a:gd name="connsiteX0" fmla="*/ 3429 w 3669"/>
                          <a:gd name="connsiteY0" fmla="*/ 1787 h 1786"/>
                          <a:gd name="connsiteX1" fmla="*/ 3048 w 3669"/>
                          <a:gd name="connsiteY1" fmla="*/ 834 h 1786"/>
                          <a:gd name="connsiteX2" fmla="*/ 2191 w 3669"/>
                          <a:gd name="connsiteY2" fmla="*/ 834 h 1786"/>
                          <a:gd name="connsiteX3" fmla="*/ 0 w 3669"/>
                          <a:gd name="connsiteY3" fmla="*/ 1787 h 1786"/>
                          <a:gd name="connsiteX4" fmla="*/ 762 w 3669"/>
                          <a:gd name="connsiteY4" fmla="*/ 739 h 1786"/>
                          <a:gd name="connsiteX5" fmla="*/ 2000 w 3669"/>
                          <a:gd name="connsiteY5" fmla="*/ 72 h 1786"/>
                          <a:gd name="connsiteX6" fmla="*/ 3524 w 3669"/>
                          <a:gd name="connsiteY6" fmla="*/ 453 h 1786"/>
                          <a:gd name="connsiteX7" fmla="*/ 3429 w 3669"/>
                          <a:gd name="connsiteY7" fmla="*/ 1787 h 17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3669" h="1786">
                            <a:moveTo>
                              <a:pt x="3429" y="1787"/>
                            </a:moveTo>
                            <a:cubicBezTo>
                              <a:pt x="3334" y="1406"/>
                              <a:pt x="3239" y="929"/>
                              <a:pt x="3048" y="834"/>
                            </a:cubicBezTo>
                            <a:cubicBezTo>
                              <a:pt x="2857" y="739"/>
                              <a:pt x="2572" y="739"/>
                              <a:pt x="2191" y="834"/>
                            </a:cubicBezTo>
                            <a:cubicBezTo>
                              <a:pt x="1524" y="1025"/>
                              <a:pt x="762" y="1310"/>
                              <a:pt x="0" y="1787"/>
                            </a:cubicBezTo>
                            <a:cubicBezTo>
                              <a:pt x="95" y="1310"/>
                              <a:pt x="381" y="1025"/>
                              <a:pt x="762" y="739"/>
                            </a:cubicBezTo>
                            <a:cubicBezTo>
                              <a:pt x="1143" y="453"/>
                              <a:pt x="1524" y="263"/>
                              <a:pt x="2000" y="72"/>
                            </a:cubicBezTo>
                            <a:cubicBezTo>
                              <a:pt x="2381" y="-23"/>
                              <a:pt x="3143" y="-118"/>
                              <a:pt x="3524" y="453"/>
                            </a:cubicBezTo>
                            <a:cubicBezTo>
                              <a:pt x="3810" y="929"/>
                              <a:pt x="3620" y="1406"/>
                              <a:pt x="3429" y="1787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92" name="Freeform: Shape 891">
                        <a:extLst>
                          <a:ext uri="{FF2B5EF4-FFF2-40B4-BE49-F238E27FC236}">
                            <a16:creationId xmlns:a16="http://schemas.microsoft.com/office/drawing/2014/main" id="{CED5216A-0D1D-420D-BA93-F2B049B7E7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088" y="3142892"/>
                        <a:ext cx="4881" cy="2833"/>
                      </a:xfrm>
                      <a:custGeom>
                        <a:avLst/>
                        <a:gdLst>
                          <a:gd name="connsiteX0" fmla="*/ 4038 w 4881"/>
                          <a:gd name="connsiteY0" fmla="*/ 2834 h 2833"/>
                          <a:gd name="connsiteX1" fmla="*/ 3943 w 4881"/>
                          <a:gd name="connsiteY1" fmla="*/ 2834 h 2833"/>
                          <a:gd name="connsiteX2" fmla="*/ 3466 w 4881"/>
                          <a:gd name="connsiteY2" fmla="*/ 2357 h 2833"/>
                          <a:gd name="connsiteX3" fmla="*/ 3466 w 4881"/>
                          <a:gd name="connsiteY3" fmla="*/ 2357 h 2833"/>
                          <a:gd name="connsiteX4" fmla="*/ 3276 w 4881"/>
                          <a:gd name="connsiteY4" fmla="*/ 1691 h 2833"/>
                          <a:gd name="connsiteX5" fmla="*/ 2895 w 4881"/>
                          <a:gd name="connsiteY5" fmla="*/ 1786 h 2833"/>
                          <a:gd name="connsiteX6" fmla="*/ 895 w 4881"/>
                          <a:gd name="connsiteY6" fmla="*/ 2738 h 2833"/>
                          <a:gd name="connsiteX7" fmla="*/ 228 w 4881"/>
                          <a:gd name="connsiteY7" fmla="*/ 2738 h 2833"/>
                          <a:gd name="connsiteX8" fmla="*/ 37 w 4881"/>
                          <a:gd name="connsiteY8" fmla="*/ 2167 h 2833"/>
                          <a:gd name="connsiteX9" fmla="*/ 990 w 4881"/>
                          <a:gd name="connsiteY9" fmla="*/ 833 h 2833"/>
                          <a:gd name="connsiteX10" fmla="*/ 2419 w 4881"/>
                          <a:gd name="connsiteY10" fmla="*/ 71 h 2833"/>
                          <a:gd name="connsiteX11" fmla="*/ 4609 w 4881"/>
                          <a:gd name="connsiteY11" fmla="*/ 643 h 2833"/>
                          <a:gd name="connsiteX12" fmla="*/ 4514 w 4881"/>
                          <a:gd name="connsiteY12" fmla="*/ 2548 h 2833"/>
                          <a:gd name="connsiteX13" fmla="*/ 4038 w 4881"/>
                          <a:gd name="connsiteY13" fmla="*/ 2834 h 28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</a:cxnLst>
                        <a:rect l="l" t="t" r="r" b="b"/>
                        <a:pathLst>
                          <a:path w="4881" h="2833">
                            <a:moveTo>
                              <a:pt x="4038" y="2834"/>
                            </a:moveTo>
                            <a:cubicBezTo>
                              <a:pt x="4038" y="2834"/>
                              <a:pt x="3943" y="2834"/>
                              <a:pt x="3943" y="2834"/>
                            </a:cubicBezTo>
                            <a:cubicBezTo>
                              <a:pt x="3752" y="2834"/>
                              <a:pt x="3562" y="2643"/>
                              <a:pt x="3466" y="2357"/>
                            </a:cubicBezTo>
                            <a:lnTo>
                              <a:pt x="3466" y="2357"/>
                            </a:lnTo>
                            <a:cubicBezTo>
                              <a:pt x="3466" y="2167"/>
                              <a:pt x="3371" y="1881"/>
                              <a:pt x="3276" y="1691"/>
                            </a:cubicBezTo>
                            <a:cubicBezTo>
                              <a:pt x="3276" y="1691"/>
                              <a:pt x="3085" y="1691"/>
                              <a:pt x="2895" y="1786"/>
                            </a:cubicBezTo>
                            <a:cubicBezTo>
                              <a:pt x="2228" y="1976"/>
                              <a:pt x="1561" y="2262"/>
                              <a:pt x="895" y="2738"/>
                            </a:cubicBezTo>
                            <a:cubicBezTo>
                              <a:pt x="704" y="2834"/>
                              <a:pt x="418" y="2834"/>
                              <a:pt x="228" y="2738"/>
                            </a:cubicBezTo>
                            <a:cubicBezTo>
                              <a:pt x="37" y="2643"/>
                              <a:pt x="-58" y="2357"/>
                              <a:pt x="37" y="2167"/>
                            </a:cubicBezTo>
                            <a:cubicBezTo>
                              <a:pt x="133" y="1691"/>
                              <a:pt x="418" y="1214"/>
                              <a:pt x="990" y="833"/>
                            </a:cubicBezTo>
                            <a:cubicBezTo>
                              <a:pt x="1371" y="452"/>
                              <a:pt x="1847" y="262"/>
                              <a:pt x="2419" y="71"/>
                            </a:cubicBezTo>
                            <a:cubicBezTo>
                              <a:pt x="3466" y="-119"/>
                              <a:pt x="4133" y="71"/>
                              <a:pt x="4609" y="643"/>
                            </a:cubicBezTo>
                            <a:cubicBezTo>
                              <a:pt x="5181" y="1595"/>
                              <a:pt x="4705" y="2262"/>
                              <a:pt x="4514" y="2548"/>
                            </a:cubicBezTo>
                            <a:cubicBezTo>
                              <a:pt x="4419" y="2738"/>
                              <a:pt x="4228" y="2834"/>
                              <a:pt x="4038" y="2834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88" name="Graphic 1">
                      <a:extLst>
                        <a:ext uri="{FF2B5EF4-FFF2-40B4-BE49-F238E27FC236}">
                          <a16:creationId xmlns:a16="http://schemas.microsoft.com/office/drawing/2014/main" id="{0208D399-39C5-4558-9F52-10160B85ACA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2774" y="3139535"/>
                      <a:ext cx="2994" cy="4095"/>
                      <a:chOff x="5962774" y="3139535"/>
                      <a:chExt cx="2994" cy="4095"/>
                    </a:xfrm>
                    <a:solidFill>
                      <a:srgbClr val="3F1900"/>
                    </a:solidFill>
                  </p:grpSpPr>
                  <p:sp>
                    <p:nvSpPr>
                      <p:cNvPr id="889" name="Freeform: Shape 888">
                        <a:extLst>
                          <a:ext uri="{FF2B5EF4-FFF2-40B4-BE49-F238E27FC236}">
                            <a16:creationId xmlns:a16="http://schemas.microsoft.com/office/drawing/2014/main" id="{1E02E0E7-1FAB-411F-9743-54DB31368C5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365" y="3140106"/>
                        <a:ext cx="1951" cy="3047"/>
                      </a:xfrm>
                      <a:custGeom>
                        <a:avLst/>
                        <a:gdLst>
                          <a:gd name="connsiteX0" fmla="*/ 141 w 1951"/>
                          <a:gd name="connsiteY0" fmla="*/ 3048 h 3047"/>
                          <a:gd name="connsiteX1" fmla="*/ 332 w 1951"/>
                          <a:gd name="connsiteY1" fmla="*/ 1143 h 3047"/>
                          <a:gd name="connsiteX2" fmla="*/ 999 w 1951"/>
                          <a:gd name="connsiteY2" fmla="*/ 381 h 3047"/>
                          <a:gd name="connsiteX3" fmla="*/ 1951 w 1951"/>
                          <a:gd name="connsiteY3" fmla="*/ 0 h 3047"/>
                          <a:gd name="connsiteX4" fmla="*/ 1094 w 1951"/>
                          <a:gd name="connsiteY4" fmla="*/ 1524 h 3047"/>
                          <a:gd name="connsiteX5" fmla="*/ 141 w 1951"/>
                          <a:gd name="connsiteY5" fmla="*/ 3048 h 30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951" h="3047">
                            <a:moveTo>
                              <a:pt x="141" y="3048"/>
                            </a:moveTo>
                            <a:cubicBezTo>
                              <a:pt x="-144" y="2381"/>
                              <a:pt x="46" y="1714"/>
                              <a:pt x="332" y="1143"/>
                            </a:cubicBezTo>
                            <a:cubicBezTo>
                              <a:pt x="522" y="857"/>
                              <a:pt x="713" y="571"/>
                              <a:pt x="999" y="381"/>
                            </a:cubicBezTo>
                            <a:cubicBezTo>
                              <a:pt x="1284" y="190"/>
                              <a:pt x="1570" y="0"/>
                              <a:pt x="1951" y="0"/>
                            </a:cubicBezTo>
                            <a:cubicBezTo>
                              <a:pt x="1570" y="571"/>
                              <a:pt x="1380" y="1048"/>
                              <a:pt x="1094" y="1524"/>
                            </a:cubicBezTo>
                            <a:cubicBezTo>
                              <a:pt x="808" y="2000"/>
                              <a:pt x="522" y="2477"/>
                              <a:pt x="141" y="304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90" name="Freeform: Shape 889">
                        <a:extLst>
                          <a:ext uri="{FF2B5EF4-FFF2-40B4-BE49-F238E27FC236}">
                            <a16:creationId xmlns:a16="http://schemas.microsoft.com/office/drawing/2014/main" id="{DECBE419-E8CC-4599-9EFC-78DDA94F44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2774" y="3139535"/>
                        <a:ext cx="2994" cy="4095"/>
                      </a:xfrm>
                      <a:custGeom>
                        <a:avLst/>
                        <a:gdLst>
                          <a:gd name="connsiteX0" fmla="*/ 732 w 2994"/>
                          <a:gd name="connsiteY0" fmla="*/ 4096 h 4095"/>
                          <a:gd name="connsiteX1" fmla="*/ 732 w 2994"/>
                          <a:gd name="connsiteY1" fmla="*/ 4096 h 4095"/>
                          <a:gd name="connsiteX2" fmla="*/ 161 w 2994"/>
                          <a:gd name="connsiteY2" fmla="*/ 3715 h 4095"/>
                          <a:gd name="connsiteX3" fmla="*/ 447 w 2994"/>
                          <a:gd name="connsiteY3" fmla="*/ 1429 h 4095"/>
                          <a:gd name="connsiteX4" fmla="*/ 1208 w 2994"/>
                          <a:gd name="connsiteY4" fmla="*/ 476 h 4095"/>
                          <a:gd name="connsiteX5" fmla="*/ 2447 w 2994"/>
                          <a:gd name="connsiteY5" fmla="*/ 0 h 4095"/>
                          <a:gd name="connsiteX6" fmla="*/ 2447 w 2994"/>
                          <a:gd name="connsiteY6" fmla="*/ 0 h 4095"/>
                          <a:gd name="connsiteX7" fmla="*/ 2923 w 2994"/>
                          <a:gd name="connsiteY7" fmla="*/ 286 h 4095"/>
                          <a:gd name="connsiteX8" fmla="*/ 2923 w 2994"/>
                          <a:gd name="connsiteY8" fmla="*/ 857 h 4095"/>
                          <a:gd name="connsiteX9" fmla="*/ 2447 w 2994"/>
                          <a:gd name="connsiteY9" fmla="*/ 1810 h 4095"/>
                          <a:gd name="connsiteX10" fmla="*/ 2161 w 2994"/>
                          <a:gd name="connsiteY10" fmla="*/ 2381 h 4095"/>
                          <a:gd name="connsiteX11" fmla="*/ 2066 w 2994"/>
                          <a:gd name="connsiteY11" fmla="*/ 2572 h 4095"/>
                          <a:gd name="connsiteX12" fmla="*/ 1113 w 2994"/>
                          <a:gd name="connsiteY12" fmla="*/ 4001 h 4095"/>
                          <a:gd name="connsiteX13" fmla="*/ 732 w 2994"/>
                          <a:gd name="connsiteY13" fmla="*/ 4096 h 40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</a:cxnLst>
                        <a:rect l="l" t="t" r="r" b="b"/>
                        <a:pathLst>
                          <a:path w="2994" h="4095">
                            <a:moveTo>
                              <a:pt x="732" y="4096"/>
                            </a:moveTo>
                            <a:cubicBezTo>
                              <a:pt x="732" y="4096"/>
                              <a:pt x="732" y="4096"/>
                              <a:pt x="732" y="4096"/>
                            </a:cubicBezTo>
                            <a:cubicBezTo>
                              <a:pt x="447" y="4096"/>
                              <a:pt x="256" y="3905"/>
                              <a:pt x="161" y="3715"/>
                            </a:cubicBezTo>
                            <a:cubicBezTo>
                              <a:pt x="-125" y="3048"/>
                              <a:pt x="-30" y="2191"/>
                              <a:pt x="447" y="1429"/>
                            </a:cubicBezTo>
                            <a:cubicBezTo>
                              <a:pt x="637" y="1143"/>
                              <a:pt x="827" y="762"/>
                              <a:pt x="1208" y="476"/>
                            </a:cubicBezTo>
                            <a:cubicBezTo>
                              <a:pt x="1589" y="191"/>
                              <a:pt x="2066" y="0"/>
                              <a:pt x="2447" y="0"/>
                            </a:cubicBezTo>
                            <a:cubicBezTo>
                              <a:pt x="2447" y="0"/>
                              <a:pt x="2447" y="0"/>
                              <a:pt x="2447" y="0"/>
                            </a:cubicBezTo>
                            <a:cubicBezTo>
                              <a:pt x="2637" y="0"/>
                              <a:pt x="2828" y="95"/>
                              <a:pt x="2923" y="286"/>
                            </a:cubicBezTo>
                            <a:cubicBezTo>
                              <a:pt x="3018" y="476"/>
                              <a:pt x="3018" y="667"/>
                              <a:pt x="2923" y="857"/>
                            </a:cubicBezTo>
                            <a:cubicBezTo>
                              <a:pt x="2732" y="1238"/>
                              <a:pt x="2542" y="1524"/>
                              <a:pt x="2447" y="1810"/>
                            </a:cubicBezTo>
                            <a:cubicBezTo>
                              <a:pt x="2351" y="2000"/>
                              <a:pt x="2256" y="2191"/>
                              <a:pt x="2161" y="2381"/>
                            </a:cubicBezTo>
                            <a:lnTo>
                              <a:pt x="2066" y="2572"/>
                            </a:lnTo>
                            <a:cubicBezTo>
                              <a:pt x="1780" y="3048"/>
                              <a:pt x="1494" y="3524"/>
                              <a:pt x="1113" y="4001"/>
                            </a:cubicBezTo>
                            <a:cubicBezTo>
                              <a:pt x="1113" y="4001"/>
                              <a:pt x="923" y="4096"/>
                              <a:pt x="732" y="409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814" name="Graphic 1">
                    <a:extLst>
                      <a:ext uri="{FF2B5EF4-FFF2-40B4-BE49-F238E27FC236}">
                        <a16:creationId xmlns:a16="http://schemas.microsoft.com/office/drawing/2014/main" id="{104413F1-3A32-4F98-8A14-1B5826F3E182}"/>
                      </a:ext>
                    </a:extLst>
                  </p:cNvPr>
                  <p:cNvGrpSpPr/>
                  <p:nvPr/>
                </p:nvGrpSpPr>
                <p:grpSpPr>
                  <a:xfrm>
                    <a:off x="5953124" y="3149726"/>
                    <a:ext cx="17907" cy="8382"/>
                    <a:chOff x="5953124" y="3149726"/>
                    <a:chExt cx="17907" cy="8382"/>
                  </a:xfrm>
                  <a:solidFill>
                    <a:srgbClr val="3F1900"/>
                  </a:solidFill>
                </p:grpSpPr>
                <p:grpSp>
                  <p:nvGrpSpPr>
                    <p:cNvPr id="864" name="Graphic 1">
                      <a:extLst>
                        <a:ext uri="{FF2B5EF4-FFF2-40B4-BE49-F238E27FC236}">
                          <a16:creationId xmlns:a16="http://schemas.microsoft.com/office/drawing/2014/main" id="{9F02669C-EF93-4ED0-8EF3-3B73708A70A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3124" y="3151060"/>
                      <a:ext cx="17907" cy="5619"/>
                      <a:chOff x="5953124" y="3151060"/>
                      <a:chExt cx="17907" cy="5619"/>
                    </a:xfrm>
                    <a:solidFill>
                      <a:srgbClr val="3F1900"/>
                    </a:solidFill>
                  </p:grpSpPr>
                  <p:sp>
                    <p:nvSpPr>
                      <p:cNvPr id="883" name="Freeform: Shape 882">
                        <a:extLst>
                          <a:ext uri="{FF2B5EF4-FFF2-40B4-BE49-F238E27FC236}">
                            <a16:creationId xmlns:a16="http://schemas.microsoft.com/office/drawing/2014/main" id="{CE0C80B8-CB3F-4D6C-8394-C25F1BB3011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3696" y="3151632"/>
                        <a:ext cx="16859" cy="4609"/>
                      </a:xfrm>
                      <a:custGeom>
                        <a:avLst/>
                        <a:gdLst>
                          <a:gd name="connsiteX0" fmla="*/ 4572 w 16859"/>
                          <a:gd name="connsiteY0" fmla="*/ 2381 h 4609"/>
                          <a:gd name="connsiteX1" fmla="*/ 7239 w 16859"/>
                          <a:gd name="connsiteY1" fmla="*/ 952 h 4609"/>
                          <a:gd name="connsiteX2" fmla="*/ 10382 w 16859"/>
                          <a:gd name="connsiteY2" fmla="*/ 667 h 4609"/>
                          <a:gd name="connsiteX3" fmla="*/ 16573 w 16859"/>
                          <a:gd name="connsiteY3" fmla="*/ 1619 h 4609"/>
                          <a:gd name="connsiteX4" fmla="*/ 16859 w 16859"/>
                          <a:gd name="connsiteY4" fmla="*/ 2000 h 4609"/>
                          <a:gd name="connsiteX5" fmla="*/ 16764 w 16859"/>
                          <a:gd name="connsiteY5" fmla="*/ 2095 h 4609"/>
                          <a:gd name="connsiteX6" fmla="*/ 12859 w 16859"/>
                          <a:gd name="connsiteY6" fmla="*/ 4001 h 4609"/>
                          <a:gd name="connsiteX7" fmla="*/ 8572 w 16859"/>
                          <a:gd name="connsiteY7" fmla="*/ 4191 h 4609"/>
                          <a:gd name="connsiteX8" fmla="*/ 4477 w 16859"/>
                          <a:gd name="connsiteY8" fmla="*/ 3429 h 4609"/>
                          <a:gd name="connsiteX9" fmla="*/ 571 w 16859"/>
                          <a:gd name="connsiteY9" fmla="*/ 4572 h 4609"/>
                          <a:gd name="connsiteX10" fmla="*/ 571 w 16859"/>
                          <a:gd name="connsiteY10" fmla="*/ 4572 h 4609"/>
                          <a:gd name="connsiteX11" fmla="*/ 191 w 16859"/>
                          <a:gd name="connsiteY11" fmla="*/ 4382 h 4609"/>
                          <a:gd name="connsiteX12" fmla="*/ 191 w 16859"/>
                          <a:gd name="connsiteY12" fmla="*/ 4191 h 4609"/>
                          <a:gd name="connsiteX13" fmla="*/ 0 w 16859"/>
                          <a:gd name="connsiteY13" fmla="*/ 190 h 4609"/>
                          <a:gd name="connsiteX14" fmla="*/ 0 w 16859"/>
                          <a:gd name="connsiteY14" fmla="*/ 190 h 4609"/>
                          <a:gd name="connsiteX15" fmla="*/ 191 w 16859"/>
                          <a:gd name="connsiteY15" fmla="*/ 0 h 4609"/>
                          <a:gd name="connsiteX16" fmla="*/ 286 w 16859"/>
                          <a:gd name="connsiteY16" fmla="*/ 0 h 4609"/>
                          <a:gd name="connsiteX17" fmla="*/ 2857 w 16859"/>
                          <a:gd name="connsiteY17" fmla="*/ 667 h 4609"/>
                          <a:gd name="connsiteX18" fmla="*/ 4000 w 16859"/>
                          <a:gd name="connsiteY18" fmla="*/ 1333 h 4609"/>
                          <a:gd name="connsiteX19" fmla="*/ 4572 w 16859"/>
                          <a:gd name="connsiteY19" fmla="*/ 2381 h 4609"/>
                          <a:gd name="connsiteX20" fmla="*/ 4572 w 16859"/>
                          <a:gd name="connsiteY20" fmla="*/ 2381 h 4609"/>
                          <a:gd name="connsiteX21" fmla="*/ 3905 w 16859"/>
                          <a:gd name="connsiteY21" fmla="*/ 1429 h 4609"/>
                          <a:gd name="connsiteX22" fmla="*/ 2667 w 16859"/>
                          <a:gd name="connsiteY22" fmla="*/ 857 h 4609"/>
                          <a:gd name="connsiteX23" fmla="*/ 95 w 16859"/>
                          <a:gd name="connsiteY23" fmla="*/ 381 h 4609"/>
                          <a:gd name="connsiteX24" fmla="*/ 381 w 16859"/>
                          <a:gd name="connsiteY24" fmla="*/ 95 h 4609"/>
                          <a:gd name="connsiteX25" fmla="*/ 762 w 16859"/>
                          <a:gd name="connsiteY25" fmla="*/ 4286 h 4609"/>
                          <a:gd name="connsiteX26" fmla="*/ 381 w 16859"/>
                          <a:gd name="connsiteY26" fmla="*/ 3905 h 4609"/>
                          <a:gd name="connsiteX27" fmla="*/ 4477 w 16859"/>
                          <a:gd name="connsiteY27" fmla="*/ 2572 h 4609"/>
                          <a:gd name="connsiteX28" fmla="*/ 8668 w 16859"/>
                          <a:gd name="connsiteY28" fmla="*/ 3238 h 4609"/>
                          <a:gd name="connsiteX29" fmla="*/ 12859 w 16859"/>
                          <a:gd name="connsiteY29" fmla="*/ 3143 h 4609"/>
                          <a:gd name="connsiteX30" fmla="*/ 16288 w 16859"/>
                          <a:gd name="connsiteY30" fmla="*/ 1619 h 4609"/>
                          <a:gd name="connsiteX31" fmla="*/ 16478 w 16859"/>
                          <a:gd name="connsiteY31" fmla="*/ 2095 h 4609"/>
                          <a:gd name="connsiteX32" fmla="*/ 10477 w 16859"/>
                          <a:gd name="connsiteY32" fmla="*/ 952 h 4609"/>
                          <a:gd name="connsiteX33" fmla="*/ 7334 w 16859"/>
                          <a:gd name="connsiteY33" fmla="*/ 1143 h 4609"/>
                          <a:gd name="connsiteX34" fmla="*/ 4572 w 16859"/>
                          <a:gd name="connsiteY34" fmla="*/ 2381 h 460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</a:cxnLst>
                        <a:rect l="l" t="t" r="r" b="b"/>
                        <a:pathLst>
                          <a:path w="16859" h="4609">
                            <a:moveTo>
                              <a:pt x="4572" y="2381"/>
                            </a:moveTo>
                            <a:cubicBezTo>
                              <a:pt x="5239" y="1619"/>
                              <a:pt x="6286" y="1143"/>
                              <a:pt x="7239" y="952"/>
                            </a:cubicBezTo>
                            <a:cubicBezTo>
                              <a:pt x="8287" y="667"/>
                              <a:pt x="9334" y="667"/>
                              <a:pt x="10382" y="667"/>
                            </a:cubicBezTo>
                            <a:cubicBezTo>
                              <a:pt x="12478" y="762"/>
                              <a:pt x="14573" y="1048"/>
                              <a:pt x="16573" y="1619"/>
                            </a:cubicBezTo>
                            <a:cubicBezTo>
                              <a:pt x="16764" y="1714"/>
                              <a:pt x="16859" y="1905"/>
                              <a:pt x="16859" y="2000"/>
                            </a:cubicBezTo>
                            <a:cubicBezTo>
                              <a:pt x="16859" y="2000"/>
                              <a:pt x="16859" y="2095"/>
                              <a:pt x="16764" y="2095"/>
                            </a:cubicBezTo>
                            <a:cubicBezTo>
                              <a:pt x="15811" y="3429"/>
                              <a:pt x="14192" y="3810"/>
                              <a:pt x="12859" y="4001"/>
                            </a:cubicBezTo>
                            <a:cubicBezTo>
                              <a:pt x="11430" y="4191"/>
                              <a:pt x="10001" y="4191"/>
                              <a:pt x="8572" y="4191"/>
                            </a:cubicBezTo>
                            <a:cubicBezTo>
                              <a:pt x="7048" y="4191"/>
                              <a:pt x="5715" y="3238"/>
                              <a:pt x="4477" y="3429"/>
                            </a:cubicBezTo>
                            <a:cubicBezTo>
                              <a:pt x="3143" y="3620"/>
                              <a:pt x="1810" y="4096"/>
                              <a:pt x="571" y="4572"/>
                            </a:cubicBezTo>
                            <a:lnTo>
                              <a:pt x="571" y="4572"/>
                            </a:lnTo>
                            <a:cubicBezTo>
                              <a:pt x="381" y="4667"/>
                              <a:pt x="191" y="4572"/>
                              <a:pt x="191" y="4382"/>
                            </a:cubicBezTo>
                            <a:cubicBezTo>
                              <a:pt x="191" y="4286"/>
                              <a:pt x="191" y="4286"/>
                              <a:pt x="191" y="4191"/>
                            </a:cubicBezTo>
                            <a:cubicBezTo>
                              <a:pt x="571" y="2953"/>
                              <a:pt x="286" y="1524"/>
                              <a:pt x="0" y="190"/>
                            </a:cubicBezTo>
                            <a:lnTo>
                              <a:pt x="0" y="190"/>
                            </a:lnTo>
                            <a:cubicBezTo>
                              <a:pt x="0" y="95"/>
                              <a:pt x="95" y="0"/>
                              <a:pt x="191" y="0"/>
                            </a:cubicBezTo>
                            <a:cubicBezTo>
                              <a:pt x="191" y="0"/>
                              <a:pt x="286" y="0"/>
                              <a:pt x="286" y="0"/>
                            </a:cubicBezTo>
                            <a:cubicBezTo>
                              <a:pt x="1143" y="190"/>
                              <a:pt x="2000" y="381"/>
                              <a:pt x="2857" y="667"/>
                            </a:cubicBezTo>
                            <a:cubicBezTo>
                              <a:pt x="3239" y="857"/>
                              <a:pt x="3715" y="1048"/>
                              <a:pt x="4000" y="1333"/>
                            </a:cubicBezTo>
                            <a:cubicBezTo>
                              <a:pt x="4286" y="1524"/>
                              <a:pt x="4572" y="1905"/>
                              <a:pt x="4572" y="2381"/>
                            </a:cubicBezTo>
                            <a:close/>
                            <a:moveTo>
                              <a:pt x="4572" y="2381"/>
                            </a:moveTo>
                            <a:cubicBezTo>
                              <a:pt x="4572" y="1905"/>
                              <a:pt x="4191" y="1619"/>
                              <a:pt x="3905" y="1429"/>
                            </a:cubicBezTo>
                            <a:cubicBezTo>
                              <a:pt x="3524" y="1143"/>
                              <a:pt x="3143" y="952"/>
                              <a:pt x="2667" y="857"/>
                            </a:cubicBezTo>
                            <a:cubicBezTo>
                              <a:pt x="1810" y="571"/>
                              <a:pt x="952" y="476"/>
                              <a:pt x="95" y="381"/>
                            </a:cubicBezTo>
                            <a:lnTo>
                              <a:pt x="381" y="95"/>
                            </a:lnTo>
                            <a:cubicBezTo>
                              <a:pt x="667" y="1429"/>
                              <a:pt x="1048" y="2857"/>
                              <a:pt x="762" y="4286"/>
                            </a:cubicBezTo>
                            <a:lnTo>
                              <a:pt x="381" y="3905"/>
                            </a:lnTo>
                            <a:cubicBezTo>
                              <a:pt x="1715" y="3334"/>
                              <a:pt x="2953" y="2857"/>
                              <a:pt x="4477" y="2572"/>
                            </a:cubicBezTo>
                            <a:cubicBezTo>
                              <a:pt x="6096" y="2381"/>
                              <a:pt x="7334" y="3334"/>
                              <a:pt x="8668" y="3238"/>
                            </a:cubicBezTo>
                            <a:cubicBezTo>
                              <a:pt x="10096" y="3238"/>
                              <a:pt x="11430" y="3334"/>
                              <a:pt x="12859" y="3143"/>
                            </a:cubicBezTo>
                            <a:cubicBezTo>
                              <a:pt x="14192" y="2953"/>
                              <a:pt x="15621" y="2572"/>
                              <a:pt x="16288" y="1619"/>
                            </a:cubicBezTo>
                            <a:lnTo>
                              <a:pt x="16478" y="2095"/>
                            </a:lnTo>
                            <a:cubicBezTo>
                              <a:pt x="14573" y="1524"/>
                              <a:pt x="12478" y="1143"/>
                              <a:pt x="10477" y="952"/>
                            </a:cubicBezTo>
                            <a:cubicBezTo>
                              <a:pt x="9334" y="1048"/>
                              <a:pt x="8287" y="1048"/>
                              <a:pt x="7334" y="1143"/>
                            </a:cubicBezTo>
                            <a:cubicBezTo>
                              <a:pt x="6286" y="1333"/>
                              <a:pt x="5334" y="1714"/>
                              <a:pt x="4572" y="23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84" name="Freeform: Shape 883">
                        <a:extLst>
                          <a:ext uri="{FF2B5EF4-FFF2-40B4-BE49-F238E27FC236}">
                            <a16:creationId xmlns:a16="http://schemas.microsoft.com/office/drawing/2014/main" id="{57C146C8-AB56-4675-BDAA-9652ADB8FD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3124" y="3151060"/>
                        <a:ext cx="17907" cy="5619"/>
                      </a:xfrm>
                      <a:custGeom>
                        <a:avLst/>
                        <a:gdLst>
                          <a:gd name="connsiteX0" fmla="*/ 1048 w 17907"/>
                          <a:gd name="connsiteY0" fmla="*/ 5620 h 5619"/>
                          <a:gd name="connsiteX1" fmla="*/ 191 w 17907"/>
                          <a:gd name="connsiteY1" fmla="*/ 5048 h 5619"/>
                          <a:gd name="connsiteX2" fmla="*/ 191 w 17907"/>
                          <a:gd name="connsiteY2" fmla="*/ 4572 h 5619"/>
                          <a:gd name="connsiteX3" fmla="*/ 95 w 17907"/>
                          <a:gd name="connsiteY3" fmla="*/ 1048 h 5619"/>
                          <a:gd name="connsiteX4" fmla="*/ 0 w 17907"/>
                          <a:gd name="connsiteY4" fmla="*/ 857 h 5619"/>
                          <a:gd name="connsiteX5" fmla="*/ 95 w 17907"/>
                          <a:gd name="connsiteY5" fmla="*/ 286 h 5619"/>
                          <a:gd name="connsiteX6" fmla="*/ 572 w 17907"/>
                          <a:gd name="connsiteY6" fmla="*/ 0 h 5619"/>
                          <a:gd name="connsiteX7" fmla="*/ 857 w 17907"/>
                          <a:gd name="connsiteY7" fmla="*/ 0 h 5619"/>
                          <a:gd name="connsiteX8" fmla="*/ 3524 w 17907"/>
                          <a:gd name="connsiteY8" fmla="*/ 762 h 5619"/>
                          <a:gd name="connsiteX9" fmla="*/ 4858 w 17907"/>
                          <a:gd name="connsiteY9" fmla="*/ 1524 h 5619"/>
                          <a:gd name="connsiteX10" fmla="*/ 5334 w 17907"/>
                          <a:gd name="connsiteY10" fmla="*/ 2095 h 5619"/>
                          <a:gd name="connsiteX11" fmla="*/ 7620 w 17907"/>
                          <a:gd name="connsiteY11" fmla="*/ 1048 h 5619"/>
                          <a:gd name="connsiteX12" fmla="*/ 10858 w 17907"/>
                          <a:gd name="connsiteY12" fmla="*/ 762 h 5619"/>
                          <a:gd name="connsiteX13" fmla="*/ 17240 w 17907"/>
                          <a:gd name="connsiteY13" fmla="*/ 1714 h 5619"/>
                          <a:gd name="connsiteX14" fmla="*/ 17812 w 17907"/>
                          <a:gd name="connsiteY14" fmla="*/ 2095 h 5619"/>
                          <a:gd name="connsiteX15" fmla="*/ 17907 w 17907"/>
                          <a:gd name="connsiteY15" fmla="*/ 2762 h 5619"/>
                          <a:gd name="connsiteX16" fmla="*/ 17812 w 17907"/>
                          <a:gd name="connsiteY16" fmla="*/ 2953 h 5619"/>
                          <a:gd name="connsiteX17" fmla="*/ 13525 w 17907"/>
                          <a:gd name="connsiteY17" fmla="*/ 5143 h 5619"/>
                          <a:gd name="connsiteX18" fmla="*/ 9144 w 17907"/>
                          <a:gd name="connsiteY18" fmla="*/ 5334 h 5619"/>
                          <a:gd name="connsiteX19" fmla="*/ 6953 w 17907"/>
                          <a:gd name="connsiteY19" fmla="*/ 4858 h 5619"/>
                          <a:gd name="connsiteX20" fmla="*/ 5239 w 17907"/>
                          <a:gd name="connsiteY20" fmla="*/ 4572 h 5619"/>
                          <a:gd name="connsiteX21" fmla="*/ 2096 w 17907"/>
                          <a:gd name="connsiteY21" fmla="*/ 5524 h 5619"/>
                          <a:gd name="connsiteX22" fmla="*/ 1333 w 17907"/>
                          <a:gd name="connsiteY22" fmla="*/ 5524 h 5619"/>
                          <a:gd name="connsiteX23" fmla="*/ 1048 w 17907"/>
                          <a:gd name="connsiteY23" fmla="*/ 5620 h 5619"/>
                          <a:gd name="connsiteX24" fmla="*/ 1715 w 17907"/>
                          <a:gd name="connsiteY24" fmla="*/ 1619 h 5619"/>
                          <a:gd name="connsiteX25" fmla="*/ 2000 w 17907"/>
                          <a:gd name="connsiteY25" fmla="*/ 3524 h 5619"/>
                          <a:gd name="connsiteX26" fmla="*/ 4477 w 17907"/>
                          <a:gd name="connsiteY26" fmla="*/ 2762 h 5619"/>
                          <a:gd name="connsiteX27" fmla="*/ 4096 w 17907"/>
                          <a:gd name="connsiteY27" fmla="*/ 2381 h 5619"/>
                          <a:gd name="connsiteX28" fmla="*/ 3048 w 17907"/>
                          <a:gd name="connsiteY28" fmla="*/ 1905 h 5619"/>
                          <a:gd name="connsiteX29" fmla="*/ 1715 w 17907"/>
                          <a:gd name="connsiteY29" fmla="*/ 1619 h 5619"/>
                          <a:gd name="connsiteX30" fmla="*/ 9144 w 17907"/>
                          <a:gd name="connsiteY30" fmla="*/ 3334 h 5619"/>
                          <a:gd name="connsiteX31" fmla="*/ 9620 w 17907"/>
                          <a:gd name="connsiteY31" fmla="*/ 3334 h 5619"/>
                          <a:gd name="connsiteX32" fmla="*/ 13240 w 17907"/>
                          <a:gd name="connsiteY32" fmla="*/ 3238 h 5619"/>
                          <a:gd name="connsiteX33" fmla="*/ 15050 w 17907"/>
                          <a:gd name="connsiteY33" fmla="*/ 2762 h 5619"/>
                          <a:gd name="connsiteX34" fmla="*/ 10858 w 17907"/>
                          <a:gd name="connsiteY34" fmla="*/ 2095 h 5619"/>
                          <a:gd name="connsiteX35" fmla="*/ 7906 w 17907"/>
                          <a:gd name="connsiteY35" fmla="*/ 2191 h 5619"/>
                          <a:gd name="connsiteX36" fmla="*/ 6286 w 17907"/>
                          <a:gd name="connsiteY36" fmla="*/ 2667 h 5619"/>
                          <a:gd name="connsiteX37" fmla="*/ 7525 w 17907"/>
                          <a:gd name="connsiteY37" fmla="*/ 2953 h 5619"/>
                          <a:gd name="connsiteX38" fmla="*/ 9144 w 17907"/>
                          <a:gd name="connsiteY38" fmla="*/ 3334 h 561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</a:cxnLst>
                        <a:rect l="l" t="t" r="r" b="b"/>
                        <a:pathLst>
                          <a:path w="17907" h="5619">
                            <a:moveTo>
                              <a:pt x="1048" y="5620"/>
                            </a:moveTo>
                            <a:cubicBezTo>
                              <a:pt x="667" y="5620"/>
                              <a:pt x="381" y="5429"/>
                              <a:pt x="191" y="5048"/>
                            </a:cubicBezTo>
                            <a:cubicBezTo>
                              <a:pt x="95" y="4858"/>
                              <a:pt x="95" y="4763"/>
                              <a:pt x="191" y="4572"/>
                            </a:cubicBezTo>
                            <a:cubicBezTo>
                              <a:pt x="476" y="3524"/>
                              <a:pt x="286" y="2286"/>
                              <a:pt x="95" y="1048"/>
                            </a:cubicBezTo>
                            <a:lnTo>
                              <a:pt x="0" y="857"/>
                            </a:lnTo>
                            <a:cubicBezTo>
                              <a:pt x="0" y="667"/>
                              <a:pt x="0" y="476"/>
                              <a:pt x="95" y="286"/>
                            </a:cubicBezTo>
                            <a:cubicBezTo>
                              <a:pt x="191" y="95"/>
                              <a:pt x="381" y="0"/>
                              <a:pt x="572" y="0"/>
                            </a:cubicBezTo>
                            <a:cubicBezTo>
                              <a:pt x="667" y="0"/>
                              <a:pt x="762" y="0"/>
                              <a:pt x="857" y="0"/>
                            </a:cubicBezTo>
                            <a:cubicBezTo>
                              <a:pt x="1905" y="190"/>
                              <a:pt x="2762" y="476"/>
                              <a:pt x="3524" y="762"/>
                            </a:cubicBezTo>
                            <a:cubicBezTo>
                              <a:pt x="4096" y="952"/>
                              <a:pt x="4477" y="1238"/>
                              <a:pt x="4858" y="1524"/>
                            </a:cubicBezTo>
                            <a:cubicBezTo>
                              <a:pt x="5048" y="1714"/>
                              <a:pt x="5239" y="1905"/>
                              <a:pt x="5334" y="2095"/>
                            </a:cubicBezTo>
                            <a:cubicBezTo>
                              <a:pt x="5905" y="1619"/>
                              <a:pt x="6668" y="1333"/>
                              <a:pt x="7620" y="1048"/>
                            </a:cubicBezTo>
                            <a:cubicBezTo>
                              <a:pt x="8668" y="762"/>
                              <a:pt x="9620" y="762"/>
                              <a:pt x="10858" y="762"/>
                            </a:cubicBezTo>
                            <a:cubicBezTo>
                              <a:pt x="13049" y="857"/>
                              <a:pt x="15240" y="1143"/>
                              <a:pt x="17240" y="1714"/>
                            </a:cubicBezTo>
                            <a:cubicBezTo>
                              <a:pt x="17431" y="1810"/>
                              <a:pt x="17621" y="1905"/>
                              <a:pt x="17812" y="2095"/>
                            </a:cubicBezTo>
                            <a:cubicBezTo>
                              <a:pt x="17907" y="2286"/>
                              <a:pt x="17907" y="2572"/>
                              <a:pt x="17907" y="2762"/>
                            </a:cubicBezTo>
                            <a:cubicBezTo>
                              <a:pt x="17907" y="2857"/>
                              <a:pt x="17812" y="2953"/>
                              <a:pt x="17812" y="2953"/>
                            </a:cubicBezTo>
                            <a:cubicBezTo>
                              <a:pt x="16764" y="4382"/>
                              <a:pt x="15050" y="4858"/>
                              <a:pt x="13525" y="5143"/>
                            </a:cubicBezTo>
                            <a:cubicBezTo>
                              <a:pt x="11906" y="5429"/>
                              <a:pt x="10287" y="5334"/>
                              <a:pt x="9144" y="5334"/>
                            </a:cubicBezTo>
                            <a:cubicBezTo>
                              <a:pt x="8287" y="5334"/>
                              <a:pt x="7620" y="5048"/>
                              <a:pt x="6953" y="4858"/>
                            </a:cubicBezTo>
                            <a:cubicBezTo>
                              <a:pt x="6286" y="4667"/>
                              <a:pt x="5715" y="4477"/>
                              <a:pt x="5239" y="4572"/>
                            </a:cubicBezTo>
                            <a:cubicBezTo>
                              <a:pt x="4191" y="4763"/>
                              <a:pt x="3143" y="5143"/>
                              <a:pt x="2096" y="5524"/>
                            </a:cubicBezTo>
                            <a:lnTo>
                              <a:pt x="1333" y="5524"/>
                            </a:lnTo>
                            <a:cubicBezTo>
                              <a:pt x="1238" y="5620"/>
                              <a:pt x="1143" y="5620"/>
                              <a:pt x="1048" y="5620"/>
                            </a:cubicBezTo>
                            <a:close/>
                            <a:moveTo>
                              <a:pt x="1715" y="1619"/>
                            </a:moveTo>
                            <a:cubicBezTo>
                              <a:pt x="1810" y="2191"/>
                              <a:pt x="2000" y="2857"/>
                              <a:pt x="2000" y="3524"/>
                            </a:cubicBezTo>
                            <a:cubicBezTo>
                              <a:pt x="2762" y="3238"/>
                              <a:pt x="3620" y="2953"/>
                              <a:pt x="4477" y="2762"/>
                            </a:cubicBezTo>
                            <a:cubicBezTo>
                              <a:pt x="4381" y="2572"/>
                              <a:pt x="4191" y="2476"/>
                              <a:pt x="4096" y="2381"/>
                            </a:cubicBezTo>
                            <a:cubicBezTo>
                              <a:pt x="3810" y="2191"/>
                              <a:pt x="3524" y="2095"/>
                              <a:pt x="3048" y="1905"/>
                            </a:cubicBezTo>
                            <a:cubicBezTo>
                              <a:pt x="2667" y="1810"/>
                              <a:pt x="2191" y="1619"/>
                              <a:pt x="1715" y="1619"/>
                            </a:cubicBezTo>
                            <a:close/>
                            <a:moveTo>
                              <a:pt x="9144" y="3334"/>
                            </a:moveTo>
                            <a:lnTo>
                              <a:pt x="9620" y="3334"/>
                            </a:lnTo>
                            <a:cubicBezTo>
                              <a:pt x="10858" y="3334"/>
                              <a:pt x="12097" y="3334"/>
                              <a:pt x="13240" y="3238"/>
                            </a:cubicBezTo>
                            <a:cubicBezTo>
                              <a:pt x="14002" y="3143"/>
                              <a:pt x="14573" y="2953"/>
                              <a:pt x="15050" y="2762"/>
                            </a:cubicBezTo>
                            <a:cubicBezTo>
                              <a:pt x="13525" y="2381"/>
                              <a:pt x="12192" y="2191"/>
                              <a:pt x="10858" y="2095"/>
                            </a:cubicBezTo>
                            <a:cubicBezTo>
                              <a:pt x="10097" y="2095"/>
                              <a:pt x="8953" y="2000"/>
                              <a:pt x="7906" y="2191"/>
                            </a:cubicBezTo>
                            <a:cubicBezTo>
                              <a:pt x="7334" y="2286"/>
                              <a:pt x="6763" y="2476"/>
                              <a:pt x="6286" y="2667"/>
                            </a:cubicBezTo>
                            <a:cubicBezTo>
                              <a:pt x="6763" y="2762"/>
                              <a:pt x="7144" y="2857"/>
                              <a:pt x="7525" y="2953"/>
                            </a:cubicBezTo>
                            <a:cubicBezTo>
                              <a:pt x="8192" y="3238"/>
                              <a:pt x="8668" y="3334"/>
                              <a:pt x="9144" y="3334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65" name="Graphic 1">
                      <a:extLst>
                        <a:ext uri="{FF2B5EF4-FFF2-40B4-BE49-F238E27FC236}">
                          <a16:creationId xmlns:a16="http://schemas.microsoft.com/office/drawing/2014/main" id="{35BCA9FF-5EE5-49F7-A00D-BE1680910C6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9397" y="3149726"/>
                      <a:ext cx="9538" cy="5238"/>
                      <a:chOff x="5959397" y="3149726"/>
                      <a:chExt cx="9538" cy="5238"/>
                    </a:xfrm>
                    <a:solidFill>
                      <a:srgbClr val="3F1900"/>
                    </a:solidFill>
                  </p:grpSpPr>
                  <p:sp>
                    <p:nvSpPr>
                      <p:cNvPr id="881" name="Freeform: Shape 880">
                        <a:extLst>
                          <a:ext uri="{FF2B5EF4-FFF2-40B4-BE49-F238E27FC236}">
                            <a16:creationId xmlns:a16="http://schemas.microsoft.com/office/drawing/2014/main" id="{684651F3-53DE-4402-A718-C8F0FDA5E10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006" y="3149917"/>
                        <a:ext cx="8358" cy="4476"/>
                      </a:xfrm>
                      <a:custGeom>
                        <a:avLst/>
                        <a:gdLst>
                          <a:gd name="connsiteX0" fmla="*/ 3405 w 8358"/>
                          <a:gd name="connsiteY0" fmla="*/ 4477 h 4476"/>
                          <a:gd name="connsiteX1" fmla="*/ 71 w 8358"/>
                          <a:gd name="connsiteY1" fmla="*/ 857 h 4476"/>
                          <a:gd name="connsiteX2" fmla="*/ 71 w 8358"/>
                          <a:gd name="connsiteY2" fmla="*/ 476 h 4476"/>
                          <a:gd name="connsiteX3" fmla="*/ 357 w 8358"/>
                          <a:gd name="connsiteY3" fmla="*/ 476 h 4476"/>
                          <a:gd name="connsiteX4" fmla="*/ 357 w 8358"/>
                          <a:gd name="connsiteY4" fmla="*/ 476 h 4476"/>
                          <a:gd name="connsiteX5" fmla="*/ 2929 w 8358"/>
                          <a:gd name="connsiteY5" fmla="*/ 1143 h 4476"/>
                          <a:gd name="connsiteX6" fmla="*/ 2929 w 8358"/>
                          <a:gd name="connsiteY6" fmla="*/ 1143 h 4476"/>
                          <a:gd name="connsiteX7" fmla="*/ 2453 w 8358"/>
                          <a:gd name="connsiteY7" fmla="*/ 1524 h 4476"/>
                          <a:gd name="connsiteX8" fmla="*/ 2548 w 8358"/>
                          <a:gd name="connsiteY8" fmla="*/ 857 h 4476"/>
                          <a:gd name="connsiteX9" fmla="*/ 2643 w 8358"/>
                          <a:gd name="connsiteY9" fmla="*/ 381 h 4476"/>
                          <a:gd name="connsiteX10" fmla="*/ 2643 w 8358"/>
                          <a:gd name="connsiteY10" fmla="*/ 286 h 4476"/>
                          <a:gd name="connsiteX11" fmla="*/ 2929 w 8358"/>
                          <a:gd name="connsiteY11" fmla="*/ 0 h 4476"/>
                          <a:gd name="connsiteX12" fmla="*/ 3119 w 8358"/>
                          <a:gd name="connsiteY12" fmla="*/ 0 h 4476"/>
                          <a:gd name="connsiteX13" fmla="*/ 3881 w 8358"/>
                          <a:gd name="connsiteY13" fmla="*/ 667 h 4476"/>
                          <a:gd name="connsiteX14" fmla="*/ 4072 w 8358"/>
                          <a:gd name="connsiteY14" fmla="*/ 857 h 4476"/>
                          <a:gd name="connsiteX15" fmla="*/ 4453 w 8358"/>
                          <a:gd name="connsiteY15" fmla="*/ 1238 h 4476"/>
                          <a:gd name="connsiteX16" fmla="*/ 4834 w 8358"/>
                          <a:gd name="connsiteY16" fmla="*/ 1619 h 4476"/>
                          <a:gd name="connsiteX17" fmla="*/ 5596 w 8358"/>
                          <a:gd name="connsiteY17" fmla="*/ 1429 h 4476"/>
                          <a:gd name="connsiteX18" fmla="*/ 5786 w 8358"/>
                          <a:gd name="connsiteY18" fmla="*/ 1429 h 4476"/>
                          <a:gd name="connsiteX19" fmla="*/ 5882 w 8358"/>
                          <a:gd name="connsiteY19" fmla="*/ 1524 h 4476"/>
                          <a:gd name="connsiteX20" fmla="*/ 6072 w 8358"/>
                          <a:gd name="connsiteY20" fmla="*/ 1619 h 4476"/>
                          <a:gd name="connsiteX21" fmla="*/ 6358 w 8358"/>
                          <a:gd name="connsiteY21" fmla="*/ 1905 h 4476"/>
                          <a:gd name="connsiteX22" fmla="*/ 6929 w 8358"/>
                          <a:gd name="connsiteY22" fmla="*/ 2477 h 4476"/>
                          <a:gd name="connsiteX23" fmla="*/ 8358 w 8358"/>
                          <a:gd name="connsiteY23" fmla="*/ 3334 h 4476"/>
                          <a:gd name="connsiteX24" fmla="*/ 6834 w 8358"/>
                          <a:gd name="connsiteY24" fmla="*/ 2762 h 4476"/>
                          <a:gd name="connsiteX25" fmla="*/ 6167 w 8358"/>
                          <a:gd name="connsiteY25" fmla="*/ 2286 h 4476"/>
                          <a:gd name="connsiteX26" fmla="*/ 5882 w 8358"/>
                          <a:gd name="connsiteY26" fmla="*/ 2096 h 4476"/>
                          <a:gd name="connsiteX27" fmla="*/ 5691 w 8358"/>
                          <a:gd name="connsiteY27" fmla="*/ 1905 h 4476"/>
                          <a:gd name="connsiteX28" fmla="*/ 5596 w 8358"/>
                          <a:gd name="connsiteY28" fmla="*/ 1905 h 4476"/>
                          <a:gd name="connsiteX29" fmla="*/ 5596 w 8358"/>
                          <a:gd name="connsiteY29" fmla="*/ 1905 h 4476"/>
                          <a:gd name="connsiteX30" fmla="*/ 4834 w 8358"/>
                          <a:gd name="connsiteY30" fmla="*/ 2191 h 4476"/>
                          <a:gd name="connsiteX31" fmla="*/ 4453 w 8358"/>
                          <a:gd name="connsiteY31" fmla="*/ 2096 h 4476"/>
                          <a:gd name="connsiteX32" fmla="*/ 4262 w 8358"/>
                          <a:gd name="connsiteY32" fmla="*/ 1905 h 4476"/>
                          <a:gd name="connsiteX33" fmla="*/ 3977 w 8358"/>
                          <a:gd name="connsiteY33" fmla="*/ 1619 h 4476"/>
                          <a:gd name="connsiteX34" fmla="*/ 3786 w 8358"/>
                          <a:gd name="connsiteY34" fmla="*/ 1429 h 4476"/>
                          <a:gd name="connsiteX35" fmla="*/ 3405 w 8358"/>
                          <a:gd name="connsiteY35" fmla="*/ 1143 h 4476"/>
                          <a:gd name="connsiteX36" fmla="*/ 2929 w 8358"/>
                          <a:gd name="connsiteY36" fmla="*/ 762 h 4476"/>
                          <a:gd name="connsiteX37" fmla="*/ 3405 w 8358"/>
                          <a:gd name="connsiteY37" fmla="*/ 381 h 4476"/>
                          <a:gd name="connsiteX38" fmla="*/ 3405 w 8358"/>
                          <a:gd name="connsiteY38" fmla="*/ 1048 h 4476"/>
                          <a:gd name="connsiteX39" fmla="*/ 3405 w 8358"/>
                          <a:gd name="connsiteY39" fmla="*/ 1524 h 4476"/>
                          <a:gd name="connsiteX40" fmla="*/ 3119 w 8358"/>
                          <a:gd name="connsiteY40" fmla="*/ 1905 h 4476"/>
                          <a:gd name="connsiteX41" fmla="*/ 3024 w 8358"/>
                          <a:gd name="connsiteY41" fmla="*/ 1905 h 4476"/>
                          <a:gd name="connsiteX42" fmla="*/ 3024 w 8358"/>
                          <a:gd name="connsiteY42" fmla="*/ 1905 h 4476"/>
                          <a:gd name="connsiteX43" fmla="*/ 3024 w 8358"/>
                          <a:gd name="connsiteY43" fmla="*/ 1905 h 4476"/>
                          <a:gd name="connsiteX44" fmla="*/ 262 w 8358"/>
                          <a:gd name="connsiteY44" fmla="*/ 857 h 4476"/>
                          <a:gd name="connsiteX45" fmla="*/ 548 w 8358"/>
                          <a:gd name="connsiteY45" fmla="*/ 476 h 4476"/>
                          <a:gd name="connsiteX46" fmla="*/ 3405 w 8358"/>
                          <a:gd name="connsiteY46" fmla="*/ 4477 h 447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</a:cxnLst>
                        <a:rect l="l" t="t" r="r" b="b"/>
                        <a:pathLst>
                          <a:path w="8358" h="4476">
                            <a:moveTo>
                              <a:pt x="3405" y="4477"/>
                            </a:moveTo>
                            <a:cubicBezTo>
                              <a:pt x="2357" y="3143"/>
                              <a:pt x="1214" y="2096"/>
                              <a:pt x="71" y="857"/>
                            </a:cubicBezTo>
                            <a:cubicBezTo>
                              <a:pt x="-24" y="762"/>
                              <a:pt x="-24" y="572"/>
                              <a:pt x="71" y="476"/>
                            </a:cubicBezTo>
                            <a:cubicBezTo>
                              <a:pt x="167" y="381"/>
                              <a:pt x="262" y="381"/>
                              <a:pt x="357" y="476"/>
                            </a:cubicBezTo>
                            <a:lnTo>
                              <a:pt x="357" y="476"/>
                            </a:lnTo>
                            <a:cubicBezTo>
                              <a:pt x="1214" y="857"/>
                              <a:pt x="2072" y="1238"/>
                              <a:pt x="2929" y="1143"/>
                            </a:cubicBezTo>
                            <a:lnTo>
                              <a:pt x="2929" y="1143"/>
                            </a:lnTo>
                            <a:lnTo>
                              <a:pt x="2453" y="1524"/>
                            </a:lnTo>
                            <a:cubicBezTo>
                              <a:pt x="2453" y="1238"/>
                              <a:pt x="2548" y="1048"/>
                              <a:pt x="2548" y="857"/>
                            </a:cubicBezTo>
                            <a:cubicBezTo>
                              <a:pt x="2548" y="667"/>
                              <a:pt x="2643" y="572"/>
                              <a:pt x="2643" y="381"/>
                            </a:cubicBezTo>
                            <a:lnTo>
                              <a:pt x="2643" y="286"/>
                            </a:lnTo>
                            <a:cubicBezTo>
                              <a:pt x="2643" y="95"/>
                              <a:pt x="2738" y="0"/>
                              <a:pt x="2929" y="0"/>
                            </a:cubicBezTo>
                            <a:cubicBezTo>
                              <a:pt x="3024" y="0"/>
                              <a:pt x="3024" y="0"/>
                              <a:pt x="3119" y="0"/>
                            </a:cubicBezTo>
                            <a:cubicBezTo>
                              <a:pt x="3596" y="190"/>
                              <a:pt x="3691" y="476"/>
                              <a:pt x="3881" y="667"/>
                            </a:cubicBezTo>
                            <a:cubicBezTo>
                              <a:pt x="3977" y="762"/>
                              <a:pt x="4072" y="857"/>
                              <a:pt x="4072" y="857"/>
                            </a:cubicBezTo>
                            <a:cubicBezTo>
                              <a:pt x="4358" y="953"/>
                              <a:pt x="4358" y="1143"/>
                              <a:pt x="4453" y="1238"/>
                            </a:cubicBezTo>
                            <a:cubicBezTo>
                              <a:pt x="4643" y="1429"/>
                              <a:pt x="4834" y="1715"/>
                              <a:pt x="4834" y="1619"/>
                            </a:cubicBezTo>
                            <a:cubicBezTo>
                              <a:pt x="5024" y="1619"/>
                              <a:pt x="5215" y="1524"/>
                              <a:pt x="5596" y="1429"/>
                            </a:cubicBezTo>
                            <a:cubicBezTo>
                              <a:pt x="5596" y="1429"/>
                              <a:pt x="5786" y="1429"/>
                              <a:pt x="5786" y="1429"/>
                            </a:cubicBezTo>
                            <a:lnTo>
                              <a:pt x="5882" y="1524"/>
                            </a:lnTo>
                            <a:lnTo>
                              <a:pt x="6072" y="1619"/>
                            </a:lnTo>
                            <a:lnTo>
                              <a:pt x="6358" y="1905"/>
                            </a:lnTo>
                            <a:lnTo>
                              <a:pt x="6929" y="2477"/>
                            </a:lnTo>
                            <a:cubicBezTo>
                              <a:pt x="7406" y="2953"/>
                              <a:pt x="7787" y="3239"/>
                              <a:pt x="8358" y="3334"/>
                            </a:cubicBezTo>
                            <a:cubicBezTo>
                              <a:pt x="7787" y="3334"/>
                              <a:pt x="7310" y="3048"/>
                              <a:pt x="6834" y="2762"/>
                            </a:cubicBezTo>
                            <a:lnTo>
                              <a:pt x="6167" y="2286"/>
                            </a:lnTo>
                            <a:lnTo>
                              <a:pt x="5882" y="2096"/>
                            </a:lnTo>
                            <a:lnTo>
                              <a:pt x="5691" y="1905"/>
                            </a:lnTo>
                            <a:lnTo>
                              <a:pt x="5596" y="1905"/>
                            </a:lnTo>
                            <a:cubicBezTo>
                              <a:pt x="5596" y="1905"/>
                              <a:pt x="5691" y="1905"/>
                              <a:pt x="5596" y="1905"/>
                            </a:cubicBezTo>
                            <a:cubicBezTo>
                              <a:pt x="5405" y="2000"/>
                              <a:pt x="5215" y="2191"/>
                              <a:pt x="4834" y="2191"/>
                            </a:cubicBezTo>
                            <a:cubicBezTo>
                              <a:pt x="4739" y="2191"/>
                              <a:pt x="4643" y="2191"/>
                              <a:pt x="4453" y="2096"/>
                            </a:cubicBezTo>
                            <a:cubicBezTo>
                              <a:pt x="4358" y="2000"/>
                              <a:pt x="4262" y="2000"/>
                              <a:pt x="4262" y="1905"/>
                            </a:cubicBezTo>
                            <a:lnTo>
                              <a:pt x="3977" y="1619"/>
                            </a:lnTo>
                            <a:cubicBezTo>
                              <a:pt x="3881" y="1524"/>
                              <a:pt x="3786" y="1429"/>
                              <a:pt x="3786" y="1429"/>
                            </a:cubicBezTo>
                            <a:cubicBezTo>
                              <a:pt x="3596" y="1334"/>
                              <a:pt x="3500" y="1238"/>
                              <a:pt x="3405" y="1143"/>
                            </a:cubicBezTo>
                            <a:cubicBezTo>
                              <a:pt x="3215" y="953"/>
                              <a:pt x="3024" y="762"/>
                              <a:pt x="2929" y="762"/>
                            </a:cubicBezTo>
                            <a:lnTo>
                              <a:pt x="3405" y="381"/>
                            </a:lnTo>
                            <a:cubicBezTo>
                              <a:pt x="3500" y="667"/>
                              <a:pt x="3405" y="857"/>
                              <a:pt x="3405" y="1048"/>
                            </a:cubicBezTo>
                            <a:cubicBezTo>
                              <a:pt x="3405" y="1238"/>
                              <a:pt x="3310" y="1429"/>
                              <a:pt x="3405" y="1524"/>
                            </a:cubicBezTo>
                            <a:cubicBezTo>
                              <a:pt x="3405" y="1715"/>
                              <a:pt x="3310" y="1905"/>
                              <a:pt x="3119" y="1905"/>
                            </a:cubicBezTo>
                            <a:cubicBezTo>
                              <a:pt x="3119" y="1905"/>
                              <a:pt x="3024" y="1905"/>
                              <a:pt x="3024" y="1905"/>
                            </a:cubicBezTo>
                            <a:lnTo>
                              <a:pt x="3024" y="1905"/>
                            </a:lnTo>
                            <a:lnTo>
                              <a:pt x="3024" y="1905"/>
                            </a:lnTo>
                            <a:cubicBezTo>
                              <a:pt x="1976" y="1810"/>
                              <a:pt x="1024" y="1334"/>
                              <a:pt x="262" y="857"/>
                            </a:cubicBezTo>
                            <a:lnTo>
                              <a:pt x="548" y="476"/>
                            </a:lnTo>
                            <a:cubicBezTo>
                              <a:pt x="1405" y="1810"/>
                              <a:pt x="2548" y="3048"/>
                              <a:pt x="3405" y="4477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82" name="Freeform: Shape 881">
                        <a:extLst>
                          <a:ext uri="{FF2B5EF4-FFF2-40B4-BE49-F238E27FC236}">
                            <a16:creationId xmlns:a16="http://schemas.microsoft.com/office/drawing/2014/main" id="{392D4AB9-25FD-44E3-A757-E4000DB81A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9397" y="3149726"/>
                        <a:ext cx="9538" cy="5238"/>
                      </a:xfrm>
                      <a:custGeom>
                        <a:avLst/>
                        <a:gdLst>
                          <a:gd name="connsiteX0" fmla="*/ 4014 w 9538"/>
                          <a:gd name="connsiteY0" fmla="*/ 5239 h 5238"/>
                          <a:gd name="connsiteX1" fmla="*/ 3537 w 9538"/>
                          <a:gd name="connsiteY1" fmla="*/ 5048 h 5238"/>
                          <a:gd name="connsiteX2" fmla="*/ 1347 w 9538"/>
                          <a:gd name="connsiteY2" fmla="*/ 2667 h 5238"/>
                          <a:gd name="connsiteX3" fmla="*/ 204 w 9538"/>
                          <a:gd name="connsiteY3" fmla="*/ 1524 h 5238"/>
                          <a:gd name="connsiteX4" fmla="*/ 299 w 9538"/>
                          <a:gd name="connsiteY4" fmla="*/ 476 h 5238"/>
                          <a:gd name="connsiteX5" fmla="*/ 1251 w 9538"/>
                          <a:gd name="connsiteY5" fmla="*/ 381 h 5238"/>
                          <a:gd name="connsiteX6" fmla="*/ 2775 w 9538"/>
                          <a:gd name="connsiteY6" fmla="*/ 953 h 5238"/>
                          <a:gd name="connsiteX7" fmla="*/ 2966 w 9538"/>
                          <a:gd name="connsiteY7" fmla="*/ 286 h 5238"/>
                          <a:gd name="connsiteX8" fmla="*/ 3537 w 9538"/>
                          <a:gd name="connsiteY8" fmla="*/ 0 h 5238"/>
                          <a:gd name="connsiteX9" fmla="*/ 3918 w 9538"/>
                          <a:gd name="connsiteY9" fmla="*/ 95 h 5238"/>
                          <a:gd name="connsiteX10" fmla="*/ 4776 w 9538"/>
                          <a:gd name="connsiteY10" fmla="*/ 762 h 5238"/>
                          <a:gd name="connsiteX11" fmla="*/ 4871 w 9538"/>
                          <a:gd name="connsiteY11" fmla="*/ 857 h 5238"/>
                          <a:gd name="connsiteX12" fmla="*/ 5061 w 9538"/>
                          <a:gd name="connsiteY12" fmla="*/ 1048 h 5238"/>
                          <a:gd name="connsiteX13" fmla="*/ 5442 w 9538"/>
                          <a:gd name="connsiteY13" fmla="*/ 1429 h 5238"/>
                          <a:gd name="connsiteX14" fmla="*/ 5538 w 9538"/>
                          <a:gd name="connsiteY14" fmla="*/ 1619 h 5238"/>
                          <a:gd name="connsiteX15" fmla="*/ 5538 w 9538"/>
                          <a:gd name="connsiteY15" fmla="*/ 1619 h 5238"/>
                          <a:gd name="connsiteX16" fmla="*/ 5919 w 9538"/>
                          <a:gd name="connsiteY16" fmla="*/ 1429 h 5238"/>
                          <a:gd name="connsiteX17" fmla="*/ 6585 w 9538"/>
                          <a:gd name="connsiteY17" fmla="*/ 1524 h 5238"/>
                          <a:gd name="connsiteX18" fmla="*/ 7252 w 9538"/>
                          <a:gd name="connsiteY18" fmla="*/ 2000 h 5238"/>
                          <a:gd name="connsiteX19" fmla="*/ 8014 w 9538"/>
                          <a:gd name="connsiteY19" fmla="*/ 2381 h 5238"/>
                          <a:gd name="connsiteX20" fmla="*/ 9062 w 9538"/>
                          <a:gd name="connsiteY20" fmla="*/ 2953 h 5238"/>
                          <a:gd name="connsiteX21" fmla="*/ 9538 w 9538"/>
                          <a:gd name="connsiteY21" fmla="*/ 3524 h 5238"/>
                          <a:gd name="connsiteX22" fmla="*/ 8967 w 9538"/>
                          <a:gd name="connsiteY22" fmla="*/ 4001 h 5238"/>
                          <a:gd name="connsiteX23" fmla="*/ 8967 w 9538"/>
                          <a:gd name="connsiteY23" fmla="*/ 4001 h 5238"/>
                          <a:gd name="connsiteX24" fmla="*/ 7157 w 9538"/>
                          <a:gd name="connsiteY24" fmla="*/ 3334 h 5238"/>
                          <a:gd name="connsiteX25" fmla="*/ 6300 w 9538"/>
                          <a:gd name="connsiteY25" fmla="*/ 2667 h 5238"/>
                          <a:gd name="connsiteX26" fmla="*/ 5633 w 9538"/>
                          <a:gd name="connsiteY26" fmla="*/ 2953 h 5238"/>
                          <a:gd name="connsiteX27" fmla="*/ 4966 w 9538"/>
                          <a:gd name="connsiteY27" fmla="*/ 2858 h 5238"/>
                          <a:gd name="connsiteX28" fmla="*/ 4680 w 9538"/>
                          <a:gd name="connsiteY28" fmla="*/ 2667 h 5238"/>
                          <a:gd name="connsiteX29" fmla="*/ 4395 w 9538"/>
                          <a:gd name="connsiteY29" fmla="*/ 2381 h 5238"/>
                          <a:gd name="connsiteX30" fmla="*/ 3823 w 9538"/>
                          <a:gd name="connsiteY30" fmla="*/ 2762 h 5238"/>
                          <a:gd name="connsiteX31" fmla="*/ 3537 w 9538"/>
                          <a:gd name="connsiteY31" fmla="*/ 2762 h 5238"/>
                          <a:gd name="connsiteX32" fmla="*/ 3347 w 9538"/>
                          <a:gd name="connsiteY32" fmla="*/ 2762 h 5238"/>
                          <a:gd name="connsiteX33" fmla="*/ 4585 w 9538"/>
                          <a:gd name="connsiteY33" fmla="*/ 4477 h 5238"/>
                          <a:gd name="connsiteX34" fmla="*/ 4395 w 9538"/>
                          <a:gd name="connsiteY34" fmla="*/ 5239 h 5238"/>
                          <a:gd name="connsiteX35" fmla="*/ 4014 w 9538"/>
                          <a:gd name="connsiteY35" fmla="*/ 5239 h 52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</a:cxnLst>
                        <a:rect l="l" t="t" r="r" b="b"/>
                        <a:pathLst>
                          <a:path w="9538" h="5238">
                            <a:moveTo>
                              <a:pt x="4014" y="5239"/>
                            </a:moveTo>
                            <a:cubicBezTo>
                              <a:pt x="3823" y="5239"/>
                              <a:pt x="3633" y="5143"/>
                              <a:pt x="3537" y="5048"/>
                            </a:cubicBezTo>
                            <a:cubicBezTo>
                              <a:pt x="2871" y="4191"/>
                              <a:pt x="2109" y="3429"/>
                              <a:pt x="1347" y="2667"/>
                            </a:cubicBezTo>
                            <a:cubicBezTo>
                              <a:pt x="966" y="2286"/>
                              <a:pt x="585" y="1905"/>
                              <a:pt x="204" y="1524"/>
                            </a:cubicBezTo>
                            <a:cubicBezTo>
                              <a:pt x="-82" y="1238"/>
                              <a:pt x="-82" y="762"/>
                              <a:pt x="299" y="476"/>
                            </a:cubicBezTo>
                            <a:cubicBezTo>
                              <a:pt x="585" y="286"/>
                              <a:pt x="966" y="190"/>
                              <a:pt x="1251" y="381"/>
                            </a:cubicBezTo>
                            <a:cubicBezTo>
                              <a:pt x="1728" y="571"/>
                              <a:pt x="2299" y="857"/>
                              <a:pt x="2775" y="953"/>
                            </a:cubicBezTo>
                            <a:cubicBezTo>
                              <a:pt x="2775" y="667"/>
                              <a:pt x="2871" y="476"/>
                              <a:pt x="2966" y="286"/>
                            </a:cubicBezTo>
                            <a:cubicBezTo>
                              <a:pt x="3156" y="95"/>
                              <a:pt x="3347" y="0"/>
                              <a:pt x="3537" y="0"/>
                            </a:cubicBezTo>
                            <a:cubicBezTo>
                              <a:pt x="3633" y="0"/>
                              <a:pt x="3823" y="0"/>
                              <a:pt x="3918" y="95"/>
                            </a:cubicBezTo>
                            <a:cubicBezTo>
                              <a:pt x="4395" y="286"/>
                              <a:pt x="4585" y="571"/>
                              <a:pt x="4776" y="762"/>
                            </a:cubicBezTo>
                            <a:lnTo>
                              <a:pt x="4871" y="857"/>
                            </a:lnTo>
                            <a:cubicBezTo>
                              <a:pt x="4966" y="953"/>
                              <a:pt x="4966" y="1048"/>
                              <a:pt x="5061" y="1048"/>
                            </a:cubicBezTo>
                            <a:cubicBezTo>
                              <a:pt x="5252" y="1143"/>
                              <a:pt x="5347" y="1334"/>
                              <a:pt x="5442" y="1429"/>
                            </a:cubicBezTo>
                            <a:lnTo>
                              <a:pt x="5538" y="1619"/>
                            </a:lnTo>
                            <a:cubicBezTo>
                              <a:pt x="5538" y="1619"/>
                              <a:pt x="5538" y="1619"/>
                              <a:pt x="5538" y="1619"/>
                            </a:cubicBezTo>
                            <a:cubicBezTo>
                              <a:pt x="5633" y="1524"/>
                              <a:pt x="5823" y="1524"/>
                              <a:pt x="5919" y="1429"/>
                            </a:cubicBezTo>
                            <a:cubicBezTo>
                              <a:pt x="6014" y="1334"/>
                              <a:pt x="6395" y="1334"/>
                              <a:pt x="6585" y="1524"/>
                            </a:cubicBezTo>
                            <a:lnTo>
                              <a:pt x="7252" y="2000"/>
                            </a:lnTo>
                            <a:lnTo>
                              <a:pt x="8014" y="2381"/>
                            </a:lnTo>
                            <a:cubicBezTo>
                              <a:pt x="8395" y="2667"/>
                              <a:pt x="8776" y="2953"/>
                              <a:pt x="9062" y="2953"/>
                            </a:cubicBezTo>
                            <a:cubicBezTo>
                              <a:pt x="9348" y="2953"/>
                              <a:pt x="9538" y="3239"/>
                              <a:pt x="9538" y="3524"/>
                            </a:cubicBezTo>
                            <a:cubicBezTo>
                              <a:pt x="9538" y="3810"/>
                              <a:pt x="9252" y="4001"/>
                              <a:pt x="8967" y="4001"/>
                            </a:cubicBezTo>
                            <a:lnTo>
                              <a:pt x="8967" y="4001"/>
                            </a:lnTo>
                            <a:cubicBezTo>
                              <a:pt x="8205" y="4001"/>
                              <a:pt x="7633" y="3620"/>
                              <a:pt x="7157" y="3334"/>
                            </a:cubicBezTo>
                            <a:lnTo>
                              <a:pt x="6300" y="2667"/>
                            </a:lnTo>
                            <a:cubicBezTo>
                              <a:pt x="6109" y="2762"/>
                              <a:pt x="5919" y="2858"/>
                              <a:pt x="5633" y="2953"/>
                            </a:cubicBezTo>
                            <a:cubicBezTo>
                              <a:pt x="5347" y="2953"/>
                              <a:pt x="5157" y="2953"/>
                              <a:pt x="4966" y="2858"/>
                            </a:cubicBezTo>
                            <a:cubicBezTo>
                              <a:pt x="4776" y="2762"/>
                              <a:pt x="4680" y="2667"/>
                              <a:pt x="4680" y="2667"/>
                            </a:cubicBezTo>
                            <a:lnTo>
                              <a:pt x="4395" y="2381"/>
                            </a:lnTo>
                            <a:cubicBezTo>
                              <a:pt x="4299" y="2572"/>
                              <a:pt x="4014" y="2667"/>
                              <a:pt x="3823" y="2762"/>
                            </a:cubicBezTo>
                            <a:cubicBezTo>
                              <a:pt x="3823" y="2762"/>
                              <a:pt x="3633" y="2762"/>
                              <a:pt x="3537" y="2762"/>
                            </a:cubicBezTo>
                            <a:cubicBezTo>
                              <a:pt x="3442" y="2762"/>
                              <a:pt x="3442" y="2762"/>
                              <a:pt x="3347" y="2762"/>
                            </a:cubicBezTo>
                            <a:cubicBezTo>
                              <a:pt x="3728" y="3334"/>
                              <a:pt x="4204" y="3905"/>
                              <a:pt x="4585" y="4477"/>
                            </a:cubicBezTo>
                            <a:cubicBezTo>
                              <a:pt x="4776" y="4763"/>
                              <a:pt x="4680" y="5048"/>
                              <a:pt x="4395" y="5239"/>
                            </a:cubicBezTo>
                            <a:cubicBezTo>
                              <a:pt x="4204" y="5143"/>
                              <a:pt x="4109" y="5239"/>
                              <a:pt x="4014" y="523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66" name="Graphic 1">
                      <a:extLst>
                        <a:ext uri="{FF2B5EF4-FFF2-40B4-BE49-F238E27FC236}">
                          <a16:creationId xmlns:a16="http://schemas.microsoft.com/office/drawing/2014/main" id="{B09178D4-DBFF-4FF8-A1E4-CC07A05CF5A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2554" y="3154060"/>
                      <a:ext cx="4799" cy="4048"/>
                      <a:chOff x="5962554" y="3154060"/>
                      <a:chExt cx="4799" cy="4048"/>
                    </a:xfrm>
                    <a:solidFill>
                      <a:srgbClr val="3F1900"/>
                    </a:solidFill>
                  </p:grpSpPr>
                  <p:sp>
                    <p:nvSpPr>
                      <p:cNvPr id="879" name="Freeform: Shape 878">
                        <a:extLst>
                          <a:ext uri="{FF2B5EF4-FFF2-40B4-BE49-F238E27FC236}">
                            <a16:creationId xmlns:a16="http://schemas.microsoft.com/office/drawing/2014/main" id="{57F0678B-1074-4553-974C-40FA2F81F3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3178" y="3154775"/>
                        <a:ext cx="3661" cy="2801"/>
                      </a:xfrm>
                      <a:custGeom>
                        <a:avLst/>
                        <a:gdLst>
                          <a:gd name="connsiteX0" fmla="*/ 3662 w 3661"/>
                          <a:gd name="connsiteY0" fmla="*/ 0 h 2801"/>
                          <a:gd name="connsiteX1" fmla="*/ 2328 w 3661"/>
                          <a:gd name="connsiteY1" fmla="*/ 1714 h 2801"/>
                          <a:gd name="connsiteX2" fmla="*/ 519 w 3661"/>
                          <a:gd name="connsiteY2" fmla="*/ 2762 h 2801"/>
                          <a:gd name="connsiteX3" fmla="*/ 519 w 3661"/>
                          <a:gd name="connsiteY3" fmla="*/ 2762 h 2801"/>
                          <a:gd name="connsiteX4" fmla="*/ 42 w 3661"/>
                          <a:gd name="connsiteY4" fmla="*/ 2667 h 2801"/>
                          <a:gd name="connsiteX5" fmla="*/ 42 w 3661"/>
                          <a:gd name="connsiteY5" fmla="*/ 2476 h 2801"/>
                          <a:gd name="connsiteX6" fmla="*/ 519 w 3661"/>
                          <a:gd name="connsiteY6" fmla="*/ 1524 h 2801"/>
                          <a:gd name="connsiteX7" fmla="*/ 1376 w 3661"/>
                          <a:gd name="connsiteY7" fmla="*/ 857 h 2801"/>
                          <a:gd name="connsiteX8" fmla="*/ 804 w 3661"/>
                          <a:gd name="connsiteY8" fmla="*/ 2572 h 2801"/>
                          <a:gd name="connsiteX9" fmla="*/ 233 w 3661"/>
                          <a:gd name="connsiteY9" fmla="*/ 2191 h 2801"/>
                          <a:gd name="connsiteX10" fmla="*/ 3662 w 3661"/>
                          <a:gd name="connsiteY10" fmla="*/ 0 h 280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3661" h="2801">
                            <a:moveTo>
                              <a:pt x="3662" y="0"/>
                            </a:moveTo>
                            <a:cubicBezTo>
                              <a:pt x="3471" y="667"/>
                              <a:pt x="2900" y="1238"/>
                              <a:pt x="2328" y="1714"/>
                            </a:cubicBezTo>
                            <a:cubicBezTo>
                              <a:pt x="1757" y="2191"/>
                              <a:pt x="1090" y="2476"/>
                              <a:pt x="519" y="2762"/>
                            </a:cubicBezTo>
                            <a:lnTo>
                              <a:pt x="519" y="2762"/>
                            </a:lnTo>
                            <a:cubicBezTo>
                              <a:pt x="328" y="2858"/>
                              <a:pt x="138" y="2762"/>
                              <a:pt x="42" y="2667"/>
                            </a:cubicBezTo>
                            <a:cubicBezTo>
                              <a:pt x="42" y="2572"/>
                              <a:pt x="-53" y="2476"/>
                              <a:pt x="42" y="2476"/>
                            </a:cubicBezTo>
                            <a:cubicBezTo>
                              <a:pt x="138" y="2095"/>
                              <a:pt x="328" y="1810"/>
                              <a:pt x="519" y="1524"/>
                            </a:cubicBezTo>
                            <a:cubicBezTo>
                              <a:pt x="709" y="1238"/>
                              <a:pt x="995" y="1048"/>
                              <a:pt x="1376" y="857"/>
                            </a:cubicBezTo>
                            <a:cubicBezTo>
                              <a:pt x="995" y="1429"/>
                              <a:pt x="804" y="2000"/>
                              <a:pt x="804" y="2572"/>
                            </a:cubicBezTo>
                            <a:lnTo>
                              <a:pt x="233" y="2191"/>
                            </a:lnTo>
                            <a:cubicBezTo>
                              <a:pt x="1185" y="1238"/>
                              <a:pt x="2519" y="857"/>
                              <a:pt x="36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80" name="Freeform: Shape 879">
                        <a:extLst>
                          <a:ext uri="{FF2B5EF4-FFF2-40B4-BE49-F238E27FC236}">
                            <a16:creationId xmlns:a16="http://schemas.microsoft.com/office/drawing/2014/main" id="{AC7B9717-9A92-46AB-B196-BD5D351252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2554" y="3154060"/>
                        <a:ext cx="4799" cy="4048"/>
                      </a:xfrm>
                      <a:custGeom>
                        <a:avLst/>
                        <a:gdLst>
                          <a:gd name="connsiteX0" fmla="*/ 857 w 4799"/>
                          <a:gd name="connsiteY0" fmla="*/ 4048 h 4048"/>
                          <a:gd name="connsiteX1" fmla="*/ 95 w 4799"/>
                          <a:gd name="connsiteY1" fmla="*/ 3572 h 4048"/>
                          <a:gd name="connsiteX2" fmla="*/ 0 w 4799"/>
                          <a:gd name="connsiteY2" fmla="*/ 3000 h 4048"/>
                          <a:gd name="connsiteX3" fmla="*/ 571 w 4799"/>
                          <a:gd name="connsiteY3" fmla="*/ 1762 h 4048"/>
                          <a:gd name="connsiteX4" fmla="*/ 1619 w 4799"/>
                          <a:gd name="connsiteY4" fmla="*/ 905 h 4048"/>
                          <a:gd name="connsiteX5" fmla="*/ 2286 w 4799"/>
                          <a:gd name="connsiteY5" fmla="*/ 1000 h 4048"/>
                          <a:gd name="connsiteX6" fmla="*/ 2381 w 4799"/>
                          <a:gd name="connsiteY6" fmla="*/ 1095 h 4048"/>
                          <a:gd name="connsiteX7" fmla="*/ 3905 w 4799"/>
                          <a:gd name="connsiteY7" fmla="*/ 143 h 4048"/>
                          <a:gd name="connsiteX8" fmla="*/ 4572 w 4799"/>
                          <a:gd name="connsiteY8" fmla="*/ 143 h 4048"/>
                          <a:gd name="connsiteX9" fmla="*/ 4763 w 4799"/>
                          <a:gd name="connsiteY9" fmla="*/ 810 h 4048"/>
                          <a:gd name="connsiteX10" fmla="*/ 3239 w 4799"/>
                          <a:gd name="connsiteY10" fmla="*/ 2715 h 4048"/>
                          <a:gd name="connsiteX11" fmla="*/ 1429 w 4799"/>
                          <a:gd name="connsiteY11" fmla="*/ 3762 h 4048"/>
                          <a:gd name="connsiteX12" fmla="*/ 1333 w 4799"/>
                          <a:gd name="connsiteY12" fmla="*/ 3667 h 4048"/>
                          <a:gd name="connsiteX13" fmla="*/ 1238 w 4799"/>
                          <a:gd name="connsiteY13" fmla="*/ 3667 h 4048"/>
                          <a:gd name="connsiteX14" fmla="*/ 1333 w 4799"/>
                          <a:gd name="connsiteY14" fmla="*/ 3858 h 4048"/>
                          <a:gd name="connsiteX15" fmla="*/ 857 w 4799"/>
                          <a:gd name="connsiteY15" fmla="*/ 4048 h 40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4799" h="4048">
                            <a:moveTo>
                              <a:pt x="857" y="4048"/>
                            </a:moveTo>
                            <a:cubicBezTo>
                              <a:pt x="571" y="4048"/>
                              <a:pt x="190" y="3858"/>
                              <a:pt x="95" y="3572"/>
                            </a:cubicBezTo>
                            <a:cubicBezTo>
                              <a:pt x="0" y="3381"/>
                              <a:pt x="0" y="3191"/>
                              <a:pt x="0" y="3000"/>
                            </a:cubicBezTo>
                            <a:cubicBezTo>
                              <a:pt x="95" y="2524"/>
                              <a:pt x="286" y="2143"/>
                              <a:pt x="571" y="1762"/>
                            </a:cubicBezTo>
                            <a:cubicBezTo>
                              <a:pt x="857" y="1381"/>
                              <a:pt x="1238" y="1095"/>
                              <a:pt x="1619" y="905"/>
                            </a:cubicBezTo>
                            <a:cubicBezTo>
                              <a:pt x="1810" y="810"/>
                              <a:pt x="2095" y="905"/>
                              <a:pt x="2286" y="1000"/>
                            </a:cubicBezTo>
                            <a:cubicBezTo>
                              <a:pt x="2286" y="1000"/>
                              <a:pt x="2381" y="1095"/>
                              <a:pt x="2381" y="1095"/>
                            </a:cubicBezTo>
                            <a:cubicBezTo>
                              <a:pt x="2953" y="810"/>
                              <a:pt x="3429" y="524"/>
                              <a:pt x="3905" y="143"/>
                            </a:cubicBezTo>
                            <a:cubicBezTo>
                              <a:pt x="4096" y="-48"/>
                              <a:pt x="4381" y="-48"/>
                              <a:pt x="4572" y="143"/>
                            </a:cubicBezTo>
                            <a:cubicBezTo>
                              <a:pt x="4763" y="429"/>
                              <a:pt x="4858" y="619"/>
                              <a:pt x="4763" y="810"/>
                            </a:cubicBezTo>
                            <a:cubicBezTo>
                              <a:pt x="4477" y="1667"/>
                              <a:pt x="3715" y="2334"/>
                              <a:pt x="3239" y="2715"/>
                            </a:cubicBezTo>
                            <a:cubicBezTo>
                              <a:pt x="2667" y="3191"/>
                              <a:pt x="2000" y="3477"/>
                              <a:pt x="1429" y="3762"/>
                            </a:cubicBezTo>
                            <a:lnTo>
                              <a:pt x="1333" y="3667"/>
                            </a:lnTo>
                            <a:cubicBezTo>
                              <a:pt x="1333" y="3667"/>
                              <a:pt x="1238" y="3667"/>
                              <a:pt x="1238" y="3667"/>
                            </a:cubicBezTo>
                            <a:lnTo>
                              <a:pt x="1333" y="3858"/>
                            </a:lnTo>
                            <a:cubicBezTo>
                              <a:pt x="1143" y="4048"/>
                              <a:pt x="1048" y="4048"/>
                              <a:pt x="857" y="404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67" name="Graphic 1">
                      <a:extLst>
                        <a:ext uri="{FF2B5EF4-FFF2-40B4-BE49-F238E27FC236}">
                          <a16:creationId xmlns:a16="http://schemas.microsoft.com/office/drawing/2014/main" id="{92379DF9-6B4A-4641-B0F1-396A563304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5684" y="3151689"/>
                      <a:ext cx="3314" cy="4037"/>
                      <a:chOff x="5965684" y="3151689"/>
                      <a:chExt cx="3314" cy="4037"/>
                    </a:xfrm>
                    <a:solidFill>
                      <a:srgbClr val="3F1900"/>
                    </a:solidFill>
                  </p:grpSpPr>
                  <p:sp>
                    <p:nvSpPr>
                      <p:cNvPr id="877" name="Freeform: Shape 876">
                        <a:extLst>
                          <a:ext uri="{FF2B5EF4-FFF2-40B4-BE49-F238E27FC236}">
                            <a16:creationId xmlns:a16="http://schemas.microsoft.com/office/drawing/2014/main" id="{8914E379-5375-4913-8BC3-618CCD12DF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6231" y="3152108"/>
                        <a:ext cx="2133" cy="3048"/>
                      </a:xfrm>
                      <a:custGeom>
                        <a:avLst/>
                        <a:gdLst>
                          <a:gd name="connsiteX0" fmla="*/ 2133 w 2133"/>
                          <a:gd name="connsiteY0" fmla="*/ 3048 h 3048"/>
                          <a:gd name="connsiteX1" fmla="*/ 990 w 2133"/>
                          <a:gd name="connsiteY1" fmla="*/ 2762 h 3048"/>
                          <a:gd name="connsiteX2" fmla="*/ 133 w 2133"/>
                          <a:gd name="connsiteY2" fmla="*/ 1905 h 3048"/>
                          <a:gd name="connsiteX3" fmla="*/ 228 w 2133"/>
                          <a:gd name="connsiteY3" fmla="*/ 667 h 3048"/>
                          <a:gd name="connsiteX4" fmla="*/ 1181 w 2133"/>
                          <a:gd name="connsiteY4" fmla="*/ 0 h 3048"/>
                          <a:gd name="connsiteX5" fmla="*/ 800 w 2133"/>
                          <a:gd name="connsiteY5" fmla="*/ 953 h 3048"/>
                          <a:gd name="connsiteX6" fmla="*/ 895 w 2133"/>
                          <a:gd name="connsiteY6" fmla="*/ 1619 h 3048"/>
                          <a:gd name="connsiteX7" fmla="*/ 2133 w 2133"/>
                          <a:gd name="connsiteY7" fmla="*/ 3048 h 30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2133" h="3048">
                            <a:moveTo>
                              <a:pt x="2133" y="3048"/>
                            </a:moveTo>
                            <a:cubicBezTo>
                              <a:pt x="1752" y="3048"/>
                              <a:pt x="1371" y="2953"/>
                              <a:pt x="990" y="2762"/>
                            </a:cubicBezTo>
                            <a:cubicBezTo>
                              <a:pt x="609" y="2572"/>
                              <a:pt x="323" y="2286"/>
                              <a:pt x="133" y="1905"/>
                            </a:cubicBezTo>
                            <a:cubicBezTo>
                              <a:pt x="-58" y="1524"/>
                              <a:pt x="-58" y="1048"/>
                              <a:pt x="228" y="667"/>
                            </a:cubicBezTo>
                            <a:cubicBezTo>
                              <a:pt x="419" y="286"/>
                              <a:pt x="800" y="95"/>
                              <a:pt x="1181" y="0"/>
                            </a:cubicBezTo>
                            <a:cubicBezTo>
                              <a:pt x="990" y="381"/>
                              <a:pt x="895" y="667"/>
                              <a:pt x="800" y="953"/>
                            </a:cubicBezTo>
                            <a:cubicBezTo>
                              <a:pt x="800" y="1238"/>
                              <a:pt x="800" y="1429"/>
                              <a:pt x="895" y="1619"/>
                            </a:cubicBezTo>
                            <a:cubicBezTo>
                              <a:pt x="1085" y="2096"/>
                              <a:pt x="1657" y="2477"/>
                              <a:pt x="2133" y="304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78" name="Freeform: Shape 877">
                        <a:extLst>
                          <a:ext uri="{FF2B5EF4-FFF2-40B4-BE49-F238E27FC236}">
                            <a16:creationId xmlns:a16="http://schemas.microsoft.com/office/drawing/2014/main" id="{01272A21-165A-404C-BE6A-98414DE0CB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5684" y="3151689"/>
                        <a:ext cx="3314" cy="4037"/>
                      </a:xfrm>
                      <a:custGeom>
                        <a:avLst/>
                        <a:gdLst>
                          <a:gd name="connsiteX0" fmla="*/ 2585 w 3314"/>
                          <a:gd name="connsiteY0" fmla="*/ 4038 h 4037"/>
                          <a:gd name="connsiteX1" fmla="*/ 1347 w 3314"/>
                          <a:gd name="connsiteY1" fmla="*/ 3752 h 4037"/>
                          <a:gd name="connsiteX2" fmla="*/ 204 w 3314"/>
                          <a:gd name="connsiteY2" fmla="*/ 2704 h 4037"/>
                          <a:gd name="connsiteX3" fmla="*/ 299 w 3314"/>
                          <a:gd name="connsiteY3" fmla="*/ 895 h 4037"/>
                          <a:gd name="connsiteX4" fmla="*/ 1537 w 3314"/>
                          <a:gd name="connsiteY4" fmla="*/ 37 h 4037"/>
                          <a:gd name="connsiteX5" fmla="*/ 2109 w 3314"/>
                          <a:gd name="connsiteY5" fmla="*/ 228 h 4037"/>
                          <a:gd name="connsiteX6" fmla="*/ 2204 w 3314"/>
                          <a:gd name="connsiteY6" fmla="*/ 799 h 4037"/>
                          <a:gd name="connsiteX7" fmla="*/ 2109 w 3314"/>
                          <a:gd name="connsiteY7" fmla="*/ 990 h 4037"/>
                          <a:gd name="connsiteX8" fmla="*/ 1918 w 3314"/>
                          <a:gd name="connsiteY8" fmla="*/ 1371 h 4037"/>
                          <a:gd name="connsiteX9" fmla="*/ 2013 w 3314"/>
                          <a:gd name="connsiteY9" fmla="*/ 1752 h 4037"/>
                          <a:gd name="connsiteX10" fmla="*/ 2966 w 3314"/>
                          <a:gd name="connsiteY10" fmla="*/ 2895 h 4037"/>
                          <a:gd name="connsiteX11" fmla="*/ 3156 w 3314"/>
                          <a:gd name="connsiteY11" fmla="*/ 3085 h 4037"/>
                          <a:gd name="connsiteX12" fmla="*/ 3252 w 3314"/>
                          <a:gd name="connsiteY12" fmla="*/ 3657 h 4037"/>
                          <a:gd name="connsiteX13" fmla="*/ 2775 w 3314"/>
                          <a:gd name="connsiteY13" fmla="*/ 4038 h 4037"/>
                          <a:gd name="connsiteX14" fmla="*/ 2585 w 3314"/>
                          <a:gd name="connsiteY14" fmla="*/ 4038 h 403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3314" h="4037">
                            <a:moveTo>
                              <a:pt x="2585" y="4038"/>
                            </a:moveTo>
                            <a:cubicBezTo>
                              <a:pt x="2204" y="4038"/>
                              <a:pt x="1728" y="3943"/>
                              <a:pt x="1347" y="3752"/>
                            </a:cubicBezTo>
                            <a:cubicBezTo>
                              <a:pt x="870" y="3562"/>
                              <a:pt x="489" y="3181"/>
                              <a:pt x="204" y="2704"/>
                            </a:cubicBezTo>
                            <a:cubicBezTo>
                              <a:pt x="-82" y="2133"/>
                              <a:pt x="-82" y="1371"/>
                              <a:pt x="299" y="895"/>
                            </a:cubicBezTo>
                            <a:cubicBezTo>
                              <a:pt x="585" y="418"/>
                              <a:pt x="1061" y="133"/>
                              <a:pt x="1537" y="37"/>
                            </a:cubicBezTo>
                            <a:cubicBezTo>
                              <a:pt x="1823" y="-58"/>
                              <a:pt x="2013" y="37"/>
                              <a:pt x="2109" y="228"/>
                            </a:cubicBezTo>
                            <a:cubicBezTo>
                              <a:pt x="2204" y="418"/>
                              <a:pt x="2299" y="609"/>
                              <a:pt x="2204" y="799"/>
                            </a:cubicBezTo>
                            <a:lnTo>
                              <a:pt x="2109" y="990"/>
                            </a:lnTo>
                            <a:cubicBezTo>
                              <a:pt x="2013" y="1085"/>
                              <a:pt x="1918" y="1276"/>
                              <a:pt x="1918" y="1371"/>
                            </a:cubicBezTo>
                            <a:cubicBezTo>
                              <a:pt x="1918" y="1561"/>
                              <a:pt x="1918" y="1657"/>
                              <a:pt x="2013" y="1752"/>
                            </a:cubicBezTo>
                            <a:cubicBezTo>
                              <a:pt x="2204" y="2133"/>
                              <a:pt x="2585" y="2419"/>
                              <a:pt x="2966" y="2895"/>
                            </a:cubicBezTo>
                            <a:lnTo>
                              <a:pt x="3156" y="3085"/>
                            </a:lnTo>
                            <a:cubicBezTo>
                              <a:pt x="3347" y="3276"/>
                              <a:pt x="3347" y="3466"/>
                              <a:pt x="3252" y="3657"/>
                            </a:cubicBezTo>
                            <a:cubicBezTo>
                              <a:pt x="3156" y="3847"/>
                              <a:pt x="2966" y="3943"/>
                              <a:pt x="2775" y="4038"/>
                            </a:cubicBezTo>
                            <a:cubicBezTo>
                              <a:pt x="2680" y="4038"/>
                              <a:pt x="2585" y="4038"/>
                              <a:pt x="2585" y="4038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68" name="Graphic 1">
                      <a:extLst>
                        <a:ext uri="{FF2B5EF4-FFF2-40B4-BE49-F238E27FC236}">
                          <a16:creationId xmlns:a16="http://schemas.microsoft.com/office/drawing/2014/main" id="{9731097D-8DBA-4E40-9CE8-7A066748243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7245" y="3153226"/>
                      <a:ext cx="1881" cy="1834"/>
                      <a:chOff x="5967245" y="3153226"/>
                      <a:chExt cx="1881" cy="1834"/>
                    </a:xfrm>
                    <a:solidFill>
                      <a:srgbClr val="3F1900"/>
                    </a:solidFill>
                  </p:grpSpPr>
                  <p:sp>
                    <p:nvSpPr>
                      <p:cNvPr id="875" name="Freeform: Shape 874">
                        <a:extLst>
                          <a:ext uri="{FF2B5EF4-FFF2-40B4-BE49-F238E27FC236}">
                            <a16:creationId xmlns:a16="http://schemas.microsoft.com/office/drawing/2014/main" id="{19F3A0DC-9F3F-4490-9B32-6E2FF4433A6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7793" y="3153727"/>
                        <a:ext cx="761" cy="797"/>
                      </a:xfrm>
                      <a:custGeom>
                        <a:avLst/>
                        <a:gdLst>
                          <a:gd name="connsiteX0" fmla="*/ 0 w 761"/>
                          <a:gd name="connsiteY0" fmla="*/ 476 h 797"/>
                          <a:gd name="connsiteX1" fmla="*/ 286 w 761"/>
                          <a:gd name="connsiteY1" fmla="*/ 0 h 797"/>
                          <a:gd name="connsiteX2" fmla="*/ 762 w 761"/>
                          <a:gd name="connsiteY2" fmla="*/ 286 h 797"/>
                          <a:gd name="connsiteX3" fmla="*/ 476 w 761"/>
                          <a:gd name="connsiteY3" fmla="*/ 762 h 797"/>
                          <a:gd name="connsiteX4" fmla="*/ 0 w 761"/>
                          <a:gd name="connsiteY4" fmla="*/ 476 h 79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61" h="797">
                            <a:moveTo>
                              <a:pt x="0" y="476"/>
                            </a:moveTo>
                            <a:cubicBezTo>
                              <a:pt x="95" y="190"/>
                              <a:pt x="191" y="95"/>
                              <a:pt x="286" y="0"/>
                            </a:cubicBezTo>
                            <a:cubicBezTo>
                              <a:pt x="381" y="0"/>
                              <a:pt x="476" y="0"/>
                              <a:pt x="762" y="286"/>
                            </a:cubicBezTo>
                            <a:cubicBezTo>
                              <a:pt x="762" y="667"/>
                              <a:pt x="667" y="762"/>
                              <a:pt x="476" y="762"/>
                            </a:cubicBezTo>
                            <a:cubicBezTo>
                              <a:pt x="381" y="857"/>
                              <a:pt x="191" y="762"/>
                              <a:pt x="0" y="47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76" name="Freeform: Shape 875">
                        <a:extLst>
                          <a:ext uri="{FF2B5EF4-FFF2-40B4-BE49-F238E27FC236}">
                            <a16:creationId xmlns:a16="http://schemas.microsoft.com/office/drawing/2014/main" id="{727C1F04-D17D-4FC6-A2B0-769280E81C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7245" y="3153226"/>
                        <a:ext cx="1881" cy="1834"/>
                      </a:xfrm>
                      <a:custGeom>
                        <a:avLst/>
                        <a:gdLst>
                          <a:gd name="connsiteX0" fmla="*/ 1024 w 1881"/>
                          <a:gd name="connsiteY0" fmla="*/ 1835 h 1834"/>
                          <a:gd name="connsiteX1" fmla="*/ 71 w 1881"/>
                          <a:gd name="connsiteY1" fmla="*/ 1168 h 1834"/>
                          <a:gd name="connsiteX2" fmla="*/ 71 w 1881"/>
                          <a:gd name="connsiteY2" fmla="*/ 787 h 1834"/>
                          <a:gd name="connsiteX3" fmla="*/ 643 w 1881"/>
                          <a:gd name="connsiteY3" fmla="*/ 25 h 1834"/>
                          <a:gd name="connsiteX4" fmla="*/ 1691 w 1881"/>
                          <a:gd name="connsiteY4" fmla="*/ 406 h 1834"/>
                          <a:gd name="connsiteX5" fmla="*/ 1881 w 1881"/>
                          <a:gd name="connsiteY5" fmla="*/ 787 h 1834"/>
                          <a:gd name="connsiteX6" fmla="*/ 1214 w 1881"/>
                          <a:gd name="connsiteY6" fmla="*/ 1835 h 1834"/>
                          <a:gd name="connsiteX7" fmla="*/ 1024 w 1881"/>
                          <a:gd name="connsiteY7" fmla="*/ 1835 h 18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1881" h="1834">
                            <a:moveTo>
                              <a:pt x="1024" y="1835"/>
                            </a:moveTo>
                            <a:cubicBezTo>
                              <a:pt x="548" y="1835"/>
                              <a:pt x="262" y="1644"/>
                              <a:pt x="71" y="1168"/>
                            </a:cubicBezTo>
                            <a:cubicBezTo>
                              <a:pt x="-24" y="1073"/>
                              <a:pt x="-24" y="882"/>
                              <a:pt x="71" y="787"/>
                            </a:cubicBezTo>
                            <a:cubicBezTo>
                              <a:pt x="167" y="501"/>
                              <a:pt x="262" y="120"/>
                              <a:pt x="643" y="25"/>
                            </a:cubicBezTo>
                            <a:cubicBezTo>
                              <a:pt x="1119" y="-70"/>
                              <a:pt x="1405" y="120"/>
                              <a:pt x="1691" y="406"/>
                            </a:cubicBezTo>
                            <a:cubicBezTo>
                              <a:pt x="1786" y="501"/>
                              <a:pt x="1881" y="596"/>
                              <a:pt x="1881" y="787"/>
                            </a:cubicBezTo>
                            <a:cubicBezTo>
                              <a:pt x="1881" y="1263"/>
                              <a:pt x="1691" y="1644"/>
                              <a:pt x="1214" y="1835"/>
                            </a:cubicBezTo>
                            <a:cubicBezTo>
                              <a:pt x="1119" y="1835"/>
                              <a:pt x="1119" y="1835"/>
                              <a:pt x="1024" y="183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69" name="Graphic 1">
                      <a:extLst>
                        <a:ext uri="{FF2B5EF4-FFF2-40B4-BE49-F238E27FC236}">
                          <a16:creationId xmlns:a16="http://schemas.microsoft.com/office/drawing/2014/main" id="{2CF479FD-6490-475E-A059-8789CF5032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0268" y="3153060"/>
                      <a:ext cx="4190" cy="1904"/>
                      <a:chOff x="5960268" y="3153060"/>
                      <a:chExt cx="4190" cy="1904"/>
                    </a:xfrm>
                    <a:solidFill>
                      <a:srgbClr val="3F1900"/>
                    </a:solidFill>
                  </p:grpSpPr>
                  <p:sp>
                    <p:nvSpPr>
                      <p:cNvPr id="873" name="Freeform: Shape 872">
                        <a:extLst>
                          <a:ext uri="{FF2B5EF4-FFF2-40B4-BE49-F238E27FC236}">
                            <a16:creationId xmlns:a16="http://schemas.microsoft.com/office/drawing/2014/main" id="{71D80CAE-6350-4538-BEE6-37B2EBC3CD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839" y="3153632"/>
                        <a:ext cx="3047" cy="761"/>
                      </a:xfrm>
                      <a:custGeom>
                        <a:avLst/>
                        <a:gdLst>
                          <a:gd name="connsiteX0" fmla="*/ 0 w 3047"/>
                          <a:gd name="connsiteY0" fmla="*/ 381 h 761"/>
                          <a:gd name="connsiteX1" fmla="*/ 1524 w 3047"/>
                          <a:gd name="connsiteY1" fmla="*/ 0 h 761"/>
                          <a:gd name="connsiteX2" fmla="*/ 3048 w 3047"/>
                          <a:gd name="connsiteY2" fmla="*/ 381 h 761"/>
                          <a:gd name="connsiteX3" fmla="*/ 1524 w 3047"/>
                          <a:gd name="connsiteY3" fmla="*/ 762 h 761"/>
                          <a:gd name="connsiteX4" fmla="*/ 0 w 3047"/>
                          <a:gd name="connsiteY4" fmla="*/ 381 h 7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047" h="761">
                            <a:moveTo>
                              <a:pt x="0" y="381"/>
                            </a:moveTo>
                            <a:cubicBezTo>
                              <a:pt x="476" y="95"/>
                              <a:pt x="952" y="0"/>
                              <a:pt x="1524" y="0"/>
                            </a:cubicBezTo>
                            <a:cubicBezTo>
                              <a:pt x="2000" y="0"/>
                              <a:pt x="2476" y="95"/>
                              <a:pt x="3048" y="381"/>
                            </a:cubicBezTo>
                            <a:cubicBezTo>
                              <a:pt x="2572" y="667"/>
                              <a:pt x="2095" y="762"/>
                              <a:pt x="1524" y="762"/>
                            </a:cubicBezTo>
                            <a:cubicBezTo>
                              <a:pt x="952" y="762"/>
                              <a:pt x="476" y="667"/>
                              <a:pt x="0" y="3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74" name="Freeform: Shape 873">
                        <a:extLst>
                          <a:ext uri="{FF2B5EF4-FFF2-40B4-BE49-F238E27FC236}">
                            <a16:creationId xmlns:a16="http://schemas.microsoft.com/office/drawing/2014/main" id="{80FC2E85-F698-4C95-9BD5-283C26CDEA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268" y="3153060"/>
                        <a:ext cx="4190" cy="1904"/>
                      </a:xfrm>
                      <a:custGeom>
                        <a:avLst/>
                        <a:gdLst>
                          <a:gd name="connsiteX0" fmla="*/ 2096 w 4190"/>
                          <a:gd name="connsiteY0" fmla="*/ 1905 h 1904"/>
                          <a:gd name="connsiteX1" fmla="*/ 286 w 4190"/>
                          <a:gd name="connsiteY1" fmla="*/ 1429 h 1904"/>
                          <a:gd name="connsiteX2" fmla="*/ 0 w 4190"/>
                          <a:gd name="connsiteY2" fmla="*/ 952 h 1904"/>
                          <a:gd name="connsiteX3" fmla="*/ 286 w 4190"/>
                          <a:gd name="connsiteY3" fmla="*/ 476 h 1904"/>
                          <a:gd name="connsiteX4" fmla="*/ 2096 w 4190"/>
                          <a:gd name="connsiteY4" fmla="*/ 0 h 1904"/>
                          <a:gd name="connsiteX5" fmla="*/ 3905 w 4190"/>
                          <a:gd name="connsiteY5" fmla="*/ 476 h 1904"/>
                          <a:gd name="connsiteX6" fmla="*/ 4191 w 4190"/>
                          <a:gd name="connsiteY6" fmla="*/ 952 h 1904"/>
                          <a:gd name="connsiteX7" fmla="*/ 3905 w 4190"/>
                          <a:gd name="connsiteY7" fmla="*/ 1429 h 1904"/>
                          <a:gd name="connsiteX8" fmla="*/ 2096 w 4190"/>
                          <a:gd name="connsiteY8" fmla="*/ 1905 h 190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4190" h="1904">
                            <a:moveTo>
                              <a:pt x="2096" y="1905"/>
                            </a:moveTo>
                            <a:cubicBezTo>
                              <a:pt x="1524" y="1905"/>
                              <a:pt x="952" y="1810"/>
                              <a:pt x="286" y="1429"/>
                            </a:cubicBezTo>
                            <a:cubicBezTo>
                              <a:pt x="95" y="1333"/>
                              <a:pt x="0" y="1143"/>
                              <a:pt x="0" y="952"/>
                            </a:cubicBezTo>
                            <a:cubicBezTo>
                              <a:pt x="0" y="762"/>
                              <a:pt x="95" y="571"/>
                              <a:pt x="286" y="476"/>
                            </a:cubicBezTo>
                            <a:cubicBezTo>
                              <a:pt x="952" y="95"/>
                              <a:pt x="1619" y="0"/>
                              <a:pt x="2096" y="0"/>
                            </a:cubicBezTo>
                            <a:cubicBezTo>
                              <a:pt x="2667" y="0"/>
                              <a:pt x="3239" y="95"/>
                              <a:pt x="3905" y="476"/>
                            </a:cubicBezTo>
                            <a:cubicBezTo>
                              <a:pt x="4096" y="571"/>
                              <a:pt x="4191" y="762"/>
                              <a:pt x="4191" y="952"/>
                            </a:cubicBezTo>
                            <a:cubicBezTo>
                              <a:pt x="4191" y="1143"/>
                              <a:pt x="4096" y="1333"/>
                              <a:pt x="3905" y="1429"/>
                            </a:cubicBezTo>
                            <a:cubicBezTo>
                              <a:pt x="3239" y="1810"/>
                              <a:pt x="2572" y="1905"/>
                              <a:pt x="2096" y="190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70" name="Graphic 1">
                      <a:extLst>
                        <a:ext uri="{FF2B5EF4-FFF2-40B4-BE49-F238E27FC236}">
                          <a16:creationId xmlns:a16="http://schemas.microsoft.com/office/drawing/2014/main" id="{CEDF4620-3744-4DA9-A08A-4EE7AD3A942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3753" y="3153404"/>
                      <a:ext cx="5657" cy="1942"/>
                      <a:chOff x="5953753" y="3153404"/>
                      <a:chExt cx="5657" cy="1942"/>
                    </a:xfrm>
                    <a:solidFill>
                      <a:srgbClr val="3F1900"/>
                    </a:solidFill>
                  </p:grpSpPr>
                  <p:sp>
                    <p:nvSpPr>
                      <p:cNvPr id="871" name="Freeform: Shape 870">
                        <a:extLst>
                          <a:ext uri="{FF2B5EF4-FFF2-40B4-BE49-F238E27FC236}">
                            <a16:creationId xmlns:a16="http://schemas.microsoft.com/office/drawing/2014/main" id="{81962309-1229-41FE-9C19-FB14C4DCE7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4267" y="3153975"/>
                        <a:ext cx="4571" cy="870"/>
                      </a:xfrm>
                      <a:custGeom>
                        <a:avLst/>
                        <a:gdLst>
                          <a:gd name="connsiteX0" fmla="*/ 0 w 4571"/>
                          <a:gd name="connsiteY0" fmla="*/ 799 h 870"/>
                          <a:gd name="connsiteX1" fmla="*/ 2191 w 4571"/>
                          <a:gd name="connsiteY1" fmla="*/ 37 h 870"/>
                          <a:gd name="connsiteX2" fmla="*/ 4572 w 4571"/>
                          <a:gd name="connsiteY2" fmla="*/ 228 h 870"/>
                          <a:gd name="connsiteX3" fmla="*/ 2286 w 4571"/>
                          <a:gd name="connsiteY3" fmla="*/ 799 h 870"/>
                          <a:gd name="connsiteX4" fmla="*/ 0 w 4571"/>
                          <a:gd name="connsiteY4" fmla="*/ 799 h 87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4571" h="870">
                            <a:moveTo>
                              <a:pt x="0" y="799"/>
                            </a:moveTo>
                            <a:cubicBezTo>
                              <a:pt x="667" y="323"/>
                              <a:pt x="1429" y="133"/>
                              <a:pt x="2191" y="37"/>
                            </a:cubicBezTo>
                            <a:cubicBezTo>
                              <a:pt x="2953" y="-58"/>
                              <a:pt x="3715" y="37"/>
                              <a:pt x="4572" y="228"/>
                            </a:cubicBezTo>
                            <a:cubicBezTo>
                              <a:pt x="3810" y="609"/>
                              <a:pt x="3048" y="704"/>
                              <a:pt x="2286" y="799"/>
                            </a:cubicBezTo>
                            <a:cubicBezTo>
                              <a:pt x="1524" y="895"/>
                              <a:pt x="857" y="895"/>
                              <a:pt x="0" y="79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72" name="Freeform: Shape 871">
                        <a:extLst>
                          <a:ext uri="{FF2B5EF4-FFF2-40B4-BE49-F238E27FC236}">
                            <a16:creationId xmlns:a16="http://schemas.microsoft.com/office/drawing/2014/main" id="{870D97C9-CF75-4CB2-A9FA-AB3C4405DB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3753" y="3153404"/>
                        <a:ext cx="5657" cy="1942"/>
                      </a:xfrm>
                      <a:custGeom>
                        <a:avLst/>
                        <a:gdLst>
                          <a:gd name="connsiteX0" fmla="*/ 1752 w 5657"/>
                          <a:gd name="connsiteY0" fmla="*/ 1942 h 1942"/>
                          <a:gd name="connsiteX1" fmla="*/ 514 w 5657"/>
                          <a:gd name="connsiteY1" fmla="*/ 1847 h 1942"/>
                          <a:gd name="connsiteX2" fmla="*/ 37 w 5657"/>
                          <a:gd name="connsiteY2" fmla="*/ 1466 h 1942"/>
                          <a:gd name="connsiteX3" fmla="*/ 228 w 5657"/>
                          <a:gd name="connsiteY3" fmla="*/ 895 h 1942"/>
                          <a:gd name="connsiteX4" fmla="*/ 2704 w 5657"/>
                          <a:gd name="connsiteY4" fmla="*/ 37 h 1942"/>
                          <a:gd name="connsiteX5" fmla="*/ 5276 w 5657"/>
                          <a:gd name="connsiteY5" fmla="*/ 228 h 1942"/>
                          <a:gd name="connsiteX6" fmla="*/ 5657 w 5657"/>
                          <a:gd name="connsiteY6" fmla="*/ 704 h 1942"/>
                          <a:gd name="connsiteX7" fmla="*/ 5371 w 5657"/>
                          <a:gd name="connsiteY7" fmla="*/ 1276 h 1942"/>
                          <a:gd name="connsiteX8" fmla="*/ 2895 w 5657"/>
                          <a:gd name="connsiteY8" fmla="*/ 1942 h 1942"/>
                          <a:gd name="connsiteX9" fmla="*/ 1752 w 5657"/>
                          <a:gd name="connsiteY9" fmla="*/ 1942 h 19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5657" h="1942">
                            <a:moveTo>
                              <a:pt x="1752" y="1942"/>
                            </a:moveTo>
                            <a:cubicBezTo>
                              <a:pt x="1276" y="1942"/>
                              <a:pt x="895" y="1942"/>
                              <a:pt x="514" y="1847"/>
                            </a:cubicBezTo>
                            <a:cubicBezTo>
                              <a:pt x="323" y="1847"/>
                              <a:pt x="133" y="1657"/>
                              <a:pt x="37" y="1466"/>
                            </a:cubicBezTo>
                            <a:cubicBezTo>
                              <a:pt x="-58" y="1276"/>
                              <a:pt x="37" y="1085"/>
                              <a:pt x="228" y="895"/>
                            </a:cubicBezTo>
                            <a:cubicBezTo>
                              <a:pt x="990" y="228"/>
                              <a:pt x="2038" y="133"/>
                              <a:pt x="2704" y="37"/>
                            </a:cubicBezTo>
                            <a:cubicBezTo>
                              <a:pt x="3657" y="-58"/>
                              <a:pt x="4419" y="37"/>
                              <a:pt x="5276" y="228"/>
                            </a:cubicBezTo>
                            <a:cubicBezTo>
                              <a:pt x="5467" y="323"/>
                              <a:pt x="5657" y="418"/>
                              <a:pt x="5657" y="704"/>
                            </a:cubicBezTo>
                            <a:cubicBezTo>
                              <a:pt x="5657" y="895"/>
                              <a:pt x="5562" y="1085"/>
                              <a:pt x="5371" y="1276"/>
                            </a:cubicBezTo>
                            <a:cubicBezTo>
                              <a:pt x="4514" y="1752"/>
                              <a:pt x="3657" y="1847"/>
                              <a:pt x="2895" y="1942"/>
                            </a:cubicBezTo>
                            <a:cubicBezTo>
                              <a:pt x="2514" y="1942"/>
                              <a:pt x="2133" y="1942"/>
                              <a:pt x="1752" y="1942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815" name="Graphic 1">
                    <a:extLst>
                      <a:ext uri="{FF2B5EF4-FFF2-40B4-BE49-F238E27FC236}">
                        <a16:creationId xmlns:a16="http://schemas.microsoft.com/office/drawing/2014/main" id="{1A441489-A7B3-495B-94C2-585E00013098}"/>
                      </a:ext>
                    </a:extLst>
                  </p:cNvPr>
                  <p:cNvGrpSpPr/>
                  <p:nvPr/>
                </p:nvGrpSpPr>
                <p:grpSpPr>
                  <a:xfrm>
                    <a:off x="5900165" y="3137558"/>
                    <a:ext cx="19335" cy="4929"/>
                    <a:chOff x="5900165" y="3137558"/>
                    <a:chExt cx="19335" cy="4929"/>
                  </a:xfrm>
                  <a:solidFill>
                    <a:srgbClr val="3F1900"/>
                  </a:solidFill>
                </p:grpSpPr>
                <p:grpSp>
                  <p:nvGrpSpPr>
                    <p:cNvPr id="852" name="Graphic 1">
                      <a:extLst>
                        <a:ext uri="{FF2B5EF4-FFF2-40B4-BE49-F238E27FC236}">
                          <a16:creationId xmlns:a16="http://schemas.microsoft.com/office/drawing/2014/main" id="{2719EE6E-680F-4507-80C5-B6C6B1372EB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0165" y="3137558"/>
                      <a:ext cx="13846" cy="3214"/>
                      <a:chOff x="5900165" y="3137558"/>
                      <a:chExt cx="13846" cy="3214"/>
                    </a:xfrm>
                    <a:solidFill>
                      <a:srgbClr val="3F1900"/>
                    </a:solidFill>
                  </p:grpSpPr>
                  <p:sp>
                    <p:nvSpPr>
                      <p:cNvPr id="862" name="Freeform: Shape 861">
                        <a:extLst>
                          <a:ext uri="{FF2B5EF4-FFF2-40B4-BE49-F238E27FC236}">
                            <a16:creationId xmlns:a16="http://schemas.microsoft.com/office/drawing/2014/main" id="{E8855458-7215-4625-BD46-DEB541C8A1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0737" y="3138117"/>
                        <a:ext cx="12668" cy="2163"/>
                      </a:xfrm>
                      <a:custGeom>
                        <a:avLst/>
                        <a:gdLst>
                          <a:gd name="connsiteX0" fmla="*/ 0 w 12668"/>
                          <a:gd name="connsiteY0" fmla="*/ 2084 h 2163"/>
                          <a:gd name="connsiteX1" fmla="*/ 6191 w 12668"/>
                          <a:gd name="connsiteY1" fmla="*/ 370 h 2163"/>
                          <a:gd name="connsiteX2" fmla="*/ 12668 w 12668"/>
                          <a:gd name="connsiteY2" fmla="*/ 560 h 2163"/>
                          <a:gd name="connsiteX3" fmla="*/ 6286 w 12668"/>
                          <a:gd name="connsiteY3" fmla="*/ 1132 h 2163"/>
                          <a:gd name="connsiteX4" fmla="*/ 3143 w 12668"/>
                          <a:gd name="connsiteY4" fmla="*/ 1894 h 2163"/>
                          <a:gd name="connsiteX5" fmla="*/ 0 w 12668"/>
                          <a:gd name="connsiteY5" fmla="*/ 2084 h 216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2668" h="2163">
                            <a:moveTo>
                              <a:pt x="0" y="2084"/>
                            </a:moveTo>
                            <a:cubicBezTo>
                              <a:pt x="2191" y="1799"/>
                              <a:pt x="4001" y="751"/>
                              <a:pt x="6191" y="370"/>
                            </a:cubicBezTo>
                            <a:cubicBezTo>
                              <a:pt x="8287" y="-11"/>
                              <a:pt x="10668" y="-297"/>
                              <a:pt x="12668" y="560"/>
                            </a:cubicBezTo>
                            <a:cubicBezTo>
                              <a:pt x="10477" y="370"/>
                              <a:pt x="8477" y="751"/>
                              <a:pt x="6286" y="1132"/>
                            </a:cubicBezTo>
                            <a:cubicBezTo>
                              <a:pt x="5239" y="1322"/>
                              <a:pt x="4286" y="1608"/>
                              <a:pt x="3143" y="1894"/>
                            </a:cubicBezTo>
                            <a:cubicBezTo>
                              <a:pt x="2286" y="2084"/>
                              <a:pt x="1143" y="2275"/>
                              <a:pt x="0" y="2084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63" name="Freeform: Shape 862">
                        <a:extLst>
                          <a:ext uri="{FF2B5EF4-FFF2-40B4-BE49-F238E27FC236}">
                            <a16:creationId xmlns:a16="http://schemas.microsoft.com/office/drawing/2014/main" id="{188CD27D-1549-4F50-BDEF-DD4E551FF1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0165" y="3137558"/>
                        <a:ext cx="13846" cy="3214"/>
                      </a:xfrm>
                      <a:custGeom>
                        <a:avLst/>
                        <a:gdLst>
                          <a:gd name="connsiteX0" fmla="*/ 1524 w 13846"/>
                          <a:gd name="connsiteY0" fmla="*/ 3215 h 3214"/>
                          <a:gd name="connsiteX1" fmla="*/ 476 w 13846"/>
                          <a:gd name="connsiteY1" fmla="*/ 3119 h 3214"/>
                          <a:gd name="connsiteX2" fmla="*/ 0 w 13846"/>
                          <a:gd name="connsiteY2" fmla="*/ 2548 h 3214"/>
                          <a:gd name="connsiteX3" fmla="*/ 476 w 13846"/>
                          <a:gd name="connsiteY3" fmla="*/ 2072 h 3214"/>
                          <a:gd name="connsiteX4" fmla="*/ 3715 w 13846"/>
                          <a:gd name="connsiteY4" fmla="*/ 1214 h 3214"/>
                          <a:gd name="connsiteX5" fmla="*/ 6667 w 13846"/>
                          <a:gd name="connsiteY5" fmla="*/ 357 h 3214"/>
                          <a:gd name="connsiteX6" fmla="*/ 13526 w 13846"/>
                          <a:gd name="connsiteY6" fmla="*/ 643 h 3214"/>
                          <a:gd name="connsiteX7" fmla="*/ 13811 w 13846"/>
                          <a:gd name="connsiteY7" fmla="*/ 1310 h 3214"/>
                          <a:gd name="connsiteX8" fmla="*/ 13240 w 13846"/>
                          <a:gd name="connsiteY8" fmla="*/ 1691 h 3214"/>
                          <a:gd name="connsiteX9" fmla="*/ 7048 w 13846"/>
                          <a:gd name="connsiteY9" fmla="*/ 2262 h 3214"/>
                          <a:gd name="connsiteX10" fmla="*/ 5334 w 13846"/>
                          <a:gd name="connsiteY10" fmla="*/ 2643 h 3214"/>
                          <a:gd name="connsiteX11" fmla="*/ 3905 w 13846"/>
                          <a:gd name="connsiteY11" fmla="*/ 3024 h 3214"/>
                          <a:gd name="connsiteX12" fmla="*/ 1524 w 13846"/>
                          <a:gd name="connsiteY12" fmla="*/ 3215 h 321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3846" h="3214">
                            <a:moveTo>
                              <a:pt x="1524" y="3215"/>
                            </a:moveTo>
                            <a:cubicBezTo>
                              <a:pt x="1238" y="3215"/>
                              <a:pt x="857" y="3215"/>
                              <a:pt x="476" y="3119"/>
                            </a:cubicBezTo>
                            <a:cubicBezTo>
                              <a:pt x="190" y="3119"/>
                              <a:pt x="0" y="2834"/>
                              <a:pt x="0" y="2548"/>
                            </a:cubicBezTo>
                            <a:cubicBezTo>
                              <a:pt x="0" y="2262"/>
                              <a:pt x="190" y="2072"/>
                              <a:pt x="476" y="2072"/>
                            </a:cubicBezTo>
                            <a:cubicBezTo>
                              <a:pt x="1619" y="1881"/>
                              <a:pt x="2572" y="1595"/>
                              <a:pt x="3715" y="1214"/>
                            </a:cubicBezTo>
                            <a:cubicBezTo>
                              <a:pt x="4667" y="929"/>
                              <a:pt x="5620" y="548"/>
                              <a:pt x="6667" y="357"/>
                            </a:cubicBezTo>
                            <a:cubicBezTo>
                              <a:pt x="8668" y="-24"/>
                              <a:pt x="11239" y="-310"/>
                              <a:pt x="13526" y="643"/>
                            </a:cubicBezTo>
                            <a:cubicBezTo>
                              <a:pt x="13811" y="738"/>
                              <a:pt x="13907" y="1024"/>
                              <a:pt x="13811" y="1310"/>
                            </a:cubicBezTo>
                            <a:cubicBezTo>
                              <a:pt x="13716" y="1595"/>
                              <a:pt x="13430" y="1691"/>
                              <a:pt x="13240" y="1691"/>
                            </a:cubicBezTo>
                            <a:cubicBezTo>
                              <a:pt x="11144" y="1500"/>
                              <a:pt x="9239" y="1786"/>
                              <a:pt x="7048" y="2262"/>
                            </a:cubicBezTo>
                            <a:cubicBezTo>
                              <a:pt x="6477" y="2357"/>
                              <a:pt x="5905" y="2548"/>
                              <a:pt x="5334" y="2643"/>
                            </a:cubicBezTo>
                            <a:cubicBezTo>
                              <a:pt x="4858" y="2738"/>
                              <a:pt x="4381" y="2834"/>
                              <a:pt x="3905" y="3024"/>
                            </a:cubicBezTo>
                            <a:cubicBezTo>
                              <a:pt x="3239" y="3119"/>
                              <a:pt x="2381" y="3215"/>
                              <a:pt x="1524" y="321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53" name="Graphic 1">
                      <a:extLst>
                        <a:ext uri="{FF2B5EF4-FFF2-40B4-BE49-F238E27FC236}">
                          <a16:creationId xmlns:a16="http://schemas.microsoft.com/office/drawing/2014/main" id="{291B0447-D496-462E-BC83-62A31BC9512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2795" y="3139297"/>
                      <a:ext cx="10229" cy="3190"/>
                      <a:chOff x="5902795" y="3139297"/>
                      <a:chExt cx="10229" cy="3190"/>
                    </a:xfrm>
                    <a:solidFill>
                      <a:srgbClr val="3F1900"/>
                    </a:solidFill>
                  </p:grpSpPr>
                  <p:sp>
                    <p:nvSpPr>
                      <p:cNvPr id="860" name="Freeform: Shape 859">
                        <a:extLst>
                          <a:ext uri="{FF2B5EF4-FFF2-40B4-BE49-F238E27FC236}">
                            <a16:creationId xmlns:a16="http://schemas.microsoft.com/office/drawing/2014/main" id="{E06B9374-C9A1-4C85-BEA5-59FF3909BD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3404" y="3139821"/>
                        <a:ext cx="9144" cy="2023"/>
                      </a:xfrm>
                      <a:custGeom>
                        <a:avLst/>
                        <a:gdLst>
                          <a:gd name="connsiteX0" fmla="*/ 0 w 9144"/>
                          <a:gd name="connsiteY0" fmla="*/ 0 h 2023"/>
                          <a:gd name="connsiteX1" fmla="*/ 2095 w 9144"/>
                          <a:gd name="connsiteY1" fmla="*/ 952 h 2023"/>
                          <a:gd name="connsiteX2" fmla="*/ 4381 w 9144"/>
                          <a:gd name="connsiteY2" fmla="*/ 1238 h 2023"/>
                          <a:gd name="connsiteX3" fmla="*/ 9144 w 9144"/>
                          <a:gd name="connsiteY3" fmla="*/ 1333 h 2023"/>
                          <a:gd name="connsiteX4" fmla="*/ 4286 w 9144"/>
                          <a:gd name="connsiteY4" fmla="*/ 2000 h 2023"/>
                          <a:gd name="connsiteX5" fmla="*/ 1810 w 9144"/>
                          <a:gd name="connsiteY5" fmla="*/ 1524 h 2023"/>
                          <a:gd name="connsiteX6" fmla="*/ 0 w 9144"/>
                          <a:gd name="connsiteY6" fmla="*/ 0 h 202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9144" h="2023">
                            <a:moveTo>
                              <a:pt x="0" y="0"/>
                            </a:moveTo>
                            <a:cubicBezTo>
                              <a:pt x="667" y="476"/>
                              <a:pt x="1333" y="762"/>
                              <a:pt x="2095" y="952"/>
                            </a:cubicBezTo>
                            <a:cubicBezTo>
                              <a:pt x="2857" y="1143"/>
                              <a:pt x="3619" y="1238"/>
                              <a:pt x="4381" y="1238"/>
                            </a:cubicBezTo>
                            <a:cubicBezTo>
                              <a:pt x="5905" y="1333"/>
                              <a:pt x="7525" y="1238"/>
                              <a:pt x="9144" y="1333"/>
                            </a:cubicBezTo>
                            <a:cubicBezTo>
                              <a:pt x="7620" y="1905"/>
                              <a:pt x="5905" y="2095"/>
                              <a:pt x="4286" y="2000"/>
                            </a:cubicBezTo>
                            <a:cubicBezTo>
                              <a:pt x="3429" y="1905"/>
                              <a:pt x="2572" y="1810"/>
                              <a:pt x="1810" y="1524"/>
                            </a:cubicBezTo>
                            <a:cubicBezTo>
                              <a:pt x="1048" y="1238"/>
                              <a:pt x="286" y="762"/>
                              <a:pt x="0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61" name="Freeform: Shape 860">
                        <a:extLst>
                          <a:ext uri="{FF2B5EF4-FFF2-40B4-BE49-F238E27FC236}">
                            <a16:creationId xmlns:a16="http://schemas.microsoft.com/office/drawing/2014/main" id="{A85CF398-A548-4265-8057-78BA26187E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2795" y="3139297"/>
                        <a:ext cx="10229" cy="3190"/>
                      </a:xfrm>
                      <a:custGeom>
                        <a:avLst/>
                        <a:gdLst>
                          <a:gd name="connsiteX0" fmla="*/ 5562 w 10229"/>
                          <a:gd name="connsiteY0" fmla="*/ 3191 h 3190"/>
                          <a:gd name="connsiteX1" fmla="*/ 4895 w 10229"/>
                          <a:gd name="connsiteY1" fmla="*/ 3191 h 3190"/>
                          <a:gd name="connsiteX2" fmla="*/ 2228 w 10229"/>
                          <a:gd name="connsiteY2" fmla="*/ 2619 h 3190"/>
                          <a:gd name="connsiteX3" fmla="*/ 37 w 10229"/>
                          <a:gd name="connsiteY3" fmla="*/ 810 h 3190"/>
                          <a:gd name="connsiteX4" fmla="*/ 228 w 10229"/>
                          <a:gd name="connsiteY4" fmla="*/ 143 h 3190"/>
                          <a:gd name="connsiteX5" fmla="*/ 895 w 10229"/>
                          <a:gd name="connsiteY5" fmla="*/ 143 h 3190"/>
                          <a:gd name="connsiteX6" fmla="*/ 2800 w 10229"/>
                          <a:gd name="connsiteY6" fmla="*/ 1000 h 3190"/>
                          <a:gd name="connsiteX7" fmla="*/ 4990 w 10229"/>
                          <a:gd name="connsiteY7" fmla="*/ 1286 h 3190"/>
                          <a:gd name="connsiteX8" fmla="*/ 9753 w 10229"/>
                          <a:gd name="connsiteY8" fmla="*/ 1381 h 3190"/>
                          <a:gd name="connsiteX9" fmla="*/ 10229 w 10229"/>
                          <a:gd name="connsiteY9" fmla="*/ 1857 h 3190"/>
                          <a:gd name="connsiteX10" fmla="*/ 9848 w 10229"/>
                          <a:gd name="connsiteY10" fmla="*/ 2429 h 3190"/>
                          <a:gd name="connsiteX11" fmla="*/ 5562 w 10229"/>
                          <a:gd name="connsiteY11" fmla="*/ 3191 h 31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10229" h="3190">
                            <a:moveTo>
                              <a:pt x="5562" y="3191"/>
                            </a:moveTo>
                            <a:cubicBezTo>
                              <a:pt x="5371" y="3191"/>
                              <a:pt x="5086" y="3191"/>
                              <a:pt x="4895" y="3191"/>
                            </a:cubicBezTo>
                            <a:cubicBezTo>
                              <a:pt x="4133" y="3096"/>
                              <a:pt x="3181" y="3000"/>
                              <a:pt x="2228" y="2619"/>
                            </a:cubicBezTo>
                            <a:cubicBezTo>
                              <a:pt x="1180" y="2238"/>
                              <a:pt x="418" y="1572"/>
                              <a:pt x="37" y="810"/>
                            </a:cubicBezTo>
                            <a:cubicBezTo>
                              <a:pt x="-58" y="619"/>
                              <a:pt x="37" y="333"/>
                              <a:pt x="228" y="143"/>
                            </a:cubicBezTo>
                            <a:cubicBezTo>
                              <a:pt x="418" y="-48"/>
                              <a:pt x="704" y="-48"/>
                              <a:pt x="895" y="143"/>
                            </a:cubicBezTo>
                            <a:cubicBezTo>
                              <a:pt x="1371" y="524"/>
                              <a:pt x="1942" y="810"/>
                              <a:pt x="2800" y="1000"/>
                            </a:cubicBezTo>
                            <a:cubicBezTo>
                              <a:pt x="3466" y="1191"/>
                              <a:pt x="4228" y="1286"/>
                              <a:pt x="4990" y="1286"/>
                            </a:cubicBezTo>
                            <a:cubicBezTo>
                              <a:pt x="6610" y="1381"/>
                              <a:pt x="8134" y="1286"/>
                              <a:pt x="9753" y="1381"/>
                            </a:cubicBezTo>
                            <a:cubicBezTo>
                              <a:pt x="10039" y="1381"/>
                              <a:pt x="10229" y="1572"/>
                              <a:pt x="10229" y="1857"/>
                            </a:cubicBezTo>
                            <a:cubicBezTo>
                              <a:pt x="10229" y="2143"/>
                              <a:pt x="10134" y="2334"/>
                              <a:pt x="9848" y="2429"/>
                            </a:cubicBezTo>
                            <a:cubicBezTo>
                              <a:pt x="8610" y="2905"/>
                              <a:pt x="7086" y="3191"/>
                              <a:pt x="5562" y="319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54" name="Graphic 1">
                      <a:extLst>
                        <a:ext uri="{FF2B5EF4-FFF2-40B4-BE49-F238E27FC236}">
                          <a16:creationId xmlns:a16="http://schemas.microsoft.com/office/drawing/2014/main" id="{155E1981-7474-4FA8-BFC8-8527CE04639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7956" y="3137783"/>
                      <a:ext cx="4495" cy="3180"/>
                      <a:chOff x="5907956" y="3137783"/>
                      <a:chExt cx="4495" cy="3180"/>
                    </a:xfrm>
                    <a:solidFill>
                      <a:srgbClr val="3F1900"/>
                    </a:solidFill>
                  </p:grpSpPr>
                  <p:sp>
                    <p:nvSpPr>
                      <p:cNvPr id="858" name="Freeform: Shape 857">
                        <a:extLst>
                          <a:ext uri="{FF2B5EF4-FFF2-40B4-BE49-F238E27FC236}">
                            <a16:creationId xmlns:a16="http://schemas.microsoft.com/office/drawing/2014/main" id="{1C6BD20F-7B4D-476A-A7DA-1BAF7B3BE5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8557" y="3138487"/>
                        <a:ext cx="3323" cy="2008"/>
                      </a:xfrm>
                      <a:custGeom>
                        <a:avLst/>
                        <a:gdLst>
                          <a:gd name="connsiteX0" fmla="*/ 180 w 3323"/>
                          <a:gd name="connsiteY0" fmla="*/ 190 h 2008"/>
                          <a:gd name="connsiteX1" fmla="*/ 657 w 3323"/>
                          <a:gd name="connsiteY1" fmla="*/ 1143 h 2008"/>
                          <a:gd name="connsiteX2" fmla="*/ 1609 w 3323"/>
                          <a:gd name="connsiteY2" fmla="*/ 1238 h 2008"/>
                          <a:gd name="connsiteX3" fmla="*/ 2562 w 3323"/>
                          <a:gd name="connsiteY3" fmla="*/ 952 h 2008"/>
                          <a:gd name="connsiteX4" fmla="*/ 3324 w 3323"/>
                          <a:gd name="connsiteY4" fmla="*/ 0 h 2008"/>
                          <a:gd name="connsiteX5" fmla="*/ 3038 w 3323"/>
                          <a:gd name="connsiteY5" fmla="*/ 1334 h 2008"/>
                          <a:gd name="connsiteX6" fmla="*/ 1704 w 3323"/>
                          <a:gd name="connsiteY6" fmla="*/ 2000 h 2008"/>
                          <a:gd name="connsiteX7" fmla="*/ 180 w 3323"/>
                          <a:gd name="connsiteY7" fmla="*/ 1619 h 2008"/>
                          <a:gd name="connsiteX8" fmla="*/ 180 w 3323"/>
                          <a:gd name="connsiteY8" fmla="*/ 190 h 200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323" h="2008">
                            <a:moveTo>
                              <a:pt x="180" y="190"/>
                            </a:moveTo>
                            <a:cubicBezTo>
                              <a:pt x="276" y="571"/>
                              <a:pt x="466" y="1048"/>
                              <a:pt x="657" y="1143"/>
                            </a:cubicBezTo>
                            <a:cubicBezTo>
                              <a:pt x="942" y="1238"/>
                              <a:pt x="1228" y="1238"/>
                              <a:pt x="1609" y="1238"/>
                            </a:cubicBezTo>
                            <a:cubicBezTo>
                              <a:pt x="1990" y="1238"/>
                              <a:pt x="2371" y="1143"/>
                              <a:pt x="2562" y="952"/>
                            </a:cubicBezTo>
                            <a:cubicBezTo>
                              <a:pt x="2847" y="762"/>
                              <a:pt x="3038" y="381"/>
                              <a:pt x="3324" y="0"/>
                            </a:cubicBezTo>
                            <a:cubicBezTo>
                              <a:pt x="3324" y="476"/>
                              <a:pt x="3324" y="857"/>
                              <a:pt x="3038" y="1334"/>
                            </a:cubicBezTo>
                            <a:cubicBezTo>
                              <a:pt x="2752" y="1810"/>
                              <a:pt x="2085" y="2000"/>
                              <a:pt x="1704" y="2000"/>
                            </a:cubicBezTo>
                            <a:cubicBezTo>
                              <a:pt x="1228" y="2000"/>
                              <a:pt x="657" y="2096"/>
                              <a:pt x="180" y="1619"/>
                            </a:cubicBezTo>
                            <a:cubicBezTo>
                              <a:pt x="-105" y="1143"/>
                              <a:pt x="-10" y="571"/>
                              <a:pt x="180" y="19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59" name="Freeform: Shape 858">
                        <a:extLst>
                          <a:ext uri="{FF2B5EF4-FFF2-40B4-BE49-F238E27FC236}">
                            <a16:creationId xmlns:a16="http://schemas.microsoft.com/office/drawing/2014/main" id="{D347DD86-5FDD-48BC-9B81-EB358A00E3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7956" y="3137783"/>
                        <a:ext cx="4495" cy="3180"/>
                      </a:xfrm>
                      <a:custGeom>
                        <a:avLst/>
                        <a:gdLst>
                          <a:gd name="connsiteX0" fmla="*/ 2019 w 4495"/>
                          <a:gd name="connsiteY0" fmla="*/ 3181 h 3180"/>
                          <a:gd name="connsiteX1" fmla="*/ 495 w 4495"/>
                          <a:gd name="connsiteY1" fmla="*/ 2609 h 3180"/>
                          <a:gd name="connsiteX2" fmla="*/ 305 w 4495"/>
                          <a:gd name="connsiteY2" fmla="*/ 609 h 3180"/>
                          <a:gd name="connsiteX3" fmla="*/ 876 w 4495"/>
                          <a:gd name="connsiteY3" fmla="*/ 323 h 3180"/>
                          <a:gd name="connsiteX4" fmla="*/ 1353 w 4495"/>
                          <a:gd name="connsiteY4" fmla="*/ 704 h 3180"/>
                          <a:gd name="connsiteX5" fmla="*/ 1543 w 4495"/>
                          <a:gd name="connsiteY5" fmla="*/ 1276 h 3180"/>
                          <a:gd name="connsiteX6" fmla="*/ 2210 w 4495"/>
                          <a:gd name="connsiteY6" fmla="*/ 1276 h 3180"/>
                          <a:gd name="connsiteX7" fmla="*/ 2877 w 4495"/>
                          <a:gd name="connsiteY7" fmla="*/ 1085 h 3180"/>
                          <a:gd name="connsiteX8" fmla="*/ 3162 w 4495"/>
                          <a:gd name="connsiteY8" fmla="*/ 704 h 3180"/>
                          <a:gd name="connsiteX9" fmla="*/ 3543 w 4495"/>
                          <a:gd name="connsiteY9" fmla="*/ 228 h 3180"/>
                          <a:gd name="connsiteX10" fmla="*/ 4115 w 4495"/>
                          <a:gd name="connsiteY10" fmla="*/ 37 h 3180"/>
                          <a:gd name="connsiteX11" fmla="*/ 4496 w 4495"/>
                          <a:gd name="connsiteY11" fmla="*/ 514 h 3180"/>
                          <a:gd name="connsiteX12" fmla="*/ 4210 w 4495"/>
                          <a:gd name="connsiteY12" fmla="*/ 2133 h 3180"/>
                          <a:gd name="connsiteX13" fmla="*/ 2400 w 4495"/>
                          <a:gd name="connsiteY13" fmla="*/ 3085 h 3180"/>
                          <a:gd name="connsiteX14" fmla="*/ 2019 w 4495"/>
                          <a:gd name="connsiteY14" fmla="*/ 3181 h 31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4495" h="3180">
                            <a:moveTo>
                              <a:pt x="2019" y="3181"/>
                            </a:moveTo>
                            <a:cubicBezTo>
                              <a:pt x="1543" y="3181"/>
                              <a:pt x="972" y="3085"/>
                              <a:pt x="495" y="2609"/>
                            </a:cubicBezTo>
                            <a:cubicBezTo>
                              <a:pt x="-76" y="2038"/>
                              <a:pt x="-171" y="1276"/>
                              <a:pt x="305" y="609"/>
                            </a:cubicBezTo>
                            <a:cubicBezTo>
                              <a:pt x="400" y="418"/>
                              <a:pt x="591" y="323"/>
                              <a:pt x="876" y="323"/>
                            </a:cubicBezTo>
                            <a:cubicBezTo>
                              <a:pt x="1067" y="323"/>
                              <a:pt x="1257" y="514"/>
                              <a:pt x="1353" y="704"/>
                            </a:cubicBezTo>
                            <a:cubicBezTo>
                              <a:pt x="1448" y="1180"/>
                              <a:pt x="1543" y="1276"/>
                              <a:pt x="1543" y="1276"/>
                            </a:cubicBezTo>
                            <a:cubicBezTo>
                              <a:pt x="1638" y="1276"/>
                              <a:pt x="1829" y="1276"/>
                              <a:pt x="2210" y="1276"/>
                            </a:cubicBezTo>
                            <a:cubicBezTo>
                              <a:pt x="2591" y="1276"/>
                              <a:pt x="2781" y="1180"/>
                              <a:pt x="2877" y="1085"/>
                            </a:cubicBezTo>
                            <a:cubicBezTo>
                              <a:pt x="2972" y="990"/>
                              <a:pt x="3067" y="895"/>
                              <a:pt x="3162" y="704"/>
                            </a:cubicBezTo>
                            <a:cubicBezTo>
                              <a:pt x="3258" y="514"/>
                              <a:pt x="3353" y="418"/>
                              <a:pt x="3543" y="228"/>
                            </a:cubicBezTo>
                            <a:cubicBezTo>
                              <a:pt x="3734" y="37"/>
                              <a:pt x="3924" y="-58"/>
                              <a:pt x="4115" y="37"/>
                            </a:cubicBezTo>
                            <a:cubicBezTo>
                              <a:pt x="4305" y="133"/>
                              <a:pt x="4496" y="323"/>
                              <a:pt x="4496" y="514"/>
                            </a:cubicBezTo>
                            <a:cubicBezTo>
                              <a:pt x="4496" y="990"/>
                              <a:pt x="4496" y="1561"/>
                              <a:pt x="4210" y="2133"/>
                            </a:cubicBezTo>
                            <a:cubicBezTo>
                              <a:pt x="3829" y="2704"/>
                              <a:pt x="3258" y="2990"/>
                              <a:pt x="2400" y="3085"/>
                            </a:cubicBezTo>
                            <a:cubicBezTo>
                              <a:pt x="2305" y="3181"/>
                              <a:pt x="2210" y="3181"/>
                              <a:pt x="2019" y="31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55" name="Graphic 1">
                      <a:extLst>
                        <a:ext uri="{FF2B5EF4-FFF2-40B4-BE49-F238E27FC236}">
                          <a16:creationId xmlns:a16="http://schemas.microsoft.com/office/drawing/2014/main" id="{8B822B02-C3EE-45AF-AEA1-62682DF615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12810" y="3137916"/>
                      <a:ext cx="6690" cy="4095"/>
                      <a:chOff x="5912810" y="3137916"/>
                      <a:chExt cx="6690" cy="4095"/>
                    </a:xfrm>
                    <a:solidFill>
                      <a:srgbClr val="3F1900"/>
                    </a:solidFill>
                  </p:grpSpPr>
                  <p:sp>
                    <p:nvSpPr>
                      <p:cNvPr id="856" name="Freeform: Shape 855">
                        <a:extLst>
                          <a:ext uri="{FF2B5EF4-FFF2-40B4-BE49-F238E27FC236}">
                            <a16:creationId xmlns:a16="http://schemas.microsoft.com/office/drawing/2014/main" id="{AA69E00E-16F6-4CAD-920A-4EEC67239C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13330" y="3138582"/>
                        <a:ext cx="5694" cy="2914"/>
                      </a:xfrm>
                      <a:custGeom>
                        <a:avLst/>
                        <a:gdLst>
                          <a:gd name="connsiteX0" fmla="*/ 75 w 5694"/>
                          <a:gd name="connsiteY0" fmla="*/ 0 h 2914"/>
                          <a:gd name="connsiteX1" fmla="*/ 932 w 5694"/>
                          <a:gd name="connsiteY1" fmla="*/ 1429 h 2914"/>
                          <a:gd name="connsiteX2" fmla="*/ 2170 w 5694"/>
                          <a:gd name="connsiteY2" fmla="*/ 2000 h 2914"/>
                          <a:gd name="connsiteX3" fmla="*/ 3980 w 5694"/>
                          <a:gd name="connsiteY3" fmla="*/ 2286 h 2914"/>
                          <a:gd name="connsiteX4" fmla="*/ 5694 w 5694"/>
                          <a:gd name="connsiteY4" fmla="*/ 2667 h 2914"/>
                          <a:gd name="connsiteX5" fmla="*/ 3885 w 5694"/>
                          <a:gd name="connsiteY5" fmla="*/ 2857 h 2914"/>
                          <a:gd name="connsiteX6" fmla="*/ 2170 w 5694"/>
                          <a:gd name="connsiteY6" fmla="*/ 2762 h 2914"/>
                          <a:gd name="connsiteX7" fmla="*/ 1122 w 5694"/>
                          <a:gd name="connsiteY7" fmla="*/ 2477 h 2914"/>
                          <a:gd name="connsiteX8" fmla="*/ 456 w 5694"/>
                          <a:gd name="connsiteY8" fmla="*/ 1715 h 2914"/>
                          <a:gd name="connsiteX9" fmla="*/ 75 w 5694"/>
                          <a:gd name="connsiteY9" fmla="*/ 0 h 291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5694" h="2914">
                            <a:moveTo>
                              <a:pt x="75" y="0"/>
                            </a:moveTo>
                            <a:cubicBezTo>
                              <a:pt x="170" y="571"/>
                              <a:pt x="551" y="1048"/>
                              <a:pt x="932" y="1429"/>
                            </a:cubicBezTo>
                            <a:cubicBezTo>
                              <a:pt x="1313" y="1810"/>
                              <a:pt x="1599" y="2000"/>
                              <a:pt x="2170" y="2000"/>
                            </a:cubicBezTo>
                            <a:cubicBezTo>
                              <a:pt x="2742" y="2000"/>
                              <a:pt x="3408" y="2096"/>
                              <a:pt x="3980" y="2286"/>
                            </a:cubicBezTo>
                            <a:cubicBezTo>
                              <a:pt x="4551" y="2477"/>
                              <a:pt x="5123" y="2572"/>
                              <a:pt x="5694" y="2667"/>
                            </a:cubicBezTo>
                            <a:cubicBezTo>
                              <a:pt x="5123" y="2953"/>
                              <a:pt x="4456" y="2953"/>
                              <a:pt x="3885" y="2857"/>
                            </a:cubicBezTo>
                            <a:cubicBezTo>
                              <a:pt x="3313" y="2857"/>
                              <a:pt x="2742" y="2762"/>
                              <a:pt x="2170" y="2762"/>
                            </a:cubicBezTo>
                            <a:cubicBezTo>
                              <a:pt x="1884" y="2762"/>
                              <a:pt x="1503" y="2667"/>
                              <a:pt x="1122" y="2477"/>
                            </a:cubicBezTo>
                            <a:cubicBezTo>
                              <a:pt x="837" y="2286"/>
                              <a:pt x="551" y="2000"/>
                              <a:pt x="456" y="1715"/>
                            </a:cubicBezTo>
                            <a:cubicBezTo>
                              <a:pt x="75" y="1238"/>
                              <a:pt x="-116" y="571"/>
                              <a:pt x="75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57" name="Freeform: Shape 856">
                        <a:extLst>
                          <a:ext uri="{FF2B5EF4-FFF2-40B4-BE49-F238E27FC236}">
                            <a16:creationId xmlns:a16="http://schemas.microsoft.com/office/drawing/2014/main" id="{3BF3710C-CF0E-4DD0-9696-E2F28317B0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12810" y="3137916"/>
                        <a:ext cx="6690" cy="4095"/>
                      </a:xfrm>
                      <a:custGeom>
                        <a:avLst/>
                        <a:gdLst>
                          <a:gd name="connsiteX0" fmla="*/ 4786 w 6690"/>
                          <a:gd name="connsiteY0" fmla="*/ 4096 h 4095"/>
                          <a:gd name="connsiteX1" fmla="*/ 4214 w 6690"/>
                          <a:gd name="connsiteY1" fmla="*/ 4096 h 4095"/>
                          <a:gd name="connsiteX2" fmla="*/ 3547 w 6690"/>
                          <a:gd name="connsiteY2" fmla="*/ 4000 h 4095"/>
                          <a:gd name="connsiteX3" fmla="*/ 2595 w 6690"/>
                          <a:gd name="connsiteY3" fmla="*/ 3905 h 4095"/>
                          <a:gd name="connsiteX4" fmla="*/ 1261 w 6690"/>
                          <a:gd name="connsiteY4" fmla="*/ 3524 h 4095"/>
                          <a:gd name="connsiteX5" fmla="*/ 404 w 6690"/>
                          <a:gd name="connsiteY5" fmla="*/ 2572 h 4095"/>
                          <a:gd name="connsiteX6" fmla="*/ 118 w 6690"/>
                          <a:gd name="connsiteY6" fmla="*/ 381 h 4095"/>
                          <a:gd name="connsiteX7" fmla="*/ 690 w 6690"/>
                          <a:gd name="connsiteY7" fmla="*/ 0 h 4095"/>
                          <a:gd name="connsiteX8" fmla="*/ 690 w 6690"/>
                          <a:gd name="connsiteY8" fmla="*/ 0 h 4095"/>
                          <a:gd name="connsiteX9" fmla="*/ 1166 w 6690"/>
                          <a:gd name="connsiteY9" fmla="*/ 381 h 4095"/>
                          <a:gd name="connsiteX10" fmla="*/ 1833 w 6690"/>
                          <a:gd name="connsiteY10" fmla="*/ 1619 h 4095"/>
                          <a:gd name="connsiteX11" fmla="*/ 2595 w 6690"/>
                          <a:gd name="connsiteY11" fmla="*/ 2000 h 4095"/>
                          <a:gd name="connsiteX12" fmla="*/ 2595 w 6690"/>
                          <a:gd name="connsiteY12" fmla="*/ 2000 h 4095"/>
                          <a:gd name="connsiteX13" fmla="*/ 4595 w 6690"/>
                          <a:gd name="connsiteY13" fmla="*/ 2286 h 4095"/>
                          <a:gd name="connsiteX14" fmla="*/ 6214 w 6690"/>
                          <a:gd name="connsiteY14" fmla="*/ 2667 h 4095"/>
                          <a:gd name="connsiteX15" fmla="*/ 6691 w 6690"/>
                          <a:gd name="connsiteY15" fmla="*/ 3143 h 4095"/>
                          <a:gd name="connsiteX16" fmla="*/ 6405 w 6690"/>
                          <a:gd name="connsiteY16" fmla="*/ 3715 h 4095"/>
                          <a:gd name="connsiteX17" fmla="*/ 4786 w 6690"/>
                          <a:gd name="connsiteY17" fmla="*/ 4096 h 40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6690" h="4095">
                            <a:moveTo>
                              <a:pt x="4786" y="4096"/>
                            </a:moveTo>
                            <a:cubicBezTo>
                              <a:pt x="4595" y="4096"/>
                              <a:pt x="4405" y="4096"/>
                              <a:pt x="4214" y="4096"/>
                            </a:cubicBezTo>
                            <a:cubicBezTo>
                              <a:pt x="3928" y="4096"/>
                              <a:pt x="3738" y="4096"/>
                              <a:pt x="3547" y="4000"/>
                            </a:cubicBezTo>
                            <a:cubicBezTo>
                              <a:pt x="3262" y="4000"/>
                              <a:pt x="2881" y="3905"/>
                              <a:pt x="2595" y="3905"/>
                            </a:cubicBezTo>
                            <a:cubicBezTo>
                              <a:pt x="2309" y="3905"/>
                              <a:pt x="1738" y="3905"/>
                              <a:pt x="1261" y="3524"/>
                            </a:cubicBezTo>
                            <a:cubicBezTo>
                              <a:pt x="880" y="3238"/>
                              <a:pt x="595" y="2953"/>
                              <a:pt x="404" y="2572"/>
                            </a:cubicBezTo>
                            <a:cubicBezTo>
                              <a:pt x="118" y="2000"/>
                              <a:pt x="-167" y="1238"/>
                              <a:pt x="118" y="381"/>
                            </a:cubicBezTo>
                            <a:cubicBezTo>
                              <a:pt x="214" y="190"/>
                              <a:pt x="404" y="0"/>
                              <a:pt x="690" y="0"/>
                            </a:cubicBezTo>
                            <a:cubicBezTo>
                              <a:pt x="690" y="0"/>
                              <a:pt x="690" y="0"/>
                              <a:pt x="690" y="0"/>
                            </a:cubicBezTo>
                            <a:cubicBezTo>
                              <a:pt x="976" y="0"/>
                              <a:pt x="1166" y="190"/>
                              <a:pt x="1166" y="381"/>
                            </a:cubicBezTo>
                            <a:cubicBezTo>
                              <a:pt x="1261" y="857"/>
                              <a:pt x="1547" y="1238"/>
                              <a:pt x="1833" y="1619"/>
                            </a:cubicBezTo>
                            <a:cubicBezTo>
                              <a:pt x="2119" y="1905"/>
                              <a:pt x="2309" y="2000"/>
                              <a:pt x="2595" y="2000"/>
                            </a:cubicBezTo>
                            <a:cubicBezTo>
                              <a:pt x="2595" y="2000"/>
                              <a:pt x="2595" y="2000"/>
                              <a:pt x="2595" y="2000"/>
                            </a:cubicBezTo>
                            <a:cubicBezTo>
                              <a:pt x="3357" y="2000"/>
                              <a:pt x="4119" y="2191"/>
                              <a:pt x="4595" y="2286"/>
                            </a:cubicBezTo>
                            <a:cubicBezTo>
                              <a:pt x="5071" y="2477"/>
                              <a:pt x="5643" y="2572"/>
                              <a:pt x="6214" y="2667"/>
                            </a:cubicBezTo>
                            <a:cubicBezTo>
                              <a:pt x="6500" y="2667"/>
                              <a:pt x="6691" y="2857"/>
                              <a:pt x="6691" y="3143"/>
                            </a:cubicBezTo>
                            <a:cubicBezTo>
                              <a:pt x="6691" y="3334"/>
                              <a:pt x="6595" y="3619"/>
                              <a:pt x="6405" y="3715"/>
                            </a:cubicBezTo>
                            <a:cubicBezTo>
                              <a:pt x="5833" y="4000"/>
                              <a:pt x="5262" y="4096"/>
                              <a:pt x="4786" y="409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816" name="Graphic 1">
                    <a:extLst>
                      <a:ext uri="{FF2B5EF4-FFF2-40B4-BE49-F238E27FC236}">
                        <a16:creationId xmlns:a16="http://schemas.microsoft.com/office/drawing/2014/main" id="{57352337-2448-4D47-83B2-AFEE42D59F2B}"/>
                      </a:ext>
                    </a:extLst>
                  </p:cNvPr>
                  <p:cNvGrpSpPr/>
                  <p:nvPr/>
                </p:nvGrpSpPr>
                <p:grpSpPr>
                  <a:xfrm>
                    <a:off x="5956243" y="3121613"/>
                    <a:ext cx="17835" cy="14873"/>
                    <a:chOff x="5956243" y="3121613"/>
                    <a:chExt cx="17835" cy="14873"/>
                  </a:xfrm>
                  <a:solidFill>
                    <a:srgbClr val="3F1900"/>
                  </a:solidFill>
                </p:grpSpPr>
                <p:grpSp>
                  <p:nvGrpSpPr>
                    <p:cNvPr id="840" name="Graphic 1">
                      <a:extLst>
                        <a:ext uri="{FF2B5EF4-FFF2-40B4-BE49-F238E27FC236}">
                          <a16:creationId xmlns:a16="http://schemas.microsoft.com/office/drawing/2014/main" id="{AAA61739-A30D-4EFF-BF3F-8206CA11DC8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8701" y="3124866"/>
                      <a:ext cx="11153" cy="11620"/>
                      <a:chOff x="5958701" y="3124866"/>
                      <a:chExt cx="11153" cy="11620"/>
                    </a:xfrm>
                    <a:solidFill>
                      <a:srgbClr val="3F1900"/>
                    </a:solidFill>
                  </p:grpSpPr>
                  <p:sp>
                    <p:nvSpPr>
                      <p:cNvPr id="850" name="Freeform: Shape 849">
                        <a:extLst>
                          <a:ext uri="{FF2B5EF4-FFF2-40B4-BE49-F238E27FC236}">
                            <a16:creationId xmlns:a16="http://schemas.microsoft.com/office/drawing/2014/main" id="{14FF7474-A965-4EB8-8383-46AF254CEE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9368" y="3125621"/>
                        <a:ext cx="9948" cy="10452"/>
                      </a:xfrm>
                      <a:custGeom>
                        <a:avLst/>
                        <a:gdLst>
                          <a:gd name="connsiteX0" fmla="*/ 9853 w 9948"/>
                          <a:gd name="connsiteY0" fmla="*/ 9532 h 10452"/>
                          <a:gd name="connsiteX1" fmla="*/ 5091 w 9948"/>
                          <a:gd name="connsiteY1" fmla="*/ 9723 h 10452"/>
                          <a:gd name="connsiteX2" fmla="*/ 2709 w 9948"/>
                          <a:gd name="connsiteY2" fmla="*/ 9723 h 10452"/>
                          <a:gd name="connsiteX3" fmla="*/ 614 w 9948"/>
                          <a:gd name="connsiteY3" fmla="*/ 10199 h 10452"/>
                          <a:gd name="connsiteX4" fmla="*/ 328 w 9948"/>
                          <a:gd name="connsiteY4" fmla="*/ 9723 h 10452"/>
                          <a:gd name="connsiteX5" fmla="*/ 2614 w 9948"/>
                          <a:gd name="connsiteY5" fmla="*/ 8199 h 10452"/>
                          <a:gd name="connsiteX6" fmla="*/ 2995 w 9948"/>
                          <a:gd name="connsiteY6" fmla="*/ 8770 h 10452"/>
                          <a:gd name="connsiteX7" fmla="*/ 2424 w 9948"/>
                          <a:gd name="connsiteY7" fmla="*/ 8961 h 10452"/>
                          <a:gd name="connsiteX8" fmla="*/ 1757 w 9948"/>
                          <a:gd name="connsiteY8" fmla="*/ 8961 h 10452"/>
                          <a:gd name="connsiteX9" fmla="*/ 519 w 9948"/>
                          <a:gd name="connsiteY9" fmla="*/ 8104 h 10452"/>
                          <a:gd name="connsiteX10" fmla="*/ 42 w 9948"/>
                          <a:gd name="connsiteY10" fmla="*/ 5913 h 10452"/>
                          <a:gd name="connsiteX11" fmla="*/ 42 w 9948"/>
                          <a:gd name="connsiteY11" fmla="*/ 3722 h 10452"/>
                          <a:gd name="connsiteX12" fmla="*/ 233 w 9948"/>
                          <a:gd name="connsiteY12" fmla="*/ 1531 h 10452"/>
                          <a:gd name="connsiteX13" fmla="*/ 2233 w 9948"/>
                          <a:gd name="connsiteY13" fmla="*/ 7 h 10452"/>
                          <a:gd name="connsiteX14" fmla="*/ 4043 w 9948"/>
                          <a:gd name="connsiteY14" fmla="*/ 1722 h 10452"/>
                          <a:gd name="connsiteX15" fmla="*/ 4233 w 9948"/>
                          <a:gd name="connsiteY15" fmla="*/ 6103 h 10452"/>
                          <a:gd name="connsiteX16" fmla="*/ 3948 w 9948"/>
                          <a:gd name="connsiteY16" fmla="*/ 5818 h 10452"/>
                          <a:gd name="connsiteX17" fmla="*/ 6234 w 9948"/>
                          <a:gd name="connsiteY17" fmla="*/ 4484 h 10452"/>
                          <a:gd name="connsiteX18" fmla="*/ 7567 w 9948"/>
                          <a:gd name="connsiteY18" fmla="*/ 3627 h 10452"/>
                          <a:gd name="connsiteX19" fmla="*/ 9282 w 9948"/>
                          <a:gd name="connsiteY19" fmla="*/ 3913 h 10452"/>
                          <a:gd name="connsiteX20" fmla="*/ 9186 w 9948"/>
                          <a:gd name="connsiteY20" fmla="*/ 4770 h 10452"/>
                          <a:gd name="connsiteX21" fmla="*/ 8805 w 9948"/>
                          <a:gd name="connsiteY21" fmla="*/ 5437 h 10452"/>
                          <a:gd name="connsiteX22" fmla="*/ 8520 w 9948"/>
                          <a:gd name="connsiteY22" fmla="*/ 6770 h 10452"/>
                          <a:gd name="connsiteX23" fmla="*/ 9948 w 9948"/>
                          <a:gd name="connsiteY23" fmla="*/ 9247 h 10452"/>
                          <a:gd name="connsiteX24" fmla="*/ 8329 w 9948"/>
                          <a:gd name="connsiteY24" fmla="*/ 6770 h 10452"/>
                          <a:gd name="connsiteX25" fmla="*/ 8901 w 9948"/>
                          <a:gd name="connsiteY25" fmla="*/ 4103 h 10452"/>
                          <a:gd name="connsiteX26" fmla="*/ 7758 w 9948"/>
                          <a:gd name="connsiteY26" fmla="*/ 4008 h 10452"/>
                          <a:gd name="connsiteX27" fmla="*/ 6615 w 9948"/>
                          <a:gd name="connsiteY27" fmla="*/ 4770 h 10452"/>
                          <a:gd name="connsiteX28" fmla="*/ 5472 w 9948"/>
                          <a:gd name="connsiteY28" fmla="*/ 5722 h 10452"/>
                          <a:gd name="connsiteX29" fmla="*/ 3852 w 9948"/>
                          <a:gd name="connsiteY29" fmla="*/ 6389 h 10452"/>
                          <a:gd name="connsiteX30" fmla="*/ 3567 w 9948"/>
                          <a:gd name="connsiteY30" fmla="*/ 6103 h 10452"/>
                          <a:gd name="connsiteX31" fmla="*/ 3567 w 9948"/>
                          <a:gd name="connsiteY31" fmla="*/ 6103 h 10452"/>
                          <a:gd name="connsiteX32" fmla="*/ 3376 w 9948"/>
                          <a:gd name="connsiteY32" fmla="*/ 1912 h 10452"/>
                          <a:gd name="connsiteX33" fmla="*/ 2233 w 9948"/>
                          <a:gd name="connsiteY33" fmla="*/ 769 h 10452"/>
                          <a:gd name="connsiteX34" fmla="*/ 1090 w 9948"/>
                          <a:gd name="connsiteY34" fmla="*/ 1817 h 10452"/>
                          <a:gd name="connsiteX35" fmla="*/ 900 w 9948"/>
                          <a:gd name="connsiteY35" fmla="*/ 3817 h 10452"/>
                          <a:gd name="connsiteX36" fmla="*/ 900 w 9948"/>
                          <a:gd name="connsiteY36" fmla="*/ 5913 h 10452"/>
                          <a:gd name="connsiteX37" fmla="*/ 1281 w 9948"/>
                          <a:gd name="connsiteY37" fmla="*/ 7913 h 10452"/>
                          <a:gd name="connsiteX38" fmla="*/ 2709 w 9948"/>
                          <a:gd name="connsiteY38" fmla="*/ 8294 h 10452"/>
                          <a:gd name="connsiteX39" fmla="*/ 2709 w 9948"/>
                          <a:gd name="connsiteY39" fmla="*/ 8294 h 10452"/>
                          <a:gd name="connsiteX40" fmla="*/ 3186 w 9948"/>
                          <a:gd name="connsiteY40" fmla="*/ 8485 h 10452"/>
                          <a:gd name="connsiteX41" fmla="*/ 3090 w 9948"/>
                          <a:gd name="connsiteY41" fmla="*/ 8866 h 10452"/>
                          <a:gd name="connsiteX42" fmla="*/ 709 w 9948"/>
                          <a:gd name="connsiteY42" fmla="*/ 10390 h 10452"/>
                          <a:gd name="connsiteX43" fmla="*/ 328 w 9948"/>
                          <a:gd name="connsiteY43" fmla="*/ 10294 h 10452"/>
                          <a:gd name="connsiteX44" fmla="*/ 423 w 9948"/>
                          <a:gd name="connsiteY44" fmla="*/ 9913 h 10452"/>
                          <a:gd name="connsiteX45" fmla="*/ 2900 w 9948"/>
                          <a:gd name="connsiteY45" fmla="*/ 9437 h 10452"/>
                          <a:gd name="connsiteX46" fmla="*/ 5281 w 9948"/>
                          <a:gd name="connsiteY46" fmla="*/ 9532 h 10452"/>
                          <a:gd name="connsiteX47" fmla="*/ 9853 w 9948"/>
                          <a:gd name="connsiteY47" fmla="*/ 9532 h 1045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</a:cxnLst>
                        <a:rect l="l" t="t" r="r" b="b"/>
                        <a:pathLst>
                          <a:path w="9948" h="10452">
                            <a:moveTo>
                              <a:pt x="9853" y="9532"/>
                            </a:moveTo>
                            <a:lnTo>
                              <a:pt x="5091" y="9723"/>
                            </a:lnTo>
                            <a:cubicBezTo>
                              <a:pt x="4329" y="9723"/>
                              <a:pt x="3471" y="9723"/>
                              <a:pt x="2709" y="9723"/>
                            </a:cubicBezTo>
                            <a:cubicBezTo>
                              <a:pt x="1947" y="9723"/>
                              <a:pt x="1185" y="9818"/>
                              <a:pt x="614" y="10199"/>
                            </a:cubicBezTo>
                            <a:lnTo>
                              <a:pt x="328" y="9723"/>
                            </a:lnTo>
                            <a:lnTo>
                              <a:pt x="2614" y="8199"/>
                            </a:lnTo>
                            <a:lnTo>
                              <a:pt x="2995" y="8770"/>
                            </a:lnTo>
                            <a:cubicBezTo>
                              <a:pt x="2805" y="8866"/>
                              <a:pt x="2614" y="8866"/>
                              <a:pt x="2424" y="8961"/>
                            </a:cubicBezTo>
                            <a:cubicBezTo>
                              <a:pt x="2233" y="8961"/>
                              <a:pt x="1947" y="9056"/>
                              <a:pt x="1757" y="8961"/>
                            </a:cubicBezTo>
                            <a:cubicBezTo>
                              <a:pt x="995" y="8866"/>
                              <a:pt x="709" y="8485"/>
                              <a:pt x="519" y="8104"/>
                            </a:cubicBezTo>
                            <a:cubicBezTo>
                              <a:pt x="138" y="7342"/>
                              <a:pt x="42" y="6580"/>
                              <a:pt x="42" y="5913"/>
                            </a:cubicBezTo>
                            <a:cubicBezTo>
                              <a:pt x="-53" y="5151"/>
                              <a:pt x="42" y="4484"/>
                              <a:pt x="42" y="3722"/>
                            </a:cubicBezTo>
                            <a:cubicBezTo>
                              <a:pt x="138" y="2960"/>
                              <a:pt x="42" y="2293"/>
                              <a:pt x="233" y="1531"/>
                            </a:cubicBezTo>
                            <a:cubicBezTo>
                              <a:pt x="423" y="769"/>
                              <a:pt x="1185" y="-88"/>
                              <a:pt x="2233" y="7"/>
                            </a:cubicBezTo>
                            <a:cubicBezTo>
                              <a:pt x="3281" y="103"/>
                              <a:pt x="3852" y="960"/>
                              <a:pt x="4043" y="1722"/>
                            </a:cubicBezTo>
                            <a:cubicBezTo>
                              <a:pt x="4424" y="3246"/>
                              <a:pt x="4138" y="4675"/>
                              <a:pt x="4233" y="6103"/>
                            </a:cubicBezTo>
                            <a:lnTo>
                              <a:pt x="3948" y="5818"/>
                            </a:lnTo>
                            <a:cubicBezTo>
                              <a:pt x="4710" y="5818"/>
                              <a:pt x="5472" y="5056"/>
                              <a:pt x="6234" y="4484"/>
                            </a:cubicBezTo>
                            <a:cubicBezTo>
                              <a:pt x="6615" y="4198"/>
                              <a:pt x="7091" y="3817"/>
                              <a:pt x="7567" y="3627"/>
                            </a:cubicBezTo>
                            <a:cubicBezTo>
                              <a:pt x="8139" y="3436"/>
                              <a:pt x="8805" y="3436"/>
                              <a:pt x="9282" y="3913"/>
                            </a:cubicBezTo>
                            <a:cubicBezTo>
                              <a:pt x="9472" y="4294"/>
                              <a:pt x="9282" y="4579"/>
                              <a:pt x="9186" y="4770"/>
                            </a:cubicBezTo>
                            <a:cubicBezTo>
                              <a:pt x="9091" y="4960"/>
                              <a:pt x="8901" y="5246"/>
                              <a:pt x="8805" y="5437"/>
                            </a:cubicBezTo>
                            <a:cubicBezTo>
                              <a:pt x="8520" y="5818"/>
                              <a:pt x="8424" y="6294"/>
                              <a:pt x="8520" y="6770"/>
                            </a:cubicBezTo>
                            <a:cubicBezTo>
                              <a:pt x="8615" y="7723"/>
                              <a:pt x="9472" y="8389"/>
                              <a:pt x="9948" y="9247"/>
                            </a:cubicBezTo>
                            <a:cubicBezTo>
                              <a:pt x="9472" y="8389"/>
                              <a:pt x="8520" y="7818"/>
                              <a:pt x="8329" y="6770"/>
                            </a:cubicBezTo>
                            <a:cubicBezTo>
                              <a:pt x="7948" y="5722"/>
                              <a:pt x="9091" y="4675"/>
                              <a:pt x="8901" y="4103"/>
                            </a:cubicBezTo>
                            <a:cubicBezTo>
                              <a:pt x="8710" y="3913"/>
                              <a:pt x="8139" y="3817"/>
                              <a:pt x="7758" y="4008"/>
                            </a:cubicBezTo>
                            <a:cubicBezTo>
                              <a:pt x="7377" y="4198"/>
                              <a:pt x="6996" y="4484"/>
                              <a:pt x="6615" y="4770"/>
                            </a:cubicBezTo>
                            <a:cubicBezTo>
                              <a:pt x="6234" y="5056"/>
                              <a:pt x="5853" y="5437"/>
                              <a:pt x="5472" y="5722"/>
                            </a:cubicBezTo>
                            <a:cubicBezTo>
                              <a:pt x="5091" y="6008"/>
                              <a:pt x="4519" y="6389"/>
                              <a:pt x="3852" y="6389"/>
                            </a:cubicBezTo>
                            <a:cubicBezTo>
                              <a:pt x="3662" y="6389"/>
                              <a:pt x="3567" y="6294"/>
                              <a:pt x="3567" y="6103"/>
                            </a:cubicBezTo>
                            <a:lnTo>
                              <a:pt x="3567" y="6103"/>
                            </a:lnTo>
                            <a:cubicBezTo>
                              <a:pt x="3471" y="4675"/>
                              <a:pt x="3757" y="3151"/>
                              <a:pt x="3376" y="1912"/>
                            </a:cubicBezTo>
                            <a:cubicBezTo>
                              <a:pt x="3186" y="1341"/>
                              <a:pt x="2709" y="769"/>
                              <a:pt x="2233" y="769"/>
                            </a:cubicBezTo>
                            <a:cubicBezTo>
                              <a:pt x="1757" y="769"/>
                              <a:pt x="1281" y="1246"/>
                              <a:pt x="1090" y="1817"/>
                            </a:cubicBezTo>
                            <a:cubicBezTo>
                              <a:pt x="900" y="2389"/>
                              <a:pt x="900" y="3151"/>
                              <a:pt x="900" y="3817"/>
                            </a:cubicBezTo>
                            <a:cubicBezTo>
                              <a:pt x="900" y="4484"/>
                              <a:pt x="804" y="5246"/>
                              <a:pt x="900" y="5913"/>
                            </a:cubicBezTo>
                            <a:cubicBezTo>
                              <a:pt x="900" y="6580"/>
                              <a:pt x="995" y="7342"/>
                              <a:pt x="1281" y="7913"/>
                            </a:cubicBezTo>
                            <a:cubicBezTo>
                              <a:pt x="1566" y="8485"/>
                              <a:pt x="2043" y="8580"/>
                              <a:pt x="2709" y="8294"/>
                            </a:cubicBezTo>
                            <a:lnTo>
                              <a:pt x="2709" y="8294"/>
                            </a:lnTo>
                            <a:cubicBezTo>
                              <a:pt x="2900" y="8199"/>
                              <a:pt x="3090" y="8294"/>
                              <a:pt x="3186" y="8485"/>
                            </a:cubicBezTo>
                            <a:cubicBezTo>
                              <a:pt x="3281" y="8675"/>
                              <a:pt x="3186" y="8770"/>
                              <a:pt x="3090" y="8866"/>
                            </a:cubicBezTo>
                            <a:lnTo>
                              <a:pt x="709" y="10390"/>
                            </a:lnTo>
                            <a:cubicBezTo>
                              <a:pt x="614" y="10485"/>
                              <a:pt x="423" y="10485"/>
                              <a:pt x="328" y="10294"/>
                            </a:cubicBezTo>
                            <a:cubicBezTo>
                              <a:pt x="233" y="10199"/>
                              <a:pt x="233" y="10009"/>
                              <a:pt x="423" y="9913"/>
                            </a:cubicBezTo>
                            <a:cubicBezTo>
                              <a:pt x="1185" y="9437"/>
                              <a:pt x="2138" y="9437"/>
                              <a:pt x="2900" y="9437"/>
                            </a:cubicBezTo>
                            <a:cubicBezTo>
                              <a:pt x="3757" y="9532"/>
                              <a:pt x="4519" y="9532"/>
                              <a:pt x="5281" y="9532"/>
                            </a:cubicBezTo>
                            <a:lnTo>
                              <a:pt x="9853" y="9532"/>
                            </a:ln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51" name="Freeform: Shape 850">
                        <a:extLst>
                          <a:ext uri="{FF2B5EF4-FFF2-40B4-BE49-F238E27FC236}">
                            <a16:creationId xmlns:a16="http://schemas.microsoft.com/office/drawing/2014/main" id="{CEB6E9F5-22C4-4A61-803C-659FDED805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8701" y="3124866"/>
                        <a:ext cx="11153" cy="11620"/>
                      </a:xfrm>
                      <a:custGeom>
                        <a:avLst/>
                        <a:gdLst>
                          <a:gd name="connsiteX0" fmla="*/ 1090 w 11153"/>
                          <a:gd name="connsiteY0" fmla="*/ 11621 h 11620"/>
                          <a:gd name="connsiteX1" fmla="*/ 900 w 11153"/>
                          <a:gd name="connsiteY1" fmla="*/ 11621 h 11620"/>
                          <a:gd name="connsiteX2" fmla="*/ 328 w 11153"/>
                          <a:gd name="connsiteY2" fmla="*/ 11240 h 11620"/>
                          <a:gd name="connsiteX3" fmla="*/ 519 w 11153"/>
                          <a:gd name="connsiteY3" fmla="*/ 10097 h 11620"/>
                          <a:gd name="connsiteX4" fmla="*/ 519 w 11153"/>
                          <a:gd name="connsiteY4" fmla="*/ 10097 h 11620"/>
                          <a:gd name="connsiteX5" fmla="*/ 519 w 11153"/>
                          <a:gd name="connsiteY5" fmla="*/ 10097 h 11620"/>
                          <a:gd name="connsiteX6" fmla="*/ 1090 w 11153"/>
                          <a:gd name="connsiteY6" fmla="*/ 9716 h 11620"/>
                          <a:gd name="connsiteX7" fmla="*/ 614 w 11153"/>
                          <a:gd name="connsiteY7" fmla="*/ 9144 h 11620"/>
                          <a:gd name="connsiteX8" fmla="*/ 42 w 11153"/>
                          <a:gd name="connsiteY8" fmla="*/ 6668 h 11620"/>
                          <a:gd name="connsiteX9" fmla="*/ 42 w 11153"/>
                          <a:gd name="connsiteY9" fmla="*/ 4382 h 11620"/>
                          <a:gd name="connsiteX10" fmla="*/ 42 w 11153"/>
                          <a:gd name="connsiteY10" fmla="*/ 3715 h 11620"/>
                          <a:gd name="connsiteX11" fmla="*/ 233 w 11153"/>
                          <a:gd name="connsiteY11" fmla="*/ 2000 h 11620"/>
                          <a:gd name="connsiteX12" fmla="*/ 2614 w 11153"/>
                          <a:gd name="connsiteY12" fmla="*/ 0 h 11620"/>
                          <a:gd name="connsiteX13" fmla="*/ 2805 w 11153"/>
                          <a:gd name="connsiteY13" fmla="*/ 0 h 11620"/>
                          <a:gd name="connsiteX14" fmla="*/ 5091 w 11153"/>
                          <a:gd name="connsiteY14" fmla="*/ 2096 h 11620"/>
                          <a:gd name="connsiteX15" fmla="*/ 5281 w 11153"/>
                          <a:gd name="connsiteY15" fmla="*/ 5143 h 11620"/>
                          <a:gd name="connsiteX16" fmla="*/ 5281 w 11153"/>
                          <a:gd name="connsiteY16" fmla="*/ 5334 h 11620"/>
                          <a:gd name="connsiteX17" fmla="*/ 5948 w 11153"/>
                          <a:gd name="connsiteY17" fmla="*/ 4858 h 11620"/>
                          <a:gd name="connsiteX18" fmla="*/ 6424 w 11153"/>
                          <a:gd name="connsiteY18" fmla="*/ 4477 h 11620"/>
                          <a:gd name="connsiteX19" fmla="*/ 7948 w 11153"/>
                          <a:gd name="connsiteY19" fmla="*/ 3620 h 11620"/>
                          <a:gd name="connsiteX20" fmla="*/ 10234 w 11153"/>
                          <a:gd name="connsiteY20" fmla="*/ 4096 h 11620"/>
                          <a:gd name="connsiteX21" fmla="*/ 10234 w 11153"/>
                          <a:gd name="connsiteY21" fmla="*/ 5525 h 11620"/>
                          <a:gd name="connsiteX22" fmla="*/ 9948 w 11153"/>
                          <a:gd name="connsiteY22" fmla="*/ 6001 h 11620"/>
                          <a:gd name="connsiteX23" fmla="*/ 9853 w 11153"/>
                          <a:gd name="connsiteY23" fmla="*/ 6191 h 11620"/>
                          <a:gd name="connsiteX24" fmla="*/ 9663 w 11153"/>
                          <a:gd name="connsiteY24" fmla="*/ 7144 h 11620"/>
                          <a:gd name="connsiteX25" fmla="*/ 10425 w 11153"/>
                          <a:gd name="connsiteY25" fmla="*/ 8477 h 11620"/>
                          <a:gd name="connsiteX26" fmla="*/ 11091 w 11153"/>
                          <a:gd name="connsiteY26" fmla="*/ 9430 h 11620"/>
                          <a:gd name="connsiteX27" fmla="*/ 10996 w 11153"/>
                          <a:gd name="connsiteY27" fmla="*/ 10001 h 11620"/>
                          <a:gd name="connsiteX28" fmla="*/ 10996 w 11153"/>
                          <a:gd name="connsiteY28" fmla="*/ 10097 h 11620"/>
                          <a:gd name="connsiteX29" fmla="*/ 10425 w 11153"/>
                          <a:gd name="connsiteY29" fmla="*/ 10668 h 11620"/>
                          <a:gd name="connsiteX30" fmla="*/ 5662 w 11153"/>
                          <a:gd name="connsiteY30" fmla="*/ 10859 h 11620"/>
                          <a:gd name="connsiteX31" fmla="*/ 3186 w 11153"/>
                          <a:gd name="connsiteY31" fmla="*/ 10859 h 11620"/>
                          <a:gd name="connsiteX32" fmla="*/ 1566 w 11153"/>
                          <a:gd name="connsiteY32" fmla="*/ 11144 h 11620"/>
                          <a:gd name="connsiteX33" fmla="*/ 1376 w 11153"/>
                          <a:gd name="connsiteY33" fmla="*/ 11335 h 11620"/>
                          <a:gd name="connsiteX34" fmla="*/ 1090 w 11153"/>
                          <a:gd name="connsiteY34" fmla="*/ 11621 h 11620"/>
                          <a:gd name="connsiteX35" fmla="*/ 4233 w 11153"/>
                          <a:gd name="connsiteY35" fmla="*/ 9525 h 11620"/>
                          <a:gd name="connsiteX36" fmla="*/ 5376 w 11153"/>
                          <a:gd name="connsiteY36" fmla="*/ 9525 h 11620"/>
                          <a:gd name="connsiteX37" fmla="*/ 9853 w 11153"/>
                          <a:gd name="connsiteY37" fmla="*/ 9716 h 11620"/>
                          <a:gd name="connsiteX38" fmla="*/ 9567 w 11153"/>
                          <a:gd name="connsiteY38" fmla="*/ 9335 h 11620"/>
                          <a:gd name="connsiteX39" fmla="*/ 8424 w 11153"/>
                          <a:gd name="connsiteY39" fmla="*/ 7525 h 11620"/>
                          <a:gd name="connsiteX40" fmla="*/ 8805 w 11153"/>
                          <a:gd name="connsiteY40" fmla="*/ 5429 h 11620"/>
                          <a:gd name="connsiteX41" fmla="*/ 8996 w 11153"/>
                          <a:gd name="connsiteY41" fmla="*/ 5048 h 11620"/>
                          <a:gd name="connsiteX42" fmla="*/ 8710 w 11153"/>
                          <a:gd name="connsiteY42" fmla="*/ 5048 h 11620"/>
                          <a:gd name="connsiteX43" fmla="*/ 7662 w 11153"/>
                          <a:gd name="connsiteY43" fmla="*/ 5715 h 11620"/>
                          <a:gd name="connsiteX44" fmla="*/ 7281 w 11153"/>
                          <a:gd name="connsiteY44" fmla="*/ 6001 h 11620"/>
                          <a:gd name="connsiteX45" fmla="*/ 6424 w 11153"/>
                          <a:gd name="connsiteY45" fmla="*/ 6668 h 11620"/>
                          <a:gd name="connsiteX46" fmla="*/ 4519 w 11153"/>
                          <a:gd name="connsiteY46" fmla="*/ 7429 h 11620"/>
                          <a:gd name="connsiteX47" fmla="*/ 4424 w 11153"/>
                          <a:gd name="connsiteY47" fmla="*/ 7429 h 11620"/>
                          <a:gd name="connsiteX48" fmla="*/ 3567 w 11153"/>
                          <a:gd name="connsiteY48" fmla="*/ 6668 h 11620"/>
                          <a:gd name="connsiteX49" fmla="*/ 3567 w 11153"/>
                          <a:gd name="connsiteY49" fmla="*/ 5048 h 11620"/>
                          <a:gd name="connsiteX50" fmla="*/ 3376 w 11153"/>
                          <a:gd name="connsiteY50" fmla="*/ 2572 h 11620"/>
                          <a:gd name="connsiteX51" fmla="*/ 2709 w 11153"/>
                          <a:gd name="connsiteY51" fmla="*/ 1810 h 11620"/>
                          <a:gd name="connsiteX52" fmla="*/ 2138 w 11153"/>
                          <a:gd name="connsiteY52" fmla="*/ 2477 h 11620"/>
                          <a:gd name="connsiteX53" fmla="*/ 1947 w 11153"/>
                          <a:gd name="connsiteY53" fmla="*/ 3810 h 11620"/>
                          <a:gd name="connsiteX54" fmla="*/ 1947 w 11153"/>
                          <a:gd name="connsiteY54" fmla="*/ 4382 h 11620"/>
                          <a:gd name="connsiteX55" fmla="*/ 1947 w 11153"/>
                          <a:gd name="connsiteY55" fmla="*/ 6382 h 11620"/>
                          <a:gd name="connsiteX56" fmla="*/ 2328 w 11153"/>
                          <a:gd name="connsiteY56" fmla="*/ 8096 h 11620"/>
                          <a:gd name="connsiteX57" fmla="*/ 2519 w 11153"/>
                          <a:gd name="connsiteY57" fmla="*/ 8287 h 11620"/>
                          <a:gd name="connsiteX58" fmla="*/ 2995 w 11153"/>
                          <a:gd name="connsiteY58" fmla="*/ 8192 h 11620"/>
                          <a:gd name="connsiteX59" fmla="*/ 3757 w 11153"/>
                          <a:gd name="connsiteY59" fmla="*/ 8192 h 11620"/>
                          <a:gd name="connsiteX60" fmla="*/ 4233 w 11153"/>
                          <a:gd name="connsiteY60" fmla="*/ 8858 h 11620"/>
                          <a:gd name="connsiteX61" fmla="*/ 4233 w 11153"/>
                          <a:gd name="connsiteY61" fmla="*/ 9525 h 1162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</a:cxnLst>
                        <a:rect l="l" t="t" r="r" b="b"/>
                        <a:pathLst>
                          <a:path w="11153" h="11620">
                            <a:moveTo>
                              <a:pt x="1090" y="11621"/>
                            </a:moveTo>
                            <a:cubicBezTo>
                              <a:pt x="995" y="11621"/>
                              <a:pt x="995" y="11621"/>
                              <a:pt x="900" y="11621"/>
                            </a:cubicBezTo>
                            <a:cubicBezTo>
                              <a:pt x="709" y="11621"/>
                              <a:pt x="519" y="11430"/>
                              <a:pt x="328" y="11240"/>
                            </a:cubicBezTo>
                            <a:cubicBezTo>
                              <a:pt x="42" y="10859"/>
                              <a:pt x="233" y="10382"/>
                              <a:pt x="519" y="10097"/>
                            </a:cubicBezTo>
                            <a:cubicBezTo>
                              <a:pt x="519" y="10097"/>
                              <a:pt x="519" y="10097"/>
                              <a:pt x="519" y="10097"/>
                            </a:cubicBezTo>
                            <a:cubicBezTo>
                              <a:pt x="519" y="10097"/>
                              <a:pt x="519" y="10097"/>
                              <a:pt x="519" y="10097"/>
                            </a:cubicBezTo>
                            <a:lnTo>
                              <a:pt x="1090" y="9716"/>
                            </a:lnTo>
                            <a:cubicBezTo>
                              <a:pt x="900" y="9525"/>
                              <a:pt x="709" y="9239"/>
                              <a:pt x="614" y="9144"/>
                            </a:cubicBezTo>
                            <a:cubicBezTo>
                              <a:pt x="233" y="8287"/>
                              <a:pt x="138" y="7525"/>
                              <a:pt x="42" y="6668"/>
                            </a:cubicBezTo>
                            <a:cubicBezTo>
                              <a:pt x="-53" y="5906"/>
                              <a:pt x="42" y="5143"/>
                              <a:pt x="42" y="4382"/>
                            </a:cubicBezTo>
                            <a:cubicBezTo>
                              <a:pt x="42" y="4191"/>
                              <a:pt x="42" y="4001"/>
                              <a:pt x="42" y="3715"/>
                            </a:cubicBezTo>
                            <a:cubicBezTo>
                              <a:pt x="42" y="3143"/>
                              <a:pt x="42" y="2667"/>
                              <a:pt x="233" y="2000"/>
                            </a:cubicBezTo>
                            <a:cubicBezTo>
                              <a:pt x="519" y="1048"/>
                              <a:pt x="1376" y="0"/>
                              <a:pt x="2614" y="0"/>
                            </a:cubicBezTo>
                            <a:cubicBezTo>
                              <a:pt x="2709" y="0"/>
                              <a:pt x="2709" y="0"/>
                              <a:pt x="2805" y="0"/>
                            </a:cubicBezTo>
                            <a:cubicBezTo>
                              <a:pt x="3948" y="95"/>
                              <a:pt x="4805" y="857"/>
                              <a:pt x="5091" y="2096"/>
                            </a:cubicBezTo>
                            <a:cubicBezTo>
                              <a:pt x="5376" y="3143"/>
                              <a:pt x="5376" y="4191"/>
                              <a:pt x="5281" y="5143"/>
                            </a:cubicBezTo>
                            <a:cubicBezTo>
                              <a:pt x="5281" y="5239"/>
                              <a:pt x="5281" y="5334"/>
                              <a:pt x="5281" y="5334"/>
                            </a:cubicBezTo>
                            <a:cubicBezTo>
                              <a:pt x="5472" y="5143"/>
                              <a:pt x="5757" y="5048"/>
                              <a:pt x="5948" y="4858"/>
                            </a:cubicBezTo>
                            <a:cubicBezTo>
                              <a:pt x="6138" y="4763"/>
                              <a:pt x="6234" y="4572"/>
                              <a:pt x="6424" y="4477"/>
                            </a:cubicBezTo>
                            <a:cubicBezTo>
                              <a:pt x="6805" y="4191"/>
                              <a:pt x="7281" y="3810"/>
                              <a:pt x="7948" y="3620"/>
                            </a:cubicBezTo>
                            <a:cubicBezTo>
                              <a:pt x="8901" y="3334"/>
                              <a:pt x="9663" y="3524"/>
                              <a:pt x="10234" y="4096"/>
                            </a:cubicBezTo>
                            <a:cubicBezTo>
                              <a:pt x="10615" y="4763"/>
                              <a:pt x="10425" y="5334"/>
                              <a:pt x="10234" y="5525"/>
                            </a:cubicBezTo>
                            <a:cubicBezTo>
                              <a:pt x="10139" y="5715"/>
                              <a:pt x="10044" y="5810"/>
                              <a:pt x="9948" y="6001"/>
                            </a:cubicBezTo>
                            <a:lnTo>
                              <a:pt x="9853" y="6191"/>
                            </a:lnTo>
                            <a:cubicBezTo>
                              <a:pt x="9663" y="6572"/>
                              <a:pt x="9567" y="6858"/>
                              <a:pt x="9663" y="7144"/>
                            </a:cubicBezTo>
                            <a:cubicBezTo>
                              <a:pt x="9758" y="7620"/>
                              <a:pt x="10044" y="8096"/>
                              <a:pt x="10425" y="8477"/>
                            </a:cubicBezTo>
                            <a:cubicBezTo>
                              <a:pt x="10615" y="8763"/>
                              <a:pt x="10901" y="9144"/>
                              <a:pt x="11091" y="9430"/>
                            </a:cubicBezTo>
                            <a:cubicBezTo>
                              <a:pt x="11187" y="9620"/>
                              <a:pt x="11187" y="9811"/>
                              <a:pt x="10996" y="10001"/>
                            </a:cubicBezTo>
                            <a:cubicBezTo>
                              <a:pt x="10996" y="10001"/>
                              <a:pt x="10996" y="10097"/>
                              <a:pt x="10996" y="10097"/>
                            </a:cubicBezTo>
                            <a:cubicBezTo>
                              <a:pt x="10996" y="10382"/>
                              <a:pt x="10710" y="10573"/>
                              <a:pt x="10425" y="10668"/>
                            </a:cubicBezTo>
                            <a:lnTo>
                              <a:pt x="5662" y="10859"/>
                            </a:lnTo>
                            <a:cubicBezTo>
                              <a:pt x="4900" y="10859"/>
                              <a:pt x="4043" y="10859"/>
                              <a:pt x="3186" y="10859"/>
                            </a:cubicBezTo>
                            <a:cubicBezTo>
                              <a:pt x="2709" y="10859"/>
                              <a:pt x="2043" y="10859"/>
                              <a:pt x="1566" y="11144"/>
                            </a:cubicBezTo>
                            <a:lnTo>
                              <a:pt x="1376" y="11335"/>
                            </a:lnTo>
                            <a:cubicBezTo>
                              <a:pt x="1376" y="11525"/>
                              <a:pt x="1185" y="11621"/>
                              <a:pt x="1090" y="11621"/>
                            </a:cubicBezTo>
                            <a:close/>
                            <a:moveTo>
                              <a:pt x="4233" y="9525"/>
                            </a:moveTo>
                            <a:cubicBezTo>
                              <a:pt x="4614" y="9525"/>
                              <a:pt x="4995" y="9525"/>
                              <a:pt x="5376" y="9525"/>
                            </a:cubicBezTo>
                            <a:lnTo>
                              <a:pt x="9853" y="9716"/>
                            </a:lnTo>
                            <a:cubicBezTo>
                              <a:pt x="9758" y="9620"/>
                              <a:pt x="9663" y="9430"/>
                              <a:pt x="9567" y="9335"/>
                            </a:cubicBezTo>
                            <a:cubicBezTo>
                              <a:pt x="9091" y="8858"/>
                              <a:pt x="8615" y="8287"/>
                              <a:pt x="8424" y="7525"/>
                            </a:cubicBezTo>
                            <a:cubicBezTo>
                              <a:pt x="8139" y="6763"/>
                              <a:pt x="8520" y="6001"/>
                              <a:pt x="8805" y="5429"/>
                            </a:cubicBezTo>
                            <a:cubicBezTo>
                              <a:pt x="8901" y="5334"/>
                              <a:pt x="8901" y="5143"/>
                              <a:pt x="8996" y="5048"/>
                            </a:cubicBezTo>
                            <a:cubicBezTo>
                              <a:pt x="8901" y="5048"/>
                              <a:pt x="8805" y="5048"/>
                              <a:pt x="8710" y="5048"/>
                            </a:cubicBezTo>
                            <a:cubicBezTo>
                              <a:pt x="8329" y="5239"/>
                              <a:pt x="7948" y="5525"/>
                              <a:pt x="7662" y="5715"/>
                            </a:cubicBezTo>
                            <a:lnTo>
                              <a:pt x="7281" y="6001"/>
                            </a:lnTo>
                            <a:cubicBezTo>
                              <a:pt x="6996" y="6191"/>
                              <a:pt x="6710" y="6477"/>
                              <a:pt x="6424" y="6668"/>
                            </a:cubicBezTo>
                            <a:cubicBezTo>
                              <a:pt x="6043" y="6953"/>
                              <a:pt x="5376" y="7429"/>
                              <a:pt x="4519" y="7429"/>
                            </a:cubicBezTo>
                            <a:cubicBezTo>
                              <a:pt x="4519" y="7429"/>
                              <a:pt x="4519" y="7429"/>
                              <a:pt x="4424" y="7429"/>
                            </a:cubicBezTo>
                            <a:cubicBezTo>
                              <a:pt x="3948" y="7429"/>
                              <a:pt x="3567" y="7049"/>
                              <a:pt x="3567" y="6668"/>
                            </a:cubicBezTo>
                            <a:cubicBezTo>
                              <a:pt x="3567" y="6096"/>
                              <a:pt x="3567" y="5525"/>
                              <a:pt x="3567" y="5048"/>
                            </a:cubicBezTo>
                            <a:cubicBezTo>
                              <a:pt x="3567" y="4191"/>
                              <a:pt x="3567" y="3334"/>
                              <a:pt x="3376" y="2572"/>
                            </a:cubicBezTo>
                            <a:cubicBezTo>
                              <a:pt x="3281" y="2096"/>
                              <a:pt x="2805" y="1810"/>
                              <a:pt x="2709" y="1810"/>
                            </a:cubicBezTo>
                            <a:cubicBezTo>
                              <a:pt x="2519" y="1810"/>
                              <a:pt x="2233" y="2096"/>
                              <a:pt x="2138" y="2477"/>
                            </a:cubicBezTo>
                            <a:cubicBezTo>
                              <a:pt x="2043" y="2857"/>
                              <a:pt x="1947" y="3334"/>
                              <a:pt x="1947" y="3810"/>
                            </a:cubicBezTo>
                            <a:cubicBezTo>
                              <a:pt x="1947" y="4001"/>
                              <a:pt x="1947" y="4191"/>
                              <a:pt x="1947" y="4382"/>
                            </a:cubicBezTo>
                            <a:cubicBezTo>
                              <a:pt x="1947" y="5143"/>
                              <a:pt x="1852" y="5810"/>
                              <a:pt x="1947" y="6382"/>
                            </a:cubicBezTo>
                            <a:cubicBezTo>
                              <a:pt x="1947" y="6953"/>
                              <a:pt x="2043" y="7620"/>
                              <a:pt x="2328" y="8096"/>
                            </a:cubicBezTo>
                            <a:cubicBezTo>
                              <a:pt x="2328" y="8192"/>
                              <a:pt x="2424" y="8287"/>
                              <a:pt x="2519" y="8287"/>
                            </a:cubicBezTo>
                            <a:cubicBezTo>
                              <a:pt x="2614" y="8287"/>
                              <a:pt x="2805" y="8287"/>
                              <a:pt x="2995" y="8192"/>
                            </a:cubicBezTo>
                            <a:cubicBezTo>
                              <a:pt x="3281" y="8096"/>
                              <a:pt x="3471" y="8096"/>
                              <a:pt x="3757" y="8192"/>
                            </a:cubicBezTo>
                            <a:cubicBezTo>
                              <a:pt x="3948" y="8477"/>
                              <a:pt x="4138" y="8668"/>
                              <a:pt x="4233" y="8858"/>
                            </a:cubicBezTo>
                            <a:cubicBezTo>
                              <a:pt x="4329" y="9049"/>
                              <a:pt x="4329" y="9335"/>
                              <a:pt x="4233" y="952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41" name="Graphic 1">
                      <a:extLst>
                        <a:ext uri="{FF2B5EF4-FFF2-40B4-BE49-F238E27FC236}">
                          <a16:creationId xmlns:a16="http://schemas.microsoft.com/office/drawing/2014/main" id="{E903AF23-0383-4B3C-BC0C-F85160F8B1A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9887" y="3123184"/>
                      <a:ext cx="4695" cy="3396"/>
                      <a:chOff x="5959887" y="3123184"/>
                      <a:chExt cx="4695" cy="3396"/>
                    </a:xfrm>
                    <a:solidFill>
                      <a:srgbClr val="3F1900"/>
                    </a:solidFill>
                  </p:grpSpPr>
                  <p:sp>
                    <p:nvSpPr>
                      <p:cNvPr id="848" name="Freeform: Shape 847">
                        <a:extLst>
                          <a:ext uri="{FF2B5EF4-FFF2-40B4-BE49-F238E27FC236}">
                            <a16:creationId xmlns:a16="http://schemas.microsoft.com/office/drawing/2014/main" id="{73E8371D-2D35-4DAF-940C-18C201BAE0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458" y="3123723"/>
                        <a:ext cx="3534" cy="2286"/>
                      </a:xfrm>
                      <a:custGeom>
                        <a:avLst/>
                        <a:gdLst>
                          <a:gd name="connsiteX0" fmla="*/ 667 w 3534"/>
                          <a:gd name="connsiteY0" fmla="*/ 0 h 2286"/>
                          <a:gd name="connsiteX1" fmla="*/ 667 w 3534"/>
                          <a:gd name="connsiteY1" fmla="*/ 1143 h 2286"/>
                          <a:gd name="connsiteX2" fmla="*/ 1333 w 3534"/>
                          <a:gd name="connsiteY2" fmla="*/ 1524 h 2286"/>
                          <a:gd name="connsiteX3" fmla="*/ 2476 w 3534"/>
                          <a:gd name="connsiteY3" fmla="*/ 1429 h 2286"/>
                          <a:gd name="connsiteX4" fmla="*/ 3524 w 3534"/>
                          <a:gd name="connsiteY4" fmla="*/ 952 h 2286"/>
                          <a:gd name="connsiteX5" fmla="*/ 2667 w 3534"/>
                          <a:gd name="connsiteY5" fmla="*/ 2000 h 2286"/>
                          <a:gd name="connsiteX6" fmla="*/ 1238 w 3534"/>
                          <a:gd name="connsiteY6" fmla="*/ 2286 h 2286"/>
                          <a:gd name="connsiteX7" fmla="*/ 476 w 3534"/>
                          <a:gd name="connsiteY7" fmla="*/ 2000 h 2286"/>
                          <a:gd name="connsiteX8" fmla="*/ 0 w 3534"/>
                          <a:gd name="connsiteY8" fmla="*/ 1238 h 2286"/>
                          <a:gd name="connsiteX9" fmla="*/ 667 w 3534"/>
                          <a:gd name="connsiteY9" fmla="*/ 0 h 22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3534" h="2286">
                            <a:moveTo>
                              <a:pt x="667" y="0"/>
                            </a:moveTo>
                            <a:cubicBezTo>
                              <a:pt x="667" y="476"/>
                              <a:pt x="476" y="857"/>
                              <a:pt x="667" y="1143"/>
                            </a:cubicBezTo>
                            <a:cubicBezTo>
                              <a:pt x="762" y="1429"/>
                              <a:pt x="1048" y="1429"/>
                              <a:pt x="1333" y="1524"/>
                            </a:cubicBezTo>
                            <a:cubicBezTo>
                              <a:pt x="1715" y="1524"/>
                              <a:pt x="2096" y="1524"/>
                              <a:pt x="2476" y="1429"/>
                            </a:cubicBezTo>
                            <a:cubicBezTo>
                              <a:pt x="2857" y="1333"/>
                              <a:pt x="3334" y="1333"/>
                              <a:pt x="3524" y="952"/>
                            </a:cubicBezTo>
                            <a:cubicBezTo>
                              <a:pt x="3620" y="1429"/>
                              <a:pt x="3048" y="1810"/>
                              <a:pt x="2667" y="2000"/>
                            </a:cubicBezTo>
                            <a:cubicBezTo>
                              <a:pt x="2191" y="2191"/>
                              <a:pt x="1715" y="2286"/>
                              <a:pt x="1238" y="2286"/>
                            </a:cubicBezTo>
                            <a:cubicBezTo>
                              <a:pt x="952" y="2286"/>
                              <a:pt x="667" y="2191"/>
                              <a:pt x="476" y="2000"/>
                            </a:cubicBezTo>
                            <a:cubicBezTo>
                              <a:pt x="191" y="1810"/>
                              <a:pt x="0" y="1524"/>
                              <a:pt x="0" y="1238"/>
                            </a:cubicBezTo>
                            <a:cubicBezTo>
                              <a:pt x="0" y="667"/>
                              <a:pt x="286" y="286"/>
                              <a:pt x="667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49" name="Freeform: Shape 848">
                        <a:extLst>
                          <a:ext uri="{FF2B5EF4-FFF2-40B4-BE49-F238E27FC236}">
                            <a16:creationId xmlns:a16="http://schemas.microsoft.com/office/drawing/2014/main" id="{8AFF3250-2F50-4F12-BF3D-25C3A484553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9887" y="3123184"/>
                        <a:ext cx="4695" cy="3396"/>
                      </a:xfrm>
                      <a:custGeom>
                        <a:avLst/>
                        <a:gdLst>
                          <a:gd name="connsiteX0" fmla="*/ 2000 w 4695"/>
                          <a:gd name="connsiteY0" fmla="*/ 3396 h 3396"/>
                          <a:gd name="connsiteX1" fmla="*/ 1715 w 4695"/>
                          <a:gd name="connsiteY1" fmla="*/ 3396 h 3396"/>
                          <a:gd name="connsiteX2" fmla="*/ 667 w 4695"/>
                          <a:gd name="connsiteY2" fmla="*/ 3015 h 3396"/>
                          <a:gd name="connsiteX3" fmla="*/ 0 w 4695"/>
                          <a:gd name="connsiteY3" fmla="*/ 1777 h 3396"/>
                          <a:gd name="connsiteX4" fmla="*/ 857 w 4695"/>
                          <a:gd name="connsiteY4" fmla="*/ 158 h 3396"/>
                          <a:gd name="connsiteX5" fmla="*/ 1524 w 4695"/>
                          <a:gd name="connsiteY5" fmla="*/ 63 h 3396"/>
                          <a:gd name="connsiteX6" fmla="*/ 1810 w 4695"/>
                          <a:gd name="connsiteY6" fmla="*/ 634 h 3396"/>
                          <a:gd name="connsiteX7" fmla="*/ 1810 w 4695"/>
                          <a:gd name="connsiteY7" fmla="*/ 1015 h 3396"/>
                          <a:gd name="connsiteX8" fmla="*/ 1810 w 4695"/>
                          <a:gd name="connsiteY8" fmla="*/ 1491 h 3396"/>
                          <a:gd name="connsiteX9" fmla="*/ 1810 w 4695"/>
                          <a:gd name="connsiteY9" fmla="*/ 1491 h 3396"/>
                          <a:gd name="connsiteX10" fmla="*/ 2096 w 4695"/>
                          <a:gd name="connsiteY10" fmla="*/ 1491 h 3396"/>
                          <a:gd name="connsiteX11" fmla="*/ 3143 w 4695"/>
                          <a:gd name="connsiteY11" fmla="*/ 1396 h 3396"/>
                          <a:gd name="connsiteX12" fmla="*/ 3239 w 4695"/>
                          <a:gd name="connsiteY12" fmla="*/ 1396 h 3396"/>
                          <a:gd name="connsiteX13" fmla="*/ 3810 w 4695"/>
                          <a:gd name="connsiteY13" fmla="*/ 1110 h 3396"/>
                          <a:gd name="connsiteX14" fmla="*/ 4191 w 4695"/>
                          <a:gd name="connsiteY14" fmla="*/ 1015 h 3396"/>
                          <a:gd name="connsiteX15" fmla="*/ 4667 w 4695"/>
                          <a:gd name="connsiteY15" fmla="*/ 1491 h 3396"/>
                          <a:gd name="connsiteX16" fmla="*/ 3524 w 4695"/>
                          <a:gd name="connsiteY16" fmla="*/ 3111 h 3396"/>
                          <a:gd name="connsiteX17" fmla="*/ 2000 w 4695"/>
                          <a:gd name="connsiteY17" fmla="*/ 3396 h 3396"/>
                          <a:gd name="connsiteX18" fmla="*/ 1715 w 4695"/>
                          <a:gd name="connsiteY18" fmla="*/ 1491 h 3396"/>
                          <a:gd name="connsiteX19" fmla="*/ 1715 w 4695"/>
                          <a:gd name="connsiteY19" fmla="*/ 1491 h 3396"/>
                          <a:gd name="connsiteX20" fmla="*/ 1715 w 4695"/>
                          <a:gd name="connsiteY20" fmla="*/ 1491 h 33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</a:cxnLst>
                        <a:rect l="l" t="t" r="r" b="b"/>
                        <a:pathLst>
                          <a:path w="4695" h="3396">
                            <a:moveTo>
                              <a:pt x="2000" y="3396"/>
                            </a:moveTo>
                            <a:cubicBezTo>
                              <a:pt x="1905" y="3396"/>
                              <a:pt x="1810" y="3396"/>
                              <a:pt x="1715" y="3396"/>
                            </a:cubicBezTo>
                            <a:cubicBezTo>
                              <a:pt x="1238" y="3396"/>
                              <a:pt x="953" y="3206"/>
                              <a:pt x="667" y="3015"/>
                            </a:cubicBezTo>
                            <a:cubicBezTo>
                              <a:pt x="286" y="2730"/>
                              <a:pt x="0" y="2253"/>
                              <a:pt x="0" y="1777"/>
                            </a:cubicBezTo>
                            <a:cubicBezTo>
                              <a:pt x="0" y="920"/>
                              <a:pt x="476" y="444"/>
                              <a:pt x="857" y="158"/>
                            </a:cubicBezTo>
                            <a:cubicBezTo>
                              <a:pt x="1048" y="-33"/>
                              <a:pt x="1238" y="-33"/>
                              <a:pt x="1524" y="63"/>
                            </a:cubicBezTo>
                            <a:cubicBezTo>
                              <a:pt x="1715" y="158"/>
                              <a:pt x="1905" y="348"/>
                              <a:pt x="1810" y="634"/>
                            </a:cubicBezTo>
                            <a:cubicBezTo>
                              <a:pt x="1810" y="729"/>
                              <a:pt x="1810" y="920"/>
                              <a:pt x="1810" y="1015"/>
                            </a:cubicBezTo>
                            <a:cubicBezTo>
                              <a:pt x="1810" y="1206"/>
                              <a:pt x="1715" y="1491"/>
                              <a:pt x="1810" y="1491"/>
                            </a:cubicBezTo>
                            <a:lnTo>
                              <a:pt x="1810" y="1491"/>
                            </a:lnTo>
                            <a:cubicBezTo>
                              <a:pt x="1810" y="1491"/>
                              <a:pt x="1905" y="1491"/>
                              <a:pt x="2096" y="1491"/>
                            </a:cubicBezTo>
                            <a:cubicBezTo>
                              <a:pt x="2381" y="1491"/>
                              <a:pt x="2762" y="1491"/>
                              <a:pt x="3143" y="1396"/>
                            </a:cubicBezTo>
                            <a:lnTo>
                              <a:pt x="3239" y="1396"/>
                            </a:lnTo>
                            <a:cubicBezTo>
                              <a:pt x="3524" y="1301"/>
                              <a:pt x="3715" y="1301"/>
                              <a:pt x="3810" y="1110"/>
                            </a:cubicBezTo>
                            <a:cubicBezTo>
                              <a:pt x="3715" y="1015"/>
                              <a:pt x="4001" y="920"/>
                              <a:pt x="4191" y="1015"/>
                            </a:cubicBezTo>
                            <a:cubicBezTo>
                              <a:pt x="4381" y="1015"/>
                              <a:pt x="4572" y="1206"/>
                              <a:pt x="4667" y="1491"/>
                            </a:cubicBezTo>
                            <a:cubicBezTo>
                              <a:pt x="4763" y="1872"/>
                              <a:pt x="4667" y="2539"/>
                              <a:pt x="3524" y="3111"/>
                            </a:cubicBezTo>
                            <a:cubicBezTo>
                              <a:pt x="3048" y="3301"/>
                              <a:pt x="2572" y="3396"/>
                              <a:pt x="2000" y="3396"/>
                            </a:cubicBezTo>
                            <a:close/>
                            <a:moveTo>
                              <a:pt x="1715" y="1491"/>
                            </a:moveTo>
                            <a:lnTo>
                              <a:pt x="1715" y="1491"/>
                            </a:lnTo>
                            <a:lnTo>
                              <a:pt x="1715" y="1491"/>
                            </a:ln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42" name="Graphic 1">
                      <a:extLst>
                        <a:ext uri="{FF2B5EF4-FFF2-40B4-BE49-F238E27FC236}">
                          <a16:creationId xmlns:a16="http://schemas.microsoft.com/office/drawing/2014/main" id="{6F958C64-D3DC-41E9-A191-7F59B0E1A1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0897" y="3122636"/>
                      <a:ext cx="3371" cy="2706"/>
                      <a:chOff x="5960897" y="3122636"/>
                      <a:chExt cx="3371" cy="2706"/>
                    </a:xfrm>
                    <a:solidFill>
                      <a:srgbClr val="3F1900"/>
                    </a:solidFill>
                  </p:grpSpPr>
                  <p:sp>
                    <p:nvSpPr>
                      <p:cNvPr id="846" name="Freeform: Shape 845">
                        <a:extLst>
                          <a:ext uri="{FF2B5EF4-FFF2-40B4-BE49-F238E27FC236}">
                            <a16:creationId xmlns:a16="http://schemas.microsoft.com/office/drawing/2014/main" id="{25CD941F-B0D8-45AC-A492-B495E934CB7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1469" y="3123271"/>
                        <a:ext cx="2418" cy="1595"/>
                      </a:xfrm>
                      <a:custGeom>
                        <a:avLst/>
                        <a:gdLst>
                          <a:gd name="connsiteX0" fmla="*/ 37 w 2418"/>
                          <a:gd name="connsiteY0" fmla="*/ 1595 h 1595"/>
                          <a:gd name="connsiteX1" fmla="*/ 228 w 2418"/>
                          <a:gd name="connsiteY1" fmla="*/ 738 h 1595"/>
                          <a:gd name="connsiteX2" fmla="*/ 990 w 2418"/>
                          <a:gd name="connsiteY2" fmla="*/ 71 h 1595"/>
                          <a:gd name="connsiteX3" fmla="*/ 1657 w 2418"/>
                          <a:gd name="connsiteY3" fmla="*/ 71 h 1595"/>
                          <a:gd name="connsiteX4" fmla="*/ 2133 w 2418"/>
                          <a:gd name="connsiteY4" fmla="*/ 357 h 1595"/>
                          <a:gd name="connsiteX5" fmla="*/ 2419 w 2418"/>
                          <a:gd name="connsiteY5" fmla="*/ 833 h 1595"/>
                          <a:gd name="connsiteX6" fmla="*/ 2133 w 2418"/>
                          <a:gd name="connsiteY6" fmla="*/ 1310 h 1595"/>
                          <a:gd name="connsiteX7" fmla="*/ 2038 w 2418"/>
                          <a:gd name="connsiteY7" fmla="*/ 1024 h 1595"/>
                          <a:gd name="connsiteX8" fmla="*/ 1752 w 2418"/>
                          <a:gd name="connsiteY8" fmla="*/ 929 h 1595"/>
                          <a:gd name="connsiteX9" fmla="*/ 1276 w 2418"/>
                          <a:gd name="connsiteY9" fmla="*/ 929 h 1595"/>
                          <a:gd name="connsiteX10" fmla="*/ 37 w 2418"/>
                          <a:gd name="connsiteY10" fmla="*/ 1595 h 159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2418" h="1595">
                            <a:moveTo>
                              <a:pt x="37" y="1595"/>
                            </a:moveTo>
                            <a:cubicBezTo>
                              <a:pt x="-58" y="1310"/>
                              <a:pt x="37" y="1024"/>
                              <a:pt x="228" y="738"/>
                            </a:cubicBezTo>
                            <a:cubicBezTo>
                              <a:pt x="323" y="452"/>
                              <a:pt x="609" y="262"/>
                              <a:pt x="990" y="71"/>
                            </a:cubicBezTo>
                            <a:cubicBezTo>
                              <a:pt x="1180" y="-24"/>
                              <a:pt x="1371" y="-24"/>
                              <a:pt x="1657" y="71"/>
                            </a:cubicBezTo>
                            <a:cubicBezTo>
                              <a:pt x="1847" y="167"/>
                              <a:pt x="2038" y="167"/>
                              <a:pt x="2133" y="357"/>
                            </a:cubicBezTo>
                            <a:cubicBezTo>
                              <a:pt x="2228" y="452"/>
                              <a:pt x="2323" y="643"/>
                              <a:pt x="2419" y="833"/>
                            </a:cubicBezTo>
                            <a:cubicBezTo>
                              <a:pt x="2419" y="1024"/>
                              <a:pt x="2323" y="1214"/>
                              <a:pt x="2133" y="1310"/>
                            </a:cubicBezTo>
                            <a:cubicBezTo>
                              <a:pt x="2133" y="1119"/>
                              <a:pt x="2133" y="1024"/>
                              <a:pt x="2038" y="1024"/>
                            </a:cubicBezTo>
                            <a:cubicBezTo>
                              <a:pt x="1942" y="929"/>
                              <a:pt x="1847" y="929"/>
                              <a:pt x="1752" y="929"/>
                            </a:cubicBezTo>
                            <a:cubicBezTo>
                              <a:pt x="1561" y="833"/>
                              <a:pt x="1466" y="833"/>
                              <a:pt x="1276" y="929"/>
                            </a:cubicBezTo>
                            <a:cubicBezTo>
                              <a:pt x="895" y="929"/>
                              <a:pt x="514" y="1214"/>
                              <a:pt x="37" y="159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47" name="Freeform: Shape 846">
                        <a:extLst>
                          <a:ext uri="{FF2B5EF4-FFF2-40B4-BE49-F238E27FC236}">
                            <a16:creationId xmlns:a16="http://schemas.microsoft.com/office/drawing/2014/main" id="{9D760D1B-0E67-4687-AAB1-4571AA3C32A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0897" y="3122636"/>
                        <a:ext cx="3371" cy="2706"/>
                      </a:xfrm>
                      <a:custGeom>
                        <a:avLst/>
                        <a:gdLst>
                          <a:gd name="connsiteX0" fmla="*/ 609 w 3371"/>
                          <a:gd name="connsiteY0" fmla="*/ 2706 h 2706"/>
                          <a:gd name="connsiteX1" fmla="*/ 418 w 3371"/>
                          <a:gd name="connsiteY1" fmla="*/ 2706 h 2706"/>
                          <a:gd name="connsiteX2" fmla="*/ 37 w 3371"/>
                          <a:gd name="connsiteY2" fmla="*/ 2325 h 2706"/>
                          <a:gd name="connsiteX3" fmla="*/ 228 w 3371"/>
                          <a:gd name="connsiteY3" fmla="*/ 1087 h 2706"/>
                          <a:gd name="connsiteX4" fmla="*/ 1180 w 3371"/>
                          <a:gd name="connsiteY4" fmla="*/ 135 h 2706"/>
                          <a:gd name="connsiteX5" fmla="*/ 2228 w 3371"/>
                          <a:gd name="connsiteY5" fmla="*/ 39 h 2706"/>
                          <a:gd name="connsiteX6" fmla="*/ 2990 w 3371"/>
                          <a:gd name="connsiteY6" fmla="*/ 516 h 2706"/>
                          <a:gd name="connsiteX7" fmla="*/ 3371 w 3371"/>
                          <a:gd name="connsiteY7" fmla="*/ 1278 h 2706"/>
                          <a:gd name="connsiteX8" fmla="*/ 3181 w 3371"/>
                          <a:gd name="connsiteY8" fmla="*/ 2040 h 2706"/>
                          <a:gd name="connsiteX9" fmla="*/ 2609 w 3371"/>
                          <a:gd name="connsiteY9" fmla="*/ 2325 h 2706"/>
                          <a:gd name="connsiteX10" fmla="*/ 2133 w 3371"/>
                          <a:gd name="connsiteY10" fmla="*/ 2135 h 2706"/>
                          <a:gd name="connsiteX11" fmla="*/ 2038 w 3371"/>
                          <a:gd name="connsiteY11" fmla="*/ 1944 h 2706"/>
                          <a:gd name="connsiteX12" fmla="*/ 1942 w 3371"/>
                          <a:gd name="connsiteY12" fmla="*/ 1944 h 2706"/>
                          <a:gd name="connsiteX13" fmla="*/ 895 w 3371"/>
                          <a:gd name="connsiteY13" fmla="*/ 2706 h 2706"/>
                          <a:gd name="connsiteX14" fmla="*/ 609 w 3371"/>
                          <a:gd name="connsiteY14" fmla="*/ 2706 h 2706"/>
                          <a:gd name="connsiteX15" fmla="*/ 2133 w 3371"/>
                          <a:gd name="connsiteY15" fmla="*/ 1849 h 2706"/>
                          <a:gd name="connsiteX16" fmla="*/ 2323 w 3371"/>
                          <a:gd name="connsiteY16" fmla="*/ 1944 h 2706"/>
                          <a:gd name="connsiteX17" fmla="*/ 2323 w 3371"/>
                          <a:gd name="connsiteY17" fmla="*/ 1373 h 2706"/>
                          <a:gd name="connsiteX18" fmla="*/ 2133 w 3371"/>
                          <a:gd name="connsiteY18" fmla="*/ 1849 h 270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</a:cxnLst>
                        <a:rect l="l" t="t" r="r" b="b"/>
                        <a:pathLst>
                          <a:path w="3371" h="2706">
                            <a:moveTo>
                              <a:pt x="609" y="2706"/>
                            </a:moveTo>
                            <a:cubicBezTo>
                              <a:pt x="514" y="2706"/>
                              <a:pt x="514" y="2706"/>
                              <a:pt x="418" y="2706"/>
                            </a:cubicBezTo>
                            <a:cubicBezTo>
                              <a:pt x="228" y="2611"/>
                              <a:pt x="133" y="2516"/>
                              <a:pt x="37" y="2325"/>
                            </a:cubicBezTo>
                            <a:cubicBezTo>
                              <a:pt x="-58" y="1944"/>
                              <a:pt x="37" y="1563"/>
                              <a:pt x="228" y="1087"/>
                            </a:cubicBezTo>
                            <a:cubicBezTo>
                              <a:pt x="418" y="706"/>
                              <a:pt x="799" y="325"/>
                              <a:pt x="1180" y="135"/>
                            </a:cubicBezTo>
                            <a:cubicBezTo>
                              <a:pt x="1466" y="39"/>
                              <a:pt x="1847" y="-56"/>
                              <a:pt x="2228" y="39"/>
                            </a:cubicBezTo>
                            <a:cubicBezTo>
                              <a:pt x="2419" y="135"/>
                              <a:pt x="2704" y="230"/>
                              <a:pt x="2990" y="516"/>
                            </a:cubicBezTo>
                            <a:cubicBezTo>
                              <a:pt x="3085" y="611"/>
                              <a:pt x="3276" y="897"/>
                              <a:pt x="3371" y="1278"/>
                            </a:cubicBezTo>
                            <a:cubicBezTo>
                              <a:pt x="3371" y="1563"/>
                              <a:pt x="3371" y="1849"/>
                              <a:pt x="3181" y="2040"/>
                            </a:cubicBezTo>
                            <a:cubicBezTo>
                              <a:pt x="2990" y="2230"/>
                              <a:pt x="2800" y="2325"/>
                              <a:pt x="2609" y="2325"/>
                            </a:cubicBezTo>
                            <a:cubicBezTo>
                              <a:pt x="2419" y="2325"/>
                              <a:pt x="2228" y="2230"/>
                              <a:pt x="2133" y="2135"/>
                            </a:cubicBezTo>
                            <a:cubicBezTo>
                              <a:pt x="2038" y="2040"/>
                              <a:pt x="2038" y="1944"/>
                              <a:pt x="2038" y="1944"/>
                            </a:cubicBezTo>
                            <a:cubicBezTo>
                              <a:pt x="2038" y="1944"/>
                              <a:pt x="1942" y="1944"/>
                              <a:pt x="1942" y="1944"/>
                            </a:cubicBezTo>
                            <a:cubicBezTo>
                              <a:pt x="1752" y="2040"/>
                              <a:pt x="1371" y="2325"/>
                              <a:pt x="895" y="2706"/>
                            </a:cubicBezTo>
                            <a:cubicBezTo>
                              <a:pt x="895" y="2706"/>
                              <a:pt x="704" y="2706"/>
                              <a:pt x="609" y="2706"/>
                            </a:cubicBezTo>
                            <a:close/>
                            <a:moveTo>
                              <a:pt x="2133" y="1849"/>
                            </a:moveTo>
                            <a:cubicBezTo>
                              <a:pt x="2133" y="1849"/>
                              <a:pt x="2228" y="1944"/>
                              <a:pt x="2323" y="1944"/>
                            </a:cubicBezTo>
                            <a:lnTo>
                              <a:pt x="2323" y="1373"/>
                            </a:lnTo>
                            <a:lnTo>
                              <a:pt x="2133" y="1849"/>
                            </a:ln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43" name="Graphic 1">
                      <a:extLst>
                        <a:ext uri="{FF2B5EF4-FFF2-40B4-BE49-F238E27FC236}">
                          <a16:creationId xmlns:a16="http://schemas.microsoft.com/office/drawing/2014/main" id="{4EA43954-9A7B-42B1-AF0F-4D42D51E88E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56243" y="3121613"/>
                      <a:ext cx="17835" cy="9634"/>
                      <a:chOff x="5956243" y="3121613"/>
                      <a:chExt cx="17835" cy="9634"/>
                    </a:xfrm>
                    <a:solidFill>
                      <a:srgbClr val="3F1900"/>
                    </a:solidFill>
                  </p:grpSpPr>
                  <p:sp>
                    <p:nvSpPr>
                      <p:cNvPr id="844" name="Freeform: Shape 843">
                        <a:extLst>
                          <a:ext uri="{FF2B5EF4-FFF2-40B4-BE49-F238E27FC236}">
                            <a16:creationId xmlns:a16="http://schemas.microsoft.com/office/drawing/2014/main" id="{2F679DCA-7B03-4C5F-BDD1-3710D8ED29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6720" y="3122089"/>
                        <a:ext cx="16597" cy="8587"/>
                      </a:xfrm>
                      <a:custGeom>
                        <a:avLst/>
                        <a:gdLst>
                          <a:gd name="connsiteX0" fmla="*/ 2691 w 16597"/>
                          <a:gd name="connsiteY0" fmla="*/ 8301 h 8587"/>
                          <a:gd name="connsiteX1" fmla="*/ 500 w 16597"/>
                          <a:gd name="connsiteY1" fmla="*/ 8587 h 8587"/>
                          <a:gd name="connsiteX2" fmla="*/ 310 w 16597"/>
                          <a:gd name="connsiteY2" fmla="*/ 8492 h 8587"/>
                          <a:gd name="connsiteX3" fmla="*/ 310 w 16597"/>
                          <a:gd name="connsiteY3" fmla="*/ 8492 h 8587"/>
                          <a:gd name="connsiteX4" fmla="*/ 119 w 16597"/>
                          <a:gd name="connsiteY4" fmla="*/ 5063 h 8587"/>
                          <a:gd name="connsiteX5" fmla="*/ 1072 w 16597"/>
                          <a:gd name="connsiteY5" fmla="*/ 1729 h 8587"/>
                          <a:gd name="connsiteX6" fmla="*/ 4310 w 16597"/>
                          <a:gd name="connsiteY6" fmla="*/ 110 h 8587"/>
                          <a:gd name="connsiteX7" fmla="*/ 7834 w 16597"/>
                          <a:gd name="connsiteY7" fmla="*/ 110 h 8587"/>
                          <a:gd name="connsiteX8" fmla="*/ 7834 w 16597"/>
                          <a:gd name="connsiteY8" fmla="*/ 110 h 8587"/>
                          <a:gd name="connsiteX9" fmla="*/ 8215 w 16597"/>
                          <a:gd name="connsiteY9" fmla="*/ 396 h 8587"/>
                          <a:gd name="connsiteX10" fmla="*/ 8977 w 16597"/>
                          <a:gd name="connsiteY10" fmla="*/ 2967 h 8587"/>
                          <a:gd name="connsiteX11" fmla="*/ 10882 w 16597"/>
                          <a:gd name="connsiteY11" fmla="*/ 4872 h 8587"/>
                          <a:gd name="connsiteX12" fmla="*/ 16597 w 16597"/>
                          <a:gd name="connsiteY12" fmla="*/ 6015 h 8587"/>
                          <a:gd name="connsiteX13" fmla="*/ 10597 w 16597"/>
                          <a:gd name="connsiteY13" fmla="*/ 5349 h 8587"/>
                          <a:gd name="connsiteX14" fmla="*/ 8311 w 16597"/>
                          <a:gd name="connsiteY14" fmla="*/ 3253 h 8587"/>
                          <a:gd name="connsiteX15" fmla="*/ 7453 w 16597"/>
                          <a:gd name="connsiteY15" fmla="*/ 396 h 8587"/>
                          <a:gd name="connsiteX16" fmla="*/ 7834 w 16597"/>
                          <a:gd name="connsiteY16" fmla="*/ 681 h 8587"/>
                          <a:gd name="connsiteX17" fmla="*/ 4405 w 16597"/>
                          <a:gd name="connsiteY17" fmla="*/ 681 h 8587"/>
                          <a:gd name="connsiteX18" fmla="*/ 1643 w 16597"/>
                          <a:gd name="connsiteY18" fmla="*/ 1920 h 8587"/>
                          <a:gd name="connsiteX19" fmla="*/ 595 w 16597"/>
                          <a:gd name="connsiteY19" fmla="*/ 4968 h 8587"/>
                          <a:gd name="connsiteX20" fmla="*/ 500 w 16597"/>
                          <a:gd name="connsiteY20" fmla="*/ 8206 h 8587"/>
                          <a:gd name="connsiteX21" fmla="*/ 310 w 16597"/>
                          <a:gd name="connsiteY21" fmla="*/ 8111 h 8587"/>
                          <a:gd name="connsiteX22" fmla="*/ 2691 w 16597"/>
                          <a:gd name="connsiteY22" fmla="*/ 8301 h 85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</a:cxnLst>
                        <a:rect l="l" t="t" r="r" b="b"/>
                        <a:pathLst>
                          <a:path w="16597" h="8587">
                            <a:moveTo>
                              <a:pt x="2691" y="8301"/>
                            </a:moveTo>
                            <a:cubicBezTo>
                              <a:pt x="1929" y="8301"/>
                              <a:pt x="1167" y="8492"/>
                              <a:pt x="500" y="8587"/>
                            </a:cubicBezTo>
                            <a:cubicBezTo>
                              <a:pt x="405" y="8587"/>
                              <a:pt x="405" y="8587"/>
                              <a:pt x="310" y="8492"/>
                            </a:cubicBezTo>
                            <a:lnTo>
                              <a:pt x="310" y="8492"/>
                            </a:lnTo>
                            <a:cubicBezTo>
                              <a:pt x="-167" y="7349"/>
                              <a:pt x="24" y="6206"/>
                              <a:pt x="119" y="5063"/>
                            </a:cubicBezTo>
                            <a:cubicBezTo>
                              <a:pt x="310" y="3920"/>
                              <a:pt x="405" y="2777"/>
                              <a:pt x="1072" y="1729"/>
                            </a:cubicBezTo>
                            <a:cubicBezTo>
                              <a:pt x="1834" y="586"/>
                              <a:pt x="3167" y="205"/>
                              <a:pt x="4310" y="110"/>
                            </a:cubicBezTo>
                            <a:cubicBezTo>
                              <a:pt x="5548" y="-81"/>
                              <a:pt x="6691" y="15"/>
                              <a:pt x="7834" y="110"/>
                            </a:cubicBezTo>
                            <a:lnTo>
                              <a:pt x="7834" y="110"/>
                            </a:lnTo>
                            <a:cubicBezTo>
                              <a:pt x="8025" y="110"/>
                              <a:pt x="8215" y="300"/>
                              <a:pt x="8215" y="396"/>
                            </a:cubicBezTo>
                            <a:cubicBezTo>
                              <a:pt x="8311" y="1253"/>
                              <a:pt x="8596" y="2205"/>
                              <a:pt x="8977" y="2967"/>
                            </a:cubicBezTo>
                            <a:cubicBezTo>
                              <a:pt x="9358" y="3729"/>
                              <a:pt x="10025" y="4396"/>
                              <a:pt x="10882" y="4872"/>
                            </a:cubicBezTo>
                            <a:cubicBezTo>
                              <a:pt x="12597" y="5634"/>
                              <a:pt x="14692" y="5634"/>
                              <a:pt x="16597" y="6015"/>
                            </a:cubicBezTo>
                            <a:cubicBezTo>
                              <a:pt x="14597" y="5920"/>
                              <a:pt x="12597" y="6111"/>
                              <a:pt x="10597" y="5349"/>
                            </a:cubicBezTo>
                            <a:cubicBezTo>
                              <a:pt x="9644" y="4968"/>
                              <a:pt x="8787" y="4206"/>
                              <a:pt x="8311" y="3253"/>
                            </a:cubicBezTo>
                            <a:cubicBezTo>
                              <a:pt x="7834" y="2396"/>
                              <a:pt x="7549" y="1443"/>
                              <a:pt x="7453" y="396"/>
                            </a:cubicBezTo>
                            <a:lnTo>
                              <a:pt x="7834" y="681"/>
                            </a:lnTo>
                            <a:cubicBezTo>
                              <a:pt x="6691" y="586"/>
                              <a:pt x="5548" y="586"/>
                              <a:pt x="4405" y="681"/>
                            </a:cubicBezTo>
                            <a:cubicBezTo>
                              <a:pt x="3262" y="777"/>
                              <a:pt x="2215" y="1062"/>
                              <a:pt x="1643" y="1920"/>
                            </a:cubicBezTo>
                            <a:cubicBezTo>
                              <a:pt x="1072" y="2777"/>
                              <a:pt x="881" y="3825"/>
                              <a:pt x="595" y="4968"/>
                            </a:cubicBezTo>
                            <a:cubicBezTo>
                              <a:pt x="405" y="6015"/>
                              <a:pt x="214" y="7158"/>
                              <a:pt x="500" y="8206"/>
                            </a:cubicBezTo>
                            <a:lnTo>
                              <a:pt x="310" y="8111"/>
                            </a:lnTo>
                            <a:cubicBezTo>
                              <a:pt x="1262" y="8206"/>
                              <a:pt x="2024" y="8206"/>
                              <a:pt x="2691" y="830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45" name="Freeform: Shape 844">
                        <a:extLst>
                          <a:ext uri="{FF2B5EF4-FFF2-40B4-BE49-F238E27FC236}">
                            <a16:creationId xmlns:a16="http://schemas.microsoft.com/office/drawing/2014/main" id="{7E725A36-C752-42CC-9469-389A65A0856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56243" y="3121613"/>
                        <a:ext cx="17835" cy="9634"/>
                      </a:xfrm>
                      <a:custGeom>
                        <a:avLst/>
                        <a:gdLst>
                          <a:gd name="connsiteX0" fmla="*/ 976 w 17835"/>
                          <a:gd name="connsiteY0" fmla="*/ 9635 h 9634"/>
                          <a:gd name="connsiteX1" fmla="*/ 310 w 17835"/>
                          <a:gd name="connsiteY1" fmla="*/ 9254 h 9634"/>
                          <a:gd name="connsiteX2" fmla="*/ 119 w 17835"/>
                          <a:gd name="connsiteY2" fmla="*/ 5634 h 9634"/>
                          <a:gd name="connsiteX3" fmla="*/ 214 w 17835"/>
                          <a:gd name="connsiteY3" fmla="*/ 5158 h 9634"/>
                          <a:gd name="connsiteX4" fmla="*/ 1167 w 17835"/>
                          <a:gd name="connsiteY4" fmla="*/ 2015 h 9634"/>
                          <a:gd name="connsiteX5" fmla="*/ 4882 w 17835"/>
                          <a:gd name="connsiteY5" fmla="*/ 110 h 9634"/>
                          <a:gd name="connsiteX6" fmla="*/ 8406 w 17835"/>
                          <a:gd name="connsiteY6" fmla="*/ 110 h 9634"/>
                          <a:gd name="connsiteX7" fmla="*/ 8596 w 17835"/>
                          <a:gd name="connsiteY7" fmla="*/ 110 h 9634"/>
                          <a:gd name="connsiteX8" fmla="*/ 9454 w 17835"/>
                          <a:gd name="connsiteY8" fmla="*/ 872 h 9634"/>
                          <a:gd name="connsiteX9" fmla="*/ 10120 w 17835"/>
                          <a:gd name="connsiteY9" fmla="*/ 3348 h 9634"/>
                          <a:gd name="connsiteX10" fmla="*/ 11740 w 17835"/>
                          <a:gd name="connsiteY10" fmla="*/ 4968 h 9634"/>
                          <a:gd name="connsiteX11" fmla="*/ 15359 w 17835"/>
                          <a:gd name="connsiteY11" fmla="*/ 5825 h 9634"/>
                          <a:gd name="connsiteX12" fmla="*/ 17359 w 17835"/>
                          <a:gd name="connsiteY12" fmla="*/ 6111 h 9634"/>
                          <a:gd name="connsiteX13" fmla="*/ 17836 w 17835"/>
                          <a:gd name="connsiteY13" fmla="*/ 6682 h 9634"/>
                          <a:gd name="connsiteX14" fmla="*/ 17264 w 17835"/>
                          <a:gd name="connsiteY14" fmla="*/ 7158 h 9634"/>
                          <a:gd name="connsiteX15" fmla="*/ 15740 w 17835"/>
                          <a:gd name="connsiteY15" fmla="*/ 7063 h 9634"/>
                          <a:gd name="connsiteX16" fmla="*/ 11168 w 17835"/>
                          <a:gd name="connsiteY16" fmla="*/ 6396 h 9634"/>
                          <a:gd name="connsiteX17" fmla="*/ 8596 w 17835"/>
                          <a:gd name="connsiteY17" fmla="*/ 4110 h 9634"/>
                          <a:gd name="connsiteX18" fmla="*/ 7834 w 17835"/>
                          <a:gd name="connsiteY18" fmla="*/ 1920 h 9634"/>
                          <a:gd name="connsiteX19" fmla="*/ 5263 w 17835"/>
                          <a:gd name="connsiteY19" fmla="*/ 1920 h 9634"/>
                          <a:gd name="connsiteX20" fmla="*/ 2881 w 17835"/>
                          <a:gd name="connsiteY20" fmla="*/ 2967 h 9634"/>
                          <a:gd name="connsiteX21" fmla="*/ 1929 w 17835"/>
                          <a:gd name="connsiteY21" fmla="*/ 5634 h 9634"/>
                          <a:gd name="connsiteX22" fmla="*/ 1929 w 17835"/>
                          <a:gd name="connsiteY22" fmla="*/ 5825 h 9634"/>
                          <a:gd name="connsiteX23" fmla="*/ 1548 w 17835"/>
                          <a:gd name="connsiteY23" fmla="*/ 8206 h 9634"/>
                          <a:gd name="connsiteX24" fmla="*/ 3262 w 17835"/>
                          <a:gd name="connsiteY24" fmla="*/ 8206 h 9634"/>
                          <a:gd name="connsiteX25" fmla="*/ 3739 w 17835"/>
                          <a:gd name="connsiteY25" fmla="*/ 8778 h 9634"/>
                          <a:gd name="connsiteX26" fmla="*/ 3167 w 17835"/>
                          <a:gd name="connsiteY26" fmla="*/ 9254 h 9634"/>
                          <a:gd name="connsiteX27" fmla="*/ 1072 w 17835"/>
                          <a:gd name="connsiteY27" fmla="*/ 9540 h 9634"/>
                          <a:gd name="connsiteX28" fmla="*/ 976 w 17835"/>
                          <a:gd name="connsiteY28" fmla="*/ 9635 h 9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</a:cxnLst>
                        <a:rect l="l" t="t" r="r" b="b"/>
                        <a:pathLst>
                          <a:path w="17835" h="9634">
                            <a:moveTo>
                              <a:pt x="976" y="9635"/>
                            </a:moveTo>
                            <a:cubicBezTo>
                              <a:pt x="691" y="9635"/>
                              <a:pt x="405" y="9444"/>
                              <a:pt x="310" y="9254"/>
                            </a:cubicBezTo>
                            <a:cubicBezTo>
                              <a:pt x="-167" y="8016"/>
                              <a:pt x="24" y="6777"/>
                              <a:pt x="119" y="5634"/>
                            </a:cubicBezTo>
                            <a:lnTo>
                              <a:pt x="214" y="5158"/>
                            </a:lnTo>
                            <a:cubicBezTo>
                              <a:pt x="405" y="4206"/>
                              <a:pt x="500" y="3063"/>
                              <a:pt x="1167" y="2015"/>
                            </a:cubicBezTo>
                            <a:cubicBezTo>
                              <a:pt x="1834" y="967"/>
                              <a:pt x="3072" y="300"/>
                              <a:pt x="4882" y="110"/>
                            </a:cubicBezTo>
                            <a:cubicBezTo>
                              <a:pt x="6120" y="-81"/>
                              <a:pt x="7263" y="15"/>
                              <a:pt x="8406" y="110"/>
                            </a:cubicBezTo>
                            <a:lnTo>
                              <a:pt x="8596" y="110"/>
                            </a:lnTo>
                            <a:cubicBezTo>
                              <a:pt x="9073" y="110"/>
                              <a:pt x="9454" y="491"/>
                              <a:pt x="9454" y="872"/>
                            </a:cubicBezTo>
                            <a:cubicBezTo>
                              <a:pt x="9549" y="1824"/>
                              <a:pt x="9835" y="2586"/>
                              <a:pt x="10120" y="3348"/>
                            </a:cubicBezTo>
                            <a:cubicBezTo>
                              <a:pt x="10501" y="4110"/>
                              <a:pt x="11073" y="4587"/>
                              <a:pt x="11740" y="4968"/>
                            </a:cubicBezTo>
                            <a:cubicBezTo>
                              <a:pt x="12787" y="5444"/>
                              <a:pt x="14026" y="5634"/>
                              <a:pt x="15359" y="5825"/>
                            </a:cubicBezTo>
                            <a:cubicBezTo>
                              <a:pt x="16026" y="5920"/>
                              <a:pt x="16693" y="6015"/>
                              <a:pt x="17359" y="6111"/>
                            </a:cubicBezTo>
                            <a:cubicBezTo>
                              <a:pt x="17645" y="6206"/>
                              <a:pt x="17836" y="6396"/>
                              <a:pt x="17836" y="6682"/>
                            </a:cubicBezTo>
                            <a:cubicBezTo>
                              <a:pt x="17836" y="6968"/>
                              <a:pt x="17550" y="7158"/>
                              <a:pt x="17264" y="7158"/>
                            </a:cubicBezTo>
                            <a:cubicBezTo>
                              <a:pt x="16788" y="7158"/>
                              <a:pt x="16216" y="7158"/>
                              <a:pt x="15740" y="7063"/>
                            </a:cubicBezTo>
                            <a:cubicBezTo>
                              <a:pt x="14216" y="7063"/>
                              <a:pt x="12692" y="6968"/>
                              <a:pt x="11168" y="6396"/>
                            </a:cubicBezTo>
                            <a:cubicBezTo>
                              <a:pt x="10025" y="5920"/>
                              <a:pt x="9073" y="5063"/>
                              <a:pt x="8596" y="4110"/>
                            </a:cubicBezTo>
                            <a:cubicBezTo>
                              <a:pt x="8215" y="3444"/>
                              <a:pt x="7930" y="2682"/>
                              <a:pt x="7834" y="1920"/>
                            </a:cubicBezTo>
                            <a:cubicBezTo>
                              <a:pt x="6977" y="1920"/>
                              <a:pt x="6120" y="1920"/>
                              <a:pt x="5263" y="1920"/>
                            </a:cubicBezTo>
                            <a:cubicBezTo>
                              <a:pt x="4024" y="2015"/>
                              <a:pt x="3262" y="2396"/>
                              <a:pt x="2881" y="2967"/>
                            </a:cubicBezTo>
                            <a:cubicBezTo>
                              <a:pt x="2405" y="3729"/>
                              <a:pt x="2119" y="4682"/>
                              <a:pt x="1929" y="5634"/>
                            </a:cubicBezTo>
                            <a:lnTo>
                              <a:pt x="1929" y="5825"/>
                            </a:lnTo>
                            <a:cubicBezTo>
                              <a:pt x="1643" y="6682"/>
                              <a:pt x="1453" y="7444"/>
                              <a:pt x="1548" y="8206"/>
                            </a:cubicBezTo>
                            <a:cubicBezTo>
                              <a:pt x="2215" y="8111"/>
                              <a:pt x="2786" y="8111"/>
                              <a:pt x="3262" y="8206"/>
                            </a:cubicBezTo>
                            <a:cubicBezTo>
                              <a:pt x="3548" y="8206"/>
                              <a:pt x="3739" y="8492"/>
                              <a:pt x="3739" y="8778"/>
                            </a:cubicBezTo>
                            <a:cubicBezTo>
                              <a:pt x="3739" y="9063"/>
                              <a:pt x="3453" y="9254"/>
                              <a:pt x="3167" y="9254"/>
                            </a:cubicBezTo>
                            <a:cubicBezTo>
                              <a:pt x="2500" y="9254"/>
                              <a:pt x="1834" y="9349"/>
                              <a:pt x="1072" y="9540"/>
                            </a:cubicBezTo>
                            <a:cubicBezTo>
                              <a:pt x="1072" y="9635"/>
                              <a:pt x="1072" y="9635"/>
                              <a:pt x="976" y="963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817" name="Graphic 1">
                    <a:extLst>
                      <a:ext uri="{FF2B5EF4-FFF2-40B4-BE49-F238E27FC236}">
                        <a16:creationId xmlns:a16="http://schemas.microsoft.com/office/drawing/2014/main" id="{6689CADD-664B-43E2-88A0-F8C4CB608D03}"/>
                      </a:ext>
                    </a:extLst>
                  </p:cNvPr>
                  <p:cNvGrpSpPr/>
                  <p:nvPr/>
                </p:nvGrpSpPr>
                <p:grpSpPr>
                  <a:xfrm>
                    <a:off x="5904070" y="3118389"/>
                    <a:ext cx="14799" cy="14954"/>
                    <a:chOff x="5904070" y="3118389"/>
                    <a:chExt cx="14799" cy="14954"/>
                  </a:xfrm>
                  <a:solidFill>
                    <a:srgbClr val="3F1900"/>
                  </a:solidFill>
                </p:grpSpPr>
                <p:grpSp>
                  <p:nvGrpSpPr>
                    <p:cNvPr id="828" name="Graphic 1">
                      <a:extLst>
                        <a:ext uri="{FF2B5EF4-FFF2-40B4-BE49-F238E27FC236}">
                          <a16:creationId xmlns:a16="http://schemas.microsoft.com/office/drawing/2014/main" id="{155CAB08-A1D4-4E7A-84F3-B1DAD87A3C6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4070" y="3118389"/>
                      <a:ext cx="14799" cy="10858"/>
                      <a:chOff x="5904070" y="3118389"/>
                      <a:chExt cx="14799" cy="10858"/>
                    </a:xfrm>
                    <a:solidFill>
                      <a:srgbClr val="3F1900"/>
                    </a:solidFill>
                  </p:grpSpPr>
                  <p:sp>
                    <p:nvSpPr>
                      <p:cNvPr id="838" name="Freeform: Shape 837">
                        <a:extLst>
                          <a:ext uri="{FF2B5EF4-FFF2-40B4-BE49-F238E27FC236}">
                            <a16:creationId xmlns:a16="http://schemas.microsoft.com/office/drawing/2014/main" id="{65901D4C-F1A3-4BB5-AAD6-C601CFDC1E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4642" y="3119089"/>
                        <a:ext cx="13715" cy="9682"/>
                      </a:xfrm>
                      <a:custGeom>
                        <a:avLst/>
                        <a:gdLst>
                          <a:gd name="connsiteX0" fmla="*/ 1715 w 13715"/>
                          <a:gd name="connsiteY0" fmla="*/ 9492 h 9682"/>
                          <a:gd name="connsiteX1" fmla="*/ 95 w 13715"/>
                          <a:gd name="connsiteY1" fmla="*/ 9683 h 9682"/>
                          <a:gd name="connsiteX2" fmla="*/ 0 w 13715"/>
                          <a:gd name="connsiteY2" fmla="*/ 9588 h 9682"/>
                          <a:gd name="connsiteX3" fmla="*/ 0 w 13715"/>
                          <a:gd name="connsiteY3" fmla="*/ 9588 h 9682"/>
                          <a:gd name="connsiteX4" fmla="*/ 0 w 13715"/>
                          <a:gd name="connsiteY4" fmla="*/ 9588 h 9682"/>
                          <a:gd name="connsiteX5" fmla="*/ 2286 w 13715"/>
                          <a:gd name="connsiteY5" fmla="*/ 6254 h 9682"/>
                          <a:gd name="connsiteX6" fmla="*/ 5429 w 13715"/>
                          <a:gd name="connsiteY6" fmla="*/ 3682 h 9682"/>
                          <a:gd name="connsiteX7" fmla="*/ 7239 w 13715"/>
                          <a:gd name="connsiteY7" fmla="*/ 2539 h 9682"/>
                          <a:gd name="connsiteX8" fmla="*/ 8096 w 13715"/>
                          <a:gd name="connsiteY8" fmla="*/ 2253 h 9682"/>
                          <a:gd name="connsiteX9" fmla="*/ 8287 w 13715"/>
                          <a:gd name="connsiteY9" fmla="*/ 1682 h 9682"/>
                          <a:gd name="connsiteX10" fmla="*/ 8573 w 13715"/>
                          <a:gd name="connsiteY10" fmla="*/ 634 h 9682"/>
                          <a:gd name="connsiteX11" fmla="*/ 9620 w 13715"/>
                          <a:gd name="connsiteY11" fmla="*/ 63 h 9682"/>
                          <a:gd name="connsiteX12" fmla="*/ 10763 w 13715"/>
                          <a:gd name="connsiteY12" fmla="*/ 158 h 9682"/>
                          <a:gd name="connsiteX13" fmla="*/ 11335 w 13715"/>
                          <a:gd name="connsiteY13" fmla="*/ 1110 h 9682"/>
                          <a:gd name="connsiteX14" fmla="*/ 11144 w 13715"/>
                          <a:gd name="connsiteY14" fmla="*/ 920 h 9682"/>
                          <a:gd name="connsiteX15" fmla="*/ 13526 w 13715"/>
                          <a:gd name="connsiteY15" fmla="*/ 1206 h 9682"/>
                          <a:gd name="connsiteX16" fmla="*/ 13526 w 13715"/>
                          <a:gd name="connsiteY16" fmla="*/ 1206 h 9682"/>
                          <a:gd name="connsiteX17" fmla="*/ 13716 w 13715"/>
                          <a:gd name="connsiteY17" fmla="*/ 1015 h 9682"/>
                          <a:gd name="connsiteX18" fmla="*/ 13621 w 13715"/>
                          <a:gd name="connsiteY18" fmla="*/ 1301 h 9682"/>
                          <a:gd name="connsiteX19" fmla="*/ 13621 w 13715"/>
                          <a:gd name="connsiteY19" fmla="*/ 1301 h 9682"/>
                          <a:gd name="connsiteX20" fmla="*/ 11240 w 13715"/>
                          <a:gd name="connsiteY20" fmla="*/ 1396 h 9682"/>
                          <a:gd name="connsiteX21" fmla="*/ 11049 w 13715"/>
                          <a:gd name="connsiteY21" fmla="*/ 1206 h 9682"/>
                          <a:gd name="connsiteX22" fmla="*/ 11049 w 13715"/>
                          <a:gd name="connsiteY22" fmla="*/ 1206 h 9682"/>
                          <a:gd name="connsiteX23" fmla="*/ 9811 w 13715"/>
                          <a:gd name="connsiteY23" fmla="*/ 634 h 9682"/>
                          <a:gd name="connsiteX24" fmla="*/ 9049 w 13715"/>
                          <a:gd name="connsiteY24" fmla="*/ 1777 h 9682"/>
                          <a:gd name="connsiteX25" fmla="*/ 8573 w 13715"/>
                          <a:gd name="connsiteY25" fmla="*/ 2920 h 9682"/>
                          <a:gd name="connsiteX26" fmla="*/ 7525 w 13715"/>
                          <a:gd name="connsiteY26" fmla="*/ 3396 h 9682"/>
                          <a:gd name="connsiteX27" fmla="*/ 6001 w 13715"/>
                          <a:gd name="connsiteY27" fmla="*/ 4444 h 9682"/>
                          <a:gd name="connsiteX28" fmla="*/ 2667 w 13715"/>
                          <a:gd name="connsiteY28" fmla="*/ 6635 h 9682"/>
                          <a:gd name="connsiteX29" fmla="*/ 191 w 13715"/>
                          <a:gd name="connsiteY29" fmla="*/ 9492 h 9682"/>
                          <a:gd name="connsiteX30" fmla="*/ 95 w 13715"/>
                          <a:gd name="connsiteY30" fmla="*/ 9302 h 9682"/>
                          <a:gd name="connsiteX31" fmla="*/ 1715 w 13715"/>
                          <a:gd name="connsiteY31" fmla="*/ 9492 h 968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13715" h="9682">
                            <a:moveTo>
                              <a:pt x="1715" y="9492"/>
                            </a:moveTo>
                            <a:cubicBezTo>
                              <a:pt x="1143" y="9588"/>
                              <a:pt x="667" y="9588"/>
                              <a:pt x="95" y="9683"/>
                            </a:cubicBezTo>
                            <a:cubicBezTo>
                              <a:pt x="0" y="9683"/>
                              <a:pt x="0" y="9683"/>
                              <a:pt x="0" y="9588"/>
                            </a:cubicBezTo>
                            <a:lnTo>
                              <a:pt x="0" y="9588"/>
                            </a:lnTo>
                            <a:lnTo>
                              <a:pt x="0" y="9588"/>
                            </a:lnTo>
                            <a:cubicBezTo>
                              <a:pt x="286" y="8254"/>
                              <a:pt x="1333" y="7302"/>
                              <a:pt x="2286" y="6254"/>
                            </a:cubicBezTo>
                            <a:cubicBezTo>
                              <a:pt x="3239" y="5301"/>
                              <a:pt x="4382" y="4539"/>
                              <a:pt x="5429" y="3682"/>
                            </a:cubicBezTo>
                            <a:cubicBezTo>
                              <a:pt x="5905" y="3301"/>
                              <a:pt x="6477" y="2825"/>
                              <a:pt x="7239" y="2539"/>
                            </a:cubicBezTo>
                            <a:cubicBezTo>
                              <a:pt x="7620" y="2444"/>
                              <a:pt x="7906" y="2349"/>
                              <a:pt x="8096" y="2253"/>
                            </a:cubicBezTo>
                            <a:cubicBezTo>
                              <a:pt x="8192" y="2253"/>
                              <a:pt x="8287" y="1872"/>
                              <a:pt x="8287" y="1682"/>
                            </a:cubicBezTo>
                            <a:cubicBezTo>
                              <a:pt x="8287" y="1396"/>
                              <a:pt x="8287" y="1015"/>
                              <a:pt x="8573" y="634"/>
                            </a:cubicBezTo>
                            <a:cubicBezTo>
                              <a:pt x="8858" y="253"/>
                              <a:pt x="9334" y="158"/>
                              <a:pt x="9620" y="63"/>
                            </a:cubicBezTo>
                            <a:cubicBezTo>
                              <a:pt x="10001" y="-33"/>
                              <a:pt x="10382" y="-33"/>
                              <a:pt x="10763" y="158"/>
                            </a:cubicBezTo>
                            <a:cubicBezTo>
                              <a:pt x="11240" y="348"/>
                              <a:pt x="11335" y="825"/>
                              <a:pt x="11335" y="1110"/>
                            </a:cubicBezTo>
                            <a:lnTo>
                              <a:pt x="11144" y="920"/>
                            </a:lnTo>
                            <a:cubicBezTo>
                              <a:pt x="11906" y="1015"/>
                              <a:pt x="12764" y="920"/>
                              <a:pt x="13526" y="1206"/>
                            </a:cubicBezTo>
                            <a:lnTo>
                              <a:pt x="13526" y="1206"/>
                            </a:lnTo>
                            <a:lnTo>
                              <a:pt x="13716" y="1015"/>
                            </a:lnTo>
                            <a:lnTo>
                              <a:pt x="13621" y="1301"/>
                            </a:lnTo>
                            <a:cubicBezTo>
                              <a:pt x="13621" y="1301"/>
                              <a:pt x="13621" y="1301"/>
                              <a:pt x="13621" y="1301"/>
                            </a:cubicBezTo>
                            <a:cubicBezTo>
                              <a:pt x="12859" y="1206"/>
                              <a:pt x="12001" y="1301"/>
                              <a:pt x="11240" y="1396"/>
                            </a:cubicBezTo>
                            <a:cubicBezTo>
                              <a:pt x="11144" y="1396"/>
                              <a:pt x="11049" y="1301"/>
                              <a:pt x="11049" y="1206"/>
                            </a:cubicBezTo>
                            <a:lnTo>
                              <a:pt x="11049" y="1206"/>
                            </a:lnTo>
                            <a:cubicBezTo>
                              <a:pt x="10954" y="539"/>
                              <a:pt x="10477" y="444"/>
                              <a:pt x="9811" y="634"/>
                            </a:cubicBezTo>
                            <a:cubicBezTo>
                              <a:pt x="9144" y="825"/>
                              <a:pt x="9049" y="1015"/>
                              <a:pt x="9049" y="1777"/>
                            </a:cubicBezTo>
                            <a:cubicBezTo>
                              <a:pt x="9049" y="2158"/>
                              <a:pt x="9049" y="2539"/>
                              <a:pt x="8573" y="2920"/>
                            </a:cubicBezTo>
                            <a:cubicBezTo>
                              <a:pt x="8192" y="3206"/>
                              <a:pt x="7810" y="3301"/>
                              <a:pt x="7525" y="3396"/>
                            </a:cubicBezTo>
                            <a:cubicBezTo>
                              <a:pt x="6953" y="3587"/>
                              <a:pt x="6477" y="3968"/>
                              <a:pt x="6001" y="4444"/>
                            </a:cubicBezTo>
                            <a:cubicBezTo>
                              <a:pt x="4763" y="5111"/>
                              <a:pt x="3620" y="5778"/>
                              <a:pt x="2667" y="6635"/>
                            </a:cubicBezTo>
                            <a:cubicBezTo>
                              <a:pt x="1715" y="7492"/>
                              <a:pt x="667" y="8349"/>
                              <a:pt x="191" y="9492"/>
                            </a:cubicBezTo>
                            <a:lnTo>
                              <a:pt x="95" y="9302"/>
                            </a:lnTo>
                            <a:cubicBezTo>
                              <a:pt x="667" y="9397"/>
                              <a:pt x="1143" y="9397"/>
                              <a:pt x="1715" y="9492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39" name="Freeform: Shape 838">
                        <a:extLst>
                          <a:ext uri="{FF2B5EF4-FFF2-40B4-BE49-F238E27FC236}">
                            <a16:creationId xmlns:a16="http://schemas.microsoft.com/office/drawing/2014/main" id="{CD62B82F-1519-4B31-A231-898D7C0666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4070" y="3118389"/>
                        <a:ext cx="14799" cy="10858"/>
                      </a:xfrm>
                      <a:custGeom>
                        <a:avLst/>
                        <a:gdLst>
                          <a:gd name="connsiteX0" fmla="*/ 667 w 14799"/>
                          <a:gd name="connsiteY0" fmla="*/ 10859 h 10858"/>
                          <a:gd name="connsiteX1" fmla="*/ 0 w 14799"/>
                          <a:gd name="connsiteY1" fmla="*/ 10287 h 10858"/>
                          <a:gd name="connsiteX2" fmla="*/ 0 w 14799"/>
                          <a:gd name="connsiteY2" fmla="*/ 10097 h 10858"/>
                          <a:gd name="connsiteX3" fmla="*/ 2000 w 14799"/>
                          <a:gd name="connsiteY3" fmla="*/ 6858 h 10858"/>
                          <a:gd name="connsiteX4" fmla="*/ 2381 w 14799"/>
                          <a:gd name="connsiteY4" fmla="*/ 6477 h 10858"/>
                          <a:gd name="connsiteX5" fmla="*/ 4572 w 14799"/>
                          <a:gd name="connsiteY5" fmla="*/ 4667 h 10858"/>
                          <a:gd name="connsiteX6" fmla="*/ 5524 w 14799"/>
                          <a:gd name="connsiteY6" fmla="*/ 3905 h 10858"/>
                          <a:gd name="connsiteX7" fmla="*/ 7430 w 14799"/>
                          <a:gd name="connsiteY7" fmla="*/ 2667 h 10858"/>
                          <a:gd name="connsiteX8" fmla="*/ 7715 w 14799"/>
                          <a:gd name="connsiteY8" fmla="*/ 2572 h 10858"/>
                          <a:gd name="connsiteX9" fmla="*/ 8191 w 14799"/>
                          <a:gd name="connsiteY9" fmla="*/ 2381 h 10858"/>
                          <a:gd name="connsiteX10" fmla="*/ 8191 w 14799"/>
                          <a:gd name="connsiteY10" fmla="*/ 2381 h 10858"/>
                          <a:gd name="connsiteX11" fmla="*/ 8191 w 14799"/>
                          <a:gd name="connsiteY11" fmla="*/ 2191 h 10858"/>
                          <a:gd name="connsiteX12" fmla="*/ 8191 w 14799"/>
                          <a:gd name="connsiteY12" fmla="*/ 2000 h 10858"/>
                          <a:gd name="connsiteX13" fmla="*/ 8572 w 14799"/>
                          <a:gd name="connsiteY13" fmla="*/ 857 h 10858"/>
                          <a:gd name="connsiteX14" fmla="*/ 10001 w 14799"/>
                          <a:gd name="connsiteY14" fmla="*/ 95 h 10858"/>
                          <a:gd name="connsiteX15" fmla="*/ 11525 w 14799"/>
                          <a:gd name="connsiteY15" fmla="*/ 190 h 10858"/>
                          <a:gd name="connsiteX16" fmla="*/ 12287 w 14799"/>
                          <a:gd name="connsiteY16" fmla="*/ 1048 h 10858"/>
                          <a:gd name="connsiteX17" fmla="*/ 12478 w 14799"/>
                          <a:gd name="connsiteY17" fmla="*/ 1048 h 10858"/>
                          <a:gd name="connsiteX18" fmla="*/ 13811 w 14799"/>
                          <a:gd name="connsiteY18" fmla="*/ 1238 h 10858"/>
                          <a:gd name="connsiteX19" fmla="*/ 14478 w 14799"/>
                          <a:gd name="connsiteY19" fmla="*/ 1143 h 10858"/>
                          <a:gd name="connsiteX20" fmla="*/ 14764 w 14799"/>
                          <a:gd name="connsiteY20" fmla="*/ 1810 h 10858"/>
                          <a:gd name="connsiteX21" fmla="*/ 14573 w 14799"/>
                          <a:gd name="connsiteY21" fmla="*/ 2000 h 10858"/>
                          <a:gd name="connsiteX22" fmla="*/ 14002 w 14799"/>
                          <a:gd name="connsiteY22" fmla="*/ 2381 h 10858"/>
                          <a:gd name="connsiteX23" fmla="*/ 12478 w 14799"/>
                          <a:gd name="connsiteY23" fmla="*/ 2381 h 10858"/>
                          <a:gd name="connsiteX24" fmla="*/ 11620 w 14799"/>
                          <a:gd name="connsiteY24" fmla="*/ 2477 h 10858"/>
                          <a:gd name="connsiteX25" fmla="*/ 10859 w 14799"/>
                          <a:gd name="connsiteY25" fmla="*/ 1905 h 10858"/>
                          <a:gd name="connsiteX26" fmla="*/ 10859 w 14799"/>
                          <a:gd name="connsiteY26" fmla="*/ 1715 h 10858"/>
                          <a:gd name="connsiteX27" fmla="*/ 10859 w 14799"/>
                          <a:gd name="connsiteY27" fmla="*/ 1715 h 10858"/>
                          <a:gd name="connsiteX28" fmla="*/ 10382 w 14799"/>
                          <a:gd name="connsiteY28" fmla="*/ 1810 h 10858"/>
                          <a:gd name="connsiteX29" fmla="*/ 10096 w 14799"/>
                          <a:gd name="connsiteY29" fmla="*/ 1905 h 10858"/>
                          <a:gd name="connsiteX30" fmla="*/ 10096 w 14799"/>
                          <a:gd name="connsiteY30" fmla="*/ 2381 h 10858"/>
                          <a:gd name="connsiteX31" fmla="*/ 10096 w 14799"/>
                          <a:gd name="connsiteY31" fmla="*/ 2572 h 10858"/>
                          <a:gd name="connsiteX32" fmla="*/ 9430 w 14799"/>
                          <a:gd name="connsiteY32" fmla="*/ 4000 h 10858"/>
                          <a:gd name="connsiteX33" fmla="*/ 8477 w 14799"/>
                          <a:gd name="connsiteY33" fmla="*/ 4477 h 10858"/>
                          <a:gd name="connsiteX34" fmla="*/ 8287 w 14799"/>
                          <a:gd name="connsiteY34" fmla="*/ 4572 h 10858"/>
                          <a:gd name="connsiteX35" fmla="*/ 6953 w 14799"/>
                          <a:gd name="connsiteY35" fmla="*/ 5429 h 10858"/>
                          <a:gd name="connsiteX36" fmla="*/ 5524 w 14799"/>
                          <a:gd name="connsiteY36" fmla="*/ 6477 h 10858"/>
                          <a:gd name="connsiteX37" fmla="*/ 3810 w 14799"/>
                          <a:gd name="connsiteY37" fmla="*/ 7811 h 10858"/>
                          <a:gd name="connsiteX38" fmla="*/ 2000 w 14799"/>
                          <a:gd name="connsiteY38" fmla="*/ 9620 h 10858"/>
                          <a:gd name="connsiteX39" fmla="*/ 2572 w 14799"/>
                          <a:gd name="connsiteY39" fmla="*/ 9620 h 10858"/>
                          <a:gd name="connsiteX40" fmla="*/ 3048 w 14799"/>
                          <a:gd name="connsiteY40" fmla="*/ 10097 h 10858"/>
                          <a:gd name="connsiteX41" fmla="*/ 2572 w 14799"/>
                          <a:gd name="connsiteY41" fmla="*/ 10668 h 10858"/>
                          <a:gd name="connsiteX42" fmla="*/ 667 w 14799"/>
                          <a:gd name="connsiteY42" fmla="*/ 10859 h 10858"/>
                          <a:gd name="connsiteX43" fmla="*/ 667 w 14799"/>
                          <a:gd name="connsiteY43" fmla="*/ 10859 h 108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</a:cxnLst>
                        <a:rect l="l" t="t" r="r" b="b"/>
                        <a:pathLst>
                          <a:path w="14799" h="10858">
                            <a:moveTo>
                              <a:pt x="667" y="10859"/>
                            </a:moveTo>
                            <a:cubicBezTo>
                              <a:pt x="286" y="10859"/>
                              <a:pt x="0" y="10573"/>
                              <a:pt x="0" y="10287"/>
                            </a:cubicBezTo>
                            <a:cubicBezTo>
                              <a:pt x="0" y="10287"/>
                              <a:pt x="0" y="10192"/>
                              <a:pt x="0" y="10097"/>
                            </a:cubicBezTo>
                            <a:cubicBezTo>
                              <a:pt x="286" y="8668"/>
                              <a:pt x="1238" y="7715"/>
                              <a:pt x="2000" y="6858"/>
                            </a:cubicBezTo>
                            <a:lnTo>
                              <a:pt x="2381" y="6477"/>
                            </a:lnTo>
                            <a:cubicBezTo>
                              <a:pt x="3048" y="5810"/>
                              <a:pt x="3810" y="5239"/>
                              <a:pt x="4572" y="4667"/>
                            </a:cubicBezTo>
                            <a:cubicBezTo>
                              <a:pt x="4953" y="4382"/>
                              <a:pt x="5239" y="4191"/>
                              <a:pt x="5524" y="3905"/>
                            </a:cubicBezTo>
                            <a:cubicBezTo>
                              <a:pt x="6001" y="3524"/>
                              <a:pt x="6667" y="3048"/>
                              <a:pt x="7430" y="2667"/>
                            </a:cubicBezTo>
                            <a:lnTo>
                              <a:pt x="7715" y="2572"/>
                            </a:lnTo>
                            <a:cubicBezTo>
                              <a:pt x="7906" y="2477"/>
                              <a:pt x="8096" y="2477"/>
                              <a:pt x="8191" y="2381"/>
                            </a:cubicBezTo>
                            <a:lnTo>
                              <a:pt x="8191" y="2381"/>
                            </a:lnTo>
                            <a:cubicBezTo>
                              <a:pt x="8191" y="2381"/>
                              <a:pt x="8191" y="2286"/>
                              <a:pt x="8191" y="2191"/>
                            </a:cubicBezTo>
                            <a:cubicBezTo>
                              <a:pt x="8191" y="2096"/>
                              <a:pt x="8191" y="2000"/>
                              <a:pt x="8191" y="2000"/>
                            </a:cubicBezTo>
                            <a:cubicBezTo>
                              <a:pt x="8191" y="1715"/>
                              <a:pt x="8287" y="1333"/>
                              <a:pt x="8572" y="857"/>
                            </a:cubicBezTo>
                            <a:cubicBezTo>
                              <a:pt x="8954" y="286"/>
                              <a:pt x="9620" y="95"/>
                              <a:pt x="10001" y="95"/>
                            </a:cubicBezTo>
                            <a:cubicBezTo>
                              <a:pt x="10382" y="0"/>
                              <a:pt x="10954" y="-95"/>
                              <a:pt x="11525" y="190"/>
                            </a:cubicBezTo>
                            <a:cubicBezTo>
                              <a:pt x="11906" y="381"/>
                              <a:pt x="12192" y="667"/>
                              <a:pt x="12287" y="1048"/>
                            </a:cubicBezTo>
                            <a:cubicBezTo>
                              <a:pt x="12383" y="1048"/>
                              <a:pt x="12383" y="1048"/>
                              <a:pt x="12478" y="1048"/>
                            </a:cubicBezTo>
                            <a:cubicBezTo>
                              <a:pt x="12954" y="1048"/>
                              <a:pt x="13335" y="1143"/>
                              <a:pt x="13811" y="1238"/>
                            </a:cubicBezTo>
                            <a:cubicBezTo>
                              <a:pt x="14002" y="1048"/>
                              <a:pt x="14192" y="1048"/>
                              <a:pt x="14478" y="1143"/>
                            </a:cubicBezTo>
                            <a:cubicBezTo>
                              <a:pt x="14764" y="1238"/>
                              <a:pt x="14859" y="1524"/>
                              <a:pt x="14764" y="1810"/>
                            </a:cubicBezTo>
                            <a:lnTo>
                              <a:pt x="14573" y="2000"/>
                            </a:lnTo>
                            <a:cubicBezTo>
                              <a:pt x="14478" y="2191"/>
                              <a:pt x="14287" y="2381"/>
                              <a:pt x="14002" y="2381"/>
                            </a:cubicBezTo>
                            <a:cubicBezTo>
                              <a:pt x="13430" y="2286"/>
                              <a:pt x="12954" y="2381"/>
                              <a:pt x="12478" y="2381"/>
                            </a:cubicBezTo>
                            <a:cubicBezTo>
                              <a:pt x="12192" y="2381"/>
                              <a:pt x="11906" y="2381"/>
                              <a:pt x="11620" y="2477"/>
                            </a:cubicBezTo>
                            <a:cubicBezTo>
                              <a:pt x="11239" y="2477"/>
                              <a:pt x="10954" y="2191"/>
                              <a:pt x="10859" y="1905"/>
                            </a:cubicBezTo>
                            <a:cubicBezTo>
                              <a:pt x="10859" y="1715"/>
                              <a:pt x="10859" y="1715"/>
                              <a:pt x="10859" y="1715"/>
                            </a:cubicBezTo>
                            <a:lnTo>
                              <a:pt x="10859" y="1715"/>
                            </a:lnTo>
                            <a:cubicBezTo>
                              <a:pt x="10859" y="1715"/>
                              <a:pt x="10763" y="1619"/>
                              <a:pt x="10382" y="1810"/>
                            </a:cubicBezTo>
                            <a:cubicBezTo>
                              <a:pt x="10096" y="1905"/>
                              <a:pt x="10096" y="1905"/>
                              <a:pt x="10096" y="1905"/>
                            </a:cubicBezTo>
                            <a:cubicBezTo>
                              <a:pt x="10096" y="1905"/>
                              <a:pt x="10096" y="2096"/>
                              <a:pt x="10096" y="2381"/>
                            </a:cubicBezTo>
                            <a:cubicBezTo>
                              <a:pt x="10096" y="2381"/>
                              <a:pt x="10096" y="2477"/>
                              <a:pt x="10096" y="2572"/>
                            </a:cubicBezTo>
                            <a:cubicBezTo>
                              <a:pt x="10096" y="2953"/>
                              <a:pt x="10001" y="3429"/>
                              <a:pt x="9430" y="4000"/>
                            </a:cubicBezTo>
                            <a:cubicBezTo>
                              <a:pt x="9049" y="4286"/>
                              <a:pt x="8668" y="4382"/>
                              <a:pt x="8477" y="4477"/>
                            </a:cubicBezTo>
                            <a:lnTo>
                              <a:pt x="8287" y="4572"/>
                            </a:lnTo>
                            <a:cubicBezTo>
                              <a:pt x="7810" y="4763"/>
                              <a:pt x="7430" y="5143"/>
                              <a:pt x="6953" y="5429"/>
                            </a:cubicBezTo>
                            <a:cubicBezTo>
                              <a:pt x="6477" y="5810"/>
                              <a:pt x="6001" y="6191"/>
                              <a:pt x="5524" y="6477"/>
                            </a:cubicBezTo>
                            <a:cubicBezTo>
                              <a:pt x="4858" y="6953"/>
                              <a:pt x="4286" y="7334"/>
                              <a:pt x="3810" y="7811"/>
                            </a:cubicBezTo>
                            <a:cubicBezTo>
                              <a:pt x="3143" y="8382"/>
                              <a:pt x="2477" y="9049"/>
                              <a:pt x="2000" y="9620"/>
                            </a:cubicBezTo>
                            <a:cubicBezTo>
                              <a:pt x="2191" y="9620"/>
                              <a:pt x="2381" y="9620"/>
                              <a:pt x="2572" y="9620"/>
                            </a:cubicBezTo>
                            <a:cubicBezTo>
                              <a:pt x="2857" y="9620"/>
                              <a:pt x="3048" y="9906"/>
                              <a:pt x="3048" y="10097"/>
                            </a:cubicBezTo>
                            <a:cubicBezTo>
                              <a:pt x="3048" y="10382"/>
                              <a:pt x="2857" y="10573"/>
                              <a:pt x="2572" y="10668"/>
                            </a:cubicBezTo>
                            <a:cubicBezTo>
                              <a:pt x="1810" y="10763"/>
                              <a:pt x="1238" y="10859"/>
                              <a:pt x="667" y="10859"/>
                            </a:cubicBezTo>
                            <a:cubicBezTo>
                              <a:pt x="667" y="10859"/>
                              <a:pt x="667" y="10859"/>
                              <a:pt x="667" y="10859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29" name="Graphic 1">
                      <a:extLst>
                        <a:ext uri="{FF2B5EF4-FFF2-40B4-BE49-F238E27FC236}">
                          <a16:creationId xmlns:a16="http://schemas.microsoft.com/office/drawing/2014/main" id="{6BBDCD43-9689-4D5A-8A97-C0B18DFDD28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7499" y="3120580"/>
                      <a:ext cx="7524" cy="8572"/>
                      <a:chOff x="5907499" y="3120580"/>
                      <a:chExt cx="7524" cy="8572"/>
                    </a:xfrm>
                    <a:solidFill>
                      <a:srgbClr val="3F1900"/>
                    </a:solidFill>
                  </p:grpSpPr>
                  <p:sp>
                    <p:nvSpPr>
                      <p:cNvPr id="836" name="Freeform: Shape 835">
                        <a:extLst>
                          <a:ext uri="{FF2B5EF4-FFF2-40B4-BE49-F238E27FC236}">
                            <a16:creationId xmlns:a16="http://schemas.microsoft.com/office/drawing/2014/main" id="{67BAAACC-1E30-4F96-A7A5-C80CB91DE4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8071" y="3121151"/>
                        <a:ext cx="6421" cy="7448"/>
                      </a:xfrm>
                      <a:custGeom>
                        <a:avLst/>
                        <a:gdLst>
                          <a:gd name="connsiteX0" fmla="*/ 5810 w 6421"/>
                          <a:gd name="connsiteY0" fmla="*/ 0 h 7448"/>
                          <a:gd name="connsiteX1" fmla="*/ 6286 w 6421"/>
                          <a:gd name="connsiteY1" fmla="*/ 1238 h 7448"/>
                          <a:gd name="connsiteX2" fmla="*/ 6382 w 6421"/>
                          <a:gd name="connsiteY2" fmla="*/ 2000 h 7448"/>
                          <a:gd name="connsiteX3" fmla="*/ 6191 w 6421"/>
                          <a:gd name="connsiteY3" fmla="*/ 2667 h 7448"/>
                          <a:gd name="connsiteX4" fmla="*/ 4763 w 6421"/>
                          <a:gd name="connsiteY4" fmla="*/ 4953 h 7448"/>
                          <a:gd name="connsiteX5" fmla="*/ 2762 w 6421"/>
                          <a:gd name="connsiteY5" fmla="*/ 6858 h 7448"/>
                          <a:gd name="connsiteX6" fmla="*/ 0 w 6421"/>
                          <a:gd name="connsiteY6" fmla="*/ 7334 h 7448"/>
                          <a:gd name="connsiteX7" fmla="*/ 2381 w 6421"/>
                          <a:gd name="connsiteY7" fmla="*/ 6382 h 7448"/>
                          <a:gd name="connsiteX8" fmla="*/ 4096 w 6421"/>
                          <a:gd name="connsiteY8" fmla="*/ 4477 h 7448"/>
                          <a:gd name="connsiteX9" fmla="*/ 5715 w 6421"/>
                          <a:gd name="connsiteY9" fmla="*/ 2381 h 7448"/>
                          <a:gd name="connsiteX10" fmla="*/ 6001 w 6421"/>
                          <a:gd name="connsiteY10" fmla="*/ 1334 h 7448"/>
                          <a:gd name="connsiteX11" fmla="*/ 5810 w 6421"/>
                          <a:gd name="connsiteY11" fmla="*/ 0 h 74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6421" h="7448">
                            <a:moveTo>
                              <a:pt x="5810" y="0"/>
                            </a:moveTo>
                            <a:cubicBezTo>
                              <a:pt x="5905" y="476"/>
                              <a:pt x="6096" y="762"/>
                              <a:pt x="6286" y="1238"/>
                            </a:cubicBezTo>
                            <a:cubicBezTo>
                              <a:pt x="6382" y="1429"/>
                              <a:pt x="6477" y="1715"/>
                              <a:pt x="6382" y="2000"/>
                            </a:cubicBezTo>
                            <a:cubicBezTo>
                              <a:pt x="6382" y="2286"/>
                              <a:pt x="6286" y="2477"/>
                              <a:pt x="6191" y="2667"/>
                            </a:cubicBezTo>
                            <a:cubicBezTo>
                              <a:pt x="5810" y="3524"/>
                              <a:pt x="5239" y="4191"/>
                              <a:pt x="4763" y="4953"/>
                            </a:cubicBezTo>
                            <a:cubicBezTo>
                              <a:pt x="4191" y="5715"/>
                              <a:pt x="3620" y="6382"/>
                              <a:pt x="2762" y="6858"/>
                            </a:cubicBezTo>
                            <a:cubicBezTo>
                              <a:pt x="1905" y="7334"/>
                              <a:pt x="953" y="7620"/>
                              <a:pt x="0" y="7334"/>
                            </a:cubicBezTo>
                            <a:cubicBezTo>
                              <a:pt x="953" y="7239"/>
                              <a:pt x="1715" y="6858"/>
                              <a:pt x="2381" y="6382"/>
                            </a:cubicBezTo>
                            <a:cubicBezTo>
                              <a:pt x="3048" y="5810"/>
                              <a:pt x="3620" y="5144"/>
                              <a:pt x="4096" y="4477"/>
                            </a:cubicBezTo>
                            <a:cubicBezTo>
                              <a:pt x="4572" y="3715"/>
                              <a:pt x="5239" y="3048"/>
                              <a:pt x="5715" y="2381"/>
                            </a:cubicBezTo>
                            <a:cubicBezTo>
                              <a:pt x="5905" y="2000"/>
                              <a:pt x="6096" y="1715"/>
                              <a:pt x="6001" y="1334"/>
                            </a:cubicBezTo>
                            <a:cubicBezTo>
                              <a:pt x="5810" y="857"/>
                              <a:pt x="5715" y="381"/>
                              <a:pt x="5810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37" name="Freeform: Shape 836">
                        <a:extLst>
                          <a:ext uri="{FF2B5EF4-FFF2-40B4-BE49-F238E27FC236}">
                            <a16:creationId xmlns:a16="http://schemas.microsoft.com/office/drawing/2014/main" id="{DBC0347C-C9AB-4317-A4D4-5F2BB00F59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7499" y="3120580"/>
                        <a:ext cx="7524" cy="8572"/>
                      </a:xfrm>
                      <a:custGeom>
                        <a:avLst/>
                        <a:gdLst>
                          <a:gd name="connsiteX0" fmla="*/ 1334 w 7524"/>
                          <a:gd name="connsiteY0" fmla="*/ 8573 h 8572"/>
                          <a:gd name="connsiteX1" fmla="*/ 381 w 7524"/>
                          <a:gd name="connsiteY1" fmla="*/ 8477 h 8572"/>
                          <a:gd name="connsiteX2" fmla="*/ 0 w 7524"/>
                          <a:gd name="connsiteY2" fmla="*/ 7906 h 8572"/>
                          <a:gd name="connsiteX3" fmla="*/ 476 w 7524"/>
                          <a:gd name="connsiteY3" fmla="*/ 7430 h 8572"/>
                          <a:gd name="connsiteX4" fmla="*/ 2572 w 7524"/>
                          <a:gd name="connsiteY4" fmla="*/ 6572 h 8572"/>
                          <a:gd name="connsiteX5" fmla="*/ 4191 w 7524"/>
                          <a:gd name="connsiteY5" fmla="*/ 4762 h 8572"/>
                          <a:gd name="connsiteX6" fmla="*/ 4953 w 7524"/>
                          <a:gd name="connsiteY6" fmla="*/ 3620 h 8572"/>
                          <a:gd name="connsiteX7" fmla="*/ 5715 w 7524"/>
                          <a:gd name="connsiteY7" fmla="*/ 2572 h 8572"/>
                          <a:gd name="connsiteX8" fmla="*/ 5906 w 7524"/>
                          <a:gd name="connsiteY8" fmla="*/ 1905 h 8572"/>
                          <a:gd name="connsiteX9" fmla="*/ 5810 w 7524"/>
                          <a:gd name="connsiteY9" fmla="*/ 1524 h 8572"/>
                          <a:gd name="connsiteX10" fmla="*/ 5715 w 7524"/>
                          <a:gd name="connsiteY10" fmla="*/ 381 h 8572"/>
                          <a:gd name="connsiteX11" fmla="*/ 6286 w 7524"/>
                          <a:gd name="connsiteY11" fmla="*/ 0 h 8572"/>
                          <a:gd name="connsiteX12" fmla="*/ 6286 w 7524"/>
                          <a:gd name="connsiteY12" fmla="*/ 0 h 8572"/>
                          <a:gd name="connsiteX13" fmla="*/ 6858 w 7524"/>
                          <a:gd name="connsiteY13" fmla="*/ 381 h 8572"/>
                          <a:gd name="connsiteX14" fmla="*/ 7144 w 7524"/>
                          <a:gd name="connsiteY14" fmla="*/ 1143 h 8572"/>
                          <a:gd name="connsiteX15" fmla="*/ 7334 w 7524"/>
                          <a:gd name="connsiteY15" fmla="*/ 1429 h 8572"/>
                          <a:gd name="connsiteX16" fmla="*/ 7525 w 7524"/>
                          <a:gd name="connsiteY16" fmla="*/ 2477 h 8572"/>
                          <a:gd name="connsiteX17" fmla="*/ 7239 w 7524"/>
                          <a:gd name="connsiteY17" fmla="*/ 3334 h 8572"/>
                          <a:gd name="connsiteX18" fmla="*/ 6191 w 7524"/>
                          <a:gd name="connsiteY18" fmla="*/ 4953 h 8572"/>
                          <a:gd name="connsiteX19" fmla="*/ 5715 w 7524"/>
                          <a:gd name="connsiteY19" fmla="*/ 5620 h 8572"/>
                          <a:gd name="connsiteX20" fmla="*/ 3524 w 7524"/>
                          <a:gd name="connsiteY20" fmla="*/ 7715 h 8572"/>
                          <a:gd name="connsiteX21" fmla="*/ 1334 w 7524"/>
                          <a:gd name="connsiteY21" fmla="*/ 8573 h 85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</a:cxnLst>
                        <a:rect l="l" t="t" r="r" b="b"/>
                        <a:pathLst>
                          <a:path w="7524" h="8572">
                            <a:moveTo>
                              <a:pt x="1334" y="8573"/>
                            </a:moveTo>
                            <a:cubicBezTo>
                              <a:pt x="1048" y="8573"/>
                              <a:pt x="667" y="8573"/>
                              <a:pt x="381" y="8477"/>
                            </a:cubicBezTo>
                            <a:cubicBezTo>
                              <a:pt x="95" y="8382"/>
                              <a:pt x="0" y="8192"/>
                              <a:pt x="0" y="7906"/>
                            </a:cubicBezTo>
                            <a:cubicBezTo>
                              <a:pt x="0" y="7620"/>
                              <a:pt x="286" y="7430"/>
                              <a:pt x="476" y="7430"/>
                            </a:cubicBezTo>
                            <a:cubicBezTo>
                              <a:pt x="1238" y="7334"/>
                              <a:pt x="1905" y="7048"/>
                              <a:pt x="2572" y="6572"/>
                            </a:cubicBezTo>
                            <a:cubicBezTo>
                              <a:pt x="3143" y="6096"/>
                              <a:pt x="3620" y="5525"/>
                              <a:pt x="4191" y="4762"/>
                            </a:cubicBezTo>
                            <a:cubicBezTo>
                              <a:pt x="4381" y="4381"/>
                              <a:pt x="4667" y="4000"/>
                              <a:pt x="4953" y="3620"/>
                            </a:cubicBezTo>
                            <a:cubicBezTo>
                              <a:pt x="5239" y="3239"/>
                              <a:pt x="5525" y="2953"/>
                              <a:pt x="5715" y="2572"/>
                            </a:cubicBezTo>
                            <a:cubicBezTo>
                              <a:pt x="5906" y="2191"/>
                              <a:pt x="6001" y="2096"/>
                              <a:pt x="5906" y="1905"/>
                            </a:cubicBezTo>
                            <a:cubicBezTo>
                              <a:pt x="5906" y="1714"/>
                              <a:pt x="5906" y="1619"/>
                              <a:pt x="5810" y="1524"/>
                            </a:cubicBezTo>
                            <a:cubicBezTo>
                              <a:pt x="5715" y="1143"/>
                              <a:pt x="5620" y="762"/>
                              <a:pt x="5715" y="381"/>
                            </a:cubicBezTo>
                            <a:cubicBezTo>
                              <a:pt x="5810" y="95"/>
                              <a:pt x="6001" y="0"/>
                              <a:pt x="6286" y="0"/>
                            </a:cubicBezTo>
                            <a:lnTo>
                              <a:pt x="6286" y="0"/>
                            </a:lnTo>
                            <a:cubicBezTo>
                              <a:pt x="6572" y="0"/>
                              <a:pt x="6763" y="190"/>
                              <a:pt x="6858" y="381"/>
                            </a:cubicBezTo>
                            <a:cubicBezTo>
                              <a:pt x="6953" y="667"/>
                              <a:pt x="7049" y="857"/>
                              <a:pt x="7144" y="1143"/>
                            </a:cubicBezTo>
                            <a:lnTo>
                              <a:pt x="7334" y="1429"/>
                            </a:lnTo>
                            <a:cubicBezTo>
                              <a:pt x="7525" y="1810"/>
                              <a:pt x="7525" y="2191"/>
                              <a:pt x="7525" y="2477"/>
                            </a:cubicBezTo>
                            <a:cubicBezTo>
                              <a:pt x="7430" y="2762"/>
                              <a:pt x="7334" y="3048"/>
                              <a:pt x="7239" y="3334"/>
                            </a:cubicBezTo>
                            <a:cubicBezTo>
                              <a:pt x="6953" y="4000"/>
                              <a:pt x="6572" y="4477"/>
                              <a:pt x="6191" y="4953"/>
                            </a:cubicBezTo>
                            <a:cubicBezTo>
                              <a:pt x="6001" y="5144"/>
                              <a:pt x="5906" y="5429"/>
                              <a:pt x="5715" y="5620"/>
                            </a:cubicBezTo>
                            <a:cubicBezTo>
                              <a:pt x="5239" y="6286"/>
                              <a:pt x="4572" y="7144"/>
                              <a:pt x="3524" y="7715"/>
                            </a:cubicBezTo>
                            <a:cubicBezTo>
                              <a:pt x="2857" y="8287"/>
                              <a:pt x="2096" y="8573"/>
                              <a:pt x="1334" y="857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30" name="Graphic 1">
                      <a:extLst>
                        <a:ext uri="{FF2B5EF4-FFF2-40B4-BE49-F238E27FC236}">
                          <a16:creationId xmlns:a16="http://schemas.microsoft.com/office/drawing/2014/main" id="{9427F602-7873-428A-B5AD-152A43CCE8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6452" y="3128581"/>
                      <a:ext cx="6798" cy="4762"/>
                      <a:chOff x="5906452" y="3128581"/>
                      <a:chExt cx="6798" cy="4762"/>
                    </a:xfrm>
                    <a:solidFill>
                      <a:srgbClr val="3F1900"/>
                    </a:solidFill>
                  </p:grpSpPr>
                  <p:sp>
                    <p:nvSpPr>
                      <p:cNvPr id="834" name="Freeform: Shape 833">
                        <a:extLst>
                          <a:ext uri="{FF2B5EF4-FFF2-40B4-BE49-F238E27FC236}">
                            <a16:creationId xmlns:a16="http://schemas.microsoft.com/office/drawing/2014/main" id="{0E97A44A-61FA-4A13-9296-947BC236CB3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7023" y="3129057"/>
                        <a:ext cx="5810" cy="3754"/>
                      </a:xfrm>
                      <a:custGeom>
                        <a:avLst/>
                        <a:gdLst>
                          <a:gd name="connsiteX0" fmla="*/ 762 w 5810"/>
                          <a:gd name="connsiteY0" fmla="*/ 0 h 3754"/>
                          <a:gd name="connsiteX1" fmla="*/ 857 w 5810"/>
                          <a:gd name="connsiteY1" fmla="*/ 1715 h 3754"/>
                          <a:gd name="connsiteX2" fmla="*/ 762 w 5810"/>
                          <a:gd name="connsiteY2" fmla="*/ 3334 h 3754"/>
                          <a:gd name="connsiteX3" fmla="*/ 381 w 5810"/>
                          <a:gd name="connsiteY3" fmla="*/ 2953 h 3754"/>
                          <a:gd name="connsiteX4" fmla="*/ 5810 w 5810"/>
                          <a:gd name="connsiteY4" fmla="*/ 2762 h 3754"/>
                          <a:gd name="connsiteX5" fmla="*/ 3143 w 5810"/>
                          <a:gd name="connsiteY5" fmla="*/ 3620 h 3754"/>
                          <a:gd name="connsiteX6" fmla="*/ 381 w 5810"/>
                          <a:gd name="connsiteY6" fmla="*/ 3715 h 3754"/>
                          <a:gd name="connsiteX7" fmla="*/ 381 w 5810"/>
                          <a:gd name="connsiteY7" fmla="*/ 3715 h 3754"/>
                          <a:gd name="connsiteX8" fmla="*/ 0 w 5810"/>
                          <a:gd name="connsiteY8" fmla="*/ 3334 h 3754"/>
                          <a:gd name="connsiteX9" fmla="*/ 762 w 5810"/>
                          <a:gd name="connsiteY9" fmla="*/ 0 h 37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5810" h="3754">
                            <a:moveTo>
                              <a:pt x="762" y="0"/>
                            </a:moveTo>
                            <a:cubicBezTo>
                              <a:pt x="953" y="571"/>
                              <a:pt x="953" y="1143"/>
                              <a:pt x="857" y="1715"/>
                            </a:cubicBezTo>
                            <a:cubicBezTo>
                              <a:pt x="857" y="2286"/>
                              <a:pt x="762" y="2857"/>
                              <a:pt x="762" y="3334"/>
                            </a:cubicBezTo>
                            <a:lnTo>
                              <a:pt x="381" y="2953"/>
                            </a:lnTo>
                            <a:cubicBezTo>
                              <a:pt x="2191" y="2953"/>
                              <a:pt x="3905" y="2953"/>
                              <a:pt x="5810" y="2762"/>
                            </a:cubicBezTo>
                            <a:cubicBezTo>
                              <a:pt x="4953" y="3238"/>
                              <a:pt x="4096" y="3429"/>
                              <a:pt x="3143" y="3620"/>
                            </a:cubicBezTo>
                            <a:cubicBezTo>
                              <a:pt x="2286" y="3715"/>
                              <a:pt x="1333" y="3810"/>
                              <a:pt x="381" y="3715"/>
                            </a:cubicBezTo>
                            <a:lnTo>
                              <a:pt x="381" y="3715"/>
                            </a:lnTo>
                            <a:cubicBezTo>
                              <a:pt x="191" y="3715"/>
                              <a:pt x="0" y="3524"/>
                              <a:pt x="0" y="3334"/>
                            </a:cubicBezTo>
                            <a:cubicBezTo>
                              <a:pt x="0" y="2096"/>
                              <a:pt x="571" y="1143"/>
                              <a:pt x="762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35" name="Freeform: Shape 834">
                        <a:extLst>
                          <a:ext uri="{FF2B5EF4-FFF2-40B4-BE49-F238E27FC236}">
                            <a16:creationId xmlns:a16="http://schemas.microsoft.com/office/drawing/2014/main" id="{96CA8FD1-3672-4783-B1D9-5C68E8D81D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6452" y="3128581"/>
                        <a:ext cx="6798" cy="4762"/>
                      </a:xfrm>
                      <a:custGeom>
                        <a:avLst/>
                        <a:gdLst>
                          <a:gd name="connsiteX0" fmla="*/ 1905 w 6798"/>
                          <a:gd name="connsiteY0" fmla="*/ 4763 h 4762"/>
                          <a:gd name="connsiteX1" fmla="*/ 857 w 6798"/>
                          <a:gd name="connsiteY1" fmla="*/ 4763 h 4762"/>
                          <a:gd name="connsiteX2" fmla="*/ 0 w 6798"/>
                          <a:gd name="connsiteY2" fmla="*/ 3905 h 4762"/>
                          <a:gd name="connsiteX3" fmla="*/ 381 w 6798"/>
                          <a:gd name="connsiteY3" fmla="*/ 1810 h 4762"/>
                          <a:gd name="connsiteX4" fmla="*/ 667 w 6798"/>
                          <a:gd name="connsiteY4" fmla="*/ 476 h 4762"/>
                          <a:gd name="connsiteX5" fmla="*/ 1143 w 6798"/>
                          <a:gd name="connsiteY5" fmla="*/ 0 h 4762"/>
                          <a:gd name="connsiteX6" fmla="*/ 1715 w 6798"/>
                          <a:gd name="connsiteY6" fmla="*/ 381 h 4762"/>
                          <a:gd name="connsiteX7" fmla="*/ 1810 w 6798"/>
                          <a:gd name="connsiteY7" fmla="*/ 2381 h 4762"/>
                          <a:gd name="connsiteX8" fmla="*/ 1810 w 6798"/>
                          <a:gd name="connsiteY8" fmla="*/ 2667 h 4762"/>
                          <a:gd name="connsiteX9" fmla="*/ 1810 w 6798"/>
                          <a:gd name="connsiteY9" fmla="*/ 3048 h 4762"/>
                          <a:gd name="connsiteX10" fmla="*/ 1810 w 6798"/>
                          <a:gd name="connsiteY10" fmla="*/ 3048 h 4762"/>
                          <a:gd name="connsiteX11" fmla="*/ 6191 w 6798"/>
                          <a:gd name="connsiteY11" fmla="*/ 2857 h 4762"/>
                          <a:gd name="connsiteX12" fmla="*/ 6763 w 6798"/>
                          <a:gd name="connsiteY12" fmla="*/ 3238 h 4762"/>
                          <a:gd name="connsiteX13" fmla="*/ 6477 w 6798"/>
                          <a:gd name="connsiteY13" fmla="*/ 3810 h 4762"/>
                          <a:gd name="connsiteX14" fmla="*/ 3619 w 6798"/>
                          <a:gd name="connsiteY14" fmla="*/ 4667 h 4762"/>
                          <a:gd name="connsiteX15" fmla="*/ 1905 w 6798"/>
                          <a:gd name="connsiteY15" fmla="*/ 4763 h 476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6798" h="4762">
                            <a:moveTo>
                              <a:pt x="1905" y="4763"/>
                            </a:moveTo>
                            <a:cubicBezTo>
                              <a:pt x="1524" y="4763"/>
                              <a:pt x="1238" y="4763"/>
                              <a:pt x="857" y="4763"/>
                            </a:cubicBezTo>
                            <a:cubicBezTo>
                              <a:pt x="381" y="4763"/>
                              <a:pt x="0" y="4382"/>
                              <a:pt x="0" y="3905"/>
                            </a:cubicBezTo>
                            <a:cubicBezTo>
                              <a:pt x="0" y="3143"/>
                              <a:pt x="191" y="2381"/>
                              <a:pt x="381" y="1810"/>
                            </a:cubicBezTo>
                            <a:cubicBezTo>
                              <a:pt x="571" y="1333"/>
                              <a:pt x="667" y="952"/>
                              <a:pt x="667" y="476"/>
                            </a:cubicBezTo>
                            <a:cubicBezTo>
                              <a:pt x="667" y="190"/>
                              <a:pt x="857" y="0"/>
                              <a:pt x="1143" y="0"/>
                            </a:cubicBezTo>
                            <a:cubicBezTo>
                              <a:pt x="1429" y="0"/>
                              <a:pt x="1619" y="95"/>
                              <a:pt x="1715" y="381"/>
                            </a:cubicBezTo>
                            <a:cubicBezTo>
                              <a:pt x="1905" y="1048"/>
                              <a:pt x="1905" y="1810"/>
                              <a:pt x="1810" y="2381"/>
                            </a:cubicBezTo>
                            <a:lnTo>
                              <a:pt x="1810" y="2667"/>
                            </a:lnTo>
                            <a:cubicBezTo>
                              <a:pt x="1810" y="2762"/>
                              <a:pt x="1810" y="2953"/>
                              <a:pt x="1810" y="3048"/>
                            </a:cubicBezTo>
                            <a:cubicBezTo>
                              <a:pt x="1810" y="3048"/>
                              <a:pt x="1810" y="3048"/>
                              <a:pt x="1810" y="3048"/>
                            </a:cubicBezTo>
                            <a:cubicBezTo>
                              <a:pt x="3429" y="3048"/>
                              <a:pt x="4858" y="2953"/>
                              <a:pt x="6191" y="2857"/>
                            </a:cubicBezTo>
                            <a:cubicBezTo>
                              <a:pt x="6382" y="2857"/>
                              <a:pt x="6667" y="2953"/>
                              <a:pt x="6763" y="3238"/>
                            </a:cubicBezTo>
                            <a:cubicBezTo>
                              <a:pt x="6858" y="3429"/>
                              <a:pt x="6763" y="3715"/>
                              <a:pt x="6477" y="3810"/>
                            </a:cubicBezTo>
                            <a:cubicBezTo>
                              <a:pt x="5524" y="4286"/>
                              <a:pt x="4477" y="4572"/>
                              <a:pt x="3619" y="4667"/>
                            </a:cubicBezTo>
                            <a:cubicBezTo>
                              <a:pt x="3239" y="4667"/>
                              <a:pt x="2572" y="4763"/>
                              <a:pt x="1905" y="476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31" name="Graphic 1">
                      <a:extLst>
                        <a:ext uri="{FF2B5EF4-FFF2-40B4-BE49-F238E27FC236}">
                          <a16:creationId xmlns:a16="http://schemas.microsoft.com/office/drawing/2014/main" id="{5696AE8E-4221-4F6F-B080-E3505434B0E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8642" y="3127914"/>
                      <a:ext cx="9905" cy="4571"/>
                      <a:chOff x="5908642" y="3127914"/>
                      <a:chExt cx="9905" cy="4571"/>
                    </a:xfrm>
                    <a:solidFill>
                      <a:srgbClr val="3F1900"/>
                    </a:solidFill>
                  </p:grpSpPr>
                  <p:sp>
                    <p:nvSpPr>
                      <p:cNvPr id="832" name="Freeform: Shape 831">
                        <a:extLst>
                          <a:ext uri="{FF2B5EF4-FFF2-40B4-BE49-F238E27FC236}">
                            <a16:creationId xmlns:a16="http://schemas.microsoft.com/office/drawing/2014/main" id="{7395A62D-09CE-4526-9B61-338CF00BC1E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9118" y="3128581"/>
                        <a:ext cx="8572" cy="3333"/>
                      </a:xfrm>
                      <a:custGeom>
                        <a:avLst/>
                        <a:gdLst>
                          <a:gd name="connsiteX0" fmla="*/ 191 w 8572"/>
                          <a:gd name="connsiteY0" fmla="*/ 0 h 3333"/>
                          <a:gd name="connsiteX1" fmla="*/ 476 w 8572"/>
                          <a:gd name="connsiteY1" fmla="*/ 1524 h 3333"/>
                          <a:gd name="connsiteX2" fmla="*/ 667 w 8572"/>
                          <a:gd name="connsiteY2" fmla="*/ 2191 h 3333"/>
                          <a:gd name="connsiteX3" fmla="*/ 1048 w 8572"/>
                          <a:gd name="connsiteY3" fmla="*/ 2953 h 3333"/>
                          <a:gd name="connsiteX4" fmla="*/ 762 w 8572"/>
                          <a:gd name="connsiteY4" fmla="*/ 2667 h 3333"/>
                          <a:gd name="connsiteX5" fmla="*/ 2667 w 8572"/>
                          <a:gd name="connsiteY5" fmla="*/ 2477 h 3333"/>
                          <a:gd name="connsiteX6" fmla="*/ 4667 w 8572"/>
                          <a:gd name="connsiteY6" fmla="*/ 2381 h 3333"/>
                          <a:gd name="connsiteX7" fmla="*/ 8572 w 8572"/>
                          <a:gd name="connsiteY7" fmla="*/ 3143 h 3333"/>
                          <a:gd name="connsiteX8" fmla="*/ 4667 w 8572"/>
                          <a:gd name="connsiteY8" fmla="*/ 3143 h 3333"/>
                          <a:gd name="connsiteX9" fmla="*/ 2762 w 8572"/>
                          <a:gd name="connsiteY9" fmla="*/ 3238 h 3333"/>
                          <a:gd name="connsiteX10" fmla="*/ 762 w 8572"/>
                          <a:gd name="connsiteY10" fmla="*/ 3334 h 3333"/>
                          <a:gd name="connsiteX11" fmla="*/ 667 w 8572"/>
                          <a:gd name="connsiteY11" fmla="*/ 3334 h 3333"/>
                          <a:gd name="connsiteX12" fmla="*/ 381 w 8572"/>
                          <a:gd name="connsiteY12" fmla="*/ 3048 h 3333"/>
                          <a:gd name="connsiteX13" fmla="*/ 381 w 8572"/>
                          <a:gd name="connsiteY13" fmla="*/ 3048 h 3333"/>
                          <a:gd name="connsiteX14" fmla="*/ 95 w 8572"/>
                          <a:gd name="connsiteY14" fmla="*/ 2381 h 3333"/>
                          <a:gd name="connsiteX15" fmla="*/ 0 w 8572"/>
                          <a:gd name="connsiteY15" fmla="*/ 1524 h 3333"/>
                          <a:gd name="connsiteX16" fmla="*/ 191 w 8572"/>
                          <a:gd name="connsiteY16" fmla="*/ 0 h 3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</a:cxnLst>
                        <a:rect l="l" t="t" r="r" b="b"/>
                        <a:pathLst>
                          <a:path w="8572" h="3333">
                            <a:moveTo>
                              <a:pt x="191" y="0"/>
                            </a:moveTo>
                            <a:cubicBezTo>
                              <a:pt x="286" y="476"/>
                              <a:pt x="381" y="1048"/>
                              <a:pt x="476" y="1524"/>
                            </a:cubicBezTo>
                            <a:cubicBezTo>
                              <a:pt x="572" y="1810"/>
                              <a:pt x="572" y="2000"/>
                              <a:pt x="667" y="2191"/>
                            </a:cubicBezTo>
                            <a:cubicBezTo>
                              <a:pt x="762" y="2286"/>
                              <a:pt x="1048" y="2572"/>
                              <a:pt x="1048" y="2953"/>
                            </a:cubicBezTo>
                            <a:lnTo>
                              <a:pt x="762" y="2667"/>
                            </a:lnTo>
                            <a:lnTo>
                              <a:pt x="2667" y="2477"/>
                            </a:lnTo>
                            <a:cubicBezTo>
                              <a:pt x="3334" y="2381"/>
                              <a:pt x="4001" y="2381"/>
                              <a:pt x="4667" y="2381"/>
                            </a:cubicBezTo>
                            <a:cubicBezTo>
                              <a:pt x="6001" y="2477"/>
                              <a:pt x="7334" y="2667"/>
                              <a:pt x="8572" y="3143"/>
                            </a:cubicBezTo>
                            <a:cubicBezTo>
                              <a:pt x="7239" y="3143"/>
                              <a:pt x="5906" y="3143"/>
                              <a:pt x="4667" y="3143"/>
                            </a:cubicBezTo>
                            <a:cubicBezTo>
                              <a:pt x="4001" y="3143"/>
                              <a:pt x="3334" y="3238"/>
                              <a:pt x="2762" y="3238"/>
                            </a:cubicBezTo>
                            <a:cubicBezTo>
                              <a:pt x="2095" y="3334"/>
                              <a:pt x="1429" y="3334"/>
                              <a:pt x="762" y="3334"/>
                            </a:cubicBezTo>
                            <a:lnTo>
                              <a:pt x="667" y="3334"/>
                            </a:lnTo>
                            <a:cubicBezTo>
                              <a:pt x="476" y="3334"/>
                              <a:pt x="381" y="3238"/>
                              <a:pt x="381" y="3048"/>
                            </a:cubicBezTo>
                            <a:lnTo>
                              <a:pt x="381" y="3048"/>
                            </a:lnTo>
                            <a:cubicBezTo>
                              <a:pt x="381" y="2953"/>
                              <a:pt x="286" y="2762"/>
                              <a:pt x="95" y="2381"/>
                            </a:cubicBezTo>
                            <a:cubicBezTo>
                              <a:pt x="0" y="2096"/>
                              <a:pt x="0" y="1810"/>
                              <a:pt x="0" y="1524"/>
                            </a:cubicBezTo>
                            <a:cubicBezTo>
                              <a:pt x="0" y="1048"/>
                              <a:pt x="95" y="476"/>
                              <a:pt x="191" y="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33" name="Freeform: Shape 832">
                        <a:extLst>
                          <a:ext uri="{FF2B5EF4-FFF2-40B4-BE49-F238E27FC236}">
                            <a16:creationId xmlns:a16="http://schemas.microsoft.com/office/drawing/2014/main" id="{5805BF9F-DFD8-48A3-8966-D7ADD052D2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8642" y="3127914"/>
                        <a:ext cx="9905" cy="4571"/>
                      </a:xfrm>
                      <a:custGeom>
                        <a:avLst/>
                        <a:gdLst>
                          <a:gd name="connsiteX0" fmla="*/ 1524 w 9905"/>
                          <a:gd name="connsiteY0" fmla="*/ 4572 h 4571"/>
                          <a:gd name="connsiteX1" fmla="*/ 1238 w 9905"/>
                          <a:gd name="connsiteY1" fmla="*/ 4572 h 4571"/>
                          <a:gd name="connsiteX2" fmla="*/ 381 w 9905"/>
                          <a:gd name="connsiteY2" fmla="*/ 3715 h 4571"/>
                          <a:gd name="connsiteX3" fmla="*/ 381 w 9905"/>
                          <a:gd name="connsiteY3" fmla="*/ 3619 h 4571"/>
                          <a:gd name="connsiteX4" fmla="*/ 191 w 9905"/>
                          <a:gd name="connsiteY4" fmla="*/ 3238 h 4571"/>
                          <a:gd name="connsiteX5" fmla="*/ 0 w 9905"/>
                          <a:gd name="connsiteY5" fmla="*/ 2191 h 4571"/>
                          <a:gd name="connsiteX6" fmla="*/ 191 w 9905"/>
                          <a:gd name="connsiteY6" fmla="*/ 476 h 4571"/>
                          <a:gd name="connsiteX7" fmla="*/ 762 w 9905"/>
                          <a:gd name="connsiteY7" fmla="*/ 0 h 4571"/>
                          <a:gd name="connsiteX8" fmla="*/ 1333 w 9905"/>
                          <a:gd name="connsiteY8" fmla="*/ 381 h 4571"/>
                          <a:gd name="connsiteX9" fmla="*/ 1524 w 9905"/>
                          <a:gd name="connsiteY9" fmla="*/ 1143 h 4571"/>
                          <a:gd name="connsiteX10" fmla="*/ 1714 w 9905"/>
                          <a:gd name="connsiteY10" fmla="*/ 1905 h 4571"/>
                          <a:gd name="connsiteX11" fmla="*/ 1905 w 9905"/>
                          <a:gd name="connsiteY11" fmla="*/ 2477 h 4571"/>
                          <a:gd name="connsiteX12" fmla="*/ 2000 w 9905"/>
                          <a:gd name="connsiteY12" fmla="*/ 2572 h 4571"/>
                          <a:gd name="connsiteX13" fmla="*/ 3334 w 9905"/>
                          <a:gd name="connsiteY13" fmla="*/ 2477 h 4571"/>
                          <a:gd name="connsiteX14" fmla="*/ 5429 w 9905"/>
                          <a:gd name="connsiteY14" fmla="*/ 2381 h 4571"/>
                          <a:gd name="connsiteX15" fmla="*/ 9525 w 9905"/>
                          <a:gd name="connsiteY15" fmla="*/ 3143 h 4571"/>
                          <a:gd name="connsiteX16" fmla="*/ 9906 w 9905"/>
                          <a:gd name="connsiteY16" fmla="*/ 3715 h 4571"/>
                          <a:gd name="connsiteX17" fmla="*/ 9335 w 9905"/>
                          <a:gd name="connsiteY17" fmla="*/ 4191 h 4571"/>
                          <a:gd name="connsiteX18" fmla="*/ 9335 w 9905"/>
                          <a:gd name="connsiteY18" fmla="*/ 4191 h 4571"/>
                          <a:gd name="connsiteX19" fmla="*/ 5429 w 9905"/>
                          <a:gd name="connsiteY19" fmla="*/ 4191 h 4571"/>
                          <a:gd name="connsiteX20" fmla="*/ 3524 w 9905"/>
                          <a:gd name="connsiteY20" fmla="*/ 4286 h 4571"/>
                          <a:gd name="connsiteX21" fmla="*/ 1524 w 9905"/>
                          <a:gd name="connsiteY21" fmla="*/ 4572 h 457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</a:cxnLst>
                        <a:rect l="l" t="t" r="r" b="b"/>
                        <a:pathLst>
                          <a:path w="9905" h="4571">
                            <a:moveTo>
                              <a:pt x="1524" y="4572"/>
                            </a:moveTo>
                            <a:cubicBezTo>
                              <a:pt x="1429" y="4572"/>
                              <a:pt x="1333" y="4572"/>
                              <a:pt x="1238" y="4572"/>
                            </a:cubicBezTo>
                            <a:cubicBezTo>
                              <a:pt x="762" y="4572"/>
                              <a:pt x="381" y="4191"/>
                              <a:pt x="381" y="3715"/>
                            </a:cubicBezTo>
                            <a:cubicBezTo>
                              <a:pt x="381" y="3715"/>
                              <a:pt x="381" y="3619"/>
                              <a:pt x="381" y="3619"/>
                            </a:cubicBezTo>
                            <a:cubicBezTo>
                              <a:pt x="381" y="3524"/>
                              <a:pt x="286" y="3429"/>
                              <a:pt x="191" y="3238"/>
                            </a:cubicBezTo>
                            <a:cubicBezTo>
                              <a:pt x="95" y="2857"/>
                              <a:pt x="0" y="2477"/>
                              <a:pt x="0" y="2191"/>
                            </a:cubicBezTo>
                            <a:cubicBezTo>
                              <a:pt x="0" y="1619"/>
                              <a:pt x="95" y="1048"/>
                              <a:pt x="191" y="476"/>
                            </a:cubicBezTo>
                            <a:cubicBezTo>
                              <a:pt x="191" y="190"/>
                              <a:pt x="476" y="0"/>
                              <a:pt x="762" y="0"/>
                            </a:cubicBezTo>
                            <a:cubicBezTo>
                              <a:pt x="1048" y="0"/>
                              <a:pt x="1238" y="190"/>
                              <a:pt x="1333" y="381"/>
                            </a:cubicBezTo>
                            <a:cubicBezTo>
                              <a:pt x="1429" y="667"/>
                              <a:pt x="1429" y="857"/>
                              <a:pt x="1524" y="1143"/>
                            </a:cubicBezTo>
                            <a:cubicBezTo>
                              <a:pt x="1524" y="1429"/>
                              <a:pt x="1619" y="1619"/>
                              <a:pt x="1714" y="1905"/>
                            </a:cubicBezTo>
                            <a:cubicBezTo>
                              <a:pt x="1810" y="2191"/>
                              <a:pt x="1810" y="2381"/>
                              <a:pt x="1905" y="2477"/>
                            </a:cubicBezTo>
                            <a:cubicBezTo>
                              <a:pt x="1905" y="2477"/>
                              <a:pt x="2000" y="2572"/>
                              <a:pt x="2000" y="2572"/>
                            </a:cubicBezTo>
                            <a:lnTo>
                              <a:pt x="3334" y="2477"/>
                            </a:lnTo>
                            <a:cubicBezTo>
                              <a:pt x="4001" y="2381"/>
                              <a:pt x="4763" y="2381"/>
                              <a:pt x="5429" y="2381"/>
                            </a:cubicBezTo>
                            <a:cubicBezTo>
                              <a:pt x="6953" y="2477"/>
                              <a:pt x="8287" y="2667"/>
                              <a:pt x="9525" y="3143"/>
                            </a:cubicBezTo>
                            <a:cubicBezTo>
                              <a:pt x="9811" y="3238"/>
                              <a:pt x="9906" y="3524"/>
                              <a:pt x="9906" y="3715"/>
                            </a:cubicBezTo>
                            <a:cubicBezTo>
                              <a:pt x="9811" y="4000"/>
                              <a:pt x="9620" y="4191"/>
                              <a:pt x="9335" y="4191"/>
                            </a:cubicBezTo>
                            <a:cubicBezTo>
                              <a:pt x="9335" y="4191"/>
                              <a:pt x="9335" y="4191"/>
                              <a:pt x="9335" y="4191"/>
                            </a:cubicBezTo>
                            <a:cubicBezTo>
                              <a:pt x="8096" y="4191"/>
                              <a:pt x="6763" y="4191"/>
                              <a:pt x="5429" y="4191"/>
                            </a:cubicBezTo>
                            <a:cubicBezTo>
                              <a:pt x="4763" y="4191"/>
                              <a:pt x="4096" y="4286"/>
                              <a:pt x="3524" y="4286"/>
                            </a:cubicBezTo>
                            <a:cubicBezTo>
                              <a:pt x="2762" y="4572"/>
                              <a:pt x="2095" y="4572"/>
                              <a:pt x="1524" y="4572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  <p:grpSp>
                <p:nvGrpSpPr>
                  <p:cNvPr id="818" name="Graphic 1">
                    <a:extLst>
                      <a:ext uri="{FF2B5EF4-FFF2-40B4-BE49-F238E27FC236}">
                        <a16:creationId xmlns:a16="http://schemas.microsoft.com/office/drawing/2014/main" id="{F1DB4A84-FB19-4EE8-A4F7-F4D2BFFECA9C}"/>
                      </a:ext>
                    </a:extLst>
                  </p:cNvPr>
                  <p:cNvGrpSpPr/>
                  <p:nvPr/>
                </p:nvGrpSpPr>
                <p:grpSpPr>
                  <a:xfrm>
                    <a:off x="5902210" y="3145845"/>
                    <a:ext cx="17966" cy="13311"/>
                    <a:chOff x="5902210" y="3145845"/>
                    <a:chExt cx="17966" cy="13311"/>
                  </a:xfrm>
                  <a:solidFill>
                    <a:srgbClr val="3F1900"/>
                  </a:solidFill>
                </p:grpSpPr>
                <p:grpSp>
                  <p:nvGrpSpPr>
                    <p:cNvPr id="819" name="Graphic 1">
                      <a:extLst>
                        <a:ext uri="{FF2B5EF4-FFF2-40B4-BE49-F238E27FC236}">
                          <a16:creationId xmlns:a16="http://schemas.microsoft.com/office/drawing/2014/main" id="{0CAC5451-26C9-4515-A8BF-25294E1456F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2210" y="3145845"/>
                      <a:ext cx="11129" cy="5881"/>
                      <a:chOff x="5902210" y="3145845"/>
                      <a:chExt cx="11129" cy="5881"/>
                    </a:xfrm>
                    <a:solidFill>
                      <a:srgbClr val="3F1900"/>
                    </a:solidFill>
                  </p:grpSpPr>
                  <p:sp>
                    <p:nvSpPr>
                      <p:cNvPr id="826" name="Freeform: Shape 825">
                        <a:extLst>
                          <a:ext uri="{FF2B5EF4-FFF2-40B4-BE49-F238E27FC236}">
                            <a16:creationId xmlns:a16="http://schemas.microsoft.com/office/drawing/2014/main" id="{815CA6B9-E248-4AF5-B46D-00071FBA14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2718" y="3146541"/>
                        <a:ext cx="9981" cy="4751"/>
                      </a:xfrm>
                      <a:custGeom>
                        <a:avLst/>
                        <a:gdLst>
                          <a:gd name="connsiteX0" fmla="*/ 6115 w 9981"/>
                          <a:gd name="connsiteY0" fmla="*/ 4710 h 4751"/>
                          <a:gd name="connsiteX1" fmla="*/ 3162 w 9981"/>
                          <a:gd name="connsiteY1" fmla="*/ 4710 h 4751"/>
                          <a:gd name="connsiteX2" fmla="*/ 495 w 9981"/>
                          <a:gd name="connsiteY2" fmla="*/ 3471 h 4751"/>
                          <a:gd name="connsiteX3" fmla="*/ 19 w 9981"/>
                          <a:gd name="connsiteY3" fmla="*/ 1947 h 4751"/>
                          <a:gd name="connsiteX4" fmla="*/ 1066 w 9981"/>
                          <a:gd name="connsiteY4" fmla="*/ 709 h 4751"/>
                          <a:gd name="connsiteX5" fmla="*/ 4019 w 9981"/>
                          <a:gd name="connsiteY5" fmla="*/ 42 h 4751"/>
                          <a:gd name="connsiteX6" fmla="*/ 6972 w 9981"/>
                          <a:gd name="connsiteY6" fmla="*/ 42 h 4751"/>
                          <a:gd name="connsiteX7" fmla="*/ 9734 w 9981"/>
                          <a:gd name="connsiteY7" fmla="*/ 1376 h 4751"/>
                          <a:gd name="connsiteX8" fmla="*/ 8877 w 9981"/>
                          <a:gd name="connsiteY8" fmla="*/ 3948 h 4751"/>
                          <a:gd name="connsiteX9" fmla="*/ 6115 w 9981"/>
                          <a:gd name="connsiteY9" fmla="*/ 4710 h 4751"/>
                          <a:gd name="connsiteX10" fmla="*/ 6115 w 9981"/>
                          <a:gd name="connsiteY10" fmla="*/ 4710 h 4751"/>
                          <a:gd name="connsiteX11" fmla="*/ 8877 w 9981"/>
                          <a:gd name="connsiteY11" fmla="*/ 3852 h 4751"/>
                          <a:gd name="connsiteX12" fmla="*/ 9639 w 9981"/>
                          <a:gd name="connsiteY12" fmla="*/ 2805 h 4751"/>
                          <a:gd name="connsiteX13" fmla="*/ 9448 w 9981"/>
                          <a:gd name="connsiteY13" fmla="*/ 1566 h 4751"/>
                          <a:gd name="connsiteX14" fmla="*/ 6972 w 9981"/>
                          <a:gd name="connsiteY14" fmla="*/ 709 h 4751"/>
                          <a:gd name="connsiteX15" fmla="*/ 4114 w 9981"/>
                          <a:gd name="connsiteY15" fmla="*/ 804 h 4751"/>
                          <a:gd name="connsiteX16" fmla="*/ 1447 w 9981"/>
                          <a:gd name="connsiteY16" fmla="*/ 1281 h 4751"/>
                          <a:gd name="connsiteX17" fmla="*/ 590 w 9981"/>
                          <a:gd name="connsiteY17" fmla="*/ 2043 h 4751"/>
                          <a:gd name="connsiteX18" fmla="*/ 876 w 9981"/>
                          <a:gd name="connsiteY18" fmla="*/ 3186 h 4751"/>
                          <a:gd name="connsiteX19" fmla="*/ 3257 w 9981"/>
                          <a:gd name="connsiteY19" fmla="*/ 4519 h 4751"/>
                          <a:gd name="connsiteX20" fmla="*/ 6115 w 9981"/>
                          <a:gd name="connsiteY20" fmla="*/ 4710 h 47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</a:cxnLst>
                        <a:rect l="l" t="t" r="r" b="b"/>
                        <a:pathLst>
                          <a:path w="9981" h="4751">
                            <a:moveTo>
                              <a:pt x="6115" y="4710"/>
                            </a:moveTo>
                            <a:cubicBezTo>
                              <a:pt x="5162" y="4710"/>
                              <a:pt x="4114" y="4805"/>
                              <a:pt x="3162" y="4710"/>
                            </a:cubicBezTo>
                            <a:cubicBezTo>
                              <a:pt x="2209" y="4614"/>
                              <a:pt x="1162" y="4329"/>
                              <a:pt x="495" y="3471"/>
                            </a:cubicBezTo>
                            <a:cubicBezTo>
                              <a:pt x="209" y="3090"/>
                              <a:pt x="-77" y="2614"/>
                              <a:pt x="19" y="1947"/>
                            </a:cubicBezTo>
                            <a:cubicBezTo>
                              <a:pt x="114" y="1376"/>
                              <a:pt x="685" y="995"/>
                              <a:pt x="1066" y="709"/>
                            </a:cubicBezTo>
                            <a:cubicBezTo>
                              <a:pt x="2019" y="233"/>
                              <a:pt x="3067" y="42"/>
                              <a:pt x="4019" y="42"/>
                            </a:cubicBezTo>
                            <a:cubicBezTo>
                              <a:pt x="4972" y="42"/>
                              <a:pt x="6019" y="-53"/>
                              <a:pt x="6972" y="42"/>
                            </a:cubicBezTo>
                            <a:cubicBezTo>
                              <a:pt x="7924" y="233"/>
                              <a:pt x="9067" y="423"/>
                              <a:pt x="9734" y="1376"/>
                            </a:cubicBezTo>
                            <a:cubicBezTo>
                              <a:pt x="10306" y="2328"/>
                              <a:pt x="9829" y="3567"/>
                              <a:pt x="8877" y="3948"/>
                            </a:cubicBezTo>
                            <a:cubicBezTo>
                              <a:pt x="8115" y="4424"/>
                              <a:pt x="7067" y="4519"/>
                              <a:pt x="6115" y="4710"/>
                            </a:cubicBezTo>
                            <a:close/>
                            <a:moveTo>
                              <a:pt x="6115" y="4710"/>
                            </a:moveTo>
                            <a:cubicBezTo>
                              <a:pt x="7067" y="4614"/>
                              <a:pt x="8115" y="4424"/>
                              <a:pt x="8877" y="3852"/>
                            </a:cubicBezTo>
                            <a:cubicBezTo>
                              <a:pt x="9258" y="3567"/>
                              <a:pt x="9544" y="3186"/>
                              <a:pt x="9639" y="2805"/>
                            </a:cubicBezTo>
                            <a:cubicBezTo>
                              <a:pt x="9734" y="2424"/>
                              <a:pt x="9639" y="1947"/>
                              <a:pt x="9448" y="1566"/>
                            </a:cubicBezTo>
                            <a:cubicBezTo>
                              <a:pt x="8877" y="900"/>
                              <a:pt x="7924" y="804"/>
                              <a:pt x="6972" y="709"/>
                            </a:cubicBezTo>
                            <a:cubicBezTo>
                              <a:pt x="6019" y="709"/>
                              <a:pt x="5067" y="709"/>
                              <a:pt x="4114" y="804"/>
                            </a:cubicBezTo>
                            <a:cubicBezTo>
                              <a:pt x="3162" y="804"/>
                              <a:pt x="2209" y="995"/>
                              <a:pt x="1447" y="1281"/>
                            </a:cubicBezTo>
                            <a:cubicBezTo>
                              <a:pt x="1066" y="1471"/>
                              <a:pt x="685" y="1662"/>
                              <a:pt x="590" y="2043"/>
                            </a:cubicBezTo>
                            <a:cubicBezTo>
                              <a:pt x="495" y="2424"/>
                              <a:pt x="590" y="2805"/>
                              <a:pt x="876" y="3186"/>
                            </a:cubicBezTo>
                            <a:cubicBezTo>
                              <a:pt x="1352" y="3948"/>
                              <a:pt x="2305" y="4329"/>
                              <a:pt x="3257" y="4519"/>
                            </a:cubicBezTo>
                            <a:cubicBezTo>
                              <a:pt x="4210" y="4710"/>
                              <a:pt x="5162" y="4710"/>
                              <a:pt x="6115" y="4710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27" name="Freeform: Shape 826">
                        <a:extLst>
                          <a:ext uri="{FF2B5EF4-FFF2-40B4-BE49-F238E27FC236}">
                            <a16:creationId xmlns:a16="http://schemas.microsoft.com/office/drawing/2014/main" id="{0BCCCF66-F6B8-4A4E-8780-3C787381E50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2210" y="3145845"/>
                        <a:ext cx="11129" cy="5881"/>
                      </a:xfrm>
                      <a:custGeom>
                        <a:avLst/>
                        <a:gdLst>
                          <a:gd name="connsiteX0" fmla="*/ 4908 w 11129"/>
                          <a:gd name="connsiteY0" fmla="*/ 5882 h 5881"/>
                          <a:gd name="connsiteX1" fmla="*/ 3670 w 11129"/>
                          <a:gd name="connsiteY1" fmla="*/ 5786 h 5881"/>
                          <a:gd name="connsiteX2" fmla="*/ 622 w 11129"/>
                          <a:gd name="connsiteY2" fmla="*/ 4358 h 5881"/>
                          <a:gd name="connsiteX3" fmla="*/ 51 w 11129"/>
                          <a:gd name="connsiteY3" fmla="*/ 2453 h 5881"/>
                          <a:gd name="connsiteX4" fmla="*/ 1384 w 11129"/>
                          <a:gd name="connsiteY4" fmla="*/ 833 h 5881"/>
                          <a:gd name="connsiteX5" fmla="*/ 4623 w 11129"/>
                          <a:gd name="connsiteY5" fmla="*/ 71 h 5881"/>
                          <a:gd name="connsiteX6" fmla="*/ 7671 w 11129"/>
                          <a:gd name="connsiteY6" fmla="*/ 71 h 5881"/>
                          <a:gd name="connsiteX7" fmla="*/ 10814 w 11129"/>
                          <a:gd name="connsiteY7" fmla="*/ 1595 h 5881"/>
                          <a:gd name="connsiteX8" fmla="*/ 11004 w 11129"/>
                          <a:gd name="connsiteY8" fmla="*/ 3405 h 5881"/>
                          <a:gd name="connsiteX9" fmla="*/ 9671 w 11129"/>
                          <a:gd name="connsiteY9" fmla="*/ 4929 h 5881"/>
                          <a:gd name="connsiteX10" fmla="*/ 6623 w 11129"/>
                          <a:gd name="connsiteY10" fmla="*/ 5691 h 5881"/>
                          <a:gd name="connsiteX11" fmla="*/ 6623 w 11129"/>
                          <a:gd name="connsiteY11" fmla="*/ 5691 h 5881"/>
                          <a:gd name="connsiteX12" fmla="*/ 6623 w 11129"/>
                          <a:gd name="connsiteY12" fmla="*/ 5691 h 5881"/>
                          <a:gd name="connsiteX13" fmla="*/ 6623 w 11129"/>
                          <a:gd name="connsiteY13" fmla="*/ 5691 h 5881"/>
                          <a:gd name="connsiteX14" fmla="*/ 6623 w 11129"/>
                          <a:gd name="connsiteY14" fmla="*/ 5691 h 5881"/>
                          <a:gd name="connsiteX15" fmla="*/ 5956 w 11129"/>
                          <a:gd name="connsiteY15" fmla="*/ 5691 h 5881"/>
                          <a:gd name="connsiteX16" fmla="*/ 4908 w 11129"/>
                          <a:gd name="connsiteY16" fmla="*/ 5882 h 5881"/>
                          <a:gd name="connsiteX17" fmla="*/ 6813 w 11129"/>
                          <a:gd name="connsiteY17" fmla="*/ 1976 h 5881"/>
                          <a:gd name="connsiteX18" fmla="*/ 4813 w 11129"/>
                          <a:gd name="connsiteY18" fmla="*/ 2072 h 5881"/>
                          <a:gd name="connsiteX19" fmla="*/ 4623 w 11129"/>
                          <a:gd name="connsiteY19" fmla="*/ 2072 h 5881"/>
                          <a:gd name="connsiteX20" fmla="*/ 2146 w 11129"/>
                          <a:gd name="connsiteY20" fmla="*/ 2548 h 5881"/>
                          <a:gd name="connsiteX21" fmla="*/ 1575 w 11129"/>
                          <a:gd name="connsiteY21" fmla="*/ 2929 h 5881"/>
                          <a:gd name="connsiteX22" fmla="*/ 1765 w 11129"/>
                          <a:gd name="connsiteY22" fmla="*/ 3691 h 5881"/>
                          <a:gd name="connsiteX23" fmla="*/ 3765 w 11129"/>
                          <a:gd name="connsiteY23" fmla="*/ 4739 h 5881"/>
                          <a:gd name="connsiteX24" fmla="*/ 6147 w 11129"/>
                          <a:gd name="connsiteY24" fmla="*/ 4834 h 5881"/>
                          <a:gd name="connsiteX25" fmla="*/ 6623 w 11129"/>
                          <a:gd name="connsiteY25" fmla="*/ 4834 h 5881"/>
                          <a:gd name="connsiteX26" fmla="*/ 9099 w 11129"/>
                          <a:gd name="connsiteY26" fmla="*/ 4072 h 5881"/>
                          <a:gd name="connsiteX27" fmla="*/ 9671 w 11129"/>
                          <a:gd name="connsiteY27" fmla="*/ 3310 h 5881"/>
                          <a:gd name="connsiteX28" fmla="*/ 9576 w 11129"/>
                          <a:gd name="connsiteY28" fmla="*/ 2548 h 5881"/>
                          <a:gd name="connsiteX29" fmla="*/ 7480 w 11129"/>
                          <a:gd name="connsiteY29" fmla="*/ 1976 h 5881"/>
                          <a:gd name="connsiteX30" fmla="*/ 6813 w 11129"/>
                          <a:gd name="connsiteY30" fmla="*/ 1976 h 588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</a:cxnLst>
                        <a:rect l="l" t="t" r="r" b="b"/>
                        <a:pathLst>
                          <a:path w="11129" h="5881">
                            <a:moveTo>
                              <a:pt x="4908" y="5882"/>
                            </a:moveTo>
                            <a:cubicBezTo>
                              <a:pt x="4527" y="5882"/>
                              <a:pt x="4051" y="5882"/>
                              <a:pt x="3670" y="5786"/>
                            </a:cubicBezTo>
                            <a:cubicBezTo>
                              <a:pt x="2241" y="5691"/>
                              <a:pt x="1194" y="5215"/>
                              <a:pt x="622" y="4358"/>
                            </a:cubicBezTo>
                            <a:cubicBezTo>
                              <a:pt x="241" y="3881"/>
                              <a:pt x="-140" y="3215"/>
                              <a:pt x="51" y="2453"/>
                            </a:cubicBezTo>
                            <a:cubicBezTo>
                              <a:pt x="146" y="1786"/>
                              <a:pt x="622" y="1214"/>
                              <a:pt x="1384" y="833"/>
                            </a:cubicBezTo>
                            <a:cubicBezTo>
                              <a:pt x="2527" y="262"/>
                              <a:pt x="3765" y="71"/>
                              <a:pt x="4623" y="71"/>
                            </a:cubicBezTo>
                            <a:cubicBezTo>
                              <a:pt x="5670" y="-24"/>
                              <a:pt x="6718" y="-24"/>
                              <a:pt x="7671" y="71"/>
                            </a:cubicBezTo>
                            <a:cubicBezTo>
                              <a:pt x="8528" y="167"/>
                              <a:pt x="10052" y="452"/>
                              <a:pt x="10814" y="1595"/>
                            </a:cubicBezTo>
                            <a:cubicBezTo>
                              <a:pt x="11195" y="2167"/>
                              <a:pt x="11195" y="2834"/>
                              <a:pt x="11004" y="3405"/>
                            </a:cubicBezTo>
                            <a:cubicBezTo>
                              <a:pt x="10814" y="4072"/>
                              <a:pt x="10338" y="4643"/>
                              <a:pt x="9671" y="4929"/>
                            </a:cubicBezTo>
                            <a:cubicBezTo>
                              <a:pt x="8718" y="5405"/>
                              <a:pt x="7671" y="5596"/>
                              <a:pt x="6623" y="5691"/>
                            </a:cubicBezTo>
                            <a:lnTo>
                              <a:pt x="6623" y="5691"/>
                            </a:lnTo>
                            <a:lnTo>
                              <a:pt x="6623" y="5691"/>
                            </a:lnTo>
                            <a:lnTo>
                              <a:pt x="6623" y="5691"/>
                            </a:lnTo>
                            <a:cubicBezTo>
                              <a:pt x="6623" y="5691"/>
                              <a:pt x="6623" y="5691"/>
                              <a:pt x="6623" y="5691"/>
                            </a:cubicBezTo>
                            <a:lnTo>
                              <a:pt x="5956" y="5691"/>
                            </a:lnTo>
                            <a:cubicBezTo>
                              <a:pt x="5575" y="5882"/>
                              <a:pt x="5289" y="5882"/>
                              <a:pt x="4908" y="5882"/>
                            </a:cubicBezTo>
                            <a:close/>
                            <a:moveTo>
                              <a:pt x="6813" y="1976"/>
                            </a:moveTo>
                            <a:cubicBezTo>
                              <a:pt x="6147" y="1976"/>
                              <a:pt x="5480" y="1976"/>
                              <a:pt x="4813" y="2072"/>
                            </a:cubicBezTo>
                            <a:lnTo>
                              <a:pt x="4623" y="2072"/>
                            </a:lnTo>
                            <a:cubicBezTo>
                              <a:pt x="3575" y="2072"/>
                              <a:pt x="2813" y="2262"/>
                              <a:pt x="2146" y="2548"/>
                            </a:cubicBezTo>
                            <a:cubicBezTo>
                              <a:pt x="1670" y="2738"/>
                              <a:pt x="1575" y="2929"/>
                              <a:pt x="1575" y="2929"/>
                            </a:cubicBezTo>
                            <a:cubicBezTo>
                              <a:pt x="1575" y="3024"/>
                              <a:pt x="1575" y="3310"/>
                              <a:pt x="1765" y="3691"/>
                            </a:cubicBezTo>
                            <a:cubicBezTo>
                              <a:pt x="2241" y="4358"/>
                              <a:pt x="3194" y="4643"/>
                              <a:pt x="3765" y="4739"/>
                            </a:cubicBezTo>
                            <a:cubicBezTo>
                              <a:pt x="4527" y="4834"/>
                              <a:pt x="5289" y="4834"/>
                              <a:pt x="6147" y="4834"/>
                            </a:cubicBezTo>
                            <a:lnTo>
                              <a:pt x="6623" y="4834"/>
                            </a:lnTo>
                            <a:cubicBezTo>
                              <a:pt x="7480" y="4739"/>
                              <a:pt x="8433" y="4548"/>
                              <a:pt x="9099" y="4072"/>
                            </a:cubicBezTo>
                            <a:cubicBezTo>
                              <a:pt x="9385" y="3881"/>
                              <a:pt x="9576" y="3596"/>
                              <a:pt x="9671" y="3310"/>
                            </a:cubicBezTo>
                            <a:cubicBezTo>
                              <a:pt x="9766" y="3024"/>
                              <a:pt x="9671" y="2738"/>
                              <a:pt x="9576" y="2548"/>
                            </a:cubicBezTo>
                            <a:cubicBezTo>
                              <a:pt x="9195" y="2072"/>
                              <a:pt x="8337" y="1976"/>
                              <a:pt x="7480" y="1976"/>
                            </a:cubicBezTo>
                            <a:cubicBezTo>
                              <a:pt x="7290" y="1976"/>
                              <a:pt x="7004" y="1976"/>
                              <a:pt x="6813" y="197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20" name="Graphic 1">
                      <a:extLst>
                        <a:ext uri="{FF2B5EF4-FFF2-40B4-BE49-F238E27FC236}">
                          <a16:creationId xmlns:a16="http://schemas.microsoft.com/office/drawing/2014/main" id="{0477125B-E3D0-41DE-8466-6661DA58794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3213" y="3150140"/>
                      <a:ext cx="16963" cy="9016"/>
                      <a:chOff x="5903213" y="3150140"/>
                      <a:chExt cx="16963" cy="9016"/>
                    </a:xfrm>
                    <a:solidFill>
                      <a:srgbClr val="3F1900"/>
                    </a:solidFill>
                  </p:grpSpPr>
                  <p:sp>
                    <p:nvSpPr>
                      <p:cNvPr id="824" name="Freeform: Shape 823">
                        <a:extLst>
                          <a:ext uri="{FF2B5EF4-FFF2-40B4-BE49-F238E27FC236}">
                            <a16:creationId xmlns:a16="http://schemas.microsoft.com/office/drawing/2014/main" id="{8FE2060D-2063-45B5-B471-AFF542D2293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3880" y="3150616"/>
                        <a:ext cx="15906" cy="7983"/>
                      </a:xfrm>
                      <a:custGeom>
                        <a:avLst/>
                        <a:gdLst>
                          <a:gd name="connsiteX0" fmla="*/ 2667 w 15906"/>
                          <a:gd name="connsiteY0" fmla="*/ 7873 h 7983"/>
                          <a:gd name="connsiteX1" fmla="*/ 1143 w 15906"/>
                          <a:gd name="connsiteY1" fmla="*/ 7873 h 7983"/>
                          <a:gd name="connsiteX2" fmla="*/ 381 w 15906"/>
                          <a:gd name="connsiteY2" fmla="*/ 7587 h 7983"/>
                          <a:gd name="connsiteX3" fmla="*/ 0 w 15906"/>
                          <a:gd name="connsiteY3" fmla="*/ 6825 h 7983"/>
                          <a:gd name="connsiteX4" fmla="*/ 381 w 15906"/>
                          <a:gd name="connsiteY4" fmla="*/ 5301 h 7983"/>
                          <a:gd name="connsiteX5" fmla="*/ 762 w 15906"/>
                          <a:gd name="connsiteY5" fmla="*/ 3873 h 7983"/>
                          <a:gd name="connsiteX6" fmla="*/ 2095 w 15906"/>
                          <a:gd name="connsiteY6" fmla="*/ 1110 h 7983"/>
                          <a:gd name="connsiteX7" fmla="*/ 3524 w 15906"/>
                          <a:gd name="connsiteY7" fmla="*/ 158 h 7983"/>
                          <a:gd name="connsiteX8" fmla="*/ 5239 w 15906"/>
                          <a:gd name="connsiteY8" fmla="*/ 63 h 7983"/>
                          <a:gd name="connsiteX9" fmla="*/ 8096 w 15906"/>
                          <a:gd name="connsiteY9" fmla="*/ 1587 h 7983"/>
                          <a:gd name="connsiteX10" fmla="*/ 9144 w 15906"/>
                          <a:gd name="connsiteY10" fmla="*/ 2539 h 7983"/>
                          <a:gd name="connsiteX11" fmla="*/ 10382 w 15906"/>
                          <a:gd name="connsiteY11" fmla="*/ 3015 h 7983"/>
                          <a:gd name="connsiteX12" fmla="*/ 13240 w 15906"/>
                          <a:gd name="connsiteY12" fmla="*/ 2634 h 7983"/>
                          <a:gd name="connsiteX13" fmla="*/ 15907 w 15906"/>
                          <a:gd name="connsiteY13" fmla="*/ 1301 h 7983"/>
                          <a:gd name="connsiteX14" fmla="*/ 10287 w 15906"/>
                          <a:gd name="connsiteY14" fmla="*/ 3587 h 7983"/>
                          <a:gd name="connsiteX15" fmla="*/ 8668 w 15906"/>
                          <a:gd name="connsiteY15" fmla="*/ 3111 h 7983"/>
                          <a:gd name="connsiteX16" fmla="*/ 7525 w 15906"/>
                          <a:gd name="connsiteY16" fmla="*/ 2063 h 7983"/>
                          <a:gd name="connsiteX17" fmla="*/ 5048 w 15906"/>
                          <a:gd name="connsiteY17" fmla="*/ 825 h 7983"/>
                          <a:gd name="connsiteX18" fmla="*/ 2667 w 15906"/>
                          <a:gd name="connsiteY18" fmla="*/ 1587 h 7983"/>
                          <a:gd name="connsiteX19" fmla="*/ 1429 w 15906"/>
                          <a:gd name="connsiteY19" fmla="*/ 4063 h 7983"/>
                          <a:gd name="connsiteX20" fmla="*/ 953 w 15906"/>
                          <a:gd name="connsiteY20" fmla="*/ 5492 h 7983"/>
                          <a:gd name="connsiteX21" fmla="*/ 571 w 15906"/>
                          <a:gd name="connsiteY21" fmla="*/ 6825 h 7983"/>
                          <a:gd name="connsiteX22" fmla="*/ 1429 w 15906"/>
                          <a:gd name="connsiteY22" fmla="*/ 7683 h 7983"/>
                          <a:gd name="connsiteX23" fmla="*/ 2667 w 15906"/>
                          <a:gd name="connsiteY23" fmla="*/ 7873 h 798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</a:cxnLst>
                        <a:rect l="l" t="t" r="r" b="b"/>
                        <a:pathLst>
                          <a:path w="15906" h="7983">
                            <a:moveTo>
                              <a:pt x="2667" y="7873"/>
                            </a:moveTo>
                            <a:cubicBezTo>
                              <a:pt x="2191" y="8064"/>
                              <a:pt x="1619" y="7968"/>
                              <a:pt x="1143" y="7873"/>
                            </a:cubicBezTo>
                            <a:cubicBezTo>
                              <a:pt x="857" y="7778"/>
                              <a:pt x="667" y="7683"/>
                              <a:pt x="381" y="7587"/>
                            </a:cubicBezTo>
                            <a:cubicBezTo>
                              <a:pt x="95" y="7397"/>
                              <a:pt x="0" y="7111"/>
                              <a:pt x="0" y="6825"/>
                            </a:cubicBezTo>
                            <a:cubicBezTo>
                              <a:pt x="0" y="6254"/>
                              <a:pt x="191" y="5778"/>
                              <a:pt x="381" y="5301"/>
                            </a:cubicBezTo>
                            <a:cubicBezTo>
                              <a:pt x="571" y="4825"/>
                              <a:pt x="667" y="4349"/>
                              <a:pt x="762" y="3873"/>
                            </a:cubicBezTo>
                            <a:cubicBezTo>
                              <a:pt x="1048" y="2920"/>
                              <a:pt x="1333" y="1968"/>
                              <a:pt x="2095" y="1110"/>
                            </a:cubicBezTo>
                            <a:cubicBezTo>
                              <a:pt x="2477" y="729"/>
                              <a:pt x="2857" y="348"/>
                              <a:pt x="3524" y="158"/>
                            </a:cubicBezTo>
                            <a:cubicBezTo>
                              <a:pt x="4096" y="-33"/>
                              <a:pt x="4667" y="-33"/>
                              <a:pt x="5239" y="63"/>
                            </a:cubicBezTo>
                            <a:cubicBezTo>
                              <a:pt x="6286" y="348"/>
                              <a:pt x="7334" y="825"/>
                              <a:pt x="8096" y="1587"/>
                            </a:cubicBezTo>
                            <a:cubicBezTo>
                              <a:pt x="8477" y="1968"/>
                              <a:pt x="8763" y="2349"/>
                              <a:pt x="9144" y="2539"/>
                            </a:cubicBezTo>
                            <a:cubicBezTo>
                              <a:pt x="9525" y="2730"/>
                              <a:pt x="9906" y="2920"/>
                              <a:pt x="10382" y="3015"/>
                            </a:cubicBezTo>
                            <a:cubicBezTo>
                              <a:pt x="11335" y="3111"/>
                              <a:pt x="12287" y="2920"/>
                              <a:pt x="13240" y="2634"/>
                            </a:cubicBezTo>
                            <a:cubicBezTo>
                              <a:pt x="14192" y="2349"/>
                              <a:pt x="15049" y="1872"/>
                              <a:pt x="15907" y="1301"/>
                            </a:cubicBezTo>
                            <a:cubicBezTo>
                              <a:pt x="14383" y="2539"/>
                              <a:pt x="12573" y="3682"/>
                              <a:pt x="10287" y="3587"/>
                            </a:cubicBezTo>
                            <a:cubicBezTo>
                              <a:pt x="9715" y="3587"/>
                              <a:pt x="9144" y="3396"/>
                              <a:pt x="8668" y="3111"/>
                            </a:cubicBezTo>
                            <a:cubicBezTo>
                              <a:pt x="8191" y="2825"/>
                              <a:pt x="7811" y="2444"/>
                              <a:pt x="7525" y="2063"/>
                            </a:cubicBezTo>
                            <a:cubicBezTo>
                              <a:pt x="6858" y="1396"/>
                              <a:pt x="6001" y="1015"/>
                              <a:pt x="5048" y="825"/>
                            </a:cubicBezTo>
                            <a:cubicBezTo>
                              <a:pt x="4096" y="634"/>
                              <a:pt x="3334" y="825"/>
                              <a:pt x="2667" y="1587"/>
                            </a:cubicBezTo>
                            <a:cubicBezTo>
                              <a:pt x="2095" y="2253"/>
                              <a:pt x="1715" y="3111"/>
                              <a:pt x="1429" y="4063"/>
                            </a:cubicBezTo>
                            <a:cubicBezTo>
                              <a:pt x="1238" y="4539"/>
                              <a:pt x="1143" y="5016"/>
                              <a:pt x="953" y="5492"/>
                            </a:cubicBezTo>
                            <a:cubicBezTo>
                              <a:pt x="762" y="5968"/>
                              <a:pt x="571" y="6349"/>
                              <a:pt x="571" y="6825"/>
                            </a:cubicBezTo>
                            <a:cubicBezTo>
                              <a:pt x="476" y="7206"/>
                              <a:pt x="953" y="7492"/>
                              <a:pt x="1429" y="7683"/>
                            </a:cubicBezTo>
                            <a:cubicBezTo>
                              <a:pt x="1619" y="7873"/>
                              <a:pt x="2095" y="7968"/>
                              <a:pt x="2667" y="7873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25" name="Freeform: Shape 824">
                        <a:extLst>
                          <a:ext uri="{FF2B5EF4-FFF2-40B4-BE49-F238E27FC236}">
                            <a16:creationId xmlns:a16="http://schemas.microsoft.com/office/drawing/2014/main" id="{DB4DAFB4-0F21-4D6F-A391-374BDD3C75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3213" y="3150140"/>
                        <a:ext cx="16963" cy="9016"/>
                      </a:xfrm>
                      <a:custGeom>
                        <a:avLst/>
                        <a:gdLst>
                          <a:gd name="connsiteX0" fmla="*/ 2667 w 16963"/>
                          <a:gd name="connsiteY0" fmla="*/ 9016 h 9016"/>
                          <a:gd name="connsiteX1" fmla="*/ 1619 w 16963"/>
                          <a:gd name="connsiteY1" fmla="*/ 8921 h 9016"/>
                          <a:gd name="connsiteX2" fmla="*/ 667 w 16963"/>
                          <a:gd name="connsiteY2" fmla="*/ 8540 h 9016"/>
                          <a:gd name="connsiteX3" fmla="*/ 0 w 16963"/>
                          <a:gd name="connsiteY3" fmla="*/ 7397 h 9016"/>
                          <a:gd name="connsiteX4" fmla="*/ 286 w 16963"/>
                          <a:gd name="connsiteY4" fmla="*/ 5968 h 9016"/>
                          <a:gd name="connsiteX5" fmla="*/ 381 w 16963"/>
                          <a:gd name="connsiteY5" fmla="*/ 5682 h 9016"/>
                          <a:gd name="connsiteX6" fmla="*/ 667 w 16963"/>
                          <a:gd name="connsiteY6" fmla="*/ 4730 h 9016"/>
                          <a:gd name="connsiteX7" fmla="*/ 762 w 16963"/>
                          <a:gd name="connsiteY7" fmla="*/ 4254 h 9016"/>
                          <a:gd name="connsiteX8" fmla="*/ 2191 w 16963"/>
                          <a:gd name="connsiteY8" fmla="*/ 1301 h 9016"/>
                          <a:gd name="connsiteX9" fmla="*/ 3810 w 16963"/>
                          <a:gd name="connsiteY9" fmla="*/ 158 h 9016"/>
                          <a:gd name="connsiteX10" fmla="*/ 5810 w 16963"/>
                          <a:gd name="connsiteY10" fmla="*/ 63 h 9016"/>
                          <a:gd name="connsiteX11" fmla="*/ 8954 w 16963"/>
                          <a:gd name="connsiteY11" fmla="*/ 1682 h 9016"/>
                          <a:gd name="connsiteX12" fmla="*/ 9144 w 16963"/>
                          <a:gd name="connsiteY12" fmla="*/ 1872 h 9016"/>
                          <a:gd name="connsiteX13" fmla="*/ 9906 w 16963"/>
                          <a:gd name="connsiteY13" fmla="*/ 2634 h 9016"/>
                          <a:gd name="connsiteX14" fmla="*/ 10954 w 16963"/>
                          <a:gd name="connsiteY14" fmla="*/ 3015 h 9016"/>
                          <a:gd name="connsiteX15" fmla="*/ 13526 w 16963"/>
                          <a:gd name="connsiteY15" fmla="*/ 2634 h 9016"/>
                          <a:gd name="connsiteX16" fmla="*/ 16097 w 16963"/>
                          <a:gd name="connsiteY16" fmla="*/ 1396 h 9016"/>
                          <a:gd name="connsiteX17" fmla="*/ 16859 w 16963"/>
                          <a:gd name="connsiteY17" fmla="*/ 1491 h 9016"/>
                          <a:gd name="connsiteX18" fmla="*/ 16764 w 16963"/>
                          <a:gd name="connsiteY18" fmla="*/ 2253 h 9016"/>
                          <a:gd name="connsiteX19" fmla="*/ 10763 w 16963"/>
                          <a:gd name="connsiteY19" fmla="*/ 4730 h 9016"/>
                          <a:gd name="connsiteX20" fmla="*/ 8954 w 16963"/>
                          <a:gd name="connsiteY20" fmla="*/ 4158 h 9016"/>
                          <a:gd name="connsiteX21" fmla="*/ 7906 w 16963"/>
                          <a:gd name="connsiteY21" fmla="*/ 3301 h 9016"/>
                          <a:gd name="connsiteX22" fmla="*/ 7715 w 16963"/>
                          <a:gd name="connsiteY22" fmla="*/ 3111 h 9016"/>
                          <a:gd name="connsiteX23" fmla="*/ 5524 w 16963"/>
                          <a:gd name="connsiteY23" fmla="*/ 1968 h 9016"/>
                          <a:gd name="connsiteX24" fmla="*/ 3715 w 16963"/>
                          <a:gd name="connsiteY24" fmla="*/ 2539 h 9016"/>
                          <a:gd name="connsiteX25" fmla="*/ 2572 w 16963"/>
                          <a:gd name="connsiteY25" fmla="*/ 4730 h 9016"/>
                          <a:gd name="connsiteX26" fmla="*/ 2381 w 16963"/>
                          <a:gd name="connsiteY26" fmla="*/ 5206 h 9016"/>
                          <a:gd name="connsiteX27" fmla="*/ 2000 w 16963"/>
                          <a:gd name="connsiteY27" fmla="*/ 6254 h 9016"/>
                          <a:gd name="connsiteX28" fmla="*/ 1905 w 16963"/>
                          <a:gd name="connsiteY28" fmla="*/ 6444 h 9016"/>
                          <a:gd name="connsiteX29" fmla="*/ 1619 w 16963"/>
                          <a:gd name="connsiteY29" fmla="*/ 7397 h 9016"/>
                          <a:gd name="connsiteX30" fmla="*/ 2095 w 16963"/>
                          <a:gd name="connsiteY30" fmla="*/ 7778 h 9016"/>
                          <a:gd name="connsiteX31" fmla="*/ 3239 w 16963"/>
                          <a:gd name="connsiteY31" fmla="*/ 7968 h 9016"/>
                          <a:gd name="connsiteX32" fmla="*/ 3905 w 16963"/>
                          <a:gd name="connsiteY32" fmla="*/ 8349 h 9016"/>
                          <a:gd name="connsiteX33" fmla="*/ 3619 w 16963"/>
                          <a:gd name="connsiteY33" fmla="*/ 9016 h 9016"/>
                          <a:gd name="connsiteX34" fmla="*/ 2667 w 16963"/>
                          <a:gd name="connsiteY34" fmla="*/ 9016 h 901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</a:cxnLst>
                        <a:rect l="l" t="t" r="r" b="b"/>
                        <a:pathLst>
                          <a:path w="16963" h="9016">
                            <a:moveTo>
                              <a:pt x="2667" y="9016"/>
                            </a:moveTo>
                            <a:cubicBezTo>
                              <a:pt x="2286" y="9016"/>
                              <a:pt x="2000" y="8921"/>
                              <a:pt x="1619" y="8921"/>
                            </a:cubicBezTo>
                            <a:cubicBezTo>
                              <a:pt x="1333" y="8826"/>
                              <a:pt x="1048" y="8730"/>
                              <a:pt x="667" y="8540"/>
                            </a:cubicBezTo>
                            <a:cubicBezTo>
                              <a:pt x="286" y="8254"/>
                              <a:pt x="0" y="7873"/>
                              <a:pt x="0" y="7397"/>
                            </a:cubicBezTo>
                            <a:cubicBezTo>
                              <a:pt x="0" y="6825"/>
                              <a:pt x="95" y="6349"/>
                              <a:pt x="286" y="5968"/>
                            </a:cubicBezTo>
                            <a:lnTo>
                              <a:pt x="381" y="5682"/>
                            </a:lnTo>
                            <a:cubicBezTo>
                              <a:pt x="476" y="5397"/>
                              <a:pt x="571" y="5111"/>
                              <a:pt x="667" y="4730"/>
                            </a:cubicBezTo>
                            <a:lnTo>
                              <a:pt x="762" y="4254"/>
                            </a:lnTo>
                            <a:cubicBezTo>
                              <a:pt x="1048" y="3301"/>
                              <a:pt x="1333" y="2253"/>
                              <a:pt x="2191" y="1301"/>
                            </a:cubicBezTo>
                            <a:cubicBezTo>
                              <a:pt x="2667" y="729"/>
                              <a:pt x="3239" y="348"/>
                              <a:pt x="3810" y="158"/>
                            </a:cubicBezTo>
                            <a:cubicBezTo>
                              <a:pt x="4381" y="-33"/>
                              <a:pt x="5048" y="-33"/>
                              <a:pt x="5810" y="63"/>
                            </a:cubicBezTo>
                            <a:cubicBezTo>
                              <a:pt x="6763" y="253"/>
                              <a:pt x="8001" y="729"/>
                              <a:pt x="8954" y="1682"/>
                            </a:cubicBezTo>
                            <a:lnTo>
                              <a:pt x="9144" y="1872"/>
                            </a:lnTo>
                            <a:cubicBezTo>
                              <a:pt x="9430" y="2253"/>
                              <a:pt x="9715" y="2539"/>
                              <a:pt x="9906" y="2634"/>
                            </a:cubicBezTo>
                            <a:cubicBezTo>
                              <a:pt x="10192" y="2825"/>
                              <a:pt x="10573" y="2920"/>
                              <a:pt x="10954" y="3015"/>
                            </a:cubicBezTo>
                            <a:cubicBezTo>
                              <a:pt x="11716" y="3111"/>
                              <a:pt x="12573" y="3015"/>
                              <a:pt x="13526" y="2634"/>
                            </a:cubicBezTo>
                            <a:cubicBezTo>
                              <a:pt x="14478" y="2349"/>
                              <a:pt x="15431" y="1777"/>
                              <a:pt x="16097" y="1396"/>
                            </a:cubicBezTo>
                            <a:cubicBezTo>
                              <a:pt x="16383" y="1206"/>
                              <a:pt x="16669" y="1301"/>
                              <a:pt x="16859" y="1491"/>
                            </a:cubicBezTo>
                            <a:cubicBezTo>
                              <a:pt x="17050" y="1682"/>
                              <a:pt x="16955" y="2063"/>
                              <a:pt x="16764" y="2253"/>
                            </a:cubicBezTo>
                            <a:cubicBezTo>
                              <a:pt x="14668" y="3968"/>
                              <a:pt x="12763" y="4825"/>
                              <a:pt x="10763" y="4730"/>
                            </a:cubicBezTo>
                            <a:cubicBezTo>
                              <a:pt x="10096" y="4635"/>
                              <a:pt x="9430" y="4444"/>
                              <a:pt x="8954" y="4158"/>
                            </a:cubicBezTo>
                            <a:cubicBezTo>
                              <a:pt x="8477" y="3873"/>
                              <a:pt x="8191" y="3587"/>
                              <a:pt x="7906" y="3301"/>
                            </a:cubicBezTo>
                            <a:lnTo>
                              <a:pt x="7715" y="3111"/>
                            </a:lnTo>
                            <a:cubicBezTo>
                              <a:pt x="7239" y="2539"/>
                              <a:pt x="6477" y="2253"/>
                              <a:pt x="5524" y="1968"/>
                            </a:cubicBezTo>
                            <a:cubicBezTo>
                              <a:pt x="4763" y="1777"/>
                              <a:pt x="4191" y="1968"/>
                              <a:pt x="3715" y="2539"/>
                            </a:cubicBezTo>
                            <a:cubicBezTo>
                              <a:pt x="3143" y="3111"/>
                              <a:pt x="2857" y="3873"/>
                              <a:pt x="2572" y="4730"/>
                            </a:cubicBezTo>
                            <a:lnTo>
                              <a:pt x="2381" y="5206"/>
                            </a:lnTo>
                            <a:cubicBezTo>
                              <a:pt x="2286" y="5587"/>
                              <a:pt x="2095" y="5873"/>
                              <a:pt x="2000" y="6254"/>
                            </a:cubicBezTo>
                            <a:lnTo>
                              <a:pt x="1905" y="6444"/>
                            </a:lnTo>
                            <a:cubicBezTo>
                              <a:pt x="1715" y="6825"/>
                              <a:pt x="1619" y="7111"/>
                              <a:pt x="1619" y="7397"/>
                            </a:cubicBezTo>
                            <a:cubicBezTo>
                              <a:pt x="1619" y="7492"/>
                              <a:pt x="1715" y="7587"/>
                              <a:pt x="2095" y="7778"/>
                            </a:cubicBezTo>
                            <a:cubicBezTo>
                              <a:pt x="2477" y="7873"/>
                              <a:pt x="2857" y="8064"/>
                              <a:pt x="3239" y="7968"/>
                            </a:cubicBezTo>
                            <a:cubicBezTo>
                              <a:pt x="3524" y="7873"/>
                              <a:pt x="3810" y="8064"/>
                              <a:pt x="3905" y="8349"/>
                            </a:cubicBezTo>
                            <a:cubicBezTo>
                              <a:pt x="4001" y="8635"/>
                              <a:pt x="3905" y="8921"/>
                              <a:pt x="3619" y="9016"/>
                            </a:cubicBezTo>
                            <a:cubicBezTo>
                              <a:pt x="3239" y="8921"/>
                              <a:pt x="2953" y="9016"/>
                              <a:pt x="2667" y="9016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821" name="Graphic 1">
                      <a:extLst>
                        <a:ext uri="{FF2B5EF4-FFF2-40B4-BE49-F238E27FC236}">
                          <a16:creationId xmlns:a16="http://schemas.microsoft.com/office/drawing/2014/main" id="{2AB74931-B47F-4825-9BEA-719144D4E39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5213" y="3147817"/>
                      <a:ext cx="4762" cy="2004"/>
                      <a:chOff x="5905213" y="3147817"/>
                      <a:chExt cx="4762" cy="2004"/>
                    </a:xfrm>
                    <a:solidFill>
                      <a:srgbClr val="3F1900"/>
                    </a:solidFill>
                  </p:grpSpPr>
                  <p:sp>
                    <p:nvSpPr>
                      <p:cNvPr id="822" name="Freeform: Shape 821">
                        <a:extLst>
                          <a:ext uri="{FF2B5EF4-FFF2-40B4-BE49-F238E27FC236}">
                            <a16:creationId xmlns:a16="http://schemas.microsoft.com/office/drawing/2014/main" id="{12E5130F-DB61-4879-9267-57968E7276A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5785" y="3148274"/>
                        <a:ext cx="3619" cy="991"/>
                      </a:xfrm>
                      <a:custGeom>
                        <a:avLst/>
                        <a:gdLst>
                          <a:gd name="connsiteX0" fmla="*/ 0 w 3619"/>
                          <a:gd name="connsiteY0" fmla="*/ 881 h 991"/>
                          <a:gd name="connsiteX1" fmla="*/ 1714 w 3619"/>
                          <a:gd name="connsiteY1" fmla="*/ 119 h 991"/>
                          <a:gd name="connsiteX2" fmla="*/ 3619 w 3619"/>
                          <a:gd name="connsiteY2" fmla="*/ 405 h 991"/>
                          <a:gd name="connsiteX3" fmla="*/ 1905 w 3619"/>
                          <a:gd name="connsiteY3" fmla="*/ 881 h 991"/>
                          <a:gd name="connsiteX4" fmla="*/ 0 w 3619"/>
                          <a:gd name="connsiteY4" fmla="*/ 881 h 99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3619" h="991">
                            <a:moveTo>
                              <a:pt x="0" y="881"/>
                            </a:moveTo>
                            <a:cubicBezTo>
                              <a:pt x="571" y="500"/>
                              <a:pt x="1048" y="214"/>
                              <a:pt x="1714" y="119"/>
                            </a:cubicBezTo>
                            <a:cubicBezTo>
                              <a:pt x="2286" y="-71"/>
                              <a:pt x="3048" y="-71"/>
                              <a:pt x="3619" y="405"/>
                            </a:cubicBezTo>
                            <a:cubicBezTo>
                              <a:pt x="2953" y="595"/>
                              <a:pt x="2477" y="786"/>
                              <a:pt x="1905" y="881"/>
                            </a:cubicBezTo>
                            <a:cubicBezTo>
                              <a:pt x="1333" y="976"/>
                              <a:pt x="667" y="1072"/>
                              <a:pt x="0" y="881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823" name="Freeform: Shape 822">
                        <a:extLst>
                          <a:ext uri="{FF2B5EF4-FFF2-40B4-BE49-F238E27FC236}">
                            <a16:creationId xmlns:a16="http://schemas.microsoft.com/office/drawing/2014/main" id="{53800FBE-A8F2-479A-A2B9-6FA5969D14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05213" y="3147817"/>
                        <a:ext cx="4762" cy="2004"/>
                      </a:xfrm>
                      <a:custGeom>
                        <a:avLst/>
                        <a:gdLst>
                          <a:gd name="connsiteX0" fmla="*/ 1334 w 4762"/>
                          <a:gd name="connsiteY0" fmla="*/ 2005 h 2004"/>
                          <a:gd name="connsiteX1" fmla="*/ 381 w 4762"/>
                          <a:gd name="connsiteY1" fmla="*/ 1814 h 2004"/>
                          <a:gd name="connsiteX2" fmla="*/ 0 w 4762"/>
                          <a:gd name="connsiteY2" fmla="*/ 1433 h 2004"/>
                          <a:gd name="connsiteX3" fmla="*/ 191 w 4762"/>
                          <a:gd name="connsiteY3" fmla="*/ 957 h 2004"/>
                          <a:gd name="connsiteX4" fmla="*/ 2096 w 4762"/>
                          <a:gd name="connsiteY4" fmla="*/ 100 h 2004"/>
                          <a:gd name="connsiteX5" fmla="*/ 4572 w 4762"/>
                          <a:gd name="connsiteY5" fmla="*/ 481 h 2004"/>
                          <a:gd name="connsiteX6" fmla="*/ 4763 w 4762"/>
                          <a:gd name="connsiteY6" fmla="*/ 957 h 2004"/>
                          <a:gd name="connsiteX7" fmla="*/ 4382 w 4762"/>
                          <a:gd name="connsiteY7" fmla="*/ 1338 h 2004"/>
                          <a:gd name="connsiteX8" fmla="*/ 4096 w 4762"/>
                          <a:gd name="connsiteY8" fmla="*/ 1433 h 2004"/>
                          <a:gd name="connsiteX9" fmla="*/ 2667 w 4762"/>
                          <a:gd name="connsiteY9" fmla="*/ 1814 h 2004"/>
                          <a:gd name="connsiteX10" fmla="*/ 1334 w 4762"/>
                          <a:gd name="connsiteY10" fmla="*/ 2005 h 200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4762" h="2004">
                            <a:moveTo>
                              <a:pt x="1334" y="2005"/>
                            </a:moveTo>
                            <a:cubicBezTo>
                              <a:pt x="1048" y="2005"/>
                              <a:pt x="667" y="2005"/>
                              <a:pt x="381" y="1814"/>
                            </a:cubicBezTo>
                            <a:cubicBezTo>
                              <a:pt x="191" y="1719"/>
                              <a:pt x="95" y="1624"/>
                              <a:pt x="0" y="1433"/>
                            </a:cubicBezTo>
                            <a:cubicBezTo>
                              <a:pt x="0" y="1243"/>
                              <a:pt x="95" y="1052"/>
                              <a:pt x="191" y="957"/>
                            </a:cubicBezTo>
                            <a:cubicBezTo>
                              <a:pt x="857" y="481"/>
                              <a:pt x="1429" y="290"/>
                              <a:pt x="2096" y="100"/>
                            </a:cubicBezTo>
                            <a:cubicBezTo>
                              <a:pt x="2667" y="5"/>
                              <a:pt x="3715" y="-186"/>
                              <a:pt x="4572" y="481"/>
                            </a:cubicBezTo>
                            <a:cubicBezTo>
                              <a:pt x="4763" y="576"/>
                              <a:pt x="4763" y="767"/>
                              <a:pt x="4763" y="957"/>
                            </a:cubicBezTo>
                            <a:cubicBezTo>
                              <a:pt x="4763" y="1148"/>
                              <a:pt x="4572" y="1338"/>
                              <a:pt x="4382" y="1338"/>
                            </a:cubicBezTo>
                            <a:lnTo>
                              <a:pt x="4096" y="1433"/>
                            </a:lnTo>
                            <a:cubicBezTo>
                              <a:pt x="3620" y="1624"/>
                              <a:pt x="3143" y="1719"/>
                              <a:pt x="2667" y="1814"/>
                            </a:cubicBezTo>
                            <a:cubicBezTo>
                              <a:pt x="2191" y="1910"/>
                              <a:pt x="1810" y="2005"/>
                              <a:pt x="1334" y="2005"/>
                            </a:cubicBezTo>
                            <a:close/>
                          </a:path>
                        </a:pathLst>
                      </a:custGeom>
                      <a:solidFill>
                        <a:srgbClr val="3F19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</p:grpSp>
            </p:grpSp>
          </p:grpSp>
        </p:grpSp>
      </p:grpSp>
      <p:sp>
        <p:nvSpPr>
          <p:cNvPr id="1241" name="TextBox 1240">
            <a:extLst>
              <a:ext uri="{FF2B5EF4-FFF2-40B4-BE49-F238E27FC236}">
                <a16:creationId xmlns:a16="http://schemas.microsoft.com/office/drawing/2014/main" id="{BF807AE5-9771-4805-B97E-E826FF1159E9}"/>
              </a:ext>
            </a:extLst>
          </p:cNvPr>
          <p:cNvSpPr txBox="1"/>
          <p:nvPr/>
        </p:nvSpPr>
        <p:spPr>
          <a:xfrm>
            <a:off x="1057538" y="2896398"/>
            <a:ext cx="10469999" cy="206210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ru-RU" sz="3200" dirty="0" err="1">
                <a:solidFill>
                  <a:schemeClr val="bg1"/>
                </a:solidFill>
              </a:rPr>
              <a:t>Останнім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могутнім</a:t>
            </a:r>
            <a:r>
              <a:rPr lang="ru-RU" sz="3200" dirty="0">
                <a:solidFill>
                  <a:schemeClr val="bg1"/>
                </a:solidFill>
              </a:rPr>
              <a:t> фараоном </a:t>
            </a:r>
            <a:r>
              <a:rPr lang="ru-RU" sz="3200" dirty="0" err="1">
                <a:solidFill>
                  <a:schemeClr val="bg1"/>
                </a:solidFill>
              </a:rPr>
              <a:t>Єгипту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періоду</a:t>
            </a:r>
            <a:r>
              <a:rPr lang="ru-RU" sz="3200" dirty="0">
                <a:solidFill>
                  <a:schemeClr val="bg1"/>
                </a:solidFill>
              </a:rPr>
              <a:t> Нового царства </a:t>
            </a:r>
            <a:r>
              <a:rPr lang="ru-RU" sz="3200" dirty="0" err="1">
                <a:solidFill>
                  <a:schemeClr val="bg1"/>
                </a:solidFill>
              </a:rPr>
              <a:t>був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Рамзі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pl-PL" sz="3200" dirty="0">
                <a:solidFill>
                  <a:schemeClr val="bg1"/>
                </a:solidFill>
              </a:rPr>
              <a:t>III. </a:t>
            </a:r>
            <a:r>
              <a:rPr lang="ru-RU" sz="3200" dirty="0" err="1">
                <a:solidFill>
                  <a:schemeClr val="bg1"/>
                </a:solidFill>
              </a:rPr>
              <a:t>Після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його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правління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Єгипет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розпався</a:t>
            </a:r>
            <a:r>
              <a:rPr lang="ru-RU" sz="3200" dirty="0">
                <a:solidFill>
                  <a:schemeClr val="bg1"/>
                </a:solidFill>
              </a:rPr>
              <a:t> на </a:t>
            </a:r>
            <a:r>
              <a:rPr lang="ru-RU" sz="3200" dirty="0" err="1">
                <a:solidFill>
                  <a:schemeClr val="bg1"/>
                </a:solidFill>
              </a:rPr>
              <a:t>південну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частину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зі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своєю</a:t>
            </a:r>
            <a:r>
              <a:rPr lang="ru-RU" sz="3200" dirty="0">
                <a:solidFill>
                  <a:schemeClr val="bg1"/>
                </a:solidFill>
              </a:rPr>
              <a:t> столицею у </a:t>
            </a:r>
            <a:r>
              <a:rPr lang="ru-RU" sz="3200" dirty="0" err="1">
                <a:solidFill>
                  <a:schemeClr val="bg1"/>
                </a:solidFill>
              </a:rPr>
              <a:t>Фівах</a:t>
            </a:r>
            <a:r>
              <a:rPr lang="ru-RU" sz="3200" dirty="0">
                <a:solidFill>
                  <a:schemeClr val="bg1"/>
                </a:solidFill>
              </a:rPr>
              <a:t> і </a:t>
            </a:r>
            <a:r>
              <a:rPr lang="ru-RU" sz="3200" dirty="0" err="1">
                <a:solidFill>
                  <a:schemeClr val="bg1"/>
                </a:solidFill>
              </a:rPr>
              <a:t>північну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ru-RU" sz="3200" dirty="0" err="1">
                <a:solidFill>
                  <a:schemeClr val="bg1"/>
                </a:solidFill>
              </a:rPr>
              <a:t>зі</a:t>
            </a:r>
            <a:r>
              <a:rPr lang="ru-RU" sz="3200" dirty="0">
                <a:solidFill>
                  <a:schemeClr val="bg1"/>
                </a:solidFill>
              </a:rPr>
              <a:t> столицею в </a:t>
            </a:r>
            <a:r>
              <a:rPr lang="ru-RU" sz="3200" dirty="0" err="1">
                <a:solidFill>
                  <a:schemeClr val="bg1"/>
                </a:solidFill>
              </a:rPr>
              <a:t>Танісі</a:t>
            </a:r>
            <a:r>
              <a:rPr lang="ru-RU" sz="3200" dirty="0">
                <a:solidFill>
                  <a:schemeClr val="bg1"/>
                </a:solidFill>
              </a:rPr>
              <a:t> 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  <a:endParaRPr lang="th-TH" sz="3200" dirty="0">
              <a:solidFill>
                <a:schemeClr val="bg1"/>
              </a:solidFill>
            </a:endParaRPr>
          </a:p>
        </p:txBody>
      </p:sp>
      <p:sp>
        <p:nvSpPr>
          <p:cNvPr id="1245" name="TextBox 1244">
            <a:extLst>
              <a:ext uri="{FF2B5EF4-FFF2-40B4-BE49-F238E27FC236}">
                <a16:creationId xmlns:a16="http://schemas.microsoft.com/office/drawing/2014/main" id="{557B7B8B-DE75-4365-AB11-D20BA20A2F8B}"/>
              </a:ext>
            </a:extLst>
          </p:cNvPr>
          <p:cNvSpPr txBox="1"/>
          <p:nvPr/>
        </p:nvSpPr>
        <p:spPr>
          <a:xfrm>
            <a:off x="846778" y="1213143"/>
            <a:ext cx="514182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8800" dirty="0">
                <a:solidFill>
                  <a:srgbClr val="F9A314"/>
                </a:solidFill>
                <a:latin typeface="Modern Love Grunge" panose="04070805081005020601" pitchFamily="82" charset="0"/>
              </a:rPr>
              <a:t>Висновок</a:t>
            </a:r>
            <a:endParaRPr lang="th-TH" sz="8800" dirty="0">
              <a:solidFill>
                <a:srgbClr val="F9A314"/>
              </a:solidFill>
              <a:latin typeface="Modern Love Grunge" panose="04070805081005020601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416504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6" name="Graphic 3299">
            <a:extLst>
              <a:ext uri="{FF2B5EF4-FFF2-40B4-BE49-F238E27FC236}">
                <a16:creationId xmlns:a16="http://schemas.microsoft.com/office/drawing/2014/main" id="{D275716C-8B56-47BA-9B1C-5DD5513D33B6}"/>
              </a:ext>
            </a:extLst>
          </p:cNvPr>
          <p:cNvGrpSpPr/>
          <p:nvPr/>
        </p:nvGrpSpPr>
        <p:grpSpPr>
          <a:xfrm>
            <a:off x="7375408" y="1980403"/>
            <a:ext cx="7934265" cy="5073027"/>
            <a:chOff x="4844605" y="2819400"/>
            <a:chExt cx="2005766" cy="1204435"/>
          </a:xfrm>
        </p:grpSpPr>
        <p:grpSp>
          <p:nvGrpSpPr>
            <p:cNvPr id="1407" name="Graphic 3299">
              <a:extLst>
                <a:ext uri="{FF2B5EF4-FFF2-40B4-BE49-F238E27FC236}">
                  <a16:creationId xmlns:a16="http://schemas.microsoft.com/office/drawing/2014/main" id="{C1966DF7-2ABB-4864-B072-30FA7A4B92CB}"/>
                </a:ext>
              </a:extLst>
            </p:cNvPr>
            <p:cNvGrpSpPr/>
            <p:nvPr/>
          </p:nvGrpSpPr>
          <p:grpSpPr>
            <a:xfrm>
              <a:off x="5634608" y="2870682"/>
              <a:ext cx="525684" cy="473639"/>
              <a:chOff x="5634608" y="2870682"/>
              <a:chExt cx="525684" cy="473639"/>
            </a:xfrm>
          </p:grpSpPr>
          <p:sp>
            <p:nvSpPr>
              <p:cNvPr id="1467" name="Freeform: Shape 1466">
                <a:extLst>
                  <a:ext uri="{FF2B5EF4-FFF2-40B4-BE49-F238E27FC236}">
                    <a16:creationId xmlns:a16="http://schemas.microsoft.com/office/drawing/2014/main" id="{8CD5B5E3-B500-4082-95D8-08DE36222266}"/>
                  </a:ext>
                </a:extLst>
              </p:cNvPr>
              <p:cNvSpPr/>
              <p:nvPr/>
            </p:nvSpPr>
            <p:spPr>
              <a:xfrm>
                <a:off x="5634608" y="2930461"/>
                <a:ext cx="517398" cy="413861"/>
              </a:xfrm>
              <a:custGeom>
                <a:avLst/>
                <a:gdLst>
                  <a:gd name="connsiteX0" fmla="*/ 133160 w 517398"/>
                  <a:gd name="connsiteY0" fmla="*/ 0 h 413861"/>
                  <a:gd name="connsiteX1" fmla="*/ 226504 w 517398"/>
                  <a:gd name="connsiteY1" fmla="*/ 213931 h 413861"/>
                  <a:gd name="connsiteX2" fmla="*/ 291751 w 517398"/>
                  <a:gd name="connsiteY2" fmla="*/ 281940 h 413861"/>
                  <a:gd name="connsiteX3" fmla="*/ 517398 w 517398"/>
                  <a:gd name="connsiteY3" fmla="*/ 391859 h 413861"/>
                  <a:gd name="connsiteX4" fmla="*/ 507492 w 517398"/>
                  <a:gd name="connsiteY4" fmla="*/ 413861 h 413861"/>
                  <a:gd name="connsiteX5" fmla="*/ 14002 w 517398"/>
                  <a:gd name="connsiteY5" fmla="*/ 331661 h 413861"/>
                  <a:gd name="connsiteX6" fmla="*/ 0 w 517398"/>
                  <a:gd name="connsiteY6" fmla="*/ 196310 h 413861"/>
                  <a:gd name="connsiteX7" fmla="*/ 133160 w 517398"/>
                  <a:gd name="connsiteY7" fmla="*/ 0 h 413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7398" h="413861">
                    <a:moveTo>
                      <a:pt x="133160" y="0"/>
                    </a:moveTo>
                    <a:lnTo>
                      <a:pt x="226504" y="213931"/>
                    </a:lnTo>
                    <a:cubicBezTo>
                      <a:pt x="239459" y="243650"/>
                      <a:pt x="262604" y="267748"/>
                      <a:pt x="291751" y="281940"/>
                    </a:cubicBezTo>
                    <a:lnTo>
                      <a:pt x="517398" y="391859"/>
                    </a:lnTo>
                    <a:lnTo>
                      <a:pt x="507492" y="413861"/>
                    </a:lnTo>
                    <a:lnTo>
                      <a:pt x="14002" y="331661"/>
                    </a:lnTo>
                    <a:lnTo>
                      <a:pt x="0" y="196310"/>
                    </a:lnTo>
                    <a:lnTo>
                      <a:pt x="133160" y="0"/>
                    </a:lnTo>
                    <a:close/>
                  </a:path>
                </a:pathLst>
              </a:custGeom>
              <a:solidFill>
                <a:srgbClr val="CD9B4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68" name="Freeform: Shape 1467">
                <a:extLst>
                  <a:ext uri="{FF2B5EF4-FFF2-40B4-BE49-F238E27FC236}">
                    <a16:creationId xmlns:a16="http://schemas.microsoft.com/office/drawing/2014/main" id="{88BABA12-9B5D-417A-95B7-6852DD57FAAF}"/>
                  </a:ext>
                </a:extLst>
              </p:cNvPr>
              <p:cNvSpPr/>
              <p:nvPr/>
            </p:nvSpPr>
            <p:spPr>
              <a:xfrm>
                <a:off x="5687758" y="3163728"/>
                <a:ext cx="60769" cy="99159"/>
              </a:xfrm>
              <a:custGeom>
                <a:avLst/>
                <a:gdLst>
                  <a:gd name="connsiteX0" fmla="*/ 60769 w 60769"/>
                  <a:gd name="connsiteY0" fmla="*/ 0 h 99159"/>
                  <a:gd name="connsiteX1" fmla="*/ 44387 w 60769"/>
                  <a:gd name="connsiteY1" fmla="*/ 88201 h 99159"/>
                  <a:gd name="connsiteX2" fmla="*/ 0 w 60769"/>
                  <a:gd name="connsiteY2" fmla="*/ 73533 h 99159"/>
                  <a:gd name="connsiteX3" fmla="*/ 10287 w 60769"/>
                  <a:gd name="connsiteY3" fmla="*/ 27527 h 99159"/>
                  <a:gd name="connsiteX4" fmla="*/ 60769 w 60769"/>
                  <a:gd name="connsiteY4" fmla="*/ 0 h 9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69" h="99159">
                    <a:moveTo>
                      <a:pt x="60769" y="0"/>
                    </a:moveTo>
                    <a:cubicBezTo>
                      <a:pt x="60769" y="0"/>
                      <a:pt x="25241" y="57626"/>
                      <a:pt x="44387" y="88201"/>
                    </a:cubicBezTo>
                    <a:cubicBezTo>
                      <a:pt x="63532" y="118777"/>
                      <a:pt x="0" y="75914"/>
                      <a:pt x="0" y="73533"/>
                    </a:cubicBezTo>
                    <a:cubicBezTo>
                      <a:pt x="0" y="71152"/>
                      <a:pt x="10287" y="27527"/>
                      <a:pt x="10287" y="27527"/>
                    </a:cubicBezTo>
                    <a:lnTo>
                      <a:pt x="60769" y="0"/>
                    </a:lnTo>
                    <a:close/>
                  </a:path>
                </a:pathLst>
              </a:custGeom>
              <a:solidFill>
                <a:srgbClr val="BA884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69" name="Freeform: Shape 1468">
                <a:extLst>
                  <a:ext uri="{FF2B5EF4-FFF2-40B4-BE49-F238E27FC236}">
                    <a16:creationId xmlns:a16="http://schemas.microsoft.com/office/drawing/2014/main" id="{1CA429D5-2149-4E4E-AEE2-CB4655C7C526}"/>
                  </a:ext>
                </a:extLst>
              </p:cNvPr>
              <p:cNvSpPr/>
              <p:nvPr/>
            </p:nvSpPr>
            <p:spPr>
              <a:xfrm>
                <a:off x="5720878" y="3035644"/>
                <a:ext cx="47556" cy="71857"/>
              </a:xfrm>
              <a:custGeom>
                <a:avLst/>
                <a:gdLst>
                  <a:gd name="connsiteX0" fmla="*/ 47557 w 47556"/>
                  <a:gd name="connsiteY0" fmla="*/ 2640 h 71857"/>
                  <a:gd name="connsiteX1" fmla="*/ 32888 w 47556"/>
                  <a:gd name="connsiteY1" fmla="*/ 66457 h 71857"/>
                  <a:gd name="connsiteX2" fmla="*/ 1932 w 47556"/>
                  <a:gd name="connsiteY2" fmla="*/ 6926 h 71857"/>
                  <a:gd name="connsiteX3" fmla="*/ 47557 w 47556"/>
                  <a:gd name="connsiteY3" fmla="*/ 2640 h 71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556" h="71857">
                    <a:moveTo>
                      <a:pt x="47557" y="2640"/>
                    </a:moveTo>
                    <a:cubicBezTo>
                      <a:pt x="47557" y="2640"/>
                      <a:pt x="23935" y="40930"/>
                      <a:pt x="32888" y="66457"/>
                    </a:cubicBezTo>
                    <a:cubicBezTo>
                      <a:pt x="41842" y="91984"/>
                      <a:pt x="-10546" y="19404"/>
                      <a:pt x="1932" y="6926"/>
                    </a:cubicBezTo>
                    <a:cubicBezTo>
                      <a:pt x="14410" y="-5552"/>
                      <a:pt x="47557" y="2640"/>
                      <a:pt x="47557" y="2640"/>
                    </a:cubicBezTo>
                    <a:close/>
                  </a:path>
                </a:pathLst>
              </a:custGeom>
              <a:solidFill>
                <a:srgbClr val="BA884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70" name="Freeform: Shape 1469">
                <a:extLst>
                  <a:ext uri="{FF2B5EF4-FFF2-40B4-BE49-F238E27FC236}">
                    <a16:creationId xmlns:a16="http://schemas.microsoft.com/office/drawing/2014/main" id="{EB4C1970-B815-4829-A20C-1C9736944BC7}"/>
                  </a:ext>
                </a:extLst>
              </p:cNvPr>
              <p:cNvSpPr/>
              <p:nvPr/>
            </p:nvSpPr>
            <p:spPr>
              <a:xfrm>
                <a:off x="5733005" y="2870682"/>
                <a:ext cx="427287" cy="451827"/>
              </a:xfrm>
              <a:custGeom>
                <a:avLst/>
                <a:gdLst>
                  <a:gd name="connsiteX0" fmla="*/ 18951 w 427287"/>
                  <a:gd name="connsiteY0" fmla="*/ 80924 h 451827"/>
                  <a:gd name="connsiteX1" fmla="*/ 149920 w 427287"/>
                  <a:gd name="connsiteY1" fmla="*/ 357530 h 451827"/>
                  <a:gd name="connsiteX2" fmla="*/ 423383 w 427287"/>
                  <a:gd name="connsiteY2" fmla="*/ 451828 h 451827"/>
                  <a:gd name="connsiteX3" fmla="*/ 427288 w 427287"/>
                  <a:gd name="connsiteY3" fmla="*/ 425062 h 451827"/>
                  <a:gd name="connsiteX4" fmla="*/ 28476 w 427287"/>
                  <a:gd name="connsiteY4" fmla="*/ 724 h 451827"/>
                  <a:gd name="connsiteX5" fmla="*/ 18951 w 427287"/>
                  <a:gd name="connsiteY5" fmla="*/ 80924 h 451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287" h="451827">
                    <a:moveTo>
                      <a:pt x="18951" y="80924"/>
                    </a:moveTo>
                    <a:cubicBezTo>
                      <a:pt x="18951" y="80924"/>
                      <a:pt x="72577" y="319430"/>
                      <a:pt x="149920" y="357530"/>
                    </a:cubicBezTo>
                    <a:cubicBezTo>
                      <a:pt x="227263" y="395630"/>
                      <a:pt x="423383" y="451828"/>
                      <a:pt x="423383" y="451828"/>
                    </a:cubicBezTo>
                    <a:lnTo>
                      <a:pt x="427288" y="425062"/>
                    </a:lnTo>
                    <a:lnTo>
                      <a:pt x="28476" y="724"/>
                    </a:lnTo>
                    <a:cubicBezTo>
                      <a:pt x="28476" y="724"/>
                      <a:pt x="-28674" y="-13183"/>
                      <a:pt x="18951" y="80924"/>
                    </a:cubicBezTo>
                    <a:close/>
                  </a:path>
                </a:pathLst>
              </a:custGeom>
              <a:solidFill>
                <a:srgbClr val="BA884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F841A890-A544-4B8D-B112-820DF0E76377}"/>
                </a:ext>
              </a:extLst>
            </p:cNvPr>
            <p:cNvSpPr/>
            <p:nvPr/>
          </p:nvSpPr>
          <p:spPr>
            <a:xfrm>
              <a:off x="5319998" y="3167253"/>
              <a:ext cx="274224" cy="236505"/>
            </a:xfrm>
            <a:custGeom>
              <a:avLst/>
              <a:gdLst>
                <a:gd name="connsiteX0" fmla="*/ 0 w 274224"/>
                <a:gd name="connsiteY0" fmla="*/ 159734 h 236505"/>
                <a:gd name="connsiteX1" fmla="*/ 126111 w 274224"/>
                <a:gd name="connsiteY1" fmla="*/ 181737 h 236505"/>
                <a:gd name="connsiteX2" fmla="*/ 180594 w 274224"/>
                <a:gd name="connsiteY2" fmla="*/ 236506 h 236505"/>
                <a:gd name="connsiteX3" fmla="*/ 274225 w 274224"/>
                <a:gd name="connsiteY3" fmla="*/ 98393 h 236505"/>
                <a:gd name="connsiteX4" fmla="*/ 236029 w 274224"/>
                <a:gd name="connsiteY4" fmla="*/ 0 h 23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224" h="236505">
                  <a:moveTo>
                    <a:pt x="0" y="159734"/>
                  </a:moveTo>
                  <a:lnTo>
                    <a:pt x="126111" y="181737"/>
                  </a:lnTo>
                  <a:lnTo>
                    <a:pt x="180594" y="236506"/>
                  </a:lnTo>
                  <a:lnTo>
                    <a:pt x="274225" y="98393"/>
                  </a:lnTo>
                  <a:lnTo>
                    <a:pt x="236029" y="0"/>
                  </a:lnTo>
                  <a:close/>
                </a:path>
              </a:pathLst>
            </a:custGeom>
            <a:solidFill>
              <a:srgbClr val="C894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  <p:grpSp>
          <p:nvGrpSpPr>
            <p:cNvPr id="1409" name="Graphic 3299">
              <a:extLst>
                <a:ext uri="{FF2B5EF4-FFF2-40B4-BE49-F238E27FC236}">
                  <a16:creationId xmlns:a16="http://schemas.microsoft.com/office/drawing/2014/main" id="{E336F2B9-C0F5-4824-81FB-EC59CBB04985}"/>
                </a:ext>
              </a:extLst>
            </p:cNvPr>
            <p:cNvGrpSpPr/>
            <p:nvPr/>
          </p:nvGrpSpPr>
          <p:grpSpPr>
            <a:xfrm>
              <a:off x="4844605" y="3260693"/>
              <a:ext cx="2005766" cy="763142"/>
              <a:chOff x="4844605" y="3260693"/>
              <a:chExt cx="2005766" cy="763142"/>
            </a:xfrm>
          </p:grpSpPr>
          <p:sp>
            <p:nvSpPr>
              <p:cNvPr id="1437" name="Freeform: Shape 1436">
                <a:extLst>
                  <a:ext uri="{FF2B5EF4-FFF2-40B4-BE49-F238E27FC236}">
                    <a16:creationId xmlns:a16="http://schemas.microsoft.com/office/drawing/2014/main" id="{61A57A98-F10B-4457-9DEB-99724116644D}"/>
                  </a:ext>
                </a:extLst>
              </p:cNvPr>
              <p:cNvSpPr/>
              <p:nvPr/>
            </p:nvSpPr>
            <p:spPr>
              <a:xfrm>
                <a:off x="4876419" y="3260693"/>
                <a:ext cx="1973952" cy="672941"/>
              </a:xfrm>
              <a:custGeom>
                <a:avLst/>
                <a:gdLst>
                  <a:gd name="connsiteX0" fmla="*/ 1275588 w 1973952"/>
                  <a:gd name="connsiteY0" fmla="*/ 79724 h 672941"/>
                  <a:gd name="connsiteX1" fmla="*/ 1469422 w 1973952"/>
                  <a:gd name="connsiteY1" fmla="*/ 78581 h 672941"/>
                  <a:gd name="connsiteX2" fmla="*/ 1802702 w 1973952"/>
                  <a:gd name="connsiteY2" fmla="*/ 95917 h 672941"/>
                  <a:gd name="connsiteX3" fmla="*/ 1971104 w 1973952"/>
                  <a:gd name="connsiteY3" fmla="*/ 457009 h 672941"/>
                  <a:gd name="connsiteX4" fmla="*/ 1884331 w 1973952"/>
                  <a:gd name="connsiteY4" fmla="*/ 672275 h 672941"/>
                  <a:gd name="connsiteX5" fmla="*/ 1295876 w 1973952"/>
                  <a:gd name="connsiteY5" fmla="*/ 672275 h 672941"/>
                  <a:gd name="connsiteX6" fmla="*/ 1304449 w 1973952"/>
                  <a:gd name="connsiteY6" fmla="*/ 636556 h 672941"/>
                  <a:gd name="connsiteX7" fmla="*/ 1295210 w 1973952"/>
                  <a:gd name="connsiteY7" fmla="*/ 623602 h 672941"/>
                  <a:gd name="connsiteX8" fmla="*/ 771620 w 1973952"/>
                  <a:gd name="connsiteY8" fmla="*/ 623602 h 672941"/>
                  <a:gd name="connsiteX9" fmla="*/ 743807 w 1973952"/>
                  <a:gd name="connsiteY9" fmla="*/ 672179 h 672941"/>
                  <a:gd name="connsiteX10" fmla="*/ 0 w 1973952"/>
                  <a:gd name="connsiteY10" fmla="*/ 672179 h 672941"/>
                  <a:gd name="connsiteX11" fmla="*/ 77248 w 1973952"/>
                  <a:gd name="connsiteY11" fmla="*/ 511588 h 672941"/>
                  <a:gd name="connsiteX12" fmla="*/ 433102 w 1973952"/>
                  <a:gd name="connsiteY12" fmla="*/ 475107 h 672941"/>
                  <a:gd name="connsiteX13" fmla="*/ 559784 w 1973952"/>
                  <a:gd name="connsiteY13" fmla="*/ 253365 h 672941"/>
                  <a:gd name="connsiteX14" fmla="*/ 793909 w 1973952"/>
                  <a:gd name="connsiteY14" fmla="*/ 0 h 672941"/>
                  <a:gd name="connsiteX15" fmla="*/ 1275588 w 1973952"/>
                  <a:gd name="connsiteY15" fmla="*/ 79724 h 67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73952" h="672941">
                    <a:moveTo>
                      <a:pt x="1275588" y="79724"/>
                    </a:moveTo>
                    <a:cubicBezTo>
                      <a:pt x="1275588" y="79724"/>
                      <a:pt x="1316641" y="82010"/>
                      <a:pt x="1469422" y="78581"/>
                    </a:cubicBezTo>
                    <a:cubicBezTo>
                      <a:pt x="1622203" y="75152"/>
                      <a:pt x="1679448" y="40386"/>
                      <a:pt x="1802702" y="95917"/>
                    </a:cubicBezTo>
                    <a:cubicBezTo>
                      <a:pt x="1925955" y="151447"/>
                      <a:pt x="1988439" y="335471"/>
                      <a:pt x="1971104" y="457009"/>
                    </a:cubicBezTo>
                    <a:cubicBezTo>
                      <a:pt x="1953768" y="578549"/>
                      <a:pt x="1884331" y="672275"/>
                      <a:pt x="1884331" y="672275"/>
                    </a:cubicBezTo>
                    <a:lnTo>
                      <a:pt x="1295876" y="672275"/>
                    </a:lnTo>
                    <a:cubicBezTo>
                      <a:pt x="1295876" y="672275"/>
                      <a:pt x="1299020" y="652844"/>
                      <a:pt x="1304449" y="636556"/>
                    </a:cubicBezTo>
                    <a:cubicBezTo>
                      <a:pt x="1306544" y="630174"/>
                      <a:pt x="1301972" y="623602"/>
                      <a:pt x="1295210" y="623602"/>
                    </a:cubicBezTo>
                    <a:lnTo>
                      <a:pt x="771620" y="623602"/>
                    </a:lnTo>
                    <a:cubicBezTo>
                      <a:pt x="771620" y="623602"/>
                      <a:pt x="765524" y="670465"/>
                      <a:pt x="743807" y="672179"/>
                    </a:cubicBezTo>
                    <a:cubicBezTo>
                      <a:pt x="722090" y="673894"/>
                      <a:pt x="0" y="672179"/>
                      <a:pt x="0" y="672179"/>
                    </a:cubicBezTo>
                    <a:cubicBezTo>
                      <a:pt x="0" y="672179"/>
                      <a:pt x="4763" y="529495"/>
                      <a:pt x="77248" y="511588"/>
                    </a:cubicBezTo>
                    <a:cubicBezTo>
                      <a:pt x="151829" y="493205"/>
                      <a:pt x="433102" y="475107"/>
                      <a:pt x="433102" y="475107"/>
                    </a:cubicBezTo>
                    <a:lnTo>
                      <a:pt x="559784" y="253365"/>
                    </a:lnTo>
                    <a:lnTo>
                      <a:pt x="793909" y="0"/>
                    </a:lnTo>
                    <a:lnTo>
                      <a:pt x="1275588" y="79724"/>
                    </a:lnTo>
                    <a:close/>
                  </a:path>
                </a:pathLst>
              </a:custGeom>
              <a:solidFill>
                <a:srgbClr val="E6B85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438" name="Graphic 3299">
                <a:extLst>
                  <a:ext uri="{FF2B5EF4-FFF2-40B4-BE49-F238E27FC236}">
                    <a16:creationId xmlns:a16="http://schemas.microsoft.com/office/drawing/2014/main" id="{3AC237C7-D646-48D8-9049-7821AB9FBD2E}"/>
                  </a:ext>
                </a:extLst>
              </p:cNvPr>
              <p:cNvGrpSpPr/>
              <p:nvPr/>
            </p:nvGrpSpPr>
            <p:grpSpPr>
              <a:xfrm>
                <a:off x="5704713" y="3314700"/>
                <a:ext cx="597678" cy="576850"/>
                <a:chOff x="5704713" y="3314700"/>
                <a:chExt cx="597678" cy="576850"/>
              </a:xfrm>
            </p:grpSpPr>
            <p:sp>
              <p:nvSpPr>
                <p:cNvPr id="1459" name="Freeform: Shape 1458">
                  <a:extLst>
                    <a:ext uri="{FF2B5EF4-FFF2-40B4-BE49-F238E27FC236}">
                      <a16:creationId xmlns:a16="http://schemas.microsoft.com/office/drawing/2014/main" id="{3DB9CF58-A8C1-4E67-B53F-C6FC8C1A04D2}"/>
                    </a:ext>
                  </a:extLst>
                </p:cNvPr>
                <p:cNvSpPr/>
                <p:nvPr/>
              </p:nvSpPr>
              <p:spPr>
                <a:xfrm>
                  <a:off x="6140862" y="3314700"/>
                  <a:ext cx="120872" cy="15049"/>
                </a:xfrm>
                <a:custGeom>
                  <a:avLst/>
                  <a:gdLst>
                    <a:gd name="connsiteX0" fmla="*/ 0 w 120872"/>
                    <a:gd name="connsiteY0" fmla="*/ 0 h 15049"/>
                    <a:gd name="connsiteX1" fmla="*/ 120872 w 120872"/>
                    <a:gd name="connsiteY1" fmla="*/ 0 h 15049"/>
                    <a:gd name="connsiteX2" fmla="*/ 120872 w 120872"/>
                    <a:gd name="connsiteY2" fmla="*/ 15050 h 15049"/>
                    <a:gd name="connsiteX3" fmla="*/ 0 w 120872"/>
                    <a:gd name="connsiteY3" fmla="*/ 15050 h 15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872" h="15049">
                      <a:moveTo>
                        <a:pt x="0" y="0"/>
                      </a:moveTo>
                      <a:lnTo>
                        <a:pt x="120872" y="0"/>
                      </a:lnTo>
                      <a:lnTo>
                        <a:pt x="120872" y="15050"/>
                      </a:lnTo>
                      <a:lnTo>
                        <a:pt x="0" y="15050"/>
                      </a:lnTo>
                      <a:close/>
                    </a:path>
                  </a:pathLst>
                </a:custGeom>
                <a:solidFill>
                  <a:srgbClr val="DBA3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60" name="Freeform: Shape 1459">
                  <a:extLst>
                    <a:ext uri="{FF2B5EF4-FFF2-40B4-BE49-F238E27FC236}">
                      <a16:creationId xmlns:a16="http://schemas.microsoft.com/office/drawing/2014/main" id="{995F0F11-DE75-42CB-BA7E-4157421DCF5E}"/>
                    </a:ext>
                  </a:extLst>
                </p:cNvPr>
                <p:cNvSpPr/>
                <p:nvPr/>
              </p:nvSpPr>
              <p:spPr>
                <a:xfrm>
                  <a:off x="5704713" y="3803999"/>
                  <a:ext cx="241744" cy="22383"/>
                </a:xfrm>
                <a:custGeom>
                  <a:avLst/>
                  <a:gdLst>
                    <a:gd name="connsiteX0" fmla="*/ 0 w 241744"/>
                    <a:gd name="connsiteY0" fmla="*/ 0 h 22383"/>
                    <a:gd name="connsiteX1" fmla="*/ 241744 w 241744"/>
                    <a:gd name="connsiteY1" fmla="*/ 0 h 22383"/>
                    <a:gd name="connsiteX2" fmla="*/ 241744 w 241744"/>
                    <a:gd name="connsiteY2" fmla="*/ 22384 h 22383"/>
                    <a:gd name="connsiteX3" fmla="*/ 0 w 241744"/>
                    <a:gd name="connsiteY3" fmla="*/ 22384 h 22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1744" h="22383">
                      <a:moveTo>
                        <a:pt x="0" y="0"/>
                      </a:moveTo>
                      <a:lnTo>
                        <a:pt x="241744" y="0"/>
                      </a:lnTo>
                      <a:lnTo>
                        <a:pt x="241744" y="22384"/>
                      </a:lnTo>
                      <a:lnTo>
                        <a:pt x="0" y="22384"/>
                      </a:lnTo>
                      <a:close/>
                    </a:path>
                  </a:pathLst>
                </a:custGeom>
                <a:solidFill>
                  <a:srgbClr val="DBA3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61" name="Freeform: Shape 1460">
                  <a:extLst>
                    <a:ext uri="{FF2B5EF4-FFF2-40B4-BE49-F238E27FC236}">
                      <a16:creationId xmlns:a16="http://schemas.microsoft.com/office/drawing/2014/main" id="{A7C86794-03D4-45CA-A3D1-1697C7CF2A96}"/>
                    </a:ext>
                  </a:extLst>
                </p:cNvPr>
                <p:cNvSpPr/>
                <p:nvPr/>
              </p:nvSpPr>
              <p:spPr>
                <a:xfrm>
                  <a:off x="5769387" y="3521011"/>
                  <a:ext cx="208502" cy="13525"/>
                </a:xfrm>
                <a:custGeom>
                  <a:avLst/>
                  <a:gdLst>
                    <a:gd name="connsiteX0" fmla="*/ 0 w 208502"/>
                    <a:gd name="connsiteY0" fmla="*/ 0 h 13525"/>
                    <a:gd name="connsiteX1" fmla="*/ 208502 w 208502"/>
                    <a:gd name="connsiteY1" fmla="*/ 0 h 13525"/>
                    <a:gd name="connsiteX2" fmla="*/ 208502 w 208502"/>
                    <a:gd name="connsiteY2" fmla="*/ 13526 h 13525"/>
                    <a:gd name="connsiteX3" fmla="*/ 0 w 208502"/>
                    <a:gd name="connsiteY3" fmla="*/ 13526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8502" h="13525">
                      <a:moveTo>
                        <a:pt x="0" y="0"/>
                      </a:moveTo>
                      <a:lnTo>
                        <a:pt x="208502" y="0"/>
                      </a:lnTo>
                      <a:lnTo>
                        <a:pt x="208502" y="13526"/>
                      </a:lnTo>
                      <a:lnTo>
                        <a:pt x="0" y="13526"/>
                      </a:lnTo>
                      <a:close/>
                    </a:path>
                  </a:pathLst>
                </a:custGeom>
                <a:solidFill>
                  <a:srgbClr val="DBA0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62" name="Freeform: Shape 1461">
                  <a:extLst>
                    <a:ext uri="{FF2B5EF4-FFF2-40B4-BE49-F238E27FC236}">
                      <a16:creationId xmlns:a16="http://schemas.microsoft.com/office/drawing/2014/main" id="{C666C361-93A8-4121-9B9D-F1AAF60F5433}"/>
                    </a:ext>
                  </a:extLst>
                </p:cNvPr>
                <p:cNvSpPr/>
                <p:nvPr/>
              </p:nvSpPr>
              <p:spPr>
                <a:xfrm>
                  <a:off x="5913596" y="3560064"/>
                  <a:ext cx="208502" cy="13525"/>
                </a:xfrm>
                <a:custGeom>
                  <a:avLst/>
                  <a:gdLst>
                    <a:gd name="connsiteX0" fmla="*/ 0 w 208502"/>
                    <a:gd name="connsiteY0" fmla="*/ 0 h 13525"/>
                    <a:gd name="connsiteX1" fmla="*/ 208502 w 208502"/>
                    <a:gd name="connsiteY1" fmla="*/ 0 h 13525"/>
                    <a:gd name="connsiteX2" fmla="*/ 208502 w 208502"/>
                    <a:gd name="connsiteY2" fmla="*/ 13526 h 13525"/>
                    <a:gd name="connsiteX3" fmla="*/ 0 w 208502"/>
                    <a:gd name="connsiteY3" fmla="*/ 13526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8502" h="13525">
                      <a:moveTo>
                        <a:pt x="0" y="0"/>
                      </a:moveTo>
                      <a:lnTo>
                        <a:pt x="208502" y="0"/>
                      </a:lnTo>
                      <a:lnTo>
                        <a:pt x="208502" y="13526"/>
                      </a:lnTo>
                      <a:lnTo>
                        <a:pt x="0" y="13526"/>
                      </a:lnTo>
                      <a:close/>
                    </a:path>
                  </a:pathLst>
                </a:custGeom>
                <a:solidFill>
                  <a:srgbClr val="EDB46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63" name="Freeform: Shape 1462">
                  <a:extLst>
                    <a:ext uri="{FF2B5EF4-FFF2-40B4-BE49-F238E27FC236}">
                      <a16:creationId xmlns:a16="http://schemas.microsoft.com/office/drawing/2014/main" id="{179569F0-4BEE-4034-BC62-D4BF6AAB90E5}"/>
                    </a:ext>
                  </a:extLst>
                </p:cNvPr>
                <p:cNvSpPr/>
                <p:nvPr/>
              </p:nvSpPr>
              <p:spPr>
                <a:xfrm>
                  <a:off x="5848540" y="3599021"/>
                  <a:ext cx="109823" cy="13525"/>
                </a:xfrm>
                <a:custGeom>
                  <a:avLst/>
                  <a:gdLst>
                    <a:gd name="connsiteX0" fmla="*/ 0 w 109823"/>
                    <a:gd name="connsiteY0" fmla="*/ 0 h 13525"/>
                    <a:gd name="connsiteX1" fmla="*/ 109823 w 109823"/>
                    <a:gd name="connsiteY1" fmla="*/ 0 h 13525"/>
                    <a:gd name="connsiteX2" fmla="*/ 109823 w 109823"/>
                    <a:gd name="connsiteY2" fmla="*/ 13525 h 13525"/>
                    <a:gd name="connsiteX3" fmla="*/ 0 w 109823"/>
                    <a:gd name="connsiteY3" fmla="*/ 13525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823" h="13525">
                      <a:moveTo>
                        <a:pt x="0" y="0"/>
                      </a:moveTo>
                      <a:lnTo>
                        <a:pt x="109823" y="0"/>
                      </a:lnTo>
                      <a:lnTo>
                        <a:pt x="109823" y="13525"/>
                      </a:lnTo>
                      <a:lnTo>
                        <a:pt x="0" y="13525"/>
                      </a:lnTo>
                      <a:close/>
                    </a:path>
                  </a:pathLst>
                </a:custGeom>
                <a:solidFill>
                  <a:srgbClr val="EDB46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64" name="Freeform: Shape 1463">
                  <a:extLst>
                    <a:ext uri="{FF2B5EF4-FFF2-40B4-BE49-F238E27FC236}">
                      <a16:creationId xmlns:a16="http://schemas.microsoft.com/office/drawing/2014/main" id="{6B8A9D7D-8C19-484F-9A78-ABDB829206D3}"/>
                    </a:ext>
                  </a:extLst>
                </p:cNvPr>
                <p:cNvSpPr/>
                <p:nvPr/>
              </p:nvSpPr>
              <p:spPr>
                <a:xfrm>
                  <a:off x="6049899" y="3634073"/>
                  <a:ext cx="241744" cy="11048"/>
                </a:xfrm>
                <a:custGeom>
                  <a:avLst/>
                  <a:gdLst>
                    <a:gd name="connsiteX0" fmla="*/ 0 w 241744"/>
                    <a:gd name="connsiteY0" fmla="*/ 0 h 11048"/>
                    <a:gd name="connsiteX1" fmla="*/ 241745 w 241744"/>
                    <a:gd name="connsiteY1" fmla="*/ 0 h 11048"/>
                    <a:gd name="connsiteX2" fmla="*/ 241745 w 241744"/>
                    <a:gd name="connsiteY2" fmla="*/ 11049 h 11048"/>
                    <a:gd name="connsiteX3" fmla="*/ 0 w 241744"/>
                    <a:gd name="connsiteY3" fmla="*/ 11049 h 11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1744" h="11048">
                      <a:moveTo>
                        <a:pt x="0" y="0"/>
                      </a:moveTo>
                      <a:lnTo>
                        <a:pt x="241745" y="0"/>
                      </a:lnTo>
                      <a:lnTo>
                        <a:pt x="241745" y="11049"/>
                      </a:lnTo>
                      <a:lnTo>
                        <a:pt x="0" y="11049"/>
                      </a:lnTo>
                      <a:close/>
                    </a:path>
                  </a:pathLst>
                </a:custGeom>
                <a:solidFill>
                  <a:srgbClr val="FCDEA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65" name="Freeform: Shape 1464">
                  <a:extLst>
                    <a:ext uri="{FF2B5EF4-FFF2-40B4-BE49-F238E27FC236}">
                      <a16:creationId xmlns:a16="http://schemas.microsoft.com/office/drawing/2014/main" id="{BB29568A-2317-4739-B629-7AFC585E3801}"/>
                    </a:ext>
                  </a:extLst>
                </p:cNvPr>
                <p:cNvSpPr/>
                <p:nvPr/>
              </p:nvSpPr>
              <p:spPr>
                <a:xfrm>
                  <a:off x="5837721" y="3846099"/>
                  <a:ext cx="235446" cy="45451"/>
                </a:xfrm>
                <a:custGeom>
                  <a:avLst/>
                  <a:gdLst>
                    <a:gd name="connsiteX0" fmla="*/ 159885 w 235446"/>
                    <a:gd name="connsiteY0" fmla="*/ 41053 h 45451"/>
                    <a:gd name="connsiteX1" fmla="*/ 182555 w 235446"/>
                    <a:gd name="connsiteY1" fmla="*/ 40386 h 45451"/>
                    <a:gd name="connsiteX2" fmla="*/ 205796 w 235446"/>
                    <a:gd name="connsiteY2" fmla="*/ 45434 h 45451"/>
                    <a:gd name="connsiteX3" fmla="*/ 232180 w 235446"/>
                    <a:gd name="connsiteY3" fmla="*/ 30290 h 45451"/>
                    <a:gd name="connsiteX4" fmla="*/ 229989 w 235446"/>
                    <a:gd name="connsiteY4" fmla="*/ 0 h 45451"/>
                    <a:gd name="connsiteX5" fmla="*/ 227322 w 235446"/>
                    <a:gd name="connsiteY5" fmla="*/ 23241 h 45451"/>
                    <a:gd name="connsiteX6" fmla="*/ 206939 w 235446"/>
                    <a:gd name="connsiteY6" fmla="*/ 34671 h 45451"/>
                    <a:gd name="connsiteX7" fmla="*/ 167410 w 235446"/>
                    <a:gd name="connsiteY7" fmla="*/ 30194 h 45451"/>
                    <a:gd name="connsiteX8" fmla="*/ 152741 w 235446"/>
                    <a:gd name="connsiteY8" fmla="*/ 35719 h 45451"/>
                    <a:gd name="connsiteX9" fmla="*/ 138644 w 235446"/>
                    <a:gd name="connsiteY9" fmla="*/ 27908 h 45451"/>
                    <a:gd name="connsiteX10" fmla="*/ 119023 w 235446"/>
                    <a:gd name="connsiteY10" fmla="*/ 30480 h 45451"/>
                    <a:gd name="connsiteX11" fmla="*/ 54158 w 235446"/>
                    <a:gd name="connsiteY11" fmla="*/ 34576 h 45451"/>
                    <a:gd name="connsiteX12" fmla="*/ 17677 w 235446"/>
                    <a:gd name="connsiteY12" fmla="*/ 23717 h 45451"/>
                    <a:gd name="connsiteX13" fmla="*/ 6152 w 235446"/>
                    <a:gd name="connsiteY13" fmla="*/ 21050 h 45451"/>
                    <a:gd name="connsiteX14" fmla="*/ 532 w 235446"/>
                    <a:gd name="connsiteY14" fmla="*/ 29718 h 45451"/>
                    <a:gd name="connsiteX15" fmla="*/ 7009 w 235446"/>
                    <a:gd name="connsiteY15" fmla="*/ 33623 h 45451"/>
                    <a:gd name="connsiteX16" fmla="*/ 32060 w 235446"/>
                    <a:gd name="connsiteY16" fmla="*/ 40767 h 45451"/>
                    <a:gd name="connsiteX17" fmla="*/ 63302 w 235446"/>
                    <a:gd name="connsiteY17" fmla="*/ 42481 h 45451"/>
                    <a:gd name="connsiteX18" fmla="*/ 125786 w 235446"/>
                    <a:gd name="connsiteY18" fmla="*/ 43339 h 45451"/>
                    <a:gd name="connsiteX19" fmla="*/ 159885 w 235446"/>
                    <a:gd name="connsiteY19" fmla="*/ 41053 h 45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35446" h="45451">
                      <a:moveTo>
                        <a:pt x="159885" y="41053"/>
                      </a:moveTo>
                      <a:cubicBezTo>
                        <a:pt x="167410" y="40196"/>
                        <a:pt x="175030" y="39148"/>
                        <a:pt x="182555" y="40386"/>
                      </a:cubicBezTo>
                      <a:cubicBezTo>
                        <a:pt x="190365" y="41624"/>
                        <a:pt x="197890" y="45148"/>
                        <a:pt x="205796" y="45434"/>
                      </a:cubicBezTo>
                      <a:cubicBezTo>
                        <a:pt x="216464" y="45815"/>
                        <a:pt x="227132" y="39719"/>
                        <a:pt x="232180" y="30290"/>
                      </a:cubicBezTo>
                      <a:cubicBezTo>
                        <a:pt x="237228" y="20860"/>
                        <a:pt x="236371" y="8573"/>
                        <a:pt x="229989" y="0"/>
                      </a:cubicBezTo>
                      <a:cubicBezTo>
                        <a:pt x="232751" y="7620"/>
                        <a:pt x="231799" y="16478"/>
                        <a:pt x="227322" y="23241"/>
                      </a:cubicBezTo>
                      <a:cubicBezTo>
                        <a:pt x="222845" y="30004"/>
                        <a:pt x="215035" y="34385"/>
                        <a:pt x="206939" y="34671"/>
                      </a:cubicBezTo>
                      <a:cubicBezTo>
                        <a:pt x="193508" y="35242"/>
                        <a:pt x="179983" y="25336"/>
                        <a:pt x="167410" y="30194"/>
                      </a:cubicBezTo>
                      <a:cubicBezTo>
                        <a:pt x="162457" y="32099"/>
                        <a:pt x="157980" y="36290"/>
                        <a:pt x="152741" y="35719"/>
                      </a:cubicBezTo>
                      <a:cubicBezTo>
                        <a:pt x="147312" y="35147"/>
                        <a:pt x="143693" y="29908"/>
                        <a:pt x="138644" y="27908"/>
                      </a:cubicBezTo>
                      <a:cubicBezTo>
                        <a:pt x="132358" y="25432"/>
                        <a:pt x="125405" y="28289"/>
                        <a:pt x="119023" y="30480"/>
                      </a:cubicBezTo>
                      <a:cubicBezTo>
                        <a:pt x="98354" y="37719"/>
                        <a:pt x="75684" y="38290"/>
                        <a:pt x="54158" y="34576"/>
                      </a:cubicBezTo>
                      <a:cubicBezTo>
                        <a:pt x="41585" y="32385"/>
                        <a:pt x="29393" y="28765"/>
                        <a:pt x="17677" y="23717"/>
                      </a:cubicBezTo>
                      <a:cubicBezTo>
                        <a:pt x="13962" y="22098"/>
                        <a:pt x="10057" y="20383"/>
                        <a:pt x="6152" y="21050"/>
                      </a:cubicBezTo>
                      <a:cubicBezTo>
                        <a:pt x="2151" y="21717"/>
                        <a:pt x="-1373" y="26194"/>
                        <a:pt x="532" y="29718"/>
                      </a:cubicBezTo>
                      <a:cubicBezTo>
                        <a:pt x="1770" y="32004"/>
                        <a:pt x="4532" y="32956"/>
                        <a:pt x="7009" y="33623"/>
                      </a:cubicBezTo>
                      <a:cubicBezTo>
                        <a:pt x="15010" y="35909"/>
                        <a:pt x="23868" y="40005"/>
                        <a:pt x="32060" y="40767"/>
                      </a:cubicBezTo>
                      <a:cubicBezTo>
                        <a:pt x="42442" y="41719"/>
                        <a:pt x="52919" y="42005"/>
                        <a:pt x="63302" y="42481"/>
                      </a:cubicBezTo>
                      <a:cubicBezTo>
                        <a:pt x="84161" y="43434"/>
                        <a:pt x="104926" y="44006"/>
                        <a:pt x="125786" y="43339"/>
                      </a:cubicBezTo>
                      <a:cubicBezTo>
                        <a:pt x="137120" y="43053"/>
                        <a:pt x="148455" y="42100"/>
                        <a:pt x="159885" y="41053"/>
                      </a:cubicBezTo>
                      <a:close/>
                    </a:path>
                  </a:pathLst>
                </a:custGeom>
                <a:solidFill>
                  <a:srgbClr val="DBA0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66" name="Freeform: Shape 1465">
                  <a:extLst>
                    <a:ext uri="{FF2B5EF4-FFF2-40B4-BE49-F238E27FC236}">
                      <a16:creationId xmlns:a16="http://schemas.microsoft.com/office/drawing/2014/main" id="{83FA43A3-A835-4207-9E4C-F6A2710ADF39}"/>
                    </a:ext>
                  </a:extLst>
                </p:cNvPr>
                <p:cNvSpPr/>
                <p:nvPr/>
              </p:nvSpPr>
              <p:spPr>
                <a:xfrm>
                  <a:off x="6125174" y="3487959"/>
                  <a:ext cx="177217" cy="34302"/>
                </a:xfrm>
                <a:custGeom>
                  <a:avLst/>
                  <a:gdLst>
                    <a:gd name="connsiteX0" fmla="*/ 120368 w 177217"/>
                    <a:gd name="connsiteY0" fmla="*/ 31051 h 34302"/>
                    <a:gd name="connsiteX1" fmla="*/ 137418 w 177217"/>
                    <a:gd name="connsiteY1" fmla="*/ 30480 h 34302"/>
                    <a:gd name="connsiteX2" fmla="*/ 154944 w 177217"/>
                    <a:gd name="connsiteY2" fmla="*/ 34290 h 34302"/>
                    <a:gd name="connsiteX3" fmla="*/ 174756 w 177217"/>
                    <a:gd name="connsiteY3" fmla="*/ 22860 h 34302"/>
                    <a:gd name="connsiteX4" fmla="*/ 173136 w 177217"/>
                    <a:gd name="connsiteY4" fmla="*/ 0 h 34302"/>
                    <a:gd name="connsiteX5" fmla="*/ 171136 w 177217"/>
                    <a:gd name="connsiteY5" fmla="*/ 17431 h 34302"/>
                    <a:gd name="connsiteX6" fmla="*/ 155801 w 177217"/>
                    <a:gd name="connsiteY6" fmla="*/ 26003 h 34302"/>
                    <a:gd name="connsiteX7" fmla="*/ 126083 w 177217"/>
                    <a:gd name="connsiteY7" fmla="*/ 22669 h 34302"/>
                    <a:gd name="connsiteX8" fmla="*/ 115034 w 177217"/>
                    <a:gd name="connsiteY8" fmla="*/ 26860 h 34302"/>
                    <a:gd name="connsiteX9" fmla="*/ 104366 w 177217"/>
                    <a:gd name="connsiteY9" fmla="*/ 21050 h 34302"/>
                    <a:gd name="connsiteX10" fmla="*/ 89602 w 177217"/>
                    <a:gd name="connsiteY10" fmla="*/ 22955 h 34302"/>
                    <a:gd name="connsiteX11" fmla="*/ 40739 w 177217"/>
                    <a:gd name="connsiteY11" fmla="*/ 26003 h 34302"/>
                    <a:gd name="connsiteX12" fmla="*/ 13307 w 177217"/>
                    <a:gd name="connsiteY12" fmla="*/ 17812 h 34302"/>
                    <a:gd name="connsiteX13" fmla="*/ 4639 w 177217"/>
                    <a:gd name="connsiteY13" fmla="*/ 15811 h 34302"/>
                    <a:gd name="connsiteX14" fmla="*/ 353 w 177217"/>
                    <a:gd name="connsiteY14" fmla="*/ 22384 h 34302"/>
                    <a:gd name="connsiteX15" fmla="*/ 5211 w 177217"/>
                    <a:gd name="connsiteY15" fmla="*/ 25336 h 34302"/>
                    <a:gd name="connsiteX16" fmla="*/ 24070 w 177217"/>
                    <a:gd name="connsiteY16" fmla="*/ 30671 h 34302"/>
                    <a:gd name="connsiteX17" fmla="*/ 47597 w 177217"/>
                    <a:gd name="connsiteY17" fmla="*/ 32004 h 34302"/>
                    <a:gd name="connsiteX18" fmla="*/ 94650 w 177217"/>
                    <a:gd name="connsiteY18" fmla="*/ 32671 h 34302"/>
                    <a:gd name="connsiteX19" fmla="*/ 120368 w 177217"/>
                    <a:gd name="connsiteY19" fmla="*/ 31051 h 34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77217" h="34302">
                      <a:moveTo>
                        <a:pt x="120368" y="31051"/>
                      </a:moveTo>
                      <a:cubicBezTo>
                        <a:pt x="126083" y="30480"/>
                        <a:pt x="131798" y="29623"/>
                        <a:pt x="137418" y="30480"/>
                      </a:cubicBezTo>
                      <a:cubicBezTo>
                        <a:pt x="143323" y="31432"/>
                        <a:pt x="148943" y="34099"/>
                        <a:pt x="154944" y="34290"/>
                      </a:cubicBezTo>
                      <a:cubicBezTo>
                        <a:pt x="162945" y="34576"/>
                        <a:pt x="171041" y="30004"/>
                        <a:pt x="174756" y="22860"/>
                      </a:cubicBezTo>
                      <a:cubicBezTo>
                        <a:pt x="178566" y="15716"/>
                        <a:pt x="177899" y="6572"/>
                        <a:pt x="173136" y="0"/>
                      </a:cubicBezTo>
                      <a:cubicBezTo>
                        <a:pt x="175232" y="5715"/>
                        <a:pt x="174470" y="12382"/>
                        <a:pt x="171136" y="17431"/>
                      </a:cubicBezTo>
                      <a:cubicBezTo>
                        <a:pt x="167802" y="22479"/>
                        <a:pt x="161897" y="25813"/>
                        <a:pt x="155801" y="26003"/>
                      </a:cubicBezTo>
                      <a:cubicBezTo>
                        <a:pt x="145704" y="26384"/>
                        <a:pt x="135513" y="18955"/>
                        <a:pt x="126083" y="22669"/>
                      </a:cubicBezTo>
                      <a:cubicBezTo>
                        <a:pt x="122368" y="24098"/>
                        <a:pt x="119034" y="27242"/>
                        <a:pt x="115034" y="26860"/>
                      </a:cubicBezTo>
                      <a:cubicBezTo>
                        <a:pt x="110938" y="26479"/>
                        <a:pt x="108176" y="22479"/>
                        <a:pt x="104366" y="21050"/>
                      </a:cubicBezTo>
                      <a:cubicBezTo>
                        <a:pt x="99603" y="19145"/>
                        <a:pt x="94365" y="21336"/>
                        <a:pt x="89602" y="22955"/>
                      </a:cubicBezTo>
                      <a:cubicBezTo>
                        <a:pt x="74076" y="28384"/>
                        <a:pt x="57027" y="28861"/>
                        <a:pt x="40739" y="26003"/>
                      </a:cubicBezTo>
                      <a:cubicBezTo>
                        <a:pt x="31309" y="24384"/>
                        <a:pt x="22070" y="21622"/>
                        <a:pt x="13307" y="17812"/>
                      </a:cubicBezTo>
                      <a:cubicBezTo>
                        <a:pt x="10545" y="16669"/>
                        <a:pt x="7592" y="15335"/>
                        <a:pt x="4639" y="15811"/>
                      </a:cubicBezTo>
                      <a:cubicBezTo>
                        <a:pt x="1686" y="16288"/>
                        <a:pt x="-981" y="19621"/>
                        <a:pt x="353" y="22384"/>
                      </a:cubicBezTo>
                      <a:cubicBezTo>
                        <a:pt x="1210" y="24098"/>
                        <a:pt x="3306" y="24860"/>
                        <a:pt x="5211" y="25336"/>
                      </a:cubicBezTo>
                      <a:cubicBezTo>
                        <a:pt x="11307" y="27051"/>
                        <a:pt x="17879" y="30099"/>
                        <a:pt x="24070" y="30671"/>
                      </a:cubicBezTo>
                      <a:cubicBezTo>
                        <a:pt x="31881" y="31432"/>
                        <a:pt x="39786" y="31623"/>
                        <a:pt x="47597" y="32004"/>
                      </a:cubicBezTo>
                      <a:cubicBezTo>
                        <a:pt x="63218" y="32766"/>
                        <a:pt x="78934" y="33147"/>
                        <a:pt x="94650" y="32671"/>
                      </a:cubicBezTo>
                      <a:cubicBezTo>
                        <a:pt x="103223" y="32575"/>
                        <a:pt x="111795" y="31813"/>
                        <a:pt x="120368" y="31051"/>
                      </a:cubicBezTo>
                      <a:close/>
                    </a:path>
                  </a:pathLst>
                </a:custGeom>
                <a:solidFill>
                  <a:srgbClr val="DBA0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439" name="Graphic 3299">
                <a:extLst>
                  <a:ext uri="{FF2B5EF4-FFF2-40B4-BE49-F238E27FC236}">
                    <a16:creationId xmlns:a16="http://schemas.microsoft.com/office/drawing/2014/main" id="{576C9EC7-7894-4BDA-B4B1-B0952D92FEC9}"/>
                  </a:ext>
                </a:extLst>
              </p:cNvPr>
              <p:cNvGrpSpPr/>
              <p:nvPr/>
            </p:nvGrpSpPr>
            <p:grpSpPr>
              <a:xfrm>
                <a:off x="6354603" y="3662172"/>
                <a:ext cx="441770" cy="280225"/>
                <a:chOff x="6354603" y="3662172"/>
                <a:chExt cx="441770" cy="280225"/>
              </a:xfrm>
            </p:grpSpPr>
            <p:sp>
              <p:nvSpPr>
                <p:cNvPr id="1456" name="Freeform: Shape 1455">
                  <a:extLst>
                    <a:ext uri="{FF2B5EF4-FFF2-40B4-BE49-F238E27FC236}">
                      <a16:creationId xmlns:a16="http://schemas.microsoft.com/office/drawing/2014/main" id="{E0A8E0FD-D21E-4655-9536-D37DB32ACF9D}"/>
                    </a:ext>
                  </a:extLst>
                </p:cNvPr>
                <p:cNvSpPr/>
                <p:nvPr/>
              </p:nvSpPr>
              <p:spPr>
                <a:xfrm>
                  <a:off x="6542722" y="3867150"/>
                  <a:ext cx="241744" cy="22383"/>
                </a:xfrm>
                <a:custGeom>
                  <a:avLst/>
                  <a:gdLst>
                    <a:gd name="connsiteX0" fmla="*/ 0 w 241744"/>
                    <a:gd name="connsiteY0" fmla="*/ 0 h 22383"/>
                    <a:gd name="connsiteX1" fmla="*/ 241744 w 241744"/>
                    <a:gd name="connsiteY1" fmla="*/ 0 h 22383"/>
                    <a:gd name="connsiteX2" fmla="*/ 241744 w 241744"/>
                    <a:gd name="connsiteY2" fmla="*/ 22384 h 22383"/>
                    <a:gd name="connsiteX3" fmla="*/ 0 w 241744"/>
                    <a:gd name="connsiteY3" fmla="*/ 22384 h 22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1744" h="22383">
                      <a:moveTo>
                        <a:pt x="0" y="0"/>
                      </a:moveTo>
                      <a:lnTo>
                        <a:pt x="241744" y="0"/>
                      </a:lnTo>
                      <a:lnTo>
                        <a:pt x="241744" y="22384"/>
                      </a:lnTo>
                      <a:lnTo>
                        <a:pt x="0" y="22384"/>
                      </a:lnTo>
                      <a:close/>
                    </a:path>
                  </a:pathLst>
                </a:custGeom>
                <a:solidFill>
                  <a:srgbClr val="DBA3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57" name="Freeform: Shape 1456">
                  <a:extLst>
                    <a:ext uri="{FF2B5EF4-FFF2-40B4-BE49-F238E27FC236}">
                      <a16:creationId xmlns:a16="http://schemas.microsoft.com/office/drawing/2014/main" id="{EBB01C24-8923-4151-AE7A-FE29DCBBD233}"/>
                    </a:ext>
                  </a:extLst>
                </p:cNvPr>
                <p:cNvSpPr/>
                <p:nvPr/>
              </p:nvSpPr>
              <p:spPr>
                <a:xfrm>
                  <a:off x="6354603" y="3928872"/>
                  <a:ext cx="208502" cy="13525"/>
                </a:xfrm>
                <a:custGeom>
                  <a:avLst/>
                  <a:gdLst>
                    <a:gd name="connsiteX0" fmla="*/ 0 w 208502"/>
                    <a:gd name="connsiteY0" fmla="*/ 0 h 13525"/>
                    <a:gd name="connsiteX1" fmla="*/ 208502 w 208502"/>
                    <a:gd name="connsiteY1" fmla="*/ 0 h 13525"/>
                    <a:gd name="connsiteX2" fmla="*/ 208502 w 208502"/>
                    <a:gd name="connsiteY2" fmla="*/ 13526 h 13525"/>
                    <a:gd name="connsiteX3" fmla="*/ 0 w 208502"/>
                    <a:gd name="connsiteY3" fmla="*/ 13526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8502" h="13525">
                      <a:moveTo>
                        <a:pt x="0" y="0"/>
                      </a:moveTo>
                      <a:lnTo>
                        <a:pt x="208502" y="0"/>
                      </a:lnTo>
                      <a:lnTo>
                        <a:pt x="208502" y="13526"/>
                      </a:lnTo>
                      <a:lnTo>
                        <a:pt x="0" y="13526"/>
                      </a:lnTo>
                      <a:close/>
                    </a:path>
                  </a:pathLst>
                </a:custGeom>
                <a:solidFill>
                  <a:srgbClr val="DBA0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58" name="Freeform: Shape 1457">
                  <a:extLst>
                    <a:ext uri="{FF2B5EF4-FFF2-40B4-BE49-F238E27FC236}">
                      <a16:creationId xmlns:a16="http://schemas.microsoft.com/office/drawing/2014/main" id="{5D27BD27-6133-48EA-86E8-BE3B4EE0DA75}"/>
                    </a:ext>
                  </a:extLst>
                </p:cNvPr>
                <p:cNvSpPr/>
                <p:nvPr/>
              </p:nvSpPr>
              <p:spPr>
                <a:xfrm>
                  <a:off x="6686550" y="3662172"/>
                  <a:ext cx="109823" cy="13525"/>
                </a:xfrm>
                <a:custGeom>
                  <a:avLst/>
                  <a:gdLst>
                    <a:gd name="connsiteX0" fmla="*/ 0 w 109823"/>
                    <a:gd name="connsiteY0" fmla="*/ 0 h 13525"/>
                    <a:gd name="connsiteX1" fmla="*/ 109823 w 109823"/>
                    <a:gd name="connsiteY1" fmla="*/ 0 h 13525"/>
                    <a:gd name="connsiteX2" fmla="*/ 109823 w 109823"/>
                    <a:gd name="connsiteY2" fmla="*/ 13526 h 13525"/>
                    <a:gd name="connsiteX3" fmla="*/ 0 w 109823"/>
                    <a:gd name="connsiteY3" fmla="*/ 13526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823" h="13525">
                      <a:moveTo>
                        <a:pt x="0" y="0"/>
                      </a:moveTo>
                      <a:lnTo>
                        <a:pt x="109823" y="0"/>
                      </a:lnTo>
                      <a:lnTo>
                        <a:pt x="109823" y="13526"/>
                      </a:lnTo>
                      <a:lnTo>
                        <a:pt x="0" y="13526"/>
                      </a:lnTo>
                      <a:close/>
                    </a:path>
                  </a:pathLst>
                </a:custGeom>
                <a:solidFill>
                  <a:srgbClr val="EDB46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440" name="Freeform: Shape 1439">
                <a:extLst>
                  <a:ext uri="{FF2B5EF4-FFF2-40B4-BE49-F238E27FC236}">
                    <a16:creationId xmlns:a16="http://schemas.microsoft.com/office/drawing/2014/main" id="{C63C34B8-4F4F-40F7-BC3E-BC9BFB9BC9FA}"/>
                  </a:ext>
                </a:extLst>
              </p:cNvPr>
              <p:cNvSpPr/>
              <p:nvPr/>
            </p:nvSpPr>
            <p:spPr>
              <a:xfrm>
                <a:off x="6239788" y="3435381"/>
                <a:ext cx="216542" cy="383131"/>
              </a:xfrm>
              <a:custGeom>
                <a:avLst/>
                <a:gdLst>
                  <a:gd name="connsiteX0" fmla="*/ 161012 w 216542"/>
                  <a:gd name="connsiteY0" fmla="*/ 0 h 383131"/>
                  <a:gd name="connsiteX1" fmla="*/ 62999 w 216542"/>
                  <a:gd name="connsiteY1" fmla="*/ 176403 h 383131"/>
                  <a:gd name="connsiteX2" fmla="*/ 216542 w 216542"/>
                  <a:gd name="connsiteY2" fmla="*/ 381857 h 383131"/>
                  <a:gd name="connsiteX3" fmla="*/ 31853 w 216542"/>
                  <a:gd name="connsiteY3" fmla="*/ 332708 h 383131"/>
                  <a:gd name="connsiteX4" fmla="*/ 325 w 216542"/>
                  <a:gd name="connsiteY4" fmla="*/ 206216 h 383131"/>
                  <a:gd name="connsiteX5" fmla="*/ 19375 w 216542"/>
                  <a:gd name="connsiteY5" fmla="*/ 110585 h 383131"/>
                  <a:gd name="connsiteX6" fmla="*/ 161012 w 216542"/>
                  <a:gd name="connsiteY6" fmla="*/ 0 h 383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542" h="383131">
                    <a:moveTo>
                      <a:pt x="161012" y="0"/>
                    </a:moveTo>
                    <a:cubicBezTo>
                      <a:pt x="161012" y="0"/>
                      <a:pt x="65476" y="91440"/>
                      <a:pt x="62999" y="176403"/>
                    </a:cubicBezTo>
                    <a:cubicBezTo>
                      <a:pt x="61094" y="240697"/>
                      <a:pt x="72429" y="326136"/>
                      <a:pt x="216542" y="381857"/>
                    </a:cubicBezTo>
                    <a:cubicBezTo>
                      <a:pt x="166155" y="392525"/>
                      <a:pt x="31853" y="332708"/>
                      <a:pt x="31853" y="332708"/>
                    </a:cubicBezTo>
                    <a:cubicBezTo>
                      <a:pt x="31853" y="332708"/>
                      <a:pt x="3468" y="206597"/>
                      <a:pt x="325" y="206216"/>
                    </a:cubicBezTo>
                    <a:cubicBezTo>
                      <a:pt x="-2818" y="205835"/>
                      <a:pt x="17851" y="115348"/>
                      <a:pt x="19375" y="110585"/>
                    </a:cubicBezTo>
                    <a:cubicBezTo>
                      <a:pt x="20994" y="105727"/>
                      <a:pt x="105862" y="27527"/>
                      <a:pt x="161012" y="0"/>
                    </a:cubicBez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41" name="Freeform: Shape 1440">
                <a:extLst>
                  <a:ext uri="{FF2B5EF4-FFF2-40B4-BE49-F238E27FC236}">
                    <a16:creationId xmlns:a16="http://schemas.microsoft.com/office/drawing/2014/main" id="{830E1B83-E864-425D-9C4B-FD37EE8ADB3A}"/>
                  </a:ext>
                </a:extLst>
              </p:cNvPr>
              <p:cNvSpPr/>
              <p:nvPr/>
            </p:nvSpPr>
            <p:spPr>
              <a:xfrm>
                <a:off x="5663931" y="3599881"/>
                <a:ext cx="611233" cy="339353"/>
              </a:xfrm>
              <a:custGeom>
                <a:avLst/>
                <a:gdLst>
                  <a:gd name="connsiteX0" fmla="*/ 36495 w 611233"/>
                  <a:gd name="connsiteY0" fmla="*/ 180972 h 339353"/>
                  <a:gd name="connsiteX1" fmla="*/ 542939 w 611233"/>
                  <a:gd name="connsiteY1" fmla="*/ 66863 h 339353"/>
                  <a:gd name="connsiteX2" fmla="*/ 611233 w 611233"/>
                  <a:gd name="connsiteY2" fmla="*/ 184496 h 339353"/>
                  <a:gd name="connsiteX3" fmla="*/ 488170 w 611233"/>
                  <a:gd name="connsiteY3" fmla="*/ 312703 h 339353"/>
                  <a:gd name="connsiteX4" fmla="*/ 14 w 611233"/>
                  <a:gd name="connsiteY4" fmla="*/ 284414 h 339353"/>
                  <a:gd name="connsiteX5" fmla="*/ 36495 w 611233"/>
                  <a:gd name="connsiteY5" fmla="*/ 180972 h 339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233" h="339353">
                    <a:moveTo>
                      <a:pt x="36495" y="180972"/>
                    </a:moveTo>
                    <a:cubicBezTo>
                      <a:pt x="36495" y="180972"/>
                      <a:pt x="538177" y="268697"/>
                      <a:pt x="542939" y="66863"/>
                    </a:cubicBezTo>
                    <a:cubicBezTo>
                      <a:pt x="547702" y="-134972"/>
                      <a:pt x="611233" y="184496"/>
                      <a:pt x="611233" y="184496"/>
                    </a:cubicBezTo>
                    <a:cubicBezTo>
                      <a:pt x="611233" y="184496"/>
                      <a:pt x="488170" y="260030"/>
                      <a:pt x="488170" y="312703"/>
                    </a:cubicBezTo>
                    <a:cubicBezTo>
                      <a:pt x="488170" y="365376"/>
                      <a:pt x="-3034" y="331467"/>
                      <a:pt x="14" y="284414"/>
                    </a:cubicBezTo>
                    <a:cubicBezTo>
                      <a:pt x="2967" y="237455"/>
                      <a:pt x="36495" y="180972"/>
                      <a:pt x="36495" y="180972"/>
                    </a:cubicBez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42" name="Freeform: Shape 1441">
                <a:extLst>
                  <a:ext uri="{FF2B5EF4-FFF2-40B4-BE49-F238E27FC236}">
                    <a16:creationId xmlns:a16="http://schemas.microsoft.com/office/drawing/2014/main" id="{CE8EDC38-8858-48A1-BEE5-047D10D9CCED}"/>
                  </a:ext>
                </a:extLst>
              </p:cNvPr>
              <p:cNvSpPr/>
              <p:nvPr/>
            </p:nvSpPr>
            <p:spPr>
              <a:xfrm>
                <a:off x="5377589" y="3285553"/>
                <a:ext cx="774417" cy="356904"/>
              </a:xfrm>
              <a:custGeom>
                <a:avLst/>
                <a:gdLst>
                  <a:gd name="connsiteX0" fmla="*/ 2131 w 774417"/>
                  <a:gd name="connsiteY0" fmla="*/ 323850 h 356904"/>
                  <a:gd name="connsiteX1" fmla="*/ 223777 w 774417"/>
                  <a:gd name="connsiteY1" fmla="*/ 341567 h 356904"/>
                  <a:gd name="connsiteX2" fmla="*/ 416468 w 774417"/>
                  <a:gd name="connsiteY2" fmla="*/ 58769 h 356904"/>
                  <a:gd name="connsiteX3" fmla="*/ 774418 w 774417"/>
                  <a:gd name="connsiteY3" fmla="*/ 59912 h 356904"/>
                  <a:gd name="connsiteX4" fmla="*/ 303311 w 774417"/>
                  <a:gd name="connsiteY4" fmla="*/ 0 h 356904"/>
                  <a:gd name="connsiteX5" fmla="*/ 2131 w 774417"/>
                  <a:gd name="connsiteY5" fmla="*/ 323850 h 356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74417" h="356904">
                    <a:moveTo>
                      <a:pt x="2131" y="323850"/>
                    </a:moveTo>
                    <a:cubicBezTo>
                      <a:pt x="2131" y="323850"/>
                      <a:pt x="192631" y="384429"/>
                      <a:pt x="223777" y="341567"/>
                    </a:cubicBezTo>
                    <a:cubicBezTo>
                      <a:pt x="246733" y="309848"/>
                      <a:pt x="340268" y="57245"/>
                      <a:pt x="416468" y="58769"/>
                    </a:cubicBezTo>
                    <a:cubicBezTo>
                      <a:pt x="492668" y="60293"/>
                      <a:pt x="774418" y="59912"/>
                      <a:pt x="774418" y="59912"/>
                    </a:cubicBezTo>
                    <a:lnTo>
                      <a:pt x="303311" y="0"/>
                    </a:lnTo>
                    <a:cubicBezTo>
                      <a:pt x="303311" y="0"/>
                      <a:pt x="-29588" y="217456"/>
                      <a:pt x="2131" y="323850"/>
                    </a:cubicBezTo>
                    <a:close/>
                  </a:path>
                </a:pathLst>
              </a:custGeom>
              <a:solidFill>
                <a:srgbClr val="AB66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43" name="Freeform: Shape 1442">
                <a:extLst>
                  <a:ext uri="{FF2B5EF4-FFF2-40B4-BE49-F238E27FC236}">
                    <a16:creationId xmlns:a16="http://schemas.microsoft.com/office/drawing/2014/main" id="{CEB5C92D-77B6-4573-ADDA-E6C2774689D2}"/>
                  </a:ext>
                </a:extLst>
              </p:cNvPr>
              <p:cNvSpPr/>
              <p:nvPr/>
            </p:nvSpPr>
            <p:spPr>
              <a:xfrm>
                <a:off x="5309520" y="3419570"/>
                <a:ext cx="240791" cy="316325"/>
              </a:xfrm>
              <a:custGeom>
                <a:avLst/>
                <a:gdLst>
                  <a:gd name="connsiteX0" fmla="*/ 0 w 240791"/>
                  <a:gd name="connsiteY0" fmla="*/ 316325 h 316325"/>
                  <a:gd name="connsiteX1" fmla="*/ 240792 w 240791"/>
                  <a:gd name="connsiteY1" fmla="*/ 25432 h 316325"/>
                  <a:gd name="connsiteX2" fmla="*/ 120396 w 240791"/>
                  <a:gd name="connsiteY2" fmla="*/ 0 h 31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0791" h="316325">
                    <a:moveTo>
                      <a:pt x="0" y="316325"/>
                    </a:moveTo>
                    <a:lnTo>
                      <a:pt x="240792" y="25432"/>
                    </a:lnTo>
                    <a:lnTo>
                      <a:pt x="120396" y="0"/>
                    </a:lnTo>
                    <a:close/>
                  </a:path>
                </a:pathLst>
              </a:custGeom>
              <a:solidFill>
                <a:srgbClr val="AB66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44" name="Freeform: Shape 1443">
                <a:extLst>
                  <a:ext uri="{FF2B5EF4-FFF2-40B4-BE49-F238E27FC236}">
                    <a16:creationId xmlns:a16="http://schemas.microsoft.com/office/drawing/2014/main" id="{BC27107D-6403-485E-9784-65B4B525EC78}"/>
                  </a:ext>
                </a:extLst>
              </p:cNvPr>
              <p:cNvSpPr/>
              <p:nvPr/>
            </p:nvSpPr>
            <p:spPr>
              <a:xfrm>
                <a:off x="4844605" y="3615785"/>
                <a:ext cx="911256" cy="408050"/>
              </a:xfrm>
              <a:custGeom>
                <a:avLst/>
                <a:gdLst>
                  <a:gd name="connsiteX0" fmla="*/ 37148 w 911256"/>
                  <a:gd name="connsiteY0" fmla="*/ 271272 h 408050"/>
                  <a:gd name="connsiteX1" fmla="*/ 766763 w 911256"/>
                  <a:gd name="connsiteY1" fmla="*/ 247650 h 408050"/>
                  <a:gd name="connsiteX2" fmla="*/ 911257 w 911256"/>
                  <a:gd name="connsiteY2" fmla="*/ 0 h 408050"/>
                  <a:gd name="connsiteX3" fmla="*/ 800100 w 911256"/>
                  <a:gd name="connsiteY3" fmla="*/ 377857 h 408050"/>
                  <a:gd name="connsiteX4" fmla="*/ 563594 w 911256"/>
                  <a:gd name="connsiteY4" fmla="*/ 408051 h 408050"/>
                  <a:gd name="connsiteX5" fmla="*/ 37052 w 911256"/>
                  <a:gd name="connsiteY5" fmla="*/ 377857 h 408050"/>
                  <a:gd name="connsiteX6" fmla="*/ 0 w 911256"/>
                  <a:gd name="connsiteY6" fmla="*/ 349282 h 408050"/>
                  <a:gd name="connsiteX7" fmla="*/ 37148 w 911256"/>
                  <a:gd name="connsiteY7" fmla="*/ 271272 h 408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1256" h="408050">
                    <a:moveTo>
                      <a:pt x="37148" y="271272"/>
                    </a:moveTo>
                    <a:cubicBezTo>
                      <a:pt x="37148" y="271272"/>
                      <a:pt x="696849" y="342900"/>
                      <a:pt x="766763" y="247650"/>
                    </a:cubicBezTo>
                    <a:cubicBezTo>
                      <a:pt x="836676" y="152400"/>
                      <a:pt x="911257" y="0"/>
                      <a:pt x="911257" y="0"/>
                    </a:cubicBezTo>
                    <a:lnTo>
                      <a:pt x="800100" y="377857"/>
                    </a:lnTo>
                    <a:cubicBezTo>
                      <a:pt x="800100" y="377857"/>
                      <a:pt x="568357" y="408051"/>
                      <a:pt x="563594" y="408051"/>
                    </a:cubicBezTo>
                    <a:cubicBezTo>
                      <a:pt x="558832" y="408051"/>
                      <a:pt x="37052" y="377857"/>
                      <a:pt x="37052" y="377857"/>
                    </a:cubicBezTo>
                    <a:lnTo>
                      <a:pt x="0" y="349282"/>
                    </a:lnTo>
                    <a:lnTo>
                      <a:pt x="37148" y="271272"/>
                    </a:ln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445" name="Graphic 3299">
                <a:extLst>
                  <a:ext uri="{FF2B5EF4-FFF2-40B4-BE49-F238E27FC236}">
                    <a16:creationId xmlns:a16="http://schemas.microsoft.com/office/drawing/2014/main" id="{0FC38E86-C74F-435D-91A8-51D7038A9231}"/>
                  </a:ext>
                </a:extLst>
              </p:cNvPr>
              <p:cNvGrpSpPr/>
              <p:nvPr/>
            </p:nvGrpSpPr>
            <p:grpSpPr>
              <a:xfrm>
                <a:off x="4894369" y="3797970"/>
                <a:ext cx="173840" cy="167573"/>
                <a:chOff x="4894369" y="3797970"/>
                <a:chExt cx="173840" cy="167573"/>
              </a:xfrm>
              <a:solidFill>
                <a:srgbClr val="CC9E40"/>
              </a:solidFill>
            </p:grpSpPr>
            <p:sp>
              <p:nvSpPr>
                <p:cNvPr id="1454" name="Freeform: Shape 1453">
                  <a:extLst>
                    <a:ext uri="{FF2B5EF4-FFF2-40B4-BE49-F238E27FC236}">
                      <a16:creationId xmlns:a16="http://schemas.microsoft.com/office/drawing/2014/main" id="{E956B9CB-186E-487C-8252-3EBCAA9E2D13}"/>
                    </a:ext>
                  </a:extLst>
                </p:cNvPr>
                <p:cNvSpPr/>
                <p:nvPr/>
              </p:nvSpPr>
              <p:spPr>
                <a:xfrm>
                  <a:off x="4894369" y="3797970"/>
                  <a:ext cx="81518" cy="167477"/>
                </a:xfrm>
                <a:custGeom>
                  <a:avLst/>
                  <a:gdLst>
                    <a:gd name="connsiteX0" fmla="*/ 14244 w 81518"/>
                    <a:gd name="connsiteY0" fmla="*/ 167478 h 167477"/>
                    <a:gd name="connsiteX1" fmla="*/ 13196 w 81518"/>
                    <a:gd name="connsiteY1" fmla="*/ 167478 h 167477"/>
                    <a:gd name="connsiteX2" fmla="*/ 51 w 81518"/>
                    <a:gd name="connsiteY2" fmla="*/ 152143 h 167477"/>
                    <a:gd name="connsiteX3" fmla="*/ 57868 w 81518"/>
                    <a:gd name="connsiteY3" fmla="*/ 3457 h 167477"/>
                    <a:gd name="connsiteX4" fmla="*/ 78061 w 81518"/>
                    <a:gd name="connsiteY4" fmla="*/ 4981 h 167477"/>
                    <a:gd name="connsiteX5" fmla="*/ 76537 w 81518"/>
                    <a:gd name="connsiteY5" fmla="*/ 25079 h 167477"/>
                    <a:gd name="connsiteX6" fmla="*/ 28531 w 81518"/>
                    <a:gd name="connsiteY6" fmla="*/ 154238 h 167477"/>
                    <a:gd name="connsiteX7" fmla="*/ 14244 w 81518"/>
                    <a:gd name="connsiteY7" fmla="*/ 167478 h 167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518" h="167477">
                      <a:moveTo>
                        <a:pt x="14244" y="167478"/>
                      </a:moveTo>
                      <a:cubicBezTo>
                        <a:pt x="13863" y="167478"/>
                        <a:pt x="13482" y="167478"/>
                        <a:pt x="13196" y="167478"/>
                      </a:cubicBezTo>
                      <a:cubicBezTo>
                        <a:pt x="5290" y="166906"/>
                        <a:pt x="-615" y="160048"/>
                        <a:pt x="51" y="152143"/>
                      </a:cubicBezTo>
                      <a:cubicBezTo>
                        <a:pt x="7862" y="47463"/>
                        <a:pt x="55773" y="5172"/>
                        <a:pt x="57868" y="3457"/>
                      </a:cubicBezTo>
                      <a:cubicBezTo>
                        <a:pt x="63869" y="-1686"/>
                        <a:pt x="72918" y="-1019"/>
                        <a:pt x="78061" y="4981"/>
                      </a:cubicBezTo>
                      <a:cubicBezTo>
                        <a:pt x="83205" y="10982"/>
                        <a:pt x="82538" y="19936"/>
                        <a:pt x="76537" y="25079"/>
                      </a:cubicBezTo>
                      <a:cubicBezTo>
                        <a:pt x="75775" y="25746"/>
                        <a:pt x="35389" y="62798"/>
                        <a:pt x="28531" y="154238"/>
                      </a:cubicBezTo>
                      <a:cubicBezTo>
                        <a:pt x="27960" y="161763"/>
                        <a:pt x="21673" y="167478"/>
                        <a:pt x="14244" y="167478"/>
                      </a:cubicBezTo>
                      <a:close/>
                    </a:path>
                  </a:pathLst>
                </a:custGeom>
                <a:solidFill>
                  <a:srgbClr val="CC9E4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55" name="Freeform: Shape 1454">
                  <a:extLst>
                    <a:ext uri="{FF2B5EF4-FFF2-40B4-BE49-F238E27FC236}">
                      <a16:creationId xmlns:a16="http://schemas.microsoft.com/office/drawing/2014/main" id="{4DC9352D-AE54-4EF2-8402-38E9A455058A}"/>
                    </a:ext>
                  </a:extLst>
                </p:cNvPr>
                <p:cNvSpPr/>
                <p:nvPr/>
              </p:nvSpPr>
              <p:spPr>
                <a:xfrm>
                  <a:off x="4976648" y="3798016"/>
                  <a:ext cx="91561" cy="167526"/>
                </a:xfrm>
                <a:custGeom>
                  <a:avLst/>
                  <a:gdLst>
                    <a:gd name="connsiteX0" fmla="*/ 14547 w 91561"/>
                    <a:gd name="connsiteY0" fmla="*/ 167432 h 167526"/>
                    <a:gd name="connsiteX1" fmla="*/ 259 w 91561"/>
                    <a:gd name="connsiteY1" fmla="*/ 153811 h 167526"/>
                    <a:gd name="connsiteX2" fmla="*/ 71316 w 91561"/>
                    <a:gd name="connsiteY2" fmla="*/ 1316 h 167526"/>
                    <a:gd name="connsiteX3" fmla="*/ 90271 w 91561"/>
                    <a:gd name="connsiteY3" fmla="*/ 8364 h 167526"/>
                    <a:gd name="connsiteX4" fmla="*/ 83317 w 91561"/>
                    <a:gd name="connsiteY4" fmla="*/ 27224 h 167526"/>
                    <a:gd name="connsiteX5" fmla="*/ 28834 w 91561"/>
                    <a:gd name="connsiteY5" fmla="*/ 152573 h 167526"/>
                    <a:gd name="connsiteX6" fmla="*/ 15214 w 91561"/>
                    <a:gd name="connsiteY6" fmla="*/ 167527 h 167526"/>
                    <a:gd name="connsiteX7" fmla="*/ 14547 w 91561"/>
                    <a:gd name="connsiteY7" fmla="*/ 167432 h 167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561" h="167526">
                      <a:moveTo>
                        <a:pt x="14547" y="167432"/>
                      </a:moveTo>
                      <a:cubicBezTo>
                        <a:pt x="6927" y="167432"/>
                        <a:pt x="640" y="161431"/>
                        <a:pt x="259" y="153811"/>
                      </a:cubicBezTo>
                      <a:cubicBezTo>
                        <a:pt x="-4884" y="37606"/>
                        <a:pt x="68173" y="2744"/>
                        <a:pt x="71316" y="1316"/>
                      </a:cubicBezTo>
                      <a:cubicBezTo>
                        <a:pt x="78555" y="-2018"/>
                        <a:pt x="86937" y="1220"/>
                        <a:pt x="90271" y="8364"/>
                      </a:cubicBezTo>
                      <a:cubicBezTo>
                        <a:pt x="93509" y="15508"/>
                        <a:pt x="90461" y="23985"/>
                        <a:pt x="83317" y="27224"/>
                      </a:cubicBezTo>
                      <a:cubicBezTo>
                        <a:pt x="80746" y="28462"/>
                        <a:pt x="24643" y="56561"/>
                        <a:pt x="28834" y="152573"/>
                      </a:cubicBezTo>
                      <a:cubicBezTo>
                        <a:pt x="29215" y="160478"/>
                        <a:pt x="23024" y="167146"/>
                        <a:pt x="15214" y="167527"/>
                      </a:cubicBezTo>
                      <a:cubicBezTo>
                        <a:pt x="14928" y="167432"/>
                        <a:pt x="14737" y="167432"/>
                        <a:pt x="14547" y="167432"/>
                      </a:cubicBezTo>
                      <a:close/>
                    </a:path>
                  </a:pathLst>
                </a:custGeom>
                <a:solidFill>
                  <a:srgbClr val="CC9E4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446" name="Freeform: Shape 1445">
                <a:extLst>
                  <a:ext uri="{FF2B5EF4-FFF2-40B4-BE49-F238E27FC236}">
                    <a16:creationId xmlns:a16="http://schemas.microsoft.com/office/drawing/2014/main" id="{5CE7D8B3-A0EF-4496-B0EE-4D4D0A7AD2FE}"/>
                  </a:ext>
                </a:extLst>
              </p:cNvPr>
              <p:cNvSpPr/>
              <p:nvPr/>
            </p:nvSpPr>
            <p:spPr>
              <a:xfrm>
                <a:off x="5048345" y="3857625"/>
                <a:ext cx="171449" cy="67534"/>
              </a:xfrm>
              <a:custGeom>
                <a:avLst/>
                <a:gdLst>
                  <a:gd name="connsiteX0" fmla="*/ 0 w 171449"/>
                  <a:gd name="connsiteY0" fmla="*/ 43910 h 67534"/>
                  <a:gd name="connsiteX1" fmla="*/ 171450 w 171449"/>
                  <a:gd name="connsiteY1" fmla="*/ 0 h 67534"/>
                  <a:gd name="connsiteX2" fmla="*/ 96393 w 171449"/>
                  <a:gd name="connsiteY2" fmla="*/ 49911 h 67534"/>
                  <a:gd name="connsiteX3" fmla="*/ 0 w 171449"/>
                  <a:gd name="connsiteY3" fmla="*/ 43910 h 67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449" h="67534">
                    <a:moveTo>
                      <a:pt x="0" y="43910"/>
                    </a:moveTo>
                    <a:lnTo>
                      <a:pt x="171450" y="0"/>
                    </a:lnTo>
                    <a:lnTo>
                      <a:pt x="96393" y="49911"/>
                    </a:lnTo>
                    <a:cubicBezTo>
                      <a:pt x="96298" y="50006"/>
                      <a:pt x="20860" y="93250"/>
                      <a:pt x="0" y="43910"/>
                    </a:cubicBez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47" name="Freeform: Shape 1446">
                <a:extLst>
                  <a:ext uri="{FF2B5EF4-FFF2-40B4-BE49-F238E27FC236}">
                    <a16:creationId xmlns:a16="http://schemas.microsoft.com/office/drawing/2014/main" id="{EF418FB5-A227-4CE6-AADA-3B22EECBAA1C}"/>
                  </a:ext>
                </a:extLst>
              </p:cNvPr>
              <p:cNvSpPr/>
              <p:nvPr/>
            </p:nvSpPr>
            <p:spPr>
              <a:xfrm>
                <a:off x="5648039" y="3514058"/>
                <a:ext cx="148780" cy="370331"/>
              </a:xfrm>
              <a:custGeom>
                <a:avLst/>
                <a:gdLst>
                  <a:gd name="connsiteX0" fmla="*/ 148780 w 148780"/>
                  <a:gd name="connsiteY0" fmla="*/ 0 h 370331"/>
                  <a:gd name="connsiteX1" fmla="*/ 0 w 148780"/>
                  <a:gd name="connsiteY1" fmla="*/ 370332 h 370331"/>
                  <a:gd name="connsiteX2" fmla="*/ 42291 w 148780"/>
                  <a:gd name="connsiteY2" fmla="*/ 370332 h 370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8780" h="370331">
                    <a:moveTo>
                      <a:pt x="148780" y="0"/>
                    </a:moveTo>
                    <a:lnTo>
                      <a:pt x="0" y="370332"/>
                    </a:lnTo>
                    <a:lnTo>
                      <a:pt x="42291" y="370332"/>
                    </a:lnTo>
                    <a:close/>
                  </a:path>
                </a:pathLst>
              </a:custGeom>
              <a:solidFill>
                <a:srgbClr val="AB66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48" name="Freeform: Shape 1447">
                <a:extLst>
                  <a:ext uri="{FF2B5EF4-FFF2-40B4-BE49-F238E27FC236}">
                    <a16:creationId xmlns:a16="http://schemas.microsoft.com/office/drawing/2014/main" id="{C8D41E64-BFF9-475E-90C3-AF5655CF57AC}"/>
                  </a:ext>
                </a:extLst>
              </p:cNvPr>
              <p:cNvSpPr/>
              <p:nvPr/>
            </p:nvSpPr>
            <p:spPr>
              <a:xfrm>
                <a:off x="6115050" y="3435381"/>
                <a:ext cx="341375" cy="531505"/>
              </a:xfrm>
              <a:custGeom>
                <a:avLst/>
                <a:gdLst>
                  <a:gd name="connsiteX0" fmla="*/ 285750 w 341375"/>
                  <a:gd name="connsiteY0" fmla="*/ 0 h 531505"/>
                  <a:gd name="connsiteX1" fmla="*/ 166592 w 341375"/>
                  <a:gd name="connsiteY1" fmla="*/ 134207 h 531505"/>
                  <a:gd name="connsiteX2" fmla="*/ 166592 w 341375"/>
                  <a:gd name="connsiteY2" fmla="*/ 273082 h 531505"/>
                  <a:gd name="connsiteX3" fmla="*/ 341376 w 341375"/>
                  <a:gd name="connsiteY3" fmla="*/ 381857 h 531505"/>
                  <a:gd name="connsiteX4" fmla="*/ 170497 w 341375"/>
                  <a:gd name="connsiteY4" fmla="*/ 381857 h 531505"/>
                  <a:gd name="connsiteX5" fmla="*/ 68771 w 341375"/>
                  <a:gd name="connsiteY5" fmla="*/ 451675 h 531505"/>
                  <a:gd name="connsiteX6" fmla="*/ 57245 w 341375"/>
                  <a:gd name="connsiteY6" fmla="*/ 497586 h 531505"/>
                  <a:gd name="connsiteX7" fmla="*/ 0 w 341375"/>
                  <a:gd name="connsiteY7" fmla="*/ 449009 h 531505"/>
                  <a:gd name="connsiteX8" fmla="*/ 129350 w 341375"/>
                  <a:gd name="connsiteY8" fmla="*/ 337947 h 531505"/>
                  <a:gd name="connsiteX9" fmla="*/ 285750 w 341375"/>
                  <a:gd name="connsiteY9" fmla="*/ 0 h 531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1375" h="531505">
                    <a:moveTo>
                      <a:pt x="285750" y="0"/>
                    </a:moveTo>
                    <a:cubicBezTo>
                      <a:pt x="285750" y="0"/>
                      <a:pt x="176975" y="84487"/>
                      <a:pt x="166592" y="134207"/>
                    </a:cubicBezTo>
                    <a:cubicBezTo>
                      <a:pt x="156210" y="183928"/>
                      <a:pt x="157353" y="246412"/>
                      <a:pt x="166592" y="273082"/>
                    </a:cubicBezTo>
                    <a:cubicBezTo>
                      <a:pt x="181356" y="315563"/>
                      <a:pt x="341376" y="381857"/>
                      <a:pt x="341376" y="381857"/>
                    </a:cubicBezTo>
                    <a:lnTo>
                      <a:pt x="170497" y="381857"/>
                    </a:lnTo>
                    <a:cubicBezTo>
                      <a:pt x="125444" y="381857"/>
                      <a:pt x="84201" y="409385"/>
                      <a:pt x="68771" y="451675"/>
                    </a:cubicBezTo>
                    <a:cubicBezTo>
                      <a:pt x="64103" y="464534"/>
                      <a:pt x="60008" y="479679"/>
                      <a:pt x="57245" y="497586"/>
                    </a:cubicBezTo>
                    <a:cubicBezTo>
                      <a:pt x="41624" y="595979"/>
                      <a:pt x="0" y="449009"/>
                      <a:pt x="0" y="449009"/>
                    </a:cubicBezTo>
                    <a:cubicBezTo>
                      <a:pt x="0" y="449009"/>
                      <a:pt x="23432" y="347472"/>
                      <a:pt x="129350" y="337947"/>
                    </a:cubicBezTo>
                    <a:cubicBezTo>
                      <a:pt x="85249" y="282321"/>
                      <a:pt x="26575" y="63627"/>
                      <a:pt x="285750" y="0"/>
                    </a:cubicBezTo>
                    <a:close/>
                  </a:path>
                </a:pathLst>
              </a:custGeom>
              <a:solidFill>
                <a:srgbClr val="AB66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49" name="Freeform: Shape 1448">
                <a:extLst>
                  <a:ext uri="{FF2B5EF4-FFF2-40B4-BE49-F238E27FC236}">
                    <a16:creationId xmlns:a16="http://schemas.microsoft.com/office/drawing/2014/main" id="{CCE56A9E-D89A-4F2B-B1BF-08625D13DF6C}"/>
                  </a:ext>
                </a:extLst>
              </p:cNvPr>
              <p:cNvSpPr/>
              <p:nvPr/>
            </p:nvSpPr>
            <p:spPr>
              <a:xfrm>
                <a:off x="6143529" y="3742675"/>
                <a:ext cx="697917" cy="266876"/>
              </a:xfrm>
              <a:custGeom>
                <a:avLst/>
                <a:gdLst>
                  <a:gd name="connsiteX0" fmla="*/ 35909 w 697917"/>
                  <a:gd name="connsiteY0" fmla="*/ 134571 h 266876"/>
                  <a:gd name="connsiteX1" fmla="*/ 510350 w 697917"/>
                  <a:gd name="connsiteY1" fmla="*/ 134571 h 266876"/>
                  <a:gd name="connsiteX2" fmla="*/ 665035 w 697917"/>
                  <a:gd name="connsiteY2" fmla="*/ 71420 h 266876"/>
                  <a:gd name="connsiteX3" fmla="*/ 696944 w 697917"/>
                  <a:gd name="connsiteY3" fmla="*/ 12556 h 266876"/>
                  <a:gd name="connsiteX4" fmla="*/ 696944 w 697917"/>
                  <a:gd name="connsiteY4" fmla="*/ 134571 h 266876"/>
                  <a:gd name="connsiteX5" fmla="*/ 640747 w 697917"/>
                  <a:gd name="connsiteY5" fmla="*/ 257253 h 266876"/>
                  <a:gd name="connsiteX6" fmla="*/ 387191 w 697917"/>
                  <a:gd name="connsiteY6" fmla="*/ 265635 h 266876"/>
                  <a:gd name="connsiteX7" fmla="*/ 24003 w 697917"/>
                  <a:gd name="connsiteY7" fmla="*/ 257253 h 266876"/>
                  <a:gd name="connsiteX8" fmla="*/ 0 w 697917"/>
                  <a:gd name="connsiteY8" fmla="*/ 180767 h 266876"/>
                  <a:gd name="connsiteX9" fmla="*/ 35909 w 697917"/>
                  <a:gd name="connsiteY9" fmla="*/ 134571 h 266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97917" h="266876">
                    <a:moveTo>
                      <a:pt x="35909" y="134571"/>
                    </a:moveTo>
                    <a:lnTo>
                      <a:pt x="510350" y="134571"/>
                    </a:lnTo>
                    <a:cubicBezTo>
                      <a:pt x="568166" y="134571"/>
                      <a:pt x="624554" y="112759"/>
                      <a:pt x="665035" y="71420"/>
                    </a:cubicBezTo>
                    <a:cubicBezTo>
                      <a:pt x="682657" y="53323"/>
                      <a:pt x="696182" y="32939"/>
                      <a:pt x="696944" y="12556"/>
                    </a:cubicBezTo>
                    <a:cubicBezTo>
                      <a:pt x="699135" y="-48785"/>
                      <a:pt x="696944" y="134571"/>
                      <a:pt x="696944" y="134571"/>
                    </a:cubicBezTo>
                    <a:lnTo>
                      <a:pt x="640747" y="257253"/>
                    </a:lnTo>
                    <a:lnTo>
                      <a:pt x="387191" y="265635"/>
                    </a:lnTo>
                    <a:cubicBezTo>
                      <a:pt x="387191" y="265635"/>
                      <a:pt x="35909" y="271636"/>
                      <a:pt x="24003" y="257253"/>
                    </a:cubicBezTo>
                    <a:cubicBezTo>
                      <a:pt x="12097" y="242870"/>
                      <a:pt x="0" y="180767"/>
                      <a:pt x="0" y="180767"/>
                    </a:cubicBezTo>
                    <a:lnTo>
                      <a:pt x="35909" y="134571"/>
                    </a:ln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450" name="Graphic 3299">
                <a:extLst>
                  <a:ext uri="{FF2B5EF4-FFF2-40B4-BE49-F238E27FC236}">
                    <a16:creationId xmlns:a16="http://schemas.microsoft.com/office/drawing/2014/main" id="{2EDCC6DC-BA37-4A17-B1A8-C5D1A22964C5}"/>
                  </a:ext>
                </a:extLst>
              </p:cNvPr>
              <p:cNvGrpSpPr/>
              <p:nvPr/>
            </p:nvGrpSpPr>
            <p:grpSpPr>
              <a:xfrm>
                <a:off x="6200723" y="3822163"/>
                <a:ext cx="173840" cy="167573"/>
                <a:chOff x="6200723" y="3822163"/>
                <a:chExt cx="173840" cy="167573"/>
              </a:xfrm>
              <a:solidFill>
                <a:srgbClr val="CC9E40"/>
              </a:solidFill>
            </p:grpSpPr>
            <p:sp>
              <p:nvSpPr>
                <p:cNvPr id="1452" name="Freeform: Shape 1451">
                  <a:extLst>
                    <a:ext uri="{FF2B5EF4-FFF2-40B4-BE49-F238E27FC236}">
                      <a16:creationId xmlns:a16="http://schemas.microsoft.com/office/drawing/2014/main" id="{6C7678AC-425B-4EE5-AD26-812CD6DCDDA5}"/>
                    </a:ext>
                  </a:extLst>
                </p:cNvPr>
                <p:cNvSpPr/>
                <p:nvPr/>
              </p:nvSpPr>
              <p:spPr>
                <a:xfrm>
                  <a:off x="6200723" y="3822163"/>
                  <a:ext cx="81518" cy="167477"/>
                </a:xfrm>
                <a:custGeom>
                  <a:avLst/>
                  <a:gdLst>
                    <a:gd name="connsiteX0" fmla="*/ 14244 w 81518"/>
                    <a:gd name="connsiteY0" fmla="*/ 167478 h 167477"/>
                    <a:gd name="connsiteX1" fmla="*/ 13196 w 81518"/>
                    <a:gd name="connsiteY1" fmla="*/ 167478 h 167477"/>
                    <a:gd name="connsiteX2" fmla="*/ 51 w 81518"/>
                    <a:gd name="connsiteY2" fmla="*/ 152143 h 167477"/>
                    <a:gd name="connsiteX3" fmla="*/ 57868 w 81518"/>
                    <a:gd name="connsiteY3" fmla="*/ 3457 h 167477"/>
                    <a:gd name="connsiteX4" fmla="*/ 78061 w 81518"/>
                    <a:gd name="connsiteY4" fmla="*/ 4981 h 167477"/>
                    <a:gd name="connsiteX5" fmla="*/ 76537 w 81518"/>
                    <a:gd name="connsiteY5" fmla="*/ 25079 h 167477"/>
                    <a:gd name="connsiteX6" fmla="*/ 28531 w 81518"/>
                    <a:gd name="connsiteY6" fmla="*/ 154238 h 167477"/>
                    <a:gd name="connsiteX7" fmla="*/ 14244 w 81518"/>
                    <a:gd name="connsiteY7" fmla="*/ 167478 h 167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518" h="167477">
                      <a:moveTo>
                        <a:pt x="14244" y="167478"/>
                      </a:moveTo>
                      <a:cubicBezTo>
                        <a:pt x="13863" y="167478"/>
                        <a:pt x="13482" y="167478"/>
                        <a:pt x="13196" y="167478"/>
                      </a:cubicBezTo>
                      <a:cubicBezTo>
                        <a:pt x="5290" y="166906"/>
                        <a:pt x="-615" y="160048"/>
                        <a:pt x="51" y="152143"/>
                      </a:cubicBezTo>
                      <a:cubicBezTo>
                        <a:pt x="7862" y="47463"/>
                        <a:pt x="55773" y="5172"/>
                        <a:pt x="57868" y="3457"/>
                      </a:cubicBezTo>
                      <a:cubicBezTo>
                        <a:pt x="63869" y="-1686"/>
                        <a:pt x="72918" y="-1019"/>
                        <a:pt x="78061" y="4981"/>
                      </a:cubicBezTo>
                      <a:cubicBezTo>
                        <a:pt x="83205" y="10982"/>
                        <a:pt x="82538" y="19936"/>
                        <a:pt x="76537" y="25079"/>
                      </a:cubicBezTo>
                      <a:cubicBezTo>
                        <a:pt x="75775" y="25746"/>
                        <a:pt x="35389" y="62798"/>
                        <a:pt x="28531" y="154238"/>
                      </a:cubicBezTo>
                      <a:cubicBezTo>
                        <a:pt x="27864" y="161763"/>
                        <a:pt x="21673" y="167478"/>
                        <a:pt x="14244" y="167478"/>
                      </a:cubicBezTo>
                      <a:close/>
                    </a:path>
                  </a:pathLst>
                </a:custGeom>
                <a:solidFill>
                  <a:srgbClr val="CC9E4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53" name="Freeform: Shape 1452">
                  <a:extLst>
                    <a:ext uri="{FF2B5EF4-FFF2-40B4-BE49-F238E27FC236}">
                      <a16:creationId xmlns:a16="http://schemas.microsoft.com/office/drawing/2014/main" id="{25573AAF-600F-4372-AC22-D911DED0FCB8}"/>
                    </a:ext>
                  </a:extLst>
                </p:cNvPr>
                <p:cNvSpPr/>
                <p:nvPr/>
              </p:nvSpPr>
              <p:spPr>
                <a:xfrm>
                  <a:off x="6283002" y="3822209"/>
                  <a:ext cx="91561" cy="167526"/>
                </a:xfrm>
                <a:custGeom>
                  <a:avLst/>
                  <a:gdLst>
                    <a:gd name="connsiteX0" fmla="*/ 14547 w 91561"/>
                    <a:gd name="connsiteY0" fmla="*/ 167432 h 167526"/>
                    <a:gd name="connsiteX1" fmla="*/ 259 w 91561"/>
                    <a:gd name="connsiteY1" fmla="*/ 153811 h 167526"/>
                    <a:gd name="connsiteX2" fmla="*/ 71316 w 91561"/>
                    <a:gd name="connsiteY2" fmla="*/ 1316 h 167526"/>
                    <a:gd name="connsiteX3" fmla="*/ 90270 w 91561"/>
                    <a:gd name="connsiteY3" fmla="*/ 8364 h 167526"/>
                    <a:gd name="connsiteX4" fmla="*/ 83317 w 91561"/>
                    <a:gd name="connsiteY4" fmla="*/ 27224 h 167526"/>
                    <a:gd name="connsiteX5" fmla="*/ 28834 w 91561"/>
                    <a:gd name="connsiteY5" fmla="*/ 152573 h 167526"/>
                    <a:gd name="connsiteX6" fmla="*/ 15213 w 91561"/>
                    <a:gd name="connsiteY6" fmla="*/ 167527 h 167526"/>
                    <a:gd name="connsiteX7" fmla="*/ 14547 w 91561"/>
                    <a:gd name="connsiteY7" fmla="*/ 167432 h 167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561" h="167526">
                      <a:moveTo>
                        <a:pt x="14547" y="167432"/>
                      </a:moveTo>
                      <a:cubicBezTo>
                        <a:pt x="6927" y="167432"/>
                        <a:pt x="640" y="161431"/>
                        <a:pt x="259" y="153811"/>
                      </a:cubicBezTo>
                      <a:cubicBezTo>
                        <a:pt x="-4884" y="37606"/>
                        <a:pt x="68172" y="2744"/>
                        <a:pt x="71316" y="1316"/>
                      </a:cubicBezTo>
                      <a:cubicBezTo>
                        <a:pt x="78555" y="-2018"/>
                        <a:pt x="87032" y="1220"/>
                        <a:pt x="90270" y="8364"/>
                      </a:cubicBezTo>
                      <a:cubicBezTo>
                        <a:pt x="93509" y="15508"/>
                        <a:pt x="90461" y="23985"/>
                        <a:pt x="83317" y="27224"/>
                      </a:cubicBezTo>
                      <a:cubicBezTo>
                        <a:pt x="80745" y="28462"/>
                        <a:pt x="24643" y="56561"/>
                        <a:pt x="28834" y="152573"/>
                      </a:cubicBezTo>
                      <a:cubicBezTo>
                        <a:pt x="29215" y="160478"/>
                        <a:pt x="23024" y="167146"/>
                        <a:pt x="15213" y="167527"/>
                      </a:cubicBezTo>
                      <a:cubicBezTo>
                        <a:pt x="14928" y="167432"/>
                        <a:pt x="14737" y="167432"/>
                        <a:pt x="14547" y="167432"/>
                      </a:cubicBezTo>
                      <a:close/>
                    </a:path>
                  </a:pathLst>
                </a:custGeom>
                <a:solidFill>
                  <a:srgbClr val="CC9E4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451" name="Freeform: Shape 1450">
                <a:extLst>
                  <a:ext uri="{FF2B5EF4-FFF2-40B4-BE49-F238E27FC236}">
                    <a16:creationId xmlns:a16="http://schemas.microsoft.com/office/drawing/2014/main" id="{0016ED2D-123C-43FF-B47D-A47F2775A5C2}"/>
                  </a:ext>
                </a:extLst>
              </p:cNvPr>
              <p:cNvSpPr/>
              <p:nvPr/>
            </p:nvSpPr>
            <p:spPr>
              <a:xfrm>
                <a:off x="6460807" y="3738467"/>
                <a:ext cx="190500" cy="138779"/>
              </a:xfrm>
              <a:custGeom>
                <a:avLst/>
                <a:gdLst>
                  <a:gd name="connsiteX0" fmla="*/ 0 w 190500"/>
                  <a:gd name="connsiteY0" fmla="*/ 138779 h 138779"/>
                  <a:gd name="connsiteX1" fmla="*/ 96869 w 190500"/>
                  <a:gd name="connsiteY1" fmla="*/ 99155 h 138779"/>
                  <a:gd name="connsiteX2" fmla="*/ 157925 w 190500"/>
                  <a:gd name="connsiteY2" fmla="*/ 40481 h 138779"/>
                  <a:gd name="connsiteX3" fmla="*/ 190500 w 190500"/>
                  <a:gd name="connsiteY3" fmla="*/ 0 h 138779"/>
                  <a:gd name="connsiteX4" fmla="*/ 160306 w 190500"/>
                  <a:gd name="connsiteY4" fmla="*/ 55531 h 138779"/>
                  <a:gd name="connsiteX5" fmla="*/ 135731 w 190500"/>
                  <a:gd name="connsiteY5" fmla="*/ 76200 h 138779"/>
                  <a:gd name="connsiteX6" fmla="*/ 109538 w 190500"/>
                  <a:gd name="connsiteY6" fmla="*/ 107156 h 138779"/>
                  <a:gd name="connsiteX7" fmla="*/ 133350 w 190500"/>
                  <a:gd name="connsiteY7" fmla="*/ 138779 h 138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0500" h="138779">
                    <a:moveTo>
                      <a:pt x="0" y="138779"/>
                    </a:moveTo>
                    <a:lnTo>
                      <a:pt x="96869" y="99155"/>
                    </a:lnTo>
                    <a:lnTo>
                      <a:pt x="157925" y="40481"/>
                    </a:lnTo>
                    <a:lnTo>
                      <a:pt x="190500" y="0"/>
                    </a:lnTo>
                    <a:lnTo>
                      <a:pt x="160306" y="55531"/>
                    </a:lnTo>
                    <a:lnTo>
                      <a:pt x="135731" y="76200"/>
                    </a:lnTo>
                    <a:lnTo>
                      <a:pt x="109538" y="107156"/>
                    </a:lnTo>
                    <a:lnTo>
                      <a:pt x="133350" y="138779"/>
                    </a:ln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10" name="Graphic 3299">
              <a:extLst>
                <a:ext uri="{FF2B5EF4-FFF2-40B4-BE49-F238E27FC236}">
                  <a16:creationId xmlns:a16="http://schemas.microsoft.com/office/drawing/2014/main" id="{C1F1061F-F3A9-47EC-9536-15E41D7BBC5A}"/>
                </a:ext>
              </a:extLst>
            </p:cNvPr>
            <p:cNvGrpSpPr/>
            <p:nvPr/>
          </p:nvGrpSpPr>
          <p:grpSpPr>
            <a:xfrm>
              <a:off x="5372957" y="2819400"/>
              <a:ext cx="794670" cy="802576"/>
              <a:chOff x="5372957" y="2819400"/>
              <a:chExt cx="794670" cy="802576"/>
            </a:xfrm>
          </p:grpSpPr>
          <p:sp>
            <p:nvSpPr>
              <p:cNvPr id="1432" name="Freeform: Shape 1431">
                <a:extLst>
                  <a:ext uri="{FF2B5EF4-FFF2-40B4-BE49-F238E27FC236}">
                    <a16:creationId xmlns:a16="http://schemas.microsoft.com/office/drawing/2014/main" id="{2DA80B6A-2D3F-4E43-8915-B4FD63EC5525}"/>
                  </a:ext>
                </a:extLst>
              </p:cNvPr>
              <p:cNvSpPr/>
              <p:nvPr/>
            </p:nvSpPr>
            <p:spPr>
              <a:xfrm>
                <a:off x="5390673" y="2839870"/>
                <a:ext cx="761428" cy="755841"/>
              </a:xfrm>
              <a:custGeom>
                <a:avLst/>
                <a:gdLst>
                  <a:gd name="connsiteX0" fmla="*/ 91821 w 761428"/>
                  <a:gd name="connsiteY0" fmla="*/ 18201 h 755841"/>
                  <a:gd name="connsiteX1" fmla="*/ 193548 w 761428"/>
                  <a:gd name="connsiteY1" fmla="*/ 1341 h 755841"/>
                  <a:gd name="connsiteX2" fmla="*/ 238411 w 761428"/>
                  <a:gd name="connsiteY2" fmla="*/ 4199 h 755841"/>
                  <a:gd name="connsiteX3" fmla="*/ 314516 w 761428"/>
                  <a:gd name="connsiteY3" fmla="*/ 26964 h 755841"/>
                  <a:gd name="connsiteX4" fmla="*/ 377190 w 761428"/>
                  <a:gd name="connsiteY4" fmla="*/ 90591 h 755841"/>
                  <a:gd name="connsiteX5" fmla="*/ 377190 w 761428"/>
                  <a:gd name="connsiteY5" fmla="*/ 90591 h 755841"/>
                  <a:gd name="connsiteX6" fmla="*/ 382619 w 761428"/>
                  <a:gd name="connsiteY6" fmla="*/ 157837 h 755841"/>
                  <a:gd name="connsiteX7" fmla="*/ 377952 w 761428"/>
                  <a:gd name="connsiteY7" fmla="*/ 198414 h 755841"/>
                  <a:gd name="connsiteX8" fmla="*/ 346424 w 761428"/>
                  <a:gd name="connsiteY8" fmla="*/ 209272 h 755841"/>
                  <a:gd name="connsiteX9" fmla="*/ 359664 w 761428"/>
                  <a:gd name="connsiteY9" fmla="*/ 232704 h 755841"/>
                  <a:gd name="connsiteX10" fmla="*/ 368808 w 761428"/>
                  <a:gd name="connsiteY10" fmla="*/ 277662 h 755841"/>
                  <a:gd name="connsiteX11" fmla="*/ 366713 w 761428"/>
                  <a:gd name="connsiteY11" fmla="*/ 295854 h 755841"/>
                  <a:gd name="connsiteX12" fmla="*/ 329279 w 761428"/>
                  <a:gd name="connsiteY12" fmla="*/ 354528 h 755841"/>
                  <a:gd name="connsiteX13" fmla="*/ 321945 w 761428"/>
                  <a:gd name="connsiteY13" fmla="*/ 359005 h 755841"/>
                  <a:gd name="connsiteX14" fmla="*/ 308991 w 761428"/>
                  <a:gd name="connsiteY14" fmla="*/ 387866 h 755841"/>
                  <a:gd name="connsiteX15" fmla="*/ 308991 w 761428"/>
                  <a:gd name="connsiteY15" fmla="*/ 387866 h 755841"/>
                  <a:gd name="connsiteX16" fmla="*/ 331851 w 761428"/>
                  <a:gd name="connsiteY16" fmla="*/ 410440 h 755841"/>
                  <a:gd name="connsiteX17" fmla="*/ 761429 w 761428"/>
                  <a:gd name="connsiteY17" fmla="*/ 482449 h 755841"/>
                  <a:gd name="connsiteX18" fmla="*/ 761429 w 761428"/>
                  <a:gd name="connsiteY18" fmla="*/ 505595 h 755841"/>
                  <a:gd name="connsiteX19" fmla="*/ 342519 w 761428"/>
                  <a:gd name="connsiteY19" fmla="*/ 498642 h 755841"/>
                  <a:gd name="connsiteX20" fmla="*/ 174689 w 761428"/>
                  <a:gd name="connsiteY20" fmla="*/ 753245 h 755841"/>
                  <a:gd name="connsiteX21" fmla="*/ 36100 w 761428"/>
                  <a:gd name="connsiteY21" fmla="*/ 744101 h 755841"/>
                  <a:gd name="connsiteX22" fmla="*/ 173260 w 761428"/>
                  <a:gd name="connsiteY22" fmla="*/ 471210 h 755841"/>
                  <a:gd name="connsiteX23" fmla="*/ 208312 w 761428"/>
                  <a:gd name="connsiteY23" fmla="*/ 261374 h 755841"/>
                  <a:gd name="connsiteX24" fmla="*/ 0 w 761428"/>
                  <a:gd name="connsiteY24" fmla="*/ 100020 h 755841"/>
                  <a:gd name="connsiteX25" fmla="*/ 24575 w 761428"/>
                  <a:gd name="connsiteY25" fmla="*/ 62206 h 755841"/>
                  <a:gd name="connsiteX26" fmla="*/ 91821 w 761428"/>
                  <a:gd name="connsiteY26" fmla="*/ 18201 h 755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61428" h="755841">
                    <a:moveTo>
                      <a:pt x="91821" y="18201"/>
                    </a:moveTo>
                    <a:lnTo>
                      <a:pt x="193548" y="1341"/>
                    </a:lnTo>
                    <a:cubicBezTo>
                      <a:pt x="208502" y="-1135"/>
                      <a:pt x="223838" y="-183"/>
                      <a:pt x="238411" y="4199"/>
                    </a:cubicBezTo>
                    <a:lnTo>
                      <a:pt x="314516" y="26964"/>
                    </a:lnTo>
                    <a:cubicBezTo>
                      <a:pt x="344900" y="36012"/>
                      <a:pt x="368522" y="60111"/>
                      <a:pt x="377190" y="90591"/>
                    </a:cubicBezTo>
                    <a:lnTo>
                      <a:pt x="377190" y="90591"/>
                    </a:lnTo>
                    <a:cubicBezTo>
                      <a:pt x="383381" y="112498"/>
                      <a:pt x="385191" y="135358"/>
                      <a:pt x="382619" y="157837"/>
                    </a:cubicBezTo>
                    <a:lnTo>
                      <a:pt x="377952" y="198414"/>
                    </a:lnTo>
                    <a:lnTo>
                      <a:pt x="346424" y="209272"/>
                    </a:lnTo>
                    <a:lnTo>
                      <a:pt x="359664" y="232704"/>
                    </a:lnTo>
                    <a:cubicBezTo>
                      <a:pt x="367379" y="246324"/>
                      <a:pt x="370618" y="262136"/>
                      <a:pt x="368808" y="277662"/>
                    </a:cubicBezTo>
                    <a:lnTo>
                      <a:pt x="366713" y="295854"/>
                    </a:lnTo>
                    <a:cubicBezTo>
                      <a:pt x="363950" y="320143"/>
                      <a:pt x="350139" y="341765"/>
                      <a:pt x="329279" y="354528"/>
                    </a:cubicBezTo>
                    <a:lnTo>
                      <a:pt x="321945" y="359005"/>
                    </a:lnTo>
                    <a:cubicBezTo>
                      <a:pt x="312134" y="365006"/>
                      <a:pt x="306991" y="376531"/>
                      <a:pt x="308991" y="387866"/>
                    </a:cubicBezTo>
                    <a:lnTo>
                      <a:pt x="308991" y="387866"/>
                    </a:lnTo>
                    <a:cubicBezTo>
                      <a:pt x="311087" y="399486"/>
                      <a:pt x="320231" y="408535"/>
                      <a:pt x="331851" y="410440"/>
                    </a:cubicBezTo>
                    <a:lnTo>
                      <a:pt x="761429" y="482449"/>
                    </a:lnTo>
                    <a:lnTo>
                      <a:pt x="761429" y="505595"/>
                    </a:lnTo>
                    <a:cubicBezTo>
                      <a:pt x="761429" y="505595"/>
                      <a:pt x="377190" y="459303"/>
                      <a:pt x="342519" y="498642"/>
                    </a:cubicBezTo>
                    <a:cubicBezTo>
                      <a:pt x="307848" y="537980"/>
                      <a:pt x="196691" y="744006"/>
                      <a:pt x="174689" y="753245"/>
                    </a:cubicBezTo>
                    <a:cubicBezTo>
                      <a:pt x="152686" y="762484"/>
                      <a:pt x="36100" y="744101"/>
                      <a:pt x="36100" y="744101"/>
                    </a:cubicBezTo>
                    <a:lnTo>
                      <a:pt x="173260" y="471210"/>
                    </a:lnTo>
                    <a:lnTo>
                      <a:pt x="208312" y="261374"/>
                    </a:lnTo>
                    <a:lnTo>
                      <a:pt x="0" y="100020"/>
                    </a:lnTo>
                    <a:lnTo>
                      <a:pt x="24575" y="62206"/>
                    </a:lnTo>
                    <a:cubicBezTo>
                      <a:pt x="39815" y="38775"/>
                      <a:pt x="64199" y="22773"/>
                      <a:pt x="91821" y="18201"/>
                    </a:cubicBezTo>
                    <a:close/>
                  </a:path>
                </a:pathLst>
              </a:custGeom>
              <a:solidFill>
                <a:srgbClr val="DEB46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33" name="Freeform: Shape 1432">
                <a:extLst>
                  <a:ext uri="{FF2B5EF4-FFF2-40B4-BE49-F238E27FC236}">
                    <a16:creationId xmlns:a16="http://schemas.microsoft.com/office/drawing/2014/main" id="{7CFEF5A6-3B90-4A4D-9F70-8F9919F25945}"/>
                  </a:ext>
                </a:extLst>
              </p:cNvPr>
              <p:cNvSpPr/>
              <p:nvPr/>
            </p:nvSpPr>
            <p:spPr>
              <a:xfrm>
                <a:off x="5372957" y="3296159"/>
                <a:ext cx="779049" cy="325816"/>
              </a:xfrm>
              <a:custGeom>
                <a:avLst/>
                <a:gdLst>
                  <a:gd name="connsiteX0" fmla="*/ 80582 w 779049"/>
                  <a:gd name="connsiteY0" fmla="*/ 236472 h 325816"/>
                  <a:gd name="connsiteX1" fmla="*/ 181356 w 779049"/>
                  <a:gd name="connsiteY1" fmla="*/ 229329 h 325816"/>
                  <a:gd name="connsiteX2" fmla="*/ 369475 w 779049"/>
                  <a:gd name="connsiteY2" fmla="*/ 157 h 325816"/>
                  <a:gd name="connsiteX3" fmla="*/ 779050 w 779049"/>
                  <a:gd name="connsiteY3" fmla="*/ 49401 h 325816"/>
                  <a:gd name="connsiteX4" fmla="*/ 398336 w 779049"/>
                  <a:gd name="connsiteY4" fmla="*/ 143604 h 325816"/>
                  <a:gd name="connsiteX5" fmla="*/ 236125 w 779049"/>
                  <a:gd name="connsiteY5" fmla="*/ 317435 h 325816"/>
                  <a:gd name="connsiteX6" fmla="*/ 59912 w 779049"/>
                  <a:gd name="connsiteY6" fmla="*/ 325817 h 325816"/>
                  <a:gd name="connsiteX7" fmla="*/ 0 w 779049"/>
                  <a:gd name="connsiteY7" fmla="*/ 273144 h 325816"/>
                  <a:gd name="connsiteX8" fmla="*/ 80582 w 779049"/>
                  <a:gd name="connsiteY8" fmla="*/ 236472 h 325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79049" h="325816">
                    <a:moveTo>
                      <a:pt x="80582" y="236472"/>
                    </a:moveTo>
                    <a:cubicBezTo>
                      <a:pt x="80582" y="236472"/>
                      <a:pt x="153638" y="263428"/>
                      <a:pt x="181356" y="229329"/>
                    </a:cubicBezTo>
                    <a:cubicBezTo>
                      <a:pt x="209169" y="195229"/>
                      <a:pt x="328422" y="-6415"/>
                      <a:pt x="369475" y="157"/>
                    </a:cubicBezTo>
                    <a:cubicBezTo>
                      <a:pt x="394430" y="4158"/>
                      <a:pt x="779050" y="49401"/>
                      <a:pt x="779050" y="49401"/>
                    </a:cubicBezTo>
                    <a:lnTo>
                      <a:pt x="398336" y="143604"/>
                    </a:lnTo>
                    <a:lnTo>
                      <a:pt x="236125" y="317435"/>
                    </a:lnTo>
                    <a:lnTo>
                      <a:pt x="59912" y="325817"/>
                    </a:lnTo>
                    <a:lnTo>
                      <a:pt x="0" y="273144"/>
                    </a:lnTo>
                    <a:lnTo>
                      <a:pt x="80582" y="236472"/>
                    </a:lnTo>
                    <a:close/>
                  </a:path>
                </a:pathLst>
              </a:custGeom>
              <a:solidFill>
                <a:srgbClr val="CC945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34" name="Freeform: Shape 1433">
                <a:extLst>
                  <a:ext uri="{FF2B5EF4-FFF2-40B4-BE49-F238E27FC236}">
                    <a16:creationId xmlns:a16="http://schemas.microsoft.com/office/drawing/2014/main" id="{A1DF6582-438A-4D6C-B32D-BFAA7B866262}"/>
                  </a:ext>
                </a:extLst>
              </p:cNvPr>
              <p:cNvSpPr/>
              <p:nvPr/>
            </p:nvSpPr>
            <p:spPr>
              <a:xfrm>
                <a:off x="5618644" y="3089338"/>
                <a:ext cx="213313" cy="185555"/>
              </a:xfrm>
              <a:custGeom>
                <a:avLst/>
                <a:gdLst>
                  <a:gd name="connsiteX0" fmla="*/ 138456 w 213313"/>
                  <a:gd name="connsiteY0" fmla="*/ 0 h 185555"/>
                  <a:gd name="connsiteX1" fmla="*/ 40444 w 213313"/>
                  <a:gd name="connsiteY1" fmla="*/ 91535 h 185555"/>
                  <a:gd name="connsiteX2" fmla="*/ 128360 w 213313"/>
                  <a:gd name="connsiteY2" fmla="*/ 184023 h 185555"/>
                  <a:gd name="connsiteX3" fmla="*/ 203131 w 213313"/>
                  <a:gd name="connsiteY3" fmla="*/ 122492 h 185555"/>
                  <a:gd name="connsiteX4" fmla="*/ 138456 w 213313"/>
                  <a:gd name="connsiteY4" fmla="*/ 0 h 185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313" h="185555">
                    <a:moveTo>
                      <a:pt x="138456" y="0"/>
                    </a:moveTo>
                    <a:cubicBezTo>
                      <a:pt x="138456" y="0"/>
                      <a:pt x="119787" y="103442"/>
                      <a:pt x="40444" y="91535"/>
                    </a:cubicBezTo>
                    <a:cubicBezTo>
                      <a:pt x="-38899" y="79629"/>
                      <a:pt x="2725" y="170974"/>
                      <a:pt x="128360" y="184023"/>
                    </a:cubicBezTo>
                    <a:cubicBezTo>
                      <a:pt x="253994" y="197072"/>
                      <a:pt x="203131" y="122492"/>
                      <a:pt x="203131" y="122492"/>
                    </a:cubicBezTo>
                    <a:lnTo>
                      <a:pt x="138456" y="0"/>
                    </a:lnTo>
                    <a:close/>
                  </a:path>
                </a:pathLst>
              </a:custGeom>
              <a:solidFill>
                <a:srgbClr val="E0AA63">
                  <a:alpha val="25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35" name="Freeform: Shape 1434">
                <a:extLst>
                  <a:ext uri="{FF2B5EF4-FFF2-40B4-BE49-F238E27FC236}">
                    <a16:creationId xmlns:a16="http://schemas.microsoft.com/office/drawing/2014/main" id="{7920B374-4A45-4128-8724-ABF58DD7D316}"/>
                  </a:ext>
                </a:extLst>
              </p:cNvPr>
              <p:cNvSpPr/>
              <p:nvPr/>
            </p:nvSpPr>
            <p:spPr>
              <a:xfrm>
                <a:off x="5698063" y="3206877"/>
                <a:ext cx="469564" cy="133540"/>
              </a:xfrm>
              <a:custGeom>
                <a:avLst/>
                <a:gdLst>
                  <a:gd name="connsiteX0" fmla="*/ 6078 w 469564"/>
                  <a:gd name="connsiteY0" fmla="*/ 0 h 133540"/>
                  <a:gd name="connsiteX1" fmla="*/ 73325 w 469564"/>
                  <a:gd name="connsiteY1" fmla="*/ 70580 h 133540"/>
                  <a:gd name="connsiteX2" fmla="*/ 454039 w 469564"/>
                  <a:gd name="connsiteY2" fmla="*/ 133541 h 133540"/>
                  <a:gd name="connsiteX3" fmla="*/ 469565 w 469564"/>
                  <a:gd name="connsiteY3" fmla="*/ 105442 h 133540"/>
                  <a:gd name="connsiteX4" fmla="*/ 6078 w 469564"/>
                  <a:gd name="connsiteY4" fmla="*/ 0 h 133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564" h="133540">
                    <a:moveTo>
                      <a:pt x="6078" y="0"/>
                    </a:moveTo>
                    <a:cubicBezTo>
                      <a:pt x="6078" y="0"/>
                      <a:pt x="-29926" y="59626"/>
                      <a:pt x="73325" y="70580"/>
                    </a:cubicBezTo>
                    <a:cubicBezTo>
                      <a:pt x="176576" y="81629"/>
                      <a:pt x="454039" y="133541"/>
                      <a:pt x="454039" y="133541"/>
                    </a:cubicBezTo>
                    <a:lnTo>
                      <a:pt x="469565" y="105442"/>
                    </a:lnTo>
                    <a:lnTo>
                      <a:pt x="6078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36" name="Freeform: Shape 1435">
                <a:extLst>
                  <a:ext uri="{FF2B5EF4-FFF2-40B4-BE49-F238E27FC236}">
                    <a16:creationId xmlns:a16="http://schemas.microsoft.com/office/drawing/2014/main" id="{FC0D9F79-DEAD-4B6B-AC61-E96D892EE592}"/>
                  </a:ext>
                </a:extLst>
              </p:cNvPr>
              <p:cNvSpPr/>
              <p:nvPr/>
            </p:nvSpPr>
            <p:spPr>
              <a:xfrm>
                <a:off x="5430940" y="2819400"/>
                <a:ext cx="356163" cy="243081"/>
              </a:xfrm>
              <a:custGeom>
                <a:avLst/>
                <a:gdLst>
                  <a:gd name="connsiteX0" fmla="*/ 9073 w 356163"/>
                  <a:gd name="connsiteY0" fmla="*/ 78962 h 243081"/>
                  <a:gd name="connsiteX1" fmla="*/ 203669 w 356163"/>
                  <a:gd name="connsiteY1" fmla="*/ 57245 h 243081"/>
                  <a:gd name="connsiteX2" fmla="*/ 309110 w 356163"/>
                  <a:gd name="connsiteY2" fmla="*/ 102965 h 243081"/>
                  <a:gd name="connsiteX3" fmla="*/ 317492 w 356163"/>
                  <a:gd name="connsiteY3" fmla="*/ 225838 h 243081"/>
                  <a:gd name="connsiteX4" fmla="*/ 356164 w 356163"/>
                  <a:gd name="connsiteY4" fmla="*/ 191738 h 243081"/>
                  <a:gd name="connsiteX5" fmla="*/ 347782 w 356163"/>
                  <a:gd name="connsiteY5" fmla="*/ 107823 h 243081"/>
                  <a:gd name="connsiteX6" fmla="*/ 315587 w 356163"/>
                  <a:gd name="connsiteY6" fmla="*/ 13716 h 243081"/>
                  <a:gd name="connsiteX7" fmla="*/ 160330 w 356163"/>
                  <a:gd name="connsiteY7" fmla="*/ 0 h 243081"/>
                  <a:gd name="connsiteX8" fmla="*/ 23360 w 356163"/>
                  <a:gd name="connsiteY8" fmla="*/ 34195 h 243081"/>
                  <a:gd name="connsiteX9" fmla="*/ 9073 w 356163"/>
                  <a:gd name="connsiteY9" fmla="*/ 78962 h 243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6163" h="243081">
                    <a:moveTo>
                      <a:pt x="9073" y="78962"/>
                    </a:moveTo>
                    <a:cubicBezTo>
                      <a:pt x="9073" y="78962"/>
                      <a:pt x="155091" y="17050"/>
                      <a:pt x="203669" y="57245"/>
                    </a:cubicBezTo>
                    <a:cubicBezTo>
                      <a:pt x="239102" y="86582"/>
                      <a:pt x="294251" y="67247"/>
                      <a:pt x="309110" y="102965"/>
                    </a:cubicBezTo>
                    <a:cubicBezTo>
                      <a:pt x="323969" y="138684"/>
                      <a:pt x="317683" y="172498"/>
                      <a:pt x="317492" y="225838"/>
                    </a:cubicBezTo>
                    <a:cubicBezTo>
                      <a:pt x="317302" y="279178"/>
                      <a:pt x="356164" y="191738"/>
                      <a:pt x="356164" y="191738"/>
                    </a:cubicBezTo>
                    <a:lnTo>
                      <a:pt x="347782" y="107823"/>
                    </a:lnTo>
                    <a:lnTo>
                      <a:pt x="315587" y="13716"/>
                    </a:lnTo>
                    <a:lnTo>
                      <a:pt x="160330" y="0"/>
                    </a:lnTo>
                    <a:cubicBezTo>
                      <a:pt x="160330" y="0"/>
                      <a:pt x="25170" y="33242"/>
                      <a:pt x="23360" y="34195"/>
                    </a:cubicBezTo>
                    <a:cubicBezTo>
                      <a:pt x="21551" y="35147"/>
                      <a:pt x="-17121" y="38481"/>
                      <a:pt x="9073" y="78962"/>
                    </a:cubicBez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11" name="Graphic 3299">
              <a:extLst>
                <a:ext uri="{FF2B5EF4-FFF2-40B4-BE49-F238E27FC236}">
                  <a16:creationId xmlns:a16="http://schemas.microsoft.com/office/drawing/2014/main" id="{178A975E-E435-4B73-8013-3B018D5C4BA2}"/>
                </a:ext>
              </a:extLst>
            </p:cNvPr>
            <p:cNvGrpSpPr/>
            <p:nvPr/>
          </p:nvGrpSpPr>
          <p:grpSpPr>
            <a:xfrm>
              <a:off x="5299519" y="2936081"/>
              <a:ext cx="335089" cy="396335"/>
              <a:chOff x="5299519" y="2936081"/>
              <a:chExt cx="335089" cy="396335"/>
            </a:xfrm>
          </p:grpSpPr>
          <p:sp>
            <p:nvSpPr>
              <p:cNvPr id="1421" name="Freeform: Shape 1420">
                <a:extLst>
                  <a:ext uri="{FF2B5EF4-FFF2-40B4-BE49-F238E27FC236}">
                    <a16:creationId xmlns:a16="http://schemas.microsoft.com/office/drawing/2014/main" id="{1575AF6A-C077-47FB-8F0B-0AAB187A121E}"/>
                  </a:ext>
                </a:extLst>
              </p:cNvPr>
              <p:cNvSpPr/>
              <p:nvPr/>
            </p:nvSpPr>
            <p:spPr>
              <a:xfrm>
                <a:off x="5313902" y="2939891"/>
                <a:ext cx="320706" cy="387096"/>
              </a:xfrm>
              <a:custGeom>
                <a:avLst/>
                <a:gdLst>
                  <a:gd name="connsiteX0" fmla="*/ 35624 w 320706"/>
                  <a:gd name="connsiteY0" fmla="*/ 63341 h 387096"/>
                  <a:gd name="connsiteX1" fmla="*/ 20860 w 320706"/>
                  <a:gd name="connsiteY1" fmla="*/ 132779 h 387096"/>
                  <a:gd name="connsiteX2" fmla="*/ 39910 w 320706"/>
                  <a:gd name="connsiteY2" fmla="*/ 138017 h 387096"/>
                  <a:gd name="connsiteX3" fmla="*/ 39910 w 320706"/>
                  <a:gd name="connsiteY3" fmla="*/ 168402 h 387096"/>
                  <a:gd name="connsiteX4" fmla="*/ 5239 w 320706"/>
                  <a:gd name="connsiteY4" fmla="*/ 207455 h 387096"/>
                  <a:gd name="connsiteX5" fmla="*/ 11240 w 320706"/>
                  <a:gd name="connsiteY5" fmla="*/ 238697 h 387096"/>
                  <a:gd name="connsiteX6" fmla="*/ 5239 w 320706"/>
                  <a:gd name="connsiteY6" fmla="*/ 259461 h 387096"/>
                  <a:gd name="connsiteX7" fmla="*/ 12192 w 320706"/>
                  <a:gd name="connsiteY7" fmla="*/ 277749 h 387096"/>
                  <a:gd name="connsiteX8" fmla="*/ 5239 w 320706"/>
                  <a:gd name="connsiteY8" fmla="*/ 289274 h 387096"/>
                  <a:gd name="connsiteX9" fmla="*/ 5239 w 320706"/>
                  <a:gd name="connsiteY9" fmla="*/ 305467 h 387096"/>
                  <a:gd name="connsiteX10" fmla="*/ 13906 w 320706"/>
                  <a:gd name="connsiteY10" fmla="*/ 315944 h 387096"/>
                  <a:gd name="connsiteX11" fmla="*/ 0 w 320706"/>
                  <a:gd name="connsiteY11" fmla="*/ 363665 h 387096"/>
                  <a:gd name="connsiteX12" fmla="*/ 6096 w 320706"/>
                  <a:gd name="connsiteY12" fmla="*/ 387096 h 387096"/>
                  <a:gd name="connsiteX13" fmla="*/ 180499 w 320706"/>
                  <a:gd name="connsiteY13" fmla="*/ 361950 h 387096"/>
                  <a:gd name="connsiteX14" fmla="*/ 243840 w 320706"/>
                  <a:gd name="connsiteY14" fmla="*/ 277749 h 387096"/>
                  <a:gd name="connsiteX15" fmla="*/ 279844 w 320706"/>
                  <a:gd name="connsiteY15" fmla="*/ 266700 h 387096"/>
                  <a:gd name="connsiteX16" fmla="*/ 320707 w 320706"/>
                  <a:gd name="connsiteY16" fmla="*/ 181356 h 387096"/>
                  <a:gd name="connsiteX17" fmla="*/ 289655 w 320706"/>
                  <a:gd name="connsiteY17" fmla="*/ 137922 h 387096"/>
                  <a:gd name="connsiteX18" fmla="*/ 233077 w 320706"/>
                  <a:gd name="connsiteY18" fmla="*/ 151638 h 387096"/>
                  <a:gd name="connsiteX19" fmla="*/ 222504 w 320706"/>
                  <a:gd name="connsiteY19" fmla="*/ 60198 h 387096"/>
                  <a:gd name="connsiteX20" fmla="*/ 90583 w 320706"/>
                  <a:gd name="connsiteY20" fmla="*/ 0 h 387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20706" h="387096">
                    <a:moveTo>
                      <a:pt x="35624" y="63341"/>
                    </a:moveTo>
                    <a:lnTo>
                      <a:pt x="20860" y="132779"/>
                    </a:lnTo>
                    <a:lnTo>
                      <a:pt x="39910" y="138017"/>
                    </a:lnTo>
                    <a:lnTo>
                      <a:pt x="39910" y="168402"/>
                    </a:lnTo>
                    <a:lnTo>
                      <a:pt x="5239" y="207455"/>
                    </a:lnTo>
                    <a:lnTo>
                      <a:pt x="11240" y="238697"/>
                    </a:lnTo>
                    <a:lnTo>
                      <a:pt x="5239" y="259461"/>
                    </a:lnTo>
                    <a:lnTo>
                      <a:pt x="12192" y="277749"/>
                    </a:lnTo>
                    <a:lnTo>
                      <a:pt x="5239" y="289274"/>
                    </a:lnTo>
                    <a:lnTo>
                      <a:pt x="5239" y="305467"/>
                    </a:lnTo>
                    <a:lnTo>
                      <a:pt x="13906" y="315944"/>
                    </a:lnTo>
                    <a:lnTo>
                      <a:pt x="0" y="363665"/>
                    </a:lnTo>
                    <a:lnTo>
                      <a:pt x="6096" y="387096"/>
                    </a:lnTo>
                    <a:lnTo>
                      <a:pt x="180499" y="361950"/>
                    </a:lnTo>
                    <a:lnTo>
                      <a:pt x="243840" y="277749"/>
                    </a:lnTo>
                    <a:lnTo>
                      <a:pt x="279844" y="266700"/>
                    </a:lnTo>
                    <a:lnTo>
                      <a:pt x="320707" y="181356"/>
                    </a:lnTo>
                    <a:lnTo>
                      <a:pt x="289655" y="137922"/>
                    </a:lnTo>
                    <a:lnTo>
                      <a:pt x="233077" y="151638"/>
                    </a:lnTo>
                    <a:lnTo>
                      <a:pt x="222504" y="60198"/>
                    </a:lnTo>
                    <a:lnTo>
                      <a:pt x="90583" y="0"/>
                    </a:lnTo>
                    <a:close/>
                  </a:path>
                </a:pathLst>
              </a:custGeom>
              <a:solidFill>
                <a:srgbClr val="E4B75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22" name="Freeform: Shape 1421">
                <a:extLst>
                  <a:ext uri="{FF2B5EF4-FFF2-40B4-BE49-F238E27FC236}">
                    <a16:creationId xmlns:a16="http://schemas.microsoft.com/office/drawing/2014/main" id="{6C9A067D-DD93-4F84-9DFC-C14AEDDA7261}"/>
                  </a:ext>
                </a:extLst>
              </p:cNvPr>
              <p:cNvSpPr/>
              <p:nvPr/>
            </p:nvSpPr>
            <p:spPr>
              <a:xfrm>
                <a:off x="5299519" y="3228117"/>
                <a:ext cx="53625" cy="104298"/>
              </a:xfrm>
              <a:custGeom>
                <a:avLst/>
                <a:gdLst>
                  <a:gd name="connsiteX0" fmla="*/ 50006 w 53625"/>
                  <a:gd name="connsiteY0" fmla="*/ 12573 h 104298"/>
                  <a:gd name="connsiteX1" fmla="*/ 46101 w 53625"/>
                  <a:gd name="connsiteY1" fmla="*/ 18955 h 104298"/>
                  <a:gd name="connsiteX2" fmla="*/ 53626 w 53625"/>
                  <a:gd name="connsiteY2" fmla="*/ 32671 h 104298"/>
                  <a:gd name="connsiteX3" fmla="*/ 42100 w 53625"/>
                  <a:gd name="connsiteY3" fmla="*/ 74867 h 104298"/>
                  <a:gd name="connsiteX4" fmla="*/ 50006 w 53625"/>
                  <a:gd name="connsiteY4" fmla="*/ 98870 h 104298"/>
                  <a:gd name="connsiteX5" fmla="*/ 0 w 53625"/>
                  <a:gd name="connsiteY5" fmla="*/ 104299 h 104298"/>
                  <a:gd name="connsiteX6" fmla="*/ 2762 w 53625"/>
                  <a:gd name="connsiteY6" fmla="*/ 57436 h 104298"/>
                  <a:gd name="connsiteX7" fmla="*/ 11906 w 53625"/>
                  <a:gd name="connsiteY7" fmla="*/ 12573 h 104298"/>
                  <a:gd name="connsiteX8" fmla="*/ 26765 w 53625"/>
                  <a:gd name="connsiteY8" fmla="*/ 0 h 104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3625" h="104298">
                    <a:moveTo>
                      <a:pt x="50006" y="12573"/>
                    </a:moveTo>
                    <a:lnTo>
                      <a:pt x="46101" y="18955"/>
                    </a:lnTo>
                    <a:lnTo>
                      <a:pt x="53626" y="32671"/>
                    </a:lnTo>
                    <a:lnTo>
                      <a:pt x="42100" y="74867"/>
                    </a:lnTo>
                    <a:lnTo>
                      <a:pt x="50006" y="98870"/>
                    </a:lnTo>
                    <a:lnTo>
                      <a:pt x="0" y="104299"/>
                    </a:lnTo>
                    <a:lnTo>
                      <a:pt x="2762" y="57436"/>
                    </a:lnTo>
                    <a:lnTo>
                      <a:pt x="11906" y="12573"/>
                    </a:lnTo>
                    <a:lnTo>
                      <a:pt x="26765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23" name="Freeform: Shape 1422">
                <a:extLst>
                  <a:ext uri="{FF2B5EF4-FFF2-40B4-BE49-F238E27FC236}">
                    <a16:creationId xmlns:a16="http://schemas.microsoft.com/office/drawing/2014/main" id="{78080E7A-B15D-4B93-A5AE-A63E3CA13E27}"/>
                  </a:ext>
                </a:extLst>
              </p:cNvPr>
              <p:cNvSpPr/>
              <p:nvPr/>
            </p:nvSpPr>
            <p:spPr>
              <a:xfrm>
                <a:off x="5308472" y="3170015"/>
                <a:ext cx="38957" cy="61626"/>
              </a:xfrm>
              <a:custGeom>
                <a:avLst/>
                <a:gdLst>
                  <a:gd name="connsiteX0" fmla="*/ 34004 w 38957"/>
                  <a:gd name="connsiteY0" fmla="*/ 9811 h 61626"/>
                  <a:gd name="connsiteX1" fmla="*/ 24955 w 38957"/>
                  <a:gd name="connsiteY1" fmla="*/ 29813 h 61626"/>
                  <a:gd name="connsiteX2" fmla="*/ 38957 w 38957"/>
                  <a:gd name="connsiteY2" fmla="*/ 61627 h 61626"/>
                  <a:gd name="connsiteX3" fmla="*/ 5429 w 38957"/>
                  <a:gd name="connsiteY3" fmla="*/ 53054 h 61626"/>
                  <a:gd name="connsiteX4" fmla="*/ 0 w 38957"/>
                  <a:gd name="connsiteY4" fmla="*/ 19050 h 61626"/>
                  <a:gd name="connsiteX5" fmla="*/ 11525 w 38957"/>
                  <a:gd name="connsiteY5" fmla="*/ 0 h 61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957" h="61626">
                    <a:moveTo>
                      <a:pt x="34004" y="9811"/>
                    </a:moveTo>
                    <a:lnTo>
                      <a:pt x="24955" y="29813"/>
                    </a:lnTo>
                    <a:lnTo>
                      <a:pt x="38957" y="61627"/>
                    </a:lnTo>
                    <a:lnTo>
                      <a:pt x="5429" y="53054"/>
                    </a:lnTo>
                    <a:lnTo>
                      <a:pt x="0" y="19050"/>
                    </a:lnTo>
                    <a:lnTo>
                      <a:pt x="11525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24" name="Freeform: Shape 1423">
                <a:extLst>
                  <a:ext uri="{FF2B5EF4-FFF2-40B4-BE49-F238E27FC236}">
                    <a16:creationId xmlns:a16="http://schemas.microsoft.com/office/drawing/2014/main" id="{BFEB7DAD-1CD6-46A4-81A7-8B83B17A2802}"/>
                  </a:ext>
                </a:extLst>
              </p:cNvPr>
              <p:cNvSpPr/>
              <p:nvPr/>
            </p:nvSpPr>
            <p:spPr>
              <a:xfrm>
                <a:off x="5301900" y="3101340"/>
                <a:ext cx="77152" cy="60197"/>
              </a:xfrm>
              <a:custGeom>
                <a:avLst/>
                <a:gdLst>
                  <a:gd name="connsiteX0" fmla="*/ 77153 w 77152"/>
                  <a:gd name="connsiteY0" fmla="*/ 11811 h 60197"/>
                  <a:gd name="connsiteX1" fmla="*/ 37147 w 77152"/>
                  <a:gd name="connsiteY1" fmla="*/ 60198 h 60197"/>
                  <a:gd name="connsiteX2" fmla="*/ 0 w 77152"/>
                  <a:gd name="connsiteY2" fmla="*/ 38957 h 60197"/>
                  <a:gd name="connsiteX3" fmla="*/ 54197 w 77152"/>
                  <a:gd name="connsiteY3" fmla="*/ 0 h 60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152" h="60197">
                    <a:moveTo>
                      <a:pt x="77153" y="11811"/>
                    </a:moveTo>
                    <a:lnTo>
                      <a:pt x="37147" y="60198"/>
                    </a:lnTo>
                    <a:lnTo>
                      <a:pt x="0" y="38957"/>
                    </a:lnTo>
                    <a:lnTo>
                      <a:pt x="54197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25" name="Freeform: Shape 1424">
                <a:extLst>
                  <a:ext uri="{FF2B5EF4-FFF2-40B4-BE49-F238E27FC236}">
                    <a16:creationId xmlns:a16="http://schemas.microsoft.com/office/drawing/2014/main" id="{90278561-2E12-43F2-8E62-7E381490AB85}"/>
                  </a:ext>
                </a:extLst>
              </p:cNvPr>
              <p:cNvSpPr/>
              <p:nvPr/>
            </p:nvSpPr>
            <p:spPr>
              <a:xfrm>
                <a:off x="5301900" y="2991421"/>
                <a:ext cx="69627" cy="92297"/>
              </a:xfrm>
              <a:custGeom>
                <a:avLst/>
                <a:gdLst>
                  <a:gd name="connsiteX0" fmla="*/ 69628 w 69627"/>
                  <a:gd name="connsiteY0" fmla="*/ 9525 h 92297"/>
                  <a:gd name="connsiteX1" fmla="*/ 57150 w 69627"/>
                  <a:gd name="connsiteY1" fmla="*/ 92297 h 92297"/>
                  <a:gd name="connsiteX2" fmla="*/ 0 w 69627"/>
                  <a:gd name="connsiteY2" fmla="*/ 86963 h 92297"/>
                  <a:gd name="connsiteX3" fmla="*/ 34862 w 69627"/>
                  <a:gd name="connsiteY3" fmla="*/ 0 h 92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9627" h="92297">
                    <a:moveTo>
                      <a:pt x="69628" y="9525"/>
                    </a:moveTo>
                    <a:lnTo>
                      <a:pt x="57150" y="92297"/>
                    </a:lnTo>
                    <a:lnTo>
                      <a:pt x="0" y="86963"/>
                    </a:lnTo>
                    <a:lnTo>
                      <a:pt x="34862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26" name="Freeform: Shape 1425">
                <a:extLst>
                  <a:ext uri="{FF2B5EF4-FFF2-40B4-BE49-F238E27FC236}">
                    <a16:creationId xmlns:a16="http://schemas.microsoft.com/office/drawing/2014/main" id="{903D5257-B01F-46EE-8D43-F098DAE5B2C9}"/>
                  </a:ext>
                </a:extLst>
              </p:cNvPr>
              <p:cNvSpPr/>
              <p:nvPr/>
            </p:nvSpPr>
            <p:spPr>
              <a:xfrm>
                <a:off x="5523071" y="3067335"/>
                <a:ext cx="111442" cy="53435"/>
              </a:xfrm>
              <a:custGeom>
                <a:avLst/>
                <a:gdLst>
                  <a:gd name="connsiteX0" fmla="*/ 0 w 111442"/>
                  <a:gd name="connsiteY0" fmla="*/ 38290 h 53435"/>
                  <a:gd name="connsiteX1" fmla="*/ 11430 w 111442"/>
                  <a:gd name="connsiteY1" fmla="*/ 53435 h 53435"/>
                  <a:gd name="connsiteX2" fmla="*/ 26098 w 111442"/>
                  <a:gd name="connsiteY2" fmla="*/ 52673 h 53435"/>
                  <a:gd name="connsiteX3" fmla="*/ 79724 w 111442"/>
                  <a:gd name="connsiteY3" fmla="*/ 28289 h 53435"/>
                  <a:gd name="connsiteX4" fmla="*/ 102108 w 111442"/>
                  <a:gd name="connsiteY4" fmla="*/ 48482 h 53435"/>
                  <a:gd name="connsiteX5" fmla="*/ 111443 w 111442"/>
                  <a:gd name="connsiteY5" fmla="*/ 32194 h 53435"/>
                  <a:gd name="connsiteX6" fmla="*/ 72866 w 111442"/>
                  <a:gd name="connsiteY6" fmla="*/ 0 h 53435"/>
                  <a:gd name="connsiteX7" fmla="*/ 37433 w 111442"/>
                  <a:gd name="connsiteY7" fmla="*/ 22669 h 53435"/>
                  <a:gd name="connsiteX8" fmla="*/ 0 w 111442"/>
                  <a:gd name="connsiteY8" fmla="*/ 38290 h 53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442" h="53435">
                    <a:moveTo>
                      <a:pt x="0" y="38290"/>
                    </a:moveTo>
                    <a:lnTo>
                      <a:pt x="11430" y="53435"/>
                    </a:lnTo>
                    <a:lnTo>
                      <a:pt x="26098" y="52673"/>
                    </a:lnTo>
                    <a:cubicBezTo>
                      <a:pt x="26098" y="52673"/>
                      <a:pt x="59817" y="19717"/>
                      <a:pt x="79724" y="28289"/>
                    </a:cubicBezTo>
                    <a:cubicBezTo>
                      <a:pt x="108490" y="40577"/>
                      <a:pt x="102108" y="48482"/>
                      <a:pt x="102108" y="48482"/>
                    </a:cubicBezTo>
                    <a:lnTo>
                      <a:pt x="111443" y="32194"/>
                    </a:lnTo>
                    <a:lnTo>
                      <a:pt x="72866" y="0"/>
                    </a:lnTo>
                    <a:lnTo>
                      <a:pt x="37433" y="22669"/>
                    </a:lnTo>
                    <a:lnTo>
                      <a:pt x="0" y="38290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27" name="Freeform: Shape 1426">
                <a:extLst>
                  <a:ext uri="{FF2B5EF4-FFF2-40B4-BE49-F238E27FC236}">
                    <a16:creationId xmlns:a16="http://schemas.microsoft.com/office/drawing/2014/main" id="{C03D5052-34C8-4A95-9E57-2E45FA233C2F}"/>
                  </a:ext>
                </a:extLst>
              </p:cNvPr>
              <p:cNvSpPr/>
              <p:nvPr/>
            </p:nvSpPr>
            <p:spPr>
              <a:xfrm>
                <a:off x="5349525" y="2936081"/>
                <a:ext cx="192881" cy="101822"/>
              </a:xfrm>
              <a:custGeom>
                <a:avLst/>
                <a:gdLst>
                  <a:gd name="connsiteX0" fmla="*/ 80391 w 192881"/>
                  <a:gd name="connsiteY0" fmla="*/ 0 h 101822"/>
                  <a:gd name="connsiteX1" fmla="*/ 72009 w 192881"/>
                  <a:gd name="connsiteY1" fmla="*/ 20003 h 101822"/>
                  <a:gd name="connsiteX2" fmla="*/ 61341 w 192881"/>
                  <a:gd name="connsiteY2" fmla="*/ 9239 h 101822"/>
                  <a:gd name="connsiteX3" fmla="*/ 0 w 192881"/>
                  <a:gd name="connsiteY3" fmla="*/ 67151 h 101822"/>
                  <a:gd name="connsiteX4" fmla="*/ 27813 w 192881"/>
                  <a:gd name="connsiteY4" fmla="*/ 101822 h 101822"/>
                  <a:gd name="connsiteX5" fmla="*/ 64294 w 192881"/>
                  <a:gd name="connsiteY5" fmla="*/ 38291 h 101822"/>
                  <a:gd name="connsiteX6" fmla="*/ 180975 w 192881"/>
                  <a:gd name="connsiteY6" fmla="*/ 95250 h 101822"/>
                  <a:gd name="connsiteX7" fmla="*/ 192881 w 192881"/>
                  <a:gd name="connsiteY7" fmla="*/ 69628 h 101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2881" h="101822">
                    <a:moveTo>
                      <a:pt x="80391" y="0"/>
                    </a:moveTo>
                    <a:lnTo>
                      <a:pt x="72009" y="20003"/>
                    </a:lnTo>
                    <a:lnTo>
                      <a:pt x="61341" y="9239"/>
                    </a:lnTo>
                    <a:lnTo>
                      <a:pt x="0" y="67151"/>
                    </a:lnTo>
                    <a:lnTo>
                      <a:pt x="27813" y="101822"/>
                    </a:lnTo>
                    <a:lnTo>
                      <a:pt x="64294" y="38291"/>
                    </a:lnTo>
                    <a:lnTo>
                      <a:pt x="180975" y="95250"/>
                    </a:lnTo>
                    <a:lnTo>
                      <a:pt x="192881" y="69628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28" name="Freeform: Shape 1427">
                <a:extLst>
                  <a:ext uri="{FF2B5EF4-FFF2-40B4-BE49-F238E27FC236}">
                    <a16:creationId xmlns:a16="http://schemas.microsoft.com/office/drawing/2014/main" id="{307278D9-B7AB-4216-BAA0-B37C20B4D96E}"/>
                  </a:ext>
                </a:extLst>
              </p:cNvPr>
              <p:cNvSpPr/>
              <p:nvPr/>
            </p:nvSpPr>
            <p:spPr>
              <a:xfrm>
                <a:off x="5310282" y="3221450"/>
                <a:ext cx="53244" cy="22097"/>
              </a:xfrm>
              <a:custGeom>
                <a:avLst/>
                <a:gdLst>
                  <a:gd name="connsiteX0" fmla="*/ 8287 w 53244"/>
                  <a:gd name="connsiteY0" fmla="*/ 14954 h 22097"/>
                  <a:gd name="connsiteX1" fmla="*/ 53245 w 53244"/>
                  <a:gd name="connsiteY1" fmla="*/ 22098 h 22097"/>
                  <a:gd name="connsiteX2" fmla="*/ 37148 w 53244"/>
                  <a:gd name="connsiteY2" fmla="*/ 10192 h 22097"/>
                  <a:gd name="connsiteX3" fmla="*/ 13430 w 53244"/>
                  <a:gd name="connsiteY3" fmla="*/ 0 h 22097"/>
                  <a:gd name="connsiteX4" fmla="*/ 8858 w 53244"/>
                  <a:gd name="connsiteY4" fmla="*/ 7715 h 22097"/>
                  <a:gd name="connsiteX5" fmla="*/ 0 w 53244"/>
                  <a:gd name="connsiteY5" fmla="*/ 11144 h 22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244" h="22097">
                    <a:moveTo>
                      <a:pt x="8287" y="14954"/>
                    </a:moveTo>
                    <a:lnTo>
                      <a:pt x="53245" y="22098"/>
                    </a:lnTo>
                    <a:lnTo>
                      <a:pt x="37148" y="10192"/>
                    </a:lnTo>
                    <a:lnTo>
                      <a:pt x="13430" y="0"/>
                    </a:lnTo>
                    <a:lnTo>
                      <a:pt x="8858" y="7715"/>
                    </a:lnTo>
                    <a:lnTo>
                      <a:pt x="0" y="11144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29" name="Freeform: Shape 1428">
                <a:extLst>
                  <a:ext uri="{FF2B5EF4-FFF2-40B4-BE49-F238E27FC236}">
                    <a16:creationId xmlns:a16="http://schemas.microsoft.com/office/drawing/2014/main" id="{3485A515-70B4-4B89-A357-48DFFDA58780}"/>
                  </a:ext>
                </a:extLst>
              </p:cNvPr>
              <p:cNvSpPr/>
              <p:nvPr/>
            </p:nvSpPr>
            <p:spPr>
              <a:xfrm>
                <a:off x="5330475" y="3068288"/>
                <a:ext cx="126587" cy="44862"/>
              </a:xfrm>
              <a:custGeom>
                <a:avLst/>
                <a:gdLst>
                  <a:gd name="connsiteX0" fmla="*/ 5143 w 126587"/>
                  <a:gd name="connsiteY0" fmla="*/ 0 h 44862"/>
                  <a:gd name="connsiteX1" fmla="*/ 60198 w 126587"/>
                  <a:gd name="connsiteY1" fmla="*/ 7715 h 44862"/>
                  <a:gd name="connsiteX2" fmla="*/ 94488 w 126587"/>
                  <a:gd name="connsiteY2" fmla="*/ 20384 h 44862"/>
                  <a:gd name="connsiteX3" fmla="*/ 126587 w 126587"/>
                  <a:gd name="connsiteY3" fmla="*/ 42672 h 44862"/>
                  <a:gd name="connsiteX4" fmla="*/ 48578 w 126587"/>
                  <a:gd name="connsiteY4" fmla="*/ 44863 h 44862"/>
                  <a:gd name="connsiteX5" fmla="*/ 11620 w 126587"/>
                  <a:gd name="connsiteY5" fmla="*/ 37433 h 44862"/>
                  <a:gd name="connsiteX6" fmla="*/ 0 w 126587"/>
                  <a:gd name="connsiteY6" fmla="*/ 6953 h 44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6587" h="44862">
                    <a:moveTo>
                      <a:pt x="5143" y="0"/>
                    </a:moveTo>
                    <a:lnTo>
                      <a:pt x="60198" y="7715"/>
                    </a:lnTo>
                    <a:lnTo>
                      <a:pt x="94488" y="20384"/>
                    </a:lnTo>
                    <a:lnTo>
                      <a:pt x="126587" y="42672"/>
                    </a:lnTo>
                    <a:lnTo>
                      <a:pt x="48578" y="44863"/>
                    </a:lnTo>
                    <a:lnTo>
                      <a:pt x="11620" y="37433"/>
                    </a:lnTo>
                    <a:lnTo>
                      <a:pt x="0" y="6953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30" name="Freeform: Shape 1429">
                <a:extLst>
                  <a:ext uri="{FF2B5EF4-FFF2-40B4-BE49-F238E27FC236}">
                    <a16:creationId xmlns:a16="http://schemas.microsoft.com/office/drawing/2014/main" id="{78EA41AD-DF9A-4C0E-9CE6-EE0DF7204172}"/>
                  </a:ext>
                </a:extLst>
              </p:cNvPr>
              <p:cNvSpPr/>
              <p:nvPr/>
            </p:nvSpPr>
            <p:spPr>
              <a:xfrm>
                <a:off x="5487921" y="3115818"/>
                <a:ext cx="146687" cy="193067"/>
              </a:xfrm>
              <a:custGeom>
                <a:avLst/>
                <a:gdLst>
                  <a:gd name="connsiteX0" fmla="*/ 137353 w 146687"/>
                  <a:gd name="connsiteY0" fmla="*/ 0 h 193067"/>
                  <a:gd name="connsiteX1" fmla="*/ 104777 w 146687"/>
                  <a:gd name="connsiteY1" fmla="*/ 55340 h 193067"/>
                  <a:gd name="connsiteX2" fmla="*/ 84013 w 146687"/>
                  <a:gd name="connsiteY2" fmla="*/ 73914 h 193067"/>
                  <a:gd name="connsiteX3" fmla="*/ 76298 w 146687"/>
                  <a:gd name="connsiteY3" fmla="*/ 77343 h 193067"/>
                  <a:gd name="connsiteX4" fmla="*/ 51723 w 146687"/>
                  <a:gd name="connsiteY4" fmla="*/ 104204 h 193067"/>
                  <a:gd name="connsiteX5" fmla="*/ 6860 w 146687"/>
                  <a:gd name="connsiteY5" fmla="*/ 183452 h 193067"/>
                  <a:gd name="connsiteX6" fmla="*/ 56867 w 146687"/>
                  <a:gd name="connsiteY6" fmla="*/ 180499 h 193067"/>
                  <a:gd name="connsiteX7" fmla="*/ 146687 w 146687"/>
                  <a:gd name="connsiteY7" fmla="*/ 91821 h 193067"/>
                  <a:gd name="connsiteX8" fmla="*/ 137353 w 146687"/>
                  <a:gd name="connsiteY8" fmla="*/ 0 h 19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6687" h="193067">
                    <a:moveTo>
                      <a:pt x="137353" y="0"/>
                    </a:moveTo>
                    <a:lnTo>
                      <a:pt x="104777" y="55340"/>
                    </a:lnTo>
                    <a:cubicBezTo>
                      <a:pt x="99920" y="63532"/>
                      <a:pt x="92681" y="70009"/>
                      <a:pt x="84013" y="73914"/>
                    </a:cubicBezTo>
                    <a:lnTo>
                      <a:pt x="76298" y="77343"/>
                    </a:lnTo>
                    <a:cubicBezTo>
                      <a:pt x="64772" y="82486"/>
                      <a:pt x="55819" y="92202"/>
                      <a:pt x="51723" y="104204"/>
                    </a:cubicBezTo>
                    <a:cubicBezTo>
                      <a:pt x="43627" y="127826"/>
                      <a:pt x="27625" y="167545"/>
                      <a:pt x="6860" y="183452"/>
                    </a:cubicBezTo>
                    <a:cubicBezTo>
                      <a:pt x="-23524" y="206692"/>
                      <a:pt x="56867" y="180499"/>
                      <a:pt x="56867" y="180499"/>
                    </a:cubicBezTo>
                    <a:lnTo>
                      <a:pt x="146687" y="91821"/>
                    </a:lnTo>
                    <a:lnTo>
                      <a:pt x="137353" y="0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31" name="Freeform: Shape 1430">
                <a:extLst>
                  <a:ext uri="{FF2B5EF4-FFF2-40B4-BE49-F238E27FC236}">
                    <a16:creationId xmlns:a16="http://schemas.microsoft.com/office/drawing/2014/main" id="{446EF261-A1A8-4699-8F40-EE0BFB49E94B}"/>
                  </a:ext>
                </a:extLst>
              </p:cNvPr>
              <p:cNvSpPr/>
              <p:nvPr/>
            </p:nvSpPr>
            <p:spPr>
              <a:xfrm>
                <a:off x="5309330" y="3147345"/>
                <a:ext cx="57816" cy="34289"/>
              </a:xfrm>
              <a:custGeom>
                <a:avLst/>
                <a:gdLst>
                  <a:gd name="connsiteX0" fmla="*/ 9811 w 57816"/>
                  <a:gd name="connsiteY0" fmla="*/ 0 h 34289"/>
                  <a:gd name="connsiteX1" fmla="*/ 57817 w 57816"/>
                  <a:gd name="connsiteY1" fmla="*/ 34290 h 34289"/>
                  <a:gd name="connsiteX2" fmla="*/ 15811 w 57816"/>
                  <a:gd name="connsiteY2" fmla="*/ 31242 h 34289"/>
                  <a:gd name="connsiteX3" fmla="*/ 0 w 57816"/>
                  <a:gd name="connsiteY3" fmla="*/ 20574 h 34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16" h="34289">
                    <a:moveTo>
                      <a:pt x="9811" y="0"/>
                    </a:moveTo>
                    <a:lnTo>
                      <a:pt x="57817" y="34290"/>
                    </a:lnTo>
                    <a:lnTo>
                      <a:pt x="15811" y="31242"/>
                    </a:lnTo>
                    <a:lnTo>
                      <a:pt x="0" y="20574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12" name="Graphic 3299">
              <a:extLst>
                <a:ext uri="{FF2B5EF4-FFF2-40B4-BE49-F238E27FC236}">
                  <a16:creationId xmlns:a16="http://schemas.microsoft.com/office/drawing/2014/main" id="{1A79A6C0-2DEF-4516-A875-2381AA37A26B}"/>
                </a:ext>
              </a:extLst>
            </p:cNvPr>
            <p:cNvGrpSpPr/>
            <p:nvPr/>
          </p:nvGrpSpPr>
          <p:grpSpPr>
            <a:xfrm>
              <a:off x="5334476" y="2846165"/>
              <a:ext cx="383857" cy="751046"/>
              <a:chOff x="5334476" y="2846165"/>
              <a:chExt cx="383857" cy="751046"/>
            </a:xfrm>
          </p:grpSpPr>
          <p:sp>
            <p:nvSpPr>
              <p:cNvPr id="1416" name="Freeform: Shape 1415">
                <a:extLst>
                  <a:ext uri="{FF2B5EF4-FFF2-40B4-BE49-F238E27FC236}">
                    <a16:creationId xmlns:a16="http://schemas.microsoft.com/office/drawing/2014/main" id="{D13D6CA1-9734-402E-AC91-599B68B3D3A5}"/>
                  </a:ext>
                </a:extLst>
              </p:cNvPr>
              <p:cNvSpPr/>
              <p:nvPr/>
            </p:nvSpPr>
            <p:spPr>
              <a:xfrm>
                <a:off x="5349525" y="2871388"/>
                <a:ext cx="331370" cy="713489"/>
              </a:xfrm>
              <a:custGeom>
                <a:avLst/>
                <a:gdLst>
                  <a:gd name="connsiteX0" fmla="*/ 202216 w 331370"/>
                  <a:gd name="connsiteY0" fmla="*/ 440835 h 713489"/>
                  <a:gd name="connsiteX1" fmla="*/ 51245 w 331370"/>
                  <a:gd name="connsiteY1" fmla="*/ 708106 h 713489"/>
                  <a:gd name="connsiteX2" fmla="*/ 77153 w 331370"/>
                  <a:gd name="connsiteY2" fmla="*/ 712583 h 713489"/>
                  <a:gd name="connsiteX3" fmla="*/ 166402 w 331370"/>
                  <a:gd name="connsiteY3" fmla="*/ 664958 h 713489"/>
                  <a:gd name="connsiteX4" fmla="*/ 327660 w 331370"/>
                  <a:gd name="connsiteY4" fmla="*/ 326058 h 713489"/>
                  <a:gd name="connsiteX5" fmla="*/ 330994 w 331370"/>
                  <a:gd name="connsiteY5" fmla="*/ 303960 h 713489"/>
                  <a:gd name="connsiteX6" fmla="*/ 308324 w 331370"/>
                  <a:gd name="connsiteY6" fmla="*/ 152608 h 713489"/>
                  <a:gd name="connsiteX7" fmla="*/ 242697 w 331370"/>
                  <a:gd name="connsiteY7" fmla="*/ 64883 h 713489"/>
                  <a:gd name="connsiteX8" fmla="*/ 107537 w 331370"/>
                  <a:gd name="connsiteY8" fmla="*/ 2113 h 713489"/>
                  <a:gd name="connsiteX9" fmla="*/ 78867 w 331370"/>
                  <a:gd name="connsiteY9" fmla="*/ 10305 h 713489"/>
                  <a:gd name="connsiteX10" fmla="*/ 0 w 331370"/>
                  <a:gd name="connsiteY10" fmla="*/ 131844 h 713489"/>
                  <a:gd name="connsiteX11" fmla="*/ 20003 w 331370"/>
                  <a:gd name="connsiteY11" fmla="*/ 149179 h 713489"/>
                  <a:gd name="connsiteX12" fmla="*/ 61627 w 331370"/>
                  <a:gd name="connsiteY12" fmla="*/ 82599 h 713489"/>
                  <a:gd name="connsiteX13" fmla="*/ 177927 w 331370"/>
                  <a:gd name="connsiteY13" fmla="*/ 131844 h 713489"/>
                  <a:gd name="connsiteX14" fmla="*/ 173545 w 331370"/>
                  <a:gd name="connsiteY14" fmla="*/ 234237 h 713489"/>
                  <a:gd name="connsiteX15" fmla="*/ 196977 w 331370"/>
                  <a:gd name="connsiteY15" fmla="*/ 238619 h 713489"/>
                  <a:gd name="connsiteX16" fmla="*/ 225743 w 331370"/>
                  <a:gd name="connsiteY16" fmla="*/ 219474 h 713489"/>
                  <a:gd name="connsiteX17" fmla="*/ 271081 w 331370"/>
                  <a:gd name="connsiteY17" fmla="*/ 230332 h 713489"/>
                  <a:gd name="connsiteX18" fmla="*/ 271081 w 331370"/>
                  <a:gd name="connsiteY18" fmla="*/ 230332 h 713489"/>
                  <a:gd name="connsiteX19" fmla="*/ 272129 w 331370"/>
                  <a:gd name="connsiteY19" fmla="*/ 266718 h 713489"/>
                  <a:gd name="connsiteX20" fmla="*/ 250031 w 331370"/>
                  <a:gd name="connsiteY20" fmla="*/ 311866 h 713489"/>
                  <a:gd name="connsiteX21" fmla="*/ 208312 w 331370"/>
                  <a:gd name="connsiteY21" fmla="*/ 346347 h 713489"/>
                  <a:gd name="connsiteX22" fmla="*/ 208312 w 331370"/>
                  <a:gd name="connsiteY22" fmla="*/ 346347 h 713489"/>
                  <a:gd name="connsiteX23" fmla="*/ 202216 w 331370"/>
                  <a:gd name="connsiteY23" fmla="*/ 440835 h 7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31370" h="713489">
                    <a:moveTo>
                      <a:pt x="202216" y="440835"/>
                    </a:moveTo>
                    <a:lnTo>
                      <a:pt x="51245" y="708106"/>
                    </a:lnTo>
                    <a:lnTo>
                      <a:pt x="77153" y="712583"/>
                    </a:lnTo>
                    <a:cubicBezTo>
                      <a:pt x="114109" y="718012"/>
                      <a:pt x="150305" y="698676"/>
                      <a:pt x="166402" y="664958"/>
                    </a:cubicBezTo>
                    <a:lnTo>
                      <a:pt x="327660" y="326058"/>
                    </a:lnTo>
                    <a:cubicBezTo>
                      <a:pt x="330899" y="319200"/>
                      <a:pt x="332041" y="311485"/>
                      <a:pt x="330994" y="303960"/>
                    </a:cubicBezTo>
                    <a:lnTo>
                      <a:pt x="308324" y="152608"/>
                    </a:lnTo>
                    <a:cubicBezTo>
                      <a:pt x="302609" y="114222"/>
                      <a:pt x="277939" y="81266"/>
                      <a:pt x="242697" y="64883"/>
                    </a:cubicBezTo>
                    <a:lnTo>
                      <a:pt x="107537" y="2113"/>
                    </a:lnTo>
                    <a:cubicBezTo>
                      <a:pt x="97250" y="-2649"/>
                      <a:pt x="85058" y="875"/>
                      <a:pt x="78867" y="10305"/>
                    </a:cubicBezTo>
                    <a:lnTo>
                      <a:pt x="0" y="131844"/>
                    </a:lnTo>
                    <a:lnTo>
                      <a:pt x="20003" y="149179"/>
                    </a:lnTo>
                    <a:lnTo>
                      <a:pt x="61627" y="82599"/>
                    </a:lnTo>
                    <a:lnTo>
                      <a:pt x="177927" y="131844"/>
                    </a:lnTo>
                    <a:lnTo>
                      <a:pt x="173545" y="234237"/>
                    </a:lnTo>
                    <a:lnTo>
                      <a:pt x="196977" y="238619"/>
                    </a:lnTo>
                    <a:lnTo>
                      <a:pt x="225743" y="219474"/>
                    </a:lnTo>
                    <a:cubicBezTo>
                      <a:pt x="241078" y="209187"/>
                      <a:pt x="261937" y="214235"/>
                      <a:pt x="271081" y="230332"/>
                    </a:cubicBezTo>
                    <a:lnTo>
                      <a:pt x="271081" y="230332"/>
                    </a:lnTo>
                    <a:cubicBezTo>
                      <a:pt x="277368" y="241572"/>
                      <a:pt x="277844" y="255192"/>
                      <a:pt x="272129" y="266718"/>
                    </a:cubicBezTo>
                    <a:lnTo>
                      <a:pt x="250031" y="311866"/>
                    </a:lnTo>
                    <a:cubicBezTo>
                      <a:pt x="241745" y="328821"/>
                      <a:pt x="226505" y="341394"/>
                      <a:pt x="208312" y="346347"/>
                    </a:cubicBezTo>
                    <a:lnTo>
                      <a:pt x="208312" y="346347"/>
                    </a:lnTo>
                    <a:lnTo>
                      <a:pt x="202216" y="440835"/>
                    </a:lnTo>
                    <a:close/>
                  </a:path>
                </a:pathLst>
              </a:custGeom>
              <a:solidFill>
                <a:srgbClr val="F5D39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17" name="Freeform: Shape 1416">
                <a:extLst>
                  <a:ext uri="{FF2B5EF4-FFF2-40B4-BE49-F238E27FC236}">
                    <a16:creationId xmlns:a16="http://schemas.microsoft.com/office/drawing/2014/main" id="{E071A23E-7B14-449F-BAFF-B8721CB426E2}"/>
                  </a:ext>
                </a:extLst>
              </p:cNvPr>
              <p:cNvSpPr/>
              <p:nvPr/>
            </p:nvSpPr>
            <p:spPr>
              <a:xfrm>
                <a:off x="5390673" y="3217640"/>
                <a:ext cx="189642" cy="379571"/>
              </a:xfrm>
              <a:custGeom>
                <a:avLst/>
                <a:gdLst>
                  <a:gd name="connsiteX0" fmla="*/ 167069 w 189642"/>
                  <a:gd name="connsiteY0" fmla="*/ 0 h 379571"/>
                  <a:gd name="connsiteX1" fmla="*/ 189643 w 189642"/>
                  <a:gd name="connsiteY1" fmla="*/ 109347 h 379571"/>
                  <a:gd name="connsiteX2" fmla="*/ 27146 w 189642"/>
                  <a:gd name="connsiteY2" fmla="*/ 379571 h 379571"/>
                  <a:gd name="connsiteX3" fmla="*/ 0 w 189642"/>
                  <a:gd name="connsiteY3" fmla="*/ 338042 h 379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9642" h="379571">
                    <a:moveTo>
                      <a:pt x="167069" y="0"/>
                    </a:moveTo>
                    <a:lnTo>
                      <a:pt x="189643" y="109347"/>
                    </a:lnTo>
                    <a:lnTo>
                      <a:pt x="27146" y="379571"/>
                    </a:lnTo>
                    <a:lnTo>
                      <a:pt x="0" y="338042"/>
                    </a:lnTo>
                    <a:close/>
                  </a:path>
                </a:pathLst>
              </a:custGeom>
              <a:solidFill>
                <a:srgbClr val="FFE8C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18" name="Freeform: Shape 1417">
                <a:extLst>
                  <a:ext uri="{FF2B5EF4-FFF2-40B4-BE49-F238E27FC236}">
                    <a16:creationId xmlns:a16="http://schemas.microsoft.com/office/drawing/2014/main" id="{979FCC6A-6802-4130-84FC-72EA44B73A8A}"/>
                  </a:ext>
                </a:extLst>
              </p:cNvPr>
              <p:cNvSpPr/>
              <p:nvPr/>
            </p:nvSpPr>
            <p:spPr>
              <a:xfrm>
                <a:off x="5334476" y="2853785"/>
                <a:ext cx="122586" cy="158496"/>
              </a:xfrm>
              <a:custGeom>
                <a:avLst/>
                <a:gdLst>
                  <a:gd name="connsiteX0" fmla="*/ 122587 w 122586"/>
                  <a:gd name="connsiteY0" fmla="*/ 19717 h 158496"/>
                  <a:gd name="connsiteX1" fmla="*/ 25432 w 122586"/>
                  <a:gd name="connsiteY1" fmla="*/ 158496 h 158496"/>
                  <a:gd name="connsiteX2" fmla="*/ 0 w 122586"/>
                  <a:gd name="connsiteY2" fmla="*/ 146018 h 158496"/>
                  <a:gd name="connsiteX3" fmla="*/ 56197 w 122586"/>
                  <a:gd name="connsiteY3" fmla="*/ 33338 h 158496"/>
                  <a:gd name="connsiteX4" fmla="*/ 92869 w 122586"/>
                  <a:gd name="connsiteY4" fmla="*/ 0 h 158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586" h="158496">
                    <a:moveTo>
                      <a:pt x="122587" y="19717"/>
                    </a:moveTo>
                    <a:lnTo>
                      <a:pt x="25432" y="158496"/>
                    </a:lnTo>
                    <a:lnTo>
                      <a:pt x="0" y="146018"/>
                    </a:lnTo>
                    <a:lnTo>
                      <a:pt x="56197" y="33338"/>
                    </a:lnTo>
                    <a:lnTo>
                      <a:pt x="92869" y="0"/>
                    </a:lnTo>
                    <a:close/>
                  </a:path>
                </a:pathLst>
              </a:custGeom>
              <a:solidFill>
                <a:srgbClr val="FFE8C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19" name="Freeform: Shape 1418">
                <a:extLst>
                  <a:ext uri="{FF2B5EF4-FFF2-40B4-BE49-F238E27FC236}">
                    <a16:creationId xmlns:a16="http://schemas.microsoft.com/office/drawing/2014/main" id="{A959B282-2605-4E1C-91D1-F65CBAE7621E}"/>
                  </a:ext>
                </a:extLst>
              </p:cNvPr>
              <p:cNvSpPr/>
              <p:nvPr/>
            </p:nvSpPr>
            <p:spPr>
              <a:xfrm>
                <a:off x="5501925" y="3003232"/>
                <a:ext cx="44577" cy="106775"/>
              </a:xfrm>
              <a:custGeom>
                <a:avLst/>
                <a:gdLst>
                  <a:gd name="connsiteX0" fmla="*/ 25527 w 44577"/>
                  <a:gd name="connsiteY0" fmla="*/ 0 h 106775"/>
                  <a:gd name="connsiteX1" fmla="*/ 44577 w 44577"/>
                  <a:gd name="connsiteY1" fmla="*/ 106775 h 106775"/>
                  <a:gd name="connsiteX2" fmla="*/ 0 w 44577"/>
                  <a:gd name="connsiteY2" fmla="*/ 106775 h 10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577" h="106775">
                    <a:moveTo>
                      <a:pt x="25527" y="0"/>
                    </a:moveTo>
                    <a:lnTo>
                      <a:pt x="44577" y="106775"/>
                    </a:lnTo>
                    <a:lnTo>
                      <a:pt x="0" y="106775"/>
                    </a:lnTo>
                    <a:close/>
                  </a:path>
                </a:pathLst>
              </a:custGeom>
              <a:solidFill>
                <a:srgbClr val="FFE8C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1420" name="Freeform: Shape 1419">
                <a:extLst>
                  <a:ext uri="{FF2B5EF4-FFF2-40B4-BE49-F238E27FC236}">
                    <a16:creationId xmlns:a16="http://schemas.microsoft.com/office/drawing/2014/main" id="{B700673C-92CB-4080-AAE1-48DAD906740C}"/>
                  </a:ext>
                </a:extLst>
              </p:cNvPr>
              <p:cNvSpPr/>
              <p:nvPr/>
            </p:nvSpPr>
            <p:spPr>
              <a:xfrm>
                <a:off x="5419820" y="2846165"/>
                <a:ext cx="298513" cy="722757"/>
              </a:xfrm>
              <a:custGeom>
                <a:avLst/>
                <a:gdLst>
                  <a:gd name="connsiteX0" fmla="*/ 0 w 298513"/>
                  <a:gd name="connsiteY0" fmla="*/ 48863 h 722757"/>
                  <a:gd name="connsiteX1" fmla="*/ 182118 w 298513"/>
                  <a:gd name="connsiteY1" fmla="*/ 135731 h 722757"/>
                  <a:gd name="connsiteX2" fmla="*/ 226219 w 298513"/>
                  <a:gd name="connsiteY2" fmla="*/ 338138 h 722757"/>
                  <a:gd name="connsiteX3" fmla="*/ 82105 w 298513"/>
                  <a:gd name="connsiteY3" fmla="*/ 722757 h 722757"/>
                  <a:gd name="connsiteX4" fmla="*/ 298513 w 298513"/>
                  <a:gd name="connsiteY4" fmla="*/ 317659 h 722757"/>
                  <a:gd name="connsiteX5" fmla="*/ 242888 w 298513"/>
                  <a:gd name="connsiteY5" fmla="*/ 112014 h 722757"/>
                  <a:gd name="connsiteX6" fmla="*/ 149257 w 298513"/>
                  <a:gd name="connsiteY6" fmla="*/ 40577 h 722757"/>
                  <a:gd name="connsiteX7" fmla="*/ 24955 w 298513"/>
                  <a:gd name="connsiteY7" fmla="*/ 0 h 722757"/>
                  <a:gd name="connsiteX8" fmla="*/ 0 w 298513"/>
                  <a:gd name="connsiteY8" fmla="*/ 48863 h 72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8513" h="722757">
                    <a:moveTo>
                      <a:pt x="0" y="48863"/>
                    </a:moveTo>
                    <a:cubicBezTo>
                      <a:pt x="0" y="48863"/>
                      <a:pt x="151162" y="104775"/>
                      <a:pt x="182118" y="135731"/>
                    </a:cubicBezTo>
                    <a:cubicBezTo>
                      <a:pt x="213074" y="166688"/>
                      <a:pt x="233363" y="322707"/>
                      <a:pt x="226219" y="338138"/>
                    </a:cubicBezTo>
                    <a:cubicBezTo>
                      <a:pt x="219075" y="353568"/>
                      <a:pt x="82105" y="722757"/>
                      <a:pt x="82105" y="722757"/>
                    </a:cubicBezTo>
                    <a:lnTo>
                      <a:pt x="298513" y="317659"/>
                    </a:lnTo>
                    <a:lnTo>
                      <a:pt x="242888" y="112014"/>
                    </a:lnTo>
                    <a:lnTo>
                      <a:pt x="149257" y="40577"/>
                    </a:lnTo>
                    <a:lnTo>
                      <a:pt x="24955" y="0"/>
                    </a:lnTo>
                    <a:lnTo>
                      <a:pt x="0" y="48863"/>
                    </a:lnTo>
                    <a:close/>
                  </a:path>
                </a:pathLst>
              </a:custGeom>
              <a:solidFill>
                <a:srgbClr val="FFE8C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67E15FD0-3446-40D8-84CA-3646C70E58B6}"/>
                </a:ext>
              </a:extLst>
            </p:cNvPr>
            <p:cNvSpPr/>
            <p:nvPr/>
          </p:nvSpPr>
          <p:spPr>
            <a:xfrm>
              <a:off x="5549195" y="3101334"/>
              <a:ext cx="62268" cy="66663"/>
            </a:xfrm>
            <a:custGeom>
              <a:avLst/>
              <a:gdLst>
                <a:gd name="connsiteX0" fmla="*/ 62268 w 62268"/>
                <a:gd name="connsiteY0" fmla="*/ 20770 h 66663"/>
                <a:gd name="connsiteX1" fmla="*/ 52552 w 62268"/>
                <a:gd name="connsiteY1" fmla="*/ 1053 h 66663"/>
                <a:gd name="connsiteX2" fmla="*/ 21215 w 62268"/>
                <a:gd name="connsiteY2" fmla="*/ 13436 h 66663"/>
                <a:gd name="connsiteX3" fmla="*/ 3022 w 62268"/>
                <a:gd name="connsiteY3" fmla="*/ 55822 h 66663"/>
                <a:gd name="connsiteX4" fmla="*/ 27597 w 62268"/>
                <a:gd name="connsiteY4" fmla="*/ 48488 h 66663"/>
                <a:gd name="connsiteX5" fmla="*/ 47885 w 62268"/>
                <a:gd name="connsiteY5" fmla="*/ 11436 h 66663"/>
                <a:gd name="connsiteX6" fmla="*/ 62268 w 62268"/>
                <a:gd name="connsiteY6" fmla="*/ 20770 h 66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268" h="66663">
                  <a:moveTo>
                    <a:pt x="62268" y="20770"/>
                  </a:moveTo>
                  <a:cubicBezTo>
                    <a:pt x="62268" y="20770"/>
                    <a:pt x="62554" y="5435"/>
                    <a:pt x="52552" y="1053"/>
                  </a:cubicBezTo>
                  <a:cubicBezTo>
                    <a:pt x="44647" y="-2471"/>
                    <a:pt x="26740" y="3149"/>
                    <a:pt x="21215" y="13436"/>
                  </a:cubicBezTo>
                  <a:cubicBezTo>
                    <a:pt x="14548" y="25723"/>
                    <a:pt x="23977" y="23151"/>
                    <a:pt x="3022" y="55822"/>
                  </a:cubicBezTo>
                  <a:cubicBezTo>
                    <a:pt x="-9932" y="76110"/>
                    <a:pt x="22644" y="64585"/>
                    <a:pt x="27597" y="48488"/>
                  </a:cubicBezTo>
                  <a:cubicBezTo>
                    <a:pt x="33026" y="30867"/>
                    <a:pt x="32740" y="12579"/>
                    <a:pt x="47885" y="11436"/>
                  </a:cubicBezTo>
                  <a:cubicBezTo>
                    <a:pt x="60458" y="10483"/>
                    <a:pt x="62268" y="20770"/>
                    <a:pt x="62268" y="20770"/>
                  </a:cubicBezTo>
                  <a:close/>
                </a:path>
              </a:pathLst>
            </a:custGeom>
            <a:solidFill>
              <a:srgbClr val="C894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AB999435-CF51-4275-A0A7-59ACD9004C83}"/>
                </a:ext>
              </a:extLst>
            </p:cNvPr>
            <p:cNvSpPr/>
            <p:nvPr/>
          </p:nvSpPr>
          <p:spPr>
            <a:xfrm>
              <a:off x="5515165" y="3733228"/>
              <a:ext cx="50292" cy="102393"/>
            </a:xfrm>
            <a:custGeom>
              <a:avLst/>
              <a:gdLst>
                <a:gd name="connsiteX0" fmla="*/ 0 w 50292"/>
                <a:gd name="connsiteY0" fmla="*/ 0 h 102393"/>
                <a:gd name="connsiteX1" fmla="*/ 25718 w 50292"/>
                <a:gd name="connsiteY1" fmla="*/ 26956 h 102393"/>
                <a:gd name="connsiteX2" fmla="*/ 16193 w 50292"/>
                <a:gd name="connsiteY2" fmla="*/ 66675 h 102393"/>
                <a:gd name="connsiteX3" fmla="*/ 50292 w 50292"/>
                <a:gd name="connsiteY3" fmla="*/ 102394 h 102393"/>
                <a:gd name="connsiteX4" fmla="*/ 0 w 50292"/>
                <a:gd name="connsiteY4" fmla="*/ 69818 h 102393"/>
                <a:gd name="connsiteX5" fmla="*/ 12954 w 50292"/>
                <a:gd name="connsiteY5" fmla="*/ 29337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292" h="102393">
                  <a:moveTo>
                    <a:pt x="0" y="0"/>
                  </a:moveTo>
                  <a:lnTo>
                    <a:pt x="25718" y="26956"/>
                  </a:lnTo>
                  <a:lnTo>
                    <a:pt x="16193" y="66675"/>
                  </a:lnTo>
                  <a:lnTo>
                    <a:pt x="50292" y="102394"/>
                  </a:lnTo>
                  <a:lnTo>
                    <a:pt x="0" y="69818"/>
                  </a:lnTo>
                  <a:lnTo>
                    <a:pt x="12954" y="29337"/>
                  </a:lnTo>
                  <a:close/>
                </a:path>
              </a:pathLst>
            </a:custGeom>
            <a:solidFill>
              <a:srgbClr val="CC9E4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2C9BA7D8-49B2-48E7-A385-D91C6577F28B}"/>
                </a:ext>
              </a:extLst>
            </p:cNvPr>
            <p:cNvSpPr/>
            <p:nvPr/>
          </p:nvSpPr>
          <p:spPr>
            <a:xfrm>
              <a:off x="5340000" y="3755231"/>
              <a:ext cx="61340" cy="25622"/>
            </a:xfrm>
            <a:custGeom>
              <a:avLst/>
              <a:gdLst>
                <a:gd name="connsiteX0" fmla="*/ 0 w 61340"/>
                <a:gd name="connsiteY0" fmla="*/ 0 h 25622"/>
                <a:gd name="connsiteX1" fmla="*/ 46482 w 61340"/>
                <a:gd name="connsiteY1" fmla="*/ 3619 h 25622"/>
                <a:gd name="connsiteX2" fmla="*/ 61341 w 61340"/>
                <a:gd name="connsiteY2" fmla="*/ 25622 h 25622"/>
                <a:gd name="connsiteX3" fmla="*/ 35147 w 61340"/>
                <a:gd name="connsiteY3" fmla="*/ 8954 h 25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40" h="25622">
                  <a:moveTo>
                    <a:pt x="0" y="0"/>
                  </a:moveTo>
                  <a:lnTo>
                    <a:pt x="46482" y="3619"/>
                  </a:lnTo>
                  <a:lnTo>
                    <a:pt x="61341" y="25622"/>
                  </a:lnTo>
                  <a:lnTo>
                    <a:pt x="35147" y="8954"/>
                  </a:lnTo>
                  <a:close/>
                </a:path>
              </a:pathLst>
            </a:custGeom>
            <a:solidFill>
              <a:srgbClr val="CC9E4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F0620B7-5867-4D3C-82D1-BF225FB21810}"/>
              </a:ext>
            </a:extLst>
          </p:cNvPr>
          <p:cNvSpPr txBox="1"/>
          <p:nvPr/>
        </p:nvSpPr>
        <p:spPr>
          <a:xfrm>
            <a:off x="1532358" y="1793714"/>
            <a:ext cx="483361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800" dirty="0">
                <a:solidFill>
                  <a:srgbClr val="F9A314"/>
                </a:solidFill>
                <a:latin typeface="Modern Love Grunge" panose="04070805081005020601" pitchFamily="82" charset="0"/>
              </a:rPr>
              <a:t>THANK  YOU</a:t>
            </a:r>
            <a:endParaRPr lang="th-TH" sz="8800" dirty="0">
              <a:solidFill>
                <a:srgbClr val="F9A314"/>
              </a:solidFill>
              <a:latin typeface="Modern Love Grunge" panose="04070805081005020601" pitchFamily="82" charset="0"/>
            </a:endParaRPr>
          </a:p>
        </p:txBody>
      </p:sp>
      <p:grpSp>
        <p:nvGrpSpPr>
          <p:cNvPr id="4" name="Graphic 3">
            <a:extLst>
              <a:ext uri="{FF2B5EF4-FFF2-40B4-BE49-F238E27FC236}">
                <a16:creationId xmlns:a16="http://schemas.microsoft.com/office/drawing/2014/main" id="{D9C720DF-16B2-44DE-A7F1-B1E8EAC49BC1}"/>
              </a:ext>
            </a:extLst>
          </p:cNvPr>
          <p:cNvGrpSpPr/>
          <p:nvPr/>
        </p:nvGrpSpPr>
        <p:grpSpPr>
          <a:xfrm>
            <a:off x="-267151" y="0"/>
            <a:ext cx="2183037" cy="6858000"/>
            <a:chOff x="5895975" y="2757487"/>
            <a:chExt cx="401192" cy="1346263"/>
          </a:xfrm>
        </p:grpSpPr>
        <p:grpSp>
          <p:nvGrpSpPr>
            <p:cNvPr id="5" name="Graphic 3">
              <a:extLst>
                <a:ext uri="{FF2B5EF4-FFF2-40B4-BE49-F238E27FC236}">
                  <a16:creationId xmlns:a16="http://schemas.microsoft.com/office/drawing/2014/main" id="{FE83048D-7A55-4DEF-8EC3-A148A5E0B571}"/>
                </a:ext>
              </a:extLst>
            </p:cNvPr>
            <p:cNvGrpSpPr/>
            <p:nvPr/>
          </p:nvGrpSpPr>
          <p:grpSpPr>
            <a:xfrm>
              <a:off x="5895975" y="2757487"/>
              <a:ext cx="401192" cy="1346263"/>
              <a:chOff x="5895975" y="2757487"/>
              <a:chExt cx="401192" cy="1346263"/>
            </a:xfrm>
          </p:grpSpPr>
          <p:grpSp>
            <p:nvGrpSpPr>
              <p:cNvPr id="7" name="Graphic 3">
                <a:extLst>
                  <a:ext uri="{FF2B5EF4-FFF2-40B4-BE49-F238E27FC236}">
                    <a16:creationId xmlns:a16="http://schemas.microsoft.com/office/drawing/2014/main" id="{7C16DD83-D2BF-44B6-B9E6-5EBC45E66588}"/>
                  </a:ext>
                </a:extLst>
              </p:cNvPr>
              <p:cNvGrpSpPr/>
              <p:nvPr/>
            </p:nvGrpSpPr>
            <p:grpSpPr>
              <a:xfrm>
                <a:off x="5982842" y="2806826"/>
                <a:ext cx="228980" cy="1223295"/>
                <a:chOff x="5982842" y="2806826"/>
                <a:chExt cx="228980" cy="1223295"/>
              </a:xfrm>
            </p:grpSpPr>
            <p:grpSp>
              <p:nvGrpSpPr>
                <p:cNvPr id="14" name="Graphic 3">
                  <a:extLst>
                    <a:ext uri="{FF2B5EF4-FFF2-40B4-BE49-F238E27FC236}">
                      <a16:creationId xmlns:a16="http://schemas.microsoft.com/office/drawing/2014/main" id="{BA6E8A93-5167-4F61-B222-C23E300E29FC}"/>
                    </a:ext>
                  </a:extLst>
                </p:cNvPr>
                <p:cNvGrpSpPr/>
                <p:nvPr/>
              </p:nvGrpSpPr>
              <p:grpSpPr>
                <a:xfrm>
                  <a:off x="5982842" y="2806826"/>
                  <a:ext cx="228980" cy="1223295"/>
                  <a:chOff x="5982842" y="2806826"/>
                  <a:chExt cx="228980" cy="1223295"/>
                </a:xfrm>
              </p:grpSpPr>
              <p:sp>
                <p:nvSpPr>
                  <p:cNvPr id="19" name="Freeform: Shape 18">
                    <a:extLst>
                      <a:ext uri="{FF2B5EF4-FFF2-40B4-BE49-F238E27FC236}">
                        <a16:creationId xmlns:a16="http://schemas.microsoft.com/office/drawing/2014/main" id="{AA158FA1-782E-4565-BDE6-BC55C91091E7}"/>
                      </a:ext>
                    </a:extLst>
                  </p:cNvPr>
                  <p:cNvSpPr/>
                  <p:nvPr/>
                </p:nvSpPr>
                <p:spPr>
                  <a:xfrm>
                    <a:off x="6000273" y="2950272"/>
                    <a:ext cx="211550" cy="1079849"/>
                  </a:xfrm>
                  <a:custGeom>
                    <a:avLst/>
                    <a:gdLst>
                      <a:gd name="connsiteX0" fmla="*/ 13811 w 211550"/>
                      <a:gd name="connsiteY0" fmla="*/ 185166 h 1079849"/>
                      <a:gd name="connsiteX1" fmla="*/ 0 w 211550"/>
                      <a:gd name="connsiteY1" fmla="*/ 1079849 h 1079849"/>
                      <a:gd name="connsiteX2" fmla="*/ 55626 w 211550"/>
                      <a:gd name="connsiteY2" fmla="*/ 1079849 h 1079849"/>
                      <a:gd name="connsiteX3" fmla="*/ 75819 w 211550"/>
                      <a:gd name="connsiteY3" fmla="*/ 1079849 h 1079849"/>
                      <a:gd name="connsiteX4" fmla="*/ 211550 w 211550"/>
                      <a:gd name="connsiteY4" fmla="*/ 1079849 h 1079849"/>
                      <a:gd name="connsiteX5" fmla="*/ 179737 w 211550"/>
                      <a:gd name="connsiteY5" fmla="*/ 185166 h 1079849"/>
                      <a:gd name="connsiteX6" fmla="*/ 166116 w 211550"/>
                      <a:gd name="connsiteY6" fmla="*/ 32766 h 1079849"/>
                      <a:gd name="connsiteX7" fmla="*/ 98203 w 211550"/>
                      <a:gd name="connsiteY7" fmla="*/ 0 h 1079849"/>
                      <a:gd name="connsiteX8" fmla="*/ 31623 w 211550"/>
                      <a:gd name="connsiteY8" fmla="*/ 34576 h 1079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1550" h="1079849">
                        <a:moveTo>
                          <a:pt x="13811" y="185166"/>
                        </a:moveTo>
                        <a:lnTo>
                          <a:pt x="0" y="1079849"/>
                        </a:lnTo>
                        <a:lnTo>
                          <a:pt x="55626" y="1079849"/>
                        </a:lnTo>
                        <a:lnTo>
                          <a:pt x="75819" y="1079849"/>
                        </a:lnTo>
                        <a:lnTo>
                          <a:pt x="211550" y="1079849"/>
                        </a:lnTo>
                        <a:lnTo>
                          <a:pt x="179737" y="185166"/>
                        </a:lnTo>
                        <a:lnTo>
                          <a:pt x="166116" y="32766"/>
                        </a:lnTo>
                        <a:lnTo>
                          <a:pt x="98203" y="0"/>
                        </a:lnTo>
                        <a:lnTo>
                          <a:pt x="31623" y="34576"/>
                        </a:lnTo>
                        <a:close/>
                      </a:path>
                    </a:pathLst>
                  </a:custGeom>
                  <a:solidFill>
                    <a:srgbClr val="FFE6D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7224E903-7D84-4FCD-8FDA-E6E989ED637C}"/>
                      </a:ext>
                    </a:extLst>
                  </p:cNvPr>
                  <p:cNvSpPr/>
                  <p:nvPr/>
                </p:nvSpPr>
                <p:spPr>
                  <a:xfrm>
                    <a:off x="6046184" y="2957321"/>
                    <a:ext cx="165544" cy="1072800"/>
                  </a:xfrm>
                  <a:custGeom>
                    <a:avLst/>
                    <a:gdLst>
                      <a:gd name="connsiteX0" fmla="*/ 0 w 165544"/>
                      <a:gd name="connsiteY0" fmla="*/ 1072801 h 1072800"/>
                      <a:gd name="connsiteX1" fmla="*/ 59817 w 165544"/>
                      <a:gd name="connsiteY1" fmla="*/ 511683 h 1072800"/>
                      <a:gd name="connsiteX2" fmla="*/ 32480 w 165544"/>
                      <a:gd name="connsiteY2" fmla="*/ 0 h 1072800"/>
                      <a:gd name="connsiteX3" fmla="*/ 128588 w 165544"/>
                      <a:gd name="connsiteY3" fmla="*/ 24765 h 1072800"/>
                      <a:gd name="connsiteX4" fmla="*/ 165545 w 165544"/>
                      <a:gd name="connsiteY4" fmla="*/ 1072801 h 1072800"/>
                      <a:gd name="connsiteX5" fmla="*/ 0 w 165544"/>
                      <a:gd name="connsiteY5" fmla="*/ 1072801 h 1072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65544" h="1072800">
                        <a:moveTo>
                          <a:pt x="0" y="1072801"/>
                        </a:moveTo>
                        <a:cubicBezTo>
                          <a:pt x="0" y="1072801"/>
                          <a:pt x="53054" y="726377"/>
                          <a:pt x="59817" y="511683"/>
                        </a:cubicBezTo>
                        <a:cubicBezTo>
                          <a:pt x="66580" y="296990"/>
                          <a:pt x="32480" y="0"/>
                          <a:pt x="32480" y="0"/>
                        </a:cubicBezTo>
                        <a:lnTo>
                          <a:pt x="128588" y="24765"/>
                        </a:lnTo>
                        <a:lnTo>
                          <a:pt x="165545" y="1072801"/>
                        </a:lnTo>
                        <a:lnTo>
                          <a:pt x="0" y="1072801"/>
                        </a:lnTo>
                        <a:close/>
                      </a:path>
                    </a:pathLst>
                  </a:custGeom>
                  <a:solidFill>
                    <a:srgbClr val="F4D7C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CFD8D10E-01F3-481F-A83F-4137D57F46F5}"/>
                      </a:ext>
                    </a:extLst>
                  </p:cNvPr>
                  <p:cNvSpPr/>
                  <p:nvPr/>
                </p:nvSpPr>
                <p:spPr>
                  <a:xfrm>
                    <a:off x="6013989" y="2865119"/>
                    <a:ext cx="166020" cy="270510"/>
                  </a:xfrm>
                  <a:custGeom>
                    <a:avLst/>
                    <a:gdLst>
                      <a:gd name="connsiteX0" fmla="*/ 166021 w 166020"/>
                      <a:gd name="connsiteY0" fmla="*/ 268796 h 270510"/>
                      <a:gd name="connsiteX1" fmla="*/ 166021 w 166020"/>
                      <a:gd name="connsiteY1" fmla="*/ 268796 h 270510"/>
                      <a:gd name="connsiteX2" fmla="*/ 165735 w 166020"/>
                      <a:gd name="connsiteY2" fmla="*/ 257747 h 270510"/>
                      <a:gd name="connsiteX3" fmla="*/ 162687 w 166020"/>
                      <a:gd name="connsiteY3" fmla="*/ 159068 h 270510"/>
                      <a:gd name="connsiteX4" fmla="*/ 162687 w 166020"/>
                      <a:gd name="connsiteY4" fmla="*/ 158686 h 270510"/>
                      <a:gd name="connsiteX5" fmla="*/ 162687 w 166020"/>
                      <a:gd name="connsiteY5" fmla="*/ 158686 h 270510"/>
                      <a:gd name="connsiteX6" fmla="*/ 162020 w 166020"/>
                      <a:gd name="connsiteY6" fmla="*/ 139541 h 270510"/>
                      <a:gd name="connsiteX7" fmla="*/ 150876 w 166020"/>
                      <a:gd name="connsiteY7" fmla="*/ 50673 h 270510"/>
                      <a:gd name="connsiteX8" fmla="*/ 147923 w 166020"/>
                      <a:gd name="connsiteY8" fmla="*/ 42005 h 270510"/>
                      <a:gd name="connsiteX9" fmla="*/ 83058 w 166020"/>
                      <a:gd name="connsiteY9" fmla="*/ 0 h 270510"/>
                      <a:gd name="connsiteX10" fmla="*/ 18193 w 166020"/>
                      <a:gd name="connsiteY10" fmla="*/ 42005 h 270510"/>
                      <a:gd name="connsiteX11" fmla="*/ 15240 w 166020"/>
                      <a:gd name="connsiteY11" fmla="*/ 50673 h 270510"/>
                      <a:gd name="connsiteX12" fmla="*/ 4096 w 166020"/>
                      <a:gd name="connsiteY12" fmla="*/ 139541 h 270510"/>
                      <a:gd name="connsiteX13" fmla="*/ 2095 w 166020"/>
                      <a:gd name="connsiteY13" fmla="*/ 198596 h 270510"/>
                      <a:gd name="connsiteX14" fmla="*/ 2095 w 166020"/>
                      <a:gd name="connsiteY14" fmla="*/ 198596 h 270510"/>
                      <a:gd name="connsiteX15" fmla="*/ 2095 w 166020"/>
                      <a:gd name="connsiteY15" fmla="*/ 198882 h 270510"/>
                      <a:gd name="connsiteX16" fmla="*/ 0 w 166020"/>
                      <a:gd name="connsiteY16" fmla="*/ 268415 h 270510"/>
                      <a:gd name="connsiteX17" fmla="*/ 0 w 166020"/>
                      <a:gd name="connsiteY17" fmla="*/ 268891 h 270510"/>
                      <a:gd name="connsiteX18" fmla="*/ 0 w 166020"/>
                      <a:gd name="connsiteY18" fmla="*/ 268891 h 270510"/>
                      <a:gd name="connsiteX19" fmla="*/ 0 w 166020"/>
                      <a:gd name="connsiteY19" fmla="*/ 270415 h 270510"/>
                      <a:gd name="connsiteX20" fmla="*/ 381 w 166020"/>
                      <a:gd name="connsiteY20" fmla="*/ 268224 h 270510"/>
                      <a:gd name="connsiteX21" fmla="*/ 10192 w 166020"/>
                      <a:gd name="connsiteY21" fmla="*/ 235553 h 270510"/>
                      <a:gd name="connsiteX22" fmla="*/ 19431 w 166020"/>
                      <a:gd name="connsiteY22" fmla="*/ 170402 h 270510"/>
                      <a:gd name="connsiteX23" fmla="*/ 20669 w 166020"/>
                      <a:gd name="connsiteY23" fmla="*/ 164211 h 270510"/>
                      <a:gd name="connsiteX24" fmla="*/ 30385 w 166020"/>
                      <a:gd name="connsiteY24" fmla="*/ 235553 h 270510"/>
                      <a:gd name="connsiteX25" fmla="*/ 40576 w 166020"/>
                      <a:gd name="connsiteY25" fmla="*/ 268891 h 270510"/>
                      <a:gd name="connsiteX26" fmla="*/ 40767 w 166020"/>
                      <a:gd name="connsiteY26" fmla="*/ 268700 h 270510"/>
                      <a:gd name="connsiteX27" fmla="*/ 40767 w 166020"/>
                      <a:gd name="connsiteY27" fmla="*/ 268796 h 270510"/>
                      <a:gd name="connsiteX28" fmla="*/ 40767 w 166020"/>
                      <a:gd name="connsiteY28" fmla="*/ 268700 h 270510"/>
                      <a:gd name="connsiteX29" fmla="*/ 50768 w 166020"/>
                      <a:gd name="connsiteY29" fmla="*/ 235649 h 270510"/>
                      <a:gd name="connsiteX30" fmla="*/ 60103 w 166020"/>
                      <a:gd name="connsiteY30" fmla="*/ 168593 h 270510"/>
                      <a:gd name="connsiteX31" fmla="*/ 61627 w 166020"/>
                      <a:gd name="connsiteY31" fmla="*/ 160592 h 270510"/>
                      <a:gd name="connsiteX32" fmla="*/ 62865 w 166020"/>
                      <a:gd name="connsiteY32" fmla="*/ 167069 h 270510"/>
                      <a:gd name="connsiteX33" fmla="*/ 71437 w 166020"/>
                      <a:gd name="connsiteY33" fmla="*/ 233362 h 270510"/>
                      <a:gd name="connsiteX34" fmla="*/ 82772 w 166020"/>
                      <a:gd name="connsiteY34" fmla="*/ 268986 h 270510"/>
                      <a:gd name="connsiteX35" fmla="*/ 82868 w 166020"/>
                      <a:gd name="connsiteY35" fmla="*/ 268891 h 270510"/>
                      <a:gd name="connsiteX36" fmla="*/ 82963 w 166020"/>
                      <a:gd name="connsiteY36" fmla="*/ 268986 h 270510"/>
                      <a:gd name="connsiteX37" fmla="*/ 83058 w 166020"/>
                      <a:gd name="connsiteY37" fmla="*/ 268700 h 270510"/>
                      <a:gd name="connsiteX38" fmla="*/ 93059 w 166020"/>
                      <a:gd name="connsiteY38" fmla="*/ 235649 h 270510"/>
                      <a:gd name="connsiteX39" fmla="*/ 102298 w 166020"/>
                      <a:gd name="connsiteY39" fmla="*/ 169640 h 270510"/>
                      <a:gd name="connsiteX40" fmla="*/ 104108 w 166020"/>
                      <a:gd name="connsiteY40" fmla="*/ 160592 h 270510"/>
                      <a:gd name="connsiteX41" fmla="*/ 105727 w 166020"/>
                      <a:gd name="connsiteY41" fmla="*/ 168878 h 270510"/>
                      <a:gd name="connsiteX42" fmla="*/ 114205 w 166020"/>
                      <a:gd name="connsiteY42" fmla="*/ 233362 h 270510"/>
                      <a:gd name="connsiteX43" fmla="*/ 124968 w 166020"/>
                      <a:gd name="connsiteY43" fmla="*/ 268034 h 270510"/>
                      <a:gd name="connsiteX44" fmla="*/ 125159 w 166020"/>
                      <a:gd name="connsiteY44" fmla="*/ 268796 h 270510"/>
                      <a:gd name="connsiteX45" fmla="*/ 125254 w 166020"/>
                      <a:gd name="connsiteY45" fmla="*/ 268415 h 270510"/>
                      <a:gd name="connsiteX46" fmla="*/ 125539 w 166020"/>
                      <a:gd name="connsiteY46" fmla="*/ 268986 h 270510"/>
                      <a:gd name="connsiteX47" fmla="*/ 135731 w 166020"/>
                      <a:gd name="connsiteY47" fmla="*/ 235649 h 270510"/>
                      <a:gd name="connsiteX48" fmla="*/ 145447 w 166020"/>
                      <a:gd name="connsiteY48" fmla="*/ 165068 h 270510"/>
                      <a:gd name="connsiteX49" fmla="*/ 146209 w 166020"/>
                      <a:gd name="connsiteY49" fmla="*/ 169069 h 270510"/>
                      <a:gd name="connsiteX50" fmla="*/ 154591 w 166020"/>
                      <a:gd name="connsiteY50" fmla="*/ 233362 h 270510"/>
                      <a:gd name="connsiteX51" fmla="*/ 165449 w 166020"/>
                      <a:gd name="connsiteY51" fmla="*/ 268224 h 270510"/>
                      <a:gd name="connsiteX52" fmla="*/ 165925 w 166020"/>
                      <a:gd name="connsiteY52" fmla="*/ 270510 h 270510"/>
                      <a:gd name="connsiteX53" fmla="*/ 166021 w 166020"/>
                      <a:gd name="connsiteY53" fmla="*/ 268796 h 270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66020" h="270510">
                        <a:moveTo>
                          <a:pt x="166021" y="268796"/>
                        </a:moveTo>
                        <a:cubicBezTo>
                          <a:pt x="166021" y="268796"/>
                          <a:pt x="166021" y="268796"/>
                          <a:pt x="166021" y="268796"/>
                        </a:cubicBezTo>
                        <a:lnTo>
                          <a:pt x="165735" y="257747"/>
                        </a:lnTo>
                        <a:cubicBezTo>
                          <a:pt x="165259" y="239458"/>
                          <a:pt x="164116" y="202882"/>
                          <a:pt x="162687" y="159068"/>
                        </a:cubicBezTo>
                        <a:lnTo>
                          <a:pt x="162687" y="158686"/>
                        </a:lnTo>
                        <a:lnTo>
                          <a:pt x="162687" y="158686"/>
                        </a:lnTo>
                        <a:cubicBezTo>
                          <a:pt x="162497" y="152400"/>
                          <a:pt x="162211" y="146114"/>
                          <a:pt x="162020" y="139541"/>
                        </a:cubicBezTo>
                        <a:cubicBezTo>
                          <a:pt x="160306" y="90583"/>
                          <a:pt x="154496" y="63246"/>
                          <a:pt x="150876" y="50673"/>
                        </a:cubicBezTo>
                        <a:cubicBezTo>
                          <a:pt x="149161" y="44672"/>
                          <a:pt x="147923" y="42005"/>
                          <a:pt x="147923" y="42005"/>
                        </a:cubicBezTo>
                        <a:lnTo>
                          <a:pt x="83058" y="0"/>
                        </a:lnTo>
                        <a:lnTo>
                          <a:pt x="18193" y="42005"/>
                        </a:lnTo>
                        <a:cubicBezTo>
                          <a:pt x="18193" y="42005"/>
                          <a:pt x="16954" y="44672"/>
                          <a:pt x="15240" y="50673"/>
                        </a:cubicBezTo>
                        <a:cubicBezTo>
                          <a:pt x="11620" y="63246"/>
                          <a:pt x="5810" y="90583"/>
                          <a:pt x="4096" y="139541"/>
                        </a:cubicBezTo>
                        <a:cubicBezTo>
                          <a:pt x="3334" y="160877"/>
                          <a:pt x="2667" y="180880"/>
                          <a:pt x="2095" y="198596"/>
                        </a:cubicBezTo>
                        <a:lnTo>
                          <a:pt x="2095" y="198596"/>
                        </a:lnTo>
                        <a:lnTo>
                          <a:pt x="2095" y="198882"/>
                        </a:lnTo>
                        <a:cubicBezTo>
                          <a:pt x="952" y="235172"/>
                          <a:pt x="190" y="261461"/>
                          <a:pt x="0" y="268415"/>
                        </a:cubicBezTo>
                        <a:lnTo>
                          <a:pt x="0" y="268891"/>
                        </a:lnTo>
                        <a:lnTo>
                          <a:pt x="0" y="268891"/>
                        </a:lnTo>
                        <a:cubicBezTo>
                          <a:pt x="0" y="269748"/>
                          <a:pt x="0" y="270415"/>
                          <a:pt x="0" y="270415"/>
                        </a:cubicBezTo>
                        <a:lnTo>
                          <a:pt x="381" y="268224"/>
                        </a:lnTo>
                        <a:cubicBezTo>
                          <a:pt x="1524" y="266129"/>
                          <a:pt x="4858" y="258413"/>
                          <a:pt x="10192" y="235553"/>
                        </a:cubicBezTo>
                        <a:cubicBezTo>
                          <a:pt x="14764" y="216122"/>
                          <a:pt x="17907" y="186595"/>
                          <a:pt x="19431" y="170402"/>
                        </a:cubicBezTo>
                        <a:lnTo>
                          <a:pt x="20669" y="164211"/>
                        </a:lnTo>
                        <a:cubicBezTo>
                          <a:pt x="21812" y="177736"/>
                          <a:pt x="25241" y="213170"/>
                          <a:pt x="30385" y="235553"/>
                        </a:cubicBezTo>
                        <a:cubicBezTo>
                          <a:pt x="36957" y="263652"/>
                          <a:pt x="40576" y="268891"/>
                          <a:pt x="40576" y="268891"/>
                        </a:cubicBezTo>
                        <a:cubicBezTo>
                          <a:pt x="40576" y="268891"/>
                          <a:pt x="40672" y="268796"/>
                          <a:pt x="40767" y="268700"/>
                        </a:cubicBezTo>
                        <a:lnTo>
                          <a:pt x="40767" y="268796"/>
                        </a:lnTo>
                        <a:lnTo>
                          <a:pt x="40767" y="268700"/>
                        </a:lnTo>
                        <a:cubicBezTo>
                          <a:pt x="41529" y="267272"/>
                          <a:pt x="45053" y="260223"/>
                          <a:pt x="50768" y="235649"/>
                        </a:cubicBezTo>
                        <a:cubicBezTo>
                          <a:pt x="55531" y="215360"/>
                          <a:pt x="58769" y="184309"/>
                          <a:pt x="60103" y="168593"/>
                        </a:cubicBezTo>
                        <a:lnTo>
                          <a:pt x="61627" y="160592"/>
                        </a:lnTo>
                        <a:lnTo>
                          <a:pt x="62865" y="167069"/>
                        </a:lnTo>
                        <a:cubicBezTo>
                          <a:pt x="63913" y="181737"/>
                          <a:pt x="66580" y="212503"/>
                          <a:pt x="71437" y="233362"/>
                        </a:cubicBezTo>
                        <a:cubicBezTo>
                          <a:pt x="78010" y="261461"/>
                          <a:pt x="82772" y="268986"/>
                          <a:pt x="82772" y="268986"/>
                        </a:cubicBezTo>
                        <a:lnTo>
                          <a:pt x="82868" y="268891"/>
                        </a:lnTo>
                        <a:lnTo>
                          <a:pt x="82963" y="268986"/>
                        </a:lnTo>
                        <a:lnTo>
                          <a:pt x="83058" y="268700"/>
                        </a:lnTo>
                        <a:cubicBezTo>
                          <a:pt x="83820" y="267272"/>
                          <a:pt x="87344" y="260128"/>
                          <a:pt x="93059" y="235649"/>
                        </a:cubicBezTo>
                        <a:cubicBezTo>
                          <a:pt x="97726" y="215836"/>
                          <a:pt x="100870" y="185642"/>
                          <a:pt x="102298" y="169640"/>
                        </a:cubicBezTo>
                        <a:lnTo>
                          <a:pt x="104108" y="160592"/>
                        </a:lnTo>
                        <a:lnTo>
                          <a:pt x="105727" y="168878"/>
                        </a:lnTo>
                        <a:cubicBezTo>
                          <a:pt x="106871" y="184118"/>
                          <a:pt x="109537" y="213360"/>
                          <a:pt x="114205" y="233362"/>
                        </a:cubicBezTo>
                        <a:cubicBezTo>
                          <a:pt x="119539" y="256032"/>
                          <a:pt x="123635" y="265367"/>
                          <a:pt x="124968" y="268034"/>
                        </a:cubicBezTo>
                        <a:lnTo>
                          <a:pt x="125159" y="268796"/>
                        </a:lnTo>
                        <a:lnTo>
                          <a:pt x="125254" y="268415"/>
                        </a:lnTo>
                        <a:cubicBezTo>
                          <a:pt x="125444" y="268796"/>
                          <a:pt x="125539" y="268986"/>
                          <a:pt x="125539" y="268986"/>
                        </a:cubicBezTo>
                        <a:cubicBezTo>
                          <a:pt x="125539" y="268986"/>
                          <a:pt x="129159" y="263747"/>
                          <a:pt x="135731" y="235649"/>
                        </a:cubicBezTo>
                        <a:cubicBezTo>
                          <a:pt x="140875" y="213646"/>
                          <a:pt x="144209" y="179070"/>
                          <a:pt x="145447" y="165068"/>
                        </a:cubicBezTo>
                        <a:lnTo>
                          <a:pt x="146209" y="169069"/>
                        </a:lnTo>
                        <a:cubicBezTo>
                          <a:pt x="147352" y="184404"/>
                          <a:pt x="150019" y="213455"/>
                          <a:pt x="154591" y="233362"/>
                        </a:cubicBezTo>
                        <a:cubicBezTo>
                          <a:pt x="160020" y="256413"/>
                          <a:pt x="164116" y="265652"/>
                          <a:pt x="165449" y="268224"/>
                        </a:cubicBezTo>
                        <a:lnTo>
                          <a:pt x="165925" y="270510"/>
                        </a:lnTo>
                        <a:cubicBezTo>
                          <a:pt x="166021" y="270320"/>
                          <a:pt x="166021" y="269653"/>
                          <a:pt x="166021" y="268796"/>
                        </a:cubicBezTo>
                        <a:close/>
                      </a:path>
                    </a:pathLst>
                  </a:custGeom>
                  <a:solidFill>
                    <a:schemeClr val="tx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" name="Freeform: Shape 21">
                    <a:extLst>
                      <a:ext uri="{FF2B5EF4-FFF2-40B4-BE49-F238E27FC236}">
                        <a16:creationId xmlns:a16="http://schemas.microsoft.com/office/drawing/2014/main" id="{F03806C2-B1F0-44EB-8D76-0A305CE5A50C}"/>
                      </a:ext>
                    </a:extLst>
                  </p:cNvPr>
                  <p:cNvSpPr/>
                  <p:nvPr/>
                </p:nvSpPr>
                <p:spPr>
                  <a:xfrm>
                    <a:off x="6016561" y="2825400"/>
                    <a:ext cx="161163" cy="273938"/>
                  </a:xfrm>
                  <a:custGeom>
                    <a:avLst/>
                    <a:gdLst>
                      <a:gd name="connsiteX0" fmla="*/ 161163 w 161163"/>
                      <a:gd name="connsiteY0" fmla="*/ 271843 h 273938"/>
                      <a:gd name="connsiteX1" fmla="*/ 161163 w 161163"/>
                      <a:gd name="connsiteY1" fmla="*/ 271843 h 273938"/>
                      <a:gd name="connsiteX2" fmla="*/ 160877 w 161163"/>
                      <a:gd name="connsiteY2" fmla="*/ 258509 h 273938"/>
                      <a:gd name="connsiteX3" fmla="*/ 157925 w 161163"/>
                      <a:gd name="connsiteY3" fmla="*/ 140303 h 273938"/>
                      <a:gd name="connsiteX4" fmla="*/ 157925 w 161163"/>
                      <a:gd name="connsiteY4" fmla="*/ 139827 h 273938"/>
                      <a:gd name="connsiteX5" fmla="*/ 157925 w 161163"/>
                      <a:gd name="connsiteY5" fmla="*/ 139827 h 273938"/>
                      <a:gd name="connsiteX6" fmla="*/ 157258 w 161163"/>
                      <a:gd name="connsiteY6" fmla="*/ 116872 h 273938"/>
                      <a:gd name="connsiteX7" fmla="*/ 146399 w 161163"/>
                      <a:gd name="connsiteY7" fmla="*/ 10382 h 273938"/>
                      <a:gd name="connsiteX8" fmla="*/ 143542 w 161163"/>
                      <a:gd name="connsiteY8" fmla="*/ 0 h 273938"/>
                      <a:gd name="connsiteX9" fmla="*/ 85249 w 161163"/>
                      <a:gd name="connsiteY9" fmla="*/ 46672 h 273938"/>
                      <a:gd name="connsiteX10" fmla="*/ 17526 w 161163"/>
                      <a:gd name="connsiteY10" fmla="*/ 0 h 273938"/>
                      <a:gd name="connsiteX11" fmla="*/ 14669 w 161163"/>
                      <a:gd name="connsiteY11" fmla="*/ 10382 h 273938"/>
                      <a:gd name="connsiteX12" fmla="*/ 3905 w 161163"/>
                      <a:gd name="connsiteY12" fmla="*/ 116872 h 273938"/>
                      <a:gd name="connsiteX13" fmla="*/ 2000 w 161163"/>
                      <a:gd name="connsiteY13" fmla="*/ 187643 h 273938"/>
                      <a:gd name="connsiteX14" fmla="*/ 2000 w 161163"/>
                      <a:gd name="connsiteY14" fmla="*/ 187643 h 273938"/>
                      <a:gd name="connsiteX15" fmla="*/ 2000 w 161163"/>
                      <a:gd name="connsiteY15" fmla="*/ 188024 h 273938"/>
                      <a:gd name="connsiteX16" fmla="*/ 0 w 161163"/>
                      <a:gd name="connsiteY16" fmla="*/ 271367 h 273938"/>
                      <a:gd name="connsiteX17" fmla="*/ 0 w 161163"/>
                      <a:gd name="connsiteY17" fmla="*/ 271843 h 273938"/>
                      <a:gd name="connsiteX18" fmla="*/ 0 w 161163"/>
                      <a:gd name="connsiteY18" fmla="*/ 271843 h 273938"/>
                      <a:gd name="connsiteX19" fmla="*/ 0 w 161163"/>
                      <a:gd name="connsiteY19" fmla="*/ 273653 h 273938"/>
                      <a:gd name="connsiteX20" fmla="*/ 381 w 161163"/>
                      <a:gd name="connsiteY20" fmla="*/ 271082 h 273938"/>
                      <a:gd name="connsiteX21" fmla="*/ 9906 w 161163"/>
                      <a:gd name="connsiteY21" fmla="*/ 231934 h 273938"/>
                      <a:gd name="connsiteX22" fmla="*/ 18860 w 161163"/>
                      <a:gd name="connsiteY22" fmla="*/ 153924 h 273938"/>
                      <a:gd name="connsiteX23" fmla="*/ 20003 w 161163"/>
                      <a:gd name="connsiteY23" fmla="*/ 146495 h 273938"/>
                      <a:gd name="connsiteX24" fmla="*/ 29528 w 161163"/>
                      <a:gd name="connsiteY24" fmla="*/ 232029 h 273938"/>
                      <a:gd name="connsiteX25" fmla="*/ 39433 w 161163"/>
                      <a:gd name="connsiteY25" fmla="*/ 271939 h 273938"/>
                      <a:gd name="connsiteX26" fmla="*/ 39529 w 161163"/>
                      <a:gd name="connsiteY26" fmla="*/ 271653 h 273938"/>
                      <a:gd name="connsiteX27" fmla="*/ 39529 w 161163"/>
                      <a:gd name="connsiteY27" fmla="*/ 271748 h 273938"/>
                      <a:gd name="connsiteX28" fmla="*/ 39529 w 161163"/>
                      <a:gd name="connsiteY28" fmla="*/ 271653 h 273938"/>
                      <a:gd name="connsiteX29" fmla="*/ 49244 w 161163"/>
                      <a:gd name="connsiteY29" fmla="*/ 232124 h 273938"/>
                      <a:gd name="connsiteX30" fmla="*/ 58388 w 161163"/>
                      <a:gd name="connsiteY30" fmla="*/ 151733 h 273938"/>
                      <a:gd name="connsiteX31" fmla="*/ 59912 w 161163"/>
                      <a:gd name="connsiteY31" fmla="*/ 142208 h 273938"/>
                      <a:gd name="connsiteX32" fmla="*/ 61151 w 161163"/>
                      <a:gd name="connsiteY32" fmla="*/ 149924 h 273938"/>
                      <a:gd name="connsiteX33" fmla="*/ 69437 w 161163"/>
                      <a:gd name="connsiteY33" fmla="*/ 229362 h 273938"/>
                      <a:gd name="connsiteX34" fmla="*/ 80391 w 161163"/>
                      <a:gd name="connsiteY34" fmla="*/ 272034 h 273938"/>
                      <a:gd name="connsiteX35" fmla="*/ 80486 w 161163"/>
                      <a:gd name="connsiteY35" fmla="*/ 271939 h 273938"/>
                      <a:gd name="connsiteX36" fmla="*/ 80582 w 161163"/>
                      <a:gd name="connsiteY36" fmla="*/ 272034 h 273938"/>
                      <a:gd name="connsiteX37" fmla="*/ 80677 w 161163"/>
                      <a:gd name="connsiteY37" fmla="*/ 271653 h 273938"/>
                      <a:gd name="connsiteX38" fmla="*/ 90392 w 161163"/>
                      <a:gd name="connsiteY38" fmla="*/ 232124 h 273938"/>
                      <a:gd name="connsiteX39" fmla="*/ 99441 w 161163"/>
                      <a:gd name="connsiteY39" fmla="*/ 153067 h 273938"/>
                      <a:gd name="connsiteX40" fmla="*/ 101156 w 161163"/>
                      <a:gd name="connsiteY40" fmla="*/ 142208 h 273938"/>
                      <a:gd name="connsiteX41" fmla="*/ 102680 w 161163"/>
                      <a:gd name="connsiteY41" fmla="*/ 152114 h 273938"/>
                      <a:gd name="connsiteX42" fmla="*/ 110871 w 161163"/>
                      <a:gd name="connsiteY42" fmla="*/ 229362 h 273938"/>
                      <a:gd name="connsiteX43" fmla="*/ 121349 w 161163"/>
                      <a:gd name="connsiteY43" fmla="*/ 270986 h 273938"/>
                      <a:gd name="connsiteX44" fmla="*/ 121444 w 161163"/>
                      <a:gd name="connsiteY44" fmla="*/ 271843 h 273938"/>
                      <a:gd name="connsiteX45" fmla="*/ 121539 w 161163"/>
                      <a:gd name="connsiteY45" fmla="*/ 271463 h 273938"/>
                      <a:gd name="connsiteX46" fmla="*/ 121825 w 161163"/>
                      <a:gd name="connsiteY46" fmla="*/ 272129 h 273938"/>
                      <a:gd name="connsiteX47" fmla="*/ 131731 w 161163"/>
                      <a:gd name="connsiteY47" fmla="*/ 232220 h 273938"/>
                      <a:gd name="connsiteX48" fmla="*/ 141161 w 161163"/>
                      <a:gd name="connsiteY48" fmla="*/ 147637 h 273938"/>
                      <a:gd name="connsiteX49" fmla="*/ 141923 w 161163"/>
                      <a:gd name="connsiteY49" fmla="*/ 152495 h 273938"/>
                      <a:gd name="connsiteX50" fmla="*/ 150114 w 161163"/>
                      <a:gd name="connsiteY50" fmla="*/ 229553 h 273938"/>
                      <a:gd name="connsiteX51" fmla="*/ 160687 w 161163"/>
                      <a:gd name="connsiteY51" fmla="*/ 271272 h 273938"/>
                      <a:gd name="connsiteX52" fmla="*/ 161068 w 161163"/>
                      <a:gd name="connsiteY52" fmla="*/ 273939 h 273938"/>
                      <a:gd name="connsiteX53" fmla="*/ 161163 w 161163"/>
                      <a:gd name="connsiteY53" fmla="*/ 271843 h 2739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61163" h="273938">
                        <a:moveTo>
                          <a:pt x="161163" y="271843"/>
                        </a:moveTo>
                        <a:cubicBezTo>
                          <a:pt x="161163" y="271843"/>
                          <a:pt x="161163" y="271939"/>
                          <a:pt x="161163" y="271843"/>
                        </a:cubicBezTo>
                        <a:lnTo>
                          <a:pt x="160877" y="258509"/>
                        </a:lnTo>
                        <a:cubicBezTo>
                          <a:pt x="160401" y="236601"/>
                          <a:pt x="159353" y="192786"/>
                          <a:pt x="157925" y="140303"/>
                        </a:cubicBezTo>
                        <a:lnTo>
                          <a:pt x="157925" y="139827"/>
                        </a:lnTo>
                        <a:lnTo>
                          <a:pt x="157925" y="139827"/>
                        </a:lnTo>
                        <a:cubicBezTo>
                          <a:pt x="157734" y="132302"/>
                          <a:pt x="157544" y="124682"/>
                          <a:pt x="157258" y="116872"/>
                        </a:cubicBezTo>
                        <a:cubicBezTo>
                          <a:pt x="155543" y="58198"/>
                          <a:pt x="149924" y="25432"/>
                          <a:pt x="146399" y="10382"/>
                        </a:cubicBezTo>
                        <a:cubicBezTo>
                          <a:pt x="144780" y="3143"/>
                          <a:pt x="143542" y="0"/>
                          <a:pt x="143542" y="0"/>
                        </a:cubicBezTo>
                        <a:lnTo>
                          <a:pt x="85249" y="46672"/>
                        </a:lnTo>
                        <a:lnTo>
                          <a:pt x="17526" y="0"/>
                        </a:lnTo>
                        <a:cubicBezTo>
                          <a:pt x="17526" y="0"/>
                          <a:pt x="16383" y="3143"/>
                          <a:pt x="14669" y="10382"/>
                        </a:cubicBezTo>
                        <a:cubicBezTo>
                          <a:pt x="11144" y="25432"/>
                          <a:pt x="5524" y="58198"/>
                          <a:pt x="3905" y="116872"/>
                        </a:cubicBezTo>
                        <a:cubicBezTo>
                          <a:pt x="3143" y="142399"/>
                          <a:pt x="2572" y="166402"/>
                          <a:pt x="2000" y="187643"/>
                        </a:cubicBezTo>
                        <a:lnTo>
                          <a:pt x="2000" y="187643"/>
                        </a:lnTo>
                        <a:lnTo>
                          <a:pt x="2000" y="188024"/>
                        </a:lnTo>
                        <a:cubicBezTo>
                          <a:pt x="857" y="231458"/>
                          <a:pt x="191" y="263081"/>
                          <a:pt x="0" y="271367"/>
                        </a:cubicBezTo>
                        <a:lnTo>
                          <a:pt x="0" y="271843"/>
                        </a:lnTo>
                        <a:lnTo>
                          <a:pt x="0" y="271843"/>
                        </a:lnTo>
                        <a:cubicBezTo>
                          <a:pt x="0" y="272891"/>
                          <a:pt x="0" y="273653"/>
                          <a:pt x="0" y="273653"/>
                        </a:cubicBezTo>
                        <a:lnTo>
                          <a:pt x="381" y="271082"/>
                        </a:lnTo>
                        <a:cubicBezTo>
                          <a:pt x="1429" y="268510"/>
                          <a:pt x="4763" y="259270"/>
                          <a:pt x="9906" y="231934"/>
                        </a:cubicBezTo>
                        <a:cubicBezTo>
                          <a:pt x="14288" y="208598"/>
                          <a:pt x="17431" y="173355"/>
                          <a:pt x="18860" y="153924"/>
                        </a:cubicBezTo>
                        <a:lnTo>
                          <a:pt x="20003" y="146495"/>
                        </a:lnTo>
                        <a:cubicBezTo>
                          <a:pt x="21146" y="162687"/>
                          <a:pt x="24384" y="205169"/>
                          <a:pt x="29528" y="232029"/>
                        </a:cubicBezTo>
                        <a:cubicBezTo>
                          <a:pt x="35909" y="265652"/>
                          <a:pt x="39433" y="271939"/>
                          <a:pt x="39433" y="271939"/>
                        </a:cubicBezTo>
                        <a:cubicBezTo>
                          <a:pt x="39433" y="271939"/>
                          <a:pt x="39529" y="271843"/>
                          <a:pt x="39529" y="271653"/>
                        </a:cubicBezTo>
                        <a:lnTo>
                          <a:pt x="39529" y="271748"/>
                        </a:lnTo>
                        <a:lnTo>
                          <a:pt x="39529" y="271653"/>
                        </a:lnTo>
                        <a:cubicBezTo>
                          <a:pt x="40291" y="269939"/>
                          <a:pt x="43720" y="261461"/>
                          <a:pt x="49244" y="232124"/>
                        </a:cubicBezTo>
                        <a:cubicBezTo>
                          <a:pt x="53816" y="207836"/>
                          <a:pt x="56959" y="170593"/>
                          <a:pt x="58388" y="151733"/>
                        </a:cubicBezTo>
                        <a:lnTo>
                          <a:pt x="59912" y="142208"/>
                        </a:lnTo>
                        <a:lnTo>
                          <a:pt x="61151" y="149924"/>
                        </a:lnTo>
                        <a:cubicBezTo>
                          <a:pt x="62198" y="167449"/>
                          <a:pt x="64770" y="204407"/>
                          <a:pt x="69437" y="229362"/>
                        </a:cubicBezTo>
                        <a:cubicBezTo>
                          <a:pt x="75819" y="262985"/>
                          <a:pt x="80391" y="272034"/>
                          <a:pt x="80391" y="272034"/>
                        </a:cubicBezTo>
                        <a:lnTo>
                          <a:pt x="80486" y="271939"/>
                        </a:lnTo>
                        <a:lnTo>
                          <a:pt x="80582" y="272034"/>
                        </a:lnTo>
                        <a:lnTo>
                          <a:pt x="80677" y="271653"/>
                        </a:lnTo>
                        <a:cubicBezTo>
                          <a:pt x="81439" y="269939"/>
                          <a:pt x="84868" y="261461"/>
                          <a:pt x="90392" y="232124"/>
                        </a:cubicBezTo>
                        <a:cubicBezTo>
                          <a:pt x="94869" y="208312"/>
                          <a:pt x="98012" y="172212"/>
                          <a:pt x="99441" y="153067"/>
                        </a:cubicBezTo>
                        <a:lnTo>
                          <a:pt x="101156" y="142208"/>
                        </a:lnTo>
                        <a:lnTo>
                          <a:pt x="102680" y="152114"/>
                        </a:lnTo>
                        <a:cubicBezTo>
                          <a:pt x="103823" y="170402"/>
                          <a:pt x="106299" y="205454"/>
                          <a:pt x="110871" y="229362"/>
                        </a:cubicBezTo>
                        <a:cubicBezTo>
                          <a:pt x="116015" y="256508"/>
                          <a:pt x="120015" y="267653"/>
                          <a:pt x="121349" y="270986"/>
                        </a:cubicBezTo>
                        <a:lnTo>
                          <a:pt x="121444" y="271843"/>
                        </a:lnTo>
                        <a:lnTo>
                          <a:pt x="121539" y="271463"/>
                        </a:lnTo>
                        <a:cubicBezTo>
                          <a:pt x="121730" y="271843"/>
                          <a:pt x="121825" y="272129"/>
                          <a:pt x="121825" y="272129"/>
                        </a:cubicBezTo>
                        <a:cubicBezTo>
                          <a:pt x="121825" y="272129"/>
                          <a:pt x="125349" y="265843"/>
                          <a:pt x="131731" y="232220"/>
                        </a:cubicBezTo>
                        <a:cubicBezTo>
                          <a:pt x="136684" y="205835"/>
                          <a:pt x="140018" y="164402"/>
                          <a:pt x="141161" y="147637"/>
                        </a:cubicBezTo>
                        <a:lnTo>
                          <a:pt x="141923" y="152495"/>
                        </a:lnTo>
                        <a:cubicBezTo>
                          <a:pt x="143066" y="170783"/>
                          <a:pt x="145637" y="205645"/>
                          <a:pt x="150114" y="229553"/>
                        </a:cubicBezTo>
                        <a:cubicBezTo>
                          <a:pt x="155353" y="257175"/>
                          <a:pt x="159353" y="268224"/>
                          <a:pt x="160687" y="271272"/>
                        </a:cubicBezTo>
                        <a:lnTo>
                          <a:pt x="161068" y="273939"/>
                        </a:lnTo>
                        <a:cubicBezTo>
                          <a:pt x="161163" y="273653"/>
                          <a:pt x="161163" y="272891"/>
                          <a:pt x="161163" y="271843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3" name="Freeform: Shape 22">
                    <a:extLst>
                      <a:ext uri="{FF2B5EF4-FFF2-40B4-BE49-F238E27FC236}">
                        <a16:creationId xmlns:a16="http://schemas.microsoft.com/office/drawing/2014/main" id="{A0783A94-4B6D-4167-9C40-B0442653C493}"/>
                      </a:ext>
                    </a:extLst>
                  </p:cNvPr>
                  <p:cNvSpPr/>
                  <p:nvPr/>
                </p:nvSpPr>
                <p:spPr>
                  <a:xfrm>
                    <a:off x="6016371" y="2929984"/>
                    <a:ext cx="66103" cy="169068"/>
                  </a:xfrm>
                  <a:custGeom>
                    <a:avLst/>
                    <a:gdLst>
                      <a:gd name="connsiteX0" fmla="*/ 66103 w 66103"/>
                      <a:gd name="connsiteY0" fmla="*/ 7429 h 169068"/>
                      <a:gd name="connsiteX1" fmla="*/ 39434 w 66103"/>
                      <a:gd name="connsiteY1" fmla="*/ 39910 h 169068"/>
                      <a:gd name="connsiteX2" fmla="*/ 31623 w 66103"/>
                      <a:gd name="connsiteY2" fmla="*/ 137827 h 169068"/>
                      <a:gd name="connsiteX3" fmla="*/ 22384 w 66103"/>
                      <a:gd name="connsiteY3" fmla="*/ 70294 h 169068"/>
                      <a:gd name="connsiteX4" fmla="*/ 20098 w 66103"/>
                      <a:gd name="connsiteY4" fmla="*/ 41910 h 169068"/>
                      <a:gd name="connsiteX5" fmla="*/ 11525 w 66103"/>
                      <a:gd name="connsiteY5" fmla="*/ 118301 h 169068"/>
                      <a:gd name="connsiteX6" fmla="*/ 0 w 66103"/>
                      <a:gd name="connsiteY6" fmla="*/ 169069 h 169068"/>
                      <a:gd name="connsiteX7" fmla="*/ 4382 w 66103"/>
                      <a:gd name="connsiteY7" fmla="*/ 0 h 169068"/>
                      <a:gd name="connsiteX8" fmla="*/ 66103 w 66103"/>
                      <a:gd name="connsiteY8" fmla="*/ 7429 h 1690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103" h="169068">
                        <a:moveTo>
                          <a:pt x="66103" y="7429"/>
                        </a:moveTo>
                        <a:cubicBezTo>
                          <a:pt x="66103" y="7429"/>
                          <a:pt x="49911" y="14478"/>
                          <a:pt x="39434" y="39910"/>
                        </a:cubicBezTo>
                        <a:cubicBezTo>
                          <a:pt x="28956" y="65341"/>
                          <a:pt x="31623" y="137827"/>
                          <a:pt x="31623" y="137827"/>
                        </a:cubicBezTo>
                        <a:cubicBezTo>
                          <a:pt x="31623" y="137827"/>
                          <a:pt x="23908" y="88582"/>
                          <a:pt x="22384" y="70294"/>
                        </a:cubicBezTo>
                        <a:cubicBezTo>
                          <a:pt x="20860" y="52006"/>
                          <a:pt x="20098" y="41910"/>
                          <a:pt x="20098" y="41910"/>
                        </a:cubicBezTo>
                        <a:cubicBezTo>
                          <a:pt x="20098" y="41910"/>
                          <a:pt x="15621" y="96679"/>
                          <a:pt x="11525" y="118301"/>
                        </a:cubicBezTo>
                        <a:cubicBezTo>
                          <a:pt x="7429" y="139922"/>
                          <a:pt x="0" y="169069"/>
                          <a:pt x="0" y="169069"/>
                        </a:cubicBezTo>
                        <a:lnTo>
                          <a:pt x="4382" y="0"/>
                        </a:lnTo>
                        <a:cubicBezTo>
                          <a:pt x="4477" y="0"/>
                          <a:pt x="41243" y="7525"/>
                          <a:pt x="66103" y="7429"/>
                        </a:cubicBezTo>
                        <a:close/>
                      </a:path>
                    </a:pathLst>
                  </a:custGeom>
                  <a:solidFill>
                    <a:srgbClr val="FFE42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" name="Freeform: Shape 23">
                    <a:extLst>
                      <a:ext uri="{FF2B5EF4-FFF2-40B4-BE49-F238E27FC236}">
                        <a16:creationId xmlns:a16="http://schemas.microsoft.com/office/drawing/2014/main" id="{4F6B87B2-1C6A-4AFD-B022-5127370C592B}"/>
                      </a:ext>
                    </a:extLst>
                  </p:cNvPr>
                  <p:cNvSpPr/>
                  <p:nvPr/>
                </p:nvSpPr>
                <p:spPr>
                  <a:xfrm>
                    <a:off x="6088380" y="2919697"/>
                    <a:ext cx="89058" cy="177641"/>
                  </a:xfrm>
                  <a:custGeom>
                    <a:avLst/>
                    <a:gdLst>
                      <a:gd name="connsiteX0" fmla="*/ 0 w 89058"/>
                      <a:gd name="connsiteY0" fmla="*/ 17716 h 177641"/>
                      <a:gd name="connsiteX1" fmla="*/ 13430 w 89058"/>
                      <a:gd name="connsiteY1" fmla="*/ 55435 h 177641"/>
                      <a:gd name="connsiteX2" fmla="*/ 18574 w 89058"/>
                      <a:gd name="connsiteY2" fmla="*/ 137731 h 177641"/>
                      <a:gd name="connsiteX3" fmla="*/ 29337 w 89058"/>
                      <a:gd name="connsiteY3" fmla="*/ 47815 h 177641"/>
                      <a:gd name="connsiteX4" fmla="*/ 44958 w 89058"/>
                      <a:gd name="connsiteY4" fmla="*/ 116395 h 177641"/>
                      <a:gd name="connsiteX5" fmla="*/ 50101 w 89058"/>
                      <a:gd name="connsiteY5" fmla="*/ 177641 h 177641"/>
                      <a:gd name="connsiteX6" fmla="*/ 64865 w 89058"/>
                      <a:gd name="connsiteY6" fmla="*/ 104394 h 177641"/>
                      <a:gd name="connsiteX7" fmla="*/ 69532 w 89058"/>
                      <a:gd name="connsiteY7" fmla="*/ 53054 h 177641"/>
                      <a:gd name="connsiteX8" fmla="*/ 80963 w 89058"/>
                      <a:gd name="connsiteY8" fmla="*/ 101155 h 177641"/>
                      <a:gd name="connsiteX9" fmla="*/ 89059 w 89058"/>
                      <a:gd name="connsiteY9" fmla="*/ 176689 h 177641"/>
                      <a:gd name="connsiteX10" fmla="*/ 86201 w 89058"/>
                      <a:gd name="connsiteY10" fmla="*/ 45625 h 177641"/>
                      <a:gd name="connsiteX11" fmla="*/ 83439 w 89058"/>
                      <a:gd name="connsiteY11" fmla="*/ 0 h 177641"/>
                      <a:gd name="connsiteX12" fmla="*/ 0 w 89058"/>
                      <a:gd name="connsiteY12" fmla="*/ 17716 h 1776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89058" h="177641">
                        <a:moveTo>
                          <a:pt x="0" y="17716"/>
                        </a:moveTo>
                        <a:cubicBezTo>
                          <a:pt x="0" y="17716"/>
                          <a:pt x="2667" y="14097"/>
                          <a:pt x="13430" y="55435"/>
                        </a:cubicBezTo>
                        <a:cubicBezTo>
                          <a:pt x="24193" y="96774"/>
                          <a:pt x="18574" y="137731"/>
                          <a:pt x="18574" y="137731"/>
                        </a:cubicBezTo>
                        <a:lnTo>
                          <a:pt x="29337" y="47815"/>
                        </a:lnTo>
                        <a:cubicBezTo>
                          <a:pt x="29337" y="47815"/>
                          <a:pt x="39338" y="82582"/>
                          <a:pt x="44958" y="116395"/>
                        </a:cubicBezTo>
                        <a:cubicBezTo>
                          <a:pt x="50578" y="150209"/>
                          <a:pt x="50101" y="177641"/>
                          <a:pt x="50101" y="177641"/>
                        </a:cubicBezTo>
                        <a:cubicBezTo>
                          <a:pt x="50101" y="177641"/>
                          <a:pt x="61246" y="142208"/>
                          <a:pt x="64865" y="104394"/>
                        </a:cubicBezTo>
                        <a:cubicBezTo>
                          <a:pt x="68485" y="66580"/>
                          <a:pt x="69532" y="53054"/>
                          <a:pt x="69532" y="53054"/>
                        </a:cubicBezTo>
                        <a:cubicBezTo>
                          <a:pt x="69532" y="53054"/>
                          <a:pt x="76771" y="69723"/>
                          <a:pt x="80963" y="101155"/>
                        </a:cubicBezTo>
                        <a:cubicBezTo>
                          <a:pt x="85153" y="132493"/>
                          <a:pt x="89059" y="176689"/>
                          <a:pt x="89059" y="176689"/>
                        </a:cubicBezTo>
                        <a:cubicBezTo>
                          <a:pt x="89059" y="176689"/>
                          <a:pt x="86677" y="63817"/>
                          <a:pt x="86201" y="45625"/>
                        </a:cubicBezTo>
                        <a:cubicBezTo>
                          <a:pt x="85725" y="27432"/>
                          <a:pt x="83439" y="0"/>
                          <a:pt x="83439" y="0"/>
                        </a:cubicBezTo>
                        <a:lnTo>
                          <a:pt x="0" y="17716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CC88F44A-77BA-4ECB-A4FD-A629EFA81E69}"/>
                      </a:ext>
                    </a:extLst>
                  </p:cNvPr>
                  <p:cNvSpPr/>
                  <p:nvPr/>
                </p:nvSpPr>
                <p:spPr>
                  <a:xfrm>
                    <a:off x="5982842" y="2806826"/>
                    <a:ext cx="226504" cy="130496"/>
                  </a:xfrm>
                  <a:custGeom>
                    <a:avLst/>
                    <a:gdLst>
                      <a:gd name="connsiteX0" fmla="*/ 0 w 226504"/>
                      <a:gd name="connsiteY0" fmla="*/ 0 h 130496"/>
                      <a:gd name="connsiteX1" fmla="*/ 38005 w 226504"/>
                      <a:gd name="connsiteY1" fmla="*/ 123063 h 130496"/>
                      <a:gd name="connsiteX2" fmla="*/ 111919 w 226504"/>
                      <a:gd name="connsiteY2" fmla="*/ 130492 h 130496"/>
                      <a:gd name="connsiteX3" fmla="*/ 113252 w 226504"/>
                      <a:gd name="connsiteY3" fmla="*/ 130492 h 130496"/>
                      <a:gd name="connsiteX4" fmla="*/ 114586 w 226504"/>
                      <a:gd name="connsiteY4" fmla="*/ 130492 h 130496"/>
                      <a:gd name="connsiteX5" fmla="*/ 188500 w 226504"/>
                      <a:gd name="connsiteY5" fmla="*/ 123063 h 130496"/>
                      <a:gd name="connsiteX6" fmla="*/ 226505 w 226504"/>
                      <a:gd name="connsiteY6" fmla="*/ 0 h 130496"/>
                      <a:gd name="connsiteX7" fmla="*/ 123158 w 226504"/>
                      <a:gd name="connsiteY7" fmla="*/ 0 h 130496"/>
                      <a:gd name="connsiteX8" fmla="*/ 0 w 226504"/>
                      <a:gd name="connsiteY8" fmla="*/ 0 h 1304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26504" h="130496">
                        <a:moveTo>
                          <a:pt x="0" y="0"/>
                        </a:moveTo>
                        <a:lnTo>
                          <a:pt x="38005" y="123063"/>
                        </a:lnTo>
                        <a:cubicBezTo>
                          <a:pt x="38005" y="123063"/>
                          <a:pt x="73533" y="130683"/>
                          <a:pt x="111919" y="130492"/>
                        </a:cubicBezTo>
                        <a:cubicBezTo>
                          <a:pt x="112395" y="130492"/>
                          <a:pt x="112871" y="130492"/>
                          <a:pt x="113252" y="130492"/>
                        </a:cubicBezTo>
                        <a:cubicBezTo>
                          <a:pt x="113728" y="130492"/>
                          <a:pt x="114205" y="130492"/>
                          <a:pt x="114586" y="130492"/>
                        </a:cubicBezTo>
                        <a:cubicBezTo>
                          <a:pt x="152972" y="130683"/>
                          <a:pt x="188500" y="123063"/>
                          <a:pt x="188500" y="123063"/>
                        </a:cubicBezTo>
                        <a:lnTo>
                          <a:pt x="226505" y="0"/>
                        </a:lnTo>
                        <a:lnTo>
                          <a:pt x="123158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F2D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009CE2B8-A558-48AE-8B82-5A76B4B76582}"/>
                      </a:ext>
                    </a:extLst>
                  </p:cNvPr>
                  <p:cNvSpPr/>
                  <p:nvPr/>
                </p:nvSpPr>
                <p:spPr>
                  <a:xfrm>
                    <a:off x="6022562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2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2" y="60484"/>
                        </a:cubicBezTo>
                        <a:cubicBezTo>
                          <a:pt x="23432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9C09CE13-0C00-4CA2-A07F-2852EF40E184}"/>
                      </a:ext>
                    </a:extLst>
                  </p:cNvPr>
                  <p:cNvSpPr/>
                  <p:nvPr/>
                </p:nvSpPr>
                <p:spPr>
                  <a:xfrm>
                    <a:off x="6064853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2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2" y="60484"/>
                        </a:cubicBezTo>
                        <a:cubicBezTo>
                          <a:pt x="23432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" name="Freeform: Shape 27">
                    <a:extLst>
                      <a:ext uri="{FF2B5EF4-FFF2-40B4-BE49-F238E27FC236}">
                        <a16:creationId xmlns:a16="http://schemas.microsoft.com/office/drawing/2014/main" id="{80BB354F-B265-48D5-8F84-D036005099A6}"/>
                      </a:ext>
                    </a:extLst>
                  </p:cNvPr>
                  <p:cNvSpPr/>
                  <p:nvPr/>
                </p:nvSpPr>
                <p:spPr>
                  <a:xfrm>
                    <a:off x="6107144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1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1" y="60484"/>
                        </a:cubicBezTo>
                        <a:cubicBezTo>
                          <a:pt x="23431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A506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" name="Freeform: Shape 28">
                    <a:extLst>
                      <a:ext uri="{FF2B5EF4-FFF2-40B4-BE49-F238E27FC236}">
                        <a16:creationId xmlns:a16="http://schemas.microsoft.com/office/drawing/2014/main" id="{CF852EA8-C7FD-4F0E-ADEC-A3286A762FDB}"/>
                      </a:ext>
                    </a:extLst>
                  </p:cNvPr>
                  <p:cNvSpPr/>
                  <p:nvPr/>
                </p:nvSpPr>
                <p:spPr>
                  <a:xfrm>
                    <a:off x="6149435" y="3086766"/>
                    <a:ext cx="23432" cy="80390"/>
                  </a:xfrm>
                  <a:custGeom>
                    <a:avLst/>
                    <a:gdLst>
                      <a:gd name="connsiteX0" fmla="*/ 11716 w 23432"/>
                      <a:gd name="connsiteY0" fmla="*/ 0 h 80390"/>
                      <a:gd name="connsiteX1" fmla="*/ 0 w 23432"/>
                      <a:gd name="connsiteY1" fmla="*/ 60484 h 80390"/>
                      <a:gd name="connsiteX2" fmla="*/ 11716 w 23432"/>
                      <a:gd name="connsiteY2" fmla="*/ 80391 h 80390"/>
                      <a:gd name="connsiteX3" fmla="*/ 23431 w 23432"/>
                      <a:gd name="connsiteY3" fmla="*/ 60484 h 80390"/>
                      <a:gd name="connsiteX4" fmla="*/ 11716 w 23432"/>
                      <a:gd name="connsiteY4" fmla="*/ 0 h 80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432" h="80390">
                        <a:moveTo>
                          <a:pt x="11716" y="0"/>
                        </a:moveTo>
                        <a:cubicBezTo>
                          <a:pt x="11716" y="0"/>
                          <a:pt x="0" y="40196"/>
                          <a:pt x="0" y="60484"/>
                        </a:cubicBezTo>
                        <a:cubicBezTo>
                          <a:pt x="0" y="73724"/>
                          <a:pt x="11716" y="80391"/>
                          <a:pt x="11716" y="80391"/>
                        </a:cubicBezTo>
                        <a:cubicBezTo>
                          <a:pt x="11716" y="80391"/>
                          <a:pt x="23527" y="73724"/>
                          <a:pt x="23431" y="60484"/>
                        </a:cubicBezTo>
                        <a:cubicBezTo>
                          <a:pt x="23431" y="40196"/>
                          <a:pt x="11716" y="0"/>
                          <a:pt x="11716" y="0"/>
                        </a:cubicBezTo>
                        <a:close/>
                      </a:path>
                    </a:pathLst>
                  </a:custGeom>
                  <a:solidFill>
                    <a:srgbClr val="FFA506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" name="Freeform: Shape 29">
                    <a:extLst>
                      <a:ext uri="{FF2B5EF4-FFF2-40B4-BE49-F238E27FC236}">
                        <a16:creationId xmlns:a16="http://schemas.microsoft.com/office/drawing/2014/main" id="{3FA7926F-4124-49D1-B741-96A47105AC74}"/>
                      </a:ext>
                    </a:extLst>
                  </p:cNvPr>
                  <p:cNvSpPr/>
                  <p:nvPr/>
                </p:nvSpPr>
                <p:spPr>
                  <a:xfrm>
                    <a:off x="6012418" y="3157489"/>
                    <a:ext cx="168878" cy="28146"/>
                  </a:xfrm>
                  <a:custGeom>
                    <a:avLst/>
                    <a:gdLst>
                      <a:gd name="connsiteX0" fmla="*/ 148066 w 168878"/>
                      <a:gd name="connsiteY0" fmla="*/ 28146 h 28146"/>
                      <a:gd name="connsiteX1" fmla="*/ 147018 w 168878"/>
                      <a:gd name="connsiteY1" fmla="*/ 27670 h 28146"/>
                      <a:gd name="connsiteX2" fmla="*/ 125492 w 168878"/>
                      <a:gd name="connsiteY2" fmla="*/ 5191 h 28146"/>
                      <a:gd name="connsiteX3" fmla="*/ 105204 w 168878"/>
                      <a:gd name="connsiteY3" fmla="*/ 26432 h 28146"/>
                      <a:gd name="connsiteX4" fmla="*/ 103108 w 168878"/>
                      <a:gd name="connsiteY4" fmla="*/ 26432 h 28146"/>
                      <a:gd name="connsiteX5" fmla="*/ 82915 w 168878"/>
                      <a:gd name="connsiteY5" fmla="*/ 5382 h 28146"/>
                      <a:gd name="connsiteX6" fmla="*/ 64341 w 168878"/>
                      <a:gd name="connsiteY6" fmla="*/ 24717 h 28146"/>
                      <a:gd name="connsiteX7" fmla="*/ 62246 w 168878"/>
                      <a:gd name="connsiteY7" fmla="*/ 24717 h 28146"/>
                      <a:gd name="connsiteX8" fmla="*/ 42148 w 168878"/>
                      <a:gd name="connsiteY8" fmla="*/ 3762 h 28146"/>
                      <a:gd name="connsiteX9" fmla="*/ 21479 w 168878"/>
                      <a:gd name="connsiteY9" fmla="*/ 25384 h 28146"/>
                      <a:gd name="connsiteX10" fmla="*/ 19383 w 168878"/>
                      <a:gd name="connsiteY10" fmla="*/ 25384 h 28146"/>
                      <a:gd name="connsiteX11" fmla="*/ 429 w 168878"/>
                      <a:gd name="connsiteY11" fmla="*/ 5572 h 28146"/>
                      <a:gd name="connsiteX12" fmla="*/ 429 w 168878"/>
                      <a:gd name="connsiteY12" fmla="*/ 3381 h 28146"/>
                      <a:gd name="connsiteX13" fmla="*/ 2524 w 168878"/>
                      <a:gd name="connsiteY13" fmla="*/ 3381 h 28146"/>
                      <a:gd name="connsiteX14" fmla="*/ 20431 w 168878"/>
                      <a:gd name="connsiteY14" fmla="*/ 22050 h 28146"/>
                      <a:gd name="connsiteX15" fmla="*/ 41100 w 168878"/>
                      <a:gd name="connsiteY15" fmla="*/ 429 h 28146"/>
                      <a:gd name="connsiteX16" fmla="*/ 43196 w 168878"/>
                      <a:gd name="connsiteY16" fmla="*/ 429 h 28146"/>
                      <a:gd name="connsiteX17" fmla="*/ 63294 w 168878"/>
                      <a:gd name="connsiteY17" fmla="*/ 21384 h 28146"/>
                      <a:gd name="connsiteX18" fmla="*/ 81867 w 168878"/>
                      <a:gd name="connsiteY18" fmla="*/ 2048 h 28146"/>
                      <a:gd name="connsiteX19" fmla="*/ 83963 w 168878"/>
                      <a:gd name="connsiteY19" fmla="*/ 2048 h 28146"/>
                      <a:gd name="connsiteX20" fmla="*/ 104156 w 168878"/>
                      <a:gd name="connsiteY20" fmla="*/ 23098 h 28146"/>
                      <a:gd name="connsiteX21" fmla="*/ 124444 w 168878"/>
                      <a:gd name="connsiteY21" fmla="*/ 1857 h 28146"/>
                      <a:gd name="connsiteX22" fmla="*/ 126540 w 168878"/>
                      <a:gd name="connsiteY22" fmla="*/ 1857 h 28146"/>
                      <a:gd name="connsiteX23" fmla="*/ 148066 w 168878"/>
                      <a:gd name="connsiteY23" fmla="*/ 24336 h 28146"/>
                      <a:gd name="connsiteX24" fmla="*/ 166354 w 168878"/>
                      <a:gd name="connsiteY24" fmla="*/ 5286 h 28146"/>
                      <a:gd name="connsiteX25" fmla="*/ 168450 w 168878"/>
                      <a:gd name="connsiteY25" fmla="*/ 5286 h 28146"/>
                      <a:gd name="connsiteX26" fmla="*/ 168450 w 168878"/>
                      <a:gd name="connsiteY26" fmla="*/ 7477 h 28146"/>
                      <a:gd name="connsiteX27" fmla="*/ 149114 w 168878"/>
                      <a:gd name="connsiteY27" fmla="*/ 27670 h 28146"/>
                      <a:gd name="connsiteX28" fmla="*/ 148066 w 168878"/>
                      <a:gd name="connsiteY28" fmla="*/ 28146 h 281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168878" h="28146">
                        <a:moveTo>
                          <a:pt x="148066" y="28146"/>
                        </a:moveTo>
                        <a:cubicBezTo>
                          <a:pt x="147685" y="28146"/>
                          <a:pt x="147304" y="27956"/>
                          <a:pt x="147018" y="27670"/>
                        </a:cubicBezTo>
                        <a:lnTo>
                          <a:pt x="125492" y="5191"/>
                        </a:lnTo>
                        <a:lnTo>
                          <a:pt x="105204" y="26432"/>
                        </a:lnTo>
                        <a:cubicBezTo>
                          <a:pt x="104632" y="27099"/>
                          <a:pt x="103680" y="27003"/>
                          <a:pt x="103108" y="26432"/>
                        </a:cubicBezTo>
                        <a:lnTo>
                          <a:pt x="82915" y="5382"/>
                        </a:lnTo>
                        <a:lnTo>
                          <a:pt x="64341" y="24717"/>
                        </a:lnTo>
                        <a:cubicBezTo>
                          <a:pt x="63770" y="25289"/>
                          <a:pt x="62817" y="25289"/>
                          <a:pt x="62246" y="24717"/>
                        </a:cubicBezTo>
                        <a:lnTo>
                          <a:pt x="42148" y="3762"/>
                        </a:lnTo>
                        <a:lnTo>
                          <a:pt x="21479" y="25384"/>
                        </a:lnTo>
                        <a:cubicBezTo>
                          <a:pt x="20907" y="25956"/>
                          <a:pt x="19955" y="25956"/>
                          <a:pt x="19383" y="25384"/>
                        </a:cubicBezTo>
                        <a:lnTo>
                          <a:pt x="429" y="5572"/>
                        </a:lnTo>
                        <a:cubicBezTo>
                          <a:pt x="-143" y="5001"/>
                          <a:pt x="-143" y="3953"/>
                          <a:pt x="429" y="3381"/>
                        </a:cubicBezTo>
                        <a:cubicBezTo>
                          <a:pt x="1000" y="2810"/>
                          <a:pt x="1953" y="2810"/>
                          <a:pt x="2524" y="3381"/>
                        </a:cubicBezTo>
                        <a:lnTo>
                          <a:pt x="20431" y="22050"/>
                        </a:lnTo>
                        <a:lnTo>
                          <a:pt x="41100" y="429"/>
                        </a:lnTo>
                        <a:cubicBezTo>
                          <a:pt x="41672" y="-143"/>
                          <a:pt x="42624" y="-143"/>
                          <a:pt x="43196" y="429"/>
                        </a:cubicBezTo>
                        <a:lnTo>
                          <a:pt x="63294" y="21384"/>
                        </a:lnTo>
                        <a:lnTo>
                          <a:pt x="81867" y="2048"/>
                        </a:lnTo>
                        <a:cubicBezTo>
                          <a:pt x="82439" y="1476"/>
                          <a:pt x="83391" y="1476"/>
                          <a:pt x="83963" y="2048"/>
                        </a:cubicBezTo>
                        <a:lnTo>
                          <a:pt x="104156" y="23098"/>
                        </a:lnTo>
                        <a:lnTo>
                          <a:pt x="124444" y="1857"/>
                        </a:lnTo>
                        <a:cubicBezTo>
                          <a:pt x="125016" y="1286"/>
                          <a:pt x="125968" y="1286"/>
                          <a:pt x="126540" y="1857"/>
                        </a:cubicBezTo>
                        <a:lnTo>
                          <a:pt x="148066" y="24336"/>
                        </a:lnTo>
                        <a:lnTo>
                          <a:pt x="166354" y="5286"/>
                        </a:lnTo>
                        <a:cubicBezTo>
                          <a:pt x="166926" y="4620"/>
                          <a:pt x="167878" y="4715"/>
                          <a:pt x="168450" y="5286"/>
                        </a:cubicBezTo>
                        <a:cubicBezTo>
                          <a:pt x="169021" y="5858"/>
                          <a:pt x="169021" y="6906"/>
                          <a:pt x="168450" y="7477"/>
                        </a:cubicBezTo>
                        <a:lnTo>
                          <a:pt x="149114" y="27670"/>
                        </a:lnTo>
                        <a:cubicBezTo>
                          <a:pt x="148828" y="27956"/>
                          <a:pt x="148447" y="28146"/>
                          <a:pt x="148066" y="28146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1" name="Freeform: Shape 30">
                    <a:extLst>
                      <a:ext uri="{FF2B5EF4-FFF2-40B4-BE49-F238E27FC236}">
                        <a16:creationId xmlns:a16="http://schemas.microsoft.com/office/drawing/2014/main" id="{75EF2AF1-14C0-483A-B223-1A272136F34B}"/>
                      </a:ext>
                    </a:extLst>
                  </p:cNvPr>
                  <p:cNvSpPr/>
                  <p:nvPr/>
                </p:nvSpPr>
                <p:spPr>
                  <a:xfrm>
                    <a:off x="6055871" y="2967513"/>
                    <a:ext cx="20602" cy="129540"/>
                  </a:xfrm>
                  <a:custGeom>
                    <a:avLst/>
                    <a:gdLst>
                      <a:gd name="connsiteX0" fmla="*/ 219 w 20602"/>
                      <a:gd name="connsiteY0" fmla="*/ 129540 h 129540"/>
                      <a:gd name="connsiteX1" fmla="*/ 5743 w 20602"/>
                      <a:gd name="connsiteY1" fmla="*/ 46482 h 129540"/>
                      <a:gd name="connsiteX2" fmla="*/ 20602 w 20602"/>
                      <a:gd name="connsiteY2" fmla="*/ 0 h 129540"/>
                      <a:gd name="connsiteX3" fmla="*/ 219 w 20602"/>
                      <a:gd name="connsiteY3" fmla="*/ 129540 h 129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602" h="129540">
                        <a:moveTo>
                          <a:pt x="219" y="129540"/>
                        </a:moveTo>
                        <a:cubicBezTo>
                          <a:pt x="219" y="129540"/>
                          <a:pt x="-1686" y="83534"/>
                          <a:pt x="5743" y="46482"/>
                        </a:cubicBezTo>
                        <a:cubicBezTo>
                          <a:pt x="13173" y="9430"/>
                          <a:pt x="20602" y="0"/>
                          <a:pt x="20602" y="0"/>
                        </a:cubicBezTo>
                        <a:cubicBezTo>
                          <a:pt x="20602" y="0"/>
                          <a:pt x="14887" y="93631"/>
                          <a:pt x="219" y="129540"/>
                        </a:cubicBez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" name="Freeform: Shape 31">
                    <a:extLst>
                      <a:ext uri="{FF2B5EF4-FFF2-40B4-BE49-F238E27FC236}">
                        <a16:creationId xmlns:a16="http://schemas.microsoft.com/office/drawing/2014/main" id="{4E807266-7B2E-4EAF-BAE2-F3162F4B0FA7}"/>
                      </a:ext>
                    </a:extLst>
                  </p:cNvPr>
                  <p:cNvSpPr/>
                  <p:nvPr/>
                </p:nvSpPr>
                <p:spPr>
                  <a:xfrm>
                    <a:off x="6076568" y="3086766"/>
                    <a:ext cx="11766" cy="80295"/>
                  </a:xfrm>
                  <a:custGeom>
                    <a:avLst/>
                    <a:gdLst>
                      <a:gd name="connsiteX0" fmla="*/ 0 w 11766"/>
                      <a:gd name="connsiteY0" fmla="*/ 80296 h 80295"/>
                      <a:gd name="connsiteX1" fmla="*/ 3429 w 11766"/>
                      <a:gd name="connsiteY1" fmla="*/ 37243 h 80295"/>
                      <a:gd name="connsiteX2" fmla="*/ 0 w 11766"/>
                      <a:gd name="connsiteY2" fmla="*/ 0 h 80295"/>
                      <a:gd name="connsiteX3" fmla="*/ 11716 w 11766"/>
                      <a:gd name="connsiteY3" fmla="*/ 60484 h 80295"/>
                      <a:gd name="connsiteX4" fmla="*/ 0 w 11766"/>
                      <a:gd name="connsiteY4" fmla="*/ 80296 h 802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66" h="80295">
                        <a:moveTo>
                          <a:pt x="0" y="80296"/>
                        </a:moveTo>
                        <a:cubicBezTo>
                          <a:pt x="0" y="80296"/>
                          <a:pt x="5810" y="53530"/>
                          <a:pt x="3429" y="37243"/>
                        </a:cubicBezTo>
                        <a:cubicBezTo>
                          <a:pt x="1048" y="20955"/>
                          <a:pt x="0" y="0"/>
                          <a:pt x="0" y="0"/>
                        </a:cubicBezTo>
                        <a:cubicBezTo>
                          <a:pt x="0" y="0"/>
                          <a:pt x="12668" y="45434"/>
                          <a:pt x="11716" y="60484"/>
                        </a:cubicBezTo>
                        <a:cubicBezTo>
                          <a:pt x="10859" y="75533"/>
                          <a:pt x="0" y="80296"/>
                          <a:pt x="0" y="80296"/>
                        </a:cubicBez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" name="Freeform: Shape 32">
                    <a:extLst>
                      <a:ext uri="{FF2B5EF4-FFF2-40B4-BE49-F238E27FC236}">
                        <a16:creationId xmlns:a16="http://schemas.microsoft.com/office/drawing/2014/main" id="{FA68C3C7-6197-4325-880F-8D0ED3B3963C}"/>
                      </a:ext>
                    </a:extLst>
                  </p:cNvPr>
                  <p:cNvSpPr/>
                  <p:nvPr/>
                </p:nvSpPr>
                <p:spPr>
                  <a:xfrm>
                    <a:off x="6019895" y="2949796"/>
                    <a:ext cx="154019" cy="15744"/>
                  </a:xfrm>
                  <a:custGeom>
                    <a:avLst/>
                    <a:gdLst>
                      <a:gd name="connsiteX0" fmla="*/ 190 w 154019"/>
                      <a:gd name="connsiteY0" fmla="*/ 0 h 15744"/>
                      <a:gd name="connsiteX1" fmla="*/ 77248 w 154019"/>
                      <a:gd name="connsiteY1" fmla="*/ 7525 h 15744"/>
                      <a:gd name="connsiteX2" fmla="*/ 154019 w 154019"/>
                      <a:gd name="connsiteY2" fmla="*/ 476 h 15744"/>
                      <a:gd name="connsiteX3" fmla="*/ 154019 w 154019"/>
                      <a:gd name="connsiteY3" fmla="*/ 10096 h 15744"/>
                      <a:gd name="connsiteX4" fmla="*/ 77248 w 154019"/>
                      <a:gd name="connsiteY4" fmla="*/ 15526 h 15744"/>
                      <a:gd name="connsiteX5" fmla="*/ 0 w 154019"/>
                      <a:gd name="connsiteY5" fmla="*/ 8953 h 15744"/>
                      <a:gd name="connsiteX6" fmla="*/ 190 w 154019"/>
                      <a:gd name="connsiteY6" fmla="*/ 0 h 157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54019" h="15744">
                        <a:moveTo>
                          <a:pt x="190" y="0"/>
                        </a:moveTo>
                        <a:cubicBezTo>
                          <a:pt x="190" y="0"/>
                          <a:pt x="30766" y="6477"/>
                          <a:pt x="77248" y="7525"/>
                        </a:cubicBezTo>
                        <a:cubicBezTo>
                          <a:pt x="123730" y="8572"/>
                          <a:pt x="154019" y="476"/>
                          <a:pt x="154019" y="476"/>
                        </a:cubicBezTo>
                        <a:lnTo>
                          <a:pt x="154019" y="10096"/>
                        </a:lnTo>
                        <a:cubicBezTo>
                          <a:pt x="154019" y="10096"/>
                          <a:pt x="121158" y="17050"/>
                          <a:pt x="77248" y="15526"/>
                        </a:cubicBezTo>
                        <a:cubicBezTo>
                          <a:pt x="33242" y="14002"/>
                          <a:pt x="0" y="8953"/>
                          <a:pt x="0" y="8953"/>
                        </a:cubicBezTo>
                        <a:lnTo>
                          <a:pt x="19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4" name="Freeform: Shape 33">
                    <a:extLst>
                      <a:ext uri="{FF2B5EF4-FFF2-40B4-BE49-F238E27FC236}">
                        <a16:creationId xmlns:a16="http://schemas.microsoft.com/office/drawing/2014/main" id="{FD72653D-EB57-4DE9-9DCA-92FABFD3DCDF}"/>
                      </a:ext>
                    </a:extLst>
                  </p:cNvPr>
                  <p:cNvSpPr/>
                  <p:nvPr/>
                </p:nvSpPr>
                <p:spPr>
                  <a:xfrm>
                    <a:off x="5988558" y="2806826"/>
                    <a:ext cx="220979" cy="130492"/>
                  </a:xfrm>
                  <a:custGeom>
                    <a:avLst/>
                    <a:gdLst>
                      <a:gd name="connsiteX0" fmla="*/ 0 w 220979"/>
                      <a:gd name="connsiteY0" fmla="*/ 0 h 130492"/>
                      <a:gd name="connsiteX1" fmla="*/ 79343 w 220979"/>
                      <a:gd name="connsiteY1" fmla="*/ 64294 h 130492"/>
                      <a:gd name="connsiteX2" fmla="*/ 113348 w 220979"/>
                      <a:gd name="connsiteY2" fmla="*/ 130492 h 130492"/>
                      <a:gd name="connsiteX3" fmla="*/ 160973 w 220979"/>
                      <a:gd name="connsiteY3" fmla="*/ 126778 h 130492"/>
                      <a:gd name="connsiteX4" fmla="*/ 182975 w 220979"/>
                      <a:gd name="connsiteY4" fmla="*/ 123063 h 130492"/>
                      <a:gd name="connsiteX5" fmla="*/ 220980 w 220979"/>
                      <a:gd name="connsiteY5" fmla="*/ 0 h 130492"/>
                      <a:gd name="connsiteX6" fmla="*/ 0 w 220979"/>
                      <a:gd name="connsiteY6" fmla="*/ 0 h 130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0979" h="130492">
                        <a:moveTo>
                          <a:pt x="0" y="0"/>
                        </a:moveTo>
                        <a:cubicBezTo>
                          <a:pt x="0" y="0"/>
                          <a:pt x="47720" y="32290"/>
                          <a:pt x="79343" y="64294"/>
                        </a:cubicBezTo>
                        <a:cubicBezTo>
                          <a:pt x="110966" y="96298"/>
                          <a:pt x="113348" y="130492"/>
                          <a:pt x="113348" y="130492"/>
                        </a:cubicBezTo>
                        <a:cubicBezTo>
                          <a:pt x="113348" y="130492"/>
                          <a:pt x="138874" y="130492"/>
                          <a:pt x="160973" y="126778"/>
                        </a:cubicBezTo>
                        <a:cubicBezTo>
                          <a:pt x="182975" y="123063"/>
                          <a:pt x="182975" y="123063"/>
                          <a:pt x="182975" y="123063"/>
                        </a:cubicBezTo>
                        <a:lnTo>
                          <a:pt x="22098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AFAF">
                      <a:alpha val="31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5" name="Freeform: Shape 34">
                    <a:extLst>
                      <a:ext uri="{FF2B5EF4-FFF2-40B4-BE49-F238E27FC236}">
                        <a16:creationId xmlns:a16="http://schemas.microsoft.com/office/drawing/2014/main" id="{CA900E9A-C1A1-42E1-8715-357871B71074}"/>
                      </a:ext>
                    </a:extLst>
                  </p:cNvPr>
                  <p:cNvSpPr/>
                  <p:nvPr/>
                </p:nvSpPr>
                <p:spPr>
                  <a:xfrm>
                    <a:off x="5997797" y="2806826"/>
                    <a:ext cx="64484" cy="129254"/>
                  </a:xfrm>
                  <a:custGeom>
                    <a:avLst/>
                    <a:gdLst>
                      <a:gd name="connsiteX0" fmla="*/ 43625 w 64484"/>
                      <a:gd name="connsiteY0" fmla="*/ 126683 h 129254"/>
                      <a:gd name="connsiteX1" fmla="*/ 0 w 64484"/>
                      <a:gd name="connsiteY1" fmla="*/ 0 h 129254"/>
                      <a:gd name="connsiteX2" fmla="*/ 29909 w 64484"/>
                      <a:gd name="connsiteY2" fmla="*/ 0 h 129254"/>
                      <a:gd name="connsiteX3" fmla="*/ 64484 w 64484"/>
                      <a:gd name="connsiteY3" fmla="*/ 129254 h 1292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484" h="129254">
                        <a:moveTo>
                          <a:pt x="43625" y="126683"/>
                        </a:moveTo>
                        <a:lnTo>
                          <a:pt x="0" y="0"/>
                        </a:lnTo>
                        <a:lnTo>
                          <a:pt x="29909" y="0"/>
                        </a:lnTo>
                        <a:lnTo>
                          <a:pt x="64484" y="129254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6" name="Freeform: Shape 35">
                    <a:extLst>
                      <a:ext uri="{FF2B5EF4-FFF2-40B4-BE49-F238E27FC236}">
                        <a16:creationId xmlns:a16="http://schemas.microsoft.com/office/drawing/2014/main" id="{ACCF1889-0246-45A8-8101-7DAECE902D4C}"/>
                      </a:ext>
                    </a:extLst>
                  </p:cNvPr>
                  <p:cNvSpPr/>
                  <p:nvPr/>
                </p:nvSpPr>
                <p:spPr>
                  <a:xfrm>
                    <a:off x="6072187" y="2806826"/>
                    <a:ext cx="31813" cy="130587"/>
                  </a:xfrm>
                  <a:custGeom>
                    <a:avLst/>
                    <a:gdLst>
                      <a:gd name="connsiteX0" fmla="*/ 16193 w 31813"/>
                      <a:gd name="connsiteY0" fmla="*/ 130588 h 130587"/>
                      <a:gd name="connsiteX1" fmla="*/ 0 w 31813"/>
                      <a:gd name="connsiteY1" fmla="*/ 0 h 130587"/>
                      <a:gd name="connsiteX2" fmla="*/ 30956 w 31813"/>
                      <a:gd name="connsiteY2" fmla="*/ 0 h 130587"/>
                      <a:gd name="connsiteX3" fmla="*/ 31814 w 31813"/>
                      <a:gd name="connsiteY3" fmla="*/ 130588 h 130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813" h="130587">
                        <a:moveTo>
                          <a:pt x="16193" y="130588"/>
                        </a:moveTo>
                        <a:lnTo>
                          <a:pt x="0" y="0"/>
                        </a:lnTo>
                        <a:lnTo>
                          <a:pt x="30956" y="0"/>
                        </a:lnTo>
                        <a:lnTo>
                          <a:pt x="31814" y="130588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" name="Freeform: Shape 36">
                    <a:extLst>
                      <a:ext uri="{FF2B5EF4-FFF2-40B4-BE49-F238E27FC236}">
                        <a16:creationId xmlns:a16="http://schemas.microsoft.com/office/drawing/2014/main" id="{48BFBD78-8401-4D9C-A250-D018C7386540}"/>
                      </a:ext>
                    </a:extLst>
                  </p:cNvPr>
                  <p:cNvSpPr/>
                  <p:nvPr/>
                </p:nvSpPr>
                <p:spPr>
                  <a:xfrm>
                    <a:off x="6130956" y="2806826"/>
                    <a:ext cx="60007" cy="129158"/>
                  </a:xfrm>
                  <a:custGeom>
                    <a:avLst/>
                    <a:gdLst>
                      <a:gd name="connsiteX0" fmla="*/ 0 w 60007"/>
                      <a:gd name="connsiteY0" fmla="*/ 129159 h 129158"/>
                      <a:gd name="connsiteX1" fmla="*/ 29432 w 60007"/>
                      <a:gd name="connsiteY1" fmla="*/ 0 h 129158"/>
                      <a:gd name="connsiteX2" fmla="*/ 60007 w 60007"/>
                      <a:gd name="connsiteY2" fmla="*/ 0 h 129158"/>
                      <a:gd name="connsiteX3" fmla="*/ 20288 w 60007"/>
                      <a:gd name="connsiteY3" fmla="*/ 126587 h 129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0007" h="129158">
                        <a:moveTo>
                          <a:pt x="0" y="129159"/>
                        </a:moveTo>
                        <a:lnTo>
                          <a:pt x="29432" y="0"/>
                        </a:lnTo>
                        <a:lnTo>
                          <a:pt x="60007" y="0"/>
                        </a:lnTo>
                        <a:lnTo>
                          <a:pt x="20288" y="126587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8" name="Freeform: Shape 37">
                    <a:extLst>
                      <a:ext uri="{FF2B5EF4-FFF2-40B4-BE49-F238E27FC236}">
                        <a16:creationId xmlns:a16="http://schemas.microsoft.com/office/drawing/2014/main" id="{8A04DD6F-4D1B-4703-AA93-578FFB807C86}"/>
                      </a:ext>
                    </a:extLst>
                  </p:cNvPr>
                  <p:cNvSpPr/>
                  <p:nvPr/>
                </p:nvSpPr>
                <p:spPr>
                  <a:xfrm>
                    <a:off x="6072187" y="2806921"/>
                    <a:ext cx="31813" cy="130492"/>
                  </a:xfrm>
                  <a:custGeom>
                    <a:avLst/>
                    <a:gdLst>
                      <a:gd name="connsiteX0" fmla="*/ 1619 w 31813"/>
                      <a:gd name="connsiteY0" fmla="*/ 12573 h 130492"/>
                      <a:gd name="connsiteX1" fmla="*/ 20288 w 31813"/>
                      <a:gd name="connsiteY1" fmla="*/ 79153 h 130492"/>
                      <a:gd name="connsiteX2" fmla="*/ 25336 w 31813"/>
                      <a:gd name="connsiteY2" fmla="*/ 130492 h 130492"/>
                      <a:gd name="connsiteX3" fmla="*/ 31814 w 31813"/>
                      <a:gd name="connsiteY3" fmla="*/ 130492 h 130492"/>
                      <a:gd name="connsiteX4" fmla="*/ 30956 w 31813"/>
                      <a:gd name="connsiteY4" fmla="*/ 0 h 130492"/>
                      <a:gd name="connsiteX5" fmla="*/ 0 w 31813"/>
                      <a:gd name="connsiteY5" fmla="*/ 0 h 130492"/>
                      <a:gd name="connsiteX6" fmla="*/ 1619 w 31813"/>
                      <a:gd name="connsiteY6" fmla="*/ 12573 h 1304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13" h="130492">
                        <a:moveTo>
                          <a:pt x="1619" y="12573"/>
                        </a:moveTo>
                        <a:cubicBezTo>
                          <a:pt x="1619" y="12573"/>
                          <a:pt x="13716" y="45625"/>
                          <a:pt x="20288" y="79153"/>
                        </a:cubicBezTo>
                        <a:cubicBezTo>
                          <a:pt x="26860" y="112681"/>
                          <a:pt x="25336" y="130492"/>
                          <a:pt x="25336" y="130492"/>
                        </a:cubicBezTo>
                        <a:lnTo>
                          <a:pt x="31814" y="130492"/>
                        </a:lnTo>
                        <a:lnTo>
                          <a:pt x="30956" y="0"/>
                        </a:lnTo>
                        <a:lnTo>
                          <a:pt x="0" y="0"/>
                        </a:lnTo>
                        <a:lnTo>
                          <a:pt x="1619" y="12573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744EAA5F-72F3-4CBD-B7B8-466D57A7246D}"/>
                      </a:ext>
                    </a:extLst>
                  </p:cNvPr>
                  <p:cNvSpPr/>
                  <p:nvPr/>
                </p:nvSpPr>
                <p:spPr>
                  <a:xfrm>
                    <a:off x="5997797" y="2806826"/>
                    <a:ext cx="46196" cy="60960"/>
                  </a:xfrm>
                  <a:custGeom>
                    <a:avLst/>
                    <a:gdLst>
                      <a:gd name="connsiteX0" fmla="*/ 2477 w 46196"/>
                      <a:gd name="connsiteY0" fmla="*/ 6287 h 60960"/>
                      <a:gd name="connsiteX1" fmla="*/ 24956 w 46196"/>
                      <a:gd name="connsiteY1" fmla="*/ 20574 h 60960"/>
                      <a:gd name="connsiteX2" fmla="*/ 46196 w 46196"/>
                      <a:gd name="connsiteY2" fmla="*/ 60960 h 60960"/>
                      <a:gd name="connsiteX3" fmla="*/ 29909 w 46196"/>
                      <a:gd name="connsiteY3" fmla="*/ 0 h 60960"/>
                      <a:gd name="connsiteX4" fmla="*/ 0 w 46196"/>
                      <a:gd name="connsiteY4" fmla="*/ 0 h 60960"/>
                      <a:gd name="connsiteX5" fmla="*/ 2477 w 46196"/>
                      <a:gd name="connsiteY5" fmla="*/ 6287 h 60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6196" h="60960">
                        <a:moveTo>
                          <a:pt x="2477" y="6287"/>
                        </a:moveTo>
                        <a:cubicBezTo>
                          <a:pt x="2477" y="6287"/>
                          <a:pt x="14764" y="10001"/>
                          <a:pt x="24956" y="20574"/>
                        </a:cubicBezTo>
                        <a:cubicBezTo>
                          <a:pt x="35147" y="31242"/>
                          <a:pt x="46196" y="60960"/>
                          <a:pt x="46196" y="60960"/>
                        </a:cubicBezTo>
                        <a:lnTo>
                          <a:pt x="29909" y="0"/>
                        </a:lnTo>
                        <a:lnTo>
                          <a:pt x="0" y="0"/>
                        </a:lnTo>
                        <a:lnTo>
                          <a:pt x="2477" y="6287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40" name="Freeform: Shape 39">
                    <a:extLst>
                      <a:ext uri="{FF2B5EF4-FFF2-40B4-BE49-F238E27FC236}">
                        <a16:creationId xmlns:a16="http://schemas.microsoft.com/office/drawing/2014/main" id="{525AFCA3-D9F7-409A-AC17-DFA42BB2F737}"/>
                      </a:ext>
                    </a:extLst>
                  </p:cNvPr>
                  <p:cNvSpPr/>
                  <p:nvPr/>
                </p:nvSpPr>
                <p:spPr>
                  <a:xfrm>
                    <a:off x="6137338" y="2806921"/>
                    <a:ext cx="53530" cy="128301"/>
                  </a:xfrm>
                  <a:custGeom>
                    <a:avLst/>
                    <a:gdLst>
                      <a:gd name="connsiteX0" fmla="*/ 0 w 53530"/>
                      <a:gd name="connsiteY0" fmla="*/ 128302 h 128301"/>
                      <a:gd name="connsiteX1" fmla="*/ 13335 w 53530"/>
                      <a:gd name="connsiteY1" fmla="*/ 61912 h 128301"/>
                      <a:gd name="connsiteX2" fmla="*/ 16002 w 53530"/>
                      <a:gd name="connsiteY2" fmla="*/ 30480 h 128301"/>
                      <a:gd name="connsiteX3" fmla="*/ 22955 w 53530"/>
                      <a:gd name="connsiteY3" fmla="*/ 0 h 128301"/>
                      <a:gd name="connsiteX4" fmla="*/ 53530 w 53530"/>
                      <a:gd name="connsiteY4" fmla="*/ 0 h 128301"/>
                      <a:gd name="connsiteX5" fmla="*/ 13906 w 53530"/>
                      <a:gd name="connsiteY5" fmla="*/ 126492 h 128301"/>
                      <a:gd name="connsiteX6" fmla="*/ 0 w 53530"/>
                      <a:gd name="connsiteY6" fmla="*/ 128302 h 128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530" h="128301">
                        <a:moveTo>
                          <a:pt x="0" y="128302"/>
                        </a:moveTo>
                        <a:cubicBezTo>
                          <a:pt x="0" y="128302"/>
                          <a:pt x="10192" y="89821"/>
                          <a:pt x="13335" y="61912"/>
                        </a:cubicBezTo>
                        <a:cubicBezTo>
                          <a:pt x="16478" y="34004"/>
                          <a:pt x="16002" y="30480"/>
                          <a:pt x="16002" y="30480"/>
                        </a:cubicBezTo>
                        <a:lnTo>
                          <a:pt x="22955" y="0"/>
                        </a:lnTo>
                        <a:lnTo>
                          <a:pt x="53530" y="0"/>
                        </a:lnTo>
                        <a:lnTo>
                          <a:pt x="13906" y="126492"/>
                        </a:lnTo>
                        <a:lnTo>
                          <a:pt x="0" y="128302"/>
                        </a:lnTo>
                        <a:close/>
                      </a:path>
                    </a:pathLst>
                  </a:custGeom>
                  <a:solidFill>
                    <a:srgbClr val="FF8B00">
                      <a:alpha val="42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grpSp>
                <p:nvGrpSpPr>
                  <p:cNvPr id="41" name="Graphic 3">
                    <a:extLst>
                      <a:ext uri="{FF2B5EF4-FFF2-40B4-BE49-F238E27FC236}">
                        <a16:creationId xmlns:a16="http://schemas.microsoft.com/office/drawing/2014/main" id="{A2469559-38FF-4CD5-93F2-8CE4CD415FA2}"/>
                      </a:ext>
                    </a:extLst>
                  </p:cNvPr>
                  <p:cNvGrpSpPr/>
                  <p:nvPr/>
                </p:nvGrpSpPr>
                <p:grpSpPr>
                  <a:xfrm>
                    <a:off x="6015876" y="3199577"/>
                    <a:ext cx="167848" cy="804461"/>
                    <a:chOff x="6015876" y="3199577"/>
                    <a:chExt cx="167848" cy="804461"/>
                  </a:xfrm>
                  <a:solidFill>
                    <a:srgbClr val="84513A"/>
                  </a:solidFill>
                </p:grpSpPr>
                <p:grpSp>
                  <p:nvGrpSpPr>
                    <p:cNvPr id="42" name="Graphic 3">
                      <a:extLst>
                        <a:ext uri="{FF2B5EF4-FFF2-40B4-BE49-F238E27FC236}">
                          <a16:creationId xmlns:a16="http://schemas.microsoft.com/office/drawing/2014/main" id="{4CB90ED1-8663-48BE-98AC-B57C84CD97D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19400" y="3200743"/>
                      <a:ext cx="68217" cy="292243"/>
                      <a:chOff x="6019400" y="3200743"/>
                      <a:chExt cx="68217" cy="292243"/>
                    </a:xfrm>
                    <a:solidFill>
                      <a:srgbClr val="84513A"/>
                    </a:solidFill>
                  </p:grpSpPr>
                  <p:grpSp>
                    <p:nvGrpSpPr>
                      <p:cNvPr id="151" name="Graphic 3">
                        <a:extLst>
                          <a:ext uri="{FF2B5EF4-FFF2-40B4-BE49-F238E27FC236}">
                            <a16:creationId xmlns:a16="http://schemas.microsoft.com/office/drawing/2014/main" id="{72BDE281-0B31-45A1-9502-8E779FBDE56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7040" y="3427094"/>
                        <a:ext cx="29796" cy="26029"/>
                        <a:chOff x="6037040" y="3427094"/>
                        <a:chExt cx="29796" cy="26029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79" name="Freeform: Shape 178">
                          <a:extLst>
                            <a:ext uri="{FF2B5EF4-FFF2-40B4-BE49-F238E27FC236}">
                              <a16:creationId xmlns:a16="http://schemas.microsoft.com/office/drawing/2014/main" id="{664B4B7D-9454-4D26-9B46-6D1C47DABA7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124" y="3428130"/>
                          <a:ext cx="20400" cy="24993"/>
                        </a:xfrm>
                        <a:custGeom>
                          <a:avLst/>
                          <a:gdLst>
                            <a:gd name="connsiteX0" fmla="*/ 11728 w 20400"/>
                            <a:gd name="connsiteY0" fmla="*/ 488 h 24993"/>
                            <a:gd name="connsiteX1" fmla="*/ 5536 w 20400"/>
                            <a:gd name="connsiteY1" fmla="*/ 5727 h 24993"/>
                            <a:gd name="connsiteX2" fmla="*/ 2869 w 20400"/>
                            <a:gd name="connsiteY2" fmla="*/ 13537 h 24993"/>
                            <a:gd name="connsiteX3" fmla="*/ 3822 w 20400"/>
                            <a:gd name="connsiteY3" fmla="*/ 20871 h 24993"/>
                            <a:gd name="connsiteX4" fmla="*/ 9727 w 20400"/>
                            <a:gd name="connsiteY4" fmla="*/ 20776 h 24993"/>
                            <a:gd name="connsiteX5" fmla="*/ 18109 w 20400"/>
                            <a:gd name="connsiteY5" fmla="*/ 8203 h 24993"/>
                            <a:gd name="connsiteX6" fmla="*/ 15442 w 20400"/>
                            <a:gd name="connsiteY6" fmla="*/ 1631 h 24993"/>
                            <a:gd name="connsiteX7" fmla="*/ 7632 w 20400"/>
                            <a:gd name="connsiteY7" fmla="*/ 2583 h 24993"/>
                            <a:gd name="connsiteX8" fmla="*/ 15919 w 20400"/>
                            <a:gd name="connsiteY8" fmla="*/ 202 h 24993"/>
                            <a:gd name="connsiteX9" fmla="*/ 20395 w 20400"/>
                            <a:gd name="connsiteY9" fmla="*/ 8298 h 24993"/>
                            <a:gd name="connsiteX10" fmla="*/ 11061 w 20400"/>
                            <a:gd name="connsiteY10" fmla="*/ 23634 h 24993"/>
                            <a:gd name="connsiteX11" fmla="*/ 8870 w 20400"/>
                            <a:gd name="connsiteY11" fmla="*/ 24491 h 24993"/>
                            <a:gd name="connsiteX12" fmla="*/ 6394 w 20400"/>
                            <a:gd name="connsiteY12" fmla="*/ 24967 h 24993"/>
                            <a:gd name="connsiteX13" fmla="*/ 1536 w 20400"/>
                            <a:gd name="connsiteY13" fmla="*/ 22681 h 24993"/>
                            <a:gd name="connsiteX14" fmla="*/ 488 w 20400"/>
                            <a:gd name="connsiteY14" fmla="*/ 13061 h 24993"/>
                            <a:gd name="connsiteX15" fmla="*/ 4298 w 20400"/>
                            <a:gd name="connsiteY15" fmla="*/ 4774 h 24993"/>
                            <a:gd name="connsiteX16" fmla="*/ 11728 w 20400"/>
                            <a:gd name="connsiteY16" fmla="*/ 488 h 249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20400" h="24993">
                              <a:moveTo>
                                <a:pt x="11728" y="488"/>
                              </a:moveTo>
                              <a:cubicBezTo>
                                <a:pt x="8870" y="1059"/>
                                <a:pt x="6870" y="3250"/>
                                <a:pt x="5536" y="5727"/>
                              </a:cubicBezTo>
                              <a:cubicBezTo>
                                <a:pt x="4108" y="8108"/>
                                <a:pt x="3250" y="10870"/>
                                <a:pt x="2869" y="13537"/>
                              </a:cubicBezTo>
                              <a:cubicBezTo>
                                <a:pt x="2488" y="16204"/>
                                <a:pt x="2488" y="19252"/>
                                <a:pt x="3822" y="20871"/>
                              </a:cubicBezTo>
                              <a:cubicBezTo>
                                <a:pt x="4965" y="22491"/>
                                <a:pt x="7441" y="22014"/>
                                <a:pt x="9727" y="20776"/>
                              </a:cubicBezTo>
                              <a:cubicBezTo>
                                <a:pt x="14585" y="18681"/>
                                <a:pt x="17538" y="13632"/>
                                <a:pt x="18109" y="8203"/>
                              </a:cubicBezTo>
                              <a:cubicBezTo>
                                <a:pt x="18395" y="5536"/>
                                <a:pt x="17633" y="2679"/>
                                <a:pt x="15442" y="1631"/>
                              </a:cubicBezTo>
                              <a:cubicBezTo>
                                <a:pt x="13156" y="583"/>
                                <a:pt x="10204" y="1536"/>
                                <a:pt x="7632" y="2583"/>
                              </a:cubicBezTo>
                              <a:cubicBezTo>
                                <a:pt x="9918" y="964"/>
                                <a:pt x="12680" y="-560"/>
                                <a:pt x="15919" y="202"/>
                              </a:cubicBezTo>
                              <a:cubicBezTo>
                                <a:pt x="19252" y="1345"/>
                                <a:pt x="20491" y="5250"/>
                                <a:pt x="20395" y="8298"/>
                              </a:cubicBezTo>
                              <a:cubicBezTo>
                                <a:pt x="20395" y="14585"/>
                                <a:pt x="16776" y="21062"/>
                                <a:pt x="11061" y="23634"/>
                              </a:cubicBezTo>
                              <a:cubicBezTo>
                                <a:pt x="10394" y="24015"/>
                                <a:pt x="9632" y="24300"/>
                                <a:pt x="8870" y="24491"/>
                              </a:cubicBezTo>
                              <a:cubicBezTo>
                                <a:pt x="8108" y="24777"/>
                                <a:pt x="7346" y="25062"/>
                                <a:pt x="6394" y="24967"/>
                              </a:cubicBezTo>
                              <a:cubicBezTo>
                                <a:pt x="4679" y="25158"/>
                                <a:pt x="2584" y="24300"/>
                                <a:pt x="1536" y="22681"/>
                              </a:cubicBezTo>
                              <a:cubicBezTo>
                                <a:pt x="-560" y="19443"/>
                                <a:pt x="-83" y="16014"/>
                                <a:pt x="488" y="13061"/>
                              </a:cubicBezTo>
                              <a:cubicBezTo>
                                <a:pt x="1250" y="10013"/>
                                <a:pt x="2488" y="7251"/>
                                <a:pt x="4298" y="4774"/>
                              </a:cubicBezTo>
                              <a:cubicBezTo>
                                <a:pt x="6203" y="2488"/>
                                <a:pt x="8775" y="297"/>
                                <a:pt x="11728" y="48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80" name="Freeform: Shape 179">
                          <a:extLst>
                            <a:ext uri="{FF2B5EF4-FFF2-40B4-BE49-F238E27FC236}">
                              <a16:creationId xmlns:a16="http://schemas.microsoft.com/office/drawing/2014/main" id="{9B5AE11D-7288-44F6-9D48-B981A33FC2B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7040" y="3431326"/>
                          <a:ext cx="8996" cy="12245"/>
                        </a:xfrm>
                        <a:custGeom>
                          <a:avLst/>
                          <a:gdLst>
                            <a:gd name="connsiteX0" fmla="*/ 0 w 8996"/>
                            <a:gd name="connsiteY0" fmla="*/ 5102 h 12245"/>
                            <a:gd name="connsiteX1" fmla="*/ 2762 w 8996"/>
                            <a:gd name="connsiteY1" fmla="*/ 340 h 12245"/>
                            <a:gd name="connsiteX2" fmla="*/ 8477 w 8996"/>
                            <a:gd name="connsiteY2" fmla="*/ 2626 h 12245"/>
                            <a:gd name="connsiteX3" fmla="*/ 8001 w 8996"/>
                            <a:gd name="connsiteY3" fmla="*/ 8722 h 12245"/>
                            <a:gd name="connsiteX4" fmla="*/ 4096 w 8996"/>
                            <a:gd name="connsiteY4" fmla="*/ 12246 h 12245"/>
                            <a:gd name="connsiteX5" fmla="*/ 5905 w 8996"/>
                            <a:gd name="connsiteY5" fmla="*/ 7769 h 12245"/>
                            <a:gd name="connsiteX6" fmla="*/ 5810 w 8996"/>
                            <a:gd name="connsiteY6" fmla="*/ 4150 h 12245"/>
                            <a:gd name="connsiteX7" fmla="*/ 3429 w 8996"/>
                            <a:gd name="connsiteY7" fmla="*/ 2721 h 12245"/>
                            <a:gd name="connsiteX8" fmla="*/ 0 w 8996"/>
                            <a:gd name="connsiteY8" fmla="*/ 5102 h 1224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8996" h="12245">
                              <a:moveTo>
                                <a:pt x="0" y="5102"/>
                              </a:moveTo>
                              <a:cubicBezTo>
                                <a:pt x="0" y="3388"/>
                                <a:pt x="762" y="1292"/>
                                <a:pt x="2762" y="340"/>
                              </a:cubicBezTo>
                              <a:cubicBezTo>
                                <a:pt x="4763" y="-613"/>
                                <a:pt x="7525" y="530"/>
                                <a:pt x="8477" y="2626"/>
                              </a:cubicBezTo>
                              <a:cubicBezTo>
                                <a:pt x="9430" y="4816"/>
                                <a:pt x="8953" y="7102"/>
                                <a:pt x="8001" y="8722"/>
                              </a:cubicBezTo>
                              <a:cubicBezTo>
                                <a:pt x="7048" y="10341"/>
                                <a:pt x="5620" y="11484"/>
                                <a:pt x="4096" y="12246"/>
                              </a:cubicBezTo>
                              <a:cubicBezTo>
                                <a:pt x="4763" y="10531"/>
                                <a:pt x="5620" y="9198"/>
                                <a:pt x="5905" y="7769"/>
                              </a:cubicBezTo>
                              <a:cubicBezTo>
                                <a:pt x="6286" y="6340"/>
                                <a:pt x="6286" y="5007"/>
                                <a:pt x="5810" y="4150"/>
                              </a:cubicBezTo>
                              <a:cubicBezTo>
                                <a:pt x="5429" y="3197"/>
                                <a:pt x="4572" y="2721"/>
                                <a:pt x="3429" y="2721"/>
                              </a:cubicBezTo>
                              <a:cubicBezTo>
                                <a:pt x="2381" y="2816"/>
                                <a:pt x="1143" y="3769"/>
                                <a:pt x="0" y="51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81" name="Freeform: Shape 180">
                          <a:extLst>
                            <a:ext uri="{FF2B5EF4-FFF2-40B4-BE49-F238E27FC236}">
                              <a16:creationId xmlns:a16="http://schemas.microsoft.com/office/drawing/2014/main" id="{4386AB0D-8B6F-42C9-8697-A3AA8F5440C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185" y="3439564"/>
                          <a:ext cx="12651" cy="6960"/>
                        </a:xfrm>
                        <a:custGeom>
                          <a:avLst/>
                          <a:gdLst>
                            <a:gd name="connsiteX0" fmla="*/ 11620 w 12651"/>
                            <a:gd name="connsiteY0" fmla="*/ 6866 h 6960"/>
                            <a:gd name="connsiteX1" fmla="*/ 10287 w 12651"/>
                            <a:gd name="connsiteY1" fmla="*/ 3246 h 6960"/>
                            <a:gd name="connsiteX2" fmla="*/ 7525 w 12651"/>
                            <a:gd name="connsiteY2" fmla="*/ 3341 h 6960"/>
                            <a:gd name="connsiteX3" fmla="*/ 0 w 12651"/>
                            <a:gd name="connsiteY3" fmla="*/ 6961 h 6960"/>
                            <a:gd name="connsiteX4" fmla="*/ 2477 w 12651"/>
                            <a:gd name="connsiteY4" fmla="*/ 2770 h 6960"/>
                            <a:gd name="connsiteX5" fmla="*/ 6667 w 12651"/>
                            <a:gd name="connsiteY5" fmla="*/ 293 h 6960"/>
                            <a:gd name="connsiteX6" fmla="*/ 12002 w 12651"/>
                            <a:gd name="connsiteY6" fmla="*/ 1722 h 6960"/>
                            <a:gd name="connsiteX7" fmla="*/ 11620 w 12651"/>
                            <a:gd name="connsiteY7" fmla="*/ 6866 h 69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651" h="6960">
                              <a:moveTo>
                                <a:pt x="11620" y="6866"/>
                              </a:moveTo>
                              <a:cubicBezTo>
                                <a:pt x="11335" y="5246"/>
                                <a:pt x="11049" y="3627"/>
                                <a:pt x="10287" y="3246"/>
                              </a:cubicBezTo>
                              <a:cubicBezTo>
                                <a:pt x="9811" y="2865"/>
                                <a:pt x="8668" y="2960"/>
                                <a:pt x="7525" y="3341"/>
                              </a:cubicBezTo>
                              <a:cubicBezTo>
                                <a:pt x="5048" y="4103"/>
                                <a:pt x="2572" y="5246"/>
                                <a:pt x="0" y="6961"/>
                              </a:cubicBezTo>
                              <a:cubicBezTo>
                                <a:pt x="286" y="5342"/>
                                <a:pt x="1333" y="3913"/>
                                <a:pt x="2477" y="2770"/>
                              </a:cubicBezTo>
                              <a:cubicBezTo>
                                <a:pt x="3619" y="1627"/>
                                <a:pt x="5048" y="770"/>
                                <a:pt x="6667" y="293"/>
                              </a:cubicBezTo>
                              <a:cubicBezTo>
                                <a:pt x="8191" y="-88"/>
                                <a:pt x="10668" y="-469"/>
                                <a:pt x="12002" y="1722"/>
                              </a:cubicBezTo>
                              <a:cubicBezTo>
                                <a:pt x="13240" y="3818"/>
                                <a:pt x="12478" y="5532"/>
                                <a:pt x="11620" y="686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82" name="Freeform: Shape 181">
                          <a:extLst>
                            <a:ext uri="{FF2B5EF4-FFF2-40B4-BE49-F238E27FC236}">
                              <a16:creationId xmlns:a16="http://schemas.microsoft.com/office/drawing/2014/main" id="{33810F7F-5DED-4282-8BDE-6BC2D6E5A89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3098" y="3427094"/>
                          <a:ext cx="6516" cy="11525"/>
                        </a:xfrm>
                        <a:custGeom>
                          <a:avLst/>
                          <a:gdLst>
                            <a:gd name="connsiteX0" fmla="*/ 420 w 6516"/>
                            <a:gd name="connsiteY0" fmla="*/ 11525 h 11525"/>
                            <a:gd name="connsiteX1" fmla="*/ 1087 w 6516"/>
                            <a:gd name="connsiteY1" fmla="*/ 4381 h 11525"/>
                            <a:gd name="connsiteX2" fmla="*/ 3278 w 6516"/>
                            <a:gd name="connsiteY2" fmla="*/ 1524 h 11525"/>
                            <a:gd name="connsiteX3" fmla="*/ 6516 w 6516"/>
                            <a:gd name="connsiteY3" fmla="*/ 0 h 11525"/>
                            <a:gd name="connsiteX4" fmla="*/ 3754 w 6516"/>
                            <a:gd name="connsiteY4" fmla="*/ 5810 h 11525"/>
                            <a:gd name="connsiteX5" fmla="*/ 420 w 6516"/>
                            <a:gd name="connsiteY5" fmla="*/ 11525 h 115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6516" h="11525">
                              <a:moveTo>
                                <a:pt x="420" y="11525"/>
                              </a:moveTo>
                              <a:cubicBezTo>
                                <a:pt x="-437" y="9049"/>
                                <a:pt x="134" y="6572"/>
                                <a:pt x="1087" y="4381"/>
                              </a:cubicBezTo>
                              <a:cubicBezTo>
                                <a:pt x="1658" y="3334"/>
                                <a:pt x="2325" y="2286"/>
                                <a:pt x="3278" y="1524"/>
                              </a:cubicBezTo>
                              <a:cubicBezTo>
                                <a:pt x="4230" y="762"/>
                                <a:pt x="5278" y="95"/>
                                <a:pt x="6516" y="0"/>
                              </a:cubicBezTo>
                              <a:cubicBezTo>
                                <a:pt x="5373" y="2191"/>
                                <a:pt x="4706" y="3905"/>
                                <a:pt x="3754" y="5810"/>
                              </a:cubicBezTo>
                              <a:cubicBezTo>
                                <a:pt x="2801" y="7715"/>
                                <a:pt x="1849" y="9525"/>
                                <a:pt x="420" y="11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52" name="Graphic 3">
                        <a:extLst>
                          <a:ext uri="{FF2B5EF4-FFF2-40B4-BE49-F238E27FC236}">
                            <a16:creationId xmlns:a16="http://schemas.microsoft.com/office/drawing/2014/main" id="{E2F512EF-4847-4F93-8D86-C411D3DA7E5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9400" y="3464432"/>
                        <a:ext cx="58265" cy="28555"/>
                        <a:chOff x="6019400" y="3464432"/>
                        <a:chExt cx="58265" cy="28555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72" name="Freeform: Shape 171">
                          <a:extLst>
                            <a:ext uri="{FF2B5EF4-FFF2-40B4-BE49-F238E27FC236}">
                              <a16:creationId xmlns:a16="http://schemas.microsoft.com/office/drawing/2014/main" id="{541504E2-B8E2-4A92-8988-86660C58F28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9400" y="3469957"/>
                          <a:ext cx="58265" cy="17583"/>
                        </a:xfrm>
                        <a:custGeom>
                          <a:avLst/>
                          <a:gdLst>
                            <a:gd name="connsiteX0" fmla="*/ 15925 w 58265"/>
                            <a:gd name="connsiteY0" fmla="*/ 9525 h 17583"/>
                            <a:gd name="connsiteX1" fmla="*/ 25164 w 58265"/>
                            <a:gd name="connsiteY1" fmla="*/ 4000 h 17583"/>
                            <a:gd name="connsiteX2" fmla="*/ 35927 w 58265"/>
                            <a:gd name="connsiteY2" fmla="*/ 2762 h 17583"/>
                            <a:gd name="connsiteX3" fmla="*/ 57359 w 58265"/>
                            <a:gd name="connsiteY3" fmla="*/ 6191 h 17583"/>
                            <a:gd name="connsiteX4" fmla="*/ 58216 w 58265"/>
                            <a:gd name="connsiteY4" fmla="*/ 7810 h 17583"/>
                            <a:gd name="connsiteX5" fmla="*/ 58025 w 58265"/>
                            <a:gd name="connsiteY5" fmla="*/ 8192 h 17583"/>
                            <a:gd name="connsiteX6" fmla="*/ 44405 w 58265"/>
                            <a:gd name="connsiteY6" fmla="*/ 15430 h 17583"/>
                            <a:gd name="connsiteX7" fmla="*/ 29641 w 58265"/>
                            <a:gd name="connsiteY7" fmla="*/ 16002 h 17583"/>
                            <a:gd name="connsiteX8" fmla="*/ 15639 w 58265"/>
                            <a:gd name="connsiteY8" fmla="*/ 13144 h 17583"/>
                            <a:gd name="connsiteX9" fmla="*/ 2114 w 58265"/>
                            <a:gd name="connsiteY9" fmla="*/ 17526 h 17583"/>
                            <a:gd name="connsiteX10" fmla="*/ 2019 w 58265"/>
                            <a:gd name="connsiteY10" fmla="*/ 17526 h 17583"/>
                            <a:gd name="connsiteX11" fmla="*/ 590 w 58265"/>
                            <a:gd name="connsiteY11" fmla="*/ 16764 h 17583"/>
                            <a:gd name="connsiteX12" fmla="*/ 590 w 58265"/>
                            <a:gd name="connsiteY12" fmla="*/ 16002 h 17583"/>
                            <a:gd name="connsiteX13" fmla="*/ 18 w 58265"/>
                            <a:gd name="connsiteY13" fmla="*/ 1048 h 17583"/>
                            <a:gd name="connsiteX14" fmla="*/ 18 w 58265"/>
                            <a:gd name="connsiteY14" fmla="*/ 952 h 17583"/>
                            <a:gd name="connsiteX15" fmla="*/ 685 w 58265"/>
                            <a:gd name="connsiteY15" fmla="*/ 0 h 17583"/>
                            <a:gd name="connsiteX16" fmla="*/ 971 w 58265"/>
                            <a:gd name="connsiteY16" fmla="*/ 0 h 17583"/>
                            <a:gd name="connsiteX17" fmla="*/ 9829 w 58265"/>
                            <a:gd name="connsiteY17" fmla="*/ 2667 h 17583"/>
                            <a:gd name="connsiteX18" fmla="*/ 13829 w 58265"/>
                            <a:gd name="connsiteY18" fmla="*/ 5143 h 17583"/>
                            <a:gd name="connsiteX19" fmla="*/ 15925 w 58265"/>
                            <a:gd name="connsiteY19" fmla="*/ 9525 h 17583"/>
                            <a:gd name="connsiteX20" fmla="*/ 15925 w 58265"/>
                            <a:gd name="connsiteY20" fmla="*/ 9525 h 17583"/>
                            <a:gd name="connsiteX21" fmla="*/ 13544 w 58265"/>
                            <a:gd name="connsiteY21" fmla="*/ 5810 h 17583"/>
                            <a:gd name="connsiteX22" fmla="*/ 9543 w 58265"/>
                            <a:gd name="connsiteY22" fmla="*/ 3810 h 17583"/>
                            <a:gd name="connsiteX23" fmla="*/ 780 w 58265"/>
                            <a:gd name="connsiteY23" fmla="*/ 1905 h 17583"/>
                            <a:gd name="connsiteX24" fmla="*/ 1638 w 58265"/>
                            <a:gd name="connsiteY24" fmla="*/ 952 h 17583"/>
                            <a:gd name="connsiteX25" fmla="*/ 2876 w 58265"/>
                            <a:gd name="connsiteY25" fmla="*/ 16764 h 17583"/>
                            <a:gd name="connsiteX26" fmla="*/ 1352 w 58265"/>
                            <a:gd name="connsiteY26" fmla="*/ 15335 h 17583"/>
                            <a:gd name="connsiteX27" fmla="*/ 15449 w 58265"/>
                            <a:gd name="connsiteY27" fmla="*/ 10382 h 17583"/>
                            <a:gd name="connsiteX28" fmla="*/ 29832 w 58265"/>
                            <a:gd name="connsiteY28" fmla="*/ 12954 h 17583"/>
                            <a:gd name="connsiteX29" fmla="*/ 44119 w 58265"/>
                            <a:gd name="connsiteY29" fmla="*/ 12478 h 17583"/>
                            <a:gd name="connsiteX30" fmla="*/ 55930 w 58265"/>
                            <a:gd name="connsiteY30" fmla="*/ 6763 h 17583"/>
                            <a:gd name="connsiteX31" fmla="*/ 56597 w 58265"/>
                            <a:gd name="connsiteY31" fmla="*/ 8858 h 17583"/>
                            <a:gd name="connsiteX32" fmla="*/ 35927 w 58265"/>
                            <a:gd name="connsiteY32" fmla="*/ 4667 h 17583"/>
                            <a:gd name="connsiteX33" fmla="*/ 25450 w 58265"/>
                            <a:gd name="connsiteY33" fmla="*/ 5048 h 17583"/>
                            <a:gd name="connsiteX34" fmla="*/ 15925 w 58265"/>
                            <a:gd name="connsiteY34" fmla="*/ 9525 h 1758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</a:cxnLst>
                          <a:rect l="l" t="t" r="r" b="b"/>
                          <a:pathLst>
                            <a:path w="58265" h="17583">
                              <a:moveTo>
                                <a:pt x="15925" y="9525"/>
                              </a:moveTo>
                              <a:cubicBezTo>
                                <a:pt x="18211" y="6572"/>
                                <a:pt x="21735" y="4953"/>
                                <a:pt x="25164" y="4000"/>
                              </a:cubicBezTo>
                              <a:cubicBezTo>
                                <a:pt x="28689" y="3048"/>
                                <a:pt x="32308" y="2762"/>
                                <a:pt x="35927" y="2762"/>
                              </a:cubicBezTo>
                              <a:cubicBezTo>
                                <a:pt x="43167" y="2953"/>
                                <a:pt x="50310" y="4000"/>
                                <a:pt x="57359" y="6191"/>
                              </a:cubicBezTo>
                              <a:cubicBezTo>
                                <a:pt x="58025" y="6382"/>
                                <a:pt x="58407" y="7144"/>
                                <a:pt x="58216" y="7810"/>
                              </a:cubicBezTo>
                              <a:cubicBezTo>
                                <a:pt x="58216" y="7906"/>
                                <a:pt x="58121" y="8096"/>
                                <a:pt x="58025" y="8192"/>
                              </a:cubicBezTo>
                              <a:cubicBezTo>
                                <a:pt x="54787" y="13144"/>
                                <a:pt x="49262" y="14573"/>
                                <a:pt x="44405" y="15430"/>
                              </a:cubicBezTo>
                              <a:cubicBezTo>
                                <a:pt x="39452" y="16192"/>
                                <a:pt x="34499" y="16192"/>
                                <a:pt x="29641" y="16002"/>
                              </a:cubicBezTo>
                              <a:cubicBezTo>
                                <a:pt x="24212" y="15907"/>
                                <a:pt x="19830" y="12573"/>
                                <a:pt x="15639" y="13144"/>
                              </a:cubicBezTo>
                              <a:cubicBezTo>
                                <a:pt x="11163" y="13811"/>
                                <a:pt x="6590" y="15811"/>
                                <a:pt x="2114" y="17526"/>
                              </a:cubicBezTo>
                              <a:lnTo>
                                <a:pt x="2019" y="17526"/>
                              </a:lnTo>
                              <a:cubicBezTo>
                                <a:pt x="1447" y="17717"/>
                                <a:pt x="780" y="17431"/>
                                <a:pt x="590" y="16764"/>
                              </a:cubicBezTo>
                              <a:cubicBezTo>
                                <a:pt x="495" y="16478"/>
                                <a:pt x="495" y="16288"/>
                                <a:pt x="590" y="16002"/>
                              </a:cubicBezTo>
                              <a:cubicBezTo>
                                <a:pt x="1828" y="11335"/>
                                <a:pt x="876" y="6096"/>
                                <a:pt x="18" y="1048"/>
                              </a:cubicBezTo>
                              <a:lnTo>
                                <a:pt x="18" y="952"/>
                              </a:lnTo>
                              <a:cubicBezTo>
                                <a:pt x="-77" y="476"/>
                                <a:pt x="209" y="95"/>
                                <a:pt x="685" y="0"/>
                              </a:cubicBezTo>
                              <a:cubicBezTo>
                                <a:pt x="780" y="0"/>
                                <a:pt x="876" y="0"/>
                                <a:pt x="971" y="0"/>
                              </a:cubicBezTo>
                              <a:cubicBezTo>
                                <a:pt x="4019" y="571"/>
                                <a:pt x="6971" y="1429"/>
                                <a:pt x="9829" y="2667"/>
                              </a:cubicBezTo>
                              <a:cubicBezTo>
                                <a:pt x="11258" y="3334"/>
                                <a:pt x="12591" y="4096"/>
                                <a:pt x="13829" y="5143"/>
                              </a:cubicBezTo>
                              <a:cubicBezTo>
                                <a:pt x="14972" y="6477"/>
                                <a:pt x="16020" y="7906"/>
                                <a:pt x="15925" y="9525"/>
                              </a:cubicBezTo>
                              <a:close/>
                              <a:moveTo>
                                <a:pt x="15925" y="9525"/>
                              </a:moveTo>
                              <a:cubicBezTo>
                                <a:pt x="15830" y="7906"/>
                                <a:pt x="14782" y="6667"/>
                                <a:pt x="13544" y="5810"/>
                              </a:cubicBezTo>
                              <a:cubicBezTo>
                                <a:pt x="12306" y="4953"/>
                                <a:pt x="10972" y="4286"/>
                                <a:pt x="9543" y="3810"/>
                              </a:cubicBezTo>
                              <a:cubicBezTo>
                                <a:pt x="6686" y="2762"/>
                                <a:pt x="3733" y="2286"/>
                                <a:pt x="780" y="1905"/>
                              </a:cubicBezTo>
                              <a:lnTo>
                                <a:pt x="1638" y="952"/>
                              </a:lnTo>
                              <a:cubicBezTo>
                                <a:pt x="2590" y="6001"/>
                                <a:pt x="4019" y="11240"/>
                                <a:pt x="2876" y="16764"/>
                              </a:cubicBezTo>
                              <a:lnTo>
                                <a:pt x="1352" y="15335"/>
                              </a:lnTo>
                              <a:cubicBezTo>
                                <a:pt x="5828" y="13335"/>
                                <a:pt x="10305" y="11335"/>
                                <a:pt x="15449" y="10382"/>
                              </a:cubicBezTo>
                              <a:cubicBezTo>
                                <a:pt x="21164" y="9811"/>
                                <a:pt x="25450" y="13144"/>
                                <a:pt x="29832" y="12954"/>
                              </a:cubicBezTo>
                              <a:cubicBezTo>
                                <a:pt x="34689" y="13049"/>
                                <a:pt x="39452" y="13144"/>
                                <a:pt x="44119" y="12478"/>
                              </a:cubicBezTo>
                              <a:cubicBezTo>
                                <a:pt x="48691" y="11811"/>
                                <a:pt x="53453" y="10382"/>
                                <a:pt x="55930" y="6763"/>
                              </a:cubicBezTo>
                              <a:lnTo>
                                <a:pt x="56597" y="8858"/>
                              </a:lnTo>
                              <a:cubicBezTo>
                                <a:pt x="49929" y="6763"/>
                                <a:pt x="42976" y="5143"/>
                                <a:pt x="35927" y="4667"/>
                              </a:cubicBezTo>
                              <a:cubicBezTo>
                                <a:pt x="32403" y="4477"/>
                                <a:pt x="28879" y="4477"/>
                                <a:pt x="25450" y="5048"/>
                              </a:cubicBezTo>
                              <a:cubicBezTo>
                                <a:pt x="21926" y="5715"/>
                                <a:pt x="18497" y="6953"/>
                                <a:pt x="15925" y="9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3" name="Freeform: Shape 172">
                          <a:extLst>
                            <a:ext uri="{FF2B5EF4-FFF2-40B4-BE49-F238E27FC236}">
                              <a16:creationId xmlns:a16="http://schemas.microsoft.com/office/drawing/2014/main" id="{B0BC0317-5513-4CCE-B311-DB88E694A77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1369" y="3464432"/>
                          <a:ext cx="29008" cy="16478"/>
                        </a:xfrm>
                        <a:custGeom>
                          <a:avLst/>
                          <a:gdLst>
                            <a:gd name="connsiteX0" fmla="*/ 11768 w 29008"/>
                            <a:gd name="connsiteY0" fmla="*/ 16478 h 16478"/>
                            <a:gd name="connsiteX1" fmla="*/ 243 w 29008"/>
                            <a:gd name="connsiteY1" fmla="*/ 2953 h 16478"/>
                            <a:gd name="connsiteX2" fmla="*/ 338 w 29008"/>
                            <a:gd name="connsiteY2" fmla="*/ 1524 h 16478"/>
                            <a:gd name="connsiteX3" fmla="*/ 1386 w 29008"/>
                            <a:gd name="connsiteY3" fmla="*/ 1333 h 16478"/>
                            <a:gd name="connsiteX4" fmla="*/ 1481 w 29008"/>
                            <a:gd name="connsiteY4" fmla="*/ 1429 h 16478"/>
                            <a:gd name="connsiteX5" fmla="*/ 10244 w 29008"/>
                            <a:gd name="connsiteY5" fmla="*/ 4000 h 16478"/>
                            <a:gd name="connsiteX6" fmla="*/ 10244 w 29008"/>
                            <a:gd name="connsiteY6" fmla="*/ 4000 h 16478"/>
                            <a:gd name="connsiteX7" fmla="*/ 8720 w 29008"/>
                            <a:gd name="connsiteY7" fmla="*/ 5620 h 16478"/>
                            <a:gd name="connsiteX8" fmla="*/ 9101 w 29008"/>
                            <a:gd name="connsiteY8" fmla="*/ 3238 h 16478"/>
                            <a:gd name="connsiteX9" fmla="*/ 9291 w 29008"/>
                            <a:gd name="connsiteY9" fmla="*/ 1619 h 16478"/>
                            <a:gd name="connsiteX10" fmla="*/ 9291 w 29008"/>
                            <a:gd name="connsiteY10" fmla="*/ 1333 h 16478"/>
                            <a:gd name="connsiteX11" fmla="*/ 10434 w 29008"/>
                            <a:gd name="connsiteY11" fmla="*/ 0 h 16478"/>
                            <a:gd name="connsiteX12" fmla="*/ 11006 w 29008"/>
                            <a:gd name="connsiteY12" fmla="*/ 95 h 16478"/>
                            <a:gd name="connsiteX13" fmla="*/ 13578 w 29008"/>
                            <a:gd name="connsiteY13" fmla="*/ 2572 h 16478"/>
                            <a:gd name="connsiteX14" fmla="*/ 14244 w 29008"/>
                            <a:gd name="connsiteY14" fmla="*/ 3334 h 16478"/>
                            <a:gd name="connsiteX15" fmla="*/ 15483 w 29008"/>
                            <a:gd name="connsiteY15" fmla="*/ 4667 h 16478"/>
                            <a:gd name="connsiteX16" fmla="*/ 16816 w 29008"/>
                            <a:gd name="connsiteY16" fmla="*/ 6191 h 16478"/>
                            <a:gd name="connsiteX17" fmla="*/ 19388 w 29008"/>
                            <a:gd name="connsiteY17" fmla="*/ 5334 h 16478"/>
                            <a:gd name="connsiteX18" fmla="*/ 20150 w 29008"/>
                            <a:gd name="connsiteY18" fmla="*/ 5429 h 16478"/>
                            <a:gd name="connsiteX19" fmla="*/ 20531 w 29008"/>
                            <a:gd name="connsiteY19" fmla="*/ 5620 h 16478"/>
                            <a:gd name="connsiteX20" fmla="*/ 21102 w 29008"/>
                            <a:gd name="connsiteY20" fmla="*/ 6096 h 16478"/>
                            <a:gd name="connsiteX21" fmla="*/ 22150 w 29008"/>
                            <a:gd name="connsiteY21" fmla="*/ 7144 h 16478"/>
                            <a:gd name="connsiteX22" fmla="*/ 24150 w 29008"/>
                            <a:gd name="connsiteY22" fmla="*/ 9144 h 16478"/>
                            <a:gd name="connsiteX23" fmla="*/ 29008 w 29008"/>
                            <a:gd name="connsiteY23" fmla="*/ 11906 h 16478"/>
                            <a:gd name="connsiteX24" fmla="*/ 23769 w 29008"/>
                            <a:gd name="connsiteY24" fmla="*/ 9620 h 16478"/>
                            <a:gd name="connsiteX25" fmla="*/ 21483 w 29008"/>
                            <a:gd name="connsiteY25" fmla="*/ 7810 h 16478"/>
                            <a:gd name="connsiteX26" fmla="*/ 20340 w 29008"/>
                            <a:gd name="connsiteY26" fmla="*/ 6953 h 16478"/>
                            <a:gd name="connsiteX27" fmla="*/ 19769 w 29008"/>
                            <a:gd name="connsiteY27" fmla="*/ 6572 h 16478"/>
                            <a:gd name="connsiteX28" fmla="*/ 19483 w 29008"/>
                            <a:gd name="connsiteY28" fmla="*/ 6382 h 16478"/>
                            <a:gd name="connsiteX29" fmla="*/ 19578 w 29008"/>
                            <a:gd name="connsiteY29" fmla="*/ 6477 h 16478"/>
                            <a:gd name="connsiteX30" fmla="*/ 16911 w 29008"/>
                            <a:gd name="connsiteY30" fmla="*/ 7715 h 16478"/>
                            <a:gd name="connsiteX31" fmla="*/ 15673 w 29008"/>
                            <a:gd name="connsiteY31" fmla="*/ 7525 h 16478"/>
                            <a:gd name="connsiteX32" fmla="*/ 14911 w 29008"/>
                            <a:gd name="connsiteY32" fmla="*/ 6858 h 16478"/>
                            <a:gd name="connsiteX33" fmla="*/ 13863 w 29008"/>
                            <a:gd name="connsiteY33" fmla="*/ 5715 h 16478"/>
                            <a:gd name="connsiteX34" fmla="*/ 13197 w 29008"/>
                            <a:gd name="connsiteY34" fmla="*/ 5048 h 16478"/>
                            <a:gd name="connsiteX35" fmla="*/ 11768 w 29008"/>
                            <a:gd name="connsiteY35" fmla="*/ 3810 h 16478"/>
                            <a:gd name="connsiteX36" fmla="*/ 10149 w 29008"/>
                            <a:gd name="connsiteY36" fmla="*/ 2381 h 16478"/>
                            <a:gd name="connsiteX37" fmla="*/ 11768 w 29008"/>
                            <a:gd name="connsiteY37" fmla="*/ 857 h 16478"/>
                            <a:gd name="connsiteX38" fmla="*/ 11768 w 29008"/>
                            <a:gd name="connsiteY38" fmla="*/ 3429 h 16478"/>
                            <a:gd name="connsiteX39" fmla="*/ 11673 w 29008"/>
                            <a:gd name="connsiteY39" fmla="*/ 5144 h 16478"/>
                            <a:gd name="connsiteX40" fmla="*/ 10530 w 29008"/>
                            <a:gd name="connsiteY40" fmla="*/ 6763 h 16478"/>
                            <a:gd name="connsiteX41" fmla="*/ 10149 w 29008"/>
                            <a:gd name="connsiteY41" fmla="*/ 6763 h 16478"/>
                            <a:gd name="connsiteX42" fmla="*/ 10053 w 29008"/>
                            <a:gd name="connsiteY42" fmla="*/ 6763 h 16478"/>
                            <a:gd name="connsiteX43" fmla="*/ 10053 w 29008"/>
                            <a:gd name="connsiteY43" fmla="*/ 6763 h 16478"/>
                            <a:gd name="connsiteX44" fmla="*/ 433 w 29008"/>
                            <a:gd name="connsiteY44" fmla="*/ 2762 h 16478"/>
                            <a:gd name="connsiteX45" fmla="*/ 1671 w 29008"/>
                            <a:gd name="connsiteY45" fmla="*/ 1238 h 16478"/>
                            <a:gd name="connsiteX46" fmla="*/ 11768 w 29008"/>
                            <a:gd name="connsiteY46" fmla="*/ 16478 h 16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</a:cxnLst>
                          <a:rect l="l" t="t" r="r" b="b"/>
                          <a:pathLst>
                            <a:path w="29008" h="16478">
                              <a:moveTo>
                                <a:pt x="11768" y="16478"/>
                              </a:moveTo>
                              <a:cubicBezTo>
                                <a:pt x="8339" y="11621"/>
                                <a:pt x="4148" y="7525"/>
                                <a:pt x="243" y="2953"/>
                              </a:cubicBezTo>
                              <a:cubicBezTo>
                                <a:pt x="-138" y="2572"/>
                                <a:pt x="-43" y="1905"/>
                                <a:pt x="338" y="1524"/>
                              </a:cubicBezTo>
                              <a:cubicBezTo>
                                <a:pt x="624" y="1238"/>
                                <a:pt x="1005" y="1238"/>
                                <a:pt x="1386" y="1333"/>
                              </a:cubicBezTo>
                              <a:lnTo>
                                <a:pt x="1481" y="1429"/>
                              </a:lnTo>
                              <a:cubicBezTo>
                                <a:pt x="4338" y="2857"/>
                                <a:pt x="7386" y="4096"/>
                                <a:pt x="10244" y="4000"/>
                              </a:cubicBezTo>
                              <a:lnTo>
                                <a:pt x="10244" y="4000"/>
                              </a:lnTo>
                              <a:lnTo>
                                <a:pt x="8720" y="5620"/>
                              </a:lnTo>
                              <a:cubicBezTo>
                                <a:pt x="8720" y="4572"/>
                                <a:pt x="8910" y="3905"/>
                                <a:pt x="9101" y="3238"/>
                              </a:cubicBezTo>
                              <a:cubicBezTo>
                                <a:pt x="9291" y="2572"/>
                                <a:pt x="9387" y="2000"/>
                                <a:pt x="9291" y="1619"/>
                              </a:cubicBezTo>
                              <a:lnTo>
                                <a:pt x="9291" y="1333"/>
                              </a:lnTo>
                              <a:cubicBezTo>
                                <a:pt x="9291" y="667"/>
                                <a:pt x="9768" y="95"/>
                                <a:pt x="10434" y="0"/>
                              </a:cubicBezTo>
                              <a:cubicBezTo>
                                <a:pt x="10625" y="0"/>
                                <a:pt x="10815" y="0"/>
                                <a:pt x="11006" y="95"/>
                              </a:cubicBezTo>
                              <a:cubicBezTo>
                                <a:pt x="12530" y="857"/>
                                <a:pt x="12911" y="1810"/>
                                <a:pt x="13578" y="2572"/>
                              </a:cubicBezTo>
                              <a:cubicBezTo>
                                <a:pt x="13863" y="2953"/>
                                <a:pt x="14149" y="3334"/>
                                <a:pt x="14244" y="3334"/>
                              </a:cubicBezTo>
                              <a:cubicBezTo>
                                <a:pt x="15197" y="3905"/>
                                <a:pt x="15197" y="4286"/>
                                <a:pt x="15483" y="4667"/>
                              </a:cubicBezTo>
                              <a:cubicBezTo>
                                <a:pt x="15959" y="5429"/>
                                <a:pt x="16721" y="6477"/>
                                <a:pt x="16816" y="6191"/>
                              </a:cubicBezTo>
                              <a:cubicBezTo>
                                <a:pt x="17483" y="6191"/>
                                <a:pt x="18245" y="5715"/>
                                <a:pt x="19388" y="5334"/>
                              </a:cubicBezTo>
                              <a:cubicBezTo>
                                <a:pt x="19483" y="5239"/>
                                <a:pt x="19959" y="5239"/>
                                <a:pt x="20150" y="5429"/>
                              </a:cubicBezTo>
                              <a:lnTo>
                                <a:pt x="20531" y="5620"/>
                              </a:lnTo>
                              <a:lnTo>
                                <a:pt x="21102" y="6096"/>
                              </a:lnTo>
                              <a:lnTo>
                                <a:pt x="22150" y="7144"/>
                              </a:lnTo>
                              <a:lnTo>
                                <a:pt x="24150" y="9144"/>
                              </a:lnTo>
                              <a:cubicBezTo>
                                <a:pt x="25484" y="10477"/>
                                <a:pt x="27008" y="11716"/>
                                <a:pt x="29008" y="11906"/>
                              </a:cubicBezTo>
                              <a:cubicBezTo>
                                <a:pt x="27103" y="11906"/>
                                <a:pt x="25293" y="10763"/>
                                <a:pt x="23769" y="9620"/>
                              </a:cubicBezTo>
                              <a:lnTo>
                                <a:pt x="21483" y="7810"/>
                              </a:lnTo>
                              <a:lnTo>
                                <a:pt x="20340" y="6953"/>
                              </a:lnTo>
                              <a:lnTo>
                                <a:pt x="19769" y="6572"/>
                              </a:lnTo>
                              <a:lnTo>
                                <a:pt x="19483" y="6382"/>
                              </a:lnTo>
                              <a:cubicBezTo>
                                <a:pt x="19483" y="6382"/>
                                <a:pt x="19674" y="6382"/>
                                <a:pt x="19578" y="6477"/>
                              </a:cubicBezTo>
                              <a:cubicBezTo>
                                <a:pt x="18912" y="6763"/>
                                <a:pt x="18150" y="7429"/>
                                <a:pt x="16911" y="7715"/>
                              </a:cubicBezTo>
                              <a:cubicBezTo>
                                <a:pt x="16626" y="7810"/>
                                <a:pt x="16149" y="7715"/>
                                <a:pt x="15673" y="7525"/>
                              </a:cubicBezTo>
                              <a:cubicBezTo>
                                <a:pt x="15292" y="7239"/>
                                <a:pt x="15197" y="7144"/>
                                <a:pt x="14911" y="6858"/>
                              </a:cubicBezTo>
                              <a:lnTo>
                                <a:pt x="13863" y="5715"/>
                              </a:lnTo>
                              <a:cubicBezTo>
                                <a:pt x="13578" y="5429"/>
                                <a:pt x="13101" y="4858"/>
                                <a:pt x="13197" y="5048"/>
                              </a:cubicBezTo>
                              <a:cubicBezTo>
                                <a:pt x="12435" y="4667"/>
                                <a:pt x="12149" y="4191"/>
                                <a:pt x="11768" y="3810"/>
                              </a:cubicBezTo>
                              <a:cubicBezTo>
                                <a:pt x="11101" y="3143"/>
                                <a:pt x="10339" y="2381"/>
                                <a:pt x="10149" y="2381"/>
                              </a:cubicBezTo>
                              <a:lnTo>
                                <a:pt x="11768" y="857"/>
                              </a:lnTo>
                              <a:cubicBezTo>
                                <a:pt x="11958" y="1905"/>
                                <a:pt x="11863" y="2667"/>
                                <a:pt x="11768" y="3429"/>
                              </a:cubicBezTo>
                              <a:cubicBezTo>
                                <a:pt x="11673" y="4096"/>
                                <a:pt x="11577" y="4858"/>
                                <a:pt x="11673" y="5144"/>
                              </a:cubicBezTo>
                              <a:cubicBezTo>
                                <a:pt x="11768" y="5905"/>
                                <a:pt x="11292" y="6667"/>
                                <a:pt x="10530" y="6763"/>
                              </a:cubicBezTo>
                              <a:cubicBezTo>
                                <a:pt x="10434" y="6763"/>
                                <a:pt x="10244" y="6763"/>
                                <a:pt x="10149" y="6763"/>
                              </a:cubicBezTo>
                              <a:lnTo>
                                <a:pt x="10053" y="6763"/>
                              </a:lnTo>
                              <a:lnTo>
                                <a:pt x="10053" y="6763"/>
                              </a:lnTo>
                              <a:cubicBezTo>
                                <a:pt x="6339" y="6382"/>
                                <a:pt x="3291" y="4572"/>
                                <a:pt x="433" y="2762"/>
                              </a:cubicBezTo>
                              <a:lnTo>
                                <a:pt x="1671" y="1238"/>
                              </a:lnTo>
                              <a:cubicBezTo>
                                <a:pt x="5005" y="6572"/>
                                <a:pt x="8815" y="11240"/>
                                <a:pt x="11768" y="1647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4" name="Freeform: Shape 173">
                          <a:extLst>
                            <a:ext uri="{FF2B5EF4-FFF2-40B4-BE49-F238E27FC236}">
                              <a16:creationId xmlns:a16="http://schemas.microsoft.com/office/drawing/2014/main" id="{D33F99E2-A3E7-4B0B-A63D-E6F38822231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1804" y="3482339"/>
                          <a:ext cx="12953" cy="10648"/>
                        </a:xfrm>
                        <a:custGeom>
                          <a:avLst/>
                          <a:gdLst>
                            <a:gd name="connsiteX0" fmla="*/ 12954 w 12953"/>
                            <a:gd name="connsiteY0" fmla="*/ 0 h 10648"/>
                            <a:gd name="connsiteX1" fmla="*/ 8382 w 12953"/>
                            <a:gd name="connsiteY1" fmla="*/ 6382 h 10648"/>
                            <a:gd name="connsiteX2" fmla="*/ 2191 w 12953"/>
                            <a:gd name="connsiteY2" fmla="*/ 10382 h 10648"/>
                            <a:gd name="connsiteX3" fmla="*/ 2000 w 12953"/>
                            <a:gd name="connsiteY3" fmla="*/ 10477 h 10648"/>
                            <a:gd name="connsiteX4" fmla="*/ 190 w 12953"/>
                            <a:gd name="connsiteY4" fmla="*/ 9906 h 10648"/>
                            <a:gd name="connsiteX5" fmla="*/ 0 w 12953"/>
                            <a:gd name="connsiteY5" fmla="*/ 9049 h 10648"/>
                            <a:gd name="connsiteX6" fmla="*/ 1715 w 12953"/>
                            <a:gd name="connsiteY6" fmla="*/ 5334 h 10648"/>
                            <a:gd name="connsiteX7" fmla="*/ 4667 w 12953"/>
                            <a:gd name="connsiteY7" fmla="*/ 2858 h 10648"/>
                            <a:gd name="connsiteX8" fmla="*/ 2667 w 12953"/>
                            <a:gd name="connsiteY8" fmla="*/ 9430 h 10648"/>
                            <a:gd name="connsiteX9" fmla="*/ 571 w 12953"/>
                            <a:gd name="connsiteY9" fmla="*/ 8096 h 10648"/>
                            <a:gd name="connsiteX10" fmla="*/ 12954 w 12953"/>
                            <a:gd name="connsiteY10" fmla="*/ 0 h 106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2953" h="10648">
                              <a:moveTo>
                                <a:pt x="12954" y="0"/>
                              </a:moveTo>
                              <a:cubicBezTo>
                                <a:pt x="12287" y="2667"/>
                                <a:pt x="10287" y="4763"/>
                                <a:pt x="8382" y="6382"/>
                              </a:cubicBezTo>
                              <a:cubicBezTo>
                                <a:pt x="6382" y="8001"/>
                                <a:pt x="4191" y="9239"/>
                                <a:pt x="2191" y="10382"/>
                              </a:cubicBezTo>
                              <a:lnTo>
                                <a:pt x="2000" y="10477"/>
                              </a:lnTo>
                              <a:cubicBezTo>
                                <a:pt x="1333" y="10858"/>
                                <a:pt x="571" y="10573"/>
                                <a:pt x="190" y="9906"/>
                              </a:cubicBezTo>
                              <a:cubicBezTo>
                                <a:pt x="0" y="9620"/>
                                <a:pt x="0" y="9335"/>
                                <a:pt x="0" y="9049"/>
                              </a:cubicBezTo>
                              <a:cubicBezTo>
                                <a:pt x="286" y="7620"/>
                                <a:pt x="952" y="6382"/>
                                <a:pt x="1715" y="5334"/>
                              </a:cubicBezTo>
                              <a:cubicBezTo>
                                <a:pt x="2477" y="4286"/>
                                <a:pt x="3524" y="3334"/>
                                <a:pt x="4667" y="2858"/>
                              </a:cubicBezTo>
                              <a:cubicBezTo>
                                <a:pt x="3429" y="5048"/>
                                <a:pt x="2762" y="7334"/>
                                <a:pt x="2667" y="9430"/>
                              </a:cubicBezTo>
                              <a:lnTo>
                                <a:pt x="571" y="8096"/>
                              </a:lnTo>
                              <a:cubicBezTo>
                                <a:pt x="4763" y="4763"/>
                                <a:pt x="9049" y="3334"/>
                                <a:pt x="129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5" name="Freeform: Shape 174">
                          <a:extLst>
                            <a:ext uri="{FF2B5EF4-FFF2-40B4-BE49-F238E27FC236}">
                              <a16:creationId xmlns:a16="http://schemas.microsoft.com/office/drawing/2014/main" id="{02193B73-AEEA-42D0-93AB-32DF0C31B58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2850" y="3472243"/>
                          <a:ext cx="7431" cy="11574"/>
                        </a:xfrm>
                        <a:custGeom>
                          <a:avLst/>
                          <a:gdLst>
                            <a:gd name="connsiteX0" fmla="*/ 7432 w 7431"/>
                            <a:gd name="connsiteY0" fmla="*/ 11525 h 11574"/>
                            <a:gd name="connsiteX1" fmla="*/ 3526 w 7431"/>
                            <a:gd name="connsiteY1" fmla="*/ 10668 h 11574"/>
                            <a:gd name="connsiteX2" fmla="*/ 478 w 7431"/>
                            <a:gd name="connsiteY2" fmla="*/ 7429 h 11574"/>
                            <a:gd name="connsiteX3" fmla="*/ 669 w 7431"/>
                            <a:gd name="connsiteY3" fmla="*/ 2572 h 11574"/>
                            <a:gd name="connsiteX4" fmla="*/ 4003 w 7431"/>
                            <a:gd name="connsiteY4" fmla="*/ 0 h 11574"/>
                            <a:gd name="connsiteX5" fmla="*/ 2860 w 7431"/>
                            <a:gd name="connsiteY5" fmla="*/ 3429 h 11574"/>
                            <a:gd name="connsiteX6" fmla="*/ 3241 w 7431"/>
                            <a:gd name="connsiteY6" fmla="*/ 6096 h 11574"/>
                            <a:gd name="connsiteX7" fmla="*/ 7432 w 7431"/>
                            <a:gd name="connsiteY7" fmla="*/ 11525 h 115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7431" h="11574">
                              <a:moveTo>
                                <a:pt x="7432" y="11525"/>
                              </a:moveTo>
                              <a:cubicBezTo>
                                <a:pt x="6098" y="11716"/>
                                <a:pt x="4765" y="11335"/>
                                <a:pt x="3526" y="10668"/>
                              </a:cubicBezTo>
                              <a:cubicBezTo>
                                <a:pt x="2288" y="10001"/>
                                <a:pt x="1145" y="8954"/>
                                <a:pt x="478" y="7429"/>
                              </a:cubicBezTo>
                              <a:cubicBezTo>
                                <a:pt x="-188" y="5906"/>
                                <a:pt x="-188" y="3905"/>
                                <a:pt x="669" y="2572"/>
                              </a:cubicBezTo>
                              <a:cubicBezTo>
                                <a:pt x="1526" y="1238"/>
                                <a:pt x="2669" y="381"/>
                                <a:pt x="4003" y="0"/>
                              </a:cubicBezTo>
                              <a:cubicBezTo>
                                <a:pt x="3431" y="1333"/>
                                <a:pt x="2955" y="2477"/>
                                <a:pt x="2860" y="3429"/>
                              </a:cubicBezTo>
                              <a:cubicBezTo>
                                <a:pt x="2764" y="4477"/>
                                <a:pt x="2860" y="5239"/>
                                <a:pt x="3241" y="6096"/>
                              </a:cubicBezTo>
                              <a:cubicBezTo>
                                <a:pt x="3907" y="7906"/>
                                <a:pt x="5527" y="9525"/>
                                <a:pt x="7432" y="11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6" name="Freeform: Shape 175">
                          <a:extLst>
                            <a:ext uri="{FF2B5EF4-FFF2-40B4-BE49-F238E27FC236}">
                              <a16:creationId xmlns:a16="http://schemas.microsoft.com/office/drawing/2014/main" id="{5BF2C4DF-577C-484F-8823-B1DE43FD9A3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8186" y="3478529"/>
                          <a:ext cx="2774" cy="3069"/>
                        </a:xfrm>
                        <a:custGeom>
                          <a:avLst/>
                          <a:gdLst>
                            <a:gd name="connsiteX0" fmla="*/ 0 w 2774"/>
                            <a:gd name="connsiteY0" fmla="*/ 1715 h 3069"/>
                            <a:gd name="connsiteX1" fmla="*/ 1048 w 2774"/>
                            <a:gd name="connsiteY1" fmla="*/ 0 h 3069"/>
                            <a:gd name="connsiteX2" fmla="*/ 2762 w 2774"/>
                            <a:gd name="connsiteY2" fmla="*/ 1048 h 3069"/>
                            <a:gd name="connsiteX3" fmla="*/ 1810 w 2774"/>
                            <a:gd name="connsiteY3" fmla="*/ 3048 h 3069"/>
                            <a:gd name="connsiteX4" fmla="*/ 0 w 2774"/>
                            <a:gd name="connsiteY4" fmla="*/ 1715 h 306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2774" h="3069">
                              <a:moveTo>
                                <a:pt x="0" y="1715"/>
                              </a:moveTo>
                              <a:cubicBezTo>
                                <a:pt x="476" y="476"/>
                                <a:pt x="667" y="95"/>
                                <a:pt x="1048" y="0"/>
                              </a:cubicBezTo>
                              <a:cubicBezTo>
                                <a:pt x="1429" y="0"/>
                                <a:pt x="1810" y="95"/>
                                <a:pt x="2762" y="1048"/>
                              </a:cubicBezTo>
                              <a:cubicBezTo>
                                <a:pt x="2857" y="2381"/>
                                <a:pt x="2381" y="2858"/>
                                <a:pt x="1810" y="3048"/>
                              </a:cubicBezTo>
                              <a:cubicBezTo>
                                <a:pt x="1238" y="3143"/>
                                <a:pt x="571" y="2953"/>
                                <a:pt x="0" y="17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7" name="Freeform: Shape 176">
                          <a:extLst>
                            <a:ext uri="{FF2B5EF4-FFF2-40B4-BE49-F238E27FC236}">
                              <a16:creationId xmlns:a16="http://schemas.microsoft.com/office/drawing/2014/main" id="{B49D33DF-1357-4727-9E04-B835B072BF7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4184" y="3477862"/>
                          <a:ext cx="10286" cy="3238"/>
                        </a:xfrm>
                        <a:custGeom>
                          <a:avLst/>
                          <a:gdLst>
                            <a:gd name="connsiteX0" fmla="*/ 0 w 10286"/>
                            <a:gd name="connsiteY0" fmla="*/ 1619 h 3238"/>
                            <a:gd name="connsiteX1" fmla="*/ 5143 w 10286"/>
                            <a:gd name="connsiteY1" fmla="*/ 0 h 3238"/>
                            <a:gd name="connsiteX2" fmla="*/ 10287 w 10286"/>
                            <a:gd name="connsiteY2" fmla="*/ 1619 h 3238"/>
                            <a:gd name="connsiteX3" fmla="*/ 5143 w 10286"/>
                            <a:gd name="connsiteY3" fmla="*/ 3239 h 3238"/>
                            <a:gd name="connsiteX4" fmla="*/ 0 w 10286"/>
                            <a:gd name="connsiteY4" fmla="*/ 1619 h 323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0286" h="3238">
                              <a:moveTo>
                                <a:pt x="0" y="1619"/>
                              </a:moveTo>
                              <a:cubicBezTo>
                                <a:pt x="1714" y="381"/>
                                <a:pt x="3429" y="95"/>
                                <a:pt x="5143" y="0"/>
                              </a:cubicBezTo>
                              <a:cubicBezTo>
                                <a:pt x="6858" y="95"/>
                                <a:pt x="8572" y="381"/>
                                <a:pt x="10287" y="1619"/>
                              </a:cubicBezTo>
                              <a:cubicBezTo>
                                <a:pt x="8572" y="2858"/>
                                <a:pt x="6858" y="3143"/>
                                <a:pt x="5143" y="3239"/>
                              </a:cubicBezTo>
                              <a:cubicBezTo>
                                <a:pt x="3429" y="3143"/>
                                <a:pt x="1714" y="2858"/>
                                <a:pt x="0" y="161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8" name="Freeform: Shape 177">
                          <a:extLst>
                            <a:ext uri="{FF2B5EF4-FFF2-40B4-BE49-F238E27FC236}">
                              <a16:creationId xmlns:a16="http://schemas.microsoft.com/office/drawing/2014/main" id="{5374D9C2-AFBC-4306-A254-DA2F796F4F0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1609" y="3479306"/>
                          <a:ext cx="15811" cy="3379"/>
                        </a:xfrm>
                        <a:custGeom>
                          <a:avLst/>
                          <a:gdLst>
                            <a:gd name="connsiteX0" fmla="*/ 0 w 15811"/>
                            <a:gd name="connsiteY0" fmla="*/ 3033 h 3379"/>
                            <a:gd name="connsiteX1" fmla="*/ 7715 w 15811"/>
                            <a:gd name="connsiteY1" fmla="*/ 81 h 3379"/>
                            <a:gd name="connsiteX2" fmla="*/ 15812 w 15811"/>
                            <a:gd name="connsiteY2" fmla="*/ 938 h 3379"/>
                            <a:gd name="connsiteX3" fmla="*/ 8001 w 15811"/>
                            <a:gd name="connsiteY3" fmla="*/ 3224 h 3379"/>
                            <a:gd name="connsiteX4" fmla="*/ 0 w 15811"/>
                            <a:gd name="connsiteY4" fmla="*/ 3033 h 337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811" h="3379">
                              <a:moveTo>
                                <a:pt x="0" y="3033"/>
                              </a:moveTo>
                              <a:cubicBezTo>
                                <a:pt x="2286" y="1033"/>
                                <a:pt x="5048" y="366"/>
                                <a:pt x="7715" y="81"/>
                              </a:cubicBezTo>
                              <a:cubicBezTo>
                                <a:pt x="10382" y="-110"/>
                                <a:pt x="13049" y="-15"/>
                                <a:pt x="15812" y="938"/>
                              </a:cubicBezTo>
                              <a:cubicBezTo>
                                <a:pt x="13335" y="2557"/>
                                <a:pt x="10573" y="2938"/>
                                <a:pt x="8001" y="3224"/>
                              </a:cubicBezTo>
                              <a:cubicBezTo>
                                <a:pt x="5334" y="3414"/>
                                <a:pt x="2858" y="3510"/>
                                <a:pt x="0" y="303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53" name="Graphic 3">
                        <a:extLst>
                          <a:ext uri="{FF2B5EF4-FFF2-40B4-BE49-F238E27FC236}">
                            <a16:creationId xmlns:a16="http://schemas.microsoft.com/office/drawing/2014/main" id="{5E89CEF3-C2F5-4C6F-9817-814F8637A8E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0276" y="3272646"/>
                        <a:ext cx="62579" cy="14483"/>
                        <a:chOff x="6020276" y="3272646"/>
                        <a:chExt cx="62579" cy="14483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68" name="Freeform: Shape 167">
                          <a:extLst>
                            <a:ext uri="{FF2B5EF4-FFF2-40B4-BE49-F238E27FC236}">
                              <a16:creationId xmlns:a16="http://schemas.microsoft.com/office/drawing/2014/main" id="{AE670C16-832A-4C20-93DA-673151FB4C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0276" y="3272646"/>
                          <a:ext cx="43814" cy="8224"/>
                        </a:xfrm>
                        <a:custGeom>
                          <a:avLst/>
                          <a:gdLst>
                            <a:gd name="connsiteX0" fmla="*/ 0 w 43814"/>
                            <a:gd name="connsiteY0" fmla="*/ 7953 h 8224"/>
                            <a:gd name="connsiteX1" fmla="*/ 21431 w 43814"/>
                            <a:gd name="connsiteY1" fmla="*/ 1286 h 8224"/>
                            <a:gd name="connsiteX2" fmla="*/ 43815 w 43814"/>
                            <a:gd name="connsiteY2" fmla="*/ 2143 h 8224"/>
                            <a:gd name="connsiteX3" fmla="*/ 22003 w 43814"/>
                            <a:gd name="connsiteY3" fmla="*/ 4334 h 8224"/>
                            <a:gd name="connsiteX4" fmla="*/ 11335 w 43814"/>
                            <a:gd name="connsiteY4" fmla="*/ 7096 h 8224"/>
                            <a:gd name="connsiteX5" fmla="*/ 0 w 43814"/>
                            <a:gd name="connsiteY5" fmla="*/ 7953 h 82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3814" h="8224">
                              <a:moveTo>
                                <a:pt x="0" y="7953"/>
                              </a:moveTo>
                              <a:cubicBezTo>
                                <a:pt x="7429" y="6715"/>
                                <a:pt x="13811" y="2905"/>
                                <a:pt x="21431" y="1286"/>
                              </a:cubicBezTo>
                              <a:cubicBezTo>
                                <a:pt x="28670" y="-143"/>
                                <a:pt x="36766" y="-1000"/>
                                <a:pt x="43815" y="2143"/>
                              </a:cubicBezTo>
                              <a:cubicBezTo>
                                <a:pt x="36290" y="1381"/>
                                <a:pt x="29242" y="2810"/>
                                <a:pt x="22003" y="4334"/>
                              </a:cubicBezTo>
                              <a:cubicBezTo>
                                <a:pt x="18478" y="5001"/>
                                <a:pt x="14954" y="6239"/>
                                <a:pt x="11335" y="7096"/>
                              </a:cubicBezTo>
                              <a:cubicBezTo>
                                <a:pt x="7620" y="7953"/>
                                <a:pt x="3715" y="8620"/>
                                <a:pt x="0" y="79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9" name="Freeform: Shape 168">
                          <a:extLst>
                            <a:ext uri="{FF2B5EF4-FFF2-40B4-BE49-F238E27FC236}">
                              <a16:creationId xmlns:a16="http://schemas.microsoft.com/office/drawing/2014/main" id="{BE0026C5-D3E5-460E-A0C0-F859EFD56B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9229" y="3279266"/>
                          <a:ext cx="31718" cy="7863"/>
                        </a:xfrm>
                        <a:custGeom>
                          <a:avLst/>
                          <a:gdLst>
                            <a:gd name="connsiteX0" fmla="*/ 0 w 31718"/>
                            <a:gd name="connsiteY0" fmla="*/ 0 h 7863"/>
                            <a:gd name="connsiteX1" fmla="*/ 7239 w 31718"/>
                            <a:gd name="connsiteY1" fmla="*/ 3524 h 7863"/>
                            <a:gd name="connsiteX2" fmla="*/ 15145 w 31718"/>
                            <a:gd name="connsiteY2" fmla="*/ 4572 h 7863"/>
                            <a:gd name="connsiteX3" fmla="*/ 31718 w 31718"/>
                            <a:gd name="connsiteY3" fmla="*/ 5144 h 7863"/>
                            <a:gd name="connsiteX4" fmla="*/ 14954 w 31718"/>
                            <a:gd name="connsiteY4" fmla="*/ 7810 h 7863"/>
                            <a:gd name="connsiteX5" fmla="*/ 6477 w 31718"/>
                            <a:gd name="connsiteY5" fmla="*/ 5906 h 7863"/>
                            <a:gd name="connsiteX6" fmla="*/ 0 w 31718"/>
                            <a:gd name="connsiteY6" fmla="*/ 0 h 78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1718" h="7863">
                              <a:moveTo>
                                <a:pt x="0" y="0"/>
                              </a:moveTo>
                              <a:cubicBezTo>
                                <a:pt x="2191" y="1905"/>
                                <a:pt x="4667" y="2953"/>
                                <a:pt x="7239" y="3524"/>
                              </a:cubicBezTo>
                              <a:cubicBezTo>
                                <a:pt x="9811" y="4096"/>
                                <a:pt x="12478" y="4477"/>
                                <a:pt x="15145" y="4572"/>
                              </a:cubicBezTo>
                              <a:cubicBezTo>
                                <a:pt x="20574" y="4953"/>
                                <a:pt x="26003" y="4667"/>
                                <a:pt x="31718" y="5144"/>
                              </a:cubicBezTo>
                              <a:cubicBezTo>
                                <a:pt x="26384" y="7239"/>
                                <a:pt x="20669" y="8096"/>
                                <a:pt x="14954" y="7810"/>
                              </a:cubicBezTo>
                              <a:cubicBezTo>
                                <a:pt x="12097" y="7620"/>
                                <a:pt x="9144" y="7144"/>
                                <a:pt x="6477" y="5906"/>
                              </a:cubicBezTo>
                              <a:cubicBezTo>
                                <a:pt x="3810" y="4667"/>
                                <a:pt x="1238" y="276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0" name="Freeform: Shape 169">
                          <a:extLst>
                            <a:ext uri="{FF2B5EF4-FFF2-40B4-BE49-F238E27FC236}">
                              <a16:creationId xmlns:a16="http://schemas.microsoft.com/office/drawing/2014/main" id="{EE843988-7EDE-4E50-8C13-2E322F576D6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7041" y="3273837"/>
                          <a:ext cx="11773" cy="7664"/>
                        </a:xfrm>
                        <a:custGeom>
                          <a:avLst/>
                          <a:gdLst>
                            <a:gd name="connsiteX0" fmla="*/ 667 w 11773"/>
                            <a:gd name="connsiteY0" fmla="*/ 953 h 7664"/>
                            <a:gd name="connsiteX1" fmla="*/ 2477 w 11773"/>
                            <a:gd name="connsiteY1" fmla="*/ 4286 h 7664"/>
                            <a:gd name="connsiteX2" fmla="*/ 5905 w 11773"/>
                            <a:gd name="connsiteY2" fmla="*/ 4477 h 7664"/>
                            <a:gd name="connsiteX3" fmla="*/ 9144 w 11773"/>
                            <a:gd name="connsiteY3" fmla="*/ 3524 h 7664"/>
                            <a:gd name="connsiteX4" fmla="*/ 11716 w 11773"/>
                            <a:gd name="connsiteY4" fmla="*/ 0 h 7664"/>
                            <a:gd name="connsiteX5" fmla="*/ 10954 w 11773"/>
                            <a:gd name="connsiteY5" fmla="*/ 5048 h 7664"/>
                            <a:gd name="connsiteX6" fmla="*/ 6191 w 11773"/>
                            <a:gd name="connsiteY6" fmla="*/ 7620 h 7664"/>
                            <a:gd name="connsiteX7" fmla="*/ 1048 w 11773"/>
                            <a:gd name="connsiteY7" fmla="*/ 6191 h 7664"/>
                            <a:gd name="connsiteX8" fmla="*/ 667 w 11773"/>
                            <a:gd name="connsiteY8" fmla="*/ 953 h 76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1773" h="7664">
                              <a:moveTo>
                                <a:pt x="667" y="953"/>
                              </a:moveTo>
                              <a:cubicBezTo>
                                <a:pt x="1048" y="2572"/>
                                <a:pt x="1619" y="4001"/>
                                <a:pt x="2477" y="4286"/>
                              </a:cubicBezTo>
                              <a:cubicBezTo>
                                <a:pt x="3334" y="4667"/>
                                <a:pt x="4572" y="4667"/>
                                <a:pt x="5905" y="4477"/>
                              </a:cubicBezTo>
                              <a:cubicBezTo>
                                <a:pt x="7334" y="4381"/>
                                <a:pt x="8382" y="4096"/>
                                <a:pt x="9144" y="3524"/>
                              </a:cubicBezTo>
                              <a:cubicBezTo>
                                <a:pt x="10001" y="2762"/>
                                <a:pt x="10668" y="1238"/>
                                <a:pt x="11716" y="0"/>
                              </a:cubicBezTo>
                              <a:cubicBezTo>
                                <a:pt x="11811" y="1715"/>
                                <a:pt x="11906" y="3239"/>
                                <a:pt x="10954" y="5048"/>
                              </a:cubicBezTo>
                              <a:cubicBezTo>
                                <a:pt x="9906" y="6953"/>
                                <a:pt x="7715" y="7430"/>
                                <a:pt x="6191" y="7620"/>
                              </a:cubicBezTo>
                              <a:cubicBezTo>
                                <a:pt x="4667" y="7715"/>
                                <a:pt x="2572" y="7810"/>
                                <a:pt x="1048" y="6191"/>
                              </a:cubicBezTo>
                              <a:cubicBezTo>
                                <a:pt x="-476" y="4477"/>
                                <a:pt x="-95" y="2381"/>
                                <a:pt x="667" y="9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71" name="Freeform: Shape 170">
                          <a:extLst>
                            <a:ext uri="{FF2B5EF4-FFF2-40B4-BE49-F238E27FC236}">
                              <a16:creationId xmlns:a16="http://schemas.microsoft.com/office/drawing/2014/main" id="{E380D0EF-3D61-4A84-A253-23EC1E7436B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3440" y="3274503"/>
                          <a:ext cx="19414" cy="10992"/>
                        </a:xfrm>
                        <a:custGeom>
                          <a:avLst/>
                          <a:gdLst>
                            <a:gd name="connsiteX0" fmla="*/ 269 w 19414"/>
                            <a:gd name="connsiteY0" fmla="*/ 0 h 10992"/>
                            <a:gd name="connsiteX1" fmla="*/ 3127 w 19414"/>
                            <a:gd name="connsiteY1" fmla="*/ 5334 h 10992"/>
                            <a:gd name="connsiteX2" fmla="*/ 7318 w 19414"/>
                            <a:gd name="connsiteY2" fmla="*/ 7430 h 10992"/>
                            <a:gd name="connsiteX3" fmla="*/ 13509 w 19414"/>
                            <a:gd name="connsiteY3" fmla="*/ 8573 h 10992"/>
                            <a:gd name="connsiteX4" fmla="*/ 19415 w 19414"/>
                            <a:gd name="connsiteY4" fmla="*/ 10001 h 10992"/>
                            <a:gd name="connsiteX5" fmla="*/ 13128 w 19414"/>
                            <a:gd name="connsiteY5" fmla="*/ 10954 h 10992"/>
                            <a:gd name="connsiteX6" fmla="*/ 7223 w 19414"/>
                            <a:gd name="connsiteY6" fmla="*/ 10573 h 10992"/>
                            <a:gd name="connsiteX7" fmla="*/ 3603 w 19414"/>
                            <a:gd name="connsiteY7" fmla="*/ 9620 h 10992"/>
                            <a:gd name="connsiteX8" fmla="*/ 1222 w 19414"/>
                            <a:gd name="connsiteY8" fmla="*/ 6763 h 10992"/>
                            <a:gd name="connsiteX9" fmla="*/ 269 w 19414"/>
                            <a:gd name="connsiteY9" fmla="*/ 0 h 1099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9414" h="10992">
                              <a:moveTo>
                                <a:pt x="269" y="0"/>
                              </a:moveTo>
                              <a:cubicBezTo>
                                <a:pt x="746" y="2096"/>
                                <a:pt x="1984" y="3810"/>
                                <a:pt x="3127" y="5334"/>
                              </a:cubicBezTo>
                              <a:cubicBezTo>
                                <a:pt x="4460" y="6953"/>
                                <a:pt x="5318" y="7430"/>
                                <a:pt x="7318" y="7430"/>
                              </a:cubicBezTo>
                              <a:cubicBezTo>
                                <a:pt x="9413" y="7430"/>
                                <a:pt x="11699" y="7906"/>
                                <a:pt x="13509" y="8573"/>
                              </a:cubicBezTo>
                              <a:cubicBezTo>
                                <a:pt x="15414" y="9239"/>
                                <a:pt x="17319" y="9716"/>
                                <a:pt x="19415" y="10001"/>
                              </a:cubicBezTo>
                              <a:cubicBezTo>
                                <a:pt x="17510" y="11049"/>
                                <a:pt x="15224" y="11049"/>
                                <a:pt x="13128" y="10954"/>
                              </a:cubicBezTo>
                              <a:cubicBezTo>
                                <a:pt x="11033" y="10858"/>
                                <a:pt x="9223" y="10478"/>
                                <a:pt x="7223" y="10573"/>
                              </a:cubicBezTo>
                              <a:cubicBezTo>
                                <a:pt x="6175" y="10478"/>
                                <a:pt x="4841" y="10382"/>
                                <a:pt x="3603" y="9620"/>
                              </a:cubicBezTo>
                              <a:cubicBezTo>
                                <a:pt x="2460" y="8763"/>
                                <a:pt x="1698" y="7810"/>
                                <a:pt x="1222" y="6763"/>
                              </a:cubicBezTo>
                              <a:cubicBezTo>
                                <a:pt x="269" y="4572"/>
                                <a:pt x="-397" y="2191"/>
                                <a:pt x="26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54" name="Graphic 3">
                        <a:extLst>
                          <a:ext uri="{FF2B5EF4-FFF2-40B4-BE49-F238E27FC236}">
                            <a16:creationId xmlns:a16="http://schemas.microsoft.com/office/drawing/2014/main" id="{12CB03D6-9925-401B-BFFD-A992FB75893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0288" y="3359613"/>
                        <a:ext cx="57329" cy="52158"/>
                        <a:chOff x="6030288" y="3359613"/>
                        <a:chExt cx="57329" cy="5215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64" name="Freeform: Shape 163">
                          <a:extLst>
                            <a:ext uri="{FF2B5EF4-FFF2-40B4-BE49-F238E27FC236}">
                              <a16:creationId xmlns:a16="http://schemas.microsoft.com/office/drawing/2014/main" id="{186AA66C-84CB-42AD-B76A-19AD42843B3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9121" y="3372213"/>
                          <a:ext cx="34780" cy="39557"/>
                        </a:xfrm>
                        <a:custGeom>
                          <a:avLst/>
                          <a:gdLst>
                            <a:gd name="connsiteX0" fmla="*/ 34114 w 34780"/>
                            <a:gd name="connsiteY0" fmla="*/ 36498 h 39557"/>
                            <a:gd name="connsiteX1" fmla="*/ 17636 w 34780"/>
                            <a:gd name="connsiteY1" fmla="*/ 37164 h 39557"/>
                            <a:gd name="connsiteX2" fmla="*/ 9349 w 34780"/>
                            <a:gd name="connsiteY2" fmla="*/ 37259 h 39557"/>
                            <a:gd name="connsiteX3" fmla="*/ 2110 w 34780"/>
                            <a:gd name="connsiteY3" fmla="*/ 39069 h 39557"/>
                            <a:gd name="connsiteX4" fmla="*/ 967 w 34780"/>
                            <a:gd name="connsiteY4" fmla="*/ 37164 h 39557"/>
                            <a:gd name="connsiteX5" fmla="*/ 8778 w 34780"/>
                            <a:gd name="connsiteY5" fmla="*/ 31354 h 39557"/>
                            <a:gd name="connsiteX6" fmla="*/ 10111 w 34780"/>
                            <a:gd name="connsiteY6" fmla="*/ 33640 h 39557"/>
                            <a:gd name="connsiteX7" fmla="*/ 8016 w 34780"/>
                            <a:gd name="connsiteY7" fmla="*/ 34402 h 39557"/>
                            <a:gd name="connsiteX8" fmla="*/ 5539 w 34780"/>
                            <a:gd name="connsiteY8" fmla="*/ 34307 h 39557"/>
                            <a:gd name="connsiteX9" fmla="*/ 1920 w 34780"/>
                            <a:gd name="connsiteY9" fmla="*/ 30973 h 39557"/>
                            <a:gd name="connsiteX10" fmla="*/ 110 w 34780"/>
                            <a:gd name="connsiteY10" fmla="*/ 22591 h 39557"/>
                            <a:gd name="connsiteX11" fmla="*/ 110 w 34780"/>
                            <a:gd name="connsiteY11" fmla="*/ 14304 h 39557"/>
                            <a:gd name="connsiteX12" fmla="*/ 967 w 34780"/>
                            <a:gd name="connsiteY12" fmla="*/ 5922 h 39557"/>
                            <a:gd name="connsiteX13" fmla="*/ 7920 w 34780"/>
                            <a:gd name="connsiteY13" fmla="*/ 17 h 39557"/>
                            <a:gd name="connsiteX14" fmla="*/ 14302 w 34780"/>
                            <a:gd name="connsiteY14" fmla="*/ 6494 h 39557"/>
                            <a:gd name="connsiteX15" fmla="*/ 14969 w 34780"/>
                            <a:gd name="connsiteY15" fmla="*/ 22972 h 39557"/>
                            <a:gd name="connsiteX16" fmla="*/ 13826 w 34780"/>
                            <a:gd name="connsiteY16" fmla="*/ 21734 h 39557"/>
                            <a:gd name="connsiteX17" fmla="*/ 21827 w 34780"/>
                            <a:gd name="connsiteY17" fmla="*/ 16590 h 39557"/>
                            <a:gd name="connsiteX18" fmla="*/ 26494 w 34780"/>
                            <a:gd name="connsiteY18" fmla="*/ 13542 h 39557"/>
                            <a:gd name="connsiteX19" fmla="*/ 32400 w 34780"/>
                            <a:gd name="connsiteY19" fmla="*/ 14780 h 39557"/>
                            <a:gd name="connsiteX20" fmla="*/ 32209 w 34780"/>
                            <a:gd name="connsiteY20" fmla="*/ 18209 h 39557"/>
                            <a:gd name="connsiteX21" fmla="*/ 30876 w 34780"/>
                            <a:gd name="connsiteY21" fmla="*/ 20591 h 39557"/>
                            <a:gd name="connsiteX22" fmla="*/ 29923 w 34780"/>
                            <a:gd name="connsiteY22" fmla="*/ 25448 h 39557"/>
                            <a:gd name="connsiteX23" fmla="*/ 34781 w 34780"/>
                            <a:gd name="connsiteY23" fmla="*/ 34878 h 39557"/>
                            <a:gd name="connsiteX24" fmla="*/ 29066 w 34780"/>
                            <a:gd name="connsiteY24" fmla="*/ 25639 h 39557"/>
                            <a:gd name="connsiteX25" fmla="*/ 31066 w 34780"/>
                            <a:gd name="connsiteY25" fmla="*/ 15733 h 39557"/>
                            <a:gd name="connsiteX26" fmla="*/ 27161 w 34780"/>
                            <a:gd name="connsiteY26" fmla="*/ 15352 h 39557"/>
                            <a:gd name="connsiteX27" fmla="*/ 23160 w 34780"/>
                            <a:gd name="connsiteY27" fmla="*/ 18305 h 39557"/>
                            <a:gd name="connsiteX28" fmla="*/ 19160 w 34780"/>
                            <a:gd name="connsiteY28" fmla="*/ 22019 h 39557"/>
                            <a:gd name="connsiteX29" fmla="*/ 13635 w 34780"/>
                            <a:gd name="connsiteY29" fmla="*/ 24401 h 39557"/>
                            <a:gd name="connsiteX30" fmla="*/ 12492 w 34780"/>
                            <a:gd name="connsiteY30" fmla="*/ 23258 h 39557"/>
                            <a:gd name="connsiteX31" fmla="*/ 12492 w 34780"/>
                            <a:gd name="connsiteY31" fmla="*/ 23162 h 39557"/>
                            <a:gd name="connsiteX32" fmla="*/ 11730 w 34780"/>
                            <a:gd name="connsiteY32" fmla="*/ 7446 h 39557"/>
                            <a:gd name="connsiteX33" fmla="*/ 7825 w 34780"/>
                            <a:gd name="connsiteY33" fmla="*/ 3160 h 39557"/>
                            <a:gd name="connsiteX34" fmla="*/ 4015 w 34780"/>
                            <a:gd name="connsiteY34" fmla="*/ 6970 h 39557"/>
                            <a:gd name="connsiteX35" fmla="*/ 3253 w 34780"/>
                            <a:gd name="connsiteY35" fmla="*/ 14590 h 39557"/>
                            <a:gd name="connsiteX36" fmla="*/ 3158 w 34780"/>
                            <a:gd name="connsiteY36" fmla="*/ 22496 h 39557"/>
                            <a:gd name="connsiteX37" fmla="*/ 4491 w 34780"/>
                            <a:gd name="connsiteY37" fmla="*/ 29830 h 39557"/>
                            <a:gd name="connsiteX38" fmla="*/ 9254 w 34780"/>
                            <a:gd name="connsiteY38" fmla="*/ 31354 h 39557"/>
                            <a:gd name="connsiteX39" fmla="*/ 9349 w 34780"/>
                            <a:gd name="connsiteY39" fmla="*/ 31354 h 39557"/>
                            <a:gd name="connsiteX40" fmla="*/ 11064 w 34780"/>
                            <a:gd name="connsiteY40" fmla="*/ 32021 h 39557"/>
                            <a:gd name="connsiteX41" fmla="*/ 10587 w 34780"/>
                            <a:gd name="connsiteY41" fmla="*/ 33735 h 39557"/>
                            <a:gd name="connsiteX42" fmla="*/ 2301 w 34780"/>
                            <a:gd name="connsiteY42" fmla="*/ 39355 h 39557"/>
                            <a:gd name="connsiteX43" fmla="*/ 777 w 34780"/>
                            <a:gd name="connsiteY43" fmla="*/ 39069 h 39557"/>
                            <a:gd name="connsiteX44" fmla="*/ 1062 w 34780"/>
                            <a:gd name="connsiteY44" fmla="*/ 37545 h 39557"/>
                            <a:gd name="connsiteX45" fmla="*/ 9635 w 34780"/>
                            <a:gd name="connsiteY45" fmla="*/ 35735 h 39557"/>
                            <a:gd name="connsiteX46" fmla="*/ 17826 w 34780"/>
                            <a:gd name="connsiteY46" fmla="*/ 36117 h 39557"/>
                            <a:gd name="connsiteX47" fmla="*/ 34114 w 34780"/>
                            <a:gd name="connsiteY47" fmla="*/ 36498 h 3955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</a:cxnLst>
                          <a:rect l="l" t="t" r="r" b="b"/>
                          <a:pathLst>
                            <a:path w="34780" h="39557">
                              <a:moveTo>
                                <a:pt x="34114" y="36498"/>
                              </a:moveTo>
                              <a:lnTo>
                                <a:pt x="17636" y="37164"/>
                              </a:lnTo>
                              <a:cubicBezTo>
                                <a:pt x="14874" y="37355"/>
                                <a:pt x="12111" y="37259"/>
                                <a:pt x="9349" y="37259"/>
                              </a:cubicBezTo>
                              <a:cubicBezTo>
                                <a:pt x="6682" y="37259"/>
                                <a:pt x="4015" y="37545"/>
                                <a:pt x="2110" y="39069"/>
                              </a:cubicBezTo>
                              <a:lnTo>
                                <a:pt x="967" y="37164"/>
                              </a:lnTo>
                              <a:lnTo>
                                <a:pt x="8778" y="31354"/>
                              </a:lnTo>
                              <a:lnTo>
                                <a:pt x="10111" y="33640"/>
                              </a:lnTo>
                              <a:cubicBezTo>
                                <a:pt x="9444" y="33926"/>
                                <a:pt x="8682" y="34211"/>
                                <a:pt x="8016" y="34402"/>
                              </a:cubicBezTo>
                              <a:cubicBezTo>
                                <a:pt x="7158" y="34402"/>
                                <a:pt x="6396" y="34688"/>
                                <a:pt x="5539" y="34307"/>
                              </a:cubicBezTo>
                              <a:cubicBezTo>
                                <a:pt x="3729" y="33926"/>
                                <a:pt x="2586" y="32306"/>
                                <a:pt x="1920" y="30973"/>
                              </a:cubicBezTo>
                              <a:cubicBezTo>
                                <a:pt x="681" y="28211"/>
                                <a:pt x="396" y="25353"/>
                                <a:pt x="110" y="22591"/>
                              </a:cubicBezTo>
                              <a:cubicBezTo>
                                <a:pt x="-81" y="19829"/>
                                <a:pt x="15" y="17067"/>
                                <a:pt x="110" y="14304"/>
                              </a:cubicBezTo>
                              <a:cubicBezTo>
                                <a:pt x="300" y="11637"/>
                                <a:pt x="110" y="8970"/>
                                <a:pt x="967" y="5922"/>
                              </a:cubicBezTo>
                              <a:cubicBezTo>
                                <a:pt x="1729" y="3160"/>
                                <a:pt x="4206" y="-269"/>
                                <a:pt x="7920" y="17"/>
                              </a:cubicBezTo>
                              <a:cubicBezTo>
                                <a:pt x="11540" y="398"/>
                                <a:pt x="13540" y="3731"/>
                                <a:pt x="14302" y="6494"/>
                              </a:cubicBezTo>
                              <a:cubicBezTo>
                                <a:pt x="15731" y="12304"/>
                                <a:pt x="14683" y="17733"/>
                                <a:pt x="14969" y="22972"/>
                              </a:cubicBezTo>
                              <a:lnTo>
                                <a:pt x="13826" y="21734"/>
                              </a:lnTo>
                              <a:cubicBezTo>
                                <a:pt x="16302" y="21829"/>
                                <a:pt x="19160" y="18876"/>
                                <a:pt x="21827" y="16590"/>
                              </a:cubicBezTo>
                              <a:cubicBezTo>
                                <a:pt x="23256" y="15447"/>
                                <a:pt x="24684" y="14209"/>
                                <a:pt x="26494" y="13542"/>
                              </a:cubicBezTo>
                              <a:cubicBezTo>
                                <a:pt x="28399" y="12875"/>
                                <a:pt x="30685" y="12780"/>
                                <a:pt x="32400" y="14780"/>
                              </a:cubicBezTo>
                              <a:cubicBezTo>
                                <a:pt x="33066" y="16114"/>
                                <a:pt x="32590" y="17352"/>
                                <a:pt x="32209" y="18209"/>
                              </a:cubicBezTo>
                              <a:cubicBezTo>
                                <a:pt x="31828" y="19067"/>
                                <a:pt x="31352" y="19829"/>
                                <a:pt x="30876" y="20591"/>
                              </a:cubicBezTo>
                              <a:cubicBezTo>
                                <a:pt x="29923" y="22115"/>
                                <a:pt x="29637" y="23734"/>
                                <a:pt x="29923" y="25448"/>
                              </a:cubicBezTo>
                              <a:cubicBezTo>
                                <a:pt x="30399" y="28973"/>
                                <a:pt x="33257" y="31544"/>
                                <a:pt x="34781" y="34878"/>
                              </a:cubicBezTo>
                              <a:cubicBezTo>
                                <a:pt x="32971" y="31830"/>
                                <a:pt x="29828" y="29544"/>
                                <a:pt x="29066" y="25639"/>
                              </a:cubicBezTo>
                              <a:cubicBezTo>
                                <a:pt x="27637" y="21829"/>
                                <a:pt x="31733" y="17638"/>
                                <a:pt x="31066" y="15733"/>
                              </a:cubicBezTo>
                              <a:cubicBezTo>
                                <a:pt x="30399" y="14971"/>
                                <a:pt x="28494" y="14685"/>
                                <a:pt x="27161" y="15352"/>
                              </a:cubicBezTo>
                              <a:cubicBezTo>
                                <a:pt x="25732" y="15923"/>
                                <a:pt x="24399" y="17067"/>
                                <a:pt x="23160" y="18305"/>
                              </a:cubicBezTo>
                              <a:cubicBezTo>
                                <a:pt x="21922" y="19448"/>
                                <a:pt x="20589" y="20781"/>
                                <a:pt x="19160" y="22019"/>
                              </a:cubicBezTo>
                              <a:cubicBezTo>
                                <a:pt x="17731" y="23162"/>
                                <a:pt x="16017" y="24496"/>
                                <a:pt x="13635" y="24401"/>
                              </a:cubicBezTo>
                              <a:cubicBezTo>
                                <a:pt x="12969" y="24401"/>
                                <a:pt x="12492" y="23829"/>
                                <a:pt x="12492" y="23258"/>
                              </a:cubicBezTo>
                              <a:lnTo>
                                <a:pt x="12492" y="23162"/>
                              </a:lnTo>
                              <a:cubicBezTo>
                                <a:pt x="12111" y="17638"/>
                                <a:pt x="13064" y="12113"/>
                                <a:pt x="11730" y="7446"/>
                              </a:cubicBezTo>
                              <a:cubicBezTo>
                                <a:pt x="11064" y="5160"/>
                                <a:pt x="9540" y="3255"/>
                                <a:pt x="7825" y="3160"/>
                              </a:cubicBezTo>
                              <a:cubicBezTo>
                                <a:pt x="6111" y="2969"/>
                                <a:pt x="4587" y="4779"/>
                                <a:pt x="4015" y="6970"/>
                              </a:cubicBezTo>
                              <a:cubicBezTo>
                                <a:pt x="3444" y="9065"/>
                                <a:pt x="3444" y="11923"/>
                                <a:pt x="3253" y="14590"/>
                              </a:cubicBezTo>
                              <a:cubicBezTo>
                                <a:pt x="3063" y="17257"/>
                                <a:pt x="3063" y="19924"/>
                                <a:pt x="3158" y="22496"/>
                              </a:cubicBezTo>
                              <a:cubicBezTo>
                                <a:pt x="3253" y="25067"/>
                                <a:pt x="3634" y="27734"/>
                                <a:pt x="4491" y="29830"/>
                              </a:cubicBezTo>
                              <a:cubicBezTo>
                                <a:pt x="5444" y="31925"/>
                                <a:pt x="7063" y="32402"/>
                                <a:pt x="9254" y="31354"/>
                              </a:cubicBezTo>
                              <a:lnTo>
                                <a:pt x="9349" y="31354"/>
                              </a:lnTo>
                              <a:cubicBezTo>
                                <a:pt x="10016" y="31068"/>
                                <a:pt x="10778" y="31354"/>
                                <a:pt x="11064" y="32021"/>
                              </a:cubicBezTo>
                              <a:cubicBezTo>
                                <a:pt x="11349" y="32592"/>
                                <a:pt x="11159" y="33354"/>
                                <a:pt x="10587" y="33735"/>
                              </a:cubicBezTo>
                              <a:lnTo>
                                <a:pt x="2301" y="39355"/>
                              </a:lnTo>
                              <a:cubicBezTo>
                                <a:pt x="1824" y="39736"/>
                                <a:pt x="1158" y="39546"/>
                                <a:pt x="777" y="39069"/>
                              </a:cubicBezTo>
                              <a:cubicBezTo>
                                <a:pt x="491" y="38593"/>
                                <a:pt x="586" y="37831"/>
                                <a:pt x="1062" y="37545"/>
                              </a:cubicBezTo>
                              <a:cubicBezTo>
                                <a:pt x="3729" y="35640"/>
                                <a:pt x="6873" y="35640"/>
                                <a:pt x="9635" y="35735"/>
                              </a:cubicBezTo>
                              <a:cubicBezTo>
                                <a:pt x="12397" y="35926"/>
                                <a:pt x="15064" y="36021"/>
                                <a:pt x="17826" y="36117"/>
                              </a:cubicBezTo>
                              <a:lnTo>
                                <a:pt x="34114" y="36498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5" name="Freeform: Shape 164">
                          <a:extLst>
                            <a:ext uri="{FF2B5EF4-FFF2-40B4-BE49-F238E27FC236}">
                              <a16:creationId xmlns:a16="http://schemas.microsoft.com/office/drawing/2014/main" id="{78F6007E-A3F0-4BBD-9E1F-137D27F484E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2844" y="3365658"/>
                          <a:ext cx="12322" cy="8811"/>
                        </a:xfrm>
                        <a:custGeom>
                          <a:avLst/>
                          <a:gdLst>
                            <a:gd name="connsiteX0" fmla="*/ 2292 w 12322"/>
                            <a:gd name="connsiteY0" fmla="*/ 0 h 8811"/>
                            <a:gd name="connsiteX1" fmla="*/ 2196 w 12322"/>
                            <a:gd name="connsiteY1" fmla="*/ 4381 h 8811"/>
                            <a:gd name="connsiteX2" fmla="*/ 4578 w 12322"/>
                            <a:gd name="connsiteY2" fmla="*/ 5620 h 8811"/>
                            <a:gd name="connsiteX3" fmla="*/ 8578 w 12322"/>
                            <a:gd name="connsiteY3" fmla="*/ 5429 h 8811"/>
                            <a:gd name="connsiteX4" fmla="*/ 12293 w 12322"/>
                            <a:gd name="connsiteY4" fmla="*/ 3620 h 8811"/>
                            <a:gd name="connsiteX5" fmla="*/ 9340 w 12322"/>
                            <a:gd name="connsiteY5" fmla="*/ 7715 h 8811"/>
                            <a:gd name="connsiteX6" fmla="*/ 4292 w 12322"/>
                            <a:gd name="connsiteY6" fmla="*/ 8763 h 8811"/>
                            <a:gd name="connsiteX7" fmla="*/ 1530 w 12322"/>
                            <a:gd name="connsiteY7" fmla="*/ 7715 h 8811"/>
                            <a:gd name="connsiteX8" fmla="*/ 6 w 12322"/>
                            <a:gd name="connsiteY8" fmla="*/ 4763 h 8811"/>
                            <a:gd name="connsiteX9" fmla="*/ 2292 w 12322"/>
                            <a:gd name="connsiteY9" fmla="*/ 0 h 88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2322" h="8811">
                              <a:moveTo>
                                <a:pt x="2292" y="0"/>
                              </a:moveTo>
                              <a:cubicBezTo>
                                <a:pt x="2196" y="1715"/>
                                <a:pt x="1815" y="3334"/>
                                <a:pt x="2196" y="4381"/>
                              </a:cubicBezTo>
                              <a:cubicBezTo>
                                <a:pt x="2577" y="5239"/>
                                <a:pt x="3339" y="5525"/>
                                <a:pt x="4578" y="5620"/>
                              </a:cubicBezTo>
                              <a:cubicBezTo>
                                <a:pt x="5816" y="5810"/>
                                <a:pt x="7149" y="5620"/>
                                <a:pt x="8578" y="5429"/>
                              </a:cubicBezTo>
                              <a:cubicBezTo>
                                <a:pt x="9912" y="5048"/>
                                <a:pt x="11340" y="4953"/>
                                <a:pt x="12293" y="3620"/>
                              </a:cubicBezTo>
                              <a:cubicBezTo>
                                <a:pt x="12579" y="5525"/>
                                <a:pt x="10769" y="6953"/>
                                <a:pt x="9340" y="7715"/>
                              </a:cubicBezTo>
                              <a:cubicBezTo>
                                <a:pt x="7816" y="8573"/>
                                <a:pt x="6102" y="8954"/>
                                <a:pt x="4292" y="8763"/>
                              </a:cubicBezTo>
                              <a:cubicBezTo>
                                <a:pt x="3435" y="8668"/>
                                <a:pt x="2387" y="8382"/>
                                <a:pt x="1530" y="7715"/>
                              </a:cubicBezTo>
                              <a:cubicBezTo>
                                <a:pt x="577" y="7048"/>
                                <a:pt x="6" y="5810"/>
                                <a:pt x="6" y="4763"/>
                              </a:cubicBezTo>
                              <a:cubicBezTo>
                                <a:pt x="-90" y="2572"/>
                                <a:pt x="1053" y="1238"/>
                                <a:pt x="229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6" name="Freeform: Shape 165">
                          <a:extLst>
                            <a:ext uri="{FF2B5EF4-FFF2-40B4-BE49-F238E27FC236}">
                              <a16:creationId xmlns:a16="http://schemas.microsoft.com/office/drawing/2014/main" id="{AE8B67C6-8351-4F05-B486-813D9B87C81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6451" y="3363654"/>
                          <a:ext cx="7841" cy="6099"/>
                        </a:xfrm>
                        <a:custGeom>
                          <a:avLst/>
                          <a:gdLst>
                            <a:gd name="connsiteX0" fmla="*/ 114 w 7841"/>
                            <a:gd name="connsiteY0" fmla="*/ 6100 h 6099"/>
                            <a:gd name="connsiteX1" fmla="*/ 590 w 7841"/>
                            <a:gd name="connsiteY1" fmla="*/ 2766 h 6099"/>
                            <a:gd name="connsiteX2" fmla="*/ 3067 w 7841"/>
                            <a:gd name="connsiteY2" fmla="*/ 290 h 6099"/>
                            <a:gd name="connsiteX3" fmla="*/ 5258 w 7841"/>
                            <a:gd name="connsiteY3" fmla="*/ 99 h 6099"/>
                            <a:gd name="connsiteX4" fmla="*/ 6877 w 7841"/>
                            <a:gd name="connsiteY4" fmla="*/ 1147 h 6099"/>
                            <a:gd name="connsiteX5" fmla="*/ 7829 w 7841"/>
                            <a:gd name="connsiteY5" fmla="*/ 2957 h 6099"/>
                            <a:gd name="connsiteX6" fmla="*/ 6877 w 7841"/>
                            <a:gd name="connsiteY6" fmla="*/ 4576 h 6099"/>
                            <a:gd name="connsiteX7" fmla="*/ 6496 w 7841"/>
                            <a:gd name="connsiteY7" fmla="*/ 3528 h 6099"/>
                            <a:gd name="connsiteX8" fmla="*/ 5639 w 7841"/>
                            <a:gd name="connsiteY8" fmla="*/ 3147 h 6099"/>
                            <a:gd name="connsiteX9" fmla="*/ 4210 w 7841"/>
                            <a:gd name="connsiteY9" fmla="*/ 3242 h 6099"/>
                            <a:gd name="connsiteX10" fmla="*/ 114 w 7841"/>
                            <a:gd name="connsiteY10" fmla="*/ 6100 h 609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7841" h="6099">
                              <a:moveTo>
                                <a:pt x="114" y="6100"/>
                              </a:moveTo>
                              <a:cubicBezTo>
                                <a:pt x="-172" y="4957"/>
                                <a:pt x="114" y="3814"/>
                                <a:pt x="590" y="2766"/>
                              </a:cubicBezTo>
                              <a:cubicBezTo>
                                <a:pt x="1067" y="1718"/>
                                <a:pt x="1829" y="861"/>
                                <a:pt x="3067" y="290"/>
                              </a:cubicBezTo>
                              <a:cubicBezTo>
                                <a:pt x="3638" y="4"/>
                                <a:pt x="4496" y="-91"/>
                                <a:pt x="5258" y="99"/>
                              </a:cubicBezTo>
                              <a:cubicBezTo>
                                <a:pt x="5924" y="385"/>
                                <a:pt x="6496" y="671"/>
                                <a:pt x="6877" y="1147"/>
                              </a:cubicBezTo>
                              <a:cubicBezTo>
                                <a:pt x="7258" y="1623"/>
                                <a:pt x="7639" y="2195"/>
                                <a:pt x="7829" y="2957"/>
                              </a:cubicBezTo>
                              <a:cubicBezTo>
                                <a:pt x="7924" y="3719"/>
                                <a:pt x="7448" y="4576"/>
                                <a:pt x="6877" y="4576"/>
                              </a:cubicBezTo>
                              <a:cubicBezTo>
                                <a:pt x="6972" y="3909"/>
                                <a:pt x="6782" y="3623"/>
                                <a:pt x="6496" y="3528"/>
                              </a:cubicBezTo>
                              <a:cubicBezTo>
                                <a:pt x="6305" y="3338"/>
                                <a:pt x="5924" y="3242"/>
                                <a:pt x="5639" y="3147"/>
                              </a:cubicBezTo>
                              <a:cubicBezTo>
                                <a:pt x="4781" y="2957"/>
                                <a:pt x="4591" y="2957"/>
                                <a:pt x="4210" y="3242"/>
                              </a:cubicBezTo>
                              <a:cubicBezTo>
                                <a:pt x="3162" y="3623"/>
                                <a:pt x="1733" y="4766"/>
                                <a:pt x="114" y="610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7" name="Freeform: Shape 166">
                          <a:extLst>
                            <a:ext uri="{FF2B5EF4-FFF2-40B4-BE49-F238E27FC236}">
                              <a16:creationId xmlns:a16="http://schemas.microsoft.com/office/drawing/2014/main" id="{A46BD4BE-BCC1-46FC-8E5C-2410F5C4924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0288" y="3359613"/>
                          <a:ext cx="57329" cy="32264"/>
                        </a:xfrm>
                        <a:custGeom>
                          <a:avLst/>
                          <a:gdLst>
                            <a:gd name="connsiteX0" fmla="*/ 9228 w 57329"/>
                            <a:gd name="connsiteY0" fmla="*/ 31000 h 32264"/>
                            <a:gd name="connsiteX1" fmla="*/ 1608 w 57329"/>
                            <a:gd name="connsiteY1" fmla="*/ 32239 h 32264"/>
                            <a:gd name="connsiteX2" fmla="*/ 1036 w 57329"/>
                            <a:gd name="connsiteY2" fmla="*/ 31953 h 32264"/>
                            <a:gd name="connsiteX3" fmla="*/ 1036 w 57329"/>
                            <a:gd name="connsiteY3" fmla="*/ 31953 h 32264"/>
                            <a:gd name="connsiteX4" fmla="*/ 465 w 57329"/>
                            <a:gd name="connsiteY4" fmla="*/ 19094 h 32264"/>
                            <a:gd name="connsiteX5" fmla="*/ 3799 w 57329"/>
                            <a:gd name="connsiteY5" fmla="*/ 6521 h 32264"/>
                            <a:gd name="connsiteX6" fmla="*/ 15133 w 57329"/>
                            <a:gd name="connsiteY6" fmla="*/ 330 h 32264"/>
                            <a:gd name="connsiteX7" fmla="*/ 27421 w 57329"/>
                            <a:gd name="connsiteY7" fmla="*/ 330 h 32264"/>
                            <a:gd name="connsiteX8" fmla="*/ 27421 w 57329"/>
                            <a:gd name="connsiteY8" fmla="*/ 330 h 32264"/>
                            <a:gd name="connsiteX9" fmla="*/ 28754 w 57329"/>
                            <a:gd name="connsiteY9" fmla="*/ 1663 h 32264"/>
                            <a:gd name="connsiteX10" fmla="*/ 31326 w 57329"/>
                            <a:gd name="connsiteY10" fmla="*/ 11474 h 32264"/>
                            <a:gd name="connsiteX11" fmla="*/ 37708 w 57329"/>
                            <a:gd name="connsiteY11" fmla="*/ 18523 h 32264"/>
                            <a:gd name="connsiteX12" fmla="*/ 57329 w 57329"/>
                            <a:gd name="connsiteY12" fmla="*/ 22999 h 32264"/>
                            <a:gd name="connsiteX13" fmla="*/ 36755 w 57329"/>
                            <a:gd name="connsiteY13" fmla="*/ 20523 h 32264"/>
                            <a:gd name="connsiteX14" fmla="*/ 28945 w 57329"/>
                            <a:gd name="connsiteY14" fmla="*/ 12808 h 32264"/>
                            <a:gd name="connsiteX15" fmla="*/ 25897 w 57329"/>
                            <a:gd name="connsiteY15" fmla="*/ 2140 h 32264"/>
                            <a:gd name="connsiteX16" fmla="*/ 27230 w 57329"/>
                            <a:gd name="connsiteY16" fmla="*/ 3473 h 32264"/>
                            <a:gd name="connsiteX17" fmla="*/ 15419 w 57329"/>
                            <a:gd name="connsiteY17" fmla="*/ 3473 h 32264"/>
                            <a:gd name="connsiteX18" fmla="*/ 5894 w 57329"/>
                            <a:gd name="connsiteY18" fmla="*/ 8236 h 32264"/>
                            <a:gd name="connsiteX19" fmla="*/ 2275 w 57329"/>
                            <a:gd name="connsiteY19" fmla="*/ 19570 h 32264"/>
                            <a:gd name="connsiteX20" fmla="*/ 1798 w 57329"/>
                            <a:gd name="connsiteY20" fmla="*/ 31667 h 32264"/>
                            <a:gd name="connsiteX21" fmla="*/ 1227 w 57329"/>
                            <a:gd name="connsiteY21" fmla="*/ 31381 h 32264"/>
                            <a:gd name="connsiteX22" fmla="*/ 9228 w 57329"/>
                            <a:gd name="connsiteY22" fmla="*/ 31000 h 322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</a:cxnLst>
                          <a:rect l="l" t="t" r="r" b="b"/>
                          <a:pathLst>
                            <a:path w="57329" h="32264">
                              <a:moveTo>
                                <a:pt x="9228" y="31000"/>
                              </a:moveTo>
                              <a:cubicBezTo>
                                <a:pt x="6656" y="31191"/>
                                <a:pt x="4084" y="31572"/>
                                <a:pt x="1608" y="32239"/>
                              </a:cubicBezTo>
                              <a:cubicBezTo>
                                <a:pt x="1417" y="32334"/>
                                <a:pt x="1132" y="32143"/>
                                <a:pt x="1036" y="31953"/>
                              </a:cubicBezTo>
                              <a:lnTo>
                                <a:pt x="1036" y="31953"/>
                              </a:lnTo>
                              <a:cubicBezTo>
                                <a:pt x="-488" y="27762"/>
                                <a:pt x="-11" y="23285"/>
                                <a:pt x="465" y="19094"/>
                              </a:cubicBezTo>
                              <a:cubicBezTo>
                                <a:pt x="1036" y="14998"/>
                                <a:pt x="1417" y="10522"/>
                                <a:pt x="3799" y="6521"/>
                              </a:cubicBezTo>
                              <a:cubicBezTo>
                                <a:pt x="6275" y="2330"/>
                                <a:pt x="11133" y="806"/>
                                <a:pt x="15133" y="330"/>
                              </a:cubicBezTo>
                              <a:cubicBezTo>
                                <a:pt x="19324" y="-242"/>
                                <a:pt x="23420" y="44"/>
                                <a:pt x="27421" y="330"/>
                              </a:cubicBezTo>
                              <a:lnTo>
                                <a:pt x="27421" y="330"/>
                              </a:lnTo>
                              <a:cubicBezTo>
                                <a:pt x="28087" y="425"/>
                                <a:pt x="28659" y="901"/>
                                <a:pt x="28754" y="1663"/>
                              </a:cubicBezTo>
                              <a:cubicBezTo>
                                <a:pt x="29135" y="5092"/>
                                <a:pt x="29992" y="8426"/>
                                <a:pt x="31326" y="11474"/>
                              </a:cubicBezTo>
                              <a:cubicBezTo>
                                <a:pt x="32659" y="14522"/>
                                <a:pt x="34850" y="16903"/>
                                <a:pt x="37708" y="18523"/>
                              </a:cubicBezTo>
                              <a:cubicBezTo>
                                <a:pt x="43518" y="21475"/>
                                <a:pt x="50757" y="21475"/>
                                <a:pt x="57329" y="22999"/>
                              </a:cubicBezTo>
                              <a:cubicBezTo>
                                <a:pt x="50566" y="22523"/>
                                <a:pt x="43613" y="23380"/>
                                <a:pt x="36755" y="20523"/>
                              </a:cubicBezTo>
                              <a:cubicBezTo>
                                <a:pt x="33421" y="18999"/>
                                <a:pt x="30469" y="16237"/>
                                <a:pt x="28945" y="12808"/>
                              </a:cubicBezTo>
                              <a:cubicBezTo>
                                <a:pt x="27325" y="9474"/>
                                <a:pt x="26373" y="5854"/>
                                <a:pt x="25897" y="2140"/>
                              </a:cubicBezTo>
                              <a:lnTo>
                                <a:pt x="27230" y="3473"/>
                              </a:lnTo>
                              <a:cubicBezTo>
                                <a:pt x="23230" y="3283"/>
                                <a:pt x="19229" y="3092"/>
                                <a:pt x="15419" y="3473"/>
                              </a:cubicBezTo>
                              <a:cubicBezTo>
                                <a:pt x="11609" y="3949"/>
                                <a:pt x="7799" y="5092"/>
                                <a:pt x="5894" y="8236"/>
                              </a:cubicBezTo>
                              <a:cubicBezTo>
                                <a:pt x="3894" y="11379"/>
                                <a:pt x="3132" y="15570"/>
                                <a:pt x="2275" y="19570"/>
                              </a:cubicBezTo>
                              <a:cubicBezTo>
                                <a:pt x="1608" y="23571"/>
                                <a:pt x="846" y="27857"/>
                                <a:pt x="1798" y="31667"/>
                              </a:cubicBezTo>
                              <a:lnTo>
                                <a:pt x="1227" y="31381"/>
                              </a:lnTo>
                              <a:cubicBezTo>
                                <a:pt x="3989" y="30905"/>
                                <a:pt x="6656" y="30715"/>
                                <a:pt x="9228" y="3100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55" name="Graphic 3">
                        <a:extLst>
                          <a:ext uri="{FF2B5EF4-FFF2-40B4-BE49-F238E27FC236}">
                            <a16:creationId xmlns:a16="http://schemas.microsoft.com/office/drawing/2014/main" id="{4B029699-371E-4C41-AA3C-C06FB897427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3325" y="3200743"/>
                        <a:ext cx="46958" cy="52157"/>
                        <a:chOff x="6033325" y="3200743"/>
                        <a:chExt cx="46958" cy="5215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60" name="Freeform: Shape 159">
                          <a:extLst>
                            <a:ext uri="{FF2B5EF4-FFF2-40B4-BE49-F238E27FC236}">
                              <a16:creationId xmlns:a16="http://schemas.microsoft.com/office/drawing/2014/main" id="{BD11AE61-45FA-4D89-960F-848CE4EACBA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3325" y="3200743"/>
                          <a:ext cx="46958" cy="36803"/>
                        </a:xfrm>
                        <a:custGeom>
                          <a:avLst/>
                          <a:gdLst>
                            <a:gd name="connsiteX0" fmla="*/ 6096 w 46958"/>
                            <a:gd name="connsiteY0" fmla="*/ 36041 h 36803"/>
                            <a:gd name="connsiteX1" fmla="*/ 476 w 46958"/>
                            <a:gd name="connsiteY1" fmla="*/ 36803 h 36803"/>
                            <a:gd name="connsiteX2" fmla="*/ 0 w 46958"/>
                            <a:gd name="connsiteY2" fmla="*/ 36422 h 36803"/>
                            <a:gd name="connsiteX3" fmla="*/ 0 w 46958"/>
                            <a:gd name="connsiteY3" fmla="*/ 36327 h 36803"/>
                            <a:gd name="connsiteX4" fmla="*/ 0 w 46958"/>
                            <a:gd name="connsiteY4" fmla="*/ 36232 h 36803"/>
                            <a:gd name="connsiteX5" fmla="*/ 7715 w 46958"/>
                            <a:gd name="connsiteY5" fmla="*/ 23754 h 36803"/>
                            <a:gd name="connsiteX6" fmla="*/ 18383 w 46958"/>
                            <a:gd name="connsiteY6" fmla="*/ 14229 h 36803"/>
                            <a:gd name="connsiteX7" fmla="*/ 24575 w 46958"/>
                            <a:gd name="connsiteY7" fmla="*/ 9943 h 36803"/>
                            <a:gd name="connsiteX8" fmla="*/ 27337 w 46958"/>
                            <a:gd name="connsiteY8" fmla="*/ 8704 h 36803"/>
                            <a:gd name="connsiteX9" fmla="*/ 28099 w 46958"/>
                            <a:gd name="connsiteY9" fmla="*/ 6514 h 36803"/>
                            <a:gd name="connsiteX10" fmla="*/ 29051 w 46958"/>
                            <a:gd name="connsiteY10" fmla="*/ 2418 h 36803"/>
                            <a:gd name="connsiteX11" fmla="*/ 32766 w 46958"/>
                            <a:gd name="connsiteY11" fmla="*/ 227 h 36803"/>
                            <a:gd name="connsiteX12" fmla="*/ 36862 w 46958"/>
                            <a:gd name="connsiteY12" fmla="*/ 418 h 36803"/>
                            <a:gd name="connsiteX13" fmla="*/ 38957 w 46958"/>
                            <a:gd name="connsiteY13" fmla="*/ 4132 h 36803"/>
                            <a:gd name="connsiteX14" fmla="*/ 38195 w 46958"/>
                            <a:gd name="connsiteY14" fmla="*/ 3466 h 36803"/>
                            <a:gd name="connsiteX15" fmla="*/ 46482 w 46958"/>
                            <a:gd name="connsiteY15" fmla="*/ 4609 h 36803"/>
                            <a:gd name="connsiteX16" fmla="*/ 46387 w 46958"/>
                            <a:gd name="connsiteY16" fmla="*/ 4609 h 36803"/>
                            <a:gd name="connsiteX17" fmla="*/ 46958 w 46958"/>
                            <a:gd name="connsiteY17" fmla="*/ 3751 h 36803"/>
                            <a:gd name="connsiteX18" fmla="*/ 46577 w 46958"/>
                            <a:gd name="connsiteY18" fmla="*/ 4704 h 36803"/>
                            <a:gd name="connsiteX19" fmla="*/ 46482 w 46958"/>
                            <a:gd name="connsiteY19" fmla="*/ 4799 h 36803"/>
                            <a:gd name="connsiteX20" fmla="*/ 46482 w 46958"/>
                            <a:gd name="connsiteY20" fmla="*/ 4799 h 36803"/>
                            <a:gd name="connsiteX21" fmla="*/ 38195 w 46958"/>
                            <a:gd name="connsiteY21" fmla="*/ 4990 h 36803"/>
                            <a:gd name="connsiteX22" fmla="*/ 37529 w 46958"/>
                            <a:gd name="connsiteY22" fmla="*/ 4323 h 36803"/>
                            <a:gd name="connsiteX23" fmla="*/ 37529 w 46958"/>
                            <a:gd name="connsiteY23" fmla="*/ 4228 h 36803"/>
                            <a:gd name="connsiteX24" fmla="*/ 33433 w 46958"/>
                            <a:gd name="connsiteY24" fmla="*/ 2227 h 36803"/>
                            <a:gd name="connsiteX25" fmla="*/ 30956 w 46958"/>
                            <a:gd name="connsiteY25" fmla="*/ 6514 h 36803"/>
                            <a:gd name="connsiteX26" fmla="*/ 29337 w 46958"/>
                            <a:gd name="connsiteY26" fmla="*/ 10895 h 36803"/>
                            <a:gd name="connsiteX27" fmla="*/ 25813 w 46958"/>
                            <a:gd name="connsiteY27" fmla="*/ 12610 h 36803"/>
                            <a:gd name="connsiteX28" fmla="*/ 20479 w 46958"/>
                            <a:gd name="connsiteY28" fmla="*/ 16420 h 36803"/>
                            <a:gd name="connsiteX29" fmla="*/ 9620 w 46958"/>
                            <a:gd name="connsiteY29" fmla="*/ 25373 h 36803"/>
                            <a:gd name="connsiteX30" fmla="*/ 1143 w 46958"/>
                            <a:gd name="connsiteY30" fmla="*/ 36136 h 36803"/>
                            <a:gd name="connsiteX31" fmla="*/ 667 w 46958"/>
                            <a:gd name="connsiteY31" fmla="*/ 35565 h 36803"/>
                            <a:gd name="connsiteX32" fmla="*/ 6096 w 46958"/>
                            <a:gd name="connsiteY32" fmla="*/ 36041 h 3680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</a:cxnLst>
                          <a:rect l="l" t="t" r="r" b="b"/>
                          <a:pathLst>
                            <a:path w="46958" h="36803">
                              <a:moveTo>
                                <a:pt x="6096" y="36041"/>
                              </a:moveTo>
                              <a:cubicBezTo>
                                <a:pt x="4191" y="36327"/>
                                <a:pt x="2381" y="36517"/>
                                <a:pt x="476" y="36803"/>
                              </a:cubicBezTo>
                              <a:cubicBezTo>
                                <a:pt x="286" y="36803"/>
                                <a:pt x="0" y="36613"/>
                                <a:pt x="0" y="36422"/>
                              </a:cubicBezTo>
                              <a:lnTo>
                                <a:pt x="0" y="36327"/>
                              </a:lnTo>
                              <a:lnTo>
                                <a:pt x="0" y="36232"/>
                              </a:lnTo>
                              <a:cubicBezTo>
                                <a:pt x="1048" y="30993"/>
                                <a:pt x="4667" y="27469"/>
                                <a:pt x="7715" y="23754"/>
                              </a:cubicBezTo>
                              <a:cubicBezTo>
                                <a:pt x="11049" y="20134"/>
                                <a:pt x="14954" y="17277"/>
                                <a:pt x="18383" y="14229"/>
                              </a:cubicBezTo>
                              <a:cubicBezTo>
                                <a:pt x="20193" y="12610"/>
                                <a:pt x="22098" y="10990"/>
                                <a:pt x="24575" y="9943"/>
                              </a:cubicBezTo>
                              <a:cubicBezTo>
                                <a:pt x="25813" y="9466"/>
                                <a:pt x="26860" y="9181"/>
                                <a:pt x="27337" y="8704"/>
                              </a:cubicBezTo>
                              <a:cubicBezTo>
                                <a:pt x="27622" y="8609"/>
                                <a:pt x="28004" y="7466"/>
                                <a:pt x="28099" y="6514"/>
                              </a:cubicBezTo>
                              <a:cubicBezTo>
                                <a:pt x="28289" y="5466"/>
                                <a:pt x="28099" y="3942"/>
                                <a:pt x="29051" y="2418"/>
                              </a:cubicBezTo>
                              <a:cubicBezTo>
                                <a:pt x="30099" y="894"/>
                                <a:pt x="31623" y="513"/>
                                <a:pt x="32766" y="227"/>
                              </a:cubicBezTo>
                              <a:cubicBezTo>
                                <a:pt x="34004" y="37"/>
                                <a:pt x="35338" y="-249"/>
                                <a:pt x="36862" y="418"/>
                              </a:cubicBezTo>
                              <a:cubicBezTo>
                                <a:pt x="38386" y="1180"/>
                                <a:pt x="38862" y="2894"/>
                                <a:pt x="38957" y="4132"/>
                              </a:cubicBezTo>
                              <a:lnTo>
                                <a:pt x="38195" y="3466"/>
                              </a:lnTo>
                              <a:cubicBezTo>
                                <a:pt x="40862" y="3847"/>
                                <a:pt x="43720" y="3656"/>
                                <a:pt x="46482" y="4609"/>
                              </a:cubicBezTo>
                              <a:lnTo>
                                <a:pt x="46387" y="4609"/>
                              </a:lnTo>
                              <a:lnTo>
                                <a:pt x="46958" y="3751"/>
                              </a:lnTo>
                              <a:lnTo>
                                <a:pt x="46577" y="4704"/>
                              </a:lnTo>
                              <a:cubicBezTo>
                                <a:pt x="46577" y="4704"/>
                                <a:pt x="46577" y="4799"/>
                                <a:pt x="46482" y="4799"/>
                              </a:cubicBezTo>
                              <a:lnTo>
                                <a:pt x="46482" y="4799"/>
                              </a:lnTo>
                              <a:cubicBezTo>
                                <a:pt x="43720" y="4418"/>
                                <a:pt x="41053" y="4990"/>
                                <a:pt x="38195" y="4990"/>
                              </a:cubicBezTo>
                              <a:cubicBezTo>
                                <a:pt x="37814" y="4990"/>
                                <a:pt x="37529" y="4704"/>
                                <a:pt x="37529" y="4323"/>
                              </a:cubicBezTo>
                              <a:lnTo>
                                <a:pt x="37529" y="4228"/>
                              </a:lnTo>
                              <a:cubicBezTo>
                                <a:pt x="37243" y="1846"/>
                                <a:pt x="35528" y="1561"/>
                                <a:pt x="33433" y="2227"/>
                              </a:cubicBezTo>
                              <a:cubicBezTo>
                                <a:pt x="31052" y="2989"/>
                                <a:pt x="30861" y="3656"/>
                                <a:pt x="30956" y="6514"/>
                              </a:cubicBezTo>
                              <a:cubicBezTo>
                                <a:pt x="30861" y="7847"/>
                                <a:pt x="30861" y="9371"/>
                                <a:pt x="29337" y="10895"/>
                              </a:cubicBezTo>
                              <a:cubicBezTo>
                                <a:pt x="28004" y="11943"/>
                                <a:pt x="26765" y="12229"/>
                                <a:pt x="25813" y="12610"/>
                              </a:cubicBezTo>
                              <a:cubicBezTo>
                                <a:pt x="24003" y="13467"/>
                                <a:pt x="22289" y="14896"/>
                                <a:pt x="20479" y="16420"/>
                              </a:cubicBezTo>
                              <a:cubicBezTo>
                                <a:pt x="16859" y="19563"/>
                                <a:pt x="12954" y="22230"/>
                                <a:pt x="9620" y="25373"/>
                              </a:cubicBezTo>
                              <a:cubicBezTo>
                                <a:pt x="6286" y="28612"/>
                                <a:pt x="2762" y="31945"/>
                                <a:pt x="1143" y="36136"/>
                              </a:cubicBezTo>
                              <a:lnTo>
                                <a:pt x="667" y="35565"/>
                              </a:lnTo>
                              <a:cubicBezTo>
                                <a:pt x="2477" y="35755"/>
                                <a:pt x="4286" y="35851"/>
                                <a:pt x="6096" y="3604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1" name="Freeform: Shape 160">
                          <a:extLst>
                            <a:ext uri="{FF2B5EF4-FFF2-40B4-BE49-F238E27FC236}">
                              <a16:creationId xmlns:a16="http://schemas.microsoft.com/office/drawing/2014/main" id="{DD69C6A1-0D62-4EF2-BAD7-C5978981A7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5327" y="3208781"/>
                          <a:ext cx="22254" cy="28204"/>
                        </a:xfrm>
                        <a:custGeom>
                          <a:avLst/>
                          <a:gdLst>
                            <a:gd name="connsiteX0" fmla="*/ 20003 w 22254"/>
                            <a:gd name="connsiteY0" fmla="*/ 0 h 28204"/>
                            <a:gd name="connsiteX1" fmla="*/ 21812 w 22254"/>
                            <a:gd name="connsiteY1" fmla="*/ 4572 h 28204"/>
                            <a:gd name="connsiteX2" fmla="*/ 22193 w 22254"/>
                            <a:gd name="connsiteY2" fmla="*/ 7429 h 28204"/>
                            <a:gd name="connsiteX3" fmla="*/ 21431 w 22254"/>
                            <a:gd name="connsiteY3" fmla="*/ 10096 h 28204"/>
                            <a:gd name="connsiteX4" fmla="*/ 16478 w 22254"/>
                            <a:gd name="connsiteY4" fmla="*/ 18669 h 28204"/>
                            <a:gd name="connsiteX5" fmla="*/ 9525 w 22254"/>
                            <a:gd name="connsiteY5" fmla="*/ 26003 h 28204"/>
                            <a:gd name="connsiteX6" fmla="*/ 0 w 22254"/>
                            <a:gd name="connsiteY6" fmla="*/ 27813 h 28204"/>
                            <a:gd name="connsiteX7" fmla="*/ 13906 w 22254"/>
                            <a:gd name="connsiteY7" fmla="*/ 16954 h 28204"/>
                            <a:gd name="connsiteX8" fmla="*/ 19336 w 22254"/>
                            <a:gd name="connsiteY8" fmla="*/ 9049 h 28204"/>
                            <a:gd name="connsiteX9" fmla="*/ 20288 w 22254"/>
                            <a:gd name="connsiteY9" fmla="*/ 5048 h 28204"/>
                            <a:gd name="connsiteX10" fmla="*/ 20003 w 22254"/>
                            <a:gd name="connsiteY10" fmla="*/ 0 h 2820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22254" h="28204">
                              <a:moveTo>
                                <a:pt x="20003" y="0"/>
                              </a:moveTo>
                              <a:cubicBezTo>
                                <a:pt x="20383" y="1619"/>
                                <a:pt x="21145" y="2953"/>
                                <a:pt x="21812" y="4572"/>
                              </a:cubicBezTo>
                              <a:cubicBezTo>
                                <a:pt x="22098" y="5429"/>
                                <a:pt x="22384" y="6382"/>
                                <a:pt x="22193" y="7429"/>
                              </a:cubicBezTo>
                              <a:cubicBezTo>
                                <a:pt x="22003" y="8382"/>
                                <a:pt x="21812" y="9239"/>
                                <a:pt x="21431" y="10096"/>
                              </a:cubicBezTo>
                              <a:cubicBezTo>
                                <a:pt x="20098" y="13430"/>
                                <a:pt x="18002" y="15907"/>
                                <a:pt x="16478" y="18669"/>
                              </a:cubicBezTo>
                              <a:cubicBezTo>
                                <a:pt x="14668" y="21431"/>
                                <a:pt x="12478" y="24193"/>
                                <a:pt x="9525" y="26003"/>
                              </a:cubicBezTo>
                              <a:cubicBezTo>
                                <a:pt x="6667" y="27908"/>
                                <a:pt x="3143" y="28766"/>
                                <a:pt x="0" y="27813"/>
                              </a:cubicBezTo>
                              <a:cubicBezTo>
                                <a:pt x="6572" y="27146"/>
                                <a:pt x="10573" y="22098"/>
                                <a:pt x="13906" y="16954"/>
                              </a:cubicBezTo>
                              <a:cubicBezTo>
                                <a:pt x="15621" y="14192"/>
                                <a:pt x="17812" y="11620"/>
                                <a:pt x="19336" y="9049"/>
                              </a:cubicBezTo>
                              <a:cubicBezTo>
                                <a:pt x="20193" y="7620"/>
                                <a:pt x="20669" y="6572"/>
                                <a:pt x="20288" y="5048"/>
                              </a:cubicBezTo>
                              <a:cubicBezTo>
                                <a:pt x="20193" y="3429"/>
                                <a:pt x="19621" y="1715"/>
                                <a:pt x="2000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2" name="Freeform: Shape 161">
                          <a:extLst>
                            <a:ext uri="{FF2B5EF4-FFF2-40B4-BE49-F238E27FC236}">
                              <a16:creationId xmlns:a16="http://schemas.microsoft.com/office/drawing/2014/main" id="{5374887D-7029-4072-9729-E6D5B39E3B3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1886" y="3238499"/>
                          <a:ext cx="20109" cy="14401"/>
                        </a:xfrm>
                        <a:custGeom>
                          <a:avLst/>
                          <a:gdLst>
                            <a:gd name="connsiteX0" fmla="*/ 2488 w 20109"/>
                            <a:gd name="connsiteY0" fmla="*/ 0 h 14401"/>
                            <a:gd name="connsiteX1" fmla="*/ 2964 w 20109"/>
                            <a:gd name="connsiteY1" fmla="*/ 6572 h 14401"/>
                            <a:gd name="connsiteX2" fmla="*/ 2774 w 20109"/>
                            <a:gd name="connsiteY2" fmla="*/ 12668 h 14401"/>
                            <a:gd name="connsiteX3" fmla="*/ 1440 w 20109"/>
                            <a:gd name="connsiteY3" fmla="*/ 11240 h 14401"/>
                            <a:gd name="connsiteX4" fmla="*/ 20109 w 20109"/>
                            <a:gd name="connsiteY4" fmla="*/ 10763 h 14401"/>
                            <a:gd name="connsiteX5" fmla="*/ 10965 w 20109"/>
                            <a:gd name="connsiteY5" fmla="*/ 13906 h 14401"/>
                            <a:gd name="connsiteX6" fmla="*/ 1345 w 20109"/>
                            <a:gd name="connsiteY6" fmla="*/ 14288 h 14401"/>
                            <a:gd name="connsiteX7" fmla="*/ 1250 w 20109"/>
                            <a:gd name="connsiteY7" fmla="*/ 14288 h 14401"/>
                            <a:gd name="connsiteX8" fmla="*/ 12 w 20109"/>
                            <a:gd name="connsiteY8" fmla="*/ 12859 h 14401"/>
                            <a:gd name="connsiteX9" fmla="*/ 2488 w 20109"/>
                            <a:gd name="connsiteY9" fmla="*/ 0 h 144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0109" h="14401">
                              <a:moveTo>
                                <a:pt x="2488" y="0"/>
                              </a:moveTo>
                              <a:cubicBezTo>
                                <a:pt x="3155" y="2096"/>
                                <a:pt x="3155" y="4381"/>
                                <a:pt x="2964" y="6572"/>
                              </a:cubicBezTo>
                              <a:cubicBezTo>
                                <a:pt x="2869" y="8763"/>
                                <a:pt x="2583" y="10763"/>
                                <a:pt x="2774" y="12668"/>
                              </a:cubicBezTo>
                              <a:lnTo>
                                <a:pt x="1440" y="11240"/>
                              </a:lnTo>
                              <a:cubicBezTo>
                                <a:pt x="7632" y="11335"/>
                                <a:pt x="13728" y="11240"/>
                                <a:pt x="20109" y="10763"/>
                              </a:cubicBezTo>
                              <a:cubicBezTo>
                                <a:pt x="17252" y="12478"/>
                                <a:pt x="14109" y="13335"/>
                                <a:pt x="10965" y="13906"/>
                              </a:cubicBezTo>
                              <a:cubicBezTo>
                                <a:pt x="7822" y="14478"/>
                                <a:pt x="4584" y="14478"/>
                                <a:pt x="1345" y="14288"/>
                              </a:cubicBezTo>
                              <a:lnTo>
                                <a:pt x="1250" y="14288"/>
                              </a:lnTo>
                              <a:cubicBezTo>
                                <a:pt x="488" y="14192"/>
                                <a:pt x="12" y="13621"/>
                                <a:pt x="12" y="12859"/>
                              </a:cubicBezTo>
                              <a:cubicBezTo>
                                <a:pt x="-179" y="7906"/>
                                <a:pt x="2012" y="4286"/>
                                <a:pt x="248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63" name="Freeform: Shape 162">
                          <a:extLst>
                            <a:ext uri="{FF2B5EF4-FFF2-40B4-BE49-F238E27FC236}">
                              <a16:creationId xmlns:a16="http://schemas.microsoft.com/office/drawing/2014/main" id="{01102801-A2F7-4A22-845F-CCE7A444AB3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9041" y="3236880"/>
                          <a:ext cx="29718" cy="12763"/>
                        </a:xfrm>
                        <a:custGeom>
                          <a:avLst/>
                          <a:gdLst>
                            <a:gd name="connsiteX0" fmla="*/ 571 w 29718"/>
                            <a:gd name="connsiteY0" fmla="*/ 0 h 12763"/>
                            <a:gd name="connsiteX1" fmla="*/ 1619 w 29718"/>
                            <a:gd name="connsiteY1" fmla="*/ 5810 h 12763"/>
                            <a:gd name="connsiteX2" fmla="*/ 2381 w 29718"/>
                            <a:gd name="connsiteY2" fmla="*/ 8382 h 12763"/>
                            <a:gd name="connsiteX3" fmla="*/ 3810 w 29718"/>
                            <a:gd name="connsiteY3" fmla="*/ 11335 h 12763"/>
                            <a:gd name="connsiteX4" fmla="*/ 2667 w 29718"/>
                            <a:gd name="connsiteY4" fmla="*/ 10096 h 12763"/>
                            <a:gd name="connsiteX5" fmla="*/ 9239 w 29718"/>
                            <a:gd name="connsiteY5" fmla="*/ 9430 h 12763"/>
                            <a:gd name="connsiteX6" fmla="*/ 16193 w 29718"/>
                            <a:gd name="connsiteY6" fmla="*/ 9239 h 12763"/>
                            <a:gd name="connsiteX7" fmla="*/ 29718 w 29718"/>
                            <a:gd name="connsiteY7" fmla="*/ 12001 h 12763"/>
                            <a:gd name="connsiteX8" fmla="*/ 16193 w 29718"/>
                            <a:gd name="connsiteY8" fmla="*/ 12097 h 12763"/>
                            <a:gd name="connsiteX9" fmla="*/ 9525 w 29718"/>
                            <a:gd name="connsiteY9" fmla="*/ 12478 h 12763"/>
                            <a:gd name="connsiteX10" fmla="*/ 2477 w 29718"/>
                            <a:gd name="connsiteY10" fmla="*/ 12763 h 12763"/>
                            <a:gd name="connsiteX11" fmla="*/ 2286 w 29718"/>
                            <a:gd name="connsiteY11" fmla="*/ 12763 h 12763"/>
                            <a:gd name="connsiteX12" fmla="*/ 1333 w 29718"/>
                            <a:gd name="connsiteY12" fmla="*/ 11716 h 12763"/>
                            <a:gd name="connsiteX13" fmla="*/ 1333 w 29718"/>
                            <a:gd name="connsiteY13" fmla="*/ 11525 h 12763"/>
                            <a:gd name="connsiteX14" fmla="*/ 476 w 29718"/>
                            <a:gd name="connsiteY14" fmla="*/ 9144 h 12763"/>
                            <a:gd name="connsiteX15" fmla="*/ 0 w 29718"/>
                            <a:gd name="connsiteY15" fmla="*/ 6001 h 12763"/>
                            <a:gd name="connsiteX16" fmla="*/ 571 w 29718"/>
                            <a:gd name="connsiteY16" fmla="*/ 0 h 127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29718" h="12763">
                              <a:moveTo>
                                <a:pt x="571" y="0"/>
                              </a:moveTo>
                              <a:lnTo>
                                <a:pt x="1619" y="5810"/>
                              </a:lnTo>
                              <a:cubicBezTo>
                                <a:pt x="1810" y="6667"/>
                                <a:pt x="2096" y="7715"/>
                                <a:pt x="2381" y="8382"/>
                              </a:cubicBezTo>
                              <a:cubicBezTo>
                                <a:pt x="2572" y="8858"/>
                                <a:pt x="3620" y="9811"/>
                                <a:pt x="3810" y="11335"/>
                              </a:cubicBezTo>
                              <a:lnTo>
                                <a:pt x="2667" y="10096"/>
                              </a:lnTo>
                              <a:lnTo>
                                <a:pt x="9239" y="9430"/>
                              </a:lnTo>
                              <a:cubicBezTo>
                                <a:pt x="11525" y="9239"/>
                                <a:pt x="13811" y="9144"/>
                                <a:pt x="16193" y="9239"/>
                              </a:cubicBezTo>
                              <a:cubicBezTo>
                                <a:pt x="20860" y="9430"/>
                                <a:pt x="25432" y="10287"/>
                                <a:pt x="29718" y="12001"/>
                              </a:cubicBezTo>
                              <a:cubicBezTo>
                                <a:pt x="25146" y="11906"/>
                                <a:pt x="20669" y="11906"/>
                                <a:pt x="16193" y="12097"/>
                              </a:cubicBezTo>
                              <a:lnTo>
                                <a:pt x="9525" y="12478"/>
                              </a:lnTo>
                              <a:cubicBezTo>
                                <a:pt x="7334" y="12668"/>
                                <a:pt x="4953" y="12763"/>
                                <a:pt x="2477" y="12763"/>
                              </a:cubicBezTo>
                              <a:lnTo>
                                <a:pt x="2286" y="12763"/>
                              </a:lnTo>
                              <a:cubicBezTo>
                                <a:pt x="1715" y="12763"/>
                                <a:pt x="1333" y="12287"/>
                                <a:pt x="1333" y="11716"/>
                              </a:cubicBezTo>
                              <a:lnTo>
                                <a:pt x="1333" y="11525"/>
                              </a:lnTo>
                              <a:cubicBezTo>
                                <a:pt x="1429" y="11049"/>
                                <a:pt x="953" y="10477"/>
                                <a:pt x="476" y="9144"/>
                              </a:cubicBezTo>
                              <a:cubicBezTo>
                                <a:pt x="191" y="8001"/>
                                <a:pt x="95" y="7048"/>
                                <a:pt x="0" y="6001"/>
                              </a:cubicBezTo>
                              <a:cubicBezTo>
                                <a:pt x="0" y="3905"/>
                                <a:pt x="286" y="2000"/>
                                <a:pt x="57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56" name="Graphic 3">
                        <a:extLst>
                          <a:ext uri="{FF2B5EF4-FFF2-40B4-BE49-F238E27FC236}">
                            <a16:creationId xmlns:a16="http://schemas.microsoft.com/office/drawing/2014/main" id="{61672FAC-0D5F-4FF7-865D-B85E2507F6B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6959" y="3304351"/>
                        <a:ext cx="57991" cy="45458"/>
                        <a:chOff x="6026959" y="3304351"/>
                        <a:chExt cx="57991" cy="4545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57" name="Freeform: Shape 156">
                          <a:extLst>
                            <a:ext uri="{FF2B5EF4-FFF2-40B4-BE49-F238E27FC236}">
                              <a16:creationId xmlns:a16="http://schemas.microsoft.com/office/drawing/2014/main" id="{6D3E28A5-0EFC-4013-B498-8D6C25D9961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6959" y="3304351"/>
                          <a:ext cx="34733" cy="17737"/>
                        </a:xfrm>
                        <a:custGeom>
                          <a:avLst/>
                          <a:gdLst>
                            <a:gd name="connsiteX0" fmla="*/ 21225 w 34733"/>
                            <a:gd name="connsiteY0" fmla="*/ 17587 h 17737"/>
                            <a:gd name="connsiteX1" fmla="*/ 11129 w 34733"/>
                            <a:gd name="connsiteY1" fmla="*/ 17587 h 17737"/>
                            <a:gd name="connsiteX2" fmla="*/ 1794 w 34733"/>
                            <a:gd name="connsiteY2" fmla="*/ 13110 h 17737"/>
                            <a:gd name="connsiteX3" fmla="*/ 80 w 34733"/>
                            <a:gd name="connsiteY3" fmla="*/ 7490 h 17737"/>
                            <a:gd name="connsiteX4" fmla="*/ 3795 w 34733"/>
                            <a:gd name="connsiteY4" fmla="*/ 2823 h 17737"/>
                            <a:gd name="connsiteX5" fmla="*/ 14082 w 34733"/>
                            <a:gd name="connsiteY5" fmla="*/ 156 h 17737"/>
                            <a:gd name="connsiteX6" fmla="*/ 24369 w 34733"/>
                            <a:gd name="connsiteY6" fmla="*/ 347 h 17737"/>
                            <a:gd name="connsiteX7" fmla="*/ 33894 w 34733"/>
                            <a:gd name="connsiteY7" fmla="*/ 5204 h 17737"/>
                            <a:gd name="connsiteX8" fmla="*/ 30941 w 34733"/>
                            <a:gd name="connsiteY8" fmla="*/ 14920 h 17737"/>
                            <a:gd name="connsiteX9" fmla="*/ 21225 w 34733"/>
                            <a:gd name="connsiteY9" fmla="*/ 17587 h 17737"/>
                            <a:gd name="connsiteX10" fmla="*/ 21225 w 34733"/>
                            <a:gd name="connsiteY10" fmla="*/ 17587 h 17737"/>
                            <a:gd name="connsiteX11" fmla="*/ 30750 w 34733"/>
                            <a:gd name="connsiteY11" fmla="*/ 14444 h 17737"/>
                            <a:gd name="connsiteX12" fmla="*/ 32655 w 34733"/>
                            <a:gd name="connsiteY12" fmla="*/ 5966 h 17737"/>
                            <a:gd name="connsiteX13" fmla="*/ 24178 w 34733"/>
                            <a:gd name="connsiteY13" fmla="*/ 2918 h 17737"/>
                            <a:gd name="connsiteX14" fmla="*/ 14272 w 34733"/>
                            <a:gd name="connsiteY14" fmla="*/ 3204 h 17737"/>
                            <a:gd name="connsiteX15" fmla="*/ 5033 w 34733"/>
                            <a:gd name="connsiteY15" fmla="*/ 5109 h 17737"/>
                            <a:gd name="connsiteX16" fmla="*/ 2080 w 34733"/>
                            <a:gd name="connsiteY16" fmla="*/ 7871 h 17737"/>
                            <a:gd name="connsiteX17" fmla="*/ 3033 w 34733"/>
                            <a:gd name="connsiteY17" fmla="*/ 12158 h 17737"/>
                            <a:gd name="connsiteX18" fmla="*/ 11129 w 34733"/>
                            <a:gd name="connsiteY18" fmla="*/ 17111 h 17737"/>
                            <a:gd name="connsiteX19" fmla="*/ 21225 w 34733"/>
                            <a:gd name="connsiteY19" fmla="*/ 17587 h 1773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34733" h="17737">
                              <a:moveTo>
                                <a:pt x="21225" y="17587"/>
                              </a:moveTo>
                              <a:cubicBezTo>
                                <a:pt x="17892" y="17682"/>
                                <a:pt x="14463" y="17873"/>
                                <a:pt x="11129" y="17587"/>
                              </a:cubicBezTo>
                              <a:cubicBezTo>
                                <a:pt x="7795" y="17301"/>
                                <a:pt x="4080" y="16253"/>
                                <a:pt x="1794" y="13110"/>
                              </a:cubicBezTo>
                              <a:cubicBezTo>
                                <a:pt x="747" y="11586"/>
                                <a:pt x="-301" y="9776"/>
                                <a:pt x="80" y="7490"/>
                              </a:cubicBezTo>
                              <a:cubicBezTo>
                                <a:pt x="461" y="5204"/>
                                <a:pt x="2271" y="3680"/>
                                <a:pt x="3795" y="2823"/>
                              </a:cubicBezTo>
                              <a:cubicBezTo>
                                <a:pt x="7128" y="1013"/>
                                <a:pt x="10653" y="347"/>
                                <a:pt x="14082" y="156"/>
                              </a:cubicBezTo>
                              <a:cubicBezTo>
                                <a:pt x="17415" y="-34"/>
                                <a:pt x="20940" y="-130"/>
                                <a:pt x="24369" y="347"/>
                              </a:cubicBezTo>
                              <a:cubicBezTo>
                                <a:pt x="27702" y="918"/>
                                <a:pt x="31703" y="1680"/>
                                <a:pt x="33894" y="5204"/>
                              </a:cubicBezTo>
                              <a:cubicBezTo>
                                <a:pt x="35894" y="8824"/>
                                <a:pt x="34084" y="13396"/>
                                <a:pt x="30941" y="14920"/>
                              </a:cubicBezTo>
                              <a:cubicBezTo>
                                <a:pt x="27893" y="16634"/>
                                <a:pt x="24559" y="17206"/>
                                <a:pt x="21225" y="17587"/>
                              </a:cubicBezTo>
                              <a:close/>
                              <a:moveTo>
                                <a:pt x="21225" y="17587"/>
                              </a:moveTo>
                              <a:cubicBezTo>
                                <a:pt x="24559" y="17206"/>
                                <a:pt x="27988" y="16444"/>
                                <a:pt x="30750" y="14444"/>
                              </a:cubicBezTo>
                              <a:cubicBezTo>
                                <a:pt x="33703" y="12634"/>
                                <a:pt x="34560" y="8443"/>
                                <a:pt x="32655" y="5966"/>
                              </a:cubicBezTo>
                              <a:cubicBezTo>
                                <a:pt x="30846" y="3585"/>
                                <a:pt x="27321" y="3109"/>
                                <a:pt x="24178" y="2918"/>
                              </a:cubicBezTo>
                              <a:cubicBezTo>
                                <a:pt x="20940" y="2728"/>
                                <a:pt x="17606" y="3014"/>
                                <a:pt x="14272" y="3204"/>
                              </a:cubicBezTo>
                              <a:cubicBezTo>
                                <a:pt x="11034" y="3299"/>
                                <a:pt x="7795" y="3871"/>
                                <a:pt x="5033" y="5109"/>
                              </a:cubicBezTo>
                              <a:cubicBezTo>
                                <a:pt x="3699" y="5776"/>
                                <a:pt x="2461" y="6633"/>
                                <a:pt x="2080" y="7871"/>
                              </a:cubicBezTo>
                              <a:cubicBezTo>
                                <a:pt x="1699" y="9110"/>
                                <a:pt x="2271" y="10729"/>
                                <a:pt x="3033" y="12158"/>
                              </a:cubicBezTo>
                              <a:cubicBezTo>
                                <a:pt x="4652" y="15015"/>
                                <a:pt x="7890" y="16444"/>
                                <a:pt x="11129" y="17111"/>
                              </a:cubicBezTo>
                              <a:cubicBezTo>
                                <a:pt x="14463" y="17777"/>
                                <a:pt x="17796" y="17587"/>
                                <a:pt x="21225" y="1758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8" name="Freeform: Shape 157">
                          <a:extLst>
                            <a:ext uri="{FF2B5EF4-FFF2-40B4-BE49-F238E27FC236}">
                              <a16:creationId xmlns:a16="http://schemas.microsoft.com/office/drawing/2014/main" id="{667F65C0-6C76-44CE-AABD-06E78344396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0745" y="3320116"/>
                          <a:ext cx="54205" cy="29694"/>
                        </a:xfrm>
                        <a:custGeom>
                          <a:avLst/>
                          <a:gdLst>
                            <a:gd name="connsiteX0" fmla="*/ 9343 w 54205"/>
                            <a:gd name="connsiteY0" fmla="*/ 29254 h 29694"/>
                            <a:gd name="connsiteX1" fmla="*/ 4104 w 54205"/>
                            <a:gd name="connsiteY1" fmla="*/ 29254 h 29694"/>
                            <a:gd name="connsiteX2" fmla="*/ 1532 w 54205"/>
                            <a:gd name="connsiteY2" fmla="*/ 28111 h 29694"/>
                            <a:gd name="connsiteX3" fmla="*/ 8 w 54205"/>
                            <a:gd name="connsiteY3" fmla="*/ 25349 h 29694"/>
                            <a:gd name="connsiteX4" fmla="*/ 1151 w 54205"/>
                            <a:gd name="connsiteY4" fmla="*/ 19729 h 29694"/>
                            <a:gd name="connsiteX5" fmla="*/ 2485 w 54205"/>
                            <a:gd name="connsiteY5" fmla="*/ 14491 h 29694"/>
                            <a:gd name="connsiteX6" fmla="*/ 6961 w 54205"/>
                            <a:gd name="connsiteY6" fmla="*/ 4108 h 29694"/>
                            <a:gd name="connsiteX7" fmla="*/ 11819 w 54205"/>
                            <a:gd name="connsiteY7" fmla="*/ 489 h 29694"/>
                            <a:gd name="connsiteX8" fmla="*/ 17725 w 54205"/>
                            <a:gd name="connsiteY8" fmla="*/ 298 h 29694"/>
                            <a:gd name="connsiteX9" fmla="*/ 27440 w 54205"/>
                            <a:gd name="connsiteY9" fmla="*/ 6013 h 29694"/>
                            <a:gd name="connsiteX10" fmla="*/ 30964 w 54205"/>
                            <a:gd name="connsiteY10" fmla="*/ 9633 h 29694"/>
                            <a:gd name="connsiteX11" fmla="*/ 35251 w 54205"/>
                            <a:gd name="connsiteY11" fmla="*/ 11443 h 29694"/>
                            <a:gd name="connsiteX12" fmla="*/ 44966 w 54205"/>
                            <a:gd name="connsiteY12" fmla="*/ 9919 h 29694"/>
                            <a:gd name="connsiteX13" fmla="*/ 54205 w 54205"/>
                            <a:gd name="connsiteY13" fmla="*/ 5061 h 29694"/>
                            <a:gd name="connsiteX14" fmla="*/ 34870 w 54205"/>
                            <a:gd name="connsiteY14" fmla="*/ 13824 h 29694"/>
                            <a:gd name="connsiteX15" fmla="*/ 29345 w 54205"/>
                            <a:gd name="connsiteY15" fmla="*/ 11919 h 29694"/>
                            <a:gd name="connsiteX16" fmla="*/ 25249 w 54205"/>
                            <a:gd name="connsiteY16" fmla="*/ 8109 h 29694"/>
                            <a:gd name="connsiteX17" fmla="*/ 16867 w 54205"/>
                            <a:gd name="connsiteY17" fmla="*/ 3442 h 29694"/>
                            <a:gd name="connsiteX18" fmla="*/ 8866 w 54205"/>
                            <a:gd name="connsiteY18" fmla="*/ 6109 h 29694"/>
                            <a:gd name="connsiteX19" fmla="*/ 4485 w 54205"/>
                            <a:gd name="connsiteY19" fmla="*/ 15348 h 29694"/>
                            <a:gd name="connsiteX20" fmla="*/ 2675 w 54205"/>
                            <a:gd name="connsiteY20" fmla="*/ 20587 h 29694"/>
                            <a:gd name="connsiteX21" fmla="*/ 1151 w 54205"/>
                            <a:gd name="connsiteY21" fmla="*/ 25444 h 29694"/>
                            <a:gd name="connsiteX22" fmla="*/ 4009 w 54205"/>
                            <a:gd name="connsiteY22" fmla="*/ 28683 h 29694"/>
                            <a:gd name="connsiteX23" fmla="*/ 9343 w 54205"/>
                            <a:gd name="connsiteY23" fmla="*/ 29254 h 2969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</a:cxnLst>
                          <a:rect l="l" t="t" r="r" b="b"/>
                          <a:pathLst>
                            <a:path w="54205" h="29694">
                              <a:moveTo>
                                <a:pt x="9343" y="29254"/>
                              </a:moveTo>
                              <a:cubicBezTo>
                                <a:pt x="7723" y="30016"/>
                                <a:pt x="5818" y="29635"/>
                                <a:pt x="4104" y="29254"/>
                              </a:cubicBezTo>
                              <a:cubicBezTo>
                                <a:pt x="3247" y="28969"/>
                                <a:pt x="2389" y="28683"/>
                                <a:pt x="1532" y="28111"/>
                              </a:cubicBezTo>
                              <a:cubicBezTo>
                                <a:pt x="580" y="27540"/>
                                <a:pt x="103" y="26397"/>
                                <a:pt x="8" y="25349"/>
                              </a:cubicBezTo>
                              <a:cubicBezTo>
                                <a:pt x="-87" y="23158"/>
                                <a:pt x="675" y="21444"/>
                                <a:pt x="1151" y="19729"/>
                              </a:cubicBezTo>
                              <a:cubicBezTo>
                                <a:pt x="1627" y="18015"/>
                                <a:pt x="2104" y="16300"/>
                                <a:pt x="2485" y="14491"/>
                              </a:cubicBezTo>
                              <a:cubicBezTo>
                                <a:pt x="3342" y="10966"/>
                                <a:pt x="4485" y="7252"/>
                                <a:pt x="6961" y="4108"/>
                              </a:cubicBezTo>
                              <a:cubicBezTo>
                                <a:pt x="8200" y="2584"/>
                                <a:pt x="9724" y="1156"/>
                                <a:pt x="11819" y="489"/>
                              </a:cubicBezTo>
                              <a:cubicBezTo>
                                <a:pt x="13819" y="-178"/>
                                <a:pt x="15915" y="-83"/>
                                <a:pt x="17725" y="298"/>
                              </a:cubicBezTo>
                              <a:cubicBezTo>
                                <a:pt x="21344" y="1251"/>
                                <a:pt x="24964" y="3061"/>
                                <a:pt x="27440" y="6013"/>
                              </a:cubicBezTo>
                              <a:cubicBezTo>
                                <a:pt x="28678" y="7347"/>
                                <a:pt x="29726" y="8680"/>
                                <a:pt x="30964" y="9633"/>
                              </a:cubicBezTo>
                              <a:cubicBezTo>
                                <a:pt x="32203" y="10490"/>
                                <a:pt x="33631" y="11157"/>
                                <a:pt x="35251" y="11443"/>
                              </a:cubicBezTo>
                              <a:cubicBezTo>
                                <a:pt x="38394" y="12014"/>
                                <a:pt x="41823" y="11252"/>
                                <a:pt x="44966" y="9919"/>
                              </a:cubicBezTo>
                              <a:cubicBezTo>
                                <a:pt x="48205" y="8776"/>
                                <a:pt x="51253" y="6966"/>
                                <a:pt x="54205" y="5061"/>
                              </a:cubicBezTo>
                              <a:cubicBezTo>
                                <a:pt x="49062" y="9823"/>
                                <a:pt x="42585" y="14205"/>
                                <a:pt x="34870" y="13824"/>
                              </a:cubicBezTo>
                              <a:cubicBezTo>
                                <a:pt x="32965" y="13633"/>
                                <a:pt x="31060" y="13062"/>
                                <a:pt x="29345" y="11919"/>
                              </a:cubicBezTo>
                              <a:cubicBezTo>
                                <a:pt x="27726" y="10776"/>
                                <a:pt x="26488" y="9347"/>
                                <a:pt x="25249" y="8109"/>
                              </a:cubicBezTo>
                              <a:cubicBezTo>
                                <a:pt x="23059" y="5632"/>
                                <a:pt x="20011" y="4204"/>
                                <a:pt x="16867" y="3442"/>
                              </a:cubicBezTo>
                              <a:cubicBezTo>
                                <a:pt x="13724" y="2680"/>
                                <a:pt x="10962" y="3537"/>
                                <a:pt x="8866" y="6109"/>
                              </a:cubicBezTo>
                              <a:cubicBezTo>
                                <a:pt x="6771" y="8585"/>
                                <a:pt x="5628" y="11919"/>
                                <a:pt x="4485" y="15348"/>
                              </a:cubicBezTo>
                              <a:cubicBezTo>
                                <a:pt x="3913" y="17062"/>
                                <a:pt x="3342" y="18777"/>
                                <a:pt x="2675" y="20587"/>
                              </a:cubicBezTo>
                              <a:cubicBezTo>
                                <a:pt x="2008" y="22301"/>
                                <a:pt x="1246" y="23920"/>
                                <a:pt x="1151" y="25444"/>
                              </a:cubicBezTo>
                              <a:cubicBezTo>
                                <a:pt x="961" y="27064"/>
                                <a:pt x="2389" y="28016"/>
                                <a:pt x="4009" y="28683"/>
                              </a:cubicBezTo>
                              <a:cubicBezTo>
                                <a:pt x="5818" y="29064"/>
                                <a:pt x="7628" y="29635"/>
                                <a:pt x="9343" y="292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9" name="Freeform: Shape 158">
                          <a:extLst>
                            <a:ext uri="{FF2B5EF4-FFF2-40B4-BE49-F238E27FC236}">
                              <a16:creationId xmlns:a16="http://schemas.microsoft.com/office/drawing/2014/main" id="{E5DB9EC1-59ED-4969-A4C3-5F7EF788B5F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7421" y="3310833"/>
                          <a:ext cx="12477" cy="3939"/>
                        </a:xfrm>
                        <a:custGeom>
                          <a:avLst/>
                          <a:gdLst>
                            <a:gd name="connsiteX0" fmla="*/ 0 w 12477"/>
                            <a:gd name="connsiteY0" fmla="*/ 3390 h 3939"/>
                            <a:gd name="connsiteX1" fmla="*/ 5810 w 12477"/>
                            <a:gd name="connsiteY1" fmla="*/ 342 h 3939"/>
                            <a:gd name="connsiteX2" fmla="*/ 12478 w 12477"/>
                            <a:gd name="connsiteY2" fmla="*/ 1485 h 3939"/>
                            <a:gd name="connsiteX3" fmla="*/ 6572 w 12477"/>
                            <a:gd name="connsiteY3" fmla="*/ 3390 h 3939"/>
                            <a:gd name="connsiteX4" fmla="*/ 0 w 12477"/>
                            <a:gd name="connsiteY4" fmla="*/ 3390 h 393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477" h="3939">
                              <a:moveTo>
                                <a:pt x="0" y="3390"/>
                              </a:moveTo>
                              <a:cubicBezTo>
                                <a:pt x="1905" y="1866"/>
                                <a:pt x="3619" y="913"/>
                                <a:pt x="5810" y="342"/>
                              </a:cubicBezTo>
                              <a:cubicBezTo>
                                <a:pt x="7906" y="-230"/>
                                <a:pt x="10573" y="-230"/>
                                <a:pt x="12478" y="1485"/>
                              </a:cubicBezTo>
                              <a:cubicBezTo>
                                <a:pt x="10192" y="2247"/>
                                <a:pt x="8572" y="2818"/>
                                <a:pt x="6572" y="3390"/>
                              </a:cubicBezTo>
                              <a:cubicBezTo>
                                <a:pt x="4667" y="3866"/>
                                <a:pt x="2286" y="4342"/>
                                <a:pt x="0" y="33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grpSp>
                  <p:nvGrpSpPr>
                    <p:cNvPr id="43" name="Graphic 3">
                      <a:extLst>
                        <a:ext uri="{FF2B5EF4-FFF2-40B4-BE49-F238E27FC236}">
                          <a16:creationId xmlns:a16="http://schemas.microsoft.com/office/drawing/2014/main" id="{5179FA8C-5ACA-4DE8-8E99-6066F2EDF51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15876" y="3515795"/>
                      <a:ext cx="78313" cy="488242"/>
                      <a:chOff x="6015876" y="3515795"/>
                      <a:chExt cx="78313" cy="488242"/>
                    </a:xfrm>
                    <a:solidFill>
                      <a:srgbClr val="84513A"/>
                    </a:solidFill>
                  </p:grpSpPr>
                  <p:sp>
                    <p:nvSpPr>
                      <p:cNvPr id="110" name="Freeform: Shape 109">
                        <a:extLst>
                          <a:ext uri="{FF2B5EF4-FFF2-40B4-BE49-F238E27FC236}">
                            <a16:creationId xmlns:a16="http://schemas.microsoft.com/office/drawing/2014/main" id="{87B0B319-F991-4876-9362-AEDF30B86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30729" y="3821845"/>
                        <a:ext cx="22716" cy="36407"/>
                      </a:xfrm>
                      <a:custGeom>
                        <a:avLst/>
                        <a:gdLst>
                          <a:gd name="connsiteX0" fmla="*/ 20217 w 22716"/>
                          <a:gd name="connsiteY0" fmla="*/ 36160 h 36407"/>
                          <a:gd name="connsiteX1" fmla="*/ 595 w 22716"/>
                          <a:gd name="connsiteY1" fmla="*/ 34446 h 36407"/>
                          <a:gd name="connsiteX2" fmla="*/ 24 w 22716"/>
                          <a:gd name="connsiteY2" fmla="*/ 33207 h 36407"/>
                          <a:gd name="connsiteX3" fmla="*/ 214 w 22716"/>
                          <a:gd name="connsiteY3" fmla="*/ 32922 h 36407"/>
                          <a:gd name="connsiteX4" fmla="*/ 310 w 22716"/>
                          <a:gd name="connsiteY4" fmla="*/ 32826 h 36407"/>
                          <a:gd name="connsiteX5" fmla="*/ 8311 w 22716"/>
                          <a:gd name="connsiteY5" fmla="*/ 22730 h 36407"/>
                          <a:gd name="connsiteX6" fmla="*/ 14502 w 22716"/>
                          <a:gd name="connsiteY6" fmla="*/ 11967 h 36407"/>
                          <a:gd name="connsiteX7" fmla="*/ 15645 w 22716"/>
                          <a:gd name="connsiteY7" fmla="*/ 13872 h 36407"/>
                          <a:gd name="connsiteX8" fmla="*/ 9835 w 22716"/>
                          <a:gd name="connsiteY8" fmla="*/ 11776 h 36407"/>
                          <a:gd name="connsiteX9" fmla="*/ 6501 w 22716"/>
                          <a:gd name="connsiteY9" fmla="*/ 5775 h 36407"/>
                          <a:gd name="connsiteX10" fmla="*/ 10882 w 22716"/>
                          <a:gd name="connsiteY10" fmla="*/ 441 h 36407"/>
                          <a:gd name="connsiteX11" fmla="*/ 16978 w 22716"/>
                          <a:gd name="connsiteY11" fmla="*/ 346 h 36407"/>
                          <a:gd name="connsiteX12" fmla="*/ 17740 w 22716"/>
                          <a:gd name="connsiteY12" fmla="*/ 822 h 36407"/>
                          <a:gd name="connsiteX13" fmla="*/ 21360 w 22716"/>
                          <a:gd name="connsiteY13" fmla="*/ 9490 h 36407"/>
                          <a:gd name="connsiteX14" fmla="*/ 22598 w 22716"/>
                          <a:gd name="connsiteY14" fmla="*/ 18539 h 36407"/>
                          <a:gd name="connsiteX15" fmla="*/ 20217 w 22716"/>
                          <a:gd name="connsiteY15" fmla="*/ 36160 h 36407"/>
                          <a:gd name="connsiteX16" fmla="*/ 20217 w 22716"/>
                          <a:gd name="connsiteY16" fmla="*/ 36160 h 36407"/>
                          <a:gd name="connsiteX17" fmla="*/ 20884 w 22716"/>
                          <a:gd name="connsiteY17" fmla="*/ 18539 h 36407"/>
                          <a:gd name="connsiteX18" fmla="*/ 19169 w 22716"/>
                          <a:gd name="connsiteY18" fmla="*/ 9966 h 36407"/>
                          <a:gd name="connsiteX19" fmla="*/ 15740 w 22716"/>
                          <a:gd name="connsiteY19" fmla="*/ 2442 h 36407"/>
                          <a:gd name="connsiteX20" fmla="*/ 16502 w 22716"/>
                          <a:gd name="connsiteY20" fmla="*/ 2918 h 36407"/>
                          <a:gd name="connsiteX21" fmla="*/ 11740 w 22716"/>
                          <a:gd name="connsiteY21" fmla="*/ 3108 h 36407"/>
                          <a:gd name="connsiteX22" fmla="*/ 9454 w 22716"/>
                          <a:gd name="connsiteY22" fmla="*/ 5775 h 36407"/>
                          <a:gd name="connsiteX23" fmla="*/ 11549 w 22716"/>
                          <a:gd name="connsiteY23" fmla="*/ 9109 h 36407"/>
                          <a:gd name="connsiteX24" fmla="*/ 16026 w 22716"/>
                          <a:gd name="connsiteY24" fmla="*/ 10824 h 36407"/>
                          <a:gd name="connsiteX25" fmla="*/ 16121 w 22716"/>
                          <a:gd name="connsiteY25" fmla="*/ 10824 h 36407"/>
                          <a:gd name="connsiteX26" fmla="*/ 17264 w 22716"/>
                          <a:gd name="connsiteY26" fmla="*/ 12538 h 36407"/>
                          <a:gd name="connsiteX27" fmla="*/ 17169 w 22716"/>
                          <a:gd name="connsiteY27" fmla="*/ 12729 h 36407"/>
                          <a:gd name="connsiteX28" fmla="*/ 10311 w 22716"/>
                          <a:gd name="connsiteY28" fmla="*/ 24349 h 36407"/>
                          <a:gd name="connsiteX29" fmla="*/ 1643 w 22716"/>
                          <a:gd name="connsiteY29" fmla="*/ 34065 h 36407"/>
                          <a:gd name="connsiteX30" fmla="*/ 1357 w 22716"/>
                          <a:gd name="connsiteY30" fmla="*/ 32445 h 36407"/>
                          <a:gd name="connsiteX31" fmla="*/ 20217 w 22716"/>
                          <a:gd name="connsiteY31" fmla="*/ 36160 h 364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22716" h="36407">
                            <a:moveTo>
                              <a:pt x="20217" y="36160"/>
                            </a:moveTo>
                            <a:cubicBezTo>
                              <a:pt x="13740" y="36351"/>
                              <a:pt x="7072" y="37113"/>
                              <a:pt x="595" y="34446"/>
                            </a:cubicBezTo>
                            <a:cubicBezTo>
                              <a:pt x="119" y="34255"/>
                              <a:pt x="-71" y="33684"/>
                              <a:pt x="24" y="33207"/>
                            </a:cubicBezTo>
                            <a:cubicBezTo>
                              <a:pt x="24" y="33112"/>
                              <a:pt x="119" y="33017"/>
                              <a:pt x="214" y="32922"/>
                            </a:cubicBezTo>
                            <a:lnTo>
                              <a:pt x="310" y="32826"/>
                            </a:lnTo>
                            <a:cubicBezTo>
                              <a:pt x="3072" y="29588"/>
                              <a:pt x="5739" y="26159"/>
                              <a:pt x="8311" y="22730"/>
                            </a:cubicBezTo>
                            <a:cubicBezTo>
                              <a:pt x="10787" y="19301"/>
                              <a:pt x="13264" y="15681"/>
                              <a:pt x="14502" y="11967"/>
                            </a:cubicBezTo>
                            <a:lnTo>
                              <a:pt x="15645" y="13872"/>
                            </a:lnTo>
                            <a:cubicBezTo>
                              <a:pt x="13645" y="13491"/>
                              <a:pt x="11644" y="13014"/>
                              <a:pt x="9835" y="11776"/>
                            </a:cubicBezTo>
                            <a:cubicBezTo>
                              <a:pt x="8120" y="10538"/>
                              <a:pt x="6501" y="8442"/>
                              <a:pt x="6501" y="5775"/>
                            </a:cubicBezTo>
                            <a:cubicBezTo>
                              <a:pt x="6501" y="3013"/>
                              <a:pt x="8882" y="918"/>
                              <a:pt x="10882" y="441"/>
                            </a:cubicBezTo>
                            <a:cubicBezTo>
                              <a:pt x="12978" y="-225"/>
                              <a:pt x="15073" y="-35"/>
                              <a:pt x="16978" y="346"/>
                            </a:cubicBezTo>
                            <a:cubicBezTo>
                              <a:pt x="17264" y="346"/>
                              <a:pt x="17550" y="632"/>
                              <a:pt x="17740" y="822"/>
                            </a:cubicBezTo>
                            <a:cubicBezTo>
                              <a:pt x="19645" y="3489"/>
                              <a:pt x="20693" y="6442"/>
                              <a:pt x="21360" y="9490"/>
                            </a:cubicBezTo>
                            <a:cubicBezTo>
                              <a:pt x="22027" y="12443"/>
                              <a:pt x="22408" y="15491"/>
                              <a:pt x="22598" y="18539"/>
                            </a:cubicBezTo>
                            <a:cubicBezTo>
                              <a:pt x="22979" y="24444"/>
                              <a:pt x="22503" y="30636"/>
                              <a:pt x="20217" y="36160"/>
                            </a:cubicBezTo>
                            <a:close/>
                            <a:moveTo>
                              <a:pt x="20217" y="36160"/>
                            </a:moveTo>
                            <a:cubicBezTo>
                              <a:pt x="21741" y="30350"/>
                              <a:pt x="21455" y="24349"/>
                              <a:pt x="20884" y="18539"/>
                            </a:cubicBezTo>
                            <a:cubicBezTo>
                              <a:pt x="20503" y="15586"/>
                              <a:pt x="20026" y="12729"/>
                              <a:pt x="19169" y="9966"/>
                            </a:cubicBezTo>
                            <a:cubicBezTo>
                              <a:pt x="18312" y="7204"/>
                              <a:pt x="17359" y="4537"/>
                              <a:pt x="15740" y="2442"/>
                            </a:cubicBezTo>
                            <a:lnTo>
                              <a:pt x="16502" y="2918"/>
                            </a:lnTo>
                            <a:cubicBezTo>
                              <a:pt x="14883" y="2632"/>
                              <a:pt x="13168" y="2632"/>
                              <a:pt x="11740" y="3108"/>
                            </a:cubicBezTo>
                            <a:cubicBezTo>
                              <a:pt x="10311" y="3585"/>
                              <a:pt x="9358" y="4632"/>
                              <a:pt x="9454" y="5775"/>
                            </a:cubicBezTo>
                            <a:cubicBezTo>
                              <a:pt x="9454" y="7014"/>
                              <a:pt x="10311" y="8252"/>
                              <a:pt x="11549" y="9109"/>
                            </a:cubicBezTo>
                            <a:cubicBezTo>
                              <a:pt x="12787" y="9966"/>
                              <a:pt x="14407" y="10538"/>
                              <a:pt x="16026" y="10824"/>
                            </a:cubicBezTo>
                            <a:lnTo>
                              <a:pt x="16121" y="10824"/>
                            </a:lnTo>
                            <a:cubicBezTo>
                              <a:pt x="16883" y="11014"/>
                              <a:pt x="17359" y="11776"/>
                              <a:pt x="17264" y="12538"/>
                            </a:cubicBezTo>
                            <a:lnTo>
                              <a:pt x="17169" y="12729"/>
                            </a:lnTo>
                            <a:cubicBezTo>
                              <a:pt x="15550" y="17301"/>
                              <a:pt x="12883" y="20825"/>
                              <a:pt x="10311" y="24349"/>
                            </a:cubicBezTo>
                            <a:cubicBezTo>
                              <a:pt x="7644" y="27873"/>
                              <a:pt x="4691" y="31017"/>
                              <a:pt x="1643" y="34065"/>
                            </a:cubicBezTo>
                            <a:lnTo>
                              <a:pt x="1357" y="32445"/>
                            </a:lnTo>
                            <a:cubicBezTo>
                              <a:pt x="7072" y="35398"/>
                              <a:pt x="13835" y="35493"/>
                              <a:pt x="20217" y="36160"/>
                            </a:cubicBezTo>
                            <a:close/>
                          </a:path>
                        </a:pathLst>
                      </a:custGeom>
                      <a:solidFill>
                        <a:srgbClr val="84513A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grpSp>
                    <p:nvGrpSpPr>
                      <p:cNvPr id="111" name="Graphic 3">
                        <a:extLst>
                          <a:ext uri="{FF2B5EF4-FFF2-40B4-BE49-F238E27FC236}">
                            <a16:creationId xmlns:a16="http://schemas.microsoft.com/office/drawing/2014/main" id="{8D40B8DB-0E43-47D0-9040-17168FFD299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7895" y="3626946"/>
                        <a:ext cx="63663" cy="38477"/>
                        <a:chOff x="6017895" y="3626946"/>
                        <a:chExt cx="63663" cy="3847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7" name="Freeform: Shape 146">
                          <a:extLst>
                            <a:ext uri="{FF2B5EF4-FFF2-40B4-BE49-F238E27FC236}">
                              <a16:creationId xmlns:a16="http://schemas.microsoft.com/office/drawing/2014/main" id="{146452DB-18E6-47F8-A40F-E3499D7AA62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7895" y="3628738"/>
                          <a:ext cx="24669" cy="36685"/>
                        </a:xfrm>
                        <a:custGeom>
                          <a:avLst/>
                          <a:gdLst>
                            <a:gd name="connsiteX0" fmla="*/ 24670 w 24669"/>
                            <a:gd name="connsiteY0" fmla="*/ 33909 h 36685"/>
                            <a:gd name="connsiteX1" fmla="*/ 12097 w 24669"/>
                            <a:gd name="connsiteY1" fmla="*/ 36671 h 36685"/>
                            <a:gd name="connsiteX2" fmla="*/ 10954 w 24669"/>
                            <a:gd name="connsiteY2" fmla="*/ 35719 h 36685"/>
                            <a:gd name="connsiteX3" fmla="*/ 10954 w 24669"/>
                            <a:gd name="connsiteY3" fmla="*/ 35433 h 36685"/>
                            <a:gd name="connsiteX4" fmla="*/ 10954 w 24669"/>
                            <a:gd name="connsiteY4" fmla="*/ 35338 h 36685"/>
                            <a:gd name="connsiteX5" fmla="*/ 9906 w 24669"/>
                            <a:gd name="connsiteY5" fmla="*/ 3238 h 36685"/>
                            <a:gd name="connsiteX6" fmla="*/ 10858 w 24669"/>
                            <a:gd name="connsiteY6" fmla="*/ 4191 h 36685"/>
                            <a:gd name="connsiteX7" fmla="*/ 1619 w 24669"/>
                            <a:gd name="connsiteY7" fmla="*/ 667 h 36685"/>
                            <a:gd name="connsiteX8" fmla="*/ 2000 w 24669"/>
                            <a:gd name="connsiteY8" fmla="*/ 667 h 36685"/>
                            <a:gd name="connsiteX9" fmla="*/ 0 w 24669"/>
                            <a:gd name="connsiteY9" fmla="*/ 3048 h 36685"/>
                            <a:gd name="connsiteX10" fmla="*/ 1524 w 24669"/>
                            <a:gd name="connsiteY10" fmla="*/ 95 h 36685"/>
                            <a:gd name="connsiteX11" fmla="*/ 1810 w 24669"/>
                            <a:gd name="connsiteY11" fmla="*/ 0 h 36685"/>
                            <a:gd name="connsiteX12" fmla="*/ 1905 w 24669"/>
                            <a:gd name="connsiteY12" fmla="*/ 0 h 36685"/>
                            <a:gd name="connsiteX13" fmla="*/ 11049 w 24669"/>
                            <a:gd name="connsiteY13" fmla="*/ 2000 h 36685"/>
                            <a:gd name="connsiteX14" fmla="*/ 12002 w 24669"/>
                            <a:gd name="connsiteY14" fmla="*/ 2857 h 36685"/>
                            <a:gd name="connsiteX15" fmla="*/ 12002 w 24669"/>
                            <a:gd name="connsiteY15" fmla="*/ 2953 h 36685"/>
                            <a:gd name="connsiteX16" fmla="*/ 14383 w 24669"/>
                            <a:gd name="connsiteY16" fmla="*/ 19240 h 36685"/>
                            <a:gd name="connsiteX17" fmla="*/ 13049 w 24669"/>
                            <a:gd name="connsiteY17" fmla="*/ 35909 h 36685"/>
                            <a:gd name="connsiteX18" fmla="*/ 11906 w 24669"/>
                            <a:gd name="connsiteY18" fmla="*/ 34480 h 36685"/>
                            <a:gd name="connsiteX19" fmla="*/ 24670 w 24669"/>
                            <a:gd name="connsiteY19" fmla="*/ 33909 h 366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24669" h="36685">
                              <a:moveTo>
                                <a:pt x="24670" y="33909"/>
                              </a:moveTo>
                              <a:cubicBezTo>
                                <a:pt x="20383" y="34385"/>
                                <a:pt x="16478" y="36004"/>
                                <a:pt x="12097" y="36671"/>
                              </a:cubicBezTo>
                              <a:cubicBezTo>
                                <a:pt x="11525" y="36767"/>
                                <a:pt x="11049" y="36385"/>
                                <a:pt x="10954" y="35719"/>
                              </a:cubicBezTo>
                              <a:cubicBezTo>
                                <a:pt x="10954" y="35623"/>
                                <a:pt x="10954" y="35528"/>
                                <a:pt x="10954" y="35433"/>
                              </a:cubicBezTo>
                              <a:lnTo>
                                <a:pt x="10954" y="35338"/>
                              </a:lnTo>
                              <a:cubicBezTo>
                                <a:pt x="12764" y="24860"/>
                                <a:pt x="10668" y="14192"/>
                                <a:pt x="9906" y="3238"/>
                              </a:cubicBezTo>
                              <a:lnTo>
                                <a:pt x="10858" y="4191"/>
                              </a:lnTo>
                              <a:cubicBezTo>
                                <a:pt x="7620" y="3619"/>
                                <a:pt x="4382" y="2572"/>
                                <a:pt x="1619" y="667"/>
                              </a:cubicBezTo>
                              <a:lnTo>
                                <a:pt x="2000" y="667"/>
                              </a:lnTo>
                              <a:cubicBezTo>
                                <a:pt x="1143" y="1238"/>
                                <a:pt x="476" y="2000"/>
                                <a:pt x="0" y="3048"/>
                              </a:cubicBezTo>
                              <a:cubicBezTo>
                                <a:pt x="190" y="2000"/>
                                <a:pt x="667" y="952"/>
                                <a:pt x="1524" y="95"/>
                              </a:cubicBezTo>
                              <a:cubicBezTo>
                                <a:pt x="1619" y="0"/>
                                <a:pt x="1714" y="0"/>
                                <a:pt x="1810" y="0"/>
                              </a:cubicBezTo>
                              <a:lnTo>
                                <a:pt x="1905" y="0"/>
                              </a:lnTo>
                              <a:cubicBezTo>
                                <a:pt x="4858" y="1238"/>
                                <a:pt x="7906" y="1810"/>
                                <a:pt x="11049" y="2000"/>
                              </a:cubicBezTo>
                              <a:cubicBezTo>
                                <a:pt x="11525" y="2000"/>
                                <a:pt x="11906" y="2381"/>
                                <a:pt x="12002" y="2857"/>
                              </a:cubicBezTo>
                              <a:lnTo>
                                <a:pt x="12002" y="2953"/>
                              </a:lnTo>
                              <a:cubicBezTo>
                                <a:pt x="13049" y="8287"/>
                                <a:pt x="13907" y="13716"/>
                                <a:pt x="14383" y="19240"/>
                              </a:cubicBezTo>
                              <a:cubicBezTo>
                                <a:pt x="14764" y="24765"/>
                                <a:pt x="14669" y="30480"/>
                                <a:pt x="13049" y="35909"/>
                              </a:cubicBezTo>
                              <a:lnTo>
                                <a:pt x="11906" y="34480"/>
                              </a:lnTo>
                              <a:cubicBezTo>
                                <a:pt x="16002" y="34290"/>
                                <a:pt x="20383" y="33242"/>
                                <a:pt x="24670" y="339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8" name="Freeform: Shape 147">
                          <a:extLst>
                            <a:ext uri="{FF2B5EF4-FFF2-40B4-BE49-F238E27FC236}">
                              <a16:creationId xmlns:a16="http://schemas.microsoft.com/office/drawing/2014/main" id="{8769A7C3-B882-4B56-B224-3A8CCF6663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7945" y="3638739"/>
                          <a:ext cx="12814" cy="23377"/>
                        </a:xfrm>
                        <a:custGeom>
                          <a:avLst/>
                          <a:gdLst>
                            <a:gd name="connsiteX0" fmla="*/ 12815 w 12814"/>
                            <a:gd name="connsiteY0" fmla="*/ 23051 h 23377"/>
                            <a:gd name="connsiteX1" fmla="*/ 5004 w 12814"/>
                            <a:gd name="connsiteY1" fmla="*/ 22765 h 23377"/>
                            <a:gd name="connsiteX2" fmla="*/ 146 w 12814"/>
                            <a:gd name="connsiteY2" fmla="*/ 15621 h 23377"/>
                            <a:gd name="connsiteX3" fmla="*/ 51 w 12814"/>
                            <a:gd name="connsiteY3" fmla="*/ 0 h 23377"/>
                            <a:gd name="connsiteX4" fmla="*/ 2623 w 12814"/>
                            <a:gd name="connsiteY4" fmla="*/ 7525 h 23377"/>
                            <a:gd name="connsiteX5" fmla="*/ 3099 w 12814"/>
                            <a:gd name="connsiteY5" fmla="*/ 15050 h 23377"/>
                            <a:gd name="connsiteX6" fmla="*/ 5957 w 12814"/>
                            <a:gd name="connsiteY6" fmla="*/ 20574 h 23377"/>
                            <a:gd name="connsiteX7" fmla="*/ 12815 w 12814"/>
                            <a:gd name="connsiteY7" fmla="*/ 23051 h 233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814" h="23377">
                              <a:moveTo>
                                <a:pt x="12815" y="23051"/>
                              </a:moveTo>
                              <a:cubicBezTo>
                                <a:pt x="10243" y="23241"/>
                                <a:pt x="7862" y="23813"/>
                                <a:pt x="5004" y="22765"/>
                              </a:cubicBezTo>
                              <a:cubicBezTo>
                                <a:pt x="2147" y="21527"/>
                                <a:pt x="623" y="18479"/>
                                <a:pt x="146" y="15621"/>
                              </a:cubicBezTo>
                              <a:cubicBezTo>
                                <a:pt x="-520" y="9906"/>
                                <a:pt x="1385" y="5144"/>
                                <a:pt x="51" y="0"/>
                              </a:cubicBezTo>
                              <a:cubicBezTo>
                                <a:pt x="1861" y="2000"/>
                                <a:pt x="2432" y="4953"/>
                                <a:pt x="2623" y="7525"/>
                              </a:cubicBezTo>
                              <a:cubicBezTo>
                                <a:pt x="2909" y="10192"/>
                                <a:pt x="2718" y="12764"/>
                                <a:pt x="3099" y="15050"/>
                              </a:cubicBezTo>
                              <a:cubicBezTo>
                                <a:pt x="3385" y="17240"/>
                                <a:pt x="4337" y="19336"/>
                                <a:pt x="5957" y="20574"/>
                              </a:cubicBezTo>
                              <a:cubicBezTo>
                                <a:pt x="7671" y="21717"/>
                                <a:pt x="10433" y="22003"/>
                                <a:pt x="12815" y="230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9" name="Freeform: Shape 148">
                          <a:extLst>
                            <a:ext uri="{FF2B5EF4-FFF2-40B4-BE49-F238E27FC236}">
                              <a16:creationId xmlns:a16="http://schemas.microsoft.com/office/drawing/2014/main" id="{D5ABA1DE-3156-4A5E-AF99-CEE85A84406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7229" y="3629478"/>
                          <a:ext cx="54328" cy="22621"/>
                        </a:xfrm>
                        <a:custGeom>
                          <a:avLst/>
                          <a:gdLst>
                            <a:gd name="connsiteX0" fmla="*/ 0 w 54328"/>
                            <a:gd name="connsiteY0" fmla="*/ 3070 h 22621"/>
                            <a:gd name="connsiteX1" fmla="*/ 10097 w 54328"/>
                            <a:gd name="connsiteY1" fmla="*/ 22 h 22621"/>
                            <a:gd name="connsiteX2" fmla="*/ 10573 w 54328"/>
                            <a:gd name="connsiteY2" fmla="*/ 403 h 22621"/>
                            <a:gd name="connsiteX3" fmla="*/ 10573 w 54328"/>
                            <a:gd name="connsiteY3" fmla="*/ 498 h 22621"/>
                            <a:gd name="connsiteX4" fmla="*/ 12859 w 54328"/>
                            <a:gd name="connsiteY4" fmla="*/ 8404 h 22621"/>
                            <a:gd name="connsiteX5" fmla="*/ 12097 w 54328"/>
                            <a:gd name="connsiteY5" fmla="*/ 7452 h 22621"/>
                            <a:gd name="connsiteX6" fmla="*/ 35909 w 54328"/>
                            <a:gd name="connsiteY6" fmla="*/ 5737 h 22621"/>
                            <a:gd name="connsiteX7" fmla="*/ 48197 w 54328"/>
                            <a:gd name="connsiteY7" fmla="*/ 7356 h 22621"/>
                            <a:gd name="connsiteX8" fmla="*/ 53721 w 54328"/>
                            <a:gd name="connsiteY8" fmla="*/ 11738 h 22621"/>
                            <a:gd name="connsiteX9" fmla="*/ 54197 w 54328"/>
                            <a:gd name="connsiteY9" fmla="*/ 15643 h 22621"/>
                            <a:gd name="connsiteX10" fmla="*/ 52388 w 54328"/>
                            <a:gd name="connsiteY10" fmla="*/ 19263 h 22621"/>
                            <a:gd name="connsiteX11" fmla="*/ 40100 w 54328"/>
                            <a:gd name="connsiteY11" fmla="*/ 22501 h 22621"/>
                            <a:gd name="connsiteX12" fmla="*/ 28099 w 54328"/>
                            <a:gd name="connsiteY12" fmla="*/ 22310 h 22621"/>
                            <a:gd name="connsiteX13" fmla="*/ 16192 w 54328"/>
                            <a:gd name="connsiteY13" fmla="*/ 21548 h 22621"/>
                            <a:gd name="connsiteX14" fmla="*/ 4382 w 54328"/>
                            <a:gd name="connsiteY14" fmla="*/ 21739 h 22621"/>
                            <a:gd name="connsiteX15" fmla="*/ 16288 w 54328"/>
                            <a:gd name="connsiteY15" fmla="*/ 20215 h 22621"/>
                            <a:gd name="connsiteX16" fmla="*/ 28194 w 54328"/>
                            <a:gd name="connsiteY16" fmla="*/ 20120 h 22621"/>
                            <a:gd name="connsiteX17" fmla="*/ 40005 w 54328"/>
                            <a:gd name="connsiteY17" fmla="*/ 19739 h 22621"/>
                            <a:gd name="connsiteX18" fmla="*/ 50578 w 54328"/>
                            <a:gd name="connsiteY18" fmla="*/ 16977 h 22621"/>
                            <a:gd name="connsiteX19" fmla="*/ 51435 w 54328"/>
                            <a:gd name="connsiteY19" fmla="*/ 15262 h 22621"/>
                            <a:gd name="connsiteX20" fmla="*/ 51149 w 54328"/>
                            <a:gd name="connsiteY20" fmla="*/ 13071 h 22621"/>
                            <a:gd name="connsiteX21" fmla="*/ 47339 w 54328"/>
                            <a:gd name="connsiteY21" fmla="*/ 10214 h 22621"/>
                            <a:gd name="connsiteX22" fmla="*/ 36004 w 54328"/>
                            <a:gd name="connsiteY22" fmla="*/ 8594 h 22621"/>
                            <a:gd name="connsiteX23" fmla="*/ 12097 w 54328"/>
                            <a:gd name="connsiteY23" fmla="*/ 9166 h 22621"/>
                            <a:gd name="connsiteX24" fmla="*/ 11240 w 54328"/>
                            <a:gd name="connsiteY24" fmla="*/ 8309 h 22621"/>
                            <a:gd name="connsiteX25" fmla="*/ 11240 w 54328"/>
                            <a:gd name="connsiteY25" fmla="*/ 8214 h 22621"/>
                            <a:gd name="connsiteX26" fmla="*/ 9620 w 54328"/>
                            <a:gd name="connsiteY26" fmla="*/ 784 h 22621"/>
                            <a:gd name="connsiteX27" fmla="*/ 10097 w 54328"/>
                            <a:gd name="connsiteY27" fmla="*/ 1165 h 22621"/>
                            <a:gd name="connsiteX28" fmla="*/ 0 w 54328"/>
                            <a:gd name="connsiteY28" fmla="*/ 3070 h 22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54328" h="22621">
                              <a:moveTo>
                                <a:pt x="0" y="3070"/>
                              </a:moveTo>
                              <a:cubicBezTo>
                                <a:pt x="2858" y="879"/>
                                <a:pt x="6477" y="-169"/>
                                <a:pt x="10097" y="22"/>
                              </a:cubicBezTo>
                              <a:cubicBezTo>
                                <a:pt x="10287" y="22"/>
                                <a:pt x="10478" y="213"/>
                                <a:pt x="10573" y="403"/>
                              </a:cubicBezTo>
                              <a:lnTo>
                                <a:pt x="10573" y="498"/>
                              </a:lnTo>
                              <a:cubicBezTo>
                                <a:pt x="11525" y="2879"/>
                                <a:pt x="12954" y="5356"/>
                                <a:pt x="12859" y="8404"/>
                              </a:cubicBezTo>
                              <a:lnTo>
                                <a:pt x="12097" y="7452"/>
                              </a:lnTo>
                              <a:cubicBezTo>
                                <a:pt x="19812" y="6975"/>
                                <a:pt x="27908" y="5642"/>
                                <a:pt x="35909" y="5737"/>
                              </a:cubicBezTo>
                              <a:cubicBezTo>
                                <a:pt x="39910" y="5832"/>
                                <a:pt x="44006" y="5927"/>
                                <a:pt x="48197" y="7356"/>
                              </a:cubicBezTo>
                              <a:cubicBezTo>
                                <a:pt x="50197" y="8023"/>
                                <a:pt x="52483" y="9166"/>
                                <a:pt x="53721" y="11738"/>
                              </a:cubicBezTo>
                              <a:cubicBezTo>
                                <a:pt x="54293" y="12976"/>
                                <a:pt x="54483" y="14405"/>
                                <a:pt x="54197" y="15643"/>
                              </a:cubicBezTo>
                              <a:cubicBezTo>
                                <a:pt x="54102" y="16881"/>
                                <a:pt x="53340" y="18500"/>
                                <a:pt x="52388" y="19263"/>
                              </a:cubicBezTo>
                              <a:cubicBezTo>
                                <a:pt x="48292" y="22215"/>
                                <a:pt x="44101" y="22120"/>
                                <a:pt x="40100" y="22501"/>
                              </a:cubicBezTo>
                              <a:cubicBezTo>
                                <a:pt x="36100" y="22787"/>
                                <a:pt x="32004" y="22501"/>
                                <a:pt x="28099" y="22310"/>
                              </a:cubicBezTo>
                              <a:lnTo>
                                <a:pt x="16192" y="21548"/>
                              </a:lnTo>
                              <a:cubicBezTo>
                                <a:pt x="12192" y="21358"/>
                                <a:pt x="8192" y="20882"/>
                                <a:pt x="4382" y="21739"/>
                              </a:cubicBezTo>
                              <a:cubicBezTo>
                                <a:pt x="8192" y="20310"/>
                                <a:pt x="12287" y="20406"/>
                                <a:pt x="16288" y="20215"/>
                              </a:cubicBezTo>
                              <a:cubicBezTo>
                                <a:pt x="20288" y="20025"/>
                                <a:pt x="24289" y="20215"/>
                                <a:pt x="28194" y="20120"/>
                              </a:cubicBezTo>
                              <a:cubicBezTo>
                                <a:pt x="32195" y="20120"/>
                                <a:pt x="36100" y="19929"/>
                                <a:pt x="40005" y="19739"/>
                              </a:cubicBezTo>
                              <a:cubicBezTo>
                                <a:pt x="43720" y="19453"/>
                                <a:pt x="48101" y="18977"/>
                                <a:pt x="50578" y="16977"/>
                              </a:cubicBezTo>
                              <a:cubicBezTo>
                                <a:pt x="51149" y="16405"/>
                                <a:pt x="51340" y="16024"/>
                                <a:pt x="51435" y="15262"/>
                              </a:cubicBezTo>
                              <a:cubicBezTo>
                                <a:pt x="51530" y="14405"/>
                                <a:pt x="51435" y="13738"/>
                                <a:pt x="51149" y="13071"/>
                              </a:cubicBezTo>
                              <a:cubicBezTo>
                                <a:pt x="50578" y="11833"/>
                                <a:pt x="49054" y="10881"/>
                                <a:pt x="47339" y="10214"/>
                              </a:cubicBezTo>
                              <a:cubicBezTo>
                                <a:pt x="43910" y="8975"/>
                                <a:pt x="39910" y="8690"/>
                                <a:pt x="36004" y="8594"/>
                              </a:cubicBezTo>
                              <a:cubicBezTo>
                                <a:pt x="28099" y="8404"/>
                                <a:pt x="20288" y="9261"/>
                                <a:pt x="12097" y="9166"/>
                              </a:cubicBezTo>
                              <a:cubicBezTo>
                                <a:pt x="11621" y="9166"/>
                                <a:pt x="11240" y="8785"/>
                                <a:pt x="11240" y="8309"/>
                              </a:cubicBezTo>
                              <a:lnTo>
                                <a:pt x="11240" y="8214"/>
                              </a:lnTo>
                              <a:cubicBezTo>
                                <a:pt x="11430" y="5832"/>
                                <a:pt x="10382" y="3356"/>
                                <a:pt x="9620" y="784"/>
                              </a:cubicBezTo>
                              <a:lnTo>
                                <a:pt x="10097" y="1165"/>
                              </a:lnTo>
                              <a:cubicBezTo>
                                <a:pt x="6667" y="594"/>
                                <a:pt x="3143" y="1260"/>
                                <a:pt x="0" y="30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50" name="Freeform: Shape 149">
                          <a:extLst>
                            <a:ext uri="{FF2B5EF4-FFF2-40B4-BE49-F238E27FC236}">
                              <a16:creationId xmlns:a16="http://schemas.microsoft.com/office/drawing/2014/main" id="{A9E981A0-E37D-4177-A9D8-51563546FDC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375" y="3626946"/>
                          <a:ext cx="15335" cy="8173"/>
                        </a:xfrm>
                        <a:custGeom>
                          <a:avLst/>
                          <a:gdLst>
                            <a:gd name="connsiteX0" fmla="*/ 0 w 15335"/>
                            <a:gd name="connsiteY0" fmla="*/ 268 h 8173"/>
                            <a:gd name="connsiteX1" fmla="*/ 4572 w 15335"/>
                            <a:gd name="connsiteY1" fmla="*/ 459 h 8173"/>
                            <a:gd name="connsiteX2" fmla="*/ 8763 w 15335"/>
                            <a:gd name="connsiteY2" fmla="*/ 1983 h 8173"/>
                            <a:gd name="connsiteX3" fmla="*/ 12478 w 15335"/>
                            <a:gd name="connsiteY3" fmla="*/ 4459 h 8173"/>
                            <a:gd name="connsiteX4" fmla="*/ 15335 w 15335"/>
                            <a:gd name="connsiteY4" fmla="*/ 8174 h 8173"/>
                            <a:gd name="connsiteX5" fmla="*/ 7430 w 15335"/>
                            <a:gd name="connsiteY5" fmla="*/ 4840 h 8173"/>
                            <a:gd name="connsiteX6" fmla="*/ 3715 w 15335"/>
                            <a:gd name="connsiteY6" fmla="*/ 2649 h 8173"/>
                            <a:gd name="connsiteX7" fmla="*/ 0 w 15335"/>
                            <a:gd name="connsiteY7" fmla="*/ 268 h 817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5335" h="8173">
                              <a:moveTo>
                                <a:pt x="0" y="268"/>
                              </a:moveTo>
                              <a:cubicBezTo>
                                <a:pt x="1524" y="-303"/>
                                <a:pt x="3143" y="173"/>
                                <a:pt x="4572" y="459"/>
                              </a:cubicBezTo>
                              <a:cubicBezTo>
                                <a:pt x="6001" y="744"/>
                                <a:pt x="7430" y="1411"/>
                                <a:pt x="8763" y="1983"/>
                              </a:cubicBezTo>
                              <a:cubicBezTo>
                                <a:pt x="10097" y="2649"/>
                                <a:pt x="11335" y="3411"/>
                                <a:pt x="12478" y="4459"/>
                              </a:cubicBezTo>
                              <a:cubicBezTo>
                                <a:pt x="13621" y="5507"/>
                                <a:pt x="14764" y="6555"/>
                                <a:pt x="15335" y="8174"/>
                              </a:cubicBezTo>
                              <a:cubicBezTo>
                                <a:pt x="12478" y="7031"/>
                                <a:pt x="10001" y="6078"/>
                                <a:pt x="7430" y="4840"/>
                              </a:cubicBezTo>
                              <a:cubicBezTo>
                                <a:pt x="6191" y="4174"/>
                                <a:pt x="4953" y="3507"/>
                                <a:pt x="3715" y="2649"/>
                              </a:cubicBezTo>
                              <a:cubicBezTo>
                                <a:pt x="2477" y="1983"/>
                                <a:pt x="1334" y="1030"/>
                                <a:pt x="0" y="2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12" name="Graphic 3">
                        <a:extLst>
                          <a:ext uri="{FF2B5EF4-FFF2-40B4-BE49-F238E27FC236}">
                            <a16:creationId xmlns:a16="http://schemas.microsoft.com/office/drawing/2014/main" id="{0A0366BF-C9CE-4E81-B0DB-AF858782A47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7895" y="3965560"/>
                        <a:ext cx="63663" cy="38477"/>
                        <a:chOff x="6017895" y="3965560"/>
                        <a:chExt cx="63663" cy="3847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43" name="Freeform: Shape 142">
                          <a:extLst>
                            <a:ext uri="{FF2B5EF4-FFF2-40B4-BE49-F238E27FC236}">
                              <a16:creationId xmlns:a16="http://schemas.microsoft.com/office/drawing/2014/main" id="{C2E8EDE0-C528-4F55-BA08-9AC83D728DD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7895" y="3967352"/>
                          <a:ext cx="24669" cy="36685"/>
                        </a:xfrm>
                        <a:custGeom>
                          <a:avLst/>
                          <a:gdLst>
                            <a:gd name="connsiteX0" fmla="*/ 24670 w 24669"/>
                            <a:gd name="connsiteY0" fmla="*/ 33909 h 36685"/>
                            <a:gd name="connsiteX1" fmla="*/ 12097 w 24669"/>
                            <a:gd name="connsiteY1" fmla="*/ 36671 h 36685"/>
                            <a:gd name="connsiteX2" fmla="*/ 10954 w 24669"/>
                            <a:gd name="connsiteY2" fmla="*/ 35719 h 36685"/>
                            <a:gd name="connsiteX3" fmla="*/ 10954 w 24669"/>
                            <a:gd name="connsiteY3" fmla="*/ 35433 h 36685"/>
                            <a:gd name="connsiteX4" fmla="*/ 10954 w 24669"/>
                            <a:gd name="connsiteY4" fmla="*/ 35338 h 36685"/>
                            <a:gd name="connsiteX5" fmla="*/ 9906 w 24669"/>
                            <a:gd name="connsiteY5" fmla="*/ 3239 h 36685"/>
                            <a:gd name="connsiteX6" fmla="*/ 10858 w 24669"/>
                            <a:gd name="connsiteY6" fmla="*/ 4191 h 36685"/>
                            <a:gd name="connsiteX7" fmla="*/ 1619 w 24669"/>
                            <a:gd name="connsiteY7" fmla="*/ 667 h 36685"/>
                            <a:gd name="connsiteX8" fmla="*/ 2000 w 24669"/>
                            <a:gd name="connsiteY8" fmla="*/ 667 h 36685"/>
                            <a:gd name="connsiteX9" fmla="*/ 0 w 24669"/>
                            <a:gd name="connsiteY9" fmla="*/ 3048 h 36685"/>
                            <a:gd name="connsiteX10" fmla="*/ 1524 w 24669"/>
                            <a:gd name="connsiteY10" fmla="*/ 95 h 36685"/>
                            <a:gd name="connsiteX11" fmla="*/ 1810 w 24669"/>
                            <a:gd name="connsiteY11" fmla="*/ 0 h 36685"/>
                            <a:gd name="connsiteX12" fmla="*/ 1905 w 24669"/>
                            <a:gd name="connsiteY12" fmla="*/ 0 h 36685"/>
                            <a:gd name="connsiteX13" fmla="*/ 11049 w 24669"/>
                            <a:gd name="connsiteY13" fmla="*/ 2000 h 36685"/>
                            <a:gd name="connsiteX14" fmla="*/ 12002 w 24669"/>
                            <a:gd name="connsiteY14" fmla="*/ 2858 h 36685"/>
                            <a:gd name="connsiteX15" fmla="*/ 12002 w 24669"/>
                            <a:gd name="connsiteY15" fmla="*/ 2953 h 36685"/>
                            <a:gd name="connsiteX16" fmla="*/ 14383 w 24669"/>
                            <a:gd name="connsiteY16" fmla="*/ 19240 h 36685"/>
                            <a:gd name="connsiteX17" fmla="*/ 13049 w 24669"/>
                            <a:gd name="connsiteY17" fmla="*/ 35909 h 36685"/>
                            <a:gd name="connsiteX18" fmla="*/ 11906 w 24669"/>
                            <a:gd name="connsiteY18" fmla="*/ 34481 h 36685"/>
                            <a:gd name="connsiteX19" fmla="*/ 24670 w 24669"/>
                            <a:gd name="connsiteY19" fmla="*/ 33909 h 366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24669" h="36685">
                              <a:moveTo>
                                <a:pt x="24670" y="33909"/>
                              </a:moveTo>
                              <a:cubicBezTo>
                                <a:pt x="20383" y="34385"/>
                                <a:pt x="16478" y="36005"/>
                                <a:pt x="12097" y="36671"/>
                              </a:cubicBezTo>
                              <a:cubicBezTo>
                                <a:pt x="11525" y="36767"/>
                                <a:pt x="11049" y="36385"/>
                                <a:pt x="10954" y="35719"/>
                              </a:cubicBezTo>
                              <a:cubicBezTo>
                                <a:pt x="10954" y="35623"/>
                                <a:pt x="10954" y="35528"/>
                                <a:pt x="10954" y="35433"/>
                              </a:cubicBezTo>
                              <a:lnTo>
                                <a:pt x="10954" y="35338"/>
                              </a:lnTo>
                              <a:cubicBezTo>
                                <a:pt x="12764" y="24860"/>
                                <a:pt x="10668" y="14192"/>
                                <a:pt x="9906" y="3239"/>
                              </a:cubicBezTo>
                              <a:lnTo>
                                <a:pt x="10858" y="4191"/>
                              </a:lnTo>
                              <a:cubicBezTo>
                                <a:pt x="7620" y="3620"/>
                                <a:pt x="4382" y="2572"/>
                                <a:pt x="1619" y="667"/>
                              </a:cubicBezTo>
                              <a:lnTo>
                                <a:pt x="2000" y="667"/>
                              </a:lnTo>
                              <a:cubicBezTo>
                                <a:pt x="1143" y="1238"/>
                                <a:pt x="476" y="2000"/>
                                <a:pt x="0" y="3048"/>
                              </a:cubicBezTo>
                              <a:cubicBezTo>
                                <a:pt x="190" y="2000"/>
                                <a:pt x="667" y="953"/>
                                <a:pt x="1524" y="95"/>
                              </a:cubicBezTo>
                              <a:cubicBezTo>
                                <a:pt x="1619" y="0"/>
                                <a:pt x="1714" y="0"/>
                                <a:pt x="1810" y="0"/>
                              </a:cubicBezTo>
                              <a:lnTo>
                                <a:pt x="1905" y="0"/>
                              </a:lnTo>
                              <a:cubicBezTo>
                                <a:pt x="4858" y="1238"/>
                                <a:pt x="7906" y="1810"/>
                                <a:pt x="11049" y="2000"/>
                              </a:cubicBezTo>
                              <a:cubicBezTo>
                                <a:pt x="11525" y="2000"/>
                                <a:pt x="11906" y="2381"/>
                                <a:pt x="12002" y="2858"/>
                              </a:cubicBezTo>
                              <a:lnTo>
                                <a:pt x="12002" y="2953"/>
                              </a:lnTo>
                              <a:cubicBezTo>
                                <a:pt x="13049" y="8287"/>
                                <a:pt x="13907" y="13716"/>
                                <a:pt x="14383" y="19240"/>
                              </a:cubicBezTo>
                              <a:cubicBezTo>
                                <a:pt x="14764" y="24765"/>
                                <a:pt x="14669" y="30480"/>
                                <a:pt x="13049" y="35909"/>
                              </a:cubicBezTo>
                              <a:lnTo>
                                <a:pt x="11906" y="34481"/>
                              </a:lnTo>
                              <a:cubicBezTo>
                                <a:pt x="16002" y="34290"/>
                                <a:pt x="20383" y="33242"/>
                                <a:pt x="24670" y="3390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4" name="Freeform: Shape 143">
                          <a:extLst>
                            <a:ext uri="{FF2B5EF4-FFF2-40B4-BE49-F238E27FC236}">
                              <a16:creationId xmlns:a16="http://schemas.microsoft.com/office/drawing/2014/main" id="{F031EFC3-5D66-45AF-81B4-69D83F7C252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7945" y="3977258"/>
                          <a:ext cx="12814" cy="23377"/>
                        </a:xfrm>
                        <a:custGeom>
                          <a:avLst/>
                          <a:gdLst>
                            <a:gd name="connsiteX0" fmla="*/ 12815 w 12814"/>
                            <a:gd name="connsiteY0" fmla="*/ 23050 h 23377"/>
                            <a:gd name="connsiteX1" fmla="*/ 5004 w 12814"/>
                            <a:gd name="connsiteY1" fmla="*/ 22765 h 23377"/>
                            <a:gd name="connsiteX2" fmla="*/ 146 w 12814"/>
                            <a:gd name="connsiteY2" fmla="*/ 15621 h 23377"/>
                            <a:gd name="connsiteX3" fmla="*/ 51 w 12814"/>
                            <a:gd name="connsiteY3" fmla="*/ 0 h 23377"/>
                            <a:gd name="connsiteX4" fmla="*/ 2623 w 12814"/>
                            <a:gd name="connsiteY4" fmla="*/ 7525 h 23377"/>
                            <a:gd name="connsiteX5" fmla="*/ 3099 w 12814"/>
                            <a:gd name="connsiteY5" fmla="*/ 15050 h 23377"/>
                            <a:gd name="connsiteX6" fmla="*/ 5957 w 12814"/>
                            <a:gd name="connsiteY6" fmla="*/ 20574 h 23377"/>
                            <a:gd name="connsiteX7" fmla="*/ 12815 w 12814"/>
                            <a:gd name="connsiteY7" fmla="*/ 23050 h 233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814" h="23377">
                              <a:moveTo>
                                <a:pt x="12815" y="23050"/>
                              </a:moveTo>
                              <a:cubicBezTo>
                                <a:pt x="10243" y="23241"/>
                                <a:pt x="7862" y="23813"/>
                                <a:pt x="5004" y="22765"/>
                              </a:cubicBezTo>
                              <a:cubicBezTo>
                                <a:pt x="2147" y="21527"/>
                                <a:pt x="623" y="18479"/>
                                <a:pt x="146" y="15621"/>
                              </a:cubicBezTo>
                              <a:cubicBezTo>
                                <a:pt x="-520" y="9906"/>
                                <a:pt x="1385" y="5144"/>
                                <a:pt x="51" y="0"/>
                              </a:cubicBezTo>
                              <a:cubicBezTo>
                                <a:pt x="1861" y="2000"/>
                                <a:pt x="2432" y="4953"/>
                                <a:pt x="2623" y="7525"/>
                              </a:cubicBezTo>
                              <a:cubicBezTo>
                                <a:pt x="2909" y="10192"/>
                                <a:pt x="2718" y="12763"/>
                                <a:pt x="3099" y="15050"/>
                              </a:cubicBezTo>
                              <a:cubicBezTo>
                                <a:pt x="3385" y="17240"/>
                                <a:pt x="4337" y="19336"/>
                                <a:pt x="5957" y="20574"/>
                              </a:cubicBezTo>
                              <a:cubicBezTo>
                                <a:pt x="7671" y="21812"/>
                                <a:pt x="10433" y="22098"/>
                                <a:pt x="12815" y="2305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5" name="Freeform: Shape 144">
                          <a:extLst>
                            <a:ext uri="{FF2B5EF4-FFF2-40B4-BE49-F238E27FC236}">
                              <a16:creationId xmlns:a16="http://schemas.microsoft.com/office/drawing/2014/main" id="{65697969-C7EE-4141-B155-68FF097EFB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7229" y="3968092"/>
                          <a:ext cx="54328" cy="22621"/>
                        </a:xfrm>
                        <a:custGeom>
                          <a:avLst/>
                          <a:gdLst>
                            <a:gd name="connsiteX0" fmla="*/ 0 w 54328"/>
                            <a:gd name="connsiteY0" fmla="*/ 3070 h 22621"/>
                            <a:gd name="connsiteX1" fmla="*/ 10097 w 54328"/>
                            <a:gd name="connsiteY1" fmla="*/ 22 h 22621"/>
                            <a:gd name="connsiteX2" fmla="*/ 10573 w 54328"/>
                            <a:gd name="connsiteY2" fmla="*/ 403 h 22621"/>
                            <a:gd name="connsiteX3" fmla="*/ 10573 w 54328"/>
                            <a:gd name="connsiteY3" fmla="*/ 498 h 22621"/>
                            <a:gd name="connsiteX4" fmla="*/ 12859 w 54328"/>
                            <a:gd name="connsiteY4" fmla="*/ 8404 h 22621"/>
                            <a:gd name="connsiteX5" fmla="*/ 12097 w 54328"/>
                            <a:gd name="connsiteY5" fmla="*/ 7452 h 22621"/>
                            <a:gd name="connsiteX6" fmla="*/ 35909 w 54328"/>
                            <a:gd name="connsiteY6" fmla="*/ 5737 h 22621"/>
                            <a:gd name="connsiteX7" fmla="*/ 48197 w 54328"/>
                            <a:gd name="connsiteY7" fmla="*/ 7356 h 22621"/>
                            <a:gd name="connsiteX8" fmla="*/ 53721 w 54328"/>
                            <a:gd name="connsiteY8" fmla="*/ 11738 h 22621"/>
                            <a:gd name="connsiteX9" fmla="*/ 54197 w 54328"/>
                            <a:gd name="connsiteY9" fmla="*/ 15643 h 22621"/>
                            <a:gd name="connsiteX10" fmla="*/ 52388 w 54328"/>
                            <a:gd name="connsiteY10" fmla="*/ 19262 h 22621"/>
                            <a:gd name="connsiteX11" fmla="*/ 40100 w 54328"/>
                            <a:gd name="connsiteY11" fmla="*/ 22501 h 22621"/>
                            <a:gd name="connsiteX12" fmla="*/ 28099 w 54328"/>
                            <a:gd name="connsiteY12" fmla="*/ 22311 h 22621"/>
                            <a:gd name="connsiteX13" fmla="*/ 16192 w 54328"/>
                            <a:gd name="connsiteY13" fmla="*/ 21549 h 22621"/>
                            <a:gd name="connsiteX14" fmla="*/ 4382 w 54328"/>
                            <a:gd name="connsiteY14" fmla="*/ 21739 h 22621"/>
                            <a:gd name="connsiteX15" fmla="*/ 16288 w 54328"/>
                            <a:gd name="connsiteY15" fmla="*/ 20215 h 22621"/>
                            <a:gd name="connsiteX16" fmla="*/ 28194 w 54328"/>
                            <a:gd name="connsiteY16" fmla="*/ 20120 h 22621"/>
                            <a:gd name="connsiteX17" fmla="*/ 40005 w 54328"/>
                            <a:gd name="connsiteY17" fmla="*/ 19739 h 22621"/>
                            <a:gd name="connsiteX18" fmla="*/ 50578 w 54328"/>
                            <a:gd name="connsiteY18" fmla="*/ 16977 h 22621"/>
                            <a:gd name="connsiteX19" fmla="*/ 51435 w 54328"/>
                            <a:gd name="connsiteY19" fmla="*/ 15262 h 22621"/>
                            <a:gd name="connsiteX20" fmla="*/ 51149 w 54328"/>
                            <a:gd name="connsiteY20" fmla="*/ 13071 h 22621"/>
                            <a:gd name="connsiteX21" fmla="*/ 47339 w 54328"/>
                            <a:gd name="connsiteY21" fmla="*/ 10214 h 22621"/>
                            <a:gd name="connsiteX22" fmla="*/ 36004 w 54328"/>
                            <a:gd name="connsiteY22" fmla="*/ 8595 h 22621"/>
                            <a:gd name="connsiteX23" fmla="*/ 12097 w 54328"/>
                            <a:gd name="connsiteY23" fmla="*/ 9166 h 22621"/>
                            <a:gd name="connsiteX24" fmla="*/ 11240 w 54328"/>
                            <a:gd name="connsiteY24" fmla="*/ 8309 h 22621"/>
                            <a:gd name="connsiteX25" fmla="*/ 11240 w 54328"/>
                            <a:gd name="connsiteY25" fmla="*/ 8214 h 22621"/>
                            <a:gd name="connsiteX26" fmla="*/ 9620 w 54328"/>
                            <a:gd name="connsiteY26" fmla="*/ 784 h 22621"/>
                            <a:gd name="connsiteX27" fmla="*/ 10097 w 54328"/>
                            <a:gd name="connsiteY27" fmla="*/ 1165 h 22621"/>
                            <a:gd name="connsiteX28" fmla="*/ 0 w 54328"/>
                            <a:gd name="connsiteY28" fmla="*/ 3070 h 22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54328" h="22621">
                              <a:moveTo>
                                <a:pt x="0" y="3070"/>
                              </a:moveTo>
                              <a:cubicBezTo>
                                <a:pt x="2858" y="879"/>
                                <a:pt x="6477" y="-168"/>
                                <a:pt x="10097" y="22"/>
                              </a:cubicBezTo>
                              <a:cubicBezTo>
                                <a:pt x="10287" y="22"/>
                                <a:pt x="10478" y="213"/>
                                <a:pt x="10573" y="403"/>
                              </a:cubicBezTo>
                              <a:lnTo>
                                <a:pt x="10573" y="498"/>
                              </a:lnTo>
                              <a:cubicBezTo>
                                <a:pt x="11525" y="2880"/>
                                <a:pt x="12954" y="5356"/>
                                <a:pt x="12859" y="8404"/>
                              </a:cubicBezTo>
                              <a:lnTo>
                                <a:pt x="12097" y="7452"/>
                              </a:lnTo>
                              <a:cubicBezTo>
                                <a:pt x="19812" y="6975"/>
                                <a:pt x="27908" y="5642"/>
                                <a:pt x="35909" y="5737"/>
                              </a:cubicBezTo>
                              <a:cubicBezTo>
                                <a:pt x="39910" y="5832"/>
                                <a:pt x="44006" y="5928"/>
                                <a:pt x="48197" y="7356"/>
                              </a:cubicBezTo>
                              <a:cubicBezTo>
                                <a:pt x="50197" y="8023"/>
                                <a:pt x="52483" y="9166"/>
                                <a:pt x="53721" y="11738"/>
                              </a:cubicBezTo>
                              <a:cubicBezTo>
                                <a:pt x="54293" y="12976"/>
                                <a:pt x="54483" y="14405"/>
                                <a:pt x="54197" y="15643"/>
                              </a:cubicBezTo>
                              <a:cubicBezTo>
                                <a:pt x="54102" y="16881"/>
                                <a:pt x="53340" y="18500"/>
                                <a:pt x="52388" y="19262"/>
                              </a:cubicBezTo>
                              <a:cubicBezTo>
                                <a:pt x="48292" y="22215"/>
                                <a:pt x="44101" y="22120"/>
                                <a:pt x="40100" y="22501"/>
                              </a:cubicBezTo>
                              <a:cubicBezTo>
                                <a:pt x="36100" y="22787"/>
                                <a:pt x="32004" y="22501"/>
                                <a:pt x="28099" y="22311"/>
                              </a:cubicBezTo>
                              <a:lnTo>
                                <a:pt x="16192" y="21549"/>
                              </a:lnTo>
                              <a:cubicBezTo>
                                <a:pt x="12192" y="21358"/>
                                <a:pt x="8192" y="20882"/>
                                <a:pt x="4382" y="21739"/>
                              </a:cubicBezTo>
                              <a:cubicBezTo>
                                <a:pt x="8192" y="20310"/>
                                <a:pt x="12287" y="20406"/>
                                <a:pt x="16288" y="20215"/>
                              </a:cubicBezTo>
                              <a:cubicBezTo>
                                <a:pt x="20288" y="20025"/>
                                <a:pt x="24289" y="20215"/>
                                <a:pt x="28194" y="20120"/>
                              </a:cubicBezTo>
                              <a:cubicBezTo>
                                <a:pt x="32195" y="20120"/>
                                <a:pt x="36100" y="19929"/>
                                <a:pt x="40005" y="19739"/>
                              </a:cubicBezTo>
                              <a:cubicBezTo>
                                <a:pt x="43720" y="19453"/>
                                <a:pt x="48101" y="18977"/>
                                <a:pt x="50578" y="16977"/>
                              </a:cubicBezTo>
                              <a:cubicBezTo>
                                <a:pt x="51149" y="16405"/>
                                <a:pt x="51340" y="16024"/>
                                <a:pt x="51435" y="15262"/>
                              </a:cubicBezTo>
                              <a:cubicBezTo>
                                <a:pt x="51530" y="14405"/>
                                <a:pt x="51435" y="13738"/>
                                <a:pt x="51149" y="13071"/>
                              </a:cubicBezTo>
                              <a:cubicBezTo>
                                <a:pt x="50578" y="11833"/>
                                <a:pt x="49054" y="10881"/>
                                <a:pt x="47339" y="10214"/>
                              </a:cubicBezTo>
                              <a:cubicBezTo>
                                <a:pt x="43910" y="8975"/>
                                <a:pt x="39910" y="8690"/>
                                <a:pt x="36004" y="8595"/>
                              </a:cubicBezTo>
                              <a:cubicBezTo>
                                <a:pt x="28099" y="8404"/>
                                <a:pt x="20288" y="9261"/>
                                <a:pt x="12097" y="9166"/>
                              </a:cubicBezTo>
                              <a:cubicBezTo>
                                <a:pt x="11621" y="9166"/>
                                <a:pt x="11240" y="8785"/>
                                <a:pt x="11240" y="8309"/>
                              </a:cubicBezTo>
                              <a:lnTo>
                                <a:pt x="11240" y="8214"/>
                              </a:lnTo>
                              <a:cubicBezTo>
                                <a:pt x="11430" y="5832"/>
                                <a:pt x="10382" y="3356"/>
                                <a:pt x="9620" y="784"/>
                              </a:cubicBezTo>
                              <a:lnTo>
                                <a:pt x="10097" y="1165"/>
                              </a:lnTo>
                              <a:cubicBezTo>
                                <a:pt x="6667" y="594"/>
                                <a:pt x="3143" y="1260"/>
                                <a:pt x="0" y="30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6" name="Freeform: Shape 145">
                          <a:extLst>
                            <a:ext uri="{FF2B5EF4-FFF2-40B4-BE49-F238E27FC236}">
                              <a16:creationId xmlns:a16="http://schemas.microsoft.com/office/drawing/2014/main" id="{64EAA0A4-3EDD-408C-8A24-A20884537E8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375" y="3965560"/>
                          <a:ext cx="15335" cy="8174"/>
                        </a:xfrm>
                        <a:custGeom>
                          <a:avLst/>
                          <a:gdLst>
                            <a:gd name="connsiteX0" fmla="*/ 0 w 15335"/>
                            <a:gd name="connsiteY0" fmla="*/ 268 h 8174"/>
                            <a:gd name="connsiteX1" fmla="*/ 4572 w 15335"/>
                            <a:gd name="connsiteY1" fmla="*/ 459 h 8174"/>
                            <a:gd name="connsiteX2" fmla="*/ 8763 w 15335"/>
                            <a:gd name="connsiteY2" fmla="*/ 1983 h 8174"/>
                            <a:gd name="connsiteX3" fmla="*/ 12478 w 15335"/>
                            <a:gd name="connsiteY3" fmla="*/ 4459 h 8174"/>
                            <a:gd name="connsiteX4" fmla="*/ 15335 w 15335"/>
                            <a:gd name="connsiteY4" fmla="*/ 8174 h 8174"/>
                            <a:gd name="connsiteX5" fmla="*/ 7430 w 15335"/>
                            <a:gd name="connsiteY5" fmla="*/ 4840 h 8174"/>
                            <a:gd name="connsiteX6" fmla="*/ 3715 w 15335"/>
                            <a:gd name="connsiteY6" fmla="*/ 2649 h 8174"/>
                            <a:gd name="connsiteX7" fmla="*/ 0 w 15335"/>
                            <a:gd name="connsiteY7" fmla="*/ 268 h 8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5335" h="8174">
                              <a:moveTo>
                                <a:pt x="0" y="268"/>
                              </a:moveTo>
                              <a:cubicBezTo>
                                <a:pt x="1524" y="-303"/>
                                <a:pt x="3143" y="173"/>
                                <a:pt x="4572" y="459"/>
                              </a:cubicBezTo>
                              <a:cubicBezTo>
                                <a:pt x="6001" y="745"/>
                                <a:pt x="7430" y="1411"/>
                                <a:pt x="8763" y="1983"/>
                              </a:cubicBezTo>
                              <a:cubicBezTo>
                                <a:pt x="10097" y="2649"/>
                                <a:pt x="11335" y="3412"/>
                                <a:pt x="12478" y="4459"/>
                              </a:cubicBezTo>
                              <a:cubicBezTo>
                                <a:pt x="13621" y="5507"/>
                                <a:pt x="14764" y="6555"/>
                                <a:pt x="15335" y="8174"/>
                              </a:cubicBezTo>
                              <a:cubicBezTo>
                                <a:pt x="12478" y="7031"/>
                                <a:pt x="10001" y="6078"/>
                                <a:pt x="7430" y="4840"/>
                              </a:cubicBezTo>
                              <a:cubicBezTo>
                                <a:pt x="6191" y="4173"/>
                                <a:pt x="4953" y="3507"/>
                                <a:pt x="3715" y="2649"/>
                              </a:cubicBezTo>
                              <a:cubicBezTo>
                                <a:pt x="2477" y="1983"/>
                                <a:pt x="1334" y="935"/>
                                <a:pt x="0" y="2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13" name="Graphic 3">
                        <a:extLst>
                          <a:ext uri="{FF2B5EF4-FFF2-40B4-BE49-F238E27FC236}">
                            <a16:creationId xmlns:a16="http://schemas.microsoft.com/office/drawing/2014/main" id="{DA929850-2840-4D48-97CE-81BCBE3907E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5876" y="3728274"/>
                        <a:ext cx="71409" cy="34865"/>
                        <a:chOff x="6015876" y="3728274"/>
                        <a:chExt cx="71409" cy="34865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6" name="Freeform: Shape 135">
                          <a:extLst>
                            <a:ext uri="{FF2B5EF4-FFF2-40B4-BE49-F238E27FC236}">
                              <a16:creationId xmlns:a16="http://schemas.microsoft.com/office/drawing/2014/main" id="{CDBE9CDD-0071-4CCC-B5FE-0CAFA28706F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5876" y="3735228"/>
                          <a:ext cx="71409" cy="21108"/>
                        </a:xfrm>
                        <a:custGeom>
                          <a:avLst/>
                          <a:gdLst>
                            <a:gd name="connsiteX0" fmla="*/ 19259 w 71409"/>
                            <a:gd name="connsiteY0" fmla="*/ 11525 h 21108"/>
                            <a:gd name="connsiteX1" fmla="*/ 30784 w 71409"/>
                            <a:gd name="connsiteY1" fmla="*/ 4858 h 21108"/>
                            <a:gd name="connsiteX2" fmla="*/ 44119 w 71409"/>
                            <a:gd name="connsiteY2" fmla="*/ 3429 h 21108"/>
                            <a:gd name="connsiteX3" fmla="*/ 70503 w 71409"/>
                            <a:gd name="connsiteY3" fmla="*/ 7715 h 21108"/>
                            <a:gd name="connsiteX4" fmla="*/ 71361 w 71409"/>
                            <a:gd name="connsiteY4" fmla="*/ 9334 h 21108"/>
                            <a:gd name="connsiteX5" fmla="*/ 71170 w 71409"/>
                            <a:gd name="connsiteY5" fmla="*/ 9715 h 21108"/>
                            <a:gd name="connsiteX6" fmla="*/ 54596 w 71409"/>
                            <a:gd name="connsiteY6" fmla="*/ 18478 h 21108"/>
                            <a:gd name="connsiteX7" fmla="*/ 36404 w 71409"/>
                            <a:gd name="connsiteY7" fmla="*/ 19145 h 21108"/>
                            <a:gd name="connsiteX8" fmla="*/ 19068 w 71409"/>
                            <a:gd name="connsiteY8" fmla="*/ 15621 h 21108"/>
                            <a:gd name="connsiteX9" fmla="*/ 2209 w 71409"/>
                            <a:gd name="connsiteY9" fmla="*/ 21050 h 21108"/>
                            <a:gd name="connsiteX10" fmla="*/ 2209 w 71409"/>
                            <a:gd name="connsiteY10" fmla="*/ 21050 h 21108"/>
                            <a:gd name="connsiteX11" fmla="*/ 780 w 71409"/>
                            <a:gd name="connsiteY11" fmla="*/ 20288 h 21108"/>
                            <a:gd name="connsiteX12" fmla="*/ 780 w 71409"/>
                            <a:gd name="connsiteY12" fmla="*/ 19526 h 21108"/>
                            <a:gd name="connsiteX13" fmla="*/ 18 w 71409"/>
                            <a:gd name="connsiteY13" fmla="*/ 952 h 21108"/>
                            <a:gd name="connsiteX14" fmla="*/ 18 w 71409"/>
                            <a:gd name="connsiteY14" fmla="*/ 952 h 21108"/>
                            <a:gd name="connsiteX15" fmla="*/ 685 w 71409"/>
                            <a:gd name="connsiteY15" fmla="*/ 0 h 21108"/>
                            <a:gd name="connsiteX16" fmla="*/ 971 w 71409"/>
                            <a:gd name="connsiteY16" fmla="*/ 0 h 21108"/>
                            <a:gd name="connsiteX17" fmla="*/ 11925 w 71409"/>
                            <a:gd name="connsiteY17" fmla="*/ 3238 h 21108"/>
                            <a:gd name="connsiteX18" fmla="*/ 16877 w 71409"/>
                            <a:gd name="connsiteY18" fmla="*/ 6191 h 21108"/>
                            <a:gd name="connsiteX19" fmla="*/ 19259 w 71409"/>
                            <a:gd name="connsiteY19" fmla="*/ 11525 h 21108"/>
                            <a:gd name="connsiteX20" fmla="*/ 19259 w 71409"/>
                            <a:gd name="connsiteY20" fmla="*/ 11525 h 21108"/>
                            <a:gd name="connsiteX21" fmla="*/ 16401 w 71409"/>
                            <a:gd name="connsiteY21" fmla="*/ 6763 h 21108"/>
                            <a:gd name="connsiteX22" fmla="*/ 11448 w 71409"/>
                            <a:gd name="connsiteY22" fmla="*/ 4191 h 21108"/>
                            <a:gd name="connsiteX23" fmla="*/ 590 w 71409"/>
                            <a:gd name="connsiteY23" fmla="*/ 1715 h 21108"/>
                            <a:gd name="connsiteX24" fmla="*/ 1447 w 71409"/>
                            <a:gd name="connsiteY24" fmla="*/ 762 h 21108"/>
                            <a:gd name="connsiteX25" fmla="*/ 2876 w 71409"/>
                            <a:gd name="connsiteY25" fmla="*/ 20288 h 21108"/>
                            <a:gd name="connsiteX26" fmla="*/ 1352 w 71409"/>
                            <a:gd name="connsiteY26" fmla="*/ 18859 h 21108"/>
                            <a:gd name="connsiteX27" fmla="*/ 18687 w 71409"/>
                            <a:gd name="connsiteY27" fmla="*/ 12859 h 21108"/>
                            <a:gd name="connsiteX28" fmla="*/ 36499 w 71409"/>
                            <a:gd name="connsiteY28" fmla="*/ 16097 h 21108"/>
                            <a:gd name="connsiteX29" fmla="*/ 54216 w 71409"/>
                            <a:gd name="connsiteY29" fmla="*/ 15526 h 21108"/>
                            <a:gd name="connsiteX30" fmla="*/ 69075 w 71409"/>
                            <a:gd name="connsiteY30" fmla="*/ 8192 h 21108"/>
                            <a:gd name="connsiteX31" fmla="*/ 69741 w 71409"/>
                            <a:gd name="connsiteY31" fmla="*/ 10287 h 21108"/>
                            <a:gd name="connsiteX32" fmla="*/ 44024 w 71409"/>
                            <a:gd name="connsiteY32" fmla="*/ 5144 h 21108"/>
                            <a:gd name="connsiteX33" fmla="*/ 30975 w 71409"/>
                            <a:gd name="connsiteY33" fmla="*/ 5715 h 21108"/>
                            <a:gd name="connsiteX34" fmla="*/ 19259 w 71409"/>
                            <a:gd name="connsiteY34" fmla="*/ 11525 h 2110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</a:cxnLst>
                          <a:rect l="l" t="t" r="r" b="b"/>
                          <a:pathLst>
                            <a:path w="71409" h="21108">
                              <a:moveTo>
                                <a:pt x="19259" y="11525"/>
                              </a:moveTo>
                              <a:cubicBezTo>
                                <a:pt x="22212" y="8001"/>
                                <a:pt x="26498" y="6001"/>
                                <a:pt x="30784" y="4858"/>
                              </a:cubicBezTo>
                              <a:cubicBezTo>
                                <a:pt x="35166" y="3715"/>
                                <a:pt x="39642" y="3334"/>
                                <a:pt x="44119" y="3429"/>
                              </a:cubicBezTo>
                              <a:cubicBezTo>
                                <a:pt x="53072" y="3715"/>
                                <a:pt x="61931" y="5048"/>
                                <a:pt x="70503" y="7715"/>
                              </a:cubicBezTo>
                              <a:cubicBezTo>
                                <a:pt x="71170" y="7906"/>
                                <a:pt x="71551" y="8668"/>
                                <a:pt x="71361" y="9334"/>
                              </a:cubicBezTo>
                              <a:cubicBezTo>
                                <a:pt x="71361" y="9430"/>
                                <a:pt x="71265" y="9620"/>
                                <a:pt x="71170" y="9715"/>
                              </a:cubicBezTo>
                              <a:cubicBezTo>
                                <a:pt x="67265" y="15621"/>
                                <a:pt x="60502" y="17431"/>
                                <a:pt x="54596" y="18478"/>
                              </a:cubicBezTo>
                              <a:cubicBezTo>
                                <a:pt x="48501" y="19431"/>
                                <a:pt x="42405" y="19431"/>
                                <a:pt x="36404" y="19145"/>
                              </a:cubicBezTo>
                              <a:cubicBezTo>
                                <a:pt x="29832" y="19050"/>
                                <a:pt x="24402" y="14859"/>
                                <a:pt x="19068" y="15621"/>
                              </a:cubicBezTo>
                              <a:cubicBezTo>
                                <a:pt x="13448" y="16478"/>
                                <a:pt x="7829" y="18955"/>
                                <a:pt x="2209" y="21050"/>
                              </a:cubicBezTo>
                              <a:lnTo>
                                <a:pt x="2209" y="21050"/>
                              </a:lnTo>
                              <a:cubicBezTo>
                                <a:pt x="1638" y="21241"/>
                                <a:pt x="971" y="20955"/>
                                <a:pt x="780" y="20288"/>
                              </a:cubicBezTo>
                              <a:cubicBezTo>
                                <a:pt x="685" y="20002"/>
                                <a:pt x="685" y="19812"/>
                                <a:pt x="780" y="19526"/>
                              </a:cubicBezTo>
                              <a:cubicBezTo>
                                <a:pt x="2304" y="13716"/>
                                <a:pt x="1066" y="7239"/>
                                <a:pt x="18" y="952"/>
                              </a:cubicBezTo>
                              <a:lnTo>
                                <a:pt x="18" y="952"/>
                              </a:lnTo>
                              <a:cubicBezTo>
                                <a:pt x="-77" y="476"/>
                                <a:pt x="209" y="95"/>
                                <a:pt x="685" y="0"/>
                              </a:cubicBezTo>
                              <a:cubicBezTo>
                                <a:pt x="780" y="0"/>
                                <a:pt x="876" y="0"/>
                                <a:pt x="971" y="0"/>
                              </a:cubicBezTo>
                              <a:cubicBezTo>
                                <a:pt x="4685" y="762"/>
                                <a:pt x="8400" y="1715"/>
                                <a:pt x="11925" y="3238"/>
                              </a:cubicBezTo>
                              <a:cubicBezTo>
                                <a:pt x="13639" y="4000"/>
                                <a:pt x="15353" y="4953"/>
                                <a:pt x="16877" y="6191"/>
                              </a:cubicBezTo>
                              <a:cubicBezTo>
                                <a:pt x="18116" y="7715"/>
                                <a:pt x="19354" y="9525"/>
                                <a:pt x="19259" y="11525"/>
                              </a:cubicBezTo>
                              <a:close/>
                              <a:moveTo>
                                <a:pt x="19259" y="11525"/>
                              </a:moveTo>
                              <a:cubicBezTo>
                                <a:pt x="19164" y="9525"/>
                                <a:pt x="17830" y="7906"/>
                                <a:pt x="16401" y="6763"/>
                              </a:cubicBezTo>
                              <a:cubicBezTo>
                                <a:pt x="14877" y="5620"/>
                                <a:pt x="13163" y="4858"/>
                                <a:pt x="11448" y="4191"/>
                              </a:cubicBezTo>
                              <a:cubicBezTo>
                                <a:pt x="7924" y="2953"/>
                                <a:pt x="4209" y="2286"/>
                                <a:pt x="590" y="1715"/>
                              </a:cubicBezTo>
                              <a:lnTo>
                                <a:pt x="1447" y="762"/>
                              </a:lnTo>
                              <a:cubicBezTo>
                                <a:pt x="2685" y="6953"/>
                                <a:pt x="4304" y="13525"/>
                                <a:pt x="2876" y="20288"/>
                              </a:cubicBezTo>
                              <a:lnTo>
                                <a:pt x="1352" y="18859"/>
                              </a:lnTo>
                              <a:cubicBezTo>
                                <a:pt x="6876" y="16383"/>
                                <a:pt x="12496" y="14002"/>
                                <a:pt x="18687" y="12859"/>
                              </a:cubicBezTo>
                              <a:cubicBezTo>
                                <a:pt x="25640" y="12097"/>
                                <a:pt x="30879" y="16288"/>
                                <a:pt x="36499" y="16097"/>
                              </a:cubicBezTo>
                              <a:cubicBezTo>
                                <a:pt x="42500" y="16192"/>
                                <a:pt x="48405" y="16383"/>
                                <a:pt x="54216" y="15526"/>
                              </a:cubicBezTo>
                              <a:cubicBezTo>
                                <a:pt x="59835" y="14669"/>
                                <a:pt x="65931" y="12859"/>
                                <a:pt x="69075" y="8192"/>
                              </a:cubicBezTo>
                              <a:lnTo>
                                <a:pt x="69741" y="10287"/>
                              </a:lnTo>
                              <a:cubicBezTo>
                                <a:pt x="61455" y="7620"/>
                                <a:pt x="52787" y="5715"/>
                                <a:pt x="44024" y="5144"/>
                              </a:cubicBezTo>
                              <a:cubicBezTo>
                                <a:pt x="39642" y="4953"/>
                                <a:pt x="35261" y="4953"/>
                                <a:pt x="30975" y="5715"/>
                              </a:cubicBezTo>
                              <a:cubicBezTo>
                                <a:pt x="26688" y="6572"/>
                                <a:pt x="22402" y="8192"/>
                                <a:pt x="19259" y="115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7" name="Freeform: Shape 136">
                          <a:extLst>
                            <a:ext uri="{FF2B5EF4-FFF2-40B4-BE49-F238E27FC236}">
                              <a16:creationId xmlns:a16="http://schemas.microsoft.com/office/drawing/2014/main" id="{D35BAB0B-ED3E-40BB-9450-E9CFB47D94D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2442" y="3728274"/>
                          <a:ext cx="35936" cy="20193"/>
                        </a:xfrm>
                        <a:custGeom>
                          <a:avLst/>
                          <a:gdLst>
                            <a:gd name="connsiteX0" fmla="*/ 14791 w 35936"/>
                            <a:gd name="connsiteY0" fmla="*/ 20193 h 20193"/>
                            <a:gd name="connsiteX1" fmla="*/ 313 w 35936"/>
                            <a:gd name="connsiteY1" fmla="*/ 3620 h 20193"/>
                            <a:gd name="connsiteX2" fmla="*/ 408 w 35936"/>
                            <a:gd name="connsiteY2" fmla="*/ 1715 h 20193"/>
                            <a:gd name="connsiteX3" fmla="*/ 1837 w 35936"/>
                            <a:gd name="connsiteY3" fmla="*/ 1524 h 20193"/>
                            <a:gd name="connsiteX4" fmla="*/ 1932 w 35936"/>
                            <a:gd name="connsiteY4" fmla="*/ 1524 h 20193"/>
                            <a:gd name="connsiteX5" fmla="*/ 12696 w 35936"/>
                            <a:gd name="connsiteY5" fmla="*/ 5239 h 20193"/>
                            <a:gd name="connsiteX6" fmla="*/ 11172 w 35936"/>
                            <a:gd name="connsiteY6" fmla="*/ 6858 h 20193"/>
                            <a:gd name="connsiteX7" fmla="*/ 11553 w 35936"/>
                            <a:gd name="connsiteY7" fmla="*/ 3905 h 20193"/>
                            <a:gd name="connsiteX8" fmla="*/ 11743 w 35936"/>
                            <a:gd name="connsiteY8" fmla="*/ 1810 h 20193"/>
                            <a:gd name="connsiteX9" fmla="*/ 11743 w 35936"/>
                            <a:gd name="connsiteY9" fmla="*/ 1619 h 20193"/>
                            <a:gd name="connsiteX10" fmla="*/ 12886 w 35936"/>
                            <a:gd name="connsiteY10" fmla="*/ 0 h 20193"/>
                            <a:gd name="connsiteX11" fmla="*/ 13648 w 35936"/>
                            <a:gd name="connsiteY11" fmla="*/ 95 h 20193"/>
                            <a:gd name="connsiteX12" fmla="*/ 16887 w 35936"/>
                            <a:gd name="connsiteY12" fmla="*/ 2953 h 20193"/>
                            <a:gd name="connsiteX13" fmla="*/ 17744 w 35936"/>
                            <a:gd name="connsiteY13" fmla="*/ 3905 h 20193"/>
                            <a:gd name="connsiteX14" fmla="*/ 19363 w 35936"/>
                            <a:gd name="connsiteY14" fmla="*/ 5620 h 20193"/>
                            <a:gd name="connsiteX15" fmla="*/ 20792 w 35936"/>
                            <a:gd name="connsiteY15" fmla="*/ 7429 h 20193"/>
                            <a:gd name="connsiteX16" fmla="*/ 23935 w 35936"/>
                            <a:gd name="connsiteY16" fmla="*/ 6382 h 20193"/>
                            <a:gd name="connsiteX17" fmla="*/ 25078 w 35936"/>
                            <a:gd name="connsiteY17" fmla="*/ 6477 h 20193"/>
                            <a:gd name="connsiteX18" fmla="*/ 25554 w 35936"/>
                            <a:gd name="connsiteY18" fmla="*/ 6763 h 20193"/>
                            <a:gd name="connsiteX19" fmla="*/ 26316 w 35936"/>
                            <a:gd name="connsiteY19" fmla="*/ 7334 h 20193"/>
                            <a:gd name="connsiteX20" fmla="*/ 27650 w 35936"/>
                            <a:gd name="connsiteY20" fmla="*/ 8573 h 20193"/>
                            <a:gd name="connsiteX21" fmla="*/ 30126 w 35936"/>
                            <a:gd name="connsiteY21" fmla="*/ 11144 h 20193"/>
                            <a:gd name="connsiteX22" fmla="*/ 35937 w 35936"/>
                            <a:gd name="connsiteY22" fmla="*/ 14859 h 20193"/>
                            <a:gd name="connsiteX23" fmla="*/ 29364 w 35936"/>
                            <a:gd name="connsiteY23" fmla="*/ 12192 h 20193"/>
                            <a:gd name="connsiteX24" fmla="*/ 26507 w 35936"/>
                            <a:gd name="connsiteY24" fmla="*/ 10001 h 20193"/>
                            <a:gd name="connsiteX25" fmla="*/ 25173 w 35936"/>
                            <a:gd name="connsiteY25" fmla="*/ 8954 h 20193"/>
                            <a:gd name="connsiteX26" fmla="*/ 24507 w 35936"/>
                            <a:gd name="connsiteY26" fmla="*/ 8573 h 20193"/>
                            <a:gd name="connsiteX27" fmla="*/ 24221 w 35936"/>
                            <a:gd name="connsiteY27" fmla="*/ 8382 h 20193"/>
                            <a:gd name="connsiteX28" fmla="*/ 24507 w 35936"/>
                            <a:gd name="connsiteY28" fmla="*/ 8477 h 20193"/>
                            <a:gd name="connsiteX29" fmla="*/ 21078 w 35936"/>
                            <a:gd name="connsiteY29" fmla="*/ 10001 h 20193"/>
                            <a:gd name="connsiteX30" fmla="*/ 19458 w 35936"/>
                            <a:gd name="connsiteY30" fmla="*/ 9716 h 20193"/>
                            <a:gd name="connsiteX31" fmla="*/ 18506 w 35936"/>
                            <a:gd name="connsiteY31" fmla="*/ 8858 h 20193"/>
                            <a:gd name="connsiteX32" fmla="*/ 17268 w 35936"/>
                            <a:gd name="connsiteY32" fmla="*/ 7429 h 20193"/>
                            <a:gd name="connsiteX33" fmla="*/ 16506 w 35936"/>
                            <a:gd name="connsiteY33" fmla="*/ 6572 h 20193"/>
                            <a:gd name="connsiteX34" fmla="*/ 14791 w 35936"/>
                            <a:gd name="connsiteY34" fmla="*/ 5048 h 20193"/>
                            <a:gd name="connsiteX35" fmla="*/ 12791 w 35936"/>
                            <a:gd name="connsiteY35" fmla="*/ 3143 h 20193"/>
                            <a:gd name="connsiteX36" fmla="*/ 14696 w 35936"/>
                            <a:gd name="connsiteY36" fmla="*/ 1429 h 20193"/>
                            <a:gd name="connsiteX37" fmla="*/ 14601 w 35936"/>
                            <a:gd name="connsiteY37" fmla="*/ 4477 h 20193"/>
                            <a:gd name="connsiteX38" fmla="*/ 14315 w 35936"/>
                            <a:gd name="connsiteY38" fmla="*/ 6668 h 20193"/>
                            <a:gd name="connsiteX39" fmla="*/ 12981 w 35936"/>
                            <a:gd name="connsiteY39" fmla="*/ 8287 h 20193"/>
                            <a:gd name="connsiteX40" fmla="*/ 12791 w 35936"/>
                            <a:gd name="connsiteY40" fmla="*/ 8287 h 20193"/>
                            <a:gd name="connsiteX41" fmla="*/ 789 w 35936"/>
                            <a:gd name="connsiteY41" fmla="*/ 3810 h 20193"/>
                            <a:gd name="connsiteX42" fmla="*/ 2504 w 35936"/>
                            <a:gd name="connsiteY42" fmla="*/ 1715 h 20193"/>
                            <a:gd name="connsiteX43" fmla="*/ 14791 w 35936"/>
                            <a:gd name="connsiteY43" fmla="*/ 20193 h 201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</a:cxnLst>
                          <a:rect l="l" t="t" r="r" b="b"/>
                          <a:pathLst>
                            <a:path w="35936" h="20193">
                              <a:moveTo>
                                <a:pt x="14791" y="20193"/>
                              </a:moveTo>
                              <a:cubicBezTo>
                                <a:pt x="10219" y="14383"/>
                                <a:pt x="5076" y="9335"/>
                                <a:pt x="313" y="3620"/>
                              </a:cubicBezTo>
                              <a:cubicBezTo>
                                <a:pt x="-163" y="3048"/>
                                <a:pt x="-68" y="2191"/>
                                <a:pt x="408" y="1715"/>
                              </a:cubicBezTo>
                              <a:cubicBezTo>
                                <a:pt x="789" y="1333"/>
                                <a:pt x="1361" y="1238"/>
                                <a:pt x="1837" y="1524"/>
                              </a:cubicBezTo>
                              <a:lnTo>
                                <a:pt x="1932" y="1524"/>
                              </a:lnTo>
                              <a:cubicBezTo>
                                <a:pt x="5457" y="3334"/>
                                <a:pt x="9076" y="5144"/>
                                <a:pt x="12696" y="5239"/>
                              </a:cubicBezTo>
                              <a:lnTo>
                                <a:pt x="11172" y="6858"/>
                              </a:lnTo>
                              <a:cubicBezTo>
                                <a:pt x="11172" y="5620"/>
                                <a:pt x="11362" y="4763"/>
                                <a:pt x="11553" y="3905"/>
                              </a:cubicBezTo>
                              <a:cubicBezTo>
                                <a:pt x="11743" y="3143"/>
                                <a:pt x="11838" y="2286"/>
                                <a:pt x="11743" y="1810"/>
                              </a:cubicBezTo>
                              <a:lnTo>
                                <a:pt x="11743" y="1619"/>
                              </a:lnTo>
                              <a:cubicBezTo>
                                <a:pt x="11648" y="857"/>
                                <a:pt x="12124" y="95"/>
                                <a:pt x="12886" y="0"/>
                              </a:cubicBezTo>
                              <a:cubicBezTo>
                                <a:pt x="13172" y="0"/>
                                <a:pt x="13362" y="0"/>
                                <a:pt x="13648" y="95"/>
                              </a:cubicBezTo>
                              <a:cubicBezTo>
                                <a:pt x="15553" y="952"/>
                                <a:pt x="16125" y="2096"/>
                                <a:pt x="16887" y="2953"/>
                              </a:cubicBezTo>
                              <a:cubicBezTo>
                                <a:pt x="17172" y="3429"/>
                                <a:pt x="17649" y="3810"/>
                                <a:pt x="17744" y="3905"/>
                              </a:cubicBezTo>
                              <a:cubicBezTo>
                                <a:pt x="18982" y="4572"/>
                                <a:pt x="18982" y="5144"/>
                                <a:pt x="19363" y="5620"/>
                              </a:cubicBezTo>
                              <a:cubicBezTo>
                                <a:pt x="20030" y="6572"/>
                                <a:pt x="20982" y="7715"/>
                                <a:pt x="20792" y="7429"/>
                              </a:cubicBezTo>
                              <a:cubicBezTo>
                                <a:pt x="21554" y="7429"/>
                                <a:pt x="22411" y="6763"/>
                                <a:pt x="23935" y="6382"/>
                              </a:cubicBezTo>
                              <a:cubicBezTo>
                                <a:pt x="24030" y="6287"/>
                                <a:pt x="24697" y="6287"/>
                                <a:pt x="25078" y="6477"/>
                              </a:cubicBezTo>
                              <a:lnTo>
                                <a:pt x="25554" y="6763"/>
                              </a:lnTo>
                              <a:cubicBezTo>
                                <a:pt x="25840" y="6953"/>
                                <a:pt x="26031" y="7144"/>
                                <a:pt x="26316" y="7334"/>
                              </a:cubicBezTo>
                              <a:lnTo>
                                <a:pt x="27650" y="8573"/>
                              </a:lnTo>
                              <a:lnTo>
                                <a:pt x="30126" y="11144"/>
                              </a:lnTo>
                              <a:cubicBezTo>
                                <a:pt x="31746" y="12764"/>
                                <a:pt x="33555" y="14383"/>
                                <a:pt x="35937" y="14859"/>
                              </a:cubicBezTo>
                              <a:cubicBezTo>
                                <a:pt x="33555" y="14954"/>
                                <a:pt x="31269" y="13621"/>
                                <a:pt x="29364" y="12192"/>
                              </a:cubicBezTo>
                              <a:cubicBezTo>
                                <a:pt x="28412" y="11525"/>
                                <a:pt x="27459" y="10763"/>
                                <a:pt x="26507" y="10001"/>
                              </a:cubicBezTo>
                              <a:lnTo>
                                <a:pt x="25173" y="8954"/>
                              </a:lnTo>
                              <a:lnTo>
                                <a:pt x="24507" y="8573"/>
                              </a:lnTo>
                              <a:lnTo>
                                <a:pt x="24221" y="8382"/>
                              </a:lnTo>
                              <a:cubicBezTo>
                                <a:pt x="24316" y="8477"/>
                                <a:pt x="24697" y="8477"/>
                                <a:pt x="24507" y="8477"/>
                              </a:cubicBezTo>
                              <a:cubicBezTo>
                                <a:pt x="23745" y="8763"/>
                                <a:pt x="22697" y="9716"/>
                                <a:pt x="21078" y="10001"/>
                              </a:cubicBezTo>
                              <a:cubicBezTo>
                                <a:pt x="20697" y="10097"/>
                                <a:pt x="20030" y="10097"/>
                                <a:pt x="19458" y="9716"/>
                              </a:cubicBezTo>
                              <a:cubicBezTo>
                                <a:pt x="18982" y="9335"/>
                                <a:pt x="18792" y="9144"/>
                                <a:pt x="18506" y="8858"/>
                              </a:cubicBezTo>
                              <a:lnTo>
                                <a:pt x="17268" y="7429"/>
                              </a:lnTo>
                              <a:cubicBezTo>
                                <a:pt x="16887" y="7049"/>
                                <a:pt x="16410" y="6287"/>
                                <a:pt x="16506" y="6572"/>
                              </a:cubicBezTo>
                              <a:cubicBezTo>
                                <a:pt x="15553" y="6001"/>
                                <a:pt x="15172" y="5525"/>
                                <a:pt x="14791" y="5048"/>
                              </a:cubicBezTo>
                              <a:cubicBezTo>
                                <a:pt x="14029" y="4191"/>
                                <a:pt x="13172" y="3239"/>
                                <a:pt x="12791" y="3143"/>
                              </a:cubicBezTo>
                              <a:lnTo>
                                <a:pt x="14696" y="1429"/>
                              </a:lnTo>
                              <a:cubicBezTo>
                                <a:pt x="14886" y="2667"/>
                                <a:pt x="14696" y="3620"/>
                                <a:pt x="14601" y="4477"/>
                              </a:cubicBezTo>
                              <a:cubicBezTo>
                                <a:pt x="14505" y="5334"/>
                                <a:pt x="14315" y="6191"/>
                                <a:pt x="14315" y="6668"/>
                              </a:cubicBezTo>
                              <a:cubicBezTo>
                                <a:pt x="14410" y="7525"/>
                                <a:pt x="13743" y="8287"/>
                                <a:pt x="12981" y="8287"/>
                              </a:cubicBezTo>
                              <a:lnTo>
                                <a:pt x="12791" y="8287"/>
                              </a:lnTo>
                              <a:cubicBezTo>
                                <a:pt x="8314" y="8001"/>
                                <a:pt x="4409" y="6001"/>
                                <a:pt x="789" y="3810"/>
                              </a:cubicBezTo>
                              <a:lnTo>
                                <a:pt x="2504" y="1715"/>
                              </a:lnTo>
                              <a:cubicBezTo>
                                <a:pt x="6600" y="7810"/>
                                <a:pt x="11457" y="13525"/>
                                <a:pt x="14791" y="2019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8" name="Freeform: Shape 137">
                          <a:extLst>
                            <a:ext uri="{FF2B5EF4-FFF2-40B4-BE49-F238E27FC236}">
                              <a16:creationId xmlns:a16="http://schemas.microsoft.com/office/drawing/2014/main" id="{BB439658-15B2-4813-89D6-B6A1E785BD9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5899" y="3750277"/>
                          <a:ext cx="15716" cy="12862"/>
                        </a:xfrm>
                        <a:custGeom>
                          <a:avLst/>
                          <a:gdLst>
                            <a:gd name="connsiteX0" fmla="*/ 15716 w 15716"/>
                            <a:gd name="connsiteY0" fmla="*/ 0 h 12862"/>
                            <a:gd name="connsiteX1" fmla="*/ 9811 w 15716"/>
                            <a:gd name="connsiteY1" fmla="*/ 7620 h 12862"/>
                            <a:gd name="connsiteX2" fmla="*/ 2095 w 15716"/>
                            <a:gd name="connsiteY2" fmla="*/ 12668 h 12862"/>
                            <a:gd name="connsiteX3" fmla="*/ 2000 w 15716"/>
                            <a:gd name="connsiteY3" fmla="*/ 12668 h 12862"/>
                            <a:gd name="connsiteX4" fmla="*/ 190 w 15716"/>
                            <a:gd name="connsiteY4" fmla="*/ 12192 h 12862"/>
                            <a:gd name="connsiteX5" fmla="*/ 0 w 15716"/>
                            <a:gd name="connsiteY5" fmla="*/ 11240 h 12862"/>
                            <a:gd name="connsiteX6" fmla="*/ 2000 w 15716"/>
                            <a:gd name="connsiteY6" fmla="*/ 6667 h 12862"/>
                            <a:gd name="connsiteX7" fmla="*/ 5524 w 15716"/>
                            <a:gd name="connsiteY7" fmla="*/ 3524 h 12862"/>
                            <a:gd name="connsiteX8" fmla="*/ 2762 w 15716"/>
                            <a:gd name="connsiteY8" fmla="*/ 11620 h 12862"/>
                            <a:gd name="connsiteX9" fmla="*/ 667 w 15716"/>
                            <a:gd name="connsiteY9" fmla="*/ 10287 h 12862"/>
                            <a:gd name="connsiteX10" fmla="*/ 15716 w 15716"/>
                            <a:gd name="connsiteY10" fmla="*/ 0 h 1286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5716" h="12862">
                              <a:moveTo>
                                <a:pt x="15716" y="0"/>
                              </a:moveTo>
                              <a:cubicBezTo>
                                <a:pt x="14764" y="3143"/>
                                <a:pt x="12287" y="5620"/>
                                <a:pt x="9811" y="7620"/>
                              </a:cubicBezTo>
                              <a:cubicBezTo>
                                <a:pt x="7334" y="9620"/>
                                <a:pt x="4667" y="11144"/>
                                <a:pt x="2095" y="12668"/>
                              </a:cubicBezTo>
                              <a:lnTo>
                                <a:pt x="2000" y="12668"/>
                              </a:lnTo>
                              <a:cubicBezTo>
                                <a:pt x="1333" y="13049"/>
                                <a:pt x="571" y="12859"/>
                                <a:pt x="190" y="12192"/>
                              </a:cubicBezTo>
                              <a:cubicBezTo>
                                <a:pt x="0" y="11906"/>
                                <a:pt x="0" y="11620"/>
                                <a:pt x="0" y="11240"/>
                              </a:cubicBezTo>
                              <a:cubicBezTo>
                                <a:pt x="286" y="9525"/>
                                <a:pt x="1143" y="8001"/>
                                <a:pt x="2000" y="6667"/>
                              </a:cubicBezTo>
                              <a:cubicBezTo>
                                <a:pt x="2857" y="5334"/>
                                <a:pt x="4096" y="4191"/>
                                <a:pt x="5524" y="3524"/>
                              </a:cubicBezTo>
                              <a:cubicBezTo>
                                <a:pt x="3905" y="6096"/>
                                <a:pt x="2857" y="8953"/>
                                <a:pt x="2762" y="11620"/>
                              </a:cubicBezTo>
                              <a:lnTo>
                                <a:pt x="667" y="10287"/>
                              </a:lnTo>
                              <a:cubicBezTo>
                                <a:pt x="5620" y="6191"/>
                                <a:pt x="11144" y="4286"/>
                                <a:pt x="15716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9" name="Freeform: Shape 138">
                          <a:extLst>
                            <a:ext uri="{FF2B5EF4-FFF2-40B4-BE49-F238E27FC236}">
                              <a16:creationId xmlns:a16="http://schemas.microsoft.com/office/drawing/2014/main" id="{DF99C855-0D34-4CED-AB1A-FF47618F781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9542" y="3737895"/>
                          <a:ext cx="8836" cy="14107"/>
                        </a:xfrm>
                        <a:custGeom>
                          <a:avLst/>
                          <a:gdLst>
                            <a:gd name="connsiteX0" fmla="*/ 8836 w 8836"/>
                            <a:gd name="connsiteY0" fmla="*/ 14097 h 14107"/>
                            <a:gd name="connsiteX1" fmla="*/ 4169 w 8836"/>
                            <a:gd name="connsiteY1" fmla="*/ 12859 h 14107"/>
                            <a:gd name="connsiteX2" fmla="*/ 550 w 8836"/>
                            <a:gd name="connsiteY2" fmla="*/ 8954 h 14107"/>
                            <a:gd name="connsiteX3" fmla="*/ 740 w 8836"/>
                            <a:gd name="connsiteY3" fmla="*/ 3238 h 14107"/>
                            <a:gd name="connsiteX4" fmla="*/ 4645 w 8836"/>
                            <a:gd name="connsiteY4" fmla="*/ 0 h 14107"/>
                            <a:gd name="connsiteX5" fmla="*/ 2931 w 8836"/>
                            <a:gd name="connsiteY5" fmla="*/ 4191 h 14107"/>
                            <a:gd name="connsiteX6" fmla="*/ 3312 w 8836"/>
                            <a:gd name="connsiteY6" fmla="*/ 7715 h 14107"/>
                            <a:gd name="connsiteX7" fmla="*/ 8836 w 8836"/>
                            <a:gd name="connsiteY7" fmla="*/ 14097 h 1410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8836" h="14107">
                              <a:moveTo>
                                <a:pt x="8836" y="14097"/>
                              </a:moveTo>
                              <a:cubicBezTo>
                                <a:pt x="7217" y="14192"/>
                                <a:pt x="5598" y="13621"/>
                                <a:pt x="4169" y="12859"/>
                              </a:cubicBezTo>
                              <a:cubicBezTo>
                                <a:pt x="2645" y="12002"/>
                                <a:pt x="1407" y="10763"/>
                                <a:pt x="550" y="8954"/>
                              </a:cubicBezTo>
                              <a:cubicBezTo>
                                <a:pt x="-212" y="7144"/>
                                <a:pt x="-212" y="4858"/>
                                <a:pt x="740" y="3238"/>
                              </a:cubicBezTo>
                              <a:cubicBezTo>
                                <a:pt x="1693" y="1619"/>
                                <a:pt x="3026" y="476"/>
                                <a:pt x="4645" y="0"/>
                              </a:cubicBezTo>
                              <a:cubicBezTo>
                                <a:pt x="3883" y="1524"/>
                                <a:pt x="3217" y="2858"/>
                                <a:pt x="2931" y="4191"/>
                              </a:cubicBezTo>
                              <a:cubicBezTo>
                                <a:pt x="2740" y="5525"/>
                                <a:pt x="2836" y="6572"/>
                                <a:pt x="3312" y="7715"/>
                              </a:cubicBezTo>
                              <a:cubicBezTo>
                                <a:pt x="4264" y="9906"/>
                                <a:pt x="6455" y="11906"/>
                                <a:pt x="8836" y="1409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0" name="Freeform: Shape 139">
                          <a:extLst>
                            <a:ext uri="{FF2B5EF4-FFF2-40B4-BE49-F238E27FC236}">
                              <a16:creationId xmlns:a16="http://schemas.microsoft.com/office/drawing/2014/main" id="{55611BE3-47FF-4D3D-B1BD-E2714326F36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75902" y="3745778"/>
                          <a:ext cx="3333" cy="3134"/>
                        </a:xfrm>
                        <a:custGeom>
                          <a:avLst/>
                          <a:gdLst>
                            <a:gd name="connsiteX0" fmla="*/ 0 w 3333"/>
                            <a:gd name="connsiteY0" fmla="*/ 1832 h 3134"/>
                            <a:gd name="connsiteX1" fmla="*/ 1334 w 3333"/>
                            <a:gd name="connsiteY1" fmla="*/ 23 h 3134"/>
                            <a:gd name="connsiteX2" fmla="*/ 3334 w 3333"/>
                            <a:gd name="connsiteY2" fmla="*/ 880 h 3134"/>
                            <a:gd name="connsiteX3" fmla="*/ 2096 w 3333"/>
                            <a:gd name="connsiteY3" fmla="*/ 3071 h 3134"/>
                            <a:gd name="connsiteX4" fmla="*/ 0 w 3333"/>
                            <a:gd name="connsiteY4" fmla="*/ 1832 h 313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333" h="3134">
                              <a:moveTo>
                                <a:pt x="0" y="1832"/>
                              </a:moveTo>
                              <a:cubicBezTo>
                                <a:pt x="572" y="594"/>
                                <a:pt x="953" y="213"/>
                                <a:pt x="1334" y="23"/>
                              </a:cubicBezTo>
                              <a:cubicBezTo>
                                <a:pt x="1810" y="-73"/>
                                <a:pt x="2286" y="118"/>
                                <a:pt x="3334" y="880"/>
                              </a:cubicBezTo>
                              <a:cubicBezTo>
                                <a:pt x="3334" y="2309"/>
                                <a:pt x="2667" y="2785"/>
                                <a:pt x="2096" y="3071"/>
                              </a:cubicBezTo>
                              <a:cubicBezTo>
                                <a:pt x="1429" y="3261"/>
                                <a:pt x="572" y="3071"/>
                                <a:pt x="0" y="183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1" name="Freeform: Shape 140">
                          <a:extLst>
                            <a:ext uri="{FF2B5EF4-FFF2-40B4-BE49-F238E27FC236}">
                              <a16:creationId xmlns:a16="http://schemas.microsoft.com/office/drawing/2014/main" id="{7E783548-8673-44DE-A9A9-427099AB223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6184" y="3745134"/>
                          <a:ext cx="12763" cy="3238"/>
                        </a:xfrm>
                        <a:custGeom>
                          <a:avLst/>
                          <a:gdLst>
                            <a:gd name="connsiteX0" fmla="*/ 0 w 12763"/>
                            <a:gd name="connsiteY0" fmla="*/ 1619 h 3238"/>
                            <a:gd name="connsiteX1" fmla="*/ 6382 w 12763"/>
                            <a:gd name="connsiteY1" fmla="*/ 0 h 3238"/>
                            <a:gd name="connsiteX2" fmla="*/ 12764 w 12763"/>
                            <a:gd name="connsiteY2" fmla="*/ 1619 h 3238"/>
                            <a:gd name="connsiteX3" fmla="*/ 6382 w 12763"/>
                            <a:gd name="connsiteY3" fmla="*/ 3238 h 3238"/>
                            <a:gd name="connsiteX4" fmla="*/ 0 w 12763"/>
                            <a:gd name="connsiteY4" fmla="*/ 1619 h 323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763" h="3238">
                              <a:moveTo>
                                <a:pt x="0" y="1619"/>
                              </a:moveTo>
                              <a:cubicBezTo>
                                <a:pt x="2095" y="381"/>
                                <a:pt x="4286" y="95"/>
                                <a:pt x="6382" y="0"/>
                              </a:cubicBezTo>
                              <a:cubicBezTo>
                                <a:pt x="8477" y="95"/>
                                <a:pt x="10668" y="381"/>
                                <a:pt x="12764" y="1619"/>
                              </a:cubicBezTo>
                              <a:cubicBezTo>
                                <a:pt x="10668" y="2857"/>
                                <a:pt x="8477" y="3143"/>
                                <a:pt x="6382" y="3238"/>
                              </a:cubicBezTo>
                              <a:cubicBezTo>
                                <a:pt x="4191" y="3143"/>
                                <a:pt x="2095" y="2857"/>
                                <a:pt x="0" y="161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42" name="Freeform: Shape 141">
                          <a:extLst>
                            <a:ext uri="{FF2B5EF4-FFF2-40B4-BE49-F238E27FC236}">
                              <a16:creationId xmlns:a16="http://schemas.microsoft.com/office/drawing/2014/main" id="{5CA0982E-24AB-48CB-93D4-AB59365726D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8180" y="3746799"/>
                          <a:ext cx="19430" cy="3577"/>
                        </a:xfrm>
                        <a:custGeom>
                          <a:avLst/>
                          <a:gdLst>
                            <a:gd name="connsiteX0" fmla="*/ 0 w 19430"/>
                            <a:gd name="connsiteY0" fmla="*/ 3479 h 3577"/>
                            <a:gd name="connsiteX1" fmla="*/ 9525 w 19430"/>
                            <a:gd name="connsiteY1" fmla="*/ 145 h 3577"/>
                            <a:gd name="connsiteX2" fmla="*/ 19431 w 19430"/>
                            <a:gd name="connsiteY2" fmla="*/ 812 h 3577"/>
                            <a:gd name="connsiteX3" fmla="*/ 9716 w 19430"/>
                            <a:gd name="connsiteY3" fmla="*/ 3288 h 3577"/>
                            <a:gd name="connsiteX4" fmla="*/ 0 w 19430"/>
                            <a:gd name="connsiteY4" fmla="*/ 3479 h 35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9430" h="3577">
                              <a:moveTo>
                                <a:pt x="0" y="3479"/>
                              </a:moveTo>
                              <a:cubicBezTo>
                                <a:pt x="2858" y="1288"/>
                                <a:pt x="6286" y="526"/>
                                <a:pt x="9525" y="145"/>
                              </a:cubicBezTo>
                              <a:cubicBezTo>
                                <a:pt x="12859" y="-141"/>
                                <a:pt x="16097" y="-46"/>
                                <a:pt x="19431" y="812"/>
                              </a:cubicBezTo>
                              <a:cubicBezTo>
                                <a:pt x="16288" y="2526"/>
                                <a:pt x="12954" y="2907"/>
                                <a:pt x="9716" y="3288"/>
                              </a:cubicBezTo>
                              <a:cubicBezTo>
                                <a:pt x="6572" y="3574"/>
                                <a:pt x="3429" y="3669"/>
                                <a:pt x="0" y="347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14" name="Graphic 3">
                        <a:extLst>
                          <a:ext uri="{FF2B5EF4-FFF2-40B4-BE49-F238E27FC236}">
                            <a16:creationId xmlns:a16="http://schemas.microsoft.com/office/drawing/2014/main" id="{E8E93D99-0A45-47B5-B4A0-11EB83E7B0E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3288" y="3549882"/>
                        <a:ext cx="70902" cy="63628"/>
                        <a:chOff x="6023288" y="3549882"/>
                        <a:chExt cx="70902" cy="6362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32" name="Freeform: Shape 131">
                          <a:extLst>
                            <a:ext uri="{FF2B5EF4-FFF2-40B4-BE49-F238E27FC236}">
                              <a16:creationId xmlns:a16="http://schemas.microsoft.com/office/drawing/2014/main" id="{FE1A2273-F2E8-41E1-BC2F-2F6510E714C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4230" y="3565657"/>
                          <a:ext cx="42624" cy="47852"/>
                        </a:xfrm>
                        <a:custGeom>
                          <a:avLst/>
                          <a:gdLst>
                            <a:gd name="connsiteX0" fmla="*/ 41958 w 42624"/>
                            <a:gd name="connsiteY0" fmla="*/ 44698 h 47852"/>
                            <a:gd name="connsiteX1" fmla="*/ 21574 w 42624"/>
                            <a:gd name="connsiteY1" fmla="*/ 45364 h 47852"/>
                            <a:gd name="connsiteX2" fmla="*/ 11382 w 42624"/>
                            <a:gd name="connsiteY2" fmla="*/ 45460 h 47852"/>
                            <a:gd name="connsiteX3" fmla="*/ 2238 w 42624"/>
                            <a:gd name="connsiteY3" fmla="*/ 47746 h 47852"/>
                            <a:gd name="connsiteX4" fmla="*/ 1095 w 42624"/>
                            <a:gd name="connsiteY4" fmla="*/ 45841 h 47852"/>
                            <a:gd name="connsiteX5" fmla="*/ 10811 w 42624"/>
                            <a:gd name="connsiteY5" fmla="*/ 38602 h 47852"/>
                            <a:gd name="connsiteX6" fmla="*/ 12144 w 42624"/>
                            <a:gd name="connsiteY6" fmla="*/ 40888 h 47852"/>
                            <a:gd name="connsiteX7" fmla="*/ 9573 w 42624"/>
                            <a:gd name="connsiteY7" fmla="*/ 41840 h 47852"/>
                            <a:gd name="connsiteX8" fmla="*/ 6620 w 42624"/>
                            <a:gd name="connsiteY8" fmla="*/ 41745 h 47852"/>
                            <a:gd name="connsiteX9" fmla="*/ 2334 w 42624"/>
                            <a:gd name="connsiteY9" fmla="*/ 37840 h 47852"/>
                            <a:gd name="connsiteX10" fmla="*/ 143 w 42624"/>
                            <a:gd name="connsiteY10" fmla="*/ 27553 h 47852"/>
                            <a:gd name="connsiteX11" fmla="*/ 143 w 42624"/>
                            <a:gd name="connsiteY11" fmla="*/ 17361 h 47852"/>
                            <a:gd name="connsiteX12" fmla="*/ 1191 w 42624"/>
                            <a:gd name="connsiteY12" fmla="*/ 7074 h 47852"/>
                            <a:gd name="connsiteX13" fmla="*/ 9382 w 42624"/>
                            <a:gd name="connsiteY13" fmla="*/ 25 h 47852"/>
                            <a:gd name="connsiteX14" fmla="*/ 17002 w 42624"/>
                            <a:gd name="connsiteY14" fmla="*/ 7741 h 47852"/>
                            <a:gd name="connsiteX15" fmla="*/ 17859 w 42624"/>
                            <a:gd name="connsiteY15" fmla="*/ 28029 h 47852"/>
                            <a:gd name="connsiteX16" fmla="*/ 16716 w 42624"/>
                            <a:gd name="connsiteY16" fmla="*/ 26791 h 47852"/>
                            <a:gd name="connsiteX17" fmla="*/ 26718 w 42624"/>
                            <a:gd name="connsiteY17" fmla="*/ 20314 h 47852"/>
                            <a:gd name="connsiteX18" fmla="*/ 32433 w 42624"/>
                            <a:gd name="connsiteY18" fmla="*/ 16504 h 47852"/>
                            <a:gd name="connsiteX19" fmla="*/ 39481 w 42624"/>
                            <a:gd name="connsiteY19" fmla="*/ 17932 h 47852"/>
                            <a:gd name="connsiteX20" fmla="*/ 39195 w 42624"/>
                            <a:gd name="connsiteY20" fmla="*/ 21933 h 47852"/>
                            <a:gd name="connsiteX21" fmla="*/ 37576 w 42624"/>
                            <a:gd name="connsiteY21" fmla="*/ 24886 h 47852"/>
                            <a:gd name="connsiteX22" fmla="*/ 36433 w 42624"/>
                            <a:gd name="connsiteY22" fmla="*/ 31077 h 47852"/>
                            <a:gd name="connsiteX23" fmla="*/ 42624 w 42624"/>
                            <a:gd name="connsiteY23" fmla="*/ 42697 h 47852"/>
                            <a:gd name="connsiteX24" fmla="*/ 35671 w 42624"/>
                            <a:gd name="connsiteY24" fmla="*/ 31172 h 47852"/>
                            <a:gd name="connsiteX25" fmla="*/ 36528 w 42624"/>
                            <a:gd name="connsiteY25" fmla="*/ 24219 h 47852"/>
                            <a:gd name="connsiteX26" fmla="*/ 38148 w 42624"/>
                            <a:gd name="connsiteY26" fmla="*/ 18694 h 47852"/>
                            <a:gd name="connsiteX27" fmla="*/ 33099 w 42624"/>
                            <a:gd name="connsiteY27" fmla="*/ 18123 h 47852"/>
                            <a:gd name="connsiteX28" fmla="*/ 28051 w 42624"/>
                            <a:gd name="connsiteY28" fmla="*/ 21742 h 47852"/>
                            <a:gd name="connsiteX29" fmla="*/ 23098 w 42624"/>
                            <a:gd name="connsiteY29" fmla="*/ 26314 h 47852"/>
                            <a:gd name="connsiteX30" fmla="*/ 16431 w 42624"/>
                            <a:gd name="connsiteY30" fmla="*/ 29267 h 47852"/>
                            <a:gd name="connsiteX31" fmla="*/ 15288 w 42624"/>
                            <a:gd name="connsiteY31" fmla="*/ 28124 h 47852"/>
                            <a:gd name="connsiteX32" fmla="*/ 15288 w 42624"/>
                            <a:gd name="connsiteY32" fmla="*/ 28029 h 47852"/>
                            <a:gd name="connsiteX33" fmla="*/ 14335 w 42624"/>
                            <a:gd name="connsiteY33" fmla="*/ 8503 h 47852"/>
                            <a:gd name="connsiteX34" fmla="*/ 9192 w 42624"/>
                            <a:gd name="connsiteY34" fmla="*/ 2883 h 47852"/>
                            <a:gd name="connsiteX35" fmla="*/ 4048 w 42624"/>
                            <a:gd name="connsiteY35" fmla="*/ 7836 h 47852"/>
                            <a:gd name="connsiteX36" fmla="*/ 3096 w 42624"/>
                            <a:gd name="connsiteY36" fmla="*/ 17361 h 47852"/>
                            <a:gd name="connsiteX37" fmla="*/ 3000 w 42624"/>
                            <a:gd name="connsiteY37" fmla="*/ 27172 h 47852"/>
                            <a:gd name="connsiteX38" fmla="*/ 4715 w 42624"/>
                            <a:gd name="connsiteY38" fmla="*/ 36316 h 47852"/>
                            <a:gd name="connsiteX39" fmla="*/ 11001 w 42624"/>
                            <a:gd name="connsiteY39" fmla="*/ 38316 h 47852"/>
                            <a:gd name="connsiteX40" fmla="*/ 11097 w 42624"/>
                            <a:gd name="connsiteY40" fmla="*/ 38316 h 47852"/>
                            <a:gd name="connsiteX41" fmla="*/ 12811 w 42624"/>
                            <a:gd name="connsiteY41" fmla="*/ 38887 h 47852"/>
                            <a:gd name="connsiteX42" fmla="*/ 12335 w 42624"/>
                            <a:gd name="connsiteY42" fmla="*/ 40602 h 47852"/>
                            <a:gd name="connsiteX43" fmla="*/ 2143 w 42624"/>
                            <a:gd name="connsiteY43" fmla="*/ 47650 h 47852"/>
                            <a:gd name="connsiteX44" fmla="*/ 619 w 42624"/>
                            <a:gd name="connsiteY44" fmla="*/ 47365 h 47852"/>
                            <a:gd name="connsiteX45" fmla="*/ 905 w 42624"/>
                            <a:gd name="connsiteY45" fmla="*/ 45841 h 47852"/>
                            <a:gd name="connsiteX46" fmla="*/ 11382 w 42624"/>
                            <a:gd name="connsiteY46" fmla="*/ 43555 h 47852"/>
                            <a:gd name="connsiteX47" fmla="*/ 21574 w 42624"/>
                            <a:gd name="connsiteY47" fmla="*/ 43936 h 47852"/>
                            <a:gd name="connsiteX48" fmla="*/ 41958 w 42624"/>
                            <a:gd name="connsiteY48" fmla="*/ 44698 h 4785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</a:cxnLst>
                          <a:rect l="l" t="t" r="r" b="b"/>
                          <a:pathLst>
                            <a:path w="42624" h="47852">
                              <a:moveTo>
                                <a:pt x="41958" y="44698"/>
                              </a:moveTo>
                              <a:lnTo>
                                <a:pt x="21574" y="45364"/>
                              </a:lnTo>
                              <a:cubicBezTo>
                                <a:pt x="18240" y="45555"/>
                                <a:pt x="14716" y="45460"/>
                                <a:pt x="11382" y="45460"/>
                              </a:cubicBezTo>
                              <a:cubicBezTo>
                                <a:pt x="8049" y="45460"/>
                                <a:pt x="4620" y="45841"/>
                                <a:pt x="2238" y="47746"/>
                              </a:cubicBezTo>
                              <a:lnTo>
                                <a:pt x="1095" y="45841"/>
                              </a:lnTo>
                              <a:lnTo>
                                <a:pt x="10811" y="38602"/>
                              </a:lnTo>
                              <a:lnTo>
                                <a:pt x="12144" y="40888"/>
                              </a:lnTo>
                              <a:cubicBezTo>
                                <a:pt x="11287" y="41173"/>
                                <a:pt x="10430" y="41554"/>
                                <a:pt x="9573" y="41840"/>
                              </a:cubicBezTo>
                              <a:cubicBezTo>
                                <a:pt x="8620" y="41840"/>
                                <a:pt x="7668" y="42221"/>
                                <a:pt x="6620" y="41745"/>
                              </a:cubicBezTo>
                              <a:cubicBezTo>
                                <a:pt x="4524" y="41269"/>
                                <a:pt x="3191" y="39364"/>
                                <a:pt x="2334" y="37840"/>
                              </a:cubicBezTo>
                              <a:cubicBezTo>
                                <a:pt x="810" y="34411"/>
                                <a:pt x="429" y="30982"/>
                                <a:pt x="143" y="27553"/>
                              </a:cubicBezTo>
                              <a:cubicBezTo>
                                <a:pt x="-48" y="24124"/>
                                <a:pt x="-48" y="20790"/>
                                <a:pt x="143" y="17361"/>
                              </a:cubicBezTo>
                              <a:cubicBezTo>
                                <a:pt x="429" y="14027"/>
                                <a:pt x="238" y="10789"/>
                                <a:pt x="1191" y="7074"/>
                              </a:cubicBezTo>
                              <a:cubicBezTo>
                                <a:pt x="2048" y="3645"/>
                                <a:pt x="5001" y="-356"/>
                                <a:pt x="9382" y="25"/>
                              </a:cubicBezTo>
                              <a:cubicBezTo>
                                <a:pt x="13668" y="502"/>
                                <a:pt x="16050" y="4407"/>
                                <a:pt x="17002" y="7741"/>
                              </a:cubicBezTo>
                              <a:cubicBezTo>
                                <a:pt x="18812" y="14789"/>
                                <a:pt x="17478" y="21552"/>
                                <a:pt x="17859" y="28029"/>
                              </a:cubicBezTo>
                              <a:lnTo>
                                <a:pt x="16716" y="26791"/>
                              </a:lnTo>
                              <a:cubicBezTo>
                                <a:pt x="20050" y="26886"/>
                                <a:pt x="23479" y="23076"/>
                                <a:pt x="26718" y="20314"/>
                              </a:cubicBezTo>
                              <a:cubicBezTo>
                                <a:pt x="28432" y="18885"/>
                                <a:pt x="30242" y="17361"/>
                                <a:pt x="32433" y="16504"/>
                              </a:cubicBezTo>
                              <a:cubicBezTo>
                                <a:pt x="34719" y="15742"/>
                                <a:pt x="37481" y="15646"/>
                                <a:pt x="39481" y="17932"/>
                              </a:cubicBezTo>
                              <a:cubicBezTo>
                                <a:pt x="40338" y="19456"/>
                                <a:pt x="39672" y="20980"/>
                                <a:pt x="39195" y="21933"/>
                              </a:cubicBezTo>
                              <a:cubicBezTo>
                                <a:pt x="38719" y="22981"/>
                                <a:pt x="38148" y="23933"/>
                                <a:pt x="37576" y="24886"/>
                              </a:cubicBezTo>
                              <a:cubicBezTo>
                                <a:pt x="36433" y="26791"/>
                                <a:pt x="36052" y="28791"/>
                                <a:pt x="36433" y="31077"/>
                              </a:cubicBezTo>
                              <a:cubicBezTo>
                                <a:pt x="37005" y="35458"/>
                                <a:pt x="40624" y="38697"/>
                                <a:pt x="42624" y="42697"/>
                              </a:cubicBezTo>
                              <a:cubicBezTo>
                                <a:pt x="40434" y="38792"/>
                                <a:pt x="36624" y="36030"/>
                                <a:pt x="35671" y="31172"/>
                              </a:cubicBezTo>
                              <a:cubicBezTo>
                                <a:pt x="35100" y="28886"/>
                                <a:pt x="35481" y="26314"/>
                                <a:pt x="36528" y="24219"/>
                              </a:cubicBezTo>
                              <a:cubicBezTo>
                                <a:pt x="37386" y="22314"/>
                                <a:pt x="38814" y="19837"/>
                                <a:pt x="38148" y="18694"/>
                              </a:cubicBezTo>
                              <a:cubicBezTo>
                                <a:pt x="37195" y="17647"/>
                                <a:pt x="34814" y="17266"/>
                                <a:pt x="33099" y="18123"/>
                              </a:cubicBezTo>
                              <a:cubicBezTo>
                                <a:pt x="31290" y="18885"/>
                                <a:pt x="29670" y="20314"/>
                                <a:pt x="28051" y="21742"/>
                              </a:cubicBezTo>
                              <a:cubicBezTo>
                                <a:pt x="26432" y="23171"/>
                                <a:pt x="24908" y="24790"/>
                                <a:pt x="23098" y="26314"/>
                              </a:cubicBezTo>
                              <a:cubicBezTo>
                                <a:pt x="21384" y="27743"/>
                                <a:pt x="19288" y="29267"/>
                                <a:pt x="16431" y="29267"/>
                              </a:cubicBezTo>
                              <a:cubicBezTo>
                                <a:pt x="15764" y="29267"/>
                                <a:pt x="15288" y="28696"/>
                                <a:pt x="15288" y="28124"/>
                              </a:cubicBezTo>
                              <a:lnTo>
                                <a:pt x="15288" y="28029"/>
                              </a:lnTo>
                              <a:cubicBezTo>
                                <a:pt x="14907" y="21266"/>
                                <a:pt x="16050" y="14408"/>
                                <a:pt x="14335" y="8503"/>
                              </a:cubicBezTo>
                              <a:cubicBezTo>
                                <a:pt x="13573" y="5645"/>
                                <a:pt x="11573" y="3073"/>
                                <a:pt x="9192" y="2883"/>
                              </a:cubicBezTo>
                              <a:cubicBezTo>
                                <a:pt x="6810" y="2692"/>
                                <a:pt x="4810" y="5074"/>
                                <a:pt x="4048" y="7836"/>
                              </a:cubicBezTo>
                              <a:cubicBezTo>
                                <a:pt x="3286" y="10598"/>
                                <a:pt x="3286" y="14122"/>
                                <a:pt x="3096" y="17361"/>
                              </a:cubicBezTo>
                              <a:cubicBezTo>
                                <a:pt x="2905" y="20695"/>
                                <a:pt x="2810" y="23933"/>
                                <a:pt x="3000" y="27172"/>
                              </a:cubicBezTo>
                              <a:cubicBezTo>
                                <a:pt x="3191" y="30410"/>
                                <a:pt x="3572" y="33649"/>
                                <a:pt x="4715" y="36316"/>
                              </a:cubicBezTo>
                              <a:cubicBezTo>
                                <a:pt x="5858" y="39078"/>
                                <a:pt x="8334" y="39745"/>
                                <a:pt x="11001" y="38316"/>
                              </a:cubicBezTo>
                              <a:lnTo>
                                <a:pt x="11097" y="38316"/>
                              </a:lnTo>
                              <a:cubicBezTo>
                                <a:pt x="11763" y="38030"/>
                                <a:pt x="12525" y="38221"/>
                                <a:pt x="12811" y="38887"/>
                              </a:cubicBezTo>
                              <a:cubicBezTo>
                                <a:pt x="13097" y="39459"/>
                                <a:pt x="12906" y="40221"/>
                                <a:pt x="12335" y="40602"/>
                              </a:cubicBezTo>
                              <a:lnTo>
                                <a:pt x="2143" y="47650"/>
                              </a:lnTo>
                              <a:cubicBezTo>
                                <a:pt x="1667" y="48031"/>
                                <a:pt x="1000" y="47841"/>
                                <a:pt x="619" y="47365"/>
                              </a:cubicBezTo>
                              <a:cubicBezTo>
                                <a:pt x="333" y="46888"/>
                                <a:pt x="429" y="46126"/>
                                <a:pt x="905" y="45841"/>
                              </a:cubicBezTo>
                              <a:cubicBezTo>
                                <a:pt x="4143" y="43555"/>
                                <a:pt x="7953" y="43459"/>
                                <a:pt x="11382" y="43555"/>
                              </a:cubicBezTo>
                              <a:cubicBezTo>
                                <a:pt x="14811" y="43745"/>
                                <a:pt x="18145" y="43840"/>
                                <a:pt x="21574" y="43936"/>
                              </a:cubicBezTo>
                              <a:lnTo>
                                <a:pt x="41958" y="44698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3" name="Freeform: Shape 132">
                          <a:extLst>
                            <a:ext uri="{FF2B5EF4-FFF2-40B4-BE49-F238E27FC236}">
                              <a16:creationId xmlns:a16="http://schemas.microsoft.com/office/drawing/2014/main" id="{2E12B1ED-4411-46EE-BF12-B0A7F172D60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8659" y="3557015"/>
                          <a:ext cx="14978" cy="10518"/>
                        </a:xfrm>
                        <a:custGeom>
                          <a:avLst/>
                          <a:gdLst>
                            <a:gd name="connsiteX0" fmla="*/ 2667 w 14978"/>
                            <a:gd name="connsiteY0" fmla="*/ 0 h 10518"/>
                            <a:gd name="connsiteX1" fmla="*/ 2286 w 14978"/>
                            <a:gd name="connsiteY1" fmla="*/ 5429 h 10518"/>
                            <a:gd name="connsiteX2" fmla="*/ 5429 w 14978"/>
                            <a:gd name="connsiteY2" fmla="*/ 7334 h 10518"/>
                            <a:gd name="connsiteX3" fmla="*/ 10478 w 14978"/>
                            <a:gd name="connsiteY3" fmla="*/ 6953 h 10518"/>
                            <a:gd name="connsiteX4" fmla="*/ 12954 w 14978"/>
                            <a:gd name="connsiteY4" fmla="*/ 6096 h 10518"/>
                            <a:gd name="connsiteX5" fmla="*/ 14954 w 14978"/>
                            <a:gd name="connsiteY5" fmla="*/ 4381 h 10518"/>
                            <a:gd name="connsiteX6" fmla="*/ 11240 w 14978"/>
                            <a:gd name="connsiteY6" fmla="*/ 9239 h 10518"/>
                            <a:gd name="connsiteX7" fmla="*/ 5144 w 14978"/>
                            <a:gd name="connsiteY7" fmla="*/ 10477 h 10518"/>
                            <a:gd name="connsiteX8" fmla="*/ 1810 w 14978"/>
                            <a:gd name="connsiteY8" fmla="*/ 9239 h 10518"/>
                            <a:gd name="connsiteX9" fmla="*/ 0 w 14978"/>
                            <a:gd name="connsiteY9" fmla="*/ 5810 h 10518"/>
                            <a:gd name="connsiteX10" fmla="*/ 2667 w 14978"/>
                            <a:gd name="connsiteY10" fmla="*/ 0 h 105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4978" h="10518">
                              <a:moveTo>
                                <a:pt x="2667" y="0"/>
                              </a:moveTo>
                              <a:cubicBezTo>
                                <a:pt x="2477" y="2000"/>
                                <a:pt x="1810" y="4000"/>
                                <a:pt x="2286" y="5429"/>
                              </a:cubicBezTo>
                              <a:cubicBezTo>
                                <a:pt x="2667" y="6763"/>
                                <a:pt x="3810" y="7144"/>
                                <a:pt x="5429" y="7334"/>
                              </a:cubicBezTo>
                              <a:cubicBezTo>
                                <a:pt x="7049" y="7525"/>
                                <a:pt x="8763" y="7239"/>
                                <a:pt x="10478" y="6953"/>
                              </a:cubicBezTo>
                              <a:cubicBezTo>
                                <a:pt x="11335" y="6763"/>
                                <a:pt x="12192" y="6477"/>
                                <a:pt x="12954" y="6096"/>
                              </a:cubicBezTo>
                              <a:cubicBezTo>
                                <a:pt x="13811" y="5715"/>
                                <a:pt x="14478" y="5334"/>
                                <a:pt x="14954" y="4381"/>
                              </a:cubicBezTo>
                              <a:cubicBezTo>
                                <a:pt x="15240" y="6667"/>
                                <a:pt x="12954" y="8287"/>
                                <a:pt x="11240" y="9239"/>
                              </a:cubicBezTo>
                              <a:cubicBezTo>
                                <a:pt x="9430" y="10192"/>
                                <a:pt x="7334" y="10668"/>
                                <a:pt x="5144" y="10477"/>
                              </a:cubicBezTo>
                              <a:cubicBezTo>
                                <a:pt x="4096" y="10382"/>
                                <a:pt x="2858" y="10096"/>
                                <a:pt x="1810" y="9239"/>
                              </a:cubicBezTo>
                              <a:cubicBezTo>
                                <a:pt x="762" y="8477"/>
                                <a:pt x="0" y="7048"/>
                                <a:pt x="0" y="5810"/>
                              </a:cubicBezTo>
                              <a:cubicBezTo>
                                <a:pt x="0" y="3238"/>
                                <a:pt x="1429" y="1524"/>
                                <a:pt x="26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4" name="Freeform: Shape 133">
                          <a:extLst>
                            <a:ext uri="{FF2B5EF4-FFF2-40B4-BE49-F238E27FC236}">
                              <a16:creationId xmlns:a16="http://schemas.microsoft.com/office/drawing/2014/main" id="{7EC57A00-CECC-484A-8C05-0F800349AC3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050" y="3554873"/>
                          <a:ext cx="9622" cy="7189"/>
                        </a:xfrm>
                        <a:custGeom>
                          <a:avLst/>
                          <a:gdLst>
                            <a:gd name="connsiteX0" fmla="*/ 85 w 9622"/>
                            <a:gd name="connsiteY0" fmla="*/ 7190 h 7189"/>
                            <a:gd name="connsiteX1" fmla="*/ 847 w 9622"/>
                            <a:gd name="connsiteY1" fmla="*/ 3285 h 7189"/>
                            <a:gd name="connsiteX2" fmla="*/ 3895 w 9622"/>
                            <a:gd name="connsiteY2" fmla="*/ 332 h 7189"/>
                            <a:gd name="connsiteX3" fmla="*/ 6467 w 9622"/>
                            <a:gd name="connsiteY3" fmla="*/ 141 h 7189"/>
                            <a:gd name="connsiteX4" fmla="*/ 8467 w 9622"/>
                            <a:gd name="connsiteY4" fmla="*/ 1380 h 7189"/>
                            <a:gd name="connsiteX5" fmla="*/ 9610 w 9622"/>
                            <a:gd name="connsiteY5" fmla="*/ 3475 h 7189"/>
                            <a:gd name="connsiteX6" fmla="*/ 8563 w 9622"/>
                            <a:gd name="connsiteY6" fmla="*/ 5380 h 7189"/>
                            <a:gd name="connsiteX7" fmla="*/ 7134 w 9622"/>
                            <a:gd name="connsiteY7" fmla="*/ 3380 h 7189"/>
                            <a:gd name="connsiteX8" fmla="*/ 5038 w 9622"/>
                            <a:gd name="connsiteY8" fmla="*/ 3285 h 7189"/>
                            <a:gd name="connsiteX9" fmla="*/ 85 w 9622"/>
                            <a:gd name="connsiteY9" fmla="*/ 7190 h 71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622" h="7189">
                              <a:moveTo>
                                <a:pt x="85" y="7190"/>
                              </a:moveTo>
                              <a:cubicBezTo>
                                <a:pt x="-200" y="5761"/>
                                <a:pt x="276" y="4428"/>
                                <a:pt x="847" y="3285"/>
                              </a:cubicBezTo>
                              <a:cubicBezTo>
                                <a:pt x="1514" y="2046"/>
                                <a:pt x="2371" y="999"/>
                                <a:pt x="3895" y="332"/>
                              </a:cubicBezTo>
                              <a:cubicBezTo>
                                <a:pt x="4562" y="46"/>
                                <a:pt x="5610" y="-144"/>
                                <a:pt x="6467" y="141"/>
                              </a:cubicBezTo>
                              <a:cubicBezTo>
                                <a:pt x="7229" y="427"/>
                                <a:pt x="7896" y="713"/>
                                <a:pt x="8467" y="1380"/>
                              </a:cubicBezTo>
                              <a:cubicBezTo>
                                <a:pt x="8944" y="1951"/>
                                <a:pt x="9420" y="2618"/>
                                <a:pt x="9610" y="3475"/>
                              </a:cubicBezTo>
                              <a:cubicBezTo>
                                <a:pt x="9706" y="4332"/>
                                <a:pt x="9229" y="5285"/>
                                <a:pt x="8563" y="5380"/>
                              </a:cubicBezTo>
                              <a:cubicBezTo>
                                <a:pt x="8944" y="3951"/>
                                <a:pt x="7896" y="3761"/>
                                <a:pt x="7134" y="3380"/>
                              </a:cubicBezTo>
                              <a:cubicBezTo>
                                <a:pt x="6181" y="3094"/>
                                <a:pt x="5705" y="2999"/>
                                <a:pt x="5038" y="3285"/>
                              </a:cubicBezTo>
                              <a:cubicBezTo>
                                <a:pt x="3610" y="3951"/>
                                <a:pt x="1990" y="5475"/>
                                <a:pt x="85" y="71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5" name="Freeform: Shape 134">
                          <a:extLst>
                            <a:ext uri="{FF2B5EF4-FFF2-40B4-BE49-F238E27FC236}">
                              <a16:creationId xmlns:a16="http://schemas.microsoft.com/office/drawing/2014/main" id="{737E25ED-AF7A-433E-B287-8213A634348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3288" y="3549882"/>
                          <a:ext cx="70902" cy="39448"/>
                        </a:xfrm>
                        <a:custGeom>
                          <a:avLst/>
                          <a:gdLst>
                            <a:gd name="connsiteX0" fmla="*/ 11180 w 70902"/>
                            <a:gd name="connsiteY0" fmla="*/ 37994 h 39448"/>
                            <a:gd name="connsiteX1" fmla="*/ 1751 w 70902"/>
                            <a:gd name="connsiteY1" fmla="*/ 39423 h 39448"/>
                            <a:gd name="connsiteX2" fmla="*/ 1179 w 70902"/>
                            <a:gd name="connsiteY2" fmla="*/ 39137 h 39448"/>
                            <a:gd name="connsiteX3" fmla="*/ 608 w 70902"/>
                            <a:gd name="connsiteY3" fmla="*/ 23326 h 39448"/>
                            <a:gd name="connsiteX4" fmla="*/ 4799 w 70902"/>
                            <a:gd name="connsiteY4" fmla="*/ 7895 h 39448"/>
                            <a:gd name="connsiteX5" fmla="*/ 18610 w 70902"/>
                            <a:gd name="connsiteY5" fmla="*/ 371 h 39448"/>
                            <a:gd name="connsiteX6" fmla="*/ 33755 w 70902"/>
                            <a:gd name="connsiteY6" fmla="*/ 371 h 39448"/>
                            <a:gd name="connsiteX7" fmla="*/ 35088 w 70902"/>
                            <a:gd name="connsiteY7" fmla="*/ 1704 h 39448"/>
                            <a:gd name="connsiteX8" fmla="*/ 38327 w 70902"/>
                            <a:gd name="connsiteY8" fmla="*/ 13896 h 39448"/>
                            <a:gd name="connsiteX9" fmla="*/ 46423 w 70902"/>
                            <a:gd name="connsiteY9" fmla="*/ 22659 h 39448"/>
                            <a:gd name="connsiteX10" fmla="*/ 58329 w 70902"/>
                            <a:gd name="connsiteY10" fmla="*/ 26088 h 39448"/>
                            <a:gd name="connsiteX11" fmla="*/ 70902 w 70902"/>
                            <a:gd name="connsiteY11" fmla="*/ 27993 h 39448"/>
                            <a:gd name="connsiteX12" fmla="*/ 45566 w 70902"/>
                            <a:gd name="connsiteY12" fmla="*/ 24659 h 39448"/>
                            <a:gd name="connsiteX13" fmla="*/ 36041 w 70902"/>
                            <a:gd name="connsiteY13" fmla="*/ 15134 h 39448"/>
                            <a:gd name="connsiteX14" fmla="*/ 32326 w 70902"/>
                            <a:gd name="connsiteY14" fmla="*/ 2085 h 39448"/>
                            <a:gd name="connsiteX15" fmla="*/ 33659 w 70902"/>
                            <a:gd name="connsiteY15" fmla="*/ 3419 h 39448"/>
                            <a:gd name="connsiteX16" fmla="*/ 18991 w 70902"/>
                            <a:gd name="connsiteY16" fmla="*/ 3419 h 39448"/>
                            <a:gd name="connsiteX17" fmla="*/ 6989 w 70902"/>
                            <a:gd name="connsiteY17" fmla="*/ 9419 h 39448"/>
                            <a:gd name="connsiteX18" fmla="*/ 2608 w 70902"/>
                            <a:gd name="connsiteY18" fmla="*/ 23611 h 39448"/>
                            <a:gd name="connsiteX19" fmla="*/ 2132 w 70902"/>
                            <a:gd name="connsiteY19" fmla="*/ 38756 h 39448"/>
                            <a:gd name="connsiteX20" fmla="*/ 1560 w 70902"/>
                            <a:gd name="connsiteY20" fmla="*/ 38471 h 39448"/>
                            <a:gd name="connsiteX21" fmla="*/ 11180 w 70902"/>
                            <a:gd name="connsiteY21" fmla="*/ 37994 h 394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</a:cxnLst>
                          <a:rect l="l" t="t" r="r" b="b"/>
                          <a:pathLst>
                            <a:path w="70902" h="39448">
                              <a:moveTo>
                                <a:pt x="11180" y="37994"/>
                              </a:moveTo>
                              <a:cubicBezTo>
                                <a:pt x="7942" y="38090"/>
                                <a:pt x="4799" y="38661"/>
                                <a:pt x="1751" y="39423"/>
                              </a:cubicBezTo>
                              <a:cubicBezTo>
                                <a:pt x="1560" y="39518"/>
                                <a:pt x="1274" y="39328"/>
                                <a:pt x="1179" y="39137"/>
                              </a:cubicBezTo>
                              <a:cubicBezTo>
                                <a:pt x="-631" y="33994"/>
                                <a:pt x="36" y="28469"/>
                                <a:pt x="608" y="23326"/>
                              </a:cubicBezTo>
                              <a:cubicBezTo>
                                <a:pt x="1370" y="18182"/>
                                <a:pt x="1846" y="12753"/>
                                <a:pt x="4799" y="7895"/>
                              </a:cubicBezTo>
                              <a:cubicBezTo>
                                <a:pt x="7847" y="2752"/>
                                <a:pt x="13657" y="1037"/>
                                <a:pt x="18610" y="371"/>
                              </a:cubicBezTo>
                              <a:cubicBezTo>
                                <a:pt x="23753" y="-296"/>
                                <a:pt x="28802" y="85"/>
                                <a:pt x="33755" y="371"/>
                              </a:cubicBezTo>
                              <a:cubicBezTo>
                                <a:pt x="34421" y="371"/>
                                <a:pt x="34993" y="942"/>
                                <a:pt x="35088" y="1704"/>
                              </a:cubicBezTo>
                              <a:cubicBezTo>
                                <a:pt x="35564" y="5895"/>
                                <a:pt x="36612" y="10181"/>
                                <a:pt x="38327" y="13896"/>
                              </a:cubicBezTo>
                              <a:cubicBezTo>
                                <a:pt x="40041" y="17706"/>
                                <a:pt x="42803" y="20754"/>
                                <a:pt x="46423" y="22659"/>
                              </a:cubicBezTo>
                              <a:cubicBezTo>
                                <a:pt x="50042" y="24564"/>
                                <a:pt x="54233" y="25326"/>
                                <a:pt x="58329" y="26088"/>
                              </a:cubicBezTo>
                              <a:cubicBezTo>
                                <a:pt x="62520" y="26755"/>
                                <a:pt x="66711" y="27136"/>
                                <a:pt x="70902" y="27993"/>
                              </a:cubicBezTo>
                              <a:cubicBezTo>
                                <a:pt x="62520" y="27326"/>
                                <a:pt x="53852" y="28279"/>
                                <a:pt x="45566" y="24659"/>
                              </a:cubicBezTo>
                              <a:cubicBezTo>
                                <a:pt x="41470" y="22849"/>
                                <a:pt x="37946" y="19421"/>
                                <a:pt x="36041" y="15134"/>
                              </a:cubicBezTo>
                              <a:cubicBezTo>
                                <a:pt x="34040" y="11038"/>
                                <a:pt x="32897" y="6562"/>
                                <a:pt x="32326" y="2085"/>
                              </a:cubicBezTo>
                              <a:lnTo>
                                <a:pt x="33659" y="3419"/>
                              </a:lnTo>
                              <a:cubicBezTo>
                                <a:pt x="28706" y="3133"/>
                                <a:pt x="23753" y="2942"/>
                                <a:pt x="18991" y="3419"/>
                              </a:cubicBezTo>
                              <a:cubicBezTo>
                                <a:pt x="14324" y="3990"/>
                                <a:pt x="9466" y="5419"/>
                                <a:pt x="6989" y="9419"/>
                              </a:cubicBezTo>
                              <a:cubicBezTo>
                                <a:pt x="4513" y="13420"/>
                                <a:pt x="3560" y="18563"/>
                                <a:pt x="2608" y="23611"/>
                              </a:cubicBezTo>
                              <a:cubicBezTo>
                                <a:pt x="1751" y="28660"/>
                                <a:pt x="893" y="33898"/>
                                <a:pt x="2132" y="38756"/>
                              </a:cubicBezTo>
                              <a:lnTo>
                                <a:pt x="1560" y="38471"/>
                              </a:lnTo>
                              <a:cubicBezTo>
                                <a:pt x="4703" y="37994"/>
                                <a:pt x="7942" y="37709"/>
                                <a:pt x="11180" y="3799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15" name="Graphic 3">
                        <a:extLst>
                          <a:ext uri="{FF2B5EF4-FFF2-40B4-BE49-F238E27FC236}">
                            <a16:creationId xmlns:a16="http://schemas.microsoft.com/office/drawing/2014/main" id="{63AE78BE-3124-4B7F-97C5-9B110A63968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3288" y="3878494"/>
                        <a:ext cx="70902" cy="63438"/>
                        <a:chOff x="6023288" y="3878494"/>
                        <a:chExt cx="70902" cy="6343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28" name="Freeform: Shape 127">
                          <a:extLst>
                            <a:ext uri="{FF2B5EF4-FFF2-40B4-BE49-F238E27FC236}">
                              <a16:creationId xmlns:a16="http://schemas.microsoft.com/office/drawing/2014/main" id="{9B4EF819-058F-4C27-BD51-84CD58567C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4230" y="3894079"/>
                          <a:ext cx="42624" cy="47852"/>
                        </a:xfrm>
                        <a:custGeom>
                          <a:avLst/>
                          <a:gdLst>
                            <a:gd name="connsiteX0" fmla="*/ 41958 w 42624"/>
                            <a:gd name="connsiteY0" fmla="*/ 44793 h 47852"/>
                            <a:gd name="connsiteX1" fmla="*/ 21574 w 42624"/>
                            <a:gd name="connsiteY1" fmla="*/ 45459 h 47852"/>
                            <a:gd name="connsiteX2" fmla="*/ 11382 w 42624"/>
                            <a:gd name="connsiteY2" fmla="*/ 45555 h 47852"/>
                            <a:gd name="connsiteX3" fmla="*/ 2238 w 42624"/>
                            <a:gd name="connsiteY3" fmla="*/ 47841 h 47852"/>
                            <a:gd name="connsiteX4" fmla="*/ 1095 w 42624"/>
                            <a:gd name="connsiteY4" fmla="*/ 45936 h 47852"/>
                            <a:gd name="connsiteX5" fmla="*/ 10811 w 42624"/>
                            <a:gd name="connsiteY5" fmla="*/ 38697 h 47852"/>
                            <a:gd name="connsiteX6" fmla="*/ 12144 w 42624"/>
                            <a:gd name="connsiteY6" fmla="*/ 40983 h 47852"/>
                            <a:gd name="connsiteX7" fmla="*/ 9573 w 42624"/>
                            <a:gd name="connsiteY7" fmla="*/ 41840 h 47852"/>
                            <a:gd name="connsiteX8" fmla="*/ 6620 w 42624"/>
                            <a:gd name="connsiteY8" fmla="*/ 41745 h 47852"/>
                            <a:gd name="connsiteX9" fmla="*/ 2334 w 42624"/>
                            <a:gd name="connsiteY9" fmla="*/ 37840 h 47852"/>
                            <a:gd name="connsiteX10" fmla="*/ 143 w 42624"/>
                            <a:gd name="connsiteY10" fmla="*/ 27553 h 47852"/>
                            <a:gd name="connsiteX11" fmla="*/ 143 w 42624"/>
                            <a:gd name="connsiteY11" fmla="*/ 17361 h 47852"/>
                            <a:gd name="connsiteX12" fmla="*/ 1191 w 42624"/>
                            <a:gd name="connsiteY12" fmla="*/ 7074 h 47852"/>
                            <a:gd name="connsiteX13" fmla="*/ 9382 w 42624"/>
                            <a:gd name="connsiteY13" fmla="*/ 25 h 47852"/>
                            <a:gd name="connsiteX14" fmla="*/ 17002 w 42624"/>
                            <a:gd name="connsiteY14" fmla="*/ 7740 h 47852"/>
                            <a:gd name="connsiteX15" fmla="*/ 17859 w 42624"/>
                            <a:gd name="connsiteY15" fmla="*/ 28029 h 47852"/>
                            <a:gd name="connsiteX16" fmla="*/ 16716 w 42624"/>
                            <a:gd name="connsiteY16" fmla="*/ 26790 h 47852"/>
                            <a:gd name="connsiteX17" fmla="*/ 26718 w 42624"/>
                            <a:gd name="connsiteY17" fmla="*/ 20313 h 47852"/>
                            <a:gd name="connsiteX18" fmla="*/ 32433 w 42624"/>
                            <a:gd name="connsiteY18" fmla="*/ 16503 h 47852"/>
                            <a:gd name="connsiteX19" fmla="*/ 39481 w 42624"/>
                            <a:gd name="connsiteY19" fmla="*/ 17932 h 47852"/>
                            <a:gd name="connsiteX20" fmla="*/ 39195 w 42624"/>
                            <a:gd name="connsiteY20" fmla="*/ 21933 h 47852"/>
                            <a:gd name="connsiteX21" fmla="*/ 37576 w 42624"/>
                            <a:gd name="connsiteY21" fmla="*/ 24886 h 47852"/>
                            <a:gd name="connsiteX22" fmla="*/ 36433 w 42624"/>
                            <a:gd name="connsiteY22" fmla="*/ 31077 h 47852"/>
                            <a:gd name="connsiteX23" fmla="*/ 42624 w 42624"/>
                            <a:gd name="connsiteY23" fmla="*/ 42697 h 47852"/>
                            <a:gd name="connsiteX24" fmla="*/ 35671 w 42624"/>
                            <a:gd name="connsiteY24" fmla="*/ 31172 h 47852"/>
                            <a:gd name="connsiteX25" fmla="*/ 36528 w 42624"/>
                            <a:gd name="connsiteY25" fmla="*/ 24219 h 47852"/>
                            <a:gd name="connsiteX26" fmla="*/ 38148 w 42624"/>
                            <a:gd name="connsiteY26" fmla="*/ 18694 h 47852"/>
                            <a:gd name="connsiteX27" fmla="*/ 33099 w 42624"/>
                            <a:gd name="connsiteY27" fmla="*/ 18123 h 47852"/>
                            <a:gd name="connsiteX28" fmla="*/ 28051 w 42624"/>
                            <a:gd name="connsiteY28" fmla="*/ 21742 h 47852"/>
                            <a:gd name="connsiteX29" fmla="*/ 23098 w 42624"/>
                            <a:gd name="connsiteY29" fmla="*/ 26314 h 47852"/>
                            <a:gd name="connsiteX30" fmla="*/ 16431 w 42624"/>
                            <a:gd name="connsiteY30" fmla="*/ 29267 h 47852"/>
                            <a:gd name="connsiteX31" fmla="*/ 15288 w 42624"/>
                            <a:gd name="connsiteY31" fmla="*/ 28124 h 47852"/>
                            <a:gd name="connsiteX32" fmla="*/ 15288 w 42624"/>
                            <a:gd name="connsiteY32" fmla="*/ 28029 h 47852"/>
                            <a:gd name="connsiteX33" fmla="*/ 14335 w 42624"/>
                            <a:gd name="connsiteY33" fmla="*/ 8503 h 47852"/>
                            <a:gd name="connsiteX34" fmla="*/ 9192 w 42624"/>
                            <a:gd name="connsiteY34" fmla="*/ 2883 h 47852"/>
                            <a:gd name="connsiteX35" fmla="*/ 4048 w 42624"/>
                            <a:gd name="connsiteY35" fmla="*/ 7836 h 47852"/>
                            <a:gd name="connsiteX36" fmla="*/ 3096 w 42624"/>
                            <a:gd name="connsiteY36" fmla="*/ 17361 h 47852"/>
                            <a:gd name="connsiteX37" fmla="*/ 3000 w 42624"/>
                            <a:gd name="connsiteY37" fmla="*/ 27172 h 47852"/>
                            <a:gd name="connsiteX38" fmla="*/ 4715 w 42624"/>
                            <a:gd name="connsiteY38" fmla="*/ 36316 h 47852"/>
                            <a:gd name="connsiteX39" fmla="*/ 11001 w 42624"/>
                            <a:gd name="connsiteY39" fmla="*/ 38316 h 47852"/>
                            <a:gd name="connsiteX40" fmla="*/ 11097 w 42624"/>
                            <a:gd name="connsiteY40" fmla="*/ 38316 h 47852"/>
                            <a:gd name="connsiteX41" fmla="*/ 12811 w 42624"/>
                            <a:gd name="connsiteY41" fmla="*/ 38887 h 47852"/>
                            <a:gd name="connsiteX42" fmla="*/ 12335 w 42624"/>
                            <a:gd name="connsiteY42" fmla="*/ 40602 h 47852"/>
                            <a:gd name="connsiteX43" fmla="*/ 2143 w 42624"/>
                            <a:gd name="connsiteY43" fmla="*/ 47650 h 47852"/>
                            <a:gd name="connsiteX44" fmla="*/ 619 w 42624"/>
                            <a:gd name="connsiteY44" fmla="*/ 47365 h 47852"/>
                            <a:gd name="connsiteX45" fmla="*/ 905 w 42624"/>
                            <a:gd name="connsiteY45" fmla="*/ 45841 h 47852"/>
                            <a:gd name="connsiteX46" fmla="*/ 11382 w 42624"/>
                            <a:gd name="connsiteY46" fmla="*/ 43555 h 47852"/>
                            <a:gd name="connsiteX47" fmla="*/ 21574 w 42624"/>
                            <a:gd name="connsiteY47" fmla="*/ 43936 h 47852"/>
                            <a:gd name="connsiteX48" fmla="*/ 41958 w 42624"/>
                            <a:gd name="connsiteY48" fmla="*/ 44793 h 4785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</a:cxnLst>
                          <a:rect l="l" t="t" r="r" b="b"/>
                          <a:pathLst>
                            <a:path w="42624" h="47852">
                              <a:moveTo>
                                <a:pt x="41958" y="44793"/>
                              </a:moveTo>
                              <a:lnTo>
                                <a:pt x="21574" y="45459"/>
                              </a:lnTo>
                              <a:cubicBezTo>
                                <a:pt x="18240" y="45650"/>
                                <a:pt x="14716" y="45555"/>
                                <a:pt x="11382" y="45555"/>
                              </a:cubicBezTo>
                              <a:cubicBezTo>
                                <a:pt x="8049" y="45555"/>
                                <a:pt x="4620" y="45936"/>
                                <a:pt x="2238" y="47841"/>
                              </a:cubicBezTo>
                              <a:lnTo>
                                <a:pt x="1095" y="45936"/>
                              </a:lnTo>
                              <a:lnTo>
                                <a:pt x="10811" y="38697"/>
                              </a:lnTo>
                              <a:lnTo>
                                <a:pt x="12144" y="40983"/>
                              </a:lnTo>
                              <a:cubicBezTo>
                                <a:pt x="11287" y="41269"/>
                                <a:pt x="10430" y="41649"/>
                                <a:pt x="9573" y="41840"/>
                              </a:cubicBezTo>
                              <a:cubicBezTo>
                                <a:pt x="8620" y="41840"/>
                                <a:pt x="7668" y="42221"/>
                                <a:pt x="6620" y="41745"/>
                              </a:cubicBezTo>
                              <a:cubicBezTo>
                                <a:pt x="4524" y="41269"/>
                                <a:pt x="3191" y="39363"/>
                                <a:pt x="2334" y="37840"/>
                              </a:cubicBezTo>
                              <a:cubicBezTo>
                                <a:pt x="810" y="34411"/>
                                <a:pt x="429" y="30982"/>
                                <a:pt x="143" y="27553"/>
                              </a:cubicBezTo>
                              <a:cubicBezTo>
                                <a:pt x="-48" y="24124"/>
                                <a:pt x="-48" y="20790"/>
                                <a:pt x="143" y="17361"/>
                              </a:cubicBezTo>
                              <a:cubicBezTo>
                                <a:pt x="429" y="14027"/>
                                <a:pt x="238" y="10788"/>
                                <a:pt x="1191" y="7074"/>
                              </a:cubicBezTo>
                              <a:cubicBezTo>
                                <a:pt x="2048" y="3645"/>
                                <a:pt x="5001" y="-356"/>
                                <a:pt x="9382" y="25"/>
                              </a:cubicBezTo>
                              <a:cubicBezTo>
                                <a:pt x="13668" y="501"/>
                                <a:pt x="16050" y="4407"/>
                                <a:pt x="17002" y="7740"/>
                              </a:cubicBezTo>
                              <a:cubicBezTo>
                                <a:pt x="18812" y="14789"/>
                                <a:pt x="17478" y="21552"/>
                                <a:pt x="17859" y="28029"/>
                              </a:cubicBezTo>
                              <a:lnTo>
                                <a:pt x="16716" y="26790"/>
                              </a:lnTo>
                              <a:cubicBezTo>
                                <a:pt x="20050" y="26886"/>
                                <a:pt x="23479" y="23076"/>
                                <a:pt x="26718" y="20313"/>
                              </a:cubicBezTo>
                              <a:cubicBezTo>
                                <a:pt x="28432" y="18885"/>
                                <a:pt x="30242" y="17361"/>
                                <a:pt x="32433" y="16503"/>
                              </a:cubicBezTo>
                              <a:cubicBezTo>
                                <a:pt x="34719" y="15742"/>
                                <a:pt x="37481" y="15646"/>
                                <a:pt x="39481" y="17932"/>
                              </a:cubicBezTo>
                              <a:cubicBezTo>
                                <a:pt x="40338" y="19456"/>
                                <a:pt x="39672" y="20980"/>
                                <a:pt x="39195" y="21933"/>
                              </a:cubicBezTo>
                              <a:cubicBezTo>
                                <a:pt x="38719" y="22980"/>
                                <a:pt x="38148" y="23933"/>
                                <a:pt x="37576" y="24886"/>
                              </a:cubicBezTo>
                              <a:cubicBezTo>
                                <a:pt x="36433" y="26790"/>
                                <a:pt x="36052" y="28791"/>
                                <a:pt x="36433" y="31077"/>
                              </a:cubicBezTo>
                              <a:cubicBezTo>
                                <a:pt x="37005" y="35553"/>
                                <a:pt x="40624" y="38697"/>
                                <a:pt x="42624" y="42697"/>
                              </a:cubicBezTo>
                              <a:cubicBezTo>
                                <a:pt x="40434" y="38792"/>
                                <a:pt x="36624" y="36030"/>
                                <a:pt x="35671" y="31172"/>
                              </a:cubicBezTo>
                              <a:cubicBezTo>
                                <a:pt x="35100" y="28886"/>
                                <a:pt x="35481" y="26314"/>
                                <a:pt x="36528" y="24219"/>
                              </a:cubicBezTo>
                              <a:cubicBezTo>
                                <a:pt x="37386" y="22314"/>
                                <a:pt x="38814" y="19837"/>
                                <a:pt x="38148" y="18694"/>
                              </a:cubicBezTo>
                              <a:cubicBezTo>
                                <a:pt x="37195" y="17647"/>
                                <a:pt x="34814" y="17265"/>
                                <a:pt x="33099" y="18123"/>
                              </a:cubicBezTo>
                              <a:cubicBezTo>
                                <a:pt x="31290" y="18885"/>
                                <a:pt x="29670" y="20313"/>
                                <a:pt x="28051" y="21742"/>
                              </a:cubicBezTo>
                              <a:cubicBezTo>
                                <a:pt x="26432" y="23171"/>
                                <a:pt x="24908" y="24790"/>
                                <a:pt x="23098" y="26314"/>
                              </a:cubicBezTo>
                              <a:cubicBezTo>
                                <a:pt x="21384" y="27743"/>
                                <a:pt x="19288" y="29267"/>
                                <a:pt x="16431" y="29267"/>
                              </a:cubicBezTo>
                              <a:cubicBezTo>
                                <a:pt x="15764" y="29267"/>
                                <a:pt x="15288" y="28695"/>
                                <a:pt x="15288" y="28124"/>
                              </a:cubicBezTo>
                              <a:lnTo>
                                <a:pt x="15288" y="28029"/>
                              </a:lnTo>
                              <a:cubicBezTo>
                                <a:pt x="14907" y="21266"/>
                                <a:pt x="16050" y="14408"/>
                                <a:pt x="14335" y="8503"/>
                              </a:cubicBezTo>
                              <a:cubicBezTo>
                                <a:pt x="13573" y="5645"/>
                                <a:pt x="11573" y="3073"/>
                                <a:pt x="9192" y="2883"/>
                              </a:cubicBezTo>
                              <a:cubicBezTo>
                                <a:pt x="6810" y="2692"/>
                                <a:pt x="4810" y="5074"/>
                                <a:pt x="4048" y="7836"/>
                              </a:cubicBezTo>
                              <a:cubicBezTo>
                                <a:pt x="3286" y="10598"/>
                                <a:pt x="3286" y="14122"/>
                                <a:pt x="3096" y="17361"/>
                              </a:cubicBezTo>
                              <a:cubicBezTo>
                                <a:pt x="2905" y="20695"/>
                                <a:pt x="2810" y="23933"/>
                                <a:pt x="3000" y="27172"/>
                              </a:cubicBezTo>
                              <a:cubicBezTo>
                                <a:pt x="3191" y="30410"/>
                                <a:pt x="3572" y="33649"/>
                                <a:pt x="4715" y="36316"/>
                              </a:cubicBezTo>
                              <a:cubicBezTo>
                                <a:pt x="5858" y="39078"/>
                                <a:pt x="8334" y="39745"/>
                                <a:pt x="11001" y="38316"/>
                              </a:cubicBezTo>
                              <a:lnTo>
                                <a:pt x="11097" y="38316"/>
                              </a:lnTo>
                              <a:cubicBezTo>
                                <a:pt x="11763" y="38030"/>
                                <a:pt x="12525" y="38220"/>
                                <a:pt x="12811" y="38887"/>
                              </a:cubicBezTo>
                              <a:cubicBezTo>
                                <a:pt x="13097" y="39459"/>
                                <a:pt x="12906" y="40221"/>
                                <a:pt x="12335" y="40602"/>
                              </a:cubicBezTo>
                              <a:lnTo>
                                <a:pt x="2143" y="47650"/>
                              </a:lnTo>
                              <a:cubicBezTo>
                                <a:pt x="1667" y="48031"/>
                                <a:pt x="1000" y="47841"/>
                                <a:pt x="619" y="47365"/>
                              </a:cubicBezTo>
                              <a:cubicBezTo>
                                <a:pt x="333" y="46888"/>
                                <a:pt x="429" y="46126"/>
                                <a:pt x="905" y="45841"/>
                              </a:cubicBezTo>
                              <a:cubicBezTo>
                                <a:pt x="4143" y="43555"/>
                                <a:pt x="7953" y="43459"/>
                                <a:pt x="11382" y="43555"/>
                              </a:cubicBezTo>
                              <a:cubicBezTo>
                                <a:pt x="14811" y="43745"/>
                                <a:pt x="18145" y="43840"/>
                                <a:pt x="21574" y="43936"/>
                              </a:cubicBezTo>
                              <a:lnTo>
                                <a:pt x="41958" y="4479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9" name="Freeform: Shape 128">
                          <a:extLst>
                            <a:ext uri="{FF2B5EF4-FFF2-40B4-BE49-F238E27FC236}">
                              <a16:creationId xmlns:a16="http://schemas.microsoft.com/office/drawing/2014/main" id="{41245B3C-C8A0-43CF-970C-9DE7D25FB33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8659" y="3885628"/>
                          <a:ext cx="14978" cy="10518"/>
                        </a:xfrm>
                        <a:custGeom>
                          <a:avLst/>
                          <a:gdLst>
                            <a:gd name="connsiteX0" fmla="*/ 2667 w 14978"/>
                            <a:gd name="connsiteY0" fmla="*/ 0 h 10518"/>
                            <a:gd name="connsiteX1" fmla="*/ 2286 w 14978"/>
                            <a:gd name="connsiteY1" fmla="*/ 5429 h 10518"/>
                            <a:gd name="connsiteX2" fmla="*/ 5429 w 14978"/>
                            <a:gd name="connsiteY2" fmla="*/ 7334 h 10518"/>
                            <a:gd name="connsiteX3" fmla="*/ 10478 w 14978"/>
                            <a:gd name="connsiteY3" fmla="*/ 6953 h 10518"/>
                            <a:gd name="connsiteX4" fmla="*/ 12954 w 14978"/>
                            <a:gd name="connsiteY4" fmla="*/ 6096 h 10518"/>
                            <a:gd name="connsiteX5" fmla="*/ 14954 w 14978"/>
                            <a:gd name="connsiteY5" fmla="*/ 4381 h 10518"/>
                            <a:gd name="connsiteX6" fmla="*/ 11240 w 14978"/>
                            <a:gd name="connsiteY6" fmla="*/ 9239 h 10518"/>
                            <a:gd name="connsiteX7" fmla="*/ 5144 w 14978"/>
                            <a:gd name="connsiteY7" fmla="*/ 10477 h 10518"/>
                            <a:gd name="connsiteX8" fmla="*/ 1810 w 14978"/>
                            <a:gd name="connsiteY8" fmla="*/ 9239 h 10518"/>
                            <a:gd name="connsiteX9" fmla="*/ 0 w 14978"/>
                            <a:gd name="connsiteY9" fmla="*/ 5810 h 10518"/>
                            <a:gd name="connsiteX10" fmla="*/ 2667 w 14978"/>
                            <a:gd name="connsiteY10" fmla="*/ 0 h 105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4978" h="10518">
                              <a:moveTo>
                                <a:pt x="2667" y="0"/>
                              </a:moveTo>
                              <a:cubicBezTo>
                                <a:pt x="2477" y="2000"/>
                                <a:pt x="1810" y="4000"/>
                                <a:pt x="2286" y="5429"/>
                              </a:cubicBezTo>
                              <a:cubicBezTo>
                                <a:pt x="2667" y="6763"/>
                                <a:pt x="3810" y="7144"/>
                                <a:pt x="5429" y="7334"/>
                              </a:cubicBezTo>
                              <a:cubicBezTo>
                                <a:pt x="7049" y="7525"/>
                                <a:pt x="8763" y="7239"/>
                                <a:pt x="10478" y="6953"/>
                              </a:cubicBezTo>
                              <a:cubicBezTo>
                                <a:pt x="11335" y="6763"/>
                                <a:pt x="12192" y="6477"/>
                                <a:pt x="12954" y="6096"/>
                              </a:cubicBezTo>
                              <a:cubicBezTo>
                                <a:pt x="13811" y="5715"/>
                                <a:pt x="14478" y="5334"/>
                                <a:pt x="14954" y="4381"/>
                              </a:cubicBezTo>
                              <a:cubicBezTo>
                                <a:pt x="15240" y="6667"/>
                                <a:pt x="12954" y="8287"/>
                                <a:pt x="11240" y="9239"/>
                              </a:cubicBezTo>
                              <a:cubicBezTo>
                                <a:pt x="9430" y="10192"/>
                                <a:pt x="7334" y="10668"/>
                                <a:pt x="5144" y="10477"/>
                              </a:cubicBezTo>
                              <a:cubicBezTo>
                                <a:pt x="4096" y="10382"/>
                                <a:pt x="2858" y="10096"/>
                                <a:pt x="1810" y="9239"/>
                              </a:cubicBezTo>
                              <a:cubicBezTo>
                                <a:pt x="762" y="8477"/>
                                <a:pt x="0" y="7048"/>
                                <a:pt x="0" y="5810"/>
                              </a:cubicBezTo>
                              <a:cubicBezTo>
                                <a:pt x="0" y="3238"/>
                                <a:pt x="1429" y="1524"/>
                                <a:pt x="26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0" name="Freeform: Shape 129">
                          <a:extLst>
                            <a:ext uri="{FF2B5EF4-FFF2-40B4-BE49-F238E27FC236}">
                              <a16:creationId xmlns:a16="http://schemas.microsoft.com/office/drawing/2014/main" id="{A71C6C35-B980-4CB2-9751-64FEBD9A7A6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050" y="3883486"/>
                          <a:ext cx="9622" cy="7189"/>
                        </a:xfrm>
                        <a:custGeom>
                          <a:avLst/>
                          <a:gdLst>
                            <a:gd name="connsiteX0" fmla="*/ 85 w 9622"/>
                            <a:gd name="connsiteY0" fmla="*/ 7190 h 7189"/>
                            <a:gd name="connsiteX1" fmla="*/ 847 w 9622"/>
                            <a:gd name="connsiteY1" fmla="*/ 3285 h 7189"/>
                            <a:gd name="connsiteX2" fmla="*/ 3895 w 9622"/>
                            <a:gd name="connsiteY2" fmla="*/ 332 h 7189"/>
                            <a:gd name="connsiteX3" fmla="*/ 6467 w 9622"/>
                            <a:gd name="connsiteY3" fmla="*/ 141 h 7189"/>
                            <a:gd name="connsiteX4" fmla="*/ 8467 w 9622"/>
                            <a:gd name="connsiteY4" fmla="*/ 1380 h 7189"/>
                            <a:gd name="connsiteX5" fmla="*/ 9610 w 9622"/>
                            <a:gd name="connsiteY5" fmla="*/ 3475 h 7189"/>
                            <a:gd name="connsiteX6" fmla="*/ 8563 w 9622"/>
                            <a:gd name="connsiteY6" fmla="*/ 5380 h 7189"/>
                            <a:gd name="connsiteX7" fmla="*/ 7134 w 9622"/>
                            <a:gd name="connsiteY7" fmla="*/ 3380 h 7189"/>
                            <a:gd name="connsiteX8" fmla="*/ 5038 w 9622"/>
                            <a:gd name="connsiteY8" fmla="*/ 3285 h 7189"/>
                            <a:gd name="connsiteX9" fmla="*/ 85 w 9622"/>
                            <a:gd name="connsiteY9" fmla="*/ 7190 h 71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622" h="7189">
                              <a:moveTo>
                                <a:pt x="85" y="7190"/>
                              </a:moveTo>
                              <a:cubicBezTo>
                                <a:pt x="-200" y="5761"/>
                                <a:pt x="276" y="4428"/>
                                <a:pt x="847" y="3285"/>
                              </a:cubicBezTo>
                              <a:cubicBezTo>
                                <a:pt x="1514" y="2046"/>
                                <a:pt x="2371" y="999"/>
                                <a:pt x="3895" y="332"/>
                              </a:cubicBezTo>
                              <a:cubicBezTo>
                                <a:pt x="4562" y="46"/>
                                <a:pt x="5610" y="-144"/>
                                <a:pt x="6467" y="141"/>
                              </a:cubicBezTo>
                              <a:cubicBezTo>
                                <a:pt x="7229" y="427"/>
                                <a:pt x="7896" y="713"/>
                                <a:pt x="8467" y="1380"/>
                              </a:cubicBezTo>
                              <a:cubicBezTo>
                                <a:pt x="8944" y="1951"/>
                                <a:pt x="9420" y="2618"/>
                                <a:pt x="9610" y="3475"/>
                              </a:cubicBezTo>
                              <a:cubicBezTo>
                                <a:pt x="9706" y="4332"/>
                                <a:pt x="9229" y="5285"/>
                                <a:pt x="8563" y="5380"/>
                              </a:cubicBezTo>
                              <a:cubicBezTo>
                                <a:pt x="8944" y="3951"/>
                                <a:pt x="7896" y="3761"/>
                                <a:pt x="7134" y="3380"/>
                              </a:cubicBezTo>
                              <a:cubicBezTo>
                                <a:pt x="6181" y="3094"/>
                                <a:pt x="5705" y="2999"/>
                                <a:pt x="5038" y="3285"/>
                              </a:cubicBezTo>
                              <a:cubicBezTo>
                                <a:pt x="3610" y="3856"/>
                                <a:pt x="1990" y="5380"/>
                                <a:pt x="85" y="71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1" name="Freeform: Shape 130">
                          <a:extLst>
                            <a:ext uri="{FF2B5EF4-FFF2-40B4-BE49-F238E27FC236}">
                              <a16:creationId xmlns:a16="http://schemas.microsoft.com/office/drawing/2014/main" id="{44BB9475-E576-4FDC-BCAB-430DAE40540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3288" y="3878494"/>
                          <a:ext cx="70902" cy="39448"/>
                        </a:xfrm>
                        <a:custGeom>
                          <a:avLst/>
                          <a:gdLst>
                            <a:gd name="connsiteX0" fmla="*/ 11180 w 70902"/>
                            <a:gd name="connsiteY0" fmla="*/ 37994 h 39448"/>
                            <a:gd name="connsiteX1" fmla="*/ 1751 w 70902"/>
                            <a:gd name="connsiteY1" fmla="*/ 39423 h 39448"/>
                            <a:gd name="connsiteX2" fmla="*/ 1179 w 70902"/>
                            <a:gd name="connsiteY2" fmla="*/ 39137 h 39448"/>
                            <a:gd name="connsiteX3" fmla="*/ 608 w 70902"/>
                            <a:gd name="connsiteY3" fmla="*/ 23326 h 39448"/>
                            <a:gd name="connsiteX4" fmla="*/ 4799 w 70902"/>
                            <a:gd name="connsiteY4" fmla="*/ 7895 h 39448"/>
                            <a:gd name="connsiteX5" fmla="*/ 18610 w 70902"/>
                            <a:gd name="connsiteY5" fmla="*/ 371 h 39448"/>
                            <a:gd name="connsiteX6" fmla="*/ 33755 w 70902"/>
                            <a:gd name="connsiteY6" fmla="*/ 371 h 39448"/>
                            <a:gd name="connsiteX7" fmla="*/ 35088 w 70902"/>
                            <a:gd name="connsiteY7" fmla="*/ 1704 h 39448"/>
                            <a:gd name="connsiteX8" fmla="*/ 38327 w 70902"/>
                            <a:gd name="connsiteY8" fmla="*/ 13896 h 39448"/>
                            <a:gd name="connsiteX9" fmla="*/ 46423 w 70902"/>
                            <a:gd name="connsiteY9" fmla="*/ 22659 h 39448"/>
                            <a:gd name="connsiteX10" fmla="*/ 58329 w 70902"/>
                            <a:gd name="connsiteY10" fmla="*/ 26088 h 39448"/>
                            <a:gd name="connsiteX11" fmla="*/ 70902 w 70902"/>
                            <a:gd name="connsiteY11" fmla="*/ 27993 h 39448"/>
                            <a:gd name="connsiteX12" fmla="*/ 45566 w 70902"/>
                            <a:gd name="connsiteY12" fmla="*/ 24659 h 39448"/>
                            <a:gd name="connsiteX13" fmla="*/ 36041 w 70902"/>
                            <a:gd name="connsiteY13" fmla="*/ 15134 h 39448"/>
                            <a:gd name="connsiteX14" fmla="*/ 32326 w 70902"/>
                            <a:gd name="connsiteY14" fmla="*/ 2085 h 39448"/>
                            <a:gd name="connsiteX15" fmla="*/ 33659 w 70902"/>
                            <a:gd name="connsiteY15" fmla="*/ 3419 h 39448"/>
                            <a:gd name="connsiteX16" fmla="*/ 18991 w 70902"/>
                            <a:gd name="connsiteY16" fmla="*/ 3419 h 39448"/>
                            <a:gd name="connsiteX17" fmla="*/ 6989 w 70902"/>
                            <a:gd name="connsiteY17" fmla="*/ 9419 h 39448"/>
                            <a:gd name="connsiteX18" fmla="*/ 2608 w 70902"/>
                            <a:gd name="connsiteY18" fmla="*/ 23611 h 39448"/>
                            <a:gd name="connsiteX19" fmla="*/ 2132 w 70902"/>
                            <a:gd name="connsiteY19" fmla="*/ 38756 h 39448"/>
                            <a:gd name="connsiteX20" fmla="*/ 1560 w 70902"/>
                            <a:gd name="connsiteY20" fmla="*/ 38471 h 39448"/>
                            <a:gd name="connsiteX21" fmla="*/ 11180 w 70902"/>
                            <a:gd name="connsiteY21" fmla="*/ 37994 h 394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</a:cxnLst>
                          <a:rect l="l" t="t" r="r" b="b"/>
                          <a:pathLst>
                            <a:path w="70902" h="39448">
                              <a:moveTo>
                                <a:pt x="11180" y="37994"/>
                              </a:moveTo>
                              <a:cubicBezTo>
                                <a:pt x="7942" y="38090"/>
                                <a:pt x="4799" y="38661"/>
                                <a:pt x="1751" y="39423"/>
                              </a:cubicBezTo>
                              <a:cubicBezTo>
                                <a:pt x="1560" y="39518"/>
                                <a:pt x="1274" y="39328"/>
                                <a:pt x="1179" y="39137"/>
                              </a:cubicBezTo>
                              <a:cubicBezTo>
                                <a:pt x="-631" y="33994"/>
                                <a:pt x="36" y="28469"/>
                                <a:pt x="608" y="23326"/>
                              </a:cubicBezTo>
                              <a:cubicBezTo>
                                <a:pt x="1370" y="18182"/>
                                <a:pt x="1846" y="12753"/>
                                <a:pt x="4799" y="7895"/>
                              </a:cubicBezTo>
                              <a:cubicBezTo>
                                <a:pt x="7847" y="2752"/>
                                <a:pt x="13657" y="1037"/>
                                <a:pt x="18610" y="371"/>
                              </a:cubicBezTo>
                              <a:cubicBezTo>
                                <a:pt x="23753" y="-296"/>
                                <a:pt x="28802" y="85"/>
                                <a:pt x="33755" y="371"/>
                              </a:cubicBezTo>
                              <a:cubicBezTo>
                                <a:pt x="34421" y="371"/>
                                <a:pt x="34993" y="942"/>
                                <a:pt x="35088" y="1704"/>
                              </a:cubicBezTo>
                              <a:cubicBezTo>
                                <a:pt x="35564" y="5895"/>
                                <a:pt x="36612" y="10181"/>
                                <a:pt x="38327" y="13896"/>
                              </a:cubicBezTo>
                              <a:cubicBezTo>
                                <a:pt x="40041" y="17706"/>
                                <a:pt x="42803" y="20754"/>
                                <a:pt x="46423" y="22659"/>
                              </a:cubicBezTo>
                              <a:cubicBezTo>
                                <a:pt x="50042" y="24564"/>
                                <a:pt x="54233" y="25326"/>
                                <a:pt x="58329" y="26088"/>
                              </a:cubicBezTo>
                              <a:cubicBezTo>
                                <a:pt x="62520" y="26755"/>
                                <a:pt x="66711" y="27136"/>
                                <a:pt x="70902" y="27993"/>
                              </a:cubicBezTo>
                              <a:cubicBezTo>
                                <a:pt x="62520" y="27326"/>
                                <a:pt x="53852" y="28279"/>
                                <a:pt x="45566" y="24659"/>
                              </a:cubicBezTo>
                              <a:cubicBezTo>
                                <a:pt x="41470" y="22849"/>
                                <a:pt x="37946" y="19421"/>
                                <a:pt x="36041" y="15134"/>
                              </a:cubicBezTo>
                              <a:cubicBezTo>
                                <a:pt x="34040" y="11038"/>
                                <a:pt x="32897" y="6562"/>
                                <a:pt x="32326" y="2085"/>
                              </a:cubicBezTo>
                              <a:lnTo>
                                <a:pt x="33659" y="3419"/>
                              </a:lnTo>
                              <a:cubicBezTo>
                                <a:pt x="28706" y="3133"/>
                                <a:pt x="23753" y="2942"/>
                                <a:pt x="18991" y="3419"/>
                              </a:cubicBezTo>
                              <a:cubicBezTo>
                                <a:pt x="14324" y="3990"/>
                                <a:pt x="9466" y="5419"/>
                                <a:pt x="6989" y="9419"/>
                              </a:cubicBezTo>
                              <a:cubicBezTo>
                                <a:pt x="4513" y="13420"/>
                                <a:pt x="3560" y="18563"/>
                                <a:pt x="2608" y="23611"/>
                              </a:cubicBezTo>
                              <a:cubicBezTo>
                                <a:pt x="1751" y="28660"/>
                                <a:pt x="893" y="33898"/>
                                <a:pt x="2132" y="38756"/>
                              </a:cubicBezTo>
                              <a:lnTo>
                                <a:pt x="1560" y="38471"/>
                              </a:lnTo>
                              <a:cubicBezTo>
                                <a:pt x="4703" y="37899"/>
                                <a:pt x="7942" y="37613"/>
                                <a:pt x="11180" y="3799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16" name="Graphic 3">
                        <a:extLst>
                          <a:ext uri="{FF2B5EF4-FFF2-40B4-BE49-F238E27FC236}">
                            <a16:creationId xmlns:a16="http://schemas.microsoft.com/office/drawing/2014/main" id="{2E644288-0AC8-4CAE-93AB-7E2BA96ED31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9039" y="3689127"/>
                        <a:ext cx="45720" cy="27644"/>
                        <a:chOff x="6029039" y="3689127"/>
                        <a:chExt cx="45720" cy="27644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24" name="Freeform: Shape 123">
                          <a:extLst>
                            <a:ext uri="{FF2B5EF4-FFF2-40B4-BE49-F238E27FC236}">
                              <a16:creationId xmlns:a16="http://schemas.microsoft.com/office/drawing/2014/main" id="{217CEE9B-60A0-40ED-A087-6277CE9190C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1651" y="3689127"/>
                          <a:ext cx="3142" cy="23241"/>
                        </a:xfrm>
                        <a:custGeom>
                          <a:avLst/>
                          <a:gdLst>
                            <a:gd name="connsiteX0" fmla="*/ 2532 w 3142"/>
                            <a:gd name="connsiteY0" fmla="*/ 0 h 23241"/>
                            <a:gd name="connsiteX1" fmla="*/ 3104 w 3142"/>
                            <a:gd name="connsiteY1" fmla="*/ 11906 h 23241"/>
                            <a:gd name="connsiteX2" fmla="*/ 2437 w 3142"/>
                            <a:gd name="connsiteY2" fmla="*/ 17621 h 23241"/>
                            <a:gd name="connsiteX3" fmla="*/ 2627 w 3142"/>
                            <a:gd name="connsiteY3" fmla="*/ 23241 h 23241"/>
                            <a:gd name="connsiteX4" fmla="*/ 151 w 3142"/>
                            <a:gd name="connsiteY4" fmla="*/ 17621 h 23241"/>
                            <a:gd name="connsiteX5" fmla="*/ 151 w 3142"/>
                            <a:gd name="connsiteY5" fmla="*/ 11621 h 23241"/>
                            <a:gd name="connsiteX6" fmla="*/ 2532 w 3142"/>
                            <a:gd name="connsiteY6" fmla="*/ 0 h 2324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142" h="23241">
                              <a:moveTo>
                                <a:pt x="2532" y="0"/>
                              </a:moveTo>
                              <a:cubicBezTo>
                                <a:pt x="2723" y="4096"/>
                                <a:pt x="3294" y="7715"/>
                                <a:pt x="3104" y="11906"/>
                              </a:cubicBezTo>
                              <a:cubicBezTo>
                                <a:pt x="2913" y="13906"/>
                                <a:pt x="2627" y="15812"/>
                                <a:pt x="2437" y="17621"/>
                              </a:cubicBezTo>
                              <a:cubicBezTo>
                                <a:pt x="2246" y="19526"/>
                                <a:pt x="1961" y="21336"/>
                                <a:pt x="2627" y="23241"/>
                              </a:cubicBezTo>
                              <a:cubicBezTo>
                                <a:pt x="913" y="22003"/>
                                <a:pt x="341" y="19622"/>
                                <a:pt x="151" y="17621"/>
                              </a:cubicBezTo>
                              <a:cubicBezTo>
                                <a:pt x="-135" y="15526"/>
                                <a:pt x="56" y="13526"/>
                                <a:pt x="151" y="11621"/>
                              </a:cubicBezTo>
                              <a:cubicBezTo>
                                <a:pt x="437" y="8001"/>
                                <a:pt x="437" y="3620"/>
                                <a:pt x="253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5" name="Freeform: Shape 124">
                          <a:extLst>
                            <a:ext uri="{FF2B5EF4-FFF2-40B4-BE49-F238E27FC236}">
                              <a16:creationId xmlns:a16="http://schemas.microsoft.com/office/drawing/2014/main" id="{5967324A-BAD3-4CD4-8876-F471F05C1A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0836" y="3692746"/>
                          <a:ext cx="3824" cy="19716"/>
                        </a:xfrm>
                        <a:custGeom>
                          <a:avLst/>
                          <a:gdLst>
                            <a:gd name="connsiteX0" fmla="*/ 2015 w 3824"/>
                            <a:gd name="connsiteY0" fmla="*/ 0 h 19716"/>
                            <a:gd name="connsiteX1" fmla="*/ 2110 w 3824"/>
                            <a:gd name="connsiteY1" fmla="*/ 2381 h 19716"/>
                            <a:gd name="connsiteX2" fmla="*/ 2491 w 3824"/>
                            <a:gd name="connsiteY2" fmla="*/ 4858 h 19716"/>
                            <a:gd name="connsiteX3" fmla="*/ 3158 w 3824"/>
                            <a:gd name="connsiteY3" fmla="*/ 9811 h 19716"/>
                            <a:gd name="connsiteX4" fmla="*/ 3444 w 3824"/>
                            <a:gd name="connsiteY4" fmla="*/ 14764 h 19716"/>
                            <a:gd name="connsiteX5" fmla="*/ 3825 w 3824"/>
                            <a:gd name="connsiteY5" fmla="*/ 19717 h 19716"/>
                            <a:gd name="connsiteX6" fmla="*/ 1158 w 3824"/>
                            <a:gd name="connsiteY6" fmla="*/ 15145 h 19716"/>
                            <a:gd name="connsiteX7" fmla="*/ 110 w 3824"/>
                            <a:gd name="connsiteY7" fmla="*/ 10096 h 19716"/>
                            <a:gd name="connsiteX8" fmla="*/ 110 w 3824"/>
                            <a:gd name="connsiteY8" fmla="*/ 4953 h 19716"/>
                            <a:gd name="connsiteX9" fmla="*/ 2015 w 3824"/>
                            <a:gd name="connsiteY9" fmla="*/ 0 h 1971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824" h="19716">
                              <a:moveTo>
                                <a:pt x="2015" y="0"/>
                              </a:moveTo>
                              <a:cubicBezTo>
                                <a:pt x="1634" y="571"/>
                                <a:pt x="2015" y="1524"/>
                                <a:pt x="2110" y="2381"/>
                              </a:cubicBezTo>
                              <a:lnTo>
                                <a:pt x="2491" y="4858"/>
                              </a:lnTo>
                              <a:cubicBezTo>
                                <a:pt x="2777" y="6477"/>
                                <a:pt x="2967" y="8096"/>
                                <a:pt x="3158" y="9811"/>
                              </a:cubicBezTo>
                              <a:cubicBezTo>
                                <a:pt x="3253" y="11430"/>
                                <a:pt x="3444" y="13049"/>
                                <a:pt x="3444" y="14764"/>
                              </a:cubicBezTo>
                              <a:cubicBezTo>
                                <a:pt x="3539" y="16383"/>
                                <a:pt x="3444" y="18097"/>
                                <a:pt x="3825" y="19717"/>
                              </a:cubicBezTo>
                              <a:cubicBezTo>
                                <a:pt x="2301" y="18669"/>
                                <a:pt x="1729" y="16764"/>
                                <a:pt x="1158" y="15145"/>
                              </a:cubicBezTo>
                              <a:cubicBezTo>
                                <a:pt x="586" y="13525"/>
                                <a:pt x="300" y="11811"/>
                                <a:pt x="110" y="10096"/>
                              </a:cubicBezTo>
                              <a:cubicBezTo>
                                <a:pt x="15" y="8382"/>
                                <a:pt x="-81" y="6667"/>
                                <a:pt x="110" y="4953"/>
                              </a:cubicBezTo>
                              <a:cubicBezTo>
                                <a:pt x="586" y="3238"/>
                                <a:pt x="491" y="1048"/>
                                <a:pt x="201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6" name="Freeform: Shape 125">
                          <a:extLst>
                            <a:ext uri="{FF2B5EF4-FFF2-40B4-BE49-F238E27FC236}">
                              <a16:creationId xmlns:a16="http://schemas.microsoft.com/office/drawing/2014/main" id="{DDE778F9-7B47-454D-B9CB-CBD41042870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7517" y="3692746"/>
                          <a:ext cx="4010" cy="20288"/>
                        </a:xfrm>
                        <a:custGeom>
                          <a:avLst/>
                          <a:gdLst>
                            <a:gd name="connsiteX0" fmla="*/ 954 w 4010"/>
                            <a:gd name="connsiteY0" fmla="*/ 0 h 20288"/>
                            <a:gd name="connsiteX1" fmla="*/ 3431 w 4010"/>
                            <a:gd name="connsiteY1" fmla="*/ 9906 h 20288"/>
                            <a:gd name="connsiteX2" fmla="*/ 3431 w 4010"/>
                            <a:gd name="connsiteY2" fmla="*/ 20288 h 20288"/>
                            <a:gd name="connsiteX3" fmla="*/ 478 w 4010"/>
                            <a:gd name="connsiteY3" fmla="*/ 10477 h 20288"/>
                            <a:gd name="connsiteX4" fmla="*/ 954 w 4010"/>
                            <a:gd name="connsiteY4" fmla="*/ 0 h 2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4010" h="20288">
                              <a:moveTo>
                                <a:pt x="954" y="0"/>
                              </a:moveTo>
                              <a:cubicBezTo>
                                <a:pt x="2002" y="3429"/>
                                <a:pt x="2764" y="6572"/>
                                <a:pt x="3431" y="9906"/>
                              </a:cubicBezTo>
                              <a:cubicBezTo>
                                <a:pt x="4002" y="13240"/>
                                <a:pt x="4383" y="16859"/>
                                <a:pt x="3431" y="20288"/>
                              </a:cubicBezTo>
                              <a:cubicBezTo>
                                <a:pt x="2097" y="16954"/>
                                <a:pt x="1145" y="13811"/>
                                <a:pt x="478" y="10477"/>
                              </a:cubicBezTo>
                              <a:cubicBezTo>
                                <a:pt x="-93" y="7048"/>
                                <a:pt x="-379" y="3429"/>
                                <a:pt x="95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7" name="Freeform: Shape 126">
                          <a:extLst>
                            <a:ext uri="{FF2B5EF4-FFF2-40B4-BE49-F238E27FC236}">
                              <a16:creationId xmlns:a16="http://schemas.microsoft.com/office/drawing/2014/main" id="{775E63EE-4993-49C6-AA43-28727436432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9039" y="3710218"/>
                          <a:ext cx="45720" cy="6553"/>
                        </a:xfrm>
                        <a:custGeom>
                          <a:avLst/>
                          <a:gdLst>
                            <a:gd name="connsiteX0" fmla="*/ 0 w 45720"/>
                            <a:gd name="connsiteY0" fmla="*/ 3102 h 6553"/>
                            <a:gd name="connsiteX1" fmla="*/ 11144 w 45720"/>
                            <a:gd name="connsiteY1" fmla="*/ 4150 h 6553"/>
                            <a:gd name="connsiteX2" fmla="*/ 22288 w 45720"/>
                            <a:gd name="connsiteY2" fmla="*/ 1293 h 6553"/>
                            <a:gd name="connsiteX3" fmla="*/ 45720 w 45720"/>
                            <a:gd name="connsiteY3" fmla="*/ 2150 h 6553"/>
                            <a:gd name="connsiteX4" fmla="*/ 22955 w 45720"/>
                            <a:gd name="connsiteY4" fmla="*/ 4436 h 6553"/>
                            <a:gd name="connsiteX5" fmla="*/ 11335 w 45720"/>
                            <a:gd name="connsiteY5" fmla="*/ 6531 h 6553"/>
                            <a:gd name="connsiteX6" fmla="*/ 0 w 45720"/>
                            <a:gd name="connsiteY6" fmla="*/ 3102 h 655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45720" h="6553">
                              <a:moveTo>
                                <a:pt x="0" y="3102"/>
                              </a:moveTo>
                              <a:cubicBezTo>
                                <a:pt x="3715" y="4531"/>
                                <a:pt x="7525" y="4722"/>
                                <a:pt x="11144" y="4150"/>
                              </a:cubicBezTo>
                              <a:cubicBezTo>
                                <a:pt x="14859" y="3579"/>
                                <a:pt x="18383" y="2245"/>
                                <a:pt x="22288" y="1293"/>
                              </a:cubicBezTo>
                              <a:cubicBezTo>
                                <a:pt x="30004" y="-422"/>
                                <a:pt x="38290" y="-708"/>
                                <a:pt x="45720" y="2150"/>
                              </a:cubicBezTo>
                              <a:cubicBezTo>
                                <a:pt x="37910" y="1769"/>
                                <a:pt x="30385" y="2721"/>
                                <a:pt x="22955" y="4436"/>
                              </a:cubicBezTo>
                              <a:cubicBezTo>
                                <a:pt x="19336" y="5198"/>
                                <a:pt x="15430" y="6531"/>
                                <a:pt x="11335" y="6531"/>
                              </a:cubicBezTo>
                              <a:cubicBezTo>
                                <a:pt x="7429" y="6722"/>
                                <a:pt x="3143" y="5674"/>
                                <a:pt x="0" y="31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17" name="Graphic 3">
                        <a:extLst>
                          <a:ext uri="{FF2B5EF4-FFF2-40B4-BE49-F238E27FC236}">
                            <a16:creationId xmlns:a16="http://schemas.microsoft.com/office/drawing/2014/main" id="{CABC1736-3E5E-4A43-9C33-B12847B779D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19038" y="3515795"/>
                        <a:ext cx="57355" cy="15788"/>
                        <a:chOff x="6019038" y="3515795"/>
                        <a:chExt cx="57355" cy="15788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22" name="Freeform: Shape 121">
                          <a:extLst>
                            <a:ext uri="{FF2B5EF4-FFF2-40B4-BE49-F238E27FC236}">
                              <a16:creationId xmlns:a16="http://schemas.microsoft.com/office/drawing/2014/main" id="{2E5F74BA-9986-429C-ADC5-78E22D6F047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9038" y="3517409"/>
                          <a:ext cx="57355" cy="14174"/>
                        </a:xfrm>
                        <a:custGeom>
                          <a:avLst/>
                          <a:gdLst>
                            <a:gd name="connsiteX0" fmla="*/ 43434 w 57355"/>
                            <a:gd name="connsiteY0" fmla="*/ 11602 h 14174"/>
                            <a:gd name="connsiteX1" fmla="*/ 45530 w 57355"/>
                            <a:gd name="connsiteY1" fmla="*/ 6745 h 14174"/>
                            <a:gd name="connsiteX2" fmla="*/ 43243 w 57355"/>
                            <a:gd name="connsiteY2" fmla="*/ 1601 h 14174"/>
                            <a:gd name="connsiteX3" fmla="*/ 43529 w 57355"/>
                            <a:gd name="connsiteY3" fmla="*/ 839 h 14174"/>
                            <a:gd name="connsiteX4" fmla="*/ 43720 w 57355"/>
                            <a:gd name="connsiteY4" fmla="*/ 744 h 14174"/>
                            <a:gd name="connsiteX5" fmla="*/ 43815 w 57355"/>
                            <a:gd name="connsiteY5" fmla="*/ 744 h 14174"/>
                            <a:gd name="connsiteX6" fmla="*/ 53435 w 57355"/>
                            <a:gd name="connsiteY6" fmla="*/ 77 h 14174"/>
                            <a:gd name="connsiteX7" fmla="*/ 54197 w 57355"/>
                            <a:gd name="connsiteY7" fmla="*/ 649 h 14174"/>
                            <a:gd name="connsiteX8" fmla="*/ 54197 w 57355"/>
                            <a:gd name="connsiteY8" fmla="*/ 744 h 14174"/>
                            <a:gd name="connsiteX9" fmla="*/ 57245 w 57355"/>
                            <a:gd name="connsiteY9" fmla="*/ 12079 h 14174"/>
                            <a:gd name="connsiteX10" fmla="*/ 56579 w 57355"/>
                            <a:gd name="connsiteY10" fmla="*/ 13793 h 14174"/>
                            <a:gd name="connsiteX11" fmla="*/ 55912 w 57355"/>
                            <a:gd name="connsiteY11" fmla="*/ 13888 h 14174"/>
                            <a:gd name="connsiteX12" fmla="*/ 55817 w 57355"/>
                            <a:gd name="connsiteY12" fmla="*/ 13888 h 14174"/>
                            <a:gd name="connsiteX13" fmla="*/ 28670 w 57355"/>
                            <a:gd name="connsiteY13" fmla="*/ 13603 h 14174"/>
                            <a:gd name="connsiteX14" fmla="*/ 1143 w 57355"/>
                            <a:gd name="connsiteY14" fmla="*/ 14174 h 14174"/>
                            <a:gd name="connsiteX15" fmla="*/ 0 w 57355"/>
                            <a:gd name="connsiteY15" fmla="*/ 13031 h 14174"/>
                            <a:gd name="connsiteX16" fmla="*/ 0 w 57355"/>
                            <a:gd name="connsiteY16" fmla="*/ 12936 h 14174"/>
                            <a:gd name="connsiteX17" fmla="*/ 476 w 57355"/>
                            <a:gd name="connsiteY17" fmla="*/ 7126 h 14174"/>
                            <a:gd name="connsiteX18" fmla="*/ 2191 w 57355"/>
                            <a:gd name="connsiteY18" fmla="*/ 1315 h 14174"/>
                            <a:gd name="connsiteX19" fmla="*/ 2953 w 57355"/>
                            <a:gd name="connsiteY19" fmla="*/ 2649 h 14174"/>
                            <a:gd name="connsiteX20" fmla="*/ 2858 w 57355"/>
                            <a:gd name="connsiteY20" fmla="*/ 2649 h 14174"/>
                            <a:gd name="connsiteX21" fmla="*/ 2953 w 57355"/>
                            <a:gd name="connsiteY21" fmla="*/ 2649 h 14174"/>
                            <a:gd name="connsiteX22" fmla="*/ 3429 w 57355"/>
                            <a:gd name="connsiteY22" fmla="*/ 2077 h 14174"/>
                            <a:gd name="connsiteX23" fmla="*/ 3239 w 57355"/>
                            <a:gd name="connsiteY23" fmla="*/ 1315 h 14174"/>
                            <a:gd name="connsiteX24" fmla="*/ 3048 w 57355"/>
                            <a:gd name="connsiteY24" fmla="*/ 1220 h 14174"/>
                            <a:gd name="connsiteX25" fmla="*/ 3334 w 57355"/>
                            <a:gd name="connsiteY25" fmla="*/ 1315 h 14174"/>
                            <a:gd name="connsiteX26" fmla="*/ 4191 w 57355"/>
                            <a:gd name="connsiteY26" fmla="*/ 1506 h 14174"/>
                            <a:gd name="connsiteX27" fmla="*/ 5048 w 57355"/>
                            <a:gd name="connsiteY27" fmla="*/ 1696 h 14174"/>
                            <a:gd name="connsiteX28" fmla="*/ 5810 w 57355"/>
                            <a:gd name="connsiteY28" fmla="*/ 1696 h 14174"/>
                            <a:gd name="connsiteX29" fmla="*/ 9430 w 57355"/>
                            <a:gd name="connsiteY29" fmla="*/ 1411 h 14174"/>
                            <a:gd name="connsiteX30" fmla="*/ 10096 w 57355"/>
                            <a:gd name="connsiteY30" fmla="*/ 1982 h 14174"/>
                            <a:gd name="connsiteX31" fmla="*/ 10096 w 57355"/>
                            <a:gd name="connsiteY31" fmla="*/ 2268 h 14174"/>
                            <a:gd name="connsiteX32" fmla="*/ 9239 w 57355"/>
                            <a:gd name="connsiteY32" fmla="*/ 13984 h 14174"/>
                            <a:gd name="connsiteX33" fmla="*/ 8953 w 57355"/>
                            <a:gd name="connsiteY33" fmla="*/ 1887 h 14174"/>
                            <a:gd name="connsiteX34" fmla="*/ 9525 w 57355"/>
                            <a:gd name="connsiteY34" fmla="*/ 2744 h 14174"/>
                            <a:gd name="connsiteX35" fmla="*/ 6001 w 57355"/>
                            <a:gd name="connsiteY35" fmla="*/ 3411 h 14174"/>
                            <a:gd name="connsiteX36" fmla="*/ 4953 w 57355"/>
                            <a:gd name="connsiteY36" fmla="*/ 3506 h 14174"/>
                            <a:gd name="connsiteX37" fmla="*/ 4001 w 57355"/>
                            <a:gd name="connsiteY37" fmla="*/ 3411 h 14174"/>
                            <a:gd name="connsiteX38" fmla="*/ 3048 w 57355"/>
                            <a:gd name="connsiteY38" fmla="*/ 3220 h 14174"/>
                            <a:gd name="connsiteX39" fmla="*/ 2477 w 57355"/>
                            <a:gd name="connsiteY39" fmla="*/ 3030 h 14174"/>
                            <a:gd name="connsiteX40" fmla="*/ 2191 w 57355"/>
                            <a:gd name="connsiteY40" fmla="*/ 2839 h 14174"/>
                            <a:gd name="connsiteX41" fmla="*/ 1905 w 57355"/>
                            <a:gd name="connsiteY41" fmla="*/ 1982 h 14174"/>
                            <a:gd name="connsiteX42" fmla="*/ 2477 w 57355"/>
                            <a:gd name="connsiteY42" fmla="*/ 1315 h 14174"/>
                            <a:gd name="connsiteX43" fmla="*/ 2667 w 57355"/>
                            <a:gd name="connsiteY43" fmla="*/ 1220 h 14174"/>
                            <a:gd name="connsiteX44" fmla="*/ 3048 w 57355"/>
                            <a:gd name="connsiteY44" fmla="*/ 1125 h 14174"/>
                            <a:gd name="connsiteX45" fmla="*/ 4001 w 57355"/>
                            <a:gd name="connsiteY45" fmla="*/ 1887 h 14174"/>
                            <a:gd name="connsiteX46" fmla="*/ 3905 w 57355"/>
                            <a:gd name="connsiteY46" fmla="*/ 2363 h 14174"/>
                            <a:gd name="connsiteX47" fmla="*/ 3715 w 57355"/>
                            <a:gd name="connsiteY47" fmla="*/ 2077 h 14174"/>
                            <a:gd name="connsiteX48" fmla="*/ 2381 w 57355"/>
                            <a:gd name="connsiteY48" fmla="*/ 12841 h 14174"/>
                            <a:gd name="connsiteX49" fmla="*/ 1143 w 57355"/>
                            <a:gd name="connsiteY49" fmla="*/ 11602 h 14174"/>
                            <a:gd name="connsiteX50" fmla="*/ 28670 w 57355"/>
                            <a:gd name="connsiteY50" fmla="*/ 10364 h 14174"/>
                            <a:gd name="connsiteX51" fmla="*/ 56388 w 57355"/>
                            <a:gd name="connsiteY51" fmla="*/ 11317 h 14174"/>
                            <a:gd name="connsiteX52" fmla="*/ 54959 w 57355"/>
                            <a:gd name="connsiteY52" fmla="*/ 13031 h 14174"/>
                            <a:gd name="connsiteX53" fmla="*/ 52388 w 57355"/>
                            <a:gd name="connsiteY53" fmla="*/ 1315 h 14174"/>
                            <a:gd name="connsiteX54" fmla="*/ 53150 w 57355"/>
                            <a:gd name="connsiteY54" fmla="*/ 1982 h 14174"/>
                            <a:gd name="connsiteX55" fmla="*/ 43815 w 57355"/>
                            <a:gd name="connsiteY55" fmla="*/ 1982 h 14174"/>
                            <a:gd name="connsiteX56" fmla="*/ 44291 w 57355"/>
                            <a:gd name="connsiteY56" fmla="*/ 1125 h 14174"/>
                            <a:gd name="connsiteX57" fmla="*/ 46101 w 57355"/>
                            <a:gd name="connsiteY57" fmla="*/ 6649 h 14174"/>
                            <a:gd name="connsiteX58" fmla="*/ 43434 w 57355"/>
                            <a:gd name="connsiteY58" fmla="*/ 11602 h 14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</a:cxnLst>
                          <a:rect l="l" t="t" r="r" b="b"/>
                          <a:pathLst>
                            <a:path w="57355" h="14174">
                              <a:moveTo>
                                <a:pt x="43434" y="11602"/>
                              </a:moveTo>
                              <a:cubicBezTo>
                                <a:pt x="44672" y="10269"/>
                                <a:pt x="45815" y="8554"/>
                                <a:pt x="45530" y="6745"/>
                              </a:cubicBezTo>
                              <a:cubicBezTo>
                                <a:pt x="45148" y="4935"/>
                                <a:pt x="44101" y="3316"/>
                                <a:pt x="43243" y="1601"/>
                              </a:cubicBezTo>
                              <a:cubicBezTo>
                                <a:pt x="43148" y="1315"/>
                                <a:pt x="43243" y="934"/>
                                <a:pt x="43529" y="839"/>
                              </a:cubicBezTo>
                              <a:cubicBezTo>
                                <a:pt x="43625" y="839"/>
                                <a:pt x="43625" y="744"/>
                                <a:pt x="43720" y="744"/>
                              </a:cubicBezTo>
                              <a:lnTo>
                                <a:pt x="43815" y="744"/>
                              </a:lnTo>
                              <a:cubicBezTo>
                                <a:pt x="46958" y="363"/>
                                <a:pt x="50102" y="-209"/>
                                <a:pt x="53435" y="77"/>
                              </a:cubicBezTo>
                              <a:cubicBezTo>
                                <a:pt x="53816" y="77"/>
                                <a:pt x="54102" y="363"/>
                                <a:pt x="54197" y="649"/>
                              </a:cubicBezTo>
                              <a:lnTo>
                                <a:pt x="54197" y="744"/>
                              </a:lnTo>
                              <a:cubicBezTo>
                                <a:pt x="55435" y="4649"/>
                                <a:pt x="55817" y="8650"/>
                                <a:pt x="57245" y="12079"/>
                              </a:cubicBezTo>
                              <a:cubicBezTo>
                                <a:pt x="57531" y="12745"/>
                                <a:pt x="57245" y="13507"/>
                                <a:pt x="56579" y="13793"/>
                              </a:cubicBezTo>
                              <a:cubicBezTo>
                                <a:pt x="56388" y="13888"/>
                                <a:pt x="56102" y="13888"/>
                                <a:pt x="55912" y="13888"/>
                              </a:cubicBezTo>
                              <a:lnTo>
                                <a:pt x="55817" y="13888"/>
                              </a:lnTo>
                              <a:cubicBezTo>
                                <a:pt x="47054" y="12269"/>
                                <a:pt x="37814" y="13412"/>
                                <a:pt x="28670" y="13603"/>
                              </a:cubicBezTo>
                              <a:cubicBezTo>
                                <a:pt x="19431" y="13698"/>
                                <a:pt x="10287" y="14079"/>
                                <a:pt x="1143" y="14174"/>
                              </a:cubicBezTo>
                              <a:cubicBezTo>
                                <a:pt x="476" y="14174"/>
                                <a:pt x="0" y="13698"/>
                                <a:pt x="0" y="13031"/>
                              </a:cubicBezTo>
                              <a:lnTo>
                                <a:pt x="0" y="12936"/>
                              </a:lnTo>
                              <a:cubicBezTo>
                                <a:pt x="95" y="11031"/>
                                <a:pt x="286" y="9126"/>
                                <a:pt x="476" y="7126"/>
                              </a:cubicBezTo>
                              <a:cubicBezTo>
                                <a:pt x="762" y="5221"/>
                                <a:pt x="1143" y="3220"/>
                                <a:pt x="2191" y="1315"/>
                              </a:cubicBezTo>
                              <a:lnTo>
                                <a:pt x="2953" y="2649"/>
                              </a:lnTo>
                              <a:cubicBezTo>
                                <a:pt x="2953" y="2649"/>
                                <a:pt x="2858" y="2649"/>
                                <a:pt x="2858" y="2649"/>
                              </a:cubicBezTo>
                              <a:lnTo>
                                <a:pt x="2953" y="2649"/>
                              </a:lnTo>
                              <a:cubicBezTo>
                                <a:pt x="2953" y="2554"/>
                                <a:pt x="2953" y="2935"/>
                                <a:pt x="3429" y="2077"/>
                              </a:cubicBezTo>
                              <a:cubicBezTo>
                                <a:pt x="3334" y="1220"/>
                                <a:pt x="3239" y="1506"/>
                                <a:pt x="3239" y="1315"/>
                              </a:cubicBezTo>
                              <a:cubicBezTo>
                                <a:pt x="3143" y="1220"/>
                                <a:pt x="3048" y="1125"/>
                                <a:pt x="3048" y="1220"/>
                              </a:cubicBezTo>
                              <a:cubicBezTo>
                                <a:pt x="3048" y="1220"/>
                                <a:pt x="3239" y="1315"/>
                                <a:pt x="3334" y="1315"/>
                              </a:cubicBezTo>
                              <a:lnTo>
                                <a:pt x="4191" y="1506"/>
                              </a:lnTo>
                              <a:lnTo>
                                <a:pt x="5048" y="1696"/>
                              </a:lnTo>
                              <a:cubicBezTo>
                                <a:pt x="5334" y="1792"/>
                                <a:pt x="5429" y="1696"/>
                                <a:pt x="5810" y="1696"/>
                              </a:cubicBezTo>
                              <a:lnTo>
                                <a:pt x="9430" y="1411"/>
                              </a:lnTo>
                              <a:cubicBezTo>
                                <a:pt x="9715" y="1411"/>
                                <a:pt x="10001" y="1601"/>
                                <a:pt x="10096" y="1982"/>
                              </a:cubicBezTo>
                              <a:cubicBezTo>
                                <a:pt x="10096" y="2077"/>
                                <a:pt x="10096" y="2173"/>
                                <a:pt x="10096" y="2268"/>
                              </a:cubicBezTo>
                              <a:cubicBezTo>
                                <a:pt x="8763" y="5887"/>
                                <a:pt x="9525" y="9983"/>
                                <a:pt x="9239" y="13984"/>
                              </a:cubicBezTo>
                              <a:cubicBezTo>
                                <a:pt x="8953" y="9983"/>
                                <a:pt x="7906" y="6078"/>
                                <a:pt x="8953" y="1887"/>
                              </a:cubicBezTo>
                              <a:lnTo>
                                <a:pt x="9525" y="2744"/>
                              </a:lnTo>
                              <a:lnTo>
                                <a:pt x="6001" y="3411"/>
                              </a:lnTo>
                              <a:cubicBezTo>
                                <a:pt x="5810" y="3411"/>
                                <a:pt x="5334" y="3602"/>
                                <a:pt x="4953" y="3506"/>
                              </a:cubicBezTo>
                              <a:lnTo>
                                <a:pt x="4001" y="3411"/>
                              </a:lnTo>
                              <a:lnTo>
                                <a:pt x="3048" y="3220"/>
                              </a:lnTo>
                              <a:cubicBezTo>
                                <a:pt x="2858" y="3220"/>
                                <a:pt x="2762" y="3125"/>
                                <a:pt x="2477" y="3030"/>
                              </a:cubicBezTo>
                              <a:cubicBezTo>
                                <a:pt x="2477" y="3030"/>
                                <a:pt x="2286" y="2935"/>
                                <a:pt x="2191" y="2839"/>
                              </a:cubicBezTo>
                              <a:cubicBezTo>
                                <a:pt x="2096" y="2649"/>
                                <a:pt x="1905" y="2935"/>
                                <a:pt x="1905" y="1982"/>
                              </a:cubicBezTo>
                              <a:cubicBezTo>
                                <a:pt x="2381" y="1030"/>
                                <a:pt x="2381" y="1411"/>
                                <a:pt x="2477" y="1315"/>
                              </a:cubicBezTo>
                              <a:lnTo>
                                <a:pt x="2667" y="1220"/>
                              </a:lnTo>
                              <a:lnTo>
                                <a:pt x="3048" y="1125"/>
                              </a:lnTo>
                              <a:cubicBezTo>
                                <a:pt x="3524" y="1030"/>
                                <a:pt x="3905" y="1411"/>
                                <a:pt x="4001" y="1887"/>
                              </a:cubicBezTo>
                              <a:cubicBezTo>
                                <a:pt x="4001" y="2077"/>
                                <a:pt x="4001" y="2268"/>
                                <a:pt x="3905" y="2363"/>
                              </a:cubicBezTo>
                              <a:lnTo>
                                <a:pt x="3715" y="2077"/>
                              </a:lnTo>
                              <a:cubicBezTo>
                                <a:pt x="2286" y="5125"/>
                                <a:pt x="2381" y="9126"/>
                                <a:pt x="2381" y="12841"/>
                              </a:cubicBezTo>
                              <a:lnTo>
                                <a:pt x="1143" y="11602"/>
                              </a:lnTo>
                              <a:cubicBezTo>
                                <a:pt x="10287" y="11126"/>
                                <a:pt x="19526" y="10745"/>
                                <a:pt x="28670" y="10364"/>
                              </a:cubicBezTo>
                              <a:cubicBezTo>
                                <a:pt x="37719" y="10364"/>
                                <a:pt x="47054" y="9316"/>
                                <a:pt x="56388" y="11317"/>
                              </a:cubicBezTo>
                              <a:lnTo>
                                <a:pt x="54959" y="13031"/>
                              </a:lnTo>
                              <a:cubicBezTo>
                                <a:pt x="53531" y="9031"/>
                                <a:pt x="53435" y="4935"/>
                                <a:pt x="52388" y="1315"/>
                              </a:cubicBezTo>
                              <a:lnTo>
                                <a:pt x="53150" y="1982"/>
                              </a:lnTo>
                              <a:cubicBezTo>
                                <a:pt x="50197" y="1601"/>
                                <a:pt x="46958" y="1887"/>
                                <a:pt x="43815" y="1982"/>
                              </a:cubicBezTo>
                              <a:lnTo>
                                <a:pt x="44291" y="1125"/>
                              </a:lnTo>
                              <a:cubicBezTo>
                                <a:pt x="44958" y="2935"/>
                                <a:pt x="45910" y="4649"/>
                                <a:pt x="46101" y="6649"/>
                              </a:cubicBezTo>
                              <a:cubicBezTo>
                                <a:pt x="46387" y="8840"/>
                                <a:pt x="44863" y="10459"/>
                                <a:pt x="43434" y="1160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3" name="Freeform: Shape 122">
                          <a:extLst>
                            <a:ext uri="{FF2B5EF4-FFF2-40B4-BE49-F238E27FC236}">
                              <a16:creationId xmlns:a16="http://schemas.microsoft.com/office/drawing/2014/main" id="{FA141F01-FBDA-46CF-AF45-15E527E8DEC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022" y="3515795"/>
                          <a:ext cx="11744" cy="13883"/>
                        </a:xfrm>
                        <a:custGeom>
                          <a:avLst/>
                          <a:gdLst>
                            <a:gd name="connsiteX0" fmla="*/ 2114 w 11744"/>
                            <a:gd name="connsiteY0" fmla="*/ 11597 h 13883"/>
                            <a:gd name="connsiteX1" fmla="*/ 18 w 11744"/>
                            <a:gd name="connsiteY1" fmla="*/ 3882 h 13883"/>
                            <a:gd name="connsiteX2" fmla="*/ 685 w 11744"/>
                            <a:gd name="connsiteY2" fmla="*/ 2739 h 13883"/>
                            <a:gd name="connsiteX3" fmla="*/ 875 w 11744"/>
                            <a:gd name="connsiteY3" fmla="*/ 2644 h 13883"/>
                            <a:gd name="connsiteX4" fmla="*/ 10496 w 11744"/>
                            <a:gd name="connsiteY4" fmla="*/ 72 h 13883"/>
                            <a:gd name="connsiteX5" fmla="*/ 11734 w 11744"/>
                            <a:gd name="connsiteY5" fmla="*/ 1691 h 13883"/>
                            <a:gd name="connsiteX6" fmla="*/ 10020 w 11744"/>
                            <a:gd name="connsiteY6" fmla="*/ 13883 h 13883"/>
                            <a:gd name="connsiteX7" fmla="*/ 8781 w 11744"/>
                            <a:gd name="connsiteY7" fmla="*/ 1596 h 13883"/>
                            <a:gd name="connsiteX8" fmla="*/ 10020 w 11744"/>
                            <a:gd name="connsiteY8" fmla="*/ 3215 h 13883"/>
                            <a:gd name="connsiteX9" fmla="*/ 1352 w 11744"/>
                            <a:gd name="connsiteY9" fmla="*/ 5120 h 13883"/>
                            <a:gd name="connsiteX10" fmla="*/ 2209 w 11744"/>
                            <a:gd name="connsiteY10" fmla="*/ 3882 h 13883"/>
                            <a:gd name="connsiteX11" fmla="*/ 2114 w 11744"/>
                            <a:gd name="connsiteY11" fmla="*/ 11597 h 1388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11744" h="13883">
                              <a:moveTo>
                                <a:pt x="2114" y="11597"/>
                              </a:moveTo>
                              <a:cubicBezTo>
                                <a:pt x="399" y="9407"/>
                                <a:pt x="304" y="6359"/>
                                <a:pt x="18" y="3882"/>
                              </a:cubicBezTo>
                              <a:cubicBezTo>
                                <a:pt x="-77" y="3406"/>
                                <a:pt x="209" y="2930"/>
                                <a:pt x="685" y="2739"/>
                              </a:cubicBezTo>
                              <a:lnTo>
                                <a:pt x="875" y="2644"/>
                              </a:lnTo>
                              <a:cubicBezTo>
                                <a:pt x="3543" y="1596"/>
                                <a:pt x="6590" y="-404"/>
                                <a:pt x="10496" y="72"/>
                              </a:cubicBezTo>
                              <a:cubicBezTo>
                                <a:pt x="11258" y="167"/>
                                <a:pt x="11829" y="834"/>
                                <a:pt x="11734" y="1691"/>
                              </a:cubicBezTo>
                              <a:cubicBezTo>
                                <a:pt x="11543" y="5787"/>
                                <a:pt x="11067" y="9788"/>
                                <a:pt x="10020" y="13883"/>
                              </a:cubicBezTo>
                              <a:cubicBezTo>
                                <a:pt x="9162" y="9788"/>
                                <a:pt x="8877" y="5692"/>
                                <a:pt x="8781" y="1596"/>
                              </a:cubicBezTo>
                              <a:lnTo>
                                <a:pt x="10020" y="3215"/>
                              </a:lnTo>
                              <a:cubicBezTo>
                                <a:pt x="7448" y="2930"/>
                                <a:pt x="4686" y="4454"/>
                                <a:pt x="1352" y="5120"/>
                              </a:cubicBezTo>
                              <a:lnTo>
                                <a:pt x="2209" y="3882"/>
                              </a:lnTo>
                              <a:cubicBezTo>
                                <a:pt x="2304" y="6549"/>
                                <a:pt x="1733" y="9026"/>
                                <a:pt x="2114" y="1159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18" name="Graphic 3">
                        <a:extLst>
                          <a:ext uri="{FF2B5EF4-FFF2-40B4-BE49-F238E27FC236}">
                            <a16:creationId xmlns:a16="http://schemas.microsoft.com/office/drawing/2014/main" id="{555480BE-3CB5-406D-B1F7-C1D3C95B328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24270" y="3784072"/>
                        <a:ext cx="44297" cy="29165"/>
                        <a:chOff x="6024270" y="3784072"/>
                        <a:chExt cx="44297" cy="29165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19" name="Freeform: Shape 118">
                          <a:extLst>
                            <a:ext uri="{FF2B5EF4-FFF2-40B4-BE49-F238E27FC236}">
                              <a16:creationId xmlns:a16="http://schemas.microsoft.com/office/drawing/2014/main" id="{D9E8C9C9-1BC1-4D69-BF2F-47885E102FD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4326" y="3784072"/>
                          <a:ext cx="39669" cy="13931"/>
                        </a:xfrm>
                        <a:custGeom>
                          <a:avLst/>
                          <a:gdLst>
                            <a:gd name="connsiteX0" fmla="*/ 35192 w 39669"/>
                            <a:gd name="connsiteY0" fmla="*/ 10782 h 13931"/>
                            <a:gd name="connsiteX1" fmla="*/ 37669 w 39669"/>
                            <a:gd name="connsiteY1" fmla="*/ 10591 h 13931"/>
                            <a:gd name="connsiteX2" fmla="*/ 37669 w 39669"/>
                            <a:gd name="connsiteY2" fmla="*/ 10972 h 13931"/>
                            <a:gd name="connsiteX3" fmla="*/ 15380 w 39669"/>
                            <a:gd name="connsiteY3" fmla="*/ 12877 h 13931"/>
                            <a:gd name="connsiteX4" fmla="*/ 4141 w 39669"/>
                            <a:gd name="connsiteY4" fmla="*/ 13925 h 13931"/>
                            <a:gd name="connsiteX5" fmla="*/ 2426 w 39669"/>
                            <a:gd name="connsiteY5" fmla="*/ 13639 h 13931"/>
                            <a:gd name="connsiteX6" fmla="*/ 617 w 39669"/>
                            <a:gd name="connsiteY6" fmla="*/ 12020 h 13931"/>
                            <a:gd name="connsiteX7" fmla="*/ 45 w 39669"/>
                            <a:gd name="connsiteY7" fmla="*/ 8305 h 13931"/>
                            <a:gd name="connsiteX8" fmla="*/ 712 w 39669"/>
                            <a:gd name="connsiteY8" fmla="*/ 2686 h 13931"/>
                            <a:gd name="connsiteX9" fmla="*/ 712 w 39669"/>
                            <a:gd name="connsiteY9" fmla="*/ 2590 h 13931"/>
                            <a:gd name="connsiteX10" fmla="*/ 2045 w 39669"/>
                            <a:gd name="connsiteY10" fmla="*/ 1066 h 13931"/>
                            <a:gd name="connsiteX11" fmla="*/ 13761 w 39669"/>
                            <a:gd name="connsiteY11" fmla="*/ 685 h 13931"/>
                            <a:gd name="connsiteX12" fmla="*/ 25286 w 39669"/>
                            <a:gd name="connsiteY12" fmla="*/ 209 h 13931"/>
                            <a:gd name="connsiteX13" fmla="*/ 37097 w 39669"/>
                            <a:gd name="connsiteY13" fmla="*/ 590 h 13931"/>
                            <a:gd name="connsiteX14" fmla="*/ 39669 w 39669"/>
                            <a:gd name="connsiteY14" fmla="*/ 2971 h 13931"/>
                            <a:gd name="connsiteX15" fmla="*/ 38050 w 39669"/>
                            <a:gd name="connsiteY15" fmla="*/ 5829 h 13931"/>
                            <a:gd name="connsiteX16" fmla="*/ 36050 w 39669"/>
                            <a:gd name="connsiteY16" fmla="*/ 8020 h 13931"/>
                            <a:gd name="connsiteX17" fmla="*/ 35192 w 39669"/>
                            <a:gd name="connsiteY17" fmla="*/ 10782 h 13931"/>
                            <a:gd name="connsiteX18" fmla="*/ 35192 w 39669"/>
                            <a:gd name="connsiteY18" fmla="*/ 10782 h 13931"/>
                            <a:gd name="connsiteX19" fmla="*/ 35669 w 39669"/>
                            <a:gd name="connsiteY19" fmla="*/ 7924 h 13931"/>
                            <a:gd name="connsiteX20" fmla="*/ 37383 w 39669"/>
                            <a:gd name="connsiteY20" fmla="*/ 5448 h 13931"/>
                            <a:gd name="connsiteX21" fmla="*/ 38431 w 39669"/>
                            <a:gd name="connsiteY21" fmla="*/ 3067 h 13931"/>
                            <a:gd name="connsiteX22" fmla="*/ 36621 w 39669"/>
                            <a:gd name="connsiteY22" fmla="*/ 2114 h 13931"/>
                            <a:gd name="connsiteX23" fmla="*/ 25286 w 39669"/>
                            <a:gd name="connsiteY23" fmla="*/ 2686 h 13931"/>
                            <a:gd name="connsiteX24" fmla="*/ 13666 w 39669"/>
                            <a:gd name="connsiteY24" fmla="*/ 3543 h 13931"/>
                            <a:gd name="connsiteX25" fmla="*/ 2236 w 39669"/>
                            <a:gd name="connsiteY25" fmla="*/ 4114 h 13931"/>
                            <a:gd name="connsiteX26" fmla="*/ 3569 w 39669"/>
                            <a:gd name="connsiteY26" fmla="*/ 2495 h 13931"/>
                            <a:gd name="connsiteX27" fmla="*/ 2807 w 39669"/>
                            <a:gd name="connsiteY27" fmla="*/ 8401 h 13931"/>
                            <a:gd name="connsiteX28" fmla="*/ 2998 w 39669"/>
                            <a:gd name="connsiteY28" fmla="*/ 10401 h 13931"/>
                            <a:gd name="connsiteX29" fmla="*/ 3284 w 39669"/>
                            <a:gd name="connsiteY29" fmla="*/ 10687 h 13931"/>
                            <a:gd name="connsiteX30" fmla="*/ 4236 w 39669"/>
                            <a:gd name="connsiteY30" fmla="*/ 10877 h 13931"/>
                            <a:gd name="connsiteX31" fmla="*/ 15285 w 39669"/>
                            <a:gd name="connsiteY31" fmla="*/ 10210 h 13931"/>
                            <a:gd name="connsiteX32" fmla="*/ 37669 w 39669"/>
                            <a:gd name="connsiteY32" fmla="*/ 10401 h 13931"/>
                            <a:gd name="connsiteX33" fmla="*/ 37859 w 39669"/>
                            <a:gd name="connsiteY33" fmla="*/ 10591 h 13931"/>
                            <a:gd name="connsiteX34" fmla="*/ 37669 w 39669"/>
                            <a:gd name="connsiteY34" fmla="*/ 10782 h 13931"/>
                            <a:gd name="connsiteX35" fmla="*/ 37669 w 39669"/>
                            <a:gd name="connsiteY35" fmla="*/ 10782 h 13931"/>
                            <a:gd name="connsiteX36" fmla="*/ 35192 w 39669"/>
                            <a:gd name="connsiteY36" fmla="*/ 10782 h 139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</a:cxnLst>
                          <a:rect l="l" t="t" r="r" b="b"/>
                          <a:pathLst>
                            <a:path w="39669" h="13931">
                              <a:moveTo>
                                <a:pt x="35192" y="10782"/>
                              </a:moveTo>
                              <a:lnTo>
                                <a:pt x="37669" y="10591"/>
                              </a:lnTo>
                              <a:lnTo>
                                <a:pt x="37669" y="10972"/>
                              </a:lnTo>
                              <a:cubicBezTo>
                                <a:pt x="30239" y="11830"/>
                                <a:pt x="22810" y="12306"/>
                                <a:pt x="15380" y="12877"/>
                              </a:cubicBezTo>
                              <a:cubicBezTo>
                                <a:pt x="11761" y="12973"/>
                                <a:pt x="8237" y="14020"/>
                                <a:pt x="4141" y="13925"/>
                              </a:cubicBezTo>
                              <a:cubicBezTo>
                                <a:pt x="3665" y="13925"/>
                                <a:pt x="3093" y="13830"/>
                                <a:pt x="2426" y="13639"/>
                              </a:cubicBezTo>
                              <a:cubicBezTo>
                                <a:pt x="1569" y="13354"/>
                                <a:pt x="998" y="12687"/>
                                <a:pt x="617" y="12020"/>
                              </a:cubicBezTo>
                              <a:cubicBezTo>
                                <a:pt x="-50" y="10687"/>
                                <a:pt x="-50" y="9448"/>
                                <a:pt x="45" y="8305"/>
                              </a:cubicBezTo>
                              <a:cubicBezTo>
                                <a:pt x="140" y="6210"/>
                                <a:pt x="712" y="4114"/>
                                <a:pt x="712" y="2686"/>
                              </a:cubicBezTo>
                              <a:lnTo>
                                <a:pt x="712" y="2590"/>
                              </a:lnTo>
                              <a:cubicBezTo>
                                <a:pt x="712" y="1828"/>
                                <a:pt x="1283" y="1162"/>
                                <a:pt x="2045" y="1066"/>
                              </a:cubicBezTo>
                              <a:cubicBezTo>
                                <a:pt x="6046" y="590"/>
                                <a:pt x="9951" y="685"/>
                                <a:pt x="13761" y="685"/>
                              </a:cubicBezTo>
                              <a:cubicBezTo>
                                <a:pt x="17571" y="685"/>
                                <a:pt x="21381" y="304"/>
                                <a:pt x="25286" y="209"/>
                              </a:cubicBezTo>
                              <a:cubicBezTo>
                                <a:pt x="29192" y="209"/>
                                <a:pt x="32906" y="-458"/>
                                <a:pt x="37097" y="590"/>
                              </a:cubicBezTo>
                              <a:cubicBezTo>
                                <a:pt x="37955" y="971"/>
                                <a:pt x="39383" y="1257"/>
                                <a:pt x="39669" y="2971"/>
                              </a:cubicBezTo>
                              <a:cubicBezTo>
                                <a:pt x="39479" y="4400"/>
                                <a:pt x="38717" y="5067"/>
                                <a:pt x="38050" y="5829"/>
                              </a:cubicBezTo>
                              <a:lnTo>
                                <a:pt x="36050" y="8020"/>
                              </a:lnTo>
                              <a:cubicBezTo>
                                <a:pt x="35478" y="8972"/>
                                <a:pt x="34526" y="9829"/>
                                <a:pt x="35192" y="10782"/>
                              </a:cubicBezTo>
                              <a:close/>
                              <a:moveTo>
                                <a:pt x="35192" y="10782"/>
                              </a:moveTo>
                              <a:cubicBezTo>
                                <a:pt x="34335" y="9925"/>
                                <a:pt x="35192" y="8782"/>
                                <a:pt x="35669" y="7924"/>
                              </a:cubicBezTo>
                              <a:lnTo>
                                <a:pt x="37383" y="5448"/>
                              </a:lnTo>
                              <a:cubicBezTo>
                                <a:pt x="37955" y="4686"/>
                                <a:pt x="38526" y="3733"/>
                                <a:pt x="38431" y="3067"/>
                              </a:cubicBezTo>
                              <a:cubicBezTo>
                                <a:pt x="38431" y="2686"/>
                                <a:pt x="37478" y="2209"/>
                                <a:pt x="36621" y="2114"/>
                              </a:cubicBezTo>
                              <a:cubicBezTo>
                                <a:pt x="33097" y="1543"/>
                                <a:pt x="29001" y="2305"/>
                                <a:pt x="25286" y="2686"/>
                              </a:cubicBezTo>
                              <a:cubicBezTo>
                                <a:pt x="21476" y="3067"/>
                                <a:pt x="17666" y="3448"/>
                                <a:pt x="13666" y="3543"/>
                              </a:cubicBezTo>
                              <a:cubicBezTo>
                                <a:pt x="9761" y="3638"/>
                                <a:pt x="5951" y="3638"/>
                                <a:pt x="2236" y="4114"/>
                              </a:cubicBezTo>
                              <a:lnTo>
                                <a:pt x="3569" y="2495"/>
                              </a:lnTo>
                              <a:cubicBezTo>
                                <a:pt x="3474" y="4972"/>
                                <a:pt x="2903" y="6686"/>
                                <a:pt x="2807" y="8401"/>
                              </a:cubicBezTo>
                              <a:cubicBezTo>
                                <a:pt x="2712" y="9258"/>
                                <a:pt x="2807" y="10020"/>
                                <a:pt x="2998" y="10401"/>
                              </a:cubicBezTo>
                              <a:cubicBezTo>
                                <a:pt x="3093" y="10496"/>
                                <a:pt x="3284" y="10687"/>
                                <a:pt x="3284" y="10687"/>
                              </a:cubicBezTo>
                              <a:cubicBezTo>
                                <a:pt x="3474" y="10782"/>
                                <a:pt x="3855" y="10877"/>
                                <a:pt x="4236" y="10877"/>
                              </a:cubicBezTo>
                              <a:cubicBezTo>
                                <a:pt x="7570" y="11068"/>
                                <a:pt x="11380" y="10020"/>
                                <a:pt x="15285" y="10210"/>
                              </a:cubicBezTo>
                              <a:cubicBezTo>
                                <a:pt x="22715" y="10210"/>
                                <a:pt x="30239" y="10210"/>
                                <a:pt x="37669" y="10401"/>
                              </a:cubicBezTo>
                              <a:cubicBezTo>
                                <a:pt x="37764" y="10401"/>
                                <a:pt x="37859" y="10496"/>
                                <a:pt x="37859" y="10591"/>
                              </a:cubicBezTo>
                              <a:cubicBezTo>
                                <a:pt x="37859" y="10687"/>
                                <a:pt x="37764" y="10782"/>
                                <a:pt x="37669" y="10782"/>
                              </a:cubicBezTo>
                              <a:lnTo>
                                <a:pt x="37669" y="10782"/>
                              </a:lnTo>
                              <a:lnTo>
                                <a:pt x="35192" y="10782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0" name="Freeform: Shape 119">
                          <a:extLst>
                            <a:ext uri="{FF2B5EF4-FFF2-40B4-BE49-F238E27FC236}">
                              <a16:creationId xmlns:a16="http://schemas.microsoft.com/office/drawing/2014/main" id="{02FA7346-5141-4D22-ABB6-C614936E7E1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5135" y="3788853"/>
                          <a:ext cx="19526" cy="3714"/>
                        </a:xfrm>
                        <a:custGeom>
                          <a:avLst/>
                          <a:gdLst>
                            <a:gd name="connsiteX0" fmla="*/ 0 w 19526"/>
                            <a:gd name="connsiteY0" fmla="*/ 3715 h 3714"/>
                            <a:gd name="connsiteX1" fmla="*/ 4382 w 19526"/>
                            <a:gd name="connsiteY1" fmla="*/ 667 h 3714"/>
                            <a:gd name="connsiteX2" fmla="*/ 9525 w 19526"/>
                            <a:gd name="connsiteY2" fmla="*/ 0 h 3714"/>
                            <a:gd name="connsiteX3" fmla="*/ 19526 w 19526"/>
                            <a:gd name="connsiteY3" fmla="*/ 1810 h 3714"/>
                            <a:gd name="connsiteX4" fmla="*/ 14478 w 19526"/>
                            <a:gd name="connsiteY4" fmla="*/ 2858 h 3714"/>
                            <a:gd name="connsiteX5" fmla="*/ 9525 w 19526"/>
                            <a:gd name="connsiteY5" fmla="*/ 3143 h 3714"/>
                            <a:gd name="connsiteX6" fmla="*/ 4667 w 19526"/>
                            <a:gd name="connsiteY6" fmla="*/ 3048 h 3714"/>
                            <a:gd name="connsiteX7" fmla="*/ 0 w 19526"/>
                            <a:gd name="connsiteY7" fmla="*/ 3715 h 37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9526" h="3714">
                              <a:moveTo>
                                <a:pt x="0" y="3715"/>
                              </a:moveTo>
                              <a:cubicBezTo>
                                <a:pt x="667" y="1810"/>
                                <a:pt x="2762" y="1143"/>
                                <a:pt x="4382" y="667"/>
                              </a:cubicBezTo>
                              <a:cubicBezTo>
                                <a:pt x="6096" y="95"/>
                                <a:pt x="7811" y="0"/>
                                <a:pt x="9525" y="0"/>
                              </a:cubicBezTo>
                              <a:cubicBezTo>
                                <a:pt x="12954" y="0"/>
                                <a:pt x="16288" y="571"/>
                                <a:pt x="19526" y="1810"/>
                              </a:cubicBezTo>
                              <a:cubicBezTo>
                                <a:pt x="17812" y="2477"/>
                                <a:pt x="16192" y="2667"/>
                                <a:pt x="14478" y="2858"/>
                              </a:cubicBezTo>
                              <a:cubicBezTo>
                                <a:pt x="12859" y="3048"/>
                                <a:pt x="11144" y="3048"/>
                                <a:pt x="9525" y="3143"/>
                              </a:cubicBezTo>
                              <a:lnTo>
                                <a:pt x="4667" y="3048"/>
                              </a:lnTo>
                              <a:cubicBezTo>
                                <a:pt x="3048" y="3048"/>
                                <a:pt x="1524" y="2858"/>
                                <a:pt x="0" y="37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21" name="Freeform: Shape 120">
                          <a:extLst>
                            <a:ext uri="{FF2B5EF4-FFF2-40B4-BE49-F238E27FC236}">
                              <a16:creationId xmlns:a16="http://schemas.microsoft.com/office/drawing/2014/main" id="{1FD38CEF-254C-420C-90E6-AA4918C781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24270" y="3803573"/>
                          <a:ext cx="44297" cy="9664"/>
                        </a:xfrm>
                        <a:custGeom>
                          <a:avLst/>
                          <a:gdLst>
                            <a:gd name="connsiteX0" fmla="*/ 6197 w 44297"/>
                            <a:gd name="connsiteY0" fmla="*/ 9664 h 9664"/>
                            <a:gd name="connsiteX1" fmla="*/ 2387 w 44297"/>
                            <a:gd name="connsiteY1" fmla="*/ 7188 h 9664"/>
                            <a:gd name="connsiteX2" fmla="*/ 101 w 44297"/>
                            <a:gd name="connsiteY2" fmla="*/ 5283 h 9664"/>
                            <a:gd name="connsiteX3" fmla="*/ 482 w 44297"/>
                            <a:gd name="connsiteY3" fmla="*/ 2235 h 9664"/>
                            <a:gd name="connsiteX4" fmla="*/ 1435 w 44297"/>
                            <a:gd name="connsiteY4" fmla="*/ 1663 h 9664"/>
                            <a:gd name="connsiteX5" fmla="*/ 1625 w 44297"/>
                            <a:gd name="connsiteY5" fmla="*/ 1663 h 9664"/>
                            <a:gd name="connsiteX6" fmla="*/ 11817 w 44297"/>
                            <a:gd name="connsiteY6" fmla="*/ 901 h 9664"/>
                            <a:gd name="connsiteX7" fmla="*/ 22675 w 44297"/>
                            <a:gd name="connsiteY7" fmla="*/ 139 h 9664"/>
                            <a:gd name="connsiteX8" fmla="*/ 44297 w 44297"/>
                            <a:gd name="connsiteY8" fmla="*/ 996 h 9664"/>
                            <a:gd name="connsiteX9" fmla="*/ 22866 w 44297"/>
                            <a:gd name="connsiteY9" fmla="*/ 3187 h 9664"/>
                            <a:gd name="connsiteX10" fmla="*/ 12293 w 44297"/>
                            <a:gd name="connsiteY10" fmla="*/ 3854 h 9664"/>
                            <a:gd name="connsiteX11" fmla="*/ 1149 w 44297"/>
                            <a:gd name="connsiteY11" fmla="*/ 3568 h 9664"/>
                            <a:gd name="connsiteX12" fmla="*/ 2292 w 44297"/>
                            <a:gd name="connsiteY12" fmla="*/ 2997 h 9664"/>
                            <a:gd name="connsiteX13" fmla="*/ 1816 w 44297"/>
                            <a:gd name="connsiteY13" fmla="*/ 4806 h 9664"/>
                            <a:gd name="connsiteX14" fmla="*/ 3054 w 44297"/>
                            <a:gd name="connsiteY14" fmla="*/ 6045 h 9664"/>
                            <a:gd name="connsiteX15" fmla="*/ 5245 w 44297"/>
                            <a:gd name="connsiteY15" fmla="*/ 7283 h 9664"/>
                            <a:gd name="connsiteX16" fmla="*/ 6197 w 44297"/>
                            <a:gd name="connsiteY16" fmla="*/ 9664 h 96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44297" h="9664">
                              <a:moveTo>
                                <a:pt x="6197" y="9664"/>
                              </a:moveTo>
                              <a:cubicBezTo>
                                <a:pt x="5721" y="7854"/>
                                <a:pt x="4006" y="7664"/>
                                <a:pt x="2387" y="7188"/>
                              </a:cubicBezTo>
                              <a:cubicBezTo>
                                <a:pt x="1625" y="6997"/>
                                <a:pt x="482" y="6521"/>
                                <a:pt x="101" y="5283"/>
                              </a:cubicBezTo>
                              <a:cubicBezTo>
                                <a:pt x="-185" y="4044"/>
                                <a:pt x="196" y="3092"/>
                                <a:pt x="482" y="2235"/>
                              </a:cubicBezTo>
                              <a:cubicBezTo>
                                <a:pt x="577" y="1854"/>
                                <a:pt x="1054" y="1568"/>
                                <a:pt x="1435" y="1663"/>
                              </a:cubicBezTo>
                              <a:lnTo>
                                <a:pt x="1625" y="1663"/>
                              </a:lnTo>
                              <a:cubicBezTo>
                                <a:pt x="4864" y="2330"/>
                                <a:pt x="8293" y="1473"/>
                                <a:pt x="11817" y="901"/>
                              </a:cubicBezTo>
                              <a:cubicBezTo>
                                <a:pt x="15532" y="234"/>
                                <a:pt x="19151" y="330"/>
                                <a:pt x="22675" y="139"/>
                              </a:cubicBezTo>
                              <a:cubicBezTo>
                                <a:pt x="29819" y="-51"/>
                                <a:pt x="37058" y="-242"/>
                                <a:pt x="44297" y="996"/>
                              </a:cubicBezTo>
                              <a:cubicBezTo>
                                <a:pt x="37058" y="1663"/>
                                <a:pt x="30105" y="2616"/>
                                <a:pt x="22866" y="3187"/>
                              </a:cubicBezTo>
                              <a:cubicBezTo>
                                <a:pt x="19246" y="3568"/>
                                <a:pt x="15627" y="3378"/>
                                <a:pt x="12293" y="3854"/>
                              </a:cubicBezTo>
                              <a:cubicBezTo>
                                <a:pt x="8769" y="4235"/>
                                <a:pt x="4959" y="4902"/>
                                <a:pt x="1149" y="3568"/>
                              </a:cubicBezTo>
                              <a:lnTo>
                                <a:pt x="2292" y="2997"/>
                              </a:lnTo>
                              <a:cubicBezTo>
                                <a:pt x="2006" y="3663"/>
                                <a:pt x="1720" y="4330"/>
                                <a:pt x="1816" y="4806"/>
                              </a:cubicBezTo>
                              <a:cubicBezTo>
                                <a:pt x="1816" y="5187"/>
                                <a:pt x="2292" y="5759"/>
                                <a:pt x="3054" y="6045"/>
                              </a:cubicBezTo>
                              <a:cubicBezTo>
                                <a:pt x="3721" y="6426"/>
                                <a:pt x="4578" y="6807"/>
                                <a:pt x="5245" y="7283"/>
                              </a:cubicBezTo>
                              <a:cubicBezTo>
                                <a:pt x="5816" y="7854"/>
                                <a:pt x="6292" y="8807"/>
                                <a:pt x="6197" y="966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grpSp>
                  <p:nvGrpSpPr>
                    <p:cNvPr id="44" name="Graphic 3">
                      <a:extLst>
                        <a:ext uri="{FF2B5EF4-FFF2-40B4-BE49-F238E27FC236}">
                          <a16:creationId xmlns:a16="http://schemas.microsoft.com/office/drawing/2014/main" id="{2EBB866D-1D37-498E-97E1-B6AAC6AE551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04096" y="3199577"/>
                      <a:ext cx="72153" cy="341592"/>
                      <a:chOff x="6104096" y="3199577"/>
                      <a:chExt cx="72153" cy="341592"/>
                    </a:xfrm>
                    <a:solidFill>
                      <a:srgbClr val="84513A"/>
                    </a:solidFill>
                  </p:grpSpPr>
                  <p:grpSp>
                    <p:nvGrpSpPr>
                      <p:cNvPr id="82" name="Graphic 3">
                        <a:extLst>
                          <a:ext uri="{FF2B5EF4-FFF2-40B4-BE49-F238E27FC236}">
                            <a16:creationId xmlns:a16="http://schemas.microsoft.com/office/drawing/2014/main" id="{005F932B-7361-4620-A51D-CE24D20B778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2573" y="3199577"/>
                        <a:ext cx="41894" cy="80356"/>
                        <a:chOff x="6112573" y="3199577"/>
                        <a:chExt cx="41894" cy="80356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07" name="Freeform: Shape 106">
                          <a:extLst>
                            <a:ext uri="{FF2B5EF4-FFF2-40B4-BE49-F238E27FC236}">
                              <a16:creationId xmlns:a16="http://schemas.microsoft.com/office/drawing/2014/main" id="{3BEFFA00-FB70-4820-B1C2-A7E30C960C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2646" y="3199577"/>
                          <a:ext cx="22239" cy="35651"/>
                        </a:xfrm>
                        <a:custGeom>
                          <a:avLst/>
                          <a:gdLst>
                            <a:gd name="connsiteX0" fmla="*/ 19741 w 22239"/>
                            <a:gd name="connsiteY0" fmla="*/ 35398 h 35651"/>
                            <a:gd name="connsiteX1" fmla="*/ 595 w 22239"/>
                            <a:gd name="connsiteY1" fmla="*/ 33779 h 35651"/>
                            <a:gd name="connsiteX2" fmla="*/ 24 w 22239"/>
                            <a:gd name="connsiteY2" fmla="*/ 32541 h 35651"/>
                            <a:gd name="connsiteX3" fmla="*/ 214 w 22239"/>
                            <a:gd name="connsiteY3" fmla="*/ 32255 h 35651"/>
                            <a:gd name="connsiteX4" fmla="*/ 310 w 22239"/>
                            <a:gd name="connsiteY4" fmla="*/ 32160 h 35651"/>
                            <a:gd name="connsiteX5" fmla="*/ 8120 w 22239"/>
                            <a:gd name="connsiteY5" fmla="*/ 22349 h 35651"/>
                            <a:gd name="connsiteX6" fmla="*/ 14121 w 22239"/>
                            <a:gd name="connsiteY6" fmla="*/ 11776 h 35651"/>
                            <a:gd name="connsiteX7" fmla="*/ 15264 w 22239"/>
                            <a:gd name="connsiteY7" fmla="*/ 13681 h 35651"/>
                            <a:gd name="connsiteX8" fmla="*/ 9644 w 22239"/>
                            <a:gd name="connsiteY8" fmla="*/ 11586 h 35651"/>
                            <a:gd name="connsiteX9" fmla="*/ 6406 w 22239"/>
                            <a:gd name="connsiteY9" fmla="*/ 5680 h 35651"/>
                            <a:gd name="connsiteX10" fmla="*/ 10692 w 22239"/>
                            <a:gd name="connsiteY10" fmla="*/ 441 h 35651"/>
                            <a:gd name="connsiteX11" fmla="*/ 16693 w 22239"/>
                            <a:gd name="connsiteY11" fmla="*/ 346 h 35651"/>
                            <a:gd name="connsiteX12" fmla="*/ 17455 w 22239"/>
                            <a:gd name="connsiteY12" fmla="*/ 822 h 35651"/>
                            <a:gd name="connsiteX13" fmla="*/ 20979 w 22239"/>
                            <a:gd name="connsiteY13" fmla="*/ 9300 h 35651"/>
                            <a:gd name="connsiteX14" fmla="*/ 22122 w 22239"/>
                            <a:gd name="connsiteY14" fmla="*/ 18158 h 35651"/>
                            <a:gd name="connsiteX15" fmla="*/ 19741 w 22239"/>
                            <a:gd name="connsiteY15" fmla="*/ 35398 h 35651"/>
                            <a:gd name="connsiteX16" fmla="*/ 19741 w 22239"/>
                            <a:gd name="connsiteY16" fmla="*/ 35398 h 35651"/>
                            <a:gd name="connsiteX17" fmla="*/ 20407 w 22239"/>
                            <a:gd name="connsiteY17" fmla="*/ 18253 h 35651"/>
                            <a:gd name="connsiteX18" fmla="*/ 18788 w 22239"/>
                            <a:gd name="connsiteY18" fmla="*/ 9871 h 35651"/>
                            <a:gd name="connsiteX19" fmla="*/ 15454 w 22239"/>
                            <a:gd name="connsiteY19" fmla="*/ 2537 h 35651"/>
                            <a:gd name="connsiteX20" fmla="*/ 16216 w 22239"/>
                            <a:gd name="connsiteY20" fmla="*/ 3013 h 35651"/>
                            <a:gd name="connsiteX21" fmla="*/ 11549 w 22239"/>
                            <a:gd name="connsiteY21" fmla="*/ 3204 h 35651"/>
                            <a:gd name="connsiteX22" fmla="*/ 9263 w 22239"/>
                            <a:gd name="connsiteY22" fmla="*/ 5775 h 35651"/>
                            <a:gd name="connsiteX23" fmla="*/ 11359 w 22239"/>
                            <a:gd name="connsiteY23" fmla="*/ 9014 h 35651"/>
                            <a:gd name="connsiteX24" fmla="*/ 15740 w 22239"/>
                            <a:gd name="connsiteY24" fmla="*/ 10728 h 35651"/>
                            <a:gd name="connsiteX25" fmla="*/ 15835 w 22239"/>
                            <a:gd name="connsiteY25" fmla="*/ 10728 h 35651"/>
                            <a:gd name="connsiteX26" fmla="*/ 16978 w 22239"/>
                            <a:gd name="connsiteY26" fmla="*/ 12443 h 35651"/>
                            <a:gd name="connsiteX27" fmla="*/ 16883 w 22239"/>
                            <a:gd name="connsiteY27" fmla="*/ 12633 h 35651"/>
                            <a:gd name="connsiteX28" fmla="*/ 10120 w 22239"/>
                            <a:gd name="connsiteY28" fmla="*/ 23968 h 35651"/>
                            <a:gd name="connsiteX29" fmla="*/ 1643 w 22239"/>
                            <a:gd name="connsiteY29" fmla="*/ 33493 h 35651"/>
                            <a:gd name="connsiteX30" fmla="*/ 1357 w 22239"/>
                            <a:gd name="connsiteY30" fmla="*/ 31874 h 35651"/>
                            <a:gd name="connsiteX31" fmla="*/ 19741 w 22239"/>
                            <a:gd name="connsiteY31" fmla="*/ 35398 h 3565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</a:cxnLst>
                          <a:rect l="l" t="t" r="r" b="b"/>
                          <a:pathLst>
                            <a:path w="22239" h="35651">
                              <a:moveTo>
                                <a:pt x="19741" y="35398"/>
                              </a:moveTo>
                              <a:cubicBezTo>
                                <a:pt x="13454" y="35589"/>
                                <a:pt x="6977" y="36351"/>
                                <a:pt x="595" y="33779"/>
                              </a:cubicBezTo>
                              <a:cubicBezTo>
                                <a:pt x="119" y="33588"/>
                                <a:pt x="-71" y="33017"/>
                                <a:pt x="24" y="32541"/>
                              </a:cubicBezTo>
                              <a:cubicBezTo>
                                <a:pt x="24" y="32445"/>
                                <a:pt x="119" y="32350"/>
                                <a:pt x="214" y="32255"/>
                              </a:cubicBezTo>
                              <a:lnTo>
                                <a:pt x="310" y="32160"/>
                              </a:lnTo>
                              <a:cubicBezTo>
                                <a:pt x="3072" y="29016"/>
                                <a:pt x="5548" y="25683"/>
                                <a:pt x="8120" y="22349"/>
                              </a:cubicBezTo>
                              <a:cubicBezTo>
                                <a:pt x="10501" y="19015"/>
                                <a:pt x="12978" y="15491"/>
                                <a:pt x="14121" y="11776"/>
                              </a:cubicBezTo>
                              <a:lnTo>
                                <a:pt x="15264" y="13681"/>
                              </a:lnTo>
                              <a:cubicBezTo>
                                <a:pt x="13359" y="13300"/>
                                <a:pt x="11359" y="12824"/>
                                <a:pt x="9644" y="11586"/>
                              </a:cubicBezTo>
                              <a:cubicBezTo>
                                <a:pt x="7930" y="10443"/>
                                <a:pt x="6310" y="8347"/>
                                <a:pt x="6406" y="5680"/>
                              </a:cubicBezTo>
                              <a:cubicBezTo>
                                <a:pt x="6406" y="2918"/>
                                <a:pt x="8692" y="918"/>
                                <a:pt x="10692" y="441"/>
                              </a:cubicBezTo>
                              <a:cubicBezTo>
                                <a:pt x="12787" y="-225"/>
                                <a:pt x="14788" y="-35"/>
                                <a:pt x="16693" y="346"/>
                              </a:cubicBezTo>
                              <a:cubicBezTo>
                                <a:pt x="16978" y="346"/>
                                <a:pt x="17264" y="632"/>
                                <a:pt x="17455" y="822"/>
                              </a:cubicBezTo>
                              <a:cubicBezTo>
                                <a:pt x="19360" y="3489"/>
                                <a:pt x="20312" y="6347"/>
                                <a:pt x="20979" y="9300"/>
                              </a:cubicBezTo>
                              <a:cubicBezTo>
                                <a:pt x="21646" y="12252"/>
                                <a:pt x="22027" y="15205"/>
                                <a:pt x="22122" y="18158"/>
                              </a:cubicBezTo>
                              <a:cubicBezTo>
                                <a:pt x="22503" y="23873"/>
                                <a:pt x="22027" y="29969"/>
                                <a:pt x="19741" y="35398"/>
                              </a:cubicBezTo>
                              <a:close/>
                              <a:moveTo>
                                <a:pt x="19741" y="35398"/>
                              </a:moveTo>
                              <a:cubicBezTo>
                                <a:pt x="21169" y="29778"/>
                                <a:pt x="20979" y="23873"/>
                                <a:pt x="20407" y="18253"/>
                              </a:cubicBezTo>
                              <a:cubicBezTo>
                                <a:pt x="20026" y="15396"/>
                                <a:pt x="19550" y="12633"/>
                                <a:pt x="18788" y="9871"/>
                              </a:cubicBezTo>
                              <a:cubicBezTo>
                                <a:pt x="17931" y="7204"/>
                                <a:pt x="16978" y="4537"/>
                                <a:pt x="15454" y="2537"/>
                              </a:cubicBezTo>
                              <a:lnTo>
                                <a:pt x="16216" y="3013"/>
                              </a:lnTo>
                              <a:cubicBezTo>
                                <a:pt x="14597" y="2823"/>
                                <a:pt x="12978" y="2727"/>
                                <a:pt x="11549" y="3204"/>
                              </a:cubicBezTo>
                              <a:cubicBezTo>
                                <a:pt x="10216" y="3680"/>
                                <a:pt x="9263" y="4632"/>
                                <a:pt x="9263" y="5775"/>
                              </a:cubicBezTo>
                              <a:cubicBezTo>
                                <a:pt x="9263" y="6918"/>
                                <a:pt x="10120" y="8157"/>
                                <a:pt x="11359" y="9014"/>
                              </a:cubicBezTo>
                              <a:cubicBezTo>
                                <a:pt x="12597" y="9871"/>
                                <a:pt x="14121" y="10347"/>
                                <a:pt x="15740" y="10728"/>
                              </a:cubicBezTo>
                              <a:lnTo>
                                <a:pt x="15835" y="10728"/>
                              </a:lnTo>
                              <a:cubicBezTo>
                                <a:pt x="16597" y="10919"/>
                                <a:pt x="17074" y="11681"/>
                                <a:pt x="16978" y="12443"/>
                              </a:cubicBezTo>
                              <a:lnTo>
                                <a:pt x="16883" y="12633"/>
                              </a:lnTo>
                              <a:cubicBezTo>
                                <a:pt x="15264" y="17110"/>
                                <a:pt x="12692" y="20539"/>
                                <a:pt x="10120" y="23968"/>
                              </a:cubicBezTo>
                              <a:cubicBezTo>
                                <a:pt x="7549" y="27397"/>
                                <a:pt x="4596" y="30445"/>
                                <a:pt x="1643" y="33493"/>
                              </a:cubicBezTo>
                              <a:lnTo>
                                <a:pt x="1357" y="31874"/>
                              </a:lnTo>
                              <a:cubicBezTo>
                                <a:pt x="6977" y="34541"/>
                                <a:pt x="13549" y="34731"/>
                                <a:pt x="19741" y="3539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8" name="Freeform: Shape 107">
                          <a:extLst>
                            <a:ext uri="{FF2B5EF4-FFF2-40B4-BE49-F238E27FC236}">
                              <a16:creationId xmlns:a16="http://schemas.microsoft.com/office/drawing/2014/main" id="{441F1472-48D2-466C-B7C6-DBE7CEC19C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2573" y="3236814"/>
                          <a:ext cx="41894" cy="43118"/>
                        </a:xfrm>
                        <a:custGeom>
                          <a:avLst/>
                          <a:gdLst>
                            <a:gd name="connsiteX0" fmla="*/ 0 w 41894"/>
                            <a:gd name="connsiteY0" fmla="*/ 6828 h 43118"/>
                            <a:gd name="connsiteX1" fmla="*/ 9334 w 41894"/>
                            <a:gd name="connsiteY1" fmla="*/ 1780 h 43118"/>
                            <a:gd name="connsiteX2" fmla="*/ 19907 w 41894"/>
                            <a:gd name="connsiteY2" fmla="*/ 161 h 43118"/>
                            <a:gd name="connsiteX3" fmla="*/ 30670 w 41894"/>
                            <a:gd name="connsiteY3" fmla="*/ 446 h 43118"/>
                            <a:gd name="connsiteX4" fmla="*/ 41339 w 41894"/>
                            <a:gd name="connsiteY4" fmla="*/ 4161 h 43118"/>
                            <a:gd name="connsiteX5" fmla="*/ 41624 w 41894"/>
                            <a:gd name="connsiteY5" fmla="*/ 6161 h 43118"/>
                            <a:gd name="connsiteX6" fmla="*/ 41243 w 41894"/>
                            <a:gd name="connsiteY6" fmla="*/ 6542 h 43118"/>
                            <a:gd name="connsiteX7" fmla="*/ 41148 w 41894"/>
                            <a:gd name="connsiteY7" fmla="*/ 6638 h 43118"/>
                            <a:gd name="connsiteX8" fmla="*/ 31242 w 41894"/>
                            <a:gd name="connsiteY8" fmla="*/ 10257 h 43118"/>
                            <a:gd name="connsiteX9" fmla="*/ 20955 w 41894"/>
                            <a:gd name="connsiteY9" fmla="*/ 10924 h 43118"/>
                            <a:gd name="connsiteX10" fmla="*/ 22289 w 41894"/>
                            <a:gd name="connsiteY10" fmla="*/ 9590 h 43118"/>
                            <a:gd name="connsiteX11" fmla="*/ 22479 w 41894"/>
                            <a:gd name="connsiteY11" fmla="*/ 26831 h 43118"/>
                            <a:gd name="connsiteX12" fmla="*/ 21622 w 41894"/>
                            <a:gd name="connsiteY12" fmla="*/ 35594 h 43118"/>
                            <a:gd name="connsiteX13" fmla="*/ 17526 w 41894"/>
                            <a:gd name="connsiteY13" fmla="*/ 43118 h 43118"/>
                            <a:gd name="connsiteX14" fmla="*/ 20574 w 41894"/>
                            <a:gd name="connsiteY14" fmla="*/ 35403 h 43118"/>
                            <a:gd name="connsiteX15" fmla="*/ 20669 w 41894"/>
                            <a:gd name="connsiteY15" fmla="*/ 26831 h 43118"/>
                            <a:gd name="connsiteX16" fmla="*/ 19621 w 41894"/>
                            <a:gd name="connsiteY16" fmla="*/ 9400 h 43118"/>
                            <a:gd name="connsiteX17" fmla="*/ 20860 w 41894"/>
                            <a:gd name="connsiteY17" fmla="*/ 8066 h 43118"/>
                            <a:gd name="connsiteX18" fmla="*/ 20860 w 41894"/>
                            <a:gd name="connsiteY18" fmla="*/ 8066 h 43118"/>
                            <a:gd name="connsiteX19" fmla="*/ 39624 w 41894"/>
                            <a:gd name="connsiteY19" fmla="*/ 3971 h 43118"/>
                            <a:gd name="connsiteX20" fmla="*/ 39433 w 41894"/>
                            <a:gd name="connsiteY20" fmla="*/ 6447 h 43118"/>
                            <a:gd name="connsiteX21" fmla="*/ 30290 w 41894"/>
                            <a:gd name="connsiteY21" fmla="*/ 3209 h 43118"/>
                            <a:gd name="connsiteX22" fmla="*/ 20003 w 41894"/>
                            <a:gd name="connsiteY22" fmla="*/ 2447 h 43118"/>
                            <a:gd name="connsiteX23" fmla="*/ 9620 w 41894"/>
                            <a:gd name="connsiteY23" fmla="*/ 3209 h 43118"/>
                            <a:gd name="connsiteX24" fmla="*/ 0 w 41894"/>
                            <a:gd name="connsiteY24" fmla="*/ 6828 h 431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</a:cxnLst>
                          <a:rect l="l" t="t" r="r" b="b"/>
                          <a:pathLst>
                            <a:path w="41894" h="43118">
                              <a:moveTo>
                                <a:pt x="0" y="6828"/>
                              </a:moveTo>
                              <a:cubicBezTo>
                                <a:pt x="2286" y="3875"/>
                                <a:pt x="6001" y="2828"/>
                                <a:pt x="9334" y="1780"/>
                              </a:cubicBezTo>
                              <a:cubicBezTo>
                                <a:pt x="12764" y="827"/>
                                <a:pt x="16383" y="446"/>
                                <a:pt x="19907" y="161"/>
                              </a:cubicBezTo>
                              <a:cubicBezTo>
                                <a:pt x="23432" y="-125"/>
                                <a:pt x="27051" y="-30"/>
                                <a:pt x="30670" y="446"/>
                              </a:cubicBezTo>
                              <a:cubicBezTo>
                                <a:pt x="34195" y="1018"/>
                                <a:pt x="37909" y="1589"/>
                                <a:pt x="41339" y="4161"/>
                              </a:cubicBezTo>
                              <a:cubicBezTo>
                                <a:pt x="41910" y="4637"/>
                                <a:pt x="42101" y="5495"/>
                                <a:pt x="41624" y="6161"/>
                              </a:cubicBezTo>
                              <a:cubicBezTo>
                                <a:pt x="41529" y="6352"/>
                                <a:pt x="41339" y="6447"/>
                                <a:pt x="41243" y="6542"/>
                              </a:cubicBezTo>
                              <a:lnTo>
                                <a:pt x="41148" y="6638"/>
                              </a:lnTo>
                              <a:cubicBezTo>
                                <a:pt x="38100" y="8543"/>
                                <a:pt x="34671" y="9781"/>
                                <a:pt x="31242" y="10257"/>
                              </a:cubicBezTo>
                              <a:cubicBezTo>
                                <a:pt x="27813" y="10829"/>
                                <a:pt x="24384" y="10924"/>
                                <a:pt x="20955" y="10924"/>
                              </a:cubicBezTo>
                              <a:lnTo>
                                <a:pt x="22289" y="9590"/>
                              </a:lnTo>
                              <a:cubicBezTo>
                                <a:pt x="22193" y="15115"/>
                                <a:pt x="22670" y="21020"/>
                                <a:pt x="22479" y="26831"/>
                              </a:cubicBezTo>
                              <a:cubicBezTo>
                                <a:pt x="22384" y="29783"/>
                                <a:pt x="22193" y="32736"/>
                                <a:pt x="21622" y="35594"/>
                              </a:cubicBezTo>
                              <a:cubicBezTo>
                                <a:pt x="20955" y="38451"/>
                                <a:pt x="19907" y="41499"/>
                                <a:pt x="17526" y="43118"/>
                              </a:cubicBezTo>
                              <a:cubicBezTo>
                                <a:pt x="19526" y="41118"/>
                                <a:pt x="20193" y="38165"/>
                                <a:pt x="20574" y="35403"/>
                              </a:cubicBezTo>
                              <a:cubicBezTo>
                                <a:pt x="20860" y="32546"/>
                                <a:pt x="20765" y="29688"/>
                                <a:pt x="20669" y="26831"/>
                              </a:cubicBezTo>
                              <a:cubicBezTo>
                                <a:pt x="20479" y="21116"/>
                                <a:pt x="19526" y="15496"/>
                                <a:pt x="19621" y="9400"/>
                              </a:cubicBezTo>
                              <a:cubicBezTo>
                                <a:pt x="19621" y="8638"/>
                                <a:pt x="20193" y="8066"/>
                                <a:pt x="20860" y="8066"/>
                              </a:cubicBezTo>
                              <a:lnTo>
                                <a:pt x="20860" y="8066"/>
                              </a:lnTo>
                              <a:cubicBezTo>
                                <a:pt x="27527" y="7971"/>
                                <a:pt x="34100" y="7209"/>
                                <a:pt x="39624" y="3971"/>
                              </a:cubicBezTo>
                              <a:lnTo>
                                <a:pt x="39433" y="6447"/>
                              </a:lnTo>
                              <a:cubicBezTo>
                                <a:pt x="37147" y="4637"/>
                                <a:pt x="33623" y="3780"/>
                                <a:pt x="30290" y="3209"/>
                              </a:cubicBezTo>
                              <a:cubicBezTo>
                                <a:pt x="26956" y="2732"/>
                                <a:pt x="23432" y="2447"/>
                                <a:pt x="20003" y="2447"/>
                              </a:cubicBezTo>
                              <a:cubicBezTo>
                                <a:pt x="16573" y="2447"/>
                                <a:pt x="13049" y="2732"/>
                                <a:pt x="9620" y="3209"/>
                              </a:cubicBezTo>
                              <a:cubicBezTo>
                                <a:pt x="6286" y="3685"/>
                                <a:pt x="2667" y="4352"/>
                                <a:pt x="0" y="682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9" name="Freeform: Shape 108">
                          <a:extLst>
                            <a:ext uri="{FF2B5EF4-FFF2-40B4-BE49-F238E27FC236}">
                              <a16:creationId xmlns:a16="http://schemas.microsoft.com/office/drawing/2014/main" id="{29448101-8487-4739-9EE2-198ABE2F8CB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2574" y="3247072"/>
                          <a:ext cx="5437" cy="22574"/>
                        </a:xfrm>
                        <a:custGeom>
                          <a:avLst/>
                          <a:gdLst>
                            <a:gd name="connsiteX0" fmla="*/ 0 w 5437"/>
                            <a:gd name="connsiteY0" fmla="*/ 0 h 22574"/>
                            <a:gd name="connsiteX1" fmla="*/ 3715 w 5437"/>
                            <a:gd name="connsiteY1" fmla="*/ 4763 h 22574"/>
                            <a:gd name="connsiteX2" fmla="*/ 5239 w 5437"/>
                            <a:gd name="connsiteY2" fmla="*/ 10668 h 22574"/>
                            <a:gd name="connsiteX3" fmla="*/ 5334 w 5437"/>
                            <a:gd name="connsiteY3" fmla="*/ 16669 h 22574"/>
                            <a:gd name="connsiteX4" fmla="*/ 4096 w 5437"/>
                            <a:gd name="connsiteY4" fmla="*/ 22574 h 22574"/>
                            <a:gd name="connsiteX5" fmla="*/ 2191 w 5437"/>
                            <a:gd name="connsiteY5" fmla="*/ 11144 h 22574"/>
                            <a:gd name="connsiteX6" fmla="*/ 1429 w 5437"/>
                            <a:gd name="connsiteY6" fmla="*/ 5620 h 22574"/>
                            <a:gd name="connsiteX7" fmla="*/ 0 w 5437"/>
                            <a:gd name="connsiteY7" fmla="*/ 0 h 225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5437" h="22574">
                              <a:moveTo>
                                <a:pt x="0" y="0"/>
                              </a:moveTo>
                              <a:cubicBezTo>
                                <a:pt x="1810" y="952"/>
                                <a:pt x="2953" y="2857"/>
                                <a:pt x="3715" y="4763"/>
                              </a:cubicBezTo>
                              <a:cubicBezTo>
                                <a:pt x="4572" y="6667"/>
                                <a:pt x="4953" y="8668"/>
                                <a:pt x="5239" y="10668"/>
                              </a:cubicBezTo>
                              <a:cubicBezTo>
                                <a:pt x="5429" y="12668"/>
                                <a:pt x="5524" y="14668"/>
                                <a:pt x="5334" y="16669"/>
                              </a:cubicBezTo>
                              <a:cubicBezTo>
                                <a:pt x="5143" y="18669"/>
                                <a:pt x="4858" y="20669"/>
                                <a:pt x="4096" y="22574"/>
                              </a:cubicBezTo>
                              <a:cubicBezTo>
                                <a:pt x="3048" y="18669"/>
                                <a:pt x="2762" y="14859"/>
                                <a:pt x="2191" y="11144"/>
                              </a:cubicBezTo>
                              <a:cubicBezTo>
                                <a:pt x="2000" y="9239"/>
                                <a:pt x="1714" y="7429"/>
                                <a:pt x="1429" y="5620"/>
                              </a:cubicBezTo>
                              <a:cubicBezTo>
                                <a:pt x="1143" y="3619"/>
                                <a:pt x="762" y="1810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sp>
                    <p:nvSpPr>
                      <p:cNvPr id="83" name="Freeform: Shape 82">
                        <a:extLst>
                          <a:ext uri="{FF2B5EF4-FFF2-40B4-BE49-F238E27FC236}">
                            <a16:creationId xmlns:a16="http://schemas.microsoft.com/office/drawing/2014/main" id="{BDC55F27-5C8F-4E11-93F4-D024C32058E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20395" y="3291892"/>
                        <a:ext cx="28766" cy="27778"/>
                      </a:xfrm>
                      <a:custGeom>
                        <a:avLst/>
                        <a:gdLst>
                          <a:gd name="connsiteX0" fmla="*/ 15610 w 28766"/>
                          <a:gd name="connsiteY0" fmla="*/ 24808 h 27778"/>
                          <a:gd name="connsiteX1" fmla="*/ 18467 w 28766"/>
                          <a:gd name="connsiteY1" fmla="*/ 26903 h 27778"/>
                          <a:gd name="connsiteX2" fmla="*/ 21229 w 28766"/>
                          <a:gd name="connsiteY2" fmla="*/ 25284 h 27778"/>
                          <a:gd name="connsiteX3" fmla="*/ 23992 w 28766"/>
                          <a:gd name="connsiteY3" fmla="*/ 18426 h 27778"/>
                          <a:gd name="connsiteX4" fmla="*/ 25611 w 28766"/>
                          <a:gd name="connsiteY4" fmla="*/ 11092 h 27778"/>
                          <a:gd name="connsiteX5" fmla="*/ 26373 w 28766"/>
                          <a:gd name="connsiteY5" fmla="*/ 3757 h 27778"/>
                          <a:gd name="connsiteX6" fmla="*/ 27516 w 28766"/>
                          <a:gd name="connsiteY6" fmla="*/ 4996 h 27778"/>
                          <a:gd name="connsiteX7" fmla="*/ 1608 w 28766"/>
                          <a:gd name="connsiteY7" fmla="*/ 2995 h 27778"/>
                          <a:gd name="connsiteX8" fmla="*/ 2941 w 28766"/>
                          <a:gd name="connsiteY8" fmla="*/ 995 h 27778"/>
                          <a:gd name="connsiteX9" fmla="*/ 4846 w 28766"/>
                          <a:gd name="connsiteY9" fmla="*/ 14330 h 27778"/>
                          <a:gd name="connsiteX10" fmla="*/ 5704 w 28766"/>
                          <a:gd name="connsiteY10" fmla="*/ 20807 h 27778"/>
                          <a:gd name="connsiteX11" fmla="*/ 7323 w 28766"/>
                          <a:gd name="connsiteY11" fmla="*/ 25284 h 27778"/>
                          <a:gd name="connsiteX12" fmla="*/ 9704 w 28766"/>
                          <a:gd name="connsiteY12" fmla="*/ 21569 h 27778"/>
                          <a:gd name="connsiteX13" fmla="*/ 10276 w 28766"/>
                          <a:gd name="connsiteY13" fmla="*/ 15187 h 27778"/>
                          <a:gd name="connsiteX14" fmla="*/ 10180 w 28766"/>
                          <a:gd name="connsiteY14" fmla="*/ 2043 h 27778"/>
                          <a:gd name="connsiteX15" fmla="*/ 11704 w 28766"/>
                          <a:gd name="connsiteY15" fmla="*/ 15187 h 27778"/>
                          <a:gd name="connsiteX16" fmla="*/ 11514 w 28766"/>
                          <a:gd name="connsiteY16" fmla="*/ 21950 h 27778"/>
                          <a:gd name="connsiteX17" fmla="*/ 10561 w 28766"/>
                          <a:gd name="connsiteY17" fmla="*/ 25474 h 27778"/>
                          <a:gd name="connsiteX18" fmla="*/ 9228 w 28766"/>
                          <a:gd name="connsiteY18" fmla="*/ 27189 h 27778"/>
                          <a:gd name="connsiteX19" fmla="*/ 7037 w 28766"/>
                          <a:gd name="connsiteY19" fmla="*/ 27760 h 27778"/>
                          <a:gd name="connsiteX20" fmla="*/ 3894 w 28766"/>
                          <a:gd name="connsiteY20" fmla="*/ 24808 h 27778"/>
                          <a:gd name="connsiteX21" fmla="*/ 3132 w 28766"/>
                          <a:gd name="connsiteY21" fmla="*/ 21379 h 27778"/>
                          <a:gd name="connsiteX22" fmla="*/ 2084 w 28766"/>
                          <a:gd name="connsiteY22" fmla="*/ 14806 h 27778"/>
                          <a:gd name="connsiteX23" fmla="*/ 84 w 28766"/>
                          <a:gd name="connsiteY23" fmla="*/ 2138 h 27778"/>
                          <a:gd name="connsiteX24" fmla="*/ 1036 w 28766"/>
                          <a:gd name="connsiteY24" fmla="*/ 138 h 27778"/>
                          <a:gd name="connsiteX25" fmla="*/ 1417 w 28766"/>
                          <a:gd name="connsiteY25" fmla="*/ 43 h 27778"/>
                          <a:gd name="connsiteX26" fmla="*/ 27611 w 28766"/>
                          <a:gd name="connsiteY26" fmla="*/ 2614 h 27778"/>
                          <a:gd name="connsiteX27" fmla="*/ 27706 w 28766"/>
                          <a:gd name="connsiteY27" fmla="*/ 2614 h 27778"/>
                          <a:gd name="connsiteX28" fmla="*/ 28754 w 28766"/>
                          <a:gd name="connsiteY28" fmla="*/ 3853 h 27778"/>
                          <a:gd name="connsiteX29" fmla="*/ 27516 w 28766"/>
                          <a:gd name="connsiteY29" fmla="*/ 11663 h 27778"/>
                          <a:gd name="connsiteX30" fmla="*/ 25420 w 28766"/>
                          <a:gd name="connsiteY30" fmla="*/ 19093 h 27778"/>
                          <a:gd name="connsiteX31" fmla="*/ 21896 w 28766"/>
                          <a:gd name="connsiteY31" fmla="*/ 25951 h 27778"/>
                          <a:gd name="connsiteX32" fmla="*/ 18372 w 28766"/>
                          <a:gd name="connsiteY32" fmla="*/ 27475 h 27778"/>
                          <a:gd name="connsiteX33" fmla="*/ 15610 w 28766"/>
                          <a:gd name="connsiteY33" fmla="*/ 24808 h 2777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</a:cxnLst>
                        <a:rect l="l" t="t" r="r" b="b"/>
                        <a:pathLst>
                          <a:path w="28766" h="27778">
                            <a:moveTo>
                              <a:pt x="15610" y="24808"/>
                            </a:moveTo>
                            <a:cubicBezTo>
                              <a:pt x="16467" y="25760"/>
                              <a:pt x="17324" y="26713"/>
                              <a:pt x="18467" y="26903"/>
                            </a:cubicBezTo>
                            <a:cubicBezTo>
                              <a:pt x="19610" y="27189"/>
                              <a:pt x="20467" y="26141"/>
                              <a:pt x="21229" y="25284"/>
                            </a:cubicBezTo>
                            <a:cubicBezTo>
                              <a:pt x="22563" y="23284"/>
                              <a:pt x="23325" y="20807"/>
                              <a:pt x="23992" y="18426"/>
                            </a:cubicBezTo>
                            <a:cubicBezTo>
                              <a:pt x="24658" y="16045"/>
                              <a:pt x="25230" y="13568"/>
                              <a:pt x="25611" y="11092"/>
                            </a:cubicBezTo>
                            <a:cubicBezTo>
                              <a:pt x="25992" y="8615"/>
                              <a:pt x="26373" y="6043"/>
                              <a:pt x="26373" y="3757"/>
                            </a:cubicBezTo>
                            <a:lnTo>
                              <a:pt x="27516" y="4996"/>
                            </a:lnTo>
                            <a:cubicBezTo>
                              <a:pt x="18658" y="4519"/>
                              <a:pt x="10085" y="2519"/>
                              <a:pt x="1608" y="2995"/>
                            </a:cubicBezTo>
                            <a:lnTo>
                              <a:pt x="2941" y="995"/>
                            </a:lnTo>
                            <a:cubicBezTo>
                              <a:pt x="4275" y="5472"/>
                              <a:pt x="4370" y="10044"/>
                              <a:pt x="4846" y="14330"/>
                            </a:cubicBezTo>
                            <a:cubicBezTo>
                              <a:pt x="5037" y="16616"/>
                              <a:pt x="5418" y="18426"/>
                              <a:pt x="5704" y="20807"/>
                            </a:cubicBezTo>
                            <a:cubicBezTo>
                              <a:pt x="5894" y="22903"/>
                              <a:pt x="6370" y="25189"/>
                              <a:pt x="7323" y="25284"/>
                            </a:cubicBezTo>
                            <a:cubicBezTo>
                              <a:pt x="8466" y="25665"/>
                              <a:pt x="9323" y="23569"/>
                              <a:pt x="9704" y="21569"/>
                            </a:cubicBezTo>
                            <a:cubicBezTo>
                              <a:pt x="10085" y="19474"/>
                              <a:pt x="10180" y="17378"/>
                              <a:pt x="10276" y="15187"/>
                            </a:cubicBezTo>
                            <a:cubicBezTo>
                              <a:pt x="10466" y="10806"/>
                              <a:pt x="10085" y="6424"/>
                              <a:pt x="10180" y="2043"/>
                            </a:cubicBezTo>
                            <a:cubicBezTo>
                              <a:pt x="10752" y="6424"/>
                              <a:pt x="11419" y="10806"/>
                              <a:pt x="11704" y="15187"/>
                            </a:cubicBezTo>
                            <a:cubicBezTo>
                              <a:pt x="11800" y="17378"/>
                              <a:pt x="11800" y="19664"/>
                              <a:pt x="11514" y="21950"/>
                            </a:cubicBezTo>
                            <a:cubicBezTo>
                              <a:pt x="11323" y="23093"/>
                              <a:pt x="11133" y="24236"/>
                              <a:pt x="10561" y="25474"/>
                            </a:cubicBezTo>
                            <a:cubicBezTo>
                              <a:pt x="10371" y="26046"/>
                              <a:pt x="9799" y="26617"/>
                              <a:pt x="9228" y="27189"/>
                            </a:cubicBezTo>
                            <a:cubicBezTo>
                              <a:pt x="8561" y="27570"/>
                              <a:pt x="7704" y="27856"/>
                              <a:pt x="7037" y="27760"/>
                            </a:cubicBezTo>
                            <a:cubicBezTo>
                              <a:pt x="5323" y="27570"/>
                              <a:pt x="4275" y="25951"/>
                              <a:pt x="3894" y="24808"/>
                            </a:cubicBezTo>
                            <a:cubicBezTo>
                              <a:pt x="3418" y="23569"/>
                              <a:pt x="3322" y="22426"/>
                              <a:pt x="3132" y="21379"/>
                            </a:cubicBezTo>
                            <a:cubicBezTo>
                              <a:pt x="2846" y="19474"/>
                              <a:pt x="2275" y="16997"/>
                              <a:pt x="2084" y="14806"/>
                            </a:cubicBezTo>
                            <a:cubicBezTo>
                              <a:pt x="1608" y="10425"/>
                              <a:pt x="1322" y="6043"/>
                              <a:pt x="84" y="2138"/>
                            </a:cubicBezTo>
                            <a:cubicBezTo>
                              <a:pt x="-202" y="1376"/>
                              <a:pt x="274" y="424"/>
                              <a:pt x="1036" y="138"/>
                            </a:cubicBezTo>
                            <a:cubicBezTo>
                              <a:pt x="1132" y="138"/>
                              <a:pt x="1322" y="43"/>
                              <a:pt x="1417" y="43"/>
                            </a:cubicBezTo>
                            <a:cubicBezTo>
                              <a:pt x="10466" y="-338"/>
                              <a:pt x="19039" y="1948"/>
                              <a:pt x="27611" y="2614"/>
                            </a:cubicBezTo>
                            <a:lnTo>
                              <a:pt x="27706" y="2614"/>
                            </a:lnTo>
                            <a:cubicBezTo>
                              <a:pt x="28373" y="2614"/>
                              <a:pt x="28849" y="3186"/>
                              <a:pt x="28754" y="3853"/>
                            </a:cubicBezTo>
                            <a:cubicBezTo>
                              <a:pt x="28564" y="6710"/>
                              <a:pt x="28087" y="9091"/>
                              <a:pt x="27516" y="11663"/>
                            </a:cubicBezTo>
                            <a:cubicBezTo>
                              <a:pt x="26944" y="14140"/>
                              <a:pt x="26278" y="16616"/>
                              <a:pt x="25420" y="19093"/>
                            </a:cubicBezTo>
                            <a:cubicBezTo>
                              <a:pt x="24563" y="21474"/>
                              <a:pt x="23515" y="23950"/>
                              <a:pt x="21896" y="25951"/>
                            </a:cubicBezTo>
                            <a:cubicBezTo>
                              <a:pt x="21039" y="26808"/>
                              <a:pt x="19801" y="27951"/>
                              <a:pt x="18372" y="27475"/>
                            </a:cubicBezTo>
                            <a:cubicBezTo>
                              <a:pt x="17038" y="26998"/>
                              <a:pt x="16276" y="25855"/>
                              <a:pt x="15610" y="24808"/>
                            </a:cubicBezTo>
                            <a:close/>
                          </a:path>
                        </a:pathLst>
                      </a:custGeom>
                      <a:solidFill>
                        <a:srgbClr val="84513A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grpSp>
                    <p:nvGrpSpPr>
                      <p:cNvPr id="84" name="Graphic 3">
                        <a:extLst>
                          <a:ext uri="{FF2B5EF4-FFF2-40B4-BE49-F238E27FC236}">
                            <a16:creationId xmlns:a16="http://schemas.microsoft.com/office/drawing/2014/main" id="{2F9DB1AE-CFEE-4ED3-A460-1F39354F8D5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05525" y="3331385"/>
                        <a:ext cx="62234" cy="37620"/>
                        <a:chOff x="6105525" y="3331385"/>
                        <a:chExt cx="62234" cy="3762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103" name="Freeform: Shape 102">
                          <a:extLst>
                            <a:ext uri="{FF2B5EF4-FFF2-40B4-BE49-F238E27FC236}">
                              <a16:creationId xmlns:a16="http://schemas.microsoft.com/office/drawing/2014/main" id="{A60E43FF-BA16-4097-8151-9261EFC82C8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5525" y="3333082"/>
                          <a:ext cx="24098" cy="35923"/>
                        </a:xfrm>
                        <a:custGeom>
                          <a:avLst/>
                          <a:gdLst>
                            <a:gd name="connsiteX0" fmla="*/ 24098 w 24098"/>
                            <a:gd name="connsiteY0" fmla="*/ 33147 h 35923"/>
                            <a:gd name="connsiteX1" fmla="*/ 11811 w 24098"/>
                            <a:gd name="connsiteY1" fmla="*/ 35909 h 35923"/>
                            <a:gd name="connsiteX2" fmla="*/ 10668 w 24098"/>
                            <a:gd name="connsiteY2" fmla="*/ 34957 h 35923"/>
                            <a:gd name="connsiteX3" fmla="*/ 10668 w 24098"/>
                            <a:gd name="connsiteY3" fmla="*/ 34671 h 35923"/>
                            <a:gd name="connsiteX4" fmla="*/ 10668 w 24098"/>
                            <a:gd name="connsiteY4" fmla="*/ 34576 h 35923"/>
                            <a:gd name="connsiteX5" fmla="*/ 9620 w 24098"/>
                            <a:gd name="connsiteY5" fmla="*/ 3239 h 35923"/>
                            <a:gd name="connsiteX6" fmla="*/ 10573 w 24098"/>
                            <a:gd name="connsiteY6" fmla="*/ 4191 h 35923"/>
                            <a:gd name="connsiteX7" fmla="*/ 1524 w 24098"/>
                            <a:gd name="connsiteY7" fmla="*/ 667 h 35923"/>
                            <a:gd name="connsiteX8" fmla="*/ 1905 w 24098"/>
                            <a:gd name="connsiteY8" fmla="*/ 667 h 35923"/>
                            <a:gd name="connsiteX9" fmla="*/ 0 w 24098"/>
                            <a:gd name="connsiteY9" fmla="*/ 2953 h 35923"/>
                            <a:gd name="connsiteX10" fmla="*/ 1524 w 24098"/>
                            <a:gd name="connsiteY10" fmla="*/ 95 h 35923"/>
                            <a:gd name="connsiteX11" fmla="*/ 1810 w 24098"/>
                            <a:gd name="connsiteY11" fmla="*/ 0 h 35923"/>
                            <a:gd name="connsiteX12" fmla="*/ 1905 w 24098"/>
                            <a:gd name="connsiteY12" fmla="*/ 0 h 35923"/>
                            <a:gd name="connsiteX13" fmla="*/ 10763 w 24098"/>
                            <a:gd name="connsiteY13" fmla="*/ 1905 h 35923"/>
                            <a:gd name="connsiteX14" fmla="*/ 11716 w 24098"/>
                            <a:gd name="connsiteY14" fmla="*/ 2762 h 35923"/>
                            <a:gd name="connsiteX15" fmla="*/ 11716 w 24098"/>
                            <a:gd name="connsiteY15" fmla="*/ 2857 h 35923"/>
                            <a:gd name="connsiteX16" fmla="*/ 14097 w 24098"/>
                            <a:gd name="connsiteY16" fmla="*/ 18764 h 35923"/>
                            <a:gd name="connsiteX17" fmla="*/ 12764 w 24098"/>
                            <a:gd name="connsiteY17" fmla="*/ 35052 h 35923"/>
                            <a:gd name="connsiteX18" fmla="*/ 11620 w 24098"/>
                            <a:gd name="connsiteY18" fmla="*/ 33623 h 35923"/>
                            <a:gd name="connsiteX19" fmla="*/ 24098 w 24098"/>
                            <a:gd name="connsiteY19" fmla="*/ 33147 h 359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24098" h="35923">
                              <a:moveTo>
                                <a:pt x="24098" y="33147"/>
                              </a:moveTo>
                              <a:cubicBezTo>
                                <a:pt x="19907" y="33623"/>
                                <a:pt x="16193" y="35242"/>
                                <a:pt x="11811" y="35909"/>
                              </a:cubicBezTo>
                              <a:cubicBezTo>
                                <a:pt x="11240" y="36004"/>
                                <a:pt x="10763" y="35623"/>
                                <a:pt x="10668" y="34957"/>
                              </a:cubicBezTo>
                              <a:cubicBezTo>
                                <a:pt x="10668" y="34861"/>
                                <a:pt x="10668" y="34766"/>
                                <a:pt x="10668" y="34671"/>
                              </a:cubicBezTo>
                              <a:lnTo>
                                <a:pt x="10668" y="34576"/>
                              </a:lnTo>
                              <a:cubicBezTo>
                                <a:pt x="12382" y="24384"/>
                                <a:pt x="10382" y="13906"/>
                                <a:pt x="9620" y="3239"/>
                              </a:cubicBezTo>
                              <a:lnTo>
                                <a:pt x="10573" y="4191"/>
                              </a:lnTo>
                              <a:cubicBezTo>
                                <a:pt x="7430" y="3620"/>
                                <a:pt x="4191" y="2667"/>
                                <a:pt x="1524" y="667"/>
                              </a:cubicBezTo>
                              <a:lnTo>
                                <a:pt x="1905" y="667"/>
                              </a:lnTo>
                              <a:cubicBezTo>
                                <a:pt x="1143" y="1238"/>
                                <a:pt x="381" y="2000"/>
                                <a:pt x="0" y="2953"/>
                              </a:cubicBezTo>
                              <a:cubicBezTo>
                                <a:pt x="191" y="1905"/>
                                <a:pt x="667" y="857"/>
                                <a:pt x="1524" y="95"/>
                              </a:cubicBezTo>
                              <a:cubicBezTo>
                                <a:pt x="1619" y="0"/>
                                <a:pt x="1715" y="0"/>
                                <a:pt x="1810" y="0"/>
                              </a:cubicBezTo>
                              <a:lnTo>
                                <a:pt x="1905" y="0"/>
                              </a:lnTo>
                              <a:cubicBezTo>
                                <a:pt x="4763" y="1238"/>
                                <a:pt x="7810" y="1715"/>
                                <a:pt x="10763" y="1905"/>
                              </a:cubicBezTo>
                              <a:cubicBezTo>
                                <a:pt x="11240" y="1905"/>
                                <a:pt x="11620" y="2286"/>
                                <a:pt x="11716" y="2762"/>
                              </a:cubicBezTo>
                              <a:lnTo>
                                <a:pt x="11716" y="2857"/>
                              </a:lnTo>
                              <a:cubicBezTo>
                                <a:pt x="12764" y="8096"/>
                                <a:pt x="13621" y="13335"/>
                                <a:pt x="14097" y="18764"/>
                              </a:cubicBezTo>
                              <a:cubicBezTo>
                                <a:pt x="14383" y="24098"/>
                                <a:pt x="14383" y="29718"/>
                                <a:pt x="12764" y="35052"/>
                              </a:cubicBezTo>
                              <a:lnTo>
                                <a:pt x="11620" y="33623"/>
                              </a:lnTo>
                              <a:cubicBezTo>
                                <a:pt x="15716" y="33528"/>
                                <a:pt x="19907" y="32480"/>
                                <a:pt x="24098" y="3314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4" name="Freeform: Shape 103">
                          <a:extLst>
                            <a:ext uri="{FF2B5EF4-FFF2-40B4-BE49-F238E27FC236}">
                              <a16:creationId xmlns:a16="http://schemas.microsoft.com/office/drawing/2014/main" id="{E61A5D63-354D-495D-B9D8-71E4E84045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54337" y="3342893"/>
                          <a:ext cx="12623" cy="22823"/>
                        </a:xfrm>
                        <a:custGeom>
                          <a:avLst/>
                          <a:gdLst>
                            <a:gd name="connsiteX0" fmla="*/ 12624 w 12623"/>
                            <a:gd name="connsiteY0" fmla="*/ 22479 h 22823"/>
                            <a:gd name="connsiteX1" fmla="*/ 4908 w 12623"/>
                            <a:gd name="connsiteY1" fmla="*/ 22289 h 22823"/>
                            <a:gd name="connsiteX2" fmla="*/ 146 w 12623"/>
                            <a:gd name="connsiteY2" fmla="*/ 15240 h 22823"/>
                            <a:gd name="connsiteX3" fmla="*/ 146 w 12623"/>
                            <a:gd name="connsiteY3" fmla="*/ 0 h 22823"/>
                            <a:gd name="connsiteX4" fmla="*/ 2718 w 12623"/>
                            <a:gd name="connsiteY4" fmla="*/ 7430 h 22823"/>
                            <a:gd name="connsiteX5" fmla="*/ 3194 w 12623"/>
                            <a:gd name="connsiteY5" fmla="*/ 14764 h 22823"/>
                            <a:gd name="connsiteX6" fmla="*/ 5956 w 12623"/>
                            <a:gd name="connsiteY6" fmla="*/ 20098 h 22823"/>
                            <a:gd name="connsiteX7" fmla="*/ 12624 w 12623"/>
                            <a:gd name="connsiteY7" fmla="*/ 22479 h 228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623" h="22823">
                              <a:moveTo>
                                <a:pt x="12624" y="22479"/>
                              </a:moveTo>
                              <a:cubicBezTo>
                                <a:pt x="10147" y="22670"/>
                                <a:pt x="7766" y="23241"/>
                                <a:pt x="4908" y="22289"/>
                              </a:cubicBezTo>
                              <a:cubicBezTo>
                                <a:pt x="2051" y="21050"/>
                                <a:pt x="622" y="18098"/>
                                <a:pt x="146" y="15240"/>
                              </a:cubicBezTo>
                              <a:cubicBezTo>
                                <a:pt x="-521" y="9620"/>
                                <a:pt x="1384" y="5048"/>
                                <a:pt x="146" y="0"/>
                              </a:cubicBezTo>
                              <a:cubicBezTo>
                                <a:pt x="1956" y="1905"/>
                                <a:pt x="2527" y="4858"/>
                                <a:pt x="2718" y="7430"/>
                              </a:cubicBezTo>
                              <a:cubicBezTo>
                                <a:pt x="3003" y="10001"/>
                                <a:pt x="2813" y="12573"/>
                                <a:pt x="3194" y="14764"/>
                              </a:cubicBezTo>
                              <a:cubicBezTo>
                                <a:pt x="3480" y="16859"/>
                                <a:pt x="4432" y="18955"/>
                                <a:pt x="5956" y="20098"/>
                              </a:cubicBezTo>
                              <a:cubicBezTo>
                                <a:pt x="7671" y="21241"/>
                                <a:pt x="10338" y="21527"/>
                                <a:pt x="12624" y="2247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5" name="Freeform: Shape 104">
                          <a:extLst>
                            <a:ext uri="{FF2B5EF4-FFF2-40B4-BE49-F238E27FC236}">
                              <a16:creationId xmlns:a16="http://schemas.microsoft.com/office/drawing/2014/main" id="{15FC3BA9-E961-4F1F-BDE0-3D57EF5EA0C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764" y="3333822"/>
                          <a:ext cx="52995" cy="22050"/>
                        </a:xfrm>
                        <a:custGeom>
                          <a:avLst/>
                          <a:gdLst>
                            <a:gd name="connsiteX0" fmla="*/ 0 w 52995"/>
                            <a:gd name="connsiteY0" fmla="*/ 3070 h 22050"/>
                            <a:gd name="connsiteX1" fmla="*/ 9906 w 52995"/>
                            <a:gd name="connsiteY1" fmla="*/ 22 h 22050"/>
                            <a:gd name="connsiteX2" fmla="*/ 10382 w 52995"/>
                            <a:gd name="connsiteY2" fmla="*/ 403 h 22050"/>
                            <a:gd name="connsiteX3" fmla="*/ 10382 w 52995"/>
                            <a:gd name="connsiteY3" fmla="*/ 498 h 22050"/>
                            <a:gd name="connsiteX4" fmla="*/ 12573 w 52995"/>
                            <a:gd name="connsiteY4" fmla="*/ 8214 h 22050"/>
                            <a:gd name="connsiteX5" fmla="*/ 11716 w 52995"/>
                            <a:gd name="connsiteY5" fmla="*/ 7261 h 22050"/>
                            <a:gd name="connsiteX6" fmla="*/ 34957 w 52995"/>
                            <a:gd name="connsiteY6" fmla="*/ 5642 h 22050"/>
                            <a:gd name="connsiteX7" fmla="*/ 46958 w 52995"/>
                            <a:gd name="connsiteY7" fmla="*/ 7166 h 22050"/>
                            <a:gd name="connsiteX8" fmla="*/ 52388 w 52995"/>
                            <a:gd name="connsiteY8" fmla="*/ 11452 h 22050"/>
                            <a:gd name="connsiteX9" fmla="*/ 52864 w 52995"/>
                            <a:gd name="connsiteY9" fmla="*/ 15262 h 22050"/>
                            <a:gd name="connsiteX10" fmla="*/ 51054 w 52995"/>
                            <a:gd name="connsiteY10" fmla="*/ 18786 h 22050"/>
                            <a:gd name="connsiteX11" fmla="*/ 39053 w 52995"/>
                            <a:gd name="connsiteY11" fmla="*/ 21930 h 22050"/>
                            <a:gd name="connsiteX12" fmla="*/ 27242 w 52995"/>
                            <a:gd name="connsiteY12" fmla="*/ 21739 h 22050"/>
                            <a:gd name="connsiteX13" fmla="*/ 15621 w 52995"/>
                            <a:gd name="connsiteY13" fmla="*/ 20977 h 22050"/>
                            <a:gd name="connsiteX14" fmla="*/ 4001 w 52995"/>
                            <a:gd name="connsiteY14" fmla="*/ 21168 h 22050"/>
                            <a:gd name="connsiteX15" fmla="*/ 15621 w 52995"/>
                            <a:gd name="connsiteY15" fmla="*/ 19644 h 22050"/>
                            <a:gd name="connsiteX16" fmla="*/ 27337 w 52995"/>
                            <a:gd name="connsiteY16" fmla="*/ 19548 h 22050"/>
                            <a:gd name="connsiteX17" fmla="*/ 38862 w 52995"/>
                            <a:gd name="connsiteY17" fmla="*/ 19167 h 22050"/>
                            <a:gd name="connsiteX18" fmla="*/ 49149 w 52995"/>
                            <a:gd name="connsiteY18" fmla="*/ 16500 h 22050"/>
                            <a:gd name="connsiteX19" fmla="*/ 49911 w 52995"/>
                            <a:gd name="connsiteY19" fmla="*/ 14786 h 22050"/>
                            <a:gd name="connsiteX20" fmla="*/ 49625 w 52995"/>
                            <a:gd name="connsiteY20" fmla="*/ 12690 h 22050"/>
                            <a:gd name="connsiteX21" fmla="*/ 45911 w 52995"/>
                            <a:gd name="connsiteY21" fmla="*/ 9928 h 22050"/>
                            <a:gd name="connsiteX22" fmla="*/ 34862 w 52995"/>
                            <a:gd name="connsiteY22" fmla="*/ 8309 h 22050"/>
                            <a:gd name="connsiteX23" fmla="*/ 11525 w 52995"/>
                            <a:gd name="connsiteY23" fmla="*/ 8880 h 22050"/>
                            <a:gd name="connsiteX24" fmla="*/ 10668 w 52995"/>
                            <a:gd name="connsiteY24" fmla="*/ 8023 h 22050"/>
                            <a:gd name="connsiteX25" fmla="*/ 10668 w 52995"/>
                            <a:gd name="connsiteY25" fmla="*/ 7928 h 22050"/>
                            <a:gd name="connsiteX26" fmla="*/ 9049 w 52995"/>
                            <a:gd name="connsiteY26" fmla="*/ 689 h 22050"/>
                            <a:gd name="connsiteX27" fmla="*/ 9525 w 52995"/>
                            <a:gd name="connsiteY27" fmla="*/ 1070 h 22050"/>
                            <a:gd name="connsiteX28" fmla="*/ 0 w 52995"/>
                            <a:gd name="connsiteY28" fmla="*/ 3070 h 220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52995" h="22050">
                              <a:moveTo>
                                <a:pt x="0" y="3070"/>
                              </a:moveTo>
                              <a:cubicBezTo>
                                <a:pt x="2762" y="879"/>
                                <a:pt x="6286" y="-168"/>
                                <a:pt x="9906" y="22"/>
                              </a:cubicBezTo>
                              <a:cubicBezTo>
                                <a:pt x="10097" y="22"/>
                                <a:pt x="10287" y="213"/>
                                <a:pt x="10382" y="403"/>
                              </a:cubicBezTo>
                              <a:lnTo>
                                <a:pt x="10382" y="498"/>
                              </a:lnTo>
                              <a:cubicBezTo>
                                <a:pt x="11335" y="2784"/>
                                <a:pt x="12668" y="5261"/>
                                <a:pt x="12573" y="8214"/>
                              </a:cubicBezTo>
                              <a:lnTo>
                                <a:pt x="11716" y="7261"/>
                              </a:lnTo>
                              <a:cubicBezTo>
                                <a:pt x="19241" y="6785"/>
                                <a:pt x="27146" y="5451"/>
                                <a:pt x="34957" y="5642"/>
                              </a:cubicBezTo>
                              <a:cubicBezTo>
                                <a:pt x="38862" y="5737"/>
                                <a:pt x="42863" y="5832"/>
                                <a:pt x="46958" y="7166"/>
                              </a:cubicBezTo>
                              <a:cubicBezTo>
                                <a:pt x="48863" y="7833"/>
                                <a:pt x="51149" y="8976"/>
                                <a:pt x="52388" y="11452"/>
                              </a:cubicBezTo>
                              <a:cubicBezTo>
                                <a:pt x="52959" y="12690"/>
                                <a:pt x="53150" y="14119"/>
                                <a:pt x="52864" y="15262"/>
                              </a:cubicBezTo>
                              <a:cubicBezTo>
                                <a:pt x="52769" y="16500"/>
                                <a:pt x="52007" y="18120"/>
                                <a:pt x="51054" y="18786"/>
                              </a:cubicBezTo>
                              <a:cubicBezTo>
                                <a:pt x="47054" y="21739"/>
                                <a:pt x="42958" y="21549"/>
                                <a:pt x="39053" y="21930"/>
                              </a:cubicBezTo>
                              <a:cubicBezTo>
                                <a:pt x="35052" y="22215"/>
                                <a:pt x="31147" y="21930"/>
                                <a:pt x="27242" y="21739"/>
                              </a:cubicBezTo>
                              <a:lnTo>
                                <a:pt x="15621" y="20977"/>
                              </a:lnTo>
                              <a:cubicBezTo>
                                <a:pt x="11716" y="20787"/>
                                <a:pt x="7811" y="20310"/>
                                <a:pt x="4001" y="21168"/>
                              </a:cubicBezTo>
                              <a:cubicBezTo>
                                <a:pt x="7715" y="19739"/>
                                <a:pt x="11716" y="19929"/>
                                <a:pt x="15621" y="19644"/>
                              </a:cubicBezTo>
                              <a:cubicBezTo>
                                <a:pt x="19526" y="19453"/>
                                <a:pt x="23432" y="19644"/>
                                <a:pt x="27337" y="19548"/>
                              </a:cubicBezTo>
                              <a:cubicBezTo>
                                <a:pt x="31242" y="19548"/>
                                <a:pt x="35052" y="19358"/>
                                <a:pt x="38862" y="19167"/>
                              </a:cubicBezTo>
                              <a:cubicBezTo>
                                <a:pt x="42577" y="18882"/>
                                <a:pt x="46768" y="18405"/>
                                <a:pt x="49149" y="16500"/>
                              </a:cubicBezTo>
                              <a:cubicBezTo>
                                <a:pt x="49721" y="15929"/>
                                <a:pt x="49911" y="15643"/>
                                <a:pt x="49911" y="14786"/>
                              </a:cubicBezTo>
                              <a:cubicBezTo>
                                <a:pt x="50006" y="14024"/>
                                <a:pt x="49911" y="13262"/>
                                <a:pt x="49625" y="12690"/>
                              </a:cubicBezTo>
                              <a:cubicBezTo>
                                <a:pt x="49054" y="11452"/>
                                <a:pt x="47530" y="10595"/>
                                <a:pt x="45911" y="9928"/>
                              </a:cubicBezTo>
                              <a:cubicBezTo>
                                <a:pt x="42577" y="8690"/>
                                <a:pt x="38672" y="8404"/>
                                <a:pt x="34862" y="8309"/>
                              </a:cubicBezTo>
                              <a:cubicBezTo>
                                <a:pt x="27146" y="8118"/>
                                <a:pt x="19526" y="8976"/>
                                <a:pt x="11525" y="8880"/>
                              </a:cubicBezTo>
                              <a:cubicBezTo>
                                <a:pt x="11049" y="8880"/>
                                <a:pt x="10668" y="8499"/>
                                <a:pt x="10668" y="8023"/>
                              </a:cubicBezTo>
                              <a:lnTo>
                                <a:pt x="10668" y="7928"/>
                              </a:lnTo>
                              <a:cubicBezTo>
                                <a:pt x="10859" y="5642"/>
                                <a:pt x="9811" y="3261"/>
                                <a:pt x="9049" y="689"/>
                              </a:cubicBezTo>
                              <a:lnTo>
                                <a:pt x="9525" y="1070"/>
                              </a:lnTo>
                              <a:cubicBezTo>
                                <a:pt x="6477" y="689"/>
                                <a:pt x="2953" y="1356"/>
                                <a:pt x="0" y="307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6" name="Freeform: Shape 105">
                          <a:extLst>
                            <a:ext uri="{FF2B5EF4-FFF2-40B4-BE49-F238E27FC236}">
                              <a16:creationId xmlns:a16="http://schemas.microsoft.com/office/drawing/2014/main" id="{65A663BA-698E-4D23-9CF0-B35FD13F958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1243" y="3331385"/>
                          <a:ext cx="14954" cy="8078"/>
                        </a:xfrm>
                        <a:custGeom>
                          <a:avLst/>
                          <a:gdLst>
                            <a:gd name="connsiteX0" fmla="*/ 0 w 14954"/>
                            <a:gd name="connsiteY0" fmla="*/ 268 h 8078"/>
                            <a:gd name="connsiteX1" fmla="*/ 4477 w 14954"/>
                            <a:gd name="connsiteY1" fmla="*/ 459 h 8078"/>
                            <a:gd name="connsiteX2" fmla="*/ 8572 w 14954"/>
                            <a:gd name="connsiteY2" fmla="*/ 1983 h 8078"/>
                            <a:gd name="connsiteX3" fmla="*/ 12192 w 14954"/>
                            <a:gd name="connsiteY3" fmla="*/ 4459 h 8078"/>
                            <a:gd name="connsiteX4" fmla="*/ 14954 w 14954"/>
                            <a:gd name="connsiteY4" fmla="*/ 8079 h 8078"/>
                            <a:gd name="connsiteX5" fmla="*/ 7239 w 14954"/>
                            <a:gd name="connsiteY5" fmla="*/ 4840 h 8078"/>
                            <a:gd name="connsiteX6" fmla="*/ 3619 w 14954"/>
                            <a:gd name="connsiteY6" fmla="*/ 2745 h 8078"/>
                            <a:gd name="connsiteX7" fmla="*/ 0 w 14954"/>
                            <a:gd name="connsiteY7" fmla="*/ 268 h 80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4954" h="8078">
                              <a:moveTo>
                                <a:pt x="0" y="268"/>
                              </a:moveTo>
                              <a:cubicBezTo>
                                <a:pt x="1524" y="-303"/>
                                <a:pt x="3048" y="173"/>
                                <a:pt x="4477" y="459"/>
                              </a:cubicBezTo>
                              <a:cubicBezTo>
                                <a:pt x="5906" y="745"/>
                                <a:pt x="7239" y="1316"/>
                                <a:pt x="8572" y="1983"/>
                              </a:cubicBezTo>
                              <a:cubicBezTo>
                                <a:pt x="9811" y="2649"/>
                                <a:pt x="11144" y="3411"/>
                                <a:pt x="12192" y="4459"/>
                              </a:cubicBezTo>
                              <a:cubicBezTo>
                                <a:pt x="13240" y="5412"/>
                                <a:pt x="14478" y="6555"/>
                                <a:pt x="14954" y="8079"/>
                              </a:cubicBezTo>
                              <a:cubicBezTo>
                                <a:pt x="12192" y="7031"/>
                                <a:pt x="9716" y="6078"/>
                                <a:pt x="7239" y="4840"/>
                              </a:cubicBezTo>
                              <a:cubicBezTo>
                                <a:pt x="6001" y="4173"/>
                                <a:pt x="4763" y="3507"/>
                                <a:pt x="3619" y="2745"/>
                              </a:cubicBezTo>
                              <a:cubicBezTo>
                                <a:pt x="2381" y="1983"/>
                                <a:pt x="1238" y="1030"/>
                                <a:pt x="0" y="2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85" name="Graphic 3">
                        <a:extLst>
                          <a:ext uri="{FF2B5EF4-FFF2-40B4-BE49-F238E27FC236}">
                            <a16:creationId xmlns:a16="http://schemas.microsoft.com/office/drawing/2014/main" id="{629F4CE7-0DC3-4E1F-A773-1E62DCEA2D4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6383" y="3378040"/>
                        <a:ext cx="35843" cy="31170"/>
                        <a:chOff x="6116383" y="3378040"/>
                        <a:chExt cx="35843" cy="3117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99" name="Freeform: Shape 98">
                          <a:extLst>
                            <a:ext uri="{FF2B5EF4-FFF2-40B4-BE49-F238E27FC236}">
                              <a16:creationId xmlns:a16="http://schemas.microsoft.com/office/drawing/2014/main" id="{27EBF6DE-2472-41C4-AED7-9E8F1F4B88D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3858" y="3379433"/>
                          <a:ext cx="24152" cy="29778"/>
                        </a:xfrm>
                        <a:custGeom>
                          <a:avLst/>
                          <a:gdLst>
                            <a:gd name="connsiteX0" fmla="*/ 14051 w 24152"/>
                            <a:gd name="connsiteY0" fmla="*/ 417 h 29778"/>
                            <a:gd name="connsiteX1" fmla="*/ 6431 w 24152"/>
                            <a:gd name="connsiteY1" fmla="*/ 6609 h 29778"/>
                            <a:gd name="connsiteX2" fmla="*/ 3002 w 24152"/>
                            <a:gd name="connsiteY2" fmla="*/ 16134 h 29778"/>
                            <a:gd name="connsiteX3" fmla="*/ 4145 w 24152"/>
                            <a:gd name="connsiteY3" fmla="*/ 25278 h 29778"/>
                            <a:gd name="connsiteX4" fmla="*/ 11670 w 24152"/>
                            <a:gd name="connsiteY4" fmla="*/ 25278 h 29778"/>
                            <a:gd name="connsiteX5" fmla="*/ 21862 w 24152"/>
                            <a:gd name="connsiteY5" fmla="*/ 9752 h 29778"/>
                            <a:gd name="connsiteX6" fmla="*/ 18433 w 24152"/>
                            <a:gd name="connsiteY6" fmla="*/ 1656 h 29778"/>
                            <a:gd name="connsiteX7" fmla="*/ 8908 w 24152"/>
                            <a:gd name="connsiteY7" fmla="*/ 2989 h 29778"/>
                            <a:gd name="connsiteX8" fmla="*/ 18909 w 24152"/>
                            <a:gd name="connsiteY8" fmla="*/ 227 h 29778"/>
                            <a:gd name="connsiteX9" fmla="*/ 24148 w 24152"/>
                            <a:gd name="connsiteY9" fmla="*/ 9847 h 29778"/>
                            <a:gd name="connsiteX10" fmla="*/ 12908 w 24152"/>
                            <a:gd name="connsiteY10" fmla="*/ 28135 h 29778"/>
                            <a:gd name="connsiteX11" fmla="*/ 7479 w 24152"/>
                            <a:gd name="connsiteY11" fmla="*/ 29754 h 29778"/>
                            <a:gd name="connsiteX12" fmla="*/ 1764 w 24152"/>
                            <a:gd name="connsiteY12" fmla="*/ 27087 h 29778"/>
                            <a:gd name="connsiteX13" fmla="*/ 621 w 24152"/>
                            <a:gd name="connsiteY13" fmla="*/ 15657 h 29778"/>
                            <a:gd name="connsiteX14" fmla="*/ 5098 w 24152"/>
                            <a:gd name="connsiteY14" fmla="*/ 5656 h 29778"/>
                            <a:gd name="connsiteX15" fmla="*/ 14051 w 24152"/>
                            <a:gd name="connsiteY15" fmla="*/ 417 h 297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24152" h="29778">
                              <a:moveTo>
                                <a:pt x="14051" y="417"/>
                              </a:moveTo>
                              <a:cubicBezTo>
                                <a:pt x="10622" y="1084"/>
                                <a:pt x="8050" y="3656"/>
                                <a:pt x="6431" y="6609"/>
                              </a:cubicBezTo>
                              <a:cubicBezTo>
                                <a:pt x="4621" y="9466"/>
                                <a:pt x="3574" y="12800"/>
                                <a:pt x="3002" y="16134"/>
                              </a:cubicBezTo>
                              <a:cubicBezTo>
                                <a:pt x="2526" y="19372"/>
                                <a:pt x="2526" y="23087"/>
                                <a:pt x="4145" y="25278"/>
                              </a:cubicBezTo>
                              <a:cubicBezTo>
                                <a:pt x="5574" y="27468"/>
                                <a:pt x="8908" y="26802"/>
                                <a:pt x="11670" y="25278"/>
                              </a:cubicBezTo>
                              <a:cubicBezTo>
                                <a:pt x="17575" y="22611"/>
                                <a:pt x="21290" y="16419"/>
                                <a:pt x="21862" y="9752"/>
                              </a:cubicBezTo>
                              <a:cubicBezTo>
                                <a:pt x="22147" y="6513"/>
                                <a:pt x="21290" y="2894"/>
                                <a:pt x="18433" y="1656"/>
                              </a:cubicBezTo>
                              <a:cubicBezTo>
                                <a:pt x="15575" y="417"/>
                                <a:pt x="12051" y="1656"/>
                                <a:pt x="8908" y="2989"/>
                              </a:cubicBezTo>
                              <a:cubicBezTo>
                                <a:pt x="11765" y="1084"/>
                                <a:pt x="15099" y="-630"/>
                                <a:pt x="18909" y="227"/>
                              </a:cubicBezTo>
                              <a:cubicBezTo>
                                <a:pt x="22814" y="1560"/>
                                <a:pt x="24243" y="6228"/>
                                <a:pt x="24148" y="9847"/>
                              </a:cubicBezTo>
                              <a:cubicBezTo>
                                <a:pt x="24148" y="17372"/>
                                <a:pt x="19671" y="24992"/>
                                <a:pt x="12908" y="28135"/>
                              </a:cubicBezTo>
                              <a:cubicBezTo>
                                <a:pt x="11289" y="28992"/>
                                <a:pt x="9479" y="29659"/>
                                <a:pt x="7479" y="29754"/>
                              </a:cubicBezTo>
                              <a:cubicBezTo>
                                <a:pt x="5479" y="29945"/>
                                <a:pt x="3002" y="28992"/>
                                <a:pt x="1764" y="27087"/>
                              </a:cubicBezTo>
                              <a:cubicBezTo>
                                <a:pt x="-617" y="23277"/>
                                <a:pt x="-141" y="19182"/>
                                <a:pt x="621" y="15657"/>
                              </a:cubicBezTo>
                              <a:cubicBezTo>
                                <a:pt x="1478" y="12038"/>
                                <a:pt x="2907" y="8609"/>
                                <a:pt x="5098" y="5656"/>
                              </a:cubicBezTo>
                              <a:cubicBezTo>
                                <a:pt x="7384" y="2894"/>
                                <a:pt x="10527" y="322"/>
                                <a:pt x="14051" y="4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0" name="Freeform: Shape 99">
                          <a:extLst>
                            <a:ext uri="{FF2B5EF4-FFF2-40B4-BE49-F238E27FC236}">
                              <a16:creationId xmlns:a16="http://schemas.microsoft.com/office/drawing/2014/main" id="{8DB439F0-772B-4418-AE79-E7F8C4BB7B1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6383" y="3383478"/>
                          <a:ext cx="10624" cy="14564"/>
                        </a:xfrm>
                        <a:custGeom>
                          <a:avLst/>
                          <a:gdLst>
                            <a:gd name="connsiteX0" fmla="*/ 0 w 10624"/>
                            <a:gd name="connsiteY0" fmla="*/ 5897 h 14564"/>
                            <a:gd name="connsiteX1" fmla="*/ 3429 w 10624"/>
                            <a:gd name="connsiteY1" fmla="*/ 373 h 14564"/>
                            <a:gd name="connsiteX2" fmla="*/ 10001 w 10624"/>
                            <a:gd name="connsiteY2" fmla="*/ 3135 h 14564"/>
                            <a:gd name="connsiteX3" fmla="*/ 9430 w 10624"/>
                            <a:gd name="connsiteY3" fmla="*/ 10183 h 14564"/>
                            <a:gd name="connsiteX4" fmla="*/ 4953 w 10624"/>
                            <a:gd name="connsiteY4" fmla="*/ 14565 h 14564"/>
                            <a:gd name="connsiteX5" fmla="*/ 7334 w 10624"/>
                            <a:gd name="connsiteY5" fmla="*/ 9231 h 14564"/>
                            <a:gd name="connsiteX6" fmla="*/ 7334 w 10624"/>
                            <a:gd name="connsiteY6" fmla="*/ 4563 h 14564"/>
                            <a:gd name="connsiteX7" fmla="*/ 4096 w 10624"/>
                            <a:gd name="connsiteY7" fmla="*/ 2754 h 14564"/>
                            <a:gd name="connsiteX8" fmla="*/ 0 w 10624"/>
                            <a:gd name="connsiteY8" fmla="*/ 5897 h 145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0624" h="14564">
                              <a:moveTo>
                                <a:pt x="0" y="5897"/>
                              </a:moveTo>
                              <a:cubicBezTo>
                                <a:pt x="95" y="3802"/>
                                <a:pt x="1143" y="1515"/>
                                <a:pt x="3429" y="373"/>
                              </a:cubicBezTo>
                              <a:cubicBezTo>
                                <a:pt x="5810" y="-675"/>
                                <a:pt x="8954" y="563"/>
                                <a:pt x="10001" y="3135"/>
                              </a:cubicBezTo>
                              <a:cubicBezTo>
                                <a:pt x="11144" y="5611"/>
                                <a:pt x="10573" y="8278"/>
                                <a:pt x="9430" y="10183"/>
                              </a:cubicBezTo>
                              <a:cubicBezTo>
                                <a:pt x="8382" y="12184"/>
                                <a:pt x="6668" y="13517"/>
                                <a:pt x="4953" y="14565"/>
                              </a:cubicBezTo>
                              <a:cubicBezTo>
                                <a:pt x="5810" y="12660"/>
                                <a:pt x="6858" y="10945"/>
                                <a:pt x="7334" y="9231"/>
                              </a:cubicBezTo>
                              <a:cubicBezTo>
                                <a:pt x="7810" y="7516"/>
                                <a:pt x="7906" y="5802"/>
                                <a:pt x="7334" y="4563"/>
                              </a:cubicBezTo>
                              <a:cubicBezTo>
                                <a:pt x="6763" y="3230"/>
                                <a:pt x="5524" y="2659"/>
                                <a:pt x="4096" y="2754"/>
                              </a:cubicBezTo>
                              <a:cubicBezTo>
                                <a:pt x="2667" y="2849"/>
                                <a:pt x="1238" y="4183"/>
                                <a:pt x="0" y="589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1" name="Freeform: Shape 100">
                          <a:extLst>
                            <a:ext uri="{FF2B5EF4-FFF2-40B4-BE49-F238E27FC236}">
                              <a16:creationId xmlns:a16="http://schemas.microsoft.com/office/drawing/2014/main" id="{13F1A3E2-24B4-43E8-9996-8BFBAAF2BB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7147" y="3393448"/>
                          <a:ext cx="15079" cy="8023"/>
                        </a:xfrm>
                        <a:custGeom>
                          <a:avLst/>
                          <a:gdLst>
                            <a:gd name="connsiteX0" fmla="*/ 14097 w 15079"/>
                            <a:gd name="connsiteY0" fmla="*/ 8024 h 8023"/>
                            <a:gd name="connsiteX1" fmla="*/ 12668 w 15079"/>
                            <a:gd name="connsiteY1" fmla="*/ 3452 h 8023"/>
                            <a:gd name="connsiteX2" fmla="*/ 9049 w 15079"/>
                            <a:gd name="connsiteY2" fmla="*/ 3356 h 8023"/>
                            <a:gd name="connsiteX3" fmla="*/ 0 w 15079"/>
                            <a:gd name="connsiteY3" fmla="*/ 8024 h 8023"/>
                            <a:gd name="connsiteX4" fmla="*/ 3143 w 15079"/>
                            <a:gd name="connsiteY4" fmla="*/ 3166 h 8023"/>
                            <a:gd name="connsiteX5" fmla="*/ 8192 w 15079"/>
                            <a:gd name="connsiteY5" fmla="*/ 308 h 8023"/>
                            <a:gd name="connsiteX6" fmla="*/ 14383 w 15079"/>
                            <a:gd name="connsiteY6" fmla="*/ 1928 h 8023"/>
                            <a:gd name="connsiteX7" fmla="*/ 14097 w 15079"/>
                            <a:gd name="connsiteY7" fmla="*/ 8024 h 80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5079" h="8023">
                              <a:moveTo>
                                <a:pt x="14097" y="8024"/>
                              </a:moveTo>
                              <a:cubicBezTo>
                                <a:pt x="13811" y="6119"/>
                                <a:pt x="13621" y="4118"/>
                                <a:pt x="12668" y="3452"/>
                              </a:cubicBezTo>
                              <a:cubicBezTo>
                                <a:pt x="11906" y="2785"/>
                                <a:pt x="10478" y="2975"/>
                                <a:pt x="9049" y="3356"/>
                              </a:cubicBezTo>
                              <a:cubicBezTo>
                                <a:pt x="6001" y="4309"/>
                                <a:pt x="2953" y="5833"/>
                                <a:pt x="0" y="8024"/>
                              </a:cubicBezTo>
                              <a:cubicBezTo>
                                <a:pt x="476" y="6119"/>
                                <a:pt x="1810" y="4499"/>
                                <a:pt x="3143" y="3166"/>
                              </a:cubicBezTo>
                              <a:cubicBezTo>
                                <a:pt x="4572" y="1832"/>
                                <a:pt x="6286" y="880"/>
                                <a:pt x="8192" y="308"/>
                              </a:cubicBezTo>
                              <a:cubicBezTo>
                                <a:pt x="10001" y="-73"/>
                                <a:pt x="12764" y="-549"/>
                                <a:pt x="14383" y="1928"/>
                              </a:cubicBezTo>
                              <a:cubicBezTo>
                                <a:pt x="15716" y="4214"/>
                                <a:pt x="14859" y="6309"/>
                                <a:pt x="14097" y="80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02" name="Freeform: Shape 101">
                          <a:extLst>
                            <a:ext uri="{FF2B5EF4-FFF2-40B4-BE49-F238E27FC236}">
                              <a16:creationId xmlns:a16="http://schemas.microsoft.com/office/drawing/2014/main" id="{FB328464-6E93-49F9-ABD6-707E75194BE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5925" y="3378040"/>
                          <a:ext cx="7890" cy="13906"/>
                        </a:xfrm>
                        <a:custGeom>
                          <a:avLst/>
                          <a:gdLst>
                            <a:gd name="connsiteX0" fmla="*/ 365 w 7890"/>
                            <a:gd name="connsiteY0" fmla="*/ 13906 h 13906"/>
                            <a:gd name="connsiteX1" fmla="*/ 1508 w 7890"/>
                            <a:gd name="connsiteY1" fmla="*/ 5429 h 13906"/>
                            <a:gd name="connsiteX2" fmla="*/ 4080 w 7890"/>
                            <a:gd name="connsiteY2" fmla="*/ 2000 h 13906"/>
                            <a:gd name="connsiteX3" fmla="*/ 7890 w 7890"/>
                            <a:gd name="connsiteY3" fmla="*/ 0 h 13906"/>
                            <a:gd name="connsiteX4" fmla="*/ 4271 w 7890"/>
                            <a:gd name="connsiteY4" fmla="*/ 6858 h 13906"/>
                            <a:gd name="connsiteX5" fmla="*/ 365 w 7890"/>
                            <a:gd name="connsiteY5" fmla="*/ 13906 h 1390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7890" h="13906">
                              <a:moveTo>
                                <a:pt x="365" y="13906"/>
                              </a:moveTo>
                              <a:cubicBezTo>
                                <a:pt x="-492" y="11049"/>
                                <a:pt x="270" y="8001"/>
                                <a:pt x="1508" y="5429"/>
                              </a:cubicBezTo>
                              <a:cubicBezTo>
                                <a:pt x="2175" y="4191"/>
                                <a:pt x="2937" y="2953"/>
                                <a:pt x="4080" y="2000"/>
                              </a:cubicBezTo>
                              <a:cubicBezTo>
                                <a:pt x="5128" y="1048"/>
                                <a:pt x="6366" y="190"/>
                                <a:pt x="7890" y="0"/>
                              </a:cubicBezTo>
                              <a:cubicBezTo>
                                <a:pt x="6366" y="2477"/>
                                <a:pt x="5414" y="4572"/>
                                <a:pt x="4271" y="6858"/>
                              </a:cubicBezTo>
                              <a:cubicBezTo>
                                <a:pt x="2937" y="9144"/>
                                <a:pt x="1889" y="11430"/>
                                <a:pt x="365" y="139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86" name="Graphic 3">
                        <a:extLst>
                          <a:ext uri="{FF2B5EF4-FFF2-40B4-BE49-F238E27FC236}">
                            <a16:creationId xmlns:a16="http://schemas.microsoft.com/office/drawing/2014/main" id="{15247165-85E4-414C-AF08-ADF0DCB613D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06459" y="3427761"/>
                        <a:ext cx="69790" cy="33912"/>
                        <a:chOff x="6106459" y="3427761"/>
                        <a:chExt cx="69790" cy="33912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92" name="Freeform: Shape 91">
                          <a:extLst>
                            <a:ext uri="{FF2B5EF4-FFF2-40B4-BE49-F238E27FC236}">
                              <a16:creationId xmlns:a16="http://schemas.microsoft.com/office/drawing/2014/main" id="{59D1C46A-8C76-4435-BB6D-C9A1F3B16E0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6459" y="3434428"/>
                          <a:ext cx="69790" cy="20727"/>
                        </a:xfrm>
                        <a:custGeom>
                          <a:avLst/>
                          <a:gdLst>
                            <a:gd name="connsiteX0" fmla="*/ 18878 w 69790"/>
                            <a:gd name="connsiteY0" fmla="*/ 11240 h 20727"/>
                            <a:gd name="connsiteX1" fmla="*/ 30117 w 69790"/>
                            <a:gd name="connsiteY1" fmla="*/ 4763 h 20727"/>
                            <a:gd name="connsiteX2" fmla="*/ 43071 w 69790"/>
                            <a:gd name="connsiteY2" fmla="*/ 3334 h 20727"/>
                            <a:gd name="connsiteX3" fmla="*/ 68884 w 69790"/>
                            <a:gd name="connsiteY3" fmla="*/ 7525 h 20727"/>
                            <a:gd name="connsiteX4" fmla="*/ 69741 w 69790"/>
                            <a:gd name="connsiteY4" fmla="*/ 9144 h 20727"/>
                            <a:gd name="connsiteX5" fmla="*/ 69551 w 69790"/>
                            <a:gd name="connsiteY5" fmla="*/ 9525 h 20727"/>
                            <a:gd name="connsiteX6" fmla="*/ 53358 w 69790"/>
                            <a:gd name="connsiteY6" fmla="*/ 18098 h 20727"/>
                            <a:gd name="connsiteX7" fmla="*/ 35546 w 69790"/>
                            <a:gd name="connsiteY7" fmla="*/ 18764 h 20727"/>
                            <a:gd name="connsiteX8" fmla="*/ 18592 w 69790"/>
                            <a:gd name="connsiteY8" fmla="*/ 15335 h 20727"/>
                            <a:gd name="connsiteX9" fmla="*/ 2114 w 69790"/>
                            <a:gd name="connsiteY9" fmla="*/ 20669 h 20727"/>
                            <a:gd name="connsiteX10" fmla="*/ 2114 w 69790"/>
                            <a:gd name="connsiteY10" fmla="*/ 20669 h 20727"/>
                            <a:gd name="connsiteX11" fmla="*/ 685 w 69790"/>
                            <a:gd name="connsiteY11" fmla="*/ 19907 h 20727"/>
                            <a:gd name="connsiteX12" fmla="*/ 685 w 69790"/>
                            <a:gd name="connsiteY12" fmla="*/ 19145 h 20727"/>
                            <a:gd name="connsiteX13" fmla="*/ 18 w 69790"/>
                            <a:gd name="connsiteY13" fmla="*/ 952 h 20727"/>
                            <a:gd name="connsiteX14" fmla="*/ 18 w 69790"/>
                            <a:gd name="connsiteY14" fmla="*/ 952 h 20727"/>
                            <a:gd name="connsiteX15" fmla="*/ 685 w 69790"/>
                            <a:gd name="connsiteY15" fmla="*/ 0 h 20727"/>
                            <a:gd name="connsiteX16" fmla="*/ 971 w 69790"/>
                            <a:gd name="connsiteY16" fmla="*/ 0 h 20727"/>
                            <a:gd name="connsiteX17" fmla="*/ 11639 w 69790"/>
                            <a:gd name="connsiteY17" fmla="*/ 3239 h 20727"/>
                            <a:gd name="connsiteX18" fmla="*/ 16496 w 69790"/>
                            <a:gd name="connsiteY18" fmla="*/ 6191 h 20727"/>
                            <a:gd name="connsiteX19" fmla="*/ 18878 w 69790"/>
                            <a:gd name="connsiteY19" fmla="*/ 11240 h 20727"/>
                            <a:gd name="connsiteX20" fmla="*/ 18878 w 69790"/>
                            <a:gd name="connsiteY20" fmla="*/ 11240 h 20727"/>
                            <a:gd name="connsiteX21" fmla="*/ 16020 w 69790"/>
                            <a:gd name="connsiteY21" fmla="*/ 6667 h 20727"/>
                            <a:gd name="connsiteX22" fmla="*/ 11163 w 69790"/>
                            <a:gd name="connsiteY22" fmla="*/ 4191 h 20727"/>
                            <a:gd name="connsiteX23" fmla="*/ 494 w 69790"/>
                            <a:gd name="connsiteY23" fmla="*/ 1810 h 20727"/>
                            <a:gd name="connsiteX24" fmla="*/ 1352 w 69790"/>
                            <a:gd name="connsiteY24" fmla="*/ 857 h 20727"/>
                            <a:gd name="connsiteX25" fmla="*/ 2780 w 69790"/>
                            <a:gd name="connsiteY25" fmla="*/ 19907 h 20727"/>
                            <a:gd name="connsiteX26" fmla="*/ 1256 w 69790"/>
                            <a:gd name="connsiteY26" fmla="*/ 18479 h 20727"/>
                            <a:gd name="connsiteX27" fmla="*/ 18211 w 69790"/>
                            <a:gd name="connsiteY27" fmla="*/ 12573 h 20727"/>
                            <a:gd name="connsiteX28" fmla="*/ 35642 w 69790"/>
                            <a:gd name="connsiteY28" fmla="*/ 15716 h 20727"/>
                            <a:gd name="connsiteX29" fmla="*/ 52977 w 69790"/>
                            <a:gd name="connsiteY29" fmla="*/ 15145 h 20727"/>
                            <a:gd name="connsiteX30" fmla="*/ 67455 w 69790"/>
                            <a:gd name="connsiteY30" fmla="*/ 8001 h 20727"/>
                            <a:gd name="connsiteX31" fmla="*/ 68122 w 69790"/>
                            <a:gd name="connsiteY31" fmla="*/ 10096 h 20727"/>
                            <a:gd name="connsiteX32" fmla="*/ 43071 w 69790"/>
                            <a:gd name="connsiteY32" fmla="*/ 5048 h 20727"/>
                            <a:gd name="connsiteX33" fmla="*/ 30308 w 69790"/>
                            <a:gd name="connsiteY33" fmla="*/ 5620 h 20727"/>
                            <a:gd name="connsiteX34" fmla="*/ 18878 w 69790"/>
                            <a:gd name="connsiteY34" fmla="*/ 11240 h 2072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</a:cxnLst>
                          <a:rect l="l" t="t" r="r" b="b"/>
                          <a:pathLst>
                            <a:path w="69790" h="20727">
                              <a:moveTo>
                                <a:pt x="18878" y="11240"/>
                              </a:moveTo>
                              <a:cubicBezTo>
                                <a:pt x="21735" y="7810"/>
                                <a:pt x="25926" y="5810"/>
                                <a:pt x="30117" y="4763"/>
                              </a:cubicBezTo>
                              <a:cubicBezTo>
                                <a:pt x="34403" y="3619"/>
                                <a:pt x="38785" y="3239"/>
                                <a:pt x="43071" y="3334"/>
                              </a:cubicBezTo>
                              <a:cubicBezTo>
                                <a:pt x="51834" y="3524"/>
                                <a:pt x="60502" y="4953"/>
                                <a:pt x="68884" y="7525"/>
                              </a:cubicBezTo>
                              <a:cubicBezTo>
                                <a:pt x="69551" y="7715"/>
                                <a:pt x="69932" y="8477"/>
                                <a:pt x="69741" y="9144"/>
                              </a:cubicBezTo>
                              <a:cubicBezTo>
                                <a:pt x="69741" y="9239"/>
                                <a:pt x="69646" y="9430"/>
                                <a:pt x="69551" y="9525"/>
                              </a:cubicBezTo>
                              <a:cubicBezTo>
                                <a:pt x="65645" y="15335"/>
                                <a:pt x="59073" y="17050"/>
                                <a:pt x="53358" y="18098"/>
                              </a:cubicBezTo>
                              <a:cubicBezTo>
                                <a:pt x="47357" y="19050"/>
                                <a:pt x="41452" y="19050"/>
                                <a:pt x="35546" y="18764"/>
                              </a:cubicBezTo>
                              <a:cubicBezTo>
                                <a:pt x="29069" y="18669"/>
                                <a:pt x="23735" y="14573"/>
                                <a:pt x="18592" y="15335"/>
                              </a:cubicBezTo>
                              <a:cubicBezTo>
                                <a:pt x="13067" y="16192"/>
                                <a:pt x="7638" y="18574"/>
                                <a:pt x="2114" y="20669"/>
                              </a:cubicBezTo>
                              <a:lnTo>
                                <a:pt x="2114" y="20669"/>
                              </a:lnTo>
                              <a:cubicBezTo>
                                <a:pt x="1542" y="20860"/>
                                <a:pt x="876" y="20574"/>
                                <a:pt x="685" y="19907"/>
                              </a:cubicBezTo>
                              <a:cubicBezTo>
                                <a:pt x="590" y="19621"/>
                                <a:pt x="590" y="19431"/>
                                <a:pt x="685" y="19145"/>
                              </a:cubicBezTo>
                              <a:cubicBezTo>
                                <a:pt x="2209" y="13430"/>
                                <a:pt x="971" y="7144"/>
                                <a:pt x="18" y="952"/>
                              </a:cubicBezTo>
                              <a:lnTo>
                                <a:pt x="18" y="952"/>
                              </a:lnTo>
                              <a:cubicBezTo>
                                <a:pt x="-77" y="476"/>
                                <a:pt x="209" y="95"/>
                                <a:pt x="685" y="0"/>
                              </a:cubicBezTo>
                              <a:cubicBezTo>
                                <a:pt x="780" y="0"/>
                                <a:pt x="876" y="0"/>
                                <a:pt x="971" y="0"/>
                              </a:cubicBezTo>
                              <a:cubicBezTo>
                                <a:pt x="4590" y="762"/>
                                <a:pt x="8210" y="1715"/>
                                <a:pt x="11639" y="3239"/>
                              </a:cubicBezTo>
                              <a:cubicBezTo>
                                <a:pt x="13353" y="4000"/>
                                <a:pt x="14972" y="4953"/>
                                <a:pt x="16496" y="6191"/>
                              </a:cubicBezTo>
                              <a:cubicBezTo>
                                <a:pt x="17735" y="7525"/>
                                <a:pt x="18973" y="9239"/>
                                <a:pt x="18878" y="11240"/>
                              </a:cubicBezTo>
                              <a:close/>
                              <a:moveTo>
                                <a:pt x="18878" y="11240"/>
                              </a:moveTo>
                              <a:cubicBezTo>
                                <a:pt x="18782" y="9239"/>
                                <a:pt x="17544" y="7715"/>
                                <a:pt x="16020" y="6667"/>
                              </a:cubicBezTo>
                              <a:cubicBezTo>
                                <a:pt x="14591" y="5620"/>
                                <a:pt x="12877" y="4858"/>
                                <a:pt x="11163" y="4191"/>
                              </a:cubicBezTo>
                              <a:cubicBezTo>
                                <a:pt x="7733" y="2953"/>
                                <a:pt x="4114" y="2286"/>
                                <a:pt x="494" y="1810"/>
                              </a:cubicBezTo>
                              <a:lnTo>
                                <a:pt x="1352" y="857"/>
                              </a:lnTo>
                              <a:cubicBezTo>
                                <a:pt x="2495" y="6953"/>
                                <a:pt x="4209" y="13335"/>
                                <a:pt x="2780" y="19907"/>
                              </a:cubicBezTo>
                              <a:lnTo>
                                <a:pt x="1256" y="18479"/>
                              </a:lnTo>
                              <a:cubicBezTo>
                                <a:pt x="6686" y="16097"/>
                                <a:pt x="12115" y="13716"/>
                                <a:pt x="18211" y="12573"/>
                              </a:cubicBezTo>
                              <a:cubicBezTo>
                                <a:pt x="24974" y="11811"/>
                                <a:pt x="30213" y="15907"/>
                                <a:pt x="35642" y="15716"/>
                              </a:cubicBezTo>
                              <a:cubicBezTo>
                                <a:pt x="41452" y="15812"/>
                                <a:pt x="47262" y="16002"/>
                                <a:pt x="52977" y="15145"/>
                              </a:cubicBezTo>
                              <a:cubicBezTo>
                                <a:pt x="58502" y="14288"/>
                                <a:pt x="64407" y="12573"/>
                                <a:pt x="67455" y="8001"/>
                              </a:cubicBezTo>
                              <a:lnTo>
                                <a:pt x="68122" y="10096"/>
                              </a:lnTo>
                              <a:cubicBezTo>
                                <a:pt x="60026" y="7525"/>
                                <a:pt x="51549" y="5620"/>
                                <a:pt x="43071" y="5048"/>
                              </a:cubicBezTo>
                              <a:cubicBezTo>
                                <a:pt x="38785" y="4858"/>
                                <a:pt x="34499" y="4858"/>
                                <a:pt x="30308" y="5620"/>
                              </a:cubicBezTo>
                              <a:cubicBezTo>
                                <a:pt x="26117" y="6382"/>
                                <a:pt x="21926" y="8001"/>
                                <a:pt x="18878" y="1124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3" name="Freeform: Shape 92">
                          <a:extLst>
                            <a:ext uri="{FF2B5EF4-FFF2-40B4-BE49-F238E27FC236}">
                              <a16:creationId xmlns:a16="http://schemas.microsoft.com/office/drawing/2014/main" id="{7AF347BB-3178-4E6C-9BBB-8D4E048623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2809" y="3427761"/>
                          <a:ext cx="34913" cy="19621"/>
                        </a:xfrm>
                        <a:custGeom>
                          <a:avLst/>
                          <a:gdLst>
                            <a:gd name="connsiteX0" fmla="*/ 14054 w 34913"/>
                            <a:gd name="connsiteY0" fmla="*/ 19621 h 19621"/>
                            <a:gd name="connsiteX1" fmla="*/ 243 w 34913"/>
                            <a:gd name="connsiteY1" fmla="*/ 3143 h 19621"/>
                            <a:gd name="connsiteX2" fmla="*/ 338 w 34913"/>
                            <a:gd name="connsiteY2" fmla="*/ 1715 h 19621"/>
                            <a:gd name="connsiteX3" fmla="*/ 1386 w 34913"/>
                            <a:gd name="connsiteY3" fmla="*/ 1524 h 19621"/>
                            <a:gd name="connsiteX4" fmla="*/ 1481 w 34913"/>
                            <a:gd name="connsiteY4" fmla="*/ 1524 h 19621"/>
                            <a:gd name="connsiteX5" fmla="*/ 12149 w 34913"/>
                            <a:gd name="connsiteY5" fmla="*/ 4858 h 19621"/>
                            <a:gd name="connsiteX6" fmla="*/ 12149 w 34913"/>
                            <a:gd name="connsiteY6" fmla="*/ 4858 h 19621"/>
                            <a:gd name="connsiteX7" fmla="*/ 10625 w 34913"/>
                            <a:gd name="connsiteY7" fmla="*/ 6477 h 19621"/>
                            <a:gd name="connsiteX8" fmla="*/ 11006 w 34913"/>
                            <a:gd name="connsiteY8" fmla="*/ 3619 h 19621"/>
                            <a:gd name="connsiteX9" fmla="*/ 11292 w 34913"/>
                            <a:gd name="connsiteY9" fmla="*/ 1619 h 19621"/>
                            <a:gd name="connsiteX10" fmla="*/ 11292 w 34913"/>
                            <a:gd name="connsiteY10" fmla="*/ 1333 h 19621"/>
                            <a:gd name="connsiteX11" fmla="*/ 12339 w 34913"/>
                            <a:gd name="connsiteY11" fmla="*/ 0 h 19621"/>
                            <a:gd name="connsiteX12" fmla="*/ 12911 w 34913"/>
                            <a:gd name="connsiteY12" fmla="*/ 95 h 19621"/>
                            <a:gd name="connsiteX13" fmla="*/ 15959 w 34913"/>
                            <a:gd name="connsiteY13" fmla="*/ 2953 h 19621"/>
                            <a:gd name="connsiteX14" fmla="*/ 16816 w 34913"/>
                            <a:gd name="connsiteY14" fmla="*/ 4000 h 19621"/>
                            <a:gd name="connsiteX15" fmla="*/ 18340 w 34913"/>
                            <a:gd name="connsiteY15" fmla="*/ 5620 h 19621"/>
                            <a:gd name="connsiteX16" fmla="*/ 20055 w 34913"/>
                            <a:gd name="connsiteY16" fmla="*/ 7525 h 19621"/>
                            <a:gd name="connsiteX17" fmla="*/ 23198 w 34913"/>
                            <a:gd name="connsiteY17" fmla="*/ 6477 h 19621"/>
                            <a:gd name="connsiteX18" fmla="*/ 24055 w 34913"/>
                            <a:gd name="connsiteY18" fmla="*/ 6572 h 19621"/>
                            <a:gd name="connsiteX19" fmla="*/ 24436 w 34913"/>
                            <a:gd name="connsiteY19" fmla="*/ 6858 h 19621"/>
                            <a:gd name="connsiteX20" fmla="*/ 25198 w 34913"/>
                            <a:gd name="connsiteY20" fmla="*/ 7429 h 19621"/>
                            <a:gd name="connsiteX21" fmla="*/ 26532 w 34913"/>
                            <a:gd name="connsiteY21" fmla="*/ 8668 h 19621"/>
                            <a:gd name="connsiteX22" fmla="*/ 29008 w 34913"/>
                            <a:gd name="connsiteY22" fmla="*/ 11144 h 19621"/>
                            <a:gd name="connsiteX23" fmla="*/ 34914 w 34913"/>
                            <a:gd name="connsiteY23" fmla="*/ 14478 h 19621"/>
                            <a:gd name="connsiteX24" fmla="*/ 28627 w 34913"/>
                            <a:gd name="connsiteY24" fmla="*/ 11620 h 19621"/>
                            <a:gd name="connsiteX25" fmla="*/ 25960 w 34913"/>
                            <a:gd name="connsiteY25" fmla="*/ 9430 h 19621"/>
                            <a:gd name="connsiteX26" fmla="*/ 24627 w 34913"/>
                            <a:gd name="connsiteY26" fmla="*/ 8382 h 19621"/>
                            <a:gd name="connsiteX27" fmla="*/ 23960 w 34913"/>
                            <a:gd name="connsiteY27" fmla="*/ 7906 h 19621"/>
                            <a:gd name="connsiteX28" fmla="*/ 23579 w 34913"/>
                            <a:gd name="connsiteY28" fmla="*/ 7715 h 19621"/>
                            <a:gd name="connsiteX29" fmla="*/ 23579 w 34913"/>
                            <a:gd name="connsiteY29" fmla="*/ 7810 h 19621"/>
                            <a:gd name="connsiteX30" fmla="*/ 20340 w 34913"/>
                            <a:gd name="connsiteY30" fmla="*/ 9239 h 19621"/>
                            <a:gd name="connsiteX31" fmla="*/ 19007 w 34913"/>
                            <a:gd name="connsiteY31" fmla="*/ 9049 h 19621"/>
                            <a:gd name="connsiteX32" fmla="*/ 18150 w 34913"/>
                            <a:gd name="connsiteY32" fmla="*/ 8287 h 19621"/>
                            <a:gd name="connsiteX33" fmla="*/ 16911 w 34913"/>
                            <a:gd name="connsiteY33" fmla="*/ 6953 h 19621"/>
                            <a:gd name="connsiteX34" fmla="*/ 15959 w 34913"/>
                            <a:gd name="connsiteY34" fmla="*/ 6096 h 19621"/>
                            <a:gd name="connsiteX35" fmla="*/ 14340 w 34913"/>
                            <a:gd name="connsiteY35" fmla="*/ 4667 h 19621"/>
                            <a:gd name="connsiteX36" fmla="*/ 12244 w 34913"/>
                            <a:gd name="connsiteY36" fmla="*/ 2857 h 19621"/>
                            <a:gd name="connsiteX37" fmla="*/ 13863 w 34913"/>
                            <a:gd name="connsiteY37" fmla="*/ 1333 h 19621"/>
                            <a:gd name="connsiteX38" fmla="*/ 13863 w 34913"/>
                            <a:gd name="connsiteY38" fmla="*/ 4286 h 19621"/>
                            <a:gd name="connsiteX39" fmla="*/ 13673 w 34913"/>
                            <a:gd name="connsiteY39" fmla="*/ 6477 h 19621"/>
                            <a:gd name="connsiteX40" fmla="*/ 12435 w 34913"/>
                            <a:gd name="connsiteY40" fmla="*/ 8096 h 19621"/>
                            <a:gd name="connsiteX41" fmla="*/ 12054 w 34913"/>
                            <a:gd name="connsiteY41" fmla="*/ 8096 h 19621"/>
                            <a:gd name="connsiteX42" fmla="*/ 12054 w 34913"/>
                            <a:gd name="connsiteY42" fmla="*/ 8096 h 19621"/>
                            <a:gd name="connsiteX43" fmla="*/ 528 w 34913"/>
                            <a:gd name="connsiteY43" fmla="*/ 3429 h 19621"/>
                            <a:gd name="connsiteX44" fmla="*/ 1767 w 34913"/>
                            <a:gd name="connsiteY44" fmla="*/ 1905 h 19621"/>
                            <a:gd name="connsiteX45" fmla="*/ 14054 w 34913"/>
                            <a:gd name="connsiteY45" fmla="*/ 19621 h 19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</a:cxnLst>
                          <a:rect l="l" t="t" r="r" b="b"/>
                          <a:pathLst>
                            <a:path w="34913" h="19621">
                              <a:moveTo>
                                <a:pt x="14054" y="19621"/>
                              </a:moveTo>
                              <a:cubicBezTo>
                                <a:pt x="9958" y="13716"/>
                                <a:pt x="4910" y="8668"/>
                                <a:pt x="243" y="3143"/>
                              </a:cubicBezTo>
                              <a:cubicBezTo>
                                <a:pt x="-138" y="2762"/>
                                <a:pt x="-43" y="2095"/>
                                <a:pt x="338" y="1715"/>
                              </a:cubicBezTo>
                              <a:cubicBezTo>
                                <a:pt x="624" y="1429"/>
                                <a:pt x="1005" y="1429"/>
                                <a:pt x="1386" y="1524"/>
                              </a:cubicBezTo>
                              <a:lnTo>
                                <a:pt x="1481" y="1524"/>
                              </a:lnTo>
                              <a:cubicBezTo>
                                <a:pt x="5005" y="3238"/>
                                <a:pt x="8625" y="4858"/>
                                <a:pt x="12149" y="4858"/>
                              </a:cubicBezTo>
                              <a:lnTo>
                                <a:pt x="12149" y="4858"/>
                              </a:lnTo>
                              <a:lnTo>
                                <a:pt x="10625" y="6477"/>
                              </a:lnTo>
                              <a:cubicBezTo>
                                <a:pt x="10625" y="5239"/>
                                <a:pt x="10911" y="4477"/>
                                <a:pt x="11006" y="3619"/>
                              </a:cubicBezTo>
                              <a:cubicBezTo>
                                <a:pt x="11196" y="2857"/>
                                <a:pt x="11292" y="2095"/>
                                <a:pt x="11292" y="1619"/>
                              </a:cubicBezTo>
                              <a:lnTo>
                                <a:pt x="11292" y="1333"/>
                              </a:lnTo>
                              <a:cubicBezTo>
                                <a:pt x="11196" y="667"/>
                                <a:pt x="11673" y="0"/>
                                <a:pt x="12339" y="0"/>
                              </a:cubicBezTo>
                              <a:cubicBezTo>
                                <a:pt x="12530" y="0"/>
                                <a:pt x="12720" y="0"/>
                                <a:pt x="12911" y="95"/>
                              </a:cubicBezTo>
                              <a:cubicBezTo>
                                <a:pt x="14625" y="857"/>
                                <a:pt x="15197" y="2095"/>
                                <a:pt x="15959" y="2953"/>
                              </a:cubicBezTo>
                              <a:cubicBezTo>
                                <a:pt x="16245" y="3429"/>
                                <a:pt x="16721" y="3810"/>
                                <a:pt x="16816" y="4000"/>
                              </a:cubicBezTo>
                              <a:cubicBezTo>
                                <a:pt x="17864" y="4572"/>
                                <a:pt x="17864" y="5144"/>
                                <a:pt x="18340" y="5620"/>
                              </a:cubicBezTo>
                              <a:cubicBezTo>
                                <a:pt x="19007" y="6477"/>
                                <a:pt x="19769" y="7810"/>
                                <a:pt x="20055" y="7525"/>
                              </a:cubicBezTo>
                              <a:cubicBezTo>
                                <a:pt x="20912" y="7525"/>
                                <a:pt x="21864" y="6858"/>
                                <a:pt x="23198" y="6477"/>
                              </a:cubicBezTo>
                              <a:cubicBezTo>
                                <a:pt x="23293" y="6382"/>
                                <a:pt x="23769" y="6382"/>
                                <a:pt x="24055" y="6572"/>
                              </a:cubicBezTo>
                              <a:lnTo>
                                <a:pt x="24436" y="6858"/>
                              </a:lnTo>
                              <a:lnTo>
                                <a:pt x="25198" y="7429"/>
                              </a:lnTo>
                              <a:lnTo>
                                <a:pt x="26532" y="8668"/>
                              </a:lnTo>
                              <a:lnTo>
                                <a:pt x="29008" y="11144"/>
                              </a:lnTo>
                              <a:cubicBezTo>
                                <a:pt x="30723" y="12668"/>
                                <a:pt x="32532" y="14192"/>
                                <a:pt x="34914" y="14478"/>
                              </a:cubicBezTo>
                              <a:cubicBezTo>
                                <a:pt x="32532" y="14478"/>
                                <a:pt x="30437" y="13049"/>
                                <a:pt x="28627" y="11620"/>
                              </a:cubicBezTo>
                              <a:lnTo>
                                <a:pt x="25960" y="9430"/>
                              </a:lnTo>
                              <a:lnTo>
                                <a:pt x="24627" y="8382"/>
                              </a:lnTo>
                              <a:lnTo>
                                <a:pt x="23960" y="7906"/>
                              </a:lnTo>
                              <a:lnTo>
                                <a:pt x="23579" y="7715"/>
                              </a:lnTo>
                              <a:cubicBezTo>
                                <a:pt x="23579" y="7715"/>
                                <a:pt x="23769" y="7715"/>
                                <a:pt x="23579" y="7810"/>
                              </a:cubicBezTo>
                              <a:cubicBezTo>
                                <a:pt x="22722" y="8096"/>
                                <a:pt x="21769" y="8953"/>
                                <a:pt x="20340" y="9239"/>
                              </a:cubicBezTo>
                              <a:cubicBezTo>
                                <a:pt x="19959" y="9334"/>
                                <a:pt x="19483" y="9239"/>
                                <a:pt x="19007" y="9049"/>
                              </a:cubicBezTo>
                              <a:cubicBezTo>
                                <a:pt x="18626" y="8763"/>
                                <a:pt x="18435" y="8572"/>
                                <a:pt x="18150" y="8287"/>
                              </a:cubicBezTo>
                              <a:lnTo>
                                <a:pt x="16911" y="6953"/>
                              </a:lnTo>
                              <a:cubicBezTo>
                                <a:pt x="16530" y="6572"/>
                                <a:pt x="16054" y="5905"/>
                                <a:pt x="15959" y="6096"/>
                              </a:cubicBezTo>
                              <a:cubicBezTo>
                                <a:pt x="15102" y="5620"/>
                                <a:pt x="14721" y="5144"/>
                                <a:pt x="14340" y="4667"/>
                              </a:cubicBezTo>
                              <a:cubicBezTo>
                                <a:pt x="13578" y="3810"/>
                                <a:pt x="12720" y="2857"/>
                                <a:pt x="12244" y="2857"/>
                              </a:cubicBezTo>
                              <a:lnTo>
                                <a:pt x="13863" y="1333"/>
                              </a:lnTo>
                              <a:cubicBezTo>
                                <a:pt x="14054" y="2476"/>
                                <a:pt x="13959" y="3429"/>
                                <a:pt x="13863" y="4286"/>
                              </a:cubicBezTo>
                              <a:cubicBezTo>
                                <a:pt x="13768" y="5144"/>
                                <a:pt x="13673" y="6001"/>
                                <a:pt x="13673" y="6477"/>
                              </a:cubicBezTo>
                              <a:cubicBezTo>
                                <a:pt x="13768" y="7334"/>
                                <a:pt x="13197" y="8001"/>
                                <a:pt x="12435" y="8096"/>
                              </a:cubicBezTo>
                              <a:cubicBezTo>
                                <a:pt x="12339" y="8096"/>
                                <a:pt x="12244" y="8096"/>
                                <a:pt x="12054" y="8096"/>
                              </a:cubicBezTo>
                              <a:lnTo>
                                <a:pt x="12054" y="8096"/>
                              </a:lnTo>
                              <a:cubicBezTo>
                                <a:pt x="7672" y="7620"/>
                                <a:pt x="3957" y="5524"/>
                                <a:pt x="528" y="3429"/>
                              </a:cubicBezTo>
                              <a:lnTo>
                                <a:pt x="1767" y="1905"/>
                              </a:lnTo>
                              <a:cubicBezTo>
                                <a:pt x="5862" y="7715"/>
                                <a:pt x="10434" y="13335"/>
                                <a:pt x="14054" y="196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4" name="Freeform: Shape 93">
                          <a:extLst>
                            <a:ext uri="{FF2B5EF4-FFF2-40B4-BE49-F238E27FC236}">
                              <a16:creationId xmlns:a16="http://schemas.microsoft.com/office/drawing/2014/main" id="{CBEB4A4F-4B23-4277-A132-D72D91D87E9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5625" y="3449097"/>
                          <a:ext cx="15335" cy="12576"/>
                        </a:xfrm>
                        <a:custGeom>
                          <a:avLst/>
                          <a:gdLst>
                            <a:gd name="connsiteX0" fmla="*/ 15335 w 15335"/>
                            <a:gd name="connsiteY0" fmla="*/ 0 h 12576"/>
                            <a:gd name="connsiteX1" fmla="*/ 9620 w 15335"/>
                            <a:gd name="connsiteY1" fmla="*/ 7429 h 12576"/>
                            <a:gd name="connsiteX2" fmla="*/ 2096 w 15335"/>
                            <a:gd name="connsiteY2" fmla="*/ 12287 h 12576"/>
                            <a:gd name="connsiteX3" fmla="*/ 2000 w 15335"/>
                            <a:gd name="connsiteY3" fmla="*/ 12383 h 12576"/>
                            <a:gd name="connsiteX4" fmla="*/ 191 w 15335"/>
                            <a:gd name="connsiteY4" fmla="*/ 11906 h 12576"/>
                            <a:gd name="connsiteX5" fmla="*/ 0 w 15335"/>
                            <a:gd name="connsiteY5" fmla="*/ 10954 h 12576"/>
                            <a:gd name="connsiteX6" fmla="*/ 2000 w 15335"/>
                            <a:gd name="connsiteY6" fmla="*/ 6477 h 12576"/>
                            <a:gd name="connsiteX7" fmla="*/ 5429 w 15335"/>
                            <a:gd name="connsiteY7" fmla="*/ 3429 h 12576"/>
                            <a:gd name="connsiteX8" fmla="*/ 2762 w 15335"/>
                            <a:gd name="connsiteY8" fmla="*/ 11335 h 12576"/>
                            <a:gd name="connsiteX9" fmla="*/ 667 w 15335"/>
                            <a:gd name="connsiteY9" fmla="*/ 10001 h 12576"/>
                            <a:gd name="connsiteX10" fmla="*/ 15335 w 15335"/>
                            <a:gd name="connsiteY10" fmla="*/ 0 h 1257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5335" h="12576">
                              <a:moveTo>
                                <a:pt x="15335" y="0"/>
                              </a:moveTo>
                              <a:cubicBezTo>
                                <a:pt x="14383" y="3143"/>
                                <a:pt x="12002" y="5525"/>
                                <a:pt x="9620" y="7429"/>
                              </a:cubicBezTo>
                              <a:cubicBezTo>
                                <a:pt x="7239" y="9334"/>
                                <a:pt x="4572" y="10858"/>
                                <a:pt x="2096" y="12287"/>
                              </a:cubicBezTo>
                              <a:lnTo>
                                <a:pt x="2000" y="12383"/>
                              </a:lnTo>
                              <a:cubicBezTo>
                                <a:pt x="1334" y="12763"/>
                                <a:pt x="572" y="12573"/>
                                <a:pt x="191" y="11906"/>
                              </a:cubicBezTo>
                              <a:cubicBezTo>
                                <a:pt x="0" y="11621"/>
                                <a:pt x="0" y="11335"/>
                                <a:pt x="0" y="10954"/>
                              </a:cubicBezTo>
                              <a:cubicBezTo>
                                <a:pt x="286" y="9239"/>
                                <a:pt x="1143" y="7810"/>
                                <a:pt x="2000" y="6477"/>
                              </a:cubicBezTo>
                              <a:cubicBezTo>
                                <a:pt x="2858" y="5144"/>
                                <a:pt x="4096" y="4096"/>
                                <a:pt x="5429" y="3429"/>
                              </a:cubicBezTo>
                              <a:cubicBezTo>
                                <a:pt x="3810" y="6001"/>
                                <a:pt x="2858" y="8763"/>
                                <a:pt x="2762" y="11335"/>
                              </a:cubicBezTo>
                              <a:lnTo>
                                <a:pt x="667" y="10001"/>
                              </a:lnTo>
                              <a:cubicBezTo>
                                <a:pt x="5525" y="6001"/>
                                <a:pt x="10859" y="4191"/>
                                <a:pt x="15335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5" name="Freeform: Shape 94">
                          <a:extLst>
                            <a:ext uri="{FF2B5EF4-FFF2-40B4-BE49-F238E27FC236}">
                              <a16:creationId xmlns:a16="http://schemas.microsoft.com/office/drawing/2014/main" id="{3D5B1EEB-FC7E-4516-B37D-92211B645C5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58982" y="3437000"/>
                          <a:ext cx="8645" cy="13823"/>
                        </a:xfrm>
                        <a:custGeom>
                          <a:avLst/>
                          <a:gdLst>
                            <a:gd name="connsiteX0" fmla="*/ 8646 w 8645"/>
                            <a:gd name="connsiteY0" fmla="*/ 13811 h 13823"/>
                            <a:gd name="connsiteX1" fmla="*/ 4074 w 8645"/>
                            <a:gd name="connsiteY1" fmla="*/ 12573 h 13823"/>
                            <a:gd name="connsiteX2" fmla="*/ 550 w 8645"/>
                            <a:gd name="connsiteY2" fmla="*/ 8763 h 13823"/>
                            <a:gd name="connsiteX3" fmla="*/ 740 w 8645"/>
                            <a:gd name="connsiteY3" fmla="*/ 3143 h 13823"/>
                            <a:gd name="connsiteX4" fmla="*/ 4550 w 8645"/>
                            <a:gd name="connsiteY4" fmla="*/ 0 h 13823"/>
                            <a:gd name="connsiteX5" fmla="*/ 2931 w 8645"/>
                            <a:gd name="connsiteY5" fmla="*/ 4096 h 13823"/>
                            <a:gd name="connsiteX6" fmla="*/ 3312 w 8645"/>
                            <a:gd name="connsiteY6" fmla="*/ 7525 h 13823"/>
                            <a:gd name="connsiteX7" fmla="*/ 8646 w 8645"/>
                            <a:gd name="connsiteY7" fmla="*/ 13811 h 1382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8645" h="13823">
                              <a:moveTo>
                                <a:pt x="8646" y="13811"/>
                              </a:moveTo>
                              <a:cubicBezTo>
                                <a:pt x="7027" y="13907"/>
                                <a:pt x="5503" y="13430"/>
                                <a:pt x="4074" y="12573"/>
                              </a:cubicBezTo>
                              <a:cubicBezTo>
                                <a:pt x="2645" y="11811"/>
                                <a:pt x="1312" y="10478"/>
                                <a:pt x="550" y="8763"/>
                              </a:cubicBezTo>
                              <a:cubicBezTo>
                                <a:pt x="-212" y="7049"/>
                                <a:pt x="-212" y="4763"/>
                                <a:pt x="740" y="3143"/>
                              </a:cubicBezTo>
                              <a:cubicBezTo>
                                <a:pt x="1693" y="1524"/>
                                <a:pt x="3026" y="476"/>
                                <a:pt x="4550" y="0"/>
                              </a:cubicBezTo>
                              <a:cubicBezTo>
                                <a:pt x="3788" y="1524"/>
                                <a:pt x="3121" y="2858"/>
                                <a:pt x="2931" y="4096"/>
                              </a:cubicBezTo>
                              <a:cubicBezTo>
                                <a:pt x="2740" y="5334"/>
                                <a:pt x="2836" y="6382"/>
                                <a:pt x="3312" y="7525"/>
                              </a:cubicBezTo>
                              <a:cubicBezTo>
                                <a:pt x="4169" y="9716"/>
                                <a:pt x="6265" y="11621"/>
                                <a:pt x="8646" y="1381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6" name="Freeform: Shape 95">
                          <a:extLst>
                            <a:ext uri="{FF2B5EF4-FFF2-40B4-BE49-F238E27FC236}">
                              <a16:creationId xmlns:a16="http://schemas.microsoft.com/office/drawing/2014/main" id="{B2DA9846-1A0A-43C6-9DB6-C836EA416A6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65151" y="3444693"/>
                          <a:ext cx="3333" cy="3134"/>
                        </a:xfrm>
                        <a:custGeom>
                          <a:avLst/>
                          <a:gdLst>
                            <a:gd name="connsiteX0" fmla="*/ 0 w 3333"/>
                            <a:gd name="connsiteY0" fmla="*/ 1832 h 3134"/>
                            <a:gd name="connsiteX1" fmla="*/ 1333 w 3333"/>
                            <a:gd name="connsiteY1" fmla="*/ 23 h 3134"/>
                            <a:gd name="connsiteX2" fmla="*/ 3334 w 3333"/>
                            <a:gd name="connsiteY2" fmla="*/ 880 h 3134"/>
                            <a:gd name="connsiteX3" fmla="*/ 2095 w 3333"/>
                            <a:gd name="connsiteY3" fmla="*/ 3071 h 3134"/>
                            <a:gd name="connsiteX4" fmla="*/ 0 w 3333"/>
                            <a:gd name="connsiteY4" fmla="*/ 1832 h 313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333" h="3134">
                              <a:moveTo>
                                <a:pt x="0" y="1832"/>
                              </a:moveTo>
                              <a:cubicBezTo>
                                <a:pt x="571" y="594"/>
                                <a:pt x="857" y="213"/>
                                <a:pt x="1333" y="23"/>
                              </a:cubicBezTo>
                              <a:cubicBezTo>
                                <a:pt x="1810" y="-73"/>
                                <a:pt x="2286" y="118"/>
                                <a:pt x="3334" y="880"/>
                              </a:cubicBezTo>
                              <a:cubicBezTo>
                                <a:pt x="3334" y="2213"/>
                                <a:pt x="2762" y="2785"/>
                                <a:pt x="2095" y="3071"/>
                              </a:cubicBezTo>
                              <a:cubicBezTo>
                                <a:pt x="1333" y="3261"/>
                                <a:pt x="571" y="3071"/>
                                <a:pt x="0" y="183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7" name="Freeform: Shape 96">
                          <a:extLst>
                            <a:ext uri="{FF2B5EF4-FFF2-40B4-BE49-F238E27FC236}">
                              <a16:creationId xmlns:a16="http://schemas.microsoft.com/office/drawing/2014/main" id="{3A0EF4EE-536D-4F25-B469-ACF9D6A5CCB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6100" y="3444049"/>
                          <a:ext cx="12382" cy="3238"/>
                        </a:xfrm>
                        <a:custGeom>
                          <a:avLst/>
                          <a:gdLst>
                            <a:gd name="connsiteX0" fmla="*/ 0 w 12382"/>
                            <a:gd name="connsiteY0" fmla="*/ 1619 h 3238"/>
                            <a:gd name="connsiteX1" fmla="*/ 6191 w 12382"/>
                            <a:gd name="connsiteY1" fmla="*/ 0 h 3238"/>
                            <a:gd name="connsiteX2" fmla="*/ 12383 w 12382"/>
                            <a:gd name="connsiteY2" fmla="*/ 1619 h 3238"/>
                            <a:gd name="connsiteX3" fmla="*/ 6191 w 12382"/>
                            <a:gd name="connsiteY3" fmla="*/ 3238 h 3238"/>
                            <a:gd name="connsiteX4" fmla="*/ 0 w 12382"/>
                            <a:gd name="connsiteY4" fmla="*/ 1619 h 323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382" h="3238">
                              <a:moveTo>
                                <a:pt x="0" y="1619"/>
                              </a:moveTo>
                              <a:cubicBezTo>
                                <a:pt x="2096" y="381"/>
                                <a:pt x="4096" y="95"/>
                                <a:pt x="6191" y="0"/>
                              </a:cubicBezTo>
                              <a:cubicBezTo>
                                <a:pt x="8287" y="95"/>
                                <a:pt x="10287" y="381"/>
                                <a:pt x="12383" y="1619"/>
                              </a:cubicBezTo>
                              <a:cubicBezTo>
                                <a:pt x="10287" y="2857"/>
                                <a:pt x="8287" y="3143"/>
                                <a:pt x="6191" y="3238"/>
                              </a:cubicBezTo>
                              <a:cubicBezTo>
                                <a:pt x="4191" y="3143"/>
                                <a:pt x="2096" y="2857"/>
                                <a:pt x="0" y="161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8" name="Freeform: Shape 97">
                          <a:extLst>
                            <a:ext uri="{FF2B5EF4-FFF2-40B4-BE49-F238E27FC236}">
                              <a16:creationId xmlns:a16="http://schemas.microsoft.com/office/drawing/2014/main" id="{9D0ACE89-04FF-4FFD-BF7D-9CFA1FC184D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8763" y="3445713"/>
                          <a:ext cx="19050" cy="3529"/>
                        </a:xfrm>
                        <a:custGeom>
                          <a:avLst/>
                          <a:gdLst>
                            <a:gd name="connsiteX0" fmla="*/ 0 w 19050"/>
                            <a:gd name="connsiteY0" fmla="*/ 3383 h 3529"/>
                            <a:gd name="connsiteX1" fmla="*/ 9334 w 19050"/>
                            <a:gd name="connsiteY1" fmla="*/ 145 h 3529"/>
                            <a:gd name="connsiteX2" fmla="*/ 19050 w 19050"/>
                            <a:gd name="connsiteY2" fmla="*/ 812 h 3529"/>
                            <a:gd name="connsiteX3" fmla="*/ 9620 w 19050"/>
                            <a:gd name="connsiteY3" fmla="*/ 3288 h 3529"/>
                            <a:gd name="connsiteX4" fmla="*/ 0 w 19050"/>
                            <a:gd name="connsiteY4" fmla="*/ 3383 h 352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9050" h="3529">
                              <a:moveTo>
                                <a:pt x="0" y="3383"/>
                              </a:moveTo>
                              <a:cubicBezTo>
                                <a:pt x="2762" y="1288"/>
                                <a:pt x="6096" y="526"/>
                                <a:pt x="9334" y="145"/>
                              </a:cubicBezTo>
                              <a:cubicBezTo>
                                <a:pt x="12573" y="-141"/>
                                <a:pt x="15716" y="-46"/>
                                <a:pt x="19050" y="812"/>
                              </a:cubicBezTo>
                              <a:cubicBezTo>
                                <a:pt x="16002" y="2431"/>
                                <a:pt x="12764" y="2907"/>
                                <a:pt x="9620" y="3288"/>
                              </a:cubicBezTo>
                              <a:cubicBezTo>
                                <a:pt x="6382" y="3479"/>
                                <a:pt x="3429" y="3669"/>
                                <a:pt x="0" y="338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87" name="Graphic 3">
                        <a:extLst>
                          <a:ext uri="{FF2B5EF4-FFF2-40B4-BE49-F238E27FC236}">
                            <a16:creationId xmlns:a16="http://schemas.microsoft.com/office/drawing/2014/main" id="{4F2DD6AE-6CBC-4B8C-8206-697F268E848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04096" y="3478612"/>
                        <a:ext cx="56578" cy="62557"/>
                        <a:chOff x="6104096" y="3478612"/>
                        <a:chExt cx="56578" cy="6255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88" name="Freeform: Shape 87">
                          <a:extLst>
                            <a:ext uri="{FF2B5EF4-FFF2-40B4-BE49-F238E27FC236}">
                              <a16:creationId xmlns:a16="http://schemas.microsoft.com/office/drawing/2014/main" id="{343F4F54-B6F9-4642-A6EC-BBD028F60BC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04096" y="3478612"/>
                          <a:ext cx="56578" cy="44113"/>
                        </a:xfrm>
                        <a:custGeom>
                          <a:avLst/>
                          <a:gdLst>
                            <a:gd name="connsiteX0" fmla="*/ 7239 w 56578"/>
                            <a:gd name="connsiteY0" fmla="*/ 43351 h 44113"/>
                            <a:gd name="connsiteX1" fmla="*/ 476 w 56578"/>
                            <a:gd name="connsiteY1" fmla="*/ 44113 h 44113"/>
                            <a:gd name="connsiteX2" fmla="*/ 0 w 56578"/>
                            <a:gd name="connsiteY2" fmla="*/ 43732 h 44113"/>
                            <a:gd name="connsiteX3" fmla="*/ 0 w 56578"/>
                            <a:gd name="connsiteY3" fmla="*/ 43637 h 44113"/>
                            <a:gd name="connsiteX4" fmla="*/ 0 w 56578"/>
                            <a:gd name="connsiteY4" fmla="*/ 43542 h 44113"/>
                            <a:gd name="connsiteX5" fmla="*/ 3810 w 56578"/>
                            <a:gd name="connsiteY5" fmla="*/ 35446 h 44113"/>
                            <a:gd name="connsiteX6" fmla="*/ 9334 w 56578"/>
                            <a:gd name="connsiteY6" fmla="*/ 28683 h 44113"/>
                            <a:gd name="connsiteX7" fmla="*/ 22289 w 56578"/>
                            <a:gd name="connsiteY7" fmla="*/ 17253 h 44113"/>
                            <a:gd name="connsiteX8" fmla="*/ 29623 w 56578"/>
                            <a:gd name="connsiteY8" fmla="*/ 12109 h 44113"/>
                            <a:gd name="connsiteX9" fmla="*/ 33052 w 56578"/>
                            <a:gd name="connsiteY9" fmla="*/ 10585 h 44113"/>
                            <a:gd name="connsiteX10" fmla="*/ 34100 w 56578"/>
                            <a:gd name="connsiteY10" fmla="*/ 7633 h 44113"/>
                            <a:gd name="connsiteX11" fmla="*/ 35147 w 56578"/>
                            <a:gd name="connsiteY11" fmla="*/ 2775 h 44113"/>
                            <a:gd name="connsiteX12" fmla="*/ 39529 w 56578"/>
                            <a:gd name="connsiteY12" fmla="*/ 298 h 44113"/>
                            <a:gd name="connsiteX13" fmla="*/ 44291 w 56578"/>
                            <a:gd name="connsiteY13" fmla="*/ 489 h 44113"/>
                            <a:gd name="connsiteX14" fmla="*/ 46768 w 56578"/>
                            <a:gd name="connsiteY14" fmla="*/ 4870 h 44113"/>
                            <a:gd name="connsiteX15" fmla="*/ 46006 w 56578"/>
                            <a:gd name="connsiteY15" fmla="*/ 4204 h 44113"/>
                            <a:gd name="connsiteX16" fmla="*/ 56007 w 56578"/>
                            <a:gd name="connsiteY16" fmla="*/ 5442 h 44113"/>
                            <a:gd name="connsiteX17" fmla="*/ 55912 w 56578"/>
                            <a:gd name="connsiteY17" fmla="*/ 5442 h 44113"/>
                            <a:gd name="connsiteX18" fmla="*/ 56579 w 56578"/>
                            <a:gd name="connsiteY18" fmla="*/ 4394 h 44113"/>
                            <a:gd name="connsiteX19" fmla="*/ 56102 w 56578"/>
                            <a:gd name="connsiteY19" fmla="*/ 5632 h 44113"/>
                            <a:gd name="connsiteX20" fmla="*/ 56007 w 56578"/>
                            <a:gd name="connsiteY20" fmla="*/ 5632 h 44113"/>
                            <a:gd name="connsiteX21" fmla="*/ 46006 w 56578"/>
                            <a:gd name="connsiteY21" fmla="*/ 5728 h 44113"/>
                            <a:gd name="connsiteX22" fmla="*/ 45339 w 56578"/>
                            <a:gd name="connsiteY22" fmla="*/ 5156 h 44113"/>
                            <a:gd name="connsiteX23" fmla="*/ 45339 w 56578"/>
                            <a:gd name="connsiteY23" fmla="*/ 5061 h 44113"/>
                            <a:gd name="connsiteX24" fmla="*/ 43625 w 56578"/>
                            <a:gd name="connsiteY24" fmla="*/ 2299 h 44113"/>
                            <a:gd name="connsiteX25" fmla="*/ 40100 w 56578"/>
                            <a:gd name="connsiteY25" fmla="*/ 2489 h 44113"/>
                            <a:gd name="connsiteX26" fmla="*/ 36862 w 56578"/>
                            <a:gd name="connsiteY26" fmla="*/ 7823 h 44113"/>
                            <a:gd name="connsiteX27" fmla="*/ 34957 w 56578"/>
                            <a:gd name="connsiteY27" fmla="*/ 12871 h 44113"/>
                            <a:gd name="connsiteX28" fmla="*/ 30766 w 56578"/>
                            <a:gd name="connsiteY28" fmla="*/ 14967 h 44113"/>
                            <a:gd name="connsiteX29" fmla="*/ 24193 w 56578"/>
                            <a:gd name="connsiteY29" fmla="*/ 19634 h 44113"/>
                            <a:gd name="connsiteX30" fmla="*/ 11144 w 56578"/>
                            <a:gd name="connsiteY30" fmla="*/ 30493 h 44113"/>
                            <a:gd name="connsiteX31" fmla="*/ 953 w 56578"/>
                            <a:gd name="connsiteY31" fmla="*/ 43732 h 44113"/>
                            <a:gd name="connsiteX32" fmla="*/ 476 w 56578"/>
                            <a:gd name="connsiteY32" fmla="*/ 43161 h 44113"/>
                            <a:gd name="connsiteX33" fmla="*/ 7239 w 56578"/>
                            <a:gd name="connsiteY33" fmla="*/ 43351 h 441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</a:cxnLst>
                          <a:rect l="l" t="t" r="r" b="b"/>
                          <a:pathLst>
                            <a:path w="56578" h="44113">
                              <a:moveTo>
                                <a:pt x="7239" y="43351"/>
                              </a:moveTo>
                              <a:cubicBezTo>
                                <a:pt x="4953" y="43637"/>
                                <a:pt x="2762" y="43923"/>
                                <a:pt x="476" y="44113"/>
                              </a:cubicBezTo>
                              <a:cubicBezTo>
                                <a:pt x="286" y="44113"/>
                                <a:pt x="0" y="43923"/>
                                <a:pt x="0" y="43732"/>
                              </a:cubicBezTo>
                              <a:lnTo>
                                <a:pt x="0" y="43637"/>
                              </a:lnTo>
                              <a:lnTo>
                                <a:pt x="0" y="43542"/>
                              </a:lnTo>
                              <a:cubicBezTo>
                                <a:pt x="476" y="40399"/>
                                <a:pt x="2191" y="37827"/>
                                <a:pt x="3810" y="35446"/>
                              </a:cubicBezTo>
                              <a:cubicBezTo>
                                <a:pt x="5524" y="33064"/>
                                <a:pt x="7429" y="30778"/>
                                <a:pt x="9334" y="28683"/>
                              </a:cubicBezTo>
                              <a:cubicBezTo>
                                <a:pt x="13335" y="24301"/>
                                <a:pt x="18002" y="20968"/>
                                <a:pt x="22289" y="17253"/>
                              </a:cubicBezTo>
                              <a:cubicBezTo>
                                <a:pt x="24479" y="15348"/>
                                <a:pt x="26765" y="13443"/>
                                <a:pt x="29623" y="12109"/>
                              </a:cubicBezTo>
                              <a:cubicBezTo>
                                <a:pt x="31052" y="11538"/>
                                <a:pt x="32385" y="11157"/>
                                <a:pt x="33052" y="10585"/>
                              </a:cubicBezTo>
                              <a:cubicBezTo>
                                <a:pt x="33528" y="10300"/>
                                <a:pt x="34004" y="8966"/>
                                <a:pt x="34100" y="7633"/>
                              </a:cubicBezTo>
                              <a:cubicBezTo>
                                <a:pt x="34290" y="6299"/>
                                <a:pt x="34100" y="4489"/>
                                <a:pt x="35147" y="2775"/>
                              </a:cubicBezTo>
                              <a:cubicBezTo>
                                <a:pt x="36290" y="1060"/>
                                <a:pt x="38100" y="584"/>
                                <a:pt x="39529" y="298"/>
                              </a:cubicBezTo>
                              <a:cubicBezTo>
                                <a:pt x="40957" y="13"/>
                                <a:pt x="42672" y="-273"/>
                                <a:pt x="44291" y="489"/>
                              </a:cubicBezTo>
                              <a:cubicBezTo>
                                <a:pt x="46101" y="1346"/>
                                <a:pt x="46672" y="3346"/>
                                <a:pt x="46768" y="4870"/>
                              </a:cubicBezTo>
                              <a:lnTo>
                                <a:pt x="46006" y="4204"/>
                              </a:lnTo>
                              <a:cubicBezTo>
                                <a:pt x="49244" y="4585"/>
                                <a:pt x="52768" y="4299"/>
                                <a:pt x="56007" y="5442"/>
                              </a:cubicBezTo>
                              <a:lnTo>
                                <a:pt x="55912" y="5442"/>
                              </a:lnTo>
                              <a:lnTo>
                                <a:pt x="56579" y="4394"/>
                              </a:lnTo>
                              <a:lnTo>
                                <a:pt x="56102" y="5632"/>
                              </a:lnTo>
                              <a:cubicBezTo>
                                <a:pt x="56102" y="5632"/>
                                <a:pt x="56007" y="5728"/>
                                <a:pt x="56007" y="5632"/>
                              </a:cubicBezTo>
                              <a:cubicBezTo>
                                <a:pt x="52673" y="5061"/>
                                <a:pt x="49435" y="5728"/>
                                <a:pt x="46006" y="5728"/>
                              </a:cubicBezTo>
                              <a:cubicBezTo>
                                <a:pt x="45625" y="5728"/>
                                <a:pt x="45339" y="5442"/>
                                <a:pt x="45339" y="5156"/>
                              </a:cubicBezTo>
                              <a:lnTo>
                                <a:pt x="45339" y="5061"/>
                              </a:lnTo>
                              <a:cubicBezTo>
                                <a:pt x="45148" y="3727"/>
                                <a:pt x="44577" y="2584"/>
                                <a:pt x="43625" y="2299"/>
                              </a:cubicBezTo>
                              <a:cubicBezTo>
                                <a:pt x="42672" y="1918"/>
                                <a:pt x="41339" y="2108"/>
                                <a:pt x="40100" y="2489"/>
                              </a:cubicBezTo>
                              <a:cubicBezTo>
                                <a:pt x="37243" y="3251"/>
                                <a:pt x="36766" y="4489"/>
                                <a:pt x="36862" y="7823"/>
                              </a:cubicBezTo>
                              <a:cubicBezTo>
                                <a:pt x="36671" y="9442"/>
                                <a:pt x="36671" y="11252"/>
                                <a:pt x="34957" y="12871"/>
                              </a:cubicBezTo>
                              <a:cubicBezTo>
                                <a:pt x="33433" y="14110"/>
                                <a:pt x="31909" y="14395"/>
                                <a:pt x="30766" y="14967"/>
                              </a:cubicBezTo>
                              <a:cubicBezTo>
                                <a:pt x="28480" y="16015"/>
                                <a:pt x="26384" y="17824"/>
                                <a:pt x="24193" y="19634"/>
                              </a:cubicBezTo>
                              <a:cubicBezTo>
                                <a:pt x="19812" y="23444"/>
                                <a:pt x="15145" y="26683"/>
                                <a:pt x="11144" y="30493"/>
                              </a:cubicBezTo>
                              <a:cubicBezTo>
                                <a:pt x="7144" y="34398"/>
                                <a:pt x="2857" y="38494"/>
                                <a:pt x="953" y="43732"/>
                              </a:cubicBezTo>
                              <a:lnTo>
                                <a:pt x="476" y="43161"/>
                              </a:lnTo>
                              <a:cubicBezTo>
                                <a:pt x="2762" y="43161"/>
                                <a:pt x="5048" y="43256"/>
                                <a:pt x="7239" y="433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9" name="Freeform: Shape 88">
                          <a:extLst>
                            <a:ext uri="{FF2B5EF4-FFF2-40B4-BE49-F238E27FC236}">
                              <a16:creationId xmlns:a16="http://schemas.microsoft.com/office/drawing/2014/main" id="{BC4FCFB6-CBD0-4132-A26E-D3A8BE99320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8288" y="3488149"/>
                          <a:ext cx="26839" cy="33919"/>
                        </a:xfrm>
                        <a:custGeom>
                          <a:avLst/>
                          <a:gdLst>
                            <a:gd name="connsiteX0" fmla="*/ 24289 w 26839"/>
                            <a:gd name="connsiteY0" fmla="*/ 0 h 33919"/>
                            <a:gd name="connsiteX1" fmla="*/ 26384 w 26839"/>
                            <a:gd name="connsiteY1" fmla="*/ 5525 h 33919"/>
                            <a:gd name="connsiteX2" fmla="*/ 26765 w 26839"/>
                            <a:gd name="connsiteY2" fmla="*/ 8858 h 33919"/>
                            <a:gd name="connsiteX3" fmla="*/ 25813 w 26839"/>
                            <a:gd name="connsiteY3" fmla="*/ 12002 h 33919"/>
                            <a:gd name="connsiteX4" fmla="*/ 19717 w 26839"/>
                            <a:gd name="connsiteY4" fmla="*/ 22289 h 33919"/>
                            <a:gd name="connsiteX5" fmla="*/ 11430 w 26839"/>
                            <a:gd name="connsiteY5" fmla="*/ 31147 h 33919"/>
                            <a:gd name="connsiteX6" fmla="*/ 0 w 26839"/>
                            <a:gd name="connsiteY6" fmla="*/ 33528 h 33919"/>
                            <a:gd name="connsiteX7" fmla="*/ 10001 w 26839"/>
                            <a:gd name="connsiteY7" fmla="*/ 29242 h 33919"/>
                            <a:gd name="connsiteX8" fmla="*/ 17145 w 26839"/>
                            <a:gd name="connsiteY8" fmla="*/ 20574 h 33919"/>
                            <a:gd name="connsiteX9" fmla="*/ 23622 w 26839"/>
                            <a:gd name="connsiteY9" fmla="*/ 10954 h 33919"/>
                            <a:gd name="connsiteX10" fmla="*/ 24765 w 26839"/>
                            <a:gd name="connsiteY10" fmla="*/ 6001 h 33919"/>
                            <a:gd name="connsiteX11" fmla="*/ 24289 w 26839"/>
                            <a:gd name="connsiteY11" fmla="*/ 0 h 3391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6839" h="33919">
                              <a:moveTo>
                                <a:pt x="24289" y="0"/>
                              </a:moveTo>
                              <a:cubicBezTo>
                                <a:pt x="24670" y="2000"/>
                                <a:pt x="25527" y="3619"/>
                                <a:pt x="26384" y="5525"/>
                              </a:cubicBezTo>
                              <a:cubicBezTo>
                                <a:pt x="26765" y="6477"/>
                                <a:pt x="26956" y="7620"/>
                                <a:pt x="26765" y="8858"/>
                              </a:cubicBezTo>
                              <a:cubicBezTo>
                                <a:pt x="26575" y="10001"/>
                                <a:pt x="26289" y="10954"/>
                                <a:pt x="25813" y="12002"/>
                              </a:cubicBezTo>
                              <a:cubicBezTo>
                                <a:pt x="24193" y="15907"/>
                                <a:pt x="21717" y="18955"/>
                                <a:pt x="19717" y="22289"/>
                              </a:cubicBezTo>
                              <a:cubicBezTo>
                                <a:pt x="17526" y="25622"/>
                                <a:pt x="14859" y="28861"/>
                                <a:pt x="11430" y="31147"/>
                              </a:cubicBezTo>
                              <a:cubicBezTo>
                                <a:pt x="8096" y="33433"/>
                                <a:pt x="3810" y="34576"/>
                                <a:pt x="0" y="33528"/>
                              </a:cubicBezTo>
                              <a:cubicBezTo>
                                <a:pt x="3905" y="33242"/>
                                <a:pt x="7239" y="31623"/>
                                <a:pt x="10001" y="29242"/>
                              </a:cubicBezTo>
                              <a:cubicBezTo>
                                <a:pt x="12764" y="26765"/>
                                <a:pt x="15049" y="23813"/>
                                <a:pt x="17145" y="20574"/>
                              </a:cubicBezTo>
                              <a:cubicBezTo>
                                <a:pt x="19241" y="17145"/>
                                <a:pt x="21812" y="14192"/>
                                <a:pt x="23622" y="10954"/>
                              </a:cubicBezTo>
                              <a:cubicBezTo>
                                <a:pt x="24575" y="9239"/>
                                <a:pt x="25241" y="7810"/>
                                <a:pt x="24765" y="6001"/>
                              </a:cubicBezTo>
                              <a:cubicBezTo>
                                <a:pt x="24670" y="4096"/>
                                <a:pt x="24003" y="2000"/>
                                <a:pt x="2428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0" name="Freeform: Shape 89">
                          <a:extLst>
                            <a:ext uri="{FF2B5EF4-FFF2-40B4-BE49-F238E27FC236}">
                              <a16:creationId xmlns:a16="http://schemas.microsoft.com/office/drawing/2014/main" id="{9DA4B12A-CAB4-4050-BEDD-E706F522A91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380" y="3524154"/>
                          <a:ext cx="24195" cy="17015"/>
                        </a:xfrm>
                        <a:custGeom>
                          <a:avLst/>
                          <a:gdLst>
                            <a:gd name="connsiteX0" fmla="*/ 2860 w 24195"/>
                            <a:gd name="connsiteY0" fmla="*/ 0 h 17015"/>
                            <a:gd name="connsiteX1" fmla="*/ 3241 w 24195"/>
                            <a:gd name="connsiteY1" fmla="*/ 7906 h 17015"/>
                            <a:gd name="connsiteX2" fmla="*/ 2955 w 24195"/>
                            <a:gd name="connsiteY2" fmla="*/ 15335 h 17015"/>
                            <a:gd name="connsiteX3" fmla="*/ 1622 w 24195"/>
                            <a:gd name="connsiteY3" fmla="*/ 13906 h 17015"/>
                            <a:gd name="connsiteX4" fmla="*/ 24196 w 24195"/>
                            <a:gd name="connsiteY4" fmla="*/ 12954 h 17015"/>
                            <a:gd name="connsiteX5" fmla="*/ 13052 w 24195"/>
                            <a:gd name="connsiteY5" fmla="*/ 16478 h 17015"/>
                            <a:gd name="connsiteX6" fmla="*/ 1431 w 24195"/>
                            <a:gd name="connsiteY6" fmla="*/ 16859 h 17015"/>
                            <a:gd name="connsiteX7" fmla="*/ 1336 w 24195"/>
                            <a:gd name="connsiteY7" fmla="*/ 16859 h 17015"/>
                            <a:gd name="connsiteX8" fmla="*/ 2 w 24195"/>
                            <a:gd name="connsiteY8" fmla="*/ 15431 h 17015"/>
                            <a:gd name="connsiteX9" fmla="*/ 2860 w 24195"/>
                            <a:gd name="connsiteY9" fmla="*/ 0 h 1701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4195" h="17015">
                              <a:moveTo>
                                <a:pt x="2860" y="0"/>
                              </a:moveTo>
                              <a:cubicBezTo>
                                <a:pt x="3622" y="2572"/>
                                <a:pt x="3431" y="5334"/>
                                <a:pt x="3241" y="7906"/>
                              </a:cubicBezTo>
                              <a:cubicBezTo>
                                <a:pt x="3050" y="10477"/>
                                <a:pt x="2765" y="12954"/>
                                <a:pt x="2955" y="15335"/>
                              </a:cubicBezTo>
                              <a:lnTo>
                                <a:pt x="1622" y="13906"/>
                              </a:lnTo>
                              <a:cubicBezTo>
                                <a:pt x="9146" y="14002"/>
                                <a:pt x="16576" y="13811"/>
                                <a:pt x="24196" y="12954"/>
                              </a:cubicBezTo>
                              <a:cubicBezTo>
                                <a:pt x="20767" y="14859"/>
                                <a:pt x="16957" y="15812"/>
                                <a:pt x="13052" y="16478"/>
                              </a:cubicBezTo>
                              <a:cubicBezTo>
                                <a:pt x="9242" y="17050"/>
                                <a:pt x="5336" y="17145"/>
                                <a:pt x="1431" y="16859"/>
                              </a:cubicBezTo>
                              <a:lnTo>
                                <a:pt x="1336" y="16859"/>
                              </a:lnTo>
                              <a:cubicBezTo>
                                <a:pt x="574" y="16764"/>
                                <a:pt x="98" y="16193"/>
                                <a:pt x="2" y="15431"/>
                              </a:cubicBezTo>
                              <a:cubicBezTo>
                                <a:pt x="-93" y="9620"/>
                                <a:pt x="2574" y="5144"/>
                                <a:pt x="286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91" name="Freeform: Shape 90">
                          <a:extLst>
                            <a:ext uri="{FF2B5EF4-FFF2-40B4-BE49-F238E27FC236}">
                              <a16:creationId xmlns:a16="http://schemas.microsoft.com/office/drawing/2014/main" id="{2BC611E9-853D-4F77-B111-2D08B6F353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3275" y="3522153"/>
                          <a:ext cx="35875" cy="15144"/>
                        </a:xfrm>
                        <a:custGeom>
                          <a:avLst/>
                          <a:gdLst>
                            <a:gd name="connsiteX0" fmla="*/ 443 w 35875"/>
                            <a:gd name="connsiteY0" fmla="*/ 0 h 15144"/>
                            <a:gd name="connsiteX1" fmla="*/ 1586 w 35875"/>
                            <a:gd name="connsiteY1" fmla="*/ 7048 h 15144"/>
                            <a:gd name="connsiteX2" fmla="*/ 2538 w 35875"/>
                            <a:gd name="connsiteY2" fmla="*/ 10192 h 15144"/>
                            <a:gd name="connsiteX3" fmla="*/ 4253 w 35875"/>
                            <a:gd name="connsiteY3" fmla="*/ 13716 h 15144"/>
                            <a:gd name="connsiteX4" fmla="*/ 3110 w 35875"/>
                            <a:gd name="connsiteY4" fmla="*/ 12478 h 15144"/>
                            <a:gd name="connsiteX5" fmla="*/ 11111 w 35875"/>
                            <a:gd name="connsiteY5" fmla="*/ 11716 h 15144"/>
                            <a:gd name="connsiteX6" fmla="*/ 19493 w 35875"/>
                            <a:gd name="connsiteY6" fmla="*/ 11430 h 15144"/>
                            <a:gd name="connsiteX7" fmla="*/ 35876 w 35875"/>
                            <a:gd name="connsiteY7" fmla="*/ 14478 h 15144"/>
                            <a:gd name="connsiteX8" fmla="*/ 19493 w 35875"/>
                            <a:gd name="connsiteY8" fmla="*/ 14288 h 15144"/>
                            <a:gd name="connsiteX9" fmla="*/ 11396 w 35875"/>
                            <a:gd name="connsiteY9" fmla="*/ 14764 h 15144"/>
                            <a:gd name="connsiteX10" fmla="*/ 2919 w 35875"/>
                            <a:gd name="connsiteY10" fmla="*/ 15145 h 15144"/>
                            <a:gd name="connsiteX11" fmla="*/ 2729 w 35875"/>
                            <a:gd name="connsiteY11" fmla="*/ 15145 h 15144"/>
                            <a:gd name="connsiteX12" fmla="*/ 1681 w 35875"/>
                            <a:gd name="connsiteY12" fmla="*/ 14002 h 15144"/>
                            <a:gd name="connsiteX13" fmla="*/ 1681 w 35875"/>
                            <a:gd name="connsiteY13" fmla="*/ 13906 h 15144"/>
                            <a:gd name="connsiteX14" fmla="*/ 633 w 35875"/>
                            <a:gd name="connsiteY14" fmla="*/ 10954 h 15144"/>
                            <a:gd name="connsiteX15" fmla="*/ 62 w 35875"/>
                            <a:gd name="connsiteY15" fmla="*/ 7144 h 15144"/>
                            <a:gd name="connsiteX16" fmla="*/ 443 w 35875"/>
                            <a:gd name="connsiteY16" fmla="*/ 0 h 1514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35875" h="15144">
                              <a:moveTo>
                                <a:pt x="443" y="0"/>
                              </a:moveTo>
                              <a:cubicBezTo>
                                <a:pt x="919" y="2381"/>
                                <a:pt x="1109" y="4763"/>
                                <a:pt x="1586" y="7048"/>
                              </a:cubicBezTo>
                              <a:cubicBezTo>
                                <a:pt x="1776" y="8192"/>
                                <a:pt x="2062" y="9335"/>
                                <a:pt x="2538" y="10192"/>
                              </a:cubicBezTo>
                              <a:cubicBezTo>
                                <a:pt x="2824" y="10858"/>
                                <a:pt x="4062" y="11906"/>
                                <a:pt x="4253" y="13716"/>
                              </a:cubicBezTo>
                              <a:lnTo>
                                <a:pt x="3110" y="12478"/>
                              </a:lnTo>
                              <a:lnTo>
                                <a:pt x="11111" y="11716"/>
                              </a:lnTo>
                              <a:cubicBezTo>
                                <a:pt x="13873" y="11430"/>
                                <a:pt x="16635" y="11335"/>
                                <a:pt x="19493" y="11430"/>
                              </a:cubicBezTo>
                              <a:cubicBezTo>
                                <a:pt x="25112" y="11621"/>
                                <a:pt x="30637" y="12573"/>
                                <a:pt x="35876" y="14478"/>
                              </a:cubicBezTo>
                              <a:cubicBezTo>
                                <a:pt x="30351" y="14192"/>
                                <a:pt x="24922" y="14097"/>
                                <a:pt x="19493" y="14288"/>
                              </a:cubicBezTo>
                              <a:cubicBezTo>
                                <a:pt x="16826" y="14383"/>
                                <a:pt x="14063" y="14573"/>
                                <a:pt x="11396" y="14764"/>
                              </a:cubicBezTo>
                              <a:cubicBezTo>
                                <a:pt x="8729" y="15050"/>
                                <a:pt x="5872" y="15145"/>
                                <a:pt x="2919" y="15145"/>
                              </a:cubicBezTo>
                              <a:lnTo>
                                <a:pt x="2729" y="15145"/>
                              </a:lnTo>
                              <a:cubicBezTo>
                                <a:pt x="2157" y="15145"/>
                                <a:pt x="1681" y="14669"/>
                                <a:pt x="1681" y="14002"/>
                              </a:cubicBezTo>
                              <a:lnTo>
                                <a:pt x="1681" y="13906"/>
                              </a:lnTo>
                              <a:cubicBezTo>
                                <a:pt x="1776" y="13145"/>
                                <a:pt x="1205" y="12478"/>
                                <a:pt x="633" y="10954"/>
                              </a:cubicBezTo>
                              <a:cubicBezTo>
                                <a:pt x="252" y="9620"/>
                                <a:pt x="157" y="8382"/>
                                <a:pt x="62" y="7144"/>
                              </a:cubicBezTo>
                              <a:cubicBezTo>
                                <a:pt x="-129" y="4763"/>
                                <a:pt x="157" y="2381"/>
                                <a:pt x="44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grpSp>
                  <p:nvGrpSpPr>
                    <p:cNvPr id="45" name="Graphic 3">
                      <a:extLst>
                        <a:ext uri="{FF2B5EF4-FFF2-40B4-BE49-F238E27FC236}">
                          <a16:creationId xmlns:a16="http://schemas.microsoft.com/office/drawing/2014/main" id="{426535CE-E6A4-477E-B8DF-6D54F05BBF3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10382" y="3561670"/>
                      <a:ext cx="73342" cy="435460"/>
                      <a:chOff x="6110382" y="3561670"/>
                      <a:chExt cx="73342" cy="435460"/>
                    </a:xfrm>
                    <a:solidFill>
                      <a:srgbClr val="84513A"/>
                    </a:solidFill>
                  </p:grpSpPr>
                  <p:grpSp>
                    <p:nvGrpSpPr>
                      <p:cNvPr id="46" name="Graphic 3">
                        <a:extLst>
                          <a:ext uri="{FF2B5EF4-FFF2-40B4-BE49-F238E27FC236}">
                            <a16:creationId xmlns:a16="http://schemas.microsoft.com/office/drawing/2014/main" id="{028B656C-DD88-4E64-B899-BAA6155D0C2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0382" y="3561670"/>
                        <a:ext cx="59721" cy="14067"/>
                        <a:chOff x="6110382" y="3561670"/>
                        <a:chExt cx="59721" cy="1406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78" name="Freeform: Shape 77">
                          <a:extLst>
                            <a:ext uri="{FF2B5EF4-FFF2-40B4-BE49-F238E27FC236}">
                              <a16:creationId xmlns:a16="http://schemas.microsoft.com/office/drawing/2014/main" id="{38130941-8556-43BE-AFC0-9538C7E556E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0382" y="3561670"/>
                          <a:ext cx="41719" cy="7998"/>
                        </a:xfrm>
                        <a:custGeom>
                          <a:avLst/>
                          <a:gdLst>
                            <a:gd name="connsiteX0" fmla="*/ 0 w 41719"/>
                            <a:gd name="connsiteY0" fmla="*/ 7727 h 7998"/>
                            <a:gd name="connsiteX1" fmla="*/ 20383 w 41719"/>
                            <a:gd name="connsiteY1" fmla="*/ 1250 h 7998"/>
                            <a:gd name="connsiteX2" fmla="*/ 41719 w 41719"/>
                            <a:gd name="connsiteY2" fmla="*/ 2108 h 7998"/>
                            <a:gd name="connsiteX3" fmla="*/ 20955 w 41719"/>
                            <a:gd name="connsiteY3" fmla="*/ 4298 h 7998"/>
                            <a:gd name="connsiteX4" fmla="*/ 10763 w 41719"/>
                            <a:gd name="connsiteY4" fmla="*/ 6870 h 7998"/>
                            <a:gd name="connsiteX5" fmla="*/ 0 w 41719"/>
                            <a:gd name="connsiteY5" fmla="*/ 7727 h 799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1719" h="7998">
                              <a:moveTo>
                                <a:pt x="0" y="7727"/>
                              </a:moveTo>
                              <a:cubicBezTo>
                                <a:pt x="7048" y="6489"/>
                                <a:pt x="13144" y="2870"/>
                                <a:pt x="20383" y="1250"/>
                              </a:cubicBezTo>
                              <a:cubicBezTo>
                                <a:pt x="27337" y="-178"/>
                                <a:pt x="35052" y="-940"/>
                                <a:pt x="41719" y="2108"/>
                              </a:cubicBezTo>
                              <a:cubicBezTo>
                                <a:pt x="34576" y="1441"/>
                                <a:pt x="27813" y="2870"/>
                                <a:pt x="20955" y="4298"/>
                              </a:cubicBezTo>
                              <a:cubicBezTo>
                                <a:pt x="17621" y="4965"/>
                                <a:pt x="14288" y="6108"/>
                                <a:pt x="10763" y="6870"/>
                              </a:cubicBezTo>
                              <a:cubicBezTo>
                                <a:pt x="7334" y="7727"/>
                                <a:pt x="3619" y="8394"/>
                                <a:pt x="0" y="772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" name="Freeform: Shape 78">
                          <a:extLst>
                            <a:ext uri="{FF2B5EF4-FFF2-40B4-BE49-F238E27FC236}">
                              <a16:creationId xmlns:a16="http://schemas.microsoft.com/office/drawing/2014/main" id="{B975B95C-E40C-4A2E-B655-0F759C83DED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8955" y="3568159"/>
                          <a:ext cx="30289" cy="7578"/>
                        </a:xfrm>
                        <a:custGeom>
                          <a:avLst/>
                          <a:gdLst>
                            <a:gd name="connsiteX0" fmla="*/ 0 w 30289"/>
                            <a:gd name="connsiteY0" fmla="*/ 0 h 7578"/>
                            <a:gd name="connsiteX1" fmla="*/ 6953 w 30289"/>
                            <a:gd name="connsiteY1" fmla="*/ 3334 h 7578"/>
                            <a:gd name="connsiteX2" fmla="*/ 14478 w 30289"/>
                            <a:gd name="connsiteY2" fmla="*/ 4381 h 7578"/>
                            <a:gd name="connsiteX3" fmla="*/ 30290 w 30289"/>
                            <a:gd name="connsiteY3" fmla="*/ 4953 h 7578"/>
                            <a:gd name="connsiteX4" fmla="*/ 14288 w 30289"/>
                            <a:gd name="connsiteY4" fmla="*/ 7525 h 7578"/>
                            <a:gd name="connsiteX5" fmla="*/ 6191 w 30289"/>
                            <a:gd name="connsiteY5" fmla="*/ 5620 h 7578"/>
                            <a:gd name="connsiteX6" fmla="*/ 0 w 30289"/>
                            <a:gd name="connsiteY6" fmla="*/ 0 h 75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0289" h="7578">
                              <a:moveTo>
                                <a:pt x="0" y="0"/>
                              </a:moveTo>
                              <a:cubicBezTo>
                                <a:pt x="2095" y="1810"/>
                                <a:pt x="4477" y="2762"/>
                                <a:pt x="6953" y="3334"/>
                              </a:cubicBezTo>
                              <a:cubicBezTo>
                                <a:pt x="9430" y="3905"/>
                                <a:pt x="11906" y="4191"/>
                                <a:pt x="14478" y="4381"/>
                              </a:cubicBezTo>
                              <a:cubicBezTo>
                                <a:pt x="19621" y="4763"/>
                                <a:pt x="24860" y="4572"/>
                                <a:pt x="30290" y="4953"/>
                              </a:cubicBezTo>
                              <a:cubicBezTo>
                                <a:pt x="25241" y="6953"/>
                                <a:pt x="19812" y="7810"/>
                                <a:pt x="14288" y="7525"/>
                              </a:cubicBezTo>
                              <a:cubicBezTo>
                                <a:pt x="11525" y="7334"/>
                                <a:pt x="8763" y="6858"/>
                                <a:pt x="6191" y="5620"/>
                              </a:cubicBezTo>
                              <a:cubicBezTo>
                                <a:pt x="3620" y="4477"/>
                                <a:pt x="1143" y="2667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0" name="Freeform: Shape 79">
                          <a:extLst>
                            <a:ext uri="{FF2B5EF4-FFF2-40B4-BE49-F238E27FC236}">
                              <a16:creationId xmlns:a16="http://schemas.microsoft.com/office/drawing/2014/main" id="{D5170E56-47D8-45D8-B087-9DCD18A4293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5909" y="3562920"/>
                          <a:ext cx="11392" cy="7379"/>
                        </a:xfrm>
                        <a:custGeom>
                          <a:avLst/>
                          <a:gdLst>
                            <a:gd name="connsiteX0" fmla="*/ 667 w 11392"/>
                            <a:gd name="connsiteY0" fmla="*/ 953 h 7379"/>
                            <a:gd name="connsiteX1" fmla="*/ 2477 w 11392"/>
                            <a:gd name="connsiteY1" fmla="*/ 4096 h 7379"/>
                            <a:gd name="connsiteX2" fmla="*/ 5715 w 11392"/>
                            <a:gd name="connsiteY2" fmla="*/ 4191 h 7379"/>
                            <a:gd name="connsiteX3" fmla="*/ 8763 w 11392"/>
                            <a:gd name="connsiteY3" fmla="*/ 3334 h 7379"/>
                            <a:gd name="connsiteX4" fmla="*/ 11335 w 11392"/>
                            <a:gd name="connsiteY4" fmla="*/ 0 h 7379"/>
                            <a:gd name="connsiteX5" fmla="*/ 10573 w 11392"/>
                            <a:gd name="connsiteY5" fmla="*/ 4858 h 7379"/>
                            <a:gd name="connsiteX6" fmla="*/ 6001 w 11392"/>
                            <a:gd name="connsiteY6" fmla="*/ 7334 h 7379"/>
                            <a:gd name="connsiteX7" fmla="*/ 1048 w 11392"/>
                            <a:gd name="connsiteY7" fmla="*/ 5906 h 7379"/>
                            <a:gd name="connsiteX8" fmla="*/ 667 w 11392"/>
                            <a:gd name="connsiteY8" fmla="*/ 953 h 737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1392" h="7379">
                              <a:moveTo>
                                <a:pt x="667" y="953"/>
                              </a:moveTo>
                              <a:cubicBezTo>
                                <a:pt x="1143" y="2477"/>
                                <a:pt x="1619" y="3905"/>
                                <a:pt x="2477" y="4096"/>
                              </a:cubicBezTo>
                              <a:cubicBezTo>
                                <a:pt x="3239" y="4381"/>
                                <a:pt x="4381" y="4381"/>
                                <a:pt x="5715" y="4191"/>
                              </a:cubicBezTo>
                              <a:cubicBezTo>
                                <a:pt x="7049" y="4096"/>
                                <a:pt x="8001" y="3905"/>
                                <a:pt x="8763" y="3334"/>
                              </a:cubicBezTo>
                              <a:cubicBezTo>
                                <a:pt x="9620" y="2667"/>
                                <a:pt x="10287" y="1238"/>
                                <a:pt x="11335" y="0"/>
                              </a:cubicBezTo>
                              <a:cubicBezTo>
                                <a:pt x="11430" y="1619"/>
                                <a:pt x="11525" y="3143"/>
                                <a:pt x="10573" y="4858"/>
                              </a:cubicBezTo>
                              <a:cubicBezTo>
                                <a:pt x="9525" y="6668"/>
                                <a:pt x="7429" y="7239"/>
                                <a:pt x="6001" y="7334"/>
                              </a:cubicBezTo>
                              <a:cubicBezTo>
                                <a:pt x="4477" y="7429"/>
                                <a:pt x="2572" y="7525"/>
                                <a:pt x="1048" y="5906"/>
                              </a:cubicBezTo>
                              <a:cubicBezTo>
                                <a:pt x="-476" y="4286"/>
                                <a:pt x="-95" y="2286"/>
                                <a:pt x="667" y="9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1" name="Freeform: Shape 80">
                          <a:extLst>
                            <a:ext uri="{FF2B5EF4-FFF2-40B4-BE49-F238E27FC236}">
                              <a16:creationId xmlns:a16="http://schemas.microsoft.com/office/drawing/2014/main" id="{78949C12-38E7-4C1A-94A7-17CFAF764FC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51578" y="3563587"/>
                          <a:ext cx="18526" cy="10516"/>
                        </a:xfrm>
                        <a:custGeom>
                          <a:avLst/>
                          <a:gdLst>
                            <a:gd name="connsiteX0" fmla="*/ 334 w 18526"/>
                            <a:gd name="connsiteY0" fmla="*/ 0 h 10516"/>
                            <a:gd name="connsiteX1" fmla="*/ 3096 w 18526"/>
                            <a:gd name="connsiteY1" fmla="*/ 5048 h 10516"/>
                            <a:gd name="connsiteX2" fmla="*/ 7001 w 18526"/>
                            <a:gd name="connsiteY2" fmla="*/ 6953 h 10516"/>
                            <a:gd name="connsiteX3" fmla="*/ 12907 w 18526"/>
                            <a:gd name="connsiteY3" fmla="*/ 8096 h 10516"/>
                            <a:gd name="connsiteX4" fmla="*/ 18526 w 18526"/>
                            <a:gd name="connsiteY4" fmla="*/ 9525 h 10516"/>
                            <a:gd name="connsiteX5" fmla="*/ 12526 w 18526"/>
                            <a:gd name="connsiteY5" fmla="*/ 10478 h 10516"/>
                            <a:gd name="connsiteX6" fmla="*/ 6906 w 18526"/>
                            <a:gd name="connsiteY6" fmla="*/ 10097 h 10516"/>
                            <a:gd name="connsiteX7" fmla="*/ 3382 w 18526"/>
                            <a:gd name="connsiteY7" fmla="*/ 9144 h 10516"/>
                            <a:gd name="connsiteX8" fmla="*/ 1096 w 18526"/>
                            <a:gd name="connsiteY8" fmla="*/ 6382 h 10516"/>
                            <a:gd name="connsiteX9" fmla="*/ 334 w 18526"/>
                            <a:gd name="connsiteY9" fmla="*/ 0 h 1051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8526" h="10516">
                              <a:moveTo>
                                <a:pt x="334" y="0"/>
                              </a:moveTo>
                              <a:cubicBezTo>
                                <a:pt x="810" y="2000"/>
                                <a:pt x="1953" y="3620"/>
                                <a:pt x="3096" y="5048"/>
                              </a:cubicBezTo>
                              <a:cubicBezTo>
                                <a:pt x="4429" y="6572"/>
                                <a:pt x="5191" y="7049"/>
                                <a:pt x="7001" y="6953"/>
                              </a:cubicBezTo>
                              <a:cubicBezTo>
                                <a:pt x="9001" y="6953"/>
                                <a:pt x="11192" y="7430"/>
                                <a:pt x="12907" y="8096"/>
                              </a:cubicBezTo>
                              <a:cubicBezTo>
                                <a:pt x="14716" y="8668"/>
                                <a:pt x="16526" y="9239"/>
                                <a:pt x="18526" y="9525"/>
                              </a:cubicBezTo>
                              <a:cubicBezTo>
                                <a:pt x="16717" y="10573"/>
                                <a:pt x="14526" y="10573"/>
                                <a:pt x="12526" y="10478"/>
                              </a:cubicBezTo>
                              <a:cubicBezTo>
                                <a:pt x="10525" y="10382"/>
                                <a:pt x="8811" y="10001"/>
                                <a:pt x="6906" y="10097"/>
                              </a:cubicBezTo>
                              <a:cubicBezTo>
                                <a:pt x="5858" y="10001"/>
                                <a:pt x="4620" y="9906"/>
                                <a:pt x="3382" y="9144"/>
                              </a:cubicBezTo>
                              <a:cubicBezTo>
                                <a:pt x="2239" y="8287"/>
                                <a:pt x="1572" y="7430"/>
                                <a:pt x="1096" y="6382"/>
                              </a:cubicBezTo>
                              <a:cubicBezTo>
                                <a:pt x="238" y="4381"/>
                                <a:pt x="-428" y="2096"/>
                                <a:pt x="33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47" name="Graphic 3">
                        <a:extLst>
                          <a:ext uri="{FF2B5EF4-FFF2-40B4-BE49-F238E27FC236}">
                            <a16:creationId xmlns:a16="http://schemas.microsoft.com/office/drawing/2014/main" id="{F07D4C51-8F05-4201-88B5-667861DB7CD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4537" y="3600936"/>
                        <a:ext cx="69187" cy="62009"/>
                        <a:chOff x="6114537" y="3600936"/>
                        <a:chExt cx="69187" cy="62009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74" name="Freeform: Shape 73">
                          <a:extLst>
                            <a:ext uri="{FF2B5EF4-FFF2-40B4-BE49-F238E27FC236}">
                              <a16:creationId xmlns:a16="http://schemas.microsoft.com/office/drawing/2014/main" id="{910105E3-99C6-44F8-A175-E0FE6CCF2D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5289" y="3616055"/>
                          <a:ext cx="41576" cy="46889"/>
                        </a:xfrm>
                        <a:custGeom>
                          <a:avLst/>
                          <a:gdLst>
                            <a:gd name="connsiteX0" fmla="*/ 40910 w 41576"/>
                            <a:gd name="connsiteY0" fmla="*/ 43735 h 46889"/>
                            <a:gd name="connsiteX1" fmla="*/ 21003 w 41576"/>
                            <a:gd name="connsiteY1" fmla="*/ 44401 h 46889"/>
                            <a:gd name="connsiteX2" fmla="*/ 11001 w 41576"/>
                            <a:gd name="connsiteY2" fmla="*/ 44497 h 46889"/>
                            <a:gd name="connsiteX3" fmla="*/ 2048 w 41576"/>
                            <a:gd name="connsiteY3" fmla="*/ 46687 h 46889"/>
                            <a:gd name="connsiteX4" fmla="*/ 905 w 41576"/>
                            <a:gd name="connsiteY4" fmla="*/ 44782 h 46889"/>
                            <a:gd name="connsiteX5" fmla="*/ 10430 w 41576"/>
                            <a:gd name="connsiteY5" fmla="*/ 37734 h 46889"/>
                            <a:gd name="connsiteX6" fmla="*/ 11763 w 41576"/>
                            <a:gd name="connsiteY6" fmla="*/ 40020 h 46889"/>
                            <a:gd name="connsiteX7" fmla="*/ 9287 w 41576"/>
                            <a:gd name="connsiteY7" fmla="*/ 40877 h 46889"/>
                            <a:gd name="connsiteX8" fmla="*/ 6429 w 41576"/>
                            <a:gd name="connsiteY8" fmla="*/ 40782 h 46889"/>
                            <a:gd name="connsiteX9" fmla="*/ 2238 w 41576"/>
                            <a:gd name="connsiteY9" fmla="*/ 36972 h 46889"/>
                            <a:gd name="connsiteX10" fmla="*/ 143 w 41576"/>
                            <a:gd name="connsiteY10" fmla="*/ 26971 h 46889"/>
                            <a:gd name="connsiteX11" fmla="*/ 143 w 41576"/>
                            <a:gd name="connsiteY11" fmla="*/ 17065 h 46889"/>
                            <a:gd name="connsiteX12" fmla="*/ 1095 w 41576"/>
                            <a:gd name="connsiteY12" fmla="*/ 6968 h 46889"/>
                            <a:gd name="connsiteX13" fmla="*/ 9192 w 41576"/>
                            <a:gd name="connsiteY13" fmla="*/ 15 h 46889"/>
                            <a:gd name="connsiteX14" fmla="*/ 16621 w 41576"/>
                            <a:gd name="connsiteY14" fmla="*/ 7540 h 46889"/>
                            <a:gd name="connsiteX15" fmla="*/ 17383 w 41576"/>
                            <a:gd name="connsiteY15" fmla="*/ 27352 h 46889"/>
                            <a:gd name="connsiteX16" fmla="*/ 16240 w 41576"/>
                            <a:gd name="connsiteY16" fmla="*/ 26113 h 46889"/>
                            <a:gd name="connsiteX17" fmla="*/ 26051 w 41576"/>
                            <a:gd name="connsiteY17" fmla="*/ 19827 h 46889"/>
                            <a:gd name="connsiteX18" fmla="*/ 31671 w 41576"/>
                            <a:gd name="connsiteY18" fmla="*/ 16112 h 46889"/>
                            <a:gd name="connsiteX19" fmla="*/ 38529 w 41576"/>
                            <a:gd name="connsiteY19" fmla="*/ 17541 h 46889"/>
                            <a:gd name="connsiteX20" fmla="*/ 38243 w 41576"/>
                            <a:gd name="connsiteY20" fmla="*/ 21446 h 46889"/>
                            <a:gd name="connsiteX21" fmla="*/ 36719 w 41576"/>
                            <a:gd name="connsiteY21" fmla="*/ 24399 h 46889"/>
                            <a:gd name="connsiteX22" fmla="*/ 35576 w 41576"/>
                            <a:gd name="connsiteY22" fmla="*/ 30400 h 46889"/>
                            <a:gd name="connsiteX23" fmla="*/ 41577 w 41576"/>
                            <a:gd name="connsiteY23" fmla="*/ 41734 h 46889"/>
                            <a:gd name="connsiteX24" fmla="*/ 34719 w 41576"/>
                            <a:gd name="connsiteY24" fmla="*/ 30495 h 46889"/>
                            <a:gd name="connsiteX25" fmla="*/ 35576 w 41576"/>
                            <a:gd name="connsiteY25" fmla="*/ 23732 h 46889"/>
                            <a:gd name="connsiteX26" fmla="*/ 37195 w 41576"/>
                            <a:gd name="connsiteY26" fmla="*/ 18398 h 46889"/>
                            <a:gd name="connsiteX27" fmla="*/ 32337 w 41576"/>
                            <a:gd name="connsiteY27" fmla="*/ 17827 h 46889"/>
                            <a:gd name="connsiteX28" fmla="*/ 27384 w 41576"/>
                            <a:gd name="connsiteY28" fmla="*/ 21351 h 46889"/>
                            <a:gd name="connsiteX29" fmla="*/ 22622 w 41576"/>
                            <a:gd name="connsiteY29" fmla="*/ 25732 h 46889"/>
                            <a:gd name="connsiteX30" fmla="*/ 16145 w 41576"/>
                            <a:gd name="connsiteY30" fmla="*/ 28590 h 46889"/>
                            <a:gd name="connsiteX31" fmla="*/ 15002 w 41576"/>
                            <a:gd name="connsiteY31" fmla="*/ 27447 h 46889"/>
                            <a:gd name="connsiteX32" fmla="*/ 15002 w 41576"/>
                            <a:gd name="connsiteY32" fmla="*/ 27352 h 46889"/>
                            <a:gd name="connsiteX33" fmla="*/ 14145 w 41576"/>
                            <a:gd name="connsiteY33" fmla="*/ 8302 h 46889"/>
                            <a:gd name="connsiteX34" fmla="*/ 9192 w 41576"/>
                            <a:gd name="connsiteY34" fmla="*/ 2872 h 46889"/>
                            <a:gd name="connsiteX35" fmla="*/ 4239 w 41576"/>
                            <a:gd name="connsiteY35" fmla="*/ 7730 h 46889"/>
                            <a:gd name="connsiteX36" fmla="*/ 3286 w 41576"/>
                            <a:gd name="connsiteY36" fmla="*/ 17065 h 46889"/>
                            <a:gd name="connsiteX37" fmla="*/ 3191 w 41576"/>
                            <a:gd name="connsiteY37" fmla="*/ 26685 h 46889"/>
                            <a:gd name="connsiteX38" fmla="*/ 4905 w 41576"/>
                            <a:gd name="connsiteY38" fmla="*/ 35638 h 46889"/>
                            <a:gd name="connsiteX39" fmla="*/ 11001 w 41576"/>
                            <a:gd name="connsiteY39" fmla="*/ 37543 h 46889"/>
                            <a:gd name="connsiteX40" fmla="*/ 11097 w 41576"/>
                            <a:gd name="connsiteY40" fmla="*/ 37543 h 46889"/>
                            <a:gd name="connsiteX41" fmla="*/ 12811 w 41576"/>
                            <a:gd name="connsiteY41" fmla="*/ 38115 h 46889"/>
                            <a:gd name="connsiteX42" fmla="*/ 12335 w 41576"/>
                            <a:gd name="connsiteY42" fmla="*/ 39829 h 46889"/>
                            <a:gd name="connsiteX43" fmla="*/ 2334 w 41576"/>
                            <a:gd name="connsiteY43" fmla="*/ 46687 h 46889"/>
                            <a:gd name="connsiteX44" fmla="*/ 810 w 41576"/>
                            <a:gd name="connsiteY44" fmla="*/ 46402 h 46889"/>
                            <a:gd name="connsiteX45" fmla="*/ 1095 w 41576"/>
                            <a:gd name="connsiteY45" fmla="*/ 44878 h 46889"/>
                            <a:gd name="connsiteX46" fmla="*/ 11287 w 41576"/>
                            <a:gd name="connsiteY46" fmla="*/ 42687 h 46889"/>
                            <a:gd name="connsiteX47" fmla="*/ 21193 w 41576"/>
                            <a:gd name="connsiteY47" fmla="*/ 43068 h 46889"/>
                            <a:gd name="connsiteX48" fmla="*/ 40910 w 41576"/>
                            <a:gd name="connsiteY48" fmla="*/ 43735 h 4688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</a:cxnLst>
                          <a:rect l="l" t="t" r="r" b="b"/>
                          <a:pathLst>
                            <a:path w="41576" h="46889">
                              <a:moveTo>
                                <a:pt x="40910" y="43735"/>
                              </a:moveTo>
                              <a:lnTo>
                                <a:pt x="21003" y="44401"/>
                              </a:lnTo>
                              <a:cubicBezTo>
                                <a:pt x="17669" y="44592"/>
                                <a:pt x="14335" y="44497"/>
                                <a:pt x="11001" y="44497"/>
                              </a:cubicBezTo>
                              <a:cubicBezTo>
                                <a:pt x="7763" y="44497"/>
                                <a:pt x="4429" y="44878"/>
                                <a:pt x="2048" y="46687"/>
                              </a:cubicBezTo>
                              <a:lnTo>
                                <a:pt x="905" y="44782"/>
                              </a:lnTo>
                              <a:lnTo>
                                <a:pt x="10430" y="37734"/>
                              </a:lnTo>
                              <a:lnTo>
                                <a:pt x="11763" y="40020"/>
                              </a:lnTo>
                              <a:cubicBezTo>
                                <a:pt x="10906" y="40306"/>
                                <a:pt x="10144" y="40687"/>
                                <a:pt x="9287" y="40877"/>
                              </a:cubicBezTo>
                              <a:cubicBezTo>
                                <a:pt x="8334" y="40877"/>
                                <a:pt x="7382" y="41258"/>
                                <a:pt x="6429" y="40782"/>
                              </a:cubicBezTo>
                              <a:cubicBezTo>
                                <a:pt x="4334" y="40306"/>
                                <a:pt x="3096" y="38496"/>
                                <a:pt x="2238" y="36972"/>
                              </a:cubicBezTo>
                              <a:cubicBezTo>
                                <a:pt x="714" y="33638"/>
                                <a:pt x="429" y="30304"/>
                                <a:pt x="143" y="26971"/>
                              </a:cubicBezTo>
                              <a:cubicBezTo>
                                <a:pt x="-48" y="23637"/>
                                <a:pt x="-48" y="20303"/>
                                <a:pt x="143" y="17065"/>
                              </a:cubicBezTo>
                              <a:cubicBezTo>
                                <a:pt x="429" y="13826"/>
                                <a:pt x="238" y="10588"/>
                                <a:pt x="1095" y="6968"/>
                              </a:cubicBezTo>
                              <a:cubicBezTo>
                                <a:pt x="1953" y="3634"/>
                                <a:pt x="4905" y="-271"/>
                                <a:pt x="9192" y="15"/>
                              </a:cubicBezTo>
                              <a:cubicBezTo>
                                <a:pt x="13383" y="491"/>
                                <a:pt x="15764" y="4301"/>
                                <a:pt x="16621" y="7540"/>
                              </a:cubicBezTo>
                              <a:cubicBezTo>
                                <a:pt x="18336" y="14493"/>
                                <a:pt x="17002" y="20970"/>
                                <a:pt x="17383" y="27352"/>
                              </a:cubicBezTo>
                              <a:lnTo>
                                <a:pt x="16240" y="26113"/>
                              </a:lnTo>
                              <a:cubicBezTo>
                                <a:pt x="19479" y="26209"/>
                                <a:pt x="22812" y="22494"/>
                                <a:pt x="26051" y="19827"/>
                              </a:cubicBezTo>
                              <a:cubicBezTo>
                                <a:pt x="27670" y="18398"/>
                                <a:pt x="29480" y="16969"/>
                                <a:pt x="31671" y="16112"/>
                              </a:cubicBezTo>
                              <a:cubicBezTo>
                                <a:pt x="33861" y="15350"/>
                                <a:pt x="36528" y="15255"/>
                                <a:pt x="38529" y="17541"/>
                              </a:cubicBezTo>
                              <a:cubicBezTo>
                                <a:pt x="39291" y="19065"/>
                                <a:pt x="38719" y="20494"/>
                                <a:pt x="38243" y="21446"/>
                              </a:cubicBezTo>
                              <a:cubicBezTo>
                                <a:pt x="37767" y="22494"/>
                                <a:pt x="37195" y="23446"/>
                                <a:pt x="36719" y="24399"/>
                              </a:cubicBezTo>
                              <a:cubicBezTo>
                                <a:pt x="35576" y="26304"/>
                                <a:pt x="35195" y="28209"/>
                                <a:pt x="35576" y="30400"/>
                              </a:cubicBezTo>
                              <a:cubicBezTo>
                                <a:pt x="36147" y="34686"/>
                                <a:pt x="39672" y="37829"/>
                                <a:pt x="41577" y="41734"/>
                              </a:cubicBezTo>
                              <a:cubicBezTo>
                                <a:pt x="39481" y="37924"/>
                                <a:pt x="35766" y="35162"/>
                                <a:pt x="34719" y="30495"/>
                              </a:cubicBezTo>
                              <a:cubicBezTo>
                                <a:pt x="34147" y="28304"/>
                                <a:pt x="34528" y="25732"/>
                                <a:pt x="35576" y="23732"/>
                              </a:cubicBezTo>
                              <a:cubicBezTo>
                                <a:pt x="36433" y="21827"/>
                                <a:pt x="37767" y="19446"/>
                                <a:pt x="37195" y="18398"/>
                              </a:cubicBezTo>
                              <a:cubicBezTo>
                                <a:pt x="36243" y="17350"/>
                                <a:pt x="33957" y="17065"/>
                                <a:pt x="32337" y="17827"/>
                              </a:cubicBezTo>
                              <a:cubicBezTo>
                                <a:pt x="30623" y="18589"/>
                                <a:pt x="29004" y="19922"/>
                                <a:pt x="27384" y="21351"/>
                              </a:cubicBezTo>
                              <a:cubicBezTo>
                                <a:pt x="25860" y="22780"/>
                                <a:pt x="24336" y="24304"/>
                                <a:pt x="22622" y="25732"/>
                              </a:cubicBezTo>
                              <a:cubicBezTo>
                                <a:pt x="20907" y="27066"/>
                                <a:pt x="18907" y="28685"/>
                                <a:pt x="16145" y="28590"/>
                              </a:cubicBezTo>
                              <a:cubicBezTo>
                                <a:pt x="15478" y="28590"/>
                                <a:pt x="15002" y="28018"/>
                                <a:pt x="15002" y="27447"/>
                              </a:cubicBezTo>
                              <a:lnTo>
                                <a:pt x="15002" y="27352"/>
                              </a:lnTo>
                              <a:cubicBezTo>
                                <a:pt x="14621" y="20779"/>
                                <a:pt x="15669" y="14017"/>
                                <a:pt x="14145" y="8302"/>
                              </a:cubicBezTo>
                              <a:cubicBezTo>
                                <a:pt x="13383" y="5539"/>
                                <a:pt x="11478" y="2968"/>
                                <a:pt x="9192" y="2872"/>
                              </a:cubicBezTo>
                              <a:cubicBezTo>
                                <a:pt x="6906" y="2682"/>
                                <a:pt x="4905" y="4968"/>
                                <a:pt x="4239" y="7730"/>
                              </a:cubicBezTo>
                              <a:cubicBezTo>
                                <a:pt x="3477" y="10397"/>
                                <a:pt x="3572" y="13826"/>
                                <a:pt x="3286" y="17065"/>
                              </a:cubicBezTo>
                              <a:cubicBezTo>
                                <a:pt x="3096" y="20303"/>
                                <a:pt x="3000" y="23446"/>
                                <a:pt x="3191" y="26685"/>
                              </a:cubicBezTo>
                              <a:cubicBezTo>
                                <a:pt x="3381" y="29828"/>
                                <a:pt x="3762" y="33067"/>
                                <a:pt x="4905" y="35638"/>
                              </a:cubicBezTo>
                              <a:cubicBezTo>
                                <a:pt x="6048" y="38305"/>
                                <a:pt x="8334" y="38877"/>
                                <a:pt x="11001" y="37543"/>
                              </a:cubicBezTo>
                              <a:lnTo>
                                <a:pt x="11097" y="37543"/>
                              </a:lnTo>
                              <a:cubicBezTo>
                                <a:pt x="11763" y="37258"/>
                                <a:pt x="12525" y="37448"/>
                                <a:pt x="12811" y="38115"/>
                              </a:cubicBezTo>
                              <a:cubicBezTo>
                                <a:pt x="13097" y="38686"/>
                                <a:pt x="12906" y="39448"/>
                                <a:pt x="12335" y="39829"/>
                              </a:cubicBezTo>
                              <a:lnTo>
                                <a:pt x="2334" y="46687"/>
                              </a:lnTo>
                              <a:cubicBezTo>
                                <a:pt x="1857" y="47068"/>
                                <a:pt x="1191" y="46878"/>
                                <a:pt x="810" y="46402"/>
                              </a:cubicBezTo>
                              <a:cubicBezTo>
                                <a:pt x="524" y="45925"/>
                                <a:pt x="619" y="45163"/>
                                <a:pt x="1095" y="44878"/>
                              </a:cubicBezTo>
                              <a:cubicBezTo>
                                <a:pt x="4239" y="42592"/>
                                <a:pt x="7953" y="42496"/>
                                <a:pt x="11287" y="42687"/>
                              </a:cubicBezTo>
                              <a:cubicBezTo>
                                <a:pt x="14621" y="42877"/>
                                <a:pt x="17859" y="42973"/>
                                <a:pt x="21193" y="43068"/>
                              </a:cubicBezTo>
                              <a:lnTo>
                                <a:pt x="40910" y="4373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5" name="Freeform: Shape 74">
                          <a:extLst>
                            <a:ext uri="{FF2B5EF4-FFF2-40B4-BE49-F238E27FC236}">
                              <a16:creationId xmlns:a16="http://schemas.microsoft.com/office/drawing/2014/main" id="{72217BF0-8F8B-4EC6-A414-895C4308194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9623" y="3607878"/>
                          <a:ext cx="14693" cy="10328"/>
                        </a:xfrm>
                        <a:custGeom>
                          <a:avLst/>
                          <a:gdLst>
                            <a:gd name="connsiteX0" fmla="*/ 2667 w 14693"/>
                            <a:gd name="connsiteY0" fmla="*/ 0 h 10328"/>
                            <a:gd name="connsiteX1" fmla="*/ 2381 w 14693"/>
                            <a:gd name="connsiteY1" fmla="*/ 5334 h 10328"/>
                            <a:gd name="connsiteX2" fmla="*/ 5429 w 14693"/>
                            <a:gd name="connsiteY2" fmla="*/ 7144 h 10328"/>
                            <a:gd name="connsiteX3" fmla="*/ 10287 w 14693"/>
                            <a:gd name="connsiteY3" fmla="*/ 6763 h 10328"/>
                            <a:gd name="connsiteX4" fmla="*/ 12668 w 14693"/>
                            <a:gd name="connsiteY4" fmla="*/ 6001 h 10328"/>
                            <a:gd name="connsiteX5" fmla="*/ 14668 w 14693"/>
                            <a:gd name="connsiteY5" fmla="*/ 4286 h 10328"/>
                            <a:gd name="connsiteX6" fmla="*/ 11049 w 14693"/>
                            <a:gd name="connsiteY6" fmla="*/ 9049 h 10328"/>
                            <a:gd name="connsiteX7" fmla="*/ 5048 w 14693"/>
                            <a:gd name="connsiteY7" fmla="*/ 10287 h 10328"/>
                            <a:gd name="connsiteX8" fmla="*/ 1810 w 14693"/>
                            <a:gd name="connsiteY8" fmla="*/ 9144 h 10328"/>
                            <a:gd name="connsiteX9" fmla="*/ 0 w 14693"/>
                            <a:gd name="connsiteY9" fmla="*/ 5715 h 10328"/>
                            <a:gd name="connsiteX10" fmla="*/ 2667 w 14693"/>
                            <a:gd name="connsiteY10" fmla="*/ 0 h 103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</a:cxnLst>
                          <a:rect l="l" t="t" r="r" b="b"/>
                          <a:pathLst>
                            <a:path w="14693" h="10328">
                              <a:moveTo>
                                <a:pt x="2667" y="0"/>
                              </a:moveTo>
                              <a:cubicBezTo>
                                <a:pt x="2477" y="2000"/>
                                <a:pt x="1905" y="3905"/>
                                <a:pt x="2381" y="5334"/>
                              </a:cubicBezTo>
                              <a:cubicBezTo>
                                <a:pt x="2762" y="6572"/>
                                <a:pt x="3905" y="6953"/>
                                <a:pt x="5429" y="7144"/>
                              </a:cubicBezTo>
                              <a:cubicBezTo>
                                <a:pt x="6953" y="7334"/>
                                <a:pt x="8668" y="7048"/>
                                <a:pt x="10287" y="6763"/>
                              </a:cubicBezTo>
                              <a:cubicBezTo>
                                <a:pt x="11144" y="6572"/>
                                <a:pt x="11906" y="6382"/>
                                <a:pt x="12668" y="6001"/>
                              </a:cubicBezTo>
                              <a:cubicBezTo>
                                <a:pt x="13430" y="5715"/>
                                <a:pt x="14192" y="5239"/>
                                <a:pt x="14668" y="4286"/>
                              </a:cubicBezTo>
                              <a:cubicBezTo>
                                <a:pt x="14954" y="6572"/>
                                <a:pt x="12764" y="8192"/>
                                <a:pt x="11049" y="9049"/>
                              </a:cubicBezTo>
                              <a:cubicBezTo>
                                <a:pt x="9239" y="10001"/>
                                <a:pt x="7239" y="10477"/>
                                <a:pt x="5048" y="10287"/>
                              </a:cubicBezTo>
                              <a:cubicBezTo>
                                <a:pt x="4001" y="10192"/>
                                <a:pt x="2857" y="9906"/>
                                <a:pt x="1810" y="9144"/>
                              </a:cubicBezTo>
                              <a:cubicBezTo>
                                <a:pt x="762" y="8382"/>
                                <a:pt x="0" y="7048"/>
                                <a:pt x="0" y="5715"/>
                              </a:cubicBezTo>
                              <a:cubicBezTo>
                                <a:pt x="0" y="3048"/>
                                <a:pt x="1333" y="1429"/>
                                <a:pt x="266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6" name="Freeform: Shape 75">
                          <a:extLst>
                            <a:ext uri="{FF2B5EF4-FFF2-40B4-BE49-F238E27FC236}">
                              <a16:creationId xmlns:a16="http://schemas.microsoft.com/office/drawing/2014/main" id="{614FE70D-F893-4561-B95D-C1E8F25F5E9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3919" y="3605737"/>
                          <a:ext cx="9336" cy="6999"/>
                        </a:xfrm>
                        <a:custGeom>
                          <a:avLst/>
                          <a:gdLst>
                            <a:gd name="connsiteX0" fmla="*/ 85 w 9336"/>
                            <a:gd name="connsiteY0" fmla="*/ 6999 h 6999"/>
                            <a:gd name="connsiteX1" fmla="*/ 847 w 9336"/>
                            <a:gd name="connsiteY1" fmla="*/ 3189 h 6999"/>
                            <a:gd name="connsiteX2" fmla="*/ 3800 w 9336"/>
                            <a:gd name="connsiteY2" fmla="*/ 332 h 6999"/>
                            <a:gd name="connsiteX3" fmla="*/ 6277 w 9336"/>
                            <a:gd name="connsiteY3" fmla="*/ 141 h 6999"/>
                            <a:gd name="connsiteX4" fmla="*/ 8182 w 9336"/>
                            <a:gd name="connsiteY4" fmla="*/ 1284 h 6999"/>
                            <a:gd name="connsiteX5" fmla="*/ 9325 w 9336"/>
                            <a:gd name="connsiteY5" fmla="*/ 3285 h 6999"/>
                            <a:gd name="connsiteX6" fmla="*/ 8277 w 9336"/>
                            <a:gd name="connsiteY6" fmla="*/ 5190 h 6999"/>
                            <a:gd name="connsiteX7" fmla="*/ 6848 w 9336"/>
                            <a:gd name="connsiteY7" fmla="*/ 3285 h 6999"/>
                            <a:gd name="connsiteX8" fmla="*/ 4848 w 9336"/>
                            <a:gd name="connsiteY8" fmla="*/ 3285 h 6999"/>
                            <a:gd name="connsiteX9" fmla="*/ 85 w 9336"/>
                            <a:gd name="connsiteY9" fmla="*/ 6999 h 699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336" h="6999">
                              <a:moveTo>
                                <a:pt x="85" y="6999"/>
                              </a:moveTo>
                              <a:cubicBezTo>
                                <a:pt x="-200" y="5666"/>
                                <a:pt x="276" y="4332"/>
                                <a:pt x="847" y="3189"/>
                              </a:cubicBezTo>
                              <a:cubicBezTo>
                                <a:pt x="1419" y="2046"/>
                                <a:pt x="2371" y="999"/>
                                <a:pt x="3800" y="332"/>
                              </a:cubicBezTo>
                              <a:cubicBezTo>
                                <a:pt x="4467" y="46"/>
                                <a:pt x="5419" y="-144"/>
                                <a:pt x="6277" y="141"/>
                              </a:cubicBezTo>
                              <a:cubicBezTo>
                                <a:pt x="7039" y="427"/>
                                <a:pt x="7705" y="713"/>
                                <a:pt x="8182" y="1284"/>
                              </a:cubicBezTo>
                              <a:cubicBezTo>
                                <a:pt x="8658" y="1856"/>
                                <a:pt x="9134" y="2427"/>
                                <a:pt x="9325" y="3285"/>
                              </a:cubicBezTo>
                              <a:cubicBezTo>
                                <a:pt x="9420" y="4142"/>
                                <a:pt x="8944" y="5094"/>
                                <a:pt x="8277" y="5190"/>
                              </a:cubicBezTo>
                              <a:cubicBezTo>
                                <a:pt x="8563" y="3761"/>
                                <a:pt x="7610" y="3666"/>
                                <a:pt x="6848" y="3285"/>
                              </a:cubicBezTo>
                              <a:cubicBezTo>
                                <a:pt x="5896" y="2999"/>
                                <a:pt x="5515" y="2904"/>
                                <a:pt x="4848" y="3285"/>
                              </a:cubicBezTo>
                              <a:cubicBezTo>
                                <a:pt x="3514" y="3856"/>
                                <a:pt x="1895" y="5285"/>
                                <a:pt x="85" y="699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7" name="Freeform: Shape 76">
                          <a:extLst>
                            <a:ext uri="{FF2B5EF4-FFF2-40B4-BE49-F238E27FC236}">
                              <a16:creationId xmlns:a16="http://schemas.microsoft.com/office/drawing/2014/main" id="{F853DF70-C2EF-4777-9E5B-F7C671417E4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537" y="3600936"/>
                          <a:ext cx="69187" cy="38495"/>
                        </a:xfrm>
                        <a:custGeom>
                          <a:avLst/>
                          <a:gdLst>
                            <a:gd name="connsiteX0" fmla="*/ 10990 w 69187"/>
                            <a:gd name="connsiteY0" fmla="*/ 37042 h 38495"/>
                            <a:gd name="connsiteX1" fmla="*/ 1751 w 69187"/>
                            <a:gd name="connsiteY1" fmla="*/ 38470 h 38495"/>
                            <a:gd name="connsiteX2" fmla="*/ 1179 w 69187"/>
                            <a:gd name="connsiteY2" fmla="*/ 38185 h 38495"/>
                            <a:gd name="connsiteX3" fmla="*/ 608 w 69187"/>
                            <a:gd name="connsiteY3" fmla="*/ 22754 h 38495"/>
                            <a:gd name="connsiteX4" fmla="*/ 4703 w 69187"/>
                            <a:gd name="connsiteY4" fmla="*/ 7705 h 38495"/>
                            <a:gd name="connsiteX5" fmla="*/ 18229 w 69187"/>
                            <a:gd name="connsiteY5" fmla="*/ 370 h 38495"/>
                            <a:gd name="connsiteX6" fmla="*/ 32993 w 69187"/>
                            <a:gd name="connsiteY6" fmla="*/ 370 h 38495"/>
                            <a:gd name="connsiteX7" fmla="*/ 34326 w 69187"/>
                            <a:gd name="connsiteY7" fmla="*/ 1704 h 38495"/>
                            <a:gd name="connsiteX8" fmla="*/ 37469 w 69187"/>
                            <a:gd name="connsiteY8" fmla="*/ 13610 h 38495"/>
                            <a:gd name="connsiteX9" fmla="*/ 45375 w 69187"/>
                            <a:gd name="connsiteY9" fmla="*/ 22183 h 38495"/>
                            <a:gd name="connsiteX10" fmla="*/ 56996 w 69187"/>
                            <a:gd name="connsiteY10" fmla="*/ 25517 h 38495"/>
                            <a:gd name="connsiteX11" fmla="*/ 69188 w 69187"/>
                            <a:gd name="connsiteY11" fmla="*/ 27422 h 38495"/>
                            <a:gd name="connsiteX12" fmla="*/ 44518 w 69187"/>
                            <a:gd name="connsiteY12" fmla="*/ 24183 h 38495"/>
                            <a:gd name="connsiteX13" fmla="*/ 35183 w 69187"/>
                            <a:gd name="connsiteY13" fmla="*/ 14944 h 38495"/>
                            <a:gd name="connsiteX14" fmla="*/ 31564 w 69187"/>
                            <a:gd name="connsiteY14" fmla="*/ 2180 h 38495"/>
                            <a:gd name="connsiteX15" fmla="*/ 32897 w 69187"/>
                            <a:gd name="connsiteY15" fmla="*/ 3514 h 38495"/>
                            <a:gd name="connsiteX16" fmla="*/ 18610 w 69187"/>
                            <a:gd name="connsiteY16" fmla="*/ 3514 h 38495"/>
                            <a:gd name="connsiteX17" fmla="*/ 6989 w 69187"/>
                            <a:gd name="connsiteY17" fmla="*/ 9419 h 38495"/>
                            <a:gd name="connsiteX18" fmla="*/ 2703 w 69187"/>
                            <a:gd name="connsiteY18" fmla="*/ 23326 h 38495"/>
                            <a:gd name="connsiteX19" fmla="*/ 2227 w 69187"/>
                            <a:gd name="connsiteY19" fmla="*/ 38090 h 38495"/>
                            <a:gd name="connsiteX20" fmla="*/ 1655 w 69187"/>
                            <a:gd name="connsiteY20" fmla="*/ 37804 h 38495"/>
                            <a:gd name="connsiteX21" fmla="*/ 10990 w 69187"/>
                            <a:gd name="connsiteY21" fmla="*/ 37042 h 3849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</a:cxnLst>
                          <a:rect l="l" t="t" r="r" b="b"/>
                          <a:pathLst>
                            <a:path w="69187" h="38495">
                              <a:moveTo>
                                <a:pt x="10990" y="37042"/>
                              </a:moveTo>
                              <a:cubicBezTo>
                                <a:pt x="7847" y="37137"/>
                                <a:pt x="4799" y="37709"/>
                                <a:pt x="1751" y="38470"/>
                              </a:cubicBezTo>
                              <a:cubicBezTo>
                                <a:pt x="1560" y="38566"/>
                                <a:pt x="1274" y="38375"/>
                                <a:pt x="1179" y="38185"/>
                              </a:cubicBezTo>
                              <a:cubicBezTo>
                                <a:pt x="-631" y="33137"/>
                                <a:pt x="36" y="27803"/>
                                <a:pt x="608" y="22754"/>
                              </a:cubicBezTo>
                              <a:cubicBezTo>
                                <a:pt x="1370" y="17801"/>
                                <a:pt x="1751" y="12467"/>
                                <a:pt x="4703" y="7705"/>
                              </a:cubicBezTo>
                              <a:cubicBezTo>
                                <a:pt x="7656" y="2657"/>
                                <a:pt x="13371" y="942"/>
                                <a:pt x="18229" y="370"/>
                              </a:cubicBezTo>
                              <a:cubicBezTo>
                                <a:pt x="23277" y="-296"/>
                                <a:pt x="28230" y="85"/>
                                <a:pt x="32993" y="370"/>
                              </a:cubicBezTo>
                              <a:cubicBezTo>
                                <a:pt x="33659" y="370"/>
                                <a:pt x="34231" y="942"/>
                                <a:pt x="34326" y="1704"/>
                              </a:cubicBezTo>
                              <a:cubicBezTo>
                                <a:pt x="34802" y="5800"/>
                                <a:pt x="35755" y="9991"/>
                                <a:pt x="37469" y="13610"/>
                              </a:cubicBezTo>
                              <a:cubicBezTo>
                                <a:pt x="39089" y="17325"/>
                                <a:pt x="41851" y="20278"/>
                                <a:pt x="45375" y="22183"/>
                              </a:cubicBezTo>
                              <a:cubicBezTo>
                                <a:pt x="48899" y="24088"/>
                                <a:pt x="52900" y="24850"/>
                                <a:pt x="56996" y="25517"/>
                              </a:cubicBezTo>
                              <a:cubicBezTo>
                                <a:pt x="61091" y="26183"/>
                                <a:pt x="65187" y="26564"/>
                                <a:pt x="69188" y="27422"/>
                              </a:cubicBezTo>
                              <a:cubicBezTo>
                                <a:pt x="60996" y="26755"/>
                                <a:pt x="52519" y="27707"/>
                                <a:pt x="44518" y="24183"/>
                              </a:cubicBezTo>
                              <a:cubicBezTo>
                                <a:pt x="40517" y="22373"/>
                                <a:pt x="36993" y="19040"/>
                                <a:pt x="35183" y="14944"/>
                              </a:cubicBezTo>
                              <a:cubicBezTo>
                                <a:pt x="33183" y="10943"/>
                                <a:pt x="32135" y="6562"/>
                                <a:pt x="31564" y="2180"/>
                              </a:cubicBezTo>
                              <a:lnTo>
                                <a:pt x="32897" y="3514"/>
                              </a:lnTo>
                              <a:cubicBezTo>
                                <a:pt x="28040" y="3323"/>
                                <a:pt x="23277" y="3038"/>
                                <a:pt x="18610" y="3514"/>
                              </a:cubicBezTo>
                              <a:cubicBezTo>
                                <a:pt x="14038" y="4085"/>
                                <a:pt x="9371" y="5419"/>
                                <a:pt x="6989" y="9419"/>
                              </a:cubicBezTo>
                              <a:cubicBezTo>
                                <a:pt x="4513" y="13325"/>
                                <a:pt x="3656" y="18373"/>
                                <a:pt x="2703" y="23326"/>
                              </a:cubicBezTo>
                              <a:cubicBezTo>
                                <a:pt x="1846" y="28184"/>
                                <a:pt x="1084" y="33327"/>
                                <a:pt x="2227" y="38090"/>
                              </a:cubicBezTo>
                              <a:lnTo>
                                <a:pt x="1655" y="37804"/>
                              </a:lnTo>
                              <a:cubicBezTo>
                                <a:pt x="4608" y="36947"/>
                                <a:pt x="7847" y="36661"/>
                                <a:pt x="10990" y="3704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48" name="Graphic 3">
                        <a:extLst>
                          <a:ext uri="{FF2B5EF4-FFF2-40B4-BE49-F238E27FC236}">
                            <a16:creationId xmlns:a16="http://schemas.microsoft.com/office/drawing/2014/main" id="{5F206425-B07E-43DB-BF4B-82D191259ED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5240" y="3669874"/>
                        <a:ext cx="56388" cy="62271"/>
                        <a:chOff x="6115240" y="3669874"/>
                        <a:chExt cx="56388" cy="62271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70" name="Freeform: Shape 69">
                          <a:extLst>
                            <a:ext uri="{FF2B5EF4-FFF2-40B4-BE49-F238E27FC236}">
                              <a16:creationId xmlns:a16="http://schemas.microsoft.com/office/drawing/2014/main" id="{276FFABD-E486-48BE-BA69-E4FAF09986C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240" y="3669874"/>
                          <a:ext cx="56388" cy="44113"/>
                        </a:xfrm>
                        <a:custGeom>
                          <a:avLst/>
                          <a:gdLst>
                            <a:gd name="connsiteX0" fmla="*/ 7239 w 56388"/>
                            <a:gd name="connsiteY0" fmla="*/ 43351 h 44113"/>
                            <a:gd name="connsiteX1" fmla="*/ 476 w 56388"/>
                            <a:gd name="connsiteY1" fmla="*/ 44113 h 44113"/>
                            <a:gd name="connsiteX2" fmla="*/ 0 w 56388"/>
                            <a:gd name="connsiteY2" fmla="*/ 43732 h 44113"/>
                            <a:gd name="connsiteX3" fmla="*/ 0 w 56388"/>
                            <a:gd name="connsiteY3" fmla="*/ 43637 h 44113"/>
                            <a:gd name="connsiteX4" fmla="*/ 0 w 56388"/>
                            <a:gd name="connsiteY4" fmla="*/ 43542 h 44113"/>
                            <a:gd name="connsiteX5" fmla="*/ 3810 w 56388"/>
                            <a:gd name="connsiteY5" fmla="*/ 35446 h 44113"/>
                            <a:gd name="connsiteX6" fmla="*/ 9334 w 56388"/>
                            <a:gd name="connsiteY6" fmla="*/ 28683 h 44113"/>
                            <a:gd name="connsiteX7" fmla="*/ 22193 w 56388"/>
                            <a:gd name="connsiteY7" fmla="*/ 17253 h 44113"/>
                            <a:gd name="connsiteX8" fmla="*/ 29528 w 56388"/>
                            <a:gd name="connsiteY8" fmla="*/ 12109 h 44113"/>
                            <a:gd name="connsiteX9" fmla="*/ 32956 w 56388"/>
                            <a:gd name="connsiteY9" fmla="*/ 10585 h 44113"/>
                            <a:gd name="connsiteX10" fmla="*/ 34004 w 56388"/>
                            <a:gd name="connsiteY10" fmla="*/ 7633 h 44113"/>
                            <a:gd name="connsiteX11" fmla="*/ 35052 w 56388"/>
                            <a:gd name="connsiteY11" fmla="*/ 2775 h 44113"/>
                            <a:gd name="connsiteX12" fmla="*/ 39433 w 56388"/>
                            <a:gd name="connsiteY12" fmla="*/ 298 h 44113"/>
                            <a:gd name="connsiteX13" fmla="*/ 44196 w 56388"/>
                            <a:gd name="connsiteY13" fmla="*/ 489 h 44113"/>
                            <a:gd name="connsiteX14" fmla="*/ 46672 w 56388"/>
                            <a:gd name="connsiteY14" fmla="*/ 4870 h 44113"/>
                            <a:gd name="connsiteX15" fmla="*/ 45910 w 56388"/>
                            <a:gd name="connsiteY15" fmla="*/ 4204 h 44113"/>
                            <a:gd name="connsiteX16" fmla="*/ 55816 w 56388"/>
                            <a:gd name="connsiteY16" fmla="*/ 5442 h 44113"/>
                            <a:gd name="connsiteX17" fmla="*/ 55721 w 56388"/>
                            <a:gd name="connsiteY17" fmla="*/ 5442 h 44113"/>
                            <a:gd name="connsiteX18" fmla="*/ 56388 w 56388"/>
                            <a:gd name="connsiteY18" fmla="*/ 4394 h 44113"/>
                            <a:gd name="connsiteX19" fmla="*/ 55912 w 56388"/>
                            <a:gd name="connsiteY19" fmla="*/ 5537 h 44113"/>
                            <a:gd name="connsiteX20" fmla="*/ 55816 w 56388"/>
                            <a:gd name="connsiteY20" fmla="*/ 5537 h 44113"/>
                            <a:gd name="connsiteX21" fmla="*/ 45815 w 56388"/>
                            <a:gd name="connsiteY21" fmla="*/ 5632 h 44113"/>
                            <a:gd name="connsiteX22" fmla="*/ 45148 w 56388"/>
                            <a:gd name="connsiteY22" fmla="*/ 5061 h 44113"/>
                            <a:gd name="connsiteX23" fmla="*/ 45148 w 56388"/>
                            <a:gd name="connsiteY23" fmla="*/ 4966 h 44113"/>
                            <a:gd name="connsiteX24" fmla="*/ 43434 w 56388"/>
                            <a:gd name="connsiteY24" fmla="*/ 2203 h 44113"/>
                            <a:gd name="connsiteX25" fmla="*/ 39910 w 56388"/>
                            <a:gd name="connsiteY25" fmla="*/ 2394 h 44113"/>
                            <a:gd name="connsiteX26" fmla="*/ 36671 w 56388"/>
                            <a:gd name="connsiteY26" fmla="*/ 7728 h 44113"/>
                            <a:gd name="connsiteX27" fmla="*/ 34766 w 56388"/>
                            <a:gd name="connsiteY27" fmla="*/ 12776 h 44113"/>
                            <a:gd name="connsiteX28" fmla="*/ 30575 w 56388"/>
                            <a:gd name="connsiteY28" fmla="*/ 14872 h 44113"/>
                            <a:gd name="connsiteX29" fmla="*/ 24003 w 56388"/>
                            <a:gd name="connsiteY29" fmla="*/ 19539 h 44113"/>
                            <a:gd name="connsiteX30" fmla="*/ 10954 w 56388"/>
                            <a:gd name="connsiteY30" fmla="*/ 30397 h 44113"/>
                            <a:gd name="connsiteX31" fmla="*/ 762 w 56388"/>
                            <a:gd name="connsiteY31" fmla="*/ 43637 h 44113"/>
                            <a:gd name="connsiteX32" fmla="*/ 286 w 56388"/>
                            <a:gd name="connsiteY32" fmla="*/ 43066 h 44113"/>
                            <a:gd name="connsiteX33" fmla="*/ 7239 w 56388"/>
                            <a:gd name="connsiteY33" fmla="*/ 43351 h 441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</a:cxnLst>
                          <a:rect l="l" t="t" r="r" b="b"/>
                          <a:pathLst>
                            <a:path w="56388" h="44113">
                              <a:moveTo>
                                <a:pt x="7239" y="43351"/>
                              </a:moveTo>
                              <a:cubicBezTo>
                                <a:pt x="4953" y="43637"/>
                                <a:pt x="2762" y="43923"/>
                                <a:pt x="476" y="44113"/>
                              </a:cubicBezTo>
                              <a:cubicBezTo>
                                <a:pt x="286" y="44113"/>
                                <a:pt x="0" y="43923"/>
                                <a:pt x="0" y="43732"/>
                              </a:cubicBezTo>
                              <a:lnTo>
                                <a:pt x="0" y="43637"/>
                              </a:lnTo>
                              <a:lnTo>
                                <a:pt x="0" y="43542"/>
                              </a:lnTo>
                              <a:cubicBezTo>
                                <a:pt x="476" y="40399"/>
                                <a:pt x="2191" y="37827"/>
                                <a:pt x="3810" y="35446"/>
                              </a:cubicBezTo>
                              <a:cubicBezTo>
                                <a:pt x="5524" y="33064"/>
                                <a:pt x="7429" y="30874"/>
                                <a:pt x="9334" y="28683"/>
                              </a:cubicBezTo>
                              <a:cubicBezTo>
                                <a:pt x="13335" y="24301"/>
                                <a:pt x="18002" y="20968"/>
                                <a:pt x="22193" y="17253"/>
                              </a:cubicBezTo>
                              <a:cubicBezTo>
                                <a:pt x="24384" y="15348"/>
                                <a:pt x="26670" y="13443"/>
                                <a:pt x="29528" y="12109"/>
                              </a:cubicBezTo>
                              <a:cubicBezTo>
                                <a:pt x="30956" y="11538"/>
                                <a:pt x="32290" y="11157"/>
                                <a:pt x="32956" y="10585"/>
                              </a:cubicBezTo>
                              <a:cubicBezTo>
                                <a:pt x="33433" y="10300"/>
                                <a:pt x="33909" y="8966"/>
                                <a:pt x="34004" y="7633"/>
                              </a:cubicBezTo>
                              <a:cubicBezTo>
                                <a:pt x="34195" y="6299"/>
                                <a:pt x="34004" y="4489"/>
                                <a:pt x="35052" y="2775"/>
                              </a:cubicBezTo>
                              <a:cubicBezTo>
                                <a:pt x="36195" y="1060"/>
                                <a:pt x="38005" y="584"/>
                                <a:pt x="39433" y="298"/>
                              </a:cubicBezTo>
                              <a:cubicBezTo>
                                <a:pt x="40862" y="13"/>
                                <a:pt x="42577" y="-273"/>
                                <a:pt x="44196" y="489"/>
                              </a:cubicBezTo>
                              <a:cubicBezTo>
                                <a:pt x="45910" y="1346"/>
                                <a:pt x="46577" y="3346"/>
                                <a:pt x="46672" y="4870"/>
                              </a:cubicBezTo>
                              <a:lnTo>
                                <a:pt x="45910" y="4204"/>
                              </a:lnTo>
                              <a:cubicBezTo>
                                <a:pt x="49149" y="4585"/>
                                <a:pt x="52578" y="4299"/>
                                <a:pt x="55816" y="5442"/>
                              </a:cubicBezTo>
                              <a:lnTo>
                                <a:pt x="55721" y="5442"/>
                              </a:lnTo>
                              <a:lnTo>
                                <a:pt x="56388" y="4394"/>
                              </a:lnTo>
                              <a:lnTo>
                                <a:pt x="55912" y="5537"/>
                              </a:lnTo>
                              <a:cubicBezTo>
                                <a:pt x="55912" y="5537"/>
                                <a:pt x="55816" y="5632"/>
                                <a:pt x="55816" y="5537"/>
                              </a:cubicBezTo>
                              <a:cubicBezTo>
                                <a:pt x="52483" y="4966"/>
                                <a:pt x="49244" y="5632"/>
                                <a:pt x="45815" y="5632"/>
                              </a:cubicBezTo>
                              <a:cubicBezTo>
                                <a:pt x="45434" y="5632"/>
                                <a:pt x="45148" y="5347"/>
                                <a:pt x="45148" y="5061"/>
                              </a:cubicBezTo>
                              <a:lnTo>
                                <a:pt x="45148" y="4966"/>
                              </a:lnTo>
                              <a:cubicBezTo>
                                <a:pt x="44958" y="3632"/>
                                <a:pt x="44387" y="2489"/>
                                <a:pt x="43434" y="2203"/>
                              </a:cubicBezTo>
                              <a:cubicBezTo>
                                <a:pt x="42481" y="1822"/>
                                <a:pt x="41148" y="2013"/>
                                <a:pt x="39910" y="2394"/>
                              </a:cubicBezTo>
                              <a:cubicBezTo>
                                <a:pt x="37052" y="3156"/>
                                <a:pt x="36576" y="4394"/>
                                <a:pt x="36671" y="7728"/>
                              </a:cubicBezTo>
                              <a:cubicBezTo>
                                <a:pt x="36481" y="9252"/>
                                <a:pt x="36481" y="11157"/>
                                <a:pt x="34766" y="12776"/>
                              </a:cubicBezTo>
                              <a:cubicBezTo>
                                <a:pt x="33242" y="14014"/>
                                <a:pt x="31718" y="14300"/>
                                <a:pt x="30575" y="14872"/>
                              </a:cubicBezTo>
                              <a:cubicBezTo>
                                <a:pt x="28289" y="15919"/>
                                <a:pt x="26194" y="17729"/>
                                <a:pt x="24003" y="19539"/>
                              </a:cubicBezTo>
                              <a:cubicBezTo>
                                <a:pt x="19621" y="23349"/>
                                <a:pt x="14954" y="26492"/>
                                <a:pt x="10954" y="30397"/>
                              </a:cubicBezTo>
                              <a:cubicBezTo>
                                <a:pt x="6953" y="34303"/>
                                <a:pt x="2667" y="38398"/>
                                <a:pt x="762" y="43637"/>
                              </a:cubicBezTo>
                              <a:lnTo>
                                <a:pt x="286" y="43066"/>
                              </a:lnTo>
                              <a:cubicBezTo>
                                <a:pt x="2762" y="43066"/>
                                <a:pt x="4953" y="43161"/>
                                <a:pt x="7239" y="433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1" name="Freeform: Shape 70">
                          <a:extLst>
                            <a:ext uri="{FF2B5EF4-FFF2-40B4-BE49-F238E27FC236}">
                              <a16:creationId xmlns:a16="http://schemas.microsoft.com/office/drawing/2014/main" id="{7E0735DF-DD48-46CB-8CCB-3D08B8D012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9528" y="3679411"/>
                          <a:ext cx="26649" cy="33919"/>
                        </a:xfrm>
                        <a:custGeom>
                          <a:avLst/>
                          <a:gdLst>
                            <a:gd name="connsiteX0" fmla="*/ 24098 w 26649"/>
                            <a:gd name="connsiteY0" fmla="*/ 0 h 33919"/>
                            <a:gd name="connsiteX1" fmla="*/ 26194 w 26649"/>
                            <a:gd name="connsiteY1" fmla="*/ 5525 h 33919"/>
                            <a:gd name="connsiteX2" fmla="*/ 26575 w 26649"/>
                            <a:gd name="connsiteY2" fmla="*/ 8858 h 33919"/>
                            <a:gd name="connsiteX3" fmla="*/ 25622 w 26649"/>
                            <a:gd name="connsiteY3" fmla="*/ 12002 h 33919"/>
                            <a:gd name="connsiteX4" fmla="*/ 19526 w 26649"/>
                            <a:gd name="connsiteY4" fmla="*/ 22288 h 33919"/>
                            <a:gd name="connsiteX5" fmla="*/ 11335 w 26649"/>
                            <a:gd name="connsiteY5" fmla="*/ 31147 h 33919"/>
                            <a:gd name="connsiteX6" fmla="*/ 0 w 26649"/>
                            <a:gd name="connsiteY6" fmla="*/ 33528 h 33919"/>
                            <a:gd name="connsiteX7" fmla="*/ 10001 w 26649"/>
                            <a:gd name="connsiteY7" fmla="*/ 29242 h 33919"/>
                            <a:gd name="connsiteX8" fmla="*/ 17050 w 26649"/>
                            <a:gd name="connsiteY8" fmla="*/ 20574 h 33919"/>
                            <a:gd name="connsiteX9" fmla="*/ 23527 w 26649"/>
                            <a:gd name="connsiteY9" fmla="*/ 10954 h 33919"/>
                            <a:gd name="connsiteX10" fmla="*/ 24670 w 26649"/>
                            <a:gd name="connsiteY10" fmla="*/ 6001 h 33919"/>
                            <a:gd name="connsiteX11" fmla="*/ 24098 w 26649"/>
                            <a:gd name="connsiteY11" fmla="*/ 0 h 3391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6649" h="33919">
                              <a:moveTo>
                                <a:pt x="24098" y="0"/>
                              </a:moveTo>
                              <a:cubicBezTo>
                                <a:pt x="24479" y="2000"/>
                                <a:pt x="25336" y="3619"/>
                                <a:pt x="26194" y="5525"/>
                              </a:cubicBezTo>
                              <a:cubicBezTo>
                                <a:pt x="26575" y="6477"/>
                                <a:pt x="26765" y="7620"/>
                                <a:pt x="26575" y="8858"/>
                              </a:cubicBezTo>
                              <a:cubicBezTo>
                                <a:pt x="26384" y="10001"/>
                                <a:pt x="26098" y="10954"/>
                                <a:pt x="25622" y="12002"/>
                              </a:cubicBezTo>
                              <a:cubicBezTo>
                                <a:pt x="24003" y="15907"/>
                                <a:pt x="21527" y="18955"/>
                                <a:pt x="19526" y="22288"/>
                              </a:cubicBezTo>
                              <a:cubicBezTo>
                                <a:pt x="17335" y="25622"/>
                                <a:pt x="14668" y="28861"/>
                                <a:pt x="11335" y="31147"/>
                              </a:cubicBezTo>
                              <a:cubicBezTo>
                                <a:pt x="8001" y="33433"/>
                                <a:pt x="3715" y="34576"/>
                                <a:pt x="0" y="33528"/>
                              </a:cubicBezTo>
                              <a:cubicBezTo>
                                <a:pt x="3905" y="33242"/>
                                <a:pt x="7239" y="31623"/>
                                <a:pt x="10001" y="29242"/>
                              </a:cubicBezTo>
                              <a:cubicBezTo>
                                <a:pt x="12764" y="26765"/>
                                <a:pt x="15049" y="23813"/>
                                <a:pt x="17050" y="20574"/>
                              </a:cubicBezTo>
                              <a:cubicBezTo>
                                <a:pt x="19145" y="17145"/>
                                <a:pt x="21717" y="14192"/>
                                <a:pt x="23527" y="10954"/>
                              </a:cubicBezTo>
                              <a:cubicBezTo>
                                <a:pt x="24479" y="9239"/>
                                <a:pt x="25146" y="7810"/>
                                <a:pt x="24670" y="6001"/>
                              </a:cubicBezTo>
                              <a:cubicBezTo>
                                <a:pt x="24479" y="4096"/>
                                <a:pt x="23717" y="2000"/>
                                <a:pt x="2409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2" name="Freeform: Shape 71">
                          <a:extLst>
                            <a:ext uri="{FF2B5EF4-FFF2-40B4-BE49-F238E27FC236}">
                              <a16:creationId xmlns:a16="http://schemas.microsoft.com/office/drawing/2014/main" id="{C7C23228-6E64-4BDA-8FF4-ECE8BD2A83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5517" y="3715320"/>
                          <a:ext cx="24107" cy="16824"/>
                        </a:xfrm>
                        <a:custGeom>
                          <a:avLst/>
                          <a:gdLst>
                            <a:gd name="connsiteX0" fmla="*/ 2772 w 24107"/>
                            <a:gd name="connsiteY0" fmla="*/ 0 h 16824"/>
                            <a:gd name="connsiteX1" fmla="*/ 3153 w 24107"/>
                            <a:gd name="connsiteY1" fmla="*/ 7810 h 16824"/>
                            <a:gd name="connsiteX2" fmla="*/ 2867 w 24107"/>
                            <a:gd name="connsiteY2" fmla="*/ 15145 h 16824"/>
                            <a:gd name="connsiteX3" fmla="*/ 1534 w 24107"/>
                            <a:gd name="connsiteY3" fmla="*/ 13716 h 16824"/>
                            <a:gd name="connsiteX4" fmla="*/ 24108 w 24107"/>
                            <a:gd name="connsiteY4" fmla="*/ 12764 h 16824"/>
                            <a:gd name="connsiteX5" fmla="*/ 13059 w 24107"/>
                            <a:gd name="connsiteY5" fmla="*/ 16288 h 16824"/>
                            <a:gd name="connsiteX6" fmla="*/ 1438 w 24107"/>
                            <a:gd name="connsiteY6" fmla="*/ 16669 h 16824"/>
                            <a:gd name="connsiteX7" fmla="*/ 1343 w 24107"/>
                            <a:gd name="connsiteY7" fmla="*/ 16669 h 16824"/>
                            <a:gd name="connsiteX8" fmla="*/ 10 w 24107"/>
                            <a:gd name="connsiteY8" fmla="*/ 15240 h 16824"/>
                            <a:gd name="connsiteX9" fmla="*/ 2772 w 24107"/>
                            <a:gd name="connsiteY9" fmla="*/ 0 h 168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4107" h="16824">
                              <a:moveTo>
                                <a:pt x="2772" y="0"/>
                              </a:moveTo>
                              <a:cubicBezTo>
                                <a:pt x="3534" y="2477"/>
                                <a:pt x="3343" y="5334"/>
                                <a:pt x="3153" y="7810"/>
                              </a:cubicBezTo>
                              <a:cubicBezTo>
                                <a:pt x="2962" y="10382"/>
                                <a:pt x="2677" y="12859"/>
                                <a:pt x="2867" y="15145"/>
                              </a:cubicBezTo>
                              <a:lnTo>
                                <a:pt x="1534" y="13716"/>
                              </a:lnTo>
                              <a:cubicBezTo>
                                <a:pt x="8963" y="13811"/>
                                <a:pt x="16393" y="13621"/>
                                <a:pt x="24108" y="12764"/>
                              </a:cubicBezTo>
                              <a:cubicBezTo>
                                <a:pt x="20679" y="14669"/>
                                <a:pt x="16869" y="15621"/>
                                <a:pt x="13059" y="16288"/>
                              </a:cubicBezTo>
                              <a:cubicBezTo>
                                <a:pt x="9249" y="16859"/>
                                <a:pt x="5344" y="16954"/>
                                <a:pt x="1438" y="16669"/>
                              </a:cubicBezTo>
                              <a:lnTo>
                                <a:pt x="1343" y="16669"/>
                              </a:lnTo>
                              <a:cubicBezTo>
                                <a:pt x="581" y="16574"/>
                                <a:pt x="105" y="16002"/>
                                <a:pt x="10" y="15240"/>
                              </a:cubicBezTo>
                              <a:cubicBezTo>
                                <a:pt x="-181" y="9620"/>
                                <a:pt x="2486" y="5144"/>
                                <a:pt x="277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3" name="Freeform: Shape 72">
                          <a:extLst>
                            <a:ext uri="{FF2B5EF4-FFF2-40B4-BE49-F238E27FC236}">
                              <a16:creationId xmlns:a16="http://schemas.microsoft.com/office/drawing/2014/main" id="{E3DA9395-7BD5-4DE0-87C0-F1E79311E17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4324" y="3713320"/>
                          <a:ext cx="35875" cy="15144"/>
                        </a:xfrm>
                        <a:custGeom>
                          <a:avLst/>
                          <a:gdLst>
                            <a:gd name="connsiteX0" fmla="*/ 443 w 35875"/>
                            <a:gd name="connsiteY0" fmla="*/ 0 h 15144"/>
                            <a:gd name="connsiteX1" fmla="*/ 1586 w 35875"/>
                            <a:gd name="connsiteY1" fmla="*/ 7048 h 15144"/>
                            <a:gd name="connsiteX2" fmla="*/ 2538 w 35875"/>
                            <a:gd name="connsiteY2" fmla="*/ 10192 h 15144"/>
                            <a:gd name="connsiteX3" fmla="*/ 4253 w 35875"/>
                            <a:gd name="connsiteY3" fmla="*/ 13716 h 15144"/>
                            <a:gd name="connsiteX4" fmla="*/ 3110 w 35875"/>
                            <a:gd name="connsiteY4" fmla="*/ 12478 h 15144"/>
                            <a:gd name="connsiteX5" fmla="*/ 11111 w 35875"/>
                            <a:gd name="connsiteY5" fmla="*/ 11716 h 15144"/>
                            <a:gd name="connsiteX6" fmla="*/ 19493 w 35875"/>
                            <a:gd name="connsiteY6" fmla="*/ 11430 h 15144"/>
                            <a:gd name="connsiteX7" fmla="*/ 35876 w 35875"/>
                            <a:gd name="connsiteY7" fmla="*/ 14478 h 15144"/>
                            <a:gd name="connsiteX8" fmla="*/ 19493 w 35875"/>
                            <a:gd name="connsiteY8" fmla="*/ 14288 h 15144"/>
                            <a:gd name="connsiteX9" fmla="*/ 11396 w 35875"/>
                            <a:gd name="connsiteY9" fmla="*/ 14764 h 15144"/>
                            <a:gd name="connsiteX10" fmla="*/ 2919 w 35875"/>
                            <a:gd name="connsiteY10" fmla="*/ 15145 h 15144"/>
                            <a:gd name="connsiteX11" fmla="*/ 2729 w 35875"/>
                            <a:gd name="connsiteY11" fmla="*/ 15145 h 15144"/>
                            <a:gd name="connsiteX12" fmla="*/ 1681 w 35875"/>
                            <a:gd name="connsiteY12" fmla="*/ 14002 h 15144"/>
                            <a:gd name="connsiteX13" fmla="*/ 1681 w 35875"/>
                            <a:gd name="connsiteY13" fmla="*/ 13906 h 15144"/>
                            <a:gd name="connsiteX14" fmla="*/ 633 w 35875"/>
                            <a:gd name="connsiteY14" fmla="*/ 10954 h 15144"/>
                            <a:gd name="connsiteX15" fmla="*/ 62 w 35875"/>
                            <a:gd name="connsiteY15" fmla="*/ 7144 h 15144"/>
                            <a:gd name="connsiteX16" fmla="*/ 443 w 35875"/>
                            <a:gd name="connsiteY16" fmla="*/ 0 h 1514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35875" h="15144">
                              <a:moveTo>
                                <a:pt x="443" y="0"/>
                              </a:moveTo>
                              <a:cubicBezTo>
                                <a:pt x="919" y="2381"/>
                                <a:pt x="1109" y="4763"/>
                                <a:pt x="1586" y="7048"/>
                              </a:cubicBezTo>
                              <a:cubicBezTo>
                                <a:pt x="1776" y="8192"/>
                                <a:pt x="2062" y="9335"/>
                                <a:pt x="2538" y="10192"/>
                              </a:cubicBezTo>
                              <a:cubicBezTo>
                                <a:pt x="2824" y="10858"/>
                                <a:pt x="4062" y="11906"/>
                                <a:pt x="4253" y="13716"/>
                              </a:cubicBezTo>
                              <a:lnTo>
                                <a:pt x="3110" y="12478"/>
                              </a:lnTo>
                              <a:lnTo>
                                <a:pt x="11111" y="11716"/>
                              </a:lnTo>
                              <a:cubicBezTo>
                                <a:pt x="13873" y="11430"/>
                                <a:pt x="16635" y="11335"/>
                                <a:pt x="19493" y="11430"/>
                              </a:cubicBezTo>
                              <a:cubicBezTo>
                                <a:pt x="25017" y="11621"/>
                                <a:pt x="30637" y="12573"/>
                                <a:pt x="35876" y="14478"/>
                              </a:cubicBezTo>
                              <a:cubicBezTo>
                                <a:pt x="30351" y="14192"/>
                                <a:pt x="24922" y="14097"/>
                                <a:pt x="19493" y="14288"/>
                              </a:cubicBezTo>
                              <a:cubicBezTo>
                                <a:pt x="16826" y="14383"/>
                                <a:pt x="14063" y="14573"/>
                                <a:pt x="11396" y="14764"/>
                              </a:cubicBezTo>
                              <a:cubicBezTo>
                                <a:pt x="8729" y="15050"/>
                                <a:pt x="5872" y="15145"/>
                                <a:pt x="2919" y="15145"/>
                              </a:cubicBezTo>
                              <a:lnTo>
                                <a:pt x="2729" y="15145"/>
                              </a:lnTo>
                              <a:cubicBezTo>
                                <a:pt x="2157" y="15145"/>
                                <a:pt x="1681" y="14669"/>
                                <a:pt x="1681" y="14002"/>
                              </a:cubicBezTo>
                              <a:lnTo>
                                <a:pt x="1681" y="13906"/>
                              </a:lnTo>
                              <a:cubicBezTo>
                                <a:pt x="1776" y="13145"/>
                                <a:pt x="1205" y="12478"/>
                                <a:pt x="633" y="10954"/>
                              </a:cubicBezTo>
                              <a:cubicBezTo>
                                <a:pt x="252" y="9620"/>
                                <a:pt x="157" y="8382"/>
                                <a:pt x="62" y="7144"/>
                              </a:cubicBezTo>
                              <a:cubicBezTo>
                                <a:pt x="-129" y="4763"/>
                                <a:pt x="157" y="2381"/>
                                <a:pt x="44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49" name="Graphic 3">
                        <a:extLst>
                          <a:ext uri="{FF2B5EF4-FFF2-40B4-BE49-F238E27FC236}">
                            <a16:creationId xmlns:a16="http://schemas.microsoft.com/office/drawing/2014/main" id="{80FFD787-22C1-41DD-A8CC-5D9078FAB38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5240" y="3934859"/>
                        <a:ext cx="56388" cy="62271"/>
                        <a:chOff x="6115240" y="3934859"/>
                        <a:chExt cx="56388" cy="62271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66" name="Freeform: Shape 65">
                          <a:extLst>
                            <a:ext uri="{FF2B5EF4-FFF2-40B4-BE49-F238E27FC236}">
                              <a16:creationId xmlns:a16="http://schemas.microsoft.com/office/drawing/2014/main" id="{F5B3AD7D-95FB-4317-B243-D3037B17EE1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240" y="3934859"/>
                          <a:ext cx="56388" cy="44113"/>
                        </a:xfrm>
                        <a:custGeom>
                          <a:avLst/>
                          <a:gdLst>
                            <a:gd name="connsiteX0" fmla="*/ 7239 w 56388"/>
                            <a:gd name="connsiteY0" fmla="*/ 43351 h 44113"/>
                            <a:gd name="connsiteX1" fmla="*/ 476 w 56388"/>
                            <a:gd name="connsiteY1" fmla="*/ 44113 h 44113"/>
                            <a:gd name="connsiteX2" fmla="*/ 0 w 56388"/>
                            <a:gd name="connsiteY2" fmla="*/ 43732 h 44113"/>
                            <a:gd name="connsiteX3" fmla="*/ 0 w 56388"/>
                            <a:gd name="connsiteY3" fmla="*/ 43637 h 44113"/>
                            <a:gd name="connsiteX4" fmla="*/ 0 w 56388"/>
                            <a:gd name="connsiteY4" fmla="*/ 43542 h 44113"/>
                            <a:gd name="connsiteX5" fmla="*/ 3810 w 56388"/>
                            <a:gd name="connsiteY5" fmla="*/ 35446 h 44113"/>
                            <a:gd name="connsiteX6" fmla="*/ 9334 w 56388"/>
                            <a:gd name="connsiteY6" fmla="*/ 28683 h 44113"/>
                            <a:gd name="connsiteX7" fmla="*/ 22193 w 56388"/>
                            <a:gd name="connsiteY7" fmla="*/ 17253 h 44113"/>
                            <a:gd name="connsiteX8" fmla="*/ 29528 w 56388"/>
                            <a:gd name="connsiteY8" fmla="*/ 12109 h 44113"/>
                            <a:gd name="connsiteX9" fmla="*/ 32956 w 56388"/>
                            <a:gd name="connsiteY9" fmla="*/ 10585 h 44113"/>
                            <a:gd name="connsiteX10" fmla="*/ 34004 w 56388"/>
                            <a:gd name="connsiteY10" fmla="*/ 7633 h 44113"/>
                            <a:gd name="connsiteX11" fmla="*/ 35052 w 56388"/>
                            <a:gd name="connsiteY11" fmla="*/ 2775 h 44113"/>
                            <a:gd name="connsiteX12" fmla="*/ 39433 w 56388"/>
                            <a:gd name="connsiteY12" fmla="*/ 298 h 44113"/>
                            <a:gd name="connsiteX13" fmla="*/ 44196 w 56388"/>
                            <a:gd name="connsiteY13" fmla="*/ 489 h 44113"/>
                            <a:gd name="connsiteX14" fmla="*/ 46672 w 56388"/>
                            <a:gd name="connsiteY14" fmla="*/ 4870 h 44113"/>
                            <a:gd name="connsiteX15" fmla="*/ 45910 w 56388"/>
                            <a:gd name="connsiteY15" fmla="*/ 4204 h 44113"/>
                            <a:gd name="connsiteX16" fmla="*/ 55816 w 56388"/>
                            <a:gd name="connsiteY16" fmla="*/ 5442 h 44113"/>
                            <a:gd name="connsiteX17" fmla="*/ 55721 w 56388"/>
                            <a:gd name="connsiteY17" fmla="*/ 5442 h 44113"/>
                            <a:gd name="connsiteX18" fmla="*/ 56388 w 56388"/>
                            <a:gd name="connsiteY18" fmla="*/ 4394 h 44113"/>
                            <a:gd name="connsiteX19" fmla="*/ 55912 w 56388"/>
                            <a:gd name="connsiteY19" fmla="*/ 5537 h 44113"/>
                            <a:gd name="connsiteX20" fmla="*/ 55816 w 56388"/>
                            <a:gd name="connsiteY20" fmla="*/ 5537 h 44113"/>
                            <a:gd name="connsiteX21" fmla="*/ 45815 w 56388"/>
                            <a:gd name="connsiteY21" fmla="*/ 5632 h 44113"/>
                            <a:gd name="connsiteX22" fmla="*/ 45148 w 56388"/>
                            <a:gd name="connsiteY22" fmla="*/ 5061 h 44113"/>
                            <a:gd name="connsiteX23" fmla="*/ 45148 w 56388"/>
                            <a:gd name="connsiteY23" fmla="*/ 4966 h 44113"/>
                            <a:gd name="connsiteX24" fmla="*/ 43434 w 56388"/>
                            <a:gd name="connsiteY24" fmla="*/ 2203 h 44113"/>
                            <a:gd name="connsiteX25" fmla="*/ 39910 w 56388"/>
                            <a:gd name="connsiteY25" fmla="*/ 2394 h 44113"/>
                            <a:gd name="connsiteX26" fmla="*/ 36671 w 56388"/>
                            <a:gd name="connsiteY26" fmla="*/ 7728 h 44113"/>
                            <a:gd name="connsiteX27" fmla="*/ 34766 w 56388"/>
                            <a:gd name="connsiteY27" fmla="*/ 12776 h 44113"/>
                            <a:gd name="connsiteX28" fmla="*/ 30575 w 56388"/>
                            <a:gd name="connsiteY28" fmla="*/ 14872 h 44113"/>
                            <a:gd name="connsiteX29" fmla="*/ 24003 w 56388"/>
                            <a:gd name="connsiteY29" fmla="*/ 19539 h 44113"/>
                            <a:gd name="connsiteX30" fmla="*/ 10954 w 56388"/>
                            <a:gd name="connsiteY30" fmla="*/ 30397 h 44113"/>
                            <a:gd name="connsiteX31" fmla="*/ 762 w 56388"/>
                            <a:gd name="connsiteY31" fmla="*/ 43637 h 44113"/>
                            <a:gd name="connsiteX32" fmla="*/ 286 w 56388"/>
                            <a:gd name="connsiteY32" fmla="*/ 43066 h 44113"/>
                            <a:gd name="connsiteX33" fmla="*/ 7239 w 56388"/>
                            <a:gd name="connsiteY33" fmla="*/ 43351 h 4411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</a:cxnLst>
                          <a:rect l="l" t="t" r="r" b="b"/>
                          <a:pathLst>
                            <a:path w="56388" h="44113">
                              <a:moveTo>
                                <a:pt x="7239" y="43351"/>
                              </a:moveTo>
                              <a:cubicBezTo>
                                <a:pt x="4953" y="43637"/>
                                <a:pt x="2762" y="43923"/>
                                <a:pt x="476" y="44113"/>
                              </a:cubicBezTo>
                              <a:cubicBezTo>
                                <a:pt x="286" y="44113"/>
                                <a:pt x="0" y="43923"/>
                                <a:pt x="0" y="43732"/>
                              </a:cubicBezTo>
                              <a:lnTo>
                                <a:pt x="0" y="43637"/>
                              </a:lnTo>
                              <a:lnTo>
                                <a:pt x="0" y="43542"/>
                              </a:lnTo>
                              <a:cubicBezTo>
                                <a:pt x="476" y="40399"/>
                                <a:pt x="2191" y="37827"/>
                                <a:pt x="3810" y="35446"/>
                              </a:cubicBezTo>
                              <a:cubicBezTo>
                                <a:pt x="5524" y="33064"/>
                                <a:pt x="7429" y="30874"/>
                                <a:pt x="9334" y="28683"/>
                              </a:cubicBezTo>
                              <a:cubicBezTo>
                                <a:pt x="13335" y="24301"/>
                                <a:pt x="18002" y="20968"/>
                                <a:pt x="22193" y="17253"/>
                              </a:cubicBezTo>
                              <a:cubicBezTo>
                                <a:pt x="24384" y="15348"/>
                                <a:pt x="26670" y="13443"/>
                                <a:pt x="29528" y="12109"/>
                              </a:cubicBezTo>
                              <a:cubicBezTo>
                                <a:pt x="30956" y="11538"/>
                                <a:pt x="32290" y="11157"/>
                                <a:pt x="32956" y="10585"/>
                              </a:cubicBezTo>
                              <a:cubicBezTo>
                                <a:pt x="33433" y="10300"/>
                                <a:pt x="33909" y="8966"/>
                                <a:pt x="34004" y="7633"/>
                              </a:cubicBezTo>
                              <a:cubicBezTo>
                                <a:pt x="34195" y="6299"/>
                                <a:pt x="34004" y="4489"/>
                                <a:pt x="35052" y="2775"/>
                              </a:cubicBezTo>
                              <a:cubicBezTo>
                                <a:pt x="36195" y="1060"/>
                                <a:pt x="38005" y="584"/>
                                <a:pt x="39433" y="298"/>
                              </a:cubicBezTo>
                              <a:cubicBezTo>
                                <a:pt x="40862" y="13"/>
                                <a:pt x="42577" y="-273"/>
                                <a:pt x="44196" y="489"/>
                              </a:cubicBezTo>
                              <a:cubicBezTo>
                                <a:pt x="45910" y="1346"/>
                                <a:pt x="46577" y="3346"/>
                                <a:pt x="46672" y="4870"/>
                              </a:cubicBezTo>
                              <a:lnTo>
                                <a:pt x="45910" y="4204"/>
                              </a:lnTo>
                              <a:cubicBezTo>
                                <a:pt x="49149" y="4585"/>
                                <a:pt x="52578" y="4299"/>
                                <a:pt x="55816" y="5442"/>
                              </a:cubicBezTo>
                              <a:lnTo>
                                <a:pt x="55721" y="5442"/>
                              </a:lnTo>
                              <a:lnTo>
                                <a:pt x="56388" y="4394"/>
                              </a:lnTo>
                              <a:lnTo>
                                <a:pt x="55912" y="5537"/>
                              </a:lnTo>
                              <a:cubicBezTo>
                                <a:pt x="55912" y="5537"/>
                                <a:pt x="55816" y="5632"/>
                                <a:pt x="55816" y="5537"/>
                              </a:cubicBezTo>
                              <a:cubicBezTo>
                                <a:pt x="52483" y="4966"/>
                                <a:pt x="49244" y="5632"/>
                                <a:pt x="45815" y="5632"/>
                              </a:cubicBezTo>
                              <a:cubicBezTo>
                                <a:pt x="45434" y="5632"/>
                                <a:pt x="45148" y="5347"/>
                                <a:pt x="45148" y="5061"/>
                              </a:cubicBezTo>
                              <a:lnTo>
                                <a:pt x="45148" y="4966"/>
                              </a:lnTo>
                              <a:cubicBezTo>
                                <a:pt x="44958" y="3632"/>
                                <a:pt x="44387" y="2489"/>
                                <a:pt x="43434" y="2203"/>
                              </a:cubicBezTo>
                              <a:cubicBezTo>
                                <a:pt x="42481" y="1822"/>
                                <a:pt x="41148" y="2013"/>
                                <a:pt x="39910" y="2394"/>
                              </a:cubicBezTo>
                              <a:cubicBezTo>
                                <a:pt x="37052" y="3156"/>
                                <a:pt x="36576" y="4394"/>
                                <a:pt x="36671" y="7728"/>
                              </a:cubicBezTo>
                              <a:cubicBezTo>
                                <a:pt x="36481" y="9252"/>
                                <a:pt x="36481" y="11157"/>
                                <a:pt x="34766" y="12776"/>
                              </a:cubicBezTo>
                              <a:cubicBezTo>
                                <a:pt x="33242" y="14014"/>
                                <a:pt x="31718" y="14300"/>
                                <a:pt x="30575" y="14872"/>
                              </a:cubicBezTo>
                              <a:cubicBezTo>
                                <a:pt x="28289" y="15919"/>
                                <a:pt x="26194" y="17729"/>
                                <a:pt x="24003" y="19539"/>
                              </a:cubicBezTo>
                              <a:cubicBezTo>
                                <a:pt x="19621" y="23349"/>
                                <a:pt x="14954" y="26492"/>
                                <a:pt x="10954" y="30397"/>
                              </a:cubicBezTo>
                              <a:cubicBezTo>
                                <a:pt x="6953" y="34303"/>
                                <a:pt x="2667" y="38398"/>
                                <a:pt x="762" y="43637"/>
                              </a:cubicBezTo>
                              <a:lnTo>
                                <a:pt x="286" y="43066"/>
                              </a:lnTo>
                              <a:cubicBezTo>
                                <a:pt x="2762" y="43066"/>
                                <a:pt x="4953" y="43161"/>
                                <a:pt x="7239" y="4335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7" name="Freeform: Shape 66">
                          <a:extLst>
                            <a:ext uri="{FF2B5EF4-FFF2-40B4-BE49-F238E27FC236}">
                              <a16:creationId xmlns:a16="http://schemas.microsoft.com/office/drawing/2014/main" id="{7B7FD3D7-02D1-40E4-9057-C4F973417B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9528" y="3944397"/>
                          <a:ext cx="26649" cy="33919"/>
                        </a:xfrm>
                        <a:custGeom>
                          <a:avLst/>
                          <a:gdLst>
                            <a:gd name="connsiteX0" fmla="*/ 24098 w 26649"/>
                            <a:gd name="connsiteY0" fmla="*/ 0 h 33919"/>
                            <a:gd name="connsiteX1" fmla="*/ 26194 w 26649"/>
                            <a:gd name="connsiteY1" fmla="*/ 5525 h 33919"/>
                            <a:gd name="connsiteX2" fmla="*/ 26575 w 26649"/>
                            <a:gd name="connsiteY2" fmla="*/ 8858 h 33919"/>
                            <a:gd name="connsiteX3" fmla="*/ 25622 w 26649"/>
                            <a:gd name="connsiteY3" fmla="*/ 12002 h 33919"/>
                            <a:gd name="connsiteX4" fmla="*/ 19526 w 26649"/>
                            <a:gd name="connsiteY4" fmla="*/ 22288 h 33919"/>
                            <a:gd name="connsiteX5" fmla="*/ 11335 w 26649"/>
                            <a:gd name="connsiteY5" fmla="*/ 31147 h 33919"/>
                            <a:gd name="connsiteX6" fmla="*/ 0 w 26649"/>
                            <a:gd name="connsiteY6" fmla="*/ 33528 h 33919"/>
                            <a:gd name="connsiteX7" fmla="*/ 10001 w 26649"/>
                            <a:gd name="connsiteY7" fmla="*/ 29242 h 33919"/>
                            <a:gd name="connsiteX8" fmla="*/ 17050 w 26649"/>
                            <a:gd name="connsiteY8" fmla="*/ 20574 h 33919"/>
                            <a:gd name="connsiteX9" fmla="*/ 23527 w 26649"/>
                            <a:gd name="connsiteY9" fmla="*/ 10954 h 33919"/>
                            <a:gd name="connsiteX10" fmla="*/ 24670 w 26649"/>
                            <a:gd name="connsiteY10" fmla="*/ 6001 h 33919"/>
                            <a:gd name="connsiteX11" fmla="*/ 24098 w 26649"/>
                            <a:gd name="connsiteY11" fmla="*/ 0 h 3391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6649" h="33919">
                              <a:moveTo>
                                <a:pt x="24098" y="0"/>
                              </a:moveTo>
                              <a:cubicBezTo>
                                <a:pt x="24479" y="2000"/>
                                <a:pt x="25336" y="3619"/>
                                <a:pt x="26194" y="5525"/>
                              </a:cubicBezTo>
                              <a:cubicBezTo>
                                <a:pt x="26575" y="6477"/>
                                <a:pt x="26765" y="7620"/>
                                <a:pt x="26575" y="8858"/>
                              </a:cubicBezTo>
                              <a:cubicBezTo>
                                <a:pt x="26384" y="10001"/>
                                <a:pt x="26098" y="10954"/>
                                <a:pt x="25622" y="12002"/>
                              </a:cubicBezTo>
                              <a:cubicBezTo>
                                <a:pt x="24003" y="15907"/>
                                <a:pt x="21527" y="18955"/>
                                <a:pt x="19526" y="22288"/>
                              </a:cubicBezTo>
                              <a:cubicBezTo>
                                <a:pt x="17335" y="25622"/>
                                <a:pt x="14668" y="28861"/>
                                <a:pt x="11335" y="31147"/>
                              </a:cubicBezTo>
                              <a:cubicBezTo>
                                <a:pt x="8001" y="33433"/>
                                <a:pt x="3715" y="34576"/>
                                <a:pt x="0" y="33528"/>
                              </a:cubicBezTo>
                              <a:cubicBezTo>
                                <a:pt x="3905" y="33242"/>
                                <a:pt x="7239" y="31623"/>
                                <a:pt x="10001" y="29242"/>
                              </a:cubicBezTo>
                              <a:cubicBezTo>
                                <a:pt x="12764" y="26765"/>
                                <a:pt x="15049" y="23813"/>
                                <a:pt x="17050" y="20574"/>
                              </a:cubicBezTo>
                              <a:cubicBezTo>
                                <a:pt x="19145" y="17145"/>
                                <a:pt x="21717" y="14192"/>
                                <a:pt x="23527" y="10954"/>
                              </a:cubicBezTo>
                              <a:cubicBezTo>
                                <a:pt x="24479" y="9239"/>
                                <a:pt x="25146" y="7810"/>
                                <a:pt x="24670" y="6001"/>
                              </a:cubicBezTo>
                              <a:cubicBezTo>
                                <a:pt x="24479" y="4096"/>
                                <a:pt x="23717" y="2000"/>
                                <a:pt x="24098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8" name="Freeform: Shape 67">
                          <a:extLst>
                            <a:ext uri="{FF2B5EF4-FFF2-40B4-BE49-F238E27FC236}">
                              <a16:creationId xmlns:a16="http://schemas.microsoft.com/office/drawing/2014/main" id="{40A2BD23-D5F9-43B4-9909-3E5B13B8703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5517" y="3980306"/>
                          <a:ext cx="24107" cy="16824"/>
                        </a:xfrm>
                        <a:custGeom>
                          <a:avLst/>
                          <a:gdLst>
                            <a:gd name="connsiteX0" fmla="*/ 2772 w 24107"/>
                            <a:gd name="connsiteY0" fmla="*/ 0 h 16824"/>
                            <a:gd name="connsiteX1" fmla="*/ 3153 w 24107"/>
                            <a:gd name="connsiteY1" fmla="*/ 7810 h 16824"/>
                            <a:gd name="connsiteX2" fmla="*/ 2867 w 24107"/>
                            <a:gd name="connsiteY2" fmla="*/ 15145 h 16824"/>
                            <a:gd name="connsiteX3" fmla="*/ 1534 w 24107"/>
                            <a:gd name="connsiteY3" fmla="*/ 13716 h 16824"/>
                            <a:gd name="connsiteX4" fmla="*/ 24108 w 24107"/>
                            <a:gd name="connsiteY4" fmla="*/ 12763 h 16824"/>
                            <a:gd name="connsiteX5" fmla="*/ 13059 w 24107"/>
                            <a:gd name="connsiteY5" fmla="*/ 16288 h 16824"/>
                            <a:gd name="connsiteX6" fmla="*/ 1438 w 24107"/>
                            <a:gd name="connsiteY6" fmla="*/ 16669 h 16824"/>
                            <a:gd name="connsiteX7" fmla="*/ 1343 w 24107"/>
                            <a:gd name="connsiteY7" fmla="*/ 16669 h 16824"/>
                            <a:gd name="connsiteX8" fmla="*/ 10 w 24107"/>
                            <a:gd name="connsiteY8" fmla="*/ 15240 h 16824"/>
                            <a:gd name="connsiteX9" fmla="*/ 2772 w 24107"/>
                            <a:gd name="connsiteY9" fmla="*/ 0 h 168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24107" h="16824">
                              <a:moveTo>
                                <a:pt x="2772" y="0"/>
                              </a:moveTo>
                              <a:cubicBezTo>
                                <a:pt x="3534" y="2476"/>
                                <a:pt x="3343" y="5334"/>
                                <a:pt x="3153" y="7810"/>
                              </a:cubicBezTo>
                              <a:cubicBezTo>
                                <a:pt x="2962" y="10382"/>
                                <a:pt x="2677" y="12859"/>
                                <a:pt x="2867" y="15145"/>
                              </a:cubicBezTo>
                              <a:lnTo>
                                <a:pt x="1534" y="13716"/>
                              </a:lnTo>
                              <a:cubicBezTo>
                                <a:pt x="8963" y="13811"/>
                                <a:pt x="16393" y="13621"/>
                                <a:pt x="24108" y="12763"/>
                              </a:cubicBezTo>
                              <a:cubicBezTo>
                                <a:pt x="20679" y="14668"/>
                                <a:pt x="16869" y="15621"/>
                                <a:pt x="13059" y="16288"/>
                              </a:cubicBezTo>
                              <a:cubicBezTo>
                                <a:pt x="9249" y="16859"/>
                                <a:pt x="5344" y="16954"/>
                                <a:pt x="1438" y="16669"/>
                              </a:cubicBezTo>
                              <a:lnTo>
                                <a:pt x="1343" y="16669"/>
                              </a:lnTo>
                              <a:cubicBezTo>
                                <a:pt x="581" y="16573"/>
                                <a:pt x="105" y="16002"/>
                                <a:pt x="10" y="15240"/>
                              </a:cubicBezTo>
                              <a:cubicBezTo>
                                <a:pt x="-181" y="9620"/>
                                <a:pt x="2486" y="5143"/>
                                <a:pt x="2772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9" name="Freeform: Shape 68">
                          <a:extLst>
                            <a:ext uri="{FF2B5EF4-FFF2-40B4-BE49-F238E27FC236}">
                              <a16:creationId xmlns:a16="http://schemas.microsoft.com/office/drawing/2014/main" id="{51717F1B-3BE2-4154-908F-4C225E2E0B6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4324" y="3978306"/>
                          <a:ext cx="35875" cy="15144"/>
                        </a:xfrm>
                        <a:custGeom>
                          <a:avLst/>
                          <a:gdLst>
                            <a:gd name="connsiteX0" fmla="*/ 443 w 35875"/>
                            <a:gd name="connsiteY0" fmla="*/ 0 h 15144"/>
                            <a:gd name="connsiteX1" fmla="*/ 1586 w 35875"/>
                            <a:gd name="connsiteY1" fmla="*/ 7049 h 15144"/>
                            <a:gd name="connsiteX2" fmla="*/ 2538 w 35875"/>
                            <a:gd name="connsiteY2" fmla="*/ 10192 h 15144"/>
                            <a:gd name="connsiteX3" fmla="*/ 4253 w 35875"/>
                            <a:gd name="connsiteY3" fmla="*/ 13716 h 15144"/>
                            <a:gd name="connsiteX4" fmla="*/ 3110 w 35875"/>
                            <a:gd name="connsiteY4" fmla="*/ 12478 h 15144"/>
                            <a:gd name="connsiteX5" fmla="*/ 11111 w 35875"/>
                            <a:gd name="connsiteY5" fmla="*/ 11716 h 15144"/>
                            <a:gd name="connsiteX6" fmla="*/ 19493 w 35875"/>
                            <a:gd name="connsiteY6" fmla="*/ 11430 h 15144"/>
                            <a:gd name="connsiteX7" fmla="*/ 35876 w 35875"/>
                            <a:gd name="connsiteY7" fmla="*/ 14478 h 15144"/>
                            <a:gd name="connsiteX8" fmla="*/ 19493 w 35875"/>
                            <a:gd name="connsiteY8" fmla="*/ 14288 h 15144"/>
                            <a:gd name="connsiteX9" fmla="*/ 11396 w 35875"/>
                            <a:gd name="connsiteY9" fmla="*/ 14764 h 15144"/>
                            <a:gd name="connsiteX10" fmla="*/ 2919 w 35875"/>
                            <a:gd name="connsiteY10" fmla="*/ 15145 h 15144"/>
                            <a:gd name="connsiteX11" fmla="*/ 2729 w 35875"/>
                            <a:gd name="connsiteY11" fmla="*/ 15145 h 15144"/>
                            <a:gd name="connsiteX12" fmla="*/ 1681 w 35875"/>
                            <a:gd name="connsiteY12" fmla="*/ 14002 h 15144"/>
                            <a:gd name="connsiteX13" fmla="*/ 1681 w 35875"/>
                            <a:gd name="connsiteY13" fmla="*/ 13907 h 15144"/>
                            <a:gd name="connsiteX14" fmla="*/ 633 w 35875"/>
                            <a:gd name="connsiteY14" fmla="*/ 10954 h 15144"/>
                            <a:gd name="connsiteX15" fmla="*/ 62 w 35875"/>
                            <a:gd name="connsiteY15" fmla="*/ 7144 h 15144"/>
                            <a:gd name="connsiteX16" fmla="*/ 443 w 35875"/>
                            <a:gd name="connsiteY16" fmla="*/ 0 h 1514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35875" h="15144">
                              <a:moveTo>
                                <a:pt x="443" y="0"/>
                              </a:moveTo>
                              <a:cubicBezTo>
                                <a:pt x="919" y="2381"/>
                                <a:pt x="1109" y="4763"/>
                                <a:pt x="1586" y="7049"/>
                              </a:cubicBezTo>
                              <a:cubicBezTo>
                                <a:pt x="1776" y="8192"/>
                                <a:pt x="2062" y="9334"/>
                                <a:pt x="2538" y="10192"/>
                              </a:cubicBezTo>
                              <a:cubicBezTo>
                                <a:pt x="2824" y="10858"/>
                                <a:pt x="4062" y="11906"/>
                                <a:pt x="4253" y="13716"/>
                              </a:cubicBezTo>
                              <a:lnTo>
                                <a:pt x="3110" y="12478"/>
                              </a:lnTo>
                              <a:lnTo>
                                <a:pt x="11111" y="11716"/>
                              </a:lnTo>
                              <a:cubicBezTo>
                                <a:pt x="13873" y="11430"/>
                                <a:pt x="16635" y="11335"/>
                                <a:pt x="19493" y="11430"/>
                              </a:cubicBezTo>
                              <a:cubicBezTo>
                                <a:pt x="25017" y="11621"/>
                                <a:pt x="30637" y="12573"/>
                                <a:pt x="35876" y="14478"/>
                              </a:cubicBezTo>
                              <a:cubicBezTo>
                                <a:pt x="30351" y="14192"/>
                                <a:pt x="24922" y="14097"/>
                                <a:pt x="19493" y="14288"/>
                              </a:cubicBezTo>
                              <a:cubicBezTo>
                                <a:pt x="16826" y="14383"/>
                                <a:pt x="14063" y="14573"/>
                                <a:pt x="11396" y="14764"/>
                              </a:cubicBezTo>
                              <a:cubicBezTo>
                                <a:pt x="8729" y="15050"/>
                                <a:pt x="5872" y="15145"/>
                                <a:pt x="2919" y="15145"/>
                              </a:cubicBezTo>
                              <a:lnTo>
                                <a:pt x="2729" y="15145"/>
                              </a:lnTo>
                              <a:cubicBezTo>
                                <a:pt x="2157" y="15145"/>
                                <a:pt x="1681" y="14669"/>
                                <a:pt x="1681" y="14002"/>
                              </a:cubicBezTo>
                              <a:lnTo>
                                <a:pt x="1681" y="13907"/>
                              </a:lnTo>
                              <a:cubicBezTo>
                                <a:pt x="1776" y="13145"/>
                                <a:pt x="1205" y="12478"/>
                                <a:pt x="633" y="10954"/>
                              </a:cubicBezTo>
                              <a:cubicBezTo>
                                <a:pt x="252" y="9620"/>
                                <a:pt x="157" y="8382"/>
                                <a:pt x="62" y="7144"/>
                              </a:cubicBezTo>
                              <a:cubicBezTo>
                                <a:pt x="-129" y="4763"/>
                                <a:pt x="157" y="2381"/>
                                <a:pt x="44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50" name="Graphic 3">
                        <a:extLst>
                          <a:ext uri="{FF2B5EF4-FFF2-40B4-BE49-F238E27FC236}">
                            <a16:creationId xmlns:a16="http://schemas.microsoft.com/office/drawing/2014/main" id="{1A5400AB-BFD0-4621-9214-DD419DE6E2E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20288" y="3736657"/>
                        <a:ext cx="44577" cy="26977"/>
                        <a:chOff x="6120288" y="3736657"/>
                        <a:chExt cx="44577" cy="26977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62" name="Freeform: Shape 61">
                          <a:extLst>
                            <a:ext uri="{FF2B5EF4-FFF2-40B4-BE49-F238E27FC236}">
                              <a16:creationId xmlns:a16="http://schemas.microsoft.com/office/drawing/2014/main" id="{0F731613-9815-4671-9744-4C927CA0E63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2425" y="3736657"/>
                          <a:ext cx="3269" cy="22669"/>
                        </a:xfrm>
                        <a:custGeom>
                          <a:avLst/>
                          <a:gdLst>
                            <a:gd name="connsiteX0" fmla="*/ 2627 w 3269"/>
                            <a:gd name="connsiteY0" fmla="*/ 0 h 22669"/>
                            <a:gd name="connsiteX1" fmla="*/ 3199 w 3269"/>
                            <a:gd name="connsiteY1" fmla="*/ 11525 h 22669"/>
                            <a:gd name="connsiteX2" fmla="*/ 2532 w 3269"/>
                            <a:gd name="connsiteY2" fmla="*/ 17145 h 22669"/>
                            <a:gd name="connsiteX3" fmla="*/ 2627 w 3269"/>
                            <a:gd name="connsiteY3" fmla="*/ 22669 h 22669"/>
                            <a:gd name="connsiteX4" fmla="*/ 151 w 3269"/>
                            <a:gd name="connsiteY4" fmla="*/ 17240 h 22669"/>
                            <a:gd name="connsiteX5" fmla="*/ 151 w 3269"/>
                            <a:gd name="connsiteY5" fmla="*/ 11335 h 22669"/>
                            <a:gd name="connsiteX6" fmla="*/ 2627 w 3269"/>
                            <a:gd name="connsiteY6" fmla="*/ 0 h 2266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3269" h="22669">
                              <a:moveTo>
                                <a:pt x="2627" y="0"/>
                              </a:moveTo>
                              <a:cubicBezTo>
                                <a:pt x="2818" y="4000"/>
                                <a:pt x="3485" y="7525"/>
                                <a:pt x="3199" y="11525"/>
                              </a:cubicBezTo>
                              <a:cubicBezTo>
                                <a:pt x="3008" y="13430"/>
                                <a:pt x="2723" y="15335"/>
                                <a:pt x="2532" y="17145"/>
                              </a:cubicBezTo>
                              <a:cubicBezTo>
                                <a:pt x="2342" y="18955"/>
                                <a:pt x="2056" y="20765"/>
                                <a:pt x="2627" y="22669"/>
                              </a:cubicBezTo>
                              <a:cubicBezTo>
                                <a:pt x="913" y="21431"/>
                                <a:pt x="437" y="19145"/>
                                <a:pt x="151" y="17240"/>
                              </a:cubicBezTo>
                              <a:cubicBezTo>
                                <a:pt x="-135" y="15240"/>
                                <a:pt x="56" y="13240"/>
                                <a:pt x="151" y="11335"/>
                              </a:cubicBezTo>
                              <a:cubicBezTo>
                                <a:pt x="532" y="7715"/>
                                <a:pt x="532" y="3524"/>
                                <a:pt x="2627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3" name="Freeform: Shape 62">
                          <a:extLst>
                            <a:ext uri="{FF2B5EF4-FFF2-40B4-BE49-F238E27FC236}">
                              <a16:creationId xmlns:a16="http://schemas.microsoft.com/office/drawing/2014/main" id="{C3ED8AF5-AFE8-4484-9AF4-E4725836FCE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1434" y="3740086"/>
                          <a:ext cx="3809" cy="19145"/>
                        </a:xfrm>
                        <a:custGeom>
                          <a:avLst/>
                          <a:gdLst>
                            <a:gd name="connsiteX0" fmla="*/ 2000 w 3809"/>
                            <a:gd name="connsiteY0" fmla="*/ 0 h 19145"/>
                            <a:gd name="connsiteX1" fmla="*/ 2095 w 3809"/>
                            <a:gd name="connsiteY1" fmla="*/ 2286 h 19145"/>
                            <a:gd name="connsiteX2" fmla="*/ 2477 w 3809"/>
                            <a:gd name="connsiteY2" fmla="*/ 4667 h 19145"/>
                            <a:gd name="connsiteX3" fmla="*/ 3143 w 3809"/>
                            <a:gd name="connsiteY3" fmla="*/ 9430 h 19145"/>
                            <a:gd name="connsiteX4" fmla="*/ 3429 w 3809"/>
                            <a:gd name="connsiteY4" fmla="*/ 14288 h 19145"/>
                            <a:gd name="connsiteX5" fmla="*/ 3810 w 3809"/>
                            <a:gd name="connsiteY5" fmla="*/ 19145 h 19145"/>
                            <a:gd name="connsiteX6" fmla="*/ 1143 w 3809"/>
                            <a:gd name="connsiteY6" fmla="*/ 14764 h 19145"/>
                            <a:gd name="connsiteX7" fmla="*/ 95 w 3809"/>
                            <a:gd name="connsiteY7" fmla="*/ 9811 h 19145"/>
                            <a:gd name="connsiteX8" fmla="*/ 191 w 3809"/>
                            <a:gd name="connsiteY8" fmla="*/ 4763 h 19145"/>
                            <a:gd name="connsiteX9" fmla="*/ 2000 w 3809"/>
                            <a:gd name="connsiteY9" fmla="*/ 0 h 1914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3809" h="19145">
                              <a:moveTo>
                                <a:pt x="2000" y="0"/>
                              </a:moveTo>
                              <a:cubicBezTo>
                                <a:pt x="1619" y="571"/>
                                <a:pt x="2000" y="1524"/>
                                <a:pt x="2095" y="2286"/>
                              </a:cubicBezTo>
                              <a:lnTo>
                                <a:pt x="2477" y="4667"/>
                              </a:lnTo>
                              <a:cubicBezTo>
                                <a:pt x="2762" y="6286"/>
                                <a:pt x="2953" y="7906"/>
                                <a:pt x="3143" y="9430"/>
                              </a:cubicBezTo>
                              <a:cubicBezTo>
                                <a:pt x="3239" y="11049"/>
                                <a:pt x="3429" y="12668"/>
                                <a:pt x="3429" y="14288"/>
                              </a:cubicBezTo>
                              <a:cubicBezTo>
                                <a:pt x="3524" y="15907"/>
                                <a:pt x="3429" y="17526"/>
                                <a:pt x="3810" y="19145"/>
                              </a:cubicBezTo>
                              <a:cubicBezTo>
                                <a:pt x="2286" y="18097"/>
                                <a:pt x="1715" y="16288"/>
                                <a:pt x="1143" y="14764"/>
                              </a:cubicBezTo>
                              <a:cubicBezTo>
                                <a:pt x="571" y="13144"/>
                                <a:pt x="286" y="11430"/>
                                <a:pt x="95" y="9811"/>
                              </a:cubicBezTo>
                              <a:cubicBezTo>
                                <a:pt x="0" y="8096"/>
                                <a:pt x="-95" y="6477"/>
                                <a:pt x="191" y="4763"/>
                              </a:cubicBezTo>
                              <a:cubicBezTo>
                                <a:pt x="571" y="3238"/>
                                <a:pt x="476" y="1143"/>
                                <a:pt x="200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4" name="Freeform: Shape 63">
                          <a:extLst>
                            <a:ext uri="{FF2B5EF4-FFF2-40B4-BE49-F238E27FC236}">
                              <a16:creationId xmlns:a16="http://schemas.microsoft.com/office/drawing/2014/main" id="{25C81705-BA66-4BA8-902D-FF3F8A53091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47980" y="3740086"/>
                          <a:ext cx="3923" cy="19811"/>
                        </a:xfrm>
                        <a:custGeom>
                          <a:avLst/>
                          <a:gdLst>
                            <a:gd name="connsiteX0" fmla="*/ 883 w 3923"/>
                            <a:gd name="connsiteY0" fmla="*/ 0 h 19811"/>
                            <a:gd name="connsiteX1" fmla="*/ 3360 w 3923"/>
                            <a:gd name="connsiteY1" fmla="*/ 9620 h 19811"/>
                            <a:gd name="connsiteX2" fmla="*/ 3264 w 3923"/>
                            <a:gd name="connsiteY2" fmla="*/ 19812 h 19811"/>
                            <a:gd name="connsiteX3" fmla="*/ 407 w 3923"/>
                            <a:gd name="connsiteY3" fmla="*/ 10192 h 19811"/>
                            <a:gd name="connsiteX4" fmla="*/ 883 w 3923"/>
                            <a:gd name="connsiteY4" fmla="*/ 0 h 198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923" h="19811">
                              <a:moveTo>
                                <a:pt x="883" y="0"/>
                              </a:moveTo>
                              <a:cubicBezTo>
                                <a:pt x="1931" y="3334"/>
                                <a:pt x="2693" y="6382"/>
                                <a:pt x="3360" y="9620"/>
                              </a:cubicBezTo>
                              <a:cubicBezTo>
                                <a:pt x="3931" y="12859"/>
                                <a:pt x="4312" y="16383"/>
                                <a:pt x="3264" y="19812"/>
                              </a:cubicBezTo>
                              <a:cubicBezTo>
                                <a:pt x="1931" y="16573"/>
                                <a:pt x="978" y="13525"/>
                                <a:pt x="407" y="10192"/>
                              </a:cubicBezTo>
                              <a:cubicBezTo>
                                <a:pt x="-69" y="6953"/>
                                <a:pt x="-355" y="3334"/>
                                <a:pt x="88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5" name="Freeform: Shape 64">
                          <a:extLst>
                            <a:ext uri="{FF2B5EF4-FFF2-40B4-BE49-F238E27FC236}">
                              <a16:creationId xmlns:a16="http://schemas.microsoft.com/office/drawing/2014/main" id="{DD690BBE-91F7-409C-BACF-64CED648BF0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0288" y="3757214"/>
                          <a:ext cx="44577" cy="6420"/>
                        </a:xfrm>
                        <a:custGeom>
                          <a:avLst/>
                          <a:gdLst>
                            <a:gd name="connsiteX0" fmla="*/ 0 w 44577"/>
                            <a:gd name="connsiteY0" fmla="*/ 3065 h 6420"/>
                            <a:gd name="connsiteX1" fmla="*/ 10859 w 44577"/>
                            <a:gd name="connsiteY1" fmla="*/ 4017 h 6420"/>
                            <a:gd name="connsiteX2" fmla="*/ 21717 w 44577"/>
                            <a:gd name="connsiteY2" fmla="*/ 1255 h 6420"/>
                            <a:gd name="connsiteX3" fmla="*/ 44577 w 44577"/>
                            <a:gd name="connsiteY3" fmla="*/ 2112 h 6420"/>
                            <a:gd name="connsiteX4" fmla="*/ 22384 w 44577"/>
                            <a:gd name="connsiteY4" fmla="*/ 4303 h 6420"/>
                            <a:gd name="connsiteX5" fmla="*/ 11049 w 44577"/>
                            <a:gd name="connsiteY5" fmla="*/ 6398 h 6420"/>
                            <a:gd name="connsiteX6" fmla="*/ 0 w 44577"/>
                            <a:gd name="connsiteY6" fmla="*/ 3065 h 642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44577" h="6420">
                              <a:moveTo>
                                <a:pt x="0" y="3065"/>
                              </a:moveTo>
                              <a:cubicBezTo>
                                <a:pt x="3620" y="4398"/>
                                <a:pt x="7334" y="4589"/>
                                <a:pt x="10859" y="4017"/>
                              </a:cubicBezTo>
                              <a:cubicBezTo>
                                <a:pt x="14478" y="3446"/>
                                <a:pt x="17907" y="2207"/>
                                <a:pt x="21717" y="1255"/>
                              </a:cubicBezTo>
                              <a:cubicBezTo>
                                <a:pt x="29242" y="-364"/>
                                <a:pt x="37338" y="-745"/>
                                <a:pt x="44577" y="2112"/>
                              </a:cubicBezTo>
                              <a:cubicBezTo>
                                <a:pt x="36957" y="1731"/>
                                <a:pt x="29623" y="2684"/>
                                <a:pt x="22384" y="4303"/>
                              </a:cubicBezTo>
                              <a:cubicBezTo>
                                <a:pt x="18860" y="5065"/>
                                <a:pt x="15049" y="6398"/>
                                <a:pt x="11049" y="6398"/>
                              </a:cubicBezTo>
                              <a:cubicBezTo>
                                <a:pt x="7144" y="6589"/>
                                <a:pt x="2953" y="5541"/>
                                <a:pt x="0" y="306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51" name="Graphic 3">
                        <a:extLst>
                          <a:ext uri="{FF2B5EF4-FFF2-40B4-BE49-F238E27FC236}">
                            <a16:creationId xmlns:a16="http://schemas.microsoft.com/office/drawing/2014/main" id="{A2B10AC4-7D00-4085-8B4F-92D1ABF1689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4097" y="3793255"/>
                        <a:ext cx="55928" cy="15410"/>
                        <a:chOff x="6114097" y="3793255"/>
                        <a:chExt cx="55928" cy="1541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60" name="Freeform: Shape 59">
                          <a:extLst>
                            <a:ext uri="{FF2B5EF4-FFF2-40B4-BE49-F238E27FC236}">
                              <a16:creationId xmlns:a16="http://schemas.microsoft.com/office/drawing/2014/main" id="{62DFDFB6-4EF1-4DA6-9D9E-CEE586A8470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097" y="3794872"/>
                          <a:ext cx="55928" cy="13793"/>
                        </a:xfrm>
                        <a:custGeom>
                          <a:avLst/>
                          <a:gdLst>
                            <a:gd name="connsiteX0" fmla="*/ 42196 w 55928"/>
                            <a:gd name="connsiteY0" fmla="*/ 11317 h 13793"/>
                            <a:gd name="connsiteX1" fmla="*/ 44196 w 55928"/>
                            <a:gd name="connsiteY1" fmla="*/ 6554 h 13793"/>
                            <a:gd name="connsiteX2" fmla="*/ 42005 w 55928"/>
                            <a:gd name="connsiteY2" fmla="*/ 1601 h 13793"/>
                            <a:gd name="connsiteX3" fmla="*/ 42291 w 55928"/>
                            <a:gd name="connsiteY3" fmla="*/ 839 h 13793"/>
                            <a:gd name="connsiteX4" fmla="*/ 42482 w 55928"/>
                            <a:gd name="connsiteY4" fmla="*/ 744 h 13793"/>
                            <a:gd name="connsiteX5" fmla="*/ 42577 w 55928"/>
                            <a:gd name="connsiteY5" fmla="*/ 744 h 13793"/>
                            <a:gd name="connsiteX6" fmla="*/ 52007 w 55928"/>
                            <a:gd name="connsiteY6" fmla="*/ 77 h 13793"/>
                            <a:gd name="connsiteX7" fmla="*/ 52769 w 55928"/>
                            <a:gd name="connsiteY7" fmla="*/ 649 h 13793"/>
                            <a:gd name="connsiteX8" fmla="*/ 52769 w 55928"/>
                            <a:gd name="connsiteY8" fmla="*/ 744 h 13793"/>
                            <a:gd name="connsiteX9" fmla="*/ 55817 w 55928"/>
                            <a:gd name="connsiteY9" fmla="*/ 11793 h 13793"/>
                            <a:gd name="connsiteX10" fmla="*/ 55245 w 55928"/>
                            <a:gd name="connsiteY10" fmla="*/ 13508 h 13793"/>
                            <a:gd name="connsiteX11" fmla="*/ 54578 w 55928"/>
                            <a:gd name="connsiteY11" fmla="*/ 13603 h 13793"/>
                            <a:gd name="connsiteX12" fmla="*/ 54483 w 55928"/>
                            <a:gd name="connsiteY12" fmla="*/ 13603 h 13793"/>
                            <a:gd name="connsiteX13" fmla="*/ 28004 w 55928"/>
                            <a:gd name="connsiteY13" fmla="*/ 13317 h 13793"/>
                            <a:gd name="connsiteX14" fmla="*/ 1143 w 55928"/>
                            <a:gd name="connsiteY14" fmla="*/ 13793 h 13793"/>
                            <a:gd name="connsiteX15" fmla="*/ 0 w 55928"/>
                            <a:gd name="connsiteY15" fmla="*/ 12650 h 13793"/>
                            <a:gd name="connsiteX16" fmla="*/ 0 w 55928"/>
                            <a:gd name="connsiteY16" fmla="*/ 12555 h 13793"/>
                            <a:gd name="connsiteX17" fmla="*/ 476 w 55928"/>
                            <a:gd name="connsiteY17" fmla="*/ 6935 h 13793"/>
                            <a:gd name="connsiteX18" fmla="*/ 2191 w 55928"/>
                            <a:gd name="connsiteY18" fmla="*/ 1220 h 13793"/>
                            <a:gd name="connsiteX19" fmla="*/ 2953 w 55928"/>
                            <a:gd name="connsiteY19" fmla="*/ 2554 h 13793"/>
                            <a:gd name="connsiteX20" fmla="*/ 2858 w 55928"/>
                            <a:gd name="connsiteY20" fmla="*/ 2554 h 13793"/>
                            <a:gd name="connsiteX21" fmla="*/ 2953 w 55928"/>
                            <a:gd name="connsiteY21" fmla="*/ 2554 h 13793"/>
                            <a:gd name="connsiteX22" fmla="*/ 3429 w 55928"/>
                            <a:gd name="connsiteY22" fmla="*/ 1982 h 13793"/>
                            <a:gd name="connsiteX23" fmla="*/ 3239 w 55928"/>
                            <a:gd name="connsiteY23" fmla="*/ 1220 h 13793"/>
                            <a:gd name="connsiteX24" fmla="*/ 3048 w 55928"/>
                            <a:gd name="connsiteY24" fmla="*/ 1125 h 13793"/>
                            <a:gd name="connsiteX25" fmla="*/ 3334 w 55928"/>
                            <a:gd name="connsiteY25" fmla="*/ 1220 h 13793"/>
                            <a:gd name="connsiteX26" fmla="*/ 4096 w 55928"/>
                            <a:gd name="connsiteY26" fmla="*/ 1411 h 13793"/>
                            <a:gd name="connsiteX27" fmla="*/ 4953 w 55928"/>
                            <a:gd name="connsiteY27" fmla="*/ 1601 h 13793"/>
                            <a:gd name="connsiteX28" fmla="*/ 5715 w 55928"/>
                            <a:gd name="connsiteY28" fmla="*/ 1601 h 13793"/>
                            <a:gd name="connsiteX29" fmla="*/ 9239 w 55928"/>
                            <a:gd name="connsiteY29" fmla="*/ 1316 h 13793"/>
                            <a:gd name="connsiteX30" fmla="*/ 9906 w 55928"/>
                            <a:gd name="connsiteY30" fmla="*/ 1887 h 13793"/>
                            <a:gd name="connsiteX31" fmla="*/ 9906 w 55928"/>
                            <a:gd name="connsiteY31" fmla="*/ 2173 h 13793"/>
                            <a:gd name="connsiteX32" fmla="*/ 9049 w 55928"/>
                            <a:gd name="connsiteY32" fmla="*/ 13603 h 13793"/>
                            <a:gd name="connsiteX33" fmla="*/ 8763 w 55928"/>
                            <a:gd name="connsiteY33" fmla="*/ 1792 h 13793"/>
                            <a:gd name="connsiteX34" fmla="*/ 9334 w 55928"/>
                            <a:gd name="connsiteY34" fmla="*/ 2649 h 13793"/>
                            <a:gd name="connsiteX35" fmla="*/ 5906 w 55928"/>
                            <a:gd name="connsiteY35" fmla="*/ 3316 h 13793"/>
                            <a:gd name="connsiteX36" fmla="*/ 4858 w 55928"/>
                            <a:gd name="connsiteY36" fmla="*/ 3411 h 13793"/>
                            <a:gd name="connsiteX37" fmla="*/ 3905 w 55928"/>
                            <a:gd name="connsiteY37" fmla="*/ 3316 h 13793"/>
                            <a:gd name="connsiteX38" fmla="*/ 2953 w 55928"/>
                            <a:gd name="connsiteY38" fmla="*/ 3125 h 13793"/>
                            <a:gd name="connsiteX39" fmla="*/ 2381 w 55928"/>
                            <a:gd name="connsiteY39" fmla="*/ 2935 h 13793"/>
                            <a:gd name="connsiteX40" fmla="*/ 2096 w 55928"/>
                            <a:gd name="connsiteY40" fmla="*/ 2744 h 13793"/>
                            <a:gd name="connsiteX41" fmla="*/ 1810 w 55928"/>
                            <a:gd name="connsiteY41" fmla="*/ 1887 h 13793"/>
                            <a:gd name="connsiteX42" fmla="*/ 2381 w 55928"/>
                            <a:gd name="connsiteY42" fmla="*/ 1220 h 13793"/>
                            <a:gd name="connsiteX43" fmla="*/ 2572 w 55928"/>
                            <a:gd name="connsiteY43" fmla="*/ 1125 h 13793"/>
                            <a:gd name="connsiteX44" fmla="*/ 2953 w 55928"/>
                            <a:gd name="connsiteY44" fmla="*/ 1030 h 13793"/>
                            <a:gd name="connsiteX45" fmla="*/ 3905 w 55928"/>
                            <a:gd name="connsiteY45" fmla="*/ 1792 h 13793"/>
                            <a:gd name="connsiteX46" fmla="*/ 3810 w 55928"/>
                            <a:gd name="connsiteY46" fmla="*/ 2268 h 13793"/>
                            <a:gd name="connsiteX47" fmla="*/ 3715 w 55928"/>
                            <a:gd name="connsiteY47" fmla="*/ 2458 h 13793"/>
                            <a:gd name="connsiteX48" fmla="*/ 2381 w 55928"/>
                            <a:gd name="connsiteY48" fmla="*/ 12936 h 13793"/>
                            <a:gd name="connsiteX49" fmla="*/ 953 w 55928"/>
                            <a:gd name="connsiteY49" fmla="*/ 11221 h 13793"/>
                            <a:gd name="connsiteX50" fmla="*/ 27718 w 55928"/>
                            <a:gd name="connsiteY50" fmla="*/ 10079 h 13793"/>
                            <a:gd name="connsiteX51" fmla="*/ 54769 w 55928"/>
                            <a:gd name="connsiteY51" fmla="*/ 10936 h 13793"/>
                            <a:gd name="connsiteX52" fmla="*/ 53340 w 55928"/>
                            <a:gd name="connsiteY52" fmla="*/ 12650 h 13793"/>
                            <a:gd name="connsiteX53" fmla="*/ 50864 w 55928"/>
                            <a:gd name="connsiteY53" fmla="*/ 1220 h 13793"/>
                            <a:gd name="connsiteX54" fmla="*/ 51626 w 55928"/>
                            <a:gd name="connsiteY54" fmla="*/ 1887 h 13793"/>
                            <a:gd name="connsiteX55" fmla="*/ 42482 w 55928"/>
                            <a:gd name="connsiteY55" fmla="*/ 1887 h 13793"/>
                            <a:gd name="connsiteX56" fmla="*/ 42958 w 55928"/>
                            <a:gd name="connsiteY56" fmla="*/ 1030 h 13793"/>
                            <a:gd name="connsiteX57" fmla="*/ 44768 w 55928"/>
                            <a:gd name="connsiteY57" fmla="*/ 6459 h 13793"/>
                            <a:gd name="connsiteX58" fmla="*/ 42196 w 55928"/>
                            <a:gd name="connsiteY58" fmla="*/ 11317 h 137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</a:cxnLst>
                          <a:rect l="l" t="t" r="r" b="b"/>
                          <a:pathLst>
                            <a:path w="55928" h="13793">
                              <a:moveTo>
                                <a:pt x="42196" y="11317"/>
                              </a:moveTo>
                              <a:cubicBezTo>
                                <a:pt x="43434" y="9983"/>
                                <a:pt x="44577" y="8269"/>
                                <a:pt x="44196" y="6554"/>
                              </a:cubicBezTo>
                              <a:cubicBezTo>
                                <a:pt x="43815" y="4840"/>
                                <a:pt x="42767" y="3220"/>
                                <a:pt x="42005" y="1601"/>
                              </a:cubicBezTo>
                              <a:cubicBezTo>
                                <a:pt x="41910" y="1316"/>
                                <a:pt x="42005" y="935"/>
                                <a:pt x="42291" y="839"/>
                              </a:cubicBezTo>
                              <a:cubicBezTo>
                                <a:pt x="42386" y="839"/>
                                <a:pt x="42386" y="744"/>
                                <a:pt x="42482" y="744"/>
                              </a:cubicBezTo>
                              <a:lnTo>
                                <a:pt x="42577" y="744"/>
                              </a:lnTo>
                              <a:cubicBezTo>
                                <a:pt x="45625" y="363"/>
                                <a:pt x="48673" y="-209"/>
                                <a:pt x="52007" y="77"/>
                              </a:cubicBezTo>
                              <a:cubicBezTo>
                                <a:pt x="52388" y="77"/>
                                <a:pt x="52673" y="363"/>
                                <a:pt x="52769" y="649"/>
                              </a:cubicBezTo>
                              <a:lnTo>
                                <a:pt x="52769" y="744"/>
                              </a:lnTo>
                              <a:cubicBezTo>
                                <a:pt x="54007" y="4554"/>
                                <a:pt x="54388" y="8459"/>
                                <a:pt x="55817" y="11793"/>
                              </a:cubicBezTo>
                              <a:cubicBezTo>
                                <a:pt x="56102" y="12460"/>
                                <a:pt x="55817" y="13222"/>
                                <a:pt x="55245" y="13508"/>
                              </a:cubicBezTo>
                              <a:cubicBezTo>
                                <a:pt x="55055" y="13603"/>
                                <a:pt x="54769" y="13603"/>
                                <a:pt x="54578" y="13603"/>
                              </a:cubicBezTo>
                              <a:lnTo>
                                <a:pt x="54483" y="13603"/>
                              </a:lnTo>
                              <a:cubicBezTo>
                                <a:pt x="45910" y="11983"/>
                                <a:pt x="36957" y="13127"/>
                                <a:pt x="28004" y="13317"/>
                              </a:cubicBezTo>
                              <a:cubicBezTo>
                                <a:pt x="19050" y="13412"/>
                                <a:pt x="10096" y="13793"/>
                                <a:pt x="1143" y="13793"/>
                              </a:cubicBezTo>
                              <a:cubicBezTo>
                                <a:pt x="476" y="13793"/>
                                <a:pt x="0" y="13317"/>
                                <a:pt x="0" y="12650"/>
                              </a:cubicBezTo>
                              <a:lnTo>
                                <a:pt x="0" y="12555"/>
                              </a:lnTo>
                              <a:cubicBezTo>
                                <a:pt x="95" y="10745"/>
                                <a:pt x="286" y="8840"/>
                                <a:pt x="476" y="6935"/>
                              </a:cubicBezTo>
                              <a:cubicBezTo>
                                <a:pt x="762" y="5030"/>
                                <a:pt x="1143" y="3125"/>
                                <a:pt x="2191" y="1220"/>
                              </a:cubicBezTo>
                              <a:lnTo>
                                <a:pt x="2953" y="2554"/>
                              </a:lnTo>
                              <a:cubicBezTo>
                                <a:pt x="2953" y="2554"/>
                                <a:pt x="2858" y="2554"/>
                                <a:pt x="2858" y="2554"/>
                              </a:cubicBezTo>
                              <a:lnTo>
                                <a:pt x="2953" y="2554"/>
                              </a:lnTo>
                              <a:cubicBezTo>
                                <a:pt x="2953" y="2458"/>
                                <a:pt x="2953" y="2839"/>
                                <a:pt x="3429" y="1982"/>
                              </a:cubicBezTo>
                              <a:cubicBezTo>
                                <a:pt x="3334" y="1125"/>
                                <a:pt x="3239" y="1411"/>
                                <a:pt x="3239" y="1220"/>
                              </a:cubicBezTo>
                              <a:cubicBezTo>
                                <a:pt x="3143" y="1125"/>
                                <a:pt x="3048" y="1030"/>
                                <a:pt x="3048" y="1125"/>
                              </a:cubicBezTo>
                              <a:cubicBezTo>
                                <a:pt x="3048" y="1125"/>
                                <a:pt x="3239" y="1220"/>
                                <a:pt x="3334" y="1220"/>
                              </a:cubicBezTo>
                              <a:lnTo>
                                <a:pt x="4096" y="1411"/>
                              </a:lnTo>
                              <a:lnTo>
                                <a:pt x="4953" y="1601"/>
                              </a:lnTo>
                              <a:cubicBezTo>
                                <a:pt x="5144" y="1696"/>
                                <a:pt x="5239" y="1601"/>
                                <a:pt x="5715" y="1601"/>
                              </a:cubicBezTo>
                              <a:lnTo>
                                <a:pt x="9239" y="1316"/>
                              </a:lnTo>
                              <a:cubicBezTo>
                                <a:pt x="9525" y="1316"/>
                                <a:pt x="9811" y="1506"/>
                                <a:pt x="9906" y="1887"/>
                              </a:cubicBezTo>
                              <a:cubicBezTo>
                                <a:pt x="9906" y="1982"/>
                                <a:pt x="9906" y="2077"/>
                                <a:pt x="9906" y="2173"/>
                              </a:cubicBezTo>
                              <a:cubicBezTo>
                                <a:pt x="8668" y="5602"/>
                                <a:pt x="9334" y="9697"/>
                                <a:pt x="9049" y="13603"/>
                              </a:cubicBezTo>
                              <a:cubicBezTo>
                                <a:pt x="8763" y="9793"/>
                                <a:pt x="7715" y="5887"/>
                                <a:pt x="8763" y="1792"/>
                              </a:cubicBezTo>
                              <a:lnTo>
                                <a:pt x="9334" y="2649"/>
                              </a:lnTo>
                              <a:lnTo>
                                <a:pt x="5906" y="3316"/>
                              </a:lnTo>
                              <a:cubicBezTo>
                                <a:pt x="5715" y="3316"/>
                                <a:pt x="5239" y="3411"/>
                                <a:pt x="4858" y="3411"/>
                              </a:cubicBezTo>
                              <a:lnTo>
                                <a:pt x="3905" y="3316"/>
                              </a:lnTo>
                              <a:lnTo>
                                <a:pt x="2953" y="3125"/>
                              </a:lnTo>
                              <a:cubicBezTo>
                                <a:pt x="2762" y="3125"/>
                                <a:pt x="2667" y="3030"/>
                                <a:pt x="2381" y="2935"/>
                              </a:cubicBezTo>
                              <a:cubicBezTo>
                                <a:pt x="2381" y="2935"/>
                                <a:pt x="2191" y="2839"/>
                                <a:pt x="2096" y="2744"/>
                              </a:cubicBezTo>
                              <a:cubicBezTo>
                                <a:pt x="2000" y="2554"/>
                                <a:pt x="1810" y="2839"/>
                                <a:pt x="1810" y="1887"/>
                              </a:cubicBezTo>
                              <a:cubicBezTo>
                                <a:pt x="2286" y="935"/>
                                <a:pt x="2286" y="1316"/>
                                <a:pt x="2381" y="1220"/>
                              </a:cubicBezTo>
                              <a:lnTo>
                                <a:pt x="2572" y="1125"/>
                              </a:lnTo>
                              <a:lnTo>
                                <a:pt x="2953" y="1030"/>
                              </a:lnTo>
                              <a:cubicBezTo>
                                <a:pt x="3429" y="935"/>
                                <a:pt x="3810" y="1316"/>
                                <a:pt x="3905" y="1792"/>
                              </a:cubicBezTo>
                              <a:cubicBezTo>
                                <a:pt x="3905" y="1982"/>
                                <a:pt x="3905" y="2173"/>
                                <a:pt x="3810" y="2268"/>
                              </a:cubicBezTo>
                              <a:lnTo>
                                <a:pt x="3715" y="2458"/>
                              </a:lnTo>
                              <a:cubicBezTo>
                                <a:pt x="2381" y="5411"/>
                                <a:pt x="2477" y="9316"/>
                                <a:pt x="2381" y="12936"/>
                              </a:cubicBezTo>
                              <a:lnTo>
                                <a:pt x="953" y="11221"/>
                              </a:lnTo>
                              <a:cubicBezTo>
                                <a:pt x="9906" y="10745"/>
                                <a:pt x="18859" y="10364"/>
                                <a:pt x="27718" y="10079"/>
                              </a:cubicBezTo>
                              <a:cubicBezTo>
                                <a:pt x="36576" y="10079"/>
                                <a:pt x="45625" y="9031"/>
                                <a:pt x="54769" y="10936"/>
                              </a:cubicBezTo>
                              <a:lnTo>
                                <a:pt x="53340" y="12650"/>
                              </a:lnTo>
                              <a:cubicBezTo>
                                <a:pt x="52007" y="8745"/>
                                <a:pt x="51816" y="4840"/>
                                <a:pt x="50864" y="1220"/>
                              </a:cubicBezTo>
                              <a:lnTo>
                                <a:pt x="51626" y="1887"/>
                              </a:lnTo>
                              <a:cubicBezTo>
                                <a:pt x="48768" y="1506"/>
                                <a:pt x="45625" y="1792"/>
                                <a:pt x="42482" y="1887"/>
                              </a:cubicBezTo>
                              <a:lnTo>
                                <a:pt x="42958" y="1030"/>
                              </a:lnTo>
                              <a:cubicBezTo>
                                <a:pt x="43529" y="2744"/>
                                <a:pt x="44482" y="4459"/>
                                <a:pt x="44768" y="6459"/>
                              </a:cubicBezTo>
                              <a:cubicBezTo>
                                <a:pt x="45053" y="8554"/>
                                <a:pt x="43529" y="10174"/>
                                <a:pt x="42196" y="113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61" name="Freeform: Shape 60">
                          <a:extLst>
                            <a:ext uri="{FF2B5EF4-FFF2-40B4-BE49-F238E27FC236}">
                              <a16:creationId xmlns:a16="http://schemas.microsoft.com/office/drawing/2014/main" id="{DB122FD8-8EDD-453E-B857-D8490A4E55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37320" y="3793255"/>
                          <a:ext cx="11553" cy="13505"/>
                        </a:xfrm>
                        <a:custGeom>
                          <a:avLst/>
                          <a:gdLst>
                            <a:gd name="connsiteX0" fmla="*/ 2114 w 11553"/>
                            <a:gd name="connsiteY0" fmla="*/ 11315 h 13505"/>
                            <a:gd name="connsiteX1" fmla="*/ 18 w 11553"/>
                            <a:gd name="connsiteY1" fmla="*/ 3790 h 13505"/>
                            <a:gd name="connsiteX2" fmla="*/ 685 w 11553"/>
                            <a:gd name="connsiteY2" fmla="*/ 2647 h 13505"/>
                            <a:gd name="connsiteX3" fmla="*/ 876 w 11553"/>
                            <a:gd name="connsiteY3" fmla="*/ 2552 h 13505"/>
                            <a:gd name="connsiteX4" fmla="*/ 10305 w 11553"/>
                            <a:gd name="connsiteY4" fmla="*/ 75 h 13505"/>
                            <a:gd name="connsiteX5" fmla="*/ 10305 w 11553"/>
                            <a:gd name="connsiteY5" fmla="*/ 75 h 13505"/>
                            <a:gd name="connsiteX6" fmla="*/ 11543 w 11553"/>
                            <a:gd name="connsiteY6" fmla="*/ 1694 h 13505"/>
                            <a:gd name="connsiteX7" fmla="*/ 9829 w 11553"/>
                            <a:gd name="connsiteY7" fmla="*/ 13505 h 13505"/>
                            <a:gd name="connsiteX8" fmla="*/ 8591 w 11553"/>
                            <a:gd name="connsiteY8" fmla="*/ 1504 h 13505"/>
                            <a:gd name="connsiteX9" fmla="*/ 9829 w 11553"/>
                            <a:gd name="connsiteY9" fmla="*/ 3123 h 13505"/>
                            <a:gd name="connsiteX10" fmla="*/ 1447 w 11553"/>
                            <a:gd name="connsiteY10" fmla="*/ 5028 h 13505"/>
                            <a:gd name="connsiteX11" fmla="*/ 2304 w 11553"/>
                            <a:gd name="connsiteY11" fmla="*/ 3790 h 13505"/>
                            <a:gd name="connsiteX12" fmla="*/ 2114 w 11553"/>
                            <a:gd name="connsiteY12" fmla="*/ 11315 h 1350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11553" h="13505">
                              <a:moveTo>
                                <a:pt x="2114" y="11315"/>
                              </a:moveTo>
                              <a:cubicBezTo>
                                <a:pt x="399" y="9219"/>
                                <a:pt x="399" y="6171"/>
                                <a:pt x="18" y="3790"/>
                              </a:cubicBezTo>
                              <a:cubicBezTo>
                                <a:pt x="-77" y="3314"/>
                                <a:pt x="209" y="2837"/>
                                <a:pt x="685" y="2647"/>
                              </a:cubicBezTo>
                              <a:lnTo>
                                <a:pt x="876" y="2552"/>
                              </a:lnTo>
                              <a:cubicBezTo>
                                <a:pt x="3542" y="1504"/>
                                <a:pt x="6495" y="-401"/>
                                <a:pt x="10305" y="75"/>
                              </a:cubicBezTo>
                              <a:lnTo>
                                <a:pt x="10305" y="75"/>
                              </a:lnTo>
                              <a:cubicBezTo>
                                <a:pt x="11067" y="170"/>
                                <a:pt x="11639" y="837"/>
                                <a:pt x="11543" y="1694"/>
                              </a:cubicBezTo>
                              <a:cubicBezTo>
                                <a:pt x="11353" y="5695"/>
                                <a:pt x="10877" y="9600"/>
                                <a:pt x="9829" y="13505"/>
                              </a:cubicBezTo>
                              <a:cubicBezTo>
                                <a:pt x="8972" y="9505"/>
                                <a:pt x="8686" y="5504"/>
                                <a:pt x="8591" y="1504"/>
                              </a:cubicBezTo>
                              <a:lnTo>
                                <a:pt x="9829" y="3123"/>
                              </a:lnTo>
                              <a:cubicBezTo>
                                <a:pt x="7353" y="2837"/>
                                <a:pt x="4685" y="4361"/>
                                <a:pt x="1447" y="5028"/>
                              </a:cubicBezTo>
                              <a:lnTo>
                                <a:pt x="2304" y="3790"/>
                              </a:lnTo>
                              <a:cubicBezTo>
                                <a:pt x="2209" y="6457"/>
                                <a:pt x="1733" y="8743"/>
                                <a:pt x="2114" y="113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52" name="Graphic 3">
                        <a:extLst>
                          <a:ext uri="{FF2B5EF4-FFF2-40B4-BE49-F238E27FC236}">
                            <a16:creationId xmlns:a16="http://schemas.microsoft.com/office/drawing/2014/main" id="{DE1ECB9D-2D96-4954-9088-843E36E1073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4045" y="3874899"/>
                        <a:ext cx="54248" cy="42410"/>
                        <a:chOff x="6114045" y="3874899"/>
                        <a:chExt cx="54248" cy="42410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57" name="Freeform: Shape 56">
                          <a:extLst>
                            <a:ext uri="{FF2B5EF4-FFF2-40B4-BE49-F238E27FC236}">
                              <a16:creationId xmlns:a16="http://schemas.microsoft.com/office/drawing/2014/main" id="{51A11398-A506-4539-B980-2592FE5D46D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4045" y="3874899"/>
                          <a:ext cx="32457" cy="16594"/>
                        </a:xfrm>
                        <a:custGeom>
                          <a:avLst/>
                          <a:gdLst>
                            <a:gd name="connsiteX0" fmla="*/ 19768 w 32457"/>
                            <a:gd name="connsiteY0" fmla="*/ 16444 h 16594"/>
                            <a:gd name="connsiteX1" fmla="*/ 10339 w 32457"/>
                            <a:gd name="connsiteY1" fmla="*/ 16444 h 16594"/>
                            <a:gd name="connsiteX2" fmla="*/ 1671 w 32457"/>
                            <a:gd name="connsiteY2" fmla="*/ 12348 h 16594"/>
                            <a:gd name="connsiteX3" fmla="*/ 52 w 32457"/>
                            <a:gd name="connsiteY3" fmla="*/ 7109 h 16594"/>
                            <a:gd name="connsiteX4" fmla="*/ 3576 w 32457"/>
                            <a:gd name="connsiteY4" fmla="*/ 2633 h 16594"/>
                            <a:gd name="connsiteX5" fmla="*/ 13196 w 32457"/>
                            <a:gd name="connsiteY5" fmla="*/ 156 h 16594"/>
                            <a:gd name="connsiteX6" fmla="*/ 22816 w 32457"/>
                            <a:gd name="connsiteY6" fmla="*/ 347 h 16594"/>
                            <a:gd name="connsiteX7" fmla="*/ 31675 w 32457"/>
                            <a:gd name="connsiteY7" fmla="*/ 4919 h 16594"/>
                            <a:gd name="connsiteX8" fmla="*/ 28817 w 32457"/>
                            <a:gd name="connsiteY8" fmla="*/ 13967 h 16594"/>
                            <a:gd name="connsiteX9" fmla="*/ 19768 w 32457"/>
                            <a:gd name="connsiteY9" fmla="*/ 16444 h 16594"/>
                            <a:gd name="connsiteX10" fmla="*/ 19768 w 32457"/>
                            <a:gd name="connsiteY10" fmla="*/ 16444 h 16594"/>
                            <a:gd name="connsiteX11" fmla="*/ 28627 w 32457"/>
                            <a:gd name="connsiteY11" fmla="*/ 13586 h 16594"/>
                            <a:gd name="connsiteX12" fmla="*/ 30436 w 32457"/>
                            <a:gd name="connsiteY12" fmla="*/ 5776 h 16594"/>
                            <a:gd name="connsiteX13" fmla="*/ 22531 w 32457"/>
                            <a:gd name="connsiteY13" fmla="*/ 3014 h 16594"/>
                            <a:gd name="connsiteX14" fmla="*/ 13291 w 32457"/>
                            <a:gd name="connsiteY14" fmla="*/ 3299 h 16594"/>
                            <a:gd name="connsiteX15" fmla="*/ 4719 w 32457"/>
                            <a:gd name="connsiteY15" fmla="*/ 5014 h 16594"/>
                            <a:gd name="connsiteX16" fmla="*/ 2052 w 32457"/>
                            <a:gd name="connsiteY16" fmla="*/ 7490 h 16594"/>
                            <a:gd name="connsiteX17" fmla="*/ 2909 w 32457"/>
                            <a:gd name="connsiteY17" fmla="*/ 11396 h 16594"/>
                            <a:gd name="connsiteX18" fmla="*/ 10434 w 32457"/>
                            <a:gd name="connsiteY18" fmla="*/ 15968 h 16594"/>
                            <a:gd name="connsiteX19" fmla="*/ 19768 w 32457"/>
                            <a:gd name="connsiteY19" fmla="*/ 16444 h 1659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</a:cxnLst>
                          <a:rect l="l" t="t" r="r" b="b"/>
                          <a:pathLst>
                            <a:path w="32457" h="16594">
                              <a:moveTo>
                                <a:pt x="19768" y="16444"/>
                              </a:moveTo>
                              <a:cubicBezTo>
                                <a:pt x="16625" y="16539"/>
                                <a:pt x="13482" y="16730"/>
                                <a:pt x="10339" y="16444"/>
                              </a:cubicBezTo>
                              <a:cubicBezTo>
                                <a:pt x="7291" y="16158"/>
                                <a:pt x="3766" y="15206"/>
                                <a:pt x="1671" y="12348"/>
                              </a:cubicBezTo>
                              <a:cubicBezTo>
                                <a:pt x="718" y="11015"/>
                                <a:pt x="-234" y="9205"/>
                                <a:pt x="52" y="7109"/>
                              </a:cubicBezTo>
                              <a:cubicBezTo>
                                <a:pt x="433" y="4919"/>
                                <a:pt x="2052" y="3490"/>
                                <a:pt x="3576" y="2633"/>
                              </a:cubicBezTo>
                              <a:cubicBezTo>
                                <a:pt x="6624" y="918"/>
                                <a:pt x="9958" y="347"/>
                                <a:pt x="13196" y="156"/>
                              </a:cubicBezTo>
                              <a:cubicBezTo>
                                <a:pt x="16339" y="-34"/>
                                <a:pt x="19578" y="-130"/>
                                <a:pt x="22816" y="347"/>
                              </a:cubicBezTo>
                              <a:cubicBezTo>
                                <a:pt x="25960" y="918"/>
                                <a:pt x="29674" y="1680"/>
                                <a:pt x="31675" y="4919"/>
                              </a:cubicBezTo>
                              <a:cubicBezTo>
                                <a:pt x="33580" y="8348"/>
                                <a:pt x="31770" y="12539"/>
                                <a:pt x="28817" y="13967"/>
                              </a:cubicBezTo>
                              <a:cubicBezTo>
                                <a:pt x="26055" y="15587"/>
                                <a:pt x="22912" y="16063"/>
                                <a:pt x="19768" y="16444"/>
                              </a:cubicBezTo>
                              <a:close/>
                              <a:moveTo>
                                <a:pt x="19768" y="16444"/>
                              </a:moveTo>
                              <a:cubicBezTo>
                                <a:pt x="22816" y="16063"/>
                                <a:pt x="26055" y="15396"/>
                                <a:pt x="28627" y="13586"/>
                              </a:cubicBezTo>
                              <a:cubicBezTo>
                                <a:pt x="31294" y="11872"/>
                                <a:pt x="32056" y="7967"/>
                                <a:pt x="30436" y="5776"/>
                              </a:cubicBezTo>
                              <a:cubicBezTo>
                                <a:pt x="28722" y="3585"/>
                                <a:pt x="25483" y="3204"/>
                                <a:pt x="22531" y="3014"/>
                              </a:cubicBezTo>
                              <a:cubicBezTo>
                                <a:pt x="19483" y="2918"/>
                                <a:pt x="16435" y="3109"/>
                                <a:pt x="13291" y="3299"/>
                              </a:cubicBezTo>
                              <a:cubicBezTo>
                                <a:pt x="10339" y="3395"/>
                                <a:pt x="7291" y="3871"/>
                                <a:pt x="4719" y="5014"/>
                              </a:cubicBezTo>
                              <a:cubicBezTo>
                                <a:pt x="3481" y="5585"/>
                                <a:pt x="2338" y="6443"/>
                                <a:pt x="2052" y="7490"/>
                              </a:cubicBezTo>
                              <a:cubicBezTo>
                                <a:pt x="1671" y="8633"/>
                                <a:pt x="2147" y="10062"/>
                                <a:pt x="2909" y="11396"/>
                              </a:cubicBezTo>
                              <a:cubicBezTo>
                                <a:pt x="4338" y="13967"/>
                                <a:pt x="7386" y="15396"/>
                                <a:pt x="10434" y="15968"/>
                              </a:cubicBezTo>
                              <a:cubicBezTo>
                                <a:pt x="13482" y="16539"/>
                                <a:pt x="16625" y="16444"/>
                                <a:pt x="19768" y="1644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8" name="Freeform: Shape 57">
                          <a:extLst>
                            <a:ext uri="{FF2B5EF4-FFF2-40B4-BE49-F238E27FC236}">
                              <a16:creationId xmlns:a16="http://schemas.microsoft.com/office/drawing/2014/main" id="{3A9E12A8-7D6E-49C2-850C-FEF470D6F49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7613" y="3889425"/>
                          <a:ext cx="50681" cy="27884"/>
                        </a:xfrm>
                        <a:custGeom>
                          <a:avLst/>
                          <a:gdLst>
                            <a:gd name="connsiteX0" fmla="*/ 8676 w 50681"/>
                            <a:gd name="connsiteY0" fmla="*/ 27445 h 27884"/>
                            <a:gd name="connsiteX1" fmla="*/ 3818 w 50681"/>
                            <a:gd name="connsiteY1" fmla="*/ 27445 h 27884"/>
                            <a:gd name="connsiteX2" fmla="*/ 1437 w 50681"/>
                            <a:gd name="connsiteY2" fmla="*/ 26397 h 27884"/>
                            <a:gd name="connsiteX3" fmla="*/ 8 w 50681"/>
                            <a:gd name="connsiteY3" fmla="*/ 23730 h 27884"/>
                            <a:gd name="connsiteX4" fmla="*/ 1056 w 50681"/>
                            <a:gd name="connsiteY4" fmla="*/ 18491 h 27884"/>
                            <a:gd name="connsiteX5" fmla="*/ 2294 w 50681"/>
                            <a:gd name="connsiteY5" fmla="*/ 13633 h 27884"/>
                            <a:gd name="connsiteX6" fmla="*/ 6390 w 50681"/>
                            <a:gd name="connsiteY6" fmla="*/ 3918 h 27884"/>
                            <a:gd name="connsiteX7" fmla="*/ 10962 w 50681"/>
                            <a:gd name="connsiteY7" fmla="*/ 489 h 27884"/>
                            <a:gd name="connsiteX8" fmla="*/ 16582 w 50681"/>
                            <a:gd name="connsiteY8" fmla="*/ 298 h 27884"/>
                            <a:gd name="connsiteX9" fmla="*/ 25726 w 50681"/>
                            <a:gd name="connsiteY9" fmla="*/ 5632 h 27884"/>
                            <a:gd name="connsiteX10" fmla="*/ 32965 w 50681"/>
                            <a:gd name="connsiteY10" fmla="*/ 10585 h 27884"/>
                            <a:gd name="connsiteX11" fmla="*/ 42013 w 50681"/>
                            <a:gd name="connsiteY11" fmla="*/ 9252 h 27884"/>
                            <a:gd name="connsiteX12" fmla="*/ 50681 w 50681"/>
                            <a:gd name="connsiteY12" fmla="*/ 4775 h 27884"/>
                            <a:gd name="connsiteX13" fmla="*/ 32774 w 50681"/>
                            <a:gd name="connsiteY13" fmla="*/ 13062 h 27884"/>
                            <a:gd name="connsiteX14" fmla="*/ 27631 w 50681"/>
                            <a:gd name="connsiteY14" fmla="*/ 11347 h 27884"/>
                            <a:gd name="connsiteX15" fmla="*/ 23821 w 50681"/>
                            <a:gd name="connsiteY15" fmla="*/ 7823 h 27884"/>
                            <a:gd name="connsiteX16" fmla="*/ 16105 w 50681"/>
                            <a:gd name="connsiteY16" fmla="*/ 3537 h 27884"/>
                            <a:gd name="connsiteX17" fmla="*/ 8771 w 50681"/>
                            <a:gd name="connsiteY17" fmla="*/ 6013 h 27884"/>
                            <a:gd name="connsiteX18" fmla="*/ 4675 w 50681"/>
                            <a:gd name="connsiteY18" fmla="*/ 14491 h 27884"/>
                            <a:gd name="connsiteX19" fmla="*/ 2961 w 50681"/>
                            <a:gd name="connsiteY19" fmla="*/ 19348 h 27884"/>
                            <a:gd name="connsiteX20" fmla="*/ 1532 w 50681"/>
                            <a:gd name="connsiteY20" fmla="*/ 23825 h 27884"/>
                            <a:gd name="connsiteX21" fmla="*/ 4104 w 50681"/>
                            <a:gd name="connsiteY21" fmla="*/ 26778 h 27884"/>
                            <a:gd name="connsiteX22" fmla="*/ 8676 w 50681"/>
                            <a:gd name="connsiteY22" fmla="*/ 27445 h 2788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</a:cxnLst>
                          <a:rect l="l" t="t" r="r" b="b"/>
                          <a:pathLst>
                            <a:path w="50681" h="27884">
                              <a:moveTo>
                                <a:pt x="8676" y="27445"/>
                              </a:moveTo>
                              <a:cubicBezTo>
                                <a:pt x="7152" y="28207"/>
                                <a:pt x="5342" y="27826"/>
                                <a:pt x="3818" y="27445"/>
                              </a:cubicBezTo>
                              <a:cubicBezTo>
                                <a:pt x="2961" y="27254"/>
                                <a:pt x="2199" y="26968"/>
                                <a:pt x="1437" y="26397"/>
                              </a:cubicBezTo>
                              <a:cubicBezTo>
                                <a:pt x="580" y="25825"/>
                                <a:pt x="103" y="24778"/>
                                <a:pt x="8" y="23730"/>
                              </a:cubicBezTo>
                              <a:cubicBezTo>
                                <a:pt x="-87" y="21730"/>
                                <a:pt x="675" y="20015"/>
                                <a:pt x="1056" y="18491"/>
                              </a:cubicBezTo>
                              <a:cubicBezTo>
                                <a:pt x="1532" y="16967"/>
                                <a:pt x="1913" y="15253"/>
                                <a:pt x="2294" y="13633"/>
                              </a:cubicBezTo>
                              <a:cubicBezTo>
                                <a:pt x="3151" y="10300"/>
                                <a:pt x="4104" y="6871"/>
                                <a:pt x="6390" y="3918"/>
                              </a:cubicBezTo>
                              <a:cubicBezTo>
                                <a:pt x="7533" y="2489"/>
                                <a:pt x="9057" y="1156"/>
                                <a:pt x="10962" y="489"/>
                              </a:cubicBezTo>
                              <a:cubicBezTo>
                                <a:pt x="12867" y="-178"/>
                                <a:pt x="14772" y="-83"/>
                                <a:pt x="16582" y="298"/>
                              </a:cubicBezTo>
                              <a:cubicBezTo>
                                <a:pt x="20011" y="1156"/>
                                <a:pt x="23344" y="2870"/>
                                <a:pt x="25726" y="5632"/>
                              </a:cubicBezTo>
                              <a:cubicBezTo>
                                <a:pt x="27916" y="8299"/>
                                <a:pt x="29917" y="10109"/>
                                <a:pt x="32965" y="10585"/>
                              </a:cubicBezTo>
                              <a:cubicBezTo>
                                <a:pt x="35917" y="11062"/>
                                <a:pt x="39061" y="10395"/>
                                <a:pt x="42013" y="9252"/>
                              </a:cubicBezTo>
                              <a:cubicBezTo>
                                <a:pt x="45061" y="8204"/>
                                <a:pt x="47919" y="6585"/>
                                <a:pt x="50681" y="4775"/>
                              </a:cubicBezTo>
                              <a:cubicBezTo>
                                <a:pt x="45919" y="9252"/>
                                <a:pt x="39918" y="13348"/>
                                <a:pt x="32774" y="13062"/>
                              </a:cubicBezTo>
                              <a:cubicBezTo>
                                <a:pt x="30964" y="12967"/>
                                <a:pt x="29155" y="12300"/>
                                <a:pt x="27631" y="11347"/>
                              </a:cubicBezTo>
                              <a:cubicBezTo>
                                <a:pt x="26107" y="10300"/>
                                <a:pt x="24964" y="8966"/>
                                <a:pt x="23821" y="7823"/>
                              </a:cubicBezTo>
                              <a:cubicBezTo>
                                <a:pt x="21820" y="5537"/>
                                <a:pt x="18963" y="4204"/>
                                <a:pt x="16105" y="3537"/>
                              </a:cubicBezTo>
                              <a:cubicBezTo>
                                <a:pt x="13153" y="2775"/>
                                <a:pt x="10676" y="3537"/>
                                <a:pt x="8771" y="6013"/>
                              </a:cubicBezTo>
                              <a:cubicBezTo>
                                <a:pt x="6866" y="8299"/>
                                <a:pt x="5818" y="11443"/>
                                <a:pt x="4675" y="14491"/>
                              </a:cubicBezTo>
                              <a:cubicBezTo>
                                <a:pt x="4104" y="16110"/>
                                <a:pt x="3628" y="17729"/>
                                <a:pt x="2961" y="19348"/>
                              </a:cubicBezTo>
                              <a:cubicBezTo>
                                <a:pt x="2294" y="20968"/>
                                <a:pt x="1627" y="22396"/>
                                <a:pt x="1532" y="23825"/>
                              </a:cubicBezTo>
                              <a:cubicBezTo>
                                <a:pt x="1342" y="25254"/>
                                <a:pt x="2580" y="26111"/>
                                <a:pt x="4104" y="26778"/>
                              </a:cubicBezTo>
                              <a:cubicBezTo>
                                <a:pt x="5437" y="27159"/>
                                <a:pt x="7057" y="27826"/>
                                <a:pt x="8676" y="2744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9" name="Freeform: Shape 58">
                          <a:extLst>
                            <a:ext uri="{FF2B5EF4-FFF2-40B4-BE49-F238E27FC236}">
                              <a16:creationId xmlns:a16="http://schemas.microsoft.com/office/drawing/2014/main" id="{D5CBBA0D-DA54-4B65-B905-6F7EF640D86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3908" y="3880946"/>
                          <a:ext cx="11525" cy="3809"/>
                        </a:xfrm>
                        <a:custGeom>
                          <a:avLst/>
                          <a:gdLst>
                            <a:gd name="connsiteX0" fmla="*/ 0 w 11525"/>
                            <a:gd name="connsiteY0" fmla="*/ 3253 h 3809"/>
                            <a:gd name="connsiteX1" fmla="*/ 5334 w 11525"/>
                            <a:gd name="connsiteY1" fmla="*/ 300 h 3809"/>
                            <a:gd name="connsiteX2" fmla="*/ 11525 w 11525"/>
                            <a:gd name="connsiteY2" fmla="*/ 1443 h 3809"/>
                            <a:gd name="connsiteX3" fmla="*/ 6096 w 11525"/>
                            <a:gd name="connsiteY3" fmla="*/ 3348 h 3809"/>
                            <a:gd name="connsiteX4" fmla="*/ 0 w 11525"/>
                            <a:gd name="connsiteY4" fmla="*/ 3253 h 380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1525" h="3809">
                              <a:moveTo>
                                <a:pt x="0" y="3253"/>
                              </a:moveTo>
                              <a:cubicBezTo>
                                <a:pt x="1810" y="1824"/>
                                <a:pt x="3334" y="871"/>
                                <a:pt x="5334" y="300"/>
                              </a:cubicBezTo>
                              <a:cubicBezTo>
                                <a:pt x="7239" y="-176"/>
                                <a:pt x="9811" y="-272"/>
                                <a:pt x="11525" y="1443"/>
                              </a:cubicBezTo>
                              <a:cubicBezTo>
                                <a:pt x="9334" y="2300"/>
                                <a:pt x="7906" y="2776"/>
                                <a:pt x="6096" y="3348"/>
                              </a:cubicBezTo>
                              <a:cubicBezTo>
                                <a:pt x="4286" y="3729"/>
                                <a:pt x="2095" y="4205"/>
                                <a:pt x="0" y="325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53" name="Graphic 3">
                        <a:extLst>
                          <a:ext uri="{FF2B5EF4-FFF2-40B4-BE49-F238E27FC236}">
                            <a16:creationId xmlns:a16="http://schemas.microsoft.com/office/drawing/2014/main" id="{0DF98DAE-A754-4695-9091-8901698056C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115481" y="3829260"/>
                        <a:ext cx="43098" cy="28364"/>
                        <a:chOff x="6115481" y="3829260"/>
                        <a:chExt cx="43098" cy="28364"/>
                      </a:xfrm>
                      <a:solidFill>
                        <a:srgbClr val="84513A"/>
                      </a:solidFill>
                    </p:grpSpPr>
                    <p:sp>
                      <p:nvSpPr>
                        <p:cNvPr id="54" name="Freeform: Shape 53">
                          <a:extLst>
                            <a:ext uri="{FF2B5EF4-FFF2-40B4-BE49-F238E27FC236}">
                              <a16:creationId xmlns:a16="http://schemas.microsoft.com/office/drawing/2014/main" id="{33CE2163-84D6-4E0D-B0AB-3047C702F43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481" y="3829260"/>
                          <a:ext cx="38811" cy="13606"/>
                        </a:xfrm>
                        <a:custGeom>
                          <a:avLst/>
                          <a:gdLst>
                            <a:gd name="connsiteX0" fmla="*/ 34430 w 38811"/>
                            <a:gd name="connsiteY0" fmla="*/ 10457 h 13606"/>
                            <a:gd name="connsiteX1" fmla="*/ 36812 w 38811"/>
                            <a:gd name="connsiteY1" fmla="*/ 10266 h 13606"/>
                            <a:gd name="connsiteX2" fmla="*/ 36812 w 38811"/>
                            <a:gd name="connsiteY2" fmla="*/ 10648 h 13606"/>
                            <a:gd name="connsiteX3" fmla="*/ 15095 w 38811"/>
                            <a:gd name="connsiteY3" fmla="*/ 12552 h 13606"/>
                            <a:gd name="connsiteX4" fmla="*/ 4141 w 38811"/>
                            <a:gd name="connsiteY4" fmla="*/ 13600 h 13606"/>
                            <a:gd name="connsiteX5" fmla="*/ 2426 w 38811"/>
                            <a:gd name="connsiteY5" fmla="*/ 13314 h 13606"/>
                            <a:gd name="connsiteX6" fmla="*/ 617 w 38811"/>
                            <a:gd name="connsiteY6" fmla="*/ 11695 h 13606"/>
                            <a:gd name="connsiteX7" fmla="*/ 45 w 38811"/>
                            <a:gd name="connsiteY7" fmla="*/ 8076 h 13606"/>
                            <a:gd name="connsiteX8" fmla="*/ 712 w 38811"/>
                            <a:gd name="connsiteY8" fmla="*/ 2647 h 13606"/>
                            <a:gd name="connsiteX9" fmla="*/ 712 w 38811"/>
                            <a:gd name="connsiteY9" fmla="*/ 2551 h 13606"/>
                            <a:gd name="connsiteX10" fmla="*/ 2045 w 38811"/>
                            <a:gd name="connsiteY10" fmla="*/ 1027 h 13606"/>
                            <a:gd name="connsiteX11" fmla="*/ 13475 w 38811"/>
                            <a:gd name="connsiteY11" fmla="*/ 646 h 13606"/>
                            <a:gd name="connsiteX12" fmla="*/ 24715 w 38811"/>
                            <a:gd name="connsiteY12" fmla="*/ 170 h 13606"/>
                            <a:gd name="connsiteX13" fmla="*/ 36240 w 38811"/>
                            <a:gd name="connsiteY13" fmla="*/ 551 h 13606"/>
                            <a:gd name="connsiteX14" fmla="*/ 38812 w 38811"/>
                            <a:gd name="connsiteY14" fmla="*/ 2932 h 13606"/>
                            <a:gd name="connsiteX15" fmla="*/ 37288 w 38811"/>
                            <a:gd name="connsiteY15" fmla="*/ 5790 h 13606"/>
                            <a:gd name="connsiteX16" fmla="*/ 35383 w 38811"/>
                            <a:gd name="connsiteY16" fmla="*/ 7981 h 13606"/>
                            <a:gd name="connsiteX17" fmla="*/ 34430 w 38811"/>
                            <a:gd name="connsiteY17" fmla="*/ 10457 h 13606"/>
                            <a:gd name="connsiteX18" fmla="*/ 34430 w 38811"/>
                            <a:gd name="connsiteY18" fmla="*/ 10457 h 13606"/>
                            <a:gd name="connsiteX19" fmla="*/ 34907 w 38811"/>
                            <a:gd name="connsiteY19" fmla="*/ 7695 h 13606"/>
                            <a:gd name="connsiteX20" fmla="*/ 36621 w 38811"/>
                            <a:gd name="connsiteY20" fmla="*/ 5314 h 13606"/>
                            <a:gd name="connsiteX21" fmla="*/ 37669 w 38811"/>
                            <a:gd name="connsiteY21" fmla="*/ 3027 h 13606"/>
                            <a:gd name="connsiteX22" fmla="*/ 35954 w 38811"/>
                            <a:gd name="connsiteY22" fmla="*/ 2075 h 13606"/>
                            <a:gd name="connsiteX23" fmla="*/ 24905 w 38811"/>
                            <a:gd name="connsiteY23" fmla="*/ 2647 h 13606"/>
                            <a:gd name="connsiteX24" fmla="*/ 13571 w 38811"/>
                            <a:gd name="connsiteY24" fmla="*/ 3504 h 13606"/>
                            <a:gd name="connsiteX25" fmla="*/ 2426 w 38811"/>
                            <a:gd name="connsiteY25" fmla="*/ 4075 h 13606"/>
                            <a:gd name="connsiteX26" fmla="*/ 3760 w 38811"/>
                            <a:gd name="connsiteY26" fmla="*/ 2456 h 13606"/>
                            <a:gd name="connsiteX27" fmla="*/ 2998 w 38811"/>
                            <a:gd name="connsiteY27" fmla="*/ 8266 h 13606"/>
                            <a:gd name="connsiteX28" fmla="*/ 3188 w 38811"/>
                            <a:gd name="connsiteY28" fmla="*/ 10266 h 13606"/>
                            <a:gd name="connsiteX29" fmla="*/ 3379 w 38811"/>
                            <a:gd name="connsiteY29" fmla="*/ 10552 h 13606"/>
                            <a:gd name="connsiteX30" fmla="*/ 4331 w 38811"/>
                            <a:gd name="connsiteY30" fmla="*/ 10743 h 13606"/>
                            <a:gd name="connsiteX31" fmla="*/ 15095 w 38811"/>
                            <a:gd name="connsiteY31" fmla="*/ 10076 h 13606"/>
                            <a:gd name="connsiteX32" fmla="*/ 36907 w 38811"/>
                            <a:gd name="connsiteY32" fmla="*/ 10266 h 13606"/>
                            <a:gd name="connsiteX33" fmla="*/ 37097 w 38811"/>
                            <a:gd name="connsiteY33" fmla="*/ 10457 h 13606"/>
                            <a:gd name="connsiteX34" fmla="*/ 36907 w 38811"/>
                            <a:gd name="connsiteY34" fmla="*/ 10648 h 13606"/>
                            <a:gd name="connsiteX35" fmla="*/ 36907 w 38811"/>
                            <a:gd name="connsiteY35" fmla="*/ 10648 h 13606"/>
                            <a:gd name="connsiteX36" fmla="*/ 34430 w 38811"/>
                            <a:gd name="connsiteY36" fmla="*/ 10457 h 1360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</a:cxnLst>
                          <a:rect l="l" t="t" r="r" b="b"/>
                          <a:pathLst>
                            <a:path w="38811" h="13606">
                              <a:moveTo>
                                <a:pt x="34430" y="10457"/>
                              </a:moveTo>
                              <a:lnTo>
                                <a:pt x="36812" y="10266"/>
                              </a:lnTo>
                              <a:lnTo>
                                <a:pt x="36812" y="10648"/>
                              </a:lnTo>
                              <a:cubicBezTo>
                                <a:pt x="29573" y="11505"/>
                                <a:pt x="22334" y="11981"/>
                                <a:pt x="15095" y="12552"/>
                              </a:cubicBezTo>
                              <a:cubicBezTo>
                                <a:pt x="11570" y="12648"/>
                                <a:pt x="8141" y="13696"/>
                                <a:pt x="4141" y="13600"/>
                              </a:cubicBezTo>
                              <a:cubicBezTo>
                                <a:pt x="3665" y="13600"/>
                                <a:pt x="3093" y="13505"/>
                                <a:pt x="2426" y="13314"/>
                              </a:cubicBezTo>
                              <a:cubicBezTo>
                                <a:pt x="1569" y="13029"/>
                                <a:pt x="998" y="12362"/>
                                <a:pt x="617" y="11695"/>
                              </a:cubicBezTo>
                              <a:cubicBezTo>
                                <a:pt x="-50" y="10362"/>
                                <a:pt x="-50" y="9124"/>
                                <a:pt x="45" y="8076"/>
                              </a:cubicBezTo>
                              <a:cubicBezTo>
                                <a:pt x="140" y="5980"/>
                                <a:pt x="712" y="3980"/>
                                <a:pt x="712" y="2647"/>
                              </a:cubicBezTo>
                              <a:lnTo>
                                <a:pt x="712" y="2551"/>
                              </a:lnTo>
                              <a:cubicBezTo>
                                <a:pt x="712" y="1789"/>
                                <a:pt x="1283" y="1123"/>
                                <a:pt x="2045" y="1027"/>
                              </a:cubicBezTo>
                              <a:cubicBezTo>
                                <a:pt x="5951" y="551"/>
                                <a:pt x="9761" y="741"/>
                                <a:pt x="13475" y="646"/>
                              </a:cubicBezTo>
                              <a:cubicBezTo>
                                <a:pt x="17190" y="646"/>
                                <a:pt x="20905" y="265"/>
                                <a:pt x="24715" y="170"/>
                              </a:cubicBezTo>
                              <a:cubicBezTo>
                                <a:pt x="28525" y="170"/>
                                <a:pt x="32144" y="-401"/>
                                <a:pt x="36240" y="551"/>
                              </a:cubicBezTo>
                              <a:cubicBezTo>
                                <a:pt x="37097" y="932"/>
                                <a:pt x="38431" y="1123"/>
                                <a:pt x="38812" y="2932"/>
                              </a:cubicBezTo>
                              <a:cubicBezTo>
                                <a:pt x="38621" y="4361"/>
                                <a:pt x="37859" y="5028"/>
                                <a:pt x="37288" y="5790"/>
                              </a:cubicBezTo>
                              <a:lnTo>
                                <a:pt x="35383" y="7981"/>
                              </a:lnTo>
                              <a:cubicBezTo>
                                <a:pt x="34716" y="8647"/>
                                <a:pt x="33859" y="9600"/>
                                <a:pt x="34430" y="10457"/>
                              </a:cubicBezTo>
                              <a:close/>
                              <a:moveTo>
                                <a:pt x="34430" y="10457"/>
                              </a:moveTo>
                              <a:cubicBezTo>
                                <a:pt x="33573" y="9695"/>
                                <a:pt x="34430" y="8457"/>
                                <a:pt x="34907" y="7695"/>
                              </a:cubicBezTo>
                              <a:lnTo>
                                <a:pt x="36621" y="5314"/>
                              </a:lnTo>
                              <a:cubicBezTo>
                                <a:pt x="37097" y="4552"/>
                                <a:pt x="37669" y="3599"/>
                                <a:pt x="37669" y="3027"/>
                              </a:cubicBezTo>
                              <a:cubicBezTo>
                                <a:pt x="37669" y="2742"/>
                                <a:pt x="36716" y="2266"/>
                                <a:pt x="35954" y="2075"/>
                              </a:cubicBezTo>
                              <a:cubicBezTo>
                                <a:pt x="32525" y="1504"/>
                                <a:pt x="28525" y="2266"/>
                                <a:pt x="24905" y="2647"/>
                              </a:cubicBezTo>
                              <a:cubicBezTo>
                                <a:pt x="21191" y="3027"/>
                                <a:pt x="17476" y="3408"/>
                                <a:pt x="13571" y="3504"/>
                              </a:cubicBezTo>
                              <a:cubicBezTo>
                                <a:pt x="9761" y="3599"/>
                                <a:pt x="6046" y="3599"/>
                                <a:pt x="2426" y="4075"/>
                              </a:cubicBezTo>
                              <a:lnTo>
                                <a:pt x="3760" y="2456"/>
                              </a:lnTo>
                              <a:cubicBezTo>
                                <a:pt x="3665" y="4837"/>
                                <a:pt x="3093" y="6456"/>
                                <a:pt x="2998" y="8266"/>
                              </a:cubicBezTo>
                              <a:cubicBezTo>
                                <a:pt x="2903" y="9124"/>
                                <a:pt x="2998" y="9885"/>
                                <a:pt x="3188" y="10266"/>
                              </a:cubicBezTo>
                              <a:cubicBezTo>
                                <a:pt x="3284" y="10362"/>
                                <a:pt x="3379" y="10552"/>
                                <a:pt x="3379" y="10552"/>
                              </a:cubicBezTo>
                              <a:cubicBezTo>
                                <a:pt x="3569" y="10648"/>
                                <a:pt x="3950" y="10648"/>
                                <a:pt x="4331" y="10743"/>
                              </a:cubicBezTo>
                              <a:cubicBezTo>
                                <a:pt x="7570" y="10933"/>
                                <a:pt x="11285" y="9885"/>
                                <a:pt x="15095" y="10076"/>
                              </a:cubicBezTo>
                              <a:cubicBezTo>
                                <a:pt x="22429" y="10076"/>
                                <a:pt x="29668" y="10076"/>
                                <a:pt x="36907" y="10266"/>
                              </a:cubicBezTo>
                              <a:cubicBezTo>
                                <a:pt x="37002" y="10266"/>
                                <a:pt x="37097" y="10362"/>
                                <a:pt x="37097" y="10457"/>
                              </a:cubicBezTo>
                              <a:cubicBezTo>
                                <a:pt x="37097" y="10552"/>
                                <a:pt x="37002" y="10648"/>
                                <a:pt x="36907" y="10648"/>
                              </a:cubicBezTo>
                              <a:lnTo>
                                <a:pt x="36907" y="10648"/>
                              </a:lnTo>
                              <a:lnTo>
                                <a:pt x="34430" y="10457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5" name="Freeform: Shape 54">
                          <a:extLst>
                            <a:ext uri="{FF2B5EF4-FFF2-40B4-BE49-F238E27FC236}">
                              <a16:creationId xmlns:a16="http://schemas.microsoft.com/office/drawing/2014/main" id="{2547EDE5-8F2A-4235-9A1C-29CEE7F0F97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26098" y="3833812"/>
                          <a:ext cx="18954" cy="3714"/>
                        </a:xfrm>
                        <a:custGeom>
                          <a:avLst/>
                          <a:gdLst>
                            <a:gd name="connsiteX0" fmla="*/ 0 w 18954"/>
                            <a:gd name="connsiteY0" fmla="*/ 3715 h 3714"/>
                            <a:gd name="connsiteX1" fmla="*/ 4286 w 18954"/>
                            <a:gd name="connsiteY1" fmla="*/ 667 h 3714"/>
                            <a:gd name="connsiteX2" fmla="*/ 9239 w 18954"/>
                            <a:gd name="connsiteY2" fmla="*/ 0 h 3714"/>
                            <a:gd name="connsiteX3" fmla="*/ 18955 w 18954"/>
                            <a:gd name="connsiteY3" fmla="*/ 1810 h 3714"/>
                            <a:gd name="connsiteX4" fmla="*/ 14002 w 18954"/>
                            <a:gd name="connsiteY4" fmla="*/ 2858 h 3714"/>
                            <a:gd name="connsiteX5" fmla="*/ 9239 w 18954"/>
                            <a:gd name="connsiteY5" fmla="*/ 3143 h 3714"/>
                            <a:gd name="connsiteX6" fmla="*/ 4572 w 18954"/>
                            <a:gd name="connsiteY6" fmla="*/ 3048 h 3714"/>
                            <a:gd name="connsiteX7" fmla="*/ 0 w 18954"/>
                            <a:gd name="connsiteY7" fmla="*/ 3715 h 37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8954" h="3714">
                              <a:moveTo>
                                <a:pt x="0" y="3715"/>
                              </a:moveTo>
                              <a:cubicBezTo>
                                <a:pt x="667" y="1905"/>
                                <a:pt x="2667" y="1143"/>
                                <a:pt x="4286" y="667"/>
                              </a:cubicBezTo>
                              <a:cubicBezTo>
                                <a:pt x="5906" y="190"/>
                                <a:pt x="7620" y="0"/>
                                <a:pt x="9239" y="0"/>
                              </a:cubicBezTo>
                              <a:cubicBezTo>
                                <a:pt x="12573" y="0"/>
                                <a:pt x="15811" y="571"/>
                                <a:pt x="18955" y="1810"/>
                              </a:cubicBezTo>
                              <a:cubicBezTo>
                                <a:pt x="17335" y="2477"/>
                                <a:pt x="15621" y="2667"/>
                                <a:pt x="14002" y="2858"/>
                              </a:cubicBezTo>
                              <a:cubicBezTo>
                                <a:pt x="12382" y="3048"/>
                                <a:pt x="10763" y="3048"/>
                                <a:pt x="9239" y="3143"/>
                              </a:cubicBezTo>
                              <a:lnTo>
                                <a:pt x="4572" y="3048"/>
                              </a:lnTo>
                              <a:cubicBezTo>
                                <a:pt x="3048" y="3048"/>
                                <a:pt x="1524" y="2858"/>
                                <a:pt x="0" y="371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6" name="Freeform: Shape 55">
                          <a:extLst>
                            <a:ext uri="{FF2B5EF4-FFF2-40B4-BE49-F238E27FC236}">
                              <a16:creationId xmlns:a16="http://schemas.microsoft.com/office/drawing/2014/main" id="{DD707273-CDE8-4A67-8568-4D2A62B6B25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115518" y="3848055"/>
                          <a:ext cx="43060" cy="9568"/>
                        </a:xfrm>
                        <a:custGeom>
                          <a:avLst/>
                          <a:gdLst>
                            <a:gd name="connsiteX0" fmla="*/ 6104 w 43060"/>
                            <a:gd name="connsiteY0" fmla="*/ 9569 h 9568"/>
                            <a:gd name="connsiteX1" fmla="*/ 2389 w 43060"/>
                            <a:gd name="connsiteY1" fmla="*/ 7188 h 9568"/>
                            <a:gd name="connsiteX2" fmla="*/ 103 w 43060"/>
                            <a:gd name="connsiteY2" fmla="*/ 5283 h 9568"/>
                            <a:gd name="connsiteX3" fmla="*/ 389 w 43060"/>
                            <a:gd name="connsiteY3" fmla="*/ 2235 h 9568"/>
                            <a:gd name="connsiteX4" fmla="*/ 1341 w 43060"/>
                            <a:gd name="connsiteY4" fmla="*/ 1663 h 9568"/>
                            <a:gd name="connsiteX5" fmla="*/ 1531 w 43060"/>
                            <a:gd name="connsiteY5" fmla="*/ 1663 h 9568"/>
                            <a:gd name="connsiteX6" fmla="*/ 11438 w 43060"/>
                            <a:gd name="connsiteY6" fmla="*/ 901 h 9568"/>
                            <a:gd name="connsiteX7" fmla="*/ 22010 w 43060"/>
                            <a:gd name="connsiteY7" fmla="*/ 139 h 9568"/>
                            <a:gd name="connsiteX8" fmla="*/ 43060 w 43060"/>
                            <a:gd name="connsiteY8" fmla="*/ 996 h 9568"/>
                            <a:gd name="connsiteX9" fmla="*/ 22201 w 43060"/>
                            <a:gd name="connsiteY9" fmla="*/ 3187 h 9568"/>
                            <a:gd name="connsiteX10" fmla="*/ 11819 w 43060"/>
                            <a:gd name="connsiteY10" fmla="*/ 3854 h 9568"/>
                            <a:gd name="connsiteX11" fmla="*/ 960 w 43060"/>
                            <a:gd name="connsiteY11" fmla="*/ 3568 h 9568"/>
                            <a:gd name="connsiteX12" fmla="*/ 2103 w 43060"/>
                            <a:gd name="connsiteY12" fmla="*/ 2997 h 9568"/>
                            <a:gd name="connsiteX13" fmla="*/ 2770 w 43060"/>
                            <a:gd name="connsiteY13" fmla="*/ 5949 h 9568"/>
                            <a:gd name="connsiteX14" fmla="*/ 4865 w 43060"/>
                            <a:gd name="connsiteY14" fmla="*/ 7188 h 9568"/>
                            <a:gd name="connsiteX15" fmla="*/ 6104 w 43060"/>
                            <a:gd name="connsiteY15" fmla="*/ 9569 h 95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</a:cxnLst>
                          <a:rect l="l" t="t" r="r" b="b"/>
                          <a:pathLst>
                            <a:path w="43060" h="9568">
                              <a:moveTo>
                                <a:pt x="6104" y="9569"/>
                              </a:moveTo>
                              <a:cubicBezTo>
                                <a:pt x="5627" y="7759"/>
                                <a:pt x="3913" y="7664"/>
                                <a:pt x="2389" y="7188"/>
                              </a:cubicBezTo>
                              <a:cubicBezTo>
                                <a:pt x="1627" y="6997"/>
                                <a:pt x="484" y="6616"/>
                                <a:pt x="103" y="5283"/>
                              </a:cubicBezTo>
                              <a:cubicBezTo>
                                <a:pt x="-183" y="4044"/>
                                <a:pt x="198" y="3092"/>
                                <a:pt x="389" y="2235"/>
                              </a:cubicBezTo>
                              <a:cubicBezTo>
                                <a:pt x="484" y="1854"/>
                                <a:pt x="960" y="1568"/>
                                <a:pt x="1341" y="1663"/>
                              </a:cubicBezTo>
                              <a:lnTo>
                                <a:pt x="1531" y="1663"/>
                              </a:lnTo>
                              <a:cubicBezTo>
                                <a:pt x="4675" y="2330"/>
                                <a:pt x="8008" y="1473"/>
                                <a:pt x="11438" y="901"/>
                              </a:cubicBezTo>
                              <a:cubicBezTo>
                                <a:pt x="15057" y="234"/>
                                <a:pt x="18581" y="330"/>
                                <a:pt x="22010" y="139"/>
                              </a:cubicBezTo>
                              <a:cubicBezTo>
                                <a:pt x="28964" y="-51"/>
                                <a:pt x="36107" y="-242"/>
                                <a:pt x="43060" y="996"/>
                              </a:cubicBezTo>
                              <a:cubicBezTo>
                                <a:pt x="36012" y="1663"/>
                                <a:pt x="29154" y="2616"/>
                                <a:pt x="22201" y="3187"/>
                              </a:cubicBezTo>
                              <a:cubicBezTo>
                                <a:pt x="18677" y="3568"/>
                                <a:pt x="15152" y="3378"/>
                                <a:pt x="11819" y="3854"/>
                              </a:cubicBezTo>
                              <a:cubicBezTo>
                                <a:pt x="8390" y="4235"/>
                                <a:pt x="4580" y="4902"/>
                                <a:pt x="960" y="3568"/>
                              </a:cubicBezTo>
                              <a:lnTo>
                                <a:pt x="2103" y="2997"/>
                              </a:lnTo>
                              <a:cubicBezTo>
                                <a:pt x="1436" y="4425"/>
                                <a:pt x="1246" y="5187"/>
                                <a:pt x="2770" y="5949"/>
                              </a:cubicBezTo>
                              <a:cubicBezTo>
                                <a:pt x="3436" y="6330"/>
                                <a:pt x="4198" y="6616"/>
                                <a:pt x="4865" y="7188"/>
                              </a:cubicBezTo>
                              <a:cubicBezTo>
                                <a:pt x="5722" y="7854"/>
                                <a:pt x="6199" y="8712"/>
                                <a:pt x="6104" y="956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84513A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</p:grpSp>
            </p:grp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03244463-C3DB-44A4-B724-565E7821D618}"/>
                    </a:ext>
                  </a:extLst>
                </p:cNvPr>
                <p:cNvSpPr/>
                <p:nvPr/>
              </p:nvSpPr>
              <p:spPr>
                <a:xfrm>
                  <a:off x="6064307" y="3097243"/>
                  <a:ext cx="12261" cy="69818"/>
                </a:xfrm>
                <a:custGeom>
                  <a:avLst/>
                  <a:gdLst>
                    <a:gd name="connsiteX0" fmla="*/ 12262 w 12261"/>
                    <a:gd name="connsiteY0" fmla="*/ 69818 h 69818"/>
                    <a:gd name="connsiteX1" fmla="*/ 5594 w 12261"/>
                    <a:gd name="connsiteY1" fmla="*/ 44101 h 69818"/>
                    <a:gd name="connsiteX2" fmla="*/ 9404 w 12261"/>
                    <a:gd name="connsiteY2" fmla="*/ 0 h 69818"/>
                    <a:gd name="connsiteX3" fmla="*/ 260 w 12261"/>
                    <a:gd name="connsiteY3" fmla="*/ 51245 h 69818"/>
                    <a:gd name="connsiteX4" fmla="*/ 12262 w 12261"/>
                    <a:gd name="connsiteY4" fmla="*/ 69818 h 698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61" h="69818">
                      <a:moveTo>
                        <a:pt x="12262" y="69818"/>
                      </a:moveTo>
                      <a:cubicBezTo>
                        <a:pt x="12262" y="69818"/>
                        <a:pt x="5880" y="60389"/>
                        <a:pt x="5594" y="44101"/>
                      </a:cubicBezTo>
                      <a:cubicBezTo>
                        <a:pt x="5309" y="27908"/>
                        <a:pt x="9404" y="0"/>
                        <a:pt x="9404" y="0"/>
                      </a:cubicBezTo>
                      <a:cubicBezTo>
                        <a:pt x="9404" y="0"/>
                        <a:pt x="-1835" y="36100"/>
                        <a:pt x="260" y="51245"/>
                      </a:cubicBezTo>
                      <a:cubicBezTo>
                        <a:pt x="2356" y="66389"/>
                        <a:pt x="12262" y="69818"/>
                        <a:pt x="12262" y="69818"/>
                      </a:cubicBezTo>
                      <a:close/>
                    </a:path>
                  </a:pathLst>
                </a:custGeom>
                <a:solidFill>
                  <a:srgbClr val="FFE42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7B39D888-6216-47E9-94F8-97FD41E177BD}"/>
                    </a:ext>
                  </a:extLst>
                </p:cNvPr>
                <p:cNvSpPr/>
                <p:nvPr/>
              </p:nvSpPr>
              <p:spPr>
                <a:xfrm>
                  <a:off x="6021589" y="3086766"/>
                  <a:ext cx="12688" cy="80295"/>
                </a:xfrm>
                <a:custGeom>
                  <a:avLst/>
                  <a:gdLst>
                    <a:gd name="connsiteX0" fmla="*/ 12688 w 12688"/>
                    <a:gd name="connsiteY0" fmla="*/ 80296 h 80295"/>
                    <a:gd name="connsiteX1" fmla="*/ 5449 w 12688"/>
                    <a:gd name="connsiteY1" fmla="*/ 53721 h 80295"/>
                    <a:gd name="connsiteX2" fmla="*/ 12688 w 12688"/>
                    <a:gd name="connsiteY2" fmla="*/ 0 h 80295"/>
                    <a:gd name="connsiteX3" fmla="*/ 115 w 12688"/>
                    <a:gd name="connsiteY3" fmla="*/ 59912 h 80295"/>
                    <a:gd name="connsiteX4" fmla="*/ 12688 w 12688"/>
                    <a:gd name="connsiteY4" fmla="*/ 80296 h 802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688" h="80295">
                      <a:moveTo>
                        <a:pt x="12688" y="80296"/>
                      </a:moveTo>
                      <a:cubicBezTo>
                        <a:pt x="12688" y="80296"/>
                        <a:pt x="5163" y="69247"/>
                        <a:pt x="5449" y="53721"/>
                      </a:cubicBezTo>
                      <a:cubicBezTo>
                        <a:pt x="5735" y="38100"/>
                        <a:pt x="12688" y="0"/>
                        <a:pt x="12688" y="0"/>
                      </a:cubicBezTo>
                      <a:cubicBezTo>
                        <a:pt x="12688" y="0"/>
                        <a:pt x="-1409" y="43053"/>
                        <a:pt x="115" y="59912"/>
                      </a:cubicBezTo>
                      <a:cubicBezTo>
                        <a:pt x="1639" y="76772"/>
                        <a:pt x="12688" y="80296"/>
                        <a:pt x="12688" y="80296"/>
                      </a:cubicBezTo>
                      <a:close/>
                    </a:path>
                  </a:pathLst>
                </a:custGeom>
                <a:solidFill>
                  <a:srgbClr val="FFE42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A7CC0AC2-22AA-4C83-88CE-48911D8B95FC}"/>
                    </a:ext>
                  </a:extLst>
                </p:cNvPr>
                <p:cNvSpPr/>
                <p:nvPr/>
              </p:nvSpPr>
              <p:spPr>
                <a:xfrm>
                  <a:off x="6080188" y="2871025"/>
                  <a:ext cx="10477" cy="66389"/>
                </a:xfrm>
                <a:custGeom>
                  <a:avLst/>
                  <a:gdLst>
                    <a:gd name="connsiteX0" fmla="*/ 0 w 10477"/>
                    <a:gd name="connsiteY0" fmla="*/ 0 h 66389"/>
                    <a:gd name="connsiteX1" fmla="*/ 8001 w 10477"/>
                    <a:gd name="connsiteY1" fmla="*/ 34957 h 66389"/>
                    <a:gd name="connsiteX2" fmla="*/ 10478 w 10477"/>
                    <a:gd name="connsiteY2" fmla="*/ 66389 h 66389"/>
                    <a:gd name="connsiteX3" fmla="*/ 8192 w 10477"/>
                    <a:gd name="connsiteY3" fmla="*/ 66389 h 66389"/>
                    <a:gd name="connsiteX4" fmla="*/ 0 w 10477"/>
                    <a:gd name="connsiteY4" fmla="*/ 0 h 66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477" h="66389">
                      <a:moveTo>
                        <a:pt x="0" y="0"/>
                      </a:moveTo>
                      <a:cubicBezTo>
                        <a:pt x="0" y="0"/>
                        <a:pt x="5715" y="14097"/>
                        <a:pt x="8001" y="34957"/>
                      </a:cubicBezTo>
                      <a:cubicBezTo>
                        <a:pt x="10192" y="55817"/>
                        <a:pt x="10478" y="66389"/>
                        <a:pt x="10478" y="66389"/>
                      </a:cubicBezTo>
                      <a:lnTo>
                        <a:pt x="8192" y="6638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A9CDF049-3F21-47E3-AB53-983C07A8095B}"/>
                    </a:ext>
                  </a:extLst>
                </p:cNvPr>
                <p:cNvSpPr/>
                <p:nvPr/>
              </p:nvSpPr>
              <p:spPr>
                <a:xfrm>
                  <a:off x="6006274" y="2831401"/>
                  <a:ext cx="39909" cy="102679"/>
                </a:xfrm>
                <a:custGeom>
                  <a:avLst/>
                  <a:gdLst>
                    <a:gd name="connsiteX0" fmla="*/ 0 w 39909"/>
                    <a:gd name="connsiteY0" fmla="*/ 0 h 102679"/>
                    <a:gd name="connsiteX1" fmla="*/ 26670 w 39909"/>
                    <a:gd name="connsiteY1" fmla="*/ 64294 h 102679"/>
                    <a:gd name="connsiteX2" fmla="*/ 39910 w 39909"/>
                    <a:gd name="connsiteY2" fmla="*/ 102680 h 102679"/>
                    <a:gd name="connsiteX3" fmla="*/ 35147 w 39909"/>
                    <a:gd name="connsiteY3" fmla="*/ 102108 h 102679"/>
                    <a:gd name="connsiteX4" fmla="*/ 0 w 39909"/>
                    <a:gd name="connsiteY4" fmla="*/ 0 h 102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909" h="102679">
                      <a:moveTo>
                        <a:pt x="0" y="0"/>
                      </a:moveTo>
                      <a:cubicBezTo>
                        <a:pt x="0" y="0"/>
                        <a:pt x="20860" y="47339"/>
                        <a:pt x="26670" y="64294"/>
                      </a:cubicBezTo>
                      <a:cubicBezTo>
                        <a:pt x="32576" y="81248"/>
                        <a:pt x="39910" y="102680"/>
                        <a:pt x="39910" y="102680"/>
                      </a:cubicBezTo>
                      <a:lnTo>
                        <a:pt x="35147" y="1021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CF865715-F19F-4432-B4AB-2AE8DD37F861}"/>
                  </a:ext>
                </a:extLst>
              </p:cNvPr>
              <p:cNvSpPr/>
              <p:nvPr/>
            </p:nvSpPr>
            <p:spPr>
              <a:xfrm>
                <a:off x="5928645" y="4000404"/>
                <a:ext cx="335756" cy="29813"/>
              </a:xfrm>
              <a:custGeom>
                <a:avLst/>
                <a:gdLst>
                  <a:gd name="connsiteX0" fmla="*/ 69151 w 335756"/>
                  <a:gd name="connsiteY0" fmla="*/ 2476 h 29813"/>
                  <a:gd name="connsiteX1" fmla="*/ 152019 w 335756"/>
                  <a:gd name="connsiteY1" fmla="*/ 12287 h 29813"/>
                  <a:gd name="connsiteX2" fmla="*/ 280702 w 335756"/>
                  <a:gd name="connsiteY2" fmla="*/ 0 h 29813"/>
                  <a:gd name="connsiteX3" fmla="*/ 335756 w 335756"/>
                  <a:gd name="connsiteY3" fmla="*/ 29813 h 29813"/>
                  <a:gd name="connsiteX4" fmla="*/ 0 w 335756"/>
                  <a:gd name="connsiteY4" fmla="*/ 29813 h 29813"/>
                  <a:gd name="connsiteX5" fmla="*/ 69151 w 335756"/>
                  <a:gd name="connsiteY5" fmla="*/ 2476 h 29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35756" h="29813">
                    <a:moveTo>
                      <a:pt x="69151" y="2476"/>
                    </a:moveTo>
                    <a:cubicBezTo>
                      <a:pt x="69151" y="2476"/>
                      <a:pt x="102203" y="10954"/>
                      <a:pt x="152019" y="12287"/>
                    </a:cubicBezTo>
                    <a:cubicBezTo>
                      <a:pt x="201835" y="13621"/>
                      <a:pt x="280702" y="0"/>
                      <a:pt x="280702" y="0"/>
                    </a:cubicBezTo>
                    <a:lnTo>
                      <a:pt x="335756" y="29813"/>
                    </a:lnTo>
                    <a:lnTo>
                      <a:pt x="0" y="29813"/>
                    </a:lnTo>
                    <a:lnTo>
                      <a:pt x="69151" y="2476"/>
                    </a:lnTo>
                    <a:close/>
                  </a:path>
                </a:pathLst>
              </a:custGeom>
              <a:solidFill>
                <a:srgbClr val="F2AD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35DBF035-D93A-4F45-A4A2-CD0655EE7680}"/>
                  </a:ext>
                </a:extLst>
              </p:cNvPr>
              <p:cNvSpPr/>
              <p:nvPr/>
            </p:nvSpPr>
            <p:spPr>
              <a:xfrm>
                <a:off x="5895975" y="4030122"/>
                <a:ext cx="401192" cy="73628"/>
              </a:xfrm>
              <a:custGeom>
                <a:avLst/>
                <a:gdLst>
                  <a:gd name="connsiteX0" fmla="*/ 368522 w 401192"/>
                  <a:gd name="connsiteY0" fmla="*/ 0 h 73628"/>
                  <a:gd name="connsiteX1" fmla="*/ 204311 w 401192"/>
                  <a:gd name="connsiteY1" fmla="*/ 0 h 73628"/>
                  <a:gd name="connsiteX2" fmla="*/ 196787 w 401192"/>
                  <a:gd name="connsiteY2" fmla="*/ 0 h 73628"/>
                  <a:gd name="connsiteX3" fmla="*/ 32671 w 401192"/>
                  <a:gd name="connsiteY3" fmla="*/ 0 h 73628"/>
                  <a:gd name="connsiteX4" fmla="*/ 0 w 401192"/>
                  <a:gd name="connsiteY4" fmla="*/ 73628 h 73628"/>
                  <a:gd name="connsiteX5" fmla="*/ 196787 w 401192"/>
                  <a:gd name="connsiteY5" fmla="*/ 73628 h 73628"/>
                  <a:gd name="connsiteX6" fmla="*/ 204311 w 401192"/>
                  <a:gd name="connsiteY6" fmla="*/ 73628 h 73628"/>
                  <a:gd name="connsiteX7" fmla="*/ 401193 w 401192"/>
                  <a:gd name="connsiteY7" fmla="*/ 73628 h 7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1192" h="73628">
                    <a:moveTo>
                      <a:pt x="368522" y="0"/>
                    </a:moveTo>
                    <a:lnTo>
                      <a:pt x="204311" y="0"/>
                    </a:lnTo>
                    <a:lnTo>
                      <a:pt x="196787" y="0"/>
                    </a:lnTo>
                    <a:lnTo>
                      <a:pt x="32671" y="0"/>
                    </a:lnTo>
                    <a:lnTo>
                      <a:pt x="0" y="73628"/>
                    </a:lnTo>
                    <a:lnTo>
                      <a:pt x="196787" y="73628"/>
                    </a:lnTo>
                    <a:lnTo>
                      <a:pt x="204311" y="73628"/>
                    </a:lnTo>
                    <a:lnTo>
                      <a:pt x="401193" y="73628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AF18E0A6-253A-441D-A0BF-CB1916D59F01}"/>
                  </a:ext>
                </a:extLst>
              </p:cNvPr>
              <p:cNvSpPr/>
              <p:nvPr/>
            </p:nvSpPr>
            <p:spPr>
              <a:xfrm>
                <a:off x="5928645" y="4030122"/>
                <a:ext cx="368522" cy="73628"/>
              </a:xfrm>
              <a:custGeom>
                <a:avLst/>
                <a:gdLst>
                  <a:gd name="connsiteX0" fmla="*/ 0 w 368522"/>
                  <a:gd name="connsiteY0" fmla="*/ 0 h 73628"/>
                  <a:gd name="connsiteX1" fmla="*/ 77343 w 368522"/>
                  <a:gd name="connsiteY1" fmla="*/ 30671 h 73628"/>
                  <a:gd name="connsiteX2" fmla="*/ 77534 w 368522"/>
                  <a:gd name="connsiteY2" fmla="*/ 73628 h 73628"/>
                  <a:gd name="connsiteX3" fmla="*/ 368522 w 368522"/>
                  <a:gd name="connsiteY3" fmla="*/ 73628 h 73628"/>
                  <a:gd name="connsiteX4" fmla="*/ 335852 w 368522"/>
                  <a:gd name="connsiteY4" fmla="*/ 0 h 73628"/>
                  <a:gd name="connsiteX5" fmla="*/ 0 w 368522"/>
                  <a:gd name="connsiteY5" fmla="*/ 0 h 7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8522" h="73628">
                    <a:moveTo>
                      <a:pt x="0" y="0"/>
                    </a:moveTo>
                    <a:cubicBezTo>
                      <a:pt x="0" y="0"/>
                      <a:pt x="12573" y="9620"/>
                      <a:pt x="77343" y="30671"/>
                    </a:cubicBezTo>
                    <a:cubicBezTo>
                      <a:pt x="142018" y="51721"/>
                      <a:pt x="77534" y="73628"/>
                      <a:pt x="77534" y="73628"/>
                    </a:cubicBezTo>
                    <a:lnTo>
                      <a:pt x="368522" y="73628"/>
                    </a:lnTo>
                    <a:lnTo>
                      <a:pt x="33585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36E00">
                  <a:alpha val="83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6DD6A4A3-C07A-4FF9-9161-34B2C68EDDB5}"/>
                  </a:ext>
                </a:extLst>
              </p:cNvPr>
              <p:cNvSpPr/>
              <p:nvPr/>
            </p:nvSpPr>
            <p:spPr>
              <a:xfrm>
                <a:off x="5915501" y="2757487"/>
                <a:ext cx="362140" cy="57435"/>
              </a:xfrm>
              <a:custGeom>
                <a:avLst/>
                <a:gdLst>
                  <a:gd name="connsiteX0" fmla="*/ 29432 w 362140"/>
                  <a:gd name="connsiteY0" fmla="*/ 57436 h 57435"/>
                  <a:gd name="connsiteX1" fmla="*/ 177641 w 362140"/>
                  <a:gd name="connsiteY1" fmla="*/ 57436 h 57435"/>
                  <a:gd name="connsiteX2" fmla="*/ 184499 w 362140"/>
                  <a:gd name="connsiteY2" fmla="*/ 57436 h 57435"/>
                  <a:gd name="connsiteX3" fmla="*/ 332613 w 362140"/>
                  <a:gd name="connsiteY3" fmla="*/ 57436 h 57435"/>
                  <a:gd name="connsiteX4" fmla="*/ 362141 w 362140"/>
                  <a:gd name="connsiteY4" fmla="*/ 0 h 57435"/>
                  <a:gd name="connsiteX5" fmla="*/ 184499 w 362140"/>
                  <a:gd name="connsiteY5" fmla="*/ 0 h 57435"/>
                  <a:gd name="connsiteX6" fmla="*/ 177641 w 362140"/>
                  <a:gd name="connsiteY6" fmla="*/ 0 h 57435"/>
                  <a:gd name="connsiteX7" fmla="*/ 0 w 362140"/>
                  <a:gd name="connsiteY7" fmla="*/ 0 h 57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2140" h="57435">
                    <a:moveTo>
                      <a:pt x="29432" y="57436"/>
                    </a:moveTo>
                    <a:lnTo>
                      <a:pt x="177641" y="57436"/>
                    </a:lnTo>
                    <a:lnTo>
                      <a:pt x="184499" y="57436"/>
                    </a:lnTo>
                    <a:lnTo>
                      <a:pt x="332613" y="57436"/>
                    </a:lnTo>
                    <a:lnTo>
                      <a:pt x="362141" y="0"/>
                    </a:lnTo>
                    <a:lnTo>
                      <a:pt x="184499" y="0"/>
                    </a:lnTo>
                    <a:lnTo>
                      <a:pt x="17764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F0B7B084-7202-4508-B80A-C345D468225F}"/>
                  </a:ext>
                </a:extLst>
              </p:cNvPr>
              <p:cNvSpPr/>
              <p:nvPr/>
            </p:nvSpPr>
            <p:spPr>
              <a:xfrm>
                <a:off x="5931408" y="2757487"/>
                <a:ext cx="340899" cy="57435"/>
              </a:xfrm>
              <a:custGeom>
                <a:avLst/>
                <a:gdLst>
                  <a:gd name="connsiteX0" fmla="*/ 225266 w 340899"/>
                  <a:gd name="connsiteY0" fmla="*/ 57436 h 57435"/>
                  <a:gd name="connsiteX1" fmla="*/ 134493 w 340899"/>
                  <a:gd name="connsiteY1" fmla="*/ 31718 h 57435"/>
                  <a:gd name="connsiteX2" fmla="*/ 0 w 340899"/>
                  <a:gd name="connsiteY2" fmla="*/ 0 h 57435"/>
                  <a:gd name="connsiteX3" fmla="*/ 340900 w 340899"/>
                  <a:gd name="connsiteY3" fmla="*/ 0 h 57435"/>
                  <a:gd name="connsiteX4" fmla="*/ 311467 w 340899"/>
                  <a:gd name="connsiteY4" fmla="*/ 57436 h 57435"/>
                  <a:gd name="connsiteX5" fmla="*/ 225266 w 340899"/>
                  <a:gd name="connsiteY5" fmla="*/ 57436 h 57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0899" h="57435">
                    <a:moveTo>
                      <a:pt x="225266" y="57436"/>
                    </a:moveTo>
                    <a:cubicBezTo>
                      <a:pt x="225266" y="57436"/>
                      <a:pt x="3715" y="38386"/>
                      <a:pt x="134493" y="31718"/>
                    </a:cubicBezTo>
                    <a:cubicBezTo>
                      <a:pt x="194977" y="28670"/>
                      <a:pt x="0" y="0"/>
                      <a:pt x="0" y="0"/>
                    </a:cubicBezTo>
                    <a:lnTo>
                      <a:pt x="340900" y="0"/>
                    </a:lnTo>
                    <a:lnTo>
                      <a:pt x="311467" y="57436"/>
                    </a:lnTo>
                    <a:lnTo>
                      <a:pt x="225266" y="57436"/>
                    </a:lnTo>
                    <a:close/>
                  </a:path>
                </a:pathLst>
              </a:custGeom>
              <a:solidFill>
                <a:srgbClr val="FF8B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9D325CEC-C874-4A35-904C-D47E0E236DD7}"/>
                  </a:ext>
                </a:extLst>
              </p:cNvPr>
              <p:cNvSpPr/>
              <p:nvPr/>
            </p:nvSpPr>
            <p:spPr>
              <a:xfrm>
                <a:off x="5928645" y="4002880"/>
                <a:ext cx="109061" cy="27336"/>
              </a:xfrm>
              <a:custGeom>
                <a:avLst/>
                <a:gdLst>
                  <a:gd name="connsiteX0" fmla="*/ 69151 w 109061"/>
                  <a:gd name="connsiteY0" fmla="*/ 0 h 27336"/>
                  <a:gd name="connsiteX1" fmla="*/ 71628 w 109061"/>
                  <a:gd name="connsiteY1" fmla="*/ 15335 h 27336"/>
                  <a:gd name="connsiteX2" fmla="*/ 109061 w 109061"/>
                  <a:gd name="connsiteY2" fmla="*/ 27337 h 27336"/>
                  <a:gd name="connsiteX3" fmla="*/ 0 w 109061"/>
                  <a:gd name="connsiteY3" fmla="*/ 27337 h 27336"/>
                  <a:gd name="connsiteX4" fmla="*/ 69151 w 109061"/>
                  <a:gd name="connsiteY4" fmla="*/ 0 h 27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061" h="27336">
                    <a:moveTo>
                      <a:pt x="69151" y="0"/>
                    </a:moveTo>
                    <a:cubicBezTo>
                      <a:pt x="69151" y="0"/>
                      <a:pt x="52197" y="10573"/>
                      <a:pt x="71628" y="15335"/>
                    </a:cubicBezTo>
                    <a:cubicBezTo>
                      <a:pt x="91059" y="20003"/>
                      <a:pt x="109061" y="27337"/>
                      <a:pt x="109061" y="27337"/>
                    </a:cubicBezTo>
                    <a:lnTo>
                      <a:pt x="0" y="27337"/>
                    </a:lnTo>
                    <a:lnTo>
                      <a:pt x="69151" y="0"/>
                    </a:lnTo>
                    <a:close/>
                  </a:path>
                </a:pathLst>
              </a:custGeom>
              <a:solidFill>
                <a:srgbClr val="FFE42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3B9785A-E357-4C69-98EC-A711B5AED2FE}"/>
                </a:ext>
              </a:extLst>
            </p:cNvPr>
            <p:cNvSpPr/>
            <p:nvPr/>
          </p:nvSpPr>
          <p:spPr>
            <a:xfrm>
              <a:off x="6084093" y="2757487"/>
              <a:ext cx="213074" cy="1346263"/>
            </a:xfrm>
            <a:custGeom>
              <a:avLst/>
              <a:gdLst>
                <a:gd name="connsiteX0" fmla="*/ 193548 w 213074"/>
                <a:gd name="connsiteY0" fmla="*/ 0 h 1346263"/>
                <a:gd name="connsiteX1" fmla="*/ 164021 w 213074"/>
                <a:gd name="connsiteY1" fmla="*/ 57436 h 1346263"/>
                <a:gd name="connsiteX2" fmla="*/ 122873 w 213074"/>
                <a:gd name="connsiteY2" fmla="*/ 57436 h 1346263"/>
                <a:gd name="connsiteX3" fmla="*/ 88678 w 213074"/>
                <a:gd name="connsiteY3" fmla="*/ 170402 h 1346263"/>
                <a:gd name="connsiteX4" fmla="*/ 125349 w 213074"/>
                <a:gd name="connsiteY4" fmla="*/ 1242822 h 1346263"/>
                <a:gd name="connsiteX5" fmla="*/ 180403 w 213074"/>
                <a:gd name="connsiteY5" fmla="*/ 1272635 h 1346263"/>
                <a:gd name="connsiteX6" fmla="*/ 213074 w 213074"/>
                <a:gd name="connsiteY6" fmla="*/ 1346264 h 1346263"/>
                <a:gd name="connsiteX7" fmla="*/ 32480 w 213074"/>
                <a:gd name="connsiteY7" fmla="*/ 1260348 h 1346263"/>
                <a:gd name="connsiteX8" fmla="*/ 0 w 213074"/>
                <a:gd name="connsiteY8" fmla="*/ 0 h 1346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074" h="1346263">
                  <a:moveTo>
                    <a:pt x="193548" y="0"/>
                  </a:moveTo>
                  <a:lnTo>
                    <a:pt x="164021" y="57436"/>
                  </a:lnTo>
                  <a:lnTo>
                    <a:pt x="122873" y="57436"/>
                  </a:lnTo>
                  <a:lnTo>
                    <a:pt x="88678" y="170402"/>
                  </a:lnTo>
                  <a:lnTo>
                    <a:pt x="125349" y="1242822"/>
                  </a:lnTo>
                  <a:lnTo>
                    <a:pt x="180403" y="1272635"/>
                  </a:lnTo>
                  <a:lnTo>
                    <a:pt x="213074" y="1346264"/>
                  </a:lnTo>
                  <a:lnTo>
                    <a:pt x="32480" y="12603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4031">
                <a:alpha val="15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83" name="Graphic 2125">
            <a:extLst>
              <a:ext uri="{FF2B5EF4-FFF2-40B4-BE49-F238E27FC236}">
                <a16:creationId xmlns:a16="http://schemas.microsoft.com/office/drawing/2014/main" id="{6E43FBB0-2E35-4422-943C-B3AA06B2FF2A}"/>
              </a:ext>
            </a:extLst>
          </p:cNvPr>
          <p:cNvGrpSpPr/>
          <p:nvPr/>
        </p:nvGrpSpPr>
        <p:grpSpPr>
          <a:xfrm rot="5400000">
            <a:off x="11088265" y="6977776"/>
            <a:ext cx="2143136" cy="599021"/>
            <a:chOff x="5795962" y="3309937"/>
            <a:chExt cx="1989162" cy="799371"/>
          </a:xfrm>
        </p:grpSpPr>
        <p:grpSp>
          <p:nvGrpSpPr>
            <p:cNvPr id="184" name="Graphic 2125">
              <a:extLst>
                <a:ext uri="{FF2B5EF4-FFF2-40B4-BE49-F238E27FC236}">
                  <a16:creationId xmlns:a16="http://schemas.microsoft.com/office/drawing/2014/main" id="{03DD89C8-7DEF-4D45-BC4B-E78373CF8EF7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186" name="Graphic 2125">
                <a:extLst>
                  <a:ext uri="{FF2B5EF4-FFF2-40B4-BE49-F238E27FC236}">
                    <a16:creationId xmlns:a16="http://schemas.microsoft.com/office/drawing/2014/main" id="{6ABEB41D-2E43-4F94-B9B2-8E5FACF1B8D3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1DE517E5-49BC-4BF2-AA66-7C9C5BF3B54F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03" name="Graphic 2125">
                  <a:extLst>
                    <a:ext uri="{FF2B5EF4-FFF2-40B4-BE49-F238E27FC236}">
                      <a16:creationId xmlns:a16="http://schemas.microsoft.com/office/drawing/2014/main" id="{5BD4818D-1441-42AA-8556-A53F07519221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76CC1279-DC62-4BDC-9AD0-0F60B218C0D0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F3C0A6BD-8076-4742-9FF0-4690B59797E6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54A1EA24-E611-4AAC-B264-4F586E683A4F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2" name="Freeform: Shape 211">
                    <a:extLst>
                      <a:ext uri="{FF2B5EF4-FFF2-40B4-BE49-F238E27FC236}">
                        <a16:creationId xmlns:a16="http://schemas.microsoft.com/office/drawing/2014/main" id="{5EB5ACC6-D7BB-43A4-8152-6FA056D034EF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3" name="Freeform: Shape 212">
                    <a:extLst>
                      <a:ext uri="{FF2B5EF4-FFF2-40B4-BE49-F238E27FC236}">
                        <a16:creationId xmlns:a16="http://schemas.microsoft.com/office/drawing/2014/main" id="{4BAD38A5-3751-4A3F-80F4-87178C503076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4" name="Freeform: Shape 213">
                    <a:extLst>
                      <a:ext uri="{FF2B5EF4-FFF2-40B4-BE49-F238E27FC236}">
                        <a16:creationId xmlns:a16="http://schemas.microsoft.com/office/drawing/2014/main" id="{791ED191-2E6E-43A5-8DF2-62546F04F48C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id="{0FE0BFFE-4B6B-4FC2-B3B2-6CAA995309EA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id="{2CBB04A1-994F-4741-A24A-E872AD8C277B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256DCF1D-9687-47B6-B1EB-D18E36B68F98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07" name="Freeform: Shape 206">
                  <a:extLst>
                    <a:ext uri="{FF2B5EF4-FFF2-40B4-BE49-F238E27FC236}">
                      <a16:creationId xmlns:a16="http://schemas.microsoft.com/office/drawing/2014/main" id="{C0281EEA-C4EC-4740-B323-41FAF2F8D5C8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08" name="Freeform: Shape 207">
                  <a:extLst>
                    <a:ext uri="{FF2B5EF4-FFF2-40B4-BE49-F238E27FC236}">
                      <a16:creationId xmlns:a16="http://schemas.microsoft.com/office/drawing/2014/main" id="{C5BA7DF6-D4ED-4B6C-82CD-26193A842A82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87" name="Graphic 2125">
                <a:extLst>
                  <a:ext uri="{FF2B5EF4-FFF2-40B4-BE49-F238E27FC236}">
                    <a16:creationId xmlns:a16="http://schemas.microsoft.com/office/drawing/2014/main" id="{D2D62D28-0595-42A3-B6AE-DA56BC1C4FB8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0AF913DE-48B4-4340-8FA9-FAB04E08CF14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91" name="Graphic 2125">
                  <a:extLst>
                    <a:ext uri="{FF2B5EF4-FFF2-40B4-BE49-F238E27FC236}">
                      <a16:creationId xmlns:a16="http://schemas.microsoft.com/office/drawing/2014/main" id="{419D5FA7-9993-44F1-91C6-DF004E044814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197" name="Freeform: Shape 196">
                    <a:extLst>
                      <a:ext uri="{FF2B5EF4-FFF2-40B4-BE49-F238E27FC236}">
                        <a16:creationId xmlns:a16="http://schemas.microsoft.com/office/drawing/2014/main" id="{08808D27-03A3-4A14-8DBC-040C01F080C3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98" name="Freeform: Shape 197">
                    <a:extLst>
                      <a:ext uri="{FF2B5EF4-FFF2-40B4-BE49-F238E27FC236}">
                        <a16:creationId xmlns:a16="http://schemas.microsoft.com/office/drawing/2014/main" id="{5065A3F3-C675-4FD0-BBEA-80DDEC2DA8DA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667B0306-7E9E-4150-8CD4-C7F197796A56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00" name="Freeform: Shape 199">
                    <a:extLst>
                      <a:ext uri="{FF2B5EF4-FFF2-40B4-BE49-F238E27FC236}">
                        <a16:creationId xmlns:a16="http://schemas.microsoft.com/office/drawing/2014/main" id="{4E35487B-DD6A-47B2-8B79-CD177EB34B9B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01" name="Freeform: Shape 200">
                    <a:extLst>
                      <a:ext uri="{FF2B5EF4-FFF2-40B4-BE49-F238E27FC236}">
                        <a16:creationId xmlns:a16="http://schemas.microsoft.com/office/drawing/2014/main" id="{6B16D4B1-3AC2-45AF-89C0-1457EF6CB725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1A07895C-1FB7-4AD2-8183-783235D57828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787C388C-7D10-40DA-8F89-C25D04AA5523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8E013A2C-AE21-4B6E-A370-3B956760DD32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41561BAB-AC56-434B-9586-41684AB2D324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97D4D242-BD13-4BC1-B97C-D19FFA4966B9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63423193-BB59-4992-98A5-50951C248490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EBBBE1D2-3DB0-4935-B0AA-18B540F97D71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6F8991E-29FF-4A4A-BBFF-4FC3D416A7A6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15" name="Graphic 2125">
            <a:extLst>
              <a:ext uri="{FF2B5EF4-FFF2-40B4-BE49-F238E27FC236}">
                <a16:creationId xmlns:a16="http://schemas.microsoft.com/office/drawing/2014/main" id="{F9853B0C-E36D-4A58-9D88-1F178D6CEA32}"/>
              </a:ext>
            </a:extLst>
          </p:cNvPr>
          <p:cNvGrpSpPr/>
          <p:nvPr/>
        </p:nvGrpSpPr>
        <p:grpSpPr>
          <a:xfrm>
            <a:off x="10926872" y="-273936"/>
            <a:ext cx="2143136" cy="599021"/>
            <a:chOff x="5795962" y="3309937"/>
            <a:chExt cx="1989162" cy="799371"/>
          </a:xfrm>
        </p:grpSpPr>
        <p:grpSp>
          <p:nvGrpSpPr>
            <p:cNvPr id="216" name="Graphic 2125">
              <a:extLst>
                <a:ext uri="{FF2B5EF4-FFF2-40B4-BE49-F238E27FC236}">
                  <a16:creationId xmlns:a16="http://schemas.microsoft.com/office/drawing/2014/main" id="{346539B0-F4AE-4148-BE37-C4B352717ED9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18" name="Graphic 2125">
                <a:extLst>
                  <a:ext uri="{FF2B5EF4-FFF2-40B4-BE49-F238E27FC236}">
                    <a16:creationId xmlns:a16="http://schemas.microsoft.com/office/drawing/2014/main" id="{4E6B3A2D-0A03-4013-A5BF-ED76D3179978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E6FD4529-8E86-48EA-A5B7-74A355CC92ED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35" name="Graphic 2125">
                  <a:extLst>
                    <a:ext uri="{FF2B5EF4-FFF2-40B4-BE49-F238E27FC236}">
                      <a16:creationId xmlns:a16="http://schemas.microsoft.com/office/drawing/2014/main" id="{C1B97796-0DFD-4CAA-A62E-1C50DD067052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41" name="Freeform: Shape 240">
                    <a:extLst>
                      <a:ext uri="{FF2B5EF4-FFF2-40B4-BE49-F238E27FC236}">
                        <a16:creationId xmlns:a16="http://schemas.microsoft.com/office/drawing/2014/main" id="{C933C02B-325B-4174-BA6B-0000C75BCE83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2" name="Freeform: Shape 241">
                    <a:extLst>
                      <a:ext uri="{FF2B5EF4-FFF2-40B4-BE49-F238E27FC236}">
                        <a16:creationId xmlns:a16="http://schemas.microsoft.com/office/drawing/2014/main" id="{B8472DE4-0468-4877-AB26-E24FAE5B968A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3" name="Freeform: Shape 242">
                    <a:extLst>
                      <a:ext uri="{FF2B5EF4-FFF2-40B4-BE49-F238E27FC236}">
                        <a16:creationId xmlns:a16="http://schemas.microsoft.com/office/drawing/2014/main" id="{9F5E3FF8-D21B-4A13-AB18-A8F53E75815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4" name="Freeform: Shape 243">
                    <a:extLst>
                      <a:ext uri="{FF2B5EF4-FFF2-40B4-BE49-F238E27FC236}">
                        <a16:creationId xmlns:a16="http://schemas.microsoft.com/office/drawing/2014/main" id="{A935FCBE-A6C7-4C81-9662-EAD0BC6D4B26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5" name="Freeform: Shape 244">
                    <a:extLst>
                      <a:ext uri="{FF2B5EF4-FFF2-40B4-BE49-F238E27FC236}">
                        <a16:creationId xmlns:a16="http://schemas.microsoft.com/office/drawing/2014/main" id="{518B5EE1-E327-4EA5-8B5A-A5B17DC89FC6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6" name="Freeform: Shape 245">
                    <a:extLst>
                      <a:ext uri="{FF2B5EF4-FFF2-40B4-BE49-F238E27FC236}">
                        <a16:creationId xmlns:a16="http://schemas.microsoft.com/office/drawing/2014/main" id="{F63226E0-37CE-4082-A256-3F11FCBB10C6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EBFE45A2-A04C-4108-B80A-D8739DF4D01B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EE4AE91C-1A4F-41EB-BBE7-1C6F383B2049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01C41284-7265-4BC3-91A0-61440B41222A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39" name="Freeform: Shape 238">
                  <a:extLst>
                    <a:ext uri="{FF2B5EF4-FFF2-40B4-BE49-F238E27FC236}">
                      <a16:creationId xmlns:a16="http://schemas.microsoft.com/office/drawing/2014/main" id="{445BCAAA-7F37-4749-A71C-0F089C192E43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96DF23BE-A9B9-4652-87CB-EAEF902C79F9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19" name="Graphic 2125">
                <a:extLst>
                  <a:ext uri="{FF2B5EF4-FFF2-40B4-BE49-F238E27FC236}">
                    <a16:creationId xmlns:a16="http://schemas.microsoft.com/office/drawing/2014/main" id="{848E3C23-1973-4B5E-BEF2-D99E633B28DF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B416E6B8-D524-4A0F-BDA9-E53CD6AE8D0D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23" name="Graphic 2125">
                  <a:extLst>
                    <a:ext uri="{FF2B5EF4-FFF2-40B4-BE49-F238E27FC236}">
                      <a16:creationId xmlns:a16="http://schemas.microsoft.com/office/drawing/2014/main" id="{08866C21-A3B9-4E68-A2BE-61CD4A13B7D0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96DDCC3A-C7C9-40CE-AD1F-D2D41D35E67E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5B8D6BAF-6EFE-43BB-88BC-7ADEBE087788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31" name="Freeform: Shape 230">
                    <a:extLst>
                      <a:ext uri="{FF2B5EF4-FFF2-40B4-BE49-F238E27FC236}">
                        <a16:creationId xmlns:a16="http://schemas.microsoft.com/office/drawing/2014/main" id="{2E428534-BC4C-4846-B858-006EE81EF237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32" name="Freeform: Shape 231">
                    <a:extLst>
                      <a:ext uri="{FF2B5EF4-FFF2-40B4-BE49-F238E27FC236}">
                        <a16:creationId xmlns:a16="http://schemas.microsoft.com/office/drawing/2014/main" id="{6A73977E-021E-4D91-86A0-F840081A5A32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33" name="Freeform: Shape 232">
                    <a:extLst>
                      <a:ext uri="{FF2B5EF4-FFF2-40B4-BE49-F238E27FC236}">
                        <a16:creationId xmlns:a16="http://schemas.microsoft.com/office/drawing/2014/main" id="{9FEF6CCA-E0F6-4A98-8EF6-0CD12E7F6595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83A989AE-24B5-4589-A902-D14CD6025238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id="{18F5DC03-9631-4AAE-AF12-F7F490E180AA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B901B3C5-F819-4726-A2D9-32A9CBB7D165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7" name="Freeform: Shape 226">
                  <a:extLst>
                    <a:ext uri="{FF2B5EF4-FFF2-40B4-BE49-F238E27FC236}">
                      <a16:creationId xmlns:a16="http://schemas.microsoft.com/office/drawing/2014/main" id="{75D565B3-5839-49EA-AC7B-3A4A693D36E0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8" name="Freeform: Shape 227">
                  <a:extLst>
                    <a:ext uri="{FF2B5EF4-FFF2-40B4-BE49-F238E27FC236}">
                      <a16:creationId xmlns:a16="http://schemas.microsoft.com/office/drawing/2014/main" id="{9084D162-A3B7-451F-960F-3F2D38D9FE26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CD59D5C0-042C-4CDA-BD2D-3EC6E3B30C0C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F32C7C6C-7D4F-46A2-AE45-E08E5D7D5D08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255A9420-A96F-4472-8ADB-3951502293DD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47" name="Graphic 2125">
            <a:extLst>
              <a:ext uri="{FF2B5EF4-FFF2-40B4-BE49-F238E27FC236}">
                <a16:creationId xmlns:a16="http://schemas.microsoft.com/office/drawing/2014/main" id="{75F68349-2639-4E30-903F-C81606067EBC}"/>
              </a:ext>
            </a:extLst>
          </p:cNvPr>
          <p:cNvGrpSpPr/>
          <p:nvPr/>
        </p:nvGrpSpPr>
        <p:grpSpPr>
          <a:xfrm rot="5400000">
            <a:off x="11096263" y="1284302"/>
            <a:ext cx="2143136" cy="599021"/>
            <a:chOff x="5795962" y="3309937"/>
            <a:chExt cx="1989162" cy="799371"/>
          </a:xfrm>
        </p:grpSpPr>
        <p:grpSp>
          <p:nvGrpSpPr>
            <p:cNvPr id="248" name="Graphic 2125">
              <a:extLst>
                <a:ext uri="{FF2B5EF4-FFF2-40B4-BE49-F238E27FC236}">
                  <a16:creationId xmlns:a16="http://schemas.microsoft.com/office/drawing/2014/main" id="{94C2968B-6C89-4A21-B86D-F8FEBEF479F4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50" name="Graphic 2125">
                <a:extLst>
                  <a:ext uri="{FF2B5EF4-FFF2-40B4-BE49-F238E27FC236}">
                    <a16:creationId xmlns:a16="http://schemas.microsoft.com/office/drawing/2014/main" id="{886DD871-E272-4AED-BA61-8C475B0A1814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id="{70A26074-BD46-4864-88C1-13D23205C776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67" name="Graphic 2125">
                  <a:extLst>
                    <a:ext uri="{FF2B5EF4-FFF2-40B4-BE49-F238E27FC236}">
                      <a16:creationId xmlns:a16="http://schemas.microsoft.com/office/drawing/2014/main" id="{966EF107-9C0B-4F07-B26D-DCACF319678A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3" name="Freeform: Shape 272">
                    <a:extLst>
                      <a:ext uri="{FF2B5EF4-FFF2-40B4-BE49-F238E27FC236}">
                        <a16:creationId xmlns:a16="http://schemas.microsoft.com/office/drawing/2014/main" id="{A51F8E9D-0C91-4179-8690-0576FFB90B95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4" name="Freeform: Shape 273">
                    <a:extLst>
                      <a:ext uri="{FF2B5EF4-FFF2-40B4-BE49-F238E27FC236}">
                        <a16:creationId xmlns:a16="http://schemas.microsoft.com/office/drawing/2014/main" id="{AD075D8D-3957-448A-95D1-09FACFE4354E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" name="Freeform: Shape 274">
                    <a:extLst>
                      <a:ext uri="{FF2B5EF4-FFF2-40B4-BE49-F238E27FC236}">
                        <a16:creationId xmlns:a16="http://schemas.microsoft.com/office/drawing/2014/main" id="{C7C2737F-D3AB-48B9-AFE5-ADE5784123B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" name="Freeform: Shape 275">
                    <a:extLst>
                      <a:ext uri="{FF2B5EF4-FFF2-40B4-BE49-F238E27FC236}">
                        <a16:creationId xmlns:a16="http://schemas.microsoft.com/office/drawing/2014/main" id="{410315B9-4182-468B-BCD4-D802D64F9083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7" name="Freeform: Shape 276">
                    <a:extLst>
                      <a:ext uri="{FF2B5EF4-FFF2-40B4-BE49-F238E27FC236}">
                        <a16:creationId xmlns:a16="http://schemas.microsoft.com/office/drawing/2014/main" id="{BA7F1AB6-A3A3-4042-B372-D96EFF2F7BBE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8" name="Freeform: Shape 277">
                    <a:extLst>
                      <a:ext uri="{FF2B5EF4-FFF2-40B4-BE49-F238E27FC236}">
                        <a16:creationId xmlns:a16="http://schemas.microsoft.com/office/drawing/2014/main" id="{BF00F389-0B15-4D9B-AF8C-529AE2C63454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68" name="Freeform: Shape 267">
                  <a:extLst>
                    <a:ext uri="{FF2B5EF4-FFF2-40B4-BE49-F238E27FC236}">
                      <a16:creationId xmlns:a16="http://schemas.microsoft.com/office/drawing/2014/main" id="{FCC5BD11-C927-4609-B991-FAEF60ADA142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9" name="Freeform: Shape 268">
                  <a:extLst>
                    <a:ext uri="{FF2B5EF4-FFF2-40B4-BE49-F238E27FC236}">
                      <a16:creationId xmlns:a16="http://schemas.microsoft.com/office/drawing/2014/main" id="{2E54E44C-DF2D-4C58-AD99-09F6338C5E7D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0" name="Freeform: Shape 269">
                  <a:extLst>
                    <a:ext uri="{FF2B5EF4-FFF2-40B4-BE49-F238E27FC236}">
                      <a16:creationId xmlns:a16="http://schemas.microsoft.com/office/drawing/2014/main" id="{E8B17CB7-D455-4F8F-9BBE-5A04FD0FB867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1" name="Freeform: Shape 270">
                  <a:extLst>
                    <a:ext uri="{FF2B5EF4-FFF2-40B4-BE49-F238E27FC236}">
                      <a16:creationId xmlns:a16="http://schemas.microsoft.com/office/drawing/2014/main" id="{A54F2A40-E619-4157-B0DB-56F551944BD4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id="{A11296A3-8A95-4D18-B4AC-6FD1154FA0E6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51" name="Graphic 2125">
                <a:extLst>
                  <a:ext uri="{FF2B5EF4-FFF2-40B4-BE49-F238E27FC236}">
                    <a16:creationId xmlns:a16="http://schemas.microsoft.com/office/drawing/2014/main" id="{3852BA5D-1A77-4650-B8BA-6CC568A14404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54" name="Freeform: Shape 253">
                  <a:extLst>
                    <a:ext uri="{FF2B5EF4-FFF2-40B4-BE49-F238E27FC236}">
                      <a16:creationId xmlns:a16="http://schemas.microsoft.com/office/drawing/2014/main" id="{8ACCDDA2-83A3-49C1-B6A9-815C99BB26CD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55" name="Graphic 2125">
                  <a:extLst>
                    <a:ext uri="{FF2B5EF4-FFF2-40B4-BE49-F238E27FC236}">
                      <a16:creationId xmlns:a16="http://schemas.microsoft.com/office/drawing/2014/main" id="{A55BAD14-E972-4882-84E1-E2E0D8068FD3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61" name="Freeform: Shape 260">
                    <a:extLst>
                      <a:ext uri="{FF2B5EF4-FFF2-40B4-BE49-F238E27FC236}">
                        <a16:creationId xmlns:a16="http://schemas.microsoft.com/office/drawing/2014/main" id="{5EDF7C46-23FB-446B-B6E8-EDD7805D1E36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2" name="Freeform: Shape 261">
                    <a:extLst>
                      <a:ext uri="{FF2B5EF4-FFF2-40B4-BE49-F238E27FC236}">
                        <a16:creationId xmlns:a16="http://schemas.microsoft.com/office/drawing/2014/main" id="{58C25646-8CFC-4CAD-A10A-4EE9AC2F1FFA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3" name="Freeform: Shape 262">
                    <a:extLst>
                      <a:ext uri="{FF2B5EF4-FFF2-40B4-BE49-F238E27FC236}">
                        <a16:creationId xmlns:a16="http://schemas.microsoft.com/office/drawing/2014/main" id="{9A4CAD85-E67B-4E62-B2DE-809AE9F5D647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4" name="Freeform: Shape 263">
                    <a:extLst>
                      <a:ext uri="{FF2B5EF4-FFF2-40B4-BE49-F238E27FC236}">
                        <a16:creationId xmlns:a16="http://schemas.microsoft.com/office/drawing/2014/main" id="{B5567654-1F24-49A6-958F-2B1F18A074CF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B38B9E1A-DB0B-4547-BF31-D9B964FF6C2B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4F032EB8-5FE1-4065-AA18-8CDCE8FAD94F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459708B7-4876-40CB-A9E5-64836A69A7A2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24AAA0DE-51EC-45EC-BC2C-78EA4167AE73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59" name="Freeform: Shape 258">
                  <a:extLst>
                    <a:ext uri="{FF2B5EF4-FFF2-40B4-BE49-F238E27FC236}">
                      <a16:creationId xmlns:a16="http://schemas.microsoft.com/office/drawing/2014/main" id="{1D04A771-4F95-44EF-B991-50FE67DE0F39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id="{50621D65-F9EB-4FE9-BD37-C400CAF59BE2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FA503231-87C6-48E5-AA86-00A66B792A5F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6E851A82-7EF4-42A7-8B5E-2689301EA175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212B631-4355-4C50-B750-DF56E8F6716D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79" name="Graphic 2125">
            <a:extLst>
              <a:ext uri="{FF2B5EF4-FFF2-40B4-BE49-F238E27FC236}">
                <a16:creationId xmlns:a16="http://schemas.microsoft.com/office/drawing/2014/main" id="{74607E8B-CEDD-4FBF-BAFB-EDCF72D13E44}"/>
              </a:ext>
            </a:extLst>
          </p:cNvPr>
          <p:cNvGrpSpPr/>
          <p:nvPr/>
        </p:nvGrpSpPr>
        <p:grpSpPr>
          <a:xfrm rot="5400000">
            <a:off x="11118047" y="4238100"/>
            <a:ext cx="2143136" cy="599021"/>
            <a:chOff x="5795962" y="3309937"/>
            <a:chExt cx="1989162" cy="799371"/>
          </a:xfrm>
        </p:grpSpPr>
        <p:grpSp>
          <p:nvGrpSpPr>
            <p:cNvPr id="280" name="Graphic 2125">
              <a:extLst>
                <a:ext uri="{FF2B5EF4-FFF2-40B4-BE49-F238E27FC236}">
                  <a16:creationId xmlns:a16="http://schemas.microsoft.com/office/drawing/2014/main" id="{19DAD0EC-6413-496A-AD22-6CF0EFB3E7A2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82" name="Graphic 2125">
                <a:extLst>
                  <a:ext uri="{FF2B5EF4-FFF2-40B4-BE49-F238E27FC236}">
                    <a16:creationId xmlns:a16="http://schemas.microsoft.com/office/drawing/2014/main" id="{D9C60F5D-9A8A-493B-9AFE-B4D8CC65191A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76FFB23A-EDD7-471B-B5C1-82518EAFAB8D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99" name="Graphic 2125">
                  <a:extLst>
                    <a:ext uri="{FF2B5EF4-FFF2-40B4-BE49-F238E27FC236}">
                      <a16:creationId xmlns:a16="http://schemas.microsoft.com/office/drawing/2014/main" id="{3667B467-9659-4C83-BCD9-947D0E37B86F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305" name="Freeform: Shape 304">
                    <a:extLst>
                      <a:ext uri="{FF2B5EF4-FFF2-40B4-BE49-F238E27FC236}">
                        <a16:creationId xmlns:a16="http://schemas.microsoft.com/office/drawing/2014/main" id="{D7B23CCB-3F62-4CFE-A3BD-88B6BCE9C5EF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6" name="Freeform: Shape 305">
                    <a:extLst>
                      <a:ext uri="{FF2B5EF4-FFF2-40B4-BE49-F238E27FC236}">
                        <a16:creationId xmlns:a16="http://schemas.microsoft.com/office/drawing/2014/main" id="{33089074-4086-4D28-B3AC-EB94EB743EE7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7" name="Freeform: Shape 306">
                    <a:extLst>
                      <a:ext uri="{FF2B5EF4-FFF2-40B4-BE49-F238E27FC236}">
                        <a16:creationId xmlns:a16="http://schemas.microsoft.com/office/drawing/2014/main" id="{71B4860B-6ED4-457B-8071-D03811602C76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8" name="Freeform: Shape 307">
                    <a:extLst>
                      <a:ext uri="{FF2B5EF4-FFF2-40B4-BE49-F238E27FC236}">
                        <a16:creationId xmlns:a16="http://schemas.microsoft.com/office/drawing/2014/main" id="{4BD08715-FF7F-4ABC-B2A1-2AE7C164502B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9" name="Freeform: Shape 308">
                    <a:extLst>
                      <a:ext uri="{FF2B5EF4-FFF2-40B4-BE49-F238E27FC236}">
                        <a16:creationId xmlns:a16="http://schemas.microsoft.com/office/drawing/2014/main" id="{EC2DE630-2041-4EC4-9829-53D297A3A7CB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10" name="Freeform: Shape 309">
                    <a:extLst>
                      <a:ext uri="{FF2B5EF4-FFF2-40B4-BE49-F238E27FC236}">
                        <a16:creationId xmlns:a16="http://schemas.microsoft.com/office/drawing/2014/main" id="{EED9ED0C-F0EB-4915-8F92-89C9CB6F2E25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300" name="Freeform: Shape 299">
                  <a:extLst>
                    <a:ext uri="{FF2B5EF4-FFF2-40B4-BE49-F238E27FC236}">
                      <a16:creationId xmlns:a16="http://schemas.microsoft.com/office/drawing/2014/main" id="{B5EDD75B-2E87-4546-A2B9-9C43F8723104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01" name="Freeform: Shape 300">
                  <a:extLst>
                    <a:ext uri="{FF2B5EF4-FFF2-40B4-BE49-F238E27FC236}">
                      <a16:creationId xmlns:a16="http://schemas.microsoft.com/office/drawing/2014/main" id="{CFCD7621-3F55-46AC-9980-76BF302D1FF9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id="{4F1CCFF9-3452-4432-9485-7B91870E43BF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id="{D326C497-6C8F-4F0A-9518-D9C00AA9FE65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id="{71948D5F-BAF2-4DC0-973F-8750DBB5D127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83" name="Graphic 2125">
                <a:extLst>
                  <a:ext uri="{FF2B5EF4-FFF2-40B4-BE49-F238E27FC236}">
                    <a16:creationId xmlns:a16="http://schemas.microsoft.com/office/drawing/2014/main" id="{F47703AD-EA7B-447E-BD7A-EF2D7F7AAB8D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573D4877-2239-4862-A564-6C5CFDB17DA0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87" name="Graphic 2125">
                  <a:extLst>
                    <a:ext uri="{FF2B5EF4-FFF2-40B4-BE49-F238E27FC236}">
                      <a16:creationId xmlns:a16="http://schemas.microsoft.com/office/drawing/2014/main" id="{DC938107-E5E4-4597-9C5E-3959DAE0A300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93" name="Freeform: Shape 292">
                    <a:extLst>
                      <a:ext uri="{FF2B5EF4-FFF2-40B4-BE49-F238E27FC236}">
                        <a16:creationId xmlns:a16="http://schemas.microsoft.com/office/drawing/2014/main" id="{6BDE0FAD-E980-4DA0-9854-E6502A9028EB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4" name="Freeform: Shape 293">
                    <a:extLst>
                      <a:ext uri="{FF2B5EF4-FFF2-40B4-BE49-F238E27FC236}">
                        <a16:creationId xmlns:a16="http://schemas.microsoft.com/office/drawing/2014/main" id="{0E2D6C12-4CA9-4585-8688-23A6839AB2E7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5" name="Freeform: Shape 294">
                    <a:extLst>
                      <a:ext uri="{FF2B5EF4-FFF2-40B4-BE49-F238E27FC236}">
                        <a16:creationId xmlns:a16="http://schemas.microsoft.com/office/drawing/2014/main" id="{6A25672C-9205-4B53-86D6-02EAD10B0A36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6" name="Freeform: Shape 295">
                    <a:extLst>
                      <a:ext uri="{FF2B5EF4-FFF2-40B4-BE49-F238E27FC236}">
                        <a16:creationId xmlns:a16="http://schemas.microsoft.com/office/drawing/2014/main" id="{9E03F6DD-466B-4ACA-9103-B15C5B1A6BA3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7" name="Freeform: Shape 296">
                    <a:extLst>
                      <a:ext uri="{FF2B5EF4-FFF2-40B4-BE49-F238E27FC236}">
                        <a16:creationId xmlns:a16="http://schemas.microsoft.com/office/drawing/2014/main" id="{B93B4586-2045-48BD-89DD-8F438AB80564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6E3596A6-3CA0-412E-806F-23F32C397C63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A7C391B6-4531-4F11-B54E-837893E4D7BE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58EBFD34-C34A-4A4B-A9B2-498C2886DFE9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18ED7E2E-E376-4BBF-BA6B-7512AFCCFEC3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6D345899-2A7B-4C9D-A50D-6C8B7E344504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CE7F5183-4B07-46CC-AB5D-21527985099B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81B4BDD2-A14D-4852-8C27-8E63F6AAE3A4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6ACB6B84-9FCA-4AAD-8F21-6F03C827136C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311" name="Graphic 1">
            <a:extLst>
              <a:ext uri="{FF2B5EF4-FFF2-40B4-BE49-F238E27FC236}">
                <a16:creationId xmlns:a16="http://schemas.microsoft.com/office/drawing/2014/main" id="{D921F1E2-09E1-47E2-8B76-8A696EE992C0}"/>
              </a:ext>
            </a:extLst>
          </p:cNvPr>
          <p:cNvGrpSpPr/>
          <p:nvPr/>
        </p:nvGrpSpPr>
        <p:grpSpPr>
          <a:xfrm rot="21115278">
            <a:off x="5985358" y="1051896"/>
            <a:ext cx="2516785" cy="5791200"/>
            <a:chOff x="5857959" y="2776469"/>
            <a:chExt cx="476474" cy="1305373"/>
          </a:xfrm>
        </p:grpSpPr>
        <p:grpSp>
          <p:nvGrpSpPr>
            <p:cNvPr id="312" name="Graphic 1">
              <a:extLst>
                <a:ext uri="{FF2B5EF4-FFF2-40B4-BE49-F238E27FC236}">
                  <a16:creationId xmlns:a16="http://schemas.microsoft.com/office/drawing/2014/main" id="{29432B26-DD15-4E55-9F2E-0664102AAE90}"/>
                </a:ext>
              </a:extLst>
            </p:cNvPr>
            <p:cNvGrpSpPr/>
            <p:nvPr/>
          </p:nvGrpSpPr>
          <p:grpSpPr>
            <a:xfrm>
              <a:off x="5857959" y="2776469"/>
              <a:ext cx="476474" cy="1305373"/>
              <a:chOff x="5857959" y="2776469"/>
              <a:chExt cx="476474" cy="1305373"/>
            </a:xfrm>
          </p:grpSpPr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9A526F4A-F643-471D-B74B-13A567B7B6B7}"/>
                  </a:ext>
                </a:extLst>
              </p:cNvPr>
              <p:cNvSpPr/>
              <p:nvPr/>
            </p:nvSpPr>
            <p:spPr>
              <a:xfrm>
                <a:off x="5933288" y="3454486"/>
                <a:ext cx="66908" cy="238364"/>
              </a:xfrm>
              <a:custGeom>
                <a:avLst/>
                <a:gdLst>
                  <a:gd name="connsiteX0" fmla="*/ 58603 w 66908"/>
                  <a:gd name="connsiteY0" fmla="*/ 12042 h 238364"/>
                  <a:gd name="connsiteX1" fmla="*/ 66794 w 66908"/>
                  <a:gd name="connsiteY1" fmla="*/ 41093 h 238364"/>
                  <a:gd name="connsiteX2" fmla="*/ 29742 w 66908"/>
                  <a:gd name="connsiteY2" fmla="*/ 224925 h 238364"/>
                  <a:gd name="connsiteX3" fmla="*/ 27551 w 66908"/>
                  <a:gd name="connsiteY3" fmla="*/ 235689 h 238364"/>
                  <a:gd name="connsiteX4" fmla="*/ 11740 w 66908"/>
                  <a:gd name="connsiteY4" fmla="*/ 236451 h 238364"/>
                  <a:gd name="connsiteX5" fmla="*/ 24 w 66908"/>
                  <a:gd name="connsiteY5" fmla="*/ 225211 h 238364"/>
                  <a:gd name="connsiteX6" fmla="*/ 4406 w 66908"/>
                  <a:gd name="connsiteY6" fmla="*/ 217020 h 238364"/>
                  <a:gd name="connsiteX7" fmla="*/ 13264 w 66908"/>
                  <a:gd name="connsiteY7" fmla="*/ 183301 h 238364"/>
                  <a:gd name="connsiteX8" fmla="*/ 15359 w 66908"/>
                  <a:gd name="connsiteY8" fmla="*/ 105196 h 238364"/>
                  <a:gd name="connsiteX9" fmla="*/ 15836 w 66908"/>
                  <a:gd name="connsiteY9" fmla="*/ 54142 h 238364"/>
                  <a:gd name="connsiteX10" fmla="*/ 16502 w 66908"/>
                  <a:gd name="connsiteY10" fmla="*/ 1850 h 238364"/>
                  <a:gd name="connsiteX11" fmla="*/ 58603 w 66908"/>
                  <a:gd name="connsiteY11" fmla="*/ 12042 h 238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908" h="238364">
                    <a:moveTo>
                      <a:pt x="58603" y="12042"/>
                    </a:moveTo>
                    <a:cubicBezTo>
                      <a:pt x="64604" y="20328"/>
                      <a:pt x="66413" y="30901"/>
                      <a:pt x="66794" y="41093"/>
                    </a:cubicBezTo>
                    <a:cubicBezTo>
                      <a:pt x="69366" y="103958"/>
                      <a:pt x="27456" y="162155"/>
                      <a:pt x="29742" y="224925"/>
                    </a:cubicBezTo>
                    <a:cubicBezTo>
                      <a:pt x="29837" y="228640"/>
                      <a:pt x="30028" y="232831"/>
                      <a:pt x="27551" y="235689"/>
                    </a:cubicBezTo>
                    <a:cubicBezTo>
                      <a:pt x="23837" y="239880"/>
                      <a:pt x="17074" y="238355"/>
                      <a:pt x="11740" y="236451"/>
                    </a:cubicBezTo>
                    <a:cubicBezTo>
                      <a:pt x="6215" y="234546"/>
                      <a:pt x="-452" y="231021"/>
                      <a:pt x="24" y="225211"/>
                    </a:cubicBezTo>
                    <a:cubicBezTo>
                      <a:pt x="215" y="222068"/>
                      <a:pt x="2501" y="219591"/>
                      <a:pt x="4406" y="217020"/>
                    </a:cubicBezTo>
                    <a:cubicBezTo>
                      <a:pt x="11359" y="207495"/>
                      <a:pt x="12502" y="195112"/>
                      <a:pt x="13264" y="183301"/>
                    </a:cubicBezTo>
                    <a:cubicBezTo>
                      <a:pt x="14788" y="157298"/>
                      <a:pt x="15074" y="131295"/>
                      <a:pt x="15359" y="105196"/>
                    </a:cubicBezTo>
                    <a:cubicBezTo>
                      <a:pt x="15455" y="88146"/>
                      <a:pt x="15645" y="71192"/>
                      <a:pt x="15836" y="54142"/>
                    </a:cubicBezTo>
                    <a:cubicBezTo>
                      <a:pt x="16026" y="37188"/>
                      <a:pt x="14121" y="18614"/>
                      <a:pt x="16502" y="1850"/>
                    </a:cubicBezTo>
                    <a:cubicBezTo>
                      <a:pt x="32314" y="-436"/>
                      <a:pt x="47363" y="-3389"/>
                      <a:pt x="58603" y="12042"/>
                    </a:cubicBezTo>
                    <a:close/>
                  </a:path>
                </a:pathLst>
              </a:custGeom>
              <a:solidFill>
                <a:srgbClr val="FFE3B7">
                  <a:alpha val="14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5410F1DD-3CFC-4D51-96B8-AD88B6598D4E}"/>
                  </a:ext>
                </a:extLst>
              </p:cNvPr>
              <p:cNvSpPr/>
              <p:nvPr/>
            </p:nvSpPr>
            <p:spPr>
              <a:xfrm>
                <a:off x="5958808" y="2943891"/>
                <a:ext cx="359123" cy="431672"/>
              </a:xfrm>
              <a:custGeom>
                <a:avLst/>
                <a:gdLst>
                  <a:gd name="connsiteX0" fmla="*/ 48799 w 359123"/>
                  <a:gd name="connsiteY0" fmla="*/ 59055 h 431672"/>
                  <a:gd name="connsiteX1" fmla="*/ 62991 w 359123"/>
                  <a:gd name="connsiteY1" fmla="*/ 53054 h 431672"/>
                  <a:gd name="connsiteX2" fmla="*/ 82994 w 359123"/>
                  <a:gd name="connsiteY2" fmla="*/ 59341 h 431672"/>
                  <a:gd name="connsiteX3" fmla="*/ 107664 w 359123"/>
                  <a:gd name="connsiteY3" fmla="*/ 56102 h 431672"/>
                  <a:gd name="connsiteX4" fmla="*/ 128809 w 359123"/>
                  <a:gd name="connsiteY4" fmla="*/ 48863 h 431672"/>
                  <a:gd name="connsiteX5" fmla="*/ 147478 w 359123"/>
                  <a:gd name="connsiteY5" fmla="*/ 45434 h 431672"/>
                  <a:gd name="connsiteX6" fmla="*/ 150336 w 359123"/>
                  <a:gd name="connsiteY6" fmla="*/ 37814 h 431672"/>
                  <a:gd name="connsiteX7" fmla="*/ 154241 w 359123"/>
                  <a:gd name="connsiteY7" fmla="*/ 24098 h 431672"/>
                  <a:gd name="connsiteX8" fmla="*/ 159099 w 359123"/>
                  <a:gd name="connsiteY8" fmla="*/ 10858 h 431672"/>
                  <a:gd name="connsiteX9" fmla="*/ 163861 w 359123"/>
                  <a:gd name="connsiteY9" fmla="*/ 0 h 431672"/>
                  <a:gd name="connsiteX10" fmla="*/ 192055 w 359123"/>
                  <a:gd name="connsiteY10" fmla="*/ 30385 h 431672"/>
                  <a:gd name="connsiteX11" fmla="*/ 223107 w 359123"/>
                  <a:gd name="connsiteY11" fmla="*/ 36576 h 431672"/>
                  <a:gd name="connsiteX12" fmla="*/ 258254 w 359123"/>
                  <a:gd name="connsiteY12" fmla="*/ 18859 h 431672"/>
                  <a:gd name="connsiteX13" fmla="*/ 257111 w 359123"/>
                  <a:gd name="connsiteY13" fmla="*/ 36385 h 431672"/>
                  <a:gd name="connsiteX14" fmla="*/ 254063 w 359123"/>
                  <a:gd name="connsiteY14" fmla="*/ 58483 h 431672"/>
                  <a:gd name="connsiteX15" fmla="*/ 264350 w 359123"/>
                  <a:gd name="connsiteY15" fmla="*/ 75057 h 431672"/>
                  <a:gd name="connsiteX16" fmla="*/ 289591 w 359123"/>
                  <a:gd name="connsiteY16" fmla="*/ 89535 h 431672"/>
                  <a:gd name="connsiteX17" fmla="*/ 315975 w 359123"/>
                  <a:gd name="connsiteY17" fmla="*/ 93155 h 431672"/>
                  <a:gd name="connsiteX18" fmla="*/ 349503 w 359123"/>
                  <a:gd name="connsiteY18" fmla="*/ 122301 h 431672"/>
                  <a:gd name="connsiteX19" fmla="*/ 359124 w 359123"/>
                  <a:gd name="connsiteY19" fmla="*/ 141351 h 431672"/>
                  <a:gd name="connsiteX20" fmla="*/ 322452 w 359123"/>
                  <a:gd name="connsiteY20" fmla="*/ 249174 h 431672"/>
                  <a:gd name="connsiteX21" fmla="*/ 306927 w 359123"/>
                  <a:gd name="connsiteY21" fmla="*/ 269558 h 431672"/>
                  <a:gd name="connsiteX22" fmla="*/ 299592 w 359123"/>
                  <a:gd name="connsiteY22" fmla="*/ 282607 h 431672"/>
                  <a:gd name="connsiteX23" fmla="*/ 282162 w 359123"/>
                  <a:gd name="connsiteY23" fmla="*/ 305086 h 431672"/>
                  <a:gd name="connsiteX24" fmla="*/ 265207 w 359123"/>
                  <a:gd name="connsiteY24" fmla="*/ 328232 h 431672"/>
                  <a:gd name="connsiteX25" fmla="*/ 257873 w 359123"/>
                  <a:gd name="connsiteY25" fmla="*/ 345377 h 431672"/>
                  <a:gd name="connsiteX26" fmla="*/ 250253 w 359123"/>
                  <a:gd name="connsiteY26" fmla="*/ 402527 h 431672"/>
                  <a:gd name="connsiteX27" fmla="*/ 242728 w 359123"/>
                  <a:gd name="connsiteY27" fmla="*/ 426244 h 431672"/>
                  <a:gd name="connsiteX28" fmla="*/ 225678 w 359123"/>
                  <a:gd name="connsiteY28" fmla="*/ 431673 h 431672"/>
                  <a:gd name="connsiteX29" fmla="*/ 122618 w 359123"/>
                  <a:gd name="connsiteY29" fmla="*/ 425006 h 431672"/>
                  <a:gd name="connsiteX30" fmla="*/ 26606 w 359123"/>
                  <a:gd name="connsiteY30" fmla="*/ 383381 h 431672"/>
                  <a:gd name="connsiteX31" fmla="*/ 24320 w 359123"/>
                  <a:gd name="connsiteY31" fmla="*/ 371761 h 431672"/>
                  <a:gd name="connsiteX32" fmla="*/ 29178 w 359123"/>
                  <a:gd name="connsiteY32" fmla="*/ 352139 h 431672"/>
                  <a:gd name="connsiteX33" fmla="*/ 34226 w 359123"/>
                  <a:gd name="connsiteY33" fmla="*/ 322421 h 431672"/>
                  <a:gd name="connsiteX34" fmla="*/ 34416 w 359123"/>
                  <a:gd name="connsiteY34" fmla="*/ 297085 h 431672"/>
                  <a:gd name="connsiteX35" fmla="*/ 36607 w 359123"/>
                  <a:gd name="connsiteY35" fmla="*/ 274130 h 431672"/>
                  <a:gd name="connsiteX36" fmla="*/ 23558 w 359123"/>
                  <a:gd name="connsiteY36" fmla="*/ 199835 h 431672"/>
                  <a:gd name="connsiteX37" fmla="*/ 6699 w 359123"/>
                  <a:gd name="connsiteY37" fmla="*/ 165926 h 431672"/>
                  <a:gd name="connsiteX38" fmla="*/ 1174 w 359123"/>
                  <a:gd name="connsiteY38" fmla="*/ 105823 h 431672"/>
                  <a:gd name="connsiteX39" fmla="*/ 48799 w 359123"/>
                  <a:gd name="connsiteY39" fmla="*/ 59055 h 43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359123" h="431672">
                    <a:moveTo>
                      <a:pt x="48799" y="59055"/>
                    </a:moveTo>
                    <a:cubicBezTo>
                      <a:pt x="48799" y="59055"/>
                      <a:pt x="57562" y="52673"/>
                      <a:pt x="62991" y="53054"/>
                    </a:cubicBezTo>
                    <a:cubicBezTo>
                      <a:pt x="68325" y="53531"/>
                      <a:pt x="76326" y="62579"/>
                      <a:pt x="82994" y="59341"/>
                    </a:cubicBezTo>
                    <a:cubicBezTo>
                      <a:pt x="89661" y="56102"/>
                      <a:pt x="101663" y="56483"/>
                      <a:pt x="107664" y="56102"/>
                    </a:cubicBezTo>
                    <a:cubicBezTo>
                      <a:pt x="113664" y="55817"/>
                      <a:pt x="118141" y="46768"/>
                      <a:pt x="128809" y="48863"/>
                    </a:cubicBezTo>
                    <a:cubicBezTo>
                      <a:pt x="139477" y="50959"/>
                      <a:pt x="147478" y="45434"/>
                      <a:pt x="147478" y="45434"/>
                    </a:cubicBezTo>
                    <a:cubicBezTo>
                      <a:pt x="147478" y="45434"/>
                      <a:pt x="147002" y="42005"/>
                      <a:pt x="150336" y="37814"/>
                    </a:cubicBezTo>
                    <a:cubicBezTo>
                      <a:pt x="153669" y="33623"/>
                      <a:pt x="153193" y="27813"/>
                      <a:pt x="154241" y="24098"/>
                    </a:cubicBezTo>
                    <a:cubicBezTo>
                      <a:pt x="155193" y="20383"/>
                      <a:pt x="158241" y="14478"/>
                      <a:pt x="159099" y="10858"/>
                    </a:cubicBezTo>
                    <a:cubicBezTo>
                      <a:pt x="160051" y="7239"/>
                      <a:pt x="163861" y="0"/>
                      <a:pt x="163861" y="0"/>
                    </a:cubicBezTo>
                    <a:cubicBezTo>
                      <a:pt x="163861" y="0"/>
                      <a:pt x="185769" y="27908"/>
                      <a:pt x="192055" y="30385"/>
                    </a:cubicBezTo>
                    <a:cubicBezTo>
                      <a:pt x="198246" y="32861"/>
                      <a:pt x="223107" y="36576"/>
                      <a:pt x="223107" y="36576"/>
                    </a:cubicBezTo>
                    <a:cubicBezTo>
                      <a:pt x="223107" y="36576"/>
                      <a:pt x="256730" y="17050"/>
                      <a:pt x="258254" y="18859"/>
                    </a:cubicBezTo>
                    <a:cubicBezTo>
                      <a:pt x="259778" y="20669"/>
                      <a:pt x="256825" y="32004"/>
                      <a:pt x="257111" y="36385"/>
                    </a:cubicBezTo>
                    <a:cubicBezTo>
                      <a:pt x="257397" y="40767"/>
                      <a:pt x="255587" y="56197"/>
                      <a:pt x="254063" y="58483"/>
                    </a:cubicBezTo>
                    <a:cubicBezTo>
                      <a:pt x="252539" y="60674"/>
                      <a:pt x="259302" y="71152"/>
                      <a:pt x="264350" y="75057"/>
                    </a:cubicBezTo>
                    <a:cubicBezTo>
                      <a:pt x="269398" y="78962"/>
                      <a:pt x="286162" y="85058"/>
                      <a:pt x="289591" y="89535"/>
                    </a:cubicBezTo>
                    <a:cubicBezTo>
                      <a:pt x="293020" y="94012"/>
                      <a:pt x="309784" y="90392"/>
                      <a:pt x="315975" y="93155"/>
                    </a:cubicBezTo>
                    <a:cubicBezTo>
                      <a:pt x="322071" y="96012"/>
                      <a:pt x="349503" y="122301"/>
                      <a:pt x="349503" y="122301"/>
                    </a:cubicBezTo>
                    <a:lnTo>
                      <a:pt x="359124" y="141351"/>
                    </a:lnTo>
                    <a:cubicBezTo>
                      <a:pt x="359124" y="141351"/>
                      <a:pt x="322738" y="244888"/>
                      <a:pt x="322452" y="249174"/>
                    </a:cubicBezTo>
                    <a:cubicBezTo>
                      <a:pt x="322167" y="253460"/>
                      <a:pt x="313499" y="265271"/>
                      <a:pt x="306927" y="269558"/>
                    </a:cubicBezTo>
                    <a:cubicBezTo>
                      <a:pt x="300354" y="273749"/>
                      <a:pt x="307403" y="279178"/>
                      <a:pt x="299592" y="282607"/>
                    </a:cubicBezTo>
                    <a:cubicBezTo>
                      <a:pt x="291782" y="286036"/>
                      <a:pt x="283781" y="301085"/>
                      <a:pt x="282162" y="305086"/>
                    </a:cubicBezTo>
                    <a:cubicBezTo>
                      <a:pt x="280542" y="309086"/>
                      <a:pt x="269874" y="321564"/>
                      <a:pt x="265207" y="328232"/>
                    </a:cubicBezTo>
                    <a:cubicBezTo>
                      <a:pt x="260540" y="334899"/>
                      <a:pt x="259778" y="338423"/>
                      <a:pt x="257873" y="345377"/>
                    </a:cubicBezTo>
                    <a:cubicBezTo>
                      <a:pt x="255968" y="352330"/>
                      <a:pt x="251110" y="395573"/>
                      <a:pt x="250253" y="402527"/>
                    </a:cubicBezTo>
                    <a:cubicBezTo>
                      <a:pt x="249396" y="409480"/>
                      <a:pt x="245871" y="426911"/>
                      <a:pt x="242728" y="426244"/>
                    </a:cubicBezTo>
                    <a:cubicBezTo>
                      <a:pt x="239585" y="425577"/>
                      <a:pt x="225678" y="431673"/>
                      <a:pt x="225678" y="431673"/>
                    </a:cubicBezTo>
                    <a:lnTo>
                      <a:pt x="122618" y="425006"/>
                    </a:lnTo>
                    <a:lnTo>
                      <a:pt x="26606" y="383381"/>
                    </a:lnTo>
                    <a:cubicBezTo>
                      <a:pt x="26606" y="383381"/>
                      <a:pt x="23177" y="377476"/>
                      <a:pt x="24320" y="371761"/>
                    </a:cubicBezTo>
                    <a:cubicBezTo>
                      <a:pt x="25463" y="366046"/>
                      <a:pt x="29178" y="352139"/>
                      <a:pt x="29178" y="352139"/>
                    </a:cubicBezTo>
                    <a:cubicBezTo>
                      <a:pt x="29178" y="352139"/>
                      <a:pt x="32797" y="335090"/>
                      <a:pt x="34226" y="322421"/>
                    </a:cubicBezTo>
                    <a:cubicBezTo>
                      <a:pt x="35655" y="309753"/>
                      <a:pt x="37369" y="303943"/>
                      <a:pt x="34416" y="297085"/>
                    </a:cubicBezTo>
                    <a:cubicBezTo>
                      <a:pt x="31464" y="290227"/>
                      <a:pt x="40512" y="281273"/>
                      <a:pt x="36607" y="274130"/>
                    </a:cubicBezTo>
                    <a:cubicBezTo>
                      <a:pt x="32702" y="266986"/>
                      <a:pt x="27558" y="212884"/>
                      <a:pt x="23558" y="199835"/>
                    </a:cubicBezTo>
                    <a:cubicBezTo>
                      <a:pt x="19557" y="186785"/>
                      <a:pt x="5651" y="180403"/>
                      <a:pt x="6699" y="165926"/>
                    </a:cubicBezTo>
                    <a:cubicBezTo>
                      <a:pt x="7746" y="151448"/>
                      <a:pt x="-3588" y="121063"/>
                      <a:pt x="1174" y="105823"/>
                    </a:cubicBezTo>
                    <a:cubicBezTo>
                      <a:pt x="5841" y="90773"/>
                      <a:pt x="48799" y="59055"/>
                      <a:pt x="48799" y="59055"/>
                    </a:cubicBezTo>
                    <a:close/>
                  </a:path>
                </a:pathLst>
              </a:custGeom>
              <a:solidFill>
                <a:srgbClr val="E6AC8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CF08AE82-3975-4E63-AF49-D900510F8E8D}"/>
                  </a:ext>
                </a:extLst>
              </p:cNvPr>
              <p:cNvSpPr/>
              <p:nvPr/>
            </p:nvSpPr>
            <p:spPr>
              <a:xfrm>
                <a:off x="5986557" y="2956083"/>
                <a:ext cx="331049" cy="417393"/>
              </a:xfrm>
              <a:custGeom>
                <a:avLst/>
                <a:gdLst>
                  <a:gd name="connsiteX0" fmla="*/ 216408 w 331049"/>
                  <a:gd name="connsiteY0" fmla="*/ 12859 h 417393"/>
                  <a:gd name="connsiteX1" fmla="*/ 214503 w 331049"/>
                  <a:gd name="connsiteY1" fmla="*/ 15526 h 417393"/>
                  <a:gd name="connsiteX2" fmla="*/ 208121 w 331049"/>
                  <a:gd name="connsiteY2" fmla="*/ 24479 h 417393"/>
                  <a:gd name="connsiteX3" fmla="*/ 79343 w 331049"/>
                  <a:gd name="connsiteY3" fmla="*/ 87058 h 417393"/>
                  <a:gd name="connsiteX4" fmla="*/ 85820 w 331049"/>
                  <a:gd name="connsiteY4" fmla="*/ 89916 h 417393"/>
                  <a:gd name="connsiteX5" fmla="*/ 171736 w 331049"/>
                  <a:gd name="connsiteY5" fmla="*/ 50959 h 417393"/>
                  <a:gd name="connsiteX6" fmla="*/ 210598 w 331049"/>
                  <a:gd name="connsiteY6" fmla="*/ 39148 h 417393"/>
                  <a:gd name="connsiteX7" fmla="*/ 217361 w 331049"/>
                  <a:gd name="connsiteY7" fmla="*/ 60103 h 417393"/>
                  <a:gd name="connsiteX8" fmla="*/ 83534 w 331049"/>
                  <a:gd name="connsiteY8" fmla="*/ 99631 h 417393"/>
                  <a:gd name="connsiteX9" fmla="*/ 91821 w 331049"/>
                  <a:gd name="connsiteY9" fmla="*/ 104584 h 417393"/>
                  <a:gd name="connsiteX10" fmla="*/ 216599 w 331049"/>
                  <a:gd name="connsiteY10" fmla="*/ 71247 h 417393"/>
                  <a:gd name="connsiteX11" fmla="*/ 227457 w 331049"/>
                  <a:gd name="connsiteY11" fmla="*/ 81725 h 417393"/>
                  <a:gd name="connsiteX12" fmla="*/ 240983 w 331049"/>
                  <a:gd name="connsiteY12" fmla="*/ 91916 h 417393"/>
                  <a:gd name="connsiteX13" fmla="*/ 132017 w 331049"/>
                  <a:gd name="connsiteY13" fmla="*/ 90583 h 417393"/>
                  <a:gd name="connsiteX14" fmla="*/ 121825 w 331049"/>
                  <a:gd name="connsiteY14" fmla="*/ 95631 h 417393"/>
                  <a:gd name="connsiteX15" fmla="*/ 249174 w 331049"/>
                  <a:gd name="connsiteY15" fmla="*/ 100965 h 417393"/>
                  <a:gd name="connsiteX16" fmla="*/ 225361 w 331049"/>
                  <a:gd name="connsiteY16" fmla="*/ 137541 h 417393"/>
                  <a:gd name="connsiteX17" fmla="*/ 110395 w 331049"/>
                  <a:gd name="connsiteY17" fmla="*/ 96965 h 417393"/>
                  <a:gd name="connsiteX18" fmla="*/ 99060 w 331049"/>
                  <a:gd name="connsiteY18" fmla="*/ 100679 h 417393"/>
                  <a:gd name="connsiteX19" fmla="*/ 225076 w 331049"/>
                  <a:gd name="connsiteY19" fmla="*/ 149924 h 417393"/>
                  <a:gd name="connsiteX20" fmla="*/ 240792 w 331049"/>
                  <a:gd name="connsiteY20" fmla="*/ 178594 h 417393"/>
                  <a:gd name="connsiteX21" fmla="*/ 245840 w 331049"/>
                  <a:gd name="connsiteY21" fmla="*/ 279654 h 417393"/>
                  <a:gd name="connsiteX22" fmla="*/ 240506 w 331049"/>
                  <a:gd name="connsiteY22" fmla="*/ 299371 h 417393"/>
                  <a:gd name="connsiteX23" fmla="*/ 126111 w 331049"/>
                  <a:gd name="connsiteY23" fmla="*/ 301276 h 417393"/>
                  <a:gd name="connsiteX24" fmla="*/ 3905 w 331049"/>
                  <a:gd name="connsiteY24" fmla="*/ 279463 h 417393"/>
                  <a:gd name="connsiteX25" fmla="*/ 6382 w 331049"/>
                  <a:gd name="connsiteY25" fmla="*/ 285179 h 417393"/>
                  <a:gd name="connsiteX26" fmla="*/ 149257 w 331049"/>
                  <a:gd name="connsiteY26" fmla="*/ 316516 h 417393"/>
                  <a:gd name="connsiteX27" fmla="*/ 209740 w 331049"/>
                  <a:gd name="connsiteY27" fmla="*/ 318040 h 417393"/>
                  <a:gd name="connsiteX28" fmla="*/ 213169 w 331049"/>
                  <a:gd name="connsiteY28" fmla="*/ 342519 h 417393"/>
                  <a:gd name="connsiteX29" fmla="*/ 121444 w 331049"/>
                  <a:gd name="connsiteY29" fmla="*/ 330422 h 417393"/>
                  <a:gd name="connsiteX30" fmla="*/ 667 w 331049"/>
                  <a:gd name="connsiteY30" fmla="*/ 346138 h 417393"/>
                  <a:gd name="connsiteX31" fmla="*/ 0 w 331049"/>
                  <a:gd name="connsiteY31" fmla="*/ 357187 h 417393"/>
                  <a:gd name="connsiteX32" fmla="*/ 129254 w 331049"/>
                  <a:gd name="connsiteY32" fmla="*/ 344043 h 417393"/>
                  <a:gd name="connsiteX33" fmla="*/ 210598 w 331049"/>
                  <a:gd name="connsiteY33" fmla="*/ 355092 h 417393"/>
                  <a:gd name="connsiteX34" fmla="*/ 126682 w 331049"/>
                  <a:gd name="connsiteY34" fmla="*/ 360617 h 417393"/>
                  <a:gd name="connsiteX35" fmla="*/ 6858 w 331049"/>
                  <a:gd name="connsiteY35" fmla="*/ 374333 h 417393"/>
                  <a:gd name="connsiteX36" fmla="*/ 14002 w 331049"/>
                  <a:gd name="connsiteY36" fmla="*/ 378905 h 417393"/>
                  <a:gd name="connsiteX37" fmla="*/ 148685 w 331049"/>
                  <a:gd name="connsiteY37" fmla="*/ 369856 h 417393"/>
                  <a:gd name="connsiteX38" fmla="*/ 207169 w 331049"/>
                  <a:gd name="connsiteY38" fmla="*/ 377952 h 417393"/>
                  <a:gd name="connsiteX39" fmla="*/ 50864 w 331049"/>
                  <a:gd name="connsiteY39" fmla="*/ 393478 h 417393"/>
                  <a:gd name="connsiteX40" fmla="*/ 65818 w 331049"/>
                  <a:gd name="connsiteY40" fmla="*/ 400622 h 417393"/>
                  <a:gd name="connsiteX41" fmla="*/ 179261 w 331049"/>
                  <a:gd name="connsiteY41" fmla="*/ 391097 h 417393"/>
                  <a:gd name="connsiteX42" fmla="*/ 202406 w 331049"/>
                  <a:gd name="connsiteY42" fmla="*/ 395764 h 417393"/>
                  <a:gd name="connsiteX43" fmla="*/ 153353 w 331049"/>
                  <a:gd name="connsiteY43" fmla="*/ 416338 h 417393"/>
                  <a:gd name="connsiteX44" fmla="*/ 185261 w 331049"/>
                  <a:gd name="connsiteY44" fmla="*/ 417290 h 417393"/>
                  <a:gd name="connsiteX45" fmla="*/ 214693 w 331049"/>
                  <a:gd name="connsiteY45" fmla="*/ 414337 h 417393"/>
                  <a:gd name="connsiteX46" fmla="*/ 220694 w 331049"/>
                  <a:gd name="connsiteY46" fmla="*/ 404908 h 417393"/>
                  <a:gd name="connsiteX47" fmla="*/ 224695 w 331049"/>
                  <a:gd name="connsiteY47" fmla="*/ 369475 h 417393"/>
                  <a:gd name="connsiteX48" fmla="*/ 231934 w 331049"/>
                  <a:gd name="connsiteY48" fmla="*/ 328327 h 417393"/>
                  <a:gd name="connsiteX49" fmla="*/ 238220 w 331049"/>
                  <a:gd name="connsiteY49" fmla="*/ 312515 h 417393"/>
                  <a:gd name="connsiteX50" fmla="*/ 258604 w 331049"/>
                  <a:gd name="connsiteY50" fmla="*/ 295561 h 417393"/>
                  <a:gd name="connsiteX51" fmla="*/ 269843 w 331049"/>
                  <a:gd name="connsiteY51" fmla="*/ 278702 h 417393"/>
                  <a:gd name="connsiteX52" fmla="*/ 281273 w 331049"/>
                  <a:gd name="connsiteY52" fmla="*/ 266319 h 417393"/>
                  <a:gd name="connsiteX53" fmla="*/ 297085 w 331049"/>
                  <a:gd name="connsiteY53" fmla="*/ 242983 h 417393"/>
                  <a:gd name="connsiteX54" fmla="*/ 330518 w 331049"/>
                  <a:gd name="connsiteY54" fmla="*/ 117253 h 417393"/>
                  <a:gd name="connsiteX55" fmla="*/ 318707 w 331049"/>
                  <a:gd name="connsiteY55" fmla="*/ 100013 h 417393"/>
                  <a:gd name="connsiteX56" fmla="*/ 288227 w 331049"/>
                  <a:gd name="connsiteY56" fmla="*/ 79439 h 417393"/>
                  <a:gd name="connsiteX57" fmla="*/ 261842 w 331049"/>
                  <a:gd name="connsiteY57" fmla="*/ 75248 h 417393"/>
                  <a:gd name="connsiteX58" fmla="*/ 233743 w 331049"/>
                  <a:gd name="connsiteY58" fmla="*/ 55912 h 417393"/>
                  <a:gd name="connsiteX59" fmla="*/ 229267 w 331049"/>
                  <a:gd name="connsiteY59" fmla="*/ 20383 h 417393"/>
                  <a:gd name="connsiteX60" fmla="*/ 227933 w 331049"/>
                  <a:gd name="connsiteY60" fmla="*/ 0 h 417393"/>
                  <a:gd name="connsiteX61" fmla="*/ 216408 w 331049"/>
                  <a:gd name="connsiteY61" fmla="*/ 12859 h 417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31049" h="417393">
                    <a:moveTo>
                      <a:pt x="216408" y="12859"/>
                    </a:moveTo>
                    <a:lnTo>
                      <a:pt x="214503" y="15526"/>
                    </a:lnTo>
                    <a:lnTo>
                      <a:pt x="208121" y="24479"/>
                    </a:lnTo>
                    <a:lnTo>
                      <a:pt x="79343" y="87058"/>
                    </a:lnTo>
                    <a:lnTo>
                      <a:pt x="85820" y="89916"/>
                    </a:lnTo>
                    <a:cubicBezTo>
                      <a:pt x="85820" y="89916"/>
                      <a:pt x="165830" y="54673"/>
                      <a:pt x="171736" y="50959"/>
                    </a:cubicBezTo>
                    <a:cubicBezTo>
                      <a:pt x="177641" y="47244"/>
                      <a:pt x="210598" y="39148"/>
                      <a:pt x="210598" y="39148"/>
                    </a:cubicBezTo>
                    <a:lnTo>
                      <a:pt x="217361" y="60103"/>
                    </a:lnTo>
                    <a:lnTo>
                      <a:pt x="83534" y="99631"/>
                    </a:lnTo>
                    <a:lnTo>
                      <a:pt x="91821" y="104584"/>
                    </a:lnTo>
                    <a:lnTo>
                      <a:pt x="216599" y="71247"/>
                    </a:lnTo>
                    <a:cubicBezTo>
                      <a:pt x="216599" y="71247"/>
                      <a:pt x="222028" y="80867"/>
                      <a:pt x="227457" y="81725"/>
                    </a:cubicBezTo>
                    <a:cubicBezTo>
                      <a:pt x="232886" y="82582"/>
                      <a:pt x="240983" y="91916"/>
                      <a:pt x="240983" y="91916"/>
                    </a:cubicBezTo>
                    <a:lnTo>
                      <a:pt x="132017" y="90583"/>
                    </a:lnTo>
                    <a:lnTo>
                      <a:pt x="121825" y="95631"/>
                    </a:lnTo>
                    <a:lnTo>
                      <a:pt x="249174" y="100965"/>
                    </a:lnTo>
                    <a:lnTo>
                      <a:pt x="225361" y="137541"/>
                    </a:lnTo>
                    <a:lnTo>
                      <a:pt x="110395" y="96965"/>
                    </a:lnTo>
                    <a:lnTo>
                      <a:pt x="99060" y="100679"/>
                    </a:lnTo>
                    <a:lnTo>
                      <a:pt x="225076" y="149924"/>
                    </a:lnTo>
                    <a:cubicBezTo>
                      <a:pt x="225076" y="149924"/>
                      <a:pt x="235934" y="176879"/>
                      <a:pt x="240792" y="178594"/>
                    </a:cubicBezTo>
                    <a:cubicBezTo>
                      <a:pt x="245745" y="180213"/>
                      <a:pt x="247936" y="271844"/>
                      <a:pt x="245840" y="279654"/>
                    </a:cubicBezTo>
                    <a:cubicBezTo>
                      <a:pt x="243745" y="287465"/>
                      <a:pt x="240506" y="299371"/>
                      <a:pt x="240506" y="299371"/>
                    </a:cubicBezTo>
                    <a:cubicBezTo>
                      <a:pt x="240506" y="299371"/>
                      <a:pt x="171831" y="307372"/>
                      <a:pt x="126111" y="301276"/>
                    </a:cubicBezTo>
                    <a:cubicBezTo>
                      <a:pt x="80391" y="295275"/>
                      <a:pt x="3905" y="279463"/>
                      <a:pt x="3905" y="279463"/>
                    </a:cubicBezTo>
                    <a:lnTo>
                      <a:pt x="6382" y="285179"/>
                    </a:lnTo>
                    <a:cubicBezTo>
                      <a:pt x="6382" y="285179"/>
                      <a:pt x="121539" y="318897"/>
                      <a:pt x="149257" y="316516"/>
                    </a:cubicBezTo>
                    <a:cubicBezTo>
                      <a:pt x="176975" y="314135"/>
                      <a:pt x="209740" y="318040"/>
                      <a:pt x="209740" y="318040"/>
                    </a:cubicBezTo>
                    <a:lnTo>
                      <a:pt x="213169" y="342519"/>
                    </a:lnTo>
                    <a:cubicBezTo>
                      <a:pt x="213169" y="342519"/>
                      <a:pt x="130778" y="330422"/>
                      <a:pt x="121444" y="330422"/>
                    </a:cubicBezTo>
                    <a:cubicBezTo>
                      <a:pt x="112109" y="330327"/>
                      <a:pt x="667" y="346138"/>
                      <a:pt x="667" y="346138"/>
                    </a:cubicBezTo>
                    <a:lnTo>
                      <a:pt x="0" y="357187"/>
                    </a:lnTo>
                    <a:cubicBezTo>
                      <a:pt x="0" y="357187"/>
                      <a:pt x="118015" y="344805"/>
                      <a:pt x="129254" y="344043"/>
                    </a:cubicBezTo>
                    <a:cubicBezTo>
                      <a:pt x="140494" y="343376"/>
                      <a:pt x="210598" y="355092"/>
                      <a:pt x="210598" y="355092"/>
                    </a:cubicBezTo>
                    <a:lnTo>
                      <a:pt x="126682" y="360617"/>
                    </a:lnTo>
                    <a:lnTo>
                      <a:pt x="6858" y="374333"/>
                    </a:lnTo>
                    <a:lnTo>
                      <a:pt x="14002" y="378905"/>
                    </a:lnTo>
                    <a:cubicBezTo>
                      <a:pt x="14002" y="378905"/>
                      <a:pt x="140970" y="368141"/>
                      <a:pt x="148685" y="369856"/>
                    </a:cubicBezTo>
                    <a:cubicBezTo>
                      <a:pt x="156401" y="371570"/>
                      <a:pt x="207169" y="377952"/>
                      <a:pt x="207169" y="377952"/>
                    </a:cubicBezTo>
                    <a:lnTo>
                      <a:pt x="50864" y="393478"/>
                    </a:lnTo>
                    <a:lnTo>
                      <a:pt x="65818" y="400622"/>
                    </a:lnTo>
                    <a:cubicBezTo>
                      <a:pt x="65818" y="400622"/>
                      <a:pt x="167830" y="389573"/>
                      <a:pt x="179261" y="391097"/>
                    </a:cubicBezTo>
                    <a:cubicBezTo>
                      <a:pt x="190690" y="392621"/>
                      <a:pt x="202406" y="395764"/>
                      <a:pt x="202406" y="395764"/>
                    </a:cubicBezTo>
                    <a:cubicBezTo>
                      <a:pt x="202406" y="395764"/>
                      <a:pt x="148304" y="416814"/>
                      <a:pt x="153353" y="416338"/>
                    </a:cubicBezTo>
                    <a:cubicBezTo>
                      <a:pt x="158401" y="415861"/>
                      <a:pt x="180880" y="417862"/>
                      <a:pt x="185261" y="417290"/>
                    </a:cubicBezTo>
                    <a:cubicBezTo>
                      <a:pt x="189643" y="416624"/>
                      <a:pt x="214693" y="414337"/>
                      <a:pt x="214693" y="414337"/>
                    </a:cubicBezTo>
                    <a:cubicBezTo>
                      <a:pt x="214693" y="414337"/>
                      <a:pt x="220123" y="413385"/>
                      <a:pt x="220694" y="404908"/>
                    </a:cubicBezTo>
                    <a:cubicBezTo>
                      <a:pt x="221266" y="396431"/>
                      <a:pt x="224695" y="369475"/>
                      <a:pt x="224695" y="369475"/>
                    </a:cubicBezTo>
                    <a:cubicBezTo>
                      <a:pt x="224695" y="369475"/>
                      <a:pt x="226981" y="331565"/>
                      <a:pt x="231934" y="328327"/>
                    </a:cubicBezTo>
                    <a:cubicBezTo>
                      <a:pt x="236887" y="325088"/>
                      <a:pt x="238697" y="324707"/>
                      <a:pt x="238220" y="312515"/>
                    </a:cubicBezTo>
                    <a:cubicBezTo>
                      <a:pt x="237744" y="300323"/>
                      <a:pt x="251936" y="303848"/>
                      <a:pt x="258604" y="295561"/>
                    </a:cubicBezTo>
                    <a:cubicBezTo>
                      <a:pt x="265271" y="287274"/>
                      <a:pt x="263652" y="283274"/>
                      <a:pt x="269843" y="278702"/>
                    </a:cubicBezTo>
                    <a:cubicBezTo>
                      <a:pt x="276035" y="274034"/>
                      <a:pt x="283750" y="274987"/>
                      <a:pt x="281273" y="266319"/>
                    </a:cubicBezTo>
                    <a:cubicBezTo>
                      <a:pt x="278797" y="257651"/>
                      <a:pt x="290894" y="255175"/>
                      <a:pt x="297085" y="242983"/>
                    </a:cubicBezTo>
                    <a:cubicBezTo>
                      <a:pt x="303181" y="230886"/>
                      <a:pt x="335566" y="129635"/>
                      <a:pt x="330518" y="117253"/>
                    </a:cubicBezTo>
                    <a:cubicBezTo>
                      <a:pt x="325469" y="104870"/>
                      <a:pt x="325946" y="106108"/>
                      <a:pt x="318707" y="100013"/>
                    </a:cubicBezTo>
                    <a:cubicBezTo>
                      <a:pt x="311468" y="93916"/>
                      <a:pt x="296132" y="84106"/>
                      <a:pt x="288227" y="79439"/>
                    </a:cubicBezTo>
                    <a:cubicBezTo>
                      <a:pt x="280321" y="74771"/>
                      <a:pt x="267843" y="82487"/>
                      <a:pt x="261842" y="75248"/>
                    </a:cubicBezTo>
                    <a:cubicBezTo>
                      <a:pt x="250698" y="61817"/>
                      <a:pt x="238982" y="63532"/>
                      <a:pt x="233743" y="55912"/>
                    </a:cubicBezTo>
                    <a:cubicBezTo>
                      <a:pt x="228505" y="48292"/>
                      <a:pt x="228029" y="29051"/>
                      <a:pt x="229267" y="20383"/>
                    </a:cubicBezTo>
                    <a:cubicBezTo>
                      <a:pt x="230410" y="11811"/>
                      <a:pt x="227933" y="0"/>
                      <a:pt x="227933" y="0"/>
                    </a:cubicBezTo>
                    <a:lnTo>
                      <a:pt x="216408" y="12859"/>
                    </a:lnTo>
                    <a:close/>
                  </a:path>
                </a:pathLst>
              </a:custGeom>
              <a:solidFill>
                <a:srgbClr val="F1AB8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3A97B9BC-109E-47BA-A3B1-B7DC24747221}"/>
                  </a:ext>
                </a:extLst>
              </p:cNvPr>
              <p:cNvSpPr/>
              <p:nvPr/>
            </p:nvSpPr>
            <p:spPr>
              <a:xfrm>
                <a:off x="5962635" y="2944081"/>
                <a:ext cx="230615" cy="106680"/>
              </a:xfrm>
              <a:custGeom>
                <a:avLst/>
                <a:gdLst>
                  <a:gd name="connsiteX0" fmla="*/ 159844 w 230615"/>
                  <a:gd name="connsiteY0" fmla="*/ 0 h 106680"/>
                  <a:gd name="connsiteX1" fmla="*/ 155082 w 230615"/>
                  <a:gd name="connsiteY1" fmla="*/ 10858 h 106680"/>
                  <a:gd name="connsiteX2" fmla="*/ 147843 w 230615"/>
                  <a:gd name="connsiteY2" fmla="*/ 23622 h 106680"/>
                  <a:gd name="connsiteX3" fmla="*/ 146319 w 230615"/>
                  <a:gd name="connsiteY3" fmla="*/ 37719 h 106680"/>
                  <a:gd name="connsiteX4" fmla="*/ 139175 w 230615"/>
                  <a:gd name="connsiteY4" fmla="*/ 47434 h 106680"/>
                  <a:gd name="connsiteX5" fmla="*/ 117268 w 230615"/>
                  <a:gd name="connsiteY5" fmla="*/ 47244 h 106680"/>
                  <a:gd name="connsiteX6" fmla="*/ 103171 w 230615"/>
                  <a:gd name="connsiteY6" fmla="*/ 53530 h 106680"/>
                  <a:gd name="connsiteX7" fmla="*/ 75739 w 230615"/>
                  <a:gd name="connsiteY7" fmla="*/ 59341 h 106680"/>
                  <a:gd name="connsiteX8" fmla="*/ 34781 w 230615"/>
                  <a:gd name="connsiteY8" fmla="*/ 50292 h 106680"/>
                  <a:gd name="connsiteX9" fmla="*/ 8016 w 230615"/>
                  <a:gd name="connsiteY9" fmla="*/ 76200 h 106680"/>
                  <a:gd name="connsiteX10" fmla="*/ 8492 w 230615"/>
                  <a:gd name="connsiteY10" fmla="*/ 86487 h 106680"/>
                  <a:gd name="connsiteX11" fmla="*/ 110 w 230615"/>
                  <a:gd name="connsiteY11" fmla="*/ 100203 h 106680"/>
                  <a:gd name="connsiteX12" fmla="*/ 1444 w 230615"/>
                  <a:gd name="connsiteY12" fmla="*/ 106680 h 106680"/>
                  <a:gd name="connsiteX13" fmla="*/ 23827 w 230615"/>
                  <a:gd name="connsiteY13" fmla="*/ 68580 h 106680"/>
                  <a:gd name="connsiteX14" fmla="*/ 45925 w 230615"/>
                  <a:gd name="connsiteY14" fmla="*/ 55817 h 106680"/>
                  <a:gd name="connsiteX15" fmla="*/ 70976 w 230615"/>
                  <a:gd name="connsiteY15" fmla="*/ 65246 h 106680"/>
                  <a:gd name="connsiteX16" fmla="*/ 93169 w 230615"/>
                  <a:gd name="connsiteY16" fmla="*/ 92012 h 106680"/>
                  <a:gd name="connsiteX17" fmla="*/ 93550 w 230615"/>
                  <a:gd name="connsiteY17" fmla="*/ 90011 h 106680"/>
                  <a:gd name="connsiteX18" fmla="*/ 81454 w 230615"/>
                  <a:gd name="connsiteY18" fmla="*/ 66294 h 106680"/>
                  <a:gd name="connsiteX19" fmla="*/ 97075 w 230615"/>
                  <a:gd name="connsiteY19" fmla="*/ 62675 h 106680"/>
                  <a:gd name="connsiteX20" fmla="*/ 121173 w 230615"/>
                  <a:gd name="connsiteY20" fmla="*/ 92488 h 106680"/>
                  <a:gd name="connsiteX21" fmla="*/ 126412 w 230615"/>
                  <a:gd name="connsiteY21" fmla="*/ 89916 h 106680"/>
                  <a:gd name="connsiteX22" fmla="*/ 102694 w 230615"/>
                  <a:gd name="connsiteY22" fmla="*/ 61531 h 106680"/>
                  <a:gd name="connsiteX23" fmla="*/ 117268 w 230615"/>
                  <a:gd name="connsiteY23" fmla="*/ 54102 h 106680"/>
                  <a:gd name="connsiteX24" fmla="*/ 129936 w 230615"/>
                  <a:gd name="connsiteY24" fmla="*/ 88106 h 106680"/>
                  <a:gd name="connsiteX25" fmla="*/ 133555 w 230615"/>
                  <a:gd name="connsiteY25" fmla="*/ 84868 h 106680"/>
                  <a:gd name="connsiteX26" fmla="*/ 129936 w 230615"/>
                  <a:gd name="connsiteY26" fmla="*/ 55912 h 106680"/>
                  <a:gd name="connsiteX27" fmla="*/ 142890 w 230615"/>
                  <a:gd name="connsiteY27" fmla="*/ 53245 h 106680"/>
                  <a:gd name="connsiteX28" fmla="*/ 173751 w 230615"/>
                  <a:gd name="connsiteY28" fmla="*/ 68485 h 106680"/>
                  <a:gd name="connsiteX29" fmla="*/ 180704 w 230615"/>
                  <a:gd name="connsiteY29" fmla="*/ 66580 h 106680"/>
                  <a:gd name="connsiteX30" fmla="*/ 147367 w 230615"/>
                  <a:gd name="connsiteY30" fmla="*/ 48387 h 106680"/>
                  <a:gd name="connsiteX31" fmla="*/ 151081 w 230615"/>
                  <a:gd name="connsiteY31" fmla="*/ 38576 h 106680"/>
                  <a:gd name="connsiteX32" fmla="*/ 169560 w 230615"/>
                  <a:gd name="connsiteY32" fmla="*/ 51530 h 106680"/>
                  <a:gd name="connsiteX33" fmla="*/ 188324 w 230615"/>
                  <a:gd name="connsiteY33" fmla="*/ 61436 h 106680"/>
                  <a:gd name="connsiteX34" fmla="*/ 192039 w 230615"/>
                  <a:gd name="connsiteY34" fmla="*/ 57531 h 106680"/>
                  <a:gd name="connsiteX35" fmla="*/ 152510 w 230615"/>
                  <a:gd name="connsiteY35" fmla="*/ 34862 h 106680"/>
                  <a:gd name="connsiteX36" fmla="*/ 153367 w 230615"/>
                  <a:gd name="connsiteY36" fmla="*/ 24670 h 106680"/>
                  <a:gd name="connsiteX37" fmla="*/ 184324 w 230615"/>
                  <a:gd name="connsiteY37" fmla="*/ 45244 h 106680"/>
                  <a:gd name="connsiteX38" fmla="*/ 209565 w 230615"/>
                  <a:gd name="connsiteY38" fmla="*/ 50292 h 106680"/>
                  <a:gd name="connsiteX39" fmla="*/ 210613 w 230615"/>
                  <a:gd name="connsiteY39" fmla="*/ 46768 h 106680"/>
                  <a:gd name="connsiteX40" fmla="*/ 176989 w 230615"/>
                  <a:gd name="connsiteY40" fmla="*/ 36957 h 106680"/>
                  <a:gd name="connsiteX41" fmla="*/ 158892 w 230615"/>
                  <a:gd name="connsiteY41" fmla="*/ 24384 h 106680"/>
                  <a:gd name="connsiteX42" fmla="*/ 160797 w 230615"/>
                  <a:gd name="connsiteY42" fmla="*/ 15049 h 106680"/>
                  <a:gd name="connsiteX43" fmla="*/ 194325 w 230615"/>
                  <a:gd name="connsiteY43" fmla="*/ 39910 h 106680"/>
                  <a:gd name="connsiteX44" fmla="*/ 227567 w 230615"/>
                  <a:gd name="connsiteY44" fmla="*/ 44101 h 106680"/>
                  <a:gd name="connsiteX45" fmla="*/ 230615 w 230615"/>
                  <a:gd name="connsiteY45" fmla="*/ 40100 h 106680"/>
                  <a:gd name="connsiteX46" fmla="*/ 187848 w 230615"/>
                  <a:gd name="connsiteY46" fmla="*/ 30194 h 106680"/>
                  <a:gd name="connsiteX47" fmla="*/ 159844 w 230615"/>
                  <a:gd name="connsiteY47" fmla="*/ 0 h 106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30615" h="106680">
                    <a:moveTo>
                      <a:pt x="159844" y="0"/>
                    </a:moveTo>
                    <a:cubicBezTo>
                      <a:pt x="159844" y="0"/>
                      <a:pt x="156511" y="6668"/>
                      <a:pt x="155082" y="10858"/>
                    </a:cubicBezTo>
                    <a:cubicBezTo>
                      <a:pt x="153653" y="15049"/>
                      <a:pt x="147843" y="23622"/>
                      <a:pt x="147843" y="23622"/>
                    </a:cubicBezTo>
                    <a:lnTo>
                      <a:pt x="146319" y="37719"/>
                    </a:lnTo>
                    <a:cubicBezTo>
                      <a:pt x="146319" y="37719"/>
                      <a:pt x="141842" y="46577"/>
                      <a:pt x="139175" y="47434"/>
                    </a:cubicBezTo>
                    <a:cubicBezTo>
                      <a:pt x="136508" y="48292"/>
                      <a:pt x="121744" y="43053"/>
                      <a:pt x="117268" y="47244"/>
                    </a:cubicBezTo>
                    <a:cubicBezTo>
                      <a:pt x="112791" y="51340"/>
                      <a:pt x="103171" y="53530"/>
                      <a:pt x="103171" y="53530"/>
                    </a:cubicBezTo>
                    <a:cubicBezTo>
                      <a:pt x="103171" y="53530"/>
                      <a:pt x="80787" y="60198"/>
                      <a:pt x="75739" y="59341"/>
                    </a:cubicBezTo>
                    <a:cubicBezTo>
                      <a:pt x="70690" y="58483"/>
                      <a:pt x="50497" y="46292"/>
                      <a:pt x="34781" y="50292"/>
                    </a:cubicBezTo>
                    <a:cubicBezTo>
                      <a:pt x="19065" y="54293"/>
                      <a:pt x="8016" y="76200"/>
                      <a:pt x="8016" y="76200"/>
                    </a:cubicBezTo>
                    <a:lnTo>
                      <a:pt x="8492" y="86487"/>
                    </a:lnTo>
                    <a:cubicBezTo>
                      <a:pt x="8492" y="86487"/>
                      <a:pt x="-1128" y="95917"/>
                      <a:pt x="110" y="100203"/>
                    </a:cubicBezTo>
                    <a:cubicBezTo>
                      <a:pt x="1348" y="104489"/>
                      <a:pt x="1444" y="106680"/>
                      <a:pt x="1444" y="106680"/>
                    </a:cubicBezTo>
                    <a:cubicBezTo>
                      <a:pt x="1444" y="106680"/>
                      <a:pt x="17922" y="76486"/>
                      <a:pt x="23827" y="68580"/>
                    </a:cubicBezTo>
                    <a:cubicBezTo>
                      <a:pt x="29733" y="60674"/>
                      <a:pt x="45925" y="55817"/>
                      <a:pt x="45925" y="55817"/>
                    </a:cubicBezTo>
                    <a:lnTo>
                      <a:pt x="70976" y="65246"/>
                    </a:lnTo>
                    <a:lnTo>
                      <a:pt x="93169" y="92012"/>
                    </a:lnTo>
                    <a:lnTo>
                      <a:pt x="93550" y="90011"/>
                    </a:lnTo>
                    <a:lnTo>
                      <a:pt x="81454" y="66294"/>
                    </a:lnTo>
                    <a:lnTo>
                      <a:pt x="97075" y="62675"/>
                    </a:lnTo>
                    <a:lnTo>
                      <a:pt x="121173" y="92488"/>
                    </a:lnTo>
                    <a:lnTo>
                      <a:pt x="126412" y="89916"/>
                    </a:lnTo>
                    <a:lnTo>
                      <a:pt x="102694" y="61531"/>
                    </a:lnTo>
                    <a:cubicBezTo>
                      <a:pt x="102694" y="61531"/>
                      <a:pt x="114886" y="52006"/>
                      <a:pt x="117268" y="54102"/>
                    </a:cubicBezTo>
                    <a:cubicBezTo>
                      <a:pt x="119649" y="56293"/>
                      <a:pt x="129936" y="88106"/>
                      <a:pt x="129936" y="88106"/>
                    </a:cubicBezTo>
                    <a:lnTo>
                      <a:pt x="133555" y="84868"/>
                    </a:lnTo>
                    <a:lnTo>
                      <a:pt x="129936" y="55912"/>
                    </a:lnTo>
                    <a:lnTo>
                      <a:pt x="142890" y="53245"/>
                    </a:lnTo>
                    <a:lnTo>
                      <a:pt x="173751" y="68485"/>
                    </a:lnTo>
                    <a:lnTo>
                      <a:pt x="180704" y="66580"/>
                    </a:lnTo>
                    <a:lnTo>
                      <a:pt x="147367" y="48387"/>
                    </a:lnTo>
                    <a:lnTo>
                      <a:pt x="151081" y="38576"/>
                    </a:lnTo>
                    <a:cubicBezTo>
                      <a:pt x="151081" y="38576"/>
                      <a:pt x="157844" y="45815"/>
                      <a:pt x="169560" y="51530"/>
                    </a:cubicBezTo>
                    <a:cubicBezTo>
                      <a:pt x="181276" y="57245"/>
                      <a:pt x="188324" y="61436"/>
                      <a:pt x="188324" y="61436"/>
                    </a:cubicBezTo>
                    <a:lnTo>
                      <a:pt x="192039" y="57531"/>
                    </a:lnTo>
                    <a:lnTo>
                      <a:pt x="152510" y="34862"/>
                    </a:lnTo>
                    <a:lnTo>
                      <a:pt x="153367" y="24670"/>
                    </a:lnTo>
                    <a:cubicBezTo>
                      <a:pt x="153367" y="24670"/>
                      <a:pt x="170893" y="41053"/>
                      <a:pt x="184324" y="45244"/>
                    </a:cubicBezTo>
                    <a:cubicBezTo>
                      <a:pt x="197754" y="49530"/>
                      <a:pt x="209565" y="50292"/>
                      <a:pt x="209565" y="50292"/>
                    </a:cubicBezTo>
                    <a:lnTo>
                      <a:pt x="210613" y="46768"/>
                    </a:lnTo>
                    <a:lnTo>
                      <a:pt x="176989" y="36957"/>
                    </a:lnTo>
                    <a:lnTo>
                      <a:pt x="158892" y="24384"/>
                    </a:lnTo>
                    <a:lnTo>
                      <a:pt x="160797" y="15049"/>
                    </a:lnTo>
                    <a:cubicBezTo>
                      <a:pt x="160797" y="15049"/>
                      <a:pt x="179561" y="37529"/>
                      <a:pt x="194325" y="39910"/>
                    </a:cubicBezTo>
                    <a:cubicBezTo>
                      <a:pt x="209184" y="42291"/>
                      <a:pt x="227567" y="44101"/>
                      <a:pt x="227567" y="44101"/>
                    </a:cubicBezTo>
                    <a:lnTo>
                      <a:pt x="230615" y="40100"/>
                    </a:lnTo>
                    <a:cubicBezTo>
                      <a:pt x="230615" y="40100"/>
                      <a:pt x="191372" y="33528"/>
                      <a:pt x="187848" y="30194"/>
                    </a:cubicBezTo>
                    <a:cubicBezTo>
                      <a:pt x="184514" y="27146"/>
                      <a:pt x="159844" y="0"/>
                      <a:pt x="159844" y="0"/>
                    </a:cubicBezTo>
                    <a:close/>
                  </a:path>
                </a:pathLst>
              </a:custGeom>
              <a:solidFill>
                <a:srgbClr val="F1AB8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B0E1B28C-07D4-4F62-9E14-121B1229768A}"/>
                  </a:ext>
                </a:extLst>
              </p:cNvPr>
              <p:cNvSpPr/>
              <p:nvPr/>
            </p:nvSpPr>
            <p:spPr>
              <a:xfrm>
                <a:off x="6054470" y="3059905"/>
                <a:ext cx="130111" cy="118014"/>
              </a:xfrm>
              <a:custGeom>
                <a:avLst/>
                <a:gdLst>
                  <a:gd name="connsiteX0" fmla="*/ 17431 w 130111"/>
                  <a:gd name="connsiteY0" fmla="*/ 34480 h 118014"/>
                  <a:gd name="connsiteX1" fmla="*/ 57055 w 130111"/>
                  <a:gd name="connsiteY1" fmla="*/ 20860 h 118014"/>
                  <a:gd name="connsiteX2" fmla="*/ 80772 w 130111"/>
                  <a:gd name="connsiteY2" fmla="*/ 12097 h 118014"/>
                  <a:gd name="connsiteX3" fmla="*/ 84106 w 130111"/>
                  <a:gd name="connsiteY3" fmla="*/ 15716 h 118014"/>
                  <a:gd name="connsiteX4" fmla="*/ 36290 w 130111"/>
                  <a:gd name="connsiteY4" fmla="*/ 32956 h 118014"/>
                  <a:gd name="connsiteX5" fmla="*/ 13811 w 130111"/>
                  <a:gd name="connsiteY5" fmla="*/ 44768 h 118014"/>
                  <a:gd name="connsiteX6" fmla="*/ 25908 w 130111"/>
                  <a:gd name="connsiteY6" fmla="*/ 50864 h 118014"/>
                  <a:gd name="connsiteX7" fmla="*/ 41148 w 130111"/>
                  <a:gd name="connsiteY7" fmla="*/ 53912 h 118014"/>
                  <a:gd name="connsiteX8" fmla="*/ 92107 w 130111"/>
                  <a:gd name="connsiteY8" fmla="*/ 21145 h 118014"/>
                  <a:gd name="connsiteX9" fmla="*/ 97346 w 130111"/>
                  <a:gd name="connsiteY9" fmla="*/ 22574 h 118014"/>
                  <a:gd name="connsiteX10" fmla="*/ 42291 w 130111"/>
                  <a:gd name="connsiteY10" fmla="*/ 62198 h 118014"/>
                  <a:gd name="connsiteX11" fmla="*/ 51530 w 130111"/>
                  <a:gd name="connsiteY11" fmla="*/ 73533 h 118014"/>
                  <a:gd name="connsiteX12" fmla="*/ 103061 w 130111"/>
                  <a:gd name="connsiteY12" fmla="*/ 23431 h 118014"/>
                  <a:gd name="connsiteX13" fmla="*/ 107061 w 130111"/>
                  <a:gd name="connsiteY13" fmla="*/ 24194 h 118014"/>
                  <a:gd name="connsiteX14" fmla="*/ 62294 w 130111"/>
                  <a:gd name="connsiteY14" fmla="*/ 83629 h 118014"/>
                  <a:gd name="connsiteX15" fmla="*/ 88202 w 130111"/>
                  <a:gd name="connsiteY15" fmla="*/ 67723 h 118014"/>
                  <a:gd name="connsiteX16" fmla="*/ 90583 w 130111"/>
                  <a:gd name="connsiteY16" fmla="*/ 72962 h 118014"/>
                  <a:gd name="connsiteX17" fmla="*/ 68009 w 130111"/>
                  <a:gd name="connsiteY17" fmla="*/ 94869 h 118014"/>
                  <a:gd name="connsiteX18" fmla="*/ 101060 w 130111"/>
                  <a:gd name="connsiteY18" fmla="*/ 80010 h 118014"/>
                  <a:gd name="connsiteX19" fmla="*/ 122968 w 130111"/>
                  <a:gd name="connsiteY19" fmla="*/ 30480 h 118014"/>
                  <a:gd name="connsiteX20" fmla="*/ 130112 w 130111"/>
                  <a:gd name="connsiteY20" fmla="*/ 31909 h 118014"/>
                  <a:gd name="connsiteX21" fmla="*/ 86773 w 130111"/>
                  <a:gd name="connsiteY21" fmla="*/ 118015 h 118014"/>
                  <a:gd name="connsiteX22" fmla="*/ 0 w 130111"/>
                  <a:gd name="connsiteY22" fmla="*/ 43910 h 118014"/>
                  <a:gd name="connsiteX23" fmla="*/ 10954 w 130111"/>
                  <a:gd name="connsiteY23" fmla="*/ 21812 h 118014"/>
                  <a:gd name="connsiteX24" fmla="*/ 45910 w 130111"/>
                  <a:gd name="connsiteY24" fmla="*/ 0 h 118014"/>
                  <a:gd name="connsiteX25" fmla="*/ 49625 w 130111"/>
                  <a:gd name="connsiteY25" fmla="*/ 3715 h 118014"/>
                  <a:gd name="connsiteX26" fmla="*/ 17431 w 130111"/>
                  <a:gd name="connsiteY26" fmla="*/ 34480 h 118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0111" h="118014">
                    <a:moveTo>
                      <a:pt x="17431" y="34480"/>
                    </a:moveTo>
                    <a:cubicBezTo>
                      <a:pt x="17431" y="34480"/>
                      <a:pt x="41720" y="26289"/>
                      <a:pt x="57055" y="20860"/>
                    </a:cubicBezTo>
                    <a:cubicBezTo>
                      <a:pt x="72390" y="15431"/>
                      <a:pt x="80772" y="12097"/>
                      <a:pt x="80772" y="12097"/>
                    </a:cubicBezTo>
                    <a:lnTo>
                      <a:pt x="84106" y="15716"/>
                    </a:lnTo>
                    <a:cubicBezTo>
                      <a:pt x="84106" y="15716"/>
                      <a:pt x="50102" y="30575"/>
                      <a:pt x="36290" y="32956"/>
                    </a:cubicBezTo>
                    <a:cubicBezTo>
                      <a:pt x="22479" y="35338"/>
                      <a:pt x="13811" y="44768"/>
                      <a:pt x="13811" y="44768"/>
                    </a:cubicBezTo>
                    <a:lnTo>
                      <a:pt x="25908" y="50864"/>
                    </a:lnTo>
                    <a:lnTo>
                      <a:pt x="41148" y="53912"/>
                    </a:lnTo>
                    <a:lnTo>
                      <a:pt x="92107" y="21145"/>
                    </a:lnTo>
                    <a:lnTo>
                      <a:pt x="97346" y="22574"/>
                    </a:lnTo>
                    <a:lnTo>
                      <a:pt x="42291" y="62198"/>
                    </a:lnTo>
                    <a:lnTo>
                      <a:pt x="51530" y="73533"/>
                    </a:lnTo>
                    <a:lnTo>
                      <a:pt x="103061" y="23431"/>
                    </a:lnTo>
                    <a:lnTo>
                      <a:pt x="107061" y="24194"/>
                    </a:lnTo>
                    <a:lnTo>
                      <a:pt x="62294" y="83629"/>
                    </a:lnTo>
                    <a:lnTo>
                      <a:pt x="88202" y="67723"/>
                    </a:lnTo>
                    <a:lnTo>
                      <a:pt x="90583" y="72962"/>
                    </a:lnTo>
                    <a:lnTo>
                      <a:pt x="68009" y="94869"/>
                    </a:lnTo>
                    <a:lnTo>
                      <a:pt x="101060" y="80010"/>
                    </a:lnTo>
                    <a:lnTo>
                      <a:pt x="122968" y="30480"/>
                    </a:lnTo>
                    <a:lnTo>
                      <a:pt x="130112" y="31909"/>
                    </a:lnTo>
                    <a:lnTo>
                      <a:pt x="86773" y="118015"/>
                    </a:lnTo>
                    <a:lnTo>
                      <a:pt x="0" y="43910"/>
                    </a:lnTo>
                    <a:lnTo>
                      <a:pt x="10954" y="21812"/>
                    </a:lnTo>
                    <a:lnTo>
                      <a:pt x="45910" y="0"/>
                    </a:lnTo>
                    <a:lnTo>
                      <a:pt x="49625" y="3715"/>
                    </a:lnTo>
                    <a:lnTo>
                      <a:pt x="17431" y="34480"/>
                    </a:lnTo>
                    <a:close/>
                  </a:path>
                </a:pathLst>
              </a:custGeom>
              <a:solidFill>
                <a:srgbClr val="F1AB8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3F218BA2-9A07-4CC5-9FA4-7BBF11C42542}"/>
                  </a:ext>
                </a:extLst>
              </p:cNvPr>
              <p:cNvSpPr/>
              <p:nvPr/>
            </p:nvSpPr>
            <p:spPr>
              <a:xfrm>
                <a:off x="6106858" y="2952749"/>
                <a:ext cx="212216" cy="152304"/>
              </a:xfrm>
              <a:custGeom>
                <a:avLst/>
                <a:gdLst>
                  <a:gd name="connsiteX0" fmla="*/ 28861 w 212216"/>
                  <a:gd name="connsiteY0" fmla="*/ 4381 h 152304"/>
                  <a:gd name="connsiteX1" fmla="*/ 41529 w 212216"/>
                  <a:gd name="connsiteY1" fmla="*/ 26194 h 152304"/>
                  <a:gd name="connsiteX2" fmla="*/ 77724 w 212216"/>
                  <a:gd name="connsiteY2" fmla="*/ 41719 h 152304"/>
                  <a:gd name="connsiteX3" fmla="*/ 12668 w 212216"/>
                  <a:gd name="connsiteY3" fmla="*/ 69532 h 152304"/>
                  <a:gd name="connsiteX4" fmla="*/ 0 w 212216"/>
                  <a:gd name="connsiteY4" fmla="*/ 78105 h 152304"/>
                  <a:gd name="connsiteX5" fmla="*/ 83344 w 212216"/>
                  <a:gd name="connsiteY5" fmla="*/ 47149 h 152304"/>
                  <a:gd name="connsiteX6" fmla="*/ 93917 w 212216"/>
                  <a:gd name="connsiteY6" fmla="*/ 49244 h 152304"/>
                  <a:gd name="connsiteX7" fmla="*/ 95631 w 212216"/>
                  <a:gd name="connsiteY7" fmla="*/ 58865 h 152304"/>
                  <a:gd name="connsiteX8" fmla="*/ 70580 w 212216"/>
                  <a:gd name="connsiteY8" fmla="*/ 71628 h 152304"/>
                  <a:gd name="connsiteX9" fmla="*/ 110966 w 212216"/>
                  <a:gd name="connsiteY9" fmla="*/ 66294 h 152304"/>
                  <a:gd name="connsiteX10" fmla="*/ 116300 w 212216"/>
                  <a:gd name="connsiteY10" fmla="*/ 78105 h 152304"/>
                  <a:gd name="connsiteX11" fmla="*/ 113538 w 212216"/>
                  <a:gd name="connsiteY11" fmla="*/ 84106 h 152304"/>
                  <a:gd name="connsiteX12" fmla="*/ 125635 w 212216"/>
                  <a:gd name="connsiteY12" fmla="*/ 96965 h 152304"/>
                  <a:gd name="connsiteX13" fmla="*/ 70676 w 212216"/>
                  <a:gd name="connsiteY13" fmla="*/ 100584 h 152304"/>
                  <a:gd name="connsiteX14" fmla="*/ 105156 w 212216"/>
                  <a:gd name="connsiteY14" fmla="*/ 103346 h 152304"/>
                  <a:gd name="connsiteX15" fmla="*/ 92297 w 212216"/>
                  <a:gd name="connsiteY15" fmla="*/ 110109 h 152304"/>
                  <a:gd name="connsiteX16" fmla="*/ 86011 w 212216"/>
                  <a:gd name="connsiteY16" fmla="*/ 138684 h 152304"/>
                  <a:gd name="connsiteX17" fmla="*/ 177927 w 212216"/>
                  <a:gd name="connsiteY17" fmla="*/ 152305 h 152304"/>
                  <a:gd name="connsiteX18" fmla="*/ 212217 w 212216"/>
                  <a:gd name="connsiteY18" fmla="*/ 125540 h 152304"/>
                  <a:gd name="connsiteX19" fmla="*/ 208407 w 212216"/>
                  <a:gd name="connsiteY19" fmla="*/ 108776 h 152304"/>
                  <a:gd name="connsiteX20" fmla="*/ 180785 w 212216"/>
                  <a:gd name="connsiteY20" fmla="*/ 87344 h 152304"/>
                  <a:gd name="connsiteX21" fmla="*/ 164878 w 212216"/>
                  <a:gd name="connsiteY21" fmla="*/ 80201 h 152304"/>
                  <a:gd name="connsiteX22" fmla="*/ 146399 w 212216"/>
                  <a:gd name="connsiteY22" fmla="*/ 78962 h 152304"/>
                  <a:gd name="connsiteX23" fmla="*/ 126302 w 212216"/>
                  <a:gd name="connsiteY23" fmla="*/ 67246 h 152304"/>
                  <a:gd name="connsiteX24" fmla="*/ 113538 w 212216"/>
                  <a:gd name="connsiteY24" fmla="*/ 59341 h 152304"/>
                  <a:gd name="connsiteX25" fmla="*/ 111538 w 212216"/>
                  <a:gd name="connsiteY25" fmla="*/ 32480 h 152304"/>
                  <a:gd name="connsiteX26" fmla="*/ 113633 w 212216"/>
                  <a:gd name="connsiteY26" fmla="*/ 14764 h 152304"/>
                  <a:gd name="connsiteX27" fmla="*/ 111347 w 212216"/>
                  <a:gd name="connsiteY27" fmla="*/ 0 h 152304"/>
                  <a:gd name="connsiteX28" fmla="*/ 77438 w 212216"/>
                  <a:gd name="connsiteY28" fmla="*/ 22289 h 152304"/>
                  <a:gd name="connsiteX29" fmla="*/ 50959 w 212216"/>
                  <a:gd name="connsiteY29" fmla="*/ 19526 h 152304"/>
                  <a:gd name="connsiteX30" fmla="*/ 28861 w 212216"/>
                  <a:gd name="connsiteY30" fmla="*/ 4381 h 152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12216" h="152304">
                    <a:moveTo>
                      <a:pt x="28861" y="4381"/>
                    </a:moveTo>
                    <a:cubicBezTo>
                      <a:pt x="28861" y="4381"/>
                      <a:pt x="37624" y="22384"/>
                      <a:pt x="41529" y="26194"/>
                    </a:cubicBezTo>
                    <a:cubicBezTo>
                      <a:pt x="45434" y="30004"/>
                      <a:pt x="77724" y="41719"/>
                      <a:pt x="77724" y="41719"/>
                    </a:cubicBezTo>
                    <a:lnTo>
                      <a:pt x="12668" y="69532"/>
                    </a:lnTo>
                    <a:lnTo>
                      <a:pt x="0" y="78105"/>
                    </a:lnTo>
                    <a:lnTo>
                      <a:pt x="83344" y="47149"/>
                    </a:lnTo>
                    <a:lnTo>
                      <a:pt x="93917" y="49244"/>
                    </a:lnTo>
                    <a:cubicBezTo>
                      <a:pt x="93917" y="49244"/>
                      <a:pt x="94964" y="56864"/>
                      <a:pt x="95631" y="58865"/>
                    </a:cubicBezTo>
                    <a:cubicBezTo>
                      <a:pt x="96298" y="60769"/>
                      <a:pt x="70580" y="71628"/>
                      <a:pt x="70580" y="71628"/>
                    </a:cubicBezTo>
                    <a:lnTo>
                      <a:pt x="110966" y="66294"/>
                    </a:lnTo>
                    <a:lnTo>
                      <a:pt x="116300" y="78105"/>
                    </a:lnTo>
                    <a:cubicBezTo>
                      <a:pt x="116300" y="78105"/>
                      <a:pt x="109919" y="80296"/>
                      <a:pt x="113538" y="84106"/>
                    </a:cubicBezTo>
                    <a:cubicBezTo>
                      <a:pt x="117157" y="88011"/>
                      <a:pt x="125635" y="96965"/>
                      <a:pt x="125635" y="96965"/>
                    </a:cubicBezTo>
                    <a:lnTo>
                      <a:pt x="70676" y="100584"/>
                    </a:lnTo>
                    <a:lnTo>
                      <a:pt x="105156" y="103346"/>
                    </a:lnTo>
                    <a:cubicBezTo>
                      <a:pt x="105156" y="103346"/>
                      <a:pt x="93821" y="105632"/>
                      <a:pt x="92297" y="110109"/>
                    </a:cubicBezTo>
                    <a:cubicBezTo>
                      <a:pt x="90773" y="114586"/>
                      <a:pt x="86011" y="138684"/>
                      <a:pt x="86011" y="138684"/>
                    </a:cubicBezTo>
                    <a:lnTo>
                      <a:pt x="177927" y="152305"/>
                    </a:lnTo>
                    <a:lnTo>
                      <a:pt x="212217" y="125540"/>
                    </a:lnTo>
                    <a:cubicBezTo>
                      <a:pt x="212217" y="125540"/>
                      <a:pt x="210026" y="110585"/>
                      <a:pt x="208407" y="108776"/>
                    </a:cubicBezTo>
                    <a:cubicBezTo>
                      <a:pt x="206788" y="106966"/>
                      <a:pt x="180785" y="87344"/>
                      <a:pt x="180785" y="87344"/>
                    </a:cubicBezTo>
                    <a:lnTo>
                      <a:pt x="164878" y="80201"/>
                    </a:lnTo>
                    <a:cubicBezTo>
                      <a:pt x="164878" y="80201"/>
                      <a:pt x="149352" y="83058"/>
                      <a:pt x="146399" y="78962"/>
                    </a:cubicBezTo>
                    <a:cubicBezTo>
                      <a:pt x="135541" y="64103"/>
                      <a:pt x="129635" y="70771"/>
                      <a:pt x="126302" y="67246"/>
                    </a:cubicBezTo>
                    <a:cubicBezTo>
                      <a:pt x="122968" y="63818"/>
                      <a:pt x="113538" y="59341"/>
                      <a:pt x="113538" y="59341"/>
                    </a:cubicBezTo>
                    <a:cubicBezTo>
                      <a:pt x="113538" y="59341"/>
                      <a:pt x="112014" y="36481"/>
                      <a:pt x="111538" y="32480"/>
                    </a:cubicBezTo>
                    <a:cubicBezTo>
                      <a:pt x="111062" y="28575"/>
                      <a:pt x="113633" y="14764"/>
                      <a:pt x="113633" y="14764"/>
                    </a:cubicBezTo>
                    <a:lnTo>
                      <a:pt x="111347" y="0"/>
                    </a:lnTo>
                    <a:lnTo>
                      <a:pt x="77438" y="22289"/>
                    </a:lnTo>
                    <a:lnTo>
                      <a:pt x="50959" y="19526"/>
                    </a:lnTo>
                    <a:lnTo>
                      <a:pt x="28861" y="4381"/>
                    </a:lnTo>
                    <a:close/>
                  </a:path>
                </a:pathLst>
              </a:custGeom>
              <a:solidFill>
                <a:srgbClr val="BF7F5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65349A50-99ED-4A85-B060-28C6E61BD086}"/>
                  </a:ext>
                </a:extLst>
              </p:cNvPr>
              <p:cNvSpPr/>
              <p:nvPr/>
            </p:nvSpPr>
            <p:spPr>
              <a:xfrm>
                <a:off x="6013799" y="3141344"/>
                <a:ext cx="300990" cy="232981"/>
              </a:xfrm>
              <a:custGeom>
                <a:avLst/>
                <a:gdLst>
                  <a:gd name="connsiteX0" fmla="*/ 0 w 300990"/>
                  <a:gd name="connsiteY0" fmla="*/ 99727 h 232981"/>
                  <a:gd name="connsiteX1" fmla="*/ 34385 w 300990"/>
                  <a:gd name="connsiteY1" fmla="*/ 103156 h 232981"/>
                  <a:gd name="connsiteX2" fmla="*/ 87439 w 300990"/>
                  <a:gd name="connsiteY2" fmla="*/ 108014 h 232981"/>
                  <a:gd name="connsiteX3" fmla="*/ 128778 w 300990"/>
                  <a:gd name="connsiteY3" fmla="*/ 122111 h 232981"/>
                  <a:gd name="connsiteX4" fmla="*/ 86677 w 300990"/>
                  <a:gd name="connsiteY4" fmla="*/ 124206 h 232981"/>
                  <a:gd name="connsiteX5" fmla="*/ 45529 w 300990"/>
                  <a:gd name="connsiteY5" fmla="*/ 116681 h 232981"/>
                  <a:gd name="connsiteX6" fmla="*/ 114205 w 300990"/>
                  <a:gd name="connsiteY6" fmla="*/ 135160 h 232981"/>
                  <a:gd name="connsiteX7" fmla="*/ 148018 w 300990"/>
                  <a:gd name="connsiteY7" fmla="*/ 137255 h 232981"/>
                  <a:gd name="connsiteX8" fmla="*/ 187452 w 300990"/>
                  <a:gd name="connsiteY8" fmla="*/ 149828 h 232981"/>
                  <a:gd name="connsiteX9" fmla="*/ 182785 w 300990"/>
                  <a:gd name="connsiteY9" fmla="*/ 160877 h 232981"/>
                  <a:gd name="connsiteX10" fmla="*/ 105251 w 300990"/>
                  <a:gd name="connsiteY10" fmla="*/ 154115 h 232981"/>
                  <a:gd name="connsiteX11" fmla="*/ 54769 w 300990"/>
                  <a:gd name="connsiteY11" fmla="*/ 161449 h 232981"/>
                  <a:gd name="connsiteX12" fmla="*/ 109442 w 300990"/>
                  <a:gd name="connsiteY12" fmla="*/ 159068 h 232981"/>
                  <a:gd name="connsiteX13" fmla="*/ 174593 w 300990"/>
                  <a:gd name="connsiteY13" fmla="*/ 172593 h 232981"/>
                  <a:gd name="connsiteX14" fmla="*/ 173260 w 300990"/>
                  <a:gd name="connsiteY14" fmla="*/ 179261 h 232981"/>
                  <a:gd name="connsiteX15" fmla="*/ 147066 w 300990"/>
                  <a:gd name="connsiteY15" fmla="*/ 189643 h 232981"/>
                  <a:gd name="connsiteX16" fmla="*/ 183832 w 300990"/>
                  <a:gd name="connsiteY16" fmla="*/ 193358 h 232981"/>
                  <a:gd name="connsiteX17" fmla="*/ 167926 w 300990"/>
                  <a:gd name="connsiteY17" fmla="*/ 206026 h 232981"/>
                  <a:gd name="connsiteX18" fmla="*/ 120777 w 300990"/>
                  <a:gd name="connsiteY18" fmla="*/ 199454 h 232981"/>
                  <a:gd name="connsiteX19" fmla="*/ 74486 w 300990"/>
                  <a:gd name="connsiteY19" fmla="*/ 211646 h 232981"/>
                  <a:gd name="connsiteX20" fmla="*/ 144875 w 300990"/>
                  <a:gd name="connsiteY20" fmla="*/ 205740 h 232981"/>
                  <a:gd name="connsiteX21" fmla="*/ 182975 w 300990"/>
                  <a:gd name="connsiteY21" fmla="*/ 214027 h 232981"/>
                  <a:gd name="connsiteX22" fmla="*/ 136398 w 300990"/>
                  <a:gd name="connsiteY22" fmla="*/ 226028 h 232981"/>
                  <a:gd name="connsiteX23" fmla="*/ 97917 w 300990"/>
                  <a:gd name="connsiteY23" fmla="*/ 229172 h 232981"/>
                  <a:gd name="connsiteX24" fmla="*/ 138208 w 300990"/>
                  <a:gd name="connsiteY24" fmla="*/ 232981 h 232981"/>
                  <a:gd name="connsiteX25" fmla="*/ 191357 w 300990"/>
                  <a:gd name="connsiteY25" fmla="*/ 229838 h 232981"/>
                  <a:gd name="connsiteX26" fmla="*/ 195072 w 300990"/>
                  <a:gd name="connsiteY26" fmla="*/ 214408 h 232981"/>
                  <a:gd name="connsiteX27" fmla="*/ 195548 w 300990"/>
                  <a:gd name="connsiteY27" fmla="*/ 199454 h 232981"/>
                  <a:gd name="connsiteX28" fmla="*/ 200692 w 300990"/>
                  <a:gd name="connsiteY28" fmla="*/ 176403 h 232981"/>
                  <a:gd name="connsiteX29" fmla="*/ 203073 w 300990"/>
                  <a:gd name="connsiteY29" fmla="*/ 151067 h 232981"/>
                  <a:gd name="connsiteX30" fmla="*/ 207645 w 300990"/>
                  <a:gd name="connsiteY30" fmla="*/ 143732 h 232981"/>
                  <a:gd name="connsiteX31" fmla="*/ 218884 w 300990"/>
                  <a:gd name="connsiteY31" fmla="*/ 130397 h 232981"/>
                  <a:gd name="connsiteX32" fmla="*/ 223933 w 300990"/>
                  <a:gd name="connsiteY32" fmla="*/ 122015 h 232981"/>
                  <a:gd name="connsiteX33" fmla="*/ 243745 w 300990"/>
                  <a:gd name="connsiteY33" fmla="*/ 99346 h 232981"/>
                  <a:gd name="connsiteX34" fmla="*/ 257270 w 300990"/>
                  <a:gd name="connsiteY34" fmla="*/ 85439 h 232981"/>
                  <a:gd name="connsiteX35" fmla="*/ 256223 w 300990"/>
                  <a:gd name="connsiteY35" fmla="*/ 77915 h 232981"/>
                  <a:gd name="connsiteX36" fmla="*/ 272606 w 300990"/>
                  <a:gd name="connsiteY36" fmla="*/ 63722 h 232981"/>
                  <a:gd name="connsiteX37" fmla="*/ 281464 w 300990"/>
                  <a:gd name="connsiteY37" fmla="*/ 41053 h 232981"/>
                  <a:gd name="connsiteX38" fmla="*/ 300990 w 300990"/>
                  <a:gd name="connsiteY38" fmla="*/ 22384 h 232981"/>
                  <a:gd name="connsiteX39" fmla="*/ 298990 w 300990"/>
                  <a:gd name="connsiteY39" fmla="*/ 0 h 232981"/>
                  <a:gd name="connsiteX40" fmla="*/ 82963 w 300990"/>
                  <a:gd name="connsiteY40" fmla="*/ 52578 h 232981"/>
                  <a:gd name="connsiteX41" fmla="*/ 0 w 300990"/>
                  <a:gd name="connsiteY41" fmla="*/ 99727 h 23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300990" h="232981">
                    <a:moveTo>
                      <a:pt x="0" y="99727"/>
                    </a:moveTo>
                    <a:cubicBezTo>
                      <a:pt x="0" y="99727"/>
                      <a:pt x="22765" y="104013"/>
                      <a:pt x="34385" y="103156"/>
                    </a:cubicBezTo>
                    <a:cubicBezTo>
                      <a:pt x="46101" y="102299"/>
                      <a:pt x="86011" y="107632"/>
                      <a:pt x="87439" y="108014"/>
                    </a:cubicBezTo>
                    <a:cubicBezTo>
                      <a:pt x="88868" y="108395"/>
                      <a:pt x="128778" y="122111"/>
                      <a:pt x="128778" y="122111"/>
                    </a:cubicBezTo>
                    <a:cubicBezTo>
                      <a:pt x="128778" y="122111"/>
                      <a:pt x="94678" y="126778"/>
                      <a:pt x="86677" y="124206"/>
                    </a:cubicBezTo>
                    <a:cubicBezTo>
                      <a:pt x="78676" y="121634"/>
                      <a:pt x="45529" y="116681"/>
                      <a:pt x="45529" y="116681"/>
                    </a:cubicBezTo>
                    <a:cubicBezTo>
                      <a:pt x="45529" y="116681"/>
                      <a:pt x="104299" y="136112"/>
                      <a:pt x="114205" y="135160"/>
                    </a:cubicBezTo>
                    <a:cubicBezTo>
                      <a:pt x="124111" y="134303"/>
                      <a:pt x="148018" y="137255"/>
                      <a:pt x="148018" y="137255"/>
                    </a:cubicBezTo>
                    <a:cubicBezTo>
                      <a:pt x="148018" y="137255"/>
                      <a:pt x="184976" y="149257"/>
                      <a:pt x="187452" y="149828"/>
                    </a:cubicBezTo>
                    <a:cubicBezTo>
                      <a:pt x="189833" y="150400"/>
                      <a:pt x="182785" y="160877"/>
                      <a:pt x="182785" y="160877"/>
                    </a:cubicBezTo>
                    <a:lnTo>
                      <a:pt x="105251" y="154115"/>
                    </a:lnTo>
                    <a:lnTo>
                      <a:pt x="54769" y="161449"/>
                    </a:lnTo>
                    <a:lnTo>
                      <a:pt x="109442" y="159068"/>
                    </a:lnTo>
                    <a:lnTo>
                      <a:pt x="174593" y="172593"/>
                    </a:lnTo>
                    <a:lnTo>
                      <a:pt x="173260" y="179261"/>
                    </a:lnTo>
                    <a:lnTo>
                      <a:pt x="147066" y="189643"/>
                    </a:lnTo>
                    <a:lnTo>
                      <a:pt x="183832" y="193358"/>
                    </a:lnTo>
                    <a:cubicBezTo>
                      <a:pt x="183832" y="193358"/>
                      <a:pt x="169545" y="206312"/>
                      <a:pt x="167926" y="206026"/>
                    </a:cubicBezTo>
                    <a:cubicBezTo>
                      <a:pt x="166307" y="205740"/>
                      <a:pt x="120777" y="199454"/>
                      <a:pt x="120777" y="199454"/>
                    </a:cubicBezTo>
                    <a:lnTo>
                      <a:pt x="74486" y="211646"/>
                    </a:lnTo>
                    <a:lnTo>
                      <a:pt x="144875" y="205740"/>
                    </a:lnTo>
                    <a:lnTo>
                      <a:pt x="182975" y="214027"/>
                    </a:lnTo>
                    <a:lnTo>
                      <a:pt x="136398" y="226028"/>
                    </a:lnTo>
                    <a:lnTo>
                      <a:pt x="97917" y="229172"/>
                    </a:lnTo>
                    <a:lnTo>
                      <a:pt x="138208" y="232981"/>
                    </a:lnTo>
                    <a:lnTo>
                      <a:pt x="191357" y="229838"/>
                    </a:lnTo>
                    <a:cubicBezTo>
                      <a:pt x="191357" y="229838"/>
                      <a:pt x="195262" y="223552"/>
                      <a:pt x="195072" y="214408"/>
                    </a:cubicBezTo>
                    <a:cubicBezTo>
                      <a:pt x="194882" y="205264"/>
                      <a:pt x="190595" y="204692"/>
                      <a:pt x="195548" y="199454"/>
                    </a:cubicBezTo>
                    <a:cubicBezTo>
                      <a:pt x="200406" y="194215"/>
                      <a:pt x="200692" y="176403"/>
                      <a:pt x="200692" y="176403"/>
                    </a:cubicBezTo>
                    <a:lnTo>
                      <a:pt x="203073" y="151067"/>
                    </a:lnTo>
                    <a:lnTo>
                      <a:pt x="207645" y="143732"/>
                    </a:lnTo>
                    <a:lnTo>
                      <a:pt x="218884" y="130397"/>
                    </a:lnTo>
                    <a:cubicBezTo>
                      <a:pt x="218884" y="130397"/>
                      <a:pt x="221742" y="123063"/>
                      <a:pt x="223933" y="122015"/>
                    </a:cubicBezTo>
                    <a:cubicBezTo>
                      <a:pt x="226124" y="120968"/>
                      <a:pt x="237839" y="102775"/>
                      <a:pt x="243745" y="99346"/>
                    </a:cubicBezTo>
                    <a:cubicBezTo>
                      <a:pt x="249650" y="95917"/>
                      <a:pt x="257270" y="85439"/>
                      <a:pt x="257270" y="85439"/>
                    </a:cubicBezTo>
                    <a:cubicBezTo>
                      <a:pt x="257270" y="85439"/>
                      <a:pt x="254222" y="80581"/>
                      <a:pt x="256223" y="77915"/>
                    </a:cubicBezTo>
                    <a:cubicBezTo>
                      <a:pt x="258223" y="75248"/>
                      <a:pt x="272606" y="63722"/>
                      <a:pt x="272606" y="63722"/>
                    </a:cubicBezTo>
                    <a:lnTo>
                      <a:pt x="281464" y="41053"/>
                    </a:lnTo>
                    <a:lnTo>
                      <a:pt x="300990" y="22384"/>
                    </a:lnTo>
                    <a:lnTo>
                      <a:pt x="298990" y="0"/>
                    </a:lnTo>
                    <a:lnTo>
                      <a:pt x="82963" y="52578"/>
                    </a:lnTo>
                    <a:lnTo>
                      <a:pt x="0" y="99727"/>
                    </a:lnTo>
                    <a:close/>
                  </a:path>
                </a:pathLst>
              </a:custGeom>
              <a:solidFill>
                <a:srgbClr val="BF7F5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E1F39446-3431-4186-B260-5FA3DD8A1BAE}"/>
                  </a:ext>
                </a:extLst>
              </p:cNvPr>
              <p:cNvSpPr/>
              <p:nvPr/>
            </p:nvSpPr>
            <p:spPr>
              <a:xfrm>
                <a:off x="6020240" y="3009708"/>
                <a:ext cx="169511" cy="166312"/>
              </a:xfrm>
              <a:custGeom>
                <a:avLst/>
                <a:gdLst>
                  <a:gd name="connsiteX0" fmla="*/ 1845 w 169511"/>
                  <a:gd name="connsiteY0" fmla="*/ 857 h 166312"/>
                  <a:gd name="connsiteX1" fmla="*/ 24515 w 169511"/>
                  <a:gd name="connsiteY1" fmla="*/ 23336 h 166312"/>
                  <a:gd name="connsiteX2" fmla="*/ 32802 w 169511"/>
                  <a:gd name="connsiteY2" fmla="*/ 27051 h 166312"/>
                  <a:gd name="connsiteX3" fmla="*/ 37183 w 169511"/>
                  <a:gd name="connsiteY3" fmla="*/ 25336 h 166312"/>
                  <a:gd name="connsiteX4" fmla="*/ 39088 w 169511"/>
                  <a:gd name="connsiteY4" fmla="*/ 17431 h 166312"/>
                  <a:gd name="connsiteX5" fmla="*/ 47280 w 169511"/>
                  <a:gd name="connsiteY5" fmla="*/ 30004 h 166312"/>
                  <a:gd name="connsiteX6" fmla="*/ 55757 w 169511"/>
                  <a:gd name="connsiteY6" fmla="*/ 42577 h 166312"/>
                  <a:gd name="connsiteX7" fmla="*/ 74807 w 169511"/>
                  <a:gd name="connsiteY7" fmla="*/ 73628 h 166312"/>
                  <a:gd name="connsiteX8" fmla="*/ 78236 w 169511"/>
                  <a:gd name="connsiteY8" fmla="*/ 95536 h 166312"/>
                  <a:gd name="connsiteX9" fmla="*/ 99096 w 169511"/>
                  <a:gd name="connsiteY9" fmla="*/ 115538 h 166312"/>
                  <a:gd name="connsiteX10" fmla="*/ 122718 w 169511"/>
                  <a:gd name="connsiteY10" fmla="*/ 122015 h 166312"/>
                  <a:gd name="connsiteX11" fmla="*/ 130814 w 169511"/>
                  <a:gd name="connsiteY11" fmla="*/ 117539 h 166312"/>
                  <a:gd name="connsiteX12" fmla="*/ 142434 w 169511"/>
                  <a:gd name="connsiteY12" fmla="*/ 115824 h 166312"/>
                  <a:gd name="connsiteX13" fmla="*/ 168914 w 169511"/>
                  <a:gd name="connsiteY13" fmla="*/ 116205 h 166312"/>
                  <a:gd name="connsiteX14" fmla="*/ 162246 w 169511"/>
                  <a:gd name="connsiteY14" fmla="*/ 138208 h 166312"/>
                  <a:gd name="connsiteX15" fmla="*/ 136910 w 169511"/>
                  <a:gd name="connsiteY15" fmla="*/ 162306 h 166312"/>
                  <a:gd name="connsiteX16" fmla="*/ 72711 w 169511"/>
                  <a:gd name="connsiteY16" fmla="*/ 149543 h 166312"/>
                  <a:gd name="connsiteX17" fmla="*/ 53661 w 169511"/>
                  <a:gd name="connsiteY17" fmla="*/ 128778 h 166312"/>
                  <a:gd name="connsiteX18" fmla="*/ 40993 w 169511"/>
                  <a:gd name="connsiteY18" fmla="*/ 95917 h 166312"/>
                  <a:gd name="connsiteX19" fmla="*/ 21848 w 169511"/>
                  <a:gd name="connsiteY19" fmla="*/ 58769 h 166312"/>
                  <a:gd name="connsiteX20" fmla="*/ 10513 w 169511"/>
                  <a:gd name="connsiteY20" fmla="*/ 34195 h 166312"/>
                  <a:gd name="connsiteX21" fmla="*/ 4036 w 169511"/>
                  <a:gd name="connsiteY21" fmla="*/ 16288 h 166312"/>
                  <a:gd name="connsiteX22" fmla="*/ 36 w 169511"/>
                  <a:gd name="connsiteY22" fmla="*/ 0 h 166312"/>
                  <a:gd name="connsiteX23" fmla="*/ 1845 w 169511"/>
                  <a:gd name="connsiteY23" fmla="*/ 857 h 166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9511" h="166312">
                    <a:moveTo>
                      <a:pt x="1845" y="857"/>
                    </a:moveTo>
                    <a:cubicBezTo>
                      <a:pt x="14514" y="0"/>
                      <a:pt x="16800" y="16193"/>
                      <a:pt x="24515" y="23336"/>
                    </a:cubicBezTo>
                    <a:cubicBezTo>
                      <a:pt x="26801" y="25432"/>
                      <a:pt x="29373" y="26765"/>
                      <a:pt x="32802" y="27051"/>
                    </a:cubicBezTo>
                    <a:cubicBezTo>
                      <a:pt x="36135" y="27337"/>
                      <a:pt x="34992" y="28766"/>
                      <a:pt x="37183" y="25336"/>
                    </a:cubicBezTo>
                    <a:cubicBezTo>
                      <a:pt x="38517" y="23241"/>
                      <a:pt x="38040" y="19717"/>
                      <a:pt x="39088" y="17431"/>
                    </a:cubicBezTo>
                    <a:cubicBezTo>
                      <a:pt x="39945" y="21812"/>
                      <a:pt x="44803" y="26194"/>
                      <a:pt x="47280" y="30004"/>
                    </a:cubicBezTo>
                    <a:cubicBezTo>
                      <a:pt x="49947" y="34290"/>
                      <a:pt x="52614" y="38672"/>
                      <a:pt x="55757" y="42577"/>
                    </a:cubicBezTo>
                    <a:cubicBezTo>
                      <a:pt x="62710" y="51245"/>
                      <a:pt x="75283" y="61532"/>
                      <a:pt x="74807" y="73628"/>
                    </a:cubicBezTo>
                    <a:cubicBezTo>
                      <a:pt x="74521" y="82010"/>
                      <a:pt x="73473" y="88106"/>
                      <a:pt x="78236" y="95536"/>
                    </a:cubicBezTo>
                    <a:cubicBezTo>
                      <a:pt x="83856" y="104299"/>
                      <a:pt x="92333" y="108204"/>
                      <a:pt x="99096" y="115538"/>
                    </a:cubicBezTo>
                    <a:cubicBezTo>
                      <a:pt x="104144" y="120968"/>
                      <a:pt x="115479" y="124682"/>
                      <a:pt x="122718" y="122015"/>
                    </a:cubicBezTo>
                    <a:cubicBezTo>
                      <a:pt x="125575" y="120968"/>
                      <a:pt x="127956" y="118491"/>
                      <a:pt x="130814" y="117539"/>
                    </a:cubicBezTo>
                    <a:cubicBezTo>
                      <a:pt x="134338" y="116396"/>
                      <a:pt x="138720" y="116681"/>
                      <a:pt x="142434" y="115824"/>
                    </a:cubicBezTo>
                    <a:cubicBezTo>
                      <a:pt x="150340" y="114014"/>
                      <a:pt x="164818" y="103918"/>
                      <a:pt x="168914" y="116205"/>
                    </a:cubicBezTo>
                    <a:cubicBezTo>
                      <a:pt x="171390" y="123730"/>
                      <a:pt x="165580" y="132017"/>
                      <a:pt x="162246" y="138208"/>
                    </a:cubicBezTo>
                    <a:cubicBezTo>
                      <a:pt x="156436" y="148876"/>
                      <a:pt x="148340" y="157353"/>
                      <a:pt x="136910" y="162306"/>
                    </a:cubicBezTo>
                    <a:cubicBezTo>
                      <a:pt x="115193" y="171641"/>
                      <a:pt x="90237" y="163544"/>
                      <a:pt x="72711" y="149543"/>
                    </a:cubicBezTo>
                    <a:cubicBezTo>
                      <a:pt x="64329" y="142875"/>
                      <a:pt x="58710" y="138398"/>
                      <a:pt x="53661" y="128778"/>
                    </a:cubicBezTo>
                    <a:cubicBezTo>
                      <a:pt x="48137" y="118301"/>
                      <a:pt x="43565" y="107537"/>
                      <a:pt x="40993" y="95917"/>
                    </a:cubicBezTo>
                    <a:cubicBezTo>
                      <a:pt x="37659" y="80963"/>
                      <a:pt x="29087" y="71819"/>
                      <a:pt x="21848" y="58769"/>
                    </a:cubicBezTo>
                    <a:cubicBezTo>
                      <a:pt x="17466" y="50864"/>
                      <a:pt x="15371" y="41624"/>
                      <a:pt x="10513" y="34195"/>
                    </a:cubicBezTo>
                    <a:cubicBezTo>
                      <a:pt x="6798" y="28575"/>
                      <a:pt x="6036" y="22765"/>
                      <a:pt x="4036" y="16288"/>
                    </a:cubicBezTo>
                    <a:cubicBezTo>
                      <a:pt x="2417" y="10763"/>
                      <a:pt x="-345" y="5715"/>
                      <a:pt x="36" y="0"/>
                    </a:cubicBezTo>
                    <a:cubicBezTo>
                      <a:pt x="512" y="953"/>
                      <a:pt x="36" y="1715"/>
                      <a:pt x="1845" y="857"/>
                    </a:cubicBezTo>
                    <a:close/>
                  </a:path>
                </a:pathLst>
              </a:custGeom>
              <a:solidFill>
                <a:srgbClr val="BF7F5B">
                  <a:alpha val="58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329" name="Graphic 1">
                <a:extLst>
                  <a:ext uri="{FF2B5EF4-FFF2-40B4-BE49-F238E27FC236}">
                    <a16:creationId xmlns:a16="http://schemas.microsoft.com/office/drawing/2014/main" id="{17C9CB0A-B33B-4CCD-B066-F143D35FBAB9}"/>
                  </a:ext>
                </a:extLst>
              </p:cNvPr>
              <p:cNvGrpSpPr/>
              <p:nvPr/>
            </p:nvGrpSpPr>
            <p:grpSpPr>
              <a:xfrm>
                <a:off x="5964551" y="2994808"/>
                <a:ext cx="369881" cy="286096"/>
                <a:chOff x="5964551" y="2994808"/>
                <a:chExt cx="369881" cy="286096"/>
              </a:xfrm>
            </p:grpSpPr>
            <p:grpSp>
              <p:nvGrpSpPr>
                <p:cNvPr id="376" name="Graphic 1">
                  <a:extLst>
                    <a:ext uri="{FF2B5EF4-FFF2-40B4-BE49-F238E27FC236}">
                      <a16:creationId xmlns:a16="http://schemas.microsoft.com/office/drawing/2014/main" id="{EFEF0F23-B109-41E8-BC76-36C8D6ADEE47}"/>
                    </a:ext>
                  </a:extLst>
                </p:cNvPr>
                <p:cNvGrpSpPr/>
                <p:nvPr/>
              </p:nvGrpSpPr>
              <p:grpSpPr>
                <a:xfrm>
                  <a:off x="5964551" y="2994808"/>
                  <a:ext cx="366619" cy="286096"/>
                  <a:chOff x="5964551" y="2994808"/>
                  <a:chExt cx="366619" cy="286096"/>
                </a:xfrm>
              </p:grpSpPr>
              <p:grpSp>
                <p:nvGrpSpPr>
                  <p:cNvPr id="378" name="Graphic 1">
                    <a:extLst>
                      <a:ext uri="{FF2B5EF4-FFF2-40B4-BE49-F238E27FC236}">
                        <a16:creationId xmlns:a16="http://schemas.microsoft.com/office/drawing/2014/main" id="{39CD2723-AFB0-4430-A4FA-378BF3703362}"/>
                      </a:ext>
                    </a:extLst>
                  </p:cNvPr>
                  <p:cNvGrpSpPr/>
                  <p:nvPr/>
                </p:nvGrpSpPr>
                <p:grpSpPr>
                  <a:xfrm>
                    <a:off x="6035132" y="3075829"/>
                    <a:ext cx="296037" cy="205076"/>
                    <a:chOff x="6035132" y="3075829"/>
                    <a:chExt cx="296037" cy="205076"/>
                  </a:xfrm>
                </p:grpSpPr>
                <p:grpSp>
                  <p:nvGrpSpPr>
                    <p:cNvPr id="414" name="Graphic 1">
                      <a:extLst>
                        <a:ext uri="{FF2B5EF4-FFF2-40B4-BE49-F238E27FC236}">
                          <a16:creationId xmlns:a16="http://schemas.microsoft.com/office/drawing/2014/main" id="{45E8D892-56B8-4AEE-9F29-20A52428966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35132" y="3075829"/>
                      <a:ext cx="295349" cy="202437"/>
                      <a:chOff x="6035132" y="3075829"/>
                      <a:chExt cx="295349" cy="202437"/>
                    </a:xfrm>
                  </p:grpSpPr>
                  <p:sp>
                    <p:nvSpPr>
                      <p:cNvPr id="420" name="Freeform: Shape 419">
                        <a:extLst>
                          <a:ext uri="{FF2B5EF4-FFF2-40B4-BE49-F238E27FC236}">
                            <a16:creationId xmlns:a16="http://schemas.microsoft.com/office/drawing/2014/main" id="{11E29EC9-C395-4DD2-B356-CEB028A0A7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35132" y="3075829"/>
                        <a:ext cx="295349" cy="202437"/>
                      </a:xfrm>
                      <a:custGeom>
                        <a:avLst/>
                        <a:gdLst>
                          <a:gd name="connsiteX0" fmla="*/ 2479 w 295349"/>
                          <a:gd name="connsiteY0" fmla="*/ 20557 h 202437"/>
                          <a:gd name="connsiteX1" fmla="*/ 41722 w 295349"/>
                          <a:gd name="connsiteY1" fmla="*/ 19510 h 202437"/>
                          <a:gd name="connsiteX2" fmla="*/ 51438 w 295349"/>
                          <a:gd name="connsiteY2" fmla="*/ 34273 h 202437"/>
                          <a:gd name="connsiteX3" fmla="*/ 67440 w 295349"/>
                          <a:gd name="connsiteY3" fmla="*/ 49323 h 202437"/>
                          <a:gd name="connsiteX4" fmla="*/ 81441 w 295349"/>
                          <a:gd name="connsiteY4" fmla="*/ 67706 h 202437"/>
                          <a:gd name="connsiteX5" fmla="*/ 114493 w 295349"/>
                          <a:gd name="connsiteY5" fmla="*/ 86756 h 202437"/>
                          <a:gd name="connsiteX6" fmla="*/ 127542 w 295349"/>
                          <a:gd name="connsiteY6" fmla="*/ 103330 h 202437"/>
                          <a:gd name="connsiteX7" fmla="*/ 158880 w 295349"/>
                          <a:gd name="connsiteY7" fmla="*/ 79327 h 202437"/>
                          <a:gd name="connsiteX8" fmla="*/ 225936 w 295349"/>
                          <a:gd name="connsiteY8" fmla="*/ 40465 h 202437"/>
                          <a:gd name="connsiteX9" fmla="*/ 259559 w 295349"/>
                          <a:gd name="connsiteY9" fmla="*/ 1603 h 202437"/>
                          <a:gd name="connsiteX10" fmla="*/ 292992 w 295349"/>
                          <a:gd name="connsiteY10" fmla="*/ 9699 h 202437"/>
                          <a:gd name="connsiteX11" fmla="*/ 282419 w 295349"/>
                          <a:gd name="connsiteY11" fmla="*/ 71992 h 202437"/>
                          <a:gd name="connsiteX12" fmla="*/ 262893 w 295349"/>
                          <a:gd name="connsiteY12" fmla="*/ 92471 h 202437"/>
                          <a:gd name="connsiteX13" fmla="*/ 244319 w 295349"/>
                          <a:gd name="connsiteY13" fmla="*/ 108664 h 202437"/>
                          <a:gd name="connsiteX14" fmla="*/ 208791 w 295349"/>
                          <a:gd name="connsiteY14" fmla="*/ 139715 h 202437"/>
                          <a:gd name="connsiteX15" fmla="*/ 173643 w 295349"/>
                          <a:gd name="connsiteY15" fmla="*/ 166957 h 202437"/>
                          <a:gd name="connsiteX16" fmla="*/ 148402 w 295349"/>
                          <a:gd name="connsiteY16" fmla="*/ 201532 h 202437"/>
                          <a:gd name="connsiteX17" fmla="*/ 125637 w 295349"/>
                          <a:gd name="connsiteY17" fmla="*/ 192198 h 202437"/>
                          <a:gd name="connsiteX18" fmla="*/ 100587 w 295349"/>
                          <a:gd name="connsiteY18" fmla="*/ 175910 h 202437"/>
                          <a:gd name="connsiteX19" fmla="*/ 66678 w 295349"/>
                          <a:gd name="connsiteY19" fmla="*/ 153050 h 202437"/>
                          <a:gd name="connsiteX20" fmla="*/ 26577 w 295349"/>
                          <a:gd name="connsiteY20" fmla="*/ 84089 h 202437"/>
                          <a:gd name="connsiteX21" fmla="*/ 1622 w 295349"/>
                          <a:gd name="connsiteY21" fmla="*/ 23891 h 202437"/>
                          <a:gd name="connsiteX22" fmla="*/ 2479 w 295349"/>
                          <a:gd name="connsiteY22" fmla="*/ 20557 h 20243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</a:cxnLst>
                        <a:rect l="l" t="t" r="r" b="b"/>
                        <a:pathLst>
                          <a:path w="295349" h="202437">
                            <a:moveTo>
                              <a:pt x="2479" y="20557"/>
                            </a:moveTo>
                            <a:lnTo>
                              <a:pt x="41722" y="19510"/>
                            </a:lnTo>
                            <a:cubicBezTo>
                              <a:pt x="41722" y="19510"/>
                              <a:pt x="44770" y="27511"/>
                              <a:pt x="51438" y="34273"/>
                            </a:cubicBezTo>
                            <a:cubicBezTo>
                              <a:pt x="58105" y="41036"/>
                              <a:pt x="68106" y="45608"/>
                              <a:pt x="67440" y="49323"/>
                            </a:cubicBezTo>
                            <a:cubicBezTo>
                              <a:pt x="66773" y="52942"/>
                              <a:pt x="76869" y="64182"/>
                              <a:pt x="81441" y="67706"/>
                            </a:cubicBezTo>
                            <a:cubicBezTo>
                              <a:pt x="86109" y="71326"/>
                              <a:pt x="113255" y="79231"/>
                              <a:pt x="114493" y="86756"/>
                            </a:cubicBezTo>
                            <a:cubicBezTo>
                              <a:pt x="115731" y="94281"/>
                              <a:pt x="127542" y="103330"/>
                              <a:pt x="127542" y="103330"/>
                            </a:cubicBezTo>
                            <a:cubicBezTo>
                              <a:pt x="127542" y="103330"/>
                              <a:pt x="145926" y="87518"/>
                              <a:pt x="158880" y="79327"/>
                            </a:cubicBezTo>
                            <a:cubicBezTo>
                              <a:pt x="171834" y="71230"/>
                              <a:pt x="217077" y="47037"/>
                              <a:pt x="225936" y="40465"/>
                            </a:cubicBezTo>
                            <a:cubicBezTo>
                              <a:pt x="234794" y="33892"/>
                              <a:pt x="255939" y="3031"/>
                              <a:pt x="259559" y="1603"/>
                            </a:cubicBezTo>
                            <a:cubicBezTo>
                              <a:pt x="263178" y="269"/>
                              <a:pt x="284895" y="-3731"/>
                              <a:pt x="292992" y="9699"/>
                            </a:cubicBezTo>
                            <a:cubicBezTo>
                              <a:pt x="301183" y="23129"/>
                              <a:pt x="285657" y="67897"/>
                              <a:pt x="282419" y="71992"/>
                            </a:cubicBezTo>
                            <a:cubicBezTo>
                              <a:pt x="279180" y="76088"/>
                              <a:pt x="268798" y="90661"/>
                              <a:pt x="262893" y="92471"/>
                            </a:cubicBezTo>
                            <a:cubicBezTo>
                              <a:pt x="256987" y="94281"/>
                              <a:pt x="249558" y="105235"/>
                              <a:pt x="244319" y="108664"/>
                            </a:cubicBezTo>
                            <a:cubicBezTo>
                              <a:pt x="239080" y="112093"/>
                              <a:pt x="214315" y="136572"/>
                              <a:pt x="208791" y="139715"/>
                            </a:cubicBezTo>
                            <a:cubicBezTo>
                              <a:pt x="203266" y="142858"/>
                              <a:pt x="176406" y="163718"/>
                              <a:pt x="173643" y="166957"/>
                            </a:cubicBezTo>
                            <a:cubicBezTo>
                              <a:pt x="170881" y="170100"/>
                              <a:pt x="157832" y="197532"/>
                              <a:pt x="148402" y="201532"/>
                            </a:cubicBezTo>
                            <a:cubicBezTo>
                              <a:pt x="138972" y="205533"/>
                              <a:pt x="129638" y="195151"/>
                              <a:pt x="125637" y="192198"/>
                            </a:cubicBezTo>
                            <a:cubicBezTo>
                              <a:pt x="121637" y="189245"/>
                              <a:pt x="108016" y="179434"/>
                              <a:pt x="100587" y="175910"/>
                            </a:cubicBezTo>
                            <a:cubicBezTo>
                              <a:pt x="93252" y="172291"/>
                              <a:pt x="74869" y="162099"/>
                              <a:pt x="66678" y="153050"/>
                            </a:cubicBezTo>
                            <a:cubicBezTo>
                              <a:pt x="58486" y="144001"/>
                              <a:pt x="33531" y="95900"/>
                              <a:pt x="26577" y="84089"/>
                            </a:cubicBezTo>
                            <a:cubicBezTo>
                              <a:pt x="19624" y="72373"/>
                              <a:pt x="6003" y="32940"/>
                              <a:pt x="1622" y="23891"/>
                            </a:cubicBezTo>
                            <a:cubicBezTo>
                              <a:pt x="-2474" y="15033"/>
                              <a:pt x="2479" y="20557"/>
                              <a:pt x="2479" y="20557"/>
                            </a:cubicBezTo>
                            <a:close/>
                          </a:path>
                        </a:pathLst>
                      </a:custGeom>
                      <a:solidFill>
                        <a:srgbClr val="FFD8BC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21" name="Freeform: Shape 420">
                        <a:extLst>
                          <a:ext uri="{FF2B5EF4-FFF2-40B4-BE49-F238E27FC236}">
                            <a16:creationId xmlns:a16="http://schemas.microsoft.com/office/drawing/2014/main" id="{AC8457DC-7D26-4B5A-A0CB-43BFE54936C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57614" y="3110102"/>
                        <a:ext cx="121817" cy="160115"/>
                      </a:xfrm>
                      <a:custGeom>
                        <a:avLst/>
                        <a:gdLst>
                          <a:gd name="connsiteX0" fmla="*/ 105537 w 121817"/>
                          <a:gd name="connsiteY0" fmla="*/ 67247 h 160115"/>
                          <a:gd name="connsiteX1" fmla="*/ 96774 w 121817"/>
                          <a:gd name="connsiteY1" fmla="*/ 57817 h 160115"/>
                          <a:gd name="connsiteX2" fmla="*/ 92393 w 121817"/>
                          <a:gd name="connsiteY2" fmla="*/ 48197 h 160115"/>
                          <a:gd name="connsiteX3" fmla="*/ 57150 w 121817"/>
                          <a:gd name="connsiteY3" fmla="*/ 30194 h 160115"/>
                          <a:gd name="connsiteX4" fmla="*/ 46577 w 121817"/>
                          <a:gd name="connsiteY4" fmla="*/ 19431 h 160115"/>
                          <a:gd name="connsiteX5" fmla="*/ 47816 w 121817"/>
                          <a:gd name="connsiteY5" fmla="*/ 13049 h 160115"/>
                          <a:gd name="connsiteX6" fmla="*/ 41053 w 121817"/>
                          <a:gd name="connsiteY6" fmla="*/ 6477 h 160115"/>
                          <a:gd name="connsiteX7" fmla="*/ 28956 w 121817"/>
                          <a:gd name="connsiteY7" fmla="*/ 0 h 160115"/>
                          <a:gd name="connsiteX8" fmla="*/ 12573 w 121817"/>
                          <a:gd name="connsiteY8" fmla="*/ 32099 h 160115"/>
                          <a:gd name="connsiteX9" fmla="*/ 0 w 121817"/>
                          <a:gd name="connsiteY9" fmla="*/ 41339 h 160115"/>
                          <a:gd name="connsiteX10" fmla="*/ 953 w 121817"/>
                          <a:gd name="connsiteY10" fmla="*/ 43434 h 160115"/>
                          <a:gd name="connsiteX11" fmla="*/ 17431 w 121817"/>
                          <a:gd name="connsiteY11" fmla="*/ 33052 h 160115"/>
                          <a:gd name="connsiteX12" fmla="*/ 31052 w 121817"/>
                          <a:gd name="connsiteY12" fmla="*/ 12859 h 160115"/>
                          <a:gd name="connsiteX13" fmla="*/ 36862 w 121817"/>
                          <a:gd name="connsiteY13" fmla="*/ 17431 h 160115"/>
                          <a:gd name="connsiteX14" fmla="*/ 27146 w 121817"/>
                          <a:gd name="connsiteY14" fmla="*/ 46768 h 160115"/>
                          <a:gd name="connsiteX15" fmla="*/ 10573 w 121817"/>
                          <a:gd name="connsiteY15" fmla="*/ 61055 h 160115"/>
                          <a:gd name="connsiteX16" fmla="*/ 11716 w 121817"/>
                          <a:gd name="connsiteY16" fmla="*/ 63246 h 160115"/>
                          <a:gd name="connsiteX17" fmla="*/ 34481 w 121817"/>
                          <a:gd name="connsiteY17" fmla="*/ 45244 h 160115"/>
                          <a:gd name="connsiteX18" fmla="*/ 42958 w 121817"/>
                          <a:gd name="connsiteY18" fmla="*/ 25146 h 160115"/>
                          <a:gd name="connsiteX19" fmla="*/ 50483 w 121817"/>
                          <a:gd name="connsiteY19" fmla="*/ 35433 h 160115"/>
                          <a:gd name="connsiteX20" fmla="*/ 32004 w 121817"/>
                          <a:gd name="connsiteY20" fmla="*/ 51435 h 160115"/>
                          <a:gd name="connsiteX21" fmla="*/ 35719 w 121817"/>
                          <a:gd name="connsiteY21" fmla="*/ 51816 h 160115"/>
                          <a:gd name="connsiteX22" fmla="*/ 62484 w 121817"/>
                          <a:gd name="connsiteY22" fmla="*/ 40005 h 160115"/>
                          <a:gd name="connsiteX23" fmla="*/ 42767 w 121817"/>
                          <a:gd name="connsiteY23" fmla="*/ 73533 h 160115"/>
                          <a:gd name="connsiteX24" fmla="*/ 35243 w 121817"/>
                          <a:gd name="connsiteY24" fmla="*/ 105251 h 160115"/>
                          <a:gd name="connsiteX25" fmla="*/ 38481 w 121817"/>
                          <a:gd name="connsiteY25" fmla="*/ 110490 h 160115"/>
                          <a:gd name="connsiteX26" fmla="*/ 46101 w 121817"/>
                          <a:gd name="connsiteY26" fmla="*/ 74867 h 160115"/>
                          <a:gd name="connsiteX27" fmla="*/ 63437 w 121817"/>
                          <a:gd name="connsiteY27" fmla="*/ 54007 h 160115"/>
                          <a:gd name="connsiteX28" fmla="*/ 74771 w 121817"/>
                          <a:gd name="connsiteY28" fmla="*/ 53245 h 160115"/>
                          <a:gd name="connsiteX29" fmla="*/ 82868 w 121817"/>
                          <a:gd name="connsiteY29" fmla="*/ 57912 h 160115"/>
                          <a:gd name="connsiteX30" fmla="*/ 59627 w 121817"/>
                          <a:gd name="connsiteY30" fmla="*/ 81344 h 160115"/>
                          <a:gd name="connsiteX31" fmla="*/ 49435 w 121817"/>
                          <a:gd name="connsiteY31" fmla="*/ 123634 h 160115"/>
                          <a:gd name="connsiteX32" fmla="*/ 64580 w 121817"/>
                          <a:gd name="connsiteY32" fmla="*/ 83439 h 160115"/>
                          <a:gd name="connsiteX33" fmla="*/ 83534 w 121817"/>
                          <a:gd name="connsiteY33" fmla="*/ 67627 h 160115"/>
                          <a:gd name="connsiteX34" fmla="*/ 94393 w 121817"/>
                          <a:gd name="connsiteY34" fmla="*/ 69818 h 160115"/>
                          <a:gd name="connsiteX35" fmla="*/ 73819 w 121817"/>
                          <a:gd name="connsiteY35" fmla="*/ 88582 h 160115"/>
                          <a:gd name="connsiteX36" fmla="*/ 70580 w 121817"/>
                          <a:gd name="connsiteY36" fmla="*/ 102394 h 160115"/>
                          <a:gd name="connsiteX37" fmla="*/ 84677 w 121817"/>
                          <a:gd name="connsiteY37" fmla="*/ 86773 h 160115"/>
                          <a:gd name="connsiteX38" fmla="*/ 101441 w 121817"/>
                          <a:gd name="connsiteY38" fmla="*/ 74867 h 160115"/>
                          <a:gd name="connsiteX39" fmla="*/ 108776 w 121817"/>
                          <a:gd name="connsiteY39" fmla="*/ 107537 h 160115"/>
                          <a:gd name="connsiteX40" fmla="*/ 100965 w 121817"/>
                          <a:gd name="connsiteY40" fmla="*/ 156305 h 160115"/>
                          <a:gd name="connsiteX41" fmla="*/ 105823 w 121817"/>
                          <a:gd name="connsiteY41" fmla="*/ 160115 h 160115"/>
                          <a:gd name="connsiteX42" fmla="*/ 111442 w 121817"/>
                          <a:gd name="connsiteY42" fmla="*/ 126778 h 160115"/>
                          <a:gd name="connsiteX43" fmla="*/ 121730 w 121817"/>
                          <a:gd name="connsiteY43" fmla="*/ 87916 h 160115"/>
                          <a:gd name="connsiteX44" fmla="*/ 105537 w 121817"/>
                          <a:gd name="connsiteY44" fmla="*/ 67247 h 16011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</a:cxnLst>
                        <a:rect l="l" t="t" r="r" b="b"/>
                        <a:pathLst>
                          <a:path w="121817" h="160115">
                            <a:moveTo>
                              <a:pt x="105537" y="67247"/>
                            </a:moveTo>
                            <a:cubicBezTo>
                              <a:pt x="105537" y="67247"/>
                              <a:pt x="99346" y="62579"/>
                              <a:pt x="96774" y="57817"/>
                            </a:cubicBezTo>
                            <a:cubicBezTo>
                              <a:pt x="94107" y="53054"/>
                              <a:pt x="92393" y="48197"/>
                              <a:pt x="92393" y="48197"/>
                            </a:cubicBezTo>
                            <a:cubicBezTo>
                              <a:pt x="92393" y="48197"/>
                              <a:pt x="62294" y="32671"/>
                              <a:pt x="57150" y="30194"/>
                            </a:cubicBezTo>
                            <a:cubicBezTo>
                              <a:pt x="52007" y="27813"/>
                              <a:pt x="46577" y="19431"/>
                              <a:pt x="46577" y="19431"/>
                            </a:cubicBezTo>
                            <a:cubicBezTo>
                              <a:pt x="46577" y="19431"/>
                              <a:pt x="52102" y="14288"/>
                              <a:pt x="47816" y="13049"/>
                            </a:cubicBezTo>
                            <a:cubicBezTo>
                              <a:pt x="43529" y="11811"/>
                              <a:pt x="41434" y="8953"/>
                              <a:pt x="41053" y="6477"/>
                            </a:cubicBezTo>
                            <a:cubicBezTo>
                              <a:pt x="40672" y="4000"/>
                              <a:pt x="28956" y="0"/>
                              <a:pt x="28956" y="0"/>
                            </a:cubicBezTo>
                            <a:cubicBezTo>
                              <a:pt x="28956" y="0"/>
                              <a:pt x="19717" y="23813"/>
                              <a:pt x="12573" y="32099"/>
                            </a:cubicBezTo>
                            <a:cubicBezTo>
                              <a:pt x="5429" y="40386"/>
                              <a:pt x="0" y="41339"/>
                              <a:pt x="0" y="41339"/>
                            </a:cubicBezTo>
                            <a:lnTo>
                              <a:pt x="953" y="43434"/>
                            </a:lnTo>
                            <a:cubicBezTo>
                              <a:pt x="953" y="43434"/>
                              <a:pt x="9906" y="40196"/>
                              <a:pt x="17431" y="33052"/>
                            </a:cubicBezTo>
                            <a:cubicBezTo>
                              <a:pt x="24956" y="25908"/>
                              <a:pt x="31052" y="12859"/>
                              <a:pt x="31052" y="12859"/>
                            </a:cubicBezTo>
                            <a:lnTo>
                              <a:pt x="36862" y="17431"/>
                            </a:lnTo>
                            <a:cubicBezTo>
                              <a:pt x="36862" y="17431"/>
                              <a:pt x="32290" y="35623"/>
                              <a:pt x="27146" y="46768"/>
                            </a:cubicBezTo>
                            <a:cubicBezTo>
                              <a:pt x="22003" y="58007"/>
                              <a:pt x="10573" y="61055"/>
                              <a:pt x="10573" y="61055"/>
                            </a:cubicBezTo>
                            <a:lnTo>
                              <a:pt x="11716" y="63246"/>
                            </a:lnTo>
                            <a:cubicBezTo>
                              <a:pt x="11716" y="63246"/>
                              <a:pt x="27432" y="59722"/>
                              <a:pt x="34481" y="45244"/>
                            </a:cubicBezTo>
                            <a:cubicBezTo>
                              <a:pt x="41529" y="30766"/>
                              <a:pt x="42958" y="25146"/>
                              <a:pt x="42958" y="25146"/>
                            </a:cubicBezTo>
                            <a:cubicBezTo>
                              <a:pt x="42958" y="25146"/>
                              <a:pt x="48292" y="33052"/>
                              <a:pt x="50483" y="35433"/>
                            </a:cubicBezTo>
                            <a:cubicBezTo>
                              <a:pt x="52673" y="37814"/>
                              <a:pt x="32004" y="51435"/>
                              <a:pt x="32004" y="51435"/>
                            </a:cubicBezTo>
                            <a:lnTo>
                              <a:pt x="35719" y="51816"/>
                            </a:lnTo>
                            <a:cubicBezTo>
                              <a:pt x="35719" y="51816"/>
                              <a:pt x="57912" y="39624"/>
                              <a:pt x="62484" y="40005"/>
                            </a:cubicBezTo>
                            <a:cubicBezTo>
                              <a:pt x="67056" y="40291"/>
                              <a:pt x="50483" y="55721"/>
                              <a:pt x="42767" y="73533"/>
                            </a:cubicBezTo>
                            <a:cubicBezTo>
                              <a:pt x="35052" y="91345"/>
                              <a:pt x="35243" y="105251"/>
                              <a:pt x="35243" y="105251"/>
                            </a:cubicBezTo>
                            <a:lnTo>
                              <a:pt x="38481" y="110490"/>
                            </a:lnTo>
                            <a:cubicBezTo>
                              <a:pt x="38481" y="110490"/>
                              <a:pt x="41243" y="84677"/>
                              <a:pt x="46101" y="74867"/>
                            </a:cubicBezTo>
                            <a:cubicBezTo>
                              <a:pt x="50959" y="65056"/>
                              <a:pt x="63437" y="54007"/>
                              <a:pt x="63437" y="54007"/>
                            </a:cubicBezTo>
                            <a:cubicBezTo>
                              <a:pt x="63437" y="54007"/>
                              <a:pt x="69247" y="53721"/>
                              <a:pt x="74771" y="53245"/>
                            </a:cubicBezTo>
                            <a:cubicBezTo>
                              <a:pt x="80296" y="52769"/>
                              <a:pt x="82868" y="57912"/>
                              <a:pt x="82868" y="57912"/>
                            </a:cubicBezTo>
                            <a:cubicBezTo>
                              <a:pt x="82868" y="57912"/>
                              <a:pt x="65056" y="66866"/>
                              <a:pt x="59627" y="81344"/>
                            </a:cubicBezTo>
                            <a:cubicBezTo>
                              <a:pt x="54007" y="95917"/>
                              <a:pt x="49435" y="123634"/>
                              <a:pt x="49435" y="123634"/>
                            </a:cubicBezTo>
                            <a:cubicBezTo>
                              <a:pt x="49435" y="123634"/>
                              <a:pt x="57626" y="91249"/>
                              <a:pt x="64580" y="83439"/>
                            </a:cubicBezTo>
                            <a:cubicBezTo>
                              <a:pt x="71533" y="75628"/>
                              <a:pt x="83534" y="67627"/>
                              <a:pt x="83534" y="67627"/>
                            </a:cubicBezTo>
                            <a:lnTo>
                              <a:pt x="94393" y="69818"/>
                            </a:lnTo>
                            <a:cubicBezTo>
                              <a:pt x="94393" y="69818"/>
                              <a:pt x="75438" y="83725"/>
                              <a:pt x="73819" y="88582"/>
                            </a:cubicBezTo>
                            <a:cubicBezTo>
                              <a:pt x="72200" y="93440"/>
                              <a:pt x="70580" y="102394"/>
                              <a:pt x="70580" y="102394"/>
                            </a:cubicBezTo>
                            <a:cubicBezTo>
                              <a:pt x="70580" y="102394"/>
                              <a:pt x="79820" y="90583"/>
                              <a:pt x="84677" y="86773"/>
                            </a:cubicBezTo>
                            <a:cubicBezTo>
                              <a:pt x="89630" y="82963"/>
                              <a:pt x="101441" y="74867"/>
                              <a:pt x="101441" y="74867"/>
                            </a:cubicBezTo>
                            <a:cubicBezTo>
                              <a:pt x="101441" y="74867"/>
                              <a:pt x="107823" y="94012"/>
                              <a:pt x="108776" y="107537"/>
                            </a:cubicBezTo>
                            <a:cubicBezTo>
                              <a:pt x="109728" y="121063"/>
                              <a:pt x="100965" y="156305"/>
                              <a:pt x="100965" y="156305"/>
                            </a:cubicBezTo>
                            <a:lnTo>
                              <a:pt x="105823" y="160115"/>
                            </a:lnTo>
                            <a:cubicBezTo>
                              <a:pt x="105823" y="160115"/>
                              <a:pt x="105823" y="145351"/>
                              <a:pt x="111442" y="126778"/>
                            </a:cubicBezTo>
                            <a:cubicBezTo>
                              <a:pt x="117062" y="108204"/>
                              <a:pt x="122587" y="88678"/>
                              <a:pt x="121730" y="87916"/>
                            </a:cubicBezTo>
                            <a:cubicBezTo>
                              <a:pt x="120967" y="87154"/>
                              <a:pt x="105537" y="67247"/>
                              <a:pt x="105537" y="67247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22" name="Freeform: Shape 421">
                        <a:extLst>
                          <a:ext uri="{FF2B5EF4-FFF2-40B4-BE49-F238E27FC236}">
                            <a16:creationId xmlns:a16="http://schemas.microsoft.com/office/drawing/2014/main" id="{1192388D-0A1D-4E16-B059-E8ECE5B9A8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15431" y="3179634"/>
                        <a:ext cx="42386" cy="72961"/>
                      </a:xfrm>
                      <a:custGeom>
                        <a:avLst/>
                        <a:gdLst>
                          <a:gd name="connsiteX0" fmla="*/ 21907 w 42386"/>
                          <a:gd name="connsiteY0" fmla="*/ 72962 h 72961"/>
                          <a:gd name="connsiteX1" fmla="*/ 24193 w 42386"/>
                          <a:gd name="connsiteY1" fmla="*/ 48197 h 72961"/>
                          <a:gd name="connsiteX2" fmla="*/ 42386 w 42386"/>
                          <a:gd name="connsiteY2" fmla="*/ 14288 h 72961"/>
                          <a:gd name="connsiteX3" fmla="*/ 39433 w 42386"/>
                          <a:gd name="connsiteY3" fmla="*/ 13716 h 72961"/>
                          <a:gd name="connsiteX4" fmla="*/ 20288 w 42386"/>
                          <a:gd name="connsiteY4" fmla="*/ 44482 h 72961"/>
                          <a:gd name="connsiteX5" fmla="*/ 14764 w 42386"/>
                          <a:gd name="connsiteY5" fmla="*/ 61913 h 72961"/>
                          <a:gd name="connsiteX6" fmla="*/ 6382 w 42386"/>
                          <a:gd name="connsiteY6" fmla="*/ 57531 h 72961"/>
                          <a:gd name="connsiteX7" fmla="*/ 8096 w 42386"/>
                          <a:gd name="connsiteY7" fmla="*/ 27337 h 72961"/>
                          <a:gd name="connsiteX8" fmla="*/ 16859 w 42386"/>
                          <a:gd name="connsiteY8" fmla="*/ 0 h 72961"/>
                          <a:gd name="connsiteX9" fmla="*/ 4191 w 42386"/>
                          <a:gd name="connsiteY9" fmla="*/ 20669 h 72961"/>
                          <a:gd name="connsiteX10" fmla="*/ 0 w 42386"/>
                          <a:gd name="connsiteY10" fmla="*/ 60293 h 72961"/>
                          <a:gd name="connsiteX11" fmla="*/ 21907 w 42386"/>
                          <a:gd name="connsiteY11" fmla="*/ 72962 h 729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42386" h="72961">
                            <a:moveTo>
                              <a:pt x="21907" y="72962"/>
                            </a:moveTo>
                            <a:cubicBezTo>
                              <a:pt x="21907" y="72962"/>
                              <a:pt x="19621" y="66199"/>
                              <a:pt x="24193" y="48197"/>
                            </a:cubicBezTo>
                            <a:cubicBezTo>
                              <a:pt x="28765" y="30194"/>
                              <a:pt x="42386" y="14288"/>
                              <a:pt x="42386" y="14288"/>
                            </a:cubicBezTo>
                            <a:lnTo>
                              <a:pt x="39433" y="13716"/>
                            </a:lnTo>
                            <a:cubicBezTo>
                              <a:pt x="39433" y="13716"/>
                              <a:pt x="23431" y="32195"/>
                              <a:pt x="20288" y="44482"/>
                            </a:cubicBezTo>
                            <a:cubicBezTo>
                              <a:pt x="17145" y="56769"/>
                              <a:pt x="14764" y="61913"/>
                              <a:pt x="14764" y="61913"/>
                            </a:cubicBezTo>
                            <a:lnTo>
                              <a:pt x="6382" y="57531"/>
                            </a:lnTo>
                            <a:cubicBezTo>
                              <a:pt x="6382" y="57531"/>
                              <a:pt x="5239" y="38386"/>
                              <a:pt x="8096" y="27337"/>
                            </a:cubicBezTo>
                            <a:cubicBezTo>
                              <a:pt x="10954" y="16288"/>
                              <a:pt x="16859" y="0"/>
                              <a:pt x="16859" y="0"/>
                            </a:cubicBezTo>
                            <a:cubicBezTo>
                              <a:pt x="16859" y="0"/>
                              <a:pt x="7144" y="4477"/>
                              <a:pt x="4191" y="20669"/>
                            </a:cubicBezTo>
                            <a:cubicBezTo>
                              <a:pt x="1333" y="36862"/>
                              <a:pt x="0" y="60293"/>
                              <a:pt x="0" y="60293"/>
                            </a:cubicBezTo>
                            <a:cubicBezTo>
                              <a:pt x="0" y="60293"/>
                              <a:pt x="8668" y="70961"/>
                              <a:pt x="21907" y="72962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23" name="Freeform: Shape 422">
                        <a:extLst>
                          <a:ext uri="{FF2B5EF4-FFF2-40B4-BE49-F238E27FC236}">
                            <a16:creationId xmlns:a16="http://schemas.microsoft.com/office/drawing/2014/main" id="{9A205ACE-5599-4F58-82E2-CE25B8528C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74129" y="3157918"/>
                        <a:ext cx="46159" cy="46481"/>
                      </a:xfrm>
                      <a:custGeom>
                        <a:avLst/>
                        <a:gdLst>
                          <a:gd name="connsiteX0" fmla="*/ 344 w 46159"/>
                          <a:gd name="connsiteY0" fmla="*/ 24860 h 46481"/>
                          <a:gd name="connsiteX1" fmla="*/ 22633 w 46159"/>
                          <a:gd name="connsiteY1" fmla="*/ 9049 h 46481"/>
                          <a:gd name="connsiteX2" fmla="*/ 46160 w 46159"/>
                          <a:gd name="connsiteY2" fmla="*/ 0 h 46481"/>
                          <a:gd name="connsiteX3" fmla="*/ 43397 w 46159"/>
                          <a:gd name="connsiteY3" fmla="*/ 5524 h 46481"/>
                          <a:gd name="connsiteX4" fmla="*/ 17585 w 46159"/>
                          <a:gd name="connsiteY4" fmla="*/ 16288 h 46481"/>
                          <a:gd name="connsiteX5" fmla="*/ 6155 w 46159"/>
                          <a:gd name="connsiteY5" fmla="*/ 26003 h 46481"/>
                          <a:gd name="connsiteX6" fmla="*/ 11774 w 46159"/>
                          <a:gd name="connsiteY6" fmla="*/ 34195 h 46481"/>
                          <a:gd name="connsiteX7" fmla="*/ 18728 w 46159"/>
                          <a:gd name="connsiteY7" fmla="*/ 25813 h 46481"/>
                          <a:gd name="connsiteX8" fmla="*/ 12346 w 46159"/>
                          <a:gd name="connsiteY8" fmla="*/ 46482 h 46481"/>
                          <a:gd name="connsiteX9" fmla="*/ 344 w 46159"/>
                          <a:gd name="connsiteY9" fmla="*/ 24860 h 4648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46159" h="46481">
                            <a:moveTo>
                              <a:pt x="344" y="24860"/>
                            </a:moveTo>
                            <a:cubicBezTo>
                              <a:pt x="344" y="24860"/>
                              <a:pt x="8631" y="16193"/>
                              <a:pt x="22633" y="9049"/>
                            </a:cubicBezTo>
                            <a:cubicBezTo>
                              <a:pt x="36635" y="1905"/>
                              <a:pt x="46160" y="0"/>
                              <a:pt x="46160" y="0"/>
                            </a:cubicBezTo>
                            <a:lnTo>
                              <a:pt x="43397" y="5524"/>
                            </a:lnTo>
                            <a:cubicBezTo>
                              <a:pt x="43397" y="5524"/>
                              <a:pt x="28062" y="9525"/>
                              <a:pt x="17585" y="16288"/>
                            </a:cubicBezTo>
                            <a:cubicBezTo>
                              <a:pt x="7107" y="22955"/>
                              <a:pt x="6155" y="26003"/>
                              <a:pt x="6155" y="26003"/>
                            </a:cubicBezTo>
                            <a:lnTo>
                              <a:pt x="11774" y="34195"/>
                            </a:lnTo>
                            <a:lnTo>
                              <a:pt x="18728" y="25813"/>
                            </a:lnTo>
                            <a:lnTo>
                              <a:pt x="12346" y="46482"/>
                            </a:lnTo>
                            <a:cubicBezTo>
                              <a:pt x="12346" y="46482"/>
                              <a:pt x="-2418" y="34480"/>
                              <a:pt x="344" y="24860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24" name="Freeform: Shape 423">
                        <a:extLst>
                          <a:ext uri="{FF2B5EF4-FFF2-40B4-BE49-F238E27FC236}">
                            <a16:creationId xmlns:a16="http://schemas.microsoft.com/office/drawing/2014/main" id="{4E463D08-182E-4395-BEFD-416B71AF8E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47375" y="3121818"/>
                        <a:ext cx="23478" cy="52101"/>
                      </a:xfrm>
                      <a:custGeom>
                        <a:avLst/>
                        <a:gdLst>
                          <a:gd name="connsiteX0" fmla="*/ 4524 w 23478"/>
                          <a:gd name="connsiteY0" fmla="*/ 1238 h 52101"/>
                          <a:gd name="connsiteX1" fmla="*/ 3190 w 23478"/>
                          <a:gd name="connsiteY1" fmla="*/ 12764 h 52101"/>
                          <a:gd name="connsiteX2" fmla="*/ 14049 w 23478"/>
                          <a:gd name="connsiteY2" fmla="*/ 29051 h 52101"/>
                          <a:gd name="connsiteX3" fmla="*/ 16430 w 23478"/>
                          <a:gd name="connsiteY3" fmla="*/ 38576 h 52101"/>
                          <a:gd name="connsiteX4" fmla="*/ 23479 w 23478"/>
                          <a:gd name="connsiteY4" fmla="*/ 50006 h 52101"/>
                          <a:gd name="connsiteX5" fmla="*/ 19859 w 23478"/>
                          <a:gd name="connsiteY5" fmla="*/ 52102 h 52101"/>
                          <a:gd name="connsiteX6" fmla="*/ 1381 w 23478"/>
                          <a:gd name="connsiteY6" fmla="*/ 21812 h 52101"/>
                          <a:gd name="connsiteX7" fmla="*/ 619 w 23478"/>
                          <a:gd name="connsiteY7" fmla="*/ 0 h 52101"/>
                          <a:gd name="connsiteX8" fmla="*/ 4524 w 23478"/>
                          <a:gd name="connsiteY8" fmla="*/ 1238 h 5210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3478" h="52101">
                            <a:moveTo>
                              <a:pt x="4524" y="1238"/>
                            </a:moveTo>
                            <a:cubicBezTo>
                              <a:pt x="4524" y="1238"/>
                              <a:pt x="714" y="6572"/>
                              <a:pt x="3190" y="12764"/>
                            </a:cubicBezTo>
                            <a:cubicBezTo>
                              <a:pt x="5667" y="18955"/>
                              <a:pt x="14049" y="29051"/>
                              <a:pt x="14049" y="29051"/>
                            </a:cubicBezTo>
                            <a:cubicBezTo>
                              <a:pt x="14049" y="29051"/>
                              <a:pt x="13858" y="34290"/>
                              <a:pt x="16430" y="38576"/>
                            </a:cubicBezTo>
                            <a:cubicBezTo>
                              <a:pt x="18907" y="42767"/>
                              <a:pt x="23479" y="50006"/>
                              <a:pt x="23479" y="50006"/>
                            </a:cubicBezTo>
                            <a:lnTo>
                              <a:pt x="19859" y="52102"/>
                            </a:lnTo>
                            <a:cubicBezTo>
                              <a:pt x="19859" y="52102"/>
                              <a:pt x="3952" y="28289"/>
                              <a:pt x="1381" y="21812"/>
                            </a:cubicBezTo>
                            <a:cubicBezTo>
                              <a:pt x="-1191" y="15335"/>
                              <a:pt x="619" y="0"/>
                              <a:pt x="619" y="0"/>
                            </a:cubicBezTo>
                            <a:lnTo>
                              <a:pt x="4524" y="1238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415" name="Graphic 1">
                      <a:extLst>
                        <a:ext uri="{FF2B5EF4-FFF2-40B4-BE49-F238E27FC236}">
                          <a16:creationId xmlns:a16="http://schemas.microsoft.com/office/drawing/2014/main" id="{3480E928-A643-4C65-9AFA-6618AA921C1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59627" y="3083234"/>
                      <a:ext cx="171543" cy="197670"/>
                      <a:chOff x="6159627" y="3083234"/>
                      <a:chExt cx="171543" cy="197670"/>
                    </a:xfrm>
                    <a:solidFill>
                      <a:srgbClr val="FAB793"/>
                    </a:solidFill>
                  </p:grpSpPr>
                  <p:sp>
                    <p:nvSpPr>
                      <p:cNvPr id="417" name="Freeform: Shape 416">
                        <a:extLst>
                          <a:ext uri="{FF2B5EF4-FFF2-40B4-BE49-F238E27FC236}">
                            <a16:creationId xmlns:a16="http://schemas.microsoft.com/office/drawing/2014/main" id="{19D9662B-C3C4-4B11-981D-947C17EEA6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59627" y="3083234"/>
                        <a:ext cx="171543" cy="197670"/>
                      </a:xfrm>
                      <a:custGeom>
                        <a:avLst/>
                        <a:gdLst>
                          <a:gd name="connsiteX0" fmla="*/ 5524 w 171543"/>
                          <a:gd name="connsiteY0" fmla="*/ 168886 h 197670"/>
                          <a:gd name="connsiteX1" fmla="*/ 17526 w 171543"/>
                          <a:gd name="connsiteY1" fmla="*/ 185554 h 197670"/>
                          <a:gd name="connsiteX2" fmla="*/ 29242 w 171543"/>
                          <a:gd name="connsiteY2" fmla="*/ 183554 h 197670"/>
                          <a:gd name="connsiteX3" fmla="*/ 15716 w 171543"/>
                          <a:gd name="connsiteY3" fmla="*/ 128023 h 197670"/>
                          <a:gd name="connsiteX4" fmla="*/ 18764 w 171543"/>
                          <a:gd name="connsiteY4" fmla="*/ 121737 h 197670"/>
                          <a:gd name="connsiteX5" fmla="*/ 36195 w 171543"/>
                          <a:gd name="connsiteY5" fmla="*/ 166409 h 197670"/>
                          <a:gd name="connsiteX6" fmla="*/ 49149 w 171543"/>
                          <a:gd name="connsiteY6" fmla="*/ 157932 h 197670"/>
                          <a:gd name="connsiteX7" fmla="*/ 46768 w 171543"/>
                          <a:gd name="connsiteY7" fmla="*/ 113926 h 197670"/>
                          <a:gd name="connsiteX8" fmla="*/ 15716 w 171543"/>
                          <a:gd name="connsiteY8" fmla="*/ 85732 h 197670"/>
                          <a:gd name="connsiteX9" fmla="*/ 24003 w 171543"/>
                          <a:gd name="connsiteY9" fmla="*/ 77350 h 197670"/>
                          <a:gd name="connsiteX10" fmla="*/ 38672 w 171543"/>
                          <a:gd name="connsiteY10" fmla="*/ 69540 h 197670"/>
                          <a:gd name="connsiteX11" fmla="*/ 71152 w 171543"/>
                          <a:gd name="connsiteY11" fmla="*/ 97829 h 197670"/>
                          <a:gd name="connsiteX12" fmla="*/ 76772 w 171543"/>
                          <a:gd name="connsiteY12" fmla="*/ 117165 h 197670"/>
                          <a:gd name="connsiteX13" fmla="*/ 70675 w 171543"/>
                          <a:gd name="connsiteY13" fmla="*/ 125928 h 197670"/>
                          <a:gd name="connsiteX14" fmla="*/ 67723 w 171543"/>
                          <a:gd name="connsiteY14" fmla="*/ 102211 h 197670"/>
                          <a:gd name="connsiteX15" fmla="*/ 38767 w 171543"/>
                          <a:gd name="connsiteY15" fmla="*/ 76874 h 197670"/>
                          <a:gd name="connsiteX16" fmla="*/ 28003 w 171543"/>
                          <a:gd name="connsiteY16" fmla="*/ 83827 h 197670"/>
                          <a:gd name="connsiteX17" fmla="*/ 54769 w 171543"/>
                          <a:gd name="connsiteY17" fmla="*/ 107259 h 197670"/>
                          <a:gd name="connsiteX18" fmla="*/ 64008 w 171543"/>
                          <a:gd name="connsiteY18" fmla="*/ 133929 h 197670"/>
                          <a:gd name="connsiteX19" fmla="*/ 82963 w 171543"/>
                          <a:gd name="connsiteY19" fmla="*/ 125737 h 197670"/>
                          <a:gd name="connsiteX20" fmla="*/ 92583 w 171543"/>
                          <a:gd name="connsiteY20" fmla="*/ 116689 h 197670"/>
                          <a:gd name="connsiteX21" fmla="*/ 90011 w 171543"/>
                          <a:gd name="connsiteY21" fmla="*/ 85446 h 197670"/>
                          <a:gd name="connsiteX22" fmla="*/ 74104 w 171543"/>
                          <a:gd name="connsiteY22" fmla="*/ 67444 h 197670"/>
                          <a:gd name="connsiteX23" fmla="*/ 94583 w 171543"/>
                          <a:gd name="connsiteY23" fmla="*/ 82779 h 197670"/>
                          <a:gd name="connsiteX24" fmla="*/ 102489 w 171543"/>
                          <a:gd name="connsiteY24" fmla="*/ 110021 h 197670"/>
                          <a:gd name="connsiteX25" fmla="*/ 117443 w 171543"/>
                          <a:gd name="connsiteY25" fmla="*/ 93924 h 197670"/>
                          <a:gd name="connsiteX26" fmla="*/ 95155 w 171543"/>
                          <a:gd name="connsiteY26" fmla="*/ 56681 h 197670"/>
                          <a:gd name="connsiteX27" fmla="*/ 66770 w 171543"/>
                          <a:gd name="connsiteY27" fmla="*/ 54776 h 197670"/>
                          <a:gd name="connsiteX28" fmla="*/ 78581 w 171543"/>
                          <a:gd name="connsiteY28" fmla="*/ 44013 h 197670"/>
                          <a:gd name="connsiteX29" fmla="*/ 94964 w 171543"/>
                          <a:gd name="connsiteY29" fmla="*/ 36869 h 197670"/>
                          <a:gd name="connsiteX30" fmla="*/ 108299 w 171543"/>
                          <a:gd name="connsiteY30" fmla="*/ 38869 h 197670"/>
                          <a:gd name="connsiteX31" fmla="*/ 118872 w 171543"/>
                          <a:gd name="connsiteY31" fmla="*/ 78207 h 197670"/>
                          <a:gd name="connsiteX32" fmla="*/ 101822 w 171543"/>
                          <a:gd name="connsiteY32" fmla="*/ 47346 h 197670"/>
                          <a:gd name="connsiteX33" fmla="*/ 88678 w 171543"/>
                          <a:gd name="connsiteY33" fmla="*/ 46870 h 197670"/>
                          <a:gd name="connsiteX34" fmla="*/ 120968 w 171543"/>
                          <a:gd name="connsiteY34" fmla="*/ 76779 h 197670"/>
                          <a:gd name="connsiteX35" fmla="*/ 123253 w 171543"/>
                          <a:gd name="connsiteY35" fmla="*/ 95257 h 197670"/>
                          <a:gd name="connsiteX36" fmla="*/ 140684 w 171543"/>
                          <a:gd name="connsiteY36" fmla="*/ 75921 h 197670"/>
                          <a:gd name="connsiteX37" fmla="*/ 130397 w 171543"/>
                          <a:gd name="connsiteY37" fmla="*/ 38393 h 197670"/>
                          <a:gd name="connsiteX38" fmla="*/ 105537 w 171543"/>
                          <a:gd name="connsiteY38" fmla="*/ 29821 h 197670"/>
                          <a:gd name="connsiteX39" fmla="*/ 108871 w 171543"/>
                          <a:gd name="connsiteY39" fmla="*/ 26201 h 197670"/>
                          <a:gd name="connsiteX40" fmla="*/ 135731 w 171543"/>
                          <a:gd name="connsiteY40" fmla="*/ 36583 h 197670"/>
                          <a:gd name="connsiteX41" fmla="*/ 147638 w 171543"/>
                          <a:gd name="connsiteY41" fmla="*/ 67158 h 197670"/>
                          <a:gd name="connsiteX42" fmla="*/ 158972 w 171543"/>
                          <a:gd name="connsiteY42" fmla="*/ 54490 h 197670"/>
                          <a:gd name="connsiteX43" fmla="*/ 158972 w 171543"/>
                          <a:gd name="connsiteY43" fmla="*/ 39060 h 197670"/>
                          <a:gd name="connsiteX44" fmla="*/ 129254 w 171543"/>
                          <a:gd name="connsiteY44" fmla="*/ 26392 h 197670"/>
                          <a:gd name="connsiteX45" fmla="*/ 114395 w 171543"/>
                          <a:gd name="connsiteY45" fmla="*/ 26296 h 197670"/>
                          <a:gd name="connsiteX46" fmla="*/ 134017 w 171543"/>
                          <a:gd name="connsiteY46" fmla="*/ 23439 h 197670"/>
                          <a:gd name="connsiteX47" fmla="*/ 162687 w 171543"/>
                          <a:gd name="connsiteY47" fmla="*/ 33059 h 197670"/>
                          <a:gd name="connsiteX48" fmla="*/ 157258 w 171543"/>
                          <a:gd name="connsiteY48" fmla="*/ 28011 h 197670"/>
                          <a:gd name="connsiteX49" fmla="*/ 134493 w 171543"/>
                          <a:gd name="connsiteY49" fmla="*/ 9151 h 197670"/>
                          <a:gd name="connsiteX50" fmla="*/ 117920 w 171543"/>
                          <a:gd name="connsiteY50" fmla="*/ 13914 h 197670"/>
                          <a:gd name="connsiteX51" fmla="*/ 129921 w 171543"/>
                          <a:gd name="connsiteY51" fmla="*/ 102 h 197670"/>
                          <a:gd name="connsiteX52" fmla="*/ 157734 w 171543"/>
                          <a:gd name="connsiteY52" fmla="*/ 5722 h 197670"/>
                          <a:gd name="connsiteX53" fmla="*/ 170878 w 171543"/>
                          <a:gd name="connsiteY53" fmla="*/ 21248 h 197670"/>
                          <a:gd name="connsiteX54" fmla="*/ 151638 w 171543"/>
                          <a:gd name="connsiteY54" fmla="*/ 7151 h 197670"/>
                          <a:gd name="connsiteX55" fmla="*/ 132017 w 171543"/>
                          <a:gd name="connsiteY55" fmla="*/ 4294 h 197670"/>
                          <a:gd name="connsiteX56" fmla="*/ 157258 w 171543"/>
                          <a:gd name="connsiteY56" fmla="*/ 14676 h 197670"/>
                          <a:gd name="connsiteX57" fmla="*/ 170212 w 171543"/>
                          <a:gd name="connsiteY57" fmla="*/ 26582 h 197670"/>
                          <a:gd name="connsiteX58" fmla="*/ 171164 w 171543"/>
                          <a:gd name="connsiteY58" fmla="*/ 38583 h 197670"/>
                          <a:gd name="connsiteX59" fmla="*/ 164783 w 171543"/>
                          <a:gd name="connsiteY59" fmla="*/ 53157 h 197670"/>
                          <a:gd name="connsiteX60" fmla="*/ 159829 w 171543"/>
                          <a:gd name="connsiteY60" fmla="*/ 64968 h 197670"/>
                          <a:gd name="connsiteX61" fmla="*/ 150781 w 171543"/>
                          <a:gd name="connsiteY61" fmla="*/ 80208 h 197670"/>
                          <a:gd name="connsiteX62" fmla="*/ 138208 w 171543"/>
                          <a:gd name="connsiteY62" fmla="*/ 88495 h 197670"/>
                          <a:gd name="connsiteX63" fmla="*/ 116776 w 171543"/>
                          <a:gd name="connsiteY63" fmla="*/ 110116 h 197670"/>
                          <a:gd name="connsiteX64" fmla="*/ 101060 w 171543"/>
                          <a:gd name="connsiteY64" fmla="*/ 118403 h 197670"/>
                          <a:gd name="connsiteX65" fmla="*/ 80486 w 171543"/>
                          <a:gd name="connsiteY65" fmla="*/ 138787 h 197670"/>
                          <a:gd name="connsiteX66" fmla="*/ 54197 w 171543"/>
                          <a:gd name="connsiteY66" fmla="*/ 160313 h 197670"/>
                          <a:gd name="connsiteX67" fmla="*/ 31242 w 171543"/>
                          <a:gd name="connsiteY67" fmla="*/ 192317 h 197670"/>
                          <a:gd name="connsiteX68" fmla="*/ 14764 w 171543"/>
                          <a:gd name="connsiteY68" fmla="*/ 197651 h 197670"/>
                          <a:gd name="connsiteX69" fmla="*/ 0 w 171543"/>
                          <a:gd name="connsiteY69" fmla="*/ 186030 h 197670"/>
                          <a:gd name="connsiteX70" fmla="*/ 5524 w 171543"/>
                          <a:gd name="connsiteY70" fmla="*/ 168886 h 19767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</a:cxnLst>
                        <a:rect l="l" t="t" r="r" b="b"/>
                        <a:pathLst>
                          <a:path w="171543" h="197670">
                            <a:moveTo>
                              <a:pt x="5524" y="168886"/>
                            </a:moveTo>
                            <a:cubicBezTo>
                              <a:pt x="5524" y="168886"/>
                              <a:pt x="12764" y="181935"/>
                              <a:pt x="17526" y="185554"/>
                            </a:cubicBezTo>
                            <a:cubicBezTo>
                              <a:pt x="22289" y="189269"/>
                              <a:pt x="29242" y="183554"/>
                              <a:pt x="29242" y="183554"/>
                            </a:cubicBezTo>
                            <a:lnTo>
                              <a:pt x="15716" y="128023"/>
                            </a:lnTo>
                            <a:lnTo>
                              <a:pt x="18764" y="121737"/>
                            </a:lnTo>
                            <a:lnTo>
                              <a:pt x="36195" y="166409"/>
                            </a:lnTo>
                            <a:lnTo>
                              <a:pt x="49149" y="157932"/>
                            </a:lnTo>
                            <a:cubicBezTo>
                              <a:pt x="49149" y="157932"/>
                              <a:pt x="49625" y="131928"/>
                              <a:pt x="46768" y="113926"/>
                            </a:cubicBezTo>
                            <a:cubicBezTo>
                              <a:pt x="43910" y="95924"/>
                              <a:pt x="15716" y="85732"/>
                              <a:pt x="15716" y="85732"/>
                            </a:cubicBezTo>
                            <a:cubicBezTo>
                              <a:pt x="15716" y="85732"/>
                              <a:pt x="20479" y="81922"/>
                              <a:pt x="24003" y="77350"/>
                            </a:cubicBezTo>
                            <a:cubicBezTo>
                              <a:pt x="27527" y="72778"/>
                              <a:pt x="38672" y="69540"/>
                              <a:pt x="38672" y="69540"/>
                            </a:cubicBezTo>
                            <a:cubicBezTo>
                              <a:pt x="38672" y="69540"/>
                              <a:pt x="65246" y="88495"/>
                              <a:pt x="71152" y="97829"/>
                            </a:cubicBezTo>
                            <a:cubicBezTo>
                              <a:pt x="77057" y="107164"/>
                              <a:pt x="76772" y="117165"/>
                              <a:pt x="76772" y="117165"/>
                            </a:cubicBezTo>
                            <a:lnTo>
                              <a:pt x="70675" y="125928"/>
                            </a:lnTo>
                            <a:cubicBezTo>
                              <a:pt x="70675" y="125928"/>
                              <a:pt x="72390" y="108878"/>
                              <a:pt x="67723" y="102211"/>
                            </a:cubicBezTo>
                            <a:cubicBezTo>
                              <a:pt x="63055" y="95543"/>
                              <a:pt x="38767" y="76874"/>
                              <a:pt x="38767" y="76874"/>
                            </a:cubicBezTo>
                            <a:lnTo>
                              <a:pt x="28003" y="83827"/>
                            </a:lnTo>
                            <a:cubicBezTo>
                              <a:pt x="28003" y="83827"/>
                              <a:pt x="50959" y="99448"/>
                              <a:pt x="54769" y="107259"/>
                            </a:cubicBezTo>
                            <a:cubicBezTo>
                              <a:pt x="58483" y="115069"/>
                              <a:pt x="64008" y="133929"/>
                              <a:pt x="64008" y="133929"/>
                            </a:cubicBezTo>
                            <a:cubicBezTo>
                              <a:pt x="64008" y="133929"/>
                              <a:pt x="76105" y="130214"/>
                              <a:pt x="82963" y="125737"/>
                            </a:cubicBezTo>
                            <a:cubicBezTo>
                              <a:pt x="89916" y="121356"/>
                              <a:pt x="92583" y="116689"/>
                              <a:pt x="92583" y="116689"/>
                            </a:cubicBezTo>
                            <a:cubicBezTo>
                              <a:pt x="92583" y="116689"/>
                              <a:pt x="94393" y="93352"/>
                              <a:pt x="90011" y="85446"/>
                            </a:cubicBezTo>
                            <a:cubicBezTo>
                              <a:pt x="85534" y="77541"/>
                              <a:pt x="74104" y="67444"/>
                              <a:pt x="74104" y="67444"/>
                            </a:cubicBezTo>
                            <a:cubicBezTo>
                              <a:pt x="74104" y="67444"/>
                              <a:pt x="90106" y="77350"/>
                              <a:pt x="94583" y="82779"/>
                            </a:cubicBezTo>
                            <a:cubicBezTo>
                              <a:pt x="99060" y="88209"/>
                              <a:pt x="102489" y="110021"/>
                              <a:pt x="102489" y="110021"/>
                            </a:cubicBezTo>
                            <a:lnTo>
                              <a:pt x="117443" y="93924"/>
                            </a:lnTo>
                            <a:cubicBezTo>
                              <a:pt x="117443" y="93924"/>
                              <a:pt x="106299" y="62682"/>
                              <a:pt x="95155" y="56681"/>
                            </a:cubicBezTo>
                            <a:cubicBezTo>
                              <a:pt x="83915" y="50680"/>
                              <a:pt x="66770" y="54776"/>
                              <a:pt x="66770" y="54776"/>
                            </a:cubicBezTo>
                            <a:cubicBezTo>
                              <a:pt x="66770" y="54776"/>
                              <a:pt x="69056" y="47346"/>
                              <a:pt x="78581" y="44013"/>
                            </a:cubicBezTo>
                            <a:cubicBezTo>
                              <a:pt x="88106" y="40679"/>
                              <a:pt x="91630" y="38107"/>
                              <a:pt x="94964" y="36869"/>
                            </a:cubicBezTo>
                            <a:cubicBezTo>
                              <a:pt x="98298" y="35535"/>
                              <a:pt x="108299" y="38869"/>
                              <a:pt x="108299" y="38869"/>
                            </a:cubicBezTo>
                            <a:lnTo>
                              <a:pt x="118872" y="78207"/>
                            </a:lnTo>
                            <a:cubicBezTo>
                              <a:pt x="118872" y="78207"/>
                              <a:pt x="105251" y="50109"/>
                              <a:pt x="101822" y="47346"/>
                            </a:cubicBezTo>
                            <a:cubicBezTo>
                              <a:pt x="98393" y="44584"/>
                              <a:pt x="88678" y="46870"/>
                              <a:pt x="88678" y="46870"/>
                            </a:cubicBezTo>
                            <a:cubicBezTo>
                              <a:pt x="88678" y="46870"/>
                              <a:pt x="116110" y="69349"/>
                              <a:pt x="120968" y="76779"/>
                            </a:cubicBezTo>
                            <a:cubicBezTo>
                              <a:pt x="125825" y="84208"/>
                              <a:pt x="123253" y="95257"/>
                              <a:pt x="123253" y="95257"/>
                            </a:cubicBezTo>
                            <a:cubicBezTo>
                              <a:pt x="123253" y="95257"/>
                              <a:pt x="141351" y="80398"/>
                              <a:pt x="140684" y="75921"/>
                            </a:cubicBezTo>
                            <a:cubicBezTo>
                              <a:pt x="140018" y="71540"/>
                              <a:pt x="135446" y="45156"/>
                              <a:pt x="130397" y="38393"/>
                            </a:cubicBezTo>
                            <a:cubicBezTo>
                              <a:pt x="125349" y="31630"/>
                              <a:pt x="105537" y="29821"/>
                              <a:pt x="105537" y="29821"/>
                            </a:cubicBezTo>
                            <a:lnTo>
                              <a:pt x="108871" y="26201"/>
                            </a:lnTo>
                            <a:cubicBezTo>
                              <a:pt x="108871" y="26201"/>
                              <a:pt x="130683" y="28201"/>
                              <a:pt x="135731" y="36583"/>
                            </a:cubicBezTo>
                            <a:cubicBezTo>
                              <a:pt x="140779" y="44965"/>
                              <a:pt x="147638" y="67158"/>
                              <a:pt x="147638" y="67158"/>
                            </a:cubicBezTo>
                            <a:cubicBezTo>
                              <a:pt x="147638" y="67158"/>
                              <a:pt x="155734" y="61444"/>
                              <a:pt x="158972" y="54490"/>
                            </a:cubicBezTo>
                            <a:cubicBezTo>
                              <a:pt x="162211" y="47537"/>
                              <a:pt x="158972" y="39060"/>
                              <a:pt x="158972" y="39060"/>
                            </a:cubicBezTo>
                            <a:cubicBezTo>
                              <a:pt x="158972" y="39060"/>
                              <a:pt x="135636" y="26296"/>
                              <a:pt x="129254" y="26392"/>
                            </a:cubicBezTo>
                            <a:cubicBezTo>
                              <a:pt x="122873" y="26487"/>
                              <a:pt x="114395" y="26296"/>
                              <a:pt x="114395" y="26296"/>
                            </a:cubicBezTo>
                            <a:cubicBezTo>
                              <a:pt x="114395" y="26296"/>
                              <a:pt x="130302" y="22677"/>
                              <a:pt x="134017" y="23439"/>
                            </a:cubicBezTo>
                            <a:cubicBezTo>
                              <a:pt x="137731" y="24201"/>
                              <a:pt x="162592" y="35535"/>
                              <a:pt x="162687" y="33059"/>
                            </a:cubicBezTo>
                            <a:cubicBezTo>
                              <a:pt x="162782" y="30582"/>
                              <a:pt x="157258" y="28011"/>
                              <a:pt x="157258" y="28011"/>
                            </a:cubicBezTo>
                            <a:cubicBezTo>
                              <a:pt x="157258" y="28011"/>
                              <a:pt x="140970" y="8866"/>
                              <a:pt x="134493" y="9151"/>
                            </a:cubicBezTo>
                            <a:cubicBezTo>
                              <a:pt x="128016" y="9437"/>
                              <a:pt x="117920" y="13914"/>
                              <a:pt x="117920" y="13914"/>
                            </a:cubicBezTo>
                            <a:lnTo>
                              <a:pt x="129921" y="102"/>
                            </a:lnTo>
                            <a:cubicBezTo>
                              <a:pt x="129921" y="102"/>
                              <a:pt x="151543" y="-1231"/>
                              <a:pt x="157734" y="5722"/>
                            </a:cubicBezTo>
                            <a:cubicBezTo>
                              <a:pt x="163925" y="12675"/>
                              <a:pt x="170878" y="21248"/>
                              <a:pt x="170878" y="21248"/>
                            </a:cubicBezTo>
                            <a:cubicBezTo>
                              <a:pt x="170878" y="21248"/>
                              <a:pt x="155448" y="7722"/>
                              <a:pt x="151638" y="7151"/>
                            </a:cubicBezTo>
                            <a:cubicBezTo>
                              <a:pt x="147828" y="6579"/>
                              <a:pt x="132017" y="4294"/>
                              <a:pt x="132017" y="4294"/>
                            </a:cubicBezTo>
                            <a:cubicBezTo>
                              <a:pt x="132017" y="4294"/>
                              <a:pt x="150590" y="8770"/>
                              <a:pt x="157258" y="14676"/>
                            </a:cubicBezTo>
                            <a:cubicBezTo>
                              <a:pt x="163830" y="20581"/>
                              <a:pt x="170212" y="26582"/>
                              <a:pt x="170212" y="26582"/>
                            </a:cubicBezTo>
                            <a:cubicBezTo>
                              <a:pt x="170212" y="26582"/>
                              <a:pt x="172402" y="34583"/>
                              <a:pt x="171164" y="38583"/>
                            </a:cubicBezTo>
                            <a:cubicBezTo>
                              <a:pt x="170021" y="42584"/>
                              <a:pt x="164021" y="50585"/>
                              <a:pt x="164783" y="53157"/>
                            </a:cubicBezTo>
                            <a:cubicBezTo>
                              <a:pt x="165545" y="55728"/>
                              <a:pt x="161258" y="65253"/>
                              <a:pt x="159829" y="64968"/>
                            </a:cubicBezTo>
                            <a:cubicBezTo>
                              <a:pt x="158401" y="64682"/>
                              <a:pt x="153924" y="75350"/>
                              <a:pt x="150781" y="80208"/>
                            </a:cubicBezTo>
                            <a:cubicBezTo>
                              <a:pt x="147638" y="84970"/>
                              <a:pt x="138208" y="88495"/>
                              <a:pt x="138208" y="88495"/>
                            </a:cubicBezTo>
                            <a:cubicBezTo>
                              <a:pt x="138208" y="88495"/>
                              <a:pt x="123253" y="100877"/>
                              <a:pt x="116776" y="110116"/>
                            </a:cubicBezTo>
                            <a:cubicBezTo>
                              <a:pt x="110299" y="119355"/>
                              <a:pt x="101060" y="118403"/>
                              <a:pt x="101060" y="118403"/>
                            </a:cubicBezTo>
                            <a:cubicBezTo>
                              <a:pt x="101060" y="118403"/>
                              <a:pt x="89821" y="131547"/>
                              <a:pt x="80486" y="138787"/>
                            </a:cubicBezTo>
                            <a:cubicBezTo>
                              <a:pt x="71247" y="146121"/>
                              <a:pt x="56864" y="157646"/>
                              <a:pt x="54197" y="160313"/>
                            </a:cubicBezTo>
                            <a:cubicBezTo>
                              <a:pt x="51530" y="162980"/>
                              <a:pt x="34290" y="188031"/>
                              <a:pt x="31242" y="192317"/>
                            </a:cubicBezTo>
                            <a:cubicBezTo>
                              <a:pt x="28099" y="196698"/>
                              <a:pt x="18288" y="197842"/>
                              <a:pt x="14764" y="197651"/>
                            </a:cubicBezTo>
                            <a:cubicBezTo>
                              <a:pt x="11240" y="197461"/>
                              <a:pt x="0" y="186030"/>
                              <a:pt x="0" y="186030"/>
                            </a:cubicBezTo>
                            <a:lnTo>
                              <a:pt x="5524" y="168886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18" name="Freeform: Shape 417">
                        <a:extLst>
                          <a:ext uri="{FF2B5EF4-FFF2-40B4-BE49-F238E27FC236}">
                            <a16:creationId xmlns:a16="http://schemas.microsoft.com/office/drawing/2014/main" id="{DB8EA177-3D80-4D3A-BA83-29252B7141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16930" y="3134676"/>
                        <a:ext cx="34327" cy="72866"/>
                      </a:xfrm>
                      <a:custGeom>
                        <a:avLst/>
                        <a:gdLst>
                          <a:gd name="connsiteX0" fmla="*/ 704 w 34327"/>
                          <a:gd name="connsiteY0" fmla="*/ 19050 h 72866"/>
                          <a:gd name="connsiteX1" fmla="*/ 18516 w 34327"/>
                          <a:gd name="connsiteY1" fmla="*/ 30194 h 72866"/>
                          <a:gd name="connsiteX2" fmla="*/ 33565 w 34327"/>
                          <a:gd name="connsiteY2" fmla="*/ 72866 h 72866"/>
                          <a:gd name="connsiteX3" fmla="*/ 34327 w 34327"/>
                          <a:gd name="connsiteY3" fmla="*/ 68866 h 72866"/>
                          <a:gd name="connsiteX4" fmla="*/ 21373 w 34327"/>
                          <a:gd name="connsiteY4" fmla="*/ 26765 h 72866"/>
                          <a:gd name="connsiteX5" fmla="*/ 3371 w 34327"/>
                          <a:gd name="connsiteY5" fmla="*/ 16669 h 72866"/>
                          <a:gd name="connsiteX6" fmla="*/ 15277 w 34327"/>
                          <a:gd name="connsiteY6" fmla="*/ 1619 h 72866"/>
                          <a:gd name="connsiteX7" fmla="*/ 10324 w 34327"/>
                          <a:gd name="connsiteY7" fmla="*/ 0 h 72866"/>
                          <a:gd name="connsiteX8" fmla="*/ 704 w 34327"/>
                          <a:gd name="connsiteY8" fmla="*/ 19050 h 72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4327" h="72866">
                            <a:moveTo>
                              <a:pt x="704" y="19050"/>
                            </a:moveTo>
                            <a:cubicBezTo>
                              <a:pt x="704" y="19050"/>
                              <a:pt x="10038" y="22574"/>
                              <a:pt x="18516" y="30194"/>
                            </a:cubicBezTo>
                            <a:cubicBezTo>
                              <a:pt x="26993" y="37814"/>
                              <a:pt x="33565" y="72866"/>
                              <a:pt x="33565" y="72866"/>
                            </a:cubicBezTo>
                            <a:lnTo>
                              <a:pt x="34327" y="68866"/>
                            </a:lnTo>
                            <a:cubicBezTo>
                              <a:pt x="34327" y="68866"/>
                              <a:pt x="30898" y="35147"/>
                              <a:pt x="21373" y="26765"/>
                            </a:cubicBezTo>
                            <a:cubicBezTo>
                              <a:pt x="11848" y="18383"/>
                              <a:pt x="3371" y="16669"/>
                              <a:pt x="3371" y="16669"/>
                            </a:cubicBezTo>
                            <a:lnTo>
                              <a:pt x="15277" y="1619"/>
                            </a:lnTo>
                            <a:lnTo>
                              <a:pt x="10324" y="0"/>
                            </a:lnTo>
                            <a:cubicBezTo>
                              <a:pt x="10419" y="0"/>
                              <a:pt x="-3201" y="14954"/>
                              <a:pt x="704" y="19050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19" name="Freeform: Shape 418">
                        <a:extLst>
                          <a:ext uri="{FF2B5EF4-FFF2-40B4-BE49-F238E27FC236}">
                            <a16:creationId xmlns:a16="http://schemas.microsoft.com/office/drawing/2014/main" id="{90E2A4A4-A95E-434F-B266-6BFAF15AA83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60865" y="3166647"/>
                        <a:ext cx="39243" cy="51087"/>
                      </a:xfrm>
                      <a:custGeom>
                        <a:avLst/>
                        <a:gdLst>
                          <a:gd name="connsiteX0" fmla="*/ 6572 w 39243"/>
                          <a:gd name="connsiteY0" fmla="*/ 9939 h 51087"/>
                          <a:gd name="connsiteX1" fmla="*/ 30290 w 39243"/>
                          <a:gd name="connsiteY1" fmla="*/ 28989 h 51087"/>
                          <a:gd name="connsiteX2" fmla="*/ 39243 w 39243"/>
                          <a:gd name="connsiteY2" fmla="*/ 51087 h 51087"/>
                          <a:gd name="connsiteX3" fmla="*/ 25527 w 39243"/>
                          <a:gd name="connsiteY3" fmla="*/ 17273 h 51087"/>
                          <a:gd name="connsiteX4" fmla="*/ 13144 w 39243"/>
                          <a:gd name="connsiteY4" fmla="*/ 6415 h 51087"/>
                          <a:gd name="connsiteX5" fmla="*/ 18764 w 39243"/>
                          <a:gd name="connsiteY5" fmla="*/ 1367 h 51087"/>
                          <a:gd name="connsiteX6" fmla="*/ 14668 w 39243"/>
                          <a:gd name="connsiteY6" fmla="*/ 509 h 51087"/>
                          <a:gd name="connsiteX7" fmla="*/ 0 w 39243"/>
                          <a:gd name="connsiteY7" fmla="*/ 12225 h 51087"/>
                          <a:gd name="connsiteX8" fmla="*/ 6572 w 39243"/>
                          <a:gd name="connsiteY8" fmla="*/ 9939 h 510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9243" h="51087">
                            <a:moveTo>
                              <a:pt x="6572" y="9939"/>
                            </a:moveTo>
                            <a:cubicBezTo>
                              <a:pt x="6572" y="9939"/>
                              <a:pt x="24289" y="22322"/>
                              <a:pt x="30290" y="28989"/>
                            </a:cubicBezTo>
                            <a:cubicBezTo>
                              <a:pt x="36290" y="35657"/>
                              <a:pt x="39243" y="51087"/>
                              <a:pt x="39243" y="51087"/>
                            </a:cubicBezTo>
                            <a:cubicBezTo>
                              <a:pt x="39243" y="51087"/>
                              <a:pt x="37243" y="23465"/>
                              <a:pt x="25527" y="17273"/>
                            </a:cubicBezTo>
                            <a:cubicBezTo>
                              <a:pt x="13811" y="11177"/>
                              <a:pt x="13144" y="6415"/>
                              <a:pt x="13144" y="6415"/>
                            </a:cubicBezTo>
                            <a:lnTo>
                              <a:pt x="18764" y="1367"/>
                            </a:lnTo>
                            <a:cubicBezTo>
                              <a:pt x="18764" y="1367"/>
                              <a:pt x="19145" y="-1015"/>
                              <a:pt x="14668" y="509"/>
                            </a:cubicBezTo>
                            <a:cubicBezTo>
                              <a:pt x="10192" y="2033"/>
                              <a:pt x="0" y="12225"/>
                              <a:pt x="0" y="12225"/>
                            </a:cubicBezTo>
                            <a:lnTo>
                              <a:pt x="6572" y="9939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sp>
                  <p:nvSpPr>
                    <p:cNvPr id="416" name="Freeform: Shape 415">
                      <a:extLst>
                        <a:ext uri="{FF2B5EF4-FFF2-40B4-BE49-F238E27FC236}">
                          <a16:creationId xmlns:a16="http://schemas.microsoft.com/office/drawing/2014/main" id="{220E89EF-3120-4F72-94BA-8AA63C5F1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6006" y="3195255"/>
                      <a:ext cx="20573" cy="67341"/>
                    </a:xfrm>
                    <a:custGeom>
                      <a:avLst/>
                      <a:gdLst>
                        <a:gd name="connsiteX0" fmla="*/ 7144 w 20573"/>
                        <a:gd name="connsiteY0" fmla="*/ 67342 h 67341"/>
                        <a:gd name="connsiteX1" fmla="*/ 6477 w 20573"/>
                        <a:gd name="connsiteY1" fmla="*/ 44387 h 67341"/>
                        <a:gd name="connsiteX2" fmla="*/ 20574 w 20573"/>
                        <a:gd name="connsiteY2" fmla="*/ 572 h 67341"/>
                        <a:gd name="connsiteX3" fmla="*/ 17716 w 20573"/>
                        <a:gd name="connsiteY3" fmla="*/ 0 h 67341"/>
                        <a:gd name="connsiteX4" fmla="*/ 381 w 20573"/>
                        <a:gd name="connsiteY4" fmla="*/ 49435 h 67341"/>
                        <a:gd name="connsiteX5" fmla="*/ 381 w 20573"/>
                        <a:gd name="connsiteY5" fmla="*/ 66008 h 67341"/>
                        <a:gd name="connsiteX6" fmla="*/ 7144 w 20573"/>
                        <a:gd name="connsiteY6" fmla="*/ 67342 h 67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573" h="67341">
                          <a:moveTo>
                            <a:pt x="7144" y="67342"/>
                          </a:moveTo>
                          <a:cubicBezTo>
                            <a:pt x="6477" y="66866"/>
                            <a:pt x="5429" y="53626"/>
                            <a:pt x="6477" y="44387"/>
                          </a:cubicBezTo>
                          <a:cubicBezTo>
                            <a:pt x="7525" y="35147"/>
                            <a:pt x="20574" y="572"/>
                            <a:pt x="20574" y="572"/>
                          </a:cubicBezTo>
                          <a:lnTo>
                            <a:pt x="17716" y="0"/>
                          </a:lnTo>
                          <a:cubicBezTo>
                            <a:pt x="17716" y="0"/>
                            <a:pt x="1238" y="41243"/>
                            <a:pt x="381" y="49435"/>
                          </a:cubicBezTo>
                          <a:cubicBezTo>
                            <a:pt x="-476" y="57626"/>
                            <a:pt x="381" y="66008"/>
                            <a:pt x="381" y="66008"/>
                          </a:cubicBezTo>
                          <a:lnTo>
                            <a:pt x="7144" y="67342"/>
                          </a:lnTo>
                          <a:close/>
                        </a:path>
                      </a:pathLst>
                    </a:custGeom>
                    <a:solidFill>
                      <a:srgbClr val="FAB79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379" name="Graphic 1">
                    <a:extLst>
                      <a:ext uri="{FF2B5EF4-FFF2-40B4-BE49-F238E27FC236}">
                        <a16:creationId xmlns:a16="http://schemas.microsoft.com/office/drawing/2014/main" id="{FDBB9B7E-FF96-498A-A06D-995F2F5B824F}"/>
                      </a:ext>
                    </a:extLst>
                  </p:cNvPr>
                  <p:cNvGrpSpPr/>
                  <p:nvPr/>
                </p:nvGrpSpPr>
                <p:grpSpPr>
                  <a:xfrm>
                    <a:off x="5964551" y="2994808"/>
                    <a:ext cx="253109" cy="246399"/>
                    <a:chOff x="5964551" y="2994808"/>
                    <a:chExt cx="253109" cy="246399"/>
                  </a:xfrm>
                </p:grpSpPr>
                <p:grpSp>
                  <p:nvGrpSpPr>
                    <p:cNvPr id="403" name="Graphic 1">
                      <a:extLst>
                        <a:ext uri="{FF2B5EF4-FFF2-40B4-BE49-F238E27FC236}">
                          <a16:creationId xmlns:a16="http://schemas.microsoft.com/office/drawing/2014/main" id="{9A1B5B9F-7EA0-4562-B68A-AD78954DCBA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6443" y="2994808"/>
                      <a:ext cx="251217" cy="243280"/>
                      <a:chOff x="5966443" y="2994808"/>
                      <a:chExt cx="251217" cy="243280"/>
                    </a:xfrm>
                  </p:grpSpPr>
                  <p:sp>
                    <p:nvSpPr>
                      <p:cNvPr id="409" name="Freeform: Shape 408">
                        <a:extLst>
                          <a:ext uri="{FF2B5EF4-FFF2-40B4-BE49-F238E27FC236}">
                            <a16:creationId xmlns:a16="http://schemas.microsoft.com/office/drawing/2014/main" id="{1F8E8962-47C0-47DD-A58A-B57E7E31A0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6443" y="2994808"/>
                        <a:ext cx="251217" cy="243280"/>
                      </a:xfrm>
                      <a:custGeom>
                        <a:avLst/>
                        <a:gdLst>
                          <a:gd name="connsiteX0" fmla="*/ 248523 w 251217"/>
                          <a:gd name="connsiteY0" fmla="*/ 153965 h 243280"/>
                          <a:gd name="connsiteX1" fmla="*/ 217853 w 251217"/>
                          <a:gd name="connsiteY1" fmla="*/ 133867 h 243280"/>
                          <a:gd name="connsiteX2" fmla="*/ 202708 w 251217"/>
                          <a:gd name="connsiteY2" fmla="*/ 141868 h 243280"/>
                          <a:gd name="connsiteX3" fmla="*/ 182420 w 251217"/>
                          <a:gd name="connsiteY3" fmla="*/ 146917 h 243280"/>
                          <a:gd name="connsiteX4" fmla="*/ 162036 w 251217"/>
                          <a:gd name="connsiteY4" fmla="*/ 155870 h 243280"/>
                          <a:gd name="connsiteX5" fmla="*/ 126222 w 251217"/>
                          <a:gd name="connsiteY5" fmla="*/ 156156 h 243280"/>
                          <a:gd name="connsiteX6" fmla="*/ 107458 w 251217"/>
                          <a:gd name="connsiteY6" fmla="*/ 164062 h 243280"/>
                          <a:gd name="connsiteX7" fmla="*/ 94599 w 251217"/>
                          <a:gd name="connsiteY7" fmla="*/ 128057 h 243280"/>
                          <a:gd name="connsiteX8" fmla="*/ 60786 w 251217"/>
                          <a:gd name="connsiteY8" fmla="*/ 61668 h 243280"/>
                          <a:gd name="connsiteX9" fmla="*/ 53547 w 251217"/>
                          <a:gd name="connsiteY9" fmla="*/ 11662 h 243280"/>
                          <a:gd name="connsiteX10" fmla="*/ 22876 w 251217"/>
                          <a:gd name="connsiteY10" fmla="*/ 2232 h 243280"/>
                          <a:gd name="connsiteX11" fmla="*/ 16 w 251217"/>
                          <a:gd name="connsiteY11" fmla="*/ 61096 h 243280"/>
                          <a:gd name="connsiteX12" fmla="*/ 5255 w 251217"/>
                          <a:gd name="connsiteY12" fmla="*/ 88243 h 243280"/>
                          <a:gd name="connsiteX13" fmla="*/ 11922 w 251217"/>
                          <a:gd name="connsiteY13" fmla="*/ 111293 h 243280"/>
                          <a:gd name="connsiteX14" fmla="*/ 24591 w 251217"/>
                          <a:gd name="connsiteY14" fmla="*/ 155489 h 243280"/>
                          <a:gd name="connsiteX15" fmla="*/ 38878 w 251217"/>
                          <a:gd name="connsiteY15" fmla="*/ 196256 h 243280"/>
                          <a:gd name="connsiteX16" fmla="*/ 41545 w 251217"/>
                          <a:gd name="connsiteY16" fmla="*/ 238452 h 243280"/>
                          <a:gd name="connsiteX17" fmla="*/ 64310 w 251217"/>
                          <a:gd name="connsiteY17" fmla="*/ 241500 h 243280"/>
                          <a:gd name="connsiteX18" fmla="*/ 92409 w 251217"/>
                          <a:gd name="connsiteY18" fmla="*/ 239690 h 243280"/>
                          <a:gd name="connsiteX19" fmla="*/ 130794 w 251217"/>
                          <a:gd name="connsiteY19" fmla="*/ 236642 h 243280"/>
                          <a:gd name="connsiteX20" fmla="*/ 197374 w 251217"/>
                          <a:gd name="connsiteY20" fmla="*/ 196828 h 243280"/>
                          <a:gd name="connsiteX21" fmla="*/ 247380 w 251217"/>
                          <a:gd name="connsiteY21" fmla="*/ 157204 h 243280"/>
                          <a:gd name="connsiteX22" fmla="*/ 248523 w 251217"/>
                          <a:gd name="connsiteY22" fmla="*/ 153965 h 2432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</a:cxnLst>
                        <a:rect l="l" t="t" r="r" b="b"/>
                        <a:pathLst>
                          <a:path w="251217" h="243280">
                            <a:moveTo>
                              <a:pt x="248523" y="153965"/>
                            </a:moveTo>
                            <a:lnTo>
                              <a:pt x="217853" y="133867"/>
                            </a:lnTo>
                            <a:cubicBezTo>
                              <a:pt x="217853" y="133867"/>
                              <a:pt x="211376" y="139297"/>
                              <a:pt x="202708" y="141868"/>
                            </a:cubicBezTo>
                            <a:cubicBezTo>
                              <a:pt x="193945" y="144440"/>
                              <a:pt x="183753" y="143488"/>
                              <a:pt x="182420" y="146917"/>
                            </a:cubicBezTo>
                            <a:cubicBezTo>
                              <a:pt x="181086" y="150441"/>
                              <a:pt x="167466" y="155108"/>
                              <a:pt x="162036" y="155870"/>
                            </a:cubicBezTo>
                            <a:cubicBezTo>
                              <a:pt x="156512" y="156727"/>
                              <a:pt x="130890" y="150250"/>
                              <a:pt x="126222" y="156156"/>
                            </a:cubicBezTo>
                            <a:cubicBezTo>
                              <a:pt x="121460" y="162061"/>
                              <a:pt x="107458" y="164062"/>
                              <a:pt x="107458" y="164062"/>
                            </a:cubicBezTo>
                            <a:cubicBezTo>
                              <a:pt x="107458" y="164062"/>
                              <a:pt x="100791" y="141392"/>
                              <a:pt x="94599" y="128057"/>
                            </a:cubicBezTo>
                            <a:cubicBezTo>
                              <a:pt x="88408" y="114722"/>
                              <a:pt x="64596" y="71669"/>
                              <a:pt x="60786" y="61668"/>
                            </a:cubicBezTo>
                            <a:cubicBezTo>
                              <a:pt x="56976" y="51667"/>
                              <a:pt x="55737" y="14614"/>
                              <a:pt x="53547" y="11662"/>
                            </a:cubicBezTo>
                            <a:cubicBezTo>
                              <a:pt x="51356" y="8709"/>
                              <a:pt x="36116" y="-5388"/>
                              <a:pt x="22876" y="2232"/>
                            </a:cubicBezTo>
                            <a:cubicBezTo>
                              <a:pt x="9636" y="9852"/>
                              <a:pt x="-460" y="56048"/>
                              <a:pt x="16" y="61096"/>
                            </a:cubicBezTo>
                            <a:cubicBezTo>
                              <a:pt x="492" y="66145"/>
                              <a:pt x="1445" y="83861"/>
                              <a:pt x="5255" y="88243"/>
                            </a:cubicBezTo>
                            <a:cubicBezTo>
                              <a:pt x="9065" y="92624"/>
                              <a:pt x="9446" y="105769"/>
                              <a:pt x="11922" y="111293"/>
                            </a:cubicBezTo>
                            <a:cubicBezTo>
                              <a:pt x="14399" y="116818"/>
                              <a:pt x="21828" y="150060"/>
                              <a:pt x="24591" y="155489"/>
                            </a:cubicBezTo>
                            <a:cubicBezTo>
                              <a:pt x="27353" y="160918"/>
                              <a:pt x="38211" y="192065"/>
                              <a:pt x="38878" y="196256"/>
                            </a:cubicBezTo>
                            <a:cubicBezTo>
                              <a:pt x="39545" y="200352"/>
                              <a:pt x="36116" y="230356"/>
                              <a:pt x="41545" y="238452"/>
                            </a:cubicBezTo>
                            <a:cubicBezTo>
                              <a:pt x="47070" y="246548"/>
                              <a:pt x="59643" y="242167"/>
                              <a:pt x="64310" y="241500"/>
                            </a:cubicBezTo>
                            <a:cubicBezTo>
                              <a:pt x="68977" y="240928"/>
                              <a:pt x="84693" y="239214"/>
                              <a:pt x="92409" y="239690"/>
                            </a:cubicBezTo>
                            <a:cubicBezTo>
                              <a:pt x="100029" y="240166"/>
                              <a:pt x="119841" y="240452"/>
                              <a:pt x="130794" y="236642"/>
                            </a:cubicBezTo>
                            <a:cubicBezTo>
                              <a:pt x="141843" y="232832"/>
                              <a:pt x="185849" y="203590"/>
                              <a:pt x="197374" y="196828"/>
                            </a:cubicBezTo>
                            <a:cubicBezTo>
                              <a:pt x="208804" y="190065"/>
                              <a:pt x="239475" y="162823"/>
                              <a:pt x="247380" y="157204"/>
                            </a:cubicBezTo>
                            <a:cubicBezTo>
                              <a:pt x="255286" y="151679"/>
                              <a:pt x="248523" y="153965"/>
                              <a:pt x="248523" y="153965"/>
                            </a:cubicBezTo>
                            <a:close/>
                          </a:path>
                        </a:pathLst>
                      </a:custGeom>
                      <a:solidFill>
                        <a:srgbClr val="FFD8BC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10" name="Freeform: Shape 409">
                        <a:extLst>
                          <a:ext uri="{FF2B5EF4-FFF2-40B4-BE49-F238E27FC236}">
                            <a16:creationId xmlns:a16="http://schemas.microsoft.com/office/drawing/2014/main" id="{0A7B228A-C10C-47CC-8764-84E7AC5EBCA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27801" y="3135517"/>
                        <a:ext cx="143636" cy="101457"/>
                      </a:xfrm>
                      <a:custGeom>
                        <a:avLst/>
                        <a:gdLst>
                          <a:gd name="connsiteX0" fmla="*/ 46672 w 143636"/>
                          <a:gd name="connsiteY0" fmla="*/ 21448 h 101457"/>
                          <a:gd name="connsiteX1" fmla="*/ 58388 w 143636"/>
                          <a:gd name="connsiteY1" fmla="*/ 17638 h 101457"/>
                          <a:gd name="connsiteX2" fmla="*/ 66675 w 143636"/>
                          <a:gd name="connsiteY2" fmla="*/ 11446 h 101457"/>
                          <a:gd name="connsiteX3" fmla="*/ 103727 w 143636"/>
                          <a:gd name="connsiteY3" fmla="*/ 13256 h 101457"/>
                          <a:gd name="connsiteX4" fmla="*/ 117539 w 143636"/>
                          <a:gd name="connsiteY4" fmla="*/ 9160 h 101457"/>
                          <a:gd name="connsiteX5" fmla="*/ 119825 w 143636"/>
                          <a:gd name="connsiteY5" fmla="*/ 3160 h 101457"/>
                          <a:gd name="connsiteX6" fmla="*/ 128492 w 143636"/>
                          <a:gd name="connsiteY6" fmla="*/ 778 h 101457"/>
                          <a:gd name="connsiteX7" fmla="*/ 141351 w 143636"/>
                          <a:gd name="connsiteY7" fmla="*/ 1064 h 101457"/>
                          <a:gd name="connsiteX8" fmla="*/ 138303 w 143636"/>
                          <a:gd name="connsiteY8" fmla="*/ 36783 h 101457"/>
                          <a:gd name="connsiteX9" fmla="*/ 143637 w 143636"/>
                          <a:gd name="connsiteY9" fmla="*/ 50975 h 101457"/>
                          <a:gd name="connsiteX10" fmla="*/ 141827 w 143636"/>
                          <a:gd name="connsiteY10" fmla="*/ 52309 h 101457"/>
                          <a:gd name="connsiteX11" fmla="*/ 133922 w 143636"/>
                          <a:gd name="connsiteY11" fmla="*/ 35259 h 101457"/>
                          <a:gd name="connsiteX12" fmla="*/ 133255 w 143636"/>
                          <a:gd name="connsiteY12" fmla="*/ 11161 h 101457"/>
                          <a:gd name="connsiteX13" fmla="*/ 126302 w 143636"/>
                          <a:gd name="connsiteY13" fmla="*/ 12208 h 101457"/>
                          <a:gd name="connsiteX14" fmla="*/ 119253 w 143636"/>
                          <a:gd name="connsiteY14" fmla="*/ 42307 h 101457"/>
                          <a:gd name="connsiteX15" fmla="*/ 125349 w 143636"/>
                          <a:gd name="connsiteY15" fmla="*/ 62881 h 101457"/>
                          <a:gd name="connsiteX16" fmla="*/ 123349 w 143636"/>
                          <a:gd name="connsiteY16" fmla="*/ 64215 h 101457"/>
                          <a:gd name="connsiteX17" fmla="*/ 114300 w 143636"/>
                          <a:gd name="connsiteY17" fmla="*/ 37545 h 101457"/>
                          <a:gd name="connsiteX18" fmla="*/ 117634 w 143636"/>
                          <a:gd name="connsiteY18" fmla="*/ 16114 h 101457"/>
                          <a:gd name="connsiteX19" fmla="*/ 106490 w 143636"/>
                          <a:gd name="connsiteY19" fmla="*/ 21257 h 101457"/>
                          <a:gd name="connsiteX20" fmla="*/ 113157 w 143636"/>
                          <a:gd name="connsiteY20" fmla="*/ 44117 h 101457"/>
                          <a:gd name="connsiteX21" fmla="*/ 110014 w 143636"/>
                          <a:gd name="connsiteY21" fmla="*/ 42688 h 101457"/>
                          <a:gd name="connsiteX22" fmla="*/ 94679 w 143636"/>
                          <a:gd name="connsiteY22" fmla="*/ 19352 h 101457"/>
                          <a:gd name="connsiteX23" fmla="*/ 93536 w 143636"/>
                          <a:gd name="connsiteY23" fmla="*/ 57928 h 101457"/>
                          <a:gd name="connsiteX24" fmla="*/ 83534 w 143636"/>
                          <a:gd name="connsiteY24" fmla="*/ 88980 h 101457"/>
                          <a:gd name="connsiteX25" fmla="*/ 78391 w 143636"/>
                          <a:gd name="connsiteY25" fmla="*/ 91933 h 101457"/>
                          <a:gd name="connsiteX26" fmla="*/ 90297 w 143636"/>
                          <a:gd name="connsiteY26" fmla="*/ 57452 h 101457"/>
                          <a:gd name="connsiteX27" fmla="*/ 86963 w 143636"/>
                          <a:gd name="connsiteY27" fmla="*/ 30973 h 101457"/>
                          <a:gd name="connsiteX28" fmla="*/ 78295 w 143636"/>
                          <a:gd name="connsiteY28" fmla="*/ 24781 h 101457"/>
                          <a:gd name="connsiteX29" fmla="*/ 69532 w 143636"/>
                          <a:gd name="connsiteY29" fmla="*/ 24781 h 101457"/>
                          <a:gd name="connsiteX30" fmla="*/ 76295 w 143636"/>
                          <a:gd name="connsiteY30" fmla="*/ 56404 h 101457"/>
                          <a:gd name="connsiteX31" fmla="*/ 63151 w 143636"/>
                          <a:gd name="connsiteY31" fmla="*/ 97743 h 101457"/>
                          <a:gd name="connsiteX32" fmla="*/ 71342 w 143636"/>
                          <a:gd name="connsiteY32" fmla="*/ 55642 h 101457"/>
                          <a:gd name="connsiteX33" fmla="*/ 64198 w 143636"/>
                          <a:gd name="connsiteY33" fmla="*/ 32782 h 101457"/>
                          <a:gd name="connsiteX34" fmla="*/ 54483 w 143636"/>
                          <a:gd name="connsiteY34" fmla="*/ 29353 h 101457"/>
                          <a:gd name="connsiteX35" fmla="*/ 61436 w 143636"/>
                          <a:gd name="connsiteY35" fmla="*/ 55642 h 101457"/>
                          <a:gd name="connsiteX36" fmla="*/ 57150 w 143636"/>
                          <a:gd name="connsiteY36" fmla="*/ 69073 h 101457"/>
                          <a:gd name="connsiteX37" fmla="*/ 53721 w 143636"/>
                          <a:gd name="connsiteY37" fmla="*/ 48689 h 101457"/>
                          <a:gd name="connsiteX38" fmla="*/ 46387 w 143636"/>
                          <a:gd name="connsiteY38" fmla="*/ 30115 h 101457"/>
                          <a:gd name="connsiteX39" fmla="*/ 24098 w 143636"/>
                          <a:gd name="connsiteY39" fmla="*/ 54690 h 101457"/>
                          <a:gd name="connsiteX40" fmla="*/ 5810 w 143636"/>
                          <a:gd name="connsiteY40" fmla="*/ 100600 h 101457"/>
                          <a:gd name="connsiteX41" fmla="*/ 0 w 143636"/>
                          <a:gd name="connsiteY41" fmla="*/ 101458 h 101457"/>
                          <a:gd name="connsiteX42" fmla="*/ 12192 w 143636"/>
                          <a:gd name="connsiteY42" fmla="*/ 69930 h 101457"/>
                          <a:gd name="connsiteX43" fmla="*/ 23527 w 143636"/>
                          <a:gd name="connsiteY43" fmla="*/ 31354 h 101457"/>
                          <a:gd name="connsiteX44" fmla="*/ 46672 w 143636"/>
                          <a:gd name="connsiteY44" fmla="*/ 21448 h 1014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</a:cxnLst>
                        <a:rect l="l" t="t" r="r" b="b"/>
                        <a:pathLst>
                          <a:path w="143636" h="101457">
                            <a:moveTo>
                              <a:pt x="46672" y="21448"/>
                            </a:moveTo>
                            <a:cubicBezTo>
                              <a:pt x="46672" y="21448"/>
                              <a:pt x="53912" y="20400"/>
                              <a:pt x="58388" y="17638"/>
                            </a:cubicBezTo>
                            <a:cubicBezTo>
                              <a:pt x="62865" y="14875"/>
                              <a:pt x="66675" y="11446"/>
                              <a:pt x="66675" y="11446"/>
                            </a:cubicBezTo>
                            <a:cubicBezTo>
                              <a:pt x="66675" y="11446"/>
                              <a:pt x="98393" y="12780"/>
                              <a:pt x="103727" y="13256"/>
                            </a:cubicBezTo>
                            <a:cubicBezTo>
                              <a:pt x="109061" y="13732"/>
                              <a:pt x="117539" y="9160"/>
                              <a:pt x="117539" y="9160"/>
                            </a:cubicBezTo>
                            <a:cubicBezTo>
                              <a:pt x="117539" y="9160"/>
                              <a:pt x="115824" y="2017"/>
                              <a:pt x="119825" y="3160"/>
                            </a:cubicBezTo>
                            <a:cubicBezTo>
                              <a:pt x="123825" y="4207"/>
                              <a:pt x="126968" y="2779"/>
                              <a:pt x="128492" y="778"/>
                            </a:cubicBezTo>
                            <a:cubicBezTo>
                              <a:pt x="130016" y="-1127"/>
                              <a:pt x="141351" y="1064"/>
                              <a:pt x="141351" y="1064"/>
                            </a:cubicBezTo>
                            <a:cubicBezTo>
                              <a:pt x="141351" y="1064"/>
                              <a:pt x="136779" y="26115"/>
                              <a:pt x="138303" y="36783"/>
                            </a:cubicBezTo>
                            <a:cubicBezTo>
                              <a:pt x="139827" y="47451"/>
                              <a:pt x="143637" y="50975"/>
                              <a:pt x="143637" y="50975"/>
                            </a:cubicBezTo>
                            <a:lnTo>
                              <a:pt x="141827" y="52309"/>
                            </a:lnTo>
                            <a:cubicBezTo>
                              <a:pt x="141827" y="52309"/>
                              <a:pt x="136303" y="45165"/>
                              <a:pt x="133922" y="35259"/>
                            </a:cubicBezTo>
                            <a:cubicBezTo>
                              <a:pt x="131540" y="25353"/>
                              <a:pt x="133255" y="11161"/>
                              <a:pt x="133255" y="11161"/>
                            </a:cubicBezTo>
                            <a:lnTo>
                              <a:pt x="126302" y="12208"/>
                            </a:lnTo>
                            <a:cubicBezTo>
                              <a:pt x="126302" y="12208"/>
                              <a:pt x="120872" y="30115"/>
                              <a:pt x="119253" y="42307"/>
                            </a:cubicBezTo>
                            <a:cubicBezTo>
                              <a:pt x="117729" y="54595"/>
                              <a:pt x="125349" y="62881"/>
                              <a:pt x="125349" y="62881"/>
                            </a:cubicBezTo>
                            <a:lnTo>
                              <a:pt x="123349" y="64215"/>
                            </a:lnTo>
                            <a:cubicBezTo>
                              <a:pt x="123349" y="64215"/>
                              <a:pt x="112586" y="53452"/>
                              <a:pt x="114300" y="37545"/>
                            </a:cubicBezTo>
                            <a:cubicBezTo>
                              <a:pt x="115919" y="21638"/>
                              <a:pt x="117634" y="16114"/>
                              <a:pt x="117634" y="16114"/>
                            </a:cubicBezTo>
                            <a:cubicBezTo>
                              <a:pt x="117634" y="16114"/>
                              <a:pt x="109442" y="20305"/>
                              <a:pt x="106490" y="21257"/>
                            </a:cubicBezTo>
                            <a:cubicBezTo>
                              <a:pt x="103632" y="22210"/>
                              <a:pt x="113157" y="44117"/>
                              <a:pt x="113157" y="44117"/>
                            </a:cubicBezTo>
                            <a:lnTo>
                              <a:pt x="110014" y="42688"/>
                            </a:lnTo>
                            <a:cubicBezTo>
                              <a:pt x="110014" y="42688"/>
                              <a:pt x="98489" y="21352"/>
                              <a:pt x="94679" y="19352"/>
                            </a:cubicBezTo>
                            <a:cubicBezTo>
                              <a:pt x="90868" y="17352"/>
                              <a:pt x="96298" y="38783"/>
                              <a:pt x="93536" y="57928"/>
                            </a:cubicBezTo>
                            <a:cubicBezTo>
                              <a:pt x="90678" y="77074"/>
                              <a:pt x="83534" y="88980"/>
                              <a:pt x="83534" y="88980"/>
                            </a:cubicBezTo>
                            <a:lnTo>
                              <a:pt x="78391" y="91933"/>
                            </a:lnTo>
                            <a:cubicBezTo>
                              <a:pt x="78391" y="91933"/>
                              <a:pt x="89154" y="68311"/>
                              <a:pt x="90297" y="57452"/>
                            </a:cubicBezTo>
                            <a:cubicBezTo>
                              <a:pt x="91345" y="46594"/>
                              <a:pt x="86963" y="30973"/>
                              <a:pt x="86963" y="30973"/>
                            </a:cubicBezTo>
                            <a:cubicBezTo>
                              <a:pt x="86963" y="30973"/>
                              <a:pt x="82487" y="27925"/>
                              <a:pt x="78295" y="24781"/>
                            </a:cubicBezTo>
                            <a:cubicBezTo>
                              <a:pt x="74105" y="21638"/>
                              <a:pt x="69532" y="24781"/>
                              <a:pt x="69532" y="24781"/>
                            </a:cubicBezTo>
                            <a:cubicBezTo>
                              <a:pt x="69532" y="24781"/>
                              <a:pt x="79153" y="41260"/>
                              <a:pt x="76295" y="56404"/>
                            </a:cubicBezTo>
                            <a:cubicBezTo>
                              <a:pt x="73343" y="71549"/>
                              <a:pt x="63151" y="97743"/>
                              <a:pt x="63151" y="97743"/>
                            </a:cubicBezTo>
                            <a:cubicBezTo>
                              <a:pt x="63151" y="97743"/>
                              <a:pt x="72962" y="65834"/>
                              <a:pt x="71342" y="55642"/>
                            </a:cubicBezTo>
                            <a:cubicBezTo>
                              <a:pt x="69723" y="45451"/>
                              <a:pt x="64198" y="32782"/>
                              <a:pt x="64198" y="32782"/>
                            </a:cubicBezTo>
                            <a:lnTo>
                              <a:pt x="54483" y="29353"/>
                            </a:lnTo>
                            <a:cubicBezTo>
                              <a:pt x="54483" y="29353"/>
                              <a:pt x="62579" y="50689"/>
                              <a:pt x="61436" y="55642"/>
                            </a:cubicBezTo>
                            <a:cubicBezTo>
                              <a:pt x="60293" y="60691"/>
                              <a:pt x="57150" y="69073"/>
                              <a:pt x="57150" y="69073"/>
                            </a:cubicBezTo>
                            <a:cubicBezTo>
                              <a:pt x="57150" y="69073"/>
                              <a:pt x="55721" y="54404"/>
                              <a:pt x="53721" y="48689"/>
                            </a:cubicBezTo>
                            <a:cubicBezTo>
                              <a:pt x="51721" y="42974"/>
                              <a:pt x="46387" y="30115"/>
                              <a:pt x="46387" y="30115"/>
                            </a:cubicBezTo>
                            <a:cubicBezTo>
                              <a:pt x="46387" y="30115"/>
                              <a:pt x="31718" y="43450"/>
                              <a:pt x="24098" y="54690"/>
                            </a:cubicBezTo>
                            <a:cubicBezTo>
                              <a:pt x="16478" y="65929"/>
                              <a:pt x="5810" y="100600"/>
                              <a:pt x="5810" y="100600"/>
                            </a:cubicBezTo>
                            <a:lnTo>
                              <a:pt x="0" y="101458"/>
                            </a:lnTo>
                            <a:cubicBezTo>
                              <a:pt x="0" y="101458"/>
                              <a:pt x="7430" y="88789"/>
                              <a:pt x="12192" y="69930"/>
                            </a:cubicBezTo>
                            <a:cubicBezTo>
                              <a:pt x="17050" y="51166"/>
                              <a:pt x="22479" y="31639"/>
                              <a:pt x="23527" y="31354"/>
                            </a:cubicBezTo>
                            <a:cubicBezTo>
                              <a:pt x="24384" y="31068"/>
                              <a:pt x="46672" y="21448"/>
                              <a:pt x="46672" y="21448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11" name="Freeform: Shape 410">
                        <a:extLst>
                          <a:ext uri="{FF2B5EF4-FFF2-40B4-BE49-F238E27FC236}">
                            <a16:creationId xmlns:a16="http://schemas.microsoft.com/office/drawing/2014/main" id="{ACC47C42-00BC-4DCD-8FA1-232EBA0C1D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57233" y="3173920"/>
                        <a:ext cx="43208" cy="62713"/>
                      </a:xfrm>
                      <a:custGeom>
                        <a:avLst/>
                        <a:gdLst>
                          <a:gd name="connsiteX0" fmla="*/ 0 w 43208"/>
                          <a:gd name="connsiteY0" fmla="*/ 60579 h 62713"/>
                          <a:gd name="connsiteX1" fmla="*/ 10668 w 43208"/>
                          <a:gd name="connsiteY1" fmla="*/ 38100 h 62713"/>
                          <a:gd name="connsiteX2" fmla="*/ 13240 w 43208"/>
                          <a:gd name="connsiteY2" fmla="*/ 0 h 62713"/>
                          <a:gd name="connsiteX3" fmla="*/ 15907 w 43208"/>
                          <a:gd name="connsiteY3" fmla="*/ 952 h 62713"/>
                          <a:gd name="connsiteX4" fmla="*/ 15716 w 43208"/>
                          <a:gd name="connsiteY4" fmla="*/ 36862 h 62713"/>
                          <a:gd name="connsiteX5" fmla="*/ 11430 w 43208"/>
                          <a:gd name="connsiteY5" fmla="*/ 54578 h 62713"/>
                          <a:gd name="connsiteX6" fmla="*/ 20288 w 43208"/>
                          <a:gd name="connsiteY6" fmla="*/ 54959 h 62713"/>
                          <a:gd name="connsiteX7" fmla="*/ 34100 w 43208"/>
                          <a:gd name="connsiteY7" fmla="*/ 28099 h 62713"/>
                          <a:gd name="connsiteX8" fmla="*/ 40862 w 43208"/>
                          <a:gd name="connsiteY8" fmla="*/ 191 h 62713"/>
                          <a:gd name="connsiteX9" fmla="*/ 40481 w 43208"/>
                          <a:gd name="connsiteY9" fmla="*/ 24193 h 62713"/>
                          <a:gd name="connsiteX10" fmla="*/ 23908 w 43208"/>
                          <a:gd name="connsiteY10" fmla="*/ 60484 h 62713"/>
                          <a:gd name="connsiteX11" fmla="*/ 0 w 43208"/>
                          <a:gd name="connsiteY11" fmla="*/ 60579 h 627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43208" h="62713">
                            <a:moveTo>
                              <a:pt x="0" y="60579"/>
                            </a:moveTo>
                            <a:cubicBezTo>
                              <a:pt x="0" y="60579"/>
                              <a:pt x="5239" y="55817"/>
                              <a:pt x="10668" y="38100"/>
                            </a:cubicBezTo>
                            <a:cubicBezTo>
                              <a:pt x="16002" y="20288"/>
                              <a:pt x="13240" y="0"/>
                              <a:pt x="13240" y="0"/>
                            </a:cubicBezTo>
                            <a:lnTo>
                              <a:pt x="15907" y="952"/>
                            </a:lnTo>
                            <a:cubicBezTo>
                              <a:pt x="15907" y="952"/>
                              <a:pt x="19336" y="24765"/>
                              <a:pt x="15716" y="36862"/>
                            </a:cubicBezTo>
                            <a:cubicBezTo>
                              <a:pt x="12097" y="48958"/>
                              <a:pt x="11430" y="54578"/>
                              <a:pt x="11430" y="54578"/>
                            </a:cubicBezTo>
                            <a:lnTo>
                              <a:pt x="20288" y="54959"/>
                            </a:lnTo>
                            <a:cubicBezTo>
                              <a:pt x="20288" y="54959"/>
                              <a:pt x="30861" y="39052"/>
                              <a:pt x="34100" y="28099"/>
                            </a:cubicBezTo>
                            <a:cubicBezTo>
                              <a:pt x="37338" y="17145"/>
                              <a:pt x="40862" y="191"/>
                              <a:pt x="40862" y="191"/>
                            </a:cubicBezTo>
                            <a:cubicBezTo>
                              <a:pt x="40862" y="191"/>
                              <a:pt x="46387" y="8858"/>
                              <a:pt x="40481" y="24193"/>
                            </a:cubicBezTo>
                            <a:cubicBezTo>
                              <a:pt x="34671" y="39529"/>
                              <a:pt x="23908" y="60484"/>
                              <a:pt x="23908" y="60484"/>
                            </a:cubicBezTo>
                            <a:cubicBezTo>
                              <a:pt x="23908" y="60484"/>
                              <a:pt x="11525" y="65437"/>
                              <a:pt x="0" y="60579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12" name="Freeform: Shape 411">
                        <a:extLst>
                          <a:ext uri="{FF2B5EF4-FFF2-40B4-BE49-F238E27FC236}">
                            <a16:creationId xmlns:a16="http://schemas.microsoft.com/office/drawing/2014/main" id="{31B26264-ADB0-4B0C-BC37-6AF7B782D5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17717" y="3161347"/>
                        <a:ext cx="24574" cy="56396"/>
                      </a:xfrm>
                      <a:custGeom>
                        <a:avLst/>
                        <a:gdLst>
                          <a:gd name="connsiteX0" fmla="*/ 24575 w 24574"/>
                          <a:gd name="connsiteY0" fmla="*/ 43910 h 56396"/>
                          <a:gd name="connsiteX1" fmla="*/ 14764 w 24574"/>
                          <a:gd name="connsiteY1" fmla="*/ 19336 h 56396"/>
                          <a:gd name="connsiteX2" fmla="*/ 571 w 24574"/>
                          <a:gd name="connsiteY2" fmla="*/ 0 h 56396"/>
                          <a:gd name="connsiteX3" fmla="*/ 0 w 24574"/>
                          <a:gd name="connsiteY3" fmla="*/ 6096 h 56396"/>
                          <a:gd name="connsiteX4" fmla="*/ 15145 w 24574"/>
                          <a:gd name="connsiteY4" fmla="*/ 28003 h 56396"/>
                          <a:gd name="connsiteX5" fmla="*/ 19336 w 24574"/>
                          <a:gd name="connsiteY5" fmla="*/ 41910 h 56396"/>
                          <a:gd name="connsiteX6" fmla="*/ 10763 w 24574"/>
                          <a:gd name="connsiteY6" fmla="*/ 46196 h 56396"/>
                          <a:gd name="connsiteX7" fmla="*/ 9430 w 24574"/>
                          <a:gd name="connsiteY7" fmla="*/ 35528 h 56396"/>
                          <a:gd name="connsiteX8" fmla="*/ 4096 w 24574"/>
                          <a:gd name="connsiteY8" fmla="*/ 56388 h 56396"/>
                          <a:gd name="connsiteX9" fmla="*/ 24575 w 24574"/>
                          <a:gd name="connsiteY9" fmla="*/ 43910 h 563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24574" h="56396">
                            <a:moveTo>
                              <a:pt x="24575" y="43910"/>
                            </a:moveTo>
                            <a:cubicBezTo>
                              <a:pt x="24575" y="43910"/>
                              <a:pt x="22289" y="32385"/>
                              <a:pt x="14764" y="19336"/>
                            </a:cubicBezTo>
                            <a:cubicBezTo>
                              <a:pt x="7239" y="6286"/>
                              <a:pt x="571" y="0"/>
                              <a:pt x="571" y="0"/>
                            </a:cubicBezTo>
                            <a:lnTo>
                              <a:pt x="0" y="6096"/>
                            </a:lnTo>
                            <a:cubicBezTo>
                              <a:pt x="0" y="6096"/>
                              <a:pt x="10192" y="17145"/>
                              <a:pt x="15145" y="28003"/>
                            </a:cubicBezTo>
                            <a:cubicBezTo>
                              <a:pt x="20098" y="38957"/>
                              <a:pt x="19336" y="41910"/>
                              <a:pt x="19336" y="41910"/>
                            </a:cubicBezTo>
                            <a:lnTo>
                              <a:pt x="10763" y="46196"/>
                            </a:lnTo>
                            <a:lnTo>
                              <a:pt x="9430" y="35528"/>
                            </a:lnTo>
                            <a:lnTo>
                              <a:pt x="4096" y="56388"/>
                            </a:lnTo>
                            <a:cubicBezTo>
                              <a:pt x="4286" y="56578"/>
                              <a:pt x="21907" y="53435"/>
                              <a:pt x="24575" y="43910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13" name="Freeform: Shape 412">
                        <a:extLst>
                          <a:ext uri="{FF2B5EF4-FFF2-40B4-BE49-F238E27FC236}">
                            <a16:creationId xmlns:a16="http://schemas.microsoft.com/office/drawing/2014/main" id="{26D8B124-A685-4B17-83BB-F6EBB5564D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50578" y="3164775"/>
                        <a:ext cx="43338" cy="36385"/>
                      </a:xfrm>
                      <a:custGeom>
                        <a:avLst/>
                        <a:gdLst>
                          <a:gd name="connsiteX0" fmla="*/ 39624 w 43338"/>
                          <a:gd name="connsiteY0" fmla="*/ 0 h 36385"/>
                          <a:gd name="connsiteX1" fmla="*/ 34862 w 43338"/>
                          <a:gd name="connsiteY1" fmla="*/ 10573 h 36385"/>
                          <a:gd name="connsiteX2" fmla="*/ 18002 w 43338"/>
                          <a:gd name="connsiteY2" fmla="*/ 19336 h 36385"/>
                          <a:gd name="connsiteX3" fmla="*/ 11335 w 43338"/>
                          <a:gd name="connsiteY3" fmla="*/ 26384 h 36385"/>
                          <a:gd name="connsiteX4" fmla="*/ 0 w 43338"/>
                          <a:gd name="connsiteY4" fmla="*/ 32766 h 36385"/>
                          <a:gd name="connsiteX5" fmla="*/ 1810 w 43338"/>
                          <a:gd name="connsiteY5" fmla="*/ 36386 h 36385"/>
                          <a:gd name="connsiteX6" fmla="*/ 31718 w 43338"/>
                          <a:gd name="connsiteY6" fmla="*/ 19336 h 36385"/>
                          <a:gd name="connsiteX7" fmla="*/ 43339 w 43338"/>
                          <a:gd name="connsiteY7" fmla="*/ 953 h 36385"/>
                          <a:gd name="connsiteX8" fmla="*/ 39624 w 43338"/>
                          <a:gd name="connsiteY8" fmla="*/ 0 h 3638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43338" h="36385">
                            <a:moveTo>
                              <a:pt x="39624" y="0"/>
                            </a:moveTo>
                            <a:cubicBezTo>
                              <a:pt x="39624" y="0"/>
                              <a:pt x="39910" y="6477"/>
                              <a:pt x="34862" y="10573"/>
                            </a:cubicBezTo>
                            <a:cubicBezTo>
                              <a:pt x="29813" y="14669"/>
                              <a:pt x="18002" y="19336"/>
                              <a:pt x="18002" y="19336"/>
                            </a:cubicBezTo>
                            <a:cubicBezTo>
                              <a:pt x="18002" y="19336"/>
                              <a:pt x="15526" y="24003"/>
                              <a:pt x="11335" y="26384"/>
                            </a:cubicBezTo>
                            <a:cubicBezTo>
                              <a:pt x="7239" y="28766"/>
                              <a:pt x="0" y="32766"/>
                              <a:pt x="0" y="32766"/>
                            </a:cubicBezTo>
                            <a:lnTo>
                              <a:pt x="1810" y="36386"/>
                            </a:lnTo>
                            <a:cubicBezTo>
                              <a:pt x="1810" y="36386"/>
                              <a:pt x="26479" y="23622"/>
                              <a:pt x="31718" y="19336"/>
                            </a:cubicBezTo>
                            <a:cubicBezTo>
                              <a:pt x="37052" y="15050"/>
                              <a:pt x="43339" y="953"/>
                              <a:pt x="43339" y="953"/>
                            </a:cubicBezTo>
                            <a:lnTo>
                              <a:pt x="39624" y="0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404" name="Graphic 1">
                      <a:extLst>
                        <a:ext uri="{FF2B5EF4-FFF2-40B4-BE49-F238E27FC236}">
                          <a16:creationId xmlns:a16="http://schemas.microsoft.com/office/drawing/2014/main" id="{58896352-5C5F-49F5-9193-F10BE4B7876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4551" y="3004853"/>
                      <a:ext cx="110969" cy="236354"/>
                      <a:chOff x="5964551" y="3004853"/>
                      <a:chExt cx="110969" cy="236354"/>
                    </a:xfrm>
                  </p:grpSpPr>
                  <p:sp>
                    <p:nvSpPr>
                      <p:cNvPr id="406" name="Freeform: Shape 405">
                        <a:extLst>
                          <a:ext uri="{FF2B5EF4-FFF2-40B4-BE49-F238E27FC236}">
                            <a16:creationId xmlns:a16="http://schemas.microsoft.com/office/drawing/2014/main" id="{CF328FA6-CFC0-48D3-B05C-EC089F14C9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4551" y="3004853"/>
                        <a:ext cx="104588" cy="236354"/>
                      </a:xfrm>
                      <a:custGeom>
                        <a:avLst/>
                        <a:gdLst>
                          <a:gd name="connsiteX0" fmla="*/ 70870 w 104588"/>
                          <a:gd name="connsiteY0" fmla="*/ 215644 h 236354"/>
                          <a:gd name="connsiteX1" fmla="*/ 52963 w 104588"/>
                          <a:gd name="connsiteY1" fmla="*/ 224216 h 236354"/>
                          <a:gd name="connsiteX2" fmla="*/ 44676 w 104588"/>
                          <a:gd name="connsiteY2" fmla="*/ 216787 h 236354"/>
                          <a:gd name="connsiteX3" fmla="*/ 83252 w 104588"/>
                          <a:gd name="connsiteY3" fmla="*/ 175543 h 236354"/>
                          <a:gd name="connsiteX4" fmla="*/ 84014 w 104588"/>
                          <a:gd name="connsiteY4" fmla="*/ 168590 h 236354"/>
                          <a:gd name="connsiteX5" fmla="*/ 47724 w 104588"/>
                          <a:gd name="connsiteY5" fmla="*/ 198594 h 236354"/>
                          <a:gd name="connsiteX6" fmla="*/ 41723 w 104588"/>
                          <a:gd name="connsiteY6" fmla="*/ 184973 h 236354"/>
                          <a:gd name="connsiteX7" fmla="*/ 65726 w 104588"/>
                          <a:gd name="connsiteY7" fmla="*/ 148207 h 236354"/>
                          <a:gd name="connsiteX8" fmla="*/ 104588 w 104588"/>
                          <a:gd name="connsiteY8" fmla="*/ 139063 h 236354"/>
                          <a:gd name="connsiteX9" fmla="*/ 102207 w 104588"/>
                          <a:gd name="connsiteY9" fmla="*/ 127823 h 236354"/>
                          <a:gd name="connsiteX10" fmla="*/ 94492 w 104588"/>
                          <a:gd name="connsiteY10" fmla="*/ 113821 h 236354"/>
                          <a:gd name="connsiteX11" fmla="*/ 54487 w 104588"/>
                          <a:gd name="connsiteY11" fmla="*/ 122299 h 236354"/>
                          <a:gd name="connsiteX12" fmla="*/ 40294 w 104588"/>
                          <a:gd name="connsiteY12" fmla="*/ 136205 h 236354"/>
                          <a:gd name="connsiteX13" fmla="*/ 40771 w 104588"/>
                          <a:gd name="connsiteY13" fmla="*/ 146778 h 236354"/>
                          <a:gd name="connsiteX14" fmla="*/ 55058 w 104588"/>
                          <a:gd name="connsiteY14" fmla="*/ 127728 h 236354"/>
                          <a:gd name="connsiteX15" fmla="*/ 90777 w 104588"/>
                          <a:gd name="connsiteY15" fmla="*/ 120108 h 236354"/>
                          <a:gd name="connsiteX16" fmla="*/ 95920 w 104588"/>
                          <a:gd name="connsiteY16" fmla="*/ 131347 h 236354"/>
                          <a:gd name="connsiteX17" fmla="*/ 62964 w 104588"/>
                          <a:gd name="connsiteY17" fmla="*/ 138396 h 236354"/>
                          <a:gd name="connsiteX18" fmla="*/ 42295 w 104588"/>
                          <a:gd name="connsiteY18" fmla="*/ 156874 h 236354"/>
                          <a:gd name="connsiteX19" fmla="*/ 31341 w 104588"/>
                          <a:gd name="connsiteY19" fmla="*/ 140491 h 236354"/>
                          <a:gd name="connsiteX20" fmla="*/ 28198 w 104588"/>
                          <a:gd name="connsiteY20" fmla="*/ 128014 h 236354"/>
                          <a:gd name="connsiteX21" fmla="*/ 45914 w 104588"/>
                          <a:gd name="connsiteY21" fmla="*/ 102296 h 236354"/>
                          <a:gd name="connsiteX22" fmla="*/ 67536 w 104588"/>
                          <a:gd name="connsiteY22" fmla="*/ 94581 h 236354"/>
                          <a:gd name="connsiteX23" fmla="*/ 43533 w 104588"/>
                          <a:gd name="connsiteY23" fmla="*/ 97819 h 236354"/>
                          <a:gd name="connsiteX24" fmla="*/ 23530 w 104588"/>
                          <a:gd name="connsiteY24" fmla="*/ 117441 h 236354"/>
                          <a:gd name="connsiteX25" fmla="*/ 19720 w 104588"/>
                          <a:gd name="connsiteY25" fmla="*/ 96200 h 236354"/>
                          <a:gd name="connsiteX26" fmla="*/ 56201 w 104588"/>
                          <a:gd name="connsiteY26" fmla="*/ 74959 h 236354"/>
                          <a:gd name="connsiteX27" fmla="*/ 79728 w 104588"/>
                          <a:gd name="connsiteY27" fmla="*/ 87247 h 236354"/>
                          <a:gd name="connsiteX28" fmla="*/ 75823 w 104588"/>
                          <a:gd name="connsiteY28" fmla="*/ 72197 h 236354"/>
                          <a:gd name="connsiteX29" fmla="*/ 66393 w 104588"/>
                          <a:gd name="connsiteY29" fmla="*/ 58005 h 236354"/>
                          <a:gd name="connsiteX30" fmla="*/ 54772 w 104588"/>
                          <a:gd name="connsiteY30" fmla="*/ 53147 h 236354"/>
                          <a:gd name="connsiteX31" fmla="*/ 26578 w 104588"/>
                          <a:gd name="connsiteY31" fmla="*/ 81913 h 236354"/>
                          <a:gd name="connsiteX32" fmla="*/ 55630 w 104588"/>
                          <a:gd name="connsiteY32" fmla="*/ 63625 h 236354"/>
                          <a:gd name="connsiteX33" fmla="*/ 66298 w 104588"/>
                          <a:gd name="connsiteY33" fmla="*/ 69625 h 236354"/>
                          <a:gd name="connsiteX34" fmla="*/ 25626 w 104588"/>
                          <a:gd name="connsiteY34" fmla="*/ 79627 h 236354"/>
                          <a:gd name="connsiteX35" fmla="*/ 14482 w 104588"/>
                          <a:gd name="connsiteY35" fmla="*/ 94486 h 236354"/>
                          <a:gd name="connsiteX36" fmla="*/ 10291 w 104588"/>
                          <a:gd name="connsiteY36" fmla="*/ 69244 h 236354"/>
                          <a:gd name="connsiteX37" fmla="*/ 37342 w 104588"/>
                          <a:gd name="connsiteY37" fmla="*/ 41908 h 236354"/>
                          <a:gd name="connsiteX38" fmla="*/ 61440 w 104588"/>
                          <a:gd name="connsiteY38" fmla="*/ 46765 h 236354"/>
                          <a:gd name="connsiteX39" fmla="*/ 60583 w 104588"/>
                          <a:gd name="connsiteY39" fmla="*/ 42003 h 236354"/>
                          <a:gd name="connsiteX40" fmla="*/ 34008 w 104588"/>
                          <a:gd name="connsiteY40" fmla="*/ 37812 h 236354"/>
                          <a:gd name="connsiteX41" fmla="*/ 9148 w 104588"/>
                          <a:gd name="connsiteY41" fmla="*/ 58291 h 236354"/>
                          <a:gd name="connsiteX42" fmla="*/ 6481 w 104588"/>
                          <a:gd name="connsiteY42" fmla="*/ 41812 h 236354"/>
                          <a:gd name="connsiteX43" fmla="*/ 14196 w 104588"/>
                          <a:gd name="connsiteY43" fmla="*/ 28477 h 236354"/>
                          <a:gd name="connsiteX44" fmla="*/ 44200 w 104588"/>
                          <a:gd name="connsiteY44" fmla="*/ 32192 h 236354"/>
                          <a:gd name="connsiteX45" fmla="*/ 56011 w 104588"/>
                          <a:gd name="connsiteY45" fmla="*/ 39431 h 236354"/>
                          <a:gd name="connsiteX46" fmla="*/ 41818 w 104588"/>
                          <a:gd name="connsiteY46" fmla="*/ 27334 h 236354"/>
                          <a:gd name="connsiteX47" fmla="*/ 14196 w 104588"/>
                          <a:gd name="connsiteY47" fmla="*/ 21619 h 236354"/>
                          <a:gd name="connsiteX48" fmla="*/ 21054 w 104588"/>
                          <a:gd name="connsiteY48" fmla="*/ 20000 h 236354"/>
                          <a:gd name="connsiteX49" fmla="*/ 48676 w 104588"/>
                          <a:gd name="connsiteY49" fmla="*/ 14952 h 236354"/>
                          <a:gd name="connsiteX50" fmla="*/ 59535 w 104588"/>
                          <a:gd name="connsiteY50" fmla="*/ 27144 h 236354"/>
                          <a:gd name="connsiteX51" fmla="*/ 56963 w 104588"/>
                          <a:gd name="connsiteY51" fmla="*/ 9332 h 236354"/>
                          <a:gd name="connsiteX52" fmla="*/ 32103 w 104588"/>
                          <a:gd name="connsiteY52" fmla="*/ 474 h 236354"/>
                          <a:gd name="connsiteX53" fmla="*/ 13815 w 104588"/>
                          <a:gd name="connsiteY53" fmla="*/ 7427 h 236354"/>
                          <a:gd name="connsiteX54" fmla="*/ 36199 w 104588"/>
                          <a:gd name="connsiteY54" fmla="*/ 4665 h 236354"/>
                          <a:gd name="connsiteX55" fmla="*/ 53248 w 104588"/>
                          <a:gd name="connsiteY55" fmla="*/ 11809 h 236354"/>
                          <a:gd name="connsiteX56" fmla="*/ 27912 w 104588"/>
                          <a:gd name="connsiteY56" fmla="*/ 8380 h 236354"/>
                          <a:gd name="connsiteX57" fmla="*/ 11624 w 104588"/>
                          <a:gd name="connsiteY57" fmla="*/ 12285 h 236354"/>
                          <a:gd name="connsiteX58" fmla="*/ 4766 w 104588"/>
                          <a:gd name="connsiteY58" fmla="*/ 22191 h 236354"/>
                          <a:gd name="connsiteX59" fmla="*/ 2480 w 104588"/>
                          <a:gd name="connsiteY59" fmla="*/ 37907 h 236354"/>
                          <a:gd name="connsiteX60" fmla="*/ 480 w 104588"/>
                          <a:gd name="connsiteY60" fmla="*/ 50480 h 236354"/>
                          <a:gd name="connsiteX61" fmla="*/ 4 w 104588"/>
                          <a:gd name="connsiteY61" fmla="*/ 68006 h 236354"/>
                          <a:gd name="connsiteX62" fmla="*/ 5814 w 104588"/>
                          <a:gd name="connsiteY62" fmla="*/ 81341 h 236354"/>
                          <a:gd name="connsiteX63" fmla="*/ 12005 w 104588"/>
                          <a:gd name="connsiteY63" fmla="*/ 110488 h 236354"/>
                          <a:gd name="connsiteX64" fmla="*/ 20387 w 104588"/>
                          <a:gd name="connsiteY64" fmla="*/ 125347 h 236354"/>
                          <a:gd name="connsiteX65" fmla="*/ 26483 w 104588"/>
                          <a:gd name="connsiteY65" fmla="*/ 153064 h 236354"/>
                          <a:gd name="connsiteX66" fmla="*/ 36580 w 104588"/>
                          <a:gd name="connsiteY66" fmla="*/ 184497 h 236354"/>
                          <a:gd name="connsiteX67" fmla="*/ 38770 w 104588"/>
                          <a:gd name="connsiteY67" fmla="*/ 223454 h 236354"/>
                          <a:gd name="connsiteX68" fmla="*/ 49153 w 104588"/>
                          <a:gd name="connsiteY68" fmla="*/ 236122 h 236354"/>
                          <a:gd name="connsiteX69" fmla="*/ 68774 w 104588"/>
                          <a:gd name="connsiteY69" fmla="*/ 231169 h 236354"/>
                          <a:gd name="connsiteX70" fmla="*/ 70870 w 104588"/>
                          <a:gd name="connsiteY70" fmla="*/ 215644 h 2363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</a:cxnLst>
                        <a:rect l="l" t="t" r="r" b="b"/>
                        <a:pathLst>
                          <a:path w="104588" h="236354">
                            <a:moveTo>
                              <a:pt x="70870" y="215644"/>
                            </a:moveTo>
                            <a:cubicBezTo>
                              <a:pt x="70870" y="215644"/>
                              <a:pt x="58582" y="223359"/>
                              <a:pt x="52963" y="224216"/>
                            </a:cubicBezTo>
                            <a:cubicBezTo>
                              <a:pt x="47343" y="225073"/>
                              <a:pt x="44676" y="216787"/>
                              <a:pt x="44676" y="216787"/>
                            </a:cubicBezTo>
                            <a:lnTo>
                              <a:pt x="83252" y="175543"/>
                            </a:lnTo>
                            <a:lnTo>
                              <a:pt x="84014" y="168590"/>
                            </a:lnTo>
                            <a:lnTo>
                              <a:pt x="47724" y="198594"/>
                            </a:lnTo>
                            <a:lnTo>
                              <a:pt x="41723" y="184973"/>
                            </a:lnTo>
                            <a:cubicBezTo>
                              <a:pt x="41723" y="184973"/>
                              <a:pt x="54391" y="162399"/>
                              <a:pt x="65726" y="148207"/>
                            </a:cubicBezTo>
                            <a:cubicBezTo>
                              <a:pt x="77061" y="134110"/>
                              <a:pt x="104588" y="139063"/>
                              <a:pt x="104588" y="139063"/>
                            </a:cubicBezTo>
                            <a:cubicBezTo>
                              <a:pt x="104588" y="139063"/>
                              <a:pt x="102683" y="133443"/>
                              <a:pt x="102207" y="127823"/>
                            </a:cubicBezTo>
                            <a:cubicBezTo>
                              <a:pt x="101731" y="122108"/>
                              <a:pt x="94492" y="113821"/>
                              <a:pt x="94492" y="113821"/>
                            </a:cubicBezTo>
                            <a:cubicBezTo>
                              <a:pt x="94492" y="113821"/>
                              <a:pt x="63821" y="117155"/>
                              <a:pt x="54487" y="122299"/>
                            </a:cubicBezTo>
                            <a:cubicBezTo>
                              <a:pt x="45152" y="127442"/>
                              <a:pt x="40294" y="136205"/>
                              <a:pt x="40294" y="136205"/>
                            </a:cubicBezTo>
                            <a:lnTo>
                              <a:pt x="40771" y="146778"/>
                            </a:lnTo>
                            <a:cubicBezTo>
                              <a:pt x="40771" y="146778"/>
                              <a:pt x="47914" y="131252"/>
                              <a:pt x="55058" y="127728"/>
                            </a:cubicBezTo>
                            <a:cubicBezTo>
                              <a:pt x="62107" y="124299"/>
                              <a:pt x="90777" y="120108"/>
                              <a:pt x="90777" y="120108"/>
                            </a:cubicBezTo>
                            <a:lnTo>
                              <a:pt x="95920" y="131347"/>
                            </a:lnTo>
                            <a:cubicBezTo>
                              <a:pt x="95920" y="131347"/>
                              <a:pt x="69822" y="133538"/>
                              <a:pt x="62964" y="138396"/>
                            </a:cubicBezTo>
                            <a:cubicBezTo>
                              <a:pt x="56106" y="143254"/>
                              <a:pt x="42295" y="156874"/>
                              <a:pt x="42295" y="156874"/>
                            </a:cubicBezTo>
                            <a:cubicBezTo>
                              <a:pt x="42295" y="156874"/>
                              <a:pt x="34579" y="147730"/>
                              <a:pt x="31341" y="140491"/>
                            </a:cubicBezTo>
                            <a:cubicBezTo>
                              <a:pt x="28102" y="133252"/>
                              <a:pt x="28198" y="128014"/>
                              <a:pt x="28198" y="128014"/>
                            </a:cubicBezTo>
                            <a:cubicBezTo>
                              <a:pt x="28198" y="128014"/>
                              <a:pt x="38485" y="106963"/>
                              <a:pt x="45914" y="102296"/>
                            </a:cubicBezTo>
                            <a:cubicBezTo>
                              <a:pt x="53439" y="97629"/>
                              <a:pt x="67536" y="94581"/>
                              <a:pt x="67536" y="94581"/>
                            </a:cubicBezTo>
                            <a:cubicBezTo>
                              <a:pt x="67536" y="94581"/>
                              <a:pt x="49819" y="95248"/>
                              <a:pt x="43533" y="97819"/>
                            </a:cubicBezTo>
                            <a:cubicBezTo>
                              <a:pt x="37246" y="100391"/>
                              <a:pt x="23530" y="117441"/>
                              <a:pt x="23530" y="117441"/>
                            </a:cubicBezTo>
                            <a:lnTo>
                              <a:pt x="19720" y="96200"/>
                            </a:lnTo>
                            <a:cubicBezTo>
                              <a:pt x="19720" y="96200"/>
                              <a:pt x="44200" y="74674"/>
                              <a:pt x="56201" y="74959"/>
                            </a:cubicBezTo>
                            <a:cubicBezTo>
                              <a:pt x="68107" y="75245"/>
                              <a:pt x="79728" y="87247"/>
                              <a:pt x="79728" y="87247"/>
                            </a:cubicBezTo>
                            <a:cubicBezTo>
                              <a:pt x="79728" y="87247"/>
                              <a:pt x="81633" y="79722"/>
                              <a:pt x="75823" y="72197"/>
                            </a:cubicBezTo>
                            <a:cubicBezTo>
                              <a:pt x="69917" y="64577"/>
                              <a:pt x="68393" y="60672"/>
                              <a:pt x="66393" y="58005"/>
                            </a:cubicBezTo>
                            <a:cubicBezTo>
                              <a:pt x="64393" y="55243"/>
                              <a:pt x="54772" y="53147"/>
                              <a:pt x="54772" y="53147"/>
                            </a:cubicBezTo>
                            <a:lnTo>
                              <a:pt x="26578" y="81913"/>
                            </a:lnTo>
                            <a:cubicBezTo>
                              <a:pt x="26578" y="81913"/>
                              <a:pt x="51534" y="64387"/>
                              <a:pt x="55630" y="63625"/>
                            </a:cubicBezTo>
                            <a:cubicBezTo>
                              <a:pt x="59821" y="62863"/>
                              <a:pt x="66298" y="69625"/>
                              <a:pt x="66298" y="69625"/>
                            </a:cubicBezTo>
                            <a:cubicBezTo>
                              <a:pt x="66298" y="69625"/>
                              <a:pt x="33246" y="75531"/>
                              <a:pt x="25626" y="79627"/>
                            </a:cubicBezTo>
                            <a:cubicBezTo>
                              <a:pt x="18006" y="83722"/>
                              <a:pt x="14482" y="94486"/>
                              <a:pt x="14482" y="94486"/>
                            </a:cubicBezTo>
                            <a:cubicBezTo>
                              <a:pt x="14482" y="94486"/>
                              <a:pt x="7528" y="72769"/>
                              <a:pt x="10291" y="69244"/>
                            </a:cubicBezTo>
                            <a:cubicBezTo>
                              <a:pt x="12958" y="65720"/>
                              <a:pt x="29912" y="45241"/>
                              <a:pt x="37342" y="41908"/>
                            </a:cubicBezTo>
                            <a:cubicBezTo>
                              <a:pt x="44771" y="38574"/>
                              <a:pt x="61440" y="46765"/>
                              <a:pt x="61440" y="46765"/>
                            </a:cubicBezTo>
                            <a:lnTo>
                              <a:pt x="60583" y="42003"/>
                            </a:lnTo>
                            <a:cubicBezTo>
                              <a:pt x="60583" y="42003"/>
                              <a:pt x="42295" y="33049"/>
                              <a:pt x="34008" y="37812"/>
                            </a:cubicBezTo>
                            <a:cubicBezTo>
                              <a:pt x="25816" y="42574"/>
                              <a:pt x="9148" y="58291"/>
                              <a:pt x="9148" y="58291"/>
                            </a:cubicBezTo>
                            <a:cubicBezTo>
                              <a:pt x="9148" y="58291"/>
                              <a:pt x="5623" y="49432"/>
                              <a:pt x="6481" y="41812"/>
                            </a:cubicBezTo>
                            <a:cubicBezTo>
                              <a:pt x="7338" y="34192"/>
                              <a:pt x="14196" y="28477"/>
                              <a:pt x="14196" y="28477"/>
                            </a:cubicBezTo>
                            <a:cubicBezTo>
                              <a:pt x="14196" y="28477"/>
                              <a:pt x="39151" y="28954"/>
                              <a:pt x="44200" y="32192"/>
                            </a:cubicBezTo>
                            <a:cubicBezTo>
                              <a:pt x="49248" y="35431"/>
                              <a:pt x="56011" y="39431"/>
                              <a:pt x="56011" y="39431"/>
                            </a:cubicBezTo>
                            <a:cubicBezTo>
                              <a:pt x="56011" y="39431"/>
                              <a:pt x="45152" y="28477"/>
                              <a:pt x="41818" y="27334"/>
                            </a:cubicBezTo>
                            <a:cubicBezTo>
                              <a:pt x="38485" y="26191"/>
                              <a:pt x="13053" y="23810"/>
                              <a:pt x="14196" y="21619"/>
                            </a:cubicBezTo>
                            <a:cubicBezTo>
                              <a:pt x="15339" y="19429"/>
                              <a:pt x="21054" y="20000"/>
                              <a:pt x="21054" y="20000"/>
                            </a:cubicBezTo>
                            <a:cubicBezTo>
                              <a:pt x="21054" y="20000"/>
                              <a:pt x="43628" y="11523"/>
                              <a:pt x="48676" y="14952"/>
                            </a:cubicBezTo>
                            <a:cubicBezTo>
                              <a:pt x="53725" y="18381"/>
                              <a:pt x="59535" y="27144"/>
                              <a:pt x="59535" y="27144"/>
                            </a:cubicBezTo>
                            <a:lnTo>
                              <a:pt x="56963" y="9332"/>
                            </a:lnTo>
                            <a:cubicBezTo>
                              <a:pt x="56963" y="9332"/>
                              <a:pt x="40485" y="-2479"/>
                              <a:pt x="32103" y="474"/>
                            </a:cubicBezTo>
                            <a:cubicBezTo>
                              <a:pt x="23721" y="3427"/>
                              <a:pt x="13815" y="7427"/>
                              <a:pt x="13815" y="7427"/>
                            </a:cubicBezTo>
                            <a:cubicBezTo>
                              <a:pt x="13815" y="7427"/>
                              <a:pt x="32865" y="3331"/>
                              <a:pt x="36199" y="4665"/>
                            </a:cubicBezTo>
                            <a:cubicBezTo>
                              <a:pt x="39532" y="5998"/>
                              <a:pt x="53248" y="11809"/>
                              <a:pt x="53248" y="11809"/>
                            </a:cubicBezTo>
                            <a:cubicBezTo>
                              <a:pt x="53248" y="11809"/>
                              <a:pt x="36199" y="6570"/>
                              <a:pt x="27912" y="8380"/>
                            </a:cubicBezTo>
                            <a:cubicBezTo>
                              <a:pt x="19625" y="10285"/>
                              <a:pt x="11624" y="12285"/>
                              <a:pt x="11624" y="12285"/>
                            </a:cubicBezTo>
                            <a:cubicBezTo>
                              <a:pt x="11624" y="12285"/>
                              <a:pt x="5909" y="18190"/>
                              <a:pt x="4766" y="22191"/>
                            </a:cubicBezTo>
                            <a:cubicBezTo>
                              <a:pt x="3623" y="26191"/>
                              <a:pt x="4385" y="36002"/>
                              <a:pt x="2480" y="37907"/>
                            </a:cubicBezTo>
                            <a:cubicBezTo>
                              <a:pt x="575" y="39812"/>
                              <a:pt x="-758" y="50099"/>
                              <a:pt x="480" y="50480"/>
                            </a:cubicBezTo>
                            <a:cubicBezTo>
                              <a:pt x="1813" y="50956"/>
                              <a:pt x="4" y="62386"/>
                              <a:pt x="4" y="68006"/>
                            </a:cubicBezTo>
                            <a:cubicBezTo>
                              <a:pt x="99" y="73626"/>
                              <a:pt x="5814" y="81341"/>
                              <a:pt x="5814" y="81341"/>
                            </a:cubicBezTo>
                            <a:cubicBezTo>
                              <a:pt x="5814" y="81341"/>
                              <a:pt x="11529" y="99343"/>
                              <a:pt x="12005" y="110488"/>
                            </a:cubicBezTo>
                            <a:cubicBezTo>
                              <a:pt x="12481" y="121632"/>
                              <a:pt x="20387" y="125347"/>
                              <a:pt x="20387" y="125347"/>
                            </a:cubicBezTo>
                            <a:cubicBezTo>
                              <a:pt x="20387" y="125347"/>
                              <a:pt x="22768" y="142206"/>
                              <a:pt x="26483" y="153064"/>
                            </a:cubicBezTo>
                            <a:cubicBezTo>
                              <a:pt x="30198" y="163923"/>
                              <a:pt x="35818" y="180973"/>
                              <a:pt x="36580" y="184497"/>
                            </a:cubicBezTo>
                            <a:cubicBezTo>
                              <a:pt x="37342" y="188116"/>
                              <a:pt x="38485" y="218120"/>
                              <a:pt x="38770" y="223454"/>
                            </a:cubicBezTo>
                            <a:cubicBezTo>
                              <a:pt x="39056" y="228693"/>
                              <a:pt x="46295" y="234598"/>
                              <a:pt x="49153" y="236122"/>
                            </a:cubicBezTo>
                            <a:cubicBezTo>
                              <a:pt x="52010" y="237646"/>
                              <a:pt x="68774" y="231169"/>
                              <a:pt x="68774" y="231169"/>
                            </a:cubicBezTo>
                            <a:lnTo>
                              <a:pt x="70870" y="215644"/>
                            </a:ln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07" name="Freeform: Shape 406">
                        <a:extLst>
                          <a:ext uri="{FF2B5EF4-FFF2-40B4-BE49-F238E27FC236}">
                            <a16:creationId xmlns:a16="http://schemas.microsoft.com/office/drawing/2014/main" id="{DE479A4E-CA9B-4D4F-A46B-E88550CFCAA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89891" y="3087718"/>
                        <a:ext cx="64952" cy="52482"/>
                      </a:xfrm>
                      <a:custGeom>
                        <a:avLst/>
                        <a:gdLst>
                          <a:gd name="connsiteX0" fmla="*/ 63818 w 64952"/>
                          <a:gd name="connsiteY0" fmla="*/ 23146 h 52482"/>
                          <a:gd name="connsiteX1" fmla="*/ 33433 w 64952"/>
                          <a:gd name="connsiteY1" fmla="*/ 23146 h 52482"/>
                          <a:gd name="connsiteX2" fmla="*/ 0 w 64952"/>
                          <a:gd name="connsiteY2" fmla="*/ 52483 h 52482"/>
                          <a:gd name="connsiteX3" fmla="*/ 1334 w 64952"/>
                          <a:gd name="connsiteY3" fmla="*/ 48673 h 52482"/>
                          <a:gd name="connsiteX4" fmla="*/ 32766 w 64952"/>
                          <a:gd name="connsiteY4" fmla="*/ 18764 h 52482"/>
                          <a:gd name="connsiteX5" fmla="*/ 58484 w 64952"/>
                          <a:gd name="connsiteY5" fmla="*/ 17621 h 52482"/>
                          <a:gd name="connsiteX6" fmla="*/ 50197 w 64952"/>
                          <a:gd name="connsiteY6" fmla="*/ 0 h 52482"/>
                          <a:gd name="connsiteX7" fmla="*/ 54959 w 64952"/>
                          <a:gd name="connsiteY7" fmla="*/ 953 h 52482"/>
                          <a:gd name="connsiteX8" fmla="*/ 63818 w 64952"/>
                          <a:gd name="connsiteY8" fmla="*/ 23146 h 5248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4952" h="52482">
                            <a:moveTo>
                              <a:pt x="63818" y="23146"/>
                            </a:moveTo>
                            <a:cubicBezTo>
                              <a:pt x="63818" y="23146"/>
                              <a:pt x="44101" y="20669"/>
                              <a:pt x="33433" y="23146"/>
                            </a:cubicBezTo>
                            <a:cubicBezTo>
                              <a:pt x="22860" y="25527"/>
                              <a:pt x="0" y="52483"/>
                              <a:pt x="0" y="52483"/>
                            </a:cubicBezTo>
                            <a:lnTo>
                              <a:pt x="1334" y="48673"/>
                            </a:lnTo>
                            <a:cubicBezTo>
                              <a:pt x="1334" y="48673"/>
                              <a:pt x="21050" y="21336"/>
                              <a:pt x="32766" y="18764"/>
                            </a:cubicBezTo>
                            <a:cubicBezTo>
                              <a:pt x="44482" y="16193"/>
                              <a:pt x="58484" y="17621"/>
                              <a:pt x="58484" y="17621"/>
                            </a:cubicBezTo>
                            <a:lnTo>
                              <a:pt x="50197" y="0"/>
                            </a:lnTo>
                            <a:lnTo>
                              <a:pt x="54959" y="953"/>
                            </a:lnTo>
                            <a:cubicBezTo>
                              <a:pt x="54959" y="953"/>
                              <a:pt x="68961" y="21431"/>
                              <a:pt x="63818" y="23146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08" name="Freeform: Shape 407">
                        <a:extLst>
                          <a:ext uri="{FF2B5EF4-FFF2-40B4-BE49-F238E27FC236}">
                            <a16:creationId xmlns:a16="http://schemas.microsoft.com/office/drawing/2014/main" id="{2A0F1753-BB47-4691-A1B7-039AB4D8006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24848" y="3140290"/>
                        <a:ext cx="50672" cy="33438"/>
                      </a:xfrm>
                      <a:custGeom>
                        <a:avLst/>
                        <a:gdLst>
                          <a:gd name="connsiteX0" fmla="*/ 46672 w 50672"/>
                          <a:gd name="connsiteY0" fmla="*/ 14008 h 33438"/>
                          <a:gd name="connsiteX1" fmla="*/ 18193 w 50672"/>
                          <a:gd name="connsiteY1" fmla="*/ 18770 h 33438"/>
                          <a:gd name="connsiteX2" fmla="*/ 0 w 50672"/>
                          <a:gd name="connsiteY2" fmla="*/ 33439 h 33438"/>
                          <a:gd name="connsiteX3" fmla="*/ 27813 w 50672"/>
                          <a:gd name="connsiteY3" fmla="*/ 11055 h 33438"/>
                          <a:gd name="connsiteX4" fmla="*/ 43148 w 50672"/>
                          <a:gd name="connsiteY4" fmla="*/ 7817 h 33438"/>
                          <a:gd name="connsiteX5" fmla="*/ 41243 w 50672"/>
                          <a:gd name="connsiteY5" fmla="*/ 673 h 33438"/>
                          <a:gd name="connsiteX6" fmla="*/ 44863 w 50672"/>
                          <a:gd name="connsiteY6" fmla="*/ 2006 h 33438"/>
                          <a:gd name="connsiteX7" fmla="*/ 50673 w 50672"/>
                          <a:gd name="connsiteY7" fmla="*/ 19247 h 33438"/>
                          <a:gd name="connsiteX8" fmla="*/ 46672 w 50672"/>
                          <a:gd name="connsiteY8" fmla="*/ 14008 h 334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50672" h="33438">
                            <a:moveTo>
                              <a:pt x="46672" y="14008"/>
                            </a:moveTo>
                            <a:cubicBezTo>
                              <a:pt x="46672" y="14008"/>
                              <a:pt x="26384" y="16008"/>
                              <a:pt x="18193" y="18770"/>
                            </a:cubicBezTo>
                            <a:cubicBezTo>
                              <a:pt x="10096" y="21533"/>
                              <a:pt x="0" y="33439"/>
                              <a:pt x="0" y="33439"/>
                            </a:cubicBezTo>
                            <a:cubicBezTo>
                              <a:pt x="0" y="33439"/>
                              <a:pt x="15430" y="10579"/>
                              <a:pt x="27813" y="11055"/>
                            </a:cubicBezTo>
                            <a:cubicBezTo>
                              <a:pt x="40195" y="11531"/>
                              <a:pt x="43148" y="7817"/>
                              <a:pt x="43148" y="7817"/>
                            </a:cubicBezTo>
                            <a:lnTo>
                              <a:pt x="41243" y="673"/>
                            </a:lnTo>
                            <a:cubicBezTo>
                              <a:pt x="41243" y="673"/>
                              <a:pt x="42101" y="-1518"/>
                              <a:pt x="44863" y="2006"/>
                            </a:cubicBezTo>
                            <a:cubicBezTo>
                              <a:pt x="47625" y="5531"/>
                              <a:pt x="50673" y="19247"/>
                              <a:pt x="50673" y="19247"/>
                            </a:cubicBezTo>
                            <a:lnTo>
                              <a:pt x="46672" y="14008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sp>
                  <p:nvSpPr>
                    <p:cNvPr id="405" name="Freeform: Shape 404">
                      <a:extLst>
                        <a:ext uri="{FF2B5EF4-FFF2-40B4-BE49-F238E27FC236}">
                          <a16:creationId xmlns:a16="http://schemas.microsoft.com/office/drawing/2014/main" id="{D7DF3B6A-B1A8-4D6B-8B13-AA14102D30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9611" y="3171348"/>
                      <a:ext cx="25431" cy="64579"/>
                    </a:xfrm>
                    <a:custGeom>
                      <a:avLst/>
                      <a:gdLst>
                        <a:gd name="connsiteX0" fmla="*/ 0 w 25431"/>
                        <a:gd name="connsiteY0" fmla="*/ 64103 h 64579"/>
                        <a:gd name="connsiteX1" fmla="*/ 12002 w 25431"/>
                        <a:gd name="connsiteY1" fmla="*/ 44672 h 64579"/>
                        <a:gd name="connsiteX2" fmla="*/ 22860 w 25431"/>
                        <a:gd name="connsiteY2" fmla="*/ 0 h 64579"/>
                        <a:gd name="connsiteX3" fmla="*/ 25432 w 25431"/>
                        <a:gd name="connsiteY3" fmla="*/ 952 h 64579"/>
                        <a:gd name="connsiteX4" fmla="*/ 14383 w 25431"/>
                        <a:gd name="connsiteY4" fmla="*/ 52102 h 64579"/>
                        <a:gd name="connsiteX5" fmla="*/ 9049 w 25431"/>
                        <a:gd name="connsiteY5" fmla="*/ 64579 h 64579"/>
                        <a:gd name="connsiteX6" fmla="*/ 0 w 25431"/>
                        <a:gd name="connsiteY6" fmla="*/ 64103 h 64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5431" h="64579">
                          <a:moveTo>
                            <a:pt x="0" y="64103"/>
                          </a:moveTo>
                          <a:cubicBezTo>
                            <a:pt x="762" y="64008"/>
                            <a:pt x="8192" y="53149"/>
                            <a:pt x="12002" y="44672"/>
                          </a:cubicBezTo>
                          <a:cubicBezTo>
                            <a:pt x="15811" y="36195"/>
                            <a:pt x="22860" y="0"/>
                            <a:pt x="22860" y="0"/>
                          </a:cubicBezTo>
                          <a:lnTo>
                            <a:pt x="25432" y="952"/>
                          </a:lnTo>
                          <a:cubicBezTo>
                            <a:pt x="25432" y="952"/>
                            <a:pt x="17812" y="44577"/>
                            <a:pt x="14383" y="52102"/>
                          </a:cubicBezTo>
                          <a:cubicBezTo>
                            <a:pt x="10954" y="59531"/>
                            <a:pt x="9049" y="64579"/>
                            <a:pt x="9049" y="64579"/>
                          </a:cubicBezTo>
                          <a:lnTo>
                            <a:pt x="0" y="64103"/>
                          </a:lnTo>
                          <a:close/>
                        </a:path>
                      </a:pathLst>
                    </a:custGeom>
                    <a:solidFill>
                      <a:srgbClr val="F1AB8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380" name="Freeform: Shape 379">
                    <a:extLst>
                      <a:ext uri="{FF2B5EF4-FFF2-40B4-BE49-F238E27FC236}">
                        <a16:creationId xmlns:a16="http://schemas.microsoft.com/office/drawing/2014/main" id="{AA98F724-81BA-4CC7-A47A-30A727E4367F}"/>
                      </a:ext>
                    </a:extLst>
                  </p:cNvPr>
                  <p:cNvSpPr/>
                  <p:nvPr/>
                </p:nvSpPr>
                <p:spPr>
                  <a:xfrm>
                    <a:off x="6100762" y="3120865"/>
                    <a:ext cx="150399" cy="122499"/>
                  </a:xfrm>
                  <a:custGeom>
                    <a:avLst/>
                    <a:gdLst>
                      <a:gd name="connsiteX0" fmla="*/ 17621 w 150399"/>
                      <a:gd name="connsiteY0" fmla="*/ 122111 h 122499"/>
                      <a:gd name="connsiteX1" fmla="*/ 36100 w 150399"/>
                      <a:gd name="connsiteY1" fmla="*/ 99346 h 122499"/>
                      <a:gd name="connsiteX2" fmla="*/ 63913 w 150399"/>
                      <a:gd name="connsiteY2" fmla="*/ 85915 h 122499"/>
                      <a:gd name="connsiteX3" fmla="*/ 78581 w 150399"/>
                      <a:gd name="connsiteY3" fmla="*/ 77533 h 122499"/>
                      <a:gd name="connsiteX4" fmla="*/ 115729 w 150399"/>
                      <a:gd name="connsiteY4" fmla="*/ 42577 h 122499"/>
                      <a:gd name="connsiteX5" fmla="*/ 138113 w 150399"/>
                      <a:gd name="connsiteY5" fmla="*/ 20193 h 122499"/>
                      <a:gd name="connsiteX6" fmla="*/ 150400 w 150399"/>
                      <a:gd name="connsiteY6" fmla="*/ 571 h 122499"/>
                      <a:gd name="connsiteX7" fmla="*/ 147352 w 150399"/>
                      <a:gd name="connsiteY7" fmla="*/ 0 h 122499"/>
                      <a:gd name="connsiteX8" fmla="*/ 128588 w 150399"/>
                      <a:gd name="connsiteY8" fmla="*/ 15335 h 122499"/>
                      <a:gd name="connsiteX9" fmla="*/ 123158 w 150399"/>
                      <a:gd name="connsiteY9" fmla="*/ 23336 h 122499"/>
                      <a:gd name="connsiteX10" fmla="*/ 118205 w 150399"/>
                      <a:gd name="connsiteY10" fmla="*/ 25622 h 122499"/>
                      <a:gd name="connsiteX11" fmla="*/ 117443 w 150399"/>
                      <a:gd name="connsiteY11" fmla="*/ 31718 h 122499"/>
                      <a:gd name="connsiteX12" fmla="*/ 106871 w 150399"/>
                      <a:gd name="connsiteY12" fmla="*/ 39529 h 122499"/>
                      <a:gd name="connsiteX13" fmla="*/ 94964 w 150399"/>
                      <a:gd name="connsiteY13" fmla="*/ 47815 h 122499"/>
                      <a:gd name="connsiteX14" fmla="*/ 85249 w 150399"/>
                      <a:gd name="connsiteY14" fmla="*/ 56864 h 122499"/>
                      <a:gd name="connsiteX15" fmla="*/ 65437 w 150399"/>
                      <a:gd name="connsiteY15" fmla="*/ 68866 h 122499"/>
                      <a:gd name="connsiteX16" fmla="*/ 46768 w 150399"/>
                      <a:gd name="connsiteY16" fmla="*/ 81534 h 122499"/>
                      <a:gd name="connsiteX17" fmla="*/ 18288 w 150399"/>
                      <a:gd name="connsiteY17" fmla="*/ 92297 h 122499"/>
                      <a:gd name="connsiteX18" fmla="*/ 0 w 150399"/>
                      <a:gd name="connsiteY18" fmla="*/ 108585 h 122499"/>
                      <a:gd name="connsiteX19" fmla="*/ 17621 w 150399"/>
                      <a:gd name="connsiteY19" fmla="*/ 122111 h 122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0399" h="122499">
                        <a:moveTo>
                          <a:pt x="17621" y="122111"/>
                        </a:moveTo>
                        <a:cubicBezTo>
                          <a:pt x="29813" y="125730"/>
                          <a:pt x="26098" y="102965"/>
                          <a:pt x="36100" y="99346"/>
                        </a:cubicBezTo>
                        <a:cubicBezTo>
                          <a:pt x="45625" y="95917"/>
                          <a:pt x="55435" y="91059"/>
                          <a:pt x="63913" y="85915"/>
                        </a:cubicBezTo>
                        <a:cubicBezTo>
                          <a:pt x="68771" y="82963"/>
                          <a:pt x="74390" y="81820"/>
                          <a:pt x="78581" y="77533"/>
                        </a:cubicBezTo>
                        <a:cubicBezTo>
                          <a:pt x="90392" y="65532"/>
                          <a:pt x="103061" y="54102"/>
                          <a:pt x="115729" y="42577"/>
                        </a:cubicBezTo>
                        <a:cubicBezTo>
                          <a:pt x="123730" y="35242"/>
                          <a:pt x="131064" y="28575"/>
                          <a:pt x="138113" y="20193"/>
                        </a:cubicBezTo>
                        <a:cubicBezTo>
                          <a:pt x="141542" y="16097"/>
                          <a:pt x="149924" y="6096"/>
                          <a:pt x="150400" y="571"/>
                        </a:cubicBezTo>
                        <a:cubicBezTo>
                          <a:pt x="148971" y="-667"/>
                          <a:pt x="148971" y="857"/>
                          <a:pt x="147352" y="0"/>
                        </a:cubicBezTo>
                        <a:cubicBezTo>
                          <a:pt x="144590" y="5334"/>
                          <a:pt x="132874" y="11335"/>
                          <a:pt x="128588" y="15335"/>
                        </a:cubicBezTo>
                        <a:cubicBezTo>
                          <a:pt x="124873" y="18764"/>
                          <a:pt x="127445" y="21145"/>
                          <a:pt x="123158" y="23336"/>
                        </a:cubicBezTo>
                        <a:cubicBezTo>
                          <a:pt x="121063" y="24384"/>
                          <a:pt x="119539" y="23241"/>
                          <a:pt x="118205" y="25622"/>
                        </a:cubicBezTo>
                        <a:cubicBezTo>
                          <a:pt x="117062" y="27527"/>
                          <a:pt x="118300" y="29813"/>
                          <a:pt x="117443" y="31718"/>
                        </a:cubicBezTo>
                        <a:cubicBezTo>
                          <a:pt x="115633" y="36004"/>
                          <a:pt x="110871" y="37624"/>
                          <a:pt x="106871" y="39529"/>
                        </a:cubicBezTo>
                        <a:cubicBezTo>
                          <a:pt x="102203" y="41719"/>
                          <a:pt x="99155" y="44958"/>
                          <a:pt x="94964" y="47815"/>
                        </a:cubicBezTo>
                        <a:cubicBezTo>
                          <a:pt x="90964" y="50578"/>
                          <a:pt x="89154" y="53435"/>
                          <a:pt x="85249" y="56864"/>
                        </a:cubicBezTo>
                        <a:cubicBezTo>
                          <a:pt x="79248" y="62198"/>
                          <a:pt x="72200" y="64865"/>
                          <a:pt x="65437" y="68866"/>
                        </a:cubicBezTo>
                        <a:cubicBezTo>
                          <a:pt x="58865" y="72866"/>
                          <a:pt x="54197" y="78867"/>
                          <a:pt x="46768" y="81534"/>
                        </a:cubicBezTo>
                        <a:cubicBezTo>
                          <a:pt x="37052" y="84963"/>
                          <a:pt x="27813" y="87725"/>
                          <a:pt x="18288" y="92297"/>
                        </a:cubicBezTo>
                        <a:cubicBezTo>
                          <a:pt x="11525" y="95536"/>
                          <a:pt x="5048" y="102775"/>
                          <a:pt x="0" y="108585"/>
                        </a:cubicBezTo>
                        <a:cubicBezTo>
                          <a:pt x="3810" y="109633"/>
                          <a:pt x="6858" y="117253"/>
                          <a:pt x="17621" y="122111"/>
                        </a:cubicBezTo>
                        <a:close/>
                      </a:path>
                    </a:pathLst>
                  </a:custGeom>
                  <a:solidFill>
                    <a:srgbClr val="BF7F5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81" name="Freeform: Shape 380">
                    <a:extLst>
                      <a:ext uri="{FF2B5EF4-FFF2-40B4-BE49-F238E27FC236}">
                        <a16:creationId xmlns:a16="http://schemas.microsoft.com/office/drawing/2014/main" id="{1ECE482C-27CF-44A8-93B2-9A016113ADE7}"/>
                      </a:ext>
                    </a:extLst>
                  </p:cNvPr>
                  <p:cNvSpPr/>
                  <p:nvPr/>
                </p:nvSpPr>
                <p:spPr>
                  <a:xfrm>
                    <a:off x="5991225" y="3052952"/>
                    <a:ext cx="82815" cy="104319"/>
                  </a:xfrm>
                  <a:custGeom>
                    <a:avLst/>
                    <a:gdLst>
                      <a:gd name="connsiteX0" fmla="*/ 23241 w 82815"/>
                      <a:gd name="connsiteY0" fmla="*/ 22098 h 104319"/>
                      <a:gd name="connsiteX1" fmla="*/ 50387 w 82815"/>
                      <a:gd name="connsiteY1" fmla="*/ 51911 h 104319"/>
                      <a:gd name="connsiteX2" fmla="*/ 63913 w 82815"/>
                      <a:gd name="connsiteY2" fmla="*/ 72009 h 104319"/>
                      <a:gd name="connsiteX3" fmla="*/ 77248 w 82815"/>
                      <a:gd name="connsiteY3" fmla="*/ 94012 h 104319"/>
                      <a:gd name="connsiteX4" fmla="*/ 82582 w 82815"/>
                      <a:gd name="connsiteY4" fmla="*/ 103918 h 104319"/>
                      <a:gd name="connsiteX5" fmla="*/ 58865 w 82815"/>
                      <a:gd name="connsiteY5" fmla="*/ 89821 h 104319"/>
                      <a:gd name="connsiteX6" fmla="*/ 52102 w 82815"/>
                      <a:gd name="connsiteY6" fmla="*/ 76867 h 104319"/>
                      <a:gd name="connsiteX7" fmla="*/ 37529 w 82815"/>
                      <a:gd name="connsiteY7" fmla="*/ 68675 h 104319"/>
                      <a:gd name="connsiteX8" fmla="*/ 26765 w 82815"/>
                      <a:gd name="connsiteY8" fmla="*/ 43148 h 104319"/>
                      <a:gd name="connsiteX9" fmla="*/ 0 w 82815"/>
                      <a:gd name="connsiteY9" fmla="*/ 0 h 104319"/>
                      <a:gd name="connsiteX10" fmla="*/ 23241 w 82815"/>
                      <a:gd name="connsiteY10" fmla="*/ 22098 h 104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2815" h="104319">
                        <a:moveTo>
                          <a:pt x="23241" y="22098"/>
                        </a:moveTo>
                        <a:cubicBezTo>
                          <a:pt x="34576" y="26003"/>
                          <a:pt x="45053" y="40862"/>
                          <a:pt x="50387" y="51911"/>
                        </a:cubicBezTo>
                        <a:cubicBezTo>
                          <a:pt x="55626" y="62674"/>
                          <a:pt x="50959" y="66675"/>
                          <a:pt x="63913" y="72009"/>
                        </a:cubicBezTo>
                        <a:cubicBezTo>
                          <a:pt x="65437" y="81724"/>
                          <a:pt x="75914" y="84011"/>
                          <a:pt x="77248" y="94012"/>
                        </a:cubicBezTo>
                        <a:cubicBezTo>
                          <a:pt x="81534" y="95917"/>
                          <a:pt x="83534" y="99536"/>
                          <a:pt x="82582" y="103918"/>
                        </a:cubicBezTo>
                        <a:cubicBezTo>
                          <a:pt x="73057" y="106299"/>
                          <a:pt x="63913" y="97631"/>
                          <a:pt x="58865" y="89821"/>
                        </a:cubicBezTo>
                        <a:cubicBezTo>
                          <a:pt x="56007" y="85439"/>
                          <a:pt x="56102" y="80391"/>
                          <a:pt x="52102" y="76867"/>
                        </a:cubicBezTo>
                        <a:cubicBezTo>
                          <a:pt x="47816" y="73057"/>
                          <a:pt x="41815" y="74390"/>
                          <a:pt x="37529" y="68675"/>
                        </a:cubicBezTo>
                        <a:cubicBezTo>
                          <a:pt x="32861" y="62484"/>
                          <a:pt x="30480" y="50482"/>
                          <a:pt x="26765" y="43148"/>
                        </a:cubicBezTo>
                        <a:cubicBezTo>
                          <a:pt x="22098" y="33909"/>
                          <a:pt x="2572" y="9906"/>
                          <a:pt x="0" y="0"/>
                        </a:cubicBezTo>
                        <a:cubicBezTo>
                          <a:pt x="11430" y="12859"/>
                          <a:pt x="26098" y="21336"/>
                          <a:pt x="23241" y="22098"/>
                        </a:cubicBezTo>
                        <a:close/>
                      </a:path>
                    </a:pathLst>
                  </a:custGeom>
                  <a:solidFill>
                    <a:srgbClr val="BF7F5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grpSp>
                <p:nvGrpSpPr>
                  <p:cNvPr id="382" name="Graphic 1">
                    <a:extLst>
                      <a:ext uri="{FF2B5EF4-FFF2-40B4-BE49-F238E27FC236}">
                        <a16:creationId xmlns:a16="http://schemas.microsoft.com/office/drawing/2014/main" id="{0A06FFE5-600F-4191-A6A0-59BD7B2EB17B}"/>
                      </a:ext>
                    </a:extLst>
                  </p:cNvPr>
                  <p:cNvGrpSpPr/>
                  <p:nvPr/>
                </p:nvGrpSpPr>
                <p:grpSpPr>
                  <a:xfrm>
                    <a:off x="5988843" y="3005112"/>
                    <a:ext cx="97726" cy="116134"/>
                    <a:chOff x="5988843" y="3005112"/>
                    <a:chExt cx="97726" cy="116134"/>
                  </a:xfrm>
                </p:grpSpPr>
                <p:grpSp>
                  <p:nvGrpSpPr>
                    <p:cNvPr id="392" name="Graphic 1">
                      <a:extLst>
                        <a:ext uri="{FF2B5EF4-FFF2-40B4-BE49-F238E27FC236}">
                          <a16:creationId xmlns:a16="http://schemas.microsoft.com/office/drawing/2014/main" id="{28F7823D-695B-439A-8AE1-3AA466351C2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90461" y="3005112"/>
                      <a:ext cx="96108" cy="116134"/>
                      <a:chOff x="5990461" y="3005112"/>
                      <a:chExt cx="96108" cy="116134"/>
                    </a:xfrm>
                  </p:grpSpPr>
                  <p:sp>
                    <p:nvSpPr>
                      <p:cNvPr id="397" name="Freeform: Shape 396">
                        <a:extLst>
                          <a:ext uri="{FF2B5EF4-FFF2-40B4-BE49-F238E27FC236}">
                            <a16:creationId xmlns:a16="http://schemas.microsoft.com/office/drawing/2014/main" id="{F540A12B-5C52-4AF0-BD30-D63D6DA3BE5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90461" y="3005613"/>
                        <a:ext cx="91631" cy="96488"/>
                      </a:xfrm>
                      <a:custGeom>
                        <a:avLst/>
                        <a:gdLst>
                          <a:gd name="connsiteX0" fmla="*/ 85821 w 91631"/>
                          <a:gd name="connsiteY0" fmla="*/ 92678 h 96488"/>
                          <a:gd name="connsiteX1" fmla="*/ 88107 w 91631"/>
                          <a:gd name="connsiteY1" fmla="*/ 81344 h 96488"/>
                          <a:gd name="connsiteX2" fmla="*/ 91632 w 91631"/>
                          <a:gd name="connsiteY2" fmla="*/ 68199 h 96488"/>
                          <a:gd name="connsiteX3" fmla="*/ 75630 w 91631"/>
                          <a:gd name="connsiteY3" fmla="*/ 37529 h 96488"/>
                          <a:gd name="connsiteX4" fmla="*/ 75630 w 91631"/>
                          <a:gd name="connsiteY4" fmla="*/ 17336 h 96488"/>
                          <a:gd name="connsiteX5" fmla="*/ 66105 w 91631"/>
                          <a:gd name="connsiteY5" fmla="*/ 12002 h 96488"/>
                          <a:gd name="connsiteX6" fmla="*/ 59913 w 91631"/>
                          <a:gd name="connsiteY6" fmla="*/ 26575 h 96488"/>
                          <a:gd name="connsiteX7" fmla="*/ 62580 w 91631"/>
                          <a:gd name="connsiteY7" fmla="*/ 44577 h 96488"/>
                          <a:gd name="connsiteX8" fmla="*/ 48674 w 91631"/>
                          <a:gd name="connsiteY8" fmla="*/ 29909 h 96488"/>
                          <a:gd name="connsiteX9" fmla="*/ 31624 w 91631"/>
                          <a:gd name="connsiteY9" fmla="*/ 1429 h 96488"/>
                          <a:gd name="connsiteX10" fmla="*/ 24576 w 91631"/>
                          <a:gd name="connsiteY10" fmla="*/ 0 h 96488"/>
                          <a:gd name="connsiteX11" fmla="*/ 22290 w 91631"/>
                          <a:gd name="connsiteY11" fmla="*/ 5239 h 96488"/>
                          <a:gd name="connsiteX12" fmla="*/ 31815 w 91631"/>
                          <a:gd name="connsiteY12" fmla="*/ 31528 h 96488"/>
                          <a:gd name="connsiteX13" fmla="*/ 11907 w 91631"/>
                          <a:gd name="connsiteY13" fmla="*/ 9811 h 96488"/>
                          <a:gd name="connsiteX14" fmla="*/ 1239 w 91631"/>
                          <a:gd name="connsiteY14" fmla="*/ 22670 h 96488"/>
                          <a:gd name="connsiteX15" fmla="*/ 763 w 91631"/>
                          <a:gd name="connsiteY15" fmla="*/ 48292 h 96488"/>
                          <a:gd name="connsiteX16" fmla="*/ 52389 w 91631"/>
                          <a:gd name="connsiteY16" fmla="*/ 96488 h 96488"/>
                          <a:gd name="connsiteX17" fmla="*/ 85821 w 91631"/>
                          <a:gd name="connsiteY17" fmla="*/ 92678 h 9648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91631" h="96488">
                            <a:moveTo>
                              <a:pt x="85821" y="92678"/>
                            </a:moveTo>
                            <a:cubicBezTo>
                              <a:pt x="85821" y="92678"/>
                              <a:pt x="86012" y="84677"/>
                              <a:pt x="88107" y="81344"/>
                            </a:cubicBezTo>
                            <a:cubicBezTo>
                              <a:pt x="90203" y="78105"/>
                              <a:pt x="91632" y="68199"/>
                              <a:pt x="91632" y="68199"/>
                            </a:cubicBezTo>
                            <a:cubicBezTo>
                              <a:pt x="91632" y="68199"/>
                              <a:pt x="77725" y="52292"/>
                              <a:pt x="75630" y="37529"/>
                            </a:cubicBezTo>
                            <a:cubicBezTo>
                              <a:pt x="75058" y="33623"/>
                              <a:pt x="75630" y="17336"/>
                              <a:pt x="75630" y="17336"/>
                            </a:cubicBezTo>
                            <a:cubicBezTo>
                              <a:pt x="75630" y="17336"/>
                              <a:pt x="69343" y="11049"/>
                              <a:pt x="66105" y="12002"/>
                            </a:cubicBezTo>
                            <a:cubicBezTo>
                              <a:pt x="62961" y="12954"/>
                              <a:pt x="58389" y="22289"/>
                              <a:pt x="59913" y="26575"/>
                            </a:cubicBezTo>
                            <a:cubicBezTo>
                              <a:pt x="61342" y="30861"/>
                              <a:pt x="62580" y="44577"/>
                              <a:pt x="62580" y="44577"/>
                            </a:cubicBezTo>
                            <a:cubicBezTo>
                              <a:pt x="62580" y="44577"/>
                              <a:pt x="52103" y="33909"/>
                              <a:pt x="48674" y="29909"/>
                            </a:cubicBezTo>
                            <a:cubicBezTo>
                              <a:pt x="45245" y="25908"/>
                              <a:pt x="34577" y="2572"/>
                              <a:pt x="31624" y="1429"/>
                            </a:cubicBezTo>
                            <a:cubicBezTo>
                              <a:pt x="28671" y="191"/>
                              <a:pt x="24576" y="0"/>
                              <a:pt x="24576" y="0"/>
                            </a:cubicBezTo>
                            <a:lnTo>
                              <a:pt x="22290" y="5239"/>
                            </a:lnTo>
                            <a:lnTo>
                              <a:pt x="31815" y="31528"/>
                            </a:lnTo>
                            <a:cubicBezTo>
                              <a:pt x="31815" y="31528"/>
                              <a:pt x="12669" y="8573"/>
                              <a:pt x="11907" y="9811"/>
                            </a:cubicBezTo>
                            <a:cubicBezTo>
                              <a:pt x="11145" y="11049"/>
                              <a:pt x="3716" y="16764"/>
                              <a:pt x="1239" y="22670"/>
                            </a:cubicBezTo>
                            <a:cubicBezTo>
                              <a:pt x="-1237" y="28575"/>
                              <a:pt x="763" y="48292"/>
                              <a:pt x="763" y="48292"/>
                            </a:cubicBezTo>
                            <a:lnTo>
                              <a:pt x="52389" y="96488"/>
                            </a:lnTo>
                            <a:cubicBezTo>
                              <a:pt x="52579" y="96488"/>
                              <a:pt x="80202" y="96298"/>
                              <a:pt x="85821" y="92678"/>
                            </a:cubicBezTo>
                            <a:close/>
                          </a:path>
                        </a:pathLst>
                      </a:custGeom>
                      <a:solidFill>
                        <a:srgbClr val="FFD8BC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98" name="Freeform: Shape 397">
                        <a:extLst>
                          <a:ext uri="{FF2B5EF4-FFF2-40B4-BE49-F238E27FC236}">
                            <a16:creationId xmlns:a16="http://schemas.microsoft.com/office/drawing/2014/main" id="{DE334ACF-7346-4E71-822A-2815BE207C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19609" y="3016601"/>
                        <a:ext cx="66960" cy="104645"/>
                      </a:xfrm>
                      <a:custGeom>
                        <a:avLst/>
                        <a:gdLst>
                          <a:gd name="connsiteX0" fmla="*/ 36957 w 66960"/>
                          <a:gd name="connsiteY0" fmla="*/ 1109 h 104645"/>
                          <a:gd name="connsiteX1" fmla="*/ 41053 w 66960"/>
                          <a:gd name="connsiteY1" fmla="*/ 11015 h 104645"/>
                          <a:gd name="connsiteX2" fmla="*/ 30766 w 66960"/>
                          <a:gd name="connsiteY2" fmla="*/ 15682 h 104645"/>
                          <a:gd name="connsiteX3" fmla="*/ 32004 w 66960"/>
                          <a:gd name="connsiteY3" fmla="*/ 21397 h 104645"/>
                          <a:gd name="connsiteX4" fmla="*/ 41910 w 66960"/>
                          <a:gd name="connsiteY4" fmla="*/ 17111 h 104645"/>
                          <a:gd name="connsiteX5" fmla="*/ 42482 w 66960"/>
                          <a:gd name="connsiteY5" fmla="*/ 25778 h 104645"/>
                          <a:gd name="connsiteX6" fmla="*/ 34195 w 66960"/>
                          <a:gd name="connsiteY6" fmla="*/ 29493 h 104645"/>
                          <a:gd name="connsiteX7" fmla="*/ 43625 w 66960"/>
                          <a:gd name="connsiteY7" fmla="*/ 29684 h 104645"/>
                          <a:gd name="connsiteX8" fmla="*/ 0 w 66960"/>
                          <a:gd name="connsiteY8" fmla="*/ 62735 h 104645"/>
                          <a:gd name="connsiteX9" fmla="*/ 37243 w 66960"/>
                          <a:gd name="connsiteY9" fmla="*/ 42638 h 104645"/>
                          <a:gd name="connsiteX10" fmla="*/ 9144 w 66960"/>
                          <a:gd name="connsiteY10" fmla="*/ 70736 h 104645"/>
                          <a:gd name="connsiteX11" fmla="*/ 10478 w 66960"/>
                          <a:gd name="connsiteY11" fmla="*/ 73308 h 104645"/>
                          <a:gd name="connsiteX12" fmla="*/ 49721 w 66960"/>
                          <a:gd name="connsiteY12" fmla="*/ 45114 h 104645"/>
                          <a:gd name="connsiteX13" fmla="*/ 56007 w 66960"/>
                          <a:gd name="connsiteY13" fmla="*/ 50258 h 104645"/>
                          <a:gd name="connsiteX14" fmla="*/ 19145 w 66960"/>
                          <a:gd name="connsiteY14" fmla="*/ 81404 h 104645"/>
                          <a:gd name="connsiteX15" fmla="*/ 57722 w 66960"/>
                          <a:gd name="connsiteY15" fmla="*/ 61116 h 104645"/>
                          <a:gd name="connsiteX16" fmla="*/ 52292 w 66960"/>
                          <a:gd name="connsiteY16" fmla="*/ 77785 h 104645"/>
                          <a:gd name="connsiteX17" fmla="*/ 20288 w 66960"/>
                          <a:gd name="connsiteY17" fmla="*/ 90453 h 104645"/>
                          <a:gd name="connsiteX18" fmla="*/ 29813 w 66960"/>
                          <a:gd name="connsiteY18" fmla="*/ 104645 h 104645"/>
                          <a:gd name="connsiteX19" fmla="*/ 66961 w 66960"/>
                          <a:gd name="connsiteY19" fmla="*/ 96549 h 104645"/>
                          <a:gd name="connsiteX20" fmla="*/ 64675 w 66960"/>
                          <a:gd name="connsiteY20" fmla="*/ 93787 h 104645"/>
                          <a:gd name="connsiteX21" fmla="*/ 27908 w 66960"/>
                          <a:gd name="connsiteY21" fmla="*/ 98359 h 104645"/>
                          <a:gd name="connsiteX22" fmla="*/ 28861 w 66960"/>
                          <a:gd name="connsiteY22" fmla="*/ 93692 h 104645"/>
                          <a:gd name="connsiteX23" fmla="*/ 56674 w 66960"/>
                          <a:gd name="connsiteY23" fmla="*/ 81690 h 104645"/>
                          <a:gd name="connsiteX24" fmla="*/ 65723 w 66960"/>
                          <a:gd name="connsiteY24" fmla="*/ 61211 h 104645"/>
                          <a:gd name="connsiteX25" fmla="*/ 63341 w 66960"/>
                          <a:gd name="connsiteY25" fmla="*/ 55592 h 104645"/>
                          <a:gd name="connsiteX26" fmla="*/ 58865 w 66960"/>
                          <a:gd name="connsiteY26" fmla="*/ 44066 h 104645"/>
                          <a:gd name="connsiteX27" fmla="*/ 53912 w 66960"/>
                          <a:gd name="connsiteY27" fmla="*/ 37875 h 104645"/>
                          <a:gd name="connsiteX28" fmla="*/ 48959 w 66960"/>
                          <a:gd name="connsiteY28" fmla="*/ 28636 h 104645"/>
                          <a:gd name="connsiteX29" fmla="*/ 47434 w 66960"/>
                          <a:gd name="connsiteY29" fmla="*/ 24921 h 104645"/>
                          <a:gd name="connsiteX30" fmla="*/ 46482 w 66960"/>
                          <a:gd name="connsiteY30" fmla="*/ 6347 h 104645"/>
                          <a:gd name="connsiteX31" fmla="*/ 36957 w 66960"/>
                          <a:gd name="connsiteY31" fmla="*/ 1109 h 10464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66960" h="104645">
                            <a:moveTo>
                              <a:pt x="36957" y="1109"/>
                            </a:moveTo>
                            <a:cubicBezTo>
                              <a:pt x="36957" y="1109"/>
                              <a:pt x="40100" y="8157"/>
                              <a:pt x="41053" y="11015"/>
                            </a:cubicBezTo>
                            <a:cubicBezTo>
                              <a:pt x="42005" y="13872"/>
                              <a:pt x="30766" y="15682"/>
                              <a:pt x="30766" y="15682"/>
                            </a:cubicBezTo>
                            <a:lnTo>
                              <a:pt x="32004" y="21397"/>
                            </a:lnTo>
                            <a:lnTo>
                              <a:pt x="41910" y="17111"/>
                            </a:lnTo>
                            <a:lnTo>
                              <a:pt x="42482" y="25778"/>
                            </a:lnTo>
                            <a:lnTo>
                              <a:pt x="34195" y="29493"/>
                            </a:lnTo>
                            <a:lnTo>
                              <a:pt x="43625" y="29684"/>
                            </a:lnTo>
                            <a:lnTo>
                              <a:pt x="0" y="62735"/>
                            </a:lnTo>
                            <a:cubicBezTo>
                              <a:pt x="0" y="62735"/>
                              <a:pt x="36100" y="43114"/>
                              <a:pt x="37243" y="42638"/>
                            </a:cubicBezTo>
                            <a:cubicBezTo>
                              <a:pt x="38386" y="42161"/>
                              <a:pt x="9144" y="70736"/>
                              <a:pt x="9144" y="70736"/>
                            </a:cubicBezTo>
                            <a:lnTo>
                              <a:pt x="10478" y="73308"/>
                            </a:lnTo>
                            <a:cubicBezTo>
                              <a:pt x="10478" y="73308"/>
                              <a:pt x="47625" y="45114"/>
                              <a:pt x="49721" y="45114"/>
                            </a:cubicBezTo>
                            <a:cubicBezTo>
                              <a:pt x="51816" y="45209"/>
                              <a:pt x="56007" y="50258"/>
                              <a:pt x="56007" y="50258"/>
                            </a:cubicBezTo>
                            <a:lnTo>
                              <a:pt x="19145" y="81404"/>
                            </a:lnTo>
                            <a:lnTo>
                              <a:pt x="57722" y="61116"/>
                            </a:lnTo>
                            <a:lnTo>
                              <a:pt x="52292" y="77785"/>
                            </a:lnTo>
                            <a:lnTo>
                              <a:pt x="20288" y="90453"/>
                            </a:lnTo>
                            <a:lnTo>
                              <a:pt x="29813" y="104645"/>
                            </a:lnTo>
                            <a:lnTo>
                              <a:pt x="66961" y="96549"/>
                            </a:lnTo>
                            <a:lnTo>
                              <a:pt x="64675" y="93787"/>
                            </a:lnTo>
                            <a:lnTo>
                              <a:pt x="27908" y="98359"/>
                            </a:lnTo>
                            <a:cubicBezTo>
                              <a:pt x="27908" y="98359"/>
                              <a:pt x="28004" y="94358"/>
                              <a:pt x="28861" y="93692"/>
                            </a:cubicBezTo>
                            <a:cubicBezTo>
                              <a:pt x="29718" y="93025"/>
                              <a:pt x="56674" y="81690"/>
                              <a:pt x="56674" y="81690"/>
                            </a:cubicBezTo>
                            <a:cubicBezTo>
                              <a:pt x="56674" y="81690"/>
                              <a:pt x="65818" y="65402"/>
                              <a:pt x="65723" y="61211"/>
                            </a:cubicBezTo>
                            <a:cubicBezTo>
                              <a:pt x="65627" y="57116"/>
                              <a:pt x="63341" y="55592"/>
                              <a:pt x="63341" y="55592"/>
                            </a:cubicBezTo>
                            <a:cubicBezTo>
                              <a:pt x="63341" y="55592"/>
                              <a:pt x="62008" y="48448"/>
                              <a:pt x="58865" y="44066"/>
                            </a:cubicBezTo>
                            <a:cubicBezTo>
                              <a:pt x="55721" y="39590"/>
                              <a:pt x="53912" y="37875"/>
                              <a:pt x="53912" y="37875"/>
                            </a:cubicBezTo>
                            <a:cubicBezTo>
                              <a:pt x="53912" y="37875"/>
                              <a:pt x="50578" y="32351"/>
                              <a:pt x="48959" y="28636"/>
                            </a:cubicBezTo>
                            <a:cubicBezTo>
                              <a:pt x="47434" y="24921"/>
                              <a:pt x="47434" y="24921"/>
                              <a:pt x="47434" y="24921"/>
                            </a:cubicBezTo>
                            <a:lnTo>
                              <a:pt x="46482" y="6347"/>
                            </a:lnTo>
                            <a:cubicBezTo>
                              <a:pt x="46387" y="6347"/>
                              <a:pt x="40862" y="-3178"/>
                              <a:pt x="36957" y="1109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99" name="Freeform: Shape 398">
                        <a:extLst>
                          <a:ext uri="{FF2B5EF4-FFF2-40B4-BE49-F238E27FC236}">
                            <a16:creationId xmlns:a16="http://schemas.microsoft.com/office/drawing/2014/main" id="{24EEF234-E7A6-43FF-8D89-5476F0C01E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12656" y="3005112"/>
                        <a:ext cx="40290" cy="56127"/>
                      </a:xfrm>
                      <a:custGeom>
                        <a:avLst/>
                        <a:gdLst>
                          <a:gd name="connsiteX0" fmla="*/ 10287 w 40290"/>
                          <a:gd name="connsiteY0" fmla="*/ 1835 h 56127"/>
                          <a:gd name="connsiteX1" fmla="*/ 16764 w 40290"/>
                          <a:gd name="connsiteY1" fmla="*/ 8978 h 56127"/>
                          <a:gd name="connsiteX2" fmla="*/ 19812 w 40290"/>
                          <a:gd name="connsiteY2" fmla="*/ 16884 h 56127"/>
                          <a:gd name="connsiteX3" fmla="*/ 24956 w 40290"/>
                          <a:gd name="connsiteY3" fmla="*/ 25552 h 56127"/>
                          <a:gd name="connsiteX4" fmla="*/ 30385 w 40290"/>
                          <a:gd name="connsiteY4" fmla="*/ 33553 h 56127"/>
                          <a:gd name="connsiteX5" fmla="*/ 40291 w 40290"/>
                          <a:gd name="connsiteY5" fmla="*/ 45173 h 56127"/>
                          <a:gd name="connsiteX6" fmla="*/ 32480 w 40290"/>
                          <a:gd name="connsiteY6" fmla="*/ 51841 h 56127"/>
                          <a:gd name="connsiteX7" fmla="*/ 19812 w 40290"/>
                          <a:gd name="connsiteY7" fmla="*/ 56127 h 56127"/>
                          <a:gd name="connsiteX8" fmla="*/ 18383 w 40290"/>
                          <a:gd name="connsiteY8" fmla="*/ 52889 h 56127"/>
                          <a:gd name="connsiteX9" fmla="*/ 28099 w 40290"/>
                          <a:gd name="connsiteY9" fmla="*/ 50126 h 56127"/>
                          <a:gd name="connsiteX10" fmla="*/ 31432 w 40290"/>
                          <a:gd name="connsiteY10" fmla="*/ 45650 h 56127"/>
                          <a:gd name="connsiteX11" fmla="*/ 16573 w 40290"/>
                          <a:gd name="connsiteY11" fmla="*/ 48507 h 56127"/>
                          <a:gd name="connsiteX12" fmla="*/ 31147 w 40290"/>
                          <a:gd name="connsiteY12" fmla="*/ 41554 h 56127"/>
                          <a:gd name="connsiteX13" fmla="*/ 30004 w 40290"/>
                          <a:gd name="connsiteY13" fmla="*/ 35458 h 56127"/>
                          <a:gd name="connsiteX14" fmla="*/ 16097 w 40290"/>
                          <a:gd name="connsiteY14" fmla="*/ 38315 h 56127"/>
                          <a:gd name="connsiteX15" fmla="*/ 14002 w 40290"/>
                          <a:gd name="connsiteY15" fmla="*/ 42983 h 56127"/>
                          <a:gd name="connsiteX16" fmla="*/ 12002 w 40290"/>
                          <a:gd name="connsiteY16" fmla="*/ 37839 h 56127"/>
                          <a:gd name="connsiteX17" fmla="*/ 22193 w 40290"/>
                          <a:gd name="connsiteY17" fmla="*/ 31648 h 56127"/>
                          <a:gd name="connsiteX18" fmla="*/ 22860 w 40290"/>
                          <a:gd name="connsiteY18" fmla="*/ 26219 h 56127"/>
                          <a:gd name="connsiteX19" fmla="*/ 12859 w 40290"/>
                          <a:gd name="connsiteY19" fmla="*/ 27552 h 56127"/>
                          <a:gd name="connsiteX20" fmla="*/ 10382 w 40290"/>
                          <a:gd name="connsiteY20" fmla="*/ 34315 h 56127"/>
                          <a:gd name="connsiteX21" fmla="*/ 6096 w 40290"/>
                          <a:gd name="connsiteY21" fmla="*/ 22504 h 56127"/>
                          <a:gd name="connsiteX22" fmla="*/ 14192 w 40290"/>
                          <a:gd name="connsiteY22" fmla="*/ 20313 h 56127"/>
                          <a:gd name="connsiteX23" fmla="*/ 18859 w 40290"/>
                          <a:gd name="connsiteY23" fmla="*/ 18789 h 56127"/>
                          <a:gd name="connsiteX24" fmla="*/ 14478 w 40290"/>
                          <a:gd name="connsiteY24" fmla="*/ 11741 h 56127"/>
                          <a:gd name="connsiteX25" fmla="*/ 7239 w 40290"/>
                          <a:gd name="connsiteY25" fmla="*/ 20885 h 56127"/>
                          <a:gd name="connsiteX26" fmla="*/ 11716 w 40290"/>
                          <a:gd name="connsiteY26" fmla="*/ 10598 h 56127"/>
                          <a:gd name="connsiteX27" fmla="*/ 9334 w 40290"/>
                          <a:gd name="connsiteY27" fmla="*/ 6216 h 56127"/>
                          <a:gd name="connsiteX28" fmla="*/ 1429 w 40290"/>
                          <a:gd name="connsiteY28" fmla="*/ 9455 h 56127"/>
                          <a:gd name="connsiteX29" fmla="*/ 0 w 40290"/>
                          <a:gd name="connsiteY29" fmla="*/ 5549 h 56127"/>
                          <a:gd name="connsiteX30" fmla="*/ 2286 w 40290"/>
                          <a:gd name="connsiteY30" fmla="*/ 311 h 56127"/>
                          <a:gd name="connsiteX31" fmla="*/ 10287 w 40290"/>
                          <a:gd name="connsiteY31" fmla="*/ 1835 h 5612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40290" h="56127">
                            <a:moveTo>
                              <a:pt x="10287" y="1835"/>
                            </a:moveTo>
                            <a:cubicBezTo>
                              <a:pt x="10287" y="1835"/>
                              <a:pt x="15716" y="5264"/>
                              <a:pt x="16764" y="8978"/>
                            </a:cubicBezTo>
                            <a:cubicBezTo>
                              <a:pt x="17812" y="12693"/>
                              <a:pt x="19812" y="16884"/>
                              <a:pt x="19812" y="16884"/>
                            </a:cubicBezTo>
                            <a:cubicBezTo>
                              <a:pt x="19812" y="16884"/>
                              <a:pt x="23908" y="23075"/>
                              <a:pt x="24956" y="25552"/>
                            </a:cubicBezTo>
                            <a:cubicBezTo>
                              <a:pt x="26003" y="28028"/>
                              <a:pt x="30385" y="33553"/>
                              <a:pt x="30385" y="33553"/>
                            </a:cubicBezTo>
                            <a:lnTo>
                              <a:pt x="40291" y="45173"/>
                            </a:lnTo>
                            <a:cubicBezTo>
                              <a:pt x="40291" y="45173"/>
                              <a:pt x="36957" y="49555"/>
                              <a:pt x="32480" y="51841"/>
                            </a:cubicBezTo>
                            <a:cubicBezTo>
                              <a:pt x="28004" y="54127"/>
                              <a:pt x="19812" y="56127"/>
                              <a:pt x="19812" y="56127"/>
                            </a:cubicBezTo>
                            <a:lnTo>
                              <a:pt x="18383" y="52889"/>
                            </a:lnTo>
                            <a:cubicBezTo>
                              <a:pt x="18383" y="52889"/>
                              <a:pt x="26003" y="51269"/>
                              <a:pt x="28099" y="50126"/>
                            </a:cubicBezTo>
                            <a:cubicBezTo>
                              <a:pt x="30194" y="49079"/>
                              <a:pt x="31432" y="45650"/>
                              <a:pt x="31432" y="45650"/>
                            </a:cubicBezTo>
                            <a:lnTo>
                              <a:pt x="16573" y="48507"/>
                            </a:lnTo>
                            <a:cubicBezTo>
                              <a:pt x="16573" y="48507"/>
                              <a:pt x="29813" y="42792"/>
                              <a:pt x="31147" y="41554"/>
                            </a:cubicBezTo>
                            <a:cubicBezTo>
                              <a:pt x="32480" y="40316"/>
                              <a:pt x="30004" y="35458"/>
                              <a:pt x="30004" y="35458"/>
                            </a:cubicBezTo>
                            <a:cubicBezTo>
                              <a:pt x="30004" y="35458"/>
                              <a:pt x="18383" y="35363"/>
                              <a:pt x="16097" y="38315"/>
                            </a:cubicBezTo>
                            <a:cubicBezTo>
                              <a:pt x="13811" y="41268"/>
                              <a:pt x="14002" y="42983"/>
                              <a:pt x="14002" y="42983"/>
                            </a:cubicBezTo>
                            <a:lnTo>
                              <a:pt x="12002" y="37839"/>
                            </a:lnTo>
                            <a:cubicBezTo>
                              <a:pt x="12002" y="37839"/>
                              <a:pt x="19241" y="32505"/>
                              <a:pt x="22193" y="31648"/>
                            </a:cubicBezTo>
                            <a:cubicBezTo>
                              <a:pt x="25146" y="30695"/>
                              <a:pt x="22860" y="26219"/>
                              <a:pt x="22860" y="26219"/>
                            </a:cubicBezTo>
                            <a:cubicBezTo>
                              <a:pt x="22860" y="26219"/>
                              <a:pt x="14859" y="25361"/>
                              <a:pt x="12859" y="27552"/>
                            </a:cubicBezTo>
                            <a:cubicBezTo>
                              <a:pt x="10858" y="29743"/>
                              <a:pt x="10382" y="34315"/>
                              <a:pt x="10382" y="34315"/>
                            </a:cubicBezTo>
                            <a:lnTo>
                              <a:pt x="6096" y="22504"/>
                            </a:lnTo>
                            <a:cubicBezTo>
                              <a:pt x="6096" y="22504"/>
                              <a:pt x="11430" y="20504"/>
                              <a:pt x="14192" y="20313"/>
                            </a:cubicBezTo>
                            <a:cubicBezTo>
                              <a:pt x="16859" y="20123"/>
                              <a:pt x="18859" y="18789"/>
                              <a:pt x="18859" y="18789"/>
                            </a:cubicBezTo>
                            <a:cubicBezTo>
                              <a:pt x="18859" y="18789"/>
                              <a:pt x="16193" y="11455"/>
                              <a:pt x="14478" y="11741"/>
                            </a:cubicBezTo>
                            <a:cubicBezTo>
                              <a:pt x="12764" y="11931"/>
                              <a:pt x="7239" y="20885"/>
                              <a:pt x="7239" y="20885"/>
                            </a:cubicBezTo>
                            <a:cubicBezTo>
                              <a:pt x="7239" y="20885"/>
                              <a:pt x="12192" y="12788"/>
                              <a:pt x="11716" y="10598"/>
                            </a:cubicBezTo>
                            <a:cubicBezTo>
                              <a:pt x="11240" y="8407"/>
                              <a:pt x="9334" y="6216"/>
                              <a:pt x="9334" y="6216"/>
                            </a:cubicBezTo>
                            <a:lnTo>
                              <a:pt x="1429" y="9455"/>
                            </a:lnTo>
                            <a:lnTo>
                              <a:pt x="0" y="5549"/>
                            </a:lnTo>
                            <a:lnTo>
                              <a:pt x="2286" y="311"/>
                            </a:lnTo>
                            <a:cubicBezTo>
                              <a:pt x="2381" y="501"/>
                              <a:pt x="6572" y="-1213"/>
                              <a:pt x="10287" y="1835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00" name="Freeform: Shape 399">
                        <a:extLst>
                          <a:ext uri="{FF2B5EF4-FFF2-40B4-BE49-F238E27FC236}">
                            <a16:creationId xmlns:a16="http://schemas.microsoft.com/office/drawing/2014/main" id="{0BDEBA7E-59E6-4F84-B0AB-D6DF9A6F08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98273" y="3014471"/>
                        <a:ext cx="36099" cy="50668"/>
                      </a:xfrm>
                      <a:custGeom>
                        <a:avLst/>
                        <a:gdLst>
                          <a:gd name="connsiteX0" fmla="*/ 5715 w 36099"/>
                          <a:gd name="connsiteY0" fmla="*/ 0 h 50668"/>
                          <a:gd name="connsiteX1" fmla="*/ 11049 w 36099"/>
                          <a:gd name="connsiteY1" fmla="*/ 4953 h 50668"/>
                          <a:gd name="connsiteX2" fmla="*/ 24860 w 36099"/>
                          <a:gd name="connsiteY2" fmla="*/ 22670 h 50668"/>
                          <a:gd name="connsiteX3" fmla="*/ 36100 w 36099"/>
                          <a:gd name="connsiteY3" fmla="*/ 49244 h 50668"/>
                          <a:gd name="connsiteX4" fmla="*/ 26575 w 36099"/>
                          <a:gd name="connsiteY4" fmla="*/ 50483 h 50668"/>
                          <a:gd name="connsiteX5" fmla="*/ 18859 w 36099"/>
                          <a:gd name="connsiteY5" fmla="*/ 48959 h 50668"/>
                          <a:gd name="connsiteX6" fmla="*/ 24575 w 36099"/>
                          <a:gd name="connsiteY6" fmla="*/ 48578 h 50668"/>
                          <a:gd name="connsiteX7" fmla="*/ 30290 w 36099"/>
                          <a:gd name="connsiteY7" fmla="*/ 46958 h 50668"/>
                          <a:gd name="connsiteX8" fmla="*/ 27146 w 36099"/>
                          <a:gd name="connsiteY8" fmla="*/ 40767 h 50668"/>
                          <a:gd name="connsiteX9" fmla="*/ 16955 w 36099"/>
                          <a:gd name="connsiteY9" fmla="*/ 47054 h 50668"/>
                          <a:gd name="connsiteX10" fmla="*/ 11335 w 36099"/>
                          <a:gd name="connsiteY10" fmla="*/ 36385 h 50668"/>
                          <a:gd name="connsiteX11" fmla="*/ 25146 w 36099"/>
                          <a:gd name="connsiteY11" fmla="*/ 32576 h 50668"/>
                          <a:gd name="connsiteX12" fmla="*/ 21145 w 36099"/>
                          <a:gd name="connsiteY12" fmla="*/ 35623 h 50668"/>
                          <a:gd name="connsiteX13" fmla="*/ 14573 w 36099"/>
                          <a:gd name="connsiteY13" fmla="*/ 38672 h 50668"/>
                          <a:gd name="connsiteX14" fmla="*/ 17812 w 36099"/>
                          <a:gd name="connsiteY14" fmla="*/ 42196 h 50668"/>
                          <a:gd name="connsiteX15" fmla="*/ 24670 w 36099"/>
                          <a:gd name="connsiteY15" fmla="*/ 38862 h 50668"/>
                          <a:gd name="connsiteX16" fmla="*/ 21145 w 36099"/>
                          <a:gd name="connsiteY16" fmla="*/ 29528 h 50668"/>
                          <a:gd name="connsiteX17" fmla="*/ 9620 w 36099"/>
                          <a:gd name="connsiteY17" fmla="*/ 33814 h 50668"/>
                          <a:gd name="connsiteX18" fmla="*/ 10192 w 36099"/>
                          <a:gd name="connsiteY18" fmla="*/ 30956 h 50668"/>
                          <a:gd name="connsiteX19" fmla="*/ 18288 w 36099"/>
                          <a:gd name="connsiteY19" fmla="*/ 26003 h 50668"/>
                          <a:gd name="connsiteX20" fmla="*/ 15811 w 36099"/>
                          <a:gd name="connsiteY20" fmla="*/ 20384 h 50668"/>
                          <a:gd name="connsiteX21" fmla="*/ 6286 w 36099"/>
                          <a:gd name="connsiteY21" fmla="*/ 25908 h 50668"/>
                          <a:gd name="connsiteX22" fmla="*/ 5810 w 36099"/>
                          <a:gd name="connsiteY22" fmla="*/ 24765 h 50668"/>
                          <a:gd name="connsiteX23" fmla="*/ 14192 w 36099"/>
                          <a:gd name="connsiteY23" fmla="*/ 17145 h 50668"/>
                          <a:gd name="connsiteX24" fmla="*/ 11240 w 36099"/>
                          <a:gd name="connsiteY24" fmla="*/ 12668 h 50668"/>
                          <a:gd name="connsiteX25" fmla="*/ 4763 w 36099"/>
                          <a:gd name="connsiteY25" fmla="*/ 15240 h 50668"/>
                          <a:gd name="connsiteX26" fmla="*/ 3239 w 36099"/>
                          <a:gd name="connsiteY26" fmla="*/ 12573 h 50668"/>
                          <a:gd name="connsiteX27" fmla="*/ 7239 w 36099"/>
                          <a:gd name="connsiteY27" fmla="*/ 10573 h 50668"/>
                          <a:gd name="connsiteX28" fmla="*/ 8001 w 36099"/>
                          <a:gd name="connsiteY28" fmla="*/ 7715 h 50668"/>
                          <a:gd name="connsiteX29" fmla="*/ 2096 w 36099"/>
                          <a:gd name="connsiteY29" fmla="*/ 10192 h 50668"/>
                          <a:gd name="connsiteX30" fmla="*/ 0 w 36099"/>
                          <a:gd name="connsiteY30" fmla="*/ 7906 h 50668"/>
                          <a:gd name="connsiteX31" fmla="*/ 4572 w 36099"/>
                          <a:gd name="connsiteY31" fmla="*/ 5620 h 50668"/>
                          <a:gd name="connsiteX32" fmla="*/ 4191 w 36099"/>
                          <a:gd name="connsiteY32" fmla="*/ 1429 h 50668"/>
                          <a:gd name="connsiteX33" fmla="*/ 5715 w 36099"/>
                          <a:gd name="connsiteY33" fmla="*/ 0 h 506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</a:cxnLst>
                        <a:rect l="l" t="t" r="r" b="b"/>
                        <a:pathLst>
                          <a:path w="36099" h="50668">
                            <a:moveTo>
                              <a:pt x="5715" y="0"/>
                            </a:moveTo>
                            <a:cubicBezTo>
                              <a:pt x="5715" y="0"/>
                              <a:pt x="9811" y="4382"/>
                              <a:pt x="11049" y="4953"/>
                            </a:cubicBezTo>
                            <a:cubicBezTo>
                              <a:pt x="12287" y="5524"/>
                              <a:pt x="24860" y="22670"/>
                              <a:pt x="24860" y="22670"/>
                            </a:cubicBezTo>
                            <a:lnTo>
                              <a:pt x="36100" y="49244"/>
                            </a:lnTo>
                            <a:cubicBezTo>
                              <a:pt x="36100" y="49244"/>
                              <a:pt x="29623" y="49625"/>
                              <a:pt x="26575" y="50483"/>
                            </a:cubicBezTo>
                            <a:cubicBezTo>
                              <a:pt x="23527" y="51340"/>
                              <a:pt x="18859" y="48959"/>
                              <a:pt x="18859" y="48959"/>
                            </a:cubicBezTo>
                            <a:cubicBezTo>
                              <a:pt x="18859" y="48959"/>
                              <a:pt x="22860" y="48863"/>
                              <a:pt x="24575" y="48578"/>
                            </a:cubicBezTo>
                            <a:cubicBezTo>
                              <a:pt x="26289" y="48387"/>
                              <a:pt x="30290" y="46958"/>
                              <a:pt x="30290" y="46958"/>
                            </a:cubicBezTo>
                            <a:lnTo>
                              <a:pt x="27146" y="40767"/>
                            </a:lnTo>
                            <a:lnTo>
                              <a:pt x="16955" y="47054"/>
                            </a:lnTo>
                            <a:cubicBezTo>
                              <a:pt x="16955" y="47054"/>
                              <a:pt x="10763" y="36957"/>
                              <a:pt x="11335" y="36385"/>
                            </a:cubicBezTo>
                            <a:cubicBezTo>
                              <a:pt x="12002" y="35814"/>
                              <a:pt x="25146" y="32576"/>
                              <a:pt x="25146" y="32576"/>
                            </a:cubicBezTo>
                            <a:lnTo>
                              <a:pt x="21145" y="35623"/>
                            </a:lnTo>
                            <a:lnTo>
                              <a:pt x="14573" y="38672"/>
                            </a:lnTo>
                            <a:cubicBezTo>
                              <a:pt x="14573" y="38672"/>
                              <a:pt x="16193" y="42386"/>
                              <a:pt x="17812" y="42196"/>
                            </a:cubicBezTo>
                            <a:cubicBezTo>
                              <a:pt x="19431" y="42005"/>
                              <a:pt x="24670" y="38862"/>
                              <a:pt x="24670" y="38862"/>
                            </a:cubicBezTo>
                            <a:cubicBezTo>
                              <a:pt x="24670" y="38862"/>
                              <a:pt x="22289" y="30575"/>
                              <a:pt x="21145" y="29528"/>
                            </a:cubicBezTo>
                            <a:cubicBezTo>
                              <a:pt x="20003" y="28480"/>
                              <a:pt x="9620" y="33814"/>
                              <a:pt x="9620" y="33814"/>
                            </a:cubicBezTo>
                            <a:cubicBezTo>
                              <a:pt x="9620" y="33814"/>
                              <a:pt x="9335" y="32099"/>
                              <a:pt x="10192" y="30956"/>
                            </a:cubicBezTo>
                            <a:cubicBezTo>
                              <a:pt x="11049" y="29813"/>
                              <a:pt x="18288" y="27527"/>
                              <a:pt x="18288" y="26003"/>
                            </a:cubicBezTo>
                            <a:cubicBezTo>
                              <a:pt x="18288" y="24384"/>
                              <a:pt x="15811" y="20384"/>
                              <a:pt x="15811" y="20384"/>
                            </a:cubicBezTo>
                            <a:lnTo>
                              <a:pt x="6286" y="25908"/>
                            </a:lnTo>
                            <a:lnTo>
                              <a:pt x="5810" y="24765"/>
                            </a:lnTo>
                            <a:cubicBezTo>
                              <a:pt x="5810" y="24765"/>
                              <a:pt x="14478" y="19145"/>
                              <a:pt x="14192" y="17145"/>
                            </a:cubicBezTo>
                            <a:cubicBezTo>
                              <a:pt x="13907" y="15049"/>
                              <a:pt x="11240" y="12668"/>
                              <a:pt x="11240" y="12668"/>
                            </a:cubicBezTo>
                            <a:lnTo>
                              <a:pt x="4763" y="15240"/>
                            </a:lnTo>
                            <a:lnTo>
                              <a:pt x="3239" y="12573"/>
                            </a:lnTo>
                            <a:cubicBezTo>
                              <a:pt x="3239" y="12573"/>
                              <a:pt x="6096" y="11144"/>
                              <a:pt x="7239" y="10573"/>
                            </a:cubicBezTo>
                            <a:cubicBezTo>
                              <a:pt x="8382" y="10001"/>
                              <a:pt x="8001" y="7715"/>
                              <a:pt x="8001" y="7715"/>
                            </a:cubicBezTo>
                            <a:cubicBezTo>
                              <a:pt x="8001" y="7715"/>
                              <a:pt x="3429" y="10859"/>
                              <a:pt x="2096" y="10192"/>
                            </a:cubicBezTo>
                            <a:cubicBezTo>
                              <a:pt x="667" y="9525"/>
                              <a:pt x="0" y="7906"/>
                              <a:pt x="0" y="7906"/>
                            </a:cubicBezTo>
                            <a:cubicBezTo>
                              <a:pt x="0" y="7906"/>
                              <a:pt x="3810" y="6763"/>
                              <a:pt x="4572" y="5620"/>
                            </a:cubicBezTo>
                            <a:cubicBezTo>
                              <a:pt x="5334" y="4382"/>
                              <a:pt x="4191" y="1429"/>
                              <a:pt x="4191" y="1429"/>
                            </a:cubicBezTo>
                            <a:cubicBezTo>
                              <a:pt x="4191" y="1429"/>
                              <a:pt x="4382" y="191"/>
                              <a:pt x="571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01" name="Freeform: Shape 400">
                        <a:extLst>
                          <a:ext uri="{FF2B5EF4-FFF2-40B4-BE49-F238E27FC236}">
                            <a16:creationId xmlns:a16="http://schemas.microsoft.com/office/drawing/2014/main" id="{A9806F59-D783-48C5-9078-34008E4662E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91796" y="3021043"/>
                        <a:ext cx="27146" cy="44197"/>
                      </a:xfrm>
                      <a:custGeom>
                        <a:avLst/>
                        <a:gdLst>
                          <a:gd name="connsiteX0" fmla="*/ 5048 w 27146"/>
                          <a:gd name="connsiteY0" fmla="*/ 0 h 44197"/>
                          <a:gd name="connsiteX1" fmla="*/ 17812 w 27146"/>
                          <a:gd name="connsiteY1" fmla="*/ 29813 h 44197"/>
                          <a:gd name="connsiteX2" fmla="*/ 27146 w 27146"/>
                          <a:gd name="connsiteY2" fmla="*/ 43148 h 44197"/>
                          <a:gd name="connsiteX3" fmla="*/ 16192 w 27146"/>
                          <a:gd name="connsiteY3" fmla="*/ 44101 h 44197"/>
                          <a:gd name="connsiteX4" fmla="*/ 11239 w 27146"/>
                          <a:gd name="connsiteY4" fmla="*/ 41815 h 44197"/>
                          <a:gd name="connsiteX5" fmla="*/ 16859 w 27146"/>
                          <a:gd name="connsiteY5" fmla="*/ 40672 h 44197"/>
                          <a:gd name="connsiteX6" fmla="*/ 19240 w 27146"/>
                          <a:gd name="connsiteY6" fmla="*/ 38386 h 44197"/>
                          <a:gd name="connsiteX7" fmla="*/ 13144 w 27146"/>
                          <a:gd name="connsiteY7" fmla="*/ 35623 h 44197"/>
                          <a:gd name="connsiteX8" fmla="*/ 8191 w 27146"/>
                          <a:gd name="connsiteY8" fmla="*/ 36290 h 44197"/>
                          <a:gd name="connsiteX9" fmla="*/ 8668 w 27146"/>
                          <a:gd name="connsiteY9" fmla="*/ 33718 h 44197"/>
                          <a:gd name="connsiteX10" fmla="*/ 15716 w 27146"/>
                          <a:gd name="connsiteY10" fmla="*/ 32194 h 44197"/>
                          <a:gd name="connsiteX11" fmla="*/ 12192 w 27146"/>
                          <a:gd name="connsiteY11" fmla="*/ 27622 h 44197"/>
                          <a:gd name="connsiteX12" fmla="*/ 6382 w 27146"/>
                          <a:gd name="connsiteY12" fmla="*/ 28480 h 44197"/>
                          <a:gd name="connsiteX13" fmla="*/ 5905 w 27146"/>
                          <a:gd name="connsiteY13" fmla="*/ 26289 h 44197"/>
                          <a:gd name="connsiteX14" fmla="*/ 11335 w 27146"/>
                          <a:gd name="connsiteY14" fmla="*/ 26194 h 44197"/>
                          <a:gd name="connsiteX15" fmla="*/ 11906 w 27146"/>
                          <a:gd name="connsiteY15" fmla="*/ 19907 h 44197"/>
                          <a:gd name="connsiteX16" fmla="*/ 2476 w 27146"/>
                          <a:gd name="connsiteY16" fmla="*/ 20288 h 44197"/>
                          <a:gd name="connsiteX17" fmla="*/ 0 w 27146"/>
                          <a:gd name="connsiteY17" fmla="*/ 11240 h 44197"/>
                          <a:gd name="connsiteX18" fmla="*/ 7620 w 27146"/>
                          <a:gd name="connsiteY18" fmla="*/ 9716 h 44197"/>
                          <a:gd name="connsiteX19" fmla="*/ 2000 w 27146"/>
                          <a:gd name="connsiteY19" fmla="*/ 12478 h 44197"/>
                          <a:gd name="connsiteX20" fmla="*/ 2762 w 27146"/>
                          <a:gd name="connsiteY20" fmla="*/ 16478 h 44197"/>
                          <a:gd name="connsiteX21" fmla="*/ 6953 w 27146"/>
                          <a:gd name="connsiteY21" fmla="*/ 15716 h 44197"/>
                          <a:gd name="connsiteX22" fmla="*/ 5048 w 27146"/>
                          <a:gd name="connsiteY22" fmla="*/ 4763 h 44197"/>
                          <a:gd name="connsiteX23" fmla="*/ 952 w 27146"/>
                          <a:gd name="connsiteY23" fmla="*/ 6477 h 44197"/>
                          <a:gd name="connsiteX24" fmla="*/ 5048 w 27146"/>
                          <a:gd name="connsiteY24" fmla="*/ 0 h 4419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</a:cxnLst>
                        <a:rect l="l" t="t" r="r" b="b"/>
                        <a:pathLst>
                          <a:path w="27146" h="44197">
                            <a:moveTo>
                              <a:pt x="5048" y="0"/>
                            </a:moveTo>
                            <a:cubicBezTo>
                              <a:pt x="5048" y="0"/>
                              <a:pt x="14288" y="22574"/>
                              <a:pt x="17812" y="29813"/>
                            </a:cubicBezTo>
                            <a:cubicBezTo>
                              <a:pt x="21336" y="37052"/>
                              <a:pt x="27146" y="43148"/>
                              <a:pt x="27146" y="43148"/>
                            </a:cubicBezTo>
                            <a:cubicBezTo>
                              <a:pt x="27146" y="43148"/>
                              <a:pt x="18955" y="44577"/>
                              <a:pt x="16192" y="44101"/>
                            </a:cubicBezTo>
                            <a:cubicBezTo>
                              <a:pt x="13430" y="43625"/>
                              <a:pt x="11239" y="41815"/>
                              <a:pt x="11239" y="41815"/>
                            </a:cubicBezTo>
                            <a:cubicBezTo>
                              <a:pt x="11239" y="41815"/>
                              <a:pt x="14764" y="40672"/>
                              <a:pt x="16859" y="40672"/>
                            </a:cubicBezTo>
                            <a:cubicBezTo>
                              <a:pt x="18955" y="40672"/>
                              <a:pt x="19240" y="38386"/>
                              <a:pt x="19240" y="38386"/>
                            </a:cubicBezTo>
                            <a:cubicBezTo>
                              <a:pt x="19240" y="38386"/>
                              <a:pt x="15811" y="34671"/>
                              <a:pt x="13144" y="35623"/>
                            </a:cubicBezTo>
                            <a:cubicBezTo>
                              <a:pt x="10573" y="36671"/>
                              <a:pt x="8191" y="36290"/>
                              <a:pt x="8191" y="36290"/>
                            </a:cubicBezTo>
                            <a:cubicBezTo>
                              <a:pt x="8191" y="36290"/>
                              <a:pt x="5715" y="34290"/>
                              <a:pt x="8668" y="33718"/>
                            </a:cubicBezTo>
                            <a:cubicBezTo>
                              <a:pt x="11620" y="33052"/>
                              <a:pt x="15716" y="32194"/>
                              <a:pt x="15716" y="32194"/>
                            </a:cubicBezTo>
                            <a:lnTo>
                              <a:pt x="12192" y="27622"/>
                            </a:lnTo>
                            <a:lnTo>
                              <a:pt x="6382" y="28480"/>
                            </a:lnTo>
                            <a:lnTo>
                              <a:pt x="5905" y="26289"/>
                            </a:lnTo>
                            <a:lnTo>
                              <a:pt x="11335" y="26194"/>
                            </a:lnTo>
                            <a:cubicBezTo>
                              <a:pt x="11335" y="26194"/>
                              <a:pt x="14192" y="24098"/>
                              <a:pt x="11906" y="19907"/>
                            </a:cubicBezTo>
                            <a:cubicBezTo>
                              <a:pt x="9715" y="15716"/>
                              <a:pt x="4096" y="20003"/>
                              <a:pt x="2476" y="20288"/>
                            </a:cubicBezTo>
                            <a:cubicBezTo>
                              <a:pt x="857" y="20574"/>
                              <a:pt x="0" y="11240"/>
                              <a:pt x="0" y="11240"/>
                            </a:cubicBezTo>
                            <a:cubicBezTo>
                              <a:pt x="0" y="11240"/>
                              <a:pt x="7715" y="8572"/>
                              <a:pt x="7620" y="9716"/>
                            </a:cubicBezTo>
                            <a:cubicBezTo>
                              <a:pt x="7525" y="10858"/>
                              <a:pt x="2095" y="11144"/>
                              <a:pt x="2000" y="12478"/>
                            </a:cubicBezTo>
                            <a:cubicBezTo>
                              <a:pt x="1905" y="13811"/>
                              <a:pt x="2762" y="16478"/>
                              <a:pt x="2762" y="16478"/>
                            </a:cubicBezTo>
                            <a:cubicBezTo>
                              <a:pt x="2762" y="16478"/>
                              <a:pt x="5620" y="16478"/>
                              <a:pt x="6953" y="15716"/>
                            </a:cubicBezTo>
                            <a:cubicBezTo>
                              <a:pt x="8287" y="14954"/>
                              <a:pt x="5048" y="4763"/>
                              <a:pt x="5048" y="4763"/>
                            </a:cubicBezTo>
                            <a:lnTo>
                              <a:pt x="952" y="6477"/>
                            </a:lnTo>
                            <a:cubicBezTo>
                              <a:pt x="1048" y="6668"/>
                              <a:pt x="1524" y="2762"/>
                              <a:pt x="504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02" name="Freeform: Shape 401">
                        <a:extLst>
                          <a:ext uri="{FF2B5EF4-FFF2-40B4-BE49-F238E27FC236}">
                            <a16:creationId xmlns:a16="http://schemas.microsoft.com/office/drawing/2014/main" id="{E8AD31FB-97BD-44F9-AE7D-0C7B4733F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90558" y="3032664"/>
                        <a:ext cx="21054" cy="34194"/>
                      </a:xfrm>
                      <a:custGeom>
                        <a:avLst/>
                        <a:gdLst>
                          <a:gd name="connsiteX0" fmla="*/ 190 w 21054"/>
                          <a:gd name="connsiteY0" fmla="*/ 0 h 34194"/>
                          <a:gd name="connsiteX1" fmla="*/ 11049 w 21054"/>
                          <a:gd name="connsiteY1" fmla="*/ 24194 h 34194"/>
                          <a:gd name="connsiteX2" fmla="*/ 21050 w 21054"/>
                          <a:gd name="connsiteY2" fmla="*/ 33242 h 34194"/>
                          <a:gd name="connsiteX3" fmla="*/ 15716 w 21054"/>
                          <a:gd name="connsiteY3" fmla="*/ 33814 h 34194"/>
                          <a:gd name="connsiteX4" fmla="*/ 8191 w 21054"/>
                          <a:gd name="connsiteY4" fmla="*/ 24003 h 34194"/>
                          <a:gd name="connsiteX5" fmla="*/ 2572 w 21054"/>
                          <a:gd name="connsiteY5" fmla="*/ 23051 h 34194"/>
                          <a:gd name="connsiteX6" fmla="*/ 667 w 21054"/>
                          <a:gd name="connsiteY6" fmla="*/ 20288 h 34194"/>
                          <a:gd name="connsiteX7" fmla="*/ 667 w 21054"/>
                          <a:gd name="connsiteY7" fmla="*/ 16193 h 34194"/>
                          <a:gd name="connsiteX8" fmla="*/ 4382 w 21054"/>
                          <a:gd name="connsiteY8" fmla="*/ 21050 h 34194"/>
                          <a:gd name="connsiteX9" fmla="*/ 6191 w 21054"/>
                          <a:gd name="connsiteY9" fmla="*/ 19717 h 34194"/>
                          <a:gd name="connsiteX10" fmla="*/ 2572 w 21054"/>
                          <a:gd name="connsiteY10" fmla="*/ 12192 h 34194"/>
                          <a:gd name="connsiteX11" fmla="*/ 0 w 21054"/>
                          <a:gd name="connsiteY11" fmla="*/ 10478 h 34194"/>
                          <a:gd name="connsiteX12" fmla="*/ 190 w 21054"/>
                          <a:gd name="connsiteY12" fmla="*/ 0 h 3419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1054" h="34194">
                            <a:moveTo>
                              <a:pt x="190" y="0"/>
                            </a:moveTo>
                            <a:cubicBezTo>
                              <a:pt x="190" y="0"/>
                              <a:pt x="7620" y="19526"/>
                              <a:pt x="11049" y="24194"/>
                            </a:cubicBezTo>
                            <a:cubicBezTo>
                              <a:pt x="14478" y="28956"/>
                              <a:pt x="21241" y="32957"/>
                              <a:pt x="21050" y="33242"/>
                            </a:cubicBezTo>
                            <a:cubicBezTo>
                              <a:pt x="20860" y="33433"/>
                              <a:pt x="18478" y="34862"/>
                              <a:pt x="15716" y="33814"/>
                            </a:cubicBezTo>
                            <a:cubicBezTo>
                              <a:pt x="12954" y="32766"/>
                              <a:pt x="11620" y="25432"/>
                              <a:pt x="8191" y="24003"/>
                            </a:cubicBezTo>
                            <a:cubicBezTo>
                              <a:pt x="4763" y="22670"/>
                              <a:pt x="2572" y="23051"/>
                              <a:pt x="2572" y="23051"/>
                            </a:cubicBezTo>
                            <a:lnTo>
                              <a:pt x="667" y="20288"/>
                            </a:lnTo>
                            <a:lnTo>
                              <a:pt x="667" y="16193"/>
                            </a:lnTo>
                            <a:cubicBezTo>
                              <a:pt x="667" y="16193"/>
                              <a:pt x="1905" y="20574"/>
                              <a:pt x="4382" y="21050"/>
                            </a:cubicBezTo>
                            <a:cubicBezTo>
                              <a:pt x="6858" y="21527"/>
                              <a:pt x="6191" y="19717"/>
                              <a:pt x="6191" y="19717"/>
                            </a:cubicBezTo>
                            <a:lnTo>
                              <a:pt x="2572" y="12192"/>
                            </a:lnTo>
                            <a:lnTo>
                              <a:pt x="0" y="10478"/>
                            </a:lnTo>
                            <a:lnTo>
                              <a:pt x="190" y="0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sp>
                  <p:nvSpPr>
                    <p:cNvPr id="393" name="Freeform: Shape 392">
                      <a:extLst>
                        <a:ext uri="{FF2B5EF4-FFF2-40B4-BE49-F238E27FC236}">
                          <a16:creationId xmlns:a16="http://schemas.microsoft.com/office/drawing/2014/main" id="{1ED11A9B-53C7-4996-B4DF-A6806554E1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0910" y="3021043"/>
                      <a:ext cx="16697" cy="41147"/>
                    </a:xfrm>
                    <a:custGeom>
                      <a:avLst/>
                      <a:gdLst>
                        <a:gd name="connsiteX0" fmla="*/ 5935 w 16697"/>
                        <a:gd name="connsiteY0" fmla="*/ 0 h 41147"/>
                        <a:gd name="connsiteX1" fmla="*/ 3744 w 16697"/>
                        <a:gd name="connsiteY1" fmla="*/ 5906 h 41147"/>
                        <a:gd name="connsiteX2" fmla="*/ 3077 w 16697"/>
                        <a:gd name="connsiteY2" fmla="*/ 14097 h 41147"/>
                        <a:gd name="connsiteX3" fmla="*/ 8125 w 16697"/>
                        <a:gd name="connsiteY3" fmla="*/ 13716 h 41147"/>
                        <a:gd name="connsiteX4" fmla="*/ 4982 w 16697"/>
                        <a:gd name="connsiteY4" fmla="*/ 16573 h 41147"/>
                        <a:gd name="connsiteX5" fmla="*/ 6125 w 16697"/>
                        <a:gd name="connsiteY5" fmla="*/ 22098 h 41147"/>
                        <a:gd name="connsiteX6" fmla="*/ 12983 w 16697"/>
                        <a:gd name="connsiteY6" fmla="*/ 25432 h 41147"/>
                        <a:gd name="connsiteX7" fmla="*/ 6792 w 16697"/>
                        <a:gd name="connsiteY7" fmla="*/ 26384 h 41147"/>
                        <a:gd name="connsiteX8" fmla="*/ 10983 w 16697"/>
                        <a:gd name="connsiteY8" fmla="*/ 31147 h 41147"/>
                        <a:gd name="connsiteX9" fmla="*/ 12793 w 16697"/>
                        <a:gd name="connsiteY9" fmla="*/ 36100 h 41147"/>
                        <a:gd name="connsiteX10" fmla="*/ 16698 w 16697"/>
                        <a:gd name="connsiteY10" fmla="*/ 41148 h 41147"/>
                        <a:gd name="connsiteX11" fmla="*/ 8316 w 16697"/>
                        <a:gd name="connsiteY11" fmla="*/ 31909 h 41147"/>
                        <a:gd name="connsiteX12" fmla="*/ 29 w 16697"/>
                        <a:gd name="connsiteY12" fmla="*/ 10858 h 41147"/>
                        <a:gd name="connsiteX13" fmla="*/ 5935 w 16697"/>
                        <a:gd name="connsiteY13" fmla="*/ 0 h 41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6697" h="41147">
                          <a:moveTo>
                            <a:pt x="5935" y="0"/>
                          </a:moveTo>
                          <a:cubicBezTo>
                            <a:pt x="5935" y="0"/>
                            <a:pt x="5649" y="4096"/>
                            <a:pt x="3744" y="5906"/>
                          </a:cubicBezTo>
                          <a:cubicBezTo>
                            <a:pt x="1839" y="7810"/>
                            <a:pt x="3077" y="14097"/>
                            <a:pt x="3077" y="14097"/>
                          </a:cubicBezTo>
                          <a:lnTo>
                            <a:pt x="8125" y="13716"/>
                          </a:lnTo>
                          <a:lnTo>
                            <a:pt x="4982" y="16573"/>
                          </a:lnTo>
                          <a:cubicBezTo>
                            <a:pt x="4982" y="16573"/>
                            <a:pt x="6125" y="22098"/>
                            <a:pt x="6125" y="22098"/>
                          </a:cubicBezTo>
                          <a:lnTo>
                            <a:pt x="12983" y="25432"/>
                          </a:lnTo>
                          <a:lnTo>
                            <a:pt x="6792" y="26384"/>
                          </a:lnTo>
                          <a:cubicBezTo>
                            <a:pt x="6792" y="26384"/>
                            <a:pt x="10030" y="28956"/>
                            <a:pt x="10983" y="31147"/>
                          </a:cubicBezTo>
                          <a:cubicBezTo>
                            <a:pt x="11935" y="33338"/>
                            <a:pt x="12793" y="36100"/>
                            <a:pt x="12793" y="36100"/>
                          </a:cubicBezTo>
                          <a:lnTo>
                            <a:pt x="16698" y="41148"/>
                          </a:lnTo>
                          <a:cubicBezTo>
                            <a:pt x="16698" y="41148"/>
                            <a:pt x="11173" y="36576"/>
                            <a:pt x="8316" y="31909"/>
                          </a:cubicBezTo>
                          <a:cubicBezTo>
                            <a:pt x="5458" y="27146"/>
                            <a:pt x="410" y="12954"/>
                            <a:pt x="29" y="10858"/>
                          </a:cubicBezTo>
                          <a:cubicBezTo>
                            <a:pt x="-352" y="8572"/>
                            <a:pt x="3077" y="286"/>
                            <a:pt x="5935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94" name="Freeform: Shape 393">
                      <a:extLst>
                        <a:ext uri="{FF2B5EF4-FFF2-40B4-BE49-F238E27FC236}">
                          <a16:creationId xmlns:a16="http://schemas.microsoft.com/office/drawing/2014/main" id="{B96751A6-D0F5-4EB1-A680-129AA6B923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7416" y="3014471"/>
                      <a:ext cx="22097" cy="47053"/>
                    </a:xfrm>
                    <a:custGeom>
                      <a:avLst/>
                      <a:gdLst>
                        <a:gd name="connsiteX0" fmla="*/ 6572 w 22097"/>
                        <a:gd name="connsiteY0" fmla="*/ 0 h 47053"/>
                        <a:gd name="connsiteX1" fmla="*/ 0 w 22097"/>
                        <a:gd name="connsiteY1" fmla="*/ 5906 h 47053"/>
                        <a:gd name="connsiteX2" fmla="*/ 3905 w 22097"/>
                        <a:gd name="connsiteY2" fmla="*/ 21622 h 47053"/>
                        <a:gd name="connsiteX3" fmla="*/ 17812 w 22097"/>
                        <a:gd name="connsiteY3" fmla="*/ 47054 h 47053"/>
                        <a:gd name="connsiteX4" fmla="*/ 16288 w 22097"/>
                        <a:gd name="connsiteY4" fmla="*/ 41529 h 47053"/>
                        <a:gd name="connsiteX5" fmla="*/ 22098 w 22097"/>
                        <a:gd name="connsiteY5" fmla="*/ 35719 h 47053"/>
                        <a:gd name="connsiteX6" fmla="*/ 15526 w 22097"/>
                        <a:gd name="connsiteY6" fmla="*/ 38767 h 47053"/>
                        <a:gd name="connsiteX7" fmla="*/ 14097 w 22097"/>
                        <a:gd name="connsiteY7" fmla="*/ 33719 h 47053"/>
                        <a:gd name="connsiteX8" fmla="*/ 20669 w 22097"/>
                        <a:gd name="connsiteY8" fmla="*/ 29623 h 47053"/>
                        <a:gd name="connsiteX9" fmla="*/ 12478 w 22097"/>
                        <a:gd name="connsiteY9" fmla="*/ 30194 h 47053"/>
                        <a:gd name="connsiteX10" fmla="*/ 14097 w 22097"/>
                        <a:gd name="connsiteY10" fmla="*/ 21908 h 47053"/>
                        <a:gd name="connsiteX11" fmla="*/ 8763 w 22097"/>
                        <a:gd name="connsiteY11" fmla="*/ 23908 h 47053"/>
                        <a:gd name="connsiteX12" fmla="*/ 8477 w 22097"/>
                        <a:gd name="connsiteY12" fmla="*/ 23527 h 47053"/>
                        <a:gd name="connsiteX13" fmla="*/ 10954 w 22097"/>
                        <a:gd name="connsiteY13" fmla="*/ 20860 h 47053"/>
                        <a:gd name="connsiteX14" fmla="*/ 7334 w 22097"/>
                        <a:gd name="connsiteY14" fmla="*/ 14573 h 47053"/>
                        <a:gd name="connsiteX15" fmla="*/ 4001 w 22097"/>
                        <a:gd name="connsiteY15" fmla="*/ 12668 h 47053"/>
                        <a:gd name="connsiteX16" fmla="*/ 8001 w 22097"/>
                        <a:gd name="connsiteY16" fmla="*/ 10668 h 47053"/>
                        <a:gd name="connsiteX17" fmla="*/ 8763 w 22097"/>
                        <a:gd name="connsiteY17" fmla="*/ 7810 h 47053"/>
                        <a:gd name="connsiteX18" fmla="*/ 3810 w 22097"/>
                        <a:gd name="connsiteY18" fmla="*/ 10478 h 47053"/>
                        <a:gd name="connsiteX19" fmla="*/ 2667 w 22097"/>
                        <a:gd name="connsiteY19" fmla="*/ 7334 h 47053"/>
                        <a:gd name="connsiteX20" fmla="*/ 6572 w 22097"/>
                        <a:gd name="connsiteY20" fmla="*/ 0 h 47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2097" h="47053">
                          <a:moveTo>
                            <a:pt x="6572" y="0"/>
                          </a:moveTo>
                          <a:lnTo>
                            <a:pt x="0" y="5906"/>
                          </a:lnTo>
                          <a:cubicBezTo>
                            <a:pt x="0" y="5906"/>
                            <a:pt x="2000" y="17335"/>
                            <a:pt x="3905" y="21622"/>
                          </a:cubicBezTo>
                          <a:cubicBezTo>
                            <a:pt x="5715" y="25813"/>
                            <a:pt x="17812" y="47054"/>
                            <a:pt x="17812" y="47054"/>
                          </a:cubicBezTo>
                          <a:cubicBezTo>
                            <a:pt x="17812" y="47054"/>
                            <a:pt x="15240" y="41529"/>
                            <a:pt x="16288" y="41529"/>
                          </a:cubicBezTo>
                          <a:cubicBezTo>
                            <a:pt x="17240" y="41529"/>
                            <a:pt x="22098" y="35719"/>
                            <a:pt x="22098" y="35719"/>
                          </a:cubicBezTo>
                          <a:lnTo>
                            <a:pt x="15526" y="38767"/>
                          </a:lnTo>
                          <a:lnTo>
                            <a:pt x="14097" y="33719"/>
                          </a:lnTo>
                          <a:lnTo>
                            <a:pt x="20669" y="29623"/>
                          </a:lnTo>
                          <a:lnTo>
                            <a:pt x="12478" y="30194"/>
                          </a:lnTo>
                          <a:lnTo>
                            <a:pt x="14097" y="21908"/>
                          </a:lnTo>
                          <a:cubicBezTo>
                            <a:pt x="14097" y="21908"/>
                            <a:pt x="8954" y="24289"/>
                            <a:pt x="8763" y="23908"/>
                          </a:cubicBezTo>
                          <a:cubicBezTo>
                            <a:pt x="8477" y="23527"/>
                            <a:pt x="8477" y="23527"/>
                            <a:pt x="8477" y="23527"/>
                          </a:cubicBezTo>
                          <a:lnTo>
                            <a:pt x="10954" y="20860"/>
                          </a:lnTo>
                          <a:lnTo>
                            <a:pt x="7334" y="14573"/>
                          </a:lnTo>
                          <a:lnTo>
                            <a:pt x="4001" y="12668"/>
                          </a:lnTo>
                          <a:lnTo>
                            <a:pt x="8001" y="10668"/>
                          </a:lnTo>
                          <a:lnTo>
                            <a:pt x="8763" y="7810"/>
                          </a:lnTo>
                          <a:lnTo>
                            <a:pt x="3810" y="10478"/>
                          </a:lnTo>
                          <a:lnTo>
                            <a:pt x="2667" y="7334"/>
                          </a:lnTo>
                          <a:cubicBezTo>
                            <a:pt x="2667" y="7239"/>
                            <a:pt x="6477" y="9049"/>
                            <a:pt x="6572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95" name="Freeform: Shape 394">
                      <a:extLst>
                        <a:ext uri="{FF2B5EF4-FFF2-40B4-BE49-F238E27FC236}">
                          <a16:creationId xmlns:a16="http://schemas.microsoft.com/office/drawing/2014/main" id="{EDE20670-DD18-4ED5-9956-1FA935A700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3132" y="3005613"/>
                      <a:ext cx="24098" cy="55530"/>
                    </a:xfrm>
                    <a:custGeom>
                      <a:avLst/>
                      <a:gdLst>
                        <a:gd name="connsiteX0" fmla="*/ 0 w 24098"/>
                        <a:gd name="connsiteY0" fmla="*/ 6191 h 55530"/>
                        <a:gd name="connsiteX1" fmla="*/ 18002 w 24098"/>
                        <a:gd name="connsiteY1" fmla="*/ 52292 h 55530"/>
                        <a:gd name="connsiteX2" fmla="*/ 19241 w 24098"/>
                        <a:gd name="connsiteY2" fmla="*/ 55531 h 55530"/>
                        <a:gd name="connsiteX3" fmla="*/ 21622 w 24098"/>
                        <a:gd name="connsiteY3" fmla="*/ 51149 h 55530"/>
                        <a:gd name="connsiteX4" fmla="*/ 24098 w 24098"/>
                        <a:gd name="connsiteY4" fmla="*/ 46768 h 55530"/>
                        <a:gd name="connsiteX5" fmla="*/ 18479 w 24098"/>
                        <a:gd name="connsiteY5" fmla="*/ 46577 h 55530"/>
                        <a:gd name="connsiteX6" fmla="*/ 19431 w 24098"/>
                        <a:gd name="connsiteY6" fmla="*/ 36005 h 55530"/>
                        <a:gd name="connsiteX7" fmla="*/ 15526 w 24098"/>
                        <a:gd name="connsiteY7" fmla="*/ 37910 h 55530"/>
                        <a:gd name="connsiteX8" fmla="*/ 14288 w 24098"/>
                        <a:gd name="connsiteY8" fmla="*/ 34290 h 55530"/>
                        <a:gd name="connsiteX9" fmla="*/ 16859 w 24098"/>
                        <a:gd name="connsiteY9" fmla="*/ 25718 h 55530"/>
                        <a:gd name="connsiteX10" fmla="*/ 12383 w 24098"/>
                        <a:gd name="connsiteY10" fmla="*/ 27146 h 55530"/>
                        <a:gd name="connsiteX11" fmla="*/ 8001 w 24098"/>
                        <a:gd name="connsiteY11" fmla="*/ 21431 h 55530"/>
                        <a:gd name="connsiteX12" fmla="*/ 13907 w 24098"/>
                        <a:gd name="connsiteY12" fmla="*/ 11335 h 55530"/>
                        <a:gd name="connsiteX13" fmla="*/ 7715 w 24098"/>
                        <a:gd name="connsiteY13" fmla="*/ 18002 h 55530"/>
                        <a:gd name="connsiteX14" fmla="*/ 6001 w 24098"/>
                        <a:gd name="connsiteY14" fmla="*/ 6953 h 55530"/>
                        <a:gd name="connsiteX15" fmla="*/ 3143 w 24098"/>
                        <a:gd name="connsiteY15" fmla="*/ 6382 h 55530"/>
                        <a:gd name="connsiteX16" fmla="*/ 1810 w 24098"/>
                        <a:gd name="connsiteY16" fmla="*/ 0 h 55530"/>
                        <a:gd name="connsiteX17" fmla="*/ 0 w 24098"/>
                        <a:gd name="connsiteY17" fmla="*/ 6191 h 55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4098" h="55530">
                          <a:moveTo>
                            <a:pt x="0" y="6191"/>
                          </a:moveTo>
                          <a:lnTo>
                            <a:pt x="18002" y="52292"/>
                          </a:lnTo>
                          <a:lnTo>
                            <a:pt x="19241" y="55531"/>
                          </a:lnTo>
                          <a:lnTo>
                            <a:pt x="21622" y="51149"/>
                          </a:lnTo>
                          <a:lnTo>
                            <a:pt x="24098" y="46768"/>
                          </a:lnTo>
                          <a:lnTo>
                            <a:pt x="18479" y="46577"/>
                          </a:lnTo>
                          <a:lnTo>
                            <a:pt x="19431" y="36005"/>
                          </a:lnTo>
                          <a:lnTo>
                            <a:pt x="15526" y="37910"/>
                          </a:lnTo>
                          <a:cubicBezTo>
                            <a:pt x="15526" y="37910"/>
                            <a:pt x="13907" y="35624"/>
                            <a:pt x="14288" y="34290"/>
                          </a:cubicBezTo>
                          <a:cubicBezTo>
                            <a:pt x="14669" y="32957"/>
                            <a:pt x="16859" y="25718"/>
                            <a:pt x="16859" y="25718"/>
                          </a:cubicBezTo>
                          <a:lnTo>
                            <a:pt x="12383" y="27146"/>
                          </a:lnTo>
                          <a:lnTo>
                            <a:pt x="8001" y="21431"/>
                          </a:lnTo>
                          <a:lnTo>
                            <a:pt x="13907" y="11335"/>
                          </a:lnTo>
                          <a:lnTo>
                            <a:pt x="7715" y="18002"/>
                          </a:lnTo>
                          <a:lnTo>
                            <a:pt x="6001" y="6953"/>
                          </a:lnTo>
                          <a:lnTo>
                            <a:pt x="3143" y="6382"/>
                          </a:lnTo>
                          <a:lnTo>
                            <a:pt x="1810" y="0"/>
                          </a:lnTo>
                          <a:lnTo>
                            <a:pt x="0" y="6191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96" name="Freeform: Shape 395">
                      <a:extLst>
                        <a:ext uri="{FF2B5EF4-FFF2-40B4-BE49-F238E27FC236}">
                          <a16:creationId xmlns:a16="http://schemas.microsoft.com/office/drawing/2014/main" id="{BA5C250C-06C8-45F9-B84B-FD46B649B6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8843" y="3031806"/>
                      <a:ext cx="71532" cy="89154"/>
                    </a:xfrm>
                    <a:custGeom>
                      <a:avLst/>
                      <a:gdLst>
                        <a:gd name="connsiteX0" fmla="*/ 2096 w 71532"/>
                        <a:gd name="connsiteY0" fmla="*/ 0 h 89154"/>
                        <a:gd name="connsiteX1" fmla="*/ 0 w 71532"/>
                        <a:gd name="connsiteY1" fmla="*/ 5524 h 89154"/>
                        <a:gd name="connsiteX2" fmla="*/ 1048 w 71532"/>
                        <a:gd name="connsiteY2" fmla="*/ 16002 h 89154"/>
                        <a:gd name="connsiteX3" fmla="*/ 2572 w 71532"/>
                        <a:gd name="connsiteY3" fmla="*/ 22098 h 89154"/>
                        <a:gd name="connsiteX4" fmla="*/ 23527 w 71532"/>
                        <a:gd name="connsiteY4" fmla="*/ 44482 h 89154"/>
                        <a:gd name="connsiteX5" fmla="*/ 46577 w 71532"/>
                        <a:gd name="connsiteY5" fmla="*/ 66580 h 89154"/>
                        <a:gd name="connsiteX6" fmla="*/ 59436 w 71532"/>
                        <a:gd name="connsiteY6" fmla="*/ 89154 h 89154"/>
                        <a:gd name="connsiteX7" fmla="*/ 56864 w 71532"/>
                        <a:gd name="connsiteY7" fmla="*/ 78105 h 89154"/>
                        <a:gd name="connsiteX8" fmla="*/ 57721 w 71532"/>
                        <a:gd name="connsiteY8" fmla="*/ 70295 h 89154"/>
                        <a:gd name="connsiteX9" fmla="*/ 71533 w 71532"/>
                        <a:gd name="connsiteY9" fmla="*/ 54959 h 89154"/>
                        <a:gd name="connsiteX10" fmla="*/ 52102 w 71532"/>
                        <a:gd name="connsiteY10" fmla="*/ 65437 h 89154"/>
                        <a:gd name="connsiteX11" fmla="*/ 53340 w 71532"/>
                        <a:gd name="connsiteY11" fmla="*/ 56293 h 89154"/>
                        <a:gd name="connsiteX12" fmla="*/ 69914 w 71532"/>
                        <a:gd name="connsiteY12" fmla="*/ 36957 h 89154"/>
                        <a:gd name="connsiteX13" fmla="*/ 43053 w 71532"/>
                        <a:gd name="connsiteY13" fmla="*/ 56864 h 89154"/>
                        <a:gd name="connsiteX14" fmla="*/ 41910 w 71532"/>
                        <a:gd name="connsiteY14" fmla="*/ 54007 h 89154"/>
                        <a:gd name="connsiteX15" fmla="*/ 43720 w 71532"/>
                        <a:gd name="connsiteY15" fmla="*/ 46387 h 89154"/>
                        <a:gd name="connsiteX16" fmla="*/ 50006 w 71532"/>
                        <a:gd name="connsiteY16" fmla="*/ 37148 h 89154"/>
                        <a:gd name="connsiteX17" fmla="*/ 34481 w 71532"/>
                        <a:gd name="connsiteY17" fmla="*/ 46768 h 89154"/>
                        <a:gd name="connsiteX18" fmla="*/ 32480 w 71532"/>
                        <a:gd name="connsiteY18" fmla="*/ 43434 h 89154"/>
                        <a:gd name="connsiteX19" fmla="*/ 21336 w 71532"/>
                        <a:gd name="connsiteY19" fmla="*/ 35528 h 89154"/>
                        <a:gd name="connsiteX20" fmla="*/ 10287 w 71532"/>
                        <a:gd name="connsiteY20" fmla="*/ 26575 h 89154"/>
                        <a:gd name="connsiteX21" fmla="*/ 3905 w 71532"/>
                        <a:gd name="connsiteY21" fmla="*/ 14859 h 89154"/>
                        <a:gd name="connsiteX22" fmla="*/ 2096 w 71532"/>
                        <a:gd name="connsiteY22" fmla="*/ 0 h 891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71532" h="89154">
                          <a:moveTo>
                            <a:pt x="2096" y="0"/>
                          </a:moveTo>
                          <a:lnTo>
                            <a:pt x="0" y="5524"/>
                          </a:lnTo>
                          <a:lnTo>
                            <a:pt x="1048" y="16002"/>
                          </a:lnTo>
                          <a:lnTo>
                            <a:pt x="2572" y="22098"/>
                          </a:lnTo>
                          <a:lnTo>
                            <a:pt x="23527" y="44482"/>
                          </a:lnTo>
                          <a:lnTo>
                            <a:pt x="46577" y="66580"/>
                          </a:lnTo>
                          <a:lnTo>
                            <a:pt x="59436" y="89154"/>
                          </a:lnTo>
                          <a:cubicBezTo>
                            <a:pt x="59436" y="89154"/>
                            <a:pt x="57531" y="80486"/>
                            <a:pt x="56864" y="78105"/>
                          </a:cubicBezTo>
                          <a:cubicBezTo>
                            <a:pt x="56102" y="75819"/>
                            <a:pt x="57721" y="70295"/>
                            <a:pt x="57721" y="70295"/>
                          </a:cubicBezTo>
                          <a:lnTo>
                            <a:pt x="71533" y="54959"/>
                          </a:lnTo>
                          <a:lnTo>
                            <a:pt x="52102" y="65437"/>
                          </a:lnTo>
                          <a:lnTo>
                            <a:pt x="53340" y="56293"/>
                          </a:lnTo>
                          <a:lnTo>
                            <a:pt x="69914" y="36957"/>
                          </a:lnTo>
                          <a:lnTo>
                            <a:pt x="43053" y="56864"/>
                          </a:lnTo>
                          <a:lnTo>
                            <a:pt x="41910" y="54007"/>
                          </a:lnTo>
                          <a:lnTo>
                            <a:pt x="43720" y="46387"/>
                          </a:lnTo>
                          <a:lnTo>
                            <a:pt x="50006" y="37148"/>
                          </a:lnTo>
                          <a:lnTo>
                            <a:pt x="34481" y="46768"/>
                          </a:lnTo>
                          <a:lnTo>
                            <a:pt x="32480" y="43434"/>
                          </a:lnTo>
                          <a:lnTo>
                            <a:pt x="21336" y="35528"/>
                          </a:lnTo>
                          <a:lnTo>
                            <a:pt x="10287" y="26575"/>
                          </a:lnTo>
                          <a:lnTo>
                            <a:pt x="3905" y="14859"/>
                          </a:lnTo>
                          <a:lnTo>
                            <a:pt x="209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383" name="Graphic 1">
                    <a:extLst>
                      <a:ext uri="{FF2B5EF4-FFF2-40B4-BE49-F238E27FC236}">
                        <a16:creationId xmlns:a16="http://schemas.microsoft.com/office/drawing/2014/main" id="{1D1D424C-BC60-4252-85B6-64D95F35A5ED}"/>
                      </a:ext>
                    </a:extLst>
                  </p:cNvPr>
                  <p:cNvGrpSpPr/>
                  <p:nvPr/>
                </p:nvGrpSpPr>
                <p:grpSpPr>
                  <a:xfrm>
                    <a:off x="6165341" y="3051699"/>
                    <a:ext cx="110204" cy="125078"/>
                    <a:chOff x="6165341" y="3051699"/>
                    <a:chExt cx="110204" cy="125078"/>
                  </a:xfrm>
                </p:grpSpPr>
                <p:grpSp>
                  <p:nvGrpSpPr>
                    <p:cNvPr id="384" name="Graphic 1">
                      <a:extLst>
                        <a:ext uri="{FF2B5EF4-FFF2-40B4-BE49-F238E27FC236}">
                          <a16:creationId xmlns:a16="http://schemas.microsoft.com/office/drawing/2014/main" id="{8FCEEFF0-6FDD-4784-8300-F5711A6574D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73438" y="3051699"/>
                      <a:ext cx="102107" cy="125078"/>
                      <a:chOff x="6173438" y="3051699"/>
                      <a:chExt cx="102107" cy="125078"/>
                    </a:xfrm>
                  </p:grpSpPr>
                  <p:sp>
                    <p:nvSpPr>
                      <p:cNvPr id="386" name="Freeform: Shape 385">
                        <a:extLst>
                          <a:ext uri="{FF2B5EF4-FFF2-40B4-BE49-F238E27FC236}">
                            <a16:creationId xmlns:a16="http://schemas.microsoft.com/office/drawing/2014/main" id="{A1910B76-DE30-406B-B70C-F759CA98DC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81153" y="3052555"/>
                        <a:ext cx="94222" cy="103933"/>
                      </a:xfrm>
                      <a:custGeom>
                        <a:avLst/>
                        <a:gdLst>
                          <a:gd name="connsiteX0" fmla="*/ 3715 w 94222"/>
                          <a:gd name="connsiteY0" fmla="*/ 86979 h 103933"/>
                          <a:gd name="connsiteX1" fmla="*/ 2381 w 94222"/>
                          <a:gd name="connsiteY1" fmla="*/ 75549 h 103933"/>
                          <a:gd name="connsiteX2" fmla="*/ 0 w 94222"/>
                          <a:gd name="connsiteY2" fmla="*/ 62119 h 103933"/>
                          <a:gd name="connsiteX3" fmla="*/ 18479 w 94222"/>
                          <a:gd name="connsiteY3" fmla="*/ 32972 h 103933"/>
                          <a:gd name="connsiteX4" fmla="*/ 20098 w 94222"/>
                          <a:gd name="connsiteY4" fmla="*/ 12874 h 103933"/>
                          <a:gd name="connsiteX5" fmla="*/ 30004 w 94222"/>
                          <a:gd name="connsiteY5" fmla="*/ 8398 h 103933"/>
                          <a:gd name="connsiteX6" fmla="*/ 34957 w 94222"/>
                          <a:gd name="connsiteY6" fmla="*/ 23447 h 103933"/>
                          <a:gd name="connsiteX7" fmla="*/ 30861 w 94222"/>
                          <a:gd name="connsiteY7" fmla="*/ 41164 h 103933"/>
                          <a:gd name="connsiteX8" fmla="*/ 45910 w 94222"/>
                          <a:gd name="connsiteY8" fmla="*/ 27733 h 103933"/>
                          <a:gd name="connsiteX9" fmla="*/ 65246 w 94222"/>
                          <a:gd name="connsiteY9" fmla="*/ 778 h 103933"/>
                          <a:gd name="connsiteX10" fmla="*/ 72390 w 94222"/>
                          <a:gd name="connsiteY10" fmla="*/ 16 h 103933"/>
                          <a:gd name="connsiteX11" fmla="*/ 74200 w 94222"/>
                          <a:gd name="connsiteY11" fmla="*/ 5350 h 103933"/>
                          <a:gd name="connsiteX12" fmla="*/ 62484 w 94222"/>
                          <a:gd name="connsiteY12" fmla="*/ 30686 h 103933"/>
                          <a:gd name="connsiteX13" fmla="*/ 84106 w 94222"/>
                          <a:gd name="connsiteY13" fmla="*/ 10779 h 103933"/>
                          <a:gd name="connsiteX14" fmla="*/ 93631 w 94222"/>
                          <a:gd name="connsiteY14" fmla="*/ 24495 h 103933"/>
                          <a:gd name="connsiteX15" fmla="*/ 91916 w 94222"/>
                          <a:gd name="connsiteY15" fmla="*/ 50022 h 103933"/>
                          <a:gd name="connsiteX16" fmla="*/ 35433 w 94222"/>
                          <a:gd name="connsiteY16" fmla="*/ 103933 h 103933"/>
                          <a:gd name="connsiteX17" fmla="*/ 3715 w 94222"/>
                          <a:gd name="connsiteY17" fmla="*/ 86979 h 1039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94222" h="103933">
                            <a:moveTo>
                              <a:pt x="3715" y="86979"/>
                            </a:moveTo>
                            <a:cubicBezTo>
                              <a:pt x="3715" y="86979"/>
                              <a:pt x="4191" y="78978"/>
                              <a:pt x="2381" y="75549"/>
                            </a:cubicBezTo>
                            <a:cubicBezTo>
                              <a:pt x="572" y="72120"/>
                              <a:pt x="0" y="62119"/>
                              <a:pt x="0" y="62119"/>
                            </a:cubicBezTo>
                            <a:cubicBezTo>
                              <a:pt x="0" y="62119"/>
                              <a:pt x="15145" y="47450"/>
                              <a:pt x="18479" y="32972"/>
                            </a:cubicBezTo>
                            <a:cubicBezTo>
                              <a:pt x="19336" y="29162"/>
                              <a:pt x="20098" y="12874"/>
                              <a:pt x="20098" y="12874"/>
                            </a:cubicBezTo>
                            <a:cubicBezTo>
                              <a:pt x="20098" y="12874"/>
                              <a:pt x="26956" y="7159"/>
                              <a:pt x="30004" y="8398"/>
                            </a:cubicBezTo>
                            <a:cubicBezTo>
                              <a:pt x="33052" y="9636"/>
                              <a:pt x="36767" y="19351"/>
                              <a:pt x="34957" y="23447"/>
                            </a:cubicBezTo>
                            <a:cubicBezTo>
                              <a:pt x="33147" y="27543"/>
                              <a:pt x="30861" y="41164"/>
                              <a:pt x="30861" y="41164"/>
                            </a:cubicBezTo>
                            <a:cubicBezTo>
                              <a:pt x="30861" y="41164"/>
                              <a:pt x="42196" y="31448"/>
                              <a:pt x="45910" y="27733"/>
                            </a:cubicBezTo>
                            <a:cubicBezTo>
                              <a:pt x="49625" y="24019"/>
                              <a:pt x="62198" y="1730"/>
                              <a:pt x="65246" y="778"/>
                            </a:cubicBezTo>
                            <a:cubicBezTo>
                              <a:pt x="68294" y="-175"/>
                              <a:pt x="72390" y="16"/>
                              <a:pt x="72390" y="16"/>
                            </a:cubicBezTo>
                            <a:lnTo>
                              <a:pt x="74200" y="5350"/>
                            </a:lnTo>
                            <a:lnTo>
                              <a:pt x="62484" y="30686"/>
                            </a:lnTo>
                            <a:cubicBezTo>
                              <a:pt x="62484" y="30686"/>
                              <a:pt x="83439" y="9445"/>
                              <a:pt x="84106" y="10779"/>
                            </a:cubicBezTo>
                            <a:cubicBezTo>
                              <a:pt x="84773" y="12112"/>
                              <a:pt x="91631" y="18399"/>
                              <a:pt x="93631" y="24495"/>
                            </a:cubicBezTo>
                            <a:cubicBezTo>
                              <a:pt x="95631" y="30591"/>
                              <a:pt x="91916" y="50022"/>
                              <a:pt x="91916" y="50022"/>
                            </a:cubicBezTo>
                            <a:lnTo>
                              <a:pt x="35433" y="103933"/>
                            </a:lnTo>
                            <a:cubicBezTo>
                              <a:pt x="35528" y="104029"/>
                              <a:pt x="8954" y="91075"/>
                              <a:pt x="3715" y="86979"/>
                            </a:cubicBezTo>
                            <a:close/>
                          </a:path>
                        </a:pathLst>
                      </a:custGeom>
                      <a:solidFill>
                        <a:srgbClr val="FFD8BC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87" name="Freeform: Shape 386">
                        <a:extLst>
                          <a:ext uri="{FF2B5EF4-FFF2-40B4-BE49-F238E27FC236}">
                            <a16:creationId xmlns:a16="http://schemas.microsoft.com/office/drawing/2014/main" id="{1773055A-7981-404C-A393-00F82F4694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73438" y="3059616"/>
                        <a:ext cx="69437" cy="117161"/>
                      </a:xfrm>
                      <a:custGeom>
                        <a:avLst/>
                        <a:gdLst>
                          <a:gd name="connsiteX0" fmla="*/ 37719 w 69437"/>
                          <a:gd name="connsiteY0" fmla="*/ 1337 h 117161"/>
                          <a:gd name="connsiteX1" fmla="*/ 32861 w 69437"/>
                          <a:gd name="connsiteY1" fmla="*/ 10862 h 117161"/>
                          <a:gd name="connsiteX2" fmla="*/ 42767 w 69437"/>
                          <a:gd name="connsiteY2" fmla="*/ 16387 h 117161"/>
                          <a:gd name="connsiteX3" fmla="*/ 41053 w 69437"/>
                          <a:gd name="connsiteY3" fmla="*/ 21911 h 117161"/>
                          <a:gd name="connsiteX4" fmla="*/ 31432 w 69437"/>
                          <a:gd name="connsiteY4" fmla="*/ 16863 h 117161"/>
                          <a:gd name="connsiteX5" fmla="*/ 30099 w 69437"/>
                          <a:gd name="connsiteY5" fmla="*/ 25435 h 117161"/>
                          <a:gd name="connsiteX6" fmla="*/ 38100 w 69437"/>
                          <a:gd name="connsiteY6" fmla="*/ 29817 h 117161"/>
                          <a:gd name="connsiteX7" fmla="*/ 28670 w 69437"/>
                          <a:gd name="connsiteY7" fmla="*/ 29150 h 117161"/>
                          <a:gd name="connsiteX8" fmla="*/ 69437 w 69437"/>
                          <a:gd name="connsiteY8" fmla="*/ 65821 h 117161"/>
                          <a:gd name="connsiteX9" fmla="*/ 34004 w 69437"/>
                          <a:gd name="connsiteY9" fmla="*/ 42580 h 117161"/>
                          <a:gd name="connsiteX10" fmla="*/ 59722 w 69437"/>
                          <a:gd name="connsiteY10" fmla="*/ 73060 h 117161"/>
                          <a:gd name="connsiteX11" fmla="*/ 58198 w 69437"/>
                          <a:gd name="connsiteY11" fmla="*/ 75537 h 117161"/>
                          <a:gd name="connsiteX12" fmla="*/ 21431 w 69437"/>
                          <a:gd name="connsiteY12" fmla="*/ 44009 h 117161"/>
                          <a:gd name="connsiteX13" fmla="*/ 14764 w 69437"/>
                          <a:gd name="connsiteY13" fmla="*/ 48581 h 117161"/>
                          <a:gd name="connsiteX14" fmla="*/ 48958 w 69437"/>
                          <a:gd name="connsiteY14" fmla="*/ 82776 h 117161"/>
                          <a:gd name="connsiteX15" fmla="*/ 12192 w 69437"/>
                          <a:gd name="connsiteY15" fmla="*/ 59154 h 117161"/>
                          <a:gd name="connsiteX16" fmla="*/ 16193 w 69437"/>
                          <a:gd name="connsiteY16" fmla="*/ 76204 h 117161"/>
                          <a:gd name="connsiteX17" fmla="*/ 44291 w 69437"/>
                          <a:gd name="connsiteY17" fmla="*/ 96111 h 117161"/>
                          <a:gd name="connsiteX18" fmla="*/ 13716 w 69437"/>
                          <a:gd name="connsiteY18" fmla="*/ 117161 h 117161"/>
                          <a:gd name="connsiteX19" fmla="*/ 0 w 69437"/>
                          <a:gd name="connsiteY19" fmla="*/ 93634 h 117161"/>
                          <a:gd name="connsiteX20" fmla="*/ 2572 w 69437"/>
                          <a:gd name="connsiteY20" fmla="*/ 91063 h 117161"/>
                          <a:gd name="connsiteX21" fmla="*/ 29527 w 69437"/>
                          <a:gd name="connsiteY21" fmla="*/ 99064 h 117161"/>
                          <a:gd name="connsiteX22" fmla="*/ 38291 w 69437"/>
                          <a:gd name="connsiteY22" fmla="*/ 94111 h 117161"/>
                          <a:gd name="connsiteX23" fmla="*/ 11620 w 69437"/>
                          <a:gd name="connsiteY23" fmla="*/ 79823 h 117161"/>
                          <a:gd name="connsiteX24" fmla="*/ 4286 w 69437"/>
                          <a:gd name="connsiteY24" fmla="*/ 58678 h 117161"/>
                          <a:gd name="connsiteX25" fmla="*/ 7144 w 69437"/>
                          <a:gd name="connsiteY25" fmla="*/ 53248 h 117161"/>
                          <a:gd name="connsiteX26" fmla="*/ 12573 w 69437"/>
                          <a:gd name="connsiteY26" fmla="*/ 42104 h 117161"/>
                          <a:gd name="connsiteX27" fmla="*/ 18002 w 69437"/>
                          <a:gd name="connsiteY27" fmla="*/ 36389 h 117161"/>
                          <a:gd name="connsiteX28" fmla="*/ 23717 w 69437"/>
                          <a:gd name="connsiteY28" fmla="*/ 27626 h 117161"/>
                          <a:gd name="connsiteX29" fmla="*/ 25622 w 69437"/>
                          <a:gd name="connsiteY29" fmla="*/ 24102 h 117161"/>
                          <a:gd name="connsiteX30" fmla="*/ 28099 w 69437"/>
                          <a:gd name="connsiteY30" fmla="*/ 5719 h 117161"/>
                          <a:gd name="connsiteX31" fmla="*/ 37719 w 69437"/>
                          <a:gd name="connsiteY31" fmla="*/ 1337 h 1171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69437" h="117161">
                            <a:moveTo>
                              <a:pt x="37719" y="1337"/>
                            </a:moveTo>
                            <a:cubicBezTo>
                              <a:pt x="37719" y="1337"/>
                              <a:pt x="34004" y="8100"/>
                              <a:pt x="32861" y="10862"/>
                            </a:cubicBezTo>
                            <a:cubicBezTo>
                              <a:pt x="31718" y="13624"/>
                              <a:pt x="42767" y="16387"/>
                              <a:pt x="42767" y="16387"/>
                            </a:cubicBezTo>
                            <a:lnTo>
                              <a:pt x="41053" y="21911"/>
                            </a:lnTo>
                            <a:lnTo>
                              <a:pt x="31432" y="16863"/>
                            </a:lnTo>
                            <a:lnTo>
                              <a:pt x="30099" y="25435"/>
                            </a:lnTo>
                            <a:lnTo>
                              <a:pt x="38100" y="29817"/>
                            </a:lnTo>
                            <a:lnTo>
                              <a:pt x="28670" y="29150"/>
                            </a:lnTo>
                            <a:lnTo>
                              <a:pt x="69437" y="65821"/>
                            </a:lnTo>
                            <a:cubicBezTo>
                              <a:pt x="69437" y="65821"/>
                              <a:pt x="35147" y="43152"/>
                              <a:pt x="34004" y="42580"/>
                            </a:cubicBezTo>
                            <a:cubicBezTo>
                              <a:pt x="32861" y="42009"/>
                              <a:pt x="59722" y="73060"/>
                              <a:pt x="59722" y="73060"/>
                            </a:cubicBezTo>
                            <a:lnTo>
                              <a:pt x="58198" y="75537"/>
                            </a:lnTo>
                            <a:cubicBezTo>
                              <a:pt x="58198" y="75537"/>
                              <a:pt x="23527" y="44200"/>
                              <a:pt x="21431" y="44009"/>
                            </a:cubicBezTo>
                            <a:cubicBezTo>
                              <a:pt x="19336" y="43914"/>
                              <a:pt x="14764" y="48581"/>
                              <a:pt x="14764" y="48581"/>
                            </a:cubicBezTo>
                            <a:lnTo>
                              <a:pt x="48958" y="82776"/>
                            </a:lnTo>
                            <a:lnTo>
                              <a:pt x="12192" y="59154"/>
                            </a:lnTo>
                            <a:lnTo>
                              <a:pt x="16193" y="76204"/>
                            </a:lnTo>
                            <a:lnTo>
                              <a:pt x="44291" y="96111"/>
                            </a:lnTo>
                            <a:lnTo>
                              <a:pt x="13716" y="117161"/>
                            </a:lnTo>
                            <a:lnTo>
                              <a:pt x="0" y="93634"/>
                            </a:lnTo>
                            <a:lnTo>
                              <a:pt x="2572" y="91063"/>
                            </a:lnTo>
                            <a:lnTo>
                              <a:pt x="29527" y="99064"/>
                            </a:lnTo>
                            <a:cubicBezTo>
                              <a:pt x="29527" y="99064"/>
                              <a:pt x="39052" y="94873"/>
                              <a:pt x="38291" y="94111"/>
                            </a:cubicBezTo>
                            <a:cubicBezTo>
                              <a:pt x="37528" y="93349"/>
                              <a:pt x="11620" y="79823"/>
                              <a:pt x="11620" y="79823"/>
                            </a:cubicBezTo>
                            <a:cubicBezTo>
                              <a:pt x="11620" y="79823"/>
                              <a:pt x="3905" y="62773"/>
                              <a:pt x="4286" y="58678"/>
                            </a:cubicBezTo>
                            <a:cubicBezTo>
                              <a:pt x="4763" y="54582"/>
                              <a:pt x="7144" y="53248"/>
                              <a:pt x="7144" y="53248"/>
                            </a:cubicBezTo>
                            <a:cubicBezTo>
                              <a:pt x="7144" y="53248"/>
                              <a:pt x="9049" y="46295"/>
                              <a:pt x="12573" y="42104"/>
                            </a:cubicBezTo>
                            <a:cubicBezTo>
                              <a:pt x="16002" y="37913"/>
                              <a:pt x="18002" y="36389"/>
                              <a:pt x="18002" y="36389"/>
                            </a:cubicBezTo>
                            <a:cubicBezTo>
                              <a:pt x="18002" y="36389"/>
                              <a:pt x="21812" y="31150"/>
                              <a:pt x="23717" y="27626"/>
                            </a:cubicBezTo>
                            <a:cubicBezTo>
                              <a:pt x="25622" y="24102"/>
                              <a:pt x="25622" y="24102"/>
                              <a:pt x="25622" y="24102"/>
                            </a:cubicBezTo>
                            <a:lnTo>
                              <a:pt x="28099" y="5719"/>
                            </a:lnTo>
                            <a:cubicBezTo>
                              <a:pt x="27813" y="5719"/>
                              <a:pt x="34195" y="-3330"/>
                              <a:pt x="37719" y="1337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88" name="Freeform: Shape 387">
                        <a:extLst>
                          <a:ext uri="{FF2B5EF4-FFF2-40B4-BE49-F238E27FC236}">
                            <a16:creationId xmlns:a16="http://schemas.microsoft.com/office/drawing/2014/main" id="{941EE355-D2DB-4A55-A5D2-124339027B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12109" y="3051699"/>
                        <a:ext cx="43243" cy="54593"/>
                      </a:xfrm>
                      <a:custGeom>
                        <a:avLst/>
                        <a:gdLst>
                          <a:gd name="connsiteX0" fmla="*/ 33433 w 43243"/>
                          <a:gd name="connsiteY0" fmla="*/ 1349 h 54593"/>
                          <a:gd name="connsiteX1" fmla="*/ 26384 w 43243"/>
                          <a:gd name="connsiteY1" fmla="*/ 7921 h 54593"/>
                          <a:gd name="connsiteX2" fmla="*/ 22670 w 43243"/>
                          <a:gd name="connsiteY2" fmla="*/ 15541 h 54593"/>
                          <a:gd name="connsiteX3" fmla="*/ 16859 w 43243"/>
                          <a:gd name="connsiteY3" fmla="*/ 23732 h 54593"/>
                          <a:gd name="connsiteX4" fmla="*/ 10763 w 43243"/>
                          <a:gd name="connsiteY4" fmla="*/ 31162 h 54593"/>
                          <a:gd name="connsiteX5" fmla="*/ 0 w 43243"/>
                          <a:gd name="connsiteY5" fmla="*/ 41925 h 54593"/>
                          <a:gd name="connsiteX6" fmla="*/ 7239 w 43243"/>
                          <a:gd name="connsiteY6" fmla="*/ 49259 h 54593"/>
                          <a:gd name="connsiteX7" fmla="*/ 19526 w 43243"/>
                          <a:gd name="connsiteY7" fmla="*/ 54593 h 54593"/>
                          <a:gd name="connsiteX8" fmla="*/ 21241 w 43243"/>
                          <a:gd name="connsiteY8" fmla="*/ 51545 h 54593"/>
                          <a:gd name="connsiteX9" fmla="*/ 11811 w 43243"/>
                          <a:gd name="connsiteY9" fmla="*/ 48021 h 54593"/>
                          <a:gd name="connsiteX10" fmla="*/ 8858 w 43243"/>
                          <a:gd name="connsiteY10" fmla="*/ 43259 h 54593"/>
                          <a:gd name="connsiteX11" fmla="*/ 23432 w 43243"/>
                          <a:gd name="connsiteY11" fmla="*/ 47450 h 54593"/>
                          <a:gd name="connsiteX12" fmla="*/ 9430 w 43243"/>
                          <a:gd name="connsiteY12" fmla="*/ 39258 h 54593"/>
                          <a:gd name="connsiteX13" fmla="*/ 11049 w 43243"/>
                          <a:gd name="connsiteY13" fmla="*/ 33257 h 54593"/>
                          <a:gd name="connsiteX14" fmla="*/ 24670 w 43243"/>
                          <a:gd name="connsiteY14" fmla="*/ 37353 h 54593"/>
                          <a:gd name="connsiteX15" fmla="*/ 26384 w 43243"/>
                          <a:gd name="connsiteY15" fmla="*/ 42211 h 54593"/>
                          <a:gd name="connsiteX16" fmla="*/ 28861 w 43243"/>
                          <a:gd name="connsiteY16" fmla="*/ 37258 h 54593"/>
                          <a:gd name="connsiteX17" fmla="*/ 19241 w 43243"/>
                          <a:gd name="connsiteY17" fmla="*/ 30209 h 54593"/>
                          <a:gd name="connsiteX18" fmla="*/ 18955 w 43243"/>
                          <a:gd name="connsiteY18" fmla="*/ 24780 h 54593"/>
                          <a:gd name="connsiteX19" fmla="*/ 28766 w 43243"/>
                          <a:gd name="connsiteY19" fmla="*/ 26971 h 54593"/>
                          <a:gd name="connsiteX20" fmla="*/ 30671 w 43243"/>
                          <a:gd name="connsiteY20" fmla="*/ 33924 h 54593"/>
                          <a:gd name="connsiteX21" fmla="*/ 35909 w 43243"/>
                          <a:gd name="connsiteY21" fmla="*/ 22494 h 54593"/>
                          <a:gd name="connsiteX22" fmla="*/ 28099 w 43243"/>
                          <a:gd name="connsiteY22" fmla="*/ 19637 h 54593"/>
                          <a:gd name="connsiteX23" fmla="*/ 23527 w 43243"/>
                          <a:gd name="connsiteY23" fmla="*/ 17732 h 54593"/>
                          <a:gd name="connsiteX24" fmla="*/ 28480 w 43243"/>
                          <a:gd name="connsiteY24" fmla="*/ 11064 h 54593"/>
                          <a:gd name="connsiteX25" fmla="*/ 34957 w 43243"/>
                          <a:gd name="connsiteY25" fmla="*/ 20780 h 54593"/>
                          <a:gd name="connsiteX26" fmla="*/ 31337 w 43243"/>
                          <a:gd name="connsiteY26" fmla="*/ 10112 h 54593"/>
                          <a:gd name="connsiteX27" fmla="*/ 34004 w 43243"/>
                          <a:gd name="connsiteY27" fmla="*/ 6016 h 54593"/>
                          <a:gd name="connsiteX28" fmla="*/ 41529 w 43243"/>
                          <a:gd name="connsiteY28" fmla="*/ 9921 h 54593"/>
                          <a:gd name="connsiteX29" fmla="*/ 43244 w 43243"/>
                          <a:gd name="connsiteY29" fmla="*/ 6206 h 54593"/>
                          <a:gd name="connsiteX30" fmla="*/ 41434 w 43243"/>
                          <a:gd name="connsiteY30" fmla="*/ 872 h 54593"/>
                          <a:gd name="connsiteX31" fmla="*/ 33433 w 43243"/>
                          <a:gd name="connsiteY31" fmla="*/ 1349 h 54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43243" h="54593">
                            <a:moveTo>
                              <a:pt x="33433" y="1349"/>
                            </a:moveTo>
                            <a:cubicBezTo>
                              <a:pt x="33433" y="1349"/>
                              <a:pt x="27718" y="4301"/>
                              <a:pt x="26384" y="7921"/>
                            </a:cubicBezTo>
                            <a:cubicBezTo>
                              <a:pt x="25051" y="11540"/>
                              <a:pt x="22670" y="15541"/>
                              <a:pt x="22670" y="15541"/>
                            </a:cubicBezTo>
                            <a:cubicBezTo>
                              <a:pt x="22670" y="15541"/>
                              <a:pt x="18098" y="21351"/>
                              <a:pt x="16859" y="23732"/>
                            </a:cubicBezTo>
                            <a:cubicBezTo>
                              <a:pt x="15621" y="26114"/>
                              <a:pt x="10763" y="31162"/>
                              <a:pt x="10763" y="31162"/>
                            </a:cubicBezTo>
                            <a:lnTo>
                              <a:pt x="0" y="41925"/>
                            </a:lnTo>
                            <a:cubicBezTo>
                              <a:pt x="0" y="41925"/>
                              <a:pt x="2953" y="46592"/>
                              <a:pt x="7239" y="49259"/>
                            </a:cubicBezTo>
                            <a:cubicBezTo>
                              <a:pt x="11525" y="51926"/>
                              <a:pt x="19526" y="54593"/>
                              <a:pt x="19526" y="54593"/>
                            </a:cubicBezTo>
                            <a:lnTo>
                              <a:pt x="21241" y="51545"/>
                            </a:lnTo>
                            <a:cubicBezTo>
                              <a:pt x="21241" y="51545"/>
                              <a:pt x="13811" y="49259"/>
                              <a:pt x="11811" y="48021"/>
                            </a:cubicBezTo>
                            <a:cubicBezTo>
                              <a:pt x="9811" y="46783"/>
                              <a:pt x="8858" y="43259"/>
                              <a:pt x="8858" y="43259"/>
                            </a:cubicBezTo>
                            <a:lnTo>
                              <a:pt x="23432" y="47450"/>
                            </a:lnTo>
                            <a:cubicBezTo>
                              <a:pt x="23432" y="47450"/>
                              <a:pt x="10763" y="40592"/>
                              <a:pt x="9430" y="39258"/>
                            </a:cubicBezTo>
                            <a:cubicBezTo>
                              <a:pt x="8192" y="37925"/>
                              <a:pt x="11049" y="33257"/>
                              <a:pt x="11049" y="33257"/>
                            </a:cubicBezTo>
                            <a:cubicBezTo>
                              <a:pt x="11049" y="33257"/>
                              <a:pt x="22670" y="34210"/>
                              <a:pt x="24670" y="37353"/>
                            </a:cubicBezTo>
                            <a:cubicBezTo>
                              <a:pt x="26765" y="40496"/>
                              <a:pt x="26384" y="42211"/>
                              <a:pt x="26384" y="42211"/>
                            </a:cubicBezTo>
                            <a:lnTo>
                              <a:pt x="28861" y="37258"/>
                            </a:lnTo>
                            <a:cubicBezTo>
                              <a:pt x="28861" y="37258"/>
                              <a:pt x="22003" y="31352"/>
                              <a:pt x="19241" y="30209"/>
                            </a:cubicBezTo>
                            <a:cubicBezTo>
                              <a:pt x="16383" y="29066"/>
                              <a:pt x="18955" y="24780"/>
                              <a:pt x="18955" y="24780"/>
                            </a:cubicBezTo>
                            <a:cubicBezTo>
                              <a:pt x="18955" y="24780"/>
                              <a:pt x="27051" y="24590"/>
                              <a:pt x="28766" y="26971"/>
                            </a:cubicBezTo>
                            <a:cubicBezTo>
                              <a:pt x="30575" y="29352"/>
                              <a:pt x="30671" y="33924"/>
                              <a:pt x="30671" y="33924"/>
                            </a:cubicBezTo>
                            <a:lnTo>
                              <a:pt x="35909" y="22494"/>
                            </a:lnTo>
                            <a:cubicBezTo>
                              <a:pt x="35909" y="22494"/>
                              <a:pt x="30766" y="20113"/>
                              <a:pt x="28099" y="19637"/>
                            </a:cubicBezTo>
                            <a:cubicBezTo>
                              <a:pt x="25432" y="19160"/>
                              <a:pt x="23527" y="17732"/>
                              <a:pt x="23527" y="17732"/>
                            </a:cubicBezTo>
                            <a:cubicBezTo>
                              <a:pt x="23527" y="17732"/>
                              <a:pt x="26765" y="10683"/>
                              <a:pt x="28480" y="11064"/>
                            </a:cubicBezTo>
                            <a:cubicBezTo>
                              <a:pt x="30194" y="11445"/>
                              <a:pt x="34957" y="20780"/>
                              <a:pt x="34957" y="20780"/>
                            </a:cubicBezTo>
                            <a:cubicBezTo>
                              <a:pt x="34957" y="20780"/>
                              <a:pt x="30671" y="12302"/>
                              <a:pt x="31337" y="10112"/>
                            </a:cubicBezTo>
                            <a:cubicBezTo>
                              <a:pt x="32004" y="8016"/>
                              <a:pt x="34004" y="6016"/>
                              <a:pt x="34004" y="6016"/>
                            </a:cubicBezTo>
                            <a:lnTo>
                              <a:pt x="41529" y="9921"/>
                            </a:lnTo>
                            <a:lnTo>
                              <a:pt x="43244" y="6206"/>
                            </a:lnTo>
                            <a:lnTo>
                              <a:pt x="41434" y="872"/>
                            </a:lnTo>
                            <a:cubicBezTo>
                              <a:pt x="41434" y="777"/>
                              <a:pt x="37433" y="-1318"/>
                              <a:pt x="33433" y="1349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89" name="Freeform: Shape 388">
                        <a:extLst>
                          <a:ext uri="{FF2B5EF4-FFF2-40B4-BE49-F238E27FC236}">
                            <a16:creationId xmlns:a16="http://schemas.microsoft.com/office/drawing/2014/main" id="{D3A6AD4A-5A4D-4BD8-86E7-EBC9B4C0DD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29350" y="3062287"/>
                        <a:ext cx="39528" cy="48739"/>
                      </a:xfrm>
                      <a:custGeom>
                        <a:avLst/>
                        <a:gdLst>
                          <a:gd name="connsiteX0" fmla="*/ 34385 w 39528"/>
                          <a:gd name="connsiteY0" fmla="*/ 0 h 48739"/>
                          <a:gd name="connsiteX1" fmla="*/ 28670 w 39528"/>
                          <a:gd name="connsiteY1" fmla="*/ 4477 h 48739"/>
                          <a:gd name="connsiteX2" fmla="*/ 13430 w 39528"/>
                          <a:gd name="connsiteY2" fmla="*/ 20860 h 48739"/>
                          <a:gd name="connsiteX3" fmla="*/ 0 w 39528"/>
                          <a:gd name="connsiteY3" fmla="*/ 46387 h 48739"/>
                          <a:gd name="connsiteX4" fmla="*/ 9334 w 39528"/>
                          <a:gd name="connsiteY4" fmla="*/ 48387 h 48739"/>
                          <a:gd name="connsiteX5" fmla="*/ 17145 w 39528"/>
                          <a:gd name="connsiteY5" fmla="*/ 47530 h 48739"/>
                          <a:gd name="connsiteX6" fmla="*/ 11525 w 39528"/>
                          <a:gd name="connsiteY6" fmla="*/ 46673 h 48739"/>
                          <a:gd name="connsiteX7" fmla="*/ 5905 w 39528"/>
                          <a:gd name="connsiteY7" fmla="*/ 44482 h 48739"/>
                          <a:gd name="connsiteX8" fmla="*/ 9620 w 39528"/>
                          <a:gd name="connsiteY8" fmla="*/ 38576 h 48739"/>
                          <a:gd name="connsiteX9" fmla="*/ 19241 w 39528"/>
                          <a:gd name="connsiteY9" fmla="*/ 45720 h 48739"/>
                          <a:gd name="connsiteX10" fmla="*/ 25718 w 39528"/>
                          <a:gd name="connsiteY10" fmla="*/ 35624 h 48739"/>
                          <a:gd name="connsiteX11" fmla="*/ 12192 w 39528"/>
                          <a:gd name="connsiteY11" fmla="*/ 30671 h 48739"/>
                          <a:gd name="connsiteX12" fmla="*/ 15907 w 39528"/>
                          <a:gd name="connsiteY12" fmla="*/ 34100 h 48739"/>
                          <a:gd name="connsiteX13" fmla="*/ 22193 w 39528"/>
                          <a:gd name="connsiteY13" fmla="*/ 37719 h 48739"/>
                          <a:gd name="connsiteX14" fmla="*/ 18669 w 39528"/>
                          <a:gd name="connsiteY14" fmla="*/ 40957 h 48739"/>
                          <a:gd name="connsiteX15" fmla="*/ 12097 w 39528"/>
                          <a:gd name="connsiteY15" fmla="*/ 37052 h 48739"/>
                          <a:gd name="connsiteX16" fmla="*/ 16383 w 39528"/>
                          <a:gd name="connsiteY16" fmla="*/ 28099 h 48739"/>
                          <a:gd name="connsiteX17" fmla="*/ 27527 w 39528"/>
                          <a:gd name="connsiteY17" fmla="*/ 33338 h 48739"/>
                          <a:gd name="connsiteX18" fmla="*/ 27242 w 39528"/>
                          <a:gd name="connsiteY18" fmla="*/ 30480 h 48739"/>
                          <a:gd name="connsiteX19" fmla="*/ 19622 w 39528"/>
                          <a:gd name="connsiteY19" fmla="*/ 24765 h 48739"/>
                          <a:gd name="connsiteX20" fmla="*/ 22574 w 39528"/>
                          <a:gd name="connsiteY20" fmla="*/ 19336 h 48739"/>
                          <a:gd name="connsiteX21" fmla="*/ 31623 w 39528"/>
                          <a:gd name="connsiteY21" fmla="*/ 25622 h 48739"/>
                          <a:gd name="connsiteX22" fmla="*/ 32195 w 39528"/>
                          <a:gd name="connsiteY22" fmla="*/ 24575 h 48739"/>
                          <a:gd name="connsiteX23" fmla="*/ 24479 w 39528"/>
                          <a:gd name="connsiteY23" fmla="*/ 16193 h 48739"/>
                          <a:gd name="connsiteX24" fmla="*/ 27813 w 39528"/>
                          <a:gd name="connsiteY24" fmla="*/ 12002 h 48739"/>
                          <a:gd name="connsiteX25" fmla="*/ 34100 w 39528"/>
                          <a:gd name="connsiteY25" fmla="*/ 15145 h 48739"/>
                          <a:gd name="connsiteX26" fmla="*/ 35814 w 39528"/>
                          <a:gd name="connsiteY26" fmla="*/ 12573 h 48739"/>
                          <a:gd name="connsiteX27" fmla="*/ 32004 w 39528"/>
                          <a:gd name="connsiteY27" fmla="*/ 10192 h 48739"/>
                          <a:gd name="connsiteX28" fmla="*/ 31528 w 39528"/>
                          <a:gd name="connsiteY28" fmla="*/ 7239 h 48739"/>
                          <a:gd name="connsiteX29" fmla="*/ 37243 w 39528"/>
                          <a:gd name="connsiteY29" fmla="*/ 10287 h 48739"/>
                          <a:gd name="connsiteX30" fmla="*/ 39529 w 39528"/>
                          <a:gd name="connsiteY30" fmla="*/ 8192 h 48739"/>
                          <a:gd name="connsiteX31" fmla="*/ 35147 w 39528"/>
                          <a:gd name="connsiteY31" fmla="*/ 5524 h 48739"/>
                          <a:gd name="connsiteX32" fmla="*/ 35909 w 39528"/>
                          <a:gd name="connsiteY32" fmla="*/ 1429 h 48739"/>
                          <a:gd name="connsiteX33" fmla="*/ 34385 w 39528"/>
                          <a:gd name="connsiteY33" fmla="*/ 0 h 4873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</a:cxnLst>
                        <a:rect l="l" t="t" r="r" b="b"/>
                        <a:pathLst>
                          <a:path w="39528" h="48739">
                            <a:moveTo>
                              <a:pt x="34385" y="0"/>
                            </a:moveTo>
                            <a:cubicBezTo>
                              <a:pt x="34385" y="0"/>
                              <a:pt x="29908" y="4001"/>
                              <a:pt x="28670" y="4477"/>
                            </a:cubicBezTo>
                            <a:cubicBezTo>
                              <a:pt x="27432" y="4953"/>
                              <a:pt x="13430" y="20860"/>
                              <a:pt x="13430" y="20860"/>
                            </a:cubicBezTo>
                            <a:lnTo>
                              <a:pt x="0" y="46387"/>
                            </a:lnTo>
                            <a:cubicBezTo>
                              <a:pt x="0" y="46387"/>
                              <a:pt x="6382" y="47244"/>
                              <a:pt x="9334" y="48387"/>
                            </a:cubicBezTo>
                            <a:cubicBezTo>
                              <a:pt x="12287" y="49530"/>
                              <a:pt x="17145" y="47530"/>
                              <a:pt x="17145" y="47530"/>
                            </a:cubicBezTo>
                            <a:cubicBezTo>
                              <a:pt x="17145" y="47530"/>
                              <a:pt x="13145" y="47053"/>
                              <a:pt x="11525" y="46673"/>
                            </a:cubicBezTo>
                            <a:cubicBezTo>
                              <a:pt x="9811" y="46292"/>
                              <a:pt x="5905" y="44482"/>
                              <a:pt x="5905" y="44482"/>
                            </a:cubicBezTo>
                            <a:lnTo>
                              <a:pt x="9620" y="38576"/>
                            </a:lnTo>
                            <a:lnTo>
                              <a:pt x="19241" y="45720"/>
                            </a:lnTo>
                            <a:cubicBezTo>
                              <a:pt x="19241" y="45720"/>
                              <a:pt x="26289" y="36195"/>
                              <a:pt x="25718" y="35624"/>
                            </a:cubicBezTo>
                            <a:cubicBezTo>
                              <a:pt x="25146" y="35052"/>
                              <a:pt x="12192" y="30671"/>
                              <a:pt x="12192" y="30671"/>
                            </a:cubicBezTo>
                            <a:lnTo>
                              <a:pt x="15907" y="34100"/>
                            </a:lnTo>
                            <a:lnTo>
                              <a:pt x="22193" y="37719"/>
                            </a:lnTo>
                            <a:cubicBezTo>
                              <a:pt x="22193" y="37719"/>
                              <a:pt x="20288" y="41243"/>
                              <a:pt x="18669" y="40957"/>
                            </a:cubicBezTo>
                            <a:cubicBezTo>
                              <a:pt x="17050" y="40672"/>
                              <a:pt x="12097" y="37052"/>
                              <a:pt x="12097" y="37052"/>
                            </a:cubicBezTo>
                            <a:cubicBezTo>
                              <a:pt x="12097" y="37052"/>
                              <a:pt x="15240" y="29051"/>
                              <a:pt x="16383" y="28099"/>
                            </a:cubicBezTo>
                            <a:cubicBezTo>
                              <a:pt x="17526" y="27146"/>
                              <a:pt x="27527" y="33338"/>
                              <a:pt x="27527" y="33338"/>
                            </a:cubicBezTo>
                            <a:cubicBezTo>
                              <a:pt x="27527" y="33338"/>
                              <a:pt x="27908" y="31623"/>
                              <a:pt x="27242" y="30480"/>
                            </a:cubicBezTo>
                            <a:cubicBezTo>
                              <a:pt x="26479" y="29337"/>
                              <a:pt x="19431" y="26384"/>
                              <a:pt x="19622" y="24765"/>
                            </a:cubicBezTo>
                            <a:cubicBezTo>
                              <a:pt x="19812" y="23146"/>
                              <a:pt x="22574" y="19336"/>
                              <a:pt x="22574" y="19336"/>
                            </a:cubicBezTo>
                            <a:lnTo>
                              <a:pt x="31623" y="25622"/>
                            </a:lnTo>
                            <a:lnTo>
                              <a:pt x="32195" y="24575"/>
                            </a:lnTo>
                            <a:cubicBezTo>
                              <a:pt x="32195" y="24575"/>
                              <a:pt x="24098" y="18288"/>
                              <a:pt x="24479" y="16193"/>
                            </a:cubicBezTo>
                            <a:cubicBezTo>
                              <a:pt x="24955" y="14192"/>
                              <a:pt x="27813" y="12002"/>
                              <a:pt x="27813" y="12002"/>
                            </a:cubicBezTo>
                            <a:lnTo>
                              <a:pt x="34100" y="15145"/>
                            </a:lnTo>
                            <a:lnTo>
                              <a:pt x="35814" y="12573"/>
                            </a:lnTo>
                            <a:cubicBezTo>
                              <a:pt x="35814" y="12573"/>
                              <a:pt x="33147" y="10858"/>
                              <a:pt x="32004" y="10192"/>
                            </a:cubicBezTo>
                            <a:cubicBezTo>
                              <a:pt x="30956" y="9525"/>
                              <a:pt x="31528" y="7239"/>
                              <a:pt x="31528" y="7239"/>
                            </a:cubicBezTo>
                            <a:cubicBezTo>
                              <a:pt x="31528" y="7239"/>
                              <a:pt x="35814" y="10763"/>
                              <a:pt x="37243" y="10287"/>
                            </a:cubicBezTo>
                            <a:cubicBezTo>
                              <a:pt x="38672" y="9811"/>
                              <a:pt x="39529" y="8192"/>
                              <a:pt x="39529" y="8192"/>
                            </a:cubicBezTo>
                            <a:cubicBezTo>
                              <a:pt x="39529" y="8192"/>
                              <a:pt x="35814" y="6763"/>
                              <a:pt x="35147" y="5524"/>
                            </a:cubicBezTo>
                            <a:cubicBezTo>
                              <a:pt x="34480" y="4286"/>
                              <a:pt x="35909" y="1429"/>
                              <a:pt x="35909" y="1429"/>
                            </a:cubicBezTo>
                            <a:cubicBezTo>
                              <a:pt x="35909" y="1429"/>
                              <a:pt x="35814" y="286"/>
                              <a:pt x="3438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90" name="Freeform: Shape 389">
                        <a:extLst>
                          <a:ext uri="{FF2B5EF4-FFF2-40B4-BE49-F238E27FC236}">
                            <a16:creationId xmlns:a16="http://schemas.microsoft.com/office/drawing/2014/main" id="{A77AD52E-603A-47AD-9038-D4A21F13771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44685" y="3069430"/>
                        <a:ext cx="29527" cy="42969"/>
                      </a:xfrm>
                      <a:custGeom>
                        <a:avLst/>
                        <a:gdLst>
                          <a:gd name="connsiteX0" fmla="*/ 25718 w 29527"/>
                          <a:gd name="connsiteY0" fmla="*/ 0 h 42969"/>
                          <a:gd name="connsiteX1" fmla="*/ 10477 w 29527"/>
                          <a:gd name="connsiteY1" fmla="*/ 28575 h 42969"/>
                          <a:gd name="connsiteX2" fmla="*/ 0 w 29527"/>
                          <a:gd name="connsiteY2" fmla="*/ 41053 h 42969"/>
                          <a:gd name="connsiteX3" fmla="*/ 10763 w 29527"/>
                          <a:gd name="connsiteY3" fmla="*/ 42958 h 42969"/>
                          <a:gd name="connsiteX4" fmla="*/ 15907 w 29527"/>
                          <a:gd name="connsiteY4" fmla="*/ 41053 h 42969"/>
                          <a:gd name="connsiteX5" fmla="*/ 10382 w 29527"/>
                          <a:gd name="connsiteY5" fmla="*/ 39433 h 42969"/>
                          <a:gd name="connsiteX6" fmla="*/ 8192 w 29527"/>
                          <a:gd name="connsiteY6" fmla="*/ 36957 h 42969"/>
                          <a:gd name="connsiteX7" fmla="*/ 14478 w 29527"/>
                          <a:gd name="connsiteY7" fmla="*/ 34766 h 42969"/>
                          <a:gd name="connsiteX8" fmla="*/ 19336 w 29527"/>
                          <a:gd name="connsiteY8" fmla="*/ 35909 h 42969"/>
                          <a:gd name="connsiteX9" fmla="*/ 19145 w 29527"/>
                          <a:gd name="connsiteY9" fmla="*/ 33242 h 42969"/>
                          <a:gd name="connsiteX10" fmla="*/ 12287 w 29527"/>
                          <a:gd name="connsiteY10" fmla="*/ 31147 h 42969"/>
                          <a:gd name="connsiteX11" fmla="*/ 16193 w 29527"/>
                          <a:gd name="connsiteY11" fmla="*/ 26860 h 42969"/>
                          <a:gd name="connsiteX12" fmla="*/ 21907 w 29527"/>
                          <a:gd name="connsiteY12" fmla="*/ 28194 h 42969"/>
                          <a:gd name="connsiteX13" fmla="*/ 22574 w 29527"/>
                          <a:gd name="connsiteY13" fmla="*/ 26099 h 42969"/>
                          <a:gd name="connsiteX14" fmla="*/ 17145 w 29527"/>
                          <a:gd name="connsiteY14" fmla="*/ 25527 h 42969"/>
                          <a:gd name="connsiteX15" fmla="*/ 17050 w 29527"/>
                          <a:gd name="connsiteY15" fmla="*/ 19241 h 42969"/>
                          <a:gd name="connsiteX16" fmla="*/ 26384 w 29527"/>
                          <a:gd name="connsiteY16" fmla="*/ 20479 h 42969"/>
                          <a:gd name="connsiteX17" fmla="*/ 29527 w 29527"/>
                          <a:gd name="connsiteY17" fmla="*/ 11716 h 42969"/>
                          <a:gd name="connsiteX18" fmla="*/ 22098 w 29527"/>
                          <a:gd name="connsiteY18" fmla="*/ 9525 h 42969"/>
                          <a:gd name="connsiteX19" fmla="*/ 27527 w 29527"/>
                          <a:gd name="connsiteY19" fmla="*/ 12764 h 42969"/>
                          <a:gd name="connsiteX20" fmla="*/ 26479 w 29527"/>
                          <a:gd name="connsiteY20" fmla="*/ 16764 h 42969"/>
                          <a:gd name="connsiteX21" fmla="*/ 22289 w 29527"/>
                          <a:gd name="connsiteY21" fmla="*/ 15621 h 42969"/>
                          <a:gd name="connsiteX22" fmla="*/ 25051 w 29527"/>
                          <a:gd name="connsiteY22" fmla="*/ 4858 h 42969"/>
                          <a:gd name="connsiteX23" fmla="*/ 28956 w 29527"/>
                          <a:gd name="connsiteY23" fmla="*/ 6858 h 42969"/>
                          <a:gd name="connsiteX24" fmla="*/ 25718 w 29527"/>
                          <a:gd name="connsiteY24" fmla="*/ 0 h 4296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</a:cxnLst>
                        <a:rect l="l" t="t" r="r" b="b"/>
                        <a:pathLst>
                          <a:path w="29527" h="42969">
                            <a:moveTo>
                              <a:pt x="25718" y="0"/>
                            </a:moveTo>
                            <a:cubicBezTo>
                              <a:pt x="25718" y="0"/>
                              <a:pt x="14669" y="21717"/>
                              <a:pt x="10477" y="28575"/>
                            </a:cubicBezTo>
                            <a:cubicBezTo>
                              <a:pt x="6286" y="35528"/>
                              <a:pt x="0" y="41053"/>
                              <a:pt x="0" y="41053"/>
                            </a:cubicBezTo>
                            <a:cubicBezTo>
                              <a:pt x="0" y="41053"/>
                              <a:pt x="8001" y="43148"/>
                              <a:pt x="10763" y="42958"/>
                            </a:cubicBezTo>
                            <a:cubicBezTo>
                              <a:pt x="13525" y="42767"/>
                              <a:pt x="15907" y="41053"/>
                              <a:pt x="15907" y="41053"/>
                            </a:cubicBezTo>
                            <a:cubicBezTo>
                              <a:pt x="15907" y="41053"/>
                              <a:pt x="12478" y="39624"/>
                              <a:pt x="10382" y="39433"/>
                            </a:cubicBezTo>
                            <a:cubicBezTo>
                              <a:pt x="8287" y="39243"/>
                              <a:pt x="8192" y="36957"/>
                              <a:pt x="8192" y="36957"/>
                            </a:cubicBezTo>
                            <a:cubicBezTo>
                              <a:pt x="8192" y="36957"/>
                              <a:pt x="11906" y="33528"/>
                              <a:pt x="14478" y="34766"/>
                            </a:cubicBezTo>
                            <a:cubicBezTo>
                              <a:pt x="16954" y="36004"/>
                              <a:pt x="19336" y="35909"/>
                              <a:pt x="19336" y="35909"/>
                            </a:cubicBezTo>
                            <a:cubicBezTo>
                              <a:pt x="19336" y="35909"/>
                              <a:pt x="22003" y="34195"/>
                              <a:pt x="19145" y="33242"/>
                            </a:cubicBezTo>
                            <a:cubicBezTo>
                              <a:pt x="16288" y="32385"/>
                              <a:pt x="12287" y="31147"/>
                              <a:pt x="12287" y="31147"/>
                            </a:cubicBezTo>
                            <a:lnTo>
                              <a:pt x="16193" y="26860"/>
                            </a:lnTo>
                            <a:lnTo>
                              <a:pt x="21907" y="28194"/>
                            </a:lnTo>
                            <a:lnTo>
                              <a:pt x="22574" y="26099"/>
                            </a:lnTo>
                            <a:lnTo>
                              <a:pt x="17145" y="25527"/>
                            </a:lnTo>
                            <a:cubicBezTo>
                              <a:pt x="17145" y="25527"/>
                              <a:pt x="14478" y="23146"/>
                              <a:pt x="17050" y="19241"/>
                            </a:cubicBezTo>
                            <a:cubicBezTo>
                              <a:pt x="19621" y="15240"/>
                              <a:pt x="24860" y="20098"/>
                              <a:pt x="26384" y="20479"/>
                            </a:cubicBezTo>
                            <a:cubicBezTo>
                              <a:pt x="27908" y="20860"/>
                              <a:pt x="29527" y="11716"/>
                              <a:pt x="29527" y="11716"/>
                            </a:cubicBezTo>
                            <a:cubicBezTo>
                              <a:pt x="29527" y="11716"/>
                              <a:pt x="22098" y="8382"/>
                              <a:pt x="22098" y="9525"/>
                            </a:cubicBezTo>
                            <a:cubicBezTo>
                              <a:pt x="22098" y="10668"/>
                              <a:pt x="27527" y="11430"/>
                              <a:pt x="27527" y="12764"/>
                            </a:cubicBezTo>
                            <a:cubicBezTo>
                              <a:pt x="27527" y="14097"/>
                              <a:pt x="26479" y="16764"/>
                              <a:pt x="26479" y="16764"/>
                            </a:cubicBezTo>
                            <a:cubicBezTo>
                              <a:pt x="26479" y="16764"/>
                              <a:pt x="23622" y="16574"/>
                              <a:pt x="22289" y="15621"/>
                            </a:cubicBezTo>
                            <a:cubicBezTo>
                              <a:pt x="21050" y="14669"/>
                              <a:pt x="25051" y="4858"/>
                              <a:pt x="25051" y="4858"/>
                            </a:cubicBezTo>
                            <a:lnTo>
                              <a:pt x="28956" y="6858"/>
                            </a:lnTo>
                            <a:cubicBezTo>
                              <a:pt x="29146" y="6953"/>
                              <a:pt x="29051" y="3048"/>
                              <a:pt x="2571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91" name="Freeform: Shape 390">
                        <a:extLst>
                          <a:ext uri="{FF2B5EF4-FFF2-40B4-BE49-F238E27FC236}">
                            <a16:creationId xmlns:a16="http://schemas.microsoft.com/office/drawing/2014/main" id="{BA2C6A54-365F-49B3-9A2D-80E0EBEB03A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51923" y="3081432"/>
                        <a:ext cx="23622" cy="32596"/>
                      </a:xfrm>
                      <a:custGeom>
                        <a:avLst/>
                        <a:gdLst>
                          <a:gd name="connsiteX0" fmla="*/ 23623 w 23622"/>
                          <a:gd name="connsiteY0" fmla="*/ 0 h 32596"/>
                          <a:gd name="connsiteX1" fmla="*/ 10764 w 23622"/>
                          <a:gd name="connsiteY1" fmla="*/ 23241 h 32596"/>
                          <a:gd name="connsiteX2" fmla="*/ 1 w 23622"/>
                          <a:gd name="connsiteY2" fmla="*/ 31337 h 32596"/>
                          <a:gd name="connsiteX3" fmla="*/ 5240 w 23622"/>
                          <a:gd name="connsiteY3" fmla="*/ 32385 h 32596"/>
                          <a:gd name="connsiteX4" fmla="*/ 13622 w 23622"/>
                          <a:gd name="connsiteY4" fmla="*/ 23241 h 32596"/>
                          <a:gd name="connsiteX5" fmla="*/ 19241 w 23622"/>
                          <a:gd name="connsiteY5" fmla="*/ 22765 h 32596"/>
                          <a:gd name="connsiteX6" fmla="*/ 21432 w 23622"/>
                          <a:gd name="connsiteY6" fmla="*/ 20288 h 32596"/>
                          <a:gd name="connsiteX7" fmla="*/ 21813 w 23622"/>
                          <a:gd name="connsiteY7" fmla="*/ 16193 h 32596"/>
                          <a:gd name="connsiteX8" fmla="*/ 17717 w 23622"/>
                          <a:gd name="connsiteY8" fmla="*/ 20669 h 32596"/>
                          <a:gd name="connsiteX9" fmla="*/ 16003 w 23622"/>
                          <a:gd name="connsiteY9" fmla="*/ 19145 h 32596"/>
                          <a:gd name="connsiteX10" fmla="*/ 20194 w 23622"/>
                          <a:gd name="connsiteY10" fmla="*/ 11906 h 32596"/>
                          <a:gd name="connsiteX11" fmla="*/ 22861 w 23622"/>
                          <a:gd name="connsiteY11" fmla="*/ 10478 h 32596"/>
                          <a:gd name="connsiteX12" fmla="*/ 23623 w 23622"/>
                          <a:gd name="connsiteY12" fmla="*/ 0 h 325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3622" h="32596">
                            <a:moveTo>
                              <a:pt x="23623" y="0"/>
                            </a:moveTo>
                            <a:cubicBezTo>
                              <a:pt x="23623" y="0"/>
                              <a:pt x="14574" y="18764"/>
                              <a:pt x="10764" y="23241"/>
                            </a:cubicBezTo>
                            <a:cubicBezTo>
                              <a:pt x="6954" y="27718"/>
                              <a:pt x="-94" y="31147"/>
                              <a:pt x="1" y="31337"/>
                            </a:cubicBezTo>
                            <a:cubicBezTo>
                              <a:pt x="191" y="31623"/>
                              <a:pt x="2477" y="33147"/>
                              <a:pt x="5240" y="32385"/>
                            </a:cubicBezTo>
                            <a:cubicBezTo>
                              <a:pt x="8097" y="31528"/>
                              <a:pt x="10002" y="24384"/>
                              <a:pt x="13622" y="23241"/>
                            </a:cubicBezTo>
                            <a:cubicBezTo>
                              <a:pt x="17146" y="22193"/>
                              <a:pt x="19241" y="22765"/>
                              <a:pt x="19241" y="22765"/>
                            </a:cubicBezTo>
                            <a:lnTo>
                              <a:pt x="21432" y="20288"/>
                            </a:lnTo>
                            <a:lnTo>
                              <a:pt x="21813" y="16193"/>
                            </a:lnTo>
                            <a:cubicBezTo>
                              <a:pt x="21813" y="16193"/>
                              <a:pt x="20194" y="20384"/>
                              <a:pt x="17717" y="20669"/>
                            </a:cubicBezTo>
                            <a:cubicBezTo>
                              <a:pt x="15241" y="20955"/>
                              <a:pt x="16003" y="19145"/>
                              <a:pt x="16003" y="19145"/>
                            </a:cubicBezTo>
                            <a:lnTo>
                              <a:pt x="20194" y="11906"/>
                            </a:lnTo>
                            <a:lnTo>
                              <a:pt x="22861" y="10478"/>
                            </a:lnTo>
                            <a:lnTo>
                              <a:pt x="23623" y="0"/>
                            </a:ln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sp>
                  <p:nvSpPr>
                    <p:cNvPr id="385" name="Freeform: Shape 384">
                      <a:extLst>
                        <a:ext uri="{FF2B5EF4-FFF2-40B4-BE49-F238E27FC236}">
                          <a16:creationId xmlns:a16="http://schemas.microsoft.com/office/drawing/2014/main" id="{F0D231C0-16E5-4487-A16D-0110A0F293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65341" y="3059619"/>
                      <a:ext cx="71246" cy="105252"/>
                    </a:xfrm>
                    <a:custGeom>
                      <a:avLst/>
                      <a:gdLst>
                        <a:gd name="connsiteX0" fmla="*/ 3810 w 71246"/>
                        <a:gd name="connsiteY0" fmla="*/ 76962 h 105252"/>
                        <a:gd name="connsiteX1" fmla="*/ 12859 w 71246"/>
                        <a:gd name="connsiteY1" fmla="*/ 69533 h 105252"/>
                        <a:gd name="connsiteX2" fmla="*/ 10478 w 71246"/>
                        <a:gd name="connsiteY2" fmla="*/ 55245 h 105252"/>
                        <a:gd name="connsiteX3" fmla="*/ 13811 w 71246"/>
                        <a:gd name="connsiteY3" fmla="*/ 50102 h 105252"/>
                        <a:gd name="connsiteX4" fmla="*/ 27527 w 71246"/>
                        <a:gd name="connsiteY4" fmla="*/ 31718 h 105252"/>
                        <a:gd name="connsiteX5" fmla="*/ 32957 w 71246"/>
                        <a:gd name="connsiteY5" fmla="*/ 21812 h 105252"/>
                        <a:gd name="connsiteX6" fmla="*/ 35909 w 71246"/>
                        <a:gd name="connsiteY6" fmla="*/ 5715 h 105252"/>
                        <a:gd name="connsiteX7" fmla="*/ 43529 w 71246"/>
                        <a:gd name="connsiteY7" fmla="*/ 0 h 105252"/>
                        <a:gd name="connsiteX8" fmla="*/ 42101 w 71246"/>
                        <a:gd name="connsiteY8" fmla="*/ 8192 h 105252"/>
                        <a:gd name="connsiteX9" fmla="*/ 48768 w 71246"/>
                        <a:gd name="connsiteY9" fmla="*/ 17526 h 105252"/>
                        <a:gd name="connsiteX10" fmla="*/ 41624 w 71246"/>
                        <a:gd name="connsiteY10" fmla="*/ 12478 h 105252"/>
                        <a:gd name="connsiteX11" fmla="*/ 39529 w 71246"/>
                        <a:gd name="connsiteY11" fmla="*/ 19812 h 105252"/>
                        <a:gd name="connsiteX12" fmla="*/ 38100 w 71246"/>
                        <a:gd name="connsiteY12" fmla="*/ 25337 h 105252"/>
                        <a:gd name="connsiteX13" fmla="*/ 46101 w 71246"/>
                        <a:gd name="connsiteY13" fmla="*/ 29718 h 105252"/>
                        <a:gd name="connsiteX14" fmla="*/ 36671 w 71246"/>
                        <a:gd name="connsiteY14" fmla="*/ 29051 h 105252"/>
                        <a:gd name="connsiteX15" fmla="*/ 51816 w 71246"/>
                        <a:gd name="connsiteY15" fmla="*/ 39719 h 105252"/>
                        <a:gd name="connsiteX16" fmla="*/ 71247 w 71246"/>
                        <a:gd name="connsiteY16" fmla="*/ 60198 h 105252"/>
                        <a:gd name="connsiteX17" fmla="*/ 43244 w 71246"/>
                        <a:gd name="connsiteY17" fmla="*/ 37719 h 105252"/>
                        <a:gd name="connsiteX18" fmla="*/ 35528 w 71246"/>
                        <a:gd name="connsiteY18" fmla="*/ 36195 h 105252"/>
                        <a:gd name="connsiteX19" fmla="*/ 41339 w 71246"/>
                        <a:gd name="connsiteY19" fmla="*/ 52578 h 105252"/>
                        <a:gd name="connsiteX20" fmla="*/ 29242 w 71246"/>
                        <a:gd name="connsiteY20" fmla="*/ 43910 h 105252"/>
                        <a:gd name="connsiteX21" fmla="*/ 28099 w 71246"/>
                        <a:gd name="connsiteY21" fmla="*/ 49911 h 105252"/>
                        <a:gd name="connsiteX22" fmla="*/ 45149 w 71246"/>
                        <a:gd name="connsiteY22" fmla="*/ 66770 h 105252"/>
                        <a:gd name="connsiteX23" fmla="*/ 58198 w 71246"/>
                        <a:gd name="connsiteY23" fmla="*/ 84487 h 105252"/>
                        <a:gd name="connsiteX24" fmla="*/ 22670 w 71246"/>
                        <a:gd name="connsiteY24" fmla="*/ 54197 h 105252"/>
                        <a:gd name="connsiteX25" fmla="*/ 18764 w 71246"/>
                        <a:gd name="connsiteY25" fmla="*/ 61532 h 105252"/>
                        <a:gd name="connsiteX26" fmla="*/ 19145 w 71246"/>
                        <a:gd name="connsiteY26" fmla="*/ 79724 h 105252"/>
                        <a:gd name="connsiteX27" fmla="*/ 42863 w 71246"/>
                        <a:gd name="connsiteY27" fmla="*/ 93345 h 105252"/>
                        <a:gd name="connsiteX28" fmla="*/ 13240 w 71246"/>
                        <a:gd name="connsiteY28" fmla="*/ 81534 h 105252"/>
                        <a:gd name="connsiteX29" fmla="*/ 6763 w 71246"/>
                        <a:gd name="connsiteY29" fmla="*/ 83439 h 105252"/>
                        <a:gd name="connsiteX30" fmla="*/ 0 w 71246"/>
                        <a:gd name="connsiteY30" fmla="*/ 105251 h 105252"/>
                        <a:gd name="connsiteX31" fmla="*/ 3810 w 71246"/>
                        <a:gd name="connsiteY31" fmla="*/ 76962 h 1052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71246" h="105252">
                          <a:moveTo>
                            <a:pt x="3810" y="76962"/>
                          </a:moveTo>
                          <a:cubicBezTo>
                            <a:pt x="3810" y="76962"/>
                            <a:pt x="10954" y="70390"/>
                            <a:pt x="12859" y="69533"/>
                          </a:cubicBezTo>
                          <a:cubicBezTo>
                            <a:pt x="14764" y="68675"/>
                            <a:pt x="8858" y="57721"/>
                            <a:pt x="10478" y="55245"/>
                          </a:cubicBezTo>
                          <a:cubicBezTo>
                            <a:pt x="12097" y="52768"/>
                            <a:pt x="13811" y="50102"/>
                            <a:pt x="13811" y="50102"/>
                          </a:cubicBezTo>
                          <a:lnTo>
                            <a:pt x="27527" y="31718"/>
                          </a:lnTo>
                          <a:lnTo>
                            <a:pt x="32957" y="21812"/>
                          </a:lnTo>
                          <a:cubicBezTo>
                            <a:pt x="32957" y="21812"/>
                            <a:pt x="34481" y="7525"/>
                            <a:pt x="35909" y="5715"/>
                          </a:cubicBezTo>
                          <a:cubicBezTo>
                            <a:pt x="37338" y="3905"/>
                            <a:pt x="43529" y="0"/>
                            <a:pt x="43529" y="0"/>
                          </a:cubicBezTo>
                          <a:cubicBezTo>
                            <a:pt x="43529" y="0"/>
                            <a:pt x="42196" y="8192"/>
                            <a:pt x="42101" y="8192"/>
                          </a:cubicBezTo>
                          <a:cubicBezTo>
                            <a:pt x="42101" y="8287"/>
                            <a:pt x="48768" y="17526"/>
                            <a:pt x="48768" y="17526"/>
                          </a:cubicBezTo>
                          <a:lnTo>
                            <a:pt x="41624" y="12478"/>
                          </a:lnTo>
                          <a:cubicBezTo>
                            <a:pt x="41624" y="12478"/>
                            <a:pt x="40291" y="18193"/>
                            <a:pt x="39529" y="19812"/>
                          </a:cubicBezTo>
                          <a:cubicBezTo>
                            <a:pt x="38767" y="21336"/>
                            <a:pt x="38100" y="25337"/>
                            <a:pt x="38100" y="25337"/>
                          </a:cubicBezTo>
                          <a:lnTo>
                            <a:pt x="46101" y="29718"/>
                          </a:lnTo>
                          <a:lnTo>
                            <a:pt x="36671" y="29051"/>
                          </a:lnTo>
                          <a:lnTo>
                            <a:pt x="51816" y="39719"/>
                          </a:lnTo>
                          <a:lnTo>
                            <a:pt x="71247" y="60198"/>
                          </a:lnTo>
                          <a:lnTo>
                            <a:pt x="43244" y="37719"/>
                          </a:lnTo>
                          <a:lnTo>
                            <a:pt x="35528" y="36195"/>
                          </a:lnTo>
                          <a:lnTo>
                            <a:pt x="41339" y="52578"/>
                          </a:lnTo>
                          <a:lnTo>
                            <a:pt x="29242" y="43910"/>
                          </a:lnTo>
                          <a:lnTo>
                            <a:pt x="28099" y="49911"/>
                          </a:lnTo>
                          <a:cubicBezTo>
                            <a:pt x="28099" y="49911"/>
                            <a:pt x="41529" y="65913"/>
                            <a:pt x="45149" y="66770"/>
                          </a:cubicBezTo>
                          <a:cubicBezTo>
                            <a:pt x="48863" y="67628"/>
                            <a:pt x="58198" y="84487"/>
                            <a:pt x="58198" y="84487"/>
                          </a:cubicBezTo>
                          <a:lnTo>
                            <a:pt x="22670" y="54197"/>
                          </a:lnTo>
                          <a:lnTo>
                            <a:pt x="18764" y="61532"/>
                          </a:lnTo>
                          <a:lnTo>
                            <a:pt x="19145" y="79724"/>
                          </a:lnTo>
                          <a:lnTo>
                            <a:pt x="42863" y="93345"/>
                          </a:lnTo>
                          <a:lnTo>
                            <a:pt x="13240" y="81534"/>
                          </a:lnTo>
                          <a:lnTo>
                            <a:pt x="6763" y="83439"/>
                          </a:lnTo>
                          <a:lnTo>
                            <a:pt x="0" y="105251"/>
                          </a:lnTo>
                          <a:cubicBezTo>
                            <a:pt x="381" y="105442"/>
                            <a:pt x="3048" y="86201"/>
                            <a:pt x="3810" y="76962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sp>
              <p:nvSpPr>
                <p:cNvPr id="377" name="Freeform: Shape 376">
                  <a:extLst>
                    <a:ext uri="{FF2B5EF4-FFF2-40B4-BE49-F238E27FC236}">
                      <a16:creationId xmlns:a16="http://schemas.microsoft.com/office/drawing/2014/main" id="{47D5BE4D-FB5B-4FF3-9EA3-98BC9167D6AE}"/>
                    </a:ext>
                  </a:extLst>
                </p:cNvPr>
                <p:cNvSpPr/>
                <p:nvPr/>
              </p:nvSpPr>
              <p:spPr>
                <a:xfrm>
                  <a:off x="6277546" y="3061620"/>
                  <a:ext cx="56886" cy="120505"/>
                </a:xfrm>
                <a:custGeom>
                  <a:avLst/>
                  <a:gdLst>
                    <a:gd name="connsiteX0" fmla="*/ 17145 w 56886"/>
                    <a:gd name="connsiteY0" fmla="*/ 16002 h 120505"/>
                    <a:gd name="connsiteX1" fmla="*/ 37814 w 56886"/>
                    <a:gd name="connsiteY1" fmla="*/ 20098 h 120505"/>
                    <a:gd name="connsiteX2" fmla="*/ 46672 w 56886"/>
                    <a:gd name="connsiteY2" fmla="*/ 36004 h 120505"/>
                    <a:gd name="connsiteX3" fmla="*/ 36481 w 56886"/>
                    <a:gd name="connsiteY3" fmla="*/ 27527 h 120505"/>
                    <a:gd name="connsiteX4" fmla="*/ 21717 w 56886"/>
                    <a:gd name="connsiteY4" fmla="*/ 27051 h 120505"/>
                    <a:gd name="connsiteX5" fmla="*/ 36385 w 56886"/>
                    <a:gd name="connsiteY5" fmla="*/ 32004 h 120505"/>
                    <a:gd name="connsiteX6" fmla="*/ 50197 w 56886"/>
                    <a:gd name="connsiteY6" fmla="*/ 46768 h 120505"/>
                    <a:gd name="connsiteX7" fmla="*/ 45148 w 56886"/>
                    <a:gd name="connsiteY7" fmla="*/ 57817 h 120505"/>
                    <a:gd name="connsiteX8" fmla="*/ 20669 w 56886"/>
                    <a:gd name="connsiteY8" fmla="*/ 50959 h 120505"/>
                    <a:gd name="connsiteX9" fmla="*/ 40767 w 56886"/>
                    <a:gd name="connsiteY9" fmla="*/ 60770 h 120505"/>
                    <a:gd name="connsiteX10" fmla="*/ 40767 w 56886"/>
                    <a:gd name="connsiteY10" fmla="*/ 76200 h 120505"/>
                    <a:gd name="connsiteX11" fmla="*/ 29432 w 56886"/>
                    <a:gd name="connsiteY11" fmla="*/ 88868 h 120505"/>
                    <a:gd name="connsiteX12" fmla="*/ 26289 w 56886"/>
                    <a:gd name="connsiteY12" fmla="*/ 88487 h 120505"/>
                    <a:gd name="connsiteX13" fmla="*/ 13906 w 56886"/>
                    <a:gd name="connsiteY13" fmla="*/ 57531 h 120505"/>
                    <a:gd name="connsiteX14" fmla="*/ 0 w 56886"/>
                    <a:gd name="connsiteY14" fmla="*/ 52578 h 120505"/>
                    <a:gd name="connsiteX15" fmla="*/ 13525 w 56886"/>
                    <a:gd name="connsiteY15" fmla="*/ 62389 h 120505"/>
                    <a:gd name="connsiteX16" fmla="*/ 24765 w 56886"/>
                    <a:gd name="connsiteY16" fmla="*/ 98107 h 120505"/>
                    <a:gd name="connsiteX17" fmla="*/ 8668 w 56886"/>
                    <a:gd name="connsiteY17" fmla="*/ 120491 h 120505"/>
                    <a:gd name="connsiteX18" fmla="*/ 37433 w 56886"/>
                    <a:gd name="connsiteY18" fmla="*/ 102203 h 120505"/>
                    <a:gd name="connsiteX19" fmla="*/ 40100 w 56886"/>
                    <a:gd name="connsiteY19" fmla="*/ 86392 h 120505"/>
                    <a:gd name="connsiteX20" fmla="*/ 44577 w 56886"/>
                    <a:gd name="connsiteY20" fmla="*/ 84773 h 120505"/>
                    <a:gd name="connsiteX21" fmla="*/ 49911 w 56886"/>
                    <a:gd name="connsiteY21" fmla="*/ 75343 h 120505"/>
                    <a:gd name="connsiteX22" fmla="*/ 51530 w 56886"/>
                    <a:gd name="connsiteY22" fmla="*/ 67342 h 120505"/>
                    <a:gd name="connsiteX23" fmla="*/ 56769 w 56886"/>
                    <a:gd name="connsiteY23" fmla="*/ 53435 h 120505"/>
                    <a:gd name="connsiteX24" fmla="*/ 56674 w 56886"/>
                    <a:gd name="connsiteY24" fmla="*/ 41624 h 120505"/>
                    <a:gd name="connsiteX25" fmla="*/ 51054 w 56886"/>
                    <a:gd name="connsiteY25" fmla="*/ 22098 h 120505"/>
                    <a:gd name="connsiteX26" fmla="*/ 37719 w 56886"/>
                    <a:gd name="connsiteY26" fmla="*/ 0 h 120505"/>
                    <a:gd name="connsiteX27" fmla="*/ 17145 w 56886"/>
                    <a:gd name="connsiteY27" fmla="*/ 16002 h 120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56886" h="120505">
                      <a:moveTo>
                        <a:pt x="17145" y="16002"/>
                      </a:moveTo>
                      <a:cubicBezTo>
                        <a:pt x="17145" y="16002"/>
                        <a:pt x="35528" y="16478"/>
                        <a:pt x="37814" y="20098"/>
                      </a:cubicBezTo>
                      <a:cubicBezTo>
                        <a:pt x="40100" y="23813"/>
                        <a:pt x="46672" y="36004"/>
                        <a:pt x="46672" y="36004"/>
                      </a:cubicBezTo>
                      <a:lnTo>
                        <a:pt x="36481" y="27527"/>
                      </a:lnTo>
                      <a:lnTo>
                        <a:pt x="21717" y="27051"/>
                      </a:lnTo>
                      <a:lnTo>
                        <a:pt x="36385" y="32004"/>
                      </a:lnTo>
                      <a:lnTo>
                        <a:pt x="50197" y="46768"/>
                      </a:lnTo>
                      <a:lnTo>
                        <a:pt x="45148" y="57817"/>
                      </a:lnTo>
                      <a:lnTo>
                        <a:pt x="20669" y="50959"/>
                      </a:lnTo>
                      <a:lnTo>
                        <a:pt x="40767" y="60770"/>
                      </a:lnTo>
                      <a:cubicBezTo>
                        <a:pt x="40767" y="60770"/>
                        <a:pt x="45815" y="69056"/>
                        <a:pt x="40767" y="76200"/>
                      </a:cubicBezTo>
                      <a:cubicBezTo>
                        <a:pt x="35719" y="83344"/>
                        <a:pt x="29432" y="88868"/>
                        <a:pt x="29432" y="88868"/>
                      </a:cubicBezTo>
                      <a:lnTo>
                        <a:pt x="26289" y="88487"/>
                      </a:lnTo>
                      <a:cubicBezTo>
                        <a:pt x="26289" y="88487"/>
                        <a:pt x="16478" y="59055"/>
                        <a:pt x="13906" y="57531"/>
                      </a:cubicBezTo>
                      <a:cubicBezTo>
                        <a:pt x="11335" y="56007"/>
                        <a:pt x="0" y="52578"/>
                        <a:pt x="0" y="52578"/>
                      </a:cubicBezTo>
                      <a:cubicBezTo>
                        <a:pt x="0" y="52578"/>
                        <a:pt x="12192" y="59246"/>
                        <a:pt x="13525" y="62389"/>
                      </a:cubicBezTo>
                      <a:cubicBezTo>
                        <a:pt x="14859" y="65532"/>
                        <a:pt x="24765" y="98107"/>
                        <a:pt x="24765" y="98107"/>
                      </a:cubicBezTo>
                      <a:cubicBezTo>
                        <a:pt x="24765" y="98107"/>
                        <a:pt x="7906" y="121158"/>
                        <a:pt x="8668" y="120491"/>
                      </a:cubicBezTo>
                      <a:cubicBezTo>
                        <a:pt x="9430" y="119824"/>
                        <a:pt x="37433" y="102203"/>
                        <a:pt x="37433" y="102203"/>
                      </a:cubicBezTo>
                      <a:lnTo>
                        <a:pt x="40100" y="86392"/>
                      </a:lnTo>
                      <a:cubicBezTo>
                        <a:pt x="40100" y="86392"/>
                        <a:pt x="44291" y="87535"/>
                        <a:pt x="44577" y="84773"/>
                      </a:cubicBezTo>
                      <a:cubicBezTo>
                        <a:pt x="44863" y="82010"/>
                        <a:pt x="49911" y="75343"/>
                        <a:pt x="49911" y="75343"/>
                      </a:cubicBezTo>
                      <a:lnTo>
                        <a:pt x="51530" y="67342"/>
                      </a:lnTo>
                      <a:cubicBezTo>
                        <a:pt x="51530" y="67342"/>
                        <a:pt x="57817" y="58674"/>
                        <a:pt x="56769" y="53435"/>
                      </a:cubicBezTo>
                      <a:cubicBezTo>
                        <a:pt x="55721" y="48197"/>
                        <a:pt x="56674" y="41624"/>
                        <a:pt x="56674" y="41624"/>
                      </a:cubicBezTo>
                      <a:cubicBezTo>
                        <a:pt x="56674" y="41624"/>
                        <a:pt x="58007" y="26194"/>
                        <a:pt x="51054" y="22098"/>
                      </a:cubicBezTo>
                      <a:cubicBezTo>
                        <a:pt x="44101" y="18002"/>
                        <a:pt x="37719" y="0"/>
                        <a:pt x="37719" y="0"/>
                      </a:cubicBezTo>
                      <a:cubicBezTo>
                        <a:pt x="37719" y="0"/>
                        <a:pt x="23717" y="8192"/>
                        <a:pt x="17145" y="16002"/>
                      </a:cubicBezTo>
                      <a:close/>
                    </a:path>
                  </a:pathLst>
                </a:custGeom>
                <a:solidFill>
                  <a:srgbClr val="BF7F5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4927801B-F7C7-47C1-B302-5C6DE7BBD8B7}"/>
                  </a:ext>
                </a:extLst>
              </p:cNvPr>
              <p:cNvSpPr/>
              <p:nvPr/>
            </p:nvSpPr>
            <p:spPr>
              <a:xfrm>
                <a:off x="5982842" y="3298602"/>
                <a:ext cx="232695" cy="19240"/>
              </a:xfrm>
              <a:custGeom>
                <a:avLst/>
                <a:gdLst>
                  <a:gd name="connsiteX0" fmla="*/ 3715 w 232695"/>
                  <a:gd name="connsiteY0" fmla="*/ 14764 h 19240"/>
                  <a:gd name="connsiteX1" fmla="*/ 137922 w 232695"/>
                  <a:gd name="connsiteY1" fmla="*/ 0 h 19240"/>
                  <a:gd name="connsiteX2" fmla="*/ 206883 w 232695"/>
                  <a:gd name="connsiteY2" fmla="*/ 11620 h 19240"/>
                  <a:gd name="connsiteX3" fmla="*/ 232696 w 232695"/>
                  <a:gd name="connsiteY3" fmla="*/ 8858 h 19240"/>
                  <a:gd name="connsiteX4" fmla="*/ 231743 w 232695"/>
                  <a:gd name="connsiteY4" fmla="*/ 19241 h 19240"/>
                  <a:gd name="connsiteX5" fmla="*/ 205454 w 232695"/>
                  <a:gd name="connsiteY5" fmla="*/ 15430 h 19240"/>
                  <a:gd name="connsiteX6" fmla="*/ 134874 w 232695"/>
                  <a:gd name="connsiteY6" fmla="*/ 4953 h 19240"/>
                  <a:gd name="connsiteX7" fmla="*/ 0 w 232695"/>
                  <a:gd name="connsiteY7" fmla="*/ 17431 h 19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2695" h="19240">
                    <a:moveTo>
                      <a:pt x="3715" y="14764"/>
                    </a:moveTo>
                    <a:lnTo>
                      <a:pt x="137922" y="0"/>
                    </a:lnTo>
                    <a:lnTo>
                      <a:pt x="206883" y="11620"/>
                    </a:lnTo>
                    <a:lnTo>
                      <a:pt x="232696" y="8858"/>
                    </a:lnTo>
                    <a:lnTo>
                      <a:pt x="231743" y="19241"/>
                    </a:lnTo>
                    <a:lnTo>
                      <a:pt x="205454" y="15430"/>
                    </a:lnTo>
                    <a:lnTo>
                      <a:pt x="134874" y="4953"/>
                    </a:lnTo>
                    <a:lnTo>
                      <a:pt x="0" y="17431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7DAA938-90B0-42F5-9A10-88283CECC910}"/>
                  </a:ext>
                </a:extLst>
              </p:cNvPr>
              <p:cNvSpPr/>
              <p:nvPr/>
            </p:nvSpPr>
            <p:spPr>
              <a:xfrm>
                <a:off x="6013799" y="3097720"/>
                <a:ext cx="260413" cy="143827"/>
              </a:xfrm>
              <a:custGeom>
                <a:avLst/>
                <a:gdLst>
                  <a:gd name="connsiteX0" fmla="*/ 0 w 260413"/>
                  <a:gd name="connsiteY0" fmla="*/ 143351 h 143827"/>
                  <a:gd name="connsiteX1" fmla="*/ 2095 w 260413"/>
                  <a:gd name="connsiteY1" fmla="*/ 143066 h 143827"/>
                  <a:gd name="connsiteX2" fmla="*/ 21907 w 260413"/>
                  <a:gd name="connsiteY2" fmla="*/ 141351 h 143827"/>
                  <a:gd name="connsiteX3" fmla="*/ 46482 w 260413"/>
                  <a:gd name="connsiteY3" fmla="*/ 143827 h 143827"/>
                  <a:gd name="connsiteX4" fmla="*/ 87154 w 260413"/>
                  <a:gd name="connsiteY4" fmla="*/ 135826 h 143827"/>
                  <a:gd name="connsiteX5" fmla="*/ 113062 w 260413"/>
                  <a:gd name="connsiteY5" fmla="*/ 121253 h 143827"/>
                  <a:gd name="connsiteX6" fmla="*/ 150590 w 260413"/>
                  <a:gd name="connsiteY6" fmla="*/ 100774 h 143827"/>
                  <a:gd name="connsiteX7" fmla="*/ 173831 w 260413"/>
                  <a:gd name="connsiteY7" fmla="*/ 83248 h 143827"/>
                  <a:gd name="connsiteX8" fmla="*/ 207455 w 260413"/>
                  <a:gd name="connsiteY8" fmla="*/ 61436 h 143827"/>
                  <a:gd name="connsiteX9" fmla="*/ 238982 w 260413"/>
                  <a:gd name="connsiteY9" fmla="*/ 26765 h 143827"/>
                  <a:gd name="connsiteX10" fmla="*/ 258985 w 260413"/>
                  <a:gd name="connsiteY10" fmla="*/ 6953 h 143827"/>
                  <a:gd name="connsiteX11" fmla="*/ 260413 w 260413"/>
                  <a:gd name="connsiteY11" fmla="*/ 0 h 143827"/>
                  <a:gd name="connsiteX12" fmla="*/ 235267 w 260413"/>
                  <a:gd name="connsiteY12" fmla="*/ 24765 h 143827"/>
                  <a:gd name="connsiteX13" fmla="*/ 206502 w 260413"/>
                  <a:gd name="connsiteY13" fmla="*/ 57150 h 143827"/>
                  <a:gd name="connsiteX14" fmla="*/ 172307 w 260413"/>
                  <a:gd name="connsiteY14" fmla="*/ 80105 h 143827"/>
                  <a:gd name="connsiteX15" fmla="*/ 101441 w 260413"/>
                  <a:gd name="connsiteY15" fmla="*/ 117919 h 143827"/>
                  <a:gd name="connsiteX16" fmla="*/ 76771 w 260413"/>
                  <a:gd name="connsiteY16" fmla="*/ 129064 h 143827"/>
                  <a:gd name="connsiteX17" fmla="*/ 55816 w 260413"/>
                  <a:gd name="connsiteY17" fmla="*/ 137065 h 143827"/>
                  <a:gd name="connsiteX18" fmla="*/ 20193 w 260413"/>
                  <a:gd name="connsiteY18" fmla="*/ 136493 h 143827"/>
                  <a:gd name="connsiteX19" fmla="*/ 0 w 260413"/>
                  <a:gd name="connsiteY19" fmla="*/ 143351 h 143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0413" h="143827">
                    <a:moveTo>
                      <a:pt x="0" y="143351"/>
                    </a:moveTo>
                    <a:cubicBezTo>
                      <a:pt x="0" y="143351"/>
                      <a:pt x="762" y="143256"/>
                      <a:pt x="2095" y="143066"/>
                    </a:cubicBezTo>
                    <a:cubicBezTo>
                      <a:pt x="6763" y="142494"/>
                      <a:pt x="17716" y="141065"/>
                      <a:pt x="21907" y="141351"/>
                    </a:cubicBezTo>
                    <a:cubicBezTo>
                      <a:pt x="27241" y="141732"/>
                      <a:pt x="46482" y="143827"/>
                      <a:pt x="46482" y="143827"/>
                    </a:cubicBezTo>
                    <a:cubicBezTo>
                      <a:pt x="46482" y="143827"/>
                      <a:pt x="77438" y="137827"/>
                      <a:pt x="87154" y="135826"/>
                    </a:cubicBezTo>
                    <a:cubicBezTo>
                      <a:pt x="96774" y="133826"/>
                      <a:pt x="102870" y="124396"/>
                      <a:pt x="113062" y="121253"/>
                    </a:cubicBezTo>
                    <a:cubicBezTo>
                      <a:pt x="123349" y="118110"/>
                      <a:pt x="141637" y="107442"/>
                      <a:pt x="150590" y="100774"/>
                    </a:cubicBezTo>
                    <a:cubicBezTo>
                      <a:pt x="159544" y="94107"/>
                      <a:pt x="173831" y="83248"/>
                      <a:pt x="173831" y="83248"/>
                    </a:cubicBezTo>
                    <a:lnTo>
                      <a:pt x="207455" y="61436"/>
                    </a:lnTo>
                    <a:cubicBezTo>
                      <a:pt x="207455" y="61436"/>
                      <a:pt x="237649" y="30956"/>
                      <a:pt x="238982" y="26765"/>
                    </a:cubicBezTo>
                    <a:cubicBezTo>
                      <a:pt x="240316" y="22669"/>
                      <a:pt x="258985" y="6953"/>
                      <a:pt x="258985" y="6953"/>
                    </a:cubicBezTo>
                    <a:cubicBezTo>
                      <a:pt x="259747" y="4286"/>
                      <a:pt x="260413" y="0"/>
                      <a:pt x="260413" y="0"/>
                    </a:cubicBezTo>
                    <a:lnTo>
                      <a:pt x="235267" y="24765"/>
                    </a:lnTo>
                    <a:lnTo>
                      <a:pt x="206502" y="57150"/>
                    </a:lnTo>
                    <a:lnTo>
                      <a:pt x="172307" y="80105"/>
                    </a:lnTo>
                    <a:lnTo>
                      <a:pt x="101441" y="117919"/>
                    </a:lnTo>
                    <a:lnTo>
                      <a:pt x="76771" y="129064"/>
                    </a:lnTo>
                    <a:lnTo>
                      <a:pt x="55816" y="137065"/>
                    </a:lnTo>
                    <a:lnTo>
                      <a:pt x="20193" y="136493"/>
                    </a:lnTo>
                    <a:lnTo>
                      <a:pt x="0" y="143351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2C4A6602-E0AE-44CF-BF24-358AC135FD09}"/>
                  </a:ext>
                </a:extLst>
              </p:cNvPr>
              <p:cNvSpPr/>
              <p:nvPr/>
            </p:nvSpPr>
            <p:spPr>
              <a:xfrm>
                <a:off x="6004940" y="3069430"/>
                <a:ext cx="95059" cy="88262"/>
              </a:xfrm>
              <a:custGeom>
                <a:avLst/>
                <a:gdLst>
                  <a:gd name="connsiteX0" fmla="*/ 0 w 95059"/>
                  <a:gd name="connsiteY0" fmla="*/ 0 h 88262"/>
                  <a:gd name="connsiteX1" fmla="*/ 12097 w 95059"/>
                  <a:gd name="connsiteY1" fmla="*/ 15526 h 88262"/>
                  <a:gd name="connsiteX2" fmla="*/ 26956 w 95059"/>
                  <a:gd name="connsiteY2" fmla="*/ 30099 h 88262"/>
                  <a:gd name="connsiteX3" fmla="*/ 39815 w 95059"/>
                  <a:gd name="connsiteY3" fmla="*/ 50006 h 88262"/>
                  <a:gd name="connsiteX4" fmla="*/ 48673 w 95059"/>
                  <a:gd name="connsiteY4" fmla="*/ 60293 h 88262"/>
                  <a:gd name="connsiteX5" fmla="*/ 54102 w 95059"/>
                  <a:gd name="connsiteY5" fmla="*/ 69056 h 88262"/>
                  <a:gd name="connsiteX6" fmla="*/ 66008 w 95059"/>
                  <a:gd name="connsiteY6" fmla="*/ 87821 h 88262"/>
                  <a:gd name="connsiteX7" fmla="*/ 81915 w 95059"/>
                  <a:gd name="connsiteY7" fmla="*/ 85630 h 88262"/>
                  <a:gd name="connsiteX8" fmla="*/ 95060 w 95059"/>
                  <a:gd name="connsiteY8" fmla="*/ 79153 h 88262"/>
                  <a:gd name="connsiteX9" fmla="*/ 71247 w 95059"/>
                  <a:gd name="connsiteY9" fmla="*/ 83439 h 88262"/>
                  <a:gd name="connsiteX10" fmla="*/ 65056 w 95059"/>
                  <a:gd name="connsiteY10" fmla="*/ 80200 h 88262"/>
                  <a:gd name="connsiteX11" fmla="*/ 55340 w 95059"/>
                  <a:gd name="connsiteY11" fmla="*/ 66866 h 88262"/>
                  <a:gd name="connsiteX12" fmla="*/ 51149 w 95059"/>
                  <a:gd name="connsiteY12" fmla="*/ 53150 h 88262"/>
                  <a:gd name="connsiteX13" fmla="*/ 38672 w 95059"/>
                  <a:gd name="connsiteY13" fmla="*/ 43148 h 88262"/>
                  <a:gd name="connsiteX14" fmla="*/ 29432 w 95059"/>
                  <a:gd name="connsiteY14" fmla="*/ 26575 h 88262"/>
                  <a:gd name="connsiteX15" fmla="*/ 0 w 95059"/>
                  <a:gd name="connsiteY15" fmla="*/ 0 h 8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5059" h="88262">
                    <a:moveTo>
                      <a:pt x="0" y="0"/>
                    </a:moveTo>
                    <a:lnTo>
                      <a:pt x="12097" y="15526"/>
                    </a:lnTo>
                    <a:lnTo>
                      <a:pt x="26956" y="30099"/>
                    </a:lnTo>
                    <a:lnTo>
                      <a:pt x="39815" y="50006"/>
                    </a:lnTo>
                    <a:lnTo>
                      <a:pt x="48673" y="60293"/>
                    </a:lnTo>
                    <a:lnTo>
                      <a:pt x="54102" y="69056"/>
                    </a:lnTo>
                    <a:lnTo>
                      <a:pt x="66008" y="87821"/>
                    </a:lnTo>
                    <a:cubicBezTo>
                      <a:pt x="66008" y="87821"/>
                      <a:pt x="76200" y="89725"/>
                      <a:pt x="81915" y="85630"/>
                    </a:cubicBezTo>
                    <a:cubicBezTo>
                      <a:pt x="87630" y="81534"/>
                      <a:pt x="95060" y="79153"/>
                      <a:pt x="95060" y="79153"/>
                    </a:cubicBezTo>
                    <a:cubicBezTo>
                      <a:pt x="95060" y="79153"/>
                      <a:pt x="75914" y="82105"/>
                      <a:pt x="71247" y="83439"/>
                    </a:cubicBezTo>
                    <a:cubicBezTo>
                      <a:pt x="66580" y="84773"/>
                      <a:pt x="65056" y="80200"/>
                      <a:pt x="65056" y="80200"/>
                    </a:cubicBezTo>
                    <a:lnTo>
                      <a:pt x="55340" y="66866"/>
                    </a:lnTo>
                    <a:lnTo>
                      <a:pt x="51149" y="53150"/>
                    </a:lnTo>
                    <a:lnTo>
                      <a:pt x="38672" y="43148"/>
                    </a:lnTo>
                    <a:lnTo>
                      <a:pt x="29432" y="265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F70A918C-17DC-4E50-B59B-9384610CC549}"/>
                  </a:ext>
                </a:extLst>
              </p:cNvPr>
              <p:cNvSpPr/>
              <p:nvPr/>
            </p:nvSpPr>
            <p:spPr>
              <a:xfrm>
                <a:off x="6090856" y="3152583"/>
                <a:ext cx="226980" cy="133159"/>
              </a:xfrm>
              <a:custGeom>
                <a:avLst/>
                <a:gdLst>
                  <a:gd name="connsiteX0" fmla="*/ 15145 w 226980"/>
                  <a:gd name="connsiteY0" fmla="*/ 74676 h 133159"/>
                  <a:gd name="connsiteX1" fmla="*/ 34862 w 226980"/>
                  <a:gd name="connsiteY1" fmla="*/ 91630 h 133159"/>
                  <a:gd name="connsiteX2" fmla="*/ 51721 w 226980"/>
                  <a:gd name="connsiteY2" fmla="*/ 100584 h 133159"/>
                  <a:gd name="connsiteX3" fmla="*/ 60293 w 226980"/>
                  <a:gd name="connsiteY3" fmla="*/ 105251 h 133159"/>
                  <a:gd name="connsiteX4" fmla="*/ 59436 w 226980"/>
                  <a:gd name="connsiteY4" fmla="*/ 87344 h 133159"/>
                  <a:gd name="connsiteX5" fmla="*/ 67723 w 226980"/>
                  <a:gd name="connsiteY5" fmla="*/ 68199 h 133159"/>
                  <a:gd name="connsiteX6" fmla="*/ 61722 w 226980"/>
                  <a:gd name="connsiteY6" fmla="*/ 87058 h 133159"/>
                  <a:gd name="connsiteX7" fmla="*/ 67532 w 226980"/>
                  <a:gd name="connsiteY7" fmla="*/ 110966 h 133159"/>
                  <a:gd name="connsiteX8" fmla="*/ 74867 w 226980"/>
                  <a:gd name="connsiteY8" fmla="*/ 119444 h 133159"/>
                  <a:gd name="connsiteX9" fmla="*/ 88392 w 226980"/>
                  <a:gd name="connsiteY9" fmla="*/ 123920 h 133159"/>
                  <a:gd name="connsiteX10" fmla="*/ 108395 w 226980"/>
                  <a:gd name="connsiteY10" fmla="*/ 106585 h 133159"/>
                  <a:gd name="connsiteX11" fmla="*/ 123158 w 226980"/>
                  <a:gd name="connsiteY11" fmla="*/ 85820 h 133159"/>
                  <a:gd name="connsiteX12" fmla="*/ 169545 w 226980"/>
                  <a:gd name="connsiteY12" fmla="*/ 49054 h 133159"/>
                  <a:gd name="connsiteX13" fmla="*/ 189643 w 226980"/>
                  <a:gd name="connsiteY13" fmla="*/ 34480 h 133159"/>
                  <a:gd name="connsiteX14" fmla="*/ 203264 w 226980"/>
                  <a:gd name="connsiteY14" fmla="*/ 22098 h 133159"/>
                  <a:gd name="connsiteX15" fmla="*/ 225933 w 226980"/>
                  <a:gd name="connsiteY15" fmla="*/ 0 h 133159"/>
                  <a:gd name="connsiteX16" fmla="*/ 226981 w 226980"/>
                  <a:gd name="connsiteY16" fmla="*/ 4001 h 133159"/>
                  <a:gd name="connsiteX17" fmla="*/ 187833 w 226980"/>
                  <a:gd name="connsiteY17" fmla="*/ 46387 h 133159"/>
                  <a:gd name="connsiteX18" fmla="*/ 163925 w 226980"/>
                  <a:gd name="connsiteY18" fmla="*/ 61055 h 133159"/>
                  <a:gd name="connsiteX19" fmla="*/ 124492 w 226980"/>
                  <a:gd name="connsiteY19" fmla="*/ 93345 h 133159"/>
                  <a:gd name="connsiteX20" fmla="*/ 102013 w 226980"/>
                  <a:gd name="connsiteY20" fmla="*/ 126778 h 133159"/>
                  <a:gd name="connsiteX21" fmla="*/ 88964 w 226980"/>
                  <a:gd name="connsiteY21" fmla="*/ 133160 h 133159"/>
                  <a:gd name="connsiteX22" fmla="*/ 68675 w 226980"/>
                  <a:gd name="connsiteY22" fmla="*/ 129064 h 133159"/>
                  <a:gd name="connsiteX23" fmla="*/ 35052 w 226980"/>
                  <a:gd name="connsiteY23" fmla="*/ 97727 h 133159"/>
                  <a:gd name="connsiteX24" fmla="*/ 0 w 226980"/>
                  <a:gd name="connsiteY24" fmla="*/ 80581 h 133159"/>
                  <a:gd name="connsiteX25" fmla="*/ 15145 w 226980"/>
                  <a:gd name="connsiteY25" fmla="*/ 74676 h 133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26980" h="133159">
                    <a:moveTo>
                      <a:pt x="15145" y="74676"/>
                    </a:moveTo>
                    <a:lnTo>
                      <a:pt x="34862" y="91630"/>
                    </a:lnTo>
                    <a:lnTo>
                      <a:pt x="51721" y="100584"/>
                    </a:lnTo>
                    <a:lnTo>
                      <a:pt x="60293" y="105251"/>
                    </a:lnTo>
                    <a:lnTo>
                      <a:pt x="59436" y="87344"/>
                    </a:lnTo>
                    <a:lnTo>
                      <a:pt x="67723" y="68199"/>
                    </a:lnTo>
                    <a:lnTo>
                      <a:pt x="61722" y="87058"/>
                    </a:lnTo>
                    <a:lnTo>
                      <a:pt x="67532" y="110966"/>
                    </a:lnTo>
                    <a:lnTo>
                      <a:pt x="74867" y="119444"/>
                    </a:lnTo>
                    <a:lnTo>
                      <a:pt x="88392" y="123920"/>
                    </a:lnTo>
                    <a:cubicBezTo>
                      <a:pt x="88392" y="123920"/>
                      <a:pt x="107918" y="107728"/>
                      <a:pt x="108395" y="106585"/>
                    </a:cubicBezTo>
                    <a:cubicBezTo>
                      <a:pt x="108871" y="105442"/>
                      <a:pt x="119348" y="88297"/>
                      <a:pt x="123158" y="85820"/>
                    </a:cubicBezTo>
                    <a:cubicBezTo>
                      <a:pt x="126968" y="83344"/>
                      <a:pt x="169545" y="49054"/>
                      <a:pt x="169545" y="49054"/>
                    </a:cubicBezTo>
                    <a:lnTo>
                      <a:pt x="189643" y="34480"/>
                    </a:lnTo>
                    <a:lnTo>
                      <a:pt x="203264" y="22098"/>
                    </a:lnTo>
                    <a:lnTo>
                      <a:pt x="225933" y="0"/>
                    </a:lnTo>
                    <a:lnTo>
                      <a:pt x="226981" y="4001"/>
                    </a:lnTo>
                    <a:cubicBezTo>
                      <a:pt x="226981" y="4001"/>
                      <a:pt x="191262" y="44291"/>
                      <a:pt x="187833" y="46387"/>
                    </a:cubicBezTo>
                    <a:cubicBezTo>
                      <a:pt x="184404" y="48387"/>
                      <a:pt x="163925" y="61055"/>
                      <a:pt x="163925" y="61055"/>
                    </a:cubicBezTo>
                    <a:lnTo>
                      <a:pt x="124492" y="93345"/>
                    </a:lnTo>
                    <a:lnTo>
                      <a:pt x="102013" y="126778"/>
                    </a:lnTo>
                    <a:lnTo>
                      <a:pt x="88964" y="133160"/>
                    </a:lnTo>
                    <a:lnTo>
                      <a:pt x="68675" y="129064"/>
                    </a:lnTo>
                    <a:lnTo>
                      <a:pt x="35052" y="97727"/>
                    </a:lnTo>
                    <a:lnTo>
                      <a:pt x="0" y="80581"/>
                    </a:lnTo>
                    <a:lnTo>
                      <a:pt x="15145" y="74676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3220E7D1-CFC2-45A8-B4F6-704374052FB9}"/>
                  </a:ext>
                </a:extLst>
              </p:cNvPr>
              <p:cNvSpPr/>
              <p:nvPr/>
            </p:nvSpPr>
            <p:spPr>
              <a:xfrm>
                <a:off x="6045707" y="3016852"/>
                <a:ext cx="12001" cy="35052"/>
              </a:xfrm>
              <a:custGeom>
                <a:avLst/>
                <a:gdLst>
                  <a:gd name="connsiteX0" fmla="*/ 12002 w 12001"/>
                  <a:gd name="connsiteY0" fmla="*/ 0 h 35052"/>
                  <a:gd name="connsiteX1" fmla="*/ 2096 w 12001"/>
                  <a:gd name="connsiteY1" fmla="*/ 10382 h 35052"/>
                  <a:gd name="connsiteX2" fmla="*/ 0 w 12001"/>
                  <a:gd name="connsiteY2" fmla="*/ 25908 h 35052"/>
                  <a:gd name="connsiteX3" fmla="*/ 8192 w 12001"/>
                  <a:gd name="connsiteY3" fmla="*/ 35052 h 35052"/>
                  <a:gd name="connsiteX4" fmla="*/ 5239 w 12001"/>
                  <a:gd name="connsiteY4" fmla="*/ 12764 h 35052"/>
                  <a:gd name="connsiteX5" fmla="*/ 12002 w 12001"/>
                  <a:gd name="connsiteY5" fmla="*/ 0 h 35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01" h="35052">
                    <a:moveTo>
                      <a:pt x="12002" y="0"/>
                    </a:moveTo>
                    <a:cubicBezTo>
                      <a:pt x="10859" y="857"/>
                      <a:pt x="3048" y="7715"/>
                      <a:pt x="2096" y="10382"/>
                    </a:cubicBezTo>
                    <a:cubicBezTo>
                      <a:pt x="1143" y="13049"/>
                      <a:pt x="0" y="25908"/>
                      <a:pt x="0" y="25908"/>
                    </a:cubicBezTo>
                    <a:lnTo>
                      <a:pt x="8192" y="35052"/>
                    </a:lnTo>
                    <a:cubicBezTo>
                      <a:pt x="8192" y="35052"/>
                      <a:pt x="4667" y="14002"/>
                      <a:pt x="5239" y="12764"/>
                    </a:cubicBezTo>
                    <a:cubicBezTo>
                      <a:pt x="5715" y="11716"/>
                      <a:pt x="12002" y="0"/>
                      <a:pt x="12002" y="0"/>
                    </a:cubicBez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A87B947A-27BF-44A9-A4AE-3CCD7E261EF8}"/>
                  </a:ext>
                </a:extLst>
              </p:cNvPr>
              <p:cNvSpPr/>
              <p:nvPr/>
            </p:nvSpPr>
            <p:spPr>
              <a:xfrm>
                <a:off x="6003988" y="3011804"/>
                <a:ext cx="22669" cy="36480"/>
              </a:xfrm>
              <a:custGeom>
                <a:avLst/>
                <a:gdLst>
                  <a:gd name="connsiteX0" fmla="*/ 9144 w 22669"/>
                  <a:gd name="connsiteY0" fmla="*/ 0 h 36480"/>
                  <a:gd name="connsiteX1" fmla="*/ 22669 w 22669"/>
                  <a:gd name="connsiteY1" fmla="*/ 36481 h 36480"/>
                  <a:gd name="connsiteX2" fmla="*/ 0 w 22669"/>
                  <a:gd name="connsiteY2" fmla="*/ 2667 h 36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669" h="36480">
                    <a:moveTo>
                      <a:pt x="9144" y="0"/>
                    </a:moveTo>
                    <a:lnTo>
                      <a:pt x="22669" y="36481"/>
                    </a:lnTo>
                    <a:lnTo>
                      <a:pt x="0" y="2667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E7243BB0-802C-4265-BB8D-F290FA7F1FFC}"/>
                  </a:ext>
                </a:extLst>
              </p:cNvPr>
              <p:cNvSpPr/>
              <p:nvPr/>
            </p:nvSpPr>
            <p:spPr>
              <a:xfrm>
                <a:off x="6210585" y="3052095"/>
                <a:ext cx="37242" cy="41529"/>
              </a:xfrm>
              <a:custGeom>
                <a:avLst/>
                <a:gdLst>
                  <a:gd name="connsiteX0" fmla="*/ 0 w 37242"/>
                  <a:gd name="connsiteY0" fmla="*/ 8001 h 41529"/>
                  <a:gd name="connsiteX1" fmla="*/ 11335 w 37242"/>
                  <a:gd name="connsiteY1" fmla="*/ 13621 h 41529"/>
                  <a:gd name="connsiteX2" fmla="*/ 11335 w 37242"/>
                  <a:gd name="connsiteY2" fmla="*/ 23908 h 41529"/>
                  <a:gd name="connsiteX3" fmla="*/ 23146 w 37242"/>
                  <a:gd name="connsiteY3" fmla="*/ 8192 h 41529"/>
                  <a:gd name="connsiteX4" fmla="*/ 37243 w 37242"/>
                  <a:gd name="connsiteY4" fmla="*/ 0 h 41529"/>
                  <a:gd name="connsiteX5" fmla="*/ 27146 w 37242"/>
                  <a:gd name="connsiteY5" fmla="*/ 9334 h 41529"/>
                  <a:gd name="connsiteX6" fmla="*/ 23146 w 37242"/>
                  <a:gd name="connsiteY6" fmla="*/ 16478 h 41529"/>
                  <a:gd name="connsiteX7" fmla="*/ 17145 w 37242"/>
                  <a:gd name="connsiteY7" fmla="*/ 26194 h 41529"/>
                  <a:gd name="connsiteX8" fmla="*/ 1429 w 37242"/>
                  <a:gd name="connsiteY8" fmla="*/ 41529 h 41529"/>
                  <a:gd name="connsiteX9" fmla="*/ 6001 w 37242"/>
                  <a:gd name="connsiteY9" fmla="*/ 22003 h 41529"/>
                  <a:gd name="connsiteX10" fmla="*/ 0 w 37242"/>
                  <a:gd name="connsiteY10" fmla="*/ 8001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7242" h="41529">
                    <a:moveTo>
                      <a:pt x="0" y="8001"/>
                    </a:moveTo>
                    <a:cubicBezTo>
                      <a:pt x="0" y="8001"/>
                      <a:pt x="10001" y="10382"/>
                      <a:pt x="11335" y="13621"/>
                    </a:cubicBezTo>
                    <a:cubicBezTo>
                      <a:pt x="12668" y="16764"/>
                      <a:pt x="11335" y="23908"/>
                      <a:pt x="11335" y="23908"/>
                    </a:cubicBezTo>
                    <a:cubicBezTo>
                      <a:pt x="11335" y="23908"/>
                      <a:pt x="19812" y="11335"/>
                      <a:pt x="23146" y="8192"/>
                    </a:cubicBezTo>
                    <a:cubicBezTo>
                      <a:pt x="26480" y="5048"/>
                      <a:pt x="37243" y="0"/>
                      <a:pt x="37243" y="0"/>
                    </a:cubicBezTo>
                    <a:cubicBezTo>
                      <a:pt x="37243" y="0"/>
                      <a:pt x="27813" y="8001"/>
                      <a:pt x="27146" y="9334"/>
                    </a:cubicBezTo>
                    <a:cubicBezTo>
                      <a:pt x="26480" y="10668"/>
                      <a:pt x="23146" y="16478"/>
                      <a:pt x="23146" y="16478"/>
                    </a:cubicBezTo>
                    <a:lnTo>
                      <a:pt x="17145" y="26194"/>
                    </a:lnTo>
                    <a:lnTo>
                      <a:pt x="1429" y="41529"/>
                    </a:lnTo>
                    <a:cubicBezTo>
                      <a:pt x="1429" y="41529"/>
                      <a:pt x="5715" y="24670"/>
                      <a:pt x="6001" y="22003"/>
                    </a:cubicBezTo>
                    <a:cubicBezTo>
                      <a:pt x="6286" y="19336"/>
                      <a:pt x="1619" y="8572"/>
                      <a:pt x="0" y="8001"/>
                    </a:cubicBez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C010CE7-991C-43F4-BDC1-4BFC3CB82910}"/>
                  </a:ext>
                </a:extLst>
              </p:cNvPr>
              <p:cNvSpPr/>
              <p:nvPr/>
            </p:nvSpPr>
            <p:spPr>
              <a:xfrm>
                <a:off x="6236493" y="3062287"/>
                <a:ext cx="27241" cy="33051"/>
              </a:xfrm>
              <a:custGeom>
                <a:avLst/>
                <a:gdLst>
                  <a:gd name="connsiteX0" fmla="*/ 27242 w 27241"/>
                  <a:gd name="connsiteY0" fmla="*/ 0 h 33051"/>
                  <a:gd name="connsiteX1" fmla="*/ 15716 w 27241"/>
                  <a:gd name="connsiteY1" fmla="*/ 3429 h 33051"/>
                  <a:gd name="connsiteX2" fmla="*/ 0 w 27241"/>
                  <a:gd name="connsiteY2" fmla="*/ 33052 h 33051"/>
                  <a:gd name="connsiteX3" fmla="*/ 17621 w 27241"/>
                  <a:gd name="connsiteY3" fmla="*/ 10478 h 33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241" h="33051">
                    <a:moveTo>
                      <a:pt x="27242" y="0"/>
                    </a:moveTo>
                    <a:lnTo>
                      <a:pt x="15716" y="3429"/>
                    </a:lnTo>
                    <a:lnTo>
                      <a:pt x="0" y="33052"/>
                    </a:lnTo>
                    <a:lnTo>
                      <a:pt x="17621" y="10478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9852F899-FEEB-445A-8A79-17D0B6907690}"/>
                  </a:ext>
                </a:extLst>
              </p:cNvPr>
              <p:cNvSpPr/>
              <p:nvPr/>
            </p:nvSpPr>
            <p:spPr>
              <a:xfrm>
                <a:off x="5959652" y="3024377"/>
                <a:ext cx="83388" cy="215264"/>
              </a:xfrm>
              <a:custGeom>
                <a:avLst/>
                <a:gdLst>
                  <a:gd name="connsiteX0" fmla="*/ 12522 w 83388"/>
                  <a:gd name="connsiteY0" fmla="*/ 0 h 215264"/>
                  <a:gd name="connsiteX1" fmla="*/ 235 w 83388"/>
                  <a:gd name="connsiteY1" fmla="*/ 25622 h 215264"/>
                  <a:gd name="connsiteX2" fmla="*/ 807 w 83388"/>
                  <a:gd name="connsiteY2" fmla="*/ 52006 h 215264"/>
                  <a:gd name="connsiteX3" fmla="*/ 3474 w 83388"/>
                  <a:gd name="connsiteY3" fmla="*/ 76867 h 215264"/>
                  <a:gd name="connsiteX4" fmla="*/ 5379 w 83388"/>
                  <a:gd name="connsiteY4" fmla="*/ 98203 h 215264"/>
                  <a:gd name="connsiteX5" fmla="*/ 15380 w 83388"/>
                  <a:gd name="connsiteY5" fmla="*/ 111157 h 215264"/>
                  <a:gd name="connsiteX6" fmla="*/ 20238 w 83388"/>
                  <a:gd name="connsiteY6" fmla="*/ 131445 h 215264"/>
                  <a:gd name="connsiteX7" fmla="*/ 28239 w 83388"/>
                  <a:gd name="connsiteY7" fmla="*/ 160211 h 215264"/>
                  <a:gd name="connsiteX8" fmla="*/ 34716 w 83388"/>
                  <a:gd name="connsiteY8" fmla="*/ 187833 h 215264"/>
                  <a:gd name="connsiteX9" fmla="*/ 37668 w 83388"/>
                  <a:gd name="connsiteY9" fmla="*/ 204025 h 215264"/>
                  <a:gd name="connsiteX10" fmla="*/ 52051 w 83388"/>
                  <a:gd name="connsiteY10" fmla="*/ 215265 h 215264"/>
                  <a:gd name="connsiteX11" fmla="*/ 73768 w 83388"/>
                  <a:gd name="connsiteY11" fmla="*/ 200025 h 215264"/>
                  <a:gd name="connsiteX12" fmla="*/ 57861 w 83388"/>
                  <a:gd name="connsiteY12" fmla="*/ 204597 h 215264"/>
                  <a:gd name="connsiteX13" fmla="*/ 68148 w 83388"/>
                  <a:gd name="connsiteY13" fmla="*/ 179642 h 215264"/>
                  <a:gd name="connsiteX14" fmla="*/ 49575 w 83388"/>
                  <a:gd name="connsiteY14" fmla="*/ 197168 h 215264"/>
                  <a:gd name="connsiteX15" fmla="*/ 46336 w 83388"/>
                  <a:gd name="connsiteY15" fmla="*/ 185452 h 215264"/>
                  <a:gd name="connsiteX16" fmla="*/ 49384 w 83388"/>
                  <a:gd name="connsiteY16" fmla="*/ 170497 h 215264"/>
                  <a:gd name="connsiteX17" fmla="*/ 83388 w 83388"/>
                  <a:gd name="connsiteY17" fmla="*/ 131826 h 215264"/>
                  <a:gd name="connsiteX18" fmla="*/ 46622 w 83388"/>
                  <a:gd name="connsiteY18" fmla="*/ 165354 h 215264"/>
                  <a:gd name="connsiteX19" fmla="*/ 38526 w 83388"/>
                  <a:gd name="connsiteY19" fmla="*/ 144590 h 215264"/>
                  <a:gd name="connsiteX20" fmla="*/ 31382 w 83388"/>
                  <a:gd name="connsiteY20" fmla="*/ 126016 h 215264"/>
                  <a:gd name="connsiteX21" fmla="*/ 40145 w 83388"/>
                  <a:gd name="connsiteY21" fmla="*/ 114395 h 215264"/>
                  <a:gd name="connsiteX22" fmla="*/ 47574 w 83388"/>
                  <a:gd name="connsiteY22" fmla="*/ 98870 h 215264"/>
                  <a:gd name="connsiteX23" fmla="*/ 30334 w 83388"/>
                  <a:gd name="connsiteY23" fmla="*/ 115729 h 215264"/>
                  <a:gd name="connsiteX24" fmla="*/ 28429 w 83388"/>
                  <a:gd name="connsiteY24" fmla="*/ 98012 h 215264"/>
                  <a:gd name="connsiteX25" fmla="*/ 25000 w 83388"/>
                  <a:gd name="connsiteY25" fmla="*/ 87249 h 215264"/>
                  <a:gd name="connsiteX26" fmla="*/ 40716 w 83388"/>
                  <a:gd name="connsiteY26" fmla="*/ 68390 h 215264"/>
                  <a:gd name="connsiteX27" fmla="*/ 18809 w 83388"/>
                  <a:gd name="connsiteY27" fmla="*/ 81724 h 215264"/>
                  <a:gd name="connsiteX28" fmla="*/ 10998 w 83388"/>
                  <a:gd name="connsiteY28" fmla="*/ 61913 h 215264"/>
                  <a:gd name="connsiteX29" fmla="*/ 9379 w 83388"/>
                  <a:gd name="connsiteY29" fmla="*/ 51435 h 215264"/>
                  <a:gd name="connsiteX30" fmla="*/ 15951 w 83388"/>
                  <a:gd name="connsiteY30" fmla="*/ 28670 h 215264"/>
                  <a:gd name="connsiteX31" fmla="*/ 22143 w 83388"/>
                  <a:gd name="connsiteY31" fmla="*/ 9049 h 215264"/>
                  <a:gd name="connsiteX32" fmla="*/ 11570 w 83388"/>
                  <a:gd name="connsiteY32" fmla="*/ 22289 h 215264"/>
                  <a:gd name="connsiteX33" fmla="*/ 12522 w 83388"/>
                  <a:gd name="connsiteY33" fmla="*/ 0 h 215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83388" h="215264">
                    <a:moveTo>
                      <a:pt x="12522" y="0"/>
                    </a:moveTo>
                    <a:cubicBezTo>
                      <a:pt x="12522" y="0"/>
                      <a:pt x="997" y="21907"/>
                      <a:pt x="235" y="25622"/>
                    </a:cubicBezTo>
                    <a:cubicBezTo>
                      <a:pt x="-527" y="29242"/>
                      <a:pt x="807" y="52006"/>
                      <a:pt x="807" y="52006"/>
                    </a:cubicBezTo>
                    <a:cubicBezTo>
                      <a:pt x="807" y="52006"/>
                      <a:pt x="1283" y="68104"/>
                      <a:pt x="3474" y="76867"/>
                    </a:cubicBezTo>
                    <a:cubicBezTo>
                      <a:pt x="5664" y="85630"/>
                      <a:pt x="-146" y="95059"/>
                      <a:pt x="5379" y="98203"/>
                    </a:cubicBezTo>
                    <a:cubicBezTo>
                      <a:pt x="10903" y="101251"/>
                      <a:pt x="15380" y="111157"/>
                      <a:pt x="15380" y="111157"/>
                    </a:cubicBezTo>
                    <a:lnTo>
                      <a:pt x="20238" y="131445"/>
                    </a:lnTo>
                    <a:cubicBezTo>
                      <a:pt x="20238" y="131445"/>
                      <a:pt x="26143" y="152591"/>
                      <a:pt x="28239" y="160211"/>
                    </a:cubicBezTo>
                    <a:cubicBezTo>
                      <a:pt x="30334" y="167830"/>
                      <a:pt x="33858" y="181737"/>
                      <a:pt x="34716" y="187833"/>
                    </a:cubicBezTo>
                    <a:cubicBezTo>
                      <a:pt x="35573" y="193929"/>
                      <a:pt x="37668" y="204025"/>
                      <a:pt x="37668" y="204025"/>
                    </a:cubicBezTo>
                    <a:lnTo>
                      <a:pt x="52051" y="215265"/>
                    </a:lnTo>
                    <a:lnTo>
                      <a:pt x="73768" y="200025"/>
                    </a:lnTo>
                    <a:lnTo>
                      <a:pt x="57861" y="204597"/>
                    </a:lnTo>
                    <a:lnTo>
                      <a:pt x="68148" y="179642"/>
                    </a:lnTo>
                    <a:lnTo>
                      <a:pt x="49575" y="197168"/>
                    </a:lnTo>
                    <a:cubicBezTo>
                      <a:pt x="49575" y="197168"/>
                      <a:pt x="46622" y="189357"/>
                      <a:pt x="46336" y="185452"/>
                    </a:cubicBezTo>
                    <a:cubicBezTo>
                      <a:pt x="46050" y="181547"/>
                      <a:pt x="49384" y="170497"/>
                      <a:pt x="49384" y="170497"/>
                    </a:cubicBezTo>
                    <a:lnTo>
                      <a:pt x="83388" y="131826"/>
                    </a:lnTo>
                    <a:lnTo>
                      <a:pt x="46622" y="165354"/>
                    </a:lnTo>
                    <a:cubicBezTo>
                      <a:pt x="46622" y="165354"/>
                      <a:pt x="39478" y="147542"/>
                      <a:pt x="38526" y="144590"/>
                    </a:cubicBezTo>
                    <a:cubicBezTo>
                      <a:pt x="37573" y="141542"/>
                      <a:pt x="31382" y="126016"/>
                      <a:pt x="31382" y="126016"/>
                    </a:cubicBezTo>
                    <a:lnTo>
                      <a:pt x="40145" y="114395"/>
                    </a:lnTo>
                    <a:lnTo>
                      <a:pt x="47574" y="98870"/>
                    </a:lnTo>
                    <a:lnTo>
                      <a:pt x="30334" y="115729"/>
                    </a:lnTo>
                    <a:lnTo>
                      <a:pt x="28429" y="98012"/>
                    </a:lnTo>
                    <a:lnTo>
                      <a:pt x="25000" y="87249"/>
                    </a:lnTo>
                    <a:lnTo>
                      <a:pt x="40716" y="68390"/>
                    </a:lnTo>
                    <a:lnTo>
                      <a:pt x="18809" y="81724"/>
                    </a:lnTo>
                    <a:lnTo>
                      <a:pt x="10998" y="61913"/>
                    </a:lnTo>
                    <a:lnTo>
                      <a:pt x="9379" y="51435"/>
                    </a:lnTo>
                    <a:lnTo>
                      <a:pt x="15951" y="28670"/>
                    </a:lnTo>
                    <a:lnTo>
                      <a:pt x="22143" y="9049"/>
                    </a:lnTo>
                    <a:lnTo>
                      <a:pt x="11570" y="22289"/>
                    </a:lnTo>
                    <a:lnTo>
                      <a:pt x="12522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91718B30-746E-4C8A-9276-D4931B5B1D52}"/>
                  </a:ext>
                </a:extLst>
              </p:cNvPr>
              <p:cNvSpPr/>
              <p:nvPr/>
            </p:nvSpPr>
            <p:spPr>
              <a:xfrm>
                <a:off x="6004655" y="3127533"/>
                <a:ext cx="34861" cy="26479"/>
              </a:xfrm>
              <a:custGeom>
                <a:avLst/>
                <a:gdLst>
                  <a:gd name="connsiteX0" fmla="*/ 0 w 34861"/>
                  <a:gd name="connsiteY0" fmla="*/ 26480 h 26479"/>
                  <a:gd name="connsiteX1" fmla="*/ 14764 w 34861"/>
                  <a:gd name="connsiteY1" fmla="*/ 5048 h 26479"/>
                  <a:gd name="connsiteX2" fmla="*/ 34862 w 34861"/>
                  <a:gd name="connsiteY2" fmla="*/ 0 h 26479"/>
                  <a:gd name="connsiteX3" fmla="*/ 15145 w 34861"/>
                  <a:gd name="connsiteY3" fmla="*/ 12573 h 26479"/>
                  <a:gd name="connsiteX4" fmla="*/ 0 w 34861"/>
                  <a:gd name="connsiteY4" fmla="*/ 26480 h 26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861" h="26479">
                    <a:moveTo>
                      <a:pt x="0" y="26480"/>
                    </a:moveTo>
                    <a:cubicBezTo>
                      <a:pt x="476" y="24098"/>
                      <a:pt x="8858" y="9239"/>
                      <a:pt x="14764" y="5048"/>
                    </a:cubicBezTo>
                    <a:cubicBezTo>
                      <a:pt x="20669" y="953"/>
                      <a:pt x="34862" y="0"/>
                      <a:pt x="34862" y="0"/>
                    </a:cubicBezTo>
                    <a:lnTo>
                      <a:pt x="15145" y="12573"/>
                    </a:lnTo>
                    <a:lnTo>
                      <a:pt x="0" y="2648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0AD033B8-BE3C-4C30-B423-14DA55C552BC}"/>
                  </a:ext>
                </a:extLst>
              </p:cNvPr>
              <p:cNvSpPr/>
              <p:nvPr/>
            </p:nvSpPr>
            <p:spPr>
              <a:xfrm>
                <a:off x="6034849" y="3178682"/>
                <a:ext cx="26193" cy="52958"/>
              </a:xfrm>
              <a:custGeom>
                <a:avLst/>
                <a:gdLst>
                  <a:gd name="connsiteX0" fmla="*/ 26194 w 26193"/>
                  <a:gd name="connsiteY0" fmla="*/ 0 h 52958"/>
                  <a:gd name="connsiteX1" fmla="*/ 11620 w 26193"/>
                  <a:gd name="connsiteY1" fmla="*/ 21526 h 52958"/>
                  <a:gd name="connsiteX2" fmla="*/ 0 w 26193"/>
                  <a:gd name="connsiteY2" fmla="*/ 52959 h 52958"/>
                  <a:gd name="connsiteX3" fmla="*/ 18097 w 26193"/>
                  <a:gd name="connsiteY3" fmla="*/ 22955 h 52958"/>
                  <a:gd name="connsiteX4" fmla="*/ 26194 w 26193"/>
                  <a:gd name="connsiteY4" fmla="*/ 0 h 5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93" h="52958">
                    <a:moveTo>
                      <a:pt x="26194" y="0"/>
                    </a:moveTo>
                    <a:cubicBezTo>
                      <a:pt x="26194" y="0"/>
                      <a:pt x="12002" y="20765"/>
                      <a:pt x="11620" y="21526"/>
                    </a:cubicBezTo>
                    <a:cubicBezTo>
                      <a:pt x="11240" y="22289"/>
                      <a:pt x="0" y="52959"/>
                      <a:pt x="0" y="52959"/>
                    </a:cubicBezTo>
                    <a:lnTo>
                      <a:pt x="18097" y="22955"/>
                    </a:lnTo>
                    <a:lnTo>
                      <a:pt x="26194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04D9D2BD-150B-4188-92AC-60F149444238}"/>
                  </a:ext>
                </a:extLst>
              </p:cNvPr>
              <p:cNvSpPr/>
              <p:nvPr/>
            </p:nvSpPr>
            <p:spPr>
              <a:xfrm>
                <a:off x="6046144" y="3097720"/>
                <a:ext cx="31853" cy="17240"/>
              </a:xfrm>
              <a:custGeom>
                <a:avLst/>
                <a:gdLst>
                  <a:gd name="connsiteX0" fmla="*/ 40 w 31853"/>
                  <a:gd name="connsiteY0" fmla="*/ 14383 h 17240"/>
                  <a:gd name="connsiteX1" fmla="*/ 5278 w 31853"/>
                  <a:gd name="connsiteY1" fmla="*/ 7144 h 17240"/>
                  <a:gd name="connsiteX2" fmla="*/ 31853 w 31853"/>
                  <a:gd name="connsiteY2" fmla="*/ 0 h 17240"/>
                  <a:gd name="connsiteX3" fmla="*/ 8707 w 31853"/>
                  <a:gd name="connsiteY3" fmla="*/ 11430 h 17240"/>
                  <a:gd name="connsiteX4" fmla="*/ 1468 w 31853"/>
                  <a:gd name="connsiteY4" fmla="*/ 17240 h 17240"/>
                  <a:gd name="connsiteX5" fmla="*/ 40 w 31853"/>
                  <a:gd name="connsiteY5" fmla="*/ 14383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853" h="17240">
                    <a:moveTo>
                      <a:pt x="40" y="14383"/>
                    </a:moveTo>
                    <a:cubicBezTo>
                      <a:pt x="-532" y="12287"/>
                      <a:pt x="5278" y="7144"/>
                      <a:pt x="5278" y="7144"/>
                    </a:cubicBezTo>
                    <a:lnTo>
                      <a:pt x="31853" y="0"/>
                    </a:lnTo>
                    <a:lnTo>
                      <a:pt x="8707" y="11430"/>
                    </a:lnTo>
                    <a:lnTo>
                      <a:pt x="1468" y="17240"/>
                    </a:lnTo>
                    <a:lnTo>
                      <a:pt x="40" y="1438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342" name="Graphic 1">
                <a:extLst>
                  <a:ext uri="{FF2B5EF4-FFF2-40B4-BE49-F238E27FC236}">
                    <a16:creationId xmlns:a16="http://schemas.microsoft.com/office/drawing/2014/main" id="{3996700A-FB56-4DB9-82C4-890B67FF7B3C}"/>
                  </a:ext>
                </a:extLst>
              </p:cNvPr>
              <p:cNvGrpSpPr/>
              <p:nvPr/>
            </p:nvGrpSpPr>
            <p:grpSpPr>
              <a:xfrm>
                <a:off x="5857959" y="3437095"/>
                <a:ext cx="200226" cy="615571"/>
                <a:chOff x="5857959" y="3437095"/>
                <a:chExt cx="200226" cy="615571"/>
              </a:xfrm>
            </p:grpSpPr>
            <p:sp>
              <p:nvSpPr>
                <p:cNvPr id="374" name="Freeform: Shape 373">
                  <a:extLst>
                    <a:ext uri="{FF2B5EF4-FFF2-40B4-BE49-F238E27FC236}">
                      <a16:creationId xmlns:a16="http://schemas.microsoft.com/office/drawing/2014/main" id="{84F44F8A-1FA1-44E0-BF8D-485192F2EAD1}"/>
                    </a:ext>
                  </a:extLst>
                </p:cNvPr>
                <p:cNvSpPr/>
                <p:nvPr/>
              </p:nvSpPr>
              <p:spPr>
                <a:xfrm>
                  <a:off x="5857959" y="3437095"/>
                  <a:ext cx="198321" cy="611890"/>
                </a:xfrm>
                <a:custGeom>
                  <a:avLst/>
                  <a:gdLst>
                    <a:gd name="connsiteX0" fmla="*/ 33539 w 198321"/>
                    <a:gd name="connsiteY0" fmla="*/ 549212 h 611890"/>
                    <a:gd name="connsiteX1" fmla="*/ 44588 w 198321"/>
                    <a:gd name="connsiteY1" fmla="*/ 537972 h 611890"/>
                    <a:gd name="connsiteX2" fmla="*/ 54685 w 198321"/>
                    <a:gd name="connsiteY2" fmla="*/ 516446 h 611890"/>
                    <a:gd name="connsiteX3" fmla="*/ 63448 w 198321"/>
                    <a:gd name="connsiteY3" fmla="*/ 502825 h 611890"/>
                    <a:gd name="connsiteX4" fmla="*/ 62876 w 198321"/>
                    <a:gd name="connsiteY4" fmla="*/ 455676 h 611890"/>
                    <a:gd name="connsiteX5" fmla="*/ 58685 w 198321"/>
                    <a:gd name="connsiteY5" fmla="*/ 400336 h 611890"/>
                    <a:gd name="connsiteX6" fmla="*/ 60590 w 198321"/>
                    <a:gd name="connsiteY6" fmla="*/ 376333 h 611890"/>
                    <a:gd name="connsiteX7" fmla="*/ 59257 w 198321"/>
                    <a:gd name="connsiteY7" fmla="*/ 337566 h 611890"/>
                    <a:gd name="connsiteX8" fmla="*/ 65448 w 198321"/>
                    <a:gd name="connsiteY8" fmla="*/ 287465 h 611890"/>
                    <a:gd name="connsiteX9" fmla="*/ 65162 w 198321"/>
                    <a:gd name="connsiteY9" fmla="*/ 241935 h 611890"/>
                    <a:gd name="connsiteX10" fmla="*/ 72782 w 198321"/>
                    <a:gd name="connsiteY10" fmla="*/ 216598 h 611890"/>
                    <a:gd name="connsiteX11" fmla="*/ 77069 w 198321"/>
                    <a:gd name="connsiteY11" fmla="*/ 160496 h 611890"/>
                    <a:gd name="connsiteX12" fmla="*/ 78021 w 198321"/>
                    <a:gd name="connsiteY12" fmla="*/ 104489 h 611890"/>
                    <a:gd name="connsiteX13" fmla="*/ 78973 w 198321"/>
                    <a:gd name="connsiteY13" fmla="*/ 54864 h 611890"/>
                    <a:gd name="connsiteX14" fmla="*/ 88879 w 198321"/>
                    <a:gd name="connsiteY14" fmla="*/ 5334 h 611890"/>
                    <a:gd name="connsiteX15" fmla="*/ 156888 w 198321"/>
                    <a:gd name="connsiteY15" fmla="*/ 0 h 611890"/>
                    <a:gd name="connsiteX16" fmla="*/ 198322 w 198321"/>
                    <a:gd name="connsiteY16" fmla="*/ 41529 h 611890"/>
                    <a:gd name="connsiteX17" fmla="*/ 194607 w 198321"/>
                    <a:gd name="connsiteY17" fmla="*/ 55245 h 611890"/>
                    <a:gd name="connsiteX18" fmla="*/ 189749 w 198321"/>
                    <a:gd name="connsiteY18" fmla="*/ 74295 h 611890"/>
                    <a:gd name="connsiteX19" fmla="*/ 182796 w 198321"/>
                    <a:gd name="connsiteY19" fmla="*/ 108871 h 611890"/>
                    <a:gd name="connsiteX20" fmla="*/ 169366 w 198321"/>
                    <a:gd name="connsiteY20" fmla="*/ 144685 h 611890"/>
                    <a:gd name="connsiteX21" fmla="*/ 157269 w 198321"/>
                    <a:gd name="connsiteY21" fmla="*/ 180118 h 611890"/>
                    <a:gd name="connsiteX22" fmla="*/ 146220 w 198321"/>
                    <a:gd name="connsiteY22" fmla="*/ 226314 h 611890"/>
                    <a:gd name="connsiteX23" fmla="*/ 142696 w 198321"/>
                    <a:gd name="connsiteY23" fmla="*/ 252794 h 611890"/>
                    <a:gd name="connsiteX24" fmla="*/ 142029 w 198321"/>
                    <a:gd name="connsiteY24" fmla="*/ 297180 h 611890"/>
                    <a:gd name="connsiteX25" fmla="*/ 144029 w 198321"/>
                    <a:gd name="connsiteY25" fmla="*/ 324326 h 611890"/>
                    <a:gd name="connsiteX26" fmla="*/ 135933 w 198321"/>
                    <a:gd name="connsiteY26" fmla="*/ 364808 h 611890"/>
                    <a:gd name="connsiteX27" fmla="*/ 128884 w 198321"/>
                    <a:gd name="connsiteY27" fmla="*/ 406622 h 611890"/>
                    <a:gd name="connsiteX28" fmla="*/ 114788 w 198321"/>
                    <a:gd name="connsiteY28" fmla="*/ 451961 h 611890"/>
                    <a:gd name="connsiteX29" fmla="*/ 109263 w 198321"/>
                    <a:gd name="connsiteY29" fmla="*/ 482918 h 611890"/>
                    <a:gd name="connsiteX30" fmla="*/ 104310 w 198321"/>
                    <a:gd name="connsiteY30" fmla="*/ 514636 h 611890"/>
                    <a:gd name="connsiteX31" fmla="*/ 106406 w 198321"/>
                    <a:gd name="connsiteY31" fmla="*/ 537496 h 611890"/>
                    <a:gd name="connsiteX32" fmla="*/ 92880 w 198321"/>
                    <a:gd name="connsiteY32" fmla="*/ 551974 h 611890"/>
                    <a:gd name="connsiteX33" fmla="*/ 83355 w 198321"/>
                    <a:gd name="connsiteY33" fmla="*/ 562547 h 611890"/>
                    <a:gd name="connsiteX34" fmla="*/ 76592 w 198321"/>
                    <a:gd name="connsiteY34" fmla="*/ 583406 h 611890"/>
                    <a:gd name="connsiteX35" fmla="*/ 58114 w 198321"/>
                    <a:gd name="connsiteY35" fmla="*/ 601885 h 611890"/>
                    <a:gd name="connsiteX36" fmla="*/ 23347 w 198321"/>
                    <a:gd name="connsiteY36" fmla="*/ 611886 h 611890"/>
                    <a:gd name="connsiteX37" fmla="*/ 11 w 198321"/>
                    <a:gd name="connsiteY37" fmla="*/ 603790 h 611890"/>
                    <a:gd name="connsiteX38" fmla="*/ 4488 w 198321"/>
                    <a:gd name="connsiteY38" fmla="*/ 573500 h 611890"/>
                    <a:gd name="connsiteX39" fmla="*/ 33539 w 198321"/>
                    <a:gd name="connsiteY39" fmla="*/ 549212 h 611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198321" h="611890">
                      <a:moveTo>
                        <a:pt x="33539" y="549212"/>
                      </a:moveTo>
                      <a:cubicBezTo>
                        <a:pt x="33539" y="549212"/>
                        <a:pt x="36492" y="546164"/>
                        <a:pt x="44588" y="537972"/>
                      </a:cubicBezTo>
                      <a:cubicBezTo>
                        <a:pt x="52684" y="529781"/>
                        <a:pt x="48303" y="517208"/>
                        <a:pt x="54685" y="516446"/>
                      </a:cubicBezTo>
                      <a:cubicBezTo>
                        <a:pt x="61066" y="515588"/>
                        <a:pt x="64305" y="505778"/>
                        <a:pt x="63448" y="502825"/>
                      </a:cubicBezTo>
                      <a:cubicBezTo>
                        <a:pt x="62590" y="499872"/>
                        <a:pt x="64876" y="467582"/>
                        <a:pt x="62876" y="455676"/>
                      </a:cubicBezTo>
                      <a:cubicBezTo>
                        <a:pt x="60971" y="443770"/>
                        <a:pt x="57161" y="407670"/>
                        <a:pt x="58685" y="400336"/>
                      </a:cubicBezTo>
                      <a:cubicBezTo>
                        <a:pt x="60209" y="392906"/>
                        <a:pt x="61924" y="384334"/>
                        <a:pt x="60590" y="376333"/>
                      </a:cubicBezTo>
                      <a:cubicBezTo>
                        <a:pt x="59257" y="368332"/>
                        <a:pt x="57828" y="343091"/>
                        <a:pt x="59257" y="337566"/>
                      </a:cubicBezTo>
                      <a:cubicBezTo>
                        <a:pt x="60685" y="332042"/>
                        <a:pt x="65257" y="292608"/>
                        <a:pt x="65448" y="287465"/>
                      </a:cubicBezTo>
                      <a:cubicBezTo>
                        <a:pt x="65543" y="282321"/>
                        <a:pt x="62209" y="251841"/>
                        <a:pt x="65162" y="241935"/>
                      </a:cubicBezTo>
                      <a:cubicBezTo>
                        <a:pt x="68115" y="231934"/>
                        <a:pt x="72401" y="220980"/>
                        <a:pt x="72782" y="216598"/>
                      </a:cubicBezTo>
                      <a:cubicBezTo>
                        <a:pt x="73163" y="212217"/>
                        <a:pt x="74497" y="182785"/>
                        <a:pt x="77069" y="160496"/>
                      </a:cubicBezTo>
                      <a:cubicBezTo>
                        <a:pt x="79640" y="138208"/>
                        <a:pt x="76402" y="118967"/>
                        <a:pt x="78021" y="104489"/>
                      </a:cubicBezTo>
                      <a:cubicBezTo>
                        <a:pt x="79640" y="90011"/>
                        <a:pt x="77259" y="63722"/>
                        <a:pt x="78973" y="54864"/>
                      </a:cubicBezTo>
                      <a:cubicBezTo>
                        <a:pt x="80688" y="46006"/>
                        <a:pt x="88879" y="5334"/>
                        <a:pt x="88879" y="5334"/>
                      </a:cubicBezTo>
                      <a:lnTo>
                        <a:pt x="156888" y="0"/>
                      </a:lnTo>
                      <a:lnTo>
                        <a:pt x="198322" y="41529"/>
                      </a:lnTo>
                      <a:cubicBezTo>
                        <a:pt x="198322" y="41529"/>
                        <a:pt x="195464" y="45625"/>
                        <a:pt x="194607" y="55245"/>
                      </a:cubicBezTo>
                      <a:cubicBezTo>
                        <a:pt x="193750" y="64865"/>
                        <a:pt x="194226" y="63627"/>
                        <a:pt x="189749" y="74295"/>
                      </a:cubicBezTo>
                      <a:cubicBezTo>
                        <a:pt x="185272" y="84963"/>
                        <a:pt x="191559" y="99631"/>
                        <a:pt x="182796" y="108871"/>
                      </a:cubicBezTo>
                      <a:cubicBezTo>
                        <a:pt x="174128" y="118015"/>
                        <a:pt x="168889" y="134302"/>
                        <a:pt x="169366" y="144685"/>
                      </a:cubicBezTo>
                      <a:cubicBezTo>
                        <a:pt x="169842" y="155067"/>
                        <a:pt x="157650" y="169926"/>
                        <a:pt x="157269" y="180118"/>
                      </a:cubicBezTo>
                      <a:cubicBezTo>
                        <a:pt x="156983" y="190310"/>
                        <a:pt x="150411" y="216598"/>
                        <a:pt x="146220" y="226314"/>
                      </a:cubicBezTo>
                      <a:cubicBezTo>
                        <a:pt x="141934" y="236029"/>
                        <a:pt x="137552" y="240792"/>
                        <a:pt x="142696" y="252794"/>
                      </a:cubicBezTo>
                      <a:cubicBezTo>
                        <a:pt x="147839" y="264795"/>
                        <a:pt x="139648" y="286703"/>
                        <a:pt x="142029" y="297180"/>
                      </a:cubicBezTo>
                      <a:cubicBezTo>
                        <a:pt x="144410" y="307753"/>
                        <a:pt x="146125" y="312515"/>
                        <a:pt x="144029" y="324326"/>
                      </a:cubicBezTo>
                      <a:cubicBezTo>
                        <a:pt x="141934" y="336137"/>
                        <a:pt x="140695" y="355854"/>
                        <a:pt x="135933" y="364808"/>
                      </a:cubicBezTo>
                      <a:cubicBezTo>
                        <a:pt x="131170" y="373761"/>
                        <a:pt x="129456" y="396526"/>
                        <a:pt x="128884" y="406622"/>
                      </a:cubicBezTo>
                      <a:cubicBezTo>
                        <a:pt x="128313" y="416814"/>
                        <a:pt x="115169" y="443675"/>
                        <a:pt x="114788" y="451961"/>
                      </a:cubicBezTo>
                      <a:cubicBezTo>
                        <a:pt x="114407" y="460248"/>
                        <a:pt x="111168" y="473012"/>
                        <a:pt x="109263" y="482918"/>
                      </a:cubicBezTo>
                      <a:cubicBezTo>
                        <a:pt x="107263" y="492823"/>
                        <a:pt x="102214" y="505873"/>
                        <a:pt x="104310" y="514636"/>
                      </a:cubicBezTo>
                      <a:cubicBezTo>
                        <a:pt x="106310" y="523399"/>
                        <a:pt x="105358" y="531114"/>
                        <a:pt x="106406" y="537496"/>
                      </a:cubicBezTo>
                      <a:cubicBezTo>
                        <a:pt x="107453" y="543878"/>
                        <a:pt x="101643" y="555022"/>
                        <a:pt x="92880" y="551974"/>
                      </a:cubicBezTo>
                      <a:cubicBezTo>
                        <a:pt x="84117" y="548926"/>
                        <a:pt x="83736" y="556736"/>
                        <a:pt x="83355" y="562547"/>
                      </a:cubicBezTo>
                      <a:cubicBezTo>
                        <a:pt x="82974" y="568357"/>
                        <a:pt x="77259" y="573596"/>
                        <a:pt x="76592" y="583406"/>
                      </a:cubicBezTo>
                      <a:cubicBezTo>
                        <a:pt x="75925" y="593312"/>
                        <a:pt x="67829" y="598456"/>
                        <a:pt x="58114" y="601885"/>
                      </a:cubicBezTo>
                      <a:cubicBezTo>
                        <a:pt x="48303" y="605314"/>
                        <a:pt x="32396" y="611791"/>
                        <a:pt x="23347" y="611886"/>
                      </a:cubicBezTo>
                      <a:cubicBezTo>
                        <a:pt x="14299" y="611981"/>
                        <a:pt x="-465" y="610648"/>
                        <a:pt x="11" y="603790"/>
                      </a:cubicBezTo>
                      <a:cubicBezTo>
                        <a:pt x="487" y="597027"/>
                        <a:pt x="-751" y="582835"/>
                        <a:pt x="4488" y="573500"/>
                      </a:cubicBezTo>
                      <a:cubicBezTo>
                        <a:pt x="9631" y="564356"/>
                        <a:pt x="23824" y="553593"/>
                        <a:pt x="33539" y="549212"/>
                      </a:cubicBezTo>
                      <a:close/>
                    </a:path>
                  </a:pathLst>
                </a:custGeom>
                <a:solidFill>
                  <a:srgbClr val="FFD8B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75" name="Freeform: Shape 374">
                  <a:extLst>
                    <a:ext uri="{FF2B5EF4-FFF2-40B4-BE49-F238E27FC236}">
                      <a16:creationId xmlns:a16="http://schemas.microsoft.com/office/drawing/2014/main" id="{7A6B7403-C475-40C0-B9D0-DD06D8FFA23D}"/>
                    </a:ext>
                  </a:extLst>
                </p:cNvPr>
                <p:cNvSpPr/>
                <p:nvPr/>
              </p:nvSpPr>
              <p:spPr>
                <a:xfrm>
                  <a:off x="5858347" y="3437476"/>
                  <a:ext cx="199837" cy="615190"/>
                </a:xfrm>
                <a:custGeom>
                  <a:avLst/>
                  <a:gdLst>
                    <a:gd name="connsiteX0" fmla="*/ 98682 w 199837"/>
                    <a:gd name="connsiteY0" fmla="*/ 4191 h 615190"/>
                    <a:gd name="connsiteX1" fmla="*/ 154785 w 199837"/>
                    <a:gd name="connsiteY1" fmla="*/ 15431 h 615190"/>
                    <a:gd name="connsiteX2" fmla="*/ 187741 w 199837"/>
                    <a:gd name="connsiteY2" fmla="*/ 45244 h 615190"/>
                    <a:gd name="connsiteX3" fmla="*/ 113922 w 199837"/>
                    <a:gd name="connsiteY3" fmla="*/ 43339 h 615190"/>
                    <a:gd name="connsiteX4" fmla="*/ 82014 w 199837"/>
                    <a:gd name="connsiteY4" fmla="*/ 36957 h 615190"/>
                    <a:gd name="connsiteX5" fmla="*/ 81156 w 199837"/>
                    <a:gd name="connsiteY5" fmla="*/ 41243 h 615190"/>
                    <a:gd name="connsiteX6" fmla="*/ 140402 w 199837"/>
                    <a:gd name="connsiteY6" fmla="*/ 53150 h 615190"/>
                    <a:gd name="connsiteX7" fmla="*/ 180026 w 199837"/>
                    <a:gd name="connsiteY7" fmla="*/ 55150 h 615190"/>
                    <a:gd name="connsiteX8" fmla="*/ 176216 w 199837"/>
                    <a:gd name="connsiteY8" fmla="*/ 74104 h 615190"/>
                    <a:gd name="connsiteX9" fmla="*/ 116018 w 199837"/>
                    <a:gd name="connsiteY9" fmla="*/ 65151 h 615190"/>
                    <a:gd name="connsiteX10" fmla="*/ 80013 w 199837"/>
                    <a:gd name="connsiteY10" fmla="*/ 46577 h 615190"/>
                    <a:gd name="connsiteX11" fmla="*/ 137354 w 199837"/>
                    <a:gd name="connsiteY11" fmla="*/ 73533 h 615190"/>
                    <a:gd name="connsiteX12" fmla="*/ 173930 w 199837"/>
                    <a:gd name="connsiteY12" fmla="*/ 85344 h 615190"/>
                    <a:gd name="connsiteX13" fmla="*/ 166786 w 199837"/>
                    <a:gd name="connsiteY13" fmla="*/ 96869 h 615190"/>
                    <a:gd name="connsiteX14" fmla="*/ 159166 w 199837"/>
                    <a:gd name="connsiteY14" fmla="*/ 98489 h 615190"/>
                    <a:gd name="connsiteX15" fmla="*/ 110493 w 199837"/>
                    <a:gd name="connsiteY15" fmla="*/ 107537 h 615190"/>
                    <a:gd name="connsiteX16" fmla="*/ 83061 w 199837"/>
                    <a:gd name="connsiteY16" fmla="*/ 106966 h 615190"/>
                    <a:gd name="connsiteX17" fmla="*/ 82395 w 199837"/>
                    <a:gd name="connsiteY17" fmla="*/ 88392 h 615190"/>
                    <a:gd name="connsiteX18" fmla="*/ 121733 w 199837"/>
                    <a:gd name="connsiteY18" fmla="*/ 96774 h 615190"/>
                    <a:gd name="connsiteX19" fmla="*/ 161071 w 199837"/>
                    <a:gd name="connsiteY19" fmla="*/ 101727 h 615190"/>
                    <a:gd name="connsiteX20" fmla="*/ 167072 w 199837"/>
                    <a:gd name="connsiteY20" fmla="*/ 100489 h 615190"/>
                    <a:gd name="connsiteX21" fmla="*/ 119352 w 199837"/>
                    <a:gd name="connsiteY21" fmla="*/ 90869 h 615190"/>
                    <a:gd name="connsiteX22" fmla="*/ 77918 w 199837"/>
                    <a:gd name="connsiteY22" fmla="*/ 76295 h 615190"/>
                    <a:gd name="connsiteX23" fmla="*/ 74013 w 199837"/>
                    <a:gd name="connsiteY23" fmla="*/ 105251 h 615190"/>
                    <a:gd name="connsiteX24" fmla="*/ 77061 w 199837"/>
                    <a:gd name="connsiteY24" fmla="*/ 114776 h 615190"/>
                    <a:gd name="connsiteX25" fmla="*/ 122590 w 199837"/>
                    <a:gd name="connsiteY25" fmla="*/ 114491 h 615190"/>
                    <a:gd name="connsiteX26" fmla="*/ 161547 w 199837"/>
                    <a:gd name="connsiteY26" fmla="*/ 110395 h 615190"/>
                    <a:gd name="connsiteX27" fmla="*/ 160214 w 199837"/>
                    <a:gd name="connsiteY27" fmla="*/ 126968 h 615190"/>
                    <a:gd name="connsiteX28" fmla="*/ 128305 w 199837"/>
                    <a:gd name="connsiteY28" fmla="*/ 133636 h 615190"/>
                    <a:gd name="connsiteX29" fmla="*/ 77442 w 199837"/>
                    <a:gd name="connsiteY29" fmla="*/ 131159 h 615190"/>
                    <a:gd name="connsiteX30" fmla="*/ 78394 w 199837"/>
                    <a:gd name="connsiteY30" fmla="*/ 135065 h 615190"/>
                    <a:gd name="connsiteX31" fmla="*/ 127924 w 199837"/>
                    <a:gd name="connsiteY31" fmla="*/ 141256 h 615190"/>
                    <a:gd name="connsiteX32" fmla="*/ 158976 w 199837"/>
                    <a:gd name="connsiteY32" fmla="*/ 138303 h 615190"/>
                    <a:gd name="connsiteX33" fmla="*/ 156594 w 199837"/>
                    <a:gd name="connsiteY33" fmla="*/ 152781 h 615190"/>
                    <a:gd name="connsiteX34" fmla="*/ 120685 w 199837"/>
                    <a:gd name="connsiteY34" fmla="*/ 151543 h 615190"/>
                    <a:gd name="connsiteX35" fmla="*/ 78680 w 199837"/>
                    <a:gd name="connsiteY35" fmla="*/ 142970 h 615190"/>
                    <a:gd name="connsiteX36" fmla="*/ 77442 w 199837"/>
                    <a:gd name="connsiteY36" fmla="*/ 148590 h 615190"/>
                    <a:gd name="connsiteX37" fmla="*/ 120018 w 199837"/>
                    <a:gd name="connsiteY37" fmla="*/ 160306 h 615190"/>
                    <a:gd name="connsiteX38" fmla="*/ 138973 w 199837"/>
                    <a:gd name="connsiteY38" fmla="*/ 164116 h 615190"/>
                    <a:gd name="connsiteX39" fmla="*/ 132782 w 199837"/>
                    <a:gd name="connsiteY39" fmla="*/ 171736 h 615190"/>
                    <a:gd name="connsiteX40" fmla="*/ 92777 w 199837"/>
                    <a:gd name="connsiteY40" fmla="*/ 158687 h 615190"/>
                    <a:gd name="connsiteX41" fmla="*/ 136020 w 199837"/>
                    <a:gd name="connsiteY41" fmla="*/ 178784 h 615190"/>
                    <a:gd name="connsiteX42" fmla="*/ 146974 w 199837"/>
                    <a:gd name="connsiteY42" fmla="*/ 185928 h 615190"/>
                    <a:gd name="connsiteX43" fmla="*/ 142021 w 199837"/>
                    <a:gd name="connsiteY43" fmla="*/ 196882 h 615190"/>
                    <a:gd name="connsiteX44" fmla="*/ 113446 w 199837"/>
                    <a:gd name="connsiteY44" fmla="*/ 203073 h 615190"/>
                    <a:gd name="connsiteX45" fmla="*/ 74489 w 199837"/>
                    <a:gd name="connsiteY45" fmla="*/ 206692 h 615190"/>
                    <a:gd name="connsiteX46" fmla="*/ 73536 w 199837"/>
                    <a:gd name="connsiteY46" fmla="*/ 211265 h 615190"/>
                    <a:gd name="connsiteX47" fmla="*/ 121828 w 199837"/>
                    <a:gd name="connsiteY47" fmla="*/ 208693 h 615190"/>
                    <a:gd name="connsiteX48" fmla="*/ 142878 w 199837"/>
                    <a:gd name="connsiteY48" fmla="*/ 202978 h 615190"/>
                    <a:gd name="connsiteX49" fmla="*/ 144021 w 199837"/>
                    <a:gd name="connsiteY49" fmla="*/ 219646 h 615190"/>
                    <a:gd name="connsiteX50" fmla="*/ 71155 w 199837"/>
                    <a:gd name="connsiteY50" fmla="*/ 220694 h 615190"/>
                    <a:gd name="connsiteX51" fmla="*/ 70965 w 199837"/>
                    <a:gd name="connsiteY51" fmla="*/ 224409 h 615190"/>
                    <a:gd name="connsiteX52" fmla="*/ 136116 w 199837"/>
                    <a:gd name="connsiteY52" fmla="*/ 226219 h 615190"/>
                    <a:gd name="connsiteX53" fmla="*/ 132591 w 199837"/>
                    <a:gd name="connsiteY53" fmla="*/ 255175 h 615190"/>
                    <a:gd name="connsiteX54" fmla="*/ 137354 w 199837"/>
                    <a:gd name="connsiteY54" fmla="*/ 264128 h 615190"/>
                    <a:gd name="connsiteX55" fmla="*/ 87157 w 199837"/>
                    <a:gd name="connsiteY55" fmla="*/ 241459 h 615190"/>
                    <a:gd name="connsiteX56" fmla="*/ 64011 w 199837"/>
                    <a:gd name="connsiteY56" fmla="*/ 245078 h 615190"/>
                    <a:gd name="connsiteX57" fmla="*/ 63630 w 199837"/>
                    <a:gd name="connsiteY57" fmla="*/ 249365 h 615190"/>
                    <a:gd name="connsiteX58" fmla="*/ 86205 w 199837"/>
                    <a:gd name="connsiteY58" fmla="*/ 245936 h 615190"/>
                    <a:gd name="connsiteX59" fmla="*/ 137544 w 199837"/>
                    <a:gd name="connsiteY59" fmla="*/ 275939 h 615190"/>
                    <a:gd name="connsiteX60" fmla="*/ 135735 w 199837"/>
                    <a:gd name="connsiteY60" fmla="*/ 284988 h 615190"/>
                    <a:gd name="connsiteX61" fmla="*/ 90015 w 199837"/>
                    <a:gd name="connsiteY61" fmla="*/ 264319 h 615190"/>
                    <a:gd name="connsiteX62" fmla="*/ 64011 w 199837"/>
                    <a:gd name="connsiteY62" fmla="*/ 270510 h 615190"/>
                    <a:gd name="connsiteX63" fmla="*/ 63630 w 199837"/>
                    <a:gd name="connsiteY63" fmla="*/ 275939 h 615190"/>
                    <a:gd name="connsiteX64" fmla="*/ 92110 w 199837"/>
                    <a:gd name="connsiteY64" fmla="*/ 271844 h 615190"/>
                    <a:gd name="connsiteX65" fmla="*/ 129734 w 199837"/>
                    <a:gd name="connsiteY65" fmla="*/ 294418 h 615190"/>
                    <a:gd name="connsiteX66" fmla="*/ 127257 w 199837"/>
                    <a:gd name="connsiteY66" fmla="*/ 311563 h 615190"/>
                    <a:gd name="connsiteX67" fmla="*/ 81156 w 199837"/>
                    <a:gd name="connsiteY67" fmla="*/ 308800 h 615190"/>
                    <a:gd name="connsiteX68" fmla="*/ 132306 w 199837"/>
                    <a:gd name="connsiteY68" fmla="*/ 321564 h 615190"/>
                    <a:gd name="connsiteX69" fmla="*/ 133925 w 199837"/>
                    <a:gd name="connsiteY69" fmla="*/ 332232 h 615190"/>
                    <a:gd name="connsiteX70" fmla="*/ 99159 w 199837"/>
                    <a:gd name="connsiteY70" fmla="*/ 334328 h 615190"/>
                    <a:gd name="connsiteX71" fmla="*/ 63059 w 199837"/>
                    <a:gd name="connsiteY71" fmla="*/ 316040 h 615190"/>
                    <a:gd name="connsiteX72" fmla="*/ 61725 w 199837"/>
                    <a:gd name="connsiteY72" fmla="*/ 317754 h 615190"/>
                    <a:gd name="connsiteX73" fmla="*/ 98968 w 199837"/>
                    <a:gd name="connsiteY73" fmla="*/ 345281 h 615190"/>
                    <a:gd name="connsiteX74" fmla="*/ 118018 w 199837"/>
                    <a:gd name="connsiteY74" fmla="*/ 345091 h 615190"/>
                    <a:gd name="connsiteX75" fmla="*/ 125067 w 199837"/>
                    <a:gd name="connsiteY75" fmla="*/ 362331 h 615190"/>
                    <a:gd name="connsiteX76" fmla="*/ 79632 w 199837"/>
                    <a:gd name="connsiteY76" fmla="*/ 359855 h 615190"/>
                    <a:gd name="connsiteX77" fmla="*/ 58296 w 199837"/>
                    <a:gd name="connsiteY77" fmla="*/ 353759 h 615190"/>
                    <a:gd name="connsiteX78" fmla="*/ 58868 w 199837"/>
                    <a:gd name="connsiteY78" fmla="*/ 364808 h 615190"/>
                    <a:gd name="connsiteX79" fmla="*/ 109541 w 199837"/>
                    <a:gd name="connsiteY79" fmla="*/ 371951 h 615190"/>
                    <a:gd name="connsiteX80" fmla="*/ 121447 w 199837"/>
                    <a:gd name="connsiteY80" fmla="*/ 377381 h 615190"/>
                    <a:gd name="connsiteX81" fmla="*/ 117161 w 199837"/>
                    <a:gd name="connsiteY81" fmla="*/ 398812 h 615190"/>
                    <a:gd name="connsiteX82" fmla="*/ 78108 w 199837"/>
                    <a:gd name="connsiteY82" fmla="*/ 396431 h 615190"/>
                    <a:gd name="connsiteX83" fmla="*/ 59725 w 199837"/>
                    <a:gd name="connsiteY83" fmla="*/ 390716 h 615190"/>
                    <a:gd name="connsiteX84" fmla="*/ 58487 w 199837"/>
                    <a:gd name="connsiteY84" fmla="*/ 397955 h 615190"/>
                    <a:gd name="connsiteX85" fmla="*/ 99444 w 199837"/>
                    <a:gd name="connsiteY85" fmla="*/ 406146 h 615190"/>
                    <a:gd name="connsiteX86" fmla="*/ 121542 w 199837"/>
                    <a:gd name="connsiteY86" fmla="*/ 411480 h 615190"/>
                    <a:gd name="connsiteX87" fmla="*/ 118971 w 199837"/>
                    <a:gd name="connsiteY87" fmla="*/ 424529 h 615190"/>
                    <a:gd name="connsiteX88" fmla="*/ 86014 w 199837"/>
                    <a:gd name="connsiteY88" fmla="*/ 427387 h 615190"/>
                    <a:gd name="connsiteX89" fmla="*/ 58296 w 199837"/>
                    <a:gd name="connsiteY89" fmla="*/ 417576 h 615190"/>
                    <a:gd name="connsiteX90" fmla="*/ 58677 w 199837"/>
                    <a:gd name="connsiteY90" fmla="*/ 422148 h 615190"/>
                    <a:gd name="connsiteX91" fmla="*/ 77346 w 199837"/>
                    <a:gd name="connsiteY91" fmla="*/ 430625 h 615190"/>
                    <a:gd name="connsiteX92" fmla="*/ 110398 w 199837"/>
                    <a:gd name="connsiteY92" fmla="*/ 432530 h 615190"/>
                    <a:gd name="connsiteX93" fmla="*/ 107922 w 199837"/>
                    <a:gd name="connsiteY93" fmla="*/ 439769 h 615190"/>
                    <a:gd name="connsiteX94" fmla="*/ 80394 w 199837"/>
                    <a:gd name="connsiteY94" fmla="*/ 442246 h 615190"/>
                    <a:gd name="connsiteX95" fmla="*/ 58868 w 199837"/>
                    <a:gd name="connsiteY95" fmla="*/ 437960 h 615190"/>
                    <a:gd name="connsiteX96" fmla="*/ 57915 w 199837"/>
                    <a:gd name="connsiteY96" fmla="*/ 442722 h 615190"/>
                    <a:gd name="connsiteX97" fmla="*/ 90015 w 199837"/>
                    <a:gd name="connsiteY97" fmla="*/ 449199 h 615190"/>
                    <a:gd name="connsiteX98" fmla="*/ 111541 w 199837"/>
                    <a:gd name="connsiteY98" fmla="*/ 446342 h 615190"/>
                    <a:gd name="connsiteX99" fmla="*/ 110684 w 199837"/>
                    <a:gd name="connsiteY99" fmla="*/ 461391 h 615190"/>
                    <a:gd name="connsiteX100" fmla="*/ 77918 w 199837"/>
                    <a:gd name="connsiteY100" fmla="*/ 467773 h 615190"/>
                    <a:gd name="connsiteX101" fmla="*/ 61154 w 199837"/>
                    <a:gd name="connsiteY101" fmla="*/ 464439 h 615190"/>
                    <a:gd name="connsiteX102" fmla="*/ 63154 w 199837"/>
                    <a:gd name="connsiteY102" fmla="*/ 471297 h 615190"/>
                    <a:gd name="connsiteX103" fmla="*/ 85347 w 199837"/>
                    <a:gd name="connsiteY103" fmla="*/ 477774 h 615190"/>
                    <a:gd name="connsiteX104" fmla="*/ 103540 w 199837"/>
                    <a:gd name="connsiteY104" fmla="*/ 474440 h 615190"/>
                    <a:gd name="connsiteX105" fmla="*/ 101540 w 199837"/>
                    <a:gd name="connsiteY105" fmla="*/ 496443 h 615190"/>
                    <a:gd name="connsiteX106" fmla="*/ 78299 w 199837"/>
                    <a:gd name="connsiteY106" fmla="*/ 515398 h 615190"/>
                    <a:gd name="connsiteX107" fmla="*/ 49057 w 199837"/>
                    <a:gd name="connsiteY107" fmla="*/ 524828 h 615190"/>
                    <a:gd name="connsiteX108" fmla="*/ 48771 w 199837"/>
                    <a:gd name="connsiteY108" fmla="*/ 528733 h 615190"/>
                    <a:gd name="connsiteX109" fmla="*/ 81537 w 199837"/>
                    <a:gd name="connsiteY109" fmla="*/ 521684 h 615190"/>
                    <a:gd name="connsiteX110" fmla="*/ 98873 w 199837"/>
                    <a:gd name="connsiteY110" fmla="*/ 509778 h 615190"/>
                    <a:gd name="connsiteX111" fmla="*/ 96777 w 199837"/>
                    <a:gd name="connsiteY111" fmla="*/ 535781 h 615190"/>
                    <a:gd name="connsiteX112" fmla="*/ 60392 w 199837"/>
                    <a:gd name="connsiteY112" fmla="*/ 525018 h 615190"/>
                    <a:gd name="connsiteX113" fmla="*/ 56106 w 199837"/>
                    <a:gd name="connsiteY113" fmla="*/ 526161 h 615190"/>
                    <a:gd name="connsiteX114" fmla="*/ 95063 w 199837"/>
                    <a:gd name="connsiteY114" fmla="*/ 544449 h 615190"/>
                    <a:gd name="connsiteX115" fmla="*/ 82585 w 199837"/>
                    <a:gd name="connsiteY115" fmla="*/ 551021 h 615190"/>
                    <a:gd name="connsiteX116" fmla="*/ 56201 w 199837"/>
                    <a:gd name="connsiteY116" fmla="*/ 536639 h 615190"/>
                    <a:gd name="connsiteX117" fmla="*/ 39532 w 199837"/>
                    <a:gd name="connsiteY117" fmla="*/ 542449 h 615190"/>
                    <a:gd name="connsiteX118" fmla="*/ 37722 w 199837"/>
                    <a:gd name="connsiteY118" fmla="*/ 544354 h 615190"/>
                    <a:gd name="connsiteX119" fmla="*/ 55058 w 199837"/>
                    <a:gd name="connsiteY119" fmla="*/ 542449 h 615190"/>
                    <a:gd name="connsiteX120" fmla="*/ 79442 w 199837"/>
                    <a:gd name="connsiteY120" fmla="*/ 560832 h 615190"/>
                    <a:gd name="connsiteX121" fmla="*/ 77537 w 199837"/>
                    <a:gd name="connsiteY121" fmla="*/ 570357 h 615190"/>
                    <a:gd name="connsiteX122" fmla="*/ 53343 w 199837"/>
                    <a:gd name="connsiteY122" fmla="*/ 551021 h 615190"/>
                    <a:gd name="connsiteX123" fmla="*/ 28388 w 199837"/>
                    <a:gd name="connsiteY123" fmla="*/ 551498 h 615190"/>
                    <a:gd name="connsiteX124" fmla="*/ 24102 w 199837"/>
                    <a:gd name="connsiteY124" fmla="*/ 556165 h 615190"/>
                    <a:gd name="connsiteX125" fmla="*/ 55153 w 199837"/>
                    <a:gd name="connsiteY125" fmla="*/ 556927 h 615190"/>
                    <a:gd name="connsiteX126" fmla="*/ 71060 w 199837"/>
                    <a:gd name="connsiteY126" fmla="*/ 582549 h 615190"/>
                    <a:gd name="connsiteX127" fmla="*/ 64297 w 199837"/>
                    <a:gd name="connsiteY127" fmla="*/ 593693 h 615190"/>
                    <a:gd name="connsiteX128" fmla="*/ 42104 w 199837"/>
                    <a:gd name="connsiteY128" fmla="*/ 560832 h 615190"/>
                    <a:gd name="connsiteX129" fmla="*/ 13910 w 199837"/>
                    <a:gd name="connsiteY129" fmla="*/ 562166 h 615190"/>
                    <a:gd name="connsiteX130" fmla="*/ 9052 w 199837"/>
                    <a:gd name="connsiteY130" fmla="*/ 567023 h 615190"/>
                    <a:gd name="connsiteX131" fmla="*/ 40770 w 199837"/>
                    <a:gd name="connsiteY131" fmla="*/ 567595 h 615190"/>
                    <a:gd name="connsiteX132" fmla="*/ 54105 w 199837"/>
                    <a:gd name="connsiteY132" fmla="*/ 599694 h 615190"/>
                    <a:gd name="connsiteX133" fmla="*/ 31150 w 199837"/>
                    <a:gd name="connsiteY133" fmla="*/ 602837 h 615190"/>
                    <a:gd name="connsiteX134" fmla="*/ 24864 w 199837"/>
                    <a:gd name="connsiteY134" fmla="*/ 577882 h 615190"/>
                    <a:gd name="connsiteX135" fmla="*/ 1908 w 199837"/>
                    <a:gd name="connsiteY135" fmla="*/ 579025 h 615190"/>
                    <a:gd name="connsiteX136" fmla="*/ 3 w 199837"/>
                    <a:gd name="connsiteY136" fmla="*/ 591312 h 615190"/>
                    <a:gd name="connsiteX137" fmla="*/ 12767 w 199837"/>
                    <a:gd name="connsiteY137" fmla="*/ 580454 h 615190"/>
                    <a:gd name="connsiteX138" fmla="*/ 25530 w 199837"/>
                    <a:gd name="connsiteY138" fmla="*/ 587026 h 615190"/>
                    <a:gd name="connsiteX139" fmla="*/ 25054 w 199837"/>
                    <a:gd name="connsiteY139" fmla="*/ 607886 h 615190"/>
                    <a:gd name="connsiteX140" fmla="*/ 15910 w 199837"/>
                    <a:gd name="connsiteY140" fmla="*/ 597313 h 615190"/>
                    <a:gd name="connsiteX141" fmla="*/ 9052 w 199837"/>
                    <a:gd name="connsiteY141" fmla="*/ 613029 h 615190"/>
                    <a:gd name="connsiteX142" fmla="*/ 34865 w 199837"/>
                    <a:gd name="connsiteY142" fmla="*/ 613696 h 615190"/>
                    <a:gd name="connsiteX143" fmla="*/ 76870 w 199837"/>
                    <a:gd name="connsiteY143" fmla="*/ 592455 h 615190"/>
                    <a:gd name="connsiteX144" fmla="*/ 87157 w 199837"/>
                    <a:gd name="connsiteY144" fmla="*/ 559880 h 615190"/>
                    <a:gd name="connsiteX145" fmla="*/ 106302 w 199837"/>
                    <a:gd name="connsiteY145" fmla="*/ 547783 h 615190"/>
                    <a:gd name="connsiteX146" fmla="*/ 104969 w 199837"/>
                    <a:gd name="connsiteY146" fmla="*/ 520827 h 615190"/>
                    <a:gd name="connsiteX147" fmla="*/ 105350 w 199837"/>
                    <a:gd name="connsiteY147" fmla="*/ 496824 h 615190"/>
                    <a:gd name="connsiteX148" fmla="*/ 115161 w 199837"/>
                    <a:gd name="connsiteY148" fmla="*/ 466916 h 615190"/>
                    <a:gd name="connsiteX149" fmla="*/ 118780 w 199837"/>
                    <a:gd name="connsiteY149" fmla="*/ 447961 h 615190"/>
                    <a:gd name="connsiteX150" fmla="*/ 132020 w 199837"/>
                    <a:gd name="connsiteY150" fmla="*/ 399574 h 615190"/>
                    <a:gd name="connsiteX151" fmla="*/ 138211 w 199837"/>
                    <a:gd name="connsiteY151" fmla="*/ 368903 h 615190"/>
                    <a:gd name="connsiteX152" fmla="*/ 144974 w 199837"/>
                    <a:gd name="connsiteY152" fmla="*/ 317849 h 615190"/>
                    <a:gd name="connsiteX153" fmla="*/ 144402 w 199837"/>
                    <a:gd name="connsiteY153" fmla="*/ 284607 h 615190"/>
                    <a:gd name="connsiteX154" fmla="*/ 144117 w 199837"/>
                    <a:gd name="connsiteY154" fmla="*/ 267557 h 615190"/>
                    <a:gd name="connsiteX155" fmla="*/ 145831 w 199837"/>
                    <a:gd name="connsiteY155" fmla="*/ 253460 h 615190"/>
                    <a:gd name="connsiteX156" fmla="*/ 140497 w 199837"/>
                    <a:gd name="connsiteY156" fmla="*/ 243078 h 615190"/>
                    <a:gd name="connsiteX157" fmla="*/ 152880 w 199837"/>
                    <a:gd name="connsiteY157" fmla="*/ 218408 h 615190"/>
                    <a:gd name="connsiteX158" fmla="*/ 160881 w 199837"/>
                    <a:gd name="connsiteY158" fmla="*/ 176117 h 615190"/>
                    <a:gd name="connsiteX159" fmla="*/ 170596 w 199837"/>
                    <a:gd name="connsiteY159" fmla="*/ 154686 h 615190"/>
                    <a:gd name="connsiteX160" fmla="*/ 170310 w 199837"/>
                    <a:gd name="connsiteY160" fmla="*/ 134207 h 615190"/>
                    <a:gd name="connsiteX161" fmla="*/ 191646 w 199837"/>
                    <a:gd name="connsiteY161" fmla="*/ 99346 h 615190"/>
                    <a:gd name="connsiteX162" fmla="*/ 193075 w 199837"/>
                    <a:gd name="connsiteY162" fmla="*/ 71533 h 615190"/>
                    <a:gd name="connsiteX163" fmla="*/ 199838 w 199837"/>
                    <a:gd name="connsiteY163" fmla="*/ 38100 h 615190"/>
                    <a:gd name="connsiteX164" fmla="*/ 156785 w 199837"/>
                    <a:gd name="connsiteY164" fmla="*/ 0 h 615190"/>
                    <a:gd name="connsiteX165" fmla="*/ 98682 w 199837"/>
                    <a:gd name="connsiteY165" fmla="*/ 4191 h 615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</a:cxnLst>
                  <a:rect l="l" t="t" r="r" b="b"/>
                  <a:pathLst>
                    <a:path w="199837" h="615190">
                      <a:moveTo>
                        <a:pt x="98682" y="4191"/>
                      </a:moveTo>
                      <a:cubicBezTo>
                        <a:pt x="98682" y="4191"/>
                        <a:pt x="144688" y="8668"/>
                        <a:pt x="154785" y="15431"/>
                      </a:cubicBezTo>
                      <a:cubicBezTo>
                        <a:pt x="164881" y="22193"/>
                        <a:pt x="187741" y="45244"/>
                        <a:pt x="187741" y="45244"/>
                      </a:cubicBezTo>
                      <a:cubicBezTo>
                        <a:pt x="187741" y="45244"/>
                        <a:pt x="132115" y="45053"/>
                        <a:pt x="113922" y="43339"/>
                      </a:cubicBezTo>
                      <a:cubicBezTo>
                        <a:pt x="95730" y="41719"/>
                        <a:pt x="82014" y="36957"/>
                        <a:pt x="82014" y="36957"/>
                      </a:cubicBezTo>
                      <a:lnTo>
                        <a:pt x="81156" y="41243"/>
                      </a:lnTo>
                      <a:cubicBezTo>
                        <a:pt x="81156" y="41243"/>
                        <a:pt x="124114" y="51816"/>
                        <a:pt x="140402" y="53150"/>
                      </a:cubicBezTo>
                      <a:cubicBezTo>
                        <a:pt x="156785" y="54483"/>
                        <a:pt x="180026" y="55150"/>
                        <a:pt x="180026" y="55150"/>
                      </a:cubicBezTo>
                      <a:lnTo>
                        <a:pt x="176216" y="74104"/>
                      </a:lnTo>
                      <a:cubicBezTo>
                        <a:pt x="176216" y="74104"/>
                        <a:pt x="129162" y="69628"/>
                        <a:pt x="116018" y="65151"/>
                      </a:cubicBezTo>
                      <a:cubicBezTo>
                        <a:pt x="102873" y="60674"/>
                        <a:pt x="80013" y="46577"/>
                        <a:pt x="80013" y="46577"/>
                      </a:cubicBezTo>
                      <a:cubicBezTo>
                        <a:pt x="80013" y="46577"/>
                        <a:pt x="129067" y="69914"/>
                        <a:pt x="137354" y="73533"/>
                      </a:cubicBezTo>
                      <a:cubicBezTo>
                        <a:pt x="145641" y="77152"/>
                        <a:pt x="173930" y="85344"/>
                        <a:pt x="173930" y="85344"/>
                      </a:cubicBezTo>
                      <a:lnTo>
                        <a:pt x="166786" y="96869"/>
                      </a:lnTo>
                      <a:cubicBezTo>
                        <a:pt x="166786" y="96869"/>
                        <a:pt x="163833" y="97536"/>
                        <a:pt x="159166" y="98489"/>
                      </a:cubicBezTo>
                      <a:cubicBezTo>
                        <a:pt x="146403" y="101156"/>
                        <a:pt x="121066" y="106299"/>
                        <a:pt x="110493" y="107537"/>
                      </a:cubicBezTo>
                      <a:cubicBezTo>
                        <a:pt x="96111" y="109156"/>
                        <a:pt x="83061" y="106966"/>
                        <a:pt x="83061" y="106966"/>
                      </a:cubicBezTo>
                      <a:lnTo>
                        <a:pt x="82395" y="88392"/>
                      </a:lnTo>
                      <a:cubicBezTo>
                        <a:pt x="82395" y="88392"/>
                        <a:pt x="98587" y="92107"/>
                        <a:pt x="121733" y="96774"/>
                      </a:cubicBezTo>
                      <a:cubicBezTo>
                        <a:pt x="144879" y="101441"/>
                        <a:pt x="161071" y="101727"/>
                        <a:pt x="161071" y="101727"/>
                      </a:cubicBezTo>
                      <a:lnTo>
                        <a:pt x="167072" y="100489"/>
                      </a:lnTo>
                      <a:cubicBezTo>
                        <a:pt x="167072" y="100489"/>
                        <a:pt x="133258" y="94202"/>
                        <a:pt x="119352" y="90869"/>
                      </a:cubicBezTo>
                      <a:cubicBezTo>
                        <a:pt x="105445" y="87630"/>
                        <a:pt x="77918" y="76295"/>
                        <a:pt x="77918" y="76295"/>
                      </a:cubicBezTo>
                      <a:cubicBezTo>
                        <a:pt x="77918" y="76295"/>
                        <a:pt x="70965" y="97917"/>
                        <a:pt x="74013" y="105251"/>
                      </a:cubicBezTo>
                      <a:cubicBezTo>
                        <a:pt x="77061" y="112490"/>
                        <a:pt x="77061" y="114776"/>
                        <a:pt x="77061" y="114776"/>
                      </a:cubicBezTo>
                      <a:cubicBezTo>
                        <a:pt x="77061" y="114776"/>
                        <a:pt x="107922" y="117539"/>
                        <a:pt x="122590" y="114491"/>
                      </a:cubicBezTo>
                      <a:cubicBezTo>
                        <a:pt x="137259" y="111442"/>
                        <a:pt x="161547" y="110395"/>
                        <a:pt x="161547" y="110395"/>
                      </a:cubicBezTo>
                      <a:lnTo>
                        <a:pt x="160214" y="126968"/>
                      </a:lnTo>
                      <a:cubicBezTo>
                        <a:pt x="160214" y="126968"/>
                        <a:pt x="149736" y="131445"/>
                        <a:pt x="128305" y="133636"/>
                      </a:cubicBezTo>
                      <a:cubicBezTo>
                        <a:pt x="106779" y="135827"/>
                        <a:pt x="77442" y="131159"/>
                        <a:pt x="77442" y="131159"/>
                      </a:cubicBezTo>
                      <a:lnTo>
                        <a:pt x="78394" y="135065"/>
                      </a:lnTo>
                      <a:cubicBezTo>
                        <a:pt x="78394" y="135065"/>
                        <a:pt x="116970" y="141732"/>
                        <a:pt x="127924" y="141256"/>
                      </a:cubicBezTo>
                      <a:cubicBezTo>
                        <a:pt x="138878" y="140779"/>
                        <a:pt x="158976" y="138303"/>
                        <a:pt x="158976" y="138303"/>
                      </a:cubicBezTo>
                      <a:lnTo>
                        <a:pt x="156594" y="152781"/>
                      </a:lnTo>
                      <a:cubicBezTo>
                        <a:pt x="156594" y="152781"/>
                        <a:pt x="132687" y="153924"/>
                        <a:pt x="120685" y="151543"/>
                      </a:cubicBezTo>
                      <a:cubicBezTo>
                        <a:pt x="108684" y="149162"/>
                        <a:pt x="78680" y="142970"/>
                        <a:pt x="78680" y="142970"/>
                      </a:cubicBezTo>
                      <a:lnTo>
                        <a:pt x="77442" y="148590"/>
                      </a:lnTo>
                      <a:cubicBezTo>
                        <a:pt x="77442" y="148590"/>
                        <a:pt x="111827" y="158306"/>
                        <a:pt x="120018" y="160306"/>
                      </a:cubicBezTo>
                      <a:cubicBezTo>
                        <a:pt x="128115" y="162401"/>
                        <a:pt x="138973" y="164116"/>
                        <a:pt x="138973" y="164116"/>
                      </a:cubicBezTo>
                      <a:lnTo>
                        <a:pt x="132782" y="171736"/>
                      </a:lnTo>
                      <a:lnTo>
                        <a:pt x="92777" y="158687"/>
                      </a:lnTo>
                      <a:cubicBezTo>
                        <a:pt x="92777" y="158687"/>
                        <a:pt x="126495" y="174403"/>
                        <a:pt x="136020" y="178784"/>
                      </a:cubicBezTo>
                      <a:cubicBezTo>
                        <a:pt x="145545" y="183166"/>
                        <a:pt x="146974" y="185928"/>
                        <a:pt x="146974" y="185928"/>
                      </a:cubicBezTo>
                      <a:lnTo>
                        <a:pt x="142021" y="196882"/>
                      </a:lnTo>
                      <a:cubicBezTo>
                        <a:pt x="142021" y="196882"/>
                        <a:pt x="128400" y="201168"/>
                        <a:pt x="113446" y="203073"/>
                      </a:cubicBezTo>
                      <a:cubicBezTo>
                        <a:pt x="98492" y="205073"/>
                        <a:pt x="74489" y="206692"/>
                        <a:pt x="74489" y="206692"/>
                      </a:cubicBezTo>
                      <a:lnTo>
                        <a:pt x="73536" y="211265"/>
                      </a:lnTo>
                      <a:cubicBezTo>
                        <a:pt x="73536" y="211265"/>
                        <a:pt x="110493" y="210979"/>
                        <a:pt x="121828" y="208693"/>
                      </a:cubicBezTo>
                      <a:cubicBezTo>
                        <a:pt x="133163" y="206502"/>
                        <a:pt x="142878" y="202978"/>
                        <a:pt x="142878" y="202978"/>
                      </a:cubicBezTo>
                      <a:lnTo>
                        <a:pt x="144021" y="219646"/>
                      </a:lnTo>
                      <a:lnTo>
                        <a:pt x="71155" y="220694"/>
                      </a:lnTo>
                      <a:lnTo>
                        <a:pt x="70965" y="224409"/>
                      </a:lnTo>
                      <a:lnTo>
                        <a:pt x="136116" y="226219"/>
                      </a:lnTo>
                      <a:cubicBezTo>
                        <a:pt x="136116" y="226219"/>
                        <a:pt x="130591" y="252508"/>
                        <a:pt x="132591" y="255175"/>
                      </a:cubicBezTo>
                      <a:cubicBezTo>
                        <a:pt x="134592" y="257842"/>
                        <a:pt x="137354" y="264128"/>
                        <a:pt x="137354" y="264128"/>
                      </a:cubicBezTo>
                      <a:cubicBezTo>
                        <a:pt x="137354" y="264128"/>
                        <a:pt x="91824" y="242983"/>
                        <a:pt x="87157" y="241459"/>
                      </a:cubicBezTo>
                      <a:cubicBezTo>
                        <a:pt x="82490" y="239935"/>
                        <a:pt x="64011" y="245078"/>
                        <a:pt x="64011" y="245078"/>
                      </a:cubicBezTo>
                      <a:lnTo>
                        <a:pt x="63630" y="249365"/>
                      </a:lnTo>
                      <a:lnTo>
                        <a:pt x="86205" y="245936"/>
                      </a:lnTo>
                      <a:lnTo>
                        <a:pt x="137544" y="275939"/>
                      </a:lnTo>
                      <a:lnTo>
                        <a:pt x="135735" y="284988"/>
                      </a:lnTo>
                      <a:cubicBezTo>
                        <a:pt x="135735" y="284988"/>
                        <a:pt x="96587" y="264128"/>
                        <a:pt x="90015" y="264319"/>
                      </a:cubicBezTo>
                      <a:cubicBezTo>
                        <a:pt x="83538" y="264509"/>
                        <a:pt x="64011" y="270510"/>
                        <a:pt x="64011" y="270510"/>
                      </a:cubicBezTo>
                      <a:lnTo>
                        <a:pt x="63630" y="275939"/>
                      </a:lnTo>
                      <a:cubicBezTo>
                        <a:pt x="63630" y="275939"/>
                        <a:pt x="85252" y="271177"/>
                        <a:pt x="92110" y="271844"/>
                      </a:cubicBezTo>
                      <a:cubicBezTo>
                        <a:pt x="98968" y="272510"/>
                        <a:pt x="129734" y="294418"/>
                        <a:pt x="129734" y="294418"/>
                      </a:cubicBezTo>
                      <a:lnTo>
                        <a:pt x="127257" y="311563"/>
                      </a:lnTo>
                      <a:lnTo>
                        <a:pt x="81156" y="308800"/>
                      </a:lnTo>
                      <a:lnTo>
                        <a:pt x="132306" y="321564"/>
                      </a:lnTo>
                      <a:lnTo>
                        <a:pt x="133925" y="332232"/>
                      </a:lnTo>
                      <a:cubicBezTo>
                        <a:pt x="133925" y="332232"/>
                        <a:pt x="104112" y="334804"/>
                        <a:pt x="99159" y="334328"/>
                      </a:cubicBezTo>
                      <a:cubicBezTo>
                        <a:pt x="94206" y="333851"/>
                        <a:pt x="63059" y="316040"/>
                        <a:pt x="63059" y="316040"/>
                      </a:cubicBezTo>
                      <a:lnTo>
                        <a:pt x="61725" y="317754"/>
                      </a:lnTo>
                      <a:lnTo>
                        <a:pt x="98968" y="345281"/>
                      </a:lnTo>
                      <a:lnTo>
                        <a:pt x="118018" y="345091"/>
                      </a:lnTo>
                      <a:lnTo>
                        <a:pt x="125067" y="362331"/>
                      </a:lnTo>
                      <a:cubicBezTo>
                        <a:pt x="125067" y="362331"/>
                        <a:pt x="88014" y="361950"/>
                        <a:pt x="79632" y="359855"/>
                      </a:cubicBezTo>
                      <a:cubicBezTo>
                        <a:pt x="71346" y="357664"/>
                        <a:pt x="58296" y="353759"/>
                        <a:pt x="58296" y="353759"/>
                      </a:cubicBezTo>
                      <a:cubicBezTo>
                        <a:pt x="58296" y="353759"/>
                        <a:pt x="58868" y="364427"/>
                        <a:pt x="58868" y="364808"/>
                      </a:cubicBezTo>
                      <a:cubicBezTo>
                        <a:pt x="58868" y="365189"/>
                        <a:pt x="100302" y="370237"/>
                        <a:pt x="109541" y="371951"/>
                      </a:cubicBezTo>
                      <a:cubicBezTo>
                        <a:pt x="118685" y="373666"/>
                        <a:pt x="121447" y="377381"/>
                        <a:pt x="121447" y="377381"/>
                      </a:cubicBezTo>
                      <a:lnTo>
                        <a:pt x="117161" y="398812"/>
                      </a:lnTo>
                      <a:cubicBezTo>
                        <a:pt x="117161" y="398812"/>
                        <a:pt x="88205" y="399479"/>
                        <a:pt x="78108" y="396431"/>
                      </a:cubicBezTo>
                      <a:cubicBezTo>
                        <a:pt x="68107" y="393383"/>
                        <a:pt x="59725" y="390716"/>
                        <a:pt x="59725" y="390716"/>
                      </a:cubicBezTo>
                      <a:lnTo>
                        <a:pt x="58487" y="397955"/>
                      </a:lnTo>
                      <a:cubicBezTo>
                        <a:pt x="58487" y="397955"/>
                        <a:pt x="84966" y="405289"/>
                        <a:pt x="99444" y="406146"/>
                      </a:cubicBezTo>
                      <a:cubicBezTo>
                        <a:pt x="113922" y="407098"/>
                        <a:pt x="121542" y="411480"/>
                        <a:pt x="121542" y="411480"/>
                      </a:cubicBezTo>
                      <a:lnTo>
                        <a:pt x="118971" y="424529"/>
                      </a:lnTo>
                      <a:cubicBezTo>
                        <a:pt x="118971" y="424529"/>
                        <a:pt x="97539" y="428149"/>
                        <a:pt x="86014" y="427387"/>
                      </a:cubicBezTo>
                      <a:cubicBezTo>
                        <a:pt x="74489" y="426530"/>
                        <a:pt x="58296" y="417576"/>
                        <a:pt x="58296" y="417576"/>
                      </a:cubicBezTo>
                      <a:lnTo>
                        <a:pt x="58677" y="422148"/>
                      </a:lnTo>
                      <a:cubicBezTo>
                        <a:pt x="58677" y="422148"/>
                        <a:pt x="70774" y="428816"/>
                        <a:pt x="77346" y="430625"/>
                      </a:cubicBezTo>
                      <a:cubicBezTo>
                        <a:pt x="83919" y="432435"/>
                        <a:pt x="110398" y="432530"/>
                        <a:pt x="110398" y="432530"/>
                      </a:cubicBezTo>
                      <a:lnTo>
                        <a:pt x="107922" y="439769"/>
                      </a:lnTo>
                      <a:cubicBezTo>
                        <a:pt x="107922" y="439769"/>
                        <a:pt x="86681" y="443008"/>
                        <a:pt x="80394" y="442246"/>
                      </a:cubicBezTo>
                      <a:cubicBezTo>
                        <a:pt x="74013" y="441484"/>
                        <a:pt x="58868" y="437960"/>
                        <a:pt x="58868" y="437960"/>
                      </a:cubicBezTo>
                      <a:lnTo>
                        <a:pt x="57915" y="442722"/>
                      </a:lnTo>
                      <a:cubicBezTo>
                        <a:pt x="57915" y="442722"/>
                        <a:pt x="79251" y="452533"/>
                        <a:pt x="90015" y="449199"/>
                      </a:cubicBezTo>
                      <a:cubicBezTo>
                        <a:pt x="100778" y="445865"/>
                        <a:pt x="111541" y="446342"/>
                        <a:pt x="111541" y="446342"/>
                      </a:cubicBezTo>
                      <a:lnTo>
                        <a:pt x="110684" y="461391"/>
                      </a:lnTo>
                      <a:cubicBezTo>
                        <a:pt x="110684" y="461391"/>
                        <a:pt x="82871" y="469297"/>
                        <a:pt x="77918" y="467773"/>
                      </a:cubicBezTo>
                      <a:cubicBezTo>
                        <a:pt x="73060" y="466344"/>
                        <a:pt x="61154" y="464439"/>
                        <a:pt x="61154" y="464439"/>
                      </a:cubicBezTo>
                      <a:lnTo>
                        <a:pt x="63154" y="471297"/>
                      </a:lnTo>
                      <a:cubicBezTo>
                        <a:pt x="63154" y="471297"/>
                        <a:pt x="78013" y="476726"/>
                        <a:pt x="85347" y="477774"/>
                      </a:cubicBezTo>
                      <a:cubicBezTo>
                        <a:pt x="92682" y="478727"/>
                        <a:pt x="103540" y="474440"/>
                        <a:pt x="103540" y="474440"/>
                      </a:cubicBezTo>
                      <a:lnTo>
                        <a:pt x="101540" y="496443"/>
                      </a:lnTo>
                      <a:cubicBezTo>
                        <a:pt x="101540" y="496443"/>
                        <a:pt x="89538" y="509397"/>
                        <a:pt x="78299" y="515398"/>
                      </a:cubicBezTo>
                      <a:cubicBezTo>
                        <a:pt x="67059" y="521398"/>
                        <a:pt x="49057" y="524828"/>
                        <a:pt x="49057" y="524828"/>
                      </a:cubicBezTo>
                      <a:lnTo>
                        <a:pt x="48771" y="528733"/>
                      </a:lnTo>
                      <a:cubicBezTo>
                        <a:pt x="48771" y="528733"/>
                        <a:pt x="69345" y="527018"/>
                        <a:pt x="81537" y="521684"/>
                      </a:cubicBezTo>
                      <a:cubicBezTo>
                        <a:pt x="93634" y="516350"/>
                        <a:pt x="98873" y="509778"/>
                        <a:pt x="98873" y="509778"/>
                      </a:cubicBezTo>
                      <a:lnTo>
                        <a:pt x="96777" y="535781"/>
                      </a:lnTo>
                      <a:lnTo>
                        <a:pt x="60392" y="525018"/>
                      </a:lnTo>
                      <a:lnTo>
                        <a:pt x="56106" y="526161"/>
                      </a:lnTo>
                      <a:lnTo>
                        <a:pt x="95063" y="544449"/>
                      </a:lnTo>
                      <a:cubicBezTo>
                        <a:pt x="95063" y="544449"/>
                        <a:pt x="83157" y="552260"/>
                        <a:pt x="82585" y="551021"/>
                      </a:cubicBezTo>
                      <a:cubicBezTo>
                        <a:pt x="82014" y="549783"/>
                        <a:pt x="64011" y="538258"/>
                        <a:pt x="56201" y="536639"/>
                      </a:cubicBezTo>
                      <a:cubicBezTo>
                        <a:pt x="48390" y="535115"/>
                        <a:pt x="39532" y="542449"/>
                        <a:pt x="39532" y="542449"/>
                      </a:cubicBezTo>
                      <a:lnTo>
                        <a:pt x="37722" y="544354"/>
                      </a:lnTo>
                      <a:cubicBezTo>
                        <a:pt x="37722" y="544354"/>
                        <a:pt x="47247" y="539401"/>
                        <a:pt x="55058" y="542449"/>
                      </a:cubicBezTo>
                      <a:cubicBezTo>
                        <a:pt x="62868" y="545497"/>
                        <a:pt x="79442" y="560832"/>
                        <a:pt x="79442" y="560832"/>
                      </a:cubicBezTo>
                      <a:lnTo>
                        <a:pt x="77537" y="570357"/>
                      </a:lnTo>
                      <a:cubicBezTo>
                        <a:pt x="77537" y="570357"/>
                        <a:pt x="65631" y="552926"/>
                        <a:pt x="53343" y="551021"/>
                      </a:cubicBezTo>
                      <a:cubicBezTo>
                        <a:pt x="41056" y="549116"/>
                        <a:pt x="28388" y="551498"/>
                        <a:pt x="28388" y="551498"/>
                      </a:cubicBezTo>
                      <a:lnTo>
                        <a:pt x="24102" y="556165"/>
                      </a:lnTo>
                      <a:cubicBezTo>
                        <a:pt x="24102" y="556165"/>
                        <a:pt x="46676" y="547116"/>
                        <a:pt x="55153" y="556927"/>
                      </a:cubicBezTo>
                      <a:cubicBezTo>
                        <a:pt x="63726" y="566642"/>
                        <a:pt x="71060" y="582549"/>
                        <a:pt x="71060" y="582549"/>
                      </a:cubicBezTo>
                      <a:lnTo>
                        <a:pt x="64297" y="593693"/>
                      </a:lnTo>
                      <a:cubicBezTo>
                        <a:pt x="64297" y="593693"/>
                        <a:pt x="47152" y="561880"/>
                        <a:pt x="42104" y="560832"/>
                      </a:cubicBezTo>
                      <a:cubicBezTo>
                        <a:pt x="37056" y="559784"/>
                        <a:pt x="13910" y="562166"/>
                        <a:pt x="13910" y="562166"/>
                      </a:cubicBezTo>
                      <a:lnTo>
                        <a:pt x="9052" y="567023"/>
                      </a:lnTo>
                      <a:cubicBezTo>
                        <a:pt x="9052" y="567023"/>
                        <a:pt x="34770" y="561404"/>
                        <a:pt x="40770" y="567595"/>
                      </a:cubicBezTo>
                      <a:cubicBezTo>
                        <a:pt x="46771" y="573786"/>
                        <a:pt x="54105" y="599694"/>
                        <a:pt x="54105" y="599694"/>
                      </a:cubicBezTo>
                      <a:lnTo>
                        <a:pt x="31150" y="602837"/>
                      </a:lnTo>
                      <a:cubicBezTo>
                        <a:pt x="31150" y="602837"/>
                        <a:pt x="31245" y="583692"/>
                        <a:pt x="24864" y="577882"/>
                      </a:cubicBezTo>
                      <a:cubicBezTo>
                        <a:pt x="18482" y="572167"/>
                        <a:pt x="1908" y="579025"/>
                        <a:pt x="1908" y="579025"/>
                      </a:cubicBezTo>
                      <a:cubicBezTo>
                        <a:pt x="1908" y="579025"/>
                        <a:pt x="-92" y="592741"/>
                        <a:pt x="3" y="591312"/>
                      </a:cubicBezTo>
                      <a:cubicBezTo>
                        <a:pt x="99" y="589883"/>
                        <a:pt x="7719" y="580930"/>
                        <a:pt x="12767" y="580454"/>
                      </a:cubicBezTo>
                      <a:cubicBezTo>
                        <a:pt x="17910" y="579977"/>
                        <a:pt x="25530" y="587026"/>
                        <a:pt x="25530" y="587026"/>
                      </a:cubicBezTo>
                      <a:lnTo>
                        <a:pt x="25054" y="607886"/>
                      </a:lnTo>
                      <a:cubicBezTo>
                        <a:pt x="25054" y="607886"/>
                        <a:pt x="19625" y="598361"/>
                        <a:pt x="15910" y="597313"/>
                      </a:cubicBezTo>
                      <a:cubicBezTo>
                        <a:pt x="12195" y="596265"/>
                        <a:pt x="9052" y="613029"/>
                        <a:pt x="9052" y="613029"/>
                      </a:cubicBezTo>
                      <a:cubicBezTo>
                        <a:pt x="9052" y="613029"/>
                        <a:pt x="28197" y="617411"/>
                        <a:pt x="34865" y="613696"/>
                      </a:cubicBezTo>
                      <a:cubicBezTo>
                        <a:pt x="41532" y="610076"/>
                        <a:pt x="73346" y="601028"/>
                        <a:pt x="76870" y="592455"/>
                      </a:cubicBezTo>
                      <a:cubicBezTo>
                        <a:pt x="80394" y="583883"/>
                        <a:pt x="84585" y="562832"/>
                        <a:pt x="87157" y="559880"/>
                      </a:cubicBezTo>
                      <a:cubicBezTo>
                        <a:pt x="89729" y="556927"/>
                        <a:pt x="105540" y="551783"/>
                        <a:pt x="106302" y="547783"/>
                      </a:cubicBezTo>
                      <a:cubicBezTo>
                        <a:pt x="107064" y="543782"/>
                        <a:pt x="103826" y="523780"/>
                        <a:pt x="104969" y="520827"/>
                      </a:cubicBezTo>
                      <a:cubicBezTo>
                        <a:pt x="106112" y="517874"/>
                        <a:pt x="104016" y="501015"/>
                        <a:pt x="105350" y="496824"/>
                      </a:cubicBezTo>
                      <a:cubicBezTo>
                        <a:pt x="106588" y="492538"/>
                        <a:pt x="113827" y="472154"/>
                        <a:pt x="115161" y="466916"/>
                      </a:cubicBezTo>
                      <a:cubicBezTo>
                        <a:pt x="116399" y="461677"/>
                        <a:pt x="118399" y="450152"/>
                        <a:pt x="118780" y="447961"/>
                      </a:cubicBezTo>
                      <a:cubicBezTo>
                        <a:pt x="119161" y="445770"/>
                        <a:pt x="133830" y="410718"/>
                        <a:pt x="132020" y="399574"/>
                      </a:cubicBezTo>
                      <a:cubicBezTo>
                        <a:pt x="130210" y="388334"/>
                        <a:pt x="140688" y="372999"/>
                        <a:pt x="138211" y="368903"/>
                      </a:cubicBezTo>
                      <a:cubicBezTo>
                        <a:pt x="135735" y="364808"/>
                        <a:pt x="145260" y="324231"/>
                        <a:pt x="144974" y="317849"/>
                      </a:cubicBezTo>
                      <a:cubicBezTo>
                        <a:pt x="144688" y="311467"/>
                        <a:pt x="144402" y="284607"/>
                        <a:pt x="144402" y="284607"/>
                      </a:cubicBezTo>
                      <a:lnTo>
                        <a:pt x="144117" y="267557"/>
                      </a:lnTo>
                      <a:lnTo>
                        <a:pt x="145831" y="253460"/>
                      </a:lnTo>
                      <a:lnTo>
                        <a:pt x="140497" y="243078"/>
                      </a:lnTo>
                      <a:lnTo>
                        <a:pt x="152880" y="218408"/>
                      </a:lnTo>
                      <a:cubicBezTo>
                        <a:pt x="152880" y="218408"/>
                        <a:pt x="158880" y="181261"/>
                        <a:pt x="160881" y="176117"/>
                      </a:cubicBezTo>
                      <a:cubicBezTo>
                        <a:pt x="162881" y="171069"/>
                        <a:pt x="169358" y="159925"/>
                        <a:pt x="170596" y="154686"/>
                      </a:cubicBezTo>
                      <a:cubicBezTo>
                        <a:pt x="171739" y="149447"/>
                        <a:pt x="170310" y="134207"/>
                        <a:pt x="170310" y="134207"/>
                      </a:cubicBezTo>
                      <a:cubicBezTo>
                        <a:pt x="170310" y="134207"/>
                        <a:pt x="190789" y="109823"/>
                        <a:pt x="191646" y="99346"/>
                      </a:cubicBezTo>
                      <a:cubicBezTo>
                        <a:pt x="192408" y="88868"/>
                        <a:pt x="193075" y="71533"/>
                        <a:pt x="193075" y="71533"/>
                      </a:cubicBezTo>
                      <a:lnTo>
                        <a:pt x="199838" y="38100"/>
                      </a:lnTo>
                      <a:lnTo>
                        <a:pt x="156785" y="0"/>
                      </a:lnTo>
                      <a:lnTo>
                        <a:pt x="98682" y="4191"/>
                      </a:ln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343" name="Graphic 1">
                <a:extLst>
                  <a:ext uri="{FF2B5EF4-FFF2-40B4-BE49-F238E27FC236}">
                    <a16:creationId xmlns:a16="http://schemas.microsoft.com/office/drawing/2014/main" id="{842F21C6-E9D5-4DEA-A4A3-5D858A28E076}"/>
                  </a:ext>
                </a:extLst>
              </p:cNvPr>
              <p:cNvGrpSpPr/>
              <p:nvPr/>
            </p:nvGrpSpPr>
            <p:grpSpPr>
              <a:xfrm>
                <a:off x="5961854" y="3459574"/>
                <a:ext cx="225680" cy="622268"/>
                <a:chOff x="5961854" y="3459574"/>
                <a:chExt cx="225680" cy="622268"/>
              </a:xfrm>
            </p:grpSpPr>
            <p:sp>
              <p:nvSpPr>
                <p:cNvPr id="369" name="Freeform: Shape 368">
                  <a:extLst>
                    <a:ext uri="{FF2B5EF4-FFF2-40B4-BE49-F238E27FC236}">
                      <a16:creationId xmlns:a16="http://schemas.microsoft.com/office/drawing/2014/main" id="{67CA9106-AD0B-406F-BBB2-51B42540353E}"/>
                    </a:ext>
                  </a:extLst>
                </p:cNvPr>
                <p:cNvSpPr/>
                <p:nvPr/>
              </p:nvSpPr>
              <p:spPr>
                <a:xfrm>
                  <a:off x="5964470" y="3459765"/>
                  <a:ext cx="223065" cy="620848"/>
                </a:xfrm>
                <a:custGeom>
                  <a:avLst/>
                  <a:gdLst>
                    <a:gd name="connsiteX0" fmla="*/ 64474 w 223065"/>
                    <a:gd name="connsiteY0" fmla="*/ 554069 h 620848"/>
                    <a:gd name="connsiteX1" fmla="*/ 58568 w 223065"/>
                    <a:gd name="connsiteY1" fmla="*/ 539496 h 620848"/>
                    <a:gd name="connsiteX2" fmla="*/ 57521 w 223065"/>
                    <a:gd name="connsiteY2" fmla="*/ 515684 h 620848"/>
                    <a:gd name="connsiteX3" fmla="*/ 54663 w 223065"/>
                    <a:gd name="connsiteY3" fmla="*/ 499777 h 620848"/>
                    <a:gd name="connsiteX4" fmla="*/ 73332 w 223065"/>
                    <a:gd name="connsiteY4" fmla="*/ 456533 h 620848"/>
                    <a:gd name="connsiteX5" fmla="*/ 98573 w 223065"/>
                    <a:gd name="connsiteY5" fmla="*/ 407098 h 620848"/>
                    <a:gd name="connsiteX6" fmla="*/ 106098 w 223065"/>
                    <a:gd name="connsiteY6" fmla="*/ 384238 h 620848"/>
                    <a:gd name="connsiteX7" fmla="*/ 122291 w 223065"/>
                    <a:gd name="connsiteY7" fmla="*/ 348996 h 620848"/>
                    <a:gd name="connsiteX8" fmla="*/ 135911 w 223065"/>
                    <a:gd name="connsiteY8" fmla="*/ 300418 h 620848"/>
                    <a:gd name="connsiteX9" fmla="*/ 153723 w 223065"/>
                    <a:gd name="connsiteY9" fmla="*/ 258509 h 620848"/>
                    <a:gd name="connsiteX10" fmla="*/ 156485 w 223065"/>
                    <a:gd name="connsiteY10" fmla="*/ 232219 h 620848"/>
                    <a:gd name="connsiteX11" fmla="*/ 174202 w 223065"/>
                    <a:gd name="connsiteY11" fmla="*/ 178879 h 620848"/>
                    <a:gd name="connsiteX12" fmla="*/ 194871 w 223065"/>
                    <a:gd name="connsiteY12" fmla="*/ 126873 h 620848"/>
                    <a:gd name="connsiteX13" fmla="*/ 213159 w 223065"/>
                    <a:gd name="connsiteY13" fmla="*/ 80677 h 620848"/>
                    <a:gd name="connsiteX14" fmla="*/ 223065 w 223065"/>
                    <a:gd name="connsiteY14" fmla="*/ 31147 h 620848"/>
                    <a:gd name="connsiteX15" fmla="*/ 162391 w 223065"/>
                    <a:gd name="connsiteY15" fmla="*/ 0 h 620848"/>
                    <a:gd name="connsiteX16" fmla="*/ 108194 w 223065"/>
                    <a:gd name="connsiteY16" fmla="*/ 22288 h 620848"/>
                    <a:gd name="connsiteX17" fmla="*/ 106289 w 223065"/>
                    <a:gd name="connsiteY17" fmla="*/ 36385 h 620848"/>
                    <a:gd name="connsiteX18" fmla="*/ 103431 w 223065"/>
                    <a:gd name="connsiteY18" fmla="*/ 55816 h 620848"/>
                    <a:gd name="connsiteX19" fmla="*/ 96478 w 223065"/>
                    <a:gd name="connsiteY19" fmla="*/ 90392 h 620848"/>
                    <a:gd name="connsiteX20" fmla="*/ 95049 w 223065"/>
                    <a:gd name="connsiteY20" fmla="*/ 128588 h 620848"/>
                    <a:gd name="connsiteX21" fmla="*/ 92477 w 223065"/>
                    <a:gd name="connsiteY21" fmla="*/ 165925 h 620848"/>
                    <a:gd name="connsiteX22" fmla="*/ 84857 w 223065"/>
                    <a:gd name="connsiteY22" fmla="*/ 212788 h 620848"/>
                    <a:gd name="connsiteX23" fmla="*/ 77904 w 223065"/>
                    <a:gd name="connsiteY23" fmla="*/ 238601 h 620848"/>
                    <a:gd name="connsiteX24" fmla="*/ 61426 w 223065"/>
                    <a:gd name="connsiteY24" fmla="*/ 279844 h 620848"/>
                    <a:gd name="connsiteX25" fmla="*/ 49139 w 223065"/>
                    <a:gd name="connsiteY25" fmla="*/ 304133 h 620848"/>
                    <a:gd name="connsiteX26" fmla="*/ 41042 w 223065"/>
                    <a:gd name="connsiteY26" fmla="*/ 344615 h 620848"/>
                    <a:gd name="connsiteX27" fmla="*/ 31422 w 223065"/>
                    <a:gd name="connsiteY27" fmla="*/ 385953 h 620848"/>
                    <a:gd name="connsiteX28" fmla="*/ 26945 w 223065"/>
                    <a:gd name="connsiteY28" fmla="*/ 433197 h 620848"/>
                    <a:gd name="connsiteX29" fmla="*/ 20183 w 223065"/>
                    <a:gd name="connsiteY29" fmla="*/ 463867 h 620848"/>
                    <a:gd name="connsiteX30" fmla="*/ 12563 w 223065"/>
                    <a:gd name="connsiteY30" fmla="*/ 495014 h 620848"/>
                    <a:gd name="connsiteX31" fmla="*/ 1799 w 223065"/>
                    <a:gd name="connsiteY31" fmla="*/ 515303 h 620848"/>
                    <a:gd name="connsiteX32" fmla="*/ 8657 w 223065"/>
                    <a:gd name="connsiteY32" fmla="*/ 533876 h 620848"/>
                    <a:gd name="connsiteX33" fmla="*/ 13325 w 223065"/>
                    <a:gd name="connsiteY33" fmla="*/ 547307 h 620848"/>
                    <a:gd name="connsiteX34" fmla="*/ 11515 w 223065"/>
                    <a:gd name="connsiteY34" fmla="*/ 569214 h 620848"/>
                    <a:gd name="connsiteX35" fmla="*/ 21421 w 223065"/>
                    <a:gd name="connsiteY35" fmla="*/ 593407 h 620848"/>
                    <a:gd name="connsiteX36" fmla="*/ 49615 w 223065"/>
                    <a:gd name="connsiteY36" fmla="*/ 615982 h 620848"/>
                    <a:gd name="connsiteX37" fmla="*/ 74285 w 223065"/>
                    <a:gd name="connsiteY37" fmla="*/ 617601 h 620848"/>
                    <a:gd name="connsiteX38" fmla="*/ 81809 w 223065"/>
                    <a:gd name="connsiteY38" fmla="*/ 587978 h 620848"/>
                    <a:gd name="connsiteX39" fmla="*/ 64474 w 223065"/>
                    <a:gd name="connsiteY39" fmla="*/ 554069 h 620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23065" h="620848">
                      <a:moveTo>
                        <a:pt x="64474" y="554069"/>
                      </a:moveTo>
                      <a:cubicBezTo>
                        <a:pt x="64474" y="554069"/>
                        <a:pt x="62855" y="550164"/>
                        <a:pt x="58568" y="539496"/>
                      </a:cubicBezTo>
                      <a:cubicBezTo>
                        <a:pt x="54282" y="528828"/>
                        <a:pt x="63140" y="518922"/>
                        <a:pt x="57521" y="515684"/>
                      </a:cubicBezTo>
                      <a:cubicBezTo>
                        <a:pt x="51901" y="512445"/>
                        <a:pt x="52758" y="502158"/>
                        <a:pt x="54663" y="499777"/>
                      </a:cubicBezTo>
                      <a:cubicBezTo>
                        <a:pt x="56568" y="497395"/>
                        <a:pt x="66950" y="466725"/>
                        <a:pt x="73332" y="456533"/>
                      </a:cubicBezTo>
                      <a:cubicBezTo>
                        <a:pt x="79714" y="446246"/>
                        <a:pt x="97049" y="414433"/>
                        <a:pt x="98573" y="407098"/>
                      </a:cubicBezTo>
                      <a:cubicBezTo>
                        <a:pt x="100097" y="399669"/>
                        <a:pt x="101812" y="391096"/>
                        <a:pt x="106098" y="384238"/>
                      </a:cubicBezTo>
                      <a:cubicBezTo>
                        <a:pt x="110384" y="377380"/>
                        <a:pt x="121529" y="354616"/>
                        <a:pt x="122291" y="348996"/>
                      </a:cubicBezTo>
                      <a:cubicBezTo>
                        <a:pt x="123053" y="343376"/>
                        <a:pt x="134102" y="305181"/>
                        <a:pt x="135911" y="300418"/>
                      </a:cubicBezTo>
                      <a:cubicBezTo>
                        <a:pt x="137721" y="295656"/>
                        <a:pt x="152675" y="268795"/>
                        <a:pt x="153723" y="258509"/>
                      </a:cubicBezTo>
                      <a:cubicBezTo>
                        <a:pt x="154771" y="248221"/>
                        <a:pt x="155152" y="236411"/>
                        <a:pt x="156485" y="232219"/>
                      </a:cubicBezTo>
                      <a:cubicBezTo>
                        <a:pt x="157914" y="228028"/>
                        <a:pt x="168011" y="200406"/>
                        <a:pt x="174202" y="178879"/>
                      </a:cubicBezTo>
                      <a:cubicBezTo>
                        <a:pt x="180393" y="157353"/>
                        <a:pt x="190775" y="140779"/>
                        <a:pt x="194871" y="126873"/>
                      </a:cubicBezTo>
                      <a:cubicBezTo>
                        <a:pt x="198967" y="112966"/>
                        <a:pt x="211349" y="89535"/>
                        <a:pt x="213159" y="80677"/>
                      </a:cubicBezTo>
                      <a:cubicBezTo>
                        <a:pt x="214969" y="71818"/>
                        <a:pt x="223065" y="31147"/>
                        <a:pt x="223065" y="31147"/>
                      </a:cubicBezTo>
                      <a:lnTo>
                        <a:pt x="162391" y="0"/>
                      </a:lnTo>
                      <a:lnTo>
                        <a:pt x="108194" y="22288"/>
                      </a:lnTo>
                      <a:cubicBezTo>
                        <a:pt x="108194" y="22288"/>
                        <a:pt x="109241" y="27241"/>
                        <a:pt x="106289" y="36385"/>
                      </a:cubicBezTo>
                      <a:cubicBezTo>
                        <a:pt x="103336" y="45529"/>
                        <a:pt x="103431" y="44291"/>
                        <a:pt x="103431" y="55816"/>
                      </a:cubicBezTo>
                      <a:cubicBezTo>
                        <a:pt x="103431" y="67342"/>
                        <a:pt x="92001" y="78581"/>
                        <a:pt x="96478" y="90392"/>
                      </a:cubicBezTo>
                      <a:cubicBezTo>
                        <a:pt x="100955" y="102203"/>
                        <a:pt x="99526" y="119253"/>
                        <a:pt x="95049" y="128588"/>
                      </a:cubicBezTo>
                      <a:cubicBezTo>
                        <a:pt x="90572" y="137922"/>
                        <a:pt x="96192" y="156400"/>
                        <a:pt x="92477" y="165925"/>
                      </a:cubicBezTo>
                      <a:cubicBezTo>
                        <a:pt x="88858" y="175450"/>
                        <a:pt x="84667" y="202216"/>
                        <a:pt x="84857" y="212788"/>
                      </a:cubicBezTo>
                      <a:cubicBezTo>
                        <a:pt x="85048" y="223456"/>
                        <a:pt x="87239" y="229457"/>
                        <a:pt x="77904" y="238601"/>
                      </a:cubicBezTo>
                      <a:cubicBezTo>
                        <a:pt x="68570" y="247745"/>
                        <a:pt x="67617" y="270986"/>
                        <a:pt x="61426" y="279844"/>
                      </a:cubicBezTo>
                      <a:cubicBezTo>
                        <a:pt x="55235" y="288703"/>
                        <a:pt x="51710" y="292513"/>
                        <a:pt x="49139" y="304133"/>
                      </a:cubicBezTo>
                      <a:cubicBezTo>
                        <a:pt x="46567" y="315754"/>
                        <a:pt x="40090" y="334518"/>
                        <a:pt x="41042" y="344615"/>
                      </a:cubicBezTo>
                      <a:cubicBezTo>
                        <a:pt x="41995" y="354711"/>
                        <a:pt x="34756" y="376333"/>
                        <a:pt x="31422" y="385953"/>
                      </a:cubicBezTo>
                      <a:cubicBezTo>
                        <a:pt x="27993" y="395573"/>
                        <a:pt x="29803" y="425386"/>
                        <a:pt x="26945" y="433197"/>
                      </a:cubicBezTo>
                      <a:cubicBezTo>
                        <a:pt x="24088" y="441007"/>
                        <a:pt x="22088" y="454057"/>
                        <a:pt x="20183" y="463867"/>
                      </a:cubicBezTo>
                      <a:cubicBezTo>
                        <a:pt x="18182" y="473773"/>
                        <a:pt x="17801" y="487775"/>
                        <a:pt x="12563" y="495014"/>
                      </a:cubicBezTo>
                      <a:cubicBezTo>
                        <a:pt x="7324" y="502348"/>
                        <a:pt x="5228" y="509873"/>
                        <a:pt x="1799" y="515303"/>
                      </a:cubicBezTo>
                      <a:cubicBezTo>
                        <a:pt x="-1630" y="520827"/>
                        <a:pt x="-582" y="533305"/>
                        <a:pt x="8657" y="533876"/>
                      </a:cubicBezTo>
                      <a:cubicBezTo>
                        <a:pt x="17897" y="534448"/>
                        <a:pt x="15230" y="541782"/>
                        <a:pt x="13325" y="547307"/>
                      </a:cubicBezTo>
                      <a:cubicBezTo>
                        <a:pt x="11420" y="552736"/>
                        <a:pt x="14658" y="559784"/>
                        <a:pt x="11515" y="569214"/>
                      </a:cubicBezTo>
                      <a:cubicBezTo>
                        <a:pt x="8372" y="578644"/>
                        <a:pt x="13801" y="586454"/>
                        <a:pt x="21421" y="593407"/>
                      </a:cubicBezTo>
                      <a:cubicBezTo>
                        <a:pt x="29136" y="600361"/>
                        <a:pt x="41328" y="612457"/>
                        <a:pt x="49615" y="615982"/>
                      </a:cubicBezTo>
                      <a:cubicBezTo>
                        <a:pt x="57902" y="619601"/>
                        <a:pt x="72094" y="623983"/>
                        <a:pt x="74285" y="617601"/>
                      </a:cubicBezTo>
                      <a:cubicBezTo>
                        <a:pt x="76475" y="611124"/>
                        <a:pt x="83048" y="598551"/>
                        <a:pt x="81809" y="587978"/>
                      </a:cubicBezTo>
                      <a:cubicBezTo>
                        <a:pt x="80666" y="577310"/>
                        <a:pt x="71713" y="561880"/>
                        <a:pt x="64474" y="554069"/>
                      </a:cubicBez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370" name="Graphic 1">
                  <a:extLst>
                    <a:ext uri="{FF2B5EF4-FFF2-40B4-BE49-F238E27FC236}">
                      <a16:creationId xmlns:a16="http://schemas.microsoft.com/office/drawing/2014/main" id="{9735D47C-EA28-4C30-ABAF-648C3C2A34F8}"/>
                    </a:ext>
                  </a:extLst>
                </p:cNvPr>
                <p:cNvGrpSpPr/>
                <p:nvPr/>
              </p:nvGrpSpPr>
              <p:grpSpPr>
                <a:xfrm>
                  <a:off x="5961854" y="3459574"/>
                  <a:ext cx="219394" cy="622268"/>
                  <a:chOff x="5961854" y="3459574"/>
                  <a:chExt cx="219394" cy="622268"/>
                </a:xfrm>
                <a:solidFill>
                  <a:srgbClr val="FFD8BC"/>
                </a:solidFill>
              </p:grpSpPr>
              <p:sp>
                <p:nvSpPr>
                  <p:cNvPr id="371" name="Freeform: Shape 370">
                    <a:extLst>
                      <a:ext uri="{FF2B5EF4-FFF2-40B4-BE49-F238E27FC236}">
                        <a16:creationId xmlns:a16="http://schemas.microsoft.com/office/drawing/2014/main" id="{C61237C0-E044-471B-8BF4-3AE74A98E9D8}"/>
                      </a:ext>
                    </a:extLst>
                  </p:cNvPr>
                  <p:cNvSpPr/>
                  <p:nvPr/>
                </p:nvSpPr>
                <p:spPr>
                  <a:xfrm>
                    <a:off x="6043284" y="4065364"/>
                    <a:ext cx="42" cy="289"/>
                  </a:xfrm>
                  <a:custGeom>
                    <a:avLst/>
                    <a:gdLst>
                      <a:gd name="connsiteX0" fmla="*/ 42 w 42"/>
                      <a:gd name="connsiteY0" fmla="*/ 191 h 289"/>
                      <a:gd name="connsiteX1" fmla="*/ 42 w 42"/>
                      <a:gd name="connsiteY1" fmla="*/ 0 h 289"/>
                      <a:gd name="connsiteX2" fmla="*/ 42 w 42"/>
                      <a:gd name="connsiteY2" fmla="*/ 191 h 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2" h="289">
                        <a:moveTo>
                          <a:pt x="42" y="191"/>
                        </a:moveTo>
                        <a:cubicBezTo>
                          <a:pt x="42" y="191"/>
                          <a:pt x="42" y="95"/>
                          <a:pt x="42" y="0"/>
                        </a:cubicBezTo>
                        <a:cubicBezTo>
                          <a:pt x="42" y="286"/>
                          <a:pt x="-53" y="381"/>
                          <a:pt x="42" y="191"/>
                        </a:cubicBezTo>
                        <a:close/>
                      </a:path>
                    </a:pathLst>
                  </a:custGeom>
                  <a:solidFill>
                    <a:srgbClr val="FFD8B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2" name="Freeform: Shape 371">
                    <a:extLst>
                      <a:ext uri="{FF2B5EF4-FFF2-40B4-BE49-F238E27FC236}">
                        <a16:creationId xmlns:a16="http://schemas.microsoft.com/office/drawing/2014/main" id="{EAA3CECA-91EE-40EB-9937-D4EC56F657F2}"/>
                      </a:ext>
                    </a:extLst>
                  </p:cNvPr>
                  <p:cNvSpPr/>
                  <p:nvPr/>
                </p:nvSpPr>
                <p:spPr>
                  <a:xfrm>
                    <a:off x="6120669" y="3560349"/>
                    <a:ext cx="38385" cy="20478"/>
                  </a:xfrm>
                  <a:custGeom>
                    <a:avLst/>
                    <a:gdLst>
                      <a:gd name="connsiteX0" fmla="*/ 23527 w 38385"/>
                      <a:gd name="connsiteY0" fmla="*/ 20479 h 20478"/>
                      <a:gd name="connsiteX1" fmla="*/ 25146 w 38385"/>
                      <a:gd name="connsiteY1" fmla="*/ 18288 h 20478"/>
                      <a:gd name="connsiteX2" fmla="*/ 38386 w 38385"/>
                      <a:gd name="connsiteY2" fmla="*/ 0 h 20478"/>
                      <a:gd name="connsiteX3" fmla="*/ 0 w 38385"/>
                      <a:gd name="connsiteY3" fmla="*/ 1238 h 20478"/>
                      <a:gd name="connsiteX4" fmla="*/ 23527 w 38385"/>
                      <a:gd name="connsiteY4" fmla="*/ 20479 h 20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385" h="20478">
                        <a:moveTo>
                          <a:pt x="23527" y="20479"/>
                        </a:moveTo>
                        <a:cubicBezTo>
                          <a:pt x="23908" y="19717"/>
                          <a:pt x="24479" y="18955"/>
                          <a:pt x="25146" y="18288"/>
                        </a:cubicBezTo>
                        <a:cubicBezTo>
                          <a:pt x="28099" y="15431"/>
                          <a:pt x="33623" y="7239"/>
                          <a:pt x="38386" y="0"/>
                        </a:cubicBezTo>
                        <a:lnTo>
                          <a:pt x="0" y="1238"/>
                        </a:lnTo>
                        <a:cubicBezTo>
                          <a:pt x="0" y="1143"/>
                          <a:pt x="14097" y="12382"/>
                          <a:pt x="23527" y="20479"/>
                        </a:cubicBezTo>
                        <a:close/>
                      </a:path>
                    </a:pathLst>
                  </a:custGeom>
                  <a:solidFill>
                    <a:srgbClr val="FFD8B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3" name="Freeform: Shape 372">
                    <a:extLst>
                      <a:ext uri="{FF2B5EF4-FFF2-40B4-BE49-F238E27FC236}">
                        <a16:creationId xmlns:a16="http://schemas.microsoft.com/office/drawing/2014/main" id="{1ED2D818-F0FA-4C03-9682-B72403814B87}"/>
                      </a:ext>
                    </a:extLst>
                  </p:cNvPr>
                  <p:cNvSpPr/>
                  <p:nvPr/>
                </p:nvSpPr>
                <p:spPr>
                  <a:xfrm>
                    <a:off x="5961854" y="3459574"/>
                    <a:ext cx="219394" cy="622268"/>
                  </a:xfrm>
                  <a:custGeom>
                    <a:avLst/>
                    <a:gdLst>
                      <a:gd name="connsiteX0" fmla="*/ 217489 w 219394"/>
                      <a:gd name="connsiteY0" fmla="*/ 72771 h 622268"/>
                      <a:gd name="connsiteX1" fmla="*/ 176341 w 219394"/>
                      <a:gd name="connsiteY1" fmla="*/ 66485 h 622268"/>
                      <a:gd name="connsiteX2" fmla="*/ 120334 w 219394"/>
                      <a:gd name="connsiteY2" fmla="*/ 50102 h 622268"/>
                      <a:gd name="connsiteX3" fmla="*/ 121953 w 219394"/>
                      <a:gd name="connsiteY3" fmla="*/ 42100 h 622268"/>
                      <a:gd name="connsiteX4" fmla="*/ 159291 w 219394"/>
                      <a:gd name="connsiteY4" fmla="*/ 55531 h 622268"/>
                      <a:gd name="connsiteX5" fmla="*/ 218537 w 219394"/>
                      <a:gd name="connsiteY5" fmla="*/ 67437 h 622268"/>
                      <a:gd name="connsiteX6" fmla="*/ 219394 w 219394"/>
                      <a:gd name="connsiteY6" fmla="*/ 63151 h 622268"/>
                      <a:gd name="connsiteX7" fmla="*/ 191010 w 219394"/>
                      <a:gd name="connsiteY7" fmla="*/ 28766 h 622268"/>
                      <a:gd name="connsiteX8" fmla="*/ 118715 w 219394"/>
                      <a:gd name="connsiteY8" fmla="*/ 30004 h 622268"/>
                      <a:gd name="connsiteX9" fmla="*/ 160625 w 219394"/>
                      <a:gd name="connsiteY9" fmla="*/ 15240 h 622268"/>
                      <a:gd name="connsiteX10" fmla="*/ 216727 w 219394"/>
                      <a:gd name="connsiteY10" fmla="*/ 26479 h 622268"/>
                      <a:gd name="connsiteX11" fmla="*/ 165102 w 219394"/>
                      <a:gd name="connsiteY11" fmla="*/ 0 h 622268"/>
                      <a:gd name="connsiteX12" fmla="*/ 110714 w 219394"/>
                      <a:gd name="connsiteY12" fmla="*/ 18479 h 622268"/>
                      <a:gd name="connsiteX13" fmla="*/ 103951 w 219394"/>
                      <a:gd name="connsiteY13" fmla="*/ 51911 h 622268"/>
                      <a:gd name="connsiteX14" fmla="*/ 94617 w 219394"/>
                      <a:gd name="connsiteY14" fmla="*/ 78105 h 622268"/>
                      <a:gd name="connsiteX15" fmla="*/ 100808 w 219394"/>
                      <a:gd name="connsiteY15" fmla="*/ 118491 h 622268"/>
                      <a:gd name="connsiteX16" fmla="*/ 92712 w 219394"/>
                      <a:gd name="connsiteY16" fmla="*/ 137255 h 622268"/>
                      <a:gd name="connsiteX17" fmla="*/ 93378 w 219394"/>
                      <a:gd name="connsiteY17" fmla="*/ 160782 h 622268"/>
                      <a:gd name="connsiteX18" fmla="*/ 84425 w 219394"/>
                      <a:gd name="connsiteY18" fmla="*/ 202787 h 622268"/>
                      <a:gd name="connsiteX19" fmla="*/ 86330 w 219394"/>
                      <a:gd name="connsiteY19" fmla="*/ 230315 h 622268"/>
                      <a:gd name="connsiteX20" fmla="*/ 77377 w 219394"/>
                      <a:gd name="connsiteY20" fmla="*/ 237839 h 622268"/>
                      <a:gd name="connsiteX21" fmla="*/ 73471 w 219394"/>
                      <a:gd name="connsiteY21" fmla="*/ 251460 h 622268"/>
                      <a:gd name="connsiteX22" fmla="*/ 66613 w 219394"/>
                      <a:gd name="connsiteY22" fmla="*/ 267081 h 622268"/>
                      <a:gd name="connsiteX23" fmla="*/ 53278 w 219394"/>
                      <a:gd name="connsiteY23" fmla="*/ 297561 h 622268"/>
                      <a:gd name="connsiteX24" fmla="*/ 39753 w 219394"/>
                      <a:gd name="connsiteY24" fmla="*/ 347282 h 622268"/>
                      <a:gd name="connsiteX25" fmla="*/ 33561 w 219394"/>
                      <a:gd name="connsiteY25" fmla="*/ 377952 h 622268"/>
                      <a:gd name="connsiteX26" fmla="*/ 27084 w 219394"/>
                      <a:gd name="connsiteY26" fmla="*/ 427768 h 622268"/>
                      <a:gd name="connsiteX27" fmla="*/ 23084 w 219394"/>
                      <a:gd name="connsiteY27" fmla="*/ 446627 h 622268"/>
                      <a:gd name="connsiteX28" fmla="*/ 20607 w 219394"/>
                      <a:gd name="connsiteY28" fmla="*/ 477965 h 622268"/>
                      <a:gd name="connsiteX29" fmla="*/ 11654 w 219394"/>
                      <a:gd name="connsiteY29" fmla="*/ 500253 h 622268"/>
                      <a:gd name="connsiteX30" fmla="*/ 33 w 219394"/>
                      <a:gd name="connsiteY30" fmla="*/ 524637 h 622268"/>
                      <a:gd name="connsiteX31" fmla="*/ 13083 w 219394"/>
                      <a:gd name="connsiteY31" fmla="*/ 543115 h 622268"/>
                      <a:gd name="connsiteX32" fmla="*/ 10035 w 219394"/>
                      <a:gd name="connsiteY32" fmla="*/ 577215 h 622268"/>
                      <a:gd name="connsiteX33" fmla="*/ 40610 w 219394"/>
                      <a:gd name="connsiteY33" fmla="*/ 612934 h 622268"/>
                      <a:gd name="connsiteX34" fmla="*/ 64708 w 219394"/>
                      <a:gd name="connsiteY34" fmla="*/ 622268 h 622268"/>
                      <a:gd name="connsiteX35" fmla="*/ 64423 w 219394"/>
                      <a:gd name="connsiteY35" fmla="*/ 605123 h 622268"/>
                      <a:gd name="connsiteX36" fmla="*/ 51850 w 219394"/>
                      <a:gd name="connsiteY36" fmla="*/ 611315 h 622268"/>
                      <a:gd name="connsiteX37" fmla="*/ 59469 w 219394"/>
                      <a:gd name="connsiteY37" fmla="*/ 591884 h 622268"/>
                      <a:gd name="connsiteX38" fmla="*/ 73757 w 219394"/>
                      <a:gd name="connsiteY38" fmla="*/ 590740 h 622268"/>
                      <a:gd name="connsiteX39" fmla="*/ 81377 w 219394"/>
                      <a:gd name="connsiteY39" fmla="*/ 605504 h 622268"/>
                      <a:gd name="connsiteX40" fmla="*/ 84330 w 219394"/>
                      <a:gd name="connsiteY40" fmla="*/ 593693 h 622268"/>
                      <a:gd name="connsiteX41" fmla="*/ 63565 w 219394"/>
                      <a:gd name="connsiteY41" fmla="*/ 583787 h 622268"/>
                      <a:gd name="connsiteX42" fmla="*/ 48135 w 219394"/>
                      <a:gd name="connsiteY42" fmla="*/ 604361 h 622268"/>
                      <a:gd name="connsiteX43" fmla="*/ 28132 w 219394"/>
                      <a:gd name="connsiteY43" fmla="*/ 592645 h 622268"/>
                      <a:gd name="connsiteX44" fmla="*/ 52802 w 219394"/>
                      <a:gd name="connsiteY44" fmla="*/ 568166 h 622268"/>
                      <a:gd name="connsiteX45" fmla="*/ 82329 w 219394"/>
                      <a:gd name="connsiteY45" fmla="*/ 579882 h 622268"/>
                      <a:gd name="connsiteX46" fmla="*/ 79663 w 219394"/>
                      <a:gd name="connsiteY46" fmla="*/ 573595 h 622268"/>
                      <a:gd name="connsiteX47" fmla="*/ 54136 w 219394"/>
                      <a:gd name="connsiteY47" fmla="*/ 561499 h 622268"/>
                      <a:gd name="connsiteX48" fmla="*/ 20988 w 219394"/>
                      <a:gd name="connsiteY48" fmla="*/ 583216 h 622268"/>
                      <a:gd name="connsiteX49" fmla="*/ 19083 w 219394"/>
                      <a:gd name="connsiteY49" fmla="*/ 570357 h 622268"/>
                      <a:gd name="connsiteX50" fmla="*/ 43563 w 219394"/>
                      <a:gd name="connsiteY50" fmla="*/ 552831 h 622268"/>
                      <a:gd name="connsiteX51" fmla="*/ 72519 w 219394"/>
                      <a:gd name="connsiteY51" fmla="*/ 564166 h 622268"/>
                      <a:gd name="connsiteX52" fmla="*/ 70328 w 219394"/>
                      <a:gd name="connsiteY52" fmla="*/ 558165 h 622268"/>
                      <a:gd name="connsiteX53" fmla="*/ 47468 w 219394"/>
                      <a:gd name="connsiteY53" fmla="*/ 548069 h 622268"/>
                      <a:gd name="connsiteX54" fmla="*/ 17655 w 219394"/>
                      <a:gd name="connsiteY54" fmla="*/ 556641 h 622268"/>
                      <a:gd name="connsiteX55" fmla="*/ 19560 w 219394"/>
                      <a:gd name="connsiteY55" fmla="*/ 547116 h 622268"/>
                      <a:gd name="connsiteX56" fmla="*/ 49182 w 219394"/>
                      <a:gd name="connsiteY56" fmla="*/ 539496 h 622268"/>
                      <a:gd name="connsiteX57" fmla="*/ 64423 w 219394"/>
                      <a:gd name="connsiteY57" fmla="*/ 547973 h 622268"/>
                      <a:gd name="connsiteX58" fmla="*/ 63470 w 219394"/>
                      <a:gd name="connsiteY58" fmla="*/ 545592 h 622268"/>
                      <a:gd name="connsiteX59" fmla="*/ 50326 w 219394"/>
                      <a:gd name="connsiteY59" fmla="*/ 533781 h 622268"/>
                      <a:gd name="connsiteX60" fmla="*/ 20417 w 219394"/>
                      <a:gd name="connsiteY60" fmla="*/ 536829 h 622268"/>
                      <a:gd name="connsiteX61" fmla="*/ 11463 w 219394"/>
                      <a:gd name="connsiteY61" fmla="*/ 525971 h 622268"/>
                      <a:gd name="connsiteX62" fmla="*/ 51373 w 219394"/>
                      <a:gd name="connsiteY62" fmla="*/ 524256 h 622268"/>
                      <a:gd name="connsiteX63" fmla="*/ 60136 w 219394"/>
                      <a:gd name="connsiteY63" fmla="*/ 529209 h 622268"/>
                      <a:gd name="connsiteX64" fmla="*/ 61375 w 219394"/>
                      <a:gd name="connsiteY64" fmla="*/ 525494 h 622268"/>
                      <a:gd name="connsiteX65" fmla="*/ 38038 w 219394"/>
                      <a:gd name="connsiteY65" fmla="*/ 505587 h 622268"/>
                      <a:gd name="connsiteX66" fmla="*/ 23941 w 219394"/>
                      <a:gd name="connsiteY66" fmla="*/ 479108 h 622268"/>
                      <a:gd name="connsiteX67" fmla="*/ 30513 w 219394"/>
                      <a:gd name="connsiteY67" fmla="*/ 458057 h 622268"/>
                      <a:gd name="connsiteX68" fmla="*/ 46039 w 219394"/>
                      <a:gd name="connsiteY68" fmla="*/ 468154 h 622268"/>
                      <a:gd name="connsiteX69" fmla="*/ 68994 w 219394"/>
                      <a:gd name="connsiteY69" fmla="*/ 470725 h 622268"/>
                      <a:gd name="connsiteX70" fmla="*/ 73471 w 219394"/>
                      <a:gd name="connsiteY70" fmla="*/ 465201 h 622268"/>
                      <a:gd name="connsiteX71" fmla="*/ 56707 w 219394"/>
                      <a:gd name="connsiteY71" fmla="*/ 461867 h 622268"/>
                      <a:gd name="connsiteX72" fmla="*/ 28989 w 219394"/>
                      <a:gd name="connsiteY72" fmla="*/ 443389 h 622268"/>
                      <a:gd name="connsiteX73" fmla="*/ 33942 w 219394"/>
                      <a:gd name="connsiteY73" fmla="*/ 429196 h 622268"/>
                      <a:gd name="connsiteX74" fmla="*/ 52707 w 219394"/>
                      <a:gd name="connsiteY74" fmla="*/ 440150 h 622268"/>
                      <a:gd name="connsiteX75" fmla="*/ 84806 w 219394"/>
                      <a:gd name="connsiteY75" fmla="*/ 446627 h 622268"/>
                      <a:gd name="connsiteX76" fmla="*/ 85759 w 219394"/>
                      <a:gd name="connsiteY76" fmla="*/ 441865 h 622268"/>
                      <a:gd name="connsiteX77" fmla="*/ 64232 w 219394"/>
                      <a:gd name="connsiteY77" fmla="*/ 437579 h 622268"/>
                      <a:gd name="connsiteX78" fmla="*/ 39753 w 219394"/>
                      <a:gd name="connsiteY78" fmla="*/ 424720 h 622268"/>
                      <a:gd name="connsiteX79" fmla="*/ 40324 w 219394"/>
                      <a:gd name="connsiteY79" fmla="*/ 417100 h 622268"/>
                      <a:gd name="connsiteX80" fmla="*/ 71566 w 219394"/>
                      <a:gd name="connsiteY80" fmla="*/ 428149 h 622268"/>
                      <a:gd name="connsiteX81" fmla="*/ 92045 w 219394"/>
                      <a:gd name="connsiteY81" fmla="*/ 427482 h 622268"/>
                      <a:gd name="connsiteX82" fmla="*/ 94140 w 219394"/>
                      <a:gd name="connsiteY82" fmla="*/ 423386 h 622268"/>
                      <a:gd name="connsiteX83" fmla="*/ 64803 w 219394"/>
                      <a:gd name="connsiteY83" fmla="*/ 421767 h 622268"/>
                      <a:gd name="connsiteX84" fmla="*/ 35467 w 219394"/>
                      <a:gd name="connsiteY84" fmla="*/ 406432 h 622268"/>
                      <a:gd name="connsiteX85" fmla="*/ 58898 w 219394"/>
                      <a:gd name="connsiteY85" fmla="*/ 414147 h 622268"/>
                      <a:gd name="connsiteX86" fmla="*/ 91950 w 219394"/>
                      <a:gd name="connsiteY86" fmla="*/ 406908 h 622268"/>
                      <a:gd name="connsiteX87" fmla="*/ 94426 w 219394"/>
                      <a:gd name="connsiteY87" fmla="*/ 397288 h 622268"/>
                      <a:gd name="connsiteX88" fmla="*/ 84044 w 219394"/>
                      <a:gd name="connsiteY88" fmla="*/ 396240 h 622268"/>
                      <a:gd name="connsiteX89" fmla="*/ 47182 w 219394"/>
                      <a:gd name="connsiteY89" fmla="*/ 383381 h 622268"/>
                      <a:gd name="connsiteX90" fmla="*/ 52135 w 219394"/>
                      <a:gd name="connsiteY90" fmla="*/ 382619 h 622268"/>
                      <a:gd name="connsiteX91" fmla="*/ 84044 w 219394"/>
                      <a:gd name="connsiteY91" fmla="*/ 386048 h 622268"/>
                      <a:gd name="connsiteX92" fmla="*/ 105475 w 219394"/>
                      <a:gd name="connsiteY92" fmla="*/ 377666 h 622268"/>
                      <a:gd name="connsiteX93" fmla="*/ 110428 w 219394"/>
                      <a:gd name="connsiteY93" fmla="*/ 359950 h 622268"/>
                      <a:gd name="connsiteX94" fmla="*/ 96807 w 219394"/>
                      <a:gd name="connsiteY94" fmla="*/ 361950 h 622268"/>
                      <a:gd name="connsiteX95" fmla="*/ 53945 w 219394"/>
                      <a:gd name="connsiteY95" fmla="*/ 346805 h 622268"/>
                      <a:gd name="connsiteX96" fmla="*/ 62803 w 219394"/>
                      <a:gd name="connsiteY96" fmla="*/ 345758 h 622268"/>
                      <a:gd name="connsiteX97" fmla="*/ 90426 w 219394"/>
                      <a:gd name="connsiteY97" fmla="*/ 354140 h 622268"/>
                      <a:gd name="connsiteX98" fmla="*/ 129669 w 219394"/>
                      <a:gd name="connsiteY98" fmla="*/ 330137 h 622268"/>
                      <a:gd name="connsiteX99" fmla="*/ 129097 w 219394"/>
                      <a:gd name="connsiteY99" fmla="*/ 328041 h 622268"/>
                      <a:gd name="connsiteX100" fmla="*/ 88806 w 219394"/>
                      <a:gd name="connsiteY100" fmla="*/ 330994 h 622268"/>
                      <a:gd name="connsiteX101" fmla="*/ 57564 w 219394"/>
                      <a:gd name="connsiteY101" fmla="*/ 315659 h 622268"/>
                      <a:gd name="connsiteX102" fmla="*/ 98998 w 219394"/>
                      <a:gd name="connsiteY102" fmla="*/ 326041 h 622268"/>
                      <a:gd name="connsiteX103" fmla="*/ 131574 w 219394"/>
                      <a:gd name="connsiteY103" fmla="*/ 291846 h 622268"/>
                      <a:gd name="connsiteX104" fmla="*/ 78329 w 219394"/>
                      <a:gd name="connsiteY104" fmla="*/ 286798 h 622268"/>
                      <a:gd name="connsiteX105" fmla="*/ 76043 w 219394"/>
                      <a:gd name="connsiteY105" fmla="*/ 282416 h 622268"/>
                      <a:gd name="connsiteX106" fmla="*/ 119477 w 219394"/>
                      <a:gd name="connsiteY106" fmla="*/ 276035 h 622268"/>
                      <a:gd name="connsiteX107" fmla="*/ 144147 w 219394"/>
                      <a:gd name="connsiteY107" fmla="*/ 290798 h 622268"/>
                      <a:gd name="connsiteX108" fmla="*/ 145861 w 219394"/>
                      <a:gd name="connsiteY108" fmla="*/ 285655 h 622268"/>
                      <a:gd name="connsiteX109" fmla="*/ 124239 w 219394"/>
                      <a:gd name="connsiteY109" fmla="*/ 269843 h 622268"/>
                      <a:gd name="connsiteX110" fmla="*/ 74138 w 219394"/>
                      <a:gd name="connsiteY110" fmla="*/ 271272 h 622268"/>
                      <a:gd name="connsiteX111" fmla="*/ 75948 w 219394"/>
                      <a:gd name="connsiteY111" fmla="*/ 262223 h 622268"/>
                      <a:gd name="connsiteX112" fmla="*/ 134908 w 219394"/>
                      <a:gd name="connsiteY112" fmla="*/ 254318 h 622268"/>
                      <a:gd name="connsiteX113" fmla="*/ 154434 w 219394"/>
                      <a:gd name="connsiteY113" fmla="*/ 266224 h 622268"/>
                      <a:gd name="connsiteX114" fmla="*/ 155767 w 219394"/>
                      <a:gd name="connsiteY114" fmla="*/ 262128 h 622268"/>
                      <a:gd name="connsiteX115" fmla="*/ 135860 w 219394"/>
                      <a:gd name="connsiteY115" fmla="*/ 249841 h 622268"/>
                      <a:gd name="connsiteX116" fmla="*/ 80805 w 219394"/>
                      <a:gd name="connsiteY116" fmla="*/ 251365 h 622268"/>
                      <a:gd name="connsiteX117" fmla="*/ 88426 w 219394"/>
                      <a:gd name="connsiteY117" fmla="*/ 247841 h 622268"/>
                      <a:gd name="connsiteX118" fmla="*/ 96712 w 219394"/>
                      <a:gd name="connsiteY118" fmla="*/ 246602 h 622268"/>
                      <a:gd name="connsiteX119" fmla="*/ 157291 w 219394"/>
                      <a:gd name="connsiteY119" fmla="*/ 240411 h 622268"/>
                      <a:gd name="connsiteX120" fmla="*/ 158339 w 219394"/>
                      <a:gd name="connsiteY120" fmla="*/ 237077 h 622268"/>
                      <a:gd name="connsiteX121" fmla="*/ 109380 w 219394"/>
                      <a:gd name="connsiteY121" fmla="*/ 209074 h 622268"/>
                      <a:gd name="connsiteX122" fmla="*/ 98998 w 219394"/>
                      <a:gd name="connsiteY122" fmla="*/ 193072 h 622268"/>
                      <a:gd name="connsiteX123" fmla="*/ 116239 w 219394"/>
                      <a:gd name="connsiteY123" fmla="*/ 206502 h 622268"/>
                      <a:gd name="connsiteX124" fmla="*/ 159863 w 219394"/>
                      <a:gd name="connsiteY124" fmla="*/ 227457 h 622268"/>
                      <a:gd name="connsiteX125" fmla="*/ 160815 w 219394"/>
                      <a:gd name="connsiteY125" fmla="*/ 222885 h 622268"/>
                      <a:gd name="connsiteX126" fmla="*/ 126335 w 219394"/>
                      <a:gd name="connsiteY126" fmla="*/ 204502 h 622268"/>
                      <a:gd name="connsiteX127" fmla="*/ 102427 w 219394"/>
                      <a:gd name="connsiteY127" fmla="*/ 187738 h 622268"/>
                      <a:gd name="connsiteX128" fmla="*/ 102237 w 219394"/>
                      <a:gd name="connsiteY128" fmla="*/ 182975 h 622268"/>
                      <a:gd name="connsiteX129" fmla="*/ 147385 w 219394"/>
                      <a:gd name="connsiteY129" fmla="*/ 210312 h 622268"/>
                      <a:gd name="connsiteX130" fmla="*/ 162530 w 219394"/>
                      <a:gd name="connsiteY130" fmla="*/ 171450 h 622268"/>
                      <a:gd name="connsiteX131" fmla="*/ 119096 w 219394"/>
                      <a:gd name="connsiteY131" fmla="*/ 162687 h 622268"/>
                      <a:gd name="connsiteX132" fmla="*/ 117858 w 219394"/>
                      <a:gd name="connsiteY132" fmla="*/ 158591 h 622268"/>
                      <a:gd name="connsiteX133" fmla="*/ 136813 w 219394"/>
                      <a:gd name="connsiteY133" fmla="*/ 162401 h 622268"/>
                      <a:gd name="connsiteX134" fmla="*/ 180627 w 219394"/>
                      <a:gd name="connsiteY134" fmla="*/ 168021 h 622268"/>
                      <a:gd name="connsiteX135" fmla="*/ 181675 w 219394"/>
                      <a:gd name="connsiteY135" fmla="*/ 162401 h 622268"/>
                      <a:gd name="connsiteX136" fmla="*/ 139670 w 219394"/>
                      <a:gd name="connsiteY136" fmla="*/ 153924 h 622268"/>
                      <a:gd name="connsiteX137" fmla="*/ 111476 w 219394"/>
                      <a:gd name="connsiteY137" fmla="*/ 128111 h 622268"/>
                      <a:gd name="connsiteX138" fmla="*/ 136908 w 219394"/>
                      <a:gd name="connsiteY138" fmla="*/ 141637 h 622268"/>
                      <a:gd name="connsiteX139" fmla="*/ 185009 w 219394"/>
                      <a:gd name="connsiteY139" fmla="*/ 155067 h 622268"/>
                      <a:gd name="connsiteX140" fmla="*/ 187390 w 219394"/>
                      <a:gd name="connsiteY140" fmla="*/ 151829 h 622268"/>
                      <a:gd name="connsiteX141" fmla="*/ 139479 w 219394"/>
                      <a:gd name="connsiteY141" fmla="*/ 134493 h 622268"/>
                      <a:gd name="connsiteX142" fmla="*/ 112619 w 219394"/>
                      <a:gd name="connsiteY142" fmla="*/ 116015 h 622268"/>
                      <a:gd name="connsiteX143" fmla="*/ 117763 w 219394"/>
                      <a:gd name="connsiteY143" fmla="*/ 100203 h 622268"/>
                      <a:gd name="connsiteX144" fmla="*/ 152148 w 219394"/>
                      <a:gd name="connsiteY144" fmla="*/ 119063 h 622268"/>
                      <a:gd name="connsiteX145" fmla="*/ 183199 w 219394"/>
                      <a:gd name="connsiteY145" fmla="*/ 133160 h 622268"/>
                      <a:gd name="connsiteX146" fmla="*/ 181485 w 219394"/>
                      <a:gd name="connsiteY146" fmla="*/ 124492 h 622268"/>
                      <a:gd name="connsiteX147" fmla="*/ 124621 w 219394"/>
                      <a:gd name="connsiteY147" fmla="*/ 90297 h 622268"/>
                      <a:gd name="connsiteX148" fmla="*/ 118239 w 219394"/>
                      <a:gd name="connsiteY148" fmla="*/ 85820 h 622268"/>
                      <a:gd name="connsiteX149" fmla="*/ 116905 w 219394"/>
                      <a:gd name="connsiteY149" fmla="*/ 77533 h 622268"/>
                      <a:gd name="connsiteX150" fmla="*/ 159101 w 219394"/>
                      <a:gd name="connsiteY150" fmla="*/ 91345 h 622268"/>
                      <a:gd name="connsiteX151" fmla="*/ 198439 w 219394"/>
                      <a:gd name="connsiteY151" fmla="*/ 99155 h 622268"/>
                      <a:gd name="connsiteX152" fmla="*/ 205297 w 219394"/>
                      <a:gd name="connsiteY152" fmla="*/ 88297 h 622268"/>
                      <a:gd name="connsiteX153" fmla="*/ 168245 w 219394"/>
                      <a:gd name="connsiteY153" fmla="*/ 85344 h 622268"/>
                      <a:gd name="connsiteX154" fmla="*/ 116048 w 219394"/>
                      <a:gd name="connsiteY154" fmla="*/ 72485 h 622268"/>
                      <a:gd name="connsiteX155" fmla="*/ 154339 w 219394"/>
                      <a:gd name="connsiteY155" fmla="*/ 75724 h 622268"/>
                      <a:gd name="connsiteX156" fmla="*/ 217489 w 219394"/>
                      <a:gd name="connsiteY156" fmla="*/ 72771 h 622268"/>
                      <a:gd name="connsiteX157" fmla="*/ 21465 w 219394"/>
                      <a:gd name="connsiteY157" fmla="*/ 492823 h 622268"/>
                      <a:gd name="connsiteX158" fmla="*/ 32799 w 219394"/>
                      <a:gd name="connsiteY158" fmla="*/ 510445 h 622268"/>
                      <a:gd name="connsiteX159" fmla="*/ 46230 w 219394"/>
                      <a:gd name="connsiteY159" fmla="*/ 521208 h 622268"/>
                      <a:gd name="connsiteX160" fmla="*/ 13273 w 219394"/>
                      <a:gd name="connsiteY160" fmla="*/ 517684 h 622268"/>
                      <a:gd name="connsiteX161" fmla="*/ 21465 w 219394"/>
                      <a:gd name="connsiteY161" fmla="*/ 492823 h 622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</a:cxnLst>
                    <a:rect l="l" t="t" r="r" b="b"/>
                    <a:pathLst>
                      <a:path w="219394" h="622268">
                        <a:moveTo>
                          <a:pt x="217489" y="72771"/>
                        </a:moveTo>
                        <a:cubicBezTo>
                          <a:pt x="217489" y="72771"/>
                          <a:pt x="190152" y="67437"/>
                          <a:pt x="176341" y="66485"/>
                        </a:cubicBezTo>
                        <a:cubicBezTo>
                          <a:pt x="162530" y="65532"/>
                          <a:pt x="120334" y="50102"/>
                          <a:pt x="120334" y="50102"/>
                        </a:cubicBezTo>
                        <a:lnTo>
                          <a:pt x="121953" y="42100"/>
                        </a:lnTo>
                        <a:cubicBezTo>
                          <a:pt x="121953" y="42100"/>
                          <a:pt x="143671" y="50483"/>
                          <a:pt x="159291" y="55531"/>
                        </a:cubicBezTo>
                        <a:cubicBezTo>
                          <a:pt x="174913" y="60674"/>
                          <a:pt x="218537" y="67437"/>
                          <a:pt x="218537" y="67437"/>
                        </a:cubicBezTo>
                        <a:lnTo>
                          <a:pt x="219394" y="63151"/>
                        </a:lnTo>
                        <a:cubicBezTo>
                          <a:pt x="219394" y="63151"/>
                          <a:pt x="208440" y="34195"/>
                          <a:pt x="191010" y="28766"/>
                        </a:cubicBezTo>
                        <a:cubicBezTo>
                          <a:pt x="173579" y="23336"/>
                          <a:pt x="118715" y="30004"/>
                          <a:pt x="118715" y="30004"/>
                        </a:cubicBezTo>
                        <a:cubicBezTo>
                          <a:pt x="118715" y="30004"/>
                          <a:pt x="148719" y="17621"/>
                          <a:pt x="160625" y="15240"/>
                        </a:cubicBezTo>
                        <a:cubicBezTo>
                          <a:pt x="172531" y="12859"/>
                          <a:pt x="216727" y="26479"/>
                          <a:pt x="216727" y="26479"/>
                        </a:cubicBezTo>
                        <a:lnTo>
                          <a:pt x="165102" y="0"/>
                        </a:lnTo>
                        <a:lnTo>
                          <a:pt x="110714" y="18479"/>
                        </a:lnTo>
                        <a:lnTo>
                          <a:pt x="103951" y="51911"/>
                        </a:lnTo>
                        <a:cubicBezTo>
                          <a:pt x="103951" y="51911"/>
                          <a:pt x="97855" y="68104"/>
                          <a:pt x="94617" y="78105"/>
                        </a:cubicBezTo>
                        <a:cubicBezTo>
                          <a:pt x="91283" y="88106"/>
                          <a:pt x="100808" y="118491"/>
                          <a:pt x="100808" y="118491"/>
                        </a:cubicBezTo>
                        <a:cubicBezTo>
                          <a:pt x="100808" y="118491"/>
                          <a:pt x="93569" y="132017"/>
                          <a:pt x="92712" y="137255"/>
                        </a:cubicBezTo>
                        <a:cubicBezTo>
                          <a:pt x="91759" y="142589"/>
                          <a:pt x="93474" y="155353"/>
                          <a:pt x="93378" y="160782"/>
                        </a:cubicBezTo>
                        <a:cubicBezTo>
                          <a:pt x="93283" y="166211"/>
                          <a:pt x="84425" y="202787"/>
                          <a:pt x="84425" y="202787"/>
                        </a:cubicBezTo>
                        <a:lnTo>
                          <a:pt x="86330" y="230315"/>
                        </a:lnTo>
                        <a:lnTo>
                          <a:pt x="77377" y="237839"/>
                        </a:lnTo>
                        <a:lnTo>
                          <a:pt x="73471" y="251460"/>
                        </a:lnTo>
                        <a:lnTo>
                          <a:pt x="66613" y="267081"/>
                        </a:lnTo>
                        <a:cubicBezTo>
                          <a:pt x="66613" y="267081"/>
                          <a:pt x="56040" y="291751"/>
                          <a:pt x="53278" y="297561"/>
                        </a:cubicBezTo>
                        <a:cubicBezTo>
                          <a:pt x="50516" y="303371"/>
                          <a:pt x="43658" y="344424"/>
                          <a:pt x="39753" y="347282"/>
                        </a:cubicBezTo>
                        <a:cubicBezTo>
                          <a:pt x="35848" y="350139"/>
                          <a:pt x="39562" y="368332"/>
                          <a:pt x="33561" y="377952"/>
                        </a:cubicBezTo>
                        <a:cubicBezTo>
                          <a:pt x="27561" y="387572"/>
                          <a:pt x="27561" y="425577"/>
                          <a:pt x="27084" y="427768"/>
                        </a:cubicBezTo>
                        <a:cubicBezTo>
                          <a:pt x="26608" y="429959"/>
                          <a:pt x="23941" y="441293"/>
                          <a:pt x="23084" y="446627"/>
                        </a:cubicBezTo>
                        <a:cubicBezTo>
                          <a:pt x="22227" y="451961"/>
                          <a:pt x="21084" y="473583"/>
                          <a:pt x="20607" y="477965"/>
                        </a:cubicBezTo>
                        <a:cubicBezTo>
                          <a:pt x="20131" y="482346"/>
                          <a:pt x="11749" y="497110"/>
                          <a:pt x="11654" y="500253"/>
                        </a:cubicBezTo>
                        <a:cubicBezTo>
                          <a:pt x="11559" y="503396"/>
                          <a:pt x="795" y="520637"/>
                          <a:pt x="33" y="524637"/>
                        </a:cubicBezTo>
                        <a:cubicBezTo>
                          <a:pt x="-729" y="528638"/>
                          <a:pt x="11749" y="539496"/>
                          <a:pt x="13083" y="543115"/>
                        </a:cubicBezTo>
                        <a:cubicBezTo>
                          <a:pt x="14321" y="546830"/>
                          <a:pt x="10130" y="567976"/>
                          <a:pt x="10035" y="577215"/>
                        </a:cubicBezTo>
                        <a:cubicBezTo>
                          <a:pt x="9939" y="586454"/>
                          <a:pt x="35848" y="607028"/>
                          <a:pt x="40610" y="612934"/>
                        </a:cubicBezTo>
                        <a:cubicBezTo>
                          <a:pt x="45277" y="618839"/>
                          <a:pt x="64708" y="622268"/>
                          <a:pt x="64708" y="622268"/>
                        </a:cubicBezTo>
                        <a:cubicBezTo>
                          <a:pt x="64708" y="622268"/>
                          <a:pt x="68328" y="605504"/>
                          <a:pt x="64423" y="605123"/>
                        </a:cubicBezTo>
                        <a:cubicBezTo>
                          <a:pt x="60613" y="604647"/>
                          <a:pt x="51850" y="611315"/>
                          <a:pt x="51850" y="611315"/>
                        </a:cubicBezTo>
                        <a:lnTo>
                          <a:pt x="59469" y="591884"/>
                        </a:lnTo>
                        <a:cubicBezTo>
                          <a:pt x="59469" y="591884"/>
                          <a:pt x="69185" y="588359"/>
                          <a:pt x="73757" y="590740"/>
                        </a:cubicBezTo>
                        <a:cubicBezTo>
                          <a:pt x="78139" y="593122"/>
                          <a:pt x="81663" y="603695"/>
                          <a:pt x="81377" y="605504"/>
                        </a:cubicBezTo>
                        <a:cubicBezTo>
                          <a:pt x="81758" y="603790"/>
                          <a:pt x="84330" y="593693"/>
                          <a:pt x="84330" y="593693"/>
                        </a:cubicBezTo>
                        <a:cubicBezTo>
                          <a:pt x="84330" y="593693"/>
                          <a:pt x="71662" y="580930"/>
                          <a:pt x="63565" y="583787"/>
                        </a:cubicBezTo>
                        <a:cubicBezTo>
                          <a:pt x="55469" y="586645"/>
                          <a:pt x="48135" y="604361"/>
                          <a:pt x="48135" y="604361"/>
                        </a:cubicBezTo>
                        <a:lnTo>
                          <a:pt x="28132" y="592645"/>
                        </a:lnTo>
                        <a:cubicBezTo>
                          <a:pt x="28132" y="592645"/>
                          <a:pt x="44896" y="571595"/>
                          <a:pt x="52802" y="568166"/>
                        </a:cubicBezTo>
                        <a:cubicBezTo>
                          <a:pt x="60708" y="564737"/>
                          <a:pt x="82329" y="579882"/>
                          <a:pt x="82329" y="579882"/>
                        </a:cubicBezTo>
                        <a:lnTo>
                          <a:pt x="79663" y="573595"/>
                        </a:lnTo>
                        <a:cubicBezTo>
                          <a:pt x="79663" y="573595"/>
                          <a:pt x="59184" y="562547"/>
                          <a:pt x="54136" y="561499"/>
                        </a:cubicBezTo>
                        <a:cubicBezTo>
                          <a:pt x="49087" y="560451"/>
                          <a:pt x="20988" y="583216"/>
                          <a:pt x="20988" y="583216"/>
                        </a:cubicBezTo>
                        <a:lnTo>
                          <a:pt x="19083" y="570357"/>
                        </a:lnTo>
                        <a:cubicBezTo>
                          <a:pt x="19083" y="570357"/>
                          <a:pt x="32037" y="558546"/>
                          <a:pt x="43563" y="552831"/>
                        </a:cubicBezTo>
                        <a:cubicBezTo>
                          <a:pt x="55183" y="547116"/>
                          <a:pt x="72519" y="564166"/>
                          <a:pt x="72519" y="564166"/>
                        </a:cubicBezTo>
                        <a:lnTo>
                          <a:pt x="70328" y="558165"/>
                        </a:lnTo>
                        <a:cubicBezTo>
                          <a:pt x="70328" y="558165"/>
                          <a:pt x="59469" y="551021"/>
                          <a:pt x="47468" y="548069"/>
                        </a:cubicBezTo>
                        <a:cubicBezTo>
                          <a:pt x="35371" y="545116"/>
                          <a:pt x="17655" y="556641"/>
                          <a:pt x="17655" y="556641"/>
                        </a:cubicBezTo>
                        <a:lnTo>
                          <a:pt x="19560" y="547116"/>
                        </a:lnTo>
                        <a:cubicBezTo>
                          <a:pt x="19560" y="547116"/>
                          <a:pt x="40800" y="539306"/>
                          <a:pt x="49182" y="539496"/>
                        </a:cubicBezTo>
                        <a:cubicBezTo>
                          <a:pt x="57564" y="539686"/>
                          <a:pt x="64423" y="547973"/>
                          <a:pt x="64423" y="547973"/>
                        </a:cubicBezTo>
                        <a:lnTo>
                          <a:pt x="63470" y="545592"/>
                        </a:lnTo>
                        <a:cubicBezTo>
                          <a:pt x="63470" y="545592"/>
                          <a:pt x="58136" y="535400"/>
                          <a:pt x="50326" y="533781"/>
                        </a:cubicBezTo>
                        <a:cubicBezTo>
                          <a:pt x="42515" y="532257"/>
                          <a:pt x="21465" y="535972"/>
                          <a:pt x="20417" y="536829"/>
                        </a:cubicBezTo>
                        <a:cubicBezTo>
                          <a:pt x="19369" y="537686"/>
                          <a:pt x="11463" y="525971"/>
                          <a:pt x="11463" y="525971"/>
                        </a:cubicBezTo>
                        <a:lnTo>
                          <a:pt x="51373" y="524256"/>
                        </a:lnTo>
                        <a:cubicBezTo>
                          <a:pt x="56326" y="527304"/>
                          <a:pt x="60136" y="529209"/>
                          <a:pt x="60136" y="529209"/>
                        </a:cubicBezTo>
                        <a:lnTo>
                          <a:pt x="61375" y="525494"/>
                        </a:lnTo>
                        <a:cubicBezTo>
                          <a:pt x="61375" y="525494"/>
                          <a:pt x="46135" y="515493"/>
                          <a:pt x="38038" y="505587"/>
                        </a:cubicBezTo>
                        <a:cubicBezTo>
                          <a:pt x="30037" y="495681"/>
                          <a:pt x="23941" y="479108"/>
                          <a:pt x="23941" y="479108"/>
                        </a:cubicBezTo>
                        <a:lnTo>
                          <a:pt x="30513" y="458057"/>
                        </a:lnTo>
                        <a:cubicBezTo>
                          <a:pt x="30513" y="458057"/>
                          <a:pt x="38895" y="466249"/>
                          <a:pt x="46039" y="468154"/>
                        </a:cubicBezTo>
                        <a:cubicBezTo>
                          <a:pt x="53183" y="470059"/>
                          <a:pt x="68994" y="470725"/>
                          <a:pt x="68994" y="470725"/>
                        </a:cubicBezTo>
                        <a:lnTo>
                          <a:pt x="73471" y="465201"/>
                        </a:lnTo>
                        <a:cubicBezTo>
                          <a:pt x="73471" y="465201"/>
                          <a:pt x="61755" y="462344"/>
                          <a:pt x="56707" y="461867"/>
                        </a:cubicBezTo>
                        <a:cubicBezTo>
                          <a:pt x="51659" y="461391"/>
                          <a:pt x="28989" y="443389"/>
                          <a:pt x="28989" y="443389"/>
                        </a:cubicBezTo>
                        <a:lnTo>
                          <a:pt x="33942" y="429196"/>
                        </a:lnTo>
                        <a:cubicBezTo>
                          <a:pt x="33942" y="429196"/>
                          <a:pt x="44039" y="433007"/>
                          <a:pt x="52707" y="440150"/>
                        </a:cubicBezTo>
                        <a:cubicBezTo>
                          <a:pt x="61279" y="447389"/>
                          <a:pt x="84806" y="446627"/>
                          <a:pt x="84806" y="446627"/>
                        </a:cubicBezTo>
                        <a:lnTo>
                          <a:pt x="85759" y="441865"/>
                        </a:lnTo>
                        <a:cubicBezTo>
                          <a:pt x="85759" y="441865"/>
                          <a:pt x="70423" y="439293"/>
                          <a:pt x="64232" y="437579"/>
                        </a:cubicBezTo>
                        <a:cubicBezTo>
                          <a:pt x="58041" y="435864"/>
                          <a:pt x="39753" y="424720"/>
                          <a:pt x="39753" y="424720"/>
                        </a:cubicBezTo>
                        <a:lnTo>
                          <a:pt x="40324" y="417100"/>
                        </a:lnTo>
                        <a:cubicBezTo>
                          <a:pt x="40324" y="417100"/>
                          <a:pt x="64899" y="427292"/>
                          <a:pt x="71566" y="428149"/>
                        </a:cubicBezTo>
                        <a:cubicBezTo>
                          <a:pt x="78329" y="429006"/>
                          <a:pt x="92045" y="427482"/>
                          <a:pt x="92045" y="427482"/>
                        </a:cubicBezTo>
                        <a:lnTo>
                          <a:pt x="94140" y="423386"/>
                        </a:lnTo>
                        <a:cubicBezTo>
                          <a:pt x="94140" y="423386"/>
                          <a:pt x="75757" y="425387"/>
                          <a:pt x="64803" y="421767"/>
                        </a:cubicBezTo>
                        <a:cubicBezTo>
                          <a:pt x="53850" y="418052"/>
                          <a:pt x="35467" y="406432"/>
                          <a:pt x="35467" y="406432"/>
                        </a:cubicBezTo>
                        <a:lnTo>
                          <a:pt x="58898" y="414147"/>
                        </a:lnTo>
                        <a:lnTo>
                          <a:pt x="91950" y="406908"/>
                        </a:lnTo>
                        <a:lnTo>
                          <a:pt x="94426" y="397288"/>
                        </a:lnTo>
                        <a:cubicBezTo>
                          <a:pt x="94426" y="397288"/>
                          <a:pt x="94426" y="397288"/>
                          <a:pt x="84044" y="396240"/>
                        </a:cubicBezTo>
                        <a:cubicBezTo>
                          <a:pt x="73662" y="395097"/>
                          <a:pt x="47182" y="383381"/>
                          <a:pt x="47182" y="383381"/>
                        </a:cubicBezTo>
                        <a:lnTo>
                          <a:pt x="52135" y="382619"/>
                        </a:lnTo>
                        <a:cubicBezTo>
                          <a:pt x="52135" y="382619"/>
                          <a:pt x="74900" y="384048"/>
                          <a:pt x="84044" y="386048"/>
                        </a:cubicBezTo>
                        <a:cubicBezTo>
                          <a:pt x="93188" y="388048"/>
                          <a:pt x="105285" y="378047"/>
                          <a:pt x="105475" y="377666"/>
                        </a:cubicBezTo>
                        <a:cubicBezTo>
                          <a:pt x="105666" y="377285"/>
                          <a:pt x="110428" y="359950"/>
                          <a:pt x="110428" y="359950"/>
                        </a:cubicBezTo>
                        <a:cubicBezTo>
                          <a:pt x="110428" y="359950"/>
                          <a:pt x="105380" y="363188"/>
                          <a:pt x="96807" y="361950"/>
                        </a:cubicBezTo>
                        <a:cubicBezTo>
                          <a:pt x="88330" y="360712"/>
                          <a:pt x="53945" y="346805"/>
                          <a:pt x="53945" y="346805"/>
                        </a:cubicBezTo>
                        <a:lnTo>
                          <a:pt x="62803" y="345758"/>
                        </a:lnTo>
                        <a:lnTo>
                          <a:pt x="90426" y="354140"/>
                        </a:lnTo>
                        <a:lnTo>
                          <a:pt x="129669" y="330137"/>
                        </a:lnTo>
                        <a:lnTo>
                          <a:pt x="129097" y="328041"/>
                        </a:lnTo>
                        <a:cubicBezTo>
                          <a:pt x="129097" y="328041"/>
                          <a:pt x="93474" y="332423"/>
                          <a:pt x="88806" y="330994"/>
                        </a:cubicBezTo>
                        <a:cubicBezTo>
                          <a:pt x="84044" y="329565"/>
                          <a:pt x="57564" y="315659"/>
                          <a:pt x="57564" y="315659"/>
                        </a:cubicBezTo>
                        <a:lnTo>
                          <a:pt x="98998" y="326041"/>
                        </a:lnTo>
                        <a:lnTo>
                          <a:pt x="131574" y="291846"/>
                        </a:lnTo>
                        <a:lnTo>
                          <a:pt x="78329" y="286798"/>
                        </a:lnTo>
                        <a:lnTo>
                          <a:pt x="76043" y="282416"/>
                        </a:lnTo>
                        <a:cubicBezTo>
                          <a:pt x="76043" y="282416"/>
                          <a:pt x="112810" y="274034"/>
                          <a:pt x="119477" y="276035"/>
                        </a:cubicBezTo>
                        <a:cubicBezTo>
                          <a:pt x="126049" y="278035"/>
                          <a:pt x="144147" y="290798"/>
                          <a:pt x="144147" y="290798"/>
                        </a:cubicBezTo>
                        <a:lnTo>
                          <a:pt x="145861" y="285655"/>
                        </a:lnTo>
                        <a:cubicBezTo>
                          <a:pt x="145861" y="285655"/>
                          <a:pt x="130145" y="272510"/>
                          <a:pt x="124239" y="269843"/>
                        </a:cubicBezTo>
                        <a:cubicBezTo>
                          <a:pt x="118334" y="267176"/>
                          <a:pt x="74138" y="271272"/>
                          <a:pt x="74138" y="271272"/>
                        </a:cubicBezTo>
                        <a:lnTo>
                          <a:pt x="75948" y="262223"/>
                        </a:lnTo>
                        <a:lnTo>
                          <a:pt x="134908" y="254318"/>
                        </a:lnTo>
                        <a:lnTo>
                          <a:pt x="154434" y="266224"/>
                        </a:lnTo>
                        <a:lnTo>
                          <a:pt x="155767" y="262128"/>
                        </a:lnTo>
                        <a:cubicBezTo>
                          <a:pt x="155767" y="262128"/>
                          <a:pt x="140718" y="250317"/>
                          <a:pt x="135860" y="249841"/>
                        </a:cubicBezTo>
                        <a:cubicBezTo>
                          <a:pt x="131002" y="249365"/>
                          <a:pt x="80805" y="251365"/>
                          <a:pt x="80805" y="251365"/>
                        </a:cubicBezTo>
                        <a:cubicBezTo>
                          <a:pt x="80805" y="251365"/>
                          <a:pt x="85568" y="249460"/>
                          <a:pt x="88426" y="247841"/>
                        </a:cubicBezTo>
                        <a:cubicBezTo>
                          <a:pt x="91283" y="246126"/>
                          <a:pt x="96712" y="246602"/>
                          <a:pt x="96712" y="246602"/>
                        </a:cubicBezTo>
                        <a:lnTo>
                          <a:pt x="157291" y="240411"/>
                        </a:lnTo>
                        <a:lnTo>
                          <a:pt x="158339" y="237077"/>
                        </a:lnTo>
                        <a:lnTo>
                          <a:pt x="109380" y="209074"/>
                        </a:lnTo>
                        <a:lnTo>
                          <a:pt x="98998" y="193072"/>
                        </a:lnTo>
                        <a:cubicBezTo>
                          <a:pt x="98998" y="193072"/>
                          <a:pt x="106618" y="200120"/>
                          <a:pt x="116239" y="206502"/>
                        </a:cubicBezTo>
                        <a:cubicBezTo>
                          <a:pt x="125859" y="212884"/>
                          <a:pt x="159863" y="227457"/>
                          <a:pt x="159863" y="227457"/>
                        </a:cubicBezTo>
                        <a:lnTo>
                          <a:pt x="160815" y="222885"/>
                        </a:lnTo>
                        <a:cubicBezTo>
                          <a:pt x="160815" y="222885"/>
                          <a:pt x="139384" y="212122"/>
                          <a:pt x="126335" y="204502"/>
                        </a:cubicBezTo>
                        <a:cubicBezTo>
                          <a:pt x="113286" y="196882"/>
                          <a:pt x="102427" y="187738"/>
                          <a:pt x="102427" y="187738"/>
                        </a:cubicBezTo>
                        <a:lnTo>
                          <a:pt x="102237" y="182975"/>
                        </a:lnTo>
                        <a:cubicBezTo>
                          <a:pt x="102237" y="182975"/>
                          <a:pt x="137289" y="207645"/>
                          <a:pt x="147385" y="210312"/>
                        </a:cubicBezTo>
                        <a:cubicBezTo>
                          <a:pt x="154053" y="212027"/>
                          <a:pt x="162530" y="171450"/>
                          <a:pt x="162530" y="171450"/>
                        </a:cubicBezTo>
                        <a:lnTo>
                          <a:pt x="119096" y="162687"/>
                        </a:lnTo>
                        <a:lnTo>
                          <a:pt x="117858" y="158591"/>
                        </a:lnTo>
                        <a:cubicBezTo>
                          <a:pt x="117858" y="158591"/>
                          <a:pt x="128526" y="161163"/>
                          <a:pt x="136813" y="162401"/>
                        </a:cubicBezTo>
                        <a:cubicBezTo>
                          <a:pt x="145099" y="163640"/>
                          <a:pt x="180627" y="168021"/>
                          <a:pt x="180627" y="168021"/>
                        </a:cubicBezTo>
                        <a:lnTo>
                          <a:pt x="181675" y="162401"/>
                        </a:lnTo>
                        <a:cubicBezTo>
                          <a:pt x="181675" y="162401"/>
                          <a:pt x="151576" y="156400"/>
                          <a:pt x="139670" y="153924"/>
                        </a:cubicBezTo>
                        <a:cubicBezTo>
                          <a:pt x="127668" y="151543"/>
                          <a:pt x="111476" y="128111"/>
                          <a:pt x="111476" y="128111"/>
                        </a:cubicBezTo>
                        <a:cubicBezTo>
                          <a:pt x="116334" y="130873"/>
                          <a:pt x="129002" y="137922"/>
                          <a:pt x="136908" y="141637"/>
                        </a:cubicBezTo>
                        <a:cubicBezTo>
                          <a:pt x="146814" y="146304"/>
                          <a:pt x="185009" y="155067"/>
                          <a:pt x="185009" y="155067"/>
                        </a:cubicBezTo>
                        <a:lnTo>
                          <a:pt x="187390" y="151829"/>
                        </a:lnTo>
                        <a:cubicBezTo>
                          <a:pt x="187390" y="151829"/>
                          <a:pt x="158434" y="144780"/>
                          <a:pt x="139479" y="134493"/>
                        </a:cubicBezTo>
                        <a:cubicBezTo>
                          <a:pt x="120525" y="124206"/>
                          <a:pt x="112619" y="116015"/>
                          <a:pt x="112619" y="116015"/>
                        </a:cubicBezTo>
                        <a:lnTo>
                          <a:pt x="117763" y="100203"/>
                        </a:lnTo>
                        <a:cubicBezTo>
                          <a:pt x="117763" y="100203"/>
                          <a:pt x="139765" y="110585"/>
                          <a:pt x="152148" y="119063"/>
                        </a:cubicBezTo>
                        <a:cubicBezTo>
                          <a:pt x="164530" y="127540"/>
                          <a:pt x="183199" y="133160"/>
                          <a:pt x="183199" y="133160"/>
                        </a:cubicBezTo>
                        <a:cubicBezTo>
                          <a:pt x="183199" y="133160"/>
                          <a:pt x="180913" y="128969"/>
                          <a:pt x="181485" y="124492"/>
                        </a:cubicBezTo>
                        <a:cubicBezTo>
                          <a:pt x="165959" y="115538"/>
                          <a:pt x="133669" y="96488"/>
                          <a:pt x="124621" y="90297"/>
                        </a:cubicBezTo>
                        <a:cubicBezTo>
                          <a:pt x="120715" y="87630"/>
                          <a:pt x="118239" y="85820"/>
                          <a:pt x="118239" y="85820"/>
                        </a:cubicBezTo>
                        <a:lnTo>
                          <a:pt x="116905" y="77533"/>
                        </a:lnTo>
                        <a:cubicBezTo>
                          <a:pt x="122906" y="80200"/>
                          <a:pt x="140337" y="87630"/>
                          <a:pt x="159101" y="91345"/>
                        </a:cubicBezTo>
                        <a:cubicBezTo>
                          <a:pt x="174341" y="94393"/>
                          <a:pt x="189772" y="97441"/>
                          <a:pt x="198439" y="99155"/>
                        </a:cubicBezTo>
                        <a:cubicBezTo>
                          <a:pt x="202345" y="93154"/>
                          <a:pt x="205297" y="88297"/>
                          <a:pt x="205297" y="88297"/>
                        </a:cubicBezTo>
                        <a:cubicBezTo>
                          <a:pt x="205297" y="88297"/>
                          <a:pt x="182342" y="87630"/>
                          <a:pt x="168245" y="85344"/>
                        </a:cubicBezTo>
                        <a:cubicBezTo>
                          <a:pt x="154148" y="83058"/>
                          <a:pt x="116048" y="72485"/>
                          <a:pt x="116048" y="72485"/>
                        </a:cubicBezTo>
                        <a:cubicBezTo>
                          <a:pt x="116048" y="72485"/>
                          <a:pt x="145290" y="75819"/>
                          <a:pt x="154339" y="75724"/>
                        </a:cubicBezTo>
                        <a:cubicBezTo>
                          <a:pt x="163292" y="75343"/>
                          <a:pt x="217489" y="72771"/>
                          <a:pt x="217489" y="72771"/>
                        </a:cubicBezTo>
                        <a:close/>
                        <a:moveTo>
                          <a:pt x="21465" y="492823"/>
                        </a:moveTo>
                        <a:cubicBezTo>
                          <a:pt x="21465" y="492823"/>
                          <a:pt x="23751" y="500825"/>
                          <a:pt x="32799" y="510445"/>
                        </a:cubicBezTo>
                        <a:cubicBezTo>
                          <a:pt x="36419" y="514255"/>
                          <a:pt x="41467" y="518065"/>
                          <a:pt x="46230" y="521208"/>
                        </a:cubicBezTo>
                        <a:lnTo>
                          <a:pt x="13273" y="517684"/>
                        </a:lnTo>
                        <a:lnTo>
                          <a:pt x="21465" y="492823"/>
                        </a:lnTo>
                        <a:close/>
                      </a:path>
                    </a:pathLst>
                  </a:custGeom>
                  <a:solidFill>
                    <a:srgbClr val="FFD8B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</p:grpSp>
          <p:grpSp>
            <p:nvGrpSpPr>
              <p:cNvPr id="344" name="Graphic 1">
                <a:extLst>
                  <a:ext uri="{FF2B5EF4-FFF2-40B4-BE49-F238E27FC236}">
                    <a16:creationId xmlns:a16="http://schemas.microsoft.com/office/drawing/2014/main" id="{15489DE5-55CE-494C-8FD5-A6D514311942}"/>
                  </a:ext>
                </a:extLst>
              </p:cNvPr>
              <p:cNvGrpSpPr/>
              <p:nvPr/>
            </p:nvGrpSpPr>
            <p:grpSpPr>
              <a:xfrm>
                <a:off x="5936741" y="3327177"/>
                <a:ext cx="284244" cy="178784"/>
                <a:chOff x="5936741" y="3327177"/>
                <a:chExt cx="284244" cy="178784"/>
              </a:xfrm>
            </p:grpSpPr>
            <p:sp>
              <p:nvSpPr>
                <p:cNvPr id="360" name="Freeform: Shape 359">
                  <a:extLst>
                    <a:ext uri="{FF2B5EF4-FFF2-40B4-BE49-F238E27FC236}">
                      <a16:creationId xmlns:a16="http://schemas.microsoft.com/office/drawing/2014/main" id="{7E73FCB7-AEBF-46A2-9F3B-F26990FF35F6}"/>
                    </a:ext>
                  </a:extLst>
                </p:cNvPr>
                <p:cNvSpPr/>
                <p:nvPr/>
              </p:nvSpPr>
              <p:spPr>
                <a:xfrm>
                  <a:off x="5939123" y="3327177"/>
                  <a:ext cx="278591" cy="174497"/>
                </a:xfrm>
                <a:custGeom>
                  <a:avLst/>
                  <a:gdLst>
                    <a:gd name="connsiteX0" fmla="*/ 50483 w 278591"/>
                    <a:gd name="connsiteY0" fmla="*/ 762 h 174497"/>
                    <a:gd name="connsiteX1" fmla="*/ 132493 w 278591"/>
                    <a:gd name="connsiteY1" fmla="*/ 41053 h 174497"/>
                    <a:gd name="connsiteX2" fmla="*/ 251936 w 278591"/>
                    <a:gd name="connsiteY2" fmla="*/ 41148 h 174497"/>
                    <a:gd name="connsiteX3" fmla="*/ 266605 w 278591"/>
                    <a:gd name="connsiteY3" fmla="*/ 44101 h 174497"/>
                    <a:gd name="connsiteX4" fmla="*/ 278321 w 278591"/>
                    <a:gd name="connsiteY4" fmla="*/ 95441 h 174497"/>
                    <a:gd name="connsiteX5" fmla="*/ 254699 w 278591"/>
                    <a:gd name="connsiteY5" fmla="*/ 168021 h 174497"/>
                    <a:gd name="connsiteX6" fmla="*/ 242602 w 278591"/>
                    <a:gd name="connsiteY6" fmla="*/ 174498 h 174497"/>
                    <a:gd name="connsiteX7" fmla="*/ 190691 w 278591"/>
                    <a:gd name="connsiteY7" fmla="*/ 136589 h 174497"/>
                    <a:gd name="connsiteX8" fmla="*/ 143732 w 278591"/>
                    <a:gd name="connsiteY8" fmla="*/ 152972 h 174497"/>
                    <a:gd name="connsiteX9" fmla="*/ 113919 w 278591"/>
                    <a:gd name="connsiteY9" fmla="*/ 148590 h 174497"/>
                    <a:gd name="connsiteX10" fmla="*/ 76200 w 278591"/>
                    <a:gd name="connsiteY10" fmla="*/ 110014 h 174497"/>
                    <a:gd name="connsiteX11" fmla="*/ 7811 w 278591"/>
                    <a:gd name="connsiteY11" fmla="*/ 119920 h 174497"/>
                    <a:gd name="connsiteX12" fmla="*/ 0 w 278591"/>
                    <a:gd name="connsiteY12" fmla="*/ 110680 h 174497"/>
                    <a:gd name="connsiteX13" fmla="*/ 4858 w 278591"/>
                    <a:gd name="connsiteY13" fmla="*/ 39815 h 174497"/>
                    <a:gd name="connsiteX14" fmla="*/ 38386 w 278591"/>
                    <a:gd name="connsiteY14" fmla="*/ 0 h 174497"/>
                    <a:gd name="connsiteX15" fmla="*/ 50483 w 278591"/>
                    <a:gd name="connsiteY15" fmla="*/ 762 h 174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78591" h="174497">
                      <a:moveTo>
                        <a:pt x="50483" y="762"/>
                      </a:moveTo>
                      <a:cubicBezTo>
                        <a:pt x="50483" y="762"/>
                        <a:pt x="101156" y="34004"/>
                        <a:pt x="132493" y="41053"/>
                      </a:cubicBezTo>
                      <a:cubicBezTo>
                        <a:pt x="163830" y="48196"/>
                        <a:pt x="251936" y="41148"/>
                        <a:pt x="251936" y="41148"/>
                      </a:cubicBezTo>
                      <a:lnTo>
                        <a:pt x="266605" y="44101"/>
                      </a:lnTo>
                      <a:cubicBezTo>
                        <a:pt x="266605" y="44101"/>
                        <a:pt x="280702" y="82105"/>
                        <a:pt x="278321" y="95441"/>
                      </a:cubicBezTo>
                      <a:cubicBezTo>
                        <a:pt x="276035" y="107918"/>
                        <a:pt x="254699" y="168021"/>
                        <a:pt x="254699" y="168021"/>
                      </a:cubicBezTo>
                      <a:lnTo>
                        <a:pt x="242602" y="174498"/>
                      </a:lnTo>
                      <a:cubicBezTo>
                        <a:pt x="242602" y="174498"/>
                        <a:pt x="194786" y="136589"/>
                        <a:pt x="190691" y="136589"/>
                      </a:cubicBezTo>
                      <a:cubicBezTo>
                        <a:pt x="186595" y="136589"/>
                        <a:pt x="152591" y="154210"/>
                        <a:pt x="143732" y="152972"/>
                      </a:cubicBezTo>
                      <a:cubicBezTo>
                        <a:pt x="134779" y="151828"/>
                        <a:pt x="113919" y="148590"/>
                        <a:pt x="113919" y="148590"/>
                      </a:cubicBezTo>
                      <a:lnTo>
                        <a:pt x="76200" y="110014"/>
                      </a:lnTo>
                      <a:lnTo>
                        <a:pt x="7811" y="119920"/>
                      </a:lnTo>
                      <a:lnTo>
                        <a:pt x="0" y="110680"/>
                      </a:lnTo>
                      <a:cubicBezTo>
                        <a:pt x="0" y="110680"/>
                        <a:pt x="1143" y="45625"/>
                        <a:pt x="4858" y="39815"/>
                      </a:cubicBezTo>
                      <a:cubicBezTo>
                        <a:pt x="8573" y="34099"/>
                        <a:pt x="38386" y="0"/>
                        <a:pt x="38386" y="0"/>
                      </a:cubicBezTo>
                      <a:lnTo>
                        <a:pt x="50483" y="762"/>
                      </a:lnTo>
                      <a:close/>
                    </a:path>
                  </a:pathLst>
                </a:custGeom>
                <a:solidFill>
                  <a:srgbClr val="FFD8B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61" name="Freeform: Shape 360">
                  <a:extLst>
                    <a:ext uri="{FF2B5EF4-FFF2-40B4-BE49-F238E27FC236}">
                      <a16:creationId xmlns:a16="http://schemas.microsoft.com/office/drawing/2014/main" id="{41904B0E-1CBC-44E2-9E68-6F8A6003ED8C}"/>
                    </a:ext>
                  </a:extLst>
                </p:cNvPr>
                <p:cNvSpPr/>
                <p:nvPr/>
              </p:nvSpPr>
              <p:spPr>
                <a:xfrm>
                  <a:off x="5940456" y="3366991"/>
                  <a:ext cx="265366" cy="48958"/>
                </a:xfrm>
                <a:custGeom>
                  <a:avLst/>
                  <a:gdLst>
                    <a:gd name="connsiteX0" fmla="*/ 263176 w 265366"/>
                    <a:gd name="connsiteY0" fmla="*/ 8477 h 48958"/>
                    <a:gd name="connsiteX1" fmla="*/ 109156 w 265366"/>
                    <a:gd name="connsiteY1" fmla="*/ 48958 h 48958"/>
                    <a:gd name="connsiteX2" fmla="*/ 0 w 265366"/>
                    <a:gd name="connsiteY2" fmla="*/ 34195 h 48958"/>
                    <a:gd name="connsiteX3" fmla="*/ 3620 w 265366"/>
                    <a:gd name="connsiteY3" fmla="*/ 0 h 48958"/>
                    <a:gd name="connsiteX4" fmla="*/ 112014 w 265366"/>
                    <a:gd name="connsiteY4" fmla="*/ 13811 h 48958"/>
                    <a:gd name="connsiteX5" fmla="*/ 183833 w 265366"/>
                    <a:gd name="connsiteY5" fmla="*/ 6953 h 48958"/>
                    <a:gd name="connsiteX6" fmla="*/ 233743 w 265366"/>
                    <a:gd name="connsiteY6" fmla="*/ 2572 h 48958"/>
                    <a:gd name="connsiteX7" fmla="*/ 129635 w 265366"/>
                    <a:gd name="connsiteY7" fmla="*/ 20955 h 48958"/>
                    <a:gd name="connsiteX8" fmla="*/ 10382 w 265366"/>
                    <a:gd name="connsiteY8" fmla="*/ 26765 h 48958"/>
                    <a:gd name="connsiteX9" fmla="*/ 114681 w 265366"/>
                    <a:gd name="connsiteY9" fmla="*/ 45339 h 48958"/>
                    <a:gd name="connsiteX10" fmla="*/ 250698 w 265366"/>
                    <a:gd name="connsiteY10" fmla="*/ 1429 h 48958"/>
                    <a:gd name="connsiteX11" fmla="*/ 265367 w 265366"/>
                    <a:gd name="connsiteY11" fmla="*/ 4381 h 48958"/>
                    <a:gd name="connsiteX12" fmla="*/ 263176 w 265366"/>
                    <a:gd name="connsiteY12" fmla="*/ 8477 h 48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5366" h="48958">
                      <a:moveTo>
                        <a:pt x="263176" y="8477"/>
                      </a:moveTo>
                      <a:cubicBezTo>
                        <a:pt x="263176" y="8477"/>
                        <a:pt x="144971" y="49054"/>
                        <a:pt x="109156" y="48958"/>
                      </a:cubicBezTo>
                      <a:cubicBezTo>
                        <a:pt x="73343" y="48958"/>
                        <a:pt x="0" y="34195"/>
                        <a:pt x="0" y="34195"/>
                      </a:cubicBezTo>
                      <a:lnTo>
                        <a:pt x="3620" y="0"/>
                      </a:lnTo>
                      <a:cubicBezTo>
                        <a:pt x="3620" y="0"/>
                        <a:pt x="80201" y="14573"/>
                        <a:pt x="112014" y="13811"/>
                      </a:cubicBezTo>
                      <a:cubicBezTo>
                        <a:pt x="143828" y="13049"/>
                        <a:pt x="183833" y="6953"/>
                        <a:pt x="183833" y="6953"/>
                      </a:cubicBezTo>
                      <a:lnTo>
                        <a:pt x="233743" y="2572"/>
                      </a:lnTo>
                      <a:cubicBezTo>
                        <a:pt x="233743" y="2572"/>
                        <a:pt x="154305" y="21526"/>
                        <a:pt x="129635" y="20955"/>
                      </a:cubicBezTo>
                      <a:cubicBezTo>
                        <a:pt x="104966" y="20383"/>
                        <a:pt x="10382" y="26765"/>
                        <a:pt x="10382" y="26765"/>
                      </a:cubicBezTo>
                      <a:cubicBezTo>
                        <a:pt x="10382" y="26765"/>
                        <a:pt x="94869" y="44958"/>
                        <a:pt x="114681" y="45339"/>
                      </a:cubicBezTo>
                      <a:cubicBezTo>
                        <a:pt x="134493" y="45720"/>
                        <a:pt x="250698" y="1429"/>
                        <a:pt x="250698" y="1429"/>
                      </a:cubicBezTo>
                      <a:lnTo>
                        <a:pt x="265367" y="4381"/>
                      </a:lnTo>
                      <a:lnTo>
                        <a:pt x="263176" y="8477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62" name="Freeform: Shape 361">
                  <a:extLst>
                    <a:ext uri="{FF2B5EF4-FFF2-40B4-BE49-F238E27FC236}">
                      <a16:creationId xmlns:a16="http://schemas.microsoft.com/office/drawing/2014/main" id="{AC48DED5-C4CD-4DE1-B36F-0D302D49A3B6}"/>
                    </a:ext>
                  </a:extLst>
                </p:cNvPr>
                <p:cNvSpPr/>
                <p:nvPr/>
              </p:nvSpPr>
              <p:spPr>
                <a:xfrm>
                  <a:off x="5968365" y="3327463"/>
                  <a:ext cx="177260" cy="57721"/>
                </a:xfrm>
                <a:custGeom>
                  <a:avLst/>
                  <a:gdLst>
                    <a:gd name="connsiteX0" fmla="*/ 0 w 177260"/>
                    <a:gd name="connsiteY0" fmla="*/ 10287 h 57721"/>
                    <a:gd name="connsiteX1" fmla="*/ 41243 w 177260"/>
                    <a:gd name="connsiteY1" fmla="*/ 46101 h 57721"/>
                    <a:gd name="connsiteX2" fmla="*/ 60579 w 177260"/>
                    <a:gd name="connsiteY2" fmla="*/ 56388 h 57721"/>
                    <a:gd name="connsiteX3" fmla="*/ 129635 w 177260"/>
                    <a:gd name="connsiteY3" fmla="*/ 57722 h 57721"/>
                    <a:gd name="connsiteX4" fmla="*/ 177260 w 177260"/>
                    <a:gd name="connsiteY4" fmla="*/ 44672 h 57721"/>
                    <a:gd name="connsiteX5" fmla="*/ 113443 w 177260"/>
                    <a:gd name="connsiteY5" fmla="*/ 41910 h 57721"/>
                    <a:gd name="connsiteX6" fmla="*/ 58198 w 177260"/>
                    <a:gd name="connsiteY6" fmla="*/ 20860 h 57721"/>
                    <a:gd name="connsiteX7" fmla="*/ 21241 w 177260"/>
                    <a:gd name="connsiteY7" fmla="*/ 572 h 57721"/>
                    <a:gd name="connsiteX8" fmla="*/ 55245 w 177260"/>
                    <a:gd name="connsiteY8" fmla="*/ 26384 h 57721"/>
                    <a:gd name="connsiteX9" fmla="*/ 81820 w 177260"/>
                    <a:gd name="connsiteY9" fmla="*/ 43434 h 57721"/>
                    <a:gd name="connsiteX10" fmla="*/ 50197 w 177260"/>
                    <a:gd name="connsiteY10" fmla="*/ 44863 h 57721"/>
                    <a:gd name="connsiteX11" fmla="*/ 16192 w 177260"/>
                    <a:gd name="connsiteY11" fmla="*/ 17717 h 57721"/>
                    <a:gd name="connsiteX12" fmla="*/ 10858 w 177260"/>
                    <a:gd name="connsiteY12" fmla="*/ 0 h 57721"/>
                    <a:gd name="connsiteX13" fmla="*/ 0 w 177260"/>
                    <a:gd name="connsiteY13" fmla="*/ 10287 h 57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77260" h="57721">
                      <a:moveTo>
                        <a:pt x="0" y="10287"/>
                      </a:moveTo>
                      <a:cubicBezTo>
                        <a:pt x="0" y="10287"/>
                        <a:pt x="30575" y="40767"/>
                        <a:pt x="41243" y="46101"/>
                      </a:cubicBezTo>
                      <a:cubicBezTo>
                        <a:pt x="51911" y="51340"/>
                        <a:pt x="60579" y="56388"/>
                        <a:pt x="60579" y="56388"/>
                      </a:cubicBezTo>
                      <a:lnTo>
                        <a:pt x="129635" y="57722"/>
                      </a:lnTo>
                      <a:lnTo>
                        <a:pt x="177260" y="44672"/>
                      </a:lnTo>
                      <a:lnTo>
                        <a:pt x="113443" y="41910"/>
                      </a:lnTo>
                      <a:cubicBezTo>
                        <a:pt x="113443" y="41910"/>
                        <a:pt x="70009" y="25908"/>
                        <a:pt x="58198" y="20860"/>
                      </a:cubicBezTo>
                      <a:cubicBezTo>
                        <a:pt x="46387" y="15811"/>
                        <a:pt x="21241" y="572"/>
                        <a:pt x="21241" y="572"/>
                      </a:cubicBezTo>
                      <a:cubicBezTo>
                        <a:pt x="21241" y="572"/>
                        <a:pt x="48673" y="20669"/>
                        <a:pt x="55245" y="26384"/>
                      </a:cubicBezTo>
                      <a:cubicBezTo>
                        <a:pt x="61817" y="32004"/>
                        <a:pt x="81820" y="43434"/>
                        <a:pt x="81820" y="43434"/>
                      </a:cubicBezTo>
                      <a:lnTo>
                        <a:pt x="50197" y="44863"/>
                      </a:lnTo>
                      <a:cubicBezTo>
                        <a:pt x="50197" y="44863"/>
                        <a:pt x="19907" y="22384"/>
                        <a:pt x="16192" y="17717"/>
                      </a:cubicBezTo>
                      <a:cubicBezTo>
                        <a:pt x="12478" y="13049"/>
                        <a:pt x="10858" y="0"/>
                        <a:pt x="10858" y="0"/>
                      </a:cubicBezTo>
                      <a:lnTo>
                        <a:pt x="0" y="10287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63" name="Freeform: Shape 362">
                  <a:extLst>
                    <a:ext uri="{FF2B5EF4-FFF2-40B4-BE49-F238E27FC236}">
                      <a16:creationId xmlns:a16="http://schemas.microsoft.com/office/drawing/2014/main" id="{FAF659F9-B3AB-46AE-95C0-E35AB9A6A762}"/>
                    </a:ext>
                  </a:extLst>
                </p:cNvPr>
                <p:cNvSpPr/>
                <p:nvPr/>
              </p:nvSpPr>
              <p:spPr>
                <a:xfrm>
                  <a:off x="6110192" y="3378135"/>
                  <a:ext cx="106108" cy="47148"/>
                </a:xfrm>
                <a:custGeom>
                  <a:avLst/>
                  <a:gdLst>
                    <a:gd name="connsiteX0" fmla="*/ 106109 w 106108"/>
                    <a:gd name="connsiteY0" fmla="*/ 20574 h 47148"/>
                    <a:gd name="connsiteX1" fmla="*/ 62865 w 106108"/>
                    <a:gd name="connsiteY1" fmla="*/ 47149 h 47148"/>
                    <a:gd name="connsiteX2" fmla="*/ 41529 w 106108"/>
                    <a:gd name="connsiteY2" fmla="*/ 33338 h 47148"/>
                    <a:gd name="connsiteX3" fmla="*/ 0 w 106108"/>
                    <a:gd name="connsiteY3" fmla="*/ 24955 h 47148"/>
                    <a:gd name="connsiteX4" fmla="*/ 85439 w 106108"/>
                    <a:gd name="connsiteY4" fmla="*/ 0 h 47148"/>
                    <a:gd name="connsiteX5" fmla="*/ 84296 w 106108"/>
                    <a:gd name="connsiteY5" fmla="*/ 3429 h 47148"/>
                    <a:gd name="connsiteX6" fmla="*/ 32957 w 106108"/>
                    <a:gd name="connsiteY6" fmla="*/ 22193 h 47148"/>
                    <a:gd name="connsiteX7" fmla="*/ 65627 w 106108"/>
                    <a:gd name="connsiteY7" fmla="*/ 31242 h 47148"/>
                    <a:gd name="connsiteX8" fmla="*/ 101917 w 106108"/>
                    <a:gd name="connsiteY8" fmla="*/ 12382 h 47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6108" h="47148">
                      <a:moveTo>
                        <a:pt x="106109" y="20574"/>
                      </a:moveTo>
                      <a:lnTo>
                        <a:pt x="62865" y="47149"/>
                      </a:lnTo>
                      <a:lnTo>
                        <a:pt x="41529" y="33338"/>
                      </a:lnTo>
                      <a:lnTo>
                        <a:pt x="0" y="24955"/>
                      </a:lnTo>
                      <a:lnTo>
                        <a:pt x="85439" y="0"/>
                      </a:lnTo>
                      <a:lnTo>
                        <a:pt x="84296" y="3429"/>
                      </a:lnTo>
                      <a:lnTo>
                        <a:pt x="32957" y="22193"/>
                      </a:lnTo>
                      <a:lnTo>
                        <a:pt x="65627" y="31242"/>
                      </a:lnTo>
                      <a:lnTo>
                        <a:pt x="101917" y="12382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64" name="Freeform: Shape 363">
                  <a:extLst>
                    <a:ext uri="{FF2B5EF4-FFF2-40B4-BE49-F238E27FC236}">
                      <a16:creationId xmlns:a16="http://schemas.microsoft.com/office/drawing/2014/main" id="{AFDCB007-8313-436D-867B-AF3632E3CC5A}"/>
                    </a:ext>
                  </a:extLst>
                </p:cNvPr>
                <p:cNvSpPr/>
                <p:nvPr/>
              </p:nvSpPr>
              <p:spPr>
                <a:xfrm>
                  <a:off x="6015228" y="3412330"/>
                  <a:ext cx="125444" cy="46498"/>
                </a:xfrm>
                <a:custGeom>
                  <a:avLst/>
                  <a:gdLst>
                    <a:gd name="connsiteX0" fmla="*/ 19431 w 125444"/>
                    <a:gd name="connsiteY0" fmla="*/ 44672 h 46498"/>
                    <a:gd name="connsiteX1" fmla="*/ 69818 w 125444"/>
                    <a:gd name="connsiteY1" fmla="*/ 45339 h 46498"/>
                    <a:gd name="connsiteX2" fmla="*/ 125444 w 125444"/>
                    <a:gd name="connsiteY2" fmla="*/ 27432 h 46498"/>
                    <a:gd name="connsiteX3" fmla="*/ 120396 w 125444"/>
                    <a:gd name="connsiteY3" fmla="*/ 21146 h 46498"/>
                    <a:gd name="connsiteX4" fmla="*/ 61817 w 125444"/>
                    <a:gd name="connsiteY4" fmla="*/ 0 h 46498"/>
                    <a:gd name="connsiteX5" fmla="*/ 0 w 125444"/>
                    <a:gd name="connsiteY5" fmla="*/ 24956 h 46498"/>
                    <a:gd name="connsiteX6" fmla="*/ 2477 w 125444"/>
                    <a:gd name="connsiteY6" fmla="*/ 27432 h 46498"/>
                    <a:gd name="connsiteX7" fmla="*/ 5048 w 125444"/>
                    <a:gd name="connsiteY7" fmla="*/ 30099 h 46498"/>
                    <a:gd name="connsiteX8" fmla="*/ 62865 w 125444"/>
                    <a:gd name="connsiteY8" fmla="*/ 11335 h 46498"/>
                    <a:gd name="connsiteX9" fmla="*/ 105156 w 125444"/>
                    <a:gd name="connsiteY9" fmla="*/ 25051 h 46498"/>
                    <a:gd name="connsiteX10" fmla="*/ 60007 w 125444"/>
                    <a:gd name="connsiteY10" fmla="*/ 39529 h 46498"/>
                    <a:gd name="connsiteX11" fmla="*/ 1429 w 125444"/>
                    <a:gd name="connsiteY11" fmla="*/ 26384 h 46498"/>
                    <a:gd name="connsiteX12" fmla="*/ 19431 w 125444"/>
                    <a:gd name="connsiteY12" fmla="*/ 44672 h 4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25444" h="46498">
                      <a:moveTo>
                        <a:pt x="19431" y="44672"/>
                      </a:moveTo>
                      <a:cubicBezTo>
                        <a:pt x="19431" y="44672"/>
                        <a:pt x="59150" y="48292"/>
                        <a:pt x="69818" y="45339"/>
                      </a:cubicBezTo>
                      <a:cubicBezTo>
                        <a:pt x="80581" y="42291"/>
                        <a:pt x="125444" y="27432"/>
                        <a:pt x="125444" y="27432"/>
                      </a:cubicBezTo>
                      <a:lnTo>
                        <a:pt x="120396" y="21146"/>
                      </a:lnTo>
                      <a:lnTo>
                        <a:pt x="61817" y="0"/>
                      </a:lnTo>
                      <a:lnTo>
                        <a:pt x="0" y="24956"/>
                      </a:lnTo>
                      <a:lnTo>
                        <a:pt x="2477" y="27432"/>
                      </a:lnTo>
                      <a:lnTo>
                        <a:pt x="5048" y="30099"/>
                      </a:lnTo>
                      <a:cubicBezTo>
                        <a:pt x="5048" y="30099"/>
                        <a:pt x="60484" y="11716"/>
                        <a:pt x="62865" y="11335"/>
                      </a:cubicBezTo>
                      <a:cubicBezTo>
                        <a:pt x="65151" y="10954"/>
                        <a:pt x="105156" y="25051"/>
                        <a:pt x="105156" y="25051"/>
                      </a:cubicBezTo>
                      <a:cubicBezTo>
                        <a:pt x="105156" y="25051"/>
                        <a:pt x="62579" y="39243"/>
                        <a:pt x="60007" y="39529"/>
                      </a:cubicBezTo>
                      <a:cubicBezTo>
                        <a:pt x="57531" y="39910"/>
                        <a:pt x="1429" y="26384"/>
                        <a:pt x="1429" y="26384"/>
                      </a:cubicBezTo>
                      <a:lnTo>
                        <a:pt x="19431" y="44672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65" name="Freeform: Shape 364">
                  <a:extLst>
                    <a:ext uri="{FF2B5EF4-FFF2-40B4-BE49-F238E27FC236}">
                      <a16:creationId xmlns:a16="http://schemas.microsoft.com/office/drawing/2014/main" id="{CA691F41-C074-41A7-BE7B-30EE3F990821}"/>
                    </a:ext>
                  </a:extLst>
                </p:cNvPr>
                <p:cNvSpPr/>
                <p:nvPr/>
              </p:nvSpPr>
              <p:spPr>
                <a:xfrm>
                  <a:off x="5936741" y="3399567"/>
                  <a:ext cx="73818" cy="47529"/>
                </a:xfrm>
                <a:custGeom>
                  <a:avLst/>
                  <a:gdLst>
                    <a:gd name="connsiteX0" fmla="*/ 14573 w 73818"/>
                    <a:gd name="connsiteY0" fmla="*/ 1905 h 47529"/>
                    <a:gd name="connsiteX1" fmla="*/ 12573 w 73818"/>
                    <a:gd name="connsiteY1" fmla="*/ 11716 h 47529"/>
                    <a:gd name="connsiteX2" fmla="*/ 49530 w 73818"/>
                    <a:gd name="connsiteY2" fmla="*/ 19145 h 47529"/>
                    <a:gd name="connsiteX3" fmla="*/ 13430 w 73818"/>
                    <a:gd name="connsiteY3" fmla="*/ 19336 h 47529"/>
                    <a:gd name="connsiteX4" fmla="*/ 11525 w 73818"/>
                    <a:gd name="connsiteY4" fmla="*/ 32480 h 47529"/>
                    <a:gd name="connsiteX5" fmla="*/ 73819 w 73818"/>
                    <a:gd name="connsiteY5" fmla="*/ 23050 h 47529"/>
                    <a:gd name="connsiteX6" fmla="*/ 17336 w 73818"/>
                    <a:gd name="connsiteY6" fmla="*/ 41243 h 47529"/>
                    <a:gd name="connsiteX7" fmla="*/ 73247 w 73818"/>
                    <a:gd name="connsiteY7" fmla="*/ 38386 h 47529"/>
                    <a:gd name="connsiteX8" fmla="*/ 10192 w 73818"/>
                    <a:gd name="connsiteY8" fmla="*/ 47530 h 47529"/>
                    <a:gd name="connsiteX9" fmla="*/ 0 w 73818"/>
                    <a:gd name="connsiteY9" fmla="*/ 37814 h 47529"/>
                    <a:gd name="connsiteX10" fmla="*/ 5048 w 73818"/>
                    <a:gd name="connsiteY10" fmla="*/ 0 h 47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818" h="47529">
                      <a:moveTo>
                        <a:pt x="14573" y="1905"/>
                      </a:moveTo>
                      <a:lnTo>
                        <a:pt x="12573" y="11716"/>
                      </a:lnTo>
                      <a:lnTo>
                        <a:pt x="49530" y="19145"/>
                      </a:lnTo>
                      <a:lnTo>
                        <a:pt x="13430" y="19336"/>
                      </a:lnTo>
                      <a:lnTo>
                        <a:pt x="11525" y="32480"/>
                      </a:lnTo>
                      <a:lnTo>
                        <a:pt x="73819" y="23050"/>
                      </a:lnTo>
                      <a:lnTo>
                        <a:pt x="17336" y="41243"/>
                      </a:lnTo>
                      <a:lnTo>
                        <a:pt x="73247" y="38386"/>
                      </a:lnTo>
                      <a:lnTo>
                        <a:pt x="10192" y="47530"/>
                      </a:lnTo>
                      <a:lnTo>
                        <a:pt x="0" y="37814"/>
                      </a:lnTo>
                      <a:lnTo>
                        <a:pt x="5048" y="0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66" name="Freeform: Shape 365">
                  <a:extLst>
                    <a:ext uri="{FF2B5EF4-FFF2-40B4-BE49-F238E27FC236}">
                      <a16:creationId xmlns:a16="http://schemas.microsoft.com/office/drawing/2014/main" id="{56F38AFC-5745-48F4-A6C7-1DB391A236A8}"/>
                    </a:ext>
                  </a:extLst>
                </p:cNvPr>
                <p:cNvSpPr/>
                <p:nvPr/>
              </p:nvSpPr>
              <p:spPr>
                <a:xfrm>
                  <a:off x="5985414" y="3371277"/>
                  <a:ext cx="235571" cy="134683"/>
                </a:xfrm>
                <a:custGeom>
                  <a:avLst/>
                  <a:gdLst>
                    <a:gd name="connsiteX0" fmla="*/ 0 w 235571"/>
                    <a:gd name="connsiteY0" fmla="*/ 37052 h 134683"/>
                    <a:gd name="connsiteX1" fmla="*/ 64198 w 235571"/>
                    <a:gd name="connsiteY1" fmla="*/ 44672 h 134683"/>
                    <a:gd name="connsiteX2" fmla="*/ 220408 w 235571"/>
                    <a:gd name="connsiteY2" fmla="*/ 0 h 134683"/>
                    <a:gd name="connsiteX3" fmla="*/ 232124 w 235571"/>
                    <a:gd name="connsiteY3" fmla="*/ 21336 h 134683"/>
                    <a:gd name="connsiteX4" fmla="*/ 234791 w 235571"/>
                    <a:gd name="connsiteY4" fmla="*/ 58674 h 134683"/>
                    <a:gd name="connsiteX5" fmla="*/ 223266 w 235571"/>
                    <a:gd name="connsiteY5" fmla="*/ 84011 h 134683"/>
                    <a:gd name="connsiteX6" fmla="*/ 216218 w 235571"/>
                    <a:gd name="connsiteY6" fmla="*/ 119158 h 134683"/>
                    <a:gd name="connsiteX7" fmla="*/ 210407 w 235571"/>
                    <a:gd name="connsiteY7" fmla="*/ 118205 h 134683"/>
                    <a:gd name="connsiteX8" fmla="*/ 214027 w 235571"/>
                    <a:gd name="connsiteY8" fmla="*/ 129826 h 134683"/>
                    <a:gd name="connsiteX9" fmla="*/ 200882 w 235571"/>
                    <a:gd name="connsiteY9" fmla="*/ 134684 h 134683"/>
                    <a:gd name="connsiteX10" fmla="*/ 174308 w 235571"/>
                    <a:gd name="connsiteY10" fmla="*/ 110871 h 134683"/>
                    <a:gd name="connsiteX11" fmla="*/ 201644 w 235571"/>
                    <a:gd name="connsiteY11" fmla="*/ 128588 h 134683"/>
                    <a:gd name="connsiteX12" fmla="*/ 206693 w 235571"/>
                    <a:gd name="connsiteY12" fmla="*/ 124778 h 134683"/>
                    <a:gd name="connsiteX13" fmla="*/ 204026 w 235571"/>
                    <a:gd name="connsiteY13" fmla="*/ 108966 h 134683"/>
                    <a:gd name="connsiteX14" fmla="*/ 155353 w 235571"/>
                    <a:gd name="connsiteY14" fmla="*/ 68294 h 134683"/>
                    <a:gd name="connsiteX15" fmla="*/ 211836 w 235571"/>
                    <a:gd name="connsiteY15" fmla="*/ 108395 h 134683"/>
                    <a:gd name="connsiteX16" fmla="*/ 218123 w 235571"/>
                    <a:gd name="connsiteY16" fmla="*/ 80582 h 134683"/>
                    <a:gd name="connsiteX17" fmla="*/ 182404 w 235571"/>
                    <a:gd name="connsiteY17" fmla="*/ 48006 h 134683"/>
                    <a:gd name="connsiteX18" fmla="*/ 112205 w 235571"/>
                    <a:gd name="connsiteY18" fmla="*/ 32576 h 134683"/>
                    <a:gd name="connsiteX19" fmla="*/ 124873 w 235571"/>
                    <a:gd name="connsiteY19" fmla="*/ 31528 h 134683"/>
                    <a:gd name="connsiteX20" fmla="*/ 188881 w 235571"/>
                    <a:gd name="connsiteY20" fmla="*/ 47339 h 134683"/>
                    <a:gd name="connsiteX21" fmla="*/ 222409 w 235571"/>
                    <a:gd name="connsiteY21" fmla="*/ 73724 h 134683"/>
                    <a:gd name="connsiteX22" fmla="*/ 231553 w 235571"/>
                    <a:gd name="connsiteY22" fmla="*/ 54197 h 134683"/>
                    <a:gd name="connsiteX23" fmla="*/ 230124 w 235571"/>
                    <a:gd name="connsiteY23" fmla="*/ 31528 h 134683"/>
                    <a:gd name="connsiteX24" fmla="*/ 202216 w 235571"/>
                    <a:gd name="connsiteY24" fmla="*/ 37719 h 134683"/>
                    <a:gd name="connsiteX25" fmla="*/ 226314 w 235571"/>
                    <a:gd name="connsiteY25" fmla="*/ 22574 h 134683"/>
                    <a:gd name="connsiteX26" fmla="*/ 220028 w 235571"/>
                    <a:gd name="connsiteY26" fmla="*/ 5525 h 134683"/>
                    <a:gd name="connsiteX27" fmla="*/ 65151 w 235571"/>
                    <a:gd name="connsiteY27" fmla="*/ 48006 h 134683"/>
                    <a:gd name="connsiteX28" fmla="*/ 0 w 235571"/>
                    <a:gd name="connsiteY28" fmla="*/ 37052 h 134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235571" h="134683">
                      <a:moveTo>
                        <a:pt x="0" y="37052"/>
                      </a:moveTo>
                      <a:lnTo>
                        <a:pt x="64198" y="44672"/>
                      </a:lnTo>
                      <a:lnTo>
                        <a:pt x="220408" y="0"/>
                      </a:lnTo>
                      <a:cubicBezTo>
                        <a:pt x="220408" y="0"/>
                        <a:pt x="233362" y="15335"/>
                        <a:pt x="232124" y="21336"/>
                      </a:cubicBezTo>
                      <a:cubicBezTo>
                        <a:pt x="230886" y="27337"/>
                        <a:pt x="237839" y="51626"/>
                        <a:pt x="234791" y="58674"/>
                      </a:cubicBezTo>
                      <a:cubicBezTo>
                        <a:pt x="231743" y="65722"/>
                        <a:pt x="223266" y="84011"/>
                        <a:pt x="223266" y="84011"/>
                      </a:cubicBezTo>
                      <a:cubicBezTo>
                        <a:pt x="223266" y="84011"/>
                        <a:pt x="220218" y="118110"/>
                        <a:pt x="216218" y="119158"/>
                      </a:cubicBezTo>
                      <a:cubicBezTo>
                        <a:pt x="212217" y="120205"/>
                        <a:pt x="210407" y="118205"/>
                        <a:pt x="210407" y="118205"/>
                      </a:cubicBezTo>
                      <a:lnTo>
                        <a:pt x="214027" y="129826"/>
                      </a:lnTo>
                      <a:lnTo>
                        <a:pt x="200882" y="134684"/>
                      </a:lnTo>
                      <a:lnTo>
                        <a:pt x="174308" y="110871"/>
                      </a:lnTo>
                      <a:lnTo>
                        <a:pt x="201644" y="128588"/>
                      </a:lnTo>
                      <a:lnTo>
                        <a:pt x="206693" y="124778"/>
                      </a:lnTo>
                      <a:lnTo>
                        <a:pt x="204026" y="108966"/>
                      </a:lnTo>
                      <a:lnTo>
                        <a:pt x="155353" y="68294"/>
                      </a:lnTo>
                      <a:lnTo>
                        <a:pt x="211836" y="108395"/>
                      </a:lnTo>
                      <a:lnTo>
                        <a:pt x="218123" y="80582"/>
                      </a:lnTo>
                      <a:lnTo>
                        <a:pt x="182404" y="48006"/>
                      </a:lnTo>
                      <a:lnTo>
                        <a:pt x="112205" y="32576"/>
                      </a:lnTo>
                      <a:lnTo>
                        <a:pt x="124873" y="31528"/>
                      </a:lnTo>
                      <a:lnTo>
                        <a:pt x="188881" y="47339"/>
                      </a:lnTo>
                      <a:lnTo>
                        <a:pt x="222409" y="73724"/>
                      </a:lnTo>
                      <a:lnTo>
                        <a:pt x="231553" y="54197"/>
                      </a:lnTo>
                      <a:lnTo>
                        <a:pt x="230124" y="31528"/>
                      </a:lnTo>
                      <a:lnTo>
                        <a:pt x="202216" y="37719"/>
                      </a:lnTo>
                      <a:lnTo>
                        <a:pt x="226314" y="22574"/>
                      </a:lnTo>
                      <a:lnTo>
                        <a:pt x="220028" y="5525"/>
                      </a:lnTo>
                      <a:lnTo>
                        <a:pt x="65151" y="48006"/>
                      </a:lnTo>
                      <a:lnTo>
                        <a:pt x="0" y="37052"/>
                      </a:lnTo>
                      <a:close/>
                    </a:path>
                  </a:pathLst>
                </a:custGeom>
                <a:solidFill>
                  <a:srgbClr val="9D6D4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67" name="Freeform: Shape 366">
                  <a:extLst>
                    <a:ext uri="{FF2B5EF4-FFF2-40B4-BE49-F238E27FC236}">
                      <a16:creationId xmlns:a16="http://schemas.microsoft.com/office/drawing/2014/main" id="{30E9DD85-DA1A-4C1D-95B0-A124C6B99B57}"/>
                    </a:ext>
                  </a:extLst>
                </p:cNvPr>
                <p:cNvSpPr/>
                <p:nvPr/>
              </p:nvSpPr>
              <p:spPr>
                <a:xfrm>
                  <a:off x="5993987" y="3369658"/>
                  <a:ext cx="179165" cy="21431"/>
                </a:xfrm>
                <a:custGeom>
                  <a:avLst/>
                  <a:gdLst>
                    <a:gd name="connsiteX0" fmla="*/ 0 w 179165"/>
                    <a:gd name="connsiteY0" fmla="*/ 21431 h 21431"/>
                    <a:gd name="connsiteX1" fmla="*/ 105061 w 179165"/>
                    <a:gd name="connsiteY1" fmla="*/ 10954 h 21431"/>
                    <a:gd name="connsiteX2" fmla="*/ 128302 w 179165"/>
                    <a:gd name="connsiteY2" fmla="*/ 4477 h 21431"/>
                    <a:gd name="connsiteX3" fmla="*/ 111633 w 179165"/>
                    <a:gd name="connsiteY3" fmla="*/ 1143 h 21431"/>
                    <a:gd name="connsiteX4" fmla="*/ 179165 w 179165"/>
                    <a:gd name="connsiteY4" fmla="*/ 0 h 21431"/>
                    <a:gd name="connsiteX5" fmla="*/ 99632 w 179165"/>
                    <a:gd name="connsiteY5" fmla="*/ 17812 h 21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9165" h="21431">
                      <a:moveTo>
                        <a:pt x="0" y="21431"/>
                      </a:moveTo>
                      <a:lnTo>
                        <a:pt x="105061" y="10954"/>
                      </a:lnTo>
                      <a:lnTo>
                        <a:pt x="128302" y="4477"/>
                      </a:lnTo>
                      <a:lnTo>
                        <a:pt x="111633" y="1143"/>
                      </a:lnTo>
                      <a:lnTo>
                        <a:pt x="179165" y="0"/>
                      </a:lnTo>
                      <a:lnTo>
                        <a:pt x="99632" y="17812"/>
                      </a:lnTo>
                      <a:close/>
                    </a:path>
                  </a:pathLst>
                </a:custGeom>
                <a:solidFill>
                  <a:srgbClr val="9D6D4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68" name="Freeform: Shape 367">
                  <a:extLst>
                    <a:ext uri="{FF2B5EF4-FFF2-40B4-BE49-F238E27FC236}">
                      <a16:creationId xmlns:a16="http://schemas.microsoft.com/office/drawing/2014/main" id="{9F8531F5-4A60-43D6-BC2D-58C6070B92B2}"/>
                    </a:ext>
                  </a:extLst>
                </p:cNvPr>
                <p:cNvSpPr/>
                <p:nvPr/>
              </p:nvSpPr>
              <p:spPr>
                <a:xfrm>
                  <a:off x="5940933" y="3327939"/>
                  <a:ext cx="167830" cy="57150"/>
                </a:xfrm>
                <a:custGeom>
                  <a:avLst/>
                  <a:gdLst>
                    <a:gd name="connsiteX0" fmla="*/ 1238 w 167830"/>
                    <a:gd name="connsiteY0" fmla="*/ 57150 h 57150"/>
                    <a:gd name="connsiteX1" fmla="*/ 26956 w 167830"/>
                    <a:gd name="connsiteY1" fmla="*/ 26003 h 57150"/>
                    <a:gd name="connsiteX2" fmla="*/ 62770 w 167830"/>
                    <a:gd name="connsiteY2" fmla="*/ 44387 h 57150"/>
                    <a:gd name="connsiteX3" fmla="*/ 33338 w 167830"/>
                    <a:gd name="connsiteY3" fmla="*/ 15430 h 57150"/>
                    <a:gd name="connsiteX4" fmla="*/ 45625 w 167830"/>
                    <a:gd name="connsiteY4" fmla="*/ 7144 h 57150"/>
                    <a:gd name="connsiteX5" fmla="*/ 83630 w 167830"/>
                    <a:gd name="connsiteY5" fmla="*/ 30956 h 57150"/>
                    <a:gd name="connsiteX6" fmla="*/ 143923 w 167830"/>
                    <a:gd name="connsiteY6" fmla="*/ 47244 h 57150"/>
                    <a:gd name="connsiteX7" fmla="*/ 167831 w 167830"/>
                    <a:gd name="connsiteY7" fmla="*/ 43434 h 57150"/>
                    <a:gd name="connsiteX8" fmla="*/ 140780 w 167830"/>
                    <a:gd name="connsiteY8" fmla="*/ 41339 h 57150"/>
                    <a:gd name="connsiteX9" fmla="*/ 48673 w 167830"/>
                    <a:gd name="connsiteY9" fmla="*/ 0 h 57150"/>
                    <a:gd name="connsiteX10" fmla="*/ 28575 w 167830"/>
                    <a:gd name="connsiteY10" fmla="*/ 3810 h 57150"/>
                    <a:gd name="connsiteX11" fmla="*/ 0 w 167830"/>
                    <a:gd name="connsiteY11" fmla="*/ 38195 h 57150"/>
                    <a:gd name="connsiteX12" fmla="*/ 1238 w 167830"/>
                    <a:gd name="connsiteY12" fmla="*/ 57150 h 57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67830" h="57150">
                      <a:moveTo>
                        <a:pt x="1238" y="57150"/>
                      </a:moveTo>
                      <a:cubicBezTo>
                        <a:pt x="1429" y="55245"/>
                        <a:pt x="26956" y="26003"/>
                        <a:pt x="26956" y="26003"/>
                      </a:cubicBezTo>
                      <a:lnTo>
                        <a:pt x="62770" y="44387"/>
                      </a:lnTo>
                      <a:lnTo>
                        <a:pt x="33338" y="15430"/>
                      </a:lnTo>
                      <a:lnTo>
                        <a:pt x="45625" y="7144"/>
                      </a:lnTo>
                      <a:lnTo>
                        <a:pt x="83630" y="30956"/>
                      </a:lnTo>
                      <a:lnTo>
                        <a:pt x="143923" y="47244"/>
                      </a:lnTo>
                      <a:lnTo>
                        <a:pt x="167831" y="43434"/>
                      </a:lnTo>
                      <a:lnTo>
                        <a:pt x="140780" y="41339"/>
                      </a:lnTo>
                      <a:lnTo>
                        <a:pt x="48673" y="0"/>
                      </a:lnTo>
                      <a:lnTo>
                        <a:pt x="28575" y="3810"/>
                      </a:lnTo>
                      <a:lnTo>
                        <a:pt x="0" y="38195"/>
                      </a:lnTo>
                      <a:lnTo>
                        <a:pt x="1238" y="57150"/>
                      </a:lnTo>
                      <a:close/>
                    </a:path>
                  </a:pathLst>
                </a:custGeom>
                <a:solidFill>
                  <a:srgbClr val="FFEEE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9AF20267-E12C-410C-A1BD-4CFCF31BF8BB}"/>
                  </a:ext>
                </a:extLst>
              </p:cNvPr>
              <p:cNvSpPr/>
              <p:nvPr/>
            </p:nvSpPr>
            <p:spPr>
              <a:xfrm>
                <a:off x="5934265" y="3445287"/>
                <a:ext cx="89820" cy="88296"/>
              </a:xfrm>
              <a:custGeom>
                <a:avLst/>
                <a:gdLst>
                  <a:gd name="connsiteX0" fmla="*/ 25051 w 89820"/>
                  <a:gd name="connsiteY0" fmla="*/ 0 h 88296"/>
                  <a:gd name="connsiteX1" fmla="*/ 20669 w 89820"/>
                  <a:gd name="connsiteY1" fmla="*/ 22003 h 88296"/>
                  <a:gd name="connsiteX2" fmla="*/ 51054 w 89820"/>
                  <a:gd name="connsiteY2" fmla="*/ 33528 h 88296"/>
                  <a:gd name="connsiteX3" fmla="*/ 89821 w 89820"/>
                  <a:gd name="connsiteY3" fmla="*/ 37243 h 88296"/>
                  <a:gd name="connsiteX4" fmla="*/ 41815 w 89820"/>
                  <a:gd name="connsiteY4" fmla="*/ 35814 h 88296"/>
                  <a:gd name="connsiteX5" fmla="*/ 8191 w 89820"/>
                  <a:gd name="connsiteY5" fmla="*/ 29813 h 88296"/>
                  <a:gd name="connsiteX6" fmla="*/ 14288 w 89820"/>
                  <a:gd name="connsiteY6" fmla="*/ 35623 h 88296"/>
                  <a:gd name="connsiteX7" fmla="*/ 47339 w 89820"/>
                  <a:gd name="connsiteY7" fmla="*/ 59150 h 88296"/>
                  <a:gd name="connsiteX8" fmla="*/ 11525 w 89820"/>
                  <a:gd name="connsiteY8" fmla="*/ 42196 h 88296"/>
                  <a:gd name="connsiteX9" fmla="*/ 11620 w 89820"/>
                  <a:gd name="connsiteY9" fmla="*/ 54769 h 88296"/>
                  <a:gd name="connsiteX10" fmla="*/ 34671 w 89820"/>
                  <a:gd name="connsiteY10" fmla="*/ 71342 h 88296"/>
                  <a:gd name="connsiteX11" fmla="*/ 68675 w 89820"/>
                  <a:gd name="connsiteY11" fmla="*/ 88297 h 88296"/>
                  <a:gd name="connsiteX12" fmla="*/ 29337 w 89820"/>
                  <a:gd name="connsiteY12" fmla="*/ 78677 h 88296"/>
                  <a:gd name="connsiteX13" fmla="*/ 2095 w 89820"/>
                  <a:gd name="connsiteY13" fmla="*/ 68390 h 88296"/>
                  <a:gd name="connsiteX14" fmla="*/ 0 w 89820"/>
                  <a:gd name="connsiteY14" fmla="*/ 43434 h 88296"/>
                  <a:gd name="connsiteX15" fmla="*/ 1714 w 89820"/>
                  <a:gd name="connsiteY15" fmla="*/ 35052 h 88296"/>
                  <a:gd name="connsiteX16" fmla="*/ 12668 w 89820"/>
                  <a:gd name="connsiteY16" fmla="*/ 1810 h 88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9820" h="88296">
                    <a:moveTo>
                      <a:pt x="25051" y="0"/>
                    </a:moveTo>
                    <a:lnTo>
                      <a:pt x="20669" y="22003"/>
                    </a:lnTo>
                    <a:lnTo>
                      <a:pt x="51054" y="33528"/>
                    </a:lnTo>
                    <a:lnTo>
                      <a:pt x="89821" y="37243"/>
                    </a:lnTo>
                    <a:lnTo>
                      <a:pt x="41815" y="35814"/>
                    </a:lnTo>
                    <a:lnTo>
                      <a:pt x="8191" y="29813"/>
                    </a:lnTo>
                    <a:lnTo>
                      <a:pt x="14288" y="35623"/>
                    </a:lnTo>
                    <a:lnTo>
                      <a:pt x="47339" y="59150"/>
                    </a:lnTo>
                    <a:lnTo>
                      <a:pt x="11525" y="42196"/>
                    </a:lnTo>
                    <a:lnTo>
                      <a:pt x="11620" y="54769"/>
                    </a:lnTo>
                    <a:lnTo>
                      <a:pt x="34671" y="71342"/>
                    </a:lnTo>
                    <a:lnTo>
                      <a:pt x="68675" y="88297"/>
                    </a:lnTo>
                    <a:lnTo>
                      <a:pt x="29337" y="78677"/>
                    </a:lnTo>
                    <a:lnTo>
                      <a:pt x="2095" y="68390"/>
                    </a:lnTo>
                    <a:lnTo>
                      <a:pt x="0" y="43434"/>
                    </a:lnTo>
                    <a:lnTo>
                      <a:pt x="1714" y="35052"/>
                    </a:lnTo>
                    <a:lnTo>
                      <a:pt x="12668" y="1810"/>
                    </a:lnTo>
                    <a:close/>
                  </a:path>
                </a:pathLst>
              </a:custGeom>
              <a:solidFill>
                <a:srgbClr val="FFEEE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A8AAB990-53FF-4E0C-8D29-596C469750B3}"/>
                  </a:ext>
                </a:extLst>
              </p:cNvPr>
              <p:cNvSpPr/>
              <p:nvPr/>
            </p:nvSpPr>
            <p:spPr>
              <a:xfrm>
                <a:off x="5917596" y="3552253"/>
                <a:ext cx="83629" cy="217265"/>
              </a:xfrm>
              <a:custGeom>
                <a:avLst/>
                <a:gdLst>
                  <a:gd name="connsiteX0" fmla="*/ 20764 w 83629"/>
                  <a:gd name="connsiteY0" fmla="*/ 95 h 217265"/>
                  <a:gd name="connsiteX1" fmla="*/ 26003 w 83629"/>
                  <a:gd name="connsiteY1" fmla="*/ 9906 h 217265"/>
                  <a:gd name="connsiteX2" fmla="*/ 57150 w 83629"/>
                  <a:gd name="connsiteY2" fmla="*/ 19240 h 217265"/>
                  <a:gd name="connsiteX3" fmla="*/ 18288 w 83629"/>
                  <a:gd name="connsiteY3" fmla="*/ 16192 h 217265"/>
                  <a:gd name="connsiteX4" fmla="*/ 19241 w 83629"/>
                  <a:gd name="connsiteY4" fmla="*/ 20098 h 217265"/>
                  <a:gd name="connsiteX5" fmla="*/ 51340 w 83629"/>
                  <a:gd name="connsiteY5" fmla="*/ 34480 h 217265"/>
                  <a:gd name="connsiteX6" fmla="*/ 19431 w 83629"/>
                  <a:gd name="connsiteY6" fmla="*/ 28194 h 217265"/>
                  <a:gd name="connsiteX7" fmla="*/ 18193 w 83629"/>
                  <a:gd name="connsiteY7" fmla="*/ 33814 h 217265"/>
                  <a:gd name="connsiteX8" fmla="*/ 34195 w 83629"/>
                  <a:gd name="connsiteY8" fmla="*/ 49721 h 217265"/>
                  <a:gd name="connsiteX9" fmla="*/ 83630 w 83629"/>
                  <a:gd name="connsiteY9" fmla="*/ 80010 h 217265"/>
                  <a:gd name="connsiteX10" fmla="*/ 26099 w 83629"/>
                  <a:gd name="connsiteY10" fmla="*/ 52578 h 217265"/>
                  <a:gd name="connsiteX11" fmla="*/ 18098 w 83629"/>
                  <a:gd name="connsiteY11" fmla="*/ 67246 h 217265"/>
                  <a:gd name="connsiteX12" fmla="*/ 59722 w 83629"/>
                  <a:gd name="connsiteY12" fmla="*/ 72199 h 217265"/>
                  <a:gd name="connsiteX13" fmla="*/ 22955 w 83629"/>
                  <a:gd name="connsiteY13" fmla="*/ 79629 h 217265"/>
                  <a:gd name="connsiteX14" fmla="*/ 15240 w 83629"/>
                  <a:gd name="connsiteY14" fmla="*/ 92107 h 217265"/>
                  <a:gd name="connsiteX15" fmla="*/ 17050 w 83629"/>
                  <a:gd name="connsiteY15" fmla="*/ 98012 h 217265"/>
                  <a:gd name="connsiteX16" fmla="*/ 51435 w 83629"/>
                  <a:gd name="connsiteY16" fmla="*/ 104203 h 217265"/>
                  <a:gd name="connsiteX17" fmla="*/ 12097 w 83629"/>
                  <a:gd name="connsiteY17" fmla="*/ 106299 h 217265"/>
                  <a:gd name="connsiteX18" fmla="*/ 12859 w 83629"/>
                  <a:gd name="connsiteY18" fmla="*/ 119348 h 217265"/>
                  <a:gd name="connsiteX19" fmla="*/ 36767 w 83629"/>
                  <a:gd name="connsiteY19" fmla="*/ 117443 h 217265"/>
                  <a:gd name="connsiteX20" fmla="*/ 70104 w 83629"/>
                  <a:gd name="connsiteY20" fmla="*/ 147828 h 217265"/>
                  <a:gd name="connsiteX21" fmla="*/ 27908 w 83629"/>
                  <a:gd name="connsiteY21" fmla="*/ 126587 h 217265"/>
                  <a:gd name="connsiteX22" fmla="*/ 7620 w 83629"/>
                  <a:gd name="connsiteY22" fmla="*/ 130016 h 217265"/>
                  <a:gd name="connsiteX23" fmla="*/ 6953 w 83629"/>
                  <a:gd name="connsiteY23" fmla="*/ 135065 h 217265"/>
                  <a:gd name="connsiteX24" fmla="*/ 35528 w 83629"/>
                  <a:gd name="connsiteY24" fmla="*/ 147352 h 217265"/>
                  <a:gd name="connsiteX25" fmla="*/ 4763 w 83629"/>
                  <a:gd name="connsiteY25" fmla="*/ 155829 h 217265"/>
                  <a:gd name="connsiteX26" fmla="*/ 5715 w 83629"/>
                  <a:gd name="connsiteY26" fmla="*/ 172307 h 217265"/>
                  <a:gd name="connsiteX27" fmla="*/ 34957 w 83629"/>
                  <a:gd name="connsiteY27" fmla="*/ 172593 h 217265"/>
                  <a:gd name="connsiteX28" fmla="*/ 67913 w 83629"/>
                  <a:gd name="connsiteY28" fmla="*/ 196882 h 217265"/>
                  <a:gd name="connsiteX29" fmla="*/ 31909 w 83629"/>
                  <a:gd name="connsiteY29" fmla="*/ 183547 h 217265"/>
                  <a:gd name="connsiteX30" fmla="*/ 3524 w 83629"/>
                  <a:gd name="connsiteY30" fmla="*/ 192976 h 217265"/>
                  <a:gd name="connsiteX31" fmla="*/ 30385 w 83629"/>
                  <a:gd name="connsiteY31" fmla="*/ 217265 h 217265"/>
                  <a:gd name="connsiteX32" fmla="*/ 0 w 83629"/>
                  <a:gd name="connsiteY32" fmla="*/ 200501 h 217265"/>
                  <a:gd name="connsiteX33" fmla="*/ 3143 w 83629"/>
                  <a:gd name="connsiteY33" fmla="*/ 140875 h 217265"/>
                  <a:gd name="connsiteX34" fmla="*/ 8096 w 83629"/>
                  <a:gd name="connsiteY34" fmla="*/ 111538 h 217265"/>
                  <a:gd name="connsiteX35" fmla="*/ 17812 w 83629"/>
                  <a:gd name="connsiteY35" fmla="*/ 0 h 217265"/>
                  <a:gd name="connsiteX36" fmla="*/ 20764 w 83629"/>
                  <a:gd name="connsiteY36" fmla="*/ 95 h 217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3629" h="217265">
                    <a:moveTo>
                      <a:pt x="20764" y="95"/>
                    </a:moveTo>
                    <a:lnTo>
                      <a:pt x="26003" y="9906"/>
                    </a:lnTo>
                    <a:lnTo>
                      <a:pt x="57150" y="19240"/>
                    </a:lnTo>
                    <a:lnTo>
                      <a:pt x="18288" y="16192"/>
                    </a:lnTo>
                    <a:lnTo>
                      <a:pt x="19241" y="20098"/>
                    </a:lnTo>
                    <a:lnTo>
                      <a:pt x="51340" y="34480"/>
                    </a:lnTo>
                    <a:lnTo>
                      <a:pt x="19431" y="28194"/>
                    </a:lnTo>
                    <a:lnTo>
                      <a:pt x="18193" y="33814"/>
                    </a:lnTo>
                    <a:lnTo>
                      <a:pt x="34195" y="49721"/>
                    </a:lnTo>
                    <a:lnTo>
                      <a:pt x="83630" y="80010"/>
                    </a:lnTo>
                    <a:lnTo>
                      <a:pt x="26099" y="52578"/>
                    </a:lnTo>
                    <a:lnTo>
                      <a:pt x="18098" y="67246"/>
                    </a:lnTo>
                    <a:lnTo>
                      <a:pt x="59722" y="72199"/>
                    </a:lnTo>
                    <a:lnTo>
                      <a:pt x="22955" y="79629"/>
                    </a:lnTo>
                    <a:lnTo>
                      <a:pt x="15240" y="92107"/>
                    </a:lnTo>
                    <a:lnTo>
                      <a:pt x="17050" y="98012"/>
                    </a:lnTo>
                    <a:lnTo>
                      <a:pt x="51435" y="104203"/>
                    </a:lnTo>
                    <a:lnTo>
                      <a:pt x="12097" y="106299"/>
                    </a:lnTo>
                    <a:lnTo>
                      <a:pt x="12859" y="119348"/>
                    </a:lnTo>
                    <a:lnTo>
                      <a:pt x="36767" y="117443"/>
                    </a:lnTo>
                    <a:lnTo>
                      <a:pt x="70104" y="147828"/>
                    </a:lnTo>
                    <a:lnTo>
                      <a:pt x="27908" y="126587"/>
                    </a:lnTo>
                    <a:lnTo>
                      <a:pt x="7620" y="130016"/>
                    </a:lnTo>
                    <a:lnTo>
                      <a:pt x="6953" y="135065"/>
                    </a:lnTo>
                    <a:lnTo>
                      <a:pt x="35528" y="147352"/>
                    </a:lnTo>
                    <a:lnTo>
                      <a:pt x="4763" y="155829"/>
                    </a:lnTo>
                    <a:lnTo>
                      <a:pt x="5715" y="172307"/>
                    </a:lnTo>
                    <a:cubicBezTo>
                      <a:pt x="5715" y="172307"/>
                      <a:pt x="31718" y="171355"/>
                      <a:pt x="34957" y="172593"/>
                    </a:cubicBezTo>
                    <a:cubicBezTo>
                      <a:pt x="38195" y="173831"/>
                      <a:pt x="67913" y="196882"/>
                      <a:pt x="67913" y="196882"/>
                    </a:cubicBezTo>
                    <a:lnTo>
                      <a:pt x="31909" y="183547"/>
                    </a:lnTo>
                    <a:lnTo>
                      <a:pt x="3524" y="192976"/>
                    </a:lnTo>
                    <a:lnTo>
                      <a:pt x="30385" y="217265"/>
                    </a:lnTo>
                    <a:lnTo>
                      <a:pt x="0" y="200501"/>
                    </a:lnTo>
                    <a:lnTo>
                      <a:pt x="3143" y="140875"/>
                    </a:lnTo>
                    <a:lnTo>
                      <a:pt x="8096" y="111538"/>
                    </a:lnTo>
                    <a:lnTo>
                      <a:pt x="17812" y="0"/>
                    </a:lnTo>
                    <a:lnTo>
                      <a:pt x="20764" y="95"/>
                    </a:lnTo>
                    <a:close/>
                  </a:path>
                </a:pathLst>
              </a:custGeom>
              <a:solidFill>
                <a:srgbClr val="FFEEE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17C7802C-E4F1-4920-BFA3-A824CFC8102F}"/>
                  </a:ext>
                </a:extLst>
              </p:cNvPr>
              <p:cNvSpPr/>
              <p:nvPr/>
            </p:nvSpPr>
            <p:spPr>
              <a:xfrm>
                <a:off x="5916358" y="3880198"/>
                <a:ext cx="36099" cy="68865"/>
              </a:xfrm>
              <a:custGeom>
                <a:avLst/>
                <a:gdLst>
                  <a:gd name="connsiteX0" fmla="*/ 2381 w 36099"/>
                  <a:gd name="connsiteY0" fmla="*/ 68866 h 68865"/>
                  <a:gd name="connsiteX1" fmla="*/ 7906 w 36099"/>
                  <a:gd name="connsiteY1" fmla="*/ 63722 h 68865"/>
                  <a:gd name="connsiteX2" fmla="*/ 11811 w 36099"/>
                  <a:gd name="connsiteY2" fmla="*/ 44101 h 68865"/>
                  <a:gd name="connsiteX3" fmla="*/ 36100 w 36099"/>
                  <a:gd name="connsiteY3" fmla="*/ 34290 h 68865"/>
                  <a:gd name="connsiteX4" fmla="*/ 25146 w 36099"/>
                  <a:gd name="connsiteY4" fmla="*/ 34480 h 68865"/>
                  <a:gd name="connsiteX5" fmla="*/ 5239 w 36099"/>
                  <a:gd name="connsiteY5" fmla="*/ 28384 h 68865"/>
                  <a:gd name="connsiteX6" fmla="*/ 7811 w 36099"/>
                  <a:gd name="connsiteY6" fmla="*/ 15716 h 68865"/>
                  <a:gd name="connsiteX7" fmla="*/ 28670 w 36099"/>
                  <a:gd name="connsiteY7" fmla="*/ 7048 h 68865"/>
                  <a:gd name="connsiteX8" fmla="*/ 0 w 36099"/>
                  <a:gd name="connsiteY8" fmla="*/ 0 h 68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99" h="68865">
                    <a:moveTo>
                      <a:pt x="2381" y="68866"/>
                    </a:moveTo>
                    <a:lnTo>
                      <a:pt x="7906" y="63722"/>
                    </a:lnTo>
                    <a:lnTo>
                      <a:pt x="11811" y="44101"/>
                    </a:lnTo>
                    <a:lnTo>
                      <a:pt x="36100" y="34290"/>
                    </a:lnTo>
                    <a:lnTo>
                      <a:pt x="25146" y="34480"/>
                    </a:lnTo>
                    <a:lnTo>
                      <a:pt x="5239" y="28384"/>
                    </a:lnTo>
                    <a:lnTo>
                      <a:pt x="7811" y="15716"/>
                    </a:lnTo>
                    <a:lnTo>
                      <a:pt x="28670" y="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EEE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4A0706CF-E3AE-4BFF-86C8-A4CC28E59F76}"/>
                  </a:ext>
                </a:extLst>
              </p:cNvPr>
              <p:cNvSpPr/>
              <p:nvPr/>
            </p:nvSpPr>
            <p:spPr>
              <a:xfrm>
                <a:off x="5976080" y="3444906"/>
                <a:ext cx="81724" cy="63722"/>
              </a:xfrm>
              <a:custGeom>
                <a:avLst/>
                <a:gdLst>
                  <a:gd name="connsiteX0" fmla="*/ 0 w 81724"/>
                  <a:gd name="connsiteY0" fmla="*/ 36195 h 63722"/>
                  <a:gd name="connsiteX1" fmla="*/ 23146 w 81724"/>
                  <a:gd name="connsiteY1" fmla="*/ 40862 h 63722"/>
                  <a:gd name="connsiteX2" fmla="*/ 77153 w 81724"/>
                  <a:gd name="connsiteY2" fmla="*/ 42291 h 63722"/>
                  <a:gd name="connsiteX3" fmla="*/ 75057 w 81724"/>
                  <a:gd name="connsiteY3" fmla="*/ 63722 h 63722"/>
                  <a:gd name="connsiteX4" fmla="*/ 81725 w 81724"/>
                  <a:gd name="connsiteY4" fmla="*/ 30290 h 63722"/>
                  <a:gd name="connsiteX5" fmla="*/ 47530 w 81724"/>
                  <a:gd name="connsiteY5" fmla="*/ 0 h 63722"/>
                  <a:gd name="connsiteX6" fmla="*/ 71914 w 81724"/>
                  <a:gd name="connsiteY6" fmla="*/ 32004 h 63722"/>
                  <a:gd name="connsiteX7" fmla="*/ 24479 w 81724"/>
                  <a:gd name="connsiteY7" fmla="*/ 37148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724" h="63722">
                    <a:moveTo>
                      <a:pt x="0" y="36195"/>
                    </a:moveTo>
                    <a:lnTo>
                      <a:pt x="23146" y="40862"/>
                    </a:lnTo>
                    <a:lnTo>
                      <a:pt x="77153" y="42291"/>
                    </a:lnTo>
                    <a:lnTo>
                      <a:pt x="75057" y="63722"/>
                    </a:lnTo>
                    <a:lnTo>
                      <a:pt x="81725" y="30290"/>
                    </a:lnTo>
                    <a:lnTo>
                      <a:pt x="47530" y="0"/>
                    </a:lnTo>
                    <a:lnTo>
                      <a:pt x="71914" y="32004"/>
                    </a:lnTo>
                    <a:lnTo>
                      <a:pt x="24479" y="37148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584F941A-52EC-4D5F-9698-56EB40239DBF}"/>
                  </a:ext>
                </a:extLst>
              </p:cNvPr>
              <p:cNvSpPr/>
              <p:nvPr/>
            </p:nvSpPr>
            <p:spPr>
              <a:xfrm>
                <a:off x="5949124" y="3519963"/>
                <a:ext cx="100583" cy="71913"/>
              </a:xfrm>
              <a:custGeom>
                <a:avLst/>
                <a:gdLst>
                  <a:gd name="connsiteX0" fmla="*/ 0 w 100583"/>
                  <a:gd name="connsiteY0" fmla="*/ 0 h 71913"/>
                  <a:gd name="connsiteX1" fmla="*/ 29242 w 100583"/>
                  <a:gd name="connsiteY1" fmla="*/ 11525 h 71913"/>
                  <a:gd name="connsiteX2" fmla="*/ 91345 w 100583"/>
                  <a:gd name="connsiteY2" fmla="*/ 21145 h 71913"/>
                  <a:gd name="connsiteX3" fmla="*/ 77915 w 100583"/>
                  <a:gd name="connsiteY3" fmla="*/ 42672 h 71913"/>
                  <a:gd name="connsiteX4" fmla="*/ 76105 w 100583"/>
                  <a:gd name="connsiteY4" fmla="*/ 61246 h 71913"/>
                  <a:gd name="connsiteX5" fmla="*/ 60198 w 100583"/>
                  <a:gd name="connsiteY5" fmla="*/ 70294 h 71913"/>
                  <a:gd name="connsiteX6" fmla="*/ 16764 w 100583"/>
                  <a:gd name="connsiteY6" fmla="*/ 66199 h 71913"/>
                  <a:gd name="connsiteX7" fmla="*/ 45053 w 100583"/>
                  <a:gd name="connsiteY7" fmla="*/ 71914 h 71913"/>
                  <a:gd name="connsiteX8" fmla="*/ 79534 w 100583"/>
                  <a:gd name="connsiteY8" fmla="*/ 71818 h 71913"/>
                  <a:gd name="connsiteX9" fmla="*/ 79248 w 100583"/>
                  <a:gd name="connsiteY9" fmla="*/ 51340 h 71913"/>
                  <a:gd name="connsiteX10" fmla="*/ 94583 w 100583"/>
                  <a:gd name="connsiteY10" fmla="*/ 32766 h 71913"/>
                  <a:gd name="connsiteX11" fmla="*/ 100584 w 100583"/>
                  <a:gd name="connsiteY11" fmla="*/ 16478 h 71913"/>
                  <a:gd name="connsiteX12" fmla="*/ 80010 w 100583"/>
                  <a:gd name="connsiteY12" fmla="*/ 12382 h 71913"/>
                  <a:gd name="connsiteX13" fmla="*/ 28670 w 100583"/>
                  <a:gd name="connsiteY13" fmla="*/ 8382 h 71913"/>
                  <a:gd name="connsiteX14" fmla="*/ 0 w 100583"/>
                  <a:gd name="connsiteY14" fmla="*/ 0 h 7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0583" h="71913">
                    <a:moveTo>
                      <a:pt x="0" y="0"/>
                    </a:moveTo>
                    <a:lnTo>
                      <a:pt x="29242" y="11525"/>
                    </a:lnTo>
                    <a:lnTo>
                      <a:pt x="91345" y="21145"/>
                    </a:lnTo>
                    <a:cubicBezTo>
                      <a:pt x="91345" y="21145"/>
                      <a:pt x="78200" y="41243"/>
                      <a:pt x="77915" y="42672"/>
                    </a:cubicBezTo>
                    <a:cubicBezTo>
                      <a:pt x="77629" y="44005"/>
                      <a:pt x="76105" y="61246"/>
                      <a:pt x="76105" y="61246"/>
                    </a:cubicBezTo>
                    <a:lnTo>
                      <a:pt x="60198" y="70294"/>
                    </a:lnTo>
                    <a:lnTo>
                      <a:pt x="16764" y="66199"/>
                    </a:lnTo>
                    <a:lnTo>
                      <a:pt x="45053" y="71914"/>
                    </a:lnTo>
                    <a:lnTo>
                      <a:pt x="79534" y="71818"/>
                    </a:lnTo>
                    <a:lnTo>
                      <a:pt x="79248" y="51340"/>
                    </a:lnTo>
                    <a:cubicBezTo>
                      <a:pt x="79248" y="51340"/>
                      <a:pt x="92393" y="38671"/>
                      <a:pt x="94583" y="32766"/>
                    </a:cubicBezTo>
                    <a:cubicBezTo>
                      <a:pt x="96679" y="26765"/>
                      <a:pt x="100584" y="16478"/>
                      <a:pt x="100584" y="16478"/>
                    </a:cubicBezTo>
                    <a:lnTo>
                      <a:pt x="80010" y="12382"/>
                    </a:lnTo>
                    <a:lnTo>
                      <a:pt x="28670" y="83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97AFDA4-30E0-453E-A768-B8607A93639E}"/>
                  </a:ext>
                </a:extLst>
              </p:cNvPr>
              <p:cNvSpPr/>
              <p:nvPr/>
            </p:nvSpPr>
            <p:spPr>
              <a:xfrm>
                <a:off x="5945504" y="3678840"/>
                <a:ext cx="57340" cy="67532"/>
              </a:xfrm>
              <a:custGeom>
                <a:avLst/>
                <a:gdLst>
                  <a:gd name="connsiteX0" fmla="*/ 0 w 57340"/>
                  <a:gd name="connsiteY0" fmla="*/ 0 h 67532"/>
                  <a:gd name="connsiteX1" fmla="*/ 47435 w 57340"/>
                  <a:gd name="connsiteY1" fmla="*/ 27527 h 67532"/>
                  <a:gd name="connsiteX2" fmla="*/ 57341 w 57340"/>
                  <a:gd name="connsiteY2" fmla="*/ 67532 h 67532"/>
                  <a:gd name="connsiteX3" fmla="*/ 56674 w 57340"/>
                  <a:gd name="connsiteY3" fmla="*/ 26956 h 67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40" h="67532">
                    <a:moveTo>
                      <a:pt x="0" y="0"/>
                    </a:moveTo>
                    <a:lnTo>
                      <a:pt x="47435" y="27527"/>
                    </a:lnTo>
                    <a:lnTo>
                      <a:pt x="57341" y="67532"/>
                    </a:lnTo>
                    <a:lnTo>
                      <a:pt x="56674" y="26956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B99DBEF1-83D1-40C6-9745-34D3484CF537}"/>
                  </a:ext>
                </a:extLst>
              </p:cNvPr>
              <p:cNvSpPr/>
              <p:nvPr/>
            </p:nvSpPr>
            <p:spPr>
              <a:xfrm>
                <a:off x="6073520" y="3515200"/>
                <a:ext cx="106870" cy="62293"/>
              </a:xfrm>
              <a:custGeom>
                <a:avLst/>
                <a:gdLst>
                  <a:gd name="connsiteX0" fmla="*/ 0 w 106870"/>
                  <a:gd name="connsiteY0" fmla="*/ 19050 h 62293"/>
                  <a:gd name="connsiteX1" fmla="*/ 39053 w 106870"/>
                  <a:gd name="connsiteY1" fmla="*/ 38481 h 62293"/>
                  <a:gd name="connsiteX2" fmla="*/ 93821 w 106870"/>
                  <a:gd name="connsiteY2" fmla="*/ 45053 h 62293"/>
                  <a:gd name="connsiteX3" fmla="*/ 89154 w 106870"/>
                  <a:gd name="connsiteY3" fmla="*/ 62293 h 62293"/>
                  <a:gd name="connsiteX4" fmla="*/ 103156 w 106870"/>
                  <a:gd name="connsiteY4" fmla="*/ 30766 h 62293"/>
                  <a:gd name="connsiteX5" fmla="*/ 106871 w 106870"/>
                  <a:gd name="connsiteY5" fmla="*/ 11906 h 62293"/>
                  <a:gd name="connsiteX6" fmla="*/ 47625 w 106870"/>
                  <a:gd name="connsiteY6" fmla="*/ 0 h 62293"/>
                  <a:gd name="connsiteX7" fmla="*/ 55626 w 106870"/>
                  <a:gd name="connsiteY7" fmla="*/ 3905 h 62293"/>
                  <a:gd name="connsiteX8" fmla="*/ 100298 w 106870"/>
                  <a:gd name="connsiteY8" fmla="*/ 16097 h 62293"/>
                  <a:gd name="connsiteX9" fmla="*/ 99917 w 106870"/>
                  <a:gd name="connsiteY9" fmla="*/ 17431 h 62293"/>
                  <a:gd name="connsiteX10" fmla="*/ 54483 w 106870"/>
                  <a:gd name="connsiteY10" fmla="*/ 18669 h 62293"/>
                  <a:gd name="connsiteX11" fmla="*/ 20479 w 106870"/>
                  <a:gd name="connsiteY11" fmla="*/ 18383 h 62293"/>
                  <a:gd name="connsiteX12" fmla="*/ 56579 w 106870"/>
                  <a:gd name="connsiteY12" fmla="*/ 25432 h 62293"/>
                  <a:gd name="connsiteX13" fmla="*/ 100775 w 106870"/>
                  <a:gd name="connsiteY13" fmla="*/ 27146 h 62293"/>
                  <a:gd name="connsiteX14" fmla="*/ 40577 w 106870"/>
                  <a:gd name="connsiteY14" fmla="*/ 34195 h 6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6870" h="62293">
                    <a:moveTo>
                      <a:pt x="0" y="19050"/>
                    </a:moveTo>
                    <a:lnTo>
                      <a:pt x="39053" y="38481"/>
                    </a:lnTo>
                    <a:lnTo>
                      <a:pt x="93821" y="45053"/>
                    </a:lnTo>
                    <a:lnTo>
                      <a:pt x="89154" y="62293"/>
                    </a:lnTo>
                    <a:lnTo>
                      <a:pt x="103156" y="30766"/>
                    </a:lnTo>
                    <a:lnTo>
                      <a:pt x="106871" y="11906"/>
                    </a:lnTo>
                    <a:lnTo>
                      <a:pt x="47625" y="0"/>
                    </a:lnTo>
                    <a:lnTo>
                      <a:pt x="55626" y="3905"/>
                    </a:lnTo>
                    <a:lnTo>
                      <a:pt x="100298" y="16097"/>
                    </a:lnTo>
                    <a:lnTo>
                      <a:pt x="99917" y="17431"/>
                    </a:lnTo>
                    <a:lnTo>
                      <a:pt x="54483" y="18669"/>
                    </a:lnTo>
                    <a:lnTo>
                      <a:pt x="20479" y="18383"/>
                    </a:lnTo>
                    <a:lnTo>
                      <a:pt x="56579" y="25432"/>
                    </a:lnTo>
                    <a:lnTo>
                      <a:pt x="100775" y="27146"/>
                    </a:lnTo>
                    <a:lnTo>
                      <a:pt x="40577" y="34195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D9D674F0-C022-4021-8F29-1BAF4235FA50}"/>
                  </a:ext>
                </a:extLst>
              </p:cNvPr>
              <p:cNvSpPr/>
              <p:nvPr/>
            </p:nvSpPr>
            <p:spPr>
              <a:xfrm>
                <a:off x="6076283" y="3589209"/>
                <a:ext cx="71723" cy="40766"/>
              </a:xfrm>
              <a:custGeom>
                <a:avLst/>
                <a:gdLst>
                  <a:gd name="connsiteX0" fmla="*/ 0 w 71723"/>
                  <a:gd name="connsiteY0" fmla="*/ 0 h 40766"/>
                  <a:gd name="connsiteX1" fmla="*/ 35719 w 71723"/>
                  <a:gd name="connsiteY1" fmla="*/ 21336 h 40766"/>
                  <a:gd name="connsiteX2" fmla="*/ 65627 w 71723"/>
                  <a:gd name="connsiteY2" fmla="*/ 27337 h 40766"/>
                  <a:gd name="connsiteX3" fmla="*/ 65246 w 71723"/>
                  <a:gd name="connsiteY3" fmla="*/ 40767 h 40766"/>
                  <a:gd name="connsiteX4" fmla="*/ 71723 w 71723"/>
                  <a:gd name="connsiteY4" fmla="*/ 25813 h 40766"/>
                  <a:gd name="connsiteX5" fmla="*/ 35147 w 71723"/>
                  <a:gd name="connsiteY5" fmla="*/ 16288 h 40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1723" h="40766">
                    <a:moveTo>
                      <a:pt x="0" y="0"/>
                    </a:moveTo>
                    <a:lnTo>
                      <a:pt x="35719" y="21336"/>
                    </a:lnTo>
                    <a:lnTo>
                      <a:pt x="65627" y="27337"/>
                    </a:lnTo>
                    <a:lnTo>
                      <a:pt x="65246" y="40767"/>
                    </a:lnTo>
                    <a:lnTo>
                      <a:pt x="71723" y="25813"/>
                    </a:lnTo>
                    <a:lnTo>
                      <a:pt x="35147" y="16288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692603C0-7BE8-4BFC-9279-B5711B97827B}"/>
                  </a:ext>
                </a:extLst>
              </p:cNvPr>
              <p:cNvSpPr/>
              <p:nvPr/>
            </p:nvSpPr>
            <p:spPr>
              <a:xfrm>
                <a:off x="6053899" y="3681507"/>
                <a:ext cx="66960" cy="56006"/>
              </a:xfrm>
              <a:custGeom>
                <a:avLst/>
                <a:gdLst>
                  <a:gd name="connsiteX0" fmla="*/ 0 w 66960"/>
                  <a:gd name="connsiteY0" fmla="*/ 0 h 56006"/>
                  <a:gd name="connsiteX1" fmla="*/ 26860 w 66960"/>
                  <a:gd name="connsiteY1" fmla="*/ 10763 h 56006"/>
                  <a:gd name="connsiteX2" fmla="*/ 62484 w 66960"/>
                  <a:gd name="connsiteY2" fmla="*/ 21526 h 56006"/>
                  <a:gd name="connsiteX3" fmla="*/ 60198 w 66960"/>
                  <a:gd name="connsiteY3" fmla="*/ 42863 h 56006"/>
                  <a:gd name="connsiteX4" fmla="*/ 42958 w 66960"/>
                  <a:gd name="connsiteY4" fmla="*/ 32290 h 56006"/>
                  <a:gd name="connsiteX5" fmla="*/ 7334 w 66960"/>
                  <a:gd name="connsiteY5" fmla="*/ 37052 h 56006"/>
                  <a:gd name="connsiteX6" fmla="*/ 52483 w 66960"/>
                  <a:gd name="connsiteY6" fmla="*/ 42291 h 56006"/>
                  <a:gd name="connsiteX7" fmla="*/ 57531 w 66960"/>
                  <a:gd name="connsiteY7" fmla="*/ 56007 h 56006"/>
                  <a:gd name="connsiteX8" fmla="*/ 66961 w 66960"/>
                  <a:gd name="connsiteY8" fmla="*/ 40005 h 56006"/>
                  <a:gd name="connsiteX9" fmla="*/ 66294 w 66960"/>
                  <a:gd name="connsiteY9" fmla="*/ 15145 h 56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960" h="56006">
                    <a:moveTo>
                      <a:pt x="0" y="0"/>
                    </a:moveTo>
                    <a:lnTo>
                      <a:pt x="26860" y="10763"/>
                    </a:lnTo>
                    <a:lnTo>
                      <a:pt x="62484" y="21526"/>
                    </a:lnTo>
                    <a:lnTo>
                      <a:pt x="60198" y="42863"/>
                    </a:lnTo>
                    <a:lnTo>
                      <a:pt x="42958" y="32290"/>
                    </a:lnTo>
                    <a:lnTo>
                      <a:pt x="7334" y="37052"/>
                    </a:lnTo>
                    <a:lnTo>
                      <a:pt x="52483" y="42291"/>
                    </a:lnTo>
                    <a:lnTo>
                      <a:pt x="57531" y="56007"/>
                    </a:lnTo>
                    <a:lnTo>
                      <a:pt x="66961" y="40005"/>
                    </a:lnTo>
                    <a:lnTo>
                      <a:pt x="66294" y="15145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354" name="Graphic 1">
                <a:extLst>
                  <a:ext uri="{FF2B5EF4-FFF2-40B4-BE49-F238E27FC236}">
                    <a16:creationId xmlns:a16="http://schemas.microsoft.com/office/drawing/2014/main" id="{95DA8CB7-882C-4609-AAF0-4324C7F400C9}"/>
                  </a:ext>
                </a:extLst>
              </p:cNvPr>
              <p:cNvGrpSpPr/>
              <p:nvPr/>
            </p:nvGrpSpPr>
            <p:grpSpPr>
              <a:xfrm>
                <a:off x="6099143" y="2776469"/>
                <a:ext cx="176743" cy="204188"/>
                <a:chOff x="6099143" y="2776469"/>
                <a:chExt cx="176743" cy="204188"/>
              </a:xfrm>
            </p:grpSpPr>
            <p:sp>
              <p:nvSpPr>
                <p:cNvPr id="355" name="Freeform: Shape 354">
                  <a:extLst>
                    <a:ext uri="{FF2B5EF4-FFF2-40B4-BE49-F238E27FC236}">
                      <a16:creationId xmlns:a16="http://schemas.microsoft.com/office/drawing/2014/main" id="{58077C99-BAE8-4998-BE8D-70E0E463F6E3}"/>
                    </a:ext>
                  </a:extLst>
                </p:cNvPr>
                <p:cNvSpPr/>
                <p:nvPr/>
              </p:nvSpPr>
              <p:spPr>
                <a:xfrm>
                  <a:off x="6101805" y="2776469"/>
                  <a:ext cx="171111" cy="204188"/>
                </a:xfrm>
                <a:custGeom>
                  <a:avLst/>
                  <a:gdLst>
                    <a:gd name="connsiteX0" fmla="*/ 79919 w 171111"/>
                    <a:gd name="connsiteY0" fmla="*/ 204189 h 204188"/>
                    <a:gd name="connsiteX1" fmla="*/ 48868 w 171111"/>
                    <a:gd name="connsiteY1" fmla="*/ 197997 h 204188"/>
                    <a:gd name="connsiteX2" fmla="*/ 10768 w 171111"/>
                    <a:gd name="connsiteY2" fmla="*/ 157802 h 204188"/>
                    <a:gd name="connsiteX3" fmla="*/ 8863 w 171111"/>
                    <a:gd name="connsiteY3" fmla="*/ 122369 h 204188"/>
                    <a:gd name="connsiteX4" fmla="*/ 4 w 171111"/>
                    <a:gd name="connsiteY4" fmla="*/ 96366 h 204188"/>
                    <a:gd name="connsiteX5" fmla="*/ 10006 w 171111"/>
                    <a:gd name="connsiteY5" fmla="*/ 69124 h 204188"/>
                    <a:gd name="connsiteX6" fmla="*/ 15244 w 171111"/>
                    <a:gd name="connsiteY6" fmla="*/ 71410 h 204188"/>
                    <a:gd name="connsiteX7" fmla="*/ 41533 w 171111"/>
                    <a:gd name="connsiteY7" fmla="*/ 8545 h 204188"/>
                    <a:gd name="connsiteX8" fmla="*/ 153928 w 171111"/>
                    <a:gd name="connsiteY8" fmla="*/ 24166 h 204188"/>
                    <a:gd name="connsiteX9" fmla="*/ 160786 w 171111"/>
                    <a:gd name="connsiteY9" fmla="*/ 96842 h 204188"/>
                    <a:gd name="connsiteX10" fmla="*/ 170978 w 171111"/>
                    <a:gd name="connsiteY10" fmla="*/ 104652 h 204188"/>
                    <a:gd name="connsiteX11" fmla="*/ 152500 w 171111"/>
                    <a:gd name="connsiteY11" fmla="*/ 146277 h 204188"/>
                    <a:gd name="connsiteX12" fmla="*/ 144594 w 171111"/>
                    <a:gd name="connsiteY12" fmla="*/ 149610 h 204188"/>
                    <a:gd name="connsiteX13" fmla="*/ 130211 w 171111"/>
                    <a:gd name="connsiteY13" fmla="*/ 183329 h 204188"/>
                    <a:gd name="connsiteX14" fmla="*/ 79919 w 171111"/>
                    <a:gd name="connsiteY14" fmla="*/ 204189 h 2041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71111" h="204188">
                      <a:moveTo>
                        <a:pt x="79919" y="204189"/>
                      </a:moveTo>
                      <a:lnTo>
                        <a:pt x="48868" y="197997"/>
                      </a:lnTo>
                      <a:lnTo>
                        <a:pt x="10768" y="157802"/>
                      </a:lnTo>
                      <a:lnTo>
                        <a:pt x="8863" y="122369"/>
                      </a:lnTo>
                      <a:cubicBezTo>
                        <a:pt x="8863" y="122369"/>
                        <a:pt x="195" y="115892"/>
                        <a:pt x="4" y="96366"/>
                      </a:cubicBezTo>
                      <a:cubicBezTo>
                        <a:pt x="-186" y="76839"/>
                        <a:pt x="6005" y="69219"/>
                        <a:pt x="10006" y="69124"/>
                      </a:cubicBezTo>
                      <a:cubicBezTo>
                        <a:pt x="14006" y="69029"/>
                        <a:pt x="15244" y="71410"/>
                        <a:pt x="15244" y="71410"/>
                      </a:cubicBezTo>
                      <a:cubicBezTo>
                        <a:pt x="15244" y="71410"/>
                        <a:pt x="12863" y="28548"/>
                        <a:pt x="41533" y="8545"/>
                      </a:cubicBezTo>
                      <a:cubicBezTo>
                        <a:pt x="70204" y="-11457"/>
                        <a:pt x="134783" y="7783"/>
                        <a:pt x="153928" y="24166"/>
                      </a:cubicBezTo>
                      <a:cubicBezTo>
                        <a:pt x="173169" y="40549"/>
                        <a:pt x="160786" y="96842"/>
                        <a:pt x="160786" y="96842"/>
                      </a:cubicBezTo>
                      <a:cubicBezTo>
                        <a:pt x="160786" y="96842"/>
                        <a:pt x="169359" y="93984"/>
                        <a:pt x="170978" y="104652"/>
                      </a:cubicBezTo>
                      <a:cubicBezTo>
                        <a:pt x="172597" y="115320"/>
                        <a:pt x="159072" y="139895"/>
                        <a:pt x="152500" y="146277"/>
                      </a:cubicBezTo>
                      <a:cubicBezTo>
                        <a:pt x="145927" y="152658"/>
                        <a:pt x="144594" y="149610"/>
                        <a:pt x="144594" y="149610"/>
                      </a:cubicBezTo>
                      <a:cubicBezTo>
                        <a:pt x="144594" y="149610"/>
                        <a:pt x="135545" y="176280"/>
                        <a:pt x="130211" y="183329"/>
                      </a:cubicBezTo>
                      <a:cubicBezTo>
                        <a:pt x="124782" y="190282"/>
                        <a:pt x="79919" y="204189"/>
                        <a:pt x="79919" y="204189"/>
                      </a:cubicBezTo>
                      <a:close/>
                    </a:path>
                  </a:pathLst>
                </a:custGeom>
                <a:solidFill>
                  <a:srgbClr val="E6AC8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56" name="Freeform: Shape 355">
                  <a:extLst>
                    <a:ext uri="{FF2B5EF4-FFF2-40B4-BE49-F238E27FC236}">
                      <a16:creationId xmlns:a16="http://schemas.microsoft.com/office/drawing/2014/main" id="{387D5DB9-F0B7-41C6-AD62-77725F827FE8}"/>
                    </a:ext>
                  </a:extLst>
                </p:cNvPr>
                <p:cNvSpPr/>
                <p:nvPr/>
              </p:nvSpPr>
              <p:spPr>
                <a:xfrm>
                  <a:off x="6102381" y="2853308"/>
                  <a:ext cx="159257" cy="122777"/>
                </a:xfrm>
                <a:custGeom>
                  <a:avLst/>
                  <a:gdLst>
                    <a:gd name="connsiteX0" fmla="*/ 93250 w 159257"/>
                    <a:gd name="connsiteY0" fmla="*/ 122777 h 122777"/>
                    <a:gd name="connsiteX1" fmla="*/ 41339 w 159257"/>
                    <a:gd name="connsiteY1" fmla="*/ 80962 h 122777"/>
                    <a:gd name="connsiteX2" fmla="*/ 8668 w 159257"/>
                    <a:gd name="connsiteY2" fmla="*/ 67246 h 122777"/>
                    <a:gd name="connsiteX3" fmla="*/ 7620 w 159257"/>
                    <a:gd name="connsiteY3" fmla="*/ 62865 h 122777"/>
                    <a:gd name="connsiteX4" fmla="*/ 54197 w 159257"/>
                    <a:gd name="connsiteY4" fmla="*/ 79153 h 122777"/>
                    <a:gd name="connsiteX5" fmla="*/ 95345 w 159257"/>
                    <a:gd name="connsiteY5" fmla="*/ 111919 h 122777"/>
                    <a:gd name="connsiteX6" fmla="*/ 107442 w 159257"/>
                    <a:gd name="connsiteY6" fmla="*/ 108204 h 122777"/>
                    <a:gd name="connsiteX7" fmla="*/ 55340 w 159257"/>
                    <a:gd name="connsiteY7" fmla="*/ 50863 h 122777"/>
                    <a:gd name="connsiteX8" fmla="*/ 0 w 159257"/>
                    <a:gd name="connsiteY8" fmla="*/ 8572 h 122777"/>
                    <a:gd name="connsiteX9" fmla="*/ 1619 w 159257"/>
                    <a:gd name="connsiteY9" fmla="*/ 0 h 122777"/>
                    <a:gd name="connsiteX10" fmla="*/ 39148 w 159257"/>
                    <a:gd name="connsiteY10" fmla="*/ 33147 h 122777"/>
                    <a:gd name="connsiteX11" fmla="*/ 94107 w 159257"/>
                    <a:gd name="connsiteY11" fmla="*/ 80486 h 122777"/>
                    <a:gd name="connsiteX12" fmla="*/ 114395 w 159257"/>
                    <a:gd name="connsiteY12" fmla="*/ 109728 h 122777"/>
                    <a:gd name="connsiteX13" fmla="*/ 127349 w 159257"/>
                    <a:gd name="connsiteY13" fmla="*/ 87154 h 122777"/>
                    <a:gd name="connsiteX14" fmla="*/ 80772 w 159257"/>
                    <a:gd name="connsiteY14" fmla="*/ 44101 h 122777"/>
                    <a:gd name="connsiteX15" fmla="*/ 15811 w 159257"/>
                    <a:gd name="connsiteY15" fmla="*/ 19240 h 122777"/>
                    <a:gd name="connsiteX16" fmla="*/ 11906 w 159257"/>
                    <a:gd name="connsiteY16" fmla="*/ 15335 h 122777"/>
                    <a:gd name="connsiteX17" fmla="*/ 94774 w 159257"/>
                    <a:gd name="connsiteY17" fmla="*/ 44291 h 122777"/>
                    <a:gd name="connsiteX18" fmla="*/ 132112 w 159257"/>
                    <a:gd name="connsiteY18" fmla="*/ 81915 h 122777"/>
                    <a:gd name="connsiteX19" fmla="*/ 142018 w 159257"/>
                    <a:gd name="connsiteY19" fmla="*/ 67342 h 122777"/>
                    <a:gd name="connsiteX20" fmla="*/ 151733 w 159257"/>
                    <a:gd name="connsiteY20" fmla="*/ 64389 h 122777"/>
                    <a:gd name="connsiteX21" fmla="*/ 105156 w 159257"/>
                    <a:gd name="connsiteY21" fmla="*/ 37147 h 122777"/>
                    <a:gd name="connsiteX22" fmla="*/ 10763 w 159257"/>
                    <a:gd name="connsiteY22" fmla="*/ 10763 h 122777"/>
                    <a:gd name="connsiteX23" fmla="*/ 3524 w 159257"/>
                    <a:gd name="connsiteY23" fmla="*/ 4763 h 122777"/>
                    <a:gd name="connsiteX24" fmla="*/ 110871 w 159257"/>
                    <a:gd name="connsiteY24" fmla="*/ 34004 h 122777"/>
                    <a:gd name="connsiteX25" fmla="*/ 159258 w 159257"/>
                    <a:gd name="connsiteY25" fmla="*/ 59817 h 122777"/>
                    <a:gd name="connsiteX26" fmla="*/ 151733 w 159257"/>
                    <a:gd name="connsiteY26" fmla="*/ 74390 h 122777"/>
                    <a:gd name="connsiteX27" fmla="*/ 143542 w 159257"/>
                    <a:gd name="connsiteY27" fmla="*/ 80772 h 122777"/>
                    <a:gd name="connsiteX28" fmla="*/ 129635 w 159257"/>
                    <a:gd name="connsiteY28" fmla="*/ 112205 h 122777"/>
                    <a:gd name="connsiteX29" fmla="*/ 93250 w 159257"/>
                    <a:gd name="connsiteY29" fmla="*/ 122777 h 122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159257" h="122777">
                      <a:moveTo>
                        <a:pt x="93250" y="122777"/>
                      </a:moveTo>
                      <a:cubicBezTo>
                        <a:pt x="93250" y="122777"/>
                        <a:pt x="63532" y="92202"/>
                        <a:pt x="41339" y="80962"/>
                      </a:cubicBezTo>
                      <a:cubicBezTo>
                        <a:pt x="19145" y="69723"/>
                        <a:pt x="8668" y="67246"/>
                        <a:pt x="8668" y="67246"/>
                      </a:cubicBezTo>
                      <a:lnTo>
                        <a:pt x="7620" y="62865"/>
                      </a:lnTo>
                      <a:cubicBezTo>
                        <a:pt x="7620" y="62865"/>
                        <a:pt x="46101" y="73247"/>
                        <a:pt x="54197" y="79153"/>
                      </a:cubicBezTo>
                      <a:cubicBezTo>
                        <a:pt x="62293" y="85058"/>
                        <a:pt x="95345" y="111919"/>
                        <a:pt x="95345" y="111919"/>
                      </a:cubicBezTo>
                      <a:lnTo>
                        <a:pt x="107442" y="108204"/>
                      </a:lnTo>
                      <a:cubicBezTo>
                        <a:pt x="107442" y="108204"/>
                        <a:pt x="73819" y="62294"/>
                        <a:pt x="55340" y="50863"/>
                      </a:cubicBezTo>
                      <a:cubicBezTo>
                        <a:pt x="36767" y="39338"/>
                        <a:pt x="0" y="8572"/>
                        <a:pt x="0" y="8572"/>
                      </a:cubicBezTo>
                      <a:lnTo>
                        <a:pt x="1619" y="0"/>
                      </a:lnTo>
                      <a:cubicBezTo>
                        <a:pt x="1619" y="0"/>
                        <a:pt x="31242" y="27146"/>
                        <a:pt x="39148" y="33147"/>
                      </a:cubicBezTo>
                      <a:cubicBezTo>
                        <a:pt x="50292" y="41624"/>
                        <a:pt x="87249" y="74771"/>
                        <a:pt x="94107" y="80486"/>
                      </a:cubicBezTo>
                      <a:cubicBezTo>
                        <a:pt x="100965" y="86201"/>
                        <a:pt x="114395" y="109728"/>
                        <a:pt x="114395" y="109728"/>
                      </a:cubicBezTo>
                      <a:lnTo>
                        <a:pt x="127349" y="87154"/>
                      </a:lnTo>
                      <a:cubicBezTo>
                        <a:pt x="127349" y="87154"/>
                        <a:pt x="88583" y="47434"/>
                        <a:pt x="80772" y="44101"/>
                      </a:cubicBezTo>
                      <a:cubicBezTo>
                        <a:pt x="72962" y="40672"/>
                        <a:pt x="15811" y="19240"/>
                        <a:pt x="15811" y="19240"/>
                      </a:cubicBezTo>
                      <a:lnTo>
                        <a:pt x="11906" y="15335"/>
                      </a:lnTo>
                      <a:lnTo>
                        <a:pt x="94774" y="44291"/>
                      </a:lnTo>
                      <a:cubicBezTo>
                        <a:pt x="94774" y="44291"/>
                        <a:pt x="128492" y="80296"/>
                        <a:pt x="132112" y="81915"/>
                      </a:cubicBezTo>
                      <a:cubicBezTo>
                        <a:pt x="135731" y="83534"/>
                        <a:pt x="142018" y="67342"/>
                        <a:pt x="142018" y="67342"/>
                      </a:cubicBezTo>
                      <a:lnTo>
                        <a:pt x="151733" y="64389"/>
                      </a:lnTo>
                      <a:cubicBezTo>
                        <a:pt x="151733" y="64389"/>
                        <a:pt x="115062" y="41815"/>
                        <a:pt x="105156" y="37147"/>
                      </a:cubicBezTo>
                      <a:cubicBezTo>
                        <a:pt x="95250" y="32385"/>
                        <a:pt x="10763" y="10763"/>
                        <a:pt x="10763" y="10763"/>
                      </a:cubicBezTo>
                      <a:lnTo>
                        <a:pt x="3524" y="4763"/>
                      </a:lnTo>
                      <a:cubicBezTo>
                        <a:pt x="3524" y="4763"/>
                        <a:pt x="99251" y="28861"/>
                        <a:pt x="110871" y="34004"/>
                      </a:cubicBezTo>
                      <a:cubicBezTo>
                        <a:pt x="122491" y="39148"/>
                        <a:pt x="159258" y="59817"/>
                        <a:pt x="159258" y="59817"/>
                      </a:cubicBezTo>
                      <a:cubicBezTo>
                        <a:pt x="159258" y="59817"/>
                        <a:pt x="156496" y="71628"/>
                        <a:pt x="151733" y="74390"/>
                      </a:cubicBezTo>
                      <a:cubicBezTo>
                        <a:pt x="146971" y="77057"/>
                        <a:pt x="144971" y="74295"/>
                        <a:pt x="143542" y="80772"/>
                      </a:cubicBezTo>
                      <a:cubicBezTo>
                        <a:pt x="142113" y="87249"/>
                        <a:pt x="134493" y="108490"/>
                        <a:pt x="129635" y="112205"/>
                      </a:cubicBezTo>
                      <a:cubicBezTo>
                        <a:pt x="124968" y="115824"/>
                        <a:pt x="113633" y="118300"/>
                        <a:pt x="93250" y="122777"/>
                      </a:cubicBez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57" name="Freeform: Shape 356">
                  <a:extLst>
                    <a:ext uri="{FF2B5EF4-FFF2-40B4-BE49-F238E27FC236}">
                      <a16:creationId xmlns:a16="http://schemas.microsoft.com/office/drawing/2014/main" id="{12B29860-8188-4108-85EB-A168CA45538C}"/>
                    </a:ext>
                  </a:extLst>
                </p:cNvPr>
                <p:cNvSpPr/>
                <p:nvPr/>
              </p:nvSpPr>
              <p:spPr>
                <a:xfrm>
                  <a:off x="6099143" y="2869691"/>
                  <a:ext cx="70008" cy="48177"/>
                </a:xfrm>
                <a:custGeom>
                  <a:avLst/>
                  <a:gdLst>
                    <a:gd name="connsiteX0" fmla="*/ 13621 w 70008"/>
                    <a:gd name="connsiteY0" fmla="*/ 43910 h 48177"/>
                    <a:gd name="connsiteX1" fmla="*/ 45339 w 70008"/>
                    <a:gd name="connsiteY1" fmla="*/ 44006 h 48177"/>
                    <a:gd name="connsiteX2" fmla="*/ 67818 w 70008"/>
                    <a:gd name="connsiteY2" fmla="*/ 39434 h 48177"/>
                    <a:gd name="connsiteX3" fmla="*/ 70009 w 70008"/>
                    <a:gd name="connsiteY3" fmla="*/ 43815 h 48177"/>
                    <a:gd name="connsiteX4" fmla="*/ 38386 w 70008"/>
                    <a:gd name="connsiteY4" fmla="*/ 47911 h 48177"/>
                    <a:gd name="connsiteX5" fmla="*/ 10954 w 70008"/>
                    <a:gd name="connsiteY5" fmla="*/ 46577 h 48177"/>
                    <a:gd name="connsiteX6" fmla="*/ 8001 w 70008"/>
                    <a:gd name="connsiteY6" fmla="*/ 27432 h 48177"/>
                    <a:gd name="connsiteX7" fmla="*/ 0 w 70008"/>
                    <a:gd name="connsiteY7" fmla="*/ 8287 h 48177"/>
                    <a:gd name="connsiteX8" fmla="*/ 1619 w 70008"/>
                    <a:gd name="connsiteY8" fmla="*/ 0 h 48177"/>
                    <a:gd name="connsiteX9" fmla="*/ 29051 w 70008"/>
                    <a:gd name="connsiteY9" fmla="*/ 8573 h 48177"/>
                    <a:gd name="connsiteX10" fmla="*/ 30194 w 70008"/>
                    <a:gd name="connsiteY10" fmla="*/ 11049 h 48177"/>
                    <a:gd name="connsiteX11" fmla="*/ 6286 w 70008"/>
                    <a:gd name="connsiteY11" fmla="*/ 8001 h 48177"/>
                    <a:gd name="connsiteX12" fmla="*/ 12573 w 70008"/>
                    <a:gd name="connsiteY12" fmla="*/ 24479 h 48177"/>
                    <a:gd name="connsiteX13" fmla="*/ 46768 w 70008"/>
                    <a:gd name="connsiteY13" fmla="*/ 24194 h 48177"/>
                    <a:gd name="connsiteX14" fmla="*/ 51911 w 70008"/>
                    <a:gd name="connsiteY14" fmla="*/ 28385 h 48177"/>
                    <a:gd name="connsiteX15" fmla="*/ 14383 w 70008"/>
                    <a:gd name="connsiteY15" fmla="*/ 29813 h 48177"/>
                    <a:gd name="connsiteX16" fmla="*/ 13621 w 70008"/>
                    <a:gd name="connsiteY16" fmla="*/ 43910 h 48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70008" h="48177">
                      <a:moveTo>
                        <a:pt x="13621" y="43910"/>
                      </a:moveTo>
                      <a:cubicBezTo>
                        <a:pt x="13621" y="43910"/>
                        <a:pt x="35338" y="44387"/>
                        <a:pt x="45339" y="44006"/>
                      </a:cubicBezTo>
                      <a:cubicBezTo>
                        <a:pt x="55245" y="43529"/>
                        <a:pt x="67818" y="39434"/>
                        <a:pt x="67818" y="39434"/>
                      </a:cubicBezTo>
                      <a:lnTo>
                        <a:pt x="70009" y="43815"/>
                      </a:lnTo>
                      <a:cubicBezTo>
                        <a:pt x="70009" y="43815"/>
                        <a:pt x="48387" y="46863"/>
                        <a:pt x="38386" y="47911"/>
                      </a:cubicBezTo>
                      <a:cubicBezTo>
                        <a:pt x="28384" y="48959"/>
                        <a:pt x="10954" y="46577"/>
                        <a:pt x="10954" y="46577"/>
                      </a:cubicBezTo>
                      <a:cubicBezTo>
                        <a:pt x="10954" y="46577"/>
                        <a:pt x="9049" y="31814"/>
                        <a:pt x="8001" y="27432"/>
                      </a:cubicBezTo>
                      <a:cubicBezTo>
                        <a:pt x="6953" y="23051"/>
                        <a:pt x="95" y="11621"/>
                        <a:pt x="0" y="8287"/>
                      </a:cubicBezTo>
                      <a:cubicBezTo>
                        <a:pt x="0" y="4953"/>
                        <a:pt x="1619" y="0"/>
                        <a:pt x="1619" y="0"/>
                      </a:cubicBezTo>
                      <a:lnTo>
                        <a:pt x="29051" y="8573"/>
                      </a:lnTo>
                      <a:lnTo>
                        <a:pt x="30194" y="11049"/>
                      </a:lnTo>
                      <a:lnTo>
                        <a:pt x="6286" y="8001"/>
                      </a:lnTo>
                      <a:lnTo>
                        <a:pt x="12573" y="24479"/>
                      </a:lnTo>
                      <a:lnTo>
                        <a:pt x="46768" y="24194"/>
                      </a:lnTo>
                      <a:lnTo>
                        <a:pt x="51911" y="28385"/>
                      </a:lnTo>
                      <a:lnTo>
                        <a:pt x="14383" y="29813"/>
                      </a:lnTo>
                      <a:lnTo>
                        <a:pt x="13621" y="43910"/>
                      </a:ln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58" name="Freeform: Shape 357">
                  <a:extLst>
                    <a:ext uri="{FF2B5EF4-FFF2-40B4-BE49-F238E27FC236}">
                      <a16:creationId xmlns:a16="http://schemas.microsoft.com/office/drawing/2014/main" id="{84BD1AFA-39A9-4300-86ED-14B5926594C3}"/>
                    </a:ext>
                  </a:extLst>
                </p:cNvPr>
                <p:cNvSpPr/>
                <p:nvPr/>
              </p:nvSpPr>
              <p:spPr>
                <a:xfrm>
                  <a:off x="6115431" y="2776725"/>
                  <a:ext cx="148399" cy="67153"/>
                </a:xfrm>
                <a:custGeom>
                  <a:avLst/>
                  <a:gdLst>
                    <a:gd name="connsiteX0" fmla="*/ 1714 w 148399"/>
                    <a:gd name="connsiteY0" fmla="*/ 63153 h 67153"/>
                    <a:gd name="connsiteX1" fmla="*/ 98393 w 148399"/>
                    <a:gd name="connsiteY1" fmla="*/ 38007 h 67153"/>
                    <a:gd name="connsiteX2" fmla="*/ 127730 w 148399"/>
                    <a:gd name="connsiteY2" fmla="*/ 22767 h 67153"/>
                    <a:gd name="connsiteX3" fmla="*/ 107442 w 148399"/>
                    <a:gd name="connsiteY3" fmla="*/ 13433 h 67153"/>
                    <a:gd name="connsiteX4" fmla="*/ 21622 w 148399"/>
                    <a:gd name="connsiteY4" fmla="*/ 39626 h 67153"/>
                    <a:gd name="connsiteX5" fmla="*/ 4000 w 148399"/>
                    <a:gd name="connsiteY5" fmla="*/ 42103 h 67153"/>
                    <a:gd name="connsiteX6" fmla="*/ 92107 w 148399"/>
                    <a:gd name="connsiteY6" fmla="*/ 8670 h 67153"/>
                    <a:gd name="connsiteX7" fmla="*/ 45434 w 148399"/>
                    <a:gd name="connsiteY7" fmla="*/ 7813 h 67153"/>
                    <a:gd name="connsiteX8" fmla="*/ 11335 w 148399"/>
                    <a:gd name="connsiteY8" fmla="*/ 24577 h 67153"/>
                    <a:gd name="connsiteX9" fmla="*/ 49530 w 148399"/>
                    <a:gd name="connsiteY9" fmla="*/ 2 h 67153"/>
                    <a:gd name="connsiteX10" fmla="*/ 125349 w 148399"/>
                    <a:gd name="connsiteY10" fmla="*/ 14861 h 67153"/>
                    <a:gd name="connsiteX11" fmla="*/ 148399 w 148399"/>
                    <a:gd name="connsiteY11" fmla="*/ 30292 h 67153"/>
                    <a:gd name="connsiteX12" fmla="*/ 80105 w 148399"/>
                    <a:gd name="connsiteY12" fmla="*/ 51723 h 67153"/>
                    <a:gd name="connsiteX13" fmla="*/ 0 w 148399"/>
                    <a:gd name="connsiteY13" fmla="*/ 67154 h 67153"/>
                    <a:gd name="connsiteX14" fmla="*/ 1714 w 148399"/>
                    <a:gd name="connsiteY14" fmla="*/ 63153 h 67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8399" h="67153">
                      <a:moveTo>
                        <a:pt x="1714" y="63153"/>
                      </a:moveTo>
                      <a:cubicBezTo>
                        <a:pt x="1714" y="63153"/>
                        <a:pt x="80200" y="44770"/>
                        <a:pt x="98393" y="38007"/>
                      </a:cubicBezTo>
                      <a:cubicBezTo>
                        <a:pt x="116681" y="31244"/>
                        <a:pt x="127730" y="22767"/>
                        <a:pt x="127730" y="22767"/>
                      </a:cubicBezTo>
                      <a:lnTo>
                        <a:pt x="107442" y="13433"/>
                      </a:lnTo>
                      <a:cubicBezTo>
                        <a:pt x="107442" y="13433"/>
                        <a:pt x="30004" y="37436"/>
                        <a:pt x="21622" y="39626"/>
                      </a:cubicBezTo>
                      <a:cubicBezTo>
                        <a:pt x="13144" y="41817"/>
                        <a:pt x="4000" y="42103"/>
                        <a:pt x="4000" y="42103"/>
                      </a:cubicBezTo>
                      <a:lnTo>
                        <a:pt x="92107" y="8670"/>
                      </a:lnTo>
                      <a:cubicBezTo>
                        <a:pt x="92107" y="8670"/>
                        <a:pt x="59817" y="7051"/>
                        <a:pt x="45434" y="7813"/>
                      </a:cubicBezTo>
                      <a:cubicBezTo>
                        <a:pt x="31051" y="8575"/>
                        <a:pt x="11335" y="24577"/>
                        <a:pt x="11335" y="24577"/>
                      </a:cubicBezTo>
                      <a:cubicBezTo>
                        <a:pt x="11335" y="24577"/>
                        <a:pt x="27622" y="-283"/>
                        <a:pt x="49530" y="2"/>
                      </a:cubicBezTo>
                      <a:cubicBezTo>
                        <a:pt x="71438" y="288"/>
                        <a:pt x="102298" y="-664"/>
                        <a:pt x="125349" y="14861"/>
                      </a:cubicBezTo>
                      <a:cubicBezTo>
                        <a:pt x="148399" y="30292"/>
                        <a:pt x="148399" y="30292"/>
                        <a:pt x="148399" y="30292"/>
                      </a:cubicBezTo>
                      <a:cubicBezTo>
                        <a:pt x="148399" y="30292"/>
                        <a:pt x="112109" y="44960"/>
                        <a:pt x="80105" y="51723"/>
                      </a:cubicBezTo>
                      <a:cubicBezTo>
                        <a:pt x="48101" y="58486"/>
                        <a:pt x="0" y="67154"/>
                        <a:pt x="0" y="67154"/>
                      </a:cubicBezTo>
                      <a:lnTo>
                        <a:pt x="1714" y="63153"/>
                      </a:ln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59" name="Freeform: Shape 358">
                  <a:extLst>
                    <a:ext uri="{FF2B5EF4-FFF2-40B4-BE49-F238E27FC236}">
                      <a16:creationId xmlns:a16="http://schemas.microsoft.com/office/drawing/2014/main" id="{DAFB8A36-2ECA-484B-ABEA-A65324721145}"/>
                    </a:ext>
                  </a:extLst>
                </p:cNvPr>
                <p:cNvSpPr/>
                <p:nvPr/>
              </p:nvSpPr>
              <p:spPr>
                <a:xfrm>
                  <a:off x="6124575" y="2806921"/>
                  <a:ext cx="151311" cy="110870"/>
                </a:xfrm>
                <a:custGeom>
                  <a:avLst/>
                  <a:gdLst>
                    <a:gd name="connsiteX0" fmla="*/ 0 w 151311"/>
                    <a:gd name="connsiteY0" fmla="*/ 34385 h 110870"/>
                    <a:gd name="connsiteX1" fmla="*/ 13240 w 151311"/>
                    <a:gd name="connsiteY1" fmla="*/ 60865 h 110870"/>
                    <a:gd name="connsiteX2" fmla="*/ 76486 w 151311"/>
                    <a:gd name="connsiteY2" fmla="*/ 78105 h 110870"/>
                    <a:gd name="connsiteX3" fmla="*/ 135350 w 151311"/>
                    <a:gd name="connsiteY3" fmla="*/ 110871 h 110870"/>
                    <a:gd name="connsiteX4" fmla="*/ 145923 w 151311"/>
                    <a:gd name="connsiteY4" fmla="*/ 90487 h 110870"/>
                    <a:gd name="connsiteX5" fmla="*/ 149162 w 151311"/>
                    <a:gd name="connsiteY5" fmla="*/ 69628 h 110870"/>
                    <a:gd name="connsiteX6" fmla="*/ 138113 w 151311"/>
                    <a:gd name="connsiteY6" fmla="*/ 66389 h 110870"/>
                    <a:gd name="connsiteX7" fmla="*/ 142303 w 151311"/>
                    <a:gd name="connsiteY7" fmla="*/ 32861 h 110870"/>
                    <a:gd name="connsiteX8" fmla="*/ 139255 w 151311"/>
                    <a:gd name="connsiteY8" fmla="*/ 0 h 110870"/>
                    <a:gd name="connsiteX9" fmla="*/ 122206 w 151311"/>
                    <a:gd name="connsiteY9" fmla="*/ 4382 h 110870"/>
                    <a:gd name="connsiteX10" fmla="*/ 133350 w 151311"/>
                    <a:gd name="connsiteY10" fmla="*/ 57912 h 110870"/>
                    <a:gd name="connsiteX11" fmla="*/ 104870 w 151311"/>
                    <a:gd name="connsiteY11" fmla="*/ 10192 h 110870"/>
                    <a:gd name="connsiteX12" fmla="*/ 100013 w 151311"/>
                    <a:gd name="connsiteY12" fmla="*/ 11620 h 110870"/>
                    <a:gd name="connsiteX13" fmla="*/ 130207 w 151311"/>
                    <a:gd name="connsiteY13" fmla="*/ 77915 h 110870"/>
                    <a:gd name="connsiteX14" fmla="*/ 124873 w 151311"/>
                    <a:gd name="connsiteY14" fmla="*/ 87535 h 110870"/>
                    <a:gd name="connsiteX15" fmla="*/ 87058 w 151311"/>
                    <a:gd name="connsiteY15" fmla="*/ 14478 h 110870"/>
                    <a:gd name="connsiteX16" fmla="*/ 84392 w 151311"/>
                    <a:gd name="connsiteY16" fmla="*/ 16669 h 110870"/>
                    <a:gd name="connsiteX17" fmla="*/ 113728 w 151311"/>
                    <a:gd name="connsiteY17" fmla="*/ 89726 h 110870"/>
                    <a:gd name="connsiteX18" fmla="*/ 77724 w 151311"/>
                    <a:gd name="connsiteY18" fmla="*/ 54102 h 110870"/>
                    <a:gd name="connsiteX19" fmla="*/ 43720 w 151311"/>
                    <a:gd name="connsiteY19" fmla="*/ 24860 h 110870"/>
                    <a:gd name="connsiteX20" fmla="*/ 42672 w 151311"/>
                    <a:gd name="connsiteY20" fmla="*/ 27718 h 110870"/>
                    <a:gd name="connsiteX21" fmla="*/ 72676 w 151311"/>
                    <a:gd name="connsiteY21" fmla="*/ 59055 h 110870"/>
                    <a:gd name="connsiteX22" fmla="*/ 92297 w 151311"/>
                    <a:gd name="connsiteY22" fmla="*/ 82010 h 110870"/>
                    <a:gd name="connsiteX23" fmla="*/ 68866 w 151311"/>
                    <a:gd name="connsiteY23" fmla="*/ 71914 h 110870"/>
                    <a:gd name="connsiteX24" fmla="*/ 29337 w 151311"/>
                    <a:gd name="connsiteY24" fmla="*/ 28670 h 110870"/>
                    <a:gd name="connsiteX25" fmla="*/ 56864 w 151311"/>
                    <a:gd name="connsiteY25" fmla="*/ 69437 h 110870"/>
                    <a:gd name="connsiteX26" fmla="*/ 18097 w 151311"/>
                    <a:gd name="connsiteY26" fmla="*/ 57341 h 110870"/>
                    <a:gd name="connsiteX27" fmla="*/ 4286 w 151311"/>
                    <a:gd name="connsiteY27" fmla="*/ 34195 h 110870"/>
                    <a:gd name="connsiteX28" fmla="*/ 0 w 151311"/>
                    <a:gd name="connsiteY28" fmla="*/ 34385 h 110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51311" h="110870">
                      <a:moveTo>
                        <a:pt x="0" y="34385"/>
                      </a:moveTo>
                      <a:lnTo>
                        <a:pt x="13240" y="60865"/>
                      </a:lnTo>
                      <a:cubicBezTo>
                        <a:pt x="13240" y="60865"/>
                        <a:pt x="73152" y="76200"/>
                        <a:pt x="76486" y="78105"/>
                      </a:cubicBezTo>
                      <a:cubicBezTo>
                        <a:pt x="79820" y="79915"/>
                        <a:pt x="135350" y="110871"/>
                        <a:pt x="135350" y="110871"/>
                      </a:cubicBezTo>
                      <a:cubicBezTo>
                        <a:pt x="135350" y="110871"/>
                        <a:pt x="144018" y="100108"/>
                        <a:pt x="145923" y="90487"/>
                      </a:cubicBezTo>
                      <a:cubicBezTo>
                        <a:pt x="147828" y="80867"/>
                        <a:pt x="154781" y="72676"/>
                        <a:pt x="149162" y="69628"/>
                      </a:cubicBezTo>
                      <a:cubicBezTo>
                        <a:pt x="143542" y="66580"/>
                        <a:pt x="138113" y="66389"/>
                        <a:pt x="138113" y="66389"/>
                      </a:cubicBezTo>
                      <a:cubicBezTo>
                        <a:pt x="138113" y="66389"/>
                        <a:pt x="143447" y="49530"/>
                        <a:pt x="142303" y="32861"/>
                      </a:cubicBezTo>
                      <a:cubicBezTo>
                        <a:pt x="141161" y="16288"/>
                        <a:pt x="139255" y="0"/>
                        <a:pt x="139255" y="0"/>
                      </a:cubicBezTo>
                      <a:lnTo>
                        <a:pt x="122206" y="4382"/>
                      </a:lnTo>
                      <a:lnTo>
                        <a:pt x="133350" y="57912"/>
                      </a:lnTo>
                      <a:lnTo>
                        <a:pt x="104870" y="10192"/>
                      </a:lnTo>
                      <a:lnTo>
                        <a:pt x="100013" y="11620"/>
                      </a:lnTo>
                      <a:lnTo>
                        <a:pt x="130207" y="77915"/>
                      </a:lnTo>
                      <a:lnTo>
                        <a:pt x="124873" y="87535"/>
                      </a:lnTo>
                      <a:lnTo>
                        <a:pt x="87058" y="14478"/>
                      </a:lnTo>
                      <a:lnTo>
                        <a:pt x="84392" y="16669"/>
                      </a:lnTo>
                      <a:lnTo>
                        <a:pt x="113728" y="89726"/>
                      </a:lnTo>
                      <a:lnTo>
                        <a:pt x="77724" y="54102"/>
                      </a:lnTo>
                      <a:lnTo>
                        <a:pt x="43720" y="24860"/>
                      </a:lnTo>
                      <a:lnTo>
                        <a:pt x="42672" y="27718"/>
                      </a:lnTo>
                      <a:lnTo>
                        <a:pt x="72676" y="59055"/>
                      </a:lnTo>
                      <a:lnTo>
                        <a:pt x="92297" y="82010"/>
                      </a:lnTo>
                      <a:lnTo>
                        <a:pt x="68866" y="71914"/>
                      </a:lnTo>
                      <a:lnTo>
                        <a:pt x="29337" y="28670"/>
                      </a:lnTo>
                      <a:lnTo>
                        <a:pt x="56864" y="69437"/>
                      </a:lnTo>
                      <a:lnTo>
                        <a:pt x="18097" y="57341"/>
                      </a:lnTo>
                      <a:lnTo>
                        <a:pt x="4286" y="34195"/>
                      </a:lnTo>
                      <a:lnTo>
                        <a:pt x="0" y="34385"/>
                      </a:ln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358EFD2-1A0F-4A3D-A25F-5A2E35AD63A4}"/>
                </a:ext>
              </a:extLst>
            </p:cNvPr>
            <p:cNvSpPr/>
            <p:nvPr/>
          </p:nvSpPr>
          <p:spPr>
            <a:xfrm>
              <a:off x="6173914" y="2786442"/>
              <a:ext cx="102673" cy="184023"/>
            </a:xfrm>
            <a:custGeom>
              <a:avLst/>
              <a:gdLst>
                <a:gd name="connsiteX0" fmla="*/ 49244 w 102673"/>
                <a:gd name="connsiteY0" fmla="*/ 112586 h 184023"/>
                <a:gd name="connsiteX1" fmla="*/ 70485 w 102673"/>
                <a:gd name="connsiteY1" fmla="*/ 116872 h 184023"/>
                <a:gd name="connsiteX2" fmla="*/ 84296 w 102673"/>
                <a:gd name="connsiteY2" fmla="*/ 95822 h 184023"/>
                <a:gd name="connsiteX3" fmla="*/ 63055 w 102673"/>
                <a:gd name="connsiteY3" fmla="*/ 43434 h 184023"/>
                <a:gd name="connsiteX4" fmla="*/ 82296 w 102673"/>
                <a:gd name="connsiteY4" fmla="*/ 75724 h 184023"/>
                <a:gd name="connsiteX5" fmla="*/ 73057 w 102673"/>
                <a:gd name="connsiteY5" fmla="*/ 26765 h 184023"/>
                <a:gd name="connsiteX6" fmla="*/ 74486 w 102673"/>
                <a:gd name="connsiteY6" fmla="*/ 17431 h 184023"/>
                <a:gd name="connsiteX7" fmla="*/ 49149 w 102673"/>
                <a:gd name="connsiteY7" fmla="*/ 29051 h 184023"/>
                <a:gd name="connsiteX8" fmla="*/ 0 w 102673"/>
                <a:gd name="connsiteY8" fmla="*/ 39434 h 184023"/>
                <a:gd name="connsiteX9" fmla="*/ 48006 w 102673"/>
                <a:gd name="connsiteY9" fmla="*/ 24860 h 184023"/>
                <a:gd name="connsiteX10" fmla="*/ 69247 w 102673"/>
                <a:gd name="connsiteY10" fmla="*/ 12859 h 184023"/>
                <a:gd name="connsiteX11" fmla="*/ 54959 w 102673"/>
                <a:gd name="connsiteY11" fmla="*/ 0 h 184023"/>
                <a:gd name="connsiteX12" fmla="*/ 89821 w 102673"/>
                <a:gd name="connsiteY12" fmla="*/ 20384 h 184023"/>
                <a:gd name="connsiteX13" fmla="*/ 92488 w 102673"/>
                <a:gd name="connsiteY13" fmla="*/ 67818 h 184023"/>
                <a:gd name="connsiteX14" fmla="*/ 89630 w 102673"/>
                <a:gd name="connsiteY14" fmla="*/ 86392 h 184023"/>
                <a:gd name="connsiteX15" fmla="*/ 102298 w 102673"/>
                <a:gd name="connsiteY15" fmla="*/ 89535 h 184023"/>
                <a:gd name="connsiteX16" fmla="*/ 98774 w 102673"/>
                <a:gd name="connsiteY16" fmla="*/ 107061 h 184023"/>
                <a:gd name="connsiteX17" fmla="*/ 86773 w 102673"/>
                <a:gd name="connsiteY17" fmla="*/ 136684 h 184023"/>
                <a:gd name="connsiteX18" fmla="*/ 74962 w 102673"/>
                <a:gd name="connsiteY18" fmla="*/ 143066 h 184023"/>
                <a:gd name="connsiteX19" fmla="*/ 61246 w 102673"/>
                <a:gd name="connsiteY19" fmla="*/ 177832 h 184023"/>
                <a:gd name="connsiteX20" fmla="*/ 46196 w 102673"/>
                <a:gd name="connsiteY20" fmla="*/ 184023 h 184023"/>
                <a:gd name="connsiteX21" fmla="*/ 59246 w 102673"/>
                <a:gd name="connsiteY21" fmla="*/ 161354 h 184023"/>
                <a:gd name="connsiteX22" fmla="*/ 23431 w 102673"/>
                <a:gd name="connsiteY22" fmla="*/ 111252 h 184023"/>
                <a:gd name="connsiteX23" fmla="*/ 60770 w 102673"/>
                <a:gd name="connsiteY23" fmla="*/ 148876 h 184023"/>
                <a:gd name="connsiteX24" fmla="*/ 69151 w 102673"/>
                <a:gd name="connsiteY24" fmla="*/ 134112 h 184023"/>
                <a:gd name="connsiteX25" fmla="*/ 80391 w 102673"/>
                <a:gd name="connsiteY25" fmla="*/ 131350 h 184023"/>
                <a:gd name="connsiteX26" fmla="*/ 49244 w 102673"/>
                <a:gd name="connsiteY26" fmla="*/ 112586 h 184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2673" h="184023">
                  <a:moveTo>
                    <a:pt x="49244" y="112586"/>
                  </a:moveTo>
                  <a:cubicBezTo>
                    <a:pt x="49244" y="112586"/>
                    <a:pt x="66961" y="119253"/>
                    <a:pt x="70485" y="116872"/>
                  </a:cubicBezTo>
                  <a:cubicBezTo>
                    <a:pt x="74009" y="114491"/>
                    <a:pt x="84296" y="95822"/>
                    <a:pt x="84296" y="95822"/>
                  </a:cubicBezTo>
                  <a:lnTo>
                    <a:pt x="63055" y="43434"/>
                  </a:lnTo>
                  <a:lnTo>
                    <a:pt x="82296" y="75724"/>
                  </a:lnTo>
                  <a:lnTo>
                    <a:pt x="73057" y="26765"/>
                  </a:lnTo>
                  <a:lnTo>
                    <a:pt x="74486" y="17431"/>
                  </a:lnTo>
                  <a:cubicBezTo>
                    <a:pt x="74486" y="17431"/>
                    <a:pt x="54864" y="26289"/>
                    <a:pt x="49149" y="29051"/>
                  </a:cubicBezTo>
                  <a:cubicBezTo>
                    <a:pt x="43434" y="31814"/>
                    <a:pt x="0" y="39434"/>
                    <a:pt x="0" y="39434"/>
                  </a:cubicBezTo>
                  <a:lnTo>
                    <a:pt x="48006" y="24860"/>
                  </a:lnTo>
                  <a:lnTo>
                    <a:pt x="69247" y="12859"/>
                  </a:lnTo>
                  <a:lnTo>
                    <a:pt x="54959" y="0"/>
                  </a:lnTo>
                  <a:cubicBezTo>
                    <a:pt x="54959" y="0"/>
                    <a:pt x="83248" y="8477"/>
                    <a:pt x="89821" y="20384"/>
                  </a:cubicBezTo>
                  <a:cubicBezTo>
                    <a:pt x="96298" y="32290"/>
                    <a:pt x="92488" y="67818"/>
                    <a:pt x="92488" y="67818"/>
                  </a:cubicBezTo>
                  <a:lnTo>
                    <a:pt x="89630" y="86392"/>
                  </a:lnTo>
                  <a:cubicBezTo>
                    <a:pt x="89630" y="86392"/>
                    <a:pt x="98012" y="83344"/>
                    <a:pt x="102298" y="89535"/>
                  </a:cubicBezTo>
                  <a:cubicBezTo>
                    <a:pt x="104108" y="92107"/>
                    <a:pt x="98774" y="107061"/>
                    <a:pt x="98774" y="107061"/>
                  </a:cubicBezTo>
                  <a:cubicBezTo>
                    <a:pt x="98774" y="107061"/>
                    <a:pt x="91916" y="128778"/>
                    <a:pt x="86773" y="136684"/>
                  </a:cubicBezTo>
                  <a:cubicBezTo>
                    <a:pt x="81534" y="144590"/>
                    <a:pt x="74962" y="143066"/>
                    <a:pt x="74962" y="143066"/>
                  </a:cubicBezTo>
                  <a:cubicBezTo>
                    <a:pt x="74962" y="143066"/>
                    <a:pt x="64865" y="172879"/>
                    <a:pt x="61246" y="177832"/>
                  </a:cubicBezTo>
                  <a:cubicBezTo>
                    <a:pt x="57626" y="182690"/>
                    <a:pt x="46196" y="184023"/>
                    <a:pt x="46196" y="184023"/>
                  </a:cubicBezTo>
                  <a:lnTo>
                    <a:pt x="59246" y="161354"/>
                  </a:lnTo>
                  <a:lnTo>
                    <a:pt x="23431" y="111252"/>
                  </a:lnTo>
                  <a:lnTo>
                    <a:pt x="60770" y="148876"/>
                  </a:lnTo>
                  <a:lnTo>
                    <a:pt x="69151" y="134112"/>
                  </a:lnTo>
                  <a:lnTo>
                    <a:pt x="80391" y="131350"/>
                  </a:lnTo>
                  <a:lnTo>
                    <a:pt x="49244" y="112586"/>
                  </a:lnTo>
                  <a:close/>
                </a:path>
              </a:pathLst>
            </a:custGeom>
            <a:solidFill>
              <a:srgbClr val="BF7F5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15AB33D2-E324-4FBF-9229-B1B8B9E8BDC7}"/>
                </a:ext>
              </a:extLst>
            </p:cNvPr>
            <p:cNvSpPr/>
            <p:nvPr/>
          </p:nvSpPr>
          <p:spPr>
            <a:xfrm>
              <a:off x="6119526" y="2832067"/>
              <a:ext cx="77152" cy="28479"/>
            </a:xfrm>
            <a:custGeom>
              <a:avLst/>
              <a:gdLst>
                <a:gd name="connsiteX0" fmla="*/ 0 w 77152"/>
                <a:gd name="connsiteY0" fmla="*/ 10954 h 28479"/>
                <a:gd name="connsiteX1" fmla="*/ 5048 w 77152"/>
                <a:gd name="connsiteY1" fmla="*/ 9239 h 28479"/>
                <a:gd name="connsiteX2" fmla="*/ 20669 w 77152"/>
                <a:gd name="connsiteY2" fmla="*/ 28480 h 28479"/>
                <a:gd name="connsiteX3" fmla="*/ 12573 w 77152"/>
                <a:gd name="connsiteY3" fmla="*/ 8668 h 28479"/>
                <a:gd name="connsiteX4" fmla="*/ 50578 w 77152"/>
                <a:gd name="connsiteY4" fmla="*/ 5620 h 28479"/>
                <a:gd name="connsiteX5" fmla="*/ 77153 w 77152"/>
                <a:gd name="connsiteY5" fmla="*/ 25432 h 28479"/>
                <a:gd name="connsiteX6" fmla="*/ 48768 w 77152"/>
                <a:gd name="connsiteY6" fmla="*/ 0 h 28479"/>
                <a:gd name="connsiteX7" fmla="*/ 5810 w 77152"/>
                <a:gd name="connsiteY7" fmla="*/ 5810 h 2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152" h="28479">
                  <a:moveTo>
                    <a:pt x="0" y="10954"/>
                  </a:moveTo>
                  <a:lnTo>
                    <a:pt x="5048" y="9239"/>
                  </a:lnTo>
                  <a:lnTo>
                    <a:pt x="20669" y="28480"/>
                  </a:lnTo>
                  <a:lnTo>
                    <a:pt x="12573" y="8668"/>
                  </a:lnTo>
                  <a:lnTo>
                    <a:pt x="50578" y="5620"/>
                  </a:lnTo>
                  <a:lnTo>
                    <a:pt x="77153" y="25432"/>
                  </a:lnTo>
                  <a:lnTo>
                    <a:pt x="48768" y="0"/>
                  </a:lnTo>
                  <a:lnTo>
                    <a:pt x="5810" y="5810"/>
                  </a:lnTo>
                  <a:close/>
                </a:path>
              </a:pathLst>
            </a:custGeom>
            <a:solidFill>
              <a:srgbClr val="BF7F5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2DACD8B-0F2C-43E5-9E3D-767D9FAD876D}"/>
                </a:ext>
              </a:extLst>
            </p:cNvPr>
            <p:cNvSpPr/>
            <p:nvPr/>
          </p:nvSpPr>
          <p:spPr>
            <a:xfrm>
              <a:off x="6106572" y="2868643"/>
              <a:ext cx="68865" cy="51244"/>
            </a:xfrm>
            <a:custGeom>
              <a:avLst/>
              <a:gdLst>
                <a:gd name="connsiteX0" fmla="*/ 7906 w 68865"/>
                <a:gd name="connsiteY0" fmla="*/ 0 h 51244"/>
                <a:gd name="connsiteX1" fmla="*/ 49244 w 68865"/>
                <a:gd name="connsiteY1" fmla="*/ 34290 h 51244"/>
                <a:gd name="connsiteX2" fmla="*/ 68866 w 68865"/>
                <a:gd name="connsiteY2" fmla="*/ 51245 h 51244"/>
                <a:gd name="connsiteX3" fmla="*/ 21907 w 68865"/>
                <a:gd name="connsiteY3" fmla="*/ 50387 h 51244"/>
                <a:gd name="connsiteX4" fmla="*/ 57531 w 68865"/>
                <a:gd name="connsiteY4" fmla="*/ 45529 h 51244"/>
                <a:gd name="connsiteX5" fmla="*/ 41719 w 68865"/>
                <a:gd name="connsiteY5" fmla="*/ 30575 h 51244"/>
                <a:gd name="connsiteX6" fmla="*/ 15716 w 68865"/>
                <a:gd name="connsiteY6" fmla="*/ 30480 h 51244"/>
                <a:gd name="connsiteX7" fmla="*/ 31814 w 68865"/>
                <a:gd name="connsiteY7" fmla="*/ 25336 h 51244"/>
                <a:gd name="connsiteX8" fmla="*/ 17145 w 68865"/>
                <a:gd name="connsiteY8" fmla="*/ 10859 h 51244"/>
                <a:gd name="connsiteX9" fmla="*/ 0 w 68865"/>
                <a:gd name="connsiteY9" fmla="*/ 2762 h 51244"/>
                <a:gd name="connsiteX10" fmla="*/ 11335 w 68865"/>
                <a:gd name="connsiteY10" fmla="*/ 6001 h 5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865" h="51244">
                  <a:moveTo>
                    <a:pt x="7906" y="0"/>
                  </a:moveTo>
                  <a:lnTo>
                    <a:pt x="49244" y="34290"/>
                  </a:lnTo>
                  <a:lnTo>
                    <a:pt x="68866" y="51245"/>
                  </a:lnTo>
                  <a:lnTo>
                    <a:pt x="21907" y="50387"/>
                  </a:lnTo>
                  <a:lnTo>
                    <a:pt x="57531" y="45529"/>
                  </a:lnTo>
                  <a:lnTo>
                    <a:pt x="41719" y="30575"/>
                  </a:lnTo>
                  <a:lnTo>
                    <a:pt x="15716" y="30480"/>
                  </a:lnTo>
                  <a:lnTo>
                    <a:pt x="31814" y="25336"/>
                  </a:lnTo>
                  <a:lnTo>
                    <a:pt x="17145" y="10859"/>
                  </a:lnTo>
                  <a:lnTo>
                    <a:pt x="0" y="2762"/>
                  </a:lnTo>
                  <a:lnTo>
                    <a:pt x="11335" y="6001"/>
                  </a:lnTo>
                  <a:close/>
                </a:path>
              </a:pathLst>
            </a:custGeom>
            <a:solidFill>
              <a:srgbClr val="BF7F5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D8B9F51B-B251-4412-8CDD-E667A3F6EC09}"/>
                </a:ext>
              </a:extLst>
            </p:cNvPr>
            <p:cNvSpPr/>
            <p:nvPr/>
          </p:nvSpPr>
          <p:spPr>
            <a:xfrm>
              <a:off x="6117136" y="2776632"/>
              <a:ext cx="104784" cy="63150"/>
            </a:xfrm>
            <a:custGeom>
              <a:avLst/>
              <a:gdLst>
                <a:gd name="connsiteX0" fmla="*/ 47825 w 104784"/>
                <a:gd name="connsiteY0" fmla="*/ 0 h 63150"/>
                <a:gd name="connsiteX1" fmla="*/ 20488 w 104784"/>
                <a:gd name="connsiteY1" fmla="*/ 20955 h 63150"/>
                <a:gd name="connsiteX2" fmla="*/ 14011 w 104784"/>
                <a:gd name="connsiteY2" fmla="*/ 32385 h 63150"/>
                <a:gd name="connsiteX3" fmla="*/ 46587 w 104784"/>
                <a:gd name="connsiteY3" fmla="*/ 25241 h 63150"/>
                <a:gd name="connsiteX4" fmla="*/ 9439 w 104784"/>
                <a:gd name="connsiteY4" fmla="*/ 41434 h 63150"/>
                <a:gd name="connsiteX5" fmla="*/ 10963 w 104784"/>
                <a:gd name="connsiteY5" fmla="*/ 47244 h 63150"/>
                <a:gd name="connsiteX6" fmla="*/ 66208 w 104784"/>
                <a:gd name="connsiteY6" fmla="*/ 41434 h 63150"/>
                <a:gd name="connsiteX7" fmla="*/ 104784 w 104784"/>
                <a:gd name="connsiteY7" fmla="*/ 34671 h 63150"/>
                <a:gd name="connsiteX8" fmla="*/ 56778 w 104784"/>
                <a:gd name="connsiteY8" fmla="*/ 49244 h 63150"/>
                <a:gd name="connsiteX9" fmla="*/ 9 w 104784"/>
                <a:gd name="connsiteY9" fmla="*/ 63151 h 63150"/>
                <a:gd name="connsiteX10" fmla="*/ 2295 w 104784"/>
                <a:gd name="connsiteY10" fmla="*/ 42005 h 63150"/>
                <a:gd name="connsiteX11" fmla="*/ 7248 w 104784"/>
                <a:gd name="connsiteY11" fmla="*/ 32004 h 63150"/>
                <a:gd name="connsiteX12" fmla="*/ 11249 w 104784"/>
                <a:gd name="connsiteY12" fmla="*/ 22289 h 63150"/>
                <a:gd name="connsiteX13" fmla="*/ 47825 w 104784"/>
                <a:gd name="connsiteY13" fmla="*/ 0 h 6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84" h="63150">
                  <a:moveTo>
                    <a:pt x="47825" y="0"/>
                  </a:moveTo>
                  <a:lnTo>
                    <a:pt x="20488" y="20955"/>
                  </a:lnTo>
                  <a:lnTo>
                    <a:pt x="14011" y="32385"/>
                  </a:lnTo>
                  <a:lnTo>
                    <a:pt x="46587" y="25241"/>
                  </a:lnTo>
                  <a:lnTo>
                    <a:pt x="9439" y="41434"/>
                  </a:lnTo>
                  <a:lnTo>
                    <a:pt x="10963" y="47244"/>
                  </a:lnTo>
                  <a:lnTo>
                    <a:pt x="66208" y="41434"/>
                  </a:lnTo>
                  <a:lnTo>
                    <a:pt x="104784" y="34671"/>
                  </a:lnTo>
                  <a:lnTo>
                    <a:pt x="56778" y="49244"/>
                  </a:lnTo>
                  <a:lnTo>
                    <a:pt x="9" y="63151"/>
                  </a:lnTo>
                  <a:cubicBezTo>
                    <a:pt x="9" y="63151"/>
                    <a:pt x="-276" y="45625"/>
                    <a:pt x="2295" y="42005"/>
                  </a:cubicBezTo>
                  <a:cubicBezTo>
                    <a:pt x="4772" y="38386"/>
                    <a:pt x="5439" y="35814"/>
                    <a:pt x="7248" y="32004"/>
                  </a:cubicBezTo>
                  <a:cubicBezTo>
                    <a:pt x="9058" y="28194"/>
                    <a:pt x="11249" y="22289"/>
                    <a:pt x="11249" y="22289"/>
                  </a:cubicBezTo>
                  <a:cubicBezTo>
                    <a:pt x="11249" y="22289"/>
                    <a:pt x="28394" y="3715"/>
                    <a:pt x="4782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E917DD31-CE3B-4245-8F0C-1836A1B70180}"/>
                </a:ext>
              </a:extLst>
            </p:cNvPr>
            <p:cNvSpPr/>
            <p:nvPr/>
          </p:nvSpPr>
          <p:spPr>
            <a:xfrm>
              <a:off x="6104095" y="2843021"/>
              <a:ext cx="28385" cy="21812"/>
            </a:xfrm>
            <a:custGeom>
              <a:avLst/>
              <a:gdLst>
                <a:gd name="connsiteX0" fmla="*/ 15431 w 28385"/>
                <a:gd name="connsiteY0" fmla="*/ 0 h 21812"/>
                <a:gd name="connsiteX1" fmla="*/ 28385 w 28385"/>
                <a:gd name="connsiteY1" fmla="*/ 21812 h 21812"/>
                <a:gd name="connsiteX2" fmla="*/ 13526 w 28385"/>
                <a:gd name="connsiteY2" fmla="*/ 18860 h 21812"/>
                <a:gd name="connsiteX3" fmla="*/ 1 w 28385"/>
                <a:gd name="connsiteY3" fmla="*/ 10382 h 21812"/>
                <a:gd name="connsiteX4" fmla="*/ 4763 w 28385"/>
                <a:gd name="connsiteY4" fmla="*/ 1524 h 21812"/>
                <a:gd name="connsiteX5" fmla="*/ 11336 w 28385"/>
                <a:gd name="connsiteY5" fmla="*/ 857 h 21812"/>
                <a:gd name="connsiteX6" fmla="*/ 15431 w 28385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85" h="21812">
                  <a:moveTo>
                    <a:pt x="15431" y="0"/>
                  </a:moveTo>
                  <a:lnTo>
                    <a:pt x="28385" y="21812"/>
                  </a:lnTo>
                  <a:lnTo>
                    <a:pt x="13526" y="18860"/>
                  </a:lnTo>
                  <a:lnTo>
                    <a:pt x="1" y="10382"/>
                  </a:lnTo>
                  <a:cubicBezTo>
                    <a:pt x="1" y="10382"/>
                    <a:pt x="-190" y="3715"/>
                    <a:pt x="4763" y="1524"/>
                  </a:cubicBezTo>
                  <a:cubicBezTo>
                    <a:pt x="9716" y="-667"/>
                    <a:pt x="11336" y="857"/>
                    <a:pt x="11336" y="857"/>
                  </a:cubicBezTo>
                  <a:lnTo>
                    <a:pt x="1543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5CA5FD25-817B-4D91-8D4F-15779F2D6C43}"/>
                </a:ext>
              </a:extLst>
            </p:cNvPr>
            <p:cNvSpPr/>
            <p:nvPr/>
          </p:nvSpPr>
          <p:spPr>
            <a:xfrm>
              <a:off x="6132099" y="2838068"/>
              <a:ext cx="61340" cy="40766"/>
            </a:xfrm>
            <a:custGeom>
              <a:avLst/>
              <a:gdLst>
                <a:gd name="connsiteX0" fmla="*/ 0 w 61340"/>
                <a:gd name="connsiteY0" fmla="*/ 2667 h 40766"/>
                <a:gd name="connsiteX1" fmla="*/ 7715 w 61340"/>
                <a:gd name="connsiteY1" fmla="*/ 22479 h 40766"/>
                <a:gd name="connsiteX2" fmla="*/ 14478 w 61340"/>
                <a:gd name="connsiteY2" fmla="*/ 6667 h 40766"/>
                <a:gd name="connsiteX3" fmla="*/ 26098 w 61340"/>
                <a:gd name="connsiteY3" fmla="*/ 2191 h 40766"/>
                <a:gd name="connsiteX4" fmla="*/ 61341 w 61340"/>
                <a:gd name="connsiteY4" fmla="*/ 40767 h 40766"/>
                <a:gd name="connsiteX5" fmla="*/ 33719 w 61340"/>
                <a:gd name="connsiteY5" fmla="*/ 0 h 4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40" h="40766">
                  <a:moveTo>
                    <a:pt x="0" y="2667"/>
                  </a:moveTo>
                  <a:lnTo>
                    <a:pt x="7715" y="22479"/>
                  </a:lnTo>
                  <a:lnTo>
                    <a:pt x="14478" y="6667"/>
                  </a:lnTo>
                  <a:lnTo>
                    <a:pt x="26098" y="2191"/>
                  </a:lnTo>
                  <a:lnTo>
                    <a:pt x="61341" y="40767"/>
                  </a:lnTo>
                  <a:lnTo>
                    <a:pt x="33719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923BDB62-7D44-4F35-8215-ABD64093C9C7}"/>
                </a:ext>
              </a:extLst>
            </p:cNvPr>
            <p:cNvSpPr/>
            <p:nvPr/>
          </p:nvSpPr>
          <p:spPr>
            <a:xfrm>
              <a:off x="6124289" y="2866929"/>
              <a:ext cx="80295" cy="30765"/>
            </a:xfrm>
            <a:custGeom>
              <a:avLst/>
              <a:gdLst>
                <a:gd name="connsiteX0" fmla="*/ 0 w 80295"/>
                <a:gd name="connsiteY0" fmla="*/ 0 h 30765"/>
                <a:gd name="connsiteX1" fmla="*/ 61436 w 80295"/>
                <a:gd name="connsiteY1" fmla="*/ 16097 h 30765"/>
                <a:gd name="connsiteX2" fmla="*/ 80296 w 80295"/>
                <a:gd name="connsiteY2" fmla="*/ 30766 h 30765"/>
                <a:gd name="connsiteX3" fmla="*/ 1429 w 80295"/>
                <a:gd name="connsiteY3" fmla="*/ 5905 h 3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295" h="30765">
                  <a:moveTo>
                    <a:pt x="0" y="0"/>
                  </a:moveTo>
                  <a:lnTo>
                    <a:pt x="61436" y="16097"/>
                  </a:lnTo>
                  <a:lnTo>
                    <a:pt x="80296" y="30766"/>
                  </a:lnTo>
                  <a:lnTo>
                    <a:pt x="1429" y="59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02436D1D-CA9F-4F40-B337-8DBD57134C2C}"/>
                </a:ext>
              </a:extLst>
            </p:cNvPr>
            <p:cNvSpPr/>
            <p:nvPr/>
          </p:nvSpPr>
          <p:spPr>
            <a:xfrm>
              <a:off x="6152768" y="2885598"/>
              <a:ext cx="59245" cy="37052"/>
            </a:xfrm>
            <a:custGeom>
              <a:avLst/>
              <a:gdLst>
                <a:gd name="connsiteX0" fmla="*/ 0 w 59245"/>
                <a:gd name="connsiteY0" fmla="*/ 0 h 37052"/>
                <a:gd name="connsiteX1" fmla="*/ 30575 w 59245"/>
                <a:gd name="connsiteY1" fmla="*/ 11811 h 37052"/>
                <a:gd name="connsiteX2" fmla="*/ 59246 w 59245"/>
                <a:gd name="connsiteY2" fmla="*/ 37052 h 3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245" h="37052">
                  <a:moveTo>
                    <a:pt x="0" y="0"/>
                  </a:moveTo>
                  <a:lnTo>
                    <a:pt x="30575" y="11811"/>
                  </a:lnTo>
                  <a:lnTo>
                    <a:pt x="59246" y="3705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425" name="Group 424">
            <a:extLst>
              <a:ext uri="{FF2B5EF4-FFF2-40B4-BE49-F238E27FC236}">
                <a16:creationId xmlns:a16="http://schemas.microsoft.com/office/drawing/2014/main" id="{908194C8-E0D2-4AD5-9009-D2220283FE2F}"/>
              </a:ext>
            </a:extLst>
          </p:cNvPr>
          <p:cNvGrpSpPr/>
          <p:nvPr/>
        </p:nvGrpSpPr>
        <p:grpSpPr>
          <a:xfrm rot="21345695">
            <a:off x="6774394" y="4369038"/>
            <a:ext cx="2359069" cy="3095115"/>
            <a:chOff x="5035375" y="2452915"/>
            <a:chExt cx="2359069" cy="3095115"/>
          </a:xfrm>
        </p:grpSpPr>
        <p:grpSp>
          <p:nvGrpSpPr>
            <p:cNvPr id="426" name="Group 425">
              <a:extLst>
                <a:ext uri="{FF2B5EF4-FFF2-40B4-BE49-F238E27FC236}">
                  <a16:creationId xmlns:a16="http://schemas.microsoft.com/office/drawing/2014/main" id="{2B19D9F6-9E47-4575-BAE0-8B56FE77C636}"/>
                </a:ext>
              </a:extLst>
            </p:cNvPr>
            <p:cNvGrpSpPr/>
            <p:nvPr/>
          </p:nvGrpSpPr>
          <p:grpSpPr>
            <a:xfrm>
              <a:off x="5056562" y="2456100"/>
              <a:ext cx="2337882" cy="3091930"/>
              <a:chOff x="3903371" y="1663638"/>
              <a:chExt cx="1757311" cy="2183035"/>
            </a:xfrm>
            <a:solidFill>
              <a:schemeClr val="bg1">
                <a:lumMod val="75000"/>
              </a:schemeClr>
            </a:solidFill>
          </p:grpSpPr>
          <p:grpSp>
            <p:nvGrpSpPr>
              <p:cNvPr id="730" name="Graphic 1">
                <a:extLst>
                  <a:ext uri="{FF2B5EF4-FFF2-40B4-BE49-F238E27FC236}">
                    <a16:creationId xmlns:a16="http://schemas.microsoft.com/office/drawing/2014/main" id="{F85CDEF8-13B0-4AA4-BACB-4512597E39B6}"/>
                  </a:ext>
                </a:extLst>
              </p:cNvPr>
              <p:cNvGrpSpPr/>
              <p:nvPr/>
            </p:nvGrpSpPr>
            <p:grpSpPr>
              <a:xfrm rot="1026249">
                <a:off x="4009104" y="2547699"/>
                <a:ext cx="1612334" cy="929466"/>
                <a:chOff x="5774816" y="3023425"/>
                <a:chExt cx="451294" cy="273653"/>
              </a:xfrm>
              <a:grpFill/>
            </p:grpSpPr>
            <p:grpSp>
              <p:nvGrpSpPr>
                <p:cNvPr id="922" name="Graphic 1">
                  <a:extLst>
                    <a:ext uri="{FF2B5EF4-FFF2-40B4-BE49-F238E27FC236}">
                      <a16:creationId xmlns:a16="http://schemas.microsoft.com/office/drawing/2014/main" id="{4970E770-8061-41E0-A682-6E90A6B2D2E7}"/>
                    </a:ext>
                  </a:extLst>
                </p:cNvPr>
                <p:cNvGrpSpPr/>
                <p:nvPr/>
              </p:nvGrpSpPr>
              <p:grpSpPr>
                <a:xfrm>
                  <a:off x="5774816" y="3137058"/>
                  <a:ext cx="98298" cy="160020"/>
                  <a:chOff x="5774816" y="3137058"/>
                  <a:chExt cx="98298" cy="160020"/>
                </a:xfrm>
                <a:grpFill/>
              </p:grpSpPr>
              <p:grpSp>
                <p:nvGrpSpPr>
                  <p:cNvPr id="1011" name="Graphic 1">
                    <a:extLst>
                      <a:ext uri="{FF2B5EF4-FFF2-40B4-BE49-F238E27FC236}">
                        <a16:creationId xmlns:a16="http://schemas.microsoft.com/office/drawing/2014/main" id="{13F7FD30-BF02-4657-9485-20A681833312}"/>
                      </a:ext>
                    </a:extLst>
                  </p:cNvPr>
                  <p:cNvGrpSpPr/>
                  <p:nvPr/>
                </p:nvGrpSpPr>
                <p:grpSpPr>
                  <a:xfrm>
                    <a:off x="5795295" y="3266502"/>
                    <a:ext cx="77819" cy="30575"/>
                    <a:chOff x="5795295" y="3266502"/>
                    <a:chExt cx="77819" cy="30575"/>
                  </a:xfrm>
                  <a:grpFill/>
                </p:grpSpPr>
                <p:sp>
                  <p:nvSpPr>
                    <p:cNvPr id="1030" name="Freeform: Shape 1029">
                      <a:extLst>
                        <a:ext uri="{FF2B5EF4-FFF2-40B4-BE49-F238E27FC236}">
                          <a16:creationId xmlns:a16="http://schemas.microsoft.com/office/drawing/2014/main" id="{D79F3D0A-365F-4042-B3A0-D4995E00E2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95295" y="3271646"/>
                      <a:ext cx="37909" cy="25431"/>
                    </a:xfrm>
                    <a:custGeom>
                      <a:avLst/>
                      <a:gdLst>
                        <a:gd name="connsiteX0" fmla="*/ 0 w 37909"/>
                        <a:gd name="connsiteY0" fmla="*/ 9716 h 25431"/>
                        <a:gd name="connsiteX1" fmla="*/ 2477 w 37909"/>
                        <a:gd name="connsiteY1" fmla="*/ 25432 h 25431"/>
                        <a:gd name="connsiteX2" fmla="*/ 18955 w 37909"/>
                        <a:gd name="connsiteY2" fmla="*/ 12002 h 25431"/>
                        <a:gd name="connsiteX3" fmla="*/ 37910 w 37909"/>
                        <a:gd name="connsiteY3" fmla="*/ 20098 h 25431"/>
                        <a:gd name="connsiteX4" fmla="*/ 35433 w 37909"/>
                        <a:gd name="connsiteY4" fmla="*/ 4191 h 25431"/>
                        <a:gd name="connsiteX5" fmla="*/ 14764 w 37909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431">
                          <a:moveTo>
                            <a:pt x="0" y="9716"/>
                          </a:moveTo>
                          <a:lnTo>
                            <a:pt x="2477" y="25432"/>
                          </a:lnTo>
                          <a:lnTo>
                            <a:pt x="18955" y="12002"/>
                          </a:lnTo>
                          <a:lnTo>
                            <a:pt x="37910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31" name="Freeform: Shape 1030">
                      <a:extLst>
                        <a:ext uri="{FF2B5EF4-FFF2-40B4-BE49-F238E27FC236}">
                          <a16:creationId xmlns:a16="http://schemas.microsoft.com/office/drawing/2014/main" id="{5F8B75A6-55A7-4845-B912-EEC4792834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35110" y="3266502"/>
                      <a:ext cx="38004" cy="25336"/>
                    </a:xfrm>
                    <a:custGeom>
                      <a:avLst/>
                      <a:gdLst>
                        <a:gd name="connsiteX0" fmla="*/ 0 w 38004"/>
                        <a:gd name="connsiteY0" fmla="*/ 8763 h 25336"/>
                        <a:gd name="connsiteX1" fmla="*/ 2572 w 38004"/>
                        <a:gd name="connsiteY1" fmla="*/ 25336 h 25336"/>
                        <a:gd name="connsiteX2" fmla="*/ 19050 w 38004"/>
                        <a:gd name="connsiteY2" fmla="*/ 12002 h 25336"/>
                        <a:gd name="connsiteX3" fmla="*/ 38005 w 38004"/>
                        <a:gd name="connsiteY3" fmla="*/ 20098 h 25336"/>
                        <a:gd name="connsiteX4" fmla="*/ 35528 w 38004"/>
                        <a:gd name="connsiteY4" fmla="*/ 4191 h 25336"/>
                        <a:gd name="connsiteX5" fmla="*/ 14859 w 38004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336">
                          <a:moveTo>
                            <a:pt x="0" y="8763"/>
                          </a:moveTo>
                          <a:lnTo>
                            <a:pt x="2572" y="25336"/>
                          </a:lnTo>
                          <a:lnTo>
                            <a:pt x="19050" y="12002"/>
                          </a:lnTo>
                          <a:lnTo>
                            <a:pt x="38005" y="20098"/>
                          </a:lnTo>
                          <a:lnTo>
                            <a:pt x="35528" y="4191"/>
                          </a:lnTo>
                          <a:lnTo>
                            <a:pt x="1485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12" name="Graphic 1">
                    <a:extLst>
                      <a:ext uri="{FF2B5EF4-FFF2-40B4-BE49-F238E27FC236}">
                        <a16:creationId xmlns:a16="http://schemas.microsoft.com/office/drawing/2014/main" id="{B2EF8133-D992-486B-9AB8-7B0938A4D09D}"/>
                      </a:ext>
                    </a:extLst>
                  </p:cNvPr>
                  <p:cNvGrpSpPr/>
                  <p:nvPr/>
                </p:nvGrpSpPr>
                <p:grpSpPr>
                  <a:xfrm>
                    <a:off x="5791866" y="3244881"/>
                    <a:ext cx="77819" cy="30575"/>
                    <a:chOff x="5791866" y="3244881"/>
                    <a:chExt cx="77819" cy="30575"/>
                  </a:xfrm>
                  <a:grpFill/>
                </p:grpSpPr>
                <p:sp>
                  <p:nvSpPr>
                    <p:cNvPr id="1028" name="Freeform: Shape 1027">
                      <a:extLst>
                        <a:ext uri="{FF2B5EF4-FFF2-40B4-BE49-F238E27FC236}">
                          <a16:creationId xmlns:a16="http://schemas.microsoft.com/office/drawing/2014/main" id="{CA8AF1D5-4E2B-4CD3-B62E-9E67F321B8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91866" y="3250120"/>
                      <a:ext cx="38004" cy="25336"/>
                    </a:xfrm>
                    <a:custGeom>
                      <a:avLst/>
                      <a:gdLst>
                        <a:gd name="connsiteX0" fmla="*/ 0 w 38004"/>
                        <a:gd name="connsiteY0" fmla="*/ 9716 h 25336"/>
                        <a:gd name="connsiteX1" fmla="*/ 2476 w 38004"/>
                        <a:gd name="connsiteY1" fmla="*/ 25336 h 25336"/>
                        <a:gd name="connsiteX2" fmla="*/ 18955 w 38004"/>
                        <a:gd name="connsiteY2" fmla="*/ 12001 h 25336"/>
                        <a:gd name="connsiteX3" fmla="*/ 38005 w 38004"/>
                        <a:gd name="connsiteY3" fmla="*/ 20098 h 25336"/>
                        <a:gd name="connsiteX4" fmla="*/ 35433 w 38004"/>
                        <a:gd name="connsiteY4" fmla="*/ 4191 h 25336"/>
                        <a:gd name="connsiteX5" fmla="*/ 14764 w 38004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336">
                          <a:moveTo>
                            <a:pt x="0" y="9716"/>
                          </a:moveTo>
                          <a:lnTo>
                            <a:pt x="2476" y="25336"/>
                          </a:lnTo>
                          <a:lnTo>
                            <a:pt x="18955" y="12001"/>
                          </a:lnTo>
                          <a:lnTo>
                            <a:pt x="38005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29" name="Freeform: Shape 1028">
                      <a:extLst>
                        <a:ext uri="{FF2B5EF4-FFF2-40B4-BE49-F238E27FC236}">
                          <a16:creationId xmlns:a16="http://schemas.microsoft.com/office/drawing/2014/main" id="{62212FE2-E16B-49F2-8FB5-4EA374273B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31681" y="3244881"/>
                      <a:ext cx="38004" cy="25431"/>
                    </a:xfrm>
                    <a:custGeom>
                      <a:avLst/>
                      <a:gdLst>
                        <a:gd name="connsiteX0" fmla="*/ 0 w 38004"/>
                        <a:gd name="connsiteY0" fmla="*/ 8858 h 25431"/>
                        <a:gd name="connsiteX1" fmla="*/ 2572 w 38004"/>
                        <a:gd name="connsiteY1" fmla="*/ 25432 h 25431"/>
                        <a:gd name="connsiteX2" fmla="*/ 19050 w 38004"/>
                        <a:gd name="connsiteY2" fmla="*/ 12002 h 25431"/>
                        <a:gd name="connsiteX3" fmla="*/ 38005 w 38004"/>
                        <a:gd name="connsiteY3" fmla="*/ 20098 h 25431"/>
                        <a:gd name="connsiteX4" fmla="*/ 35528 w 38004"/>
                        <a:gd name="connsiteY4" fmla="*/ 4191 h 25431"/>
                        <a:gd name="connsiteX5" fmla="*/ 14859 w 38004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431">
                          <a:moveTo>
                            <a:pt x="0" y="8858"/>
                          </a:moveTo>
                          <a:lnTo>
                            <a:pt x="2572" y="25432"/>
                          </a:lnTo>
                          <a:lnTo>
                            <a:pt x="19050" y="12002"/>
                          </a:lnTo>
                          <a:lnTo>
                            <a:pt x="38005" y="20098"/>
                          </a:lnTo>
                          <a:lnTo>
                            <a:pt x="35528" y="4191"/>
                          </a:lnTo>
                          <a:lnTo>
                            <a:pt x="1485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13" name="Graphic 1">
                    <a:extLst>
                      <a:ext uri="{FF2B5EF4-FFF2-40B4-BE49-F238E27FC236}">
                        <a16:creationId xmlns:a16="http://schemas.microsoft.com/office/drawing/2014/main" id="{6F2E4924-6A70-4476-8855-7288E6ACA2E2}"/>
                      </a:ext>
                    </a:extLst>
                  </p:cNvPr>
                  <p:cNvGrpSpPr/>
                  <p:nvPr/>
                </p:nvGrpSpPr>
                <p:grpSpPr>
                  <a:xfrm>
                    <a:off x="5788533" y="3223354"/>
                    <a:ext cx="77819" cy="30575"/>
                    <a:chOff x="5788533" y="3223354"/>
                    <a:chExt cx="77819" cy="30575"/>
                  </a:xfrm>
                  <a:grpFill/>
                </p:grpSpPr>
                <p:sp>
                  <p:nvSpPr>
                    <p:cNvPr id="1026" name="Freeform: Shape 1025">
                      <a:extLst>
                        <a:ext uri="{FF2B5EF4-FFF2-40B4-BE49-F238E27FC236}">
                          <a16:creationId xmlns:a16="http://schemas.microsoft.com/office/drawing/2014/main" id="{00FB40A1-6AE5-4896-8EDA-561459AFDF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88533" y="3228498"/>
                      <a:ext cx="37909" cy="25431"/>
                    </a:xfrm>
                    <a:custGeom>
                      <a:avLst/>
                      <a:gdLst>
                        <a:gd name="connsiteX0" fmla="*/ 0 w 37909"/>
                        <a:gd name="connsiteY0" fmla="*/ 9716 h 25431"/>
                        <a:gd name="connsiteX1" fmla="*/ 2477 w 37909"/>
                        <a:gd name="connsiteY1" fmla="*/ 25432 h 25431"/>
                        <a:gd name="connsiteX2" fmla="*/ 18859 w 37909"/>
                        <a:gd name="connsiteY2" fmla="*/ 12001 h 25431"/>
                        <a:gd name="connsiteX3" fmla="*/ 37909 w 37909"/>
                        <a:gd name="connsiteY3" fmla="*/ 20098 h 25431"/>
                        <a:gd name="connsiteX4" fmla="*/ 35338 w 37909"/>
                        <a:gd name="connsiteY4" fmla="*/ 4191 h 25431"/>
                        <a:gd name="connsiteX5" fmla="*/ 14764 w 37909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431">
                          <a:moveTo>
                            <a:pt x="0" y="9716"/>
                          </a:moveTo>
                          <a:lnTo>
                            <a:pt x="2477" y="25432"/>
                          </a:lnTo>
                          <a:lnTo>
                            <a:pt x="18859" y="12001"/>
                          </a:lnTo>
                          <a:lnTo>
                            <a:pt x="37909" y="20098"/>
                          </a:lnTo>
                          <a:lnTo>
                            <a:pt x="35338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27" name="Freeform: Shape 1026">
                      <a:extLst>
                        <a:ext uri="{FF2B5EF4-FFF2-40B4-BE49-F238E27FC236}">
                          <a16:creationId xmlns:a16="http://schemas.microsoft.com/office/drawing/2014/main" id="{37A05B80-2795-433F-80D3-CC1FAFF8D8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8252" y="3223354"/>
                      <a:ext cx="38100" cy="25336"/>
                    </a:xfrm>
                    <a:custGeom>
                      <a:avLst/>
                      <a:gdLst>
                        <a:gd name="connsiteX0" fmla="*/ 0 w 38100"/>
                        <a:gd name="connsiteY0" fmla="*/ 8763 h 25336"/>
                        <a:gd name="connsiteX1" fmla="*/ 2572 w 38100"/>
                        <a:gd name="connsiteY1" fmla="*/ 25336 h 25336"/>
                        <a:gd name="connsiteX2" fmla="*/ 19050 w 38100"/>
                        <a:gd name="connsiteY2" fmla="*/ 12001 h 25336"/>
                        <a:gd name="connsiteX3" fmla="*/ 38100 w 38100"/>
                        <a:gd name="connsiteY3" fmla="*/ 20098 h 25336"/>
                        <a:gd name="connsiteX4" fmla="*/ 35528 w 38100"/>
                        <a:gd name="connsiteY4" fmla="*/ 4191 h 25336"/>
                        <a:gd name="connsiteX5" fmla="*/ 14859 w 38100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100" h="25336">
                          <a:moveTo>
                            <a:pt x="0" y="8763"/>
                          </a:moveTo>
                          <a:lnTo>
                            <a:pt x="2572" y="25336"/>
                          </a:lnTo>
                          <a:lnTo>
                            <a:pt x="19050" y="12001"/>
                          </a:lnTo>
                          <a:lnTo>
                            <a:pt x="38100" y="20098"/>
                          </a:lnTo>
                          <a:lnTo>
                            <a:pt x="35528" y="4191"/>
                          </a:lnTo>
                          <a:lnTo>
                            <a:pt x="1485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14" name="Graphic 1">
                    <a:extLst>
                      <a:ext uri="{FF2B5EF4-FFF2-40B4-BE49-F238E27FC236}">
                        <a16:creationId xmlns:a16="http://schemas.microsoft.com/office/drawing/2014/main" id="{709962D8-E011-4E56-85F8-66DE57BF0FFF}"/>
                      </a:ext>
                    </a:extLst>
                  </p:cNvPr>
                  <p:cNvGrpSpPr/>
                  <p:nvPr/>
                </p:nvGrpSpPr>
                <p:grpSpPr>
                  <a:xfrm>
                    <a:off x="5785103" y="3201732"/>
                    <a:ext cx="77819" cy="30575"/>
                    <a:chOff x="5785103" y="3201732"/>
                    <a:chExt cx="77819" cy="30575"/>
                  </a:xfrm>
                  <a:grpFill/>
                </p:grpSpPr>
                <p:sp>
                  <p:nvSpPr>
                    <p:cNvPr id="1024" name="Freeform: Shape 1023">
                      <a:extLst>
                        <a:ext uri="{FF2B5EF4-FFF2-40B4-BE49-F238E27FC236}">
                          <a16:creationId xmlns:a16="http://schemas.microsoft.com/office/drawing/2014/main" id="{6F082EBE-641D-47F6-B8A2-8F1407B4D3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85103" y="3206971"/>
                      <a:ext cx="37909" cy="25336"/>
                    </a:xfrm>
                    <a:custGeom>
                      <a:avLst/>
                      <a:gdLst>
                        <a:gd name="connsiteX0" fmla="*/ 0 w 37909"/>
                        <a:gd name="connsiteY0" fmla="*/ 9716 h 25336"/>
                        <a:gd name="connsiteX1" fmla="*/ 2477 w 37909"/>
                        <a:gd name="connsiteY1" fmla="*/ 25336 h 25336"/>
                        <a:gd name="connsiteX2" fmla="*/ 18860 w 37909"/>
                        <a:gd name="connsiteY2" fmla="*/ 12002 h 25336"/>
                        <a:gd name="connsiteX3" fmla="*/ 37910 w 37909"/>
                        <a:gd name="connsiteY3" fmla="*/ 20098 h 25336"/>
                        <a:gd name="connsiteX4" fmla="*/ 35433 w 37909"/>
                        <a:gd name="connsiteY4" fmla="*/ 4191 h 25336"/>
                        <a:gd name="connsiteX5" fmla="*/ 14764 w 37909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336">
                          <a:moveTo>
                            <a:pt x="0" y="9716"/>
                          </a:moveTo>
                          <a:lnTo>
                            <a:pt x="2477" y="25336"/>
                          </a:lnTo>
                          <a:lnTo>
                            <a:pt x="18860" y="12002"/>
                          </a:lnTo>
                          <a:lnTo>
                            <a:pt x="37910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25" name="Freeform: Shape 1024">
                      <a:extLst>
                        <a:ext uri="{FF2B5EF4-FFF2-40B4-BE49-F238E27FC236}">
                          <a16:creationId xmlns:a16="http://schemas.microsoft.com/office/drawing/2014/main" id="{96CD199B-CABD-410F-B873-3132FC0F6C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4823" y="3201732"/>
                      <a:ext cx="38099" cy="25431"/>
                    </a:xfrm>
                    <a:custGeom>
                      <a:avLst/>
                      <a:gdLst>
                        <a:gd name="connsiteX0" fmla="*/ 0 w 38099"/>
                        <a:gd name="connsiteY0" fmla="*/ 8858 h 25431"/>
                        <a:gd name="connsiteX1" fmla="*/ 2667 w 38099"/>
                        <a:gd name="connsiteY1" fmla="*/ 25432 h 25431"/>
                        <a:gd name="connsiteX2" fmla="*/ 19050 w 38099"/>
                        <a:gd name="connsiteY2" fmla="*/ 12002 h 25431"/>
                        <a:gd name="connsiteX3" fmla="*/ 38100 w 38099"/>
                        <a:gd name="connsiteY3" fmla="*/ 20098 h 25431"/>
                        <a:gd name="connsiteX4" fmla="*/ 35528 w 38099"/>
                        <a:gd name="connsiteY4" fmla="*/ 4191 h 25431"/>
                        <a:gd name="connsiteX5" fmla="*/ 14954 w 38099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99" h="25431">
                          <a:moveTo>
                            <a:pt x="0" y="8858"/>
                          </a:moveTo>
                          <a:lnTo>
                            <a:pt x="2667" y="25432"/>
                          </a:lnTo>
                          <a:lnTo>
                            <a:pt x="19050" y="12002"/>
                          </a:lnTo>
                          <a:lnTo>
                            <a:pt x="38100" y="20098"/>
                          </a:lnTo>
                          <a:lnTo>
                            <a:pt x="35528" y="4191"/>
                          </a:lnTo>
                          <a:lnTo>
                            <a:pt x="14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15" name="Graphic 1">
                    <a:extLst>
                      <a:ext uri="{FF2B5EF4-FFF2-40B4-BE49-F238E27FC236}">
                        <a16:creationId xmlns:a16="http://schemas.microsoft.com/office/drawing/2014/main" id="{5D0A111F-B544-4FAE-93E2-6C787637403A}"/>
                      </a:ext>
                    </a:extLst>
                  </p:cNvPr>
                  <p:cNvGrpSpPr/>
                  <p:nvPr/>
                </p:nvGrpSpPr>
                <p:grpSpPr>
                  <a:xfrm>
                    <a:off x="5781675" y="3180206"/>
                    <a:ext cx="77819" cy="30575"/>
                    <a:chOff x="5781675" y="3180206"/>
                    <a:chExt cx="77819" cy="30575"/>
                  </a:xfrm>
                  <a:grpFill/>
                </p:grpSpPr>
                <p:sp>
                  <p:nvSpPr>
                    <p:cNvPr id="1022" name="Freeform: Shape 1021">
                      <a:extLst>
                        <a:ext uri="{FF2B5EF4-FFF2-40B4-BE49-F238E27FC236}">
                          <a16:creationId xmlns:a16="http://schemas.microsoft.com/office/drawing/2014/main" id="{2DB938BC-2949-4026-B7C4-64791B6EE1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81675" y="3185349"/>
                      <a:ext cx="37909" cy="25431"/>
                    </a:xfrm>
                    <a:custGeom>
                      <a:avLst/>
                      <a:gdLst>
                        <a:gd name="connsiteX0" fmla="*/ 0 w 37909"/>
                        <a:gd name="connsiteY0" fmla="*/ 9716 h 25431"/>
                        <a:gd name="connsiteX1" fmla="*/ 2477 w 37909"/>
                        <a:gd name="connsiteY1" fmla="*/ 25432 h 25431"/>
                        <a:gd name="connsiteX2" fmla="*/ 18955 w 37909"/>
                        <a:gd name="connsiteY2" fmla="*/ 12002 h 25431"/>
                        <a:gd name="connsiteX3" fmla="*/ 37910 w 37909"/>
                        <a:gd name="connsiteY3" fmla="*/ 20098 h 25431"/>
                        <a:gd name="connsiteX4" fmla="*/ 35433 w 37909"/>
                        <a:gd name="connsiteY4" fmla="*/ 4191 h 25431"/>
                        <a:gd name="connsiteX5" fmla="*/ 14764 w 37909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431">
                          <a:moveTo>
                            <a:pt x="0" y="9716"/>
                          </a:moveTo>
                          <a:lnTo>
                            <a:pt x="2477" y="25432"/>
                          </a:lnTo>
                          <a:lnTo>
                            <a:pt x="18955" y="12002"/>
                          </a:lnTo>
                          <a:lnTo>
                            <a:pt x="37910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23" name="Freeform: Shape 1022">
                      <a:extLst>
                        <a:ext uri="{FF2B5EF4-FFF2-40B4-BE49-F238E27FC236}">
                          <a16:creationId xmlns:a16="http://schemas.microsoft.com/office/drawing/2014/main" id="{615A398F-27E2-432F-9226-F1338CFF33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1394" y="3180206"/>
                      <a:ext cx="38100" cy="25336"/>
                    </a:xfrm>
                    <a:custGeom>
                      <a:avLst/>
                      <a:gdLst>
                        <a:gd name="connsiteX0" fmla="*/ 0 w 38100"/>
                        <a:gd name="connsiteY0" fmla="*/ 8763 h 25336"/>
                        <a:gd name="connsiteX1" fmla="*/ 2667 w 38100"/>
                        <a:gd name="connsiteY1" fmla="*/ 25336 h 25336"/>
                        <a:gd name="connsiteX2" fmla="*/ 19050 w 38100"/>
                        <a:gd name="connsiteY2" fmla="*/ 12001 h 25336"/>
                        <a:gd name="connsiteX3" fmla="*/ 38100 w 38100"/>
                        <a:gd name="connsiteY3" fmla="*/ 20098 h 25336"/>
                        <a:gd name="connsiteX4" fmla="*/ 35623 w 38100"/>
                        <a:gd name="connsiteY4" fmla="*/ 4191 h 25336"/>
                        <a:gd name="connsiteX5" fmla="*/ 14954 w 38100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100" h="25336">
                          <a:moveTo>
                            <a:pt x="0" y="8763"/>
                          </a:moveTo>
                          <a:lnTo>
                            <a:pt x="2667" y="25336"/>
                          </a:lnTo>
                          <a:lnTo>
                            <a:pt x="19050" y="12001"/>
                          </a:lnTo>
                          <a:lnTo>
                            <a:pt x="38100" y="20098"/>
                          </a:lnTo>
                          <a:lnTo>
                            <a:pt x="35623" y="4191"/>
                          </a:lnTo>
                          <a:lnTo>
                            <a:pt x="14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16" name="Graphic 1">
                    <a:extLst>
                      <a:ext uri="{FF2B5EF4-FFF2-40B4-BE49-F238E27FC236}">
                        <a16:creationId xmlns:a16="http://schemas.microsoft.com/office/drawing/2014/main" id="{538AE0CE-EE18-4027-823A-28E3A4B590FD}"/>
                      </a:ext>
                    </a:extLst>
                  </p:cNvPr>
                  <p:cNvGrpSpPr/>
                  <p:nvPr/>
                </p:nvGrpSpPr>
                <p:grpSpPr>
                  <a:xfrm>
                    <a:off x="5778246" y="3158584"/>
                    <a:ext cx="77819" cy="30575"/>
                    <a:chOff x="5778246" y="3158584"/>
                    <a:chExt cx="77819" cy="30575"/>
                  </a:xfrm>
                  <a:grpFill/>
                </p:grpSpPr>
                <p:sp>
                  <p:nvSpPr>
                    <p:cNvPr id="1020" name="Freeform: Shape 1019">
                      <a:extLst>
                        <a:ext uri="{FF2B5EF4-FFF2-40B4-BE49-F238E27FC236}">
                          <a16:creationId xmlns:a16="http://schemas.microsoft.com/office/drawing/2014/main" id="{69E78D3D-30F3-47B2-97F5-E0B29B9F38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78246" y="3163823"/>
                      <a:ext cx="37909" cy="25336"/>
                    </a:xfrm>
                    <a:custGeom>
                      <a:avLst/>
                      <a:gdLst>
                        <a:gd name="connsiteX0" fmla="*/ 0 w 37909"/>
                        <a:gd name="connsiteY0" fmla="*/ 9716 h 25336"/>
                        <a:gd name="connsiteX1" fmla="*/ 2477 w 37909"/>
                        <a:gd name="connsiteY1" fmla="*/ 25336 h 25336"/>
                        <a:gd name="connsiteX2" fmla="*/ 18955 w 37909"/>
                        <a:gd name="connsiteY2" fmla="*/ 12001 h 25336"/>
                        <a:gd name="connsiteX3" fmla="*/ 37909 w 37909"/>
                        <a:gd name="connsiteY3" fmla="*/ 20098 h 25336"/>
                        <a:gd name="connsiteX4" fmla="*/ 35433 w 37909"/>
                        <a:gd name="connsiteY4" fmla="*/ 4191 h 25336"/>
                        <a:gd name="connsiteX5" fmla="*/ 14764 w 37909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336">
                          <a:moveTo>
                            <a:pt x="0" y="9716"/>
                          </a:moveTo>
                          <a:lnTo>
                            <a:pt x="2477" y="25336"/>
                          </a:lnTo>
                          <a:lnTo>
                            <a:pt x="18955" y="12001"/>
                          </a:lnTo>
                          <a:lnTo>
                            <a:pt x="37909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21" name="Freeform: Shape 1020">
                      <a:extLst>
                        <a:ext uri="{FF2B5EF4-FFF2-40B4-BE49-F238E27FC236}">
                          <a16:creationId xmlns:a16="http://schemas.microsoft.com/office/drawing/2014/main" id="{24C0004A-1145-4328-9EC0-81D40B5125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17965" y="3158584"/>
                      <a:ext cx="38100" cy="25431"/>
                    </a:xfrm>
                    <a:custGeom>
                      <a:avLst/>
                      <a:gdLst>
                        <a:gd name="connsiteX0" fmla="*/ 0 w 38100"/>
                        <a:gd name="connsiteY0" fmla="*/ 8858 h 25431"/>
                        <a:gd name="connsiteX1" fmla="*/ 2667 w 38100"/>
                        <a:gd name="connsiteY1" fmla="*/ 25432 h 25431"/>
                        <a:gd name="connsiteX2" fmla="*/ 19145 w 38100"/>
                        <a:gd name="connsiteY2" fmla="*/ 12001 h 25431"/>
                        <a:gd name="connsiteX3" fmla="*/ 38100 w 38100"/>
                        <a:gd name="connsiteY3" fmla="*/ 20098 h 25431"/>
                        <a:gd name="connsiteX4" fmla="*/ 35624 w 38100"/>
                        <a:gd name="connsiteY4" fmla="*/ 4191 h 25431"/>
                        <a:gd name="connsiteX5" fmla="*/ 14954 w 38100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100" h="25431">
                          <a:moveTo>
                            <a:pt x="0" y="8858"/>
                          </a:moveTo>
                          <a:lnTo>
                            <a:pt x="2667" y="25432"/>
                          </a:lnTo>
                          <a:lnTo>
                            <a:pt x="19145" y="12001"/>
                          </a:lnTo>
                          <a:lnTo>
                            <a:pt x="38100" y="20098"/>
                          </a:lnTo>
                          <a:lnTo>
                            <a:pt x="35624" y="4191"/>
                          </a:lnTo>
                          <a:lnTo>
                            <a:pt x="14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1017" name="Graphic 1">
                    <a:extLst>
                      <a:ext uri="{FF2B5EF4-FFF2-40B4-BE49-F238E27FC236}">
                        <a16:creationId xmlns:a16="http://schemas.microsoft.com/office/drawing/2014/main" id="{61074F6A-075F-4DBA-BAF8-93A6E7CE1E5C}"/>
                      </a:ext>
                    </a:extLst>
                  </p:cNvPr>
                  <p:cNvGrpSpPr/>
                  <p:nvPr/>
                </p:nvGrpSpPr>
                <p:grpSpPr>
                  <a:xfrm>
                    <a:off x="5774816" y="3137058"/>
                    <a:ext cx="77819" cy="30575"/>
                    <a:chOff x="5774816" y="3137058"/>
                    <a:chExt cx="77819" cy="30575"/>
                  </a:xfrm>
                  <a:grpFill/>
                </p:grpSpPr>
                <p:sp>
                  <p:nvSpPr>
                    <p:cNvPr id="1018" name="Freeform: Shape 1017">
                      <a:extLst>
                        <a:ext uri="{FF2B5EF4-FFF2-40B4-BE49-F238E27FC236}">
                          <a16:creationId xmlns:a16="http://schemas.microsoft.com/office/drawing/2014/main" id="{48173DE1-09BD-4823-88FB-A9C3A5B3D0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74816" y="3142201"/>
                      <a:ext cx="38004" cy="25431"/>
                    </a:xfrm>
                    <a:custGeom>
                      <a:avLst/>
                      <a:gdLst>
                        <a:gd name="connsiteX0" fmla="*/ 0 w 38004"/>
                        <a:gd name="connsiteY0" fmla="*/ 9716 h 25431"/>
                        <a:gd name="connsiteX1" fmla="*/ 2477 w 38004"/>
                        <a:gd name="connsiteY1" fmla="*/ 25432 h 25431"/>
                        <a:gd name="connsiteX2" fmla="*/ 18955 w 38004"/>
                        <a:gd name="connsiteY2" fmla="*/ 12002 h 25431"/>
                        <a:gd name="connsiteX3" fmla="*/ 38005 w 38004"/>
                        <a:gd name="connsiteY3" fmla="*/ 20098 h 25431"/>
                        <a:gd name="connsiteX4" fmla="*/ 35433 w 38004"/>
                        <a:gd name="connsiteY4" fmla="*/ 4191 h 25431"/>
                        <a:gd name="connsiteX5" fmla="*/ 14764 w 38004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431">
                          <a:moveTo>
                            <a:pt x="0" y="9716"/>
                          </a:moveTo>
                          <a:lnTo>
                            <a:pt x="2477" y="25432"/>
                          </a:lnTo>
                          <a:lnTo>
                            <a:pt x="18955" y="12002"/>
                          </a:lnTo>
                          <a:lnTo>
                            <a:pt x="38005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19" name="Freeform: Shape 1018">
                      <a:extLst>
                        <a:ext uri="{FF2B5EF4-FFF2-40B4-BE49-F238E27FC236}">
                          <a16:creationId xmlns:a16="http://schemas.microsoft.com/office/drawing/2014/main" id="{9A93DC0B-8539-4EA8-8076-F5CE4E1D8C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14631" y="3137058"/>
                      <a:ext cx="38004" cy="25336"/>
                    </a:xfrm>
                    <a:custGeom>
                      <a:avLst/>
                      <a:gdLst>
                        <a:gd name="connsiteX0" fmla="*/ 0 w 38004"/>
                        <a:gd name="connsiteY0" fmla="*/ 8763 h 25336"/>
                        <a:gd name="connsiteX1" fmla="*/ 2572 w 38004"/>
                        <a:gd name="connsiteY1" fmla="*/ 25336 h 25336"/>
                        <a:gd name="connsiteX2" fmla="*/ 19050 w 38004"/>
                        <a:gd name="connsiteY2" fmla="*/ 12002 h 25336"/>
                        <a:gd name="connsiteX3" fmla="*/ 38005 w 38004"/>
                        <a:gd name="connsiteY3" fmla="*/ 20098 h 25336"/>
                        <a:gd name="connsiteX4" fmla="*/ 35528 w 38004"/>
                        <a:gd name="connsiteY4" fmla="*/ 4191 h 25336"/>
                        <a:gd name="connsiteX5" fmla="*/ 14859 w 38004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336">
                          <a:moveTo>
                            <a:pt x="0" y="8763"/>
                          </a:moveTo>
                          <a:lnTo>
                            <a:pt x="2572" y="25336"/>
                          </a:lnTo>
                          <a:lnTo>
                            <a:pt x="19050" y="12002"/>
                          </a:lnTo>
                          <a:lnTo>
                            <a:pt x="38005" y="20098"/>
                          </a:lnTo>
                          <a:lnTo>
                            <a:pt x="35528" y="4191"/>
                          </a:lnTo>
                          <a:lnTo>
                            <a:pt x="1485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923" name="Graphic 1">
                  <a:extLst>
                    <a:ext uri="{FF2B5EF4-FFF2-40B4-BE49-F238E27FC236}">
                      <a16:creationId xmlns:a16="http://schemas.microsoft.com/office/drawing/2014/main" id="{D043C5B5-9FEF-4388-AA4E-F737CE506137}"/>
                    </a:ext>
                  </a:extLst>
                </p:cNvPr>
                <p:cNvGrpSpPr/>
                <p:nvPr/>
              </p:nvGrpSpPr>
              <p:grpSpPr>
                <a:xfrm>
                  <a:off x="5854636" y="3119341"/>
                  <a:ext cx="116681" cy="164687"/>
                  <a:chOff x="5854636" y="3119341"/>
                  <a:chExt cx="116681" cy="164687"/>
                </a:xfrm>
                <a:grpFill/>
              </p:grpSpPr>
              <p:grpSp>
                <p:nvGrpSpPr>
                  <p:cNvPr id="990" name="Graphic 1">
                    <a:extLst>
                      <a:ext uri="{FF2B5EF4-FFF2-40B4-BE49-F238E27FC236}">
                        <a16:creationId xmlns:a16="http://schemas.microsoft.com/office/drawing/2014/main" id="{692309D4-7989-4A76-957D-A35176A1D1AD}"/>
                      </a:ext>
                    </a:extLst>
                  </p:cNvPr>
                  <p:cNvGrpSpPr/>
                  <p:nvPr/>
                </p:nvGrpSpPr>
                <p:grpSpPr>
                  <a:xfrm>
                    <a:off x="5894355" y="3244500"/>
                    <a:ext cx="76961" cy="39528"/>
                    <a:chOff x="5894355" y="3244500"/>
                    <a:chExt cx="76961" cy="39528"/>
                  </a:xfrm>
                  <a:grpFill/>
                </p:grpSpPr>
                <p:sp>
                  <p:nvSpPr>
                    <p:cNvPr id="1009" name="Freeform: Shape 1008">
                      <a:extLst>
                        <a:ext uri="{FF2B5EF4-FFF2-40B4-BE49-F238E27FC236}">
                          <a16:creationId xmlns:a16="http://schemas.microsoft.com/office/drawing/2014/main" id="{4F6D8980-A9E9-4FAC-98AE-166E2EABEC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355" y="3256597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10" name="Freeform: Shape 1009">
                      <a:extLst>
                        <a:ext uri="{FF2B5EF4-FFF2-40B4-BE49-F238E27FC236}">
                          <a16:creationId xmlns:a16="http://schemas.microsoft.com/office/drawing/2014/main" id="{DB6B6BC2-42D3-4691-808D-568F2AFDA9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2360" y="3244500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050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004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050" y="11240"/>
                          </a:lnTo>
                          <a:lnTo>
                            <a:pt x="38957" y="15907"/>
                          </a:lnTo>
                          <a:lnTo>
                            <a:pt x="34004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91" name="Graphic 1">
                    <a:extLst>
                      <a:ext uri="{FF2B5EF4-FFF2-40B4-BE49-F238E27FC236}">
                        <a16:creationId xmlns:a16="http://schemas.microsoft.com/office/drawing/2014/main" id="{04A0A537-2208-4D03-A0DC-AAA0A48E651B}"/>
                      </a:ext>
                    </a:extLst>
                  </p:cNvPr>
                  <p:cNvGrpSpPr/>
                  <p:nvPr/>
                </p:nvGrpSpPr>
                <p:grpSpPr>
                  <a:xfrm>
                    <a:off x="5887688" y="3223640"/>
                    <a:ext cx="76961" cy="39528"/>
                    <a:chOff x="5887688" y="3223640"/>
                    <a:chExt cx="76961" cy="39528"/>
                  </a:xfrm>
                  <a:grpFill/>
                </p:grpSpPr>
                <p:sp>
                  <p:nvSpPr>
                    <p:cNvPr id="1007" name="Freeform: Shape 1006">
                      <a:extLst>
                        <a:ext uri="{FF2B5EF4-FFF2-40B4-BE49-F238E27FC236}">
                          <a16:creationId xmlns:a16="http://schemas.microsoft.com/office/drawing/2014/main" id="{25CC5876-AF33-4280-BB23-AFC065E2ED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7688" y="3235737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60 w 38766"/>
                        <a:gd name="connsiteY2" fmla="*/ 11240 h 27432"/>
                        <a:gd name="connsiteX3" fmla="*/ 38767 w 38766"/>
                        <a:gd name="connsiteY3" fmla="*/ 15907 h 27432"/>
                        <a:gd name="connsiteX4" fmla="*/ 33814 w 38766"/>
                        <a:gd name="connsiteY4" fmla="*/ 572 h 27432"/>
                        <a:gd name="connsiteX5" fmla="*/ 13049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40"/>
                          </a:lnTo>
                          <a:lnTo>
                            <a:pt x="38767" y="15907"/>
                          </a:lnTo>
                          <a:lnTo>
                            <a:pt x="33814" y="572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08" name="Freeform: Shape 1007">
                      <a:extLst>
                        <a:ext uri="{FF2B5EF4-FFF2-40B4-BE49-F238E27FC236}">
                          <a16:creationId xmlns:a16="http://schemas.microsoft.com/office/drawing/2014/main" id="{4591800A-D8E1-4E46-8CAC-FD241631BF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693" y="3223640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92" name="Graphic 1">
                    <a:extLst>
                      <a:ext uri="{FF2B5EF4-FFF2-40B4-BE49-F238E27FC236}">
                        <a16:creationId xmlns:a16="http://schemas.microsoft.com/office/drawing/2014/main" id="{FE03A338-510C-40CB-A0E7-266CDDF7192B}"/>
                      </a:ext>
                    </a:extLst>
                  </p:cNvPr>
                  <p:cNvGrpSpPr/>
                  <p:nvPr/>
                </p:nvGrpSpPr>
                <p:grpSpPr>
                  <a:xfrm>
                    <a:off x="5881115" y="3202780"/>
                    <a:ext cx="76962" cy="39528"/>
                    <a:chOff x="5881115" y="3202780"/>
                    <a:chExt cx="76962" cy="39528"/>
                  </a:xfrm>
                  <a:grpFill/>
                </p:grpSpPr>
                <p:sp>
                  <p:nvSpPr>
                    <p:cNvPr id="1005" name="Freeform: Shape 1004">
                      <a:extLst>
                        <a:ext uri="{FF2B5EF4-FFF2-40B4-BE49-F238E27FC236}">
                          <a16:creationId xmlns:a16="http://schemas.microsoft.com/office/drawing/2014/main" id="{053A0F6D-6976-4217-A4E5-CD335D672A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1115" y="3214877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40"/>
                          </a:lnTo>
                          <a:lnTo>
                            <a:pt x="38672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06" name="Freeform: Shape 1005">
                      <a:extLst>
                        <a:ext uri="{FF2B5EF4-FFF2-40B4-BE49-F238E27FC236}">
                          <a16:creationId xmlns:a16="http://schemas.microsoft.com/office/drawing/2014/main" id="{CFD5B1BA-BB55-4C9A-8958-BB1CD6BB3A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9120" y="3202780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050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004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050" y="11240"/>
                          </a:lnTo>
                          <a:lnTo>
                            <a:pt x="38957" y="15907"/>
                          </a:lnTo>
                          <a:lnTo>
                            <a:pt x="34004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93" name="Graphic 1">
                    <a:extLst>
                      <a:ext uri="{FF2B5EF4-FFF2-40B4-BE49-F238E27FC236}">
                        <a16:creationId xmlns:a16="http://schemas.microsoft.com/office/drawing/2014/main" id="{4CB76831-00F5-4039-B646-BF78AD46E4A4}"/>
                      </a:ext>
                    </a:extLst>
                  </p:cNvPr>
                  <p:cNvGrpSpPr/>
                  <p:nvPr/>
                </p:nvGrpSpPr>
                <p:grpSpPr>
                  <a:xfrm>
                    <a:off x="5874448" y="3181921"/>
                    <a:ext cx="76961" cy="39528"/>
                    <a:chOff x="5874448" y="3181921"/>
                    <a:chExt cx="76961" cy="39528"/>
                  </a:xfrm>
                  <a:grpFill/>
                </p:grpSpPr>
                <p:sp>
                  <p:nvSpPr>
                    <p:cNvPr id="1003" name="Freeform: Shape 1002">
                      <a:extLst>
                        <a:ext uri="{FF2B5EF4-FFF2-40B4-BE49-F238E27FC236}">
                          <a16:creationId xmlns:a16="http://schemas.microsoft.com/office/drawing/2014/main" id="{E9DE33BD-2240-4FDD-8ADE-BC3377C9DA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74448" y="3194017"/>
                      <a:ext cx="38766" cy="27431"/>
                    </a:xfrm>
                    <a:custGeom>
                      <a:avLst/>
                      <a:gdLst>
                        <a:gd name="connsiteX0" fmla="*/ 0 w 38766"/>
                        <a:gd name="connsiteY0" fmla="*/ 12287 h 27431"/>
                        <a:gd name="connsiteX1" fmla="*/ 4858 w 38766"/>
                        <a:gd name="connsiteY1" fmla="*/ 27432 h 27431"/>
                        <a:gd name="connsiteX2" fmla="*/ 18860 w 38766"/>
                        <a:gd name="connsiteY2" fmla="*/ 11239 h 27431"/>
                        <a:gd name="connsiteX3" fmla="*/ 38767 w 38766"/>
                        <a:gd name="connsiteY3" fmla="*/ 15907 h 27431"/>
                        <a:gd name="connsiteX4" fmla="*/ 33814 w 38766"/>
                        <a:gd name="connsiteY4" fmla="*/ 571 h 27431"/>
                        <a:gd name="connsiteX5" fmla="*/ 13049 w 38766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39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04" name="Freeform: Shape 1003">
                      <a:extLst>
                        <a:ext uri="{FF2B5EF4-FFF2-40B4-BE49-F238E27FC236}">
                          <a16:creationId xmlns:a16="http://schemas.microsoft.com/office/drawing/2014/main" id="{25398F18-0F3F-45B5-A8E4-605830CE48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2453" y="3181921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94" name="Graphic 1">
                    <a:extLst>
                      <a:ext uri="{FF2B5EF4-FFF2-40B4-BE49-F238E27FC236}">
                        <a16:creationId xmlns:a16="http://schemas.microsoft.com/office/drawing/2014/main" id="{F5F50260-D62A-41F5-A8B7-8886C75F7EE9}"/>
                      </a:ext>
                    </a:extLst>
                  </p:cNvPr>
                  <p:cNvGrpSpPr/>
                  <p:nvPr/>
                </p:nvGrpSpPr>
                <p:grpSpPr>
                  <a:xfrm>
                    <a:off x="5867876" y="3161061"/>
                    <a:ext cx="76961" cy="39528"/>
                    <a:chOff x="5867876" y="3161061"/>
                    <a:chExt cx="76961" cy="39528"/>
                  </a:xfrm>
                  <a:grpFill/>
                </p:grpSpPr>
                <p:sp>
                  <p:nvSpPr>
                    <p:cNvPr id="1001" name="Freeform: Shape 1000">
                      <a:extLst>
                        <a:ext uri="{FF2B5EF4-FFF2-40B4-BE49-F238E27FC236}">
                          <a16:creationId xmlns:a16="http://schemas.microsoft.com/office/drawing/2014/main" id="{41C4A70F-4598-4AF3-A299-AF647B0BD9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7876" y="3173157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2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2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02" name="Freeform: Shape 1001">
                      <a:extLst>
                        <a:ext uri="{FF2B5EF4-FFF2-40B4-BE49-F238E27FC236}">
                          <a16:creationId xmlns:a16="http://schemas.microsoft.com/office/drawing/2014/main" id="{0744CC0C-0762-44AD-B244-91EB06DE8E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5881" y="3161061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050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004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050" y="11144"/>
                          </a:lnTo>
                          <a:lnTo>
                            <a:pt x="38957" y="15907"/>
                          </a:lnTo>
                          <a:lnTo>
                            <a:pt x="34004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95" name="Graphic 1">
                    <a:extLst>
                      <a:ext uri="{FF2B5EF4-FFF2-40B4-BE49-F238E27FC236}">
                        <a16:creationId xmlns:a16="http://schemas.microsoft.com/office/drawing/2014/main" id="{EC832431-7C07-463A-BF38-D4E0E717DD70}"/>
                      </a:ext>
                    </a:extLst>
                  </p:cNvPr>
                  <p:cNvGrpSpPr/>
                  <p:nvPr/>
                </p:nvGrpSpPr>
                <p:grpSpPr>
                  <a:xfrm>
                    <a:off x="5861208" y="3140201"/>
                    <a:ext cx="76961" cy="39528"/>
                    <a:chOff x="5861208" y="3140201"/>
                    <a:chExt cx="76961" cy="39528"/>
                  </a:xfrm>
                  <a:grpFill/>
                </p:grpSpPr>
                <p:sp>
                  <p:nvSpPr>
                    <p:cNvPr id="999" name="Freeform: Shape 998">
                      <a:extLst>
                        <a:ext uri="{FF2B5EF4-FFF2-40B4-BE49-F238E27FC236}">
                          <a16:creationId xmlns:a16="http://schemas.microsoft.com/office/drawing/2014/main" id="{A267EC48-095E-424D-98EF-8C6446F6C5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1208" y="3152298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59 w 38766"/>
                        <a:gd name="connsiteY2" fmla="*/ 11240 h 27432"/>
                        <a:gd name="connsiteX3" fmla="*/ 38767 w 38766"/>
                        <a:gd name="connsiteY3" fmla="*/ 15907 h 27432"/>
                        <a:gd name="connsiteX4" fmla="*/ 33814 w 38766"/>
                        <a:gd name="connsiteY4" fmla="*/ 571 h 27432"/>
                        <a:gd name="connsiteX5" fmla="*/ 13049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00" name="Freeform: Shape 999">
                      <a:extLst>
                        <a:ext uri="{FF2B5EF4-FFF2-40B4-BE49-F238E27FC236}">
                          <a16:creationId xmlns:a16="http://schemas.microsoft.com/office/drawing/2014/main" id="{F0FC4E6F-5E92-4DC7-A791-F394037535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9213" y="3140201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476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144"/>
                          </a:lnTo>
                          <a:lnTo>
                            <a:pt x="38957" y="15907"/>
                          </a:lnTo>
                          <a:lnTo>
                            <a:pt x="34100" y="476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96" name="Graphic 1">
                    <a:extLst>
                      <a:ext uri="{FF2B5EF4-FFF2-40B4-BE49-F238E27FC236}">
                        <a16:creationId xmlns:a16="http://schemas.microsoft.com/office/drawing/2014/main" id="{A190300F-F518-402E-BD8B-757F8FB05F50}"/>
                      </a:ext>
                    </a:extLst>
                  </p:cNvPr>
                  <p:cNvGrpSpPr/>
                  <p:nvPr/>
                </p:nvGrpSpPr>
                <p:grpSpPr>
                  <a:xfrm>
                    <a:off x="5854636" y="3119341"/>
                    <a:ext cx="76961" cy="39528"/>
                    <a:chOff x="5854636" y="3119341"/>
                    <a:chExt cx="76961" cy="39528"/>
                  </a:xfrm>
                  <a:grpFill/>
                </p:grpSpPr>
                <p:sp>
                  <p:nvSpPr>
                    <p:cNvPr id="997" name="Freeform: Shape 996">
                      <a:extLst>
                        <a:ext uri="{FF2B5EF4-FFF2-40B4-BE49-F238E27FC236}">
                          <a16:creationId xmlns:a16="http://schemas.microsoft.com/office/drawing/2014/main" id="{97567624-C6E7-449E-8BB4-9A4688272F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4636" y="3131438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40"/>
                          </a:lnTo>
                          <a:lnTo>
                            <a:pt x="38672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98" name="Freeform: Shape 997">
                      <a:extLst>
                        <a:ext uri="{FF2B5EF4-FFF2-40B4-BE49-F238E27FC236}">
                          <a16:creationId xmlns:a16="http://schemas.microsoft.com/office/drawing/2014/main" id="{D4791D0E-4197-4114-B8AF-44DD1F8990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641" y="3119341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050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004 w 38957"/>
                        <a:gd name="connsiteY4" fmla="*/ 476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050" y="11144"/>
                          </a:lnTo>
                          <a:lnTo>
                            <a:pt x="38957" y="15907"/>
                          </a:lnTo>
                          <a:lnTo>
                            <a:pt x="34004" y="476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924" name="Graphic 1">
                  <a:extLst>
                    <a:ext uri="{FF2B5EF4-FFF2-40B4-BE49-F238E27FC236}">
                      <a16:creationId xmlns:a16="http://schemas.microsoft.com/office/drawing/2014/main" id="{120E96D4-2016-47D0-BB94-3EA78D870072}"/>
                    </a:ext>
                  </a:extLst>
                </p:cNvPr>
                <p:cNvGrpSpPr/>
                <p:nvPr/>
              </p:nvGrpSpPr>
              <p:grpSpPr>
                <a:xfrm>
                  <a:off x="5935980" y="3093528"/>
                  <a:ext cx="116585" cy="164687"/>
                  <a:chOff x="5935980" y="3093528"/>
                  <a:chExt cx="116585" cy="164687"/>
                </a:xfrm>
                <a:grpFill/>
              </p:grpSpPr>
              <p:grpSp>
                <p:nvGrpSpPr>
                  <p:cNvPr id="969" name="Graphic 1">
                    <a:extLst>
                      <a:ext uri="{FF2B5EF4-FFF2-40B4-BE49-F238E27FC236}">
                        <a16:creationId xmlns:a16="http://schemas.microsoft.com/office/drawing/2014/main" id="{3D8307B3-834D-4A4A-A81F-6927ECD7C592}"/>
                      </a:ext>
                    </a:extLst>
                  </p:cNvPr>
                  <p:cNvGrpSpPr/>
                  <p:nvPr/>
                </p:nvGrpSpPr>
                <p:grpSpPr>
                  <a:xfrm>
                    <a:off x="5975699" y="3218687"/>
                    <a:ext cx="76866" cy="39528"/>
                    <a:chOff x="5975699" y="3218687"/>
                    <a:chExt cx="76866" cy="39528"/>
                  </a:xfrm>
                  <a:grpFill/>
                </p:grpSpPr>
                <p:sp>
                  <p:nvSpPr>
                    <p:cNvPr id="988" name="Freeform: Shape 987">
                      <a:extLst>
                        <a:ext uri="{FF2B5EF4-FFF2-40B4-BE49-F238E27FC236}">
                          <a16:creationId xmlns:a16="http://schemas.microsoft.com/office/drawing/2014/main" id="{984D51D0-9BE5-48ED-A270-0079D3F79F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5699" y="3230784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89" name="Freeform: Shape 988">
                      <a:extLst>
                        <a:ext uri="{FF2B5EF4-FFF2-40B4-BE49-F238E27FC236}">
                          <a16:creationId xmlns:a16="http://schemas.microsoft.com/office/drawing/2014/main" id="{9E46CD2E-9872-4657-82BA-259B76AD6F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3608" y="3218687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143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143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70" name="Graphic 1">
                    <a:extLst>
                      <a:ext uri="{FF2B5EF4-FFF2-40B4-BE49-F238E27FC236}">
                        <a16:creationId xmlns:a16="http://schemas.microsoft.com/office/drawing/2014/main" id="{7BD1973D-A39D-435B-A837-D55EC1523B5F}"/>
                      </a:ext>
                    </a:extLst>
                  </p:cNvPr>
                  <p:cNvGrpSpPr/>
                  <p:nvPr/>
                </p:nvGrpSpPr>
                <p:grpSpPr>
                  <a:xfrm>
                    <a:off x="5969031" y="3197827"/>
                    <a:ext cx="76961" cy="39528"/>
                    <a:chOff x="5969031" y="3197827"/>
                    <a:chExt cx="76961" cy="39528"/>
                  </a:xfrm>
                  <a:grpFill/>
                </p:grpSpPr>
                <p:sp>
                  <p:nvSpPr>
                    <p:cNvPr id="986" name="Freeform: Shape 985">
                      <a:extLst>
                        <a:ext uri="{FF2B5EF4-FFF2-40B4-BE49-F238E27FC236}">
                          <a16:creationId xmlns:a16="http://schemas.microsoft.com/office/drawing/2014/main" id="{17933E99-C52B-4D75-9B4B-3E5C608C43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9031" y="3209924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87" name="Freeform: Shape 986">
                      <a:extLst>
                        <a:ext uri="{FF2B5EF4-FFF2-40B4-BE49-F238E27FC236}">
                          <a16:creationId xmlns:a16="http://schemas.microsoft.com/office/drawing/2014/main" id="{B6B6F89B-C44E-4298-9B52-78B4ED3F93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07036" y="3197827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71" name="Graphic 1">
                    <a:extLst>
                      <a:ext uri="{FF2B5EF4-FFF2-40B4-BE49-F238E27FC236}">
                        <a16:creationId xmlns:a16="http://schemas.microsoft.com/office/drawing/2014/main" id="{BDAB65AD-8FBD-4D1C-A463-203AF99C6FE4}"/>
                      </a:ext>
                    </a:extLst>
                  </p:cNvPr>
                  <p:cNvGrpSpPr/>
                  <p:nvPr/>
                </p:nvGrpSpPr>
                <p:grpSpPr>
                  <a:xfrm>
                    <a:off x="5962459" y="3176968"/>
                    <a:ext cx="76866" cy="39528"/>
                    <a:chOff x="5962459" y="3176968"/>
                    <a:chExt cx="76866" cy="39528"/>
                  </a:xfrm>
                  <a:grpFill/>
                </p:grpSpPr>
                <p:sp>
                  <p:nvSpPr>
                    <p:cNvPr id="984" name="Freeform: Shape 983">
                      <a:extLst>
                        <a:ext uri="{FF2B5EF4-FFF2-40B4-BE49-F238E27FC236}">
                          <a16:creationId xmlns:a16="http://schemas.microsoft.com/office/drawing/2014/main" id="{C57994D3-2273-4DC5-9AEB-D02EA22E7D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2459" y="3189064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2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2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85" name="Freeform: Shape 984">
                      <a:extLst>
                        <a:ext uri="{FF2B5EF4-FFF2-40B4-BE49-F238E27FC236}">
                          <a16:creationId xmlns:a16="http://schemas.microsoft.com/office/drawing/2014/main" id="{CF039D9A-A0CD-4F2F-93A5-D402E0E1B5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00368" y="317696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72" name="Graphic 1">
                    <a:extLst>
                      <a:ext uri="{FF2B5EF4-FFF2-40B4-BE49-F238E27FC236}">
                        <a16:creationId xmlns:a16="http://schemas.microsoft.com/office/drawing/2014/main" id="{31D06400-F89F-4F3B-8918-7CA9C01A7137}"/>
                      </a:ext>
                    </a:extLst>
                  </p:cNvPr>
                  <p:cNvGrpSpPr/>
                  <p:nvPr/>
                </p:nvGrpSpPr>
                <p:grpSpPr>
                  <a:xfrm>
                    <a:off x="5955792" y="3156108"/>
                    <a:ext cx="76961" cy="39528"/>
                    <a:chOff x="5955792" y="3156108"/>
                    <a:chExt cx="76961" cy="39528"/>
                  </a:xfrm>
                  <a:grpFill/>
                </p:grpSpPr>
                <p:sp>
                  <p:nvSpPr>
                    <p:cNvPr id="982" name="Freeform: Shape 981">
                      <a:extLst>
                        <a:ext uri="{FF2B5EF4-FFF2-40B4-BE49-F238E27FC236}">
                          <a16:creationId xmlns:a16="http://schemas.microsoft.com/office/drawing/2014/main" id="{0156B0AF-6756-42C1-B611-594E1AD5CB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5792" y="3168204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83" name="Freeform: Shape 982">
                      <a:extLst>
                        <a:ext uri="{FF2B5EF4-FFF2-40B4-BE49-F238E27FC236}">
                          <a16:creationId xmlns:a16="http://schemas.microsoft.com/office/drawing/2014/main" id="{D31FD351-BFB7-4850-B8AA-65A23CC3D8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796" y="315610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73" name="Graphic 1">
                    <a:extLst>
                      <a:ext uri="{FF2B5EF4-FFF2-40B4-BE49-F238E27FC236}">
                        <a16:creationId xmlns:a16="http://schemas.microsoft.com/office/drawing/2014/main" id="{219FCCD7-93B7-4AD4-9488-88B5A891331F}"/>
                      </a:ext>
                    </a:extLst>
                  </p:cNvPr>
                  <p:cNvGrpSpPr/>
                  <p:nvPr/>
                </p:nvGrpSpPr>
                <p:grpSpPr>
                  <a:xfrm>
                    <a:off x="5949219" y="3135248"/>
                    <a:ext cx="76866" cy="39528"/>
                    <a:chOff x="5949219" y="3135248"/>
                    <a:chExt cx="76866" cy="39528"/>
                  </a:xfrm>
                  <a:grpFill/>
                </p:grpSpPr>
                <p:sp>
                  <p:nvSpPr>
                    <p:cNvPr id="980" name="Freeform: Shape 979">
                      <a:extLst>
                        <a:ext uri="{FF2B5EF4-FFF2-40B4-BE49-F238E27FC236}">
                          <a16:creationId xmlns:a16="http://schemas.microsoft.com/office/drawing/2014/main" id="{E3906583-2EDD-41D9-A2EA-91F0308A54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9219" y="3147345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81" name="Freeform: Shape 980">
                      <a:extLst>
                        <a:ext uri="{FF2B5EF4-FFF2-40B4-BE49-F238E27FC236}">
                          <a16:creationId xmlns:a16="http://schemas.microsoft.com/office/drawing/2014/main" id="{65C18DE2-5463-4431-9FCB-ECCA3BEB0C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7129" y="313524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74" name="Graphic 1">
                    <a:extLst>
                      <a:ext uri="{FF2B5EF4-FFF2-40B4-BE49-F238E27FC236}">
                        <a16:creationId xmlns:a16="http://schemas.microsoft.com/office/drawing/2014/main" id="{30892B9C-FC87-45A0-8D9A-89912F40BFBC}"/>
                      </a:ext>
                    </a:extLst>
                  </p:cNvPr>
                  <p:cNvGrpSpPr/>
                  <p:nvPr/>
                </p:nvGrpSpPr>
                <p:grpSpPr>
                  <a:xfrm>
                    <a:off x="5942552" y="3114388"/>
                    <a:ext cx="76961" cy="39528"/>
                    <a:chOff x="5942552" y="3114388"/>
                    <a:chExt cx="76961" cy="39528"/>
                  </a:xfrm>
                  <a:grpFill/>
                </p:grpSpPr>
                <p:sp>
                  <p:nvSpPr>
                    <p:cNvPr id="978" name="Freeform: Shape 977">
                      <a:extLst>
                        <a:ext uri="{FF2B5EF4-FFF2-40B4-BE49-F238E27FC236}">
                          <a16:creationId xmlns:a16="http://schemas.microsoft.com/office/drawing/2014/main" id="{0A4B18AF-C743-4F7D-9BEB-D23D30F72D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2552" y="3126485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60 w 38671"/>
                        <a:gd name="connsiteY2" fmla="*/ 11239 h 27431"/>
                        <a:gd name="connsiteX3" fmla="*/ 38672 w 38671"/>
                        <a:gd name="connsiteY3" fmla="*/ 15907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39"/>
                          </a:lnTo>
                          <a:lnTo>
                            <a:pt x="38672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79" name="Freeform: Shape 978">
                      <a:extLst>
                        <a:ext uri="{FF2B5EF4-FFF2-40B4-BE49-F238E27FC236}">
                          <a16:creationId xmlns:a16="http://schemas.microsoft.com/office/drawing/2014/main" id="{BDF0B411-2823-4AA8-9A04-8AAB2F005B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0556" y="311438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75" name="Graphic 1">
                    <a:extLst>
                      <a:ext uri="{FF2B5EF4-FFF2-40B4-BE49-F238E27FC236}">
                        <a16:creationId xmlns:a16="http://schemas.microsoft.com/office/drawing/2014/main" id="{1CA4F432-827C-4BEB-857D-138C2BA062B0}"/>
                      </a:ext>
                    </a:extLst>
                  </p:cNvPr>
                  <p:cNvGrpSpPr/>
                  <p:nvPr/>
                </p:nvGrpSpPr>
                <p:grpSpPr>
                  <a:xfrm>
                    <a:off x="5935980" y="3093528"/>
                    <a:ext cx="76866" cy="39528"/>
                    <a:chOff x="5935980" y="3093528"/>
                    <a:chExt cx="76866" cy="39528"/>
                  </a:xfrm>
                  <a:grpFill/>
                </p:grpSpPr>
                <p:sp>
                  <p:nvSpPr>
                    <p:cNvPr id="976" name="Freeform: Shape 975">
                      <a:extLst>
                        <a:ext uri="{FF2B5EF4-FFF2-40B4-BE49-F238E27FC236}">
                          <a16:creationId xmlns:a16="http://schemas.microsoft.com/office/drawing/2014/main" id="{062267CF-4969-450E-8B34-FE5B426322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5980" y="3105625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77" name="Freeform: Shape 976">
                      <a:extLst>
                        <a:ext uri="{FF2B5EF4-FFF2-40B4-BE49-F238E27FC236}">
                          <a16:creationId xmlns:a16="http://schemas.microsoft.com/office/drawing/2014/main" id="{7FB3AC1D-1E8A-4479-B3C0-9387ED5FA6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3889" y="309352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925" name="Graphic 1">
                  <a:extLst>
                    <a:ext uri="{FF2B5EF4-FFF2-40B4-BE49-F238E27FC236}">
                      <a16:creationId xmlns:a16="http://schemas.microsoft.com/office/drawing/2014/main" id="{EE157AB7-27CB-4191-A689-0EC59B589A75}"/>
                    </a:ext>
                  </a:extLst>
                </p:cNvPr>
                <p:cNvGrpSpPr/>
                <p:nvPr/>
              </p:nvGrpSpPr>
              <p:grpSpPr>
                <a:xfrm>
                  <a:off x="6017228" y="3067716"/>
                  <a:ext cx="116681" cy="164687"/>
                  <a:chOff x="6017228" y="3067716"/>
                  <a:chExt cx="116681" cy="164687"/>
                </a:xfrm>
                <a:grpFill/>
              </p:grpSpPr>
              <p:grpSp>
                <p:nvGrpSpPr>
                  <p:cNvPr id="948" name="Graphic 1">
                    <a:extLst>
                      <a:ext uri="{FF2B5EF4-FFF2-40B4-BE49-F238E27FC236}">
                        <a16:creationId xmlns:a16="http://schemas.microsoft.com/office/drawing/2014/main" id="{14795440-D9B4-4EBC-9090-232ADF4841A3}"/>
                      </a:ext>
                    </a:extLst>
                  </p:cNvPr>
                  <p:cNvGrpSpPr/>
                  <p:nvPr/>
                </p:nvGrpSpPr>
                <p:grpSpPr>
                  <a:xfrm>
                    <a:off x="6056947" y="3192874"/>
                    <a:ext cx="76961" cy="39528"/>
                    <a:chOff x="6056947" y="3192874"/>
                    <a:chExt cx="76961" cy="39528"/>
                  </a:xfrm>
                  <a:grpFill/>
                </p:grpSpPr>
                <p:sp>
                  <p:nvSpPr>
                    <p:cNvPr id="967" name="Freeform: Shape 966">
                      <a:extLst>
                        <a:ext uri="{FF2B5EF4-FFF2-40B4-BE49-F238E27FC236}">
                          <a16:creationId xmlns:a16="http://schemas.microsoft.com/office/drawing/2014/main" id="{0B95691A-AC71-4080-9E90-76DC832C92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6947" y="3205066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858 w 38671"/>
                        <a:gd name="connsiteY1" fmla="*/ 27337 h 27336"/>
                        <a:gd name="connsiteX2" fmla="*/ 18860 w 38671"/>
                        <a:gd name="connsiteY2" fmla="*/ 11144 h 27336"/>
                        <a:gd name="connsiteX3" fmla="*/ 38671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858" y="27337"/>
                          </a:lnTo>
                          <a:lnTo>
                            <a:pt x="18860" y="11144"/>
                          </a:lnTo>
                          <a:lnTo>
                            <a:pt x="38671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68" name="Freeform: Shape 967">
                      <a:extLst>
                        <a:ext uri="{FF2B5EF4-FFF2-40B4-BE49-F238E27FC236}">
                          <a16:creationId xmlns:a16="http://schemas.microsoft.com/office/drawing/2014/main" id="{D133378F-E0D1-43D2-B4D2-D5837D579E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4952" y="3192874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430 h 27432"/>
                        <a:gd name="connsiteX1" fmla="*/ 5048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430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49" name="Graphic 1">
                    <a:extLst>
                      <a:ext uri="{FF2B5EF4-FFF2-40B4-BE49-F238E27FC236}">
                        <a16:creationId xmlns:a16="http://schemas.microsoft.com/office/drawing/2014/main" id="{92DEC193-1F1C-48E4-A11C-E74C5978EFC2}"/>
                      </a:ext>
                    </a:extLst>
                  </p:cNvPr>
                  <p:cNvGrpSpPr/>
                  <p:nvPr/>
                </p:nvGrpSpPr>
                <p:grpSpPr>
                  <a:xfrm>
                    <a:off x="6050375" y="3172015"/>
                    <a:ext cx="76866" cy="39528"/>
                    <a:chOff x="6050375" y="3172015"/>
                    <a:chExt cx="76866" cy="39528"/>
                  </a:xfrm>
                  <a:grpFill/>
                </p:grpSpPr>
                <p:sp>
                  <p:nvSpPr>
                    <p:cNvPr id="965" name="Freeform: Shape 964">
                      <a:extLst>
                        <a:ext uri="{FF2B5EF4-FFF2-40B4-BE49-F238E27FC236}">
                          <a16:creationId xmlns:a16="http://schemas.microsoft.com/office/drawing/2014/main" id="{C26A69F7-EEB0-47AC-9C47-37352395DE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0375" y="3184206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59 w 38671"/>
                        <a:gd name="connsiteY2" fmla="*/ 11144 h 27336"/>
                        <a:gd name="connsiteX3" fmla="*/ 38672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59" y="11144"/>
                          </a:lnTo>
                          <a:lnTo>
                            <a:pt x="38672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66" name="Freeform: Shape 965">
                      <a:extLst>
                        <a:ext uri="{FF2B5EF4-FFF2-40B4-BE49-F238E27FC236}">
                          <a16:creationId xmlns:a16="http://schemas.microsoft.com/office/drawing/2014/main" id="{6A4F8805-1CB5-4C36-86D9-E3A01B66C9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8284" y="3172015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430 h 27432"/>
                        <a:gd name="connsiteX1" fmla="*/ 5144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430"/>
                          </a:moveTo>
                          <a:lnTo>
                            <a:pt x="5144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50" name="Graphic 1">
                    <a:extLst>
                      <a:ext uri="{FF2B5EF4-FFF2-40B4-BE49-F238E27FC236}">
                        <a16:creationId xmlns:a16="http://schemas.microsoft.com/office/drawing/2014/main" id="{573CF341-7094-4538-A95F-097DA7840A60}"/>
                      </a:ext>
                    </a:extLst>
                  </p:cNvPr>
                  <p:cNvGrpSpPr/>
                  <p:nvPr/>
                </p:nvGrpSpPr>
                <p:grpSpPr>
                  <a:xfrm>
                    <a:off x="6043707" y="3151155"/>
                    <a:ext cx="76961" cy="39528"/>
                    <a:chOff x="6043707" y="3151155"/>
                    <a:chExt cx="76961" cy="39528"/>
                  </a:xfrm>
                  <a:grpFill/>
                </p:grpSpPr>
                <p:sp>
                  <p:nvSpPr>
                    <p:cNvPr id="963" name="Freeform: Shape 962">
                      <a:extLst>
                        <a:ext uri="{FF2B5EF4-FFF2-40B4-BE49-F238E27FC236}">
                          <a16:creationId xmlns:a16="http://schemas.microsoft.com/office/drawing/2014/main" id="{C1CCA55F-857A-4E63-AE91-5E1959DAC0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3707" y="3163347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858 w 38671"/>
                        <a:gd name="connsiteY1" fmla="*/ 27337 h 27336"/>
                        <a:gd name="connsiteX2" fmla="*/ 18860 w 38671"/>
                        <a:gd name="connsiteY2" fmla="*/ 11144 h 27336"/>
                        <a:gd name="connsiteX3" fmla="*/ 38671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858" y="27337"/>
                          </a:lnTo>
                          <a:lnTo>
                            <a:pt x="18860" y="11144"/>
                          </a:lnTo>
                          <a:lnTo>
                            <a:pt x="38671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64" name="Freeform: Shape 963">
                      <a:extLst>
                        <a:ext uri="{FF2B5EF4-FFF2-40B4-BE49-F238E27FC236}">
                          <a16:creationId xmlns:a16="http://schemas.microsoft.com/office/drawing/2014/main" id="{83CC0EB2-0A7D-4C1A-A949-939C28997C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1712" y="3151155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335 h 27431"/>
                        <a:gd name="connsiteX1" fmla="*/ 5048 w 38957"/>
                        <a:gd name="connsiteY1" fmla="*/ 27432 h 27431"/>
                        <a:gd name="connsiteX2" fmla="*/ 19145 w 38957"/>
                        <a:gd name="connsiteY2" fmla="*/ 11239 h 27431"/>
                        <a:gd name="connsiteX3" fmla="*/ 38957 w 38957"/>
                        <a:gd name="connsiteY3" fmla="*/ 15907 h 27431"/>
                        <a:gd name="connsiteX4" fmla="*/ 34100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51" name="Graphic 1">
                    <a:extLst>
                      <a:ext uri="{FF2B5EF4-FFF2-40B4-BE49-F238E27FC236}">
                        <a16:creationId xmlns:a16="http://schemas.microsoft.com/office/drawing/2014/main" id="{518A5FBB-8526-4D56-B0CD-574542B15A24}"/>
                      </a:ext>
                    </a:extLst>
                  </p:cNvPr>
                  <p:cNvGrpSpPr/>
                  <p:nvPr/>
                </p:nvGrpSpPr>
                <p:grpSpPr>
                  <a:xfrm>
                    <a:off x="6037135" y="3130295"/>
                    <a:ext cx="76866" cy="39528"/>
                    <a:chOff x="6037135" y="3130295"/>
                    <a:chExt cx="76866" cy="39528"/>
                  </a:xfrm>
                  <a:grpFill/>
                </p:grpSpPr>
                <p:sp>
                  <p:nvSpPr>
                    <p:cNvPr id="961" name="Freeform: Shape 960">
                      <a:extLst>
                        <a:ext uri="{FF2B5EF4-FFF2-40B4-BE49-F238E27FC236}">
                          <a16:creationId xmlns:a16="http://schemas.microsoft.com/office/drawing/2014/main" id="{10D5A786-F63B-466D-97DF-D56301224A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7135" y="3142392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2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62" name="Freeform: Shape 961">
                      <a:extLst>
                        <a:ext uri="{FF2B5EF4-FFF2-40B4-BE49-F238E27FC236}">
                          <a16:creationId xmlns:a16="http://schemas.microsoft.com/office/drawing/2014/main" id="{46ECD39F-AAE4-4572-A500-37826EBA53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5044" y="3130295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144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144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52" name="Graphic 1">
                    <a:extLst>
                      <a:ext uri="{FF2B5EF4-FFF2-40B4-BE49-F238E27FC236}">
                        <a16:creationId xmlns:a16="http://schemas.microsoft.com/office/drawing/2014/main" id="{86C63FBA-8DA0-4820-AFAE-6C367DD018FA}"/>
                      </a:ext>
                    </a:extLst>
                  </p:cNvPr>
                  <p:cNvGrpSpPr/>
                  <p:nvPr/>
                </p:nvGrpSpPr>
                <p:grpSpPr>
                  <a:xfrm>
                    <a:off x="6030468" y="3109435"/>
                    <a:ext cx="76961" cy="39528"/>
                    <a:chOff x="6030468" y="3109435"/>
                    <a:chExt cx="76961" cy="39528"/>
                  </a:xfrm>
                  <a:grpFill/>
                </p:grpSpPr>
                <p:sp>
                  <p:nvSpPr>
                    <p:cNvPr id="959" name="Freeform: Shape 958">
                      <a:extLst>
                        <a:ext uri="{FF2B5EF4-FFF2-40B4-BE49-F238E27FC236}">
                          <a16:creationId xmlns:a16="http://schemas.microsoft.com/office/drawing/2014/main" id="{150A418B-B4F7-4DD3-A4C6-1B87206EA6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0468" y="3121532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858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60" name="Freeform: Shape 959">
                      <a:extLst>
                        <a:ext uri="{FF2B5EF4-FFF2-40B4-BE49-F238E27FC236}">
                          <a16:creationId xmlns:a16="http://schemas.microsoft.com/office/drawing/2014/main" id="{C4896B15-3EAD-4119-A93C-FD431A2200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8472" y="3109435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048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099 w 38957"/>
                        <a:gd name="connsiteY4" fmla="*/ 571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099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53" name="Graphic 1">
                    <a:extLst>
                      <a:ext uri="{FF2B5EF4-FFF2-40B4-BE49-F238E27FC236}">
                        <a16:creationId xmlns:a16="http://schemas.microsoft.com/office/drawing/2014/main" id="{3D10C8AB-2CFB-499A-88CE-565F18FDD6D0}"/>
                      </a:ext>
                    </a:extLst>
                  </p:cNvPr>
                  <p:cNvGrpSpPr/>
                  <p:nvPr/>
                </p:nvGrpSpPr>
                <p:grpSpPr>
                  <a:xfrm>
                    <a:off x="6023895" y="3088576"/>
                    <a:ext cx="76866" cy="39528"/>
                    <a:chOff x="6023895" y="3088576"/>
                    <a:chExt cx="76866" cy="39528"/>
                  </a:xfrm>
                  <a:grpFill/>
                </p:grpSpPr>
                <p:sp>
                  <p:nvSpPr>
                    <p:cNvPr id="957" name="Freeform: Shape 956">
                      <a:extLst>
                        <a:ext uri="{FF2B5EF4-FFF2-40B4-BE49-F238E27FC236}">
                          <a16:creationId xmlns:a16="http://schemas.microsoft.com/office/drawing/2014/main" id="{11444B86-FF69-4783-AA62-9CF68AEF72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3895" y="3100672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2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58" name="Freeform: Shape 957">
                      <a:extLst>
                        <a:ext uri="{FF2B5EF4-FFF2-40B4-BE49-F238E27FC236}">
                          <a16:creationId xmlns:a16="http://schemas.microsoft.com/office/drawing/2014/main" id="{CB4712D9-8D73-4AFC-B122-54352893A9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1805" y="3088576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144 w 38957"/>
                        <a:gd name="connsiteY1" fmla="*/ 27337 h 27336"/>
                        <a:gd name="connsiteX2" fmla="*/ 19145 w 38957"/>
                        <a:gd name="connsiteY2" fmla="*/ 11239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144" y="27337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54" name="Graphic 1">
                    <a:extLst>
                      <a:ext uri="{FF2B5EF4-FFF2-40B4-BE49-F238E27FC236}">
                        <a16:creationId xmlns:a16="http://schemas.microsoft.com/office/drawing/2014/main" id="{3F581378-95D1-4542-942B-947980F8F968}"/>
                      </a:ext>
                    </a:extLst>
                  </p:cNvPr>
                  <p:cNvGrpSpPr/>
                  <p:nvPr/>
                </p:nvGrpSpPr>
                <p:grpSpPr>
                  <a:xfrm>
                    <a:off x="6017228" y="3067716"/>
                    <a:ext cx="76962" cy="39528"/>
                    <a:chOff x="6017228" y="3067716"/>
                    <a:chExt cx="76962" cy="39528"/>
                  </a:xfrm>
                  <a:grpFill/>
                </p:grpSpPr>
                <p:sp>
                  <p:nvSpPr>
                    <p:cNvPr id="955" name="Freeform: Shape 954">
                      <a:extLst>
                        <a:ext uri="{FF2B5EF4-FFF2-40B4-BE49-F238E27FC236}">
                          <a16:creationId xmlns:a16="http://schemas.microsoft.com/office/drawing/2014/main" id="{7D81EAA2-0AD8-47DD-BE48-FB39A4F2B8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7228" y="3079813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858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1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672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56" name="Freeform: Shape 955">
                      <a:extLst>
                        <a:ext uri="{FF2B5EF4-FFF2-40B4-BE49-F238E27FC236}">
                          <a16:creationId xmlns:a16="http://schemas.microsoft.com/office/drawing/2014/main" id="{C23CCDF8-7578-45DD-8F2B-D5E797BA7F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5232" y="3067716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926" name="Graphic 1">
                  <a:extLst>
                    <a:ext uri="{FF2B5EF4-FFF2-40B4-BE49-F238E27FC236}">
                      <a16:creationId xmlns:a16="http://schemas.microsoft.com/office/drawing/2014/main" id="{B9549C10-0FF0-4EBE-A3C2-925E7114492A}"/>
                    </a:ext>
                  </a:extLst>
                </p:cNvPr>
                <p:cNvGrpSpPr/>
                <p:nvPr/>
              </p:nvGrpSpPr>
              <p:grpSpPr>
                <a:xfrm>
                  <a:off x="6094952" y="3023425"/>
                  <a:ext cx="131159" cy="168021"/>
                  <a:chOff x="6094952" y="3023425"/>
                  <a:chExt cx="131159" cy="168021"/>
                </a:xfrm>
                <a:grpFill/>
              </p:grpSpPr>
              <p:grpSp>
                <p:nvGrpSpPr>
                  <p:cNvPr id="927" name="Graphic 1">
                    <a:extLst>
                      <a:ext uri="{FF2B5EF4-FFF2-40B4-BE49-F238E27FC236}">
                        <a16:creationId xmlns:a16="http://schemas.microsoft.com/office/drawing/2014/main" id="{BEAA1F2A-D4AD-49E9-83B6-F3E97D369D30}"/>
                      </a:ext>
                    </a:extLst>
                  </p:cNvPr>
                  <p:cNvGrpSpPr/>
                  <p:nvPr/>
                </p:nvGrpSpPr>
                <p:grpSpPr>
                  <a:xfrm>
                    <a:off x="6151816" y="3141534"/>
                    <a:ext cx="74294" cy="49911"/>
                    <a:chOff x="6151816" y="3141534"/>
                    <a:chExt cx="74294" cy="49911"/>
                  </a:xfrm>
                  <a:grpFill/>
                </p:grpSpPr>
                <p:sp>
                  <p:nvSpPr>
                    <p:cNvPr id="946" name="Freeform: Shape 945">
                      <a:extLst>
                        <a:ext uri="{FF2B5EF4-FFF2-40B4-BE49-F238E27FC236}">
                          <a16:creationId xmlns:a16="http://schemas.microsoft.com/office/drawing/2014/main" id="{FC06955F-E7A1-4026-8C42-6817074E58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51816" y="3159918"/>
                      <a:ext cx="38481" cy="31527"/>
                    </a:xfrm>
                    <a:custGeom>
                      <a:avLst/>
                      <a:gdLst>
                        <a:gd name="connsiteX0" fmla="*/ 0 w 38481"/>
                        <a:gd name="connsiteY0" fmla="*/ 17240 h 31527"/>
                        <a:gd name="connsiteX1" fmla="*/ 6858 w 38481"/>
                        <a:gd name="connsiteY1" fmla="*/ 31528 h 31527"/>
                        <a:gd name="connsiteX2" fmla="*/ 18383 w 38481"/>
                        <a:gd name="connsiteY2" fmla="*/ 13049 h 31527"/>
                        <a:gd name="connsiteX3" fmla="*/ 38481 w 38481"/>
                        <a:gd name="connsiteY3" fmla="*/ 14478 h 31527"/>
                        <a:gd name="connsiteX4" fmla="*/ 31528 w 38481"/>
                        <a:gd name="connsiteY4" fmla="*/ 0 h 31527"/>
                        <a:gd name="connsiteX5" fmla="*/ 10954 w 3848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383" y="13049"/>
                          </a:lnTo>
                          <a:lnTo>
                            <a:pt x="38481" y="14478"/>
                          </a:lnTo>
                          <a:lnTo>
                            <a:pt x="31528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7" name="Freeform: Shape 946">
                      <a:extLst>
                        <a:ext uri="{FF2B5EF4-FFF2-40B4-BE49-F238E27FC236}">
                          <a16:creationId xmlns:a16="http://schemas.microsoft.com/office/drawing/2014/main" id="{A8764B98-FC03-4C30-840D-E56DD1D1D4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87249" y="3141534"/>
                      <a:ext cx="38861" cy="31527"/>
                    </a:xfrm>
                    <a:custGeom>
                      <a:avLst/>
                      <a:gdLst>
                        <a:gd name="connsiteX0" fmla="*/ 0 w 38861"/>
                        <a:gd name="connsiteY0" fmla="*/ 16383 h 31527"/>
                        <a:gd name="connsiteX1" fmla="*/ 7239 w 38861"/>
                        <a:gd name="connsiteY1" fmla="*/ 31528 h 31527"/>
                        <a:gd name="connsiteX2" fmla="*/ 18669 w 38861"/>
                        <a:gd name="connsiteY2" fmla="*/ 13049 h 31527"/>
                        <a:gd name="connsiteX3" fmla="*/ 38862 w 38861"/>
                        <a:gd name="connsiteY3" fmla="*/ 14478 h 31527"/>
                        <a:gd name="connsiteX4" fmla="*/ 31813 w 38861"/>
                        <a:gd name="connsiteY4" fmla="*/ 0 h 31527"/>
                        <a:gd name="connsiteX5" fmla="*/ 11335 w 3886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669" y="13049"/>
                          </a:lnTo>
                          <a:lnTo>
                            <a:pt x="38862" y="14478"/>
                          </a:lnTo>
                          <a:lnTo>
                            <a:pt x="31813" y="0"/>
                          </a:lnTo>
                          <a:lnTo>
                            <a:pt x="11335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28" name="Graphic 1">
                    <a:extLst>
                      <a:ext uri="{FF2B5EF4-FFF2-40B4-BE49-F238E27FC236}">
                        <a16:creationId xmlns:a16="http://schemas.microsoft.com/office/drawing/2014/main" id="{133D7ED1-76AA-47AE-9F7D-98F7D85700B9}"/>
                      </a:ext>
                    </a:extLst>
                  </p:cNvPr>
                  <p:cNvGrpSpPr/>
                  <p:nvPr/>
                </p:nvGrpSpPr>
                <p:grpSpPr>
                  <a:xfrm>
                    <a:off x="6142386" y="3121818"/>
                    <a:ext cx="74199" cy="49911"/>
                    <a:chOff x="6142386" y="3121818"/>
                    <a:chExt cx="74199" cy="49911"/>
                  </a:xfrm>
                  <a:grpFill/>
                </p:grpSpPr>
                <p:sp>
                  <p:nvSpPr>
                    <p:cNvPr id="944" name="Freeform: Shape 943">
                      <a:extLst>
                        <a:ext uri="{FF2B5EF4-FFF2-40B4-BE49-F238E27FC236}">
                          <a16:creationId xmlns:a16="http://schemas.microsoft.com/office/drawing/2014/main" id="{B3B7F24B-66A1-4BF0-9ADA-460AD02791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2386" y="3140201"/>
                      <a:ext cx="38481" cy="31527"/>
                    </a:xfrm>
                    <a:custGeom>
                      <a:avLst/>
                      <a:gdLst>
                        <a:gd name="connsiteX0" fmla="*/ 0 w 38481"/>
                        <a:gd name="connsiteY0" fmla="*/ 17240 h 31527"/>
                        <a:gd name="connsiteX1" fmla="*/ 6858 w 38481"/>
                        <a:gd name="connsiteY1" fmla="*/ 31528 h 31527"/>
                        <a:gd name="connsiteX2" fmla="*/ 18288 w 38481"/>
                        <a:gd name="connsiteY2" fmla="*/ 13145 h 31527"/>
                        <a:gd name="connsiteX3" fmla="*/ 38481 w 38481"/>
                        <a:gd name="connsiteY3" fmla="*/ 14573 h 31527"/>
                        <a:gd name="connsiteX4" fmla="*/ 31432 w 38481"/>
                        <a:gd name="connsiteY4" fmla="*/ 0 h 31527"/>
                        <a:gd name="connsiteX5" fmla="*/ 10954 w 38481"/>
                        <a:gd name="connsiteY5" fmla="*/ 2953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288" y="13145"/>
                          </a:lnTo>
                          <a:lnTo>
                            <a:pt x="38481" y="14573"/>
                          </a:lnTo>
                          <a:lnTo>
                            <a:pt x="31432" y="0"/>
                          </a:lnTo>
                          <a:lnTo>
                            <a:pt x="10954" y="295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5" name="Freeform: Shape 944">
                      <a:extLst>
                        <a:ext uri="{FF2B5EF4-FFF2-40B4-BE49-F238E27FC236}">
                          <a16:creationId xmlns:a16="http://schemas.microsoft.com/office/drawing/2014/main" id="{A9112631-0AEA-4616-9798-BE94FF2051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77724" y="3121818"/>
                      <a:ext cx="38861" cy="31527"/>
                    </a:xfrm>
                    <a:custGeom>
                      <a:avLst/>
                      <a:gdLst>
                        <a:gd name="connsiteX0" fmla="*/ 0 w 38861"/>
                        <a:gd name="connsiteY0" fmla="*/ 16383 h 31527"/>
                        <a:gd name="connsiteX1" fmla="*/ 7239 w 38861"/>
                        <a:gd name="connsiteY1" fmla="*/ 31528 h 31527"/>
                        <a:gd name="connsiteX2" fmla="*/ 18764 w 38861"/>
                        <a:gd name="connsiteY2" fmla="*/ 13145 h 31527"/>
                        <a:gd name="connsiteX3" fmla="*/ 38862 w 38861"/>
                        <a:gd name="connsiteY3" fmla="*/ 14573 h 31527"/>
                        <a:gd name="connsiteX4" fmla="*/ 31909 w 38861"/>
                        <a:gd name="connsiteY4" fmla="*/ 0 h 31527"/>
                        <a:gd name="connsiteX5" fmla="*/ 11335 w 38861"/>
                        <a:gd name="connsiteY5" fmla="*/ 2953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764" y="13145"/>
                          </a:lnTo>
                          <a:lnTo>
                            <a:pt x="38862" y="14573"/>
                          </a:lnTo>
                          <a:lnTo>
                            <a:pt x="31909" y="0"/>
                          </a:lnTo>
                          <a:lnTo>
                            <a:pt x="11335" y="295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29" name="Graphic 1">
                    <a:extLst>
                      <a:ext uri="{FF2B5EF4-FFF2-40B4-BE49-F238E27FC236}">
                        <a16:creationId xmlns:a16="http://schemas.microsoft.com/office/drawing/2014/main" id="{EDE6BBBE-3320-4490-AE38-C90E334F424B}"/>
                      </a:ext>
                    </a:extLst>
                  </p:cNvPr>
                  <p:cNvGrpSpPr/>
                  <p:nvPr/>
                </p:nvGrpSpPr>
                <p:grpSpPr>
                  <a:xfrm>
                    <a:off x="6132861" y="3102196"/>
                    <a:ext cx="74294" cy="49815"/>
                    <a:chOff x="6132861" y="3102196"/>
                    <a:chExt cx="74294" cy="49815"/>
                  </a:xfrm>
                  <a:grpFill/>
                </p:grpSpPr>
                <p:sp>
                  <p:nvSpPr>
                    <p:cNvPr id="942" name="Freeform: Shape 941">
                      <a:extLst>
                        <a:ext uri="{FF2B5EF4-FFF2-40B4-BE49-F238E27FC236}">
                          <a16:creationId xmlns:a16="http://schemas.microsoft.com/office/drawing/2014/main" id="{C79FE13B-6228-4F53-B96A-2CA227DC5C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2861" y="3120579"/>
                      <a:ext cx="38481" cy="31432"/>
                    </a:xfrm>
                    <a:custGeom>
                      <a:avLst/>
                      <a:gdLst>
                        <a:gd name="connsiteX0" fmla="*/ 0 w 38481"/>
                        <a:gd name="connsiteY0" fmla="*/ 17240 h 31432"/>
                        <a:gd name="connsiteX1" fmla="*/ 6858 w 38481"/>
                        <a:gd name="connsiteY1" fmla="*/ 31432 h 31432"/>
                        <a:gd name="connsiteX2" fmla="*/ 18383 w 38481"/>
                        <a:gd name="connsiteY2" fmla="*/ 13049 h 31432"/>
                        <a:gd name="connsiteX3" fmla="*/ 38481 w 38481"/>
                        <a:gd name="connsiteY3" fmla="*/ 14478 h 31432"/>
                        <a:gd name="connsiteX4" fmla="*/ 31528 w 38481"/>
                        <a:gd name="connsiteY4" fmla="*/ 0 h 31432"/>
                        <a:gd name="connsiteX5" fmla="*/ 10954 w 38481"/>
                        <a:gd name="connsiteY5" fmla="*/ 2857 h 31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432">
                          <a:moveTo>
                            <a:pt x="0" y="17240"/>
                          </a:moveTo>
                          <a:lnTo>
                            <a:pt x="6858" y="31432"/>
                          </a:lnTo>
                          <a:lnTo>
                            <a:pt x="18383" y="13049"/>
                          </a:lnTo>
                          <a:lnTo>
                            <a:pt x="38481" y="14478"/>
                          </a:lnTo>
                          <a:lnTo>
                            <a:pt x="31528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3" name="Freeform: Shape 942">
                      <a:extLst>
                        <a:ext uri="{FF2B5EF4-FFF2-40B4-BE49-F238E27FC236}">
                          <a16:creationId xmlns:a16="http://schemas.microsoft.com/office/drawing/2014/main" id="{33BC7882-E038-4D4A-B025-74393BD08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68294" y="3102196"/>
                      <a:ext cx="38861" cy="31432"/>
                    </a:xfrm>
                    <a:custGeom>
                      <a:avLst/>
                      <a:gdLst>
                        <a:gd name="connsiteX0" fmla="*/ 0 w 38861"/>
                        <a:gd name="connsiteY0" fmla="*/ 16383 h 31432"/>
                        <a:gd name="connsiteX1" fmla="*/ 7239 w 38861"/>
                        <a:gd name="connsiteY1" fmla="*/ 31433 h 31432"/>
                        <a:gd name="connsiteX2" fmla="*/ 18669 w 38861"/>
                        <a:gd name="connsiteY2" fmla="*/ 13049 h 31432"/>
                        <a:gd name="connsiteX3" fmla="*/ 38862 w 38861"/>
                        <a:gd name="connsiteY3" fmla="*/ 14478 h 31432"/>
                        <a:gd name="connsiteX4" fmla="*/ 31814 w 38861"/>
                        <a:gd name="connsiteY4" fmla="*/ 0 h 31432"/>
                        <a:gd name="connsiteX5" fmla="*/ 11335 w 38861"/>
                        <a:gd name="connsiteY5" fmla="*/ 2858 h 31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432">
                          <a:moveTo>
                            <a:pt x="0" y="16383"/>
                          </a:moveTo>
                          <a:lnTo>
                            <a:pt x="7239" y="31433"/>
                          </a:lnTo>
                          <a:lnTo>
                            <a:pt x="18669" y="13049"/>
                          </a:lnTo>
                          <a:lnTo>
                            <a:pt x="38862" y="14478"/>
                          </a:lnTo>
                          <a:lnTo>
                            <a:pt x="31814" y="0"/>
                          </a:lnTo>
                          <a:lnTo>
                            <a:pt x="11335" y="2858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30" name="Graphic 1">
                    <a:extLst>
                      <a:ext uri="{FF2B5EF4-FFF2-40B4-BE49-F238E27FC236}">
                        <a16:creationId xmlns:a16="http://schemas.microsoft.com/office/drawing/2014/main" id="{8F53CF17-74AD-4A56-87E6-123E1A58226B}"/>
                      </a:ext>
                    </a:extLst>
                  </p:cNvPr>
                  <p:cNvGrpSpPr/>
                  <p:nvPr/>
                </p:nvGrpSpPr>
                <p:grpSpPr>
                  <a:xfrm>
                    <a:off x="6123432" y="3082480"/>
                    <a:ext cx="74199" cy="49910"/>
                    <a:chOff x="6123432" y="3082480"/>
                    <a:chExt cx="74199" cy="49910"/>
                  </a:xfrm>
                  <a:grpFill/>
                </p:grpSpPr>
                <p:sp>
                  <p:nvSpPr>
                    <p:cNvPr id="940" name="Freeform: Shape 939">
                      <a:extLst>
                        <a:ext uri="{FF2B5EF4-FFF2-40B4-BE49-F238E27FC236}">
                          <a16:creationId xmlns:a16="http://schemas.microsoft.com/office/drawing/2014/main" id="{168F972B-CB5B-49BB-8B6B-13D6E2E5A1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3432" y="3100863"/>
                      <a:ext cx="38480" cy="31527"/>
                    </a:xfrm>
                    <a:custGeom>
                      <a:avLst/>
                      <a:gdLst>
                        <a:gd name="connsiteX0" fmla="*/ 0 w 38480"/>
                        <a:gd name="connsiteY0" fmla="*/ 17240 h 31527"/>
                        <a:gd name="connsiteX1" fmla="*/ 6858 w 38480"/>
                        <a:gd name="connsiteY1" fmla="*/ 31528 h 31527"/>
                        <a:gd name="connsiteX2" fmla="*/ 18288 w 38480"/>
                        <a:gd name="connsiteY2" fmla="*/ 13049 h 31527"/>
                        <a:gd name="connsiteX3" fmla="*/ 38481 w 38480"/>
                        <a:gd name="connsiteY3" fmla="*/ 14478 h 31527"/>
                        <a:gd name="connsiteX4" fmla="*/ 31432 w 38480"/>
                        <a:gd name="connsiteY4" fmla="*/ 0 h 31527"/>
                        <a:gd name="connsiteX5" fmla="*/ 10954 w 38480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0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288" y="13049"/>
                          </a:lnTo>
                          <a:lnTo>
                            <a:pt x="38481" y="14478"/>
                          </a:lnTo>
                          <a:lnTo>
                            <a:pt x="31432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1" name="Freeform: Shape 940">
                      <a:extLst>
                        <a:ext uri="{FF2B5EF4-FFF2-40B4-BE49-F238E27FC236}">
                          <a16:creationId xmlns:a16="http://schemas.microsoft.com/office/drawing/2014/main" id="{EA9A2C13-7854-4B0B-8DD3-437A766965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58769" y="3082480"/>
                      <a:ext cx="38861" cy="31527"/>
                    </a:xfrm>
                    <a:custGeom>
                      <a:avLst/>
                      <a:gdLst>
                        <a:gd name="connsiteX0" fmla="*/ 0 w 38861"/>
                        <a:gd name="connsiteY0" fmla="*/ 16383 h 31527"/>
                        <a:gd name="connsiteX1" fmla="*/ 7239 w 38861"/>
                        <a:gd name="connsiteY1" fmla="*/ 31528 h 31527"/>
                        <a:gd name="connsiteX2" fmla="*/ 18764 w 38861"/>
                        <a:gd name="connsiteY2" fmla="*/ 13049 h 31527"/>
                        <a:gd name="connsiteX3" fmla="*/ 38862 w 38861"/>
                        <a:gd name="connsiteY3" fmla="*/ 14478 h 31527"/>
                        <a:gd name="connsiteX4" fmla="*/ 31909 w 38861"/>
                        <a:gd name="connsiteY4" fmla="*/ 0 h 31527"/>
                        <a:gd name="connsiteX5" fmla="*/ 11335 w 3886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764" y="13049"/>
                          </a:lnTo>
                          <a:lnTo>
                            <a:pt x="38862" y="14478"/>
                          </a:lnTo>
                          <a:lnTo>
                            <a:pt x="31909" y="0"/>
                          </a:lnTo>
                          <a:lnTo>
                            <a:pt x="11335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31" name="Graphic 1">
                    <a:extLst>
                      <a:ext uri="{FF2B5EF4-FFF2-40B4-BE49-F238E27FC236}">
                        <a16:creationId xmlns:a16="http://schemas.microsoft.com/office/drawing/2014/main" id="{9392A04B-1E0B-46F7-A456-0A3A71EFD205}"/>
                      </a:ext>
                    </a:extLst>
                  </p:cNvPr>
                  <p:cNvGrpSpPr/>
                  <p:nvPr/>
                </p:nvGrpSpPr>
                <p:grpSpPr>
                  <a:xfrm>
                    <a:off x="6113907" y="3062763"/>
                    <a:ext cx="74294" cy="49911"/>
                    <a:chOff x="6113907" y="3062763"/>
                    <a:chExt cx="74294" cy="49911"/>
                  </a:xfrm>
                  <a:grpFill/>
                </p:grpSpPr>
                <p:sp>
                  <p:nvSpPr>
                    <p:cNvPr id="938" name="Freeform: Shape 937">
                      <a:extLst>
                        <a:ext uri="{FF2B5EF4-FFF2-40B4-BE49-F238E27FC236}">
                          <a16:creationId xmlns:a16="http://schemas.microsoft.com/office/drawing/2014/main" id="{B3A7F6FC-B794-461B-9795-65D84C590D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3907" y="3081146"/>
                      <a:ext cx="38480" cy="31527"/>
                    </a:xfrm>
                    <a:custGeom>
                      <a:avLst/>
                      <a:gdLst>
                        <a:gd name="connsiteX0" fmla="*/ 0 w 38480"/>
                        <a:gd name="connsiteY0" fmla="*/ 17240 h 31527"/>
                        <a:gd name="connsiteX1" fmla="*/ 6858 w 38480"/>
                        <a:gd name="connsiteY1" fmla="*/ 31528 h 31527"/>
                        <a:gd name="connsiteX2" fmla="*/ 18383 w 38480"/>
                        <a:gd name="connsiteY2" fmla="*/ 13145 h 31527"/>
                        <a:gd name="connsiteX3" fmla="*/ 38481 w 38480"/>
                        <a:gd name="connsiteY3" fmla="*/ 14573 h 31527"/>
                        <a:gd name="connsiteX4" fmla="*/ 31528 w 38480"/>
                        <a:gd name="connsiteY4" fmla="*/ 0 h 31527"/>
                        <a:gd name="connsiteX5" fmla="*/ 10954 w 38480"/>
                        <a:gd name="connsiteY5" fmla="*/ 2953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0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383" y="13145"/>
                          </a:lnTo>
                          <a:lnTo>
                            <a:pt x="38481" y="14573"/>
                          </a:lnTo>
                          <a:lnTo>
                            <a:pt x="31528" y="0"/>
                          </a:lnTo>
                          <a:lnTo>
                            <a:pt x="10954" y="295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9" name="Freeform: Shape 938">
                      <a:extLst>
                        <a:ext uri="{FF2B5EF4-FFF2-40B4-BE49-F238E27FC236}">
                          <a16:creationId xmlns:a16="http://schemas.microsoft.com/office/drawing/2014/main" id="{CAEC6F7D-B1D9-4AEB-B1EA-B5D8BBF9E7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9339" y="3062763"/>
                      <a:ext cx="38862" cy="31527"/>
                    </a:xfrm>
                    <a:custGeom>
                      <a:avLst/>
                      <a:gdLst>
                        <a:gd name="connsiteX0" fmla="*/ 0 w 38862"/>
                        <a:gd name="connsiteY0" fmla="*/ 16383 h 31527"/>
                        <a:gd name="connsiteX1" fmla="*/ 7239 w 38862"/>
                        <a:gd name="connsiteY1" fmla="*/ 31528 h 31527"/>
                        <a:gd name="connsiteX2" fmla="*/ 18669 w 38862"/>
                        <a:gd name="connsiteY2" fmla="*/ 13145 h 31527"/>
                        <a:gd name="connsiteX3" fmla="*/ 38862 w 38862"/>
                        <a:gd name="connsiteY3" fmla="*/ 14573 h 31527"/>
                        <a:gd name="connsiteX4" fmla="*/ 31814 w 38862"/>
                        <a:gd name="connsiteY4" fmla="*/ 0 h 31527"/>
                        <a:gd name="connsiteX5" fmla="*/ 11335 w 38862"/>
                        <a:gd name="connsiteY5" fmla="*/ 2953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2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669" y="13145"/>
                          </a:lnTo>
                          <a:lnTo>
                            <a:pt x="38862" y="14573"/>
                          </a:lnTo>
                          <a:lnTo>
                            <a:pt x="31814" y="0"/>
                          </a:lnTo>
                          <a:lnTo>
                            <a:pt x="11335" y="295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32" name="Graphic 1">
                    <a:extLst>
                      <a:ext uri="{FF2B5EF4-FFF2-40B4-BE49-F238E27FC236}">
                        <a16:creationId xmlns:a16="http://schemas.microsoft.com/office/drawing/2014/main" id="{80B77F63-D8C9-4AD4-8703-2A51F2A31A5E}"/>
                      </a:ext>
                    </a:extLst>
                  </p:cNvPr>
                  <p:cNvGrpSpPr/>
                  <p:nvPr/>
                </p:nvGrpSpPr>
                <p:grpSpPr>
                  <a:xfrm>
                    <a:off x="6104477" y="3043141"/>
                    <a:ext cx="74199" cy="49815"/>
                    <a:chOff x="6104477" y="3043141"/>
                    <a:chExt cx="74199" cy="49815"/>
                  </a:xfrm>
                  <a:grpFill/>
                </p:grpSpPr>
                <p:sp>
                  <p:nvSpPr>
                    <p:cNvPr id="936" name="Freeform: Shape 935">
                      <a:extLst>
                        <a:ext uri="{FF2B5EF4-FFF2-40B4-BE49-F238E27FC236}">
                          <a16:creationId xmlns:a16="http://schemas.microsoft.com/office/drawing/2014/main" id="{3CF0C54F-2A42-4278-8244-0BF881DE9C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04477" y="3061525"/>
                      <a:ext cx="38481" cy="31432"/>
                    </a:xfrm>
                    <a:custGeom>
                      <a:avLst/>
                      <a:gdLst>
                        <a:gd name="connsiteX0" fmla="*/ 0 w 38481"/>
                        <a:gd name="connsiteY0" fmla="*/ 17240 h 31432"/>
                        <a:gd name="connsiteX1" fmla="*/ 6858 w 38481"/>
                        <a:gd name="connsiteY1" fmla="*/ 31433 h 31432"/>
                        <a:gd name="connsiteX2" fmla="*/ 18288 w 38481"/>
                        <a:gd name="connsiteY2" fmla="*/ 13049 h 31432"/>
                        <a:gd name="connsiteX3" fmla="*/ 38481 w 38481"/>
                        <a:gd name="connsiteY3" fmla="*/ 14478 h 31432"/>
                        <a:gd name="connsiteX4" fmla="*/ 31432 w 38481"/>
                        <a:gd name="connsiteY4" fmla="*/ 0 h 31432"/>
                        <a:gd name="connsiteX5" fmla="*/ 10954 w 38481"/>
                        <a:gd name="connsiteY5" fmla="*/ 2857 h 31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432">
                          <a:moveTo>
                            <a:pt x="0" y="17240"/>
                          </a:moveTo>
                          <a:lnTo>
                            <a:pt x="6858" y="31433"/>
                          </a:lnTo>
                          <a:lnTo>
                            <a:pt x="18288" y="13049"/>
                          </a:lnTo>
                          <a:lnTo>
                            <a:pt x="38481" y="14478"/>
                          </a:lnTo>
                          <a:lnTo>
                            <a:pt x="31432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7" name="Freeform: Shape 936">
                      <a:extLst>
                        <a:ext uri="{FF2B5EF4-FFF2-40B4-BE49-F238E27FC236}">
                          <a16:creationId xmlns:a16="http://schemas.microsoft.com/office/drawing/2014/main" id="{6765FF7C-58FC-48F9-9ED5-5EE66139DA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9814" y="3043141"/>
                      <a:ext cx="38862" cy="31432"/>
                    </a:xfrm>
                    <a:custGeom>
                      <a:avLst/>
                      <a:gdLst>
                        <a:gd name="connsiteX0" fmla="*/ 0 w 38862"/>
                        <a:gd name="connsiteY0" fmla="*/ 16383 h 31432"/>
                        <a:gd name="connsiteX1" fmla="*/ 7239 w 38862"/>
                        <a:gd name="connsiteY1" fmla="*/ 31433 h 31432"/>
                        <a:gd name="connsiteX2" fmla="*/ 18764 w 38862"/>
                        <a:gd name="connsiteY2" fmla="*/ 13049 h 31432"/>
                        <a:gd name="connsiteX3" fmla="*/ 38862 w 38862"/>
                        <a:gd name="connsiteY3" fmla="*/ 14478 h 31432"/>
                        <a:gd name="connsiteX4" fmla="*/ 31909 w 38862"/>
                        <a:gd name="connsiteY4" fmla="*/ 0 h 31432"/>
                        <a:gd name="connsiteX5" fmla="*/ 11335 w 38862"/>
                        <a:gd name="connsiteY5" fmla="*/ 2858 h 31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2" h="31432">
                          <a:moveTo>
                            <a:pt x="0" y="16383"/>
                          </a:moveTo>
                          <a:lnTo>
                            <a:pt x="7239" y="31433"/>
                          </a:lnTo>
                          <a:lnTo>
                            <a:pt x="18764" y="13049"/>
                          </a:lnTo>
                          <a:lnTo>
                            <a:pt x="38862" y="14478"/>
                          </a:lnTo>
                          <a:lnTo>
                            <a:pt x="31909" y="0"/>
                          </a:lnTo>
                          <a:lnTo>
                            <a:pt x="11335" y="2858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33" name="Graphic 1">
                    <a:extLst>
                      <a:ext uri="{FF2B5EF4-FFF2-40B4-BE49-F238E27FC236}">
                        <a16:creationId xmlns:a16="http://schemas.microsoft.com/office/drawing/2014/main" id="{01AA4B99-4701-4C02-8E0C-AB3F1968D010}"/>
                      </a:ext>
                    </a:extLst>
                  </p:cNvPr>
                  <p:cNvGrpSpPr/>
                  <p:nvPr/>
                </p:nvGrpSpPr>
                <p:grpSpPr>
                  <a:xfrm>
                    <a:off x="6094952" y="3023425"/>
                    <a:ext cx="74294" cy="49910"/>
                    <a:chOff x="6094952" y="3023425"/>
                    <a:chExt cx="74294" cy="49910"/>
                  </a:xfrm>
                  <a:grpFill/>
                </p:grpSpPr>
                <p:sp>
                  <p:nvSpPr>
                    <p:cNvPr id="934" name="Freeform: Shape 933">
                      <a:extLst>
                        <a:ext uri="{FF2B5EF4-FFF2-40B4-BE49-F238E27FC236}">
                          <a16:creationId xmlns:a16="http://schemas.microsoft.com/office/drawing/2014/main" id="{48C1751D-1D2E-4AE0-88D5-CD9E764053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4952" y="3041808"/>
                      <a:ext cx="38481" cy="31527"/>
                    </a:xfrm>
                    <a:custGeom>
                      <a:avLst/>
                      <a:gdLst>
                        <a:gd name="connsiteX0" fmla="*/ 0 w 38481"/>
                        <a:gd name="connsiteY0" fmla="*/ 17240 h 31527"/>
                        <a:gd name="connsiteX1" fmla="*/ 6858 w 38481"/>
                        <a:gd name="connsiteY1" fmla="*/ 31528 h 31527"/>
                        <a:gd name="connsiteX2" fmla="*/ 18383 w 38481"/>
                        <a:gd name="connsiteY2" fmla="*/ 13049 h 31527"/>
                        <a:gd name="connsiteX3" fmla="*/ 38481 w 38481"/>
                        <a:gd name="connsiteY3" fmla="*/ 14478 h 31527"/>
                        <a:gd name="connsiteX4" fmla="*/ 31528 w 38481"/>
                        <a:gd name="connsiteY4" fmla="*/ 0 h 31527"/>
                        <a:gd name="connsiteX5" fmla="*/ 10954 w 3848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383" y="13049"/>
                          </a:lnTo>
                          <a:lnTo>
                            <a:pt x="38481" y="14478"/>
                          </a:lnTo>
                          <a:lnTo>
                            <a:pt x="31528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5" name="Freeform: Shape 934">
                      <a:extLst>
                        <a:ext uri="{FF2B5EF4-FFF2-40B4-BE49-F238E27FC236}">
                          <a16:creationId xmlns:a16="http://schemas.microsoft.com/office/drawing/2014/main" id="{E5D298B4-4420-41F6-8FE0-864D6543C4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0385" y="3023425"/>
                      <a:ext cx="38861" cy="31527"/>
                    </a:xfrm>
                    <a:custGeom>
                      <a:avLst/>
                      <a:gdLst>
                        <a:gd name="connsiteX0" fmla="*/ 0 w 38861"/>
                        <a:gd name="connsiteY0" fmla="*/ 16383 h 31527"/>
                        <a:gd name="connsiteX1" fmla="*/ 7239 w 38861"/>
                        <a:gd name="connsiteY1" fmla="*/ 31528 h 31527"/>
                        <a:gd name="connsiteX2" fmla="*/ 18669 w 38861"/>
                        <a:gd name="connsiteY2" fmla="*/ 13049 h 31527"/>
                        <a:gd name="connsiteX3" fmla="*/ 38862 w 38861"/>
                        <a:gd name="connsiteY3" fmla="*/ 14478 h 31527"/>
                        <a:gd name="connsiteX4" fmla="*/ 31814 w 38861"/>
                        <a:gd name="connsiteY4" fmla="*/ 0 h 31527"/>
                        <a:gd name="connsiteX5" fmla="*/ 11335 w 3886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669" y="13049"/>
                          </a:lnTo>
                          <a:lnTo>
                            <a:pt x="38862" y="14478"/>
                          </a:lnTo>
                          <a:lnTo>
                            <a:pt x="31814" y="0"/>
                          </a:lnTo>
                          <a:lnTo>
                            <a:pt x="11335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grpSp>
            <p:nvGrpSpPr>
              <p:cNvPr id="731" name="Graphic 1">
                <a:extLst>
                  <a:ext uri="{FF2B5EF4-FFF2-40B4-BE49-F238E27FC236}">
                    <a16:creationId xmlns:a16="http://schemas.microsoft.com/office/drawing/2014/main" id="{AAF4D364-A865-4D32-8898-EA8A86D0F28C}"/>
                  </a:ext>
                </a:extLst>
              </p:cNvPr>
              <p:cNvGrpSpPr/>
              <p:nvPr/>
            </p:nvGrpSpPr>
            <p:grpSpPr>
              <a:xfrm rot="1026249">
                <a:off x="4267424" y="2177107"/>
                <a:ext cx="997753" cy="734707"/>
                <a:chOff x="5809202" y="2924650"/>
                <a:chExt cx="279272" cy="216312"/>
              </a:xfrm>
              <a:grpFill/>
            </p:grpSpPr>
            <p:grpSp>
              <p:nvGrpSpPr>
                <p:cNvPr id="856" name="Graphic 1">
                  <a:extLst>
                    <a:ext uri="{FF2B5EF4-FFF2-40B4-BE49-F238E27FC236}">
                      <a16:creationId xmlns:a16="http://schemas.microsoft.com/office/drawing/2014/main" id="{1C362CFD-DDA4-4975-ABC4-15F0246EBD13}"/>
                    </a:ext>
                  </a:extLst>
                </p:cNvPr>
                <p:cNvGrpSpPr/>
                <p:nvPr/>
              </p:nvGrpSpPr>
              <p:grpSpPr>
                <a:xfrm>
                  <a:off x="5809202" y="2976276"/>
                  <a:ext cx="116681" cy="164687"/>
                  <a:chOff x="5809202" y="2976276"/>
                  <a:chExt cx="116681" cy="164687"/>
                </a:xfrm>
                <a:grpFill/>
              </p:grpSpPr>
              <p:grpSp>
                <p:nvGrpSpPr>
                  <p:cNvPr id="901" name="Graphic 1">
                    <a:extLst>
                      <a:ext uri="{FF2B5EF4-FFF2-40B4-BE49-F238E27FC236}">
                        <a16:creationId xmlns:a16="http://schemas.microsoft.com/office/drawing/2014/main" id="{E2ABEB33-03FE-40FF-ACAF-1CE77209B865}"/>
                      </a:ext>
                    </a:extLst>
                  </p:cNvPr>
                  <p:cNvGrpSpPr/>
                  <p:nvPr/>
                </p:nvGrpSpPr>
                <p:grpSpPr>
                  <a:xfrm>
                    <a:off x="5848921" y="3101434"/>
                    <a:ext cx="76961" cy="39528"/>
                    <a:chOff x="5848921" y="3101434"/>
                    <a:chExt cx="76961" cy="39528"/>
                  </a:xfrm>
                  <a:grpFill/>
                </p:grpSpPr>
                <p:sp>
                  <p:nvSpPr>
                    <p:cNvPr id="920" name="Freeform: Shape 919">
                      <a:extLst>
                        <a:ext uri="{FF2B5EF4-FFF2-40B4-BE49-F238E27FC236}">
                          <a16:creationId xmlns:a16="http://schemas.microsoft.com/office/drawing/2014/main" id="{234A6046-C0F8-48B7-8B17-EC38303654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48921" y="3113531"/>
                      <a:ext cx="38766" cy="27431"/>
                    </a:xfrm>
                    <a:custGeom>
                      <a:avLst/>
                      <a:gdLst>
                        <a:gd name="connsiteX0" fmla="*/ 0 w 38766"/>
                        <a:gd name="connsiteY0" fmla="*/ 12287 h 27431"/>
                        <a:gd name="connsiteX1" fmla="*/ 4858 w 38766"/>
                        <a:gd name="connsiteY1" fmla="*/ 27432 h 27431"/>
                        <a:gd name="connsiteX2" fmla="*/ 18859 w 38766"/>
                        <a:gd name="connsiteY2" fmla="*/ 11240 h 27431"/>
                        <a:gd name="connsiteX3" fmla="*/ 38767 w 38766"/>
                        <a:gd name="connsiteY3" fmla="*/ 16002 h 27431"/>
                        <a:gd name="connsiteX4" fmla="*/ 33814 w 38766"/>
                        <a:gd name="connsiteY4" fmla="*/ 571 h 27431"/>
                        <a:gd name="connsiteX5" fmla="*/ 12954 w 38766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1" name="Freeform: Shape 920">
                      <a:extLst>
                        <a:ext uri="{FF2B5EF4-FFF2-40B4-BE49-F238E27FC236}">
                          <a16:creationId xmlns:a16="http://schemas.microsoft.com/office/drawing/2014/main" id="{66CAA7D8-0D67-4578-89D9-F11079B51B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6926" y="3101434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099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099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02" name="Graphic 1">
                    <a:extLst>
                      <a:ext uri="{FF2B5EF4-FFF2-40B4-BE49-F238E27FC236}">
                        <a16:creationId xmlns:a16="http://schemas.microsoft.com/office/drawing/2014/main" id="{9DAC5A41-3442-48B3-A5D1-BF32ACF3F7EA}"/>
                      </a:ext>
                    </a:extLst>
                  </p:cNvPr>
                  <p:cNvGrpSpPr/>
                  <p:nvPr/>
                </p:nvGrpSpPr>
                <p:grpSpPr>
                  <a:xfrm>
                    <a:off x="5842349" y="3080575"/>
                    <a:ext cx="76962" cy="39528"/>
                    <a:chOff x="5842349" y="3080575"/>
                    <a:chExt cx="76962" cy="39528"/>
                  </a:xfrm>
                  <a:grpFill/>
                </p:grpSpPr>
                <p:sp>
                  <p:nvSpPr>
                    <p:cNvPr id="918" name="Freeform: Shape 917">
                      <a:extLst>
                        <a:ext uri="{FF2B5EF4-FFF2-40B4-BE49-F238E27FC236}">
                          <a16:creationId xmlns:a16="http://schemas.microsoft.com/office/drawing/2014/main" id="{C3CBAE7B-68F4-445D-924A-0DCA53AB48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42349" y="3092671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40"/>
                          </a:lnTo>
                          <a:lnTo>
                            <a:pt x="38672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9" name="Freeform: Shape 918">
                      <a:extLst>
                        <a:ext uri="{FF2B5EF4-FFF2-40B4-BE49-F238E27FC236}">
                          <a16:creationId xmlns:a16="http://schemas.microsoft.com/office/drawing/2014/main" id="{119C3DE2-4D24-4D93-9142-012D5F71D2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0258" y="3080575"/>
                      <a:ext cx="39052" cy="27336"/>
                    </a:xfrm>
                    <a:custGeom>
                      <a:avLst/>
                      <a:gdLst>
                        <a:gd name="connsiteX0" fmla="*/ 0 w 39052"/>
                        <a:gd name="connsiteY0" fmla="*/ 11335 h 27336"/>
                        <a:gd name="connsiteX1" fmla="*/ 5143 w 39052"/>
                        <a:gd name="connsiteY1" fmla="*/ 27337 h 27336"/>
                        <a:gd name="connsiteX2" fmla="*/ 19145 w 39052"/>
                        <a:gd name="connsiteY2" fmla="*/ 11239 h 27336"/>
                        <a:gd name="connsiteX3" fmla="*/ 39053 w 39052"/>
                        <a:gd name="connsiteY3" fmla="*/ 15907 h 27336"/>
                        <a:gd name="connsiteX4" fmla="*/ 34100 w 39052"/>
                        <a:gd name="connsiteY4" fmla="*/ 571 h 27336"/>
                        <a:gd name="connsiteX5" fmla="*/ 13335 w 39052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9052" h="27336">
                          <a:moveTo>
                            <a:pt x="0" y="11335"/>
                          </a:moveTo>
                          <a:lnTo>
                            <a:pt x="5143" y="27337"/>
                          </a:lnTo>
                          <a:lnTo>
                            <a:pt x="19145" y="11239"/>
                          </a:lnTo>
                          <a:lnTo>
                            <a:pt x="39053" y="15907"/>
                          </a:lnTo>
                          <a:lnTo>
                            <a:pt x="34100" y="571"/>
                          </a:lnTo>
                          <a:lnTo>
                            <a:pt x="13335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03" name="Graphic 1">
                    <a:extLst>
                      <a:ext uri="{FF2B5EF4-FFF2-40B4-BE49-F238E27FC236}">
                        <a16:creationId xmlns:a16="http://schemas.microsoft.com/office/drawing/2014/main" id="{33594A78-5D84-4E48-B897-79F8C433CEDB}"/>
                      </a:ext>
                    </a:extLst>
                  </p:cNvPr>
                  <p:cNvGrpSpPr/>
                  <p:nvPr/>
                </p:nvGrpSpPr>
                <p:grpSpPr>
                  <a:xfrm>
                    <a:off x="5835681" y="3059715"/>
                    <a:ext cx="76961" cy="39528"/>
                    <a:chOff x="5835681" y="3059715"/>
                    <a:chExt cx="76961" cy="39528"/>
                  </a:xfrm>
                  <a:grpFill/>
                </p:grpSpPr>
                <p:sp>
                  <p:nvSpPr>
                    <p:cNvPr id="916" name="Freeform: Shape 915">
                      <a:extLst>
                        <a:ext uri="{FF2B5EF4-FFF2-40B4-BE49-F238E27FC236}">
                          <a16:creationId xmlns:a16="http://schemas.microsoft.com/office/drawing/2014/main" id="{74B6DBFC-7FEB-4BDC-8AF2-A23EECD80C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35681" y="3071812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59 w 38766"/>
                        <a:gd name="connsiteY2" fmla="*/ 11240 h 27432"/>
                        <a:gd name="connsiteX3" fmla="*/ 38767 w 38766"/>
                        <a:gd name="connsiteY3" fmla="*/ 15907 h 27432"/>
                        <a:gd name="connsiteX4" fmla="*/ 33814 w 38766"/>
                        <a:gd name="connsiteY4" fmla="*/ 571 h 27432"/>
                        <a:gd name="connsiteX5" fmla="*/ 12954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7" name="Freeform: Shape 916">
                      <a:extLst>
                        <a:ext uri="{FF2B5EF4-FFF2-40B4-BE49-F238E27FC236}">
                          <a16:creationId xmlns:a16="http://schemas.microsoft.com/office/drawing/2014/main" id="{2C42DDC4-A103-4312-9D17-FBD6209FD7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73686" y="3059715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04" name="Graphic 1">
                    <a:extLst>
                      <a:ext uri="{FF2B5EF4-FFF2-40B4-BE49-F238E27FC236}">
                        <a16:creationId xmlns:a16="http://schemas.microsoft.com/office/drawing/2014/main" id="{3F62701F-164D-4790-B148-F7BDFA26D85E}"/>
                      </a:ext>
                    </a:extLst>
                  </p:cNvPr>
                  <p:cNvGrpSpPr/>
                  <p:nvPr/>
                </p:nvGrpSpPr>
                <p:grpSpPr>
                  <a:xfrm>
                    <a:off x="5829109" y="3038855"/>
                    <a:ext cx="76961" cy="39528"/>
                    <a:chOff x="5829109" y="3038855"/>
                    <a:chExt cx="76961" cy="39528"/>
                  </a:xfrm>
                  <a:grpFill/>
                </p:grpSpPr>
                <p:sp>
                  <p:nvSpPr>
                    <p:cNvPr id="914" name="Freeform: Shape 913">
                      <a:extLst>
                        <a:ext uri="{FF2B5EF4-FFF2-40B4-BE49-F238E27FC236}">
                          <a16:creationId xmlns:a16="http://schemas.microsoft.com/office/drawing/2014/main" id="{E8958A2E-FC44-406A-BB72-9F4B42ED7A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9109" y="3050952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2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2" y="27432"/>
                          </a:lnTo>
                          <a:lnTo>
                            <a:pt x="18860" y="11240"/>
                          </a:lnTo>
                          <a:lnTo>
                            <a:pt x="38672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5" name="Freeform: Shape 914">
                      <a:extLst>
                        <a:ext uri="{FF2B5EF4-FFF2-40B4-BE49-F238E27FC236}">
                          <a16:creationId xmlns:a16="http://schemas.microsoft.com/office/drawing/2014/main" id="{0CD44F9E-73AF-4431-AC4F-426C78FE58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7019" y="3038855"/>
                      <a:ext cx="39052" cy="27336"/>
                    </a:xfrm>
                    <a:custGeom>
                      <a:avLst/>
                      <a:gdLst>
                        <a:gd name="connsiteX0" fmla="*/ 0 w 39052"/>
                        <a:gd name="connsiteY0" fmla="*/ 11335 h 27336"/>
                        <a:gd name="connsiteX1" fmla="*/ 5143 w 39052"/>
                        <a:gd name="connsiteY1" fmla="*/ 27337 h 27336"/>
                        <a:gd name="connsiteX2" fmla="*/ 19145 w 39052"/>
                        <a:gd name="connsiteY2" fmla="*/ 11239 h 27336"/>
                        <a:gd name="connsiteX3" fmla="*/ 39052 w 39052"/>
                        <a:gd name="connsiteY3" fmla="*/ 15907 h 27336"/>
                        <a:gd name="connsiteX4" fmla="*/ 34100 w 39052"/>
                        <a:gd name="connsiteY4" fmla="*/ 571 h 27336"/>
                        <a:gd name="connsiteX5" fmla="*/ 13335 w 39052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9052" h="27336">
                          <a:moveTo>
                            <a:pt x="0" y="11335"/>
                          </a:moveTo>
                          <a:lnTo>
                            <a:pt x="5143" y="27337"/>
                          </a:lnTo>
                          <a:lnTo>
                            <a:pt x="19145" y="11239"/>
                          </a:lnTo>
                          <a:lnTo>
                            <a:pt x="39052" y="15907"/>
                          </a:lnTo>
                          <a:lnTo>
                            <a:pt x="34100" y="571"/>
                          </a:lnTo>
                          <a:lnTo>
                            <a:pt x="13335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05" name="Graphic 1">
                    <a:extLst>
                      <a:ext uri="{FF2B5EF4-FFF2-40B4-BE49-F238E27FC236}">
                        <a16:creationId xmlns:a16="http://schemas.microsoft.com/office/drawing/2014/main" id="{930AAADF-E0D4-4BF6-9E20-2EBE33313C98}"/>
                      </a:ext>
                    </a:extLst>
                  </p:cNvPr>
                  <p:cNvGrpSpPr/>
                  <p:nvPr/>
                </p:nvGrpSpPr>
                <p:grpSpPr>
                  <a:xfrm>
                    <a:off x="5822442" y="3017995"/>
                    <a:ext cx="76961" cy="39528"/>
                    <a:chOff x="5822442" y="3017995"/>
                    <a:chExt cx="76961" cy="39528"/>
                  </a:xfrm>
                  <a:grpFill/>
                </p:grpSpPr>
                <p:sp>
                  <p:nvSpPr>
                    <p:cNvPr id="912" name="Freeform: Shape 911">
                      <a:extLst>
                        <a:ext uri="{FF2B5EF4-FFF2-40B4-BE49-F238E27FC236}">
                          <a16:creationId xmlns:a16="http://schemas.microsoft.com/office/drawing/2014/main" id="{9722E21F-835B-4E50-9BFF-3621EF04AE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2442" y="3030092"/>
                      <a:ext cx="38766" cy="27431"/>
                    </a:xfrm>
                    <a:custGeom>
                      <a:avLst/>
                      <a:gdLst>
                        <a:gd name="connsiteX0" fmla="*/ 0 w 38766"/>
                        <a:gd name="connsiteY0" fmla="*/ 12287 h 27431"/>
                        <a:gd name="connsiteX1" fmla="*/ 4858 w 38766"/>
                        <a:gd name="connsiteY1" fmla="*/ 27432 h 27431"/>
                        <a:gd name="connsiteX2" fmla="*/ 18860 w 38766"/>
                        <a:gd name="connsiteY2" fmla="*/ 11239 h 27431"/>
                        <a:gd name="connsiteX3" fmla="*/ 38767 w 38766"/>
                        <a:gd name="connsiteY3" fmla="*/ 15907 h 27431"/>
                        <a:gd name="connsiteX4" fmla="*/ 33814 w 38766"/>
                        <a:gd name="connsiteY4" fmla="*/ 571 h 27431"/>
                        <a:gd name="connsiteX5" fmla="*/ 12954 w 38766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39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3" name="Freeform: Shape 912">
                      <a:extLst>
                        <a:ext uri="{FF2B5EF4-FFF2-40B4-BE49-F238E27FC236}">
                          <a16:creationId xmlns:a16="http://schemas.microsoft.com/office/drawing/2014/main" id="{A7F08597-091D-4C8C-B851-85FECB87EA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0446" y="3017995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144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06" name="Graphic 1">
                    <a:extLst>
                      <a:ext uri="{FF2B5EF4-FFF2-40B4-BE49-F238E27FC236}">
                        <a16:creationId xmlns:a16="http://schemas.microsoft.com/office/drawing/2014/main" id="{06C8EEE0-F51C-43C2-958F-8B19D0172932}"/>
                      </a:ext>
                    </a:extLst>
                  </p:cNvPr>
                  <p:cNvGrpSpPr/>
                  <p:nvPr/>
                </p:nvGrpSpPr>
                <p:grpSpPr>
                  <a:xfrm>
                    <a:off x="5815869" y="2997135"/>
                    <a:ext cx="76961" cy="39528"/>
                    <a:chOff x="5815869" y="2997135"/>
                    <a:chExt cx="76961" cy="39528"/>
                  </a:xfrm>
                  <a:grpFill/>
                </p:grpSpPr>
                <p:sp>
                  <p:nvSpPr>
                    <p:cNvPr id="910" name="Freeform: Shape 909">
                      <a:extLst>
                        <a:ext uri="{FF2B5EF4-FFF2-40B4-BE49-F238E27FC236}">
                          <a16:creationId xmlns:a16="http://schemas.microsoft.com/office/drawing/2014/main" id="{CB1400E7-5E65-46AF-A264-642A059677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15869" y="3009232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1 w 38671"/>
                        <a:gd name="connsiteY3" fmla="*/ 15907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1" name="Freeform: Shape 910">
                      <a:extLst>
                        <a:ext uri="{FF2B5EF4-FFF2-40B4-BE49-F238E27FC236}">
                          <a16:creationId xmlns:a16="http://schemas.microsoft.com/office/drawing/2014/main" id="{C61AAF2C-6054-420F-8813-479807C62F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3779" y="2997135"/>
                      <a:ext cx="39052" cy="27336"/>
                    </a:xfrm>
                    <a:custGeom>
                      <a:avLst/>
                      <a:gdLst>
                        <a:gd name="connsiteX0" fmla="*/ 0 w 39052"/>
                        <a:gd name="connsiteY0" fmla="*/ 11335 h 27336"/>
                        <a:gd name="connsiteX1" fmla="*/ 5143 w 39052"/>
                        <a:gd name="connsiteY1" fmla="*/ 27337 h 27336"/>
                        <a:gd name="connsiteX2" fmla="*/ 19145 w 39052"/>
                        <a:gd name="connsiteY2" fmla="*/ 11144 h 27336"/>
                        <a:gd name="connsiteX3" fmla="*/ 39053 w 39052"/>
                        <a:gd name="connsiteY3" fmla="*/ 15907 h 27336"/>
                        <a:gd name="connsiteX4" fmla="*/ 34100 w 39052"/>
                        <a:gd name="connsiteY4" fmla="*/ 571 h 27336"/>
                        <a:gd name="connsiteX5" fmla="*/ 13335 w 39052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9052" h="27336">
                          <a:moveTo>
                            <a:pt x="0" y="11335"/>
                          </a:moveTo>
                          <a:lnTo>
                            <a:pt x="5143" y="27337"/>
                          </a:lnTo>
                          <a:lnTo>
                            <a:pt x="19145" y="11144"/>
                          </a:lnTo>
                          <a:lnTo>
                            <a:pt x="39053" y="15907"/>
                          </a:lnTo>
                          <a:lnTo>
                            <a:pt x="34100" y="571"/>
                          </a:lnTo>
                          <a:lnTo>
                            <a:pt x="13335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07" name="Graphic 1">
                    <a:extLst>
                      <a:ext uri="{FF2B5EF4-FFF2-40B4-BE49-F238E27FC236}">
                        <a16:creationId xmlns:a16="http://schemas.microsoft.com/office/drawing/2014/main" id="{17CE931F-D0DB-422C-9446-F094A9CD03E5}"/>
                      </a:ext>
                    </a:extLst>
                  </p:cNvPr>
                  <p:cNvGrpSpPr/>
                  <p:nvPr/>
                </p:nvGrpSpPr>
                <p:grpSpPr>
                  <a:xfrm>
                    <a:off x="5809202" y="2976276"/>
                    <a:ext cx="76962" cy="39528"/>
                    <a:chOff x="5809202" y="2976276"/>
                    <a:chExt cx="76962" cy="39528"/>
                  </a:xfrm>
                  <a:grpFill/>
                </p:grpSpPr>
                <p:sp>
                  <p:nvSpPr>
                    <p:cNvPr id="908" name="Freeform: Shape 907">
                      <a:extLst>
                        <a:ext uri="{FF2B5EF4-FFF2-40B4-BE49-F238E27FC236}">
                          <a16:creationId xmlns:a16="http://schemas.microsoft.com/office/drawing/2014/main" id="{737725C5-EF52-4AB3-9E5E-2332ADC37F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09202" y="2988372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60 w 38766"/>
                        <a:gd name="connsiteY2" fmla="*/ 11240 h 27432"/>
                        <a:gd name="connsiteX3" fmla="*/ 38767 w 38766"/>
                        <a:gd name="connsiteY3" fmla="*/ 15907 h 27432"/>
                        <a:gd name="connsiteX4" fmla="*/ 33814 w 38766"/>
                        <a:gd name="connsiteY4" fmla="*/ 571 h 27432"/>
                        <a:gd name="connsiteX5" fmla="*/ 12954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40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09" name="Freeform: Shape 908">
                      <a:extLst>
                        <a:ext uri="{FF2B5EF4-FFF2-40B4-BE49-F238E27FC236}">
                          <a16:creationId xmlns:a16="http://schemas.microsoft.com/office/drawing/2014/main" id="{F4BB8204-BEEF-45D5-8921-648B8D3896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47207" y="2976276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476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144"/>
                          </a:lnTo>
                          <a:lnTo>
                            <a:pt x="38957" y="15907"/>
                          </a:lnTo>
                          <a:lnTo>
                            <a:pt x="34100" y="476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857" name="Graphic 1">
                  <a:extLst>
                    <a:ext uri="{FF2B5EF4-FFF2-40B4-BE49-F238E27FC236}">
                      <a16:creationId xmlns:a16="http://schemas.microsoft.com/office/drawing/2014/main" id="{E706F1A4-4110-49C8-88EF-16EE026AFD3C}"/>
                    </a:ext>
                  </a:extLst>
                </p:cNvPr>
                <p:cNvGrpSpPr/>
                <p:nvPr/>
              </p:nvGrpSpPr>
              <p:grpSpPr>
                <a:xfrm>
                  <a:off x="5890545" y="2950463"/>
                  <a:ext cx="116681" cy="164687"/>
                  <a:chOff x="5890545" y="2950463"/>
                  <a:chExt cx="116681" cy="164687"/>
                </a:xfrm>
                <a:grpFill/>
              </p:grpSpPr>
              <p:grpSp>
                <p:nvGrpSpPr>
                  <p:cNvPr id="880" name="Graphic 1">
                    <a:extLst>
                      <a:ext uri="{FF2B5EF4-FFF2-40B4-BE49-F238E27FC236}">
                        <a16:creationId xmlns:a16="http://schemas.microsoft.com/office/drawing/2014/main" id="{6368F357-0F7E-4EEE-B38C-D80C0058DEBC}"/>
                      </a:ext>
                    </a:extLst>
                  </p:cNvPr>
                  <p:cNvGrpSpPr/>
                  <p:nvPr/>
                </p:nvGrpSpPr>
                <p:grpSpPr>
                  <a:xfrm>
                    <a:off x="5930265" y="3075621"/>
                    <a:ext cx="76961" cy="39528"/>
                    <a:chOff x="5930265" y="3075621"/>
                    <a:chExt cx="76961" cy="39528"/>
                  </a:xfrm>
                  <a:grpFill/>
                </p:grpSpPr>
                <p:sp>
                  <p:nvSpPr>
                    <p:cNvPr id="899" name="Freeform: Shape 898">
                      <a:extLst>
                        <a:ext uri="{FF2B5EF4-FFF2-40B4-BE49-F238E27FC236}">
                          <a16:creationId xmlns:a16="http://schemas.microsoft.com/office/drawing/2014/main" id="{775FEB17-8E60-4A74-9258-01676423E4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0265" y="3087718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39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39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00" name="Freeform: Shape 899">
                      <a:extLst>
                        <a:ext uri="{FF2B5EF4-FFF2-40B4-BE49-F238E27FC236}">
                          <a16:creationId xmlns:a16="http://schemas.microsoft.com/office/drawing/2014/main" id="{195EDC77-D8AF-4B35-9494-F95D7EC5E3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269" y="3075621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335 h 27431"/>
                        <a:gd name="connsiteX1" fmla="*/ 5048 w 38957"/>
                        <a:gd name="connsiteY1" fmla="*/ 27432 h 27431"/>
                        <a:gd name="connsiteX2" fmla="*/ 19145 w 38957"/>
                        <a:gd name="connsiteY2" fmla="*/ 11240 h 27431"/>
                        <a:gd name="connsiteX3" fmla="*/ 38957 w 38957"/>
                        <a:gd name="connsiteY3" fmla="*/ 15907 h 27431"/>
                        <a:gd name="connsiteX4" fmla="*/ 34100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81" name="Graphic 1">
                    <a:extLst>
                      <a:ext uri="{FF2B5EF4-FFF2-40B4-BE49-F238E27FC236}">
                        <a16:creationId xmlns:a16="http://schemas.microsoft.com/office/drawing/2014/main" id="{40F7A0E6-93D1-4A9C-AFD9-D5D03C05EE83}"/>
                      </a:ext>
                    </a:extLst>
                  </p:cNvPr>
                  <p:cNvGrpSpPr/>
                  <p:nvPr/>
                </p:nvGrpSpPr>
                <p:grpSpPr>
                  <a:xfrm>
                    <a:off x="5923597" y="3054762"/>
                    <a:ext cx="76961" cy="39528"/>
                    <a:chOff x="5923597" y="3054762"/>
                    <a:chExt cx="76961" cy="39528"/>
                  </a:xfrm>
                  <a:grpFill/>
                </p:grpSpPr>
                <p:sp>
                  <p:nvSpPr>
                    <p:cNvPr id="897" name="Freeform: Shape 896">
                      <a:extLst>
                        <a:ext uri="{FF2B5EF4-FFF2-40B4-BE49-F238E27FC236}">
                          <a16:creationId xmlns:a16="http://schemas.microsoft.com/office/drawing/2014/main" id="{08145E90-3A64-41DE-81DF-F0B36C56B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3597" y="3066858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59 w 38766"/>
                        <a:gd name="connsiteY2" fmla="*/ 11240 h 27432"/>
                        <a:gd name="connsiteX3" fmla="*/ 38767 w 38766"/>
                        <a:gd name="connsiteY3" fmla="*/ 16002 h 27432"/>
                        <a:gd name="connsiteX4" fmla="*/ 33814 w 38766"/>
                        <a:gd name="connsiteY4" fmla="*/ 572 h 27432"/>
                        <a:gd name="connsiteX5" fmla="*/ 13049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6002"/>
                          </a:lnTo>
                          <a:lnTo>
                            <a:pt x="33814" y="572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98" name="Freeform: Shape 897">
                      <a:extLst>
                        <a:ext uri="{FF2B5EF4-FFF2-40B4-BE49-F238E27FC236}">
                          <a16:creationId xmlns:a16="http://schemas.microsoft.com/office/drawing/2014/main" id="{433D00AE-EA17-49D2-A94D-C837A8A8F6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1602" y="3054762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048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82" name="Graphic 1">
                    <a:extLst>
                      <a:ext uri="{FF2B5EF4-FFF2-40B4-BE49-F238E27FC236}">
                        <a16:creationId xmlns:a16="http://schemas.microsoft.com/office/drawing/2014/main" id="{8BE1A22B-8413-486A-ABB9-2A000210D49C}"/>
                      </a:ext>
                    </a:extLst>
                  </p:cNvPr>
                  <p:cNvGrpSpPr/>
                  <p:nvPr/>
                </p:nvGrpSpPr>
                <p:grpSpPr>
                  <a:xfrm>
                    <a:off x="5917025" y="3033902"/>
                    <a:ext cx="76962" cy="39528"/>
                    <a:chOff x="5917025" y="3033902"/>
                    <a:chExt cx="76962" cy="39528"/>
                  </a:xfrm>
                  <a:grpFill/>
                </p:grpSpPr>
                <p:sp>
                  <p:nvSpPr>
                    <p:cNvPr id="895" name="Freeform: Shape 894">
                      <a:extLst>
                        <a:ext uri="{FF2B5EF4-FFF2-40B4-BE49-F238E27FC236}">
                          <a16:creationId xmlns:a16="http://schemas.microsoft.com/office/drawing/2014/main" id="{4A745DD9-BAEF-46AC-BCED-33C2BF09AA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7025" y="3045999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60 w 38671"/>
                        <a:gd name="connsiteY2" fmla="*/ 11239 h 27431"/>
                        <a:gd name="connsiteX3" fmla="*/ 38672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39"/>
                          </a:lnTo>
                          <a:lnTo>
                            <a:pt x="38672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96" name="Freeform: Shape 895">
                      <a:extLst>
                        <a:ext uri="{FF2B5EF4-FFF2-40B4-BE49-F238E27FC236}">
                          <a16:creationId xmlns:a16="http://schemas.microsoft.com/office/drawing/2014/main" id="{26CACBA7-EF6F-4F69-998E-C3E3A6540A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5030" y="3033902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83" name="Graphic 1">
                    <a:extLst>
                      <a:ext uri="{FF2B5EF4-FFF2-40B4-BE49-F238E27FC236}">
                        <a16:creationId xmlns:a16="http://schemas.microsoft.com/office/drawing/2014/main" id="{15FA7B35-B337-4BAF-9F0C-7D164A62F807}"/>
                      </a:ext>
                    </a:extLst>
                  </p:cNvPr>
                  <p:cNvGrpSpPr/>
                  <p:nvPr/>
                </p:nvGrpSpPr>
                <p:grpSpPr>
                  <a:xfrm>
                    <a:off x="5910357" y="3013042"/>
                    <a:ext cx="76961" cy="39528"/>
                    <a:chOff x="5910357" y="3013042"/>
                    <a:chExt cx="76961" cy="39528"/>
                  </a:xfrm>
                  <a:grpFill/>
                </p:grpSpPr>
                <p:sp>
                  <p:nvSpPr>
                    <p:cNvPr id="893" name="Freeform: Shape 892">
                      <a:extLst>
                        <a:ext uri="{FF2B5EF4-FFF2-40B4-BE49-F238E27FC236}">
                          <a16:creationId xmlns:a16="http://schemas.microsoft.com/office/drawing/2014/main" id="{472ED5DB-AA79-4A4B-BC9D-F563B7DA60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0357" y="3025139"/>
                      <a:ext cx="38766" cy="27431"/>
                    </a:xfrm>
                    <a:custGeom>
                      <a:avLst/>
                      <a:gdLst>
                        <a:gd name="connsiteX0" fmla="*/ 0 w 38766"/>
                        <a:gd name="connsiteY0" fmla="*/ 12287 h 27431"/>
                        <a:gd name="connsiteX1" fmla="*/ 4858 w 38766"/>
                        <a:gd name="connsiteY1" fmla="*/ 27432 h 27431"/>
                        <a:gd name="connsiteX2" fmla="*/ 18859 w 38766"/>
                        <a:gd name="connsiteY2" fmla="*/ 11240 h 27431"/>
                        <a:gd name="connsiteX3" fmla="*/ 38767 w 38766"/>
                        <a:gd name="connsiteY3" fmla="*/ 16002 h 27431"/>
                        <a:gd name="connsiteX4" fmla="*/ 33814 w 38766"/>
                        <a:gd name="connsiteY4" fmla="*/ 571 h 27431"/>
                        <a:gd name="connsiteX5" fmla="*/ 13049 w 38766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6002"/>
                          </a:lnTo>
                          <a:lnTo>
                            <a:pt x="33814" y="571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94" name="Freeform: Shape 893">
                      <a:extLst>
                        <a:ext uri="{FF2B5EF4-FFF2-40B4-BE49-F238E27FC236}">
                          <a16:creationId xmlns:a16="http://schemas.microsoft.com/office/drawing/2014/main" id="{DAA39B9B-C4CD-4317-A8AA-1124696720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8362" y="3013042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84" name="Graphic 1">
                    <a:extLst>
                      <a:ext uri="{FF2B5EF4-FFF2-40B4-BE49-F238E27FC236}">
                        <a16:creationId xmlns:a16="http://schemas.microsoft.com/office/drawing/2014/main" id="{780B6A24-411C-4121-9CD6-46F98DF05973}"/>
                      </a:ext>
                    </a:extLst>
                  </p:cNvPr>
                  <p:cNvGrpSpPr/>
                  <p:nvPr/>
                </p:nvGrpSpPr>
                <p:grpSpPr>
                  <a:xfrm>
                    <a:off x="5903785" y="2992182"/>
                    <a:ext cx="76961" cy="39528"/>
                    <a:chOff x="5903785" y="2992182"/>
                    <a:chExt cx="76961" cy="39528"/>
                  </a:xfrm>
                  <a:grpFill/>
                </p:grpSpPr>
                <p:sp>
                  <p:nvSpPr>
                    <p:cNvPr id="891" name="Freeform: Shape 890">
                      <a:extLst>
                        <a:ext uri="{FF2B5EF4-FFF2-40B4-BE49-F238E27FC236}">
                          <a16:creationId xmlns:a16="http://schemas.microsoft.com/office/drawing/2014/main" id="{E57422E1-E115-4CDA-B1C9-D277614706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3785" y="3004279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6002 h 27432"/>
                        <a:gd name="connsiteX4" fmla="*/ 33814 w 38671"/>
                        <a:gd name="connsiteY4" fmla="*/ 571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92" name="Freeform: Shape 891">
                      <a:extLst>
                        <a:ext uri="{FF2B5EF4-FFF2-40B4-BE49-F238E27FC236}">
                          <a16:creationId xmlns:a16="http://schemas.microsoft.com/office/drawing/2014/main" id="{BF6DB6BE-346C-4D42-8FB7-FAEB942C89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1790" y="2992182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85" name="Graphic 1">
                    <a:extLst>
                      <a:ext uri="{FF2B5EF4-FFF2-40B4-BE49-F238E27FC236}">
                        <a16:creationId xmlns:a16="http://schemas.microsoft.com/office/drawing/2014/main" id="{17B1A4B9-4511-4CC4-95F9-1742E959AA57}"/>
                      </a:ext>
                    </a:extLst>
                  </p:cNvPr>
                  <p:cNvGrpSpPr/>
                  <p:nvPr/>
                </p:nvGrpSpPr>
                <p:grpSpPr>
                  <a:xfrm>
                    <a:off x="5897117" y="2971323"/>
                    <a:ext cx="76962" cy="39528"/>
                    <a:chOff x="5897117" y="2971323"/>
                    <a:chExt cx="76962" cy="39528"/>
                  </a:xfrm>
                  <a:grpFill/>
                </p:grpSpPr>
                <p:sp>
                  <p:nvSpPr>
                    <p:cNvPr id="889" name="Freeform: Shape 888">
                      <a:extLst>
                        <a:ext uri="{FF2B5EF4-FFF2-40B4-BE49-F238E27FC236}">
                          <a16:creationId xmlns:a16="http://schemas.microsoft.com/office/drawing/2014/main" id="{C2A38708-BB5C-48EC-805C-2C412C0553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7117" y="2983419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60 w 38766"/>
                        <a:gd name="connsiteY2" fmla="*/ 11240 h 27432"/>
                        <a:gd name="connsiteX3" fmla="*/ 38767 w 38766"/>
                        <a:gd name="connsiteY3" fmla="*/ 16002 h 27432"/>
                        <a:gd name="connsiteX4" fmla="*/ 33814 w 38766"/>
                        <a:gd name="connsiteY4" fmla="*/ 572 h 27432"/>
                        <a:gd name="connsiteX5" fmla="*/ 13049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40"/>
                          </a:lnTo>
                          <a:lnTo>
                            <a:pt x="38767" y="16002"/>
                          </a:lnTo>
                          <a:lnTo>
                            <a:pt x="33814" y="572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90" name="Freeform: Shape 889">
                      <a:extLst>
                        <a:ext uri="{FF2B5EF4-FFF2-40B4-BE49-F238E27FC236}">
                          <a16:creationId xmlns:a16="http://schemas.microsoft.com/office/drawing/2014/main" id="{BECA37FF-1A1A-458C-B29D-6E62A3916B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5122" y="2971323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39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86" name="Graphic 1">
                    <a:extLst>
                      <a:ext uri="{FF2B5EF4-FFF2-40B4-BE49-F238E27FC236}">
                        <a16:creationId xmlns:a16="http://schemas.microsoft.com/office/drawing/2014/main" id="{9E7B86B1-377B-43AE-BDBD-DF55E0A9D79E}"/>
                      </a:ext>
                    </a:extLst>
                  </p:cNvPr>
                  <p:cNvGrpSpPr/>
                  <p:nvPr/>
                </p:nvGrpSpPr>
                <p:grpSpPr>
                  <a:xfrm>
                    <a:off x="5890545" y="2950463"/>
                    <a:ext cx="76961" cy="39528"/>
                    <a:chOff x="5890545" y="2950463"/>
                    <a:chExt cx="76961" cy="39528"/>
                  </a:xfrm>
                  <a:grpFill/>
                </p:grpSpPr>
                <p:sp>
                  <p:nvSpPr>
                    <p:cNvPr id="887" name="Freeform: Shape 886">
                      <a:extLst>
                        <a:ext uri="{FF2B5EF4-FFF2-40B4-BE49-F238E27FC236}">
                          <a16:creationId xmlns:a16="http://schemas.microsoft.com/office/drawing/2014/main" id="{DB75B819-C869-40DE-84CA-8CF4492A0C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0545" y="2962560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39 h 27431"/>
                        <a:gd name="connsiteX3" fmla="*/ 38671 w 38671"/>
                        <a:gd name="connsiteY3" fmla="*/ 15907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39"/>
                          </a:lnTo>
                          <a:lnTo>
                            <a:pt x="38671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88" name="Freeform: Shape 887">
                      <a:extLst>
                        <a:ext uri="{FF2B5EF4-FFF2-40B4-BE49-F238E27FC236}">
                          <a16:creationId xmlns:a16="http://schemas.microsoft.com/office/drawing/2014/main" id="{41B8F613-B694-482D-9C08-D8C4B6BC5A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8550" y="2950463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858" name="Graphic 1">
                  <a:extLst>
                    <a:ext uri="{FF2B5EF4-FFF2-40B4-BE49-F238E27FC236}">
                      <a16:creationId xmlns:a16="http://schemas.microsoft.com/office/drawing/2014/main" id="{E4A57F84-1BDB-467D-9212-E028622E7A63}"/>
                    </a:ext>
                  </a:extLst>
                </p:cNvPr>
                <p:cNvGrpSpPr/>
                <p:nvPr/>
              </p:nvGrpSpPr>
              <p:grpSpPr>
                <a:xfrm>
                  <a:off x="5971889" y="2924650"/>
                  <a:ext cx="116585" cy="164687"/>
                  <a:chOff x="5971889" y="2924650"/>
                  <a:chExt cx="116585" cy="164687"/>
                </a:xfrm>
                <a:grpFill/>
              </p:grpSpPr>
              <p:grpSp>
                <p:nvGrpSpPr>
                  <p:cNvPr id="859" name="Graphic 1">
                    <a:extLst>
                      <a:ext uri="{FF2B5EF4-FFF2-40B4-BE49-F238E27FC236}">
                        <a16:creationId xmlns:a16="http://schemas.microsoft.com/office/drawing/2014/main" id="{1075ABE2-5B8D-48C2-A0A9-9CD16E494048}"/>
                      </a:ext>
                    </a:extLst>
                  </p:cNvPr>
                  <p:cNvGrpSpPr/>
                  <p:nvPr/>
                </p:nvGrpSpPr>
                <p:grpSpPr>
                  <a:xfrm>
                    <a:off x="6011608" y="3049809"/>
                    <a:ext cx="76866" cy="39528"/>
                    <a:chOff x="6011608" y="3049809"/>
                    <a:chExt cx="76866" cy="39528"/>
                  </a:xfrm>
                  <a:grpFill/>
                </p:grpSpPr>
                <p:sp>
                  <p:nvSpPr>
                    <p:cNvPr id="878" name="Freeform: Shape 877">
                      <a:extLst>
                        <a:ext uri="{FF2B5EF4-FFF2-40B4-BE49-F238E27FC236}">
                          <a16:creationId xmlns:a16="http://schemas.microsoft.com/office/drawing/2014/main" id="{94F836ED-02CD-4CDE-8C21-81C2EB498B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1608" y="3062001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60 w 38671"/>
                        <a:gd name="connsiteY2" fmla="*/ 11144 h 27336"/>
                        <a:gd name="connsiteX3" fmla="*/ 38672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60" y="11144"/>
                          </a:lnTo>
                          <a:lnTo>
                            <a:pt x="38672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79" name="Freeform: Shape 878">
                      <a:extLst>
                        <a:ext uri="{FF2B5EF4-FFF2-40B4-BE49-F238E27FC236}">
                          <a16:creationId xmlns:a16="http://schemas.microsoft.com/office/drawing/2014/main" id="{9B2FCA4E-AFF8-4F7C-A4D0-04B71F5D70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9518" y="3049809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430 h 27431"/>
                        <a:gd name="connsiteX1" fmla="*/ 5143 w 38957"/>
                        <a:gd name="connsiteY1" fmla="*/ 27432 h 27431"/>
                        <a:gd name="connsiteX2" fmla="*/ 19145 w 38957"/>
                        <a:gd name="connsiteY2" fmla="*/ 11240 h 27431"/>
                        <a:gd name="connsiteX3" fmla="*/ 38957 w 38957"/>
                        <a:gd name="connsiteY3" fmla="*/ 15907 h 27431"/>
                        <a:gd name="connsiteX4" fmla="*/ 34100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430"/>
                          </a:moveTo>
                          <a:lnTo>
                            <a:pt x="5143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60" name="Graphic 1">
                    <a:extLst>
                      <a:ext uri="{FF2B5EF4-FFF2-40B4-BE49-F238E27FC236}">
                        <a16:creationId xmlns:a16="http://schemas.microsoft.com/office/drawing/2014/main" id="{3F84E840-23D9-4F2B-B7C3-CB573417F4B7}"/>
                      </a:ext>
                    </a:extLst>
                  </p:cNvPr>
                  <p:cNvGrpSpPr/>
                  <p:nvPr/>
                </p:nvGrpSpPr>
                <p:grpSpPr>
                  <a:xfrm>
                    <a:off x="6004941" y="3028949"/>
                    <a:ext cx="76961" cy="39528"/>
                    <a:chOff x="6004941" y="3028949"/>
                    <a:chExt cx="76961" cy="39528"/>
                  </a:xfrm>
                  <a:grpFill/>
                </p:grpSpPr>
                <p:sp>
                  <p:nvSpPr>
                    <p:cNvPr id="876" name="Freeform: Shape 875">
                      <a:extLst>
                        <a:ext uri="{FF2B5EF4-FFF2-40B4-BE49-F238E27FC236}">
                          <a16:creationId xmlns:a16="http://schemas.microsoft.com/office/drawing/2014/main" id="{62E18C38-021E-4C04-86B0-71389B9214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04941" y="3041141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59 w 38671"/>
                        <a:gd name="connsiteY2" fmla="*/ 11144 h 27336"/>
                        <a:gd name="connsiteX3" fmla="*/ 38671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59" y="11144"/>
                          </a:lnTo>
                          <a:lnTo>
                            <a:pt x="38671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77" name="Freeform: Shape 876">
                      <a:extLst>
                        <a:ext uri="{FF2B5EF4-FFF2-40B4-BE49-F238E27FC236}">
                          <a16:creationId xmlns:a16="http://schemas.microsoft.com/office/drawing/2014/main" id="{3ABB0FA5-11A7-40E6-B27E-AFF48CE753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2945" y="3028949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430 h 27431"/>
                        <a:gd name="connsiteX1" fmla="*/ 5048 w 38957"/>
                        <a:gd name="connsiteY1" fmla="*/ 27432 h 27431"/>
                        <a:gd name="connsiteX2" fmla="*/ 19145 w 38957"/>
                        <a:gd name="connsiteY2" fmla="*/ 11240 h 27431"/>
                        <a:gd name="connsiteX3" fmla="*/ 38957 w 38957"/>
                        <a:gd name="connsiteY3" fmla="*/ 15907 h 27431"/>
                        <a:gd name="connsiteX4" fmla="*/ 34099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430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099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61" name="Graphic 1">
                    <a:extLst>
                      <a:ext uri="{FF2B5EF4-FFF2-40B4-BE49-F238E27FC236}">
                        <a16:creationId xmlns:a16="http://schemas.microsoft.com/office/drawing/2014/main" id="{5937C866-E863-4E74-B51D-11F0C600AFBB}"/>
                      </a:ext>
                    </a:extLst>
                  </p:cNvPr>
                  <p:cNvGrpSpPr/>
                  <p:nvPr/>
                </p:nvGrpSpPr>
                <p:grpSpPr>
                  <a:xfrm>
                    <a:off x="5998368" y="3008089"/>
                    <a:ext cx="76866" cy="39528"/>
                    <a:chOff x="5998368" y="3008089"/>
                    <a:chExt cx="76866" cy="39528"/>
                  </a:xfrm>
                  <a:grpFill/>
                </p:grpSpPr>
                <p:sp>
                  <p:nvSpPr>
                    <p:cNvPr id="874" name="Freeform: Shape 873">
                      <a:extLst>
                        <a:ext uri="{FF2B5EF4-FFF2-40B4-BE49-F238E27FC236}">
                          <a16:creationId xmlns:a16="http://schemas.microsoft.com/office/drawing/2014/main" id="{4C68DF56-A1F8-407A-A3F2-C714B37B4D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8368" y="3020281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59 w 38671"/>
                        <a:gd name="connsiteY2" fmla="*/ 11144 h 27336"/>
                        <a:gd name="connsiteX3" fmla="*/ 38671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59" y="11144"/>
                          </a:lnTo>
                          <a:lnTo>
                            <a:pt x="38671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75" name="Freeform: Shape 874">
                      <a:extLst>
                        <a:ext uri="{FF2B5EF4-FFF2-40B4-BE49-F238E27FC236}">
                          <a16:creationId xmlns:a16="http://schemas.microsoft.com/office/drawing/2014/main" id="{FDE387B9-E022-4ED1-B27F-82F9316886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6278" y="3008089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144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144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62" name="Graphic 1">
                    <a:extLst>
                      <a:ext uri="{FF2B5EF4-FFF2-40B4-BE49-F238E27FC236}">
                        <a16:creationId xmlns:a16="http://schemas.microsoft.com/office/drawing/2014/main" id="{BE56AFF1-0D64-4DB8-A5E6-D31DD7D432F2}"/>
                      </a:ext>
                    </a:extLst>
                  </p:cNvPr>
                  <p:cNvGrpSpPr/>
                  <p:nvPr/>
                </p:nvGrpSpPr>
                <p:grpSpPr>
                  <a:xfrm>
                    <a:off x="5991701" y="2987230"/>
                    <a:ext cx="76962" cy="39528"/>
                    <a:chOff x="5991701" y="2987230"/>
                    <a:chExt cx="76962" cy="39528"/>
                  </a:xfrm>
                  <a:grpFill/>
                </p:grpSpPr>
                <p:sp>
                  <p:nvSpPr>
                    <p:cNvPr id="872" name="Freeform: Shape 871">
                      <a:extLst>
                        <a:ext uri="{FF2B5EF4-FFF2-40B4-BE49-F238E27FC236}">
                          <a16:creationId xmlns:a16="http://schemas.microsoft.com/office/drawing/2014/main" id="{BBDB4FA2-11B6-4DCD-A92C-807702DCB6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701" y="2999421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60 w 38671"/>
                        <a:gd name="connsiteY2" fmla="*/ 11144 h 27336"/>
                        <a:gd name="connsiteX3" fmla="*/ 38672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60" y="11144"/>
                          </a:lnTo>
                          <a:lnTo>
                            <a:pt x="38672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73" name="Freeform: Shape 872">
                      <a:extLst>
                        <a:ext uri="{FF2B5EF4-FFF2-40B4-BE49-F238E27FC236}">
                          <a16:creationId xmlns:a16="http://schemas.microsoft.com/office/drawing/2014/main" id="{B0A83E69-5D50-46E0-966A-01098F988F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9706" y="2987230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335 h 27431"/>
                        <a:gd name="connsiteX1" fmla="*/ 5048 w 38957"/>
                        <a:gd name="connsiteY1" fmla="*/ 27432 h 27431"/>
                        <a:gd name="connsiteX2" fmla="*/ 19145 w 38957"/>
                        <a:gd name="connsiteY2" fmla="*/ 11239 h 27431"/>
                        <a:gd name="connsiteX3" fmla="*/ 38957 w 38957"/>
                        <a:gd name="connsiteY3" fmla="*/ 15907 h 27431"/>
                        <a:gd name="connsiteX4" fmla="*/ 34099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099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63" name="Graphic 1">
                    <a:extLst>
                      <a:ext uri="{FF2B5EF4-FFF2-40B4-BE49-F238E27FC236}">
                        <a16:creationId xmlns:a16="http://schemas.microsoft.com/office/drawing/2014/main" id="{9EBF45A2-BFBF-4A02-AAA3-22FE2D957726}"/>
                      </a:ext>
                    </a:extLst>
                  </p:cNvPr>
                  <p:cNvGrpSpPr/>
                  <p:nvPr/>
                </p:nvGrpSpPr>
                <p:grpSpPr>
                  <a:xfrm>
                    <a:off x="5985129" y="2966370"/>
                    <a:ext cx="76866" cy="39528"/>
                    <a:chOff x="5985129" y="2966370"/>
                    <a:chExt cx="76866" cy="39528"/>
                  </a:xfrm>
                  <a:grpFill/>
                </p:grpSpPr>
                <p:sp>
                  <p:nvSpPr>
                    <p:cNvPr id="870" name="Freeform: Shape 869">
                      <a:extLst>
                        <a:ext uri="{FF2B5EF4-FFF2-40B4-BE49-F238E27FC236}">
                          <a16:creationId xmlns:a16="http://schemas.microsoft.com/office/drawing/2014/main" id="{B42A7AC6-F487-463C-A9C3-37EECEBE44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5129" y="2978467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39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39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71" name="Freeform: Shape 870">
                      <a:extLst>
                        <a:ext uri="{FF2B5EF4-FFF2-40B4-BE49-F238E27FC236}">
                          <a16:creationId xmlns:a16="http://schemas.microsoft.com/office/drawing/2014/main" id="{8C4A5958-1B94-4E15-9167-2933210620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3038" y="2966370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335 h 27431"/>
                        <a:gd name="connsiteX1" fmla="*/ 5143 w 38957"/>
                        <a:gd name="connsiteY1" fmla="*/ 27432 h 27431"/>
                        <a:gd name="connsiteX2" fmla="*/ 19145 w 38957"/>
                        <a:gd name="connsiteY2" fmla="*/ 11240 h 27431"/>
                        <a:gd name="connsiteX3" fmla="*/ 38957 w 38957"/>
                        <a:gd name="connsiteY3" fmla="*/ 15907 h 27431"/>
                        <a:gd name="connsiteX4" fmla="*/ 34100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335"/>
                          </a:moveTo>
                          <a:lnTo>
                            <a:pt x="5143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64" name="Graphic 1">
                    <a:extLst>
                      <a:ext uri="{FF2B5EF4-FFF2-40B4-BE49-F238E27FC236}">
                        <a16:creationId xmlns:a16="http://schemas.microsoft.com/office/drawing/2014/main" id="{AAF40877-0E37-4679-9A37-187F2605F29B}"/>
                      </a:ext>
                    </a:extLst>
                  </p:cNvPr>
                  <p:cNvGrpSpPr/>
                  <p:nvPr/>
                </p:nvGrpSpPr>
                <p:grpSpPr>
                  <a:xfrm>
                    <a:off x="5978461" y="2945510"/>
                    <a:ext cx="76961" cy="39528"/>
                    <a:chOff x="5978461" y="2945510"/>
                    <a:chExt cx="76961" cy="39528"/>
                  </a:xfrm>
                  <a:grpFill/>
                </p:grpSpPr>
                <p:sp>
                  <p:nvSpPr>
                    <p:cNvPr id="868" name="Freeform: Shape 867">
                      <a:extLst>
                        <a:ext uri="{FF2B5EF4-FFF2-40B4-BE49-F238E27FC236}">
                          <a16:creationId xmlns:a16="http://schemas.microsoft.com/office/drawing/2014/main" id="{925181BA-1682-4B91-A569-1A3BBE5C0A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8461" y="2957607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69" name="Freeform: Shape 868">
                      <a:extLst>
                        <a:ext uri="{FF2B5EF4-FFF2-40B4-BE49-F238E27FC236}">
                          <a16:creationId xmlns:a16="http://schemas.microsoft.com/office/drawing/2014/main" id="{8A741FF9-51CC-4FC2-A0E9-7BEC822698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6466" y="2945510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048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1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65" name="Graphic 1">
                    <a:extLst>
                      <a:ext uri="{FF2B5EF4-FFF2-40B4-BE49-F238E27FC236}">
                        <a16:creationId xmlns:a16="http://schemas.microsoft.com/office/drawing/2014/main" id="{1098100E-72D1-49D9-946F-9465FF873E54}"/>
                      </a:ext>
                    </a:extLst>
                  </p:cNvPr>
                  <p:cNvGrpSpPr/>
                  <p:nvPr/>
                </p:nvGrpSpPr>
                <p:grpSpPr>
                  <a:xfrm>
                    <a:off x="5971889" y="2924650"/>
                    <a:ext cx="76866" cy="39528"/>
                    <a:chOff x="5971889" y="2924650"/>
                    <a:chExt cx="76866" cy="39528"/>
                  </a:xfrm>
                  <a:grpFill/>
                </p:grpSpPr>
                <p:sp>
                  <p:nvSpPr>
                    <p:cNvPr id="866" name="Freeform: Shape 865">
                      <a:extLst>
                        <a:ext uri="{FF2B5EF4-FFF2-40B4-BE49-F238E27FC236}">
                          <a16:creationId xmlns:a16="http://schemas.microsoft.com/office/drawing/2014/main" id="{E211CBBD-A813-4E32-B98D-6AB349D1C1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1889" y="2936747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40"/>
                          </a:lnTo>
                          <a:lnTo>
                            <a:pt x="38672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67" name="Freeform: Shape 866">
                      <a:extLst>
                        <a:ext uri="{FF2B5EF4-FFF2-40B4-BE49-F238E27FC236}">
                          <a16:creationId xmlns:a16="http://schemas.microsoft.com/office/drawing/2014/main" id="{F68B96B6-E8A4-4004-BBE2-CBCF5D932D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09798" y="2924650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143 w 38957"/>
                        <a:gd name="connsiteY1" fmla="*/ 27337 h 27336"/>
                        <a:gd name="connsiteX2" fmla="*/ 19145 w 38957"/>
                        <a:gd name="connsiteY2" fmla="*/ 11239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143" y="27337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sp>
            <p:nvSpPr>
              <p:cNvPr id="732" name="Freeform: Shape 731">
                <a:extLst>
                  <a:ext uri="{FF2B5EF4-FFF2-40B4-BE49-F238E27FC236}">
                    <a16:creationId xmlns:a16="http://schemas.microsoft.com/office/drawing/2014/main" id="{7BCDAE2E-A774-41FA-8071-16BFB15533B8}"/>
                  </a:ext>
                </a:extLst>
              </p:cNvPr>
              <p:cNvSpPr/>
              <p:nvPr/>
            </p:nvSpPr>
            <p:spPr>
              <a:xfrm rot="1026249">
                <a:off x="3935223" y="2876717"/>
                <a:ext cx="1725459" cy="969956"/>
              </a:xfrm>
              <a:custGeom>
                <a:avLst/>
                <a:gdLst>
                  <a:gd name="connsiteX0" fmla="*/ 65913 w 482958"/>
                  <a:gd name="connsiteY0" fmla="*/ 281749 h 285574"/>
                  <a:gd name="connsiteX1" fmla="*/ 226219 w 482958"/>
                  <a:gd name="connsiteY1" fmla="*/ 281940 h 285574"/>
                  <a:gd name="connsiteX2" fmla="*/ 364046 w 482958"/>
                  <a:gd name="connsiteY2" fmla="*/ 228886 h 285574"/>
                  <a:gd name="connsiteX3" fmla="*/ 464534 w 482958"/>
                  <a:gd name="connsiteY3" fmla="*/ 155162 h 285574"/>
                  <a:gd name="connsiteX4" fmla="*/ 482251 w 482958"/>
                  <a:gd name="connsiteY4" fmla="*/ 95155 h 285574"/>
                  <a:gd name="connsiteX5" fmla="*/ 435674 w 482958"/>
                  <a:gd name="connsiteY5" fmla="*/ 0 h 285574"/>
                  <a:gd name="connsiteX6" fmla="*/ 216694 w 482958"/>
                  <a:gd name="connsiteY6" fmla="*/ 115919 h 285574"/>
                  <a:gd name="connsiteX7" fmla="*/ 0 w 482958"/>
                  <a:gd name="connsiteY7" fmla="*/ 138208 h 285574"/>
                  <a:gd name="connsiteX8" fmla="*/ 19526 w 482958"/>
                  <a:gd name="connsiteY8" fmla="*/ 248507 h 285574"/>
                  <a:gd name="connsiteX9" fmla="*/ 65913 w 482958"/>
                  <a:gd name="connsiteY9" fmla="*/ 281749 h 28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2958" h="285574">
                    <a:moveTo>
                      <a:pt x="65913" y="281749"/>
                    </a:moveTo>
                    <a:cubicBezTo>
                      <a:pt x="65913" y="281749"/>
                      <a:pt x="153448" y="290227"/>
                      <a:pt x="226219" y="281940"/>
                    </a:cubicBezTo>
                    <a:cubicBezTo>
                      <a:pt x="259747" y="278130"/>
                      <a:pt x="313754" y="251841"/>
                      <a:pt x="364046" y="228886"/>
                    </a:cubicBezTo>
                    <a:cubicBezTo>
                      <a:pt x="411099" y="207359"/>
                      <a:pt x="464534" y="155162"/>
                      <a:pt x="464534" y="155162"/>
                    </a:cubicBezTo>
                    <a:cubicBezTo>
                      <a:pt x="464534" y="155162"/>
                      <a:pt x="487204" y="115633"/>
                      <a:pt x="482251" y="95155"/>
                    </a:cubicBezTo>
                    <a:cubicBezTo>
                      <a:pt x="477298" y="74676"/>
                      <a:pt x="435674" y="0"/>
                      <a:pt x="435674" y="0"/>
                    </a:cubicBezTo>
                    <a:cubicBezTo>
                      <a:pt x="435674" y="0"/>
                      <a:pt x="354235" y="85153"/>
                      <a:pt x="216694" y="115919"/>
                    </a:cubicBezTo>
                    <a:cubicBezTo>
                      <a:pt x="105251" y="140779"/>
                      <a:pt x="0" y="138208"/>
                      <a:pt x="0" y="138208"/>
                    </a:cubicBezTo>
                    <a:cubicBezTo>
                      <a:pt x="0" y="138208"/>
                      <a:pt x="10287" y="232981"/>
                      <a:pt x="19526" y="248507"/>
                    </a:cubicBezTo>
                    <a:cubicBezTo>
                      <a:pt x="28670" y="264033"/>
                      <a:pt x="65913" y="281749"/>
                      <a:pt x="65913" y="2817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33" name="Freeform: Shape 732">
                <a:extLst>
                  <a:ext uri="{FF2B5EF4-FFF2-40B4-BE49-F238E27FC236}">
                    <a16:creationId xmlns:a16="http://schemas.microsoft.com/office/drawing/2014/main" id="{4CB62AA6-6231-44E6-9174-A3537BD8C11C}"/>
                  </a:ext>
                </a:extLst>
              </p:cNvPr>
              <p:cNvSpPr/>
              <p:nvPr/>
            </p:nvSpPr>
            <p:spPr>
              <a:xfrm rot="1026249">
                <a:off x="3981929" y="2943470"/>
                <a:ext cx="1605867" cy="591289"/>
              </a:xfrm>
              <a:custGeom>
                <a:avLst/>
                <a:gdLst>
                  <a:gd name="connsiteX0" fmla="*/ 1524 w 449484"/>
                  <a:gd name="connsiteY0" fmla="*/ 146780 h 174087"/>
                  <a:gd name="connsiteX1" fmla="*/ 74486 w 449484"/>
                  <a:gd name="connsiteY1" fmla="*/ 173260 h 174087"/>
                  <a:gd name="connsiteX2" fmla="*/ 282321 w 449484"/>
                  <a:gd name="connsiteY2" fmla="*/ 139351 h 174087"/>
                  <a:gd name="connsiteX3" fmla="*/ 449485 w 449484"/>
                  <a:gd name="connsiteY3" fmla="*/ 8573 h 174087"/>
                  <a:gd name="connsiteX4" fmla="*/ 445389 w 449484"/>
                  <a:gd name="connsiteY4" fmla="*/ 0 h 174087"/>
                  <a:gd name="connsiteX5" fmla="*/ 294227 w 449484"/>
                  <a:gd name="connsiteY5" fmla="*/ 118967 h 174087"/>
                  <a:gd name="connsiteX6" fmla="*/ 78581 w 449484"/>
                  <a:gd name="connsiteY6" fmla="*/ 162401 h 174087"/>
                  <a:gd name="connsiteX7" fmla="*/ 0 w 449484"/>
                  <a:gd name="connsiteY7" fmla="*/ 136970 h 174087"/>
                  <a:gd name="connsiteX8" fmla="*/ 1524 w 449484"/>
                  <a:gd name="connsiteY8" fmla="*/ 146780 h 17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49484" h="174087">
                    <a:moveTo>
                      <a:pt x="1524" y="146780"/>
                    </a:moveTo>
                    <a:cubicBezTo>
                      <a:pt x="1524" y="146780"/>
                      <a:pt x="49911" y="167640"/>
                      <a:pt x="74486" y="173260"/>
                    </a:cubicBezTo>
                    <a:cubicBezTo>
                      <a:pt x="99155" y="178880"/>
                      <a:pt x="240697" y="154591"/>
                      <a:pt x="282321" y="139351"/>
                    </a:cubicBezTo>
                    <a:cubicBezTo>
                      <a:pt x="323945" y="124016"/>
                      <a:pt x="449485" y="8573"/>
                      <a:pt x="449485" y="8573"/>
                    </a:cubicBezTo>
                    <a:lnTo>
                      <a:pt x="445389" y="0"/>
                    </a:lnTo>
                    <a:cubicBezTo>
                      <a:pt x="445389" y="0"/>
                      <a:pt x="341948" y="94869"/>
                      <a:pt x="294227" y="118967"/>
                    </a:cubicBezTo>
                    <a:cubicBezTo>
                      <a:pt x="246507" y="143066"/>
                      <a:pt x="96488" y="162497"/>
                      <a:pt x="78581" y="162401"/>
                    </a:cubicBezTo>
                    <a:cubicBezTo>
                      <a:pt x="60769" y="162401"/>
                      <a:pt x="0" y="136970"/>
                      <a:pt x="0" y="136970"/>
                    </a:cubicBezTo>
                    <a:lnTo>
                      <a:pt x="1524" y="14678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34" name="Freeform: Shape 733">
                <a:extLst>
                  <a:ext uri="{FF2B5EF4-FFF2-40B4-BE49-F238E27FC236}">
                    <a16:creationId xmlns:a16="http://schemas.microsoft.com/office/drawing/2014/main" id="{8E0CEDB4-FE58-41DA-8366-2A6FA698CFBB}"/>
                  </a:ext>
                </a:extLst>
              </p:cNvPr>
              <p:cNvSpPr/>
              <p:nvPr/>
            </p:nvSpPr>
            <p:spPr>
              <a:xfrm rot="1026249">
                <a:off x="3903371" y="3417883"/>
                <a:ext cx="685360" cy="158084"/>
              </a:xfrm>
              <a:custGeom>
                <a:avLst/>
                <a:gdLst>
                  <a:gd name="connsiteX0" fmla="*/ 168116 w 191833"/>
                  <a:gd name="connsiteY0" fmla="*/ 45434 h 46543"/>
                  <a:gd name="connsiteX1" fmla="*/ 65151 w 191833"/>
                  <a:gd name="connsiteY1" fmla="*/ 40291 h 46543"/>
                  <a:gd name="connsiteX2" fmla="*/ 1429 w 191833"/>
                  <a:gd name="connsiteY2" fmla="*/ 8001 h 46543"/>
                  <a:gd name="connsiteX3" fmla="*/ 0 w 191833"/>
                  <a:gd name="connsiteY3" fmla="*/ 0 h 46543"/>
                  <a:gd name="connsiteX4" fmla="*/ 76867 w 191833"/>
                  <a:gd name="connsiteY4" fmla="*/ 33147 h 46543"/>
                  <a:gd name="connsiteX5" fmla="*/ 191834 w 191833"/>
                  <a:gd name="connsiteY5" fmla="*/ 30956 h 46543"/>
                  <a:gd name="connsiteX6" fmla="*/ 168116 w 191833"/>
                  <a:gd name="connsiteY6" fmla="*/ 45434 h 46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1833" h="46543">
                    <a:moveTo>
                      <a:pt x="168116" y="45434"/>
                    </a:moveTo>
                    <a:cubicBezTo>
                      <a:pt x="168116" y="45434"/>
                      <a:pt x="98298" y="50101"/>
                      <a:pt x="65151" y="40291"/>
                    </a:cubicBezTo>
                    <a:cubicBezTo>
                      <a:pt x="32004" y="30480"/>
                      <a:pt x="1429" y="8001"/>
                      <a:pt x="1429" y="8001"/>
                    </a:cubicBezTo>
                    <a:lnTo>
                      <a:pt x="0" y="0"/>
                    </a:lnTo>
                    <a:cubicBezTo>
                      <a:pt x="0" y="0"/>
                      <a:pt x="50578" y="26194"/>
                      <a:pt x="76867" y="33147"/>
                    </a:cubicBezTo>
                    <a:cubicBezTo>
                      <a:pt x="103156" y="40100"/>
                      <a:pt x="191834" y="30956"/>
                      <a:pt x="191834" y="30956"/>
                    </a:cubicBezTo>
                    <a:lnTo>
                      <a:pt x="168116" y="4543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35" name="Freeform: Shape 734">
                <a:extLst>
                  <a:ext uri="{FF2B5EF4-FFF2-40B4-BE49-F238E27FC236}">
                    <a16:creationId xmlns:a16="http://schemas.microsoft.com/office/drawing/2014/main" id="{282318C1-3EE3-4158-9ADD-FFD103AF6A8B}"/>
                  </a:ext>
                </a:extLst>
              </p:cNvPr>
              <p:cNvSpPr/>
              <p:nvPr/>
            </p:nvSpPr>
            <p:spPr>
              <a:xfrm rot="1026249">
                <a:off x="5096756" y="3248477"/>
                <a:ext cx="509083" cy="461658"/>
              </a:xfrm>
              <a:custGeom>
                <a:avLst/>
                <a:gdLst>
                  <a:gd name="connsiteX0" fmla="*/ 27813 w 142493"/>
                  <a:gd name="connsiteY0" fmla="*/ 134112 h 135921"/>
                  <a:gd name="connsiteX1" fmla="*/ 109061 w 142493"/>
                  <a:gd name="connsiteY1" fmla="*/ 70580 h 135921"/>
                  <a:gd name="connsiteX2" fmla="*/ 142494 w 142493"/>
                  <a:gd name="connsiteY2" fmla="*/ 7429 h 135921"/>
                  <a:gd name="connsiteX3" fmla="*/ 138970 w 142493"/>
                  <a:gd name="connsiteY3" fmla="*/ 0 h 135921"/>
                  <a:gd name="connsiteX4" fmla="*/ 95250 w 142493"/>
                  <a:gd name="connsiteY4" fmla="*/ 71438 h 135921"/>
                  <a:gd name="connsiteX5" fmla="*/ 0 w 142493"/>
                  <a:gd name="connsiteY5" fmla="*/ 135922 h 135921"/>
                  <a:gd name="connsiteX6" fmla="*/ 27813 w 142493"/>
                  <a:gd name="connsiteY6" fmla="*/ 134112 h 135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2493" h="135921">
                    <a:moveTo>
                      <a:pt x="27813" y="134112"/>
                    </a:moveTo>
                    <a:cubicBezTo>
                      <a:pt x="27813" y="134112"/>
                      <a:pt x="87535" y="97631"/>
                      <a:pt x="109061" y="70580"/>
                    </a:cubicBezTo>
                    <a:cubicBezTo>
                      <a:pt x="130492" y="43434"/>
                      <a:pt x="142494" y="7429"/>
                      <a:pt x="142494" y="7429"/>
                    </a:cubicBezTo>
                    <a:lnTo>
                      <a:pt x="138970" y="0"/>
                    </a:lnTo>
                    <a:cubicBezTo>
                      <a:pt x="138970" y="0"/>
                      <a:pt x="112681" y="50578"/>
                      <a:pt x="95250" y="71438"/>
                    </a:cubicBezTo>
                    <a:cubicBezTo>
                      <a:pt x="77819" y="92297"/>
                      <a:pt x="0" y="135922"/>
                      <a:pt x="0" y="135922"/>
                    </a:cubicBezTo>
                    <a:lnTo>
                      <a:pt x="27813" y="13411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36" name="Freeform: Shape 735">
                <a:extLst>
                  <a:ext uri="{FF2B5EF4-FFF2-40B4-BE49-F238E27FC236}">
                    <a16:creationId xmlns:a16="http://schemas.microsoft.com/office/drawing/2014/main" id="{C3D0AAEB-603C-483C-9592-2D4D3DBBEAA1}"/>
                  </a:ext>
                </a:extLst>
              </p:cNvPr>
              <p:cNvSpPr/>
              <p:nvPr/>
            </p:nvSpPr>
            <p:spPr>
              <a:xfrm rot="1026249">
                <a:off x="4323367" y="3259930"/>
                <a:ext cx="512828" cy="333222"/>
              </a:xfrm>
              <a:custGeom>
                <a:avLst/>
                <a:gdLst>
                  <a:gd name="connsiteX0" fmla="*/ 52769 w 143541"/>
                  <a:gd name="connsiteY0" fmla="*/ 0 h 98107"/>
                  <a:gd name="connsiteX1" fmla="*/ 44482 w 143541"/>
                  <a:gd name="connsiteY1" fmla="*/ 6096 h 98107"/>
                  <a:gd name="connsiteX2" fmla="*/ 67723 w 143541"/>
                  <a:gd name="connsiteY2" fmla="*/ 33909 h 98107"/>
                  <a:gd name="connsiteX3" fmla="*/ 81725 w 143541"/>
                  <a:gd name="connsiteY3" fmla="*/ 33338 h 98107"/>
                  <a:gd name="connsiteX4" fmla="*/ 93821 w 143541"/>
                  <a:gd name="connsiteY4" fmla="*/ 39434 h 98107"/>
                  <a:gd name="connsiteX5" fmla="*/ 143542 w 143541"/>
                  <a:gd name="connsiteY5" fmla="*/ 55245 h 98107"/>
                  <a:gd name="connsiteX6" fmla="*/ 115443 w 143541"/>
                  <a:gd name="connsiteY6" fmla="*/ 98108 h 98107"/>
                  <a:gd name="connsiteX7" fmla="*/ 21527 w 143541"/>
                  <a:gd name="connsiteY7" fmla="*/ 71057 h 98107"/>
                  <a:gd name="connsiteX8" fmla="*/ 0 w 143541"/>
                  <a:gd name="connsiteY8" fmla="*/ 30099 h 98107"/>
                  <a:gd name="connsiteX9" fmla="*/ 23717 w 143541"/>
                  <a:gd name="connsiteY9" fmla="*/ 9049 h 98107"/>
                  <a:gd name="connsiteX10" fmla="*/ 52769 w 143541"/>
                  <a:gd name="connsiteY10" fmla="*/ 0 h 9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3541" h="98107">
                    <a:moveTo>
                      <a:pt x="52769" y="0"/>
                    </a:moveTo>
                    <a:lnTo>
                      <a:pt x="44482" y="6096"/>
                    </a:lnTo>
                    <a:cubicBezTo>
                      <a:pt x="44482" y="6096"/>
                      <a:pt x="63341" y="35338"/>
                      <a:pt x="67723" y="33909"/>
                    </a:cubicBezTo>
                    <a:cubicBezTo>
                      <a:pt x="72104" y="32480"/>
                      <a:pt x="80867" y="29813"/>
                      <a:pt x="81725" y="33338"/>
                    </a:cubicBezTo>
                    <a:cubicBezTo>
                      <a:pt x="82677" y="36862"/>
                      <a:pt x="93821" y="39434"/>
                      <a:pt x="93821" y="39434"/>
                    </a:cubicBezTo>
                    <a:lnTo>
                      <a:pt x="143542" y="55245"/>
                    </a:lnTo>
                    <a:lnTo>
                      <a:pt x="115443" y="98108"/>
                    </a:lnTo>
                    <a:lnTo>
                      <a:pt x="21527" y="71057"/>
                    </a:lnTo>
                    <a:lnTo>
                      <a:pt x="0" y="30099"/>
                    </a:lnTo>
                    <a:lnTo>
                      <a:pt x="23717" y="9049"/>
                    </a:lnTo>
                    <a:lnTo>
                      <a:pt x="52769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37" name="Freeform: Shape 736">
                <a:extLst>
                  <a:ext uri="{FF2B5EF4-FFF2-40B4-BE49-F238E27FC236}">
                    <a16:creationId xmlns:a16="http://schemas.microsoft.com/office/drawing/2014/main" id="{D5EA4334-9785-4AB7-B268-05C095F9B692}"/>
                  </a:ext>
                </a:extLst>
              </p:cNvPr>
              <p:cNvSpPr/>
              <p:nvPr/>
            </p:nvSpPr>
            <p:spPr>
              <a:xfrm rot="1026249">
                <a:off x="4976605" y="3248869"/>
                <a:ext cx="468734" cy="560007"/>
              </a:xfrm>
              <a:custGeom>
                <a:avLst/>
                <a:gdLst>
                  <a:gd name="connsiteX0" fmla="*/ 81534 w 131199"/>
                  <a:gd name="connsiteY0" fmla="*/ 0 h 164877"/>
                  <a:gd name="connsiteX1" fmla="*/ 86392 w 131199"/>
                  <a:gd name="connsiteY1" fmla="*/ 12954 h 164877"/>
                  <a:gd name="connsiteX2" fmla="*/ 131159 w 131199"/>
                  <a:gd name="connsiteY2" fmla="*/ 53816 h 164877"/>
                  <a:gd name="connsiteX3" fmla="*/ 78486 w 131199"/>
                  <a:gd name="connsiteY3" fmla="*/ 105632 h 164877"/>
                  <a:gd name="connsiteX4" fmla="*/ 57245 w 131199"/>
                  <a:gd name="connsiteY4" fmla="*/ 130778 h 164877"/>
                  <a:gd name="connsiteX5" fmla="*/ 0 w 131199"/>
                  <a:gd name="connsiteY5" fmla="*/ 164878 h 164877"/>
                  <a:gd name="connsiteX6" fmla="*/ 3239 w 131199"/>
                  <a:gd name="connsiteY6" fmla="*/ 76867 h 164877"/>
                  <a:gd name="connsiteX7" fmla="*/ 46577 w 131199"/>
                  <a:gd name="connsiteY7" fmla="*/ 13811 h 164877"/>
                  <a:gd name="connsiteX8" fmla="*/ 81534 w 131199"/>
                  <a:gd name="connsiteY8" fmla="*/ 0 h 164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1199" h="164877">
                    <a:moveTo>
                      <a:pt x="81534" y="0"/>
                    </a:moveTo>
                    <a:cubicBezTo>
                      <a:pt x="81534" y="0"/>
                      <a:pt x="77438" y="9525"/>
                      <a:pt x="86392" y="12954"/>
                    </a:cubicBezTo>
                    <a:cubicBezTo>
                      <a:pt x="95345" y="16288"/>
                      <a:pt x="132588" y="42386"/>
                      <a:pt x="131159" y="53816"/>
                    </a:cubicBezTo>
                    <a:cubicBezTo>
                      <a:pt x="129826" y="65246"/>
                      <a:pt x="78486" y="105632"/>
                      <a:pt x="78486" y="105632"/>
                    </a:cubicBezTo>
                    <a:lnTo>
                      <a:pt x="57245" y="130778"/>
                    </a:lnTo>
                    <a:lnTo>
                      <a:pt x="0" y="164878"/>
                    </a:lnTo>
                    <a:lnTo>
                      <a:pt x="3239" y="76867"/>
                    </a:lnTo>
                    <a:lnTo>
                      <a:pt x="46577" y="13811"/>
                    </a:lnTo>
                    <a:lnTo>
                      <a:pt x="81534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38" name="Freeform: Shape 737">
                <a:extLst>
                  <a:ext uri="{FF2B5EF4-FFF2-40B4-BE49-F238E27FC236}">
                    <a16:creationId xmlns:a16="http://schemas.microsoft.com/office/drawing/2014/main" id="{0F0DBAB5-2CA6-496C-9EC4-C9A0055238FD}"/>
                  </a:ext>
                </a:extLst>
              </p:cNvPr>
              <p:cNvSpPr/>
              <p:nvPr/>
            </p:nvSpPr>
            <p:spPr>
              <a:xfrm rot="1026249">
                <a:off x="4055920" y="2172143"/>
                <a:ext cx="1415643" cy="1168544"/>
              </a:xfrm>
              <a:custGeom>
                <a:avLst/>
                <a:gdLst>
                  <a:gd name="connsiteX0" fmla="*/ 4286 w 396240"/>
                  <a:gd name="connsiteY0" fmla="*/ 229553 h 344042"/>
                  <a:gd name="connsiteX1" fmla="*/ 102680 w 396240"/>
                  <a:gd name="connsiteY1" fmla="*/ 308610 h 344042"/>
                  <a:gd name="connsiteX2" fmla="*/ 123539 w 396240"/>
                  <a:gd name="connsiteY2" fmla="*/ 344043 h 344042"/>
                  <a:gd name="connsiteX3" fmla="*/ 212408 w 396240"/>
                  <a:gd name="connsiteY3" fmla="*/ 329565 h 344042"/>
                  <a:gd name="connsiteX4" fmla="*/ 174784 w 396240"/>
                  <a:gd name="connsiteY4" fmla="*/ 166592 h 344042"/>
                  <a:gd name="connsiteX5" fmla="*/ 262795 w 396240"/>
                  <a:gd name="connsiteY5" fmla="*/ 130397 h 344042"/>
                  <a:gd name="connsiteX6" fmla="*/ 294799 w 396240"/>
                  <a:gd name="connsiteY6" fmla="*/ 297847 h 344042"/>
                  <a:gd name="connsiteX7" fmla="*/ 376809 w 396240"/>
                  <a:gd name="connsiteY7" fmla="*/ 267748 h 344042"/>
                  <a:gd name="connsiteX8" fmla="*/ 392049 w 396240"/>
                  <a:gd name="connsiteY8" fmla="*/ 251650 h 344042"/>
                  <a:gd name="connsiteX9" fmla="*/ 389192 w 396240"/>
                  <a:gd name="connsiteY9" fmla="*/ 155639 h 344042"/>
                  <a:gd name="connsiteX10" fmla="*/ 396240 w 396240"/>
                  <a:gd name="connsiteY10" fmla="*/ 88106 h 344042"/>
                  <a:gd name="connsiteX11" fmla="*/ 221837 w 396240"/>
                  <a:gd name="connsiteY11" fmla="*/ 0 h 344042"/>
                  <a:gd name="connsiteX12" fmla="*/ 0 w 396240"/>
                  <a:gd name="connsiteY12" fmla="*/ 211360 h 344042"/>
                  <a:gd name="connsiteX13" fmla="*/ 4286 w 396240"/>
                  <a:gd name="connsiteY13" fmla="*/ 229553 h 344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6240" h="344042">
                    <a:moveTo>
                      <a:pt x="4286" y="229553"/>
                    </a:moveTo>
                    <a:cubicBezTo>
                      <a:pt x="4286" y="229553"/>
                      <a:pt x="81915" y="273272"/>
                      <a:pt x="102680" y="308610"/>
                    </a:cubicBezTo>
                    <a:cubicBezTo>
                      <a:pt x="123539" y="344043"/>
                      <a:pt x="123539" y="344043"/>
                      <a:pt x="123539" y="344043"/>
                    </a:cubicBezTo>
                    <a:lnTo>
                      <a:pt x="212408" y="329565"/>
                    </a:lnTo>
                    <a:lnTo>
                      <a:pt x="174784" y="166592"/>
                    </a:lnTo>
                    <a:lnTo>
                      <a:pt x="262795" y="130397"/>
                    </a:lnTo>
                    <a:lnTo>
                      <a:pt x="294799" y="297847"/>
                    </a:lnTo>
                    <a:cubicBezTo>
                      <a:pt x="294799" y="297847"/>
                      <a:pt x="361283" y="282035"/>
                      <a:pt x="376809" y="267748"/>
                    </a:cubicBezTo>
                    <a:cubicBezTo>
                      <a:pt x="388620" y="256985"/>
                      <a:pt x="392049" y="251650"/>
                      <a:pt x="392049" y="251650"/>
                    </a:cubicBezTo>
                    <a:cubicBezTo>
                      <a:pt x="392049" y="251650"/>
                      <a:pt x="383000" y="200596"/>
                      <a:pt x="389192" y="155639"/>
                    </a:cubicBezTo>
                    <a:cubicBezTo>
                      <a:pt x="395478" y="110681"/>
                      <a:pt x="396240" y="88106"/>
                      <a:pt x="396240" y="88106"/>
                    </a:cubicBezTo>
                    <a:lnTo>
                      <a:pt x="221837" y="0"/>
                    </a:lnTo>
                    <a:lnTo>
                      <a:pt x="0" y="211360"/>
                    </a:lnTo>
                    <a:lnTo>
                      <a:pt x="4286" y="22955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39" name="Freeform: Shape 738">
                <a:extLst>
                  <a:ext uri="{FF2B5EF4-FFF2-40B4-BE49-F238E27FC236}">
                    <a16:creationId xmlns:a16="http://schemas.microsoft.com/office/drawing/2014/main" id="{69969483-EFA8-4C3A-990E-50C577DE1DBE}"/>
                  </a:ext>
                </a:extLst>
              </p:cNvPr>
              <p:cNvSpPr/>
              <p:nvPr/>
            </p:nvSpPr>
            <p:spPr>
              <a:xfrm rot="1026249">
                <a:off x="4072409" y="1721117"/>
                <a:ext cx="1491145" cy="1625683"/>
              </a:xfrm>
              <a:custGeom>
                <a:avLst/>
                <a:gdLst>
                  <a:gd name="connsiteX0" fmla="*/ 278594 w 417373"/>
                  <a:gd name="connsiteY0" fmla="*/ 17814 h 478633"/>
                  <a:gd name="connsiteX1" fmla="*/ 129528 w 417373"/>
                  <a:gd name="connsiteY1" fmla="*/ 18862 h 478633"/>
                  <a:gd name="connsiteX2" fmla="*/ 4084 w 417373"/>
                  <a:gd name="connsiteY2" fmla="*/ 102967 h 478633"/>
                  <a:gd name="connsiteX3" fmla="*/ 8370 w 417373"/>
                  <a:gd name="connsiteY3" fmla="*/ 346426 h 478633"/>
                  <a:gd name="connsiteX4" fmla="*/ 88761 w 417373"/>
                  <a:gd name="connsiteY4" fmla="*/ 370715 h 478633"/>
                  <a:gd name="connsiteX5" fmla="*/ 137910 w 417373"/>
                  <a:gd name="connsiteY5" fmla="*/ 478633 h 478633"/>
                  <a:gd name="connsiteX6" fmla="*/ 219444 w 417373"/>
                  <a:gd name="connsiteY6" fmla="*/ 452725 h 478633"/>
                  <a:gd name="connsiteX7" fmla="*/ 96571 w 417373"/>
                  <a:gd name="connsiteY7" fmla="*/ 147925 h 478633"/>
                  <a:gd name="connsiteX8" fmla="*/ 155341 w 417373"/>
                  <a:gd name="connsiteY8" fmla="*/ 100300 h 478633"/>
                  <a:gd name="connsiteX9" fmla="*/ 234970 w 417373"/>
                  <a:gd name="connsiteY9" fmla="*/ 104015 h 478633"/>
                  <a:gd name="connsiteX10" fmla="*/ 306121 w 417373"/>
                  <a:gd name="connsiteY10" fmla="*/ 425198 h 478633"/>
                  <a:gd name="connsiteX11" fmla="*/ 387655 w 417373"/>
                  <a:gd name="connsiteY11" fmla="*/ 399290 h 478633"/>
                  <a:gd name="connsiteX12" fmla="*/ 365653 w 417373"/>
                  <a:gd name="connsiteY12" fmla="*/ 282799 h 478633"/>
                  <a:gd name="connsiteX13" fmla="*/ 417373 w 417373"/>
                  <a:gd name="connsiteY13" fmla="*/ 216601 h 478633"/>
                  <a:gd name="connsiteX14" fmla="*/ 278594 w 417373"/>
                  <a:gd name="connsiteY14" fmla="*/ 17814 h 478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7373" h="478633">
                    <a:moveTo>
                      <a:pt x="278594" y="17814"/>
                    </a:moveTo>
                    <a:cubicBezTo>
                      <a:pt x="232398" y="-16000"/>
                      <a:pt x="160579" y="6479"/>
                      <a:pt x="129528" y="18862"/>
                    </a:cubicBezTo>
                    <a:cubicBezTo>
                      <a:pt x="97048" y="26672"/>
                      <a:pt x="22276" y="48675"/>
                      <a:pt x="4084" y="102967"/>
                    </a:cubicBezTo>
                    <a:cubicBezTo>
                      <a:pt x="-7156" y="136495"/>
                      <a:pt x="8370" y="346426"/>
                      <a:pt x="8370" y="346426"/>
                    </a:cubicBezTo>
                    <a:cubicBezTo>
                      <a:pt x="8370" y="346426"/>
                      <a:pt x="73997" y="351665"/>
                      <a:pt x="88761" y="370715"/>
                    </a:cubicBezTo>
                    <a:cubicBezTo>
                      <a:pt x="103525" y="389765"/>
                      <a:pt x="137910" y="478633"/>
                      <a:pt x="137910" y="478633"/>
                    </a:cubicBezTo>
                    <a:lnTo>
                      <a:pt x="219444" y="452725"/>
                    </a:lnTo>
                    <a:cubicBezTo>
                      <a:pt x="219444" y="452725"/>
                      <a:pt x="102858" y="178215"/>
                      <a:pt x="96571" y="147925"/>
                    </a:cubicBezTo>
                    <a:cubicBezTo>
                      <a:pt x="92095" y="126018"/>
                      <a:pt x="131147" y="108778"/>
                      <a:pt x="155341" y="100300"/>
                    </a:cubicBezTo>
                    <a:cubicBezTo>
                      <a:pt x="180010" y="93347"/>
                      <a:pt x="226016" y="83536"/>
                      <a:pt x="234970" y="104015"/>
                    </a:cubicBezTo>
                    <a:cubicBezTo>
                      <a:pt x="247352" y="132400"/>
                      <a:pt x="306121" y="425198"/>
                      <a:pt x="306121" y="425198"/>
                    </a:cubicBezTo>
                    <a:lnTo>
                      <a:pt x="387655" y="399290"/>
                    </a:lnTo>
                    <a:cubicBezTo>
                      <a:pt x="387655" y="399290"/>
                      <a:pt x="364510" y="306898"/>
                      <a:pt x="365653" y="282799"/>
                    </a:cubicBezTo>
                    <a:cubicBezTo>
                      <a:pt x="366796" y="258701"/>
                      <a:pt x="417373" y="216601"/>
                      <a:pt x="417373" y="216601"/>
                    </a:cubicBezTo>
                    <a:cubicBezTo>
                      <a:pt x="417373" y="216601"/>
                      <a:pt x="307074" y="38769"/>
                      <a:pt x="278594" y="17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40" name="Freeform: Shape 739">
                <a:extLst>
                  <a:ext uri="{FF2B5EF4-FFF2-40B4-BE49-F238E27FC236}">
                    <a16:creationId xmlns:a16="http://schemas.microsoft.com/office/drawing/2014/main" id="{B370AE70-51EF-4D5D-897C-FE0679CF15F2}"/>
                  </a:ext>
                </a:extLst>
              </p:cNvPr>
              <p:cNvSpPr/>
              <p:nvPr/>
            </p:nvSpPr>
            <p:spPr>
              <a:xfrm rot="1026249">
                <a:off x="4113289" y="1750824"/>
                <a:ext cx="1411531" cy="1536097"/>
              </a:xfrm>
              <a:custGeom>
                <a:avLst/>
                <a:gdLst>
                  <a:gd name="connsiteX0" fmla="*/ 131819 w 395089"/>
                  <a:gd name="connsiteY0" fmla="*/ 452257 h 452257"/>
                  <a:gd name="connsiteX1" fmla="*/ 192207 w 395089"/>
                  <a:gd name="connsiteY1" fmla="*/ 433112 h 452257"/>
                  <a:gd name="connsiteX2" fmla="*/ 84289 w 395089"/>
                  <a:gd name="connsiteY2" fmla="*/ 193082 h 452257"/>
                  <a:gd name="connsiteX3" fmla="*/ 77717 w 395089"/>
                  <a:gd name="connsiteY3" fmla="*/ 164126 h 452257"/>
                  <a:gd name="connsiteX4" fmla="*/ 71811 w 395089"/>
                  <a:gd name="connsiteY4" fmla="*/ 107548 h 452257"/>
                  <a:gd name="connsiteX5" fmla="*/ 156965 w 395089"/>
                  <a:gd name="connsiteY5" fmla="*/ 59065 h 452257"/>
                  <a:gd name="connsiteX6" fmla="*/ 228021 w 395089"/>
                  <a:gd name="connsiteY6" fmla="*/ 76115 h 452257"/>
                  <a:gd name="connsiteX7" fmla="*/ 251548 w 395089"/>
                  <a:gd name="connsiteY7" fmla="*/ 129741 h 452257"/>
                  <a:gd name="connsiteX8" fmla="*/ 302411 w 395089"/>
                  <a:gd name="connsiteY8" fmla="*/ 400918 h 452257"/>
                  <a:gd name="connsiteX9" fmla="*/ 367277 w 395089"/>
                  <a:gd name="connsiteY9" fmla="*/ 386535 h 452257"/>
                  <a:gd name="connsiteX10" fmla="*/ 344131 w 395089"/>
                  <a:gd name="connsiteY10" fmla="*/ 277664 h 452257"/>
                  <a:gd name="connsiteX11" fmla="*/ 395090 w 395089"/>
                  <a:gd name="connsiteY11" fmla="*/ 206608 h 452257"/>
                  <a:gd name="connsiteX12" fmla="*/ 244785 w 395089"/>
                  <a:gd name="connsiteY12" fmla="*/ 4678 h 452257"/>
                  <a:gd name="connsiteX13" fmla="*/ 21329 w 395089"/>
                  <a:gd name="connsiteY13" fmla="*/ 66209 h 452257"/>
                  <a:gd name="connsiteX14" fmla="*/ 6755 w 395089"/>
                  <a:gd name="connsiteY14" fmla="*/ 329671 h 452257"/>
                  <a:gd name="connsiteX15" fmla="*/ 86289 w 395089"/>
                  <a:gd name="connsiteY15" fmla="*/ 359389 h 452257"/>
                  <a:gd name="connsiteX16" fmla="*/ 131819 w 395089"/>
                  <a:gd name="connsiteY16" fmla="*/ 452257 h 452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5089" h="452257">
                    <a:moveTo>
                      <a:pt x="131819" y="452257"/>
                    </a:moveTo>
                    <a:lnTo>
                      <a:pt x="192207" y="433112"/>
                    </a:lnTo>
                    <a:lnTo>
                      <a:pt x="84289" y="193082"/>
                    </a:lnTo>
                    <a:lnTo>
                      <a:pt x="77717" y="164126"/>
                    </a:lnTo>
                    <a:cubicBezTo>
                      <a:pt x="77717" y="164126"/>
                      <a:pt x="68287" y="127169"/>
                      <a:pt x="71811" y="107548"/>
                    </a:cubicBezTo>
                    <a:cubicBezTo>
                      <a:pt x="75335" y="87926"/>
                      <a:pt x="120770" y="66114"/>
                      <a:pt x="156965" y="59065"/>
                    </a:cubicBezTo>
                    <a:cubicBezTo>
                      <a:pt x="193160" y="52017"/>
                      <a:pt x="218687" y="54398"/>
                      <a:pt x="228021" y="76115"/>
                    </a:cubicBezTo>
                    <a:cubicBezTo>
                      <a:pt x="237451" y="97832"/>
                      <a:pt x="251548" y="129741"/>
                      <a:pt x="251548" y="129741"/>
                    </a:cubicBezTo>
                    <a:lnTo>
                      <a:pt x="302411" y="400918"/>
                    </a:lnTo>
                    <a:lnTo>
                      <a:pt x="367277" y="386535"/>
                    </a:lnTo>
                    <a:cubicBezTo>
                      <a:pt x="367277" y="386535"/>
                      <a:pt x="341654" y="307382"/>
                      <a:pt x="344131" y="277664"/>
                    </a:cubicBezTo>
                    <a:cubicBezTo>
                      <a:pt x="346607" y="247946"/>
                      <a:pt x="395090" y="206608"/>
                      <a:pt x="395090" y="206608"/>
                    </a:cubicBezTo>
                    <a:cubicBezTo>
                      <a:pt x="395090" y="206608"/>
                      <a:pt x="289648" y="25918"/>
                      <a:pt x="244785" y="4678"/>
                    </a:cubicBezTo>
                    <a:cubicBezTo>
                      <a:pt x="199827" y="-16563"/>
                      <a:pt x="49808" y="39920"/>
                      <a:pt x="21329" y="66209"/>
                    </a:cubicBezTo>
                    <a:cubicBezTo>
                      <a:pt x="-15724" y="100594"/>
                      <a:pt x="6755" y="329671"/>
                      <a:pt x="6755" y="329671"/>
                    </a:cubicBezTo>
                    <a:cubicBezTo>
                      <a:pt x="6755" y="329671"/>
                      <a:pt x="61238" y="330718"/>
                      <a:pt x="86289" y="359389"/>
                    </a:cubicBezTo>
                    <a:cubicBezTo>
                      <a:pt x="111530" y="388059"/>
                      <a:pt x="131819" y="452257"/>
                      <a:pt x="131819" y="4522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41" name="Freeform: Shape 740">
                <a:extLst>
                  <a:ext uri="{FF2B5EF4-FFF2-40B4-BE49-F238E27FC236}">
                    <a16:creationId xmlns:a16="http://schemas.microsoft.com/office/drawing/2014/main" id="{CE750015-9DDB-4A8F-BA7E-913A385D60D6}"/>
                  </a:ext>
                </a:extLst>
              </p:cNvPr>
              <p:cNvSpPr/>
              <p:nvPr/>
            </p:nvSpPr>
            <p:spPr>
              <a:xfrm rot="1026249">
                <a:off x="4929155" y="1919290"/>
                <a:ext cx="215680" cy="669124"/>
              </a:xfrm>
              <a:custGeom>
                <a:avLst/>
                <a:gdLst>
                  <a:gd name="connsiteX0" fmla="*/ 552 w 60369"/>
                  <a:gd name="connsiteY0" fmla="*/ 38412 h 197003"/>
                  <a:gd name="connsiteX1" fmla="*/ 18650 w 60369"/>
                  <a:gd name="connsiteY1" fmla="*/ 2884 h 197003"/>
                  <a:gd name="connsiteX2" fmla="*/ 37128 w 60369"/>
                  <a:gd name="connsiteY2" fmla="*/ 16885 h 197003"/>
                  <a:gd name="connsiteX3" fmla="*/ 51987 w 60369"/>
                  <a:gd name="connsiteY3" fmla="*/ 48032 h 197003"/>
                  <a:gd name="connsiteX4" fmla="*/ 36747 w 60369"/>
                  <a:gd name="connsiteY4" fmla="*/ 160713 h 197003"/>
                  <a:gd name="connsiteX5" fmla="*/ 60369 w 60369"/>
                  <a:gd name="connsiteY5" fmla="*/ 197003 h 197003"/>
                  <a:gd name="connsiteX6" fmla="*/ 46653 w 60369"/>
                  <a:gd name="connsiteY6" fmla="*/ 193288 h 197003"/>
                  <a:gd name="connsiteX7" fmla="*/ 552 w 60369"/>
                  <a:gd name="connsiteY7" fmla="*/ 38412 h 197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369" h="197003">
                    <a:moveTo>
                      <a:pt x="552" y="38412"/>
                    </a:moveTo>
                    <a:cubicBezTo>
                      <a:pt x="-2020" y="35269"/>
                      <a:pt x="4457" y="14123"/>
                      <a:pt x="18650" y="2884"/>
                    </a:cubicBezTo>
                    <a:cubicBezTo>
                      <a:pt x="32937" y="-8356"/>
                      <a:pt x="37128" y="16885"/>
                      <a:pt x="37128" y="16885"/>
                    </a:cubicBezTo>
                    <a:cubicBezTo>
                      <a:pt x="37128" y="16885"/>
                      <a:pt x="43319" y="14218"/>
                      <a:pt x="51987" y="48032"/>
                    </a:cubicBezTo>
                    <a:cubicBezTo>
                      <a:pt x="60750" y="81846"/>
                      <a:pt x="34366" y="133471"/>
                      <a:pt x="36747" y="160713"/>
                    </a:cubicBezTo>
                    <a:cubicBezTo>
                      <a:pt x="39128" y="187954"/>
                      <a:pt x="60369" y="197003"/>
                      <a:pt x="60369" y="197003"/>
                    </a:cubicBezTo>
                    <a:lnTo>
                      <a:pt x="46653" y="193288"/>
                    </a:lnTo>
                    <a:lnTo>
                      <a:pt x="552" y="3841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42" name="Freeform: Shape 741">
                <a:extLst>
                  <a:ext uri="{FF2B5EF4-FFF2-40B4-BE49-F238E27FC236}">
                    <a16:creationId xmlns:a16="http://schemas.microsoft.com/office/drawing/2014/main" id="{0656E519-B4F0-49EF-A5AF-863F9EE3E3F8}"/>
                  </a:ext>
                </a:extLst>
              </p:cNvPr>
              <p:cNvSpPr/>
              <p:nvPr/>
            </p:nvSpPr>
            <p:spPr>
              <a:xfrm rot="1026249">
                <a:off x="4263684" y="1944198"/>
                <a:ext cx="412439" cy="620781"/>
              </a:xfrm>
              <a:custGeom>
                <a:avLst/>
                <a:gdLst>
                  <a:gd name="connsiteX0" fmla="*/ 63913 w 115442"/>
                  <a:gd name="connsiteY0" fmla="*/ 18654 h 182770"/>
                  <a:gd name="connsiteX1" fmla="*/ 28670 w 115442"/>
                  <a:gd name="connsiteY1" fmla="*/ 81 h 182770"/>
                  <a:gd name="connsiteX2" fmla="*/ 0 w 115442"/>
                  <a:gd name="connsiteY2" fmla="*/ 6939 h 182770"/>
                  <a:gd name="connsiteX3" fmla="*/ 27432 w 115442"/>
                  <a:gd name="connsiteY3" fmla="*/ 56278 h 182770"/>
                  <a:gd name="connsiteX4" fmla="*/ 67342 w 115442"/>
                  <a:gd name="connsiteY4" fmla="*/ 144003 h 182770"/>
                  <a:gd name="connsiteX5" fmla="*/ 106394 w 115442"/>
                  <a:gd name="connsiteY5" fmla="*/ 182770 h 182770"/>
                  <a:gd name="connsiteX6" fmla="*/ 115443 w 115442"/>
                  <a:gd name="connsiteY6" fmla="*/ 171816 h 182770"/>
                  <a:gd name="connsiteX7" fmla="*/ 63913 w 115442"/>
                  <a:gd name="connsiteY7" fmla="*/ 18654 h 182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442" h="182770">
                    <a:moveTo>
                      <a:pt x="63913" y="18654"/>
                    </a:moveTo>
                    <a:cubicBezTo>
                      <a:pt x="64198" y="14559"/>
                      <a:pt x="46768" y="1033"/>
                      <a:pt x="28670" y="81"/>
                    </a:cubicBezTo>
                    <a:cubicBezTo>
                      <a:pt x="10573" y="-872"/>
                      <a:pt x="0" y="6939"/>
                      <a:pt x="0" y="6939"/>
                    </a:cubicBezTo>
                    <a:cubicBezTo>
                      <a:pt x="0" y="6939"/>
                      <a:pt x="15049" y="23607"/>
                      <a:pt x="27432" y="56278"/>
                    </a:cubicBezTo>
                    <a:cubicBezTo>
                      <a:pt x="39815" y="88949"/>
                      <a:pt x="53626" y="120381"/>
                      <a:pt x="67342" y="144003"/>
                    </a:cubicBezTo>
                    <a:cubicBezTo>
                      <a:pt x="81153" y="167625"/>
                      <a:pt x="106394" y="182770"/>
                      <a:pt x="106394" y="182770"/>
                    </a:cubicBezTo>
                    <a:lnTo>
                      <a:pt x="115443" y="171816"/>
                    </a:lnTo>
                    <a:lnTo>
                      <a:pt x="63913" y="1865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43" name="Freeform: Shape 742">
                <a:extLst>
                  <a:ext uri="{FF2B5EF4-FFF2-40B4-BE49-F238E27FC236}">
                    <a16:creationId xmlns:a16="http://schemas.microsoft.com/office/drawing/2014/main" id="{9FACFBFD-EA6E-450A-B69A-FFD8C0B0B04D}"/>
                  </a:ext>
                </a:extLst>
              </p:cNvPr>
              <p:cNvSpPr/>
              <p:nvPr/>
            </p:nvSpPr>
            <p:spPr>
              <a:xfrm rot="1026249">
                <a:off x="4718889" y="1837322"/>
                <a:ext cx="820798" cy="1355294"/>
              </a:xfrm>
              <a:custGeom>
                <a:avLst/>
                <a:gdLst>
                  <a:gd name="connsiteX0" fmla="*/ 166688 w 229742"/>
                  <a:gd name="connsiteY0" fmla="*/ 399025 h 399025"/>
                  <a:gd name="connsiteX1" fmla="*/ 150114 w 229742"/>
                  <a:gd name="connsiteY1" fmla="*/ 248054 h 399025"/>
                  <a:gd name="connsiteX2" fmla="*/ 149923 w 229742"/>
                  <a:gd name="connsiteY2" fmla="*/ 123562 h 399025"/>
                  <a:gd name="connsiteX3" fmla="*/ 42958 w 229742"/>
                  <a:gd name="connsiteY3" fmla="*/ 13358 h 399025"/>
                  <a:gd name="connsiteX4" fmla="*/ 0 w 229742"/>
                  <a:gd name="connsiteY4" fmla="*/ 7548 h 399025"/>
                  <a:gd name="connsiteX5" fmla="*/ 85249 w 229742"/>
                  <a:gd name="connsiteY5" fmla="*/ 6405 h 399025"/>
                  <a:gd name="connsiteX6" fmla="*/ 229743 w 229742"/>
                  <a:gd name="connsiteY6" fmla="*/ 207858 h 399025"/>
                  <a:gd name="connsiteX7" fmla="*/ 180594 w 229742"/>
                  <a:gd name="connsiteY7" fmla="*/ 269866 h 399025"/>
                  <a:gd name="connsiteX8" fmla="*/ 201930 w 229742"/>
                  <a:gd name="connsiteY8" fmla="*/ 387881 h 399025"/>
                  <a:gd name="connsiteX9" fmla="*/ 166688 w 229742"/>
                  <a:gd name="connsiteY9" fmla="*/ 399025 h 399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742" h="399025">
                    <a:moveTo>
                      <a:pt x="166688" y="399025"/>
                    </a:moveTo>
                    <a:cubicBezTo>
                      <a:pt x="166688" y="399025"/>
                      <a:pt x="151828" y="305680"/>
                      <a:pt x="150114" y="248054"/>
                    </a:cubicBezTo>
                    <a:cubicBezTo>
                      <a:pt x="148399" y="190523"/>
                      <a:pt x="175546" y="192333"/>
                      <a:pt x="149923" y="123562"/>
                    </a:cubicBezTo>
                    <a:cubicBezTo>
                      <a:pt x="128778" y="66793"/>
                      <a:pt x="76200" y="20216"/>
                      <a:pt x="42958" y="13358"/>
                    </a:cubicBezTo>
                    <a:cubicBezTo>
                      <a:pt x="18955" y="8405"/>
                      <a:pt x="0" y="7548"/>
                      <a:pt x="0" y="7548"/>
                    </a:cubicBezTo>
                    <a:cubicBezTo>
                      <a:pt x="0" y="7548"/>
                      <a:pt x="49340" y="-8645"/>
                      <a:pt x="85249" y="6405"/>
                    </a:cubicBezTo>
                    <a:cubicBezTo>
                      <a:pt x="120777" y="21168"/>
                      <a:pt x="229743" y="207858"/>
                      <a:pt x="229743" y="207858"/>
                    </a:cubicBezTo>
                    <a:cubicBezTo>
                      <a:pt x="229743" y="207858"/>
                      <a:pt x="185452" y="245673"/>
                      <a:pt x="180594" y="269866"/>
                    </a:cubicBezTo>
                    <a:cubicBezTo>
                      <a:pt x="172688" y="309395"/>
                      <a:pt x="201930" y="387881"/>
                      <a:pt x="201930" y="387881"/>
                    </a:cubicBezTo>
                    <a:lnTo>
                      <a:pt x="166688" y="39902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44" name="Freeform: Shape 743">
                <a:extLst>
                  <a:ext uri="{FF2B5EF4-FFF2-40B4-BE49-F238E27FC236}">
                    <a16:creationId xmlns:a16="http://schemas.microsoft.com/office/drawing/2014/main" id="{C1B1DD7C-C893-4A5E-A04D-990A38990EC4}"/>
                  </a:ext>
                </a:extLst>
              </p:cNvPr>
              <p:cNvSpPr/>
              <p:nvPr/>
            </p:nvSpPr>
            <p:spPr>
              <a:xfrm rot="1026249">
                <a:off x="4115057" y="1751501"/>
                <a:ext cx="1413599" cy="1511799"/>
              </a:xfrm>
              <a:custGeom>
                <a:avLst/>
                <a:gdLst>
                  <a:gd name="connsiteX0" fmla="*/ 295561 w 395668"/>
                  <a:gd name="connsiteY0" fmla="*/ 370999 h 445103"/>
                  <a:gd name="connsiteX1" fmla="*/ 357283 w 395668"/>
                  <a:gd name="connsiteY1" fmla="*/ 353282 h 445103"/>
                  <a:gd name="connsiteX2" fmla="*/ 362807 w 395668"/>
                  <a:gd name="connsiteY2" fmla="*/ 370808 h 445103"/>
                  <a:gd name="connsiteX3" fmla="*/ 299847 w 395668"/>
                  <a:gd name="connsiteY3" fmla="*/ 384620 h 445103"/>
                  <a:gd name="connsiteX4" fmla="*/ 295561 w 395668"/>
                  <a:gd name="connsiteY4" fmla="*/ 370999 h 445103"/>
                  <a:gd name="connsiteX5" fmla="*/ 293942 w 395668"/>
                  <a:gd name="connsiteY5" fmla="*/ 353092 h 445103"/>
                  <a:gd name="connsiteX6" fmla="*/ 353092 w 395668"/>
                  <a:gd name="connsiteY6" fmla="*/ 334328 h 445103"/>
                  <a:gd name="connsiteX7" fmla="*/ 349187 w 395668"/>
                  <a:gd name="connsiteY7" fmla="*/ 317278 h 445103"/>
                  <a:gd name="connsiteX8" fmla="*/ 291084 w 395668"/>
                  <a:gd name="connsiteY8" fmla="*/ 338042 h 445103"/>
                  <a:gd name="connsiteX9" fmla="*/ 293942 w 395668"/>
                  <a:gd name="connsiteY9" fmla="*/ 353092 h 445103"/>
                  <a:gd name="connsiteX10" fmla="*/ 286893 w 395668"/>
                  <a:gd name="connsiteY10" fmla="*/ 315182 h 445103"/>
                  <a:gd name="connsiteX11" fmla="*/ 345186 w 395668"/>
                  <a:gd name="connsiteY11" fmla="*/ 292227 h 445103"/>
                  <a:gd name="connsiteX12" fmla="*/ 344710 w 395668"/>
                  <a:gd name="connsiteY12" fmla="*/ 277463 h 445103"/>
                  <a:gd name="connsiteX13" fmla="*/ 282797 w 395668"/>
                  <a:gd name="connsiteY13" fmla="*/ 302133 h 445103"/>
                  <a:gd name="connsiteX14" fmla="*/ 286893 w 395668"/>
                  <a:gd name="connsiteY14" fmla="*/ 315182 h 445103"/>
                  <a:gd name="connsiteX15" fmla="*/ 280226 w 395668"/>
                  <a:gd name="connsiteY15" fmla="*/ 279940 h 445103"/>
                  <a:gd name="connsiteX16" fmla="*/ 356521 w 395668"/>
                  <a:gd name="connsiteY16" fmla="*/ 249460 h 445103"/>
                  <a:gd name="connsiteX17" fmla="*/ 367379 w 395668"/>
                  <a:gd name="connsiteY17" fmla="*/ 235172 h 445103"/>
                  <a:gd name="connsiteX18" fmla="*/ 277463 w 395668"/>
                  <a:gd name="connsiteY18" fmla="*/ 264890 h 445103"/>
                  <a:gd name="connsiteX19" fmla="*/ 280226 w 395668"/>
                  <a:gd name="connsiteY19" fmla="*/ 279940 h 445103"/>
                  <a:gd name="connsiteX20" fmla="*/ 272987 w 395668"/>
                  <a:gd name="connsiteY20" fmla="*/ 241364 h 445103"/>
                  <a:gd name="connsiteX21" fmla="*/ 395669 w 395668"/>
                  <a:gd name="connsiteY21" fmla="*/ 206407 h 445103"/>
                  <a:gd name="connsiteX22" fmla="*/ 384429 w 395668"/>
                  <a:gd name="connsiteY22" fmla="*/ 189071 h 445103"/>
                  <a:gd name="connsiteX23" fmla="*/ 270320 w 395668"/>
                  <a:gd name="connsiteY23" fmla="*/ 226886 h 445103"/>
                  <a:gd name="connsiteX24" fmla="*/ 272987 w 395668"/>
                  <a:gd name="connsiteY24" fmla="*/ 241364 h 445103"/>
                  <a:gd name="connsiteX25" fmla="*/ 265843 w 395668"/>
                  <a:gd name="connsiteY25" fmla="*/ 203264 h 445103"/>
                  <a:gd name="connsiteX26" fmla="*/ 371475 w 395668"/>
                  <a:gd name="connsiteY26" fmla="*/ 166497 h 445103"/>
                  <a:gd name="connsiteX27" fmla="*/ 360712 w 395668"/>
                  <a:gd name="connsiteY27" fmla="*/ 149257 h 445103"/>
                  <a:gd name="connsiteX28" fmla="*/ 263652 w 395668"/>
                  <a:gd name="connsiteY28" fmla="*/ 196310 h 445103"/>
                  <a:gd name="connsiteX29" fmla="*/ 265843 w 395668"/>
                  <a:gd name="connsiteY29" fmla="*/ 203264 h 445103"/>
                  <a:gd name="connsiteX30" fmla="*/ 261747 w 395668"/>
                  <a:gd name="connsiteY30" fmla="*/ 180689 h 445103"/>
                  <a:gd name="connsiteX31" fmla="*/ 343567 w 395668"/>
                  <a:gd name="connsiteY31" fmla="*/ 122968 h 445103"/>
                  <a:gd name="connsiteX32" fmla="*/ 333566 w 395668"/>
                  <a:gd name="connsiteY32" fmla="*/ 107918 h 445103"/>
                  <a:gd name="connsiteX33" fmla="*/ 258794 w 395668"/>
                  <a:gd name="connsiteY33" fmla="*/ 171450 h 445103"/>
                  <a:gd name="connsiteX34" fmla="*/ 261747 w 395668"/>
                  <a:gd name="connsiteY34" fmla="*/ 180689 h 445103"/>
                  <a:gd name="connsiteX35" fmla="*/ 312134 w 395668"/>
                  <a:gd name="connsiteY35" fmla="*/ 77057 h 445103"/>
                  <a:gd name="connsiteX36" fmla="*/ 255270 w 395668"/>
                  <a:gd name="connsiteY36" fmla="*/ 146590 h 445103"/>
                  <a:gd name="connsiteX37" fmla="*/ 256985 w 395668"/>
                  <a:gd name="connsiteY37" fmla="*/ 157258 h 445103"/>
                  <a:gd name="connsiteX38" fmla="*/ 320421 w 395668"/>
                  <a:gd name="connsiteY38" fmla="*/ 87154 h 445103"/>
                  <a:gd name="connsiteX39" fmla="*/ 312134 w 395668"/>
                  <a:gd name="connsiteY39" fmla="*/ 77057 h 445103"/>
                  <a:gd name="connsiteX40" fmla="*/ 252032 w 395668"/>
                  <a:gd name="connsiteY40" fmla="*/ 129540 h 445103"/>
                  <a:gd name="connsiteX41" fmla="*/ 288417 w 395668"/>
                  <a:gd name="connsiteY41" fmla="*/ 45911 h 445103"/>
                  <a:gd name="connsiteX42" fmla="*/ 276511 w 395668"/>
                  <a:gd name="connsiteY42" fmla="*/ 31909 h 445103"/>
                  <a:gd name="connsiteX43" fmla="*/ 245269 w 395668"/>
                  <a:gd name="connsiteY43" fmla="*/ 120396 h 445103"/>
                  <a:gd name="connsiteX44" fmla="*/ 252032 w 395668"/>
                  <a:gd name="connsiteY44" fmla="*/ 129540 h 445103"/>
                  <a:gd name="connsiteX45" fmla="*/ 239173 w 395668"/>
                  <a:gd name="connsiteY45" fmla="*/ 100203 h 445103"/>
                  <a:gd name="connsiteX46" fmla="*/ 252889 w 395668"/>
                  <a:gd name="connsiteY46" fmla="*/ 9239 h 445103"/>
                  <a:gd name="connsiteX47" fmla="*/ 239935 w 395668"/>
                  <a:gd name="connsiteY47" fmla="*/ 2762 h 445103"/>
                  <a:gd name="connsiteX48" fmla="*/ 230791 w 395668"/>
                  <a:gd name="connsiteY48" fmla="*/ 81058 h 445103"/>
                  <a:gd name="connsiteX49" fmla="*/ 239173 w 395668"/>
                  <a:gd name="connsiteY49" fmla="*/ 100203 h 445103"/>
                  <a:gd name="connsiteX50" fmla="*/ 218218 w 395668"/>
                  <a:gd name="connsiteY50" fmla="*/ 61055 h 445103"/>
                  <a:gd name="connsiteX51" fmla="*/ 215456 w 395668"/>
                  <a:gd name="connsiteY51" fmla="*/ 0 h 445103"/>
                  <a:gd name="connsiteX52" fmla="*/ 201454 w 395668"/>
                  <a:gd name="connsiteY52" fmla="*/ 381 h 445103"/>
                  <a:gd name="connsiteX53" fmla="*/ 212217 w 395668"/>
                  <a:gd name="connsiteY53" fmla="*/ 59436 h 445103"/>
                  <a:gd name="connsiteX54" fmla="*/ 218218 w 395668"/>
                  <a:gd name="connsiteY54" fmla="*/ 61055 h 445103"/>
                  <a:gd name="connsiteX55" fmla="*/ 189738 w 395668"/>
                  <a:gd name="connsiteY55" fmla="*/ 55340 h 445103"/>
                  <a:gd name="connsiteX56" fmla="*/ 181832 w 395668"/>
                  <a:gd name="connsiteY56" fmla="*/ 2667 h 445103"/>
                  <a:gd name="connsiteX57" fmla="*/ 165830 w 395668"/>
                  <a:gd name="connsiteY57" fmla="*/ 6001 h 445103"/>
                  <a:gd name="connsiteX58" fmla="*/ 179356 w 395668"/>
                  <a:gd name="connsiteY58" fmla="*/ 54578 h 445103"/>
                  <a:gd name="connsiteX59" fmla="*/ 189738 w 395668"/>
                  <a:gd name="connsiteY59" fmla="*/ 55340 h 445103"/>
                  <a:gd name="connsiteX60" fmla="*/ 166021 w 395668"/>
                  <a:gd name="connsiteY60" fmla="*/ 56198 h 445103"/>
                  <a:gd name="connsiteX61" fmla="*/ 158020 w 395668"/>
                  <a:gd name="connsiteY61" fmla="*/ 8477 h 445103"/>
                  <a:gd name="connsiteX62" fmla="*/ 144685 w 395668"/>
                  <a:gd name="connsiteY62" fmla="*/ 11335 h 445103"/>
                  <a:gd name="connsiteX63" fmla="*/ 157448 w 395668"/>
                  <a:gd name="connsiteY63" fmla="*/ 59436 h 445103"/>
                  <a:gd name="connsiteX64" fmla="*/ 166021 w 395668"/>
                  <a:gd name="connsiteY64" fmla="*/ 56198 h 445103"/>
                  <a:gd name="connsiteX65" fmla="*/ 142685 w 395668"/>
                  <a:gd name="connsiteY65" fmla="*/ 62389 h 445103"/>
                  <a:gd name="connsiteX66" fmla="*/ 133922 w 395668"/>
                  <a:gd name="connsiteY66" fmla="*/ 16097 h 445103"/>
                  <a:gd name="connsiteX67" fmla="*/ 120587 w 395668"/>
                  <a:gd name="connsiteY67" fmla="*/ 18955 h 445103"/>
                  <a:gd name="connsiteX68" fmla="*/ 132874 w 395668"/>
                  <a:gd name="connsiteY68" fmla="*/ 65437 h 445103"/>
                  <a:gd name="connsiteX69" fmla="*/ 142685 w 395668"/>
                  <a:gd name="connsiteY69" fmla="*/ 62389 h 445103"/>
                  <a:gd name="connsiteX70" fmla="*/ 184023 w 395668"/>
                  <a:gd name="connsiteY70" fmla="*/ 406432 h 445103"/>
                  <a:gd name="connsiteX71" fmla="*/ 123349 w 395668"/>
                  <a:gd name="connsiteY71" fmla="*/ 427577 h 445103"/>
                  <a:gd name="connsiteX72" fmla="*/ 128873 w 395668"/>
                  <a:gd name="connsiteY72" fmla="*/ 445103 h 445103"/>
                  <a:gd name="connsiteX73" fmla="*/ 188309 w 395668"/>
                  <a:gd name="connsiteY73" fmla="*/ 420053 h 445103"/>
                  <a:gd name="connsiteX74" fmla="*/ 184023 w 395668"/>
                  <a:gd name="connsiteY74" fmla="*/ 406432 h 445103"/>
                  <a:gd name="connsiteX75" fmla="*/ 168593 w 395668"/>
                  <a:gd name="connsiteY75" fmla="*/ 376904 h 445103"/>
                  <a:gd name="connsiteX76" fmla="*/ 109156 w 395668"/>
                  <a:gd name="connsiteY76" fmla="*/ 393383 h 445103"/>
                  <a:gd name="connsiteX77" fmla="*/ 115824 w 395668"/>
                  <a:gd name="connsiteY77" fmla="*/ 409575 h 445103"/>
                  <a:gd name="connsiteX78" fmla="*/ 174974 w 395668"/>
                  <a:gd name="connsiteY78" fmla="*/ 390811 h 445103"/>
                  <a:gd name="connsiteX79" fmla="*/ 168593 w 395668"/>
                  <a:gd name="connsiteY79" fmla="*/ 376904 h 445103"/>
                  <a:gd name="connsiteX80" fmla="*/ 154781 w 395668"/>
                  <a:gd name="connsiteY80" fmla="*/ 342805 h 445103"/>
                  <a:gd name="connsiteX81" fmla="*/ 86868 w 395668"/>
                  <a:gd name="connsiteY81" fmla="*/ 359283 h 445103"/>
                  <a:gd name="connsiteX82" fmla="*/ 96107 w 395668"/>
                  <a:gd name="connsiteY82" fmla="*/ 371094 h 445103"/>
                  <a:gd name="connsiteX83" fmla="*/ 158877 w 395668"/>
                  <a:gd name="connsiteY83" fmla="*/ 355759 h 445103"/>
                  <a:gd name="connsiteX84" fmla="*/ 154781 w 395668"/>
                  <a:gd name="connsiteY84" fmla="*/ 342805 h 445103"/>
                  <a:gd name="connsiteX85" fmla="*/ 137636 w 395668"/>
                  <a:gd name="connsiteY85" fmla="*/ 309182 h 445103"/>
                  <a:gd name="connsiteX86" fmla="*/ 46958 w 395668"/>
                  <a:gd name="connsiteY86" fmla="*/ 336804 h 445103"/>
                  <a:gd name="connsiteX87" fmla="*/ 64008 w 395668"/>
                  <a:gd name="connsiteY87" fmla="*/ 342233 h 445103"/>
                  <a:gd name="connsiteX88" fmla="*/ 143923 w 395668"/>
                  <a:gd name="connsiteY88" fmla="*/ 323183 h 445103"/>
                  <a:gd name="connsiteX89" fmla="*/ 137636 w 395668"/>
                  <a:gd name="connsiteY89" fmla="*/ 309182 h 445103"/>
                  <a:gd name="connsiteX90" fmla="*/ 121539 w 395668"/>
                  <a:gd name="connsiteY90" fmla="*/ 274130 h 445103"/>
                  <a:gd name="connsiteX91" fmla="*/ 6477 w 395668"/>
                  <a:gd name="connsiteY91" fmla="*/ 308991 h 445103"/>
                  <a:gd name="connsiteX92" fmla="*/ 7239 w 395668"/>
                  <a:gd name="connsiteY92" fmla="*/ 329660 h 445103"/>
                  <a:gd name="connsiteX93" fmla="*/ 127635 w 395668"/>
                  <a:gd name="connsiteY93" fmla="*/ 287560 h 445103"/>
                  <a:gd name="connsiteX94" fmla="*/ 121539 w 395668"/>
                  <a:gd name="connsiteY94" fmla="*/ 274130 h 445103"/>
                  <a:gd name="connsiteX95" fmla="*/ 109347 w 395668"/>
                  <a:gd name="connsiteY95" fmla="*/ 245269 h 445103"/>
                  <a:gd name="connsiteX96" fmla="*/ 2953 w 395668"/>
                  <a:gd name="connsiteY96" fmla="*/ 262890 h 445103"/>
                  <a:gd name="connsiteX97" fmla="*/ 4001 w 395668"/>
                  <a:gd name="connsiteY97" fmla="*/ 283178 h 445103"/>
                  <a:gd name="connsiteX98" fmla="*/ 111443 w 395668"/>
                  <a:gd name="connsiteY98" fmla="*/ 252317 h 445103"/>
                  <a:gd name="connsiteX99" fmla="*/ 109347 w 395668"/>
                  <a:gd name="connsiteY99" fmla="*/ 245269 h 445103"/>
                  <a:gd name="connsiteX100" fmla="*/ 98965 w 395668"/>
                  <a:gd name="connsiteY100" fmla="*/ 222218 h 445103"/>
                  <a:gd name="connsiteX101" fmla="*/ 1238 w 395668"/>
                  <a:gd name="connsiteY101" fmla="*/ 213455 h 445103"/>
                  <a:gd name="connsiteX102" fmla="*/ 1715 w 395668"/>
                  <a:gd name="connsiteY102" fmla="*/ 231458 h 445103"/>
                  <a:gd name="connsiteX103" fmla="*/ 101918 w 395668"/>
                  <a:gd name="connsiteY103" fmla="*/ 231458 h 445103"/>
                  <a:gd name="connsiteX104" fmla="*/ 98965 w 395668"/>
                  <a:gd name="connsiteY104" fmla="*/ 222218 h 445103"/>
                  <a:gd name="connsiteX105" fmla="*/ 0 w 395668"/>
                  <a:gd name="connsiteY105" fmla="*/ 188786 h 445103"/>
                  <a:gd name="connsiteX106" fmla="*/ 92297 w 395668"/>
                  <a:gd name="connsiteY106" fmla="*/ 209550 h 445103"/>
                  <a:gd name="connsiteX107" fmla="*/ 87630 w 395668"/>
                  <a:gd name="connsiteY107" fmla="*/ 199835 h 445103"/>
                  <a:gd name="connsiteX108" fmla="*/ 1048 w 395668"/>
                  <a:gd name="connsiteY108" fmla="*/ 175832 h 445103"/>
                  <a:gd name="connsiteX109" fmla="*/ 0 w 395668"/>
                  <a:gd name="connsiteY109" fmla="*/ 188786 h 445103"/>
                  <a:gd name="connsiteX110" fmla="*/ 80581 w 395668"/>
                  <a:gd name="connsiteY110" fmla="*/ 172593 h 445103"/>
                  <a:gd name="connsiteX111" fmla="*/ 4001 w 395668"/>
                  <a:gd name="connsiteY111" fmla="*/ 118301 h 445103"/>
                  <a:gd name="connsiteX112" fmla="*/ 2381 w 395668"/>
                  <a:gd name="connsiteY112" fmla="*/ 136589 h 445103"/>
                  <a:gd name="connsiteX113" fmla="*/ 80296 w 395668"/>
                  <a:gd name="connsiteY113" fmla="*/ 183928 h 445103"/>
                  <a:gd name="connsiteX114" fmla="*/ 80581 w 395668"/>
                  <a:gd name="connsiteY114" fmla="*/ 172593 h 445103"/>
                  <a:gd name="connsiteX115" fmla="*/ 69723 w 395668"/>
                  <a:gd name="connsiteY115" fmla="*/ 132207 h 445103"/>
                  <a:gd name="connsiteX116" fmla="*/ 17145 w 395668"/>
                  <a:gd name="connsiteY116" fmla="*/ 73438 h 445103"/>
                  <a:gd name="connsiteX117" fmla="*/ 10287 w 395668"/>
                  <a:gd name="connsiteY117" fmla="*/ 86201 h 445103"/>
                  <a:gd name="connsiteX118" fmla="*/ 74009 w 395668"/>
                  <a:gd name="connsiteY118" fmla="*/ 152590 h 445103"/>
                  <a:gd name="connsiteX119" fmla="*/ 69723 w 395668"/>
                  <a:gd name="connsiteY119" fmla="*/ 132207 h 445103"/>
                  <a:gd name="connsiteX120" fmla="*/ 76105 w 395668"/>
                  <a:gd name="connsiteY120" fmla="*/ 99060 h 445103"/>
                  <a:gd name="connsiteX121" fmla="*/ 47149 w 395668"/>
                  <a:gd name="connsiteY121" fmla="*/ 49340 h 445103"/>
                  <a:gd name="connsiteX122" fmla="*/ 35528 w 395668"/>
                  <a:gd name="connsiteY122" fmla="*/ 57150 h 445103"/>
                  <a:gd name="connsiteX123" fmla="*/ 72295 w 395668"/>
                  <a:gd name="connsiteY123" fmla="*/ 114491 h 445103"/>
                  <a:gd name="connsiteX124" fmla="*/ 76105 w 395668"/>
                  <a:gd name="connsiteY124" fmla="*/ 99060 h 445103"/>
                  <a:gd name="connsiteX125" fmla="*/ 96488 w 395668"/>
                  <a:gd name="connsiteY125" fmla="*/ 80962 h 445103"/>
                  <a:gd name="connsiteX126" fmla="*/ 79153 w 395668"/>
                  <a:gd name="connsiteY126" fmla="*/ 35052 h 445103"/>
                  <a:gd name="connsiteX127" fmla="*/ 66770 w 395668"/>
                  <a:gd name="connsiteY127" fmla="*/ 40386 h 445103"/>
                  <a:gd name="connsiteX128" fmla="*/ 88487 w 395668"/>
                  <a:gd name="connsiteY128" fmla="*/ 87440 h 445103"/>
                  <a:gd name="connsiteX129" fmla="*/ 96488 w 395668"/>
                  <a:gd name="connsiteY129" fmla="*/ 80962 h 445103"/>
                  <a:gd name="connsiteX130" fmla="*/ 120872 w 395668"/>
                  <a:gd name="connsiteY130" fmla="*/ 70485 h 445103"/>
                  <a:gd name="connsiteX131" fmla="*/ 109823 w 395668"/>
                  <a:gd name="connsiteY131" fmla="*/ 23241 h 445103"/>
                  <a:gd name="connsiteX132" fmla="*/ 97346 w 395668"/>
                  <a:gd name="connsiteY132" fmla="*/ 27813 h 445103"/>
                  <a:gd name="connsiteX133" fmla="*/ 112395 w 395668"/>
                  <a:gd name="connsiteY133" fmla="*/ 75343 h 445103"/>
                  <a:gd name="connsiteX134" fmla="*/ 120872 w 395668"/>
                  <a:gd name="connsiteY134" fmla="*/ 70485 h 445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395668" h="445103">
                    <a:moveTo>
                      <a:pt x="295561" y="370999"/>
                    </a:moveTo>
                    <a:lnTo>
                      <a:pt x="357283" y="353282"/>
                    </a:lnTo>
                    <a:lnTo>
                      <a:pt x="362807" y="370808"/>
                    </a:lnTo>
                    <a:lnTo>
                      <a:pt x="299847" y="384620"/>
                    </a:lnTo>
                    <a:lnTo>
                      <a:pt x="295561" y="370999"/>
                    </a:lnTo>
                    <a:close/>
                    <a:moveTo>
                      <a:pt x="293942" y="353092"/>
                    </a:moveTo>
                    <a:lnTo>
                      <a:pt x="353092" y="334328"/>
                    </a:lnTo>
                    <a:lnTo>
                      <a:pt x="349187" y="317278"/>
                    </a:lnTo>
                    <a:lnTo>
                      <a:pt x="291084" y="338042"/>
                    </a:lnTo>
                    <a:lnTo>
                      <a:pt x="293942" y="353092"/>
                    </a:lnTo>
                    <a:close/>
                    <a:moveTo>
                      <a:pt x="286893" y="315182"/>
                    </a:moveTo>
                    <a:lnTo>
                      <a:pt x="345186" y="292227"/>
                    </a:lnTo>
                    <a:lnTo>
                      <a:pt x="344710" y="277463"/>
                    </a:lnTo>
                    <a:lnTo>
                      <a:pt x="282797" y="302133"/>
                    </a:lnTo>
                    <a:lnTo>
                      <a:pt x="286893" y="315182"/>
                    </a:lnTo>
                    <a:close/>
                    <a:moveTo>
                      <a:pt x="280226" y="279940"/>
                    </a:moveTo>
                    <a:lnTo>
                      <a:pt x="356521" y="249460"/>
                    </a:lnTo>
                    <a:lnTo>
                      <a:pt x="367379" y="235172"/>
                    </a:lnTo>
                    <a:lnTo>
                      <a:pt x="277463" y="264890"/>
                    </a:lnTo>
                    <a:lnTo>
                      <a:pt x="280226" y="279940"/>
                    </a:lnTo>
                    <a:close/>
                    <a:moveTo>
                      <a:pt x="272987" y="241364"/>
                    </a:moveTo>
                    <a:lnTo>
                      <a:pt x="395669" y="206407"/>
                    </a:lnTo>
                    <a:lnTo>
                      <a:pt x="384429" y="189071"/>
                    </a:lnTo>
                    <a:lnTo>
                      <a:pt x="270320" y="226886"/>
                    </a:lnTo>
                    <a:lnTo>
                      <a:pt x="272987" y="241364"/>
                    </a:lnTo>
                    <a:close/>
                    <a:moveTo>
                      <a:pt x="265843" y="203264"/>
                    </a:moveTo>
                    <a:lnTo>
                      <a:pt x="371475" y="166497"/>
                    </a:lnTo>
                    <a:lnTo>
                      <a:pt x="360712" y="149257"/>
                    </a:lnTo>
                    <a:lnTo>
                      <a:pt x="263652" y="196310"/>
                    </a:lnTo>
                    <a:lnTo>
                      <a:pt x="265843" y="203264"/>
                    </a:lnTo>
                    <a:close/>
                    <a:moveTo>
                      <a:pt x="261747" y="180689"/>
                    </a:moveTo>
                    <a:lnTo>
                      <a:pt x="343567" y="122968"/>
                    </a:lnTo>
                    <a:lnTo>
                      <a:pt x="333566" y="107918"/>
                    </a:lnTo>
                    <a:lnTo>
                      <a:pt x="258794" y="171450"/>
                    </a:lnTo>
                    <a:lnTo>
                      <a:pt x="261747" y="180689"/>
                    </a:lnTo>
                    <a:close/>
                    <a:moveTo>
                      <a:pt x="312134" y="77057"/>
                    </a:moveTo>
                    <a:lnTo>
                      <a:pt x="255270" y="146590"/>
                    </a:lnTo>
                    <a:lnTo>
                      <a:pt x="256985" y="157258"/>
                    </a:lnTo>
                    <a:lnTo>
                      <a:pt x="320421" y="87154"/>
                    </a:lnTo>
                    <a:lnTo>
                      <a:pt x="312134" y="77057"/>
                    </a:lnTo>
                    <a:close/>
                    <a:moveTo>
                      <a:pt x="252032" y="129540"/>
                    </a:moveTo>
                    <a:lnTo>
                      <a:pt x="288417" y="45911"/>
                    </a:lnTo>
                    <a:lnTo>
                      <a:pt x="276511" y="31909"/>
                    </a:lnTo>
                    <a:lnTo>
                      <a:pt x="245269" y="120396"/>
                    </a:lnTo>
                    <a:lnTo>
                      <a:pt x="252032" y="129540"/>
                    </a:lnTo>
                    <a:close/>
                    <a:moveTo>
                      <a:pt x="239173" y="100203"/>
                    </a:moveTo>
                    <a:lnTo>
                      <a:pt x="252889" y="9239"/>
                    </a:lnTo>
                    <a:lnTo>
                      <a:pt x="239935" y="2762"/>
                    </a:lnTo>
                    <a:lnTo>
                      <a:pt x="230791" y="81058"/>
                    </a:lnTo>
                    <a:lnTo>
                      <a:pt x="239173" y="100203"/>
                    </a:lnTo>
                    <a:close/>
                    <a:moveTo>
                      <a:pt x="218218" y="61055"/>
                    </a:moveTo>
                    <a:lnTo>
                      <a:pt x="215456" y="0"/>
                    </a:lnTo>
                    <a:lnTo>
                      <a:pt x="201454" y="381"/>
                    </a:lnTo>
                    <a:lnTo>
                      <a:pt x="212217" y="59436"/>
                    </a:lnTo>
                    <a:lnTo>
                      <a:pt x="218218" y="61055"/>
                    </a:lnTo>
                    <a:close/>
                    <a:moveTo>
                      <a:pt x="189738" y="55340"/>
                    </a:moveTo>
                    <a:cubicBezTo>
                      <a:pt x="189167" y="55340"/>
                      <a:pt x="181832" y="2667"/>
                      <a:pt x="181832" y="2667"/>
                    </a:cubicBezTo>
                    <a:lnTo>
                      <a:pt x="165830" y="6001"/>
                    </a:lnTo>
                    <a:lnTo>
                      <a:pt x="179356" y="54578"/>
                    </a:lnTo>
                    <a:lnTo>
                      <a:pt x="189738" y="55340"/>
                    </a:lnTo>
                    <a:close/>
                    <a:moveTo>
                      <a:pt x="166021" y="56198"/>
                    </a:moveTo>
                    <a:cubicBezTo>
                      <a:pt x="164306" y="52292"/>
                      <a:pt x="158020" y="8477"/>
                      <a:pt x="158020" y="8477"/>
                    </a:cubicBezTo>
                    <a:lnTo>
                      <a:pt x="144685" y="11335"/>
                    </a:lnTo>
                    <a:lnTo>
                      <a:pt x="157448" y="59436"/>
                    </a:lnTo>
                    <a:lnTo>
                      <a:pt x="166021" y="56198"/>
                    </a:lnTo>
                    <a:close/>
                    <a:moveTo>
                      <a:pt x="142685" y="62389"/>
                    </a:moveTo>
                    <a:cubicBezTo>
                      <a:pt x="140970" y="58484"/>
                      <a:pt x="133922" y="16097"/>
                      <a:pt x="133922" y="16097"/>
                    </a:cubicBezTo>
                    <a:lnTo>
                      <a:pt x="120587" y="18955"/>
                    </a:lnTo>
                    <a:lnTo>
                      <a:pt x="132874" y="65437"/>
                    </a:lnTo>
                    <a:lnTo>
                      <a:pt x="142685" y="62389"/>
                    </a:lnTo>
                    <a:close/>
                    <a:moveTo>
                      <a:pt x="184023" y="406432"/>
                    </a:moveTo>
                    <a:lnTo>
                      <a:pt x="123349" y="427577"/>
                    </a:lnTo>
                    <a:lnTo>
                      <a:pt x="128873" y="445103"/>
                    </a:lnTo>
                    <a:lnTo>
                      <a:pt x="188309" y="420053"/>
                    </a:lnTo>
                    <a:lnTo>
                      <a:pt x="184023" y="406432"/>
                    </a:lnTo>
                    <a:close/>
                    <a:moveTo>
                      <a:pt x="168593" y="376904"/>
                    </a:moveTo>
                    <a:lnTo>
                      <a:pt x="109156" y="393383"/>
                    </a:lnTo>
                    <a:lnTo>
                      <a:pt x="115824" y="409575"/>
                    </a:lnTo>
                    <a:lnTo>
                      <a:pt x="174974" y="390811"/>
                    </a:lnTo>
                    <a:lnTo>
                      <a:pt x="168593" y="376904"/>
                    </a:lnTo>
                    <a:close/>
                    <a:moveTo>
                      <a:pt x="154781" y="342805"/>
                    </a:moveTo>
                    <a:lnTo>
                      <a:pt x="86868" y="359283"/>
                    </a:lnTo>
                    <a:lnTo>
                      <a:pt x="96107" y="371094"/>
                    </a:lnTo>
                    <a:lnTo>
                      <a:pt x="158877" y="355759"/>
                    </a:lnTo>
                    <a:lnTo>
                      <a:pt x="154781" y="342805"/>
                    </a:lnTo>
                    <a:close/>
                    <a:moveTo>
                      <a:pt x="137636" y="309182"/>
                    </a:moveTo>
                    <a:lnTo>
                      <a:pt x="46958" y="336804"/>
                    </a:lnTo>
                    <a:lnTo>
                      <a:pt x="64008" y="342233"/>
                    </a:lnTo>
                    <a:lnTo>
                      <a:pt x="143923" y="323183"/>
                    </a:lnTo>
                    <a:lnTo>
                      <a:pt x="137636" y="309182"/>
                    </a:lnTo>
                    <a:close/>
                    <a:moveTo>
                      <a:pt x="121539" y="274130"/>
                    </a:moveTo>
                    <a:lnTo>
                      <a:pt x="6477" y="308991"/>
                    </a:lnTo>
                    <a:lnTo>
                      <a:pt x="7239" y="329660"/>
                    </a:lnTo>
                    <a:lnTo>
                      <a:pt x="127635" y="287560"/>
                    </a:lnTo>
                    <a:lnTo>
                      <a:pt x="121539" y="274130"/>
                    </a:lnTo>
                    <a:close/>
                    <a:moveTo>
                      <a:pt x="109347" y="245269"/>
                    </a:moveTo>
                    <a:lnTo>
                      <a:pt x="2953" y="262890"/>
                    </a:lnTo>
                    <a:lnTo>
                      <a:pt x="4001" y="283178"/>
                    </a:lnTo>
                    <a:lnTo>
                      <a:pt x="111443" y="252317"/>
                    </a:lnTo>
                    <a:lnTo>
                      <a:pt x="109347" y="245269"/>
                    </a:lnTo>
                    <a:close/>
                    <a:moveTo>
                      <a:pt x="98965" y="222218"/>
                    </a:moveTo>
                    <a:lnTo>
                      <a:pt x="1238" y="213455"/>
                    </a:lnTo>
                    <a:lnTo>
                      <a:pt x="1715" y="231458"/>
                    </a:lnTo>
                    <a:lnTo>
                      <a:pt x="101918" y="231458"/>
                    </a:lnTo>
                    <a:lnTo>
                      <a:pt x="98965" y="222218"/>
                    </a:lnTo>
                    <a:close/>
                    <a:moveTo>
                      <a:pt x="0" y="188786"/>
                    </a:moveTo>
                    <a:lnTo>
                      <a:pt x="92297" y="209550"/>
                    </a:lnTo>
                    <a:lnTo>
                      <a:pt x="87630" y="199835"/>
                    </a:lnTo>
                    <a:lnTo>
                      <a:pt x="1048" y="175832"/>
                    </a:lnTo>
                    <a:lnTo>
                      <a:pt x="0" y="188786"/>
                    </a:lnTo>
                    <a:close/>
                    <a:moveTo>
                      <a:pt x="80581" y="172593"/>
                    </a:moveTo>
                    <a:lnTo>
                      <a:pt x="4001" y="118301"/>
                    </a:lnTo>
                    <a:lnTo>
                      <a:pt x="2381" y="136589"/>
                    </a:lnTo>
                    <a:lnTo>
                      <a:pt x="80296" y="183928"/>
                    </a:lnTo>
                    <a:lnTo>
                      <a:pt x="80581" y="172593"/>
                    </a:lnTo>
                    <a:close/>
                    <a:moveTo>
                      <a:pt x="69723" y="132207"/>
                    </a:moveTo>
                    <a:lnTo>
                      <a:pt x="17145" y="73438"/>
                    </a:lnTo>
                    <a:lnTo>
                      <a:pt x="10287" y="86201"/>
                    </a:lnTo>
                    <a:lnTo>
                      <a:pt x="74009" y="152590"/>
                    </a:lnTo>
                    <a:lnTo>
                      <a:pt x="69723" y="132207"/>
                    </a:lnTo>
                    <a:close/>
                    <a:moveTo>
                      <a:pt x="76105" y="99060"/>
                    </a:moveTo>
                    <a:lnTo>
                      <a:pt x="47149" y="49340"/>
                    </a:lnTo>
                    <a:lnTo>
                      <a:pt x="35528" y="57150"/>
                    </a:lnTo>
                    <a:lnTo>
                      <a:pt x="72295" y="114491"/>
                    </a:lnTo>
                    <a:lnTo>
                      <a:pt x="76105" y="99060"/>
                    </a:lnTo>
                    <a:close/>
                    <a:moveTo>
                      <a:pt x="96488" y="80962"/>
                    </a:moveTo>
                    <a:lnTo>
                      <a:pt x="79153" y="35052"/>
                    </a:lnTo>
                    <a:lnTo>
                      <a:pt x="66770" y="40386"/>
                    </a:lnTo>
                    <a:cubicBezTo>
                      <a:pt x="66770" y="40386"/>
                      <a:pt x="88964" y="87059"/>
                      <a:pt x="88487" y="87440"/>
                    </a:cubicBezTo>
                    <a:lnTo>
                      <a:pt x="96488" y="80962"/>
                    </a:lnTo>
                    <a:close/>
                    <a:moveTo>
                      <a:pt x="120872" y="70485"/>
                    </a:moveTo>
                    <a:lnTo>
                      <a:pt x="109823" y="23241"/>
                    </a:lnTo>
                    <a:lnTo>
                      <a:pt x="97346" y="27813"/>
                    </a:lnTo>
                    <a:cubicBezTo>
                      <a:pt x="97346" y="27813"/>
                      <a:pt x="112871" y="74962"/>
                      <a:pt x="112395" y="75343"/>
                    </a:cubicBezTo>
                    <a:lnTo>
                      <a:pt x="120872" y="704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 dirty="0"/>
              </a:p>
            </p:txBody>
          </p:sp>
          <p:grpSp>
            <p:nvGrpSpPr>
              <p:cNvPr id="745" name="Graphic 1">
                <a:extLst>
                  <a:ext uri="{FF2B5EF4-FFF2-40B4-BE49-F238E27FC236}">
                    <a16:creationId xmlns:a16="http://schemas.microsoft.com/office/drawing/2014/main" id="{8A3F2515-6976-40B0-9309-FB0D46CFCCB2}"/>
                  </a:ext>
                </a:extLst>
              </p:cNvPr>
              <p:cNvGrpSpPr/>
              <p:nvPr/>
            </p:nvGrpSpPr>
            <p:grpSpPr>
              <a:xfrm rot="1026249">
                <a:off x="4430797" y="1951977"/>
                <a:ext cx="656071" cy="727866"/>
                <a:chOff x="5836207" y="2861990"/>
                <a:chExt cx="183635" cy="214298"/>
              </a:xfrm>
              <a:grpFill/>
            </p:grpSpPr>
            <p:sp>
              <p:nvSpPr>
                <p:cNvPr id="848" name="Freeform: Shape 847">
                  <a:extLst>
                    <a:ext uri="{FF2B5EF4-FFF2-40B4-BE49-F238E27FC236}">
                      <a16:creationId xmlns:a16="http://schemas.microsoft.com/office/drawing/2014/main" id="{B346B680-E88C-489F-8553-C02C9E708066}"/>
                    </a:ext>
                  </a:extLst>
                </p:cNvPr>
                <p:cNvSpPr/>
                <p:nvPr/>
              </p:nvSpPr>
              <p:spPr>
                <a:xfrm>
                  <a:off x="5843779" y="2866136"/>
                  <a:ext cx="171875" cy="209308"/>
                </a:xfrm>
                <a:custGeom>
                  <a:avLst/>
                  <a:gdLst>
                    <a:gd name="connsiteX0" fmla="*/ 163067 w 171875"/>
                    <a:gd name="connsiteY0" fmla="*/ 71373 h 209308"/>
                    <a:gd name="connsiteX1" fmla="*/ 143445 w 171875"/>
                    <a:gd name="connsiteY1" fmla="*/ 24224 h 209308"/>
                    <a:gd name="connsiteX2" fmla="*/ 58482 w 171875"/>
                    <a:gd name="connsiteY2" fmla="*/ 7936 h 209308"/>
                    <a:gd name="connsiteX3" fmla="*/ 94 w 171875"/>
                    <a:gd name="connsiteY3" fmla="*/ 50132 h 209308"/>
                    <a:gd name="connsiteX4" fmla="*/ 11810 w 171875"/>
                    <a:gd name="connsiteY4" fmla="*/ 120712 h 209308"/>
                    <a:gd name="connsiteX5" fmla="*/ 33336 w 171875"/>
                    <a:gd name="connsiteY5" fmla="*/ 145477 h 209308"/>
                    <a:gd name="connsiteX6" fmla="*/ 40004 w 171875"/>
                    <a:gd name="connsiteY6" fmla="*/ 166337 h 209308"/>
                    <a:gd name="connsiteX7" fmla="*/ 54101 w 171875"/>
                    <a:gd name="connsiteY7" fmla="*/ 186244 h 209308"/>
                    <a:gd name="connsiteX8" fmla="*/ 105250 w 171875"/>
                    <a:gd name="connsiteY8" fmla="*/ 208342 h 209308"/>
                    <a:gd name="connsiteX9" fmla="*/ 113823 w 171875"/>
                    <a:gd name="connsiteY9" fmla="*/ 207771 h 209308"/>
                    <a:gd name="connsiteX10" fmla="*/ 133920 w 171875"/>
                    <a:gd name="connsiteY10" fmla="*/ 201389 h 209308"/>
                    <a:gd name="connsiteX11" fmla="*/ 140207 w 171875"/>
                    <a:gd name="connsiteY11" fmla="*/ 197769 h 209308"/>
                    <a:gd name="connsiteX12" fmla="*/ 170211 w 171875"/>
                    <a:gd name="connsiteY12" fmla="*/ 149287 h 209308"/>
                    <a:gd name="connsiteX13" fmla="*/ 166115 w 171875"/>
                    <a:gd name="connsiteY13" fmla="*/ 129666 h 209308"/>
                    <a:gd name="connsiteX14" fmla="*/ 164972 w 171875"/>
                    <a:gd name="connsiteY14" fmla="*/ 109092 h 209308"/>
                    <a:gd name="connsiteX15" fmla="*/ 163067 w 171875"/>
                    <a:gd name="connsiteY15" fmla="*/ 71373 h 209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1875" h="209308">
                      <a:moveTo>
                        <a:pt x="163067" y="71373"/>
                      </a:moveTo>
                      <a:cubicBezTo>
                        <a:pt x="145255" y="32892"/>
                        <a:pt x="146112" y="29939"/>
                        <a:pt x="143445" y="24224"/>
                      </a:cubicBezTo>
                      <a:cubicBezTo>
                        <a:pt x="132873" y="983"/>
                        <a:pt x="102678" y="-7780"/>
                        <a:pt x="58482" y="7936"/>
                      </a:cubicBezTo>
                      <a:cubicBezTo>
                        <a:pt x="41147" y="14127"/>
                        <a:pt x="-2287" y="23557"/>
                        <a:pt x="94" y="50132"/>
                      </a:cubicBezTo>
                      <a:cubicBezTo>
                        <a:pt x="2380" y="74611"/>
                        <a:pt x="4095" y="92042"/>
                        <a:pt x="11810" y="120712"/>
                      </a:cubicBezTo>
                      <a:cubicBezTo>
                        <a:pt x="12858" y="124713"/>
                        <a:pt x="30574" y="137857"/>
                        <a:pt x="33336" y="145477"/>
                      </a:cubicBezTo>
                      <a:cubicBezTo>
                        <a:pt x="35908" y="152621"/>
                        <a:pt x="38004" y="161098"/>
                        <a:pt x="40004" y="166337"/>
                      </a:cubicBezTo>
                      <a:cubicBezTo>
                        <a:pt x="43242" y="175100"/>
                        <a:pt x="45814" y="182529"/>
                        <a:pt x="54101" y="186244"/>
                      </a:cubicBezTo>
                      <a:lnTo>
                        <a:pt x="105250" y="208342"/>
                      </a:lnTo>
                      <a:cubicBezTo>
                        <a:pt x="109346" y="210152"/>
                        <a:pt x="109632" y="209104"/>
                        <a:pt x="113823" y="207771"/>
                      </a:cubicBezTo>
                      <a:lnTo>
                        <a:pt x="133920" y="201389"/>
                      </a:lnTo>
                      <a:cubicBezTo>
                        <a:pt x="138111" y="200055"/>
                        <a:pt x="139064" y="199960"/>
                        <a:pt x="140207" y="197769"/>
                      </a:cubicBezTo>
                      <a:lnTo>
                        <a:pt x="170211" y="149287"/>
                      </a:lnTo>
                      <a:cubicBezTo>
                        <a:pt x="174878" y="141572"/>
                        <a:pt x="168496" y="138619"/>
                        <a:pt x="166115" y="129666"/>
                      </a:cubicBezTo>
                      <a:cubicBezTo>
                        <a:pt x="164686" y="124332"/>
                        <a:pt x="166972" y="116331"/>
                        <a:pt x="164972" y="109092"/>
                      </a:cubicBezTo>
                      <a:cubicBezTo>
                        <a:pt x="162876" y="101376"/>
                        <a:pt x="164019" y="73468"/>
                        <a:pt x="163067" y="71373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49" name="Freeform: Shape 848">
                  <a:extLst>
                    <a:ext uri="{FF2B5EF4-FFF2-40B4-BE49-F238E27FC236}">
                      <a16:creationId xmlns:a16="http://schemas.microsoft.com/office/drawing/2014/main" id="{6982EFD5-E38C-4F97-B998-3A3F63471A23}"/>
                    </a:ext>
                  </a:extLst>
                </p:cNvPr>
                <p:cNvSpPr/>
                <p:nvPr/>
              </p:nvSpPr>
              <p:spPr>
                <a:xfrm>
                  <a:off x="5836207" y="2955199"/>
                  <a:ext cx="36336" cy="56425"/>
                </a:xfrm>
                <a:custGeom>
                  <a:avLst/>
                  <a:gdLst>
                    <a:gd name="connsiteX0" fmla="*/ 16238 w 36336"/>
                    <a:gd name="connsiteY0" fmla="*/ 2027 h 56425"/>
                    <a:gd name="connsiteX1" fmla="*/ 141 w 36336"/>
                    <a:gd name="connsiteY1" fmla="*/ 7170 h 56425"/>
                    <a:gd name="connsiteX2" fmla="*/ 29954 w 36336"/>
                    <a:gd name="connsiteY2" fmla="*/ 56415 h 56425"/>
                    <a:gd name="connsiteX3" fmla="*/ 36336 w 36336"/>
                    <a:gd name="connsiteY3" fmla="*/ 52224 h 56425"/>
                    <a:gd name="connsiteX4" fmla="*/ 16238 w 36336"/>
                    <a:gd name="connsiteY4" fmla="*/ 2027 h 56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36" h="56425">
                      <a:moveTo>
                        <a:pt x="16238" y="2027"/>
                      </a:moveTo>
                      <a:cubicBezTo>
                        <a:pt x="16238" y="2027"/>
                        <a:pt x="-1764" y="-5022"/>
                        <a:pt x="141" y="7170"/>
                      </a:cubicBezTo>
                      <a:cubicBezTo>
                        <a:pt x="1951" y="19362"/>
                        <a:pt x="24144" y="57177"/>
                        <a:pt x="29954" y="56415"/>
                      </a:cubicBezTo>
                      <a:cubicBezTo>
                        <a:pt x="35765" y="55557"/>
                        <a:pt x="36336" y="52224"/>
                        <a:pt x="36336" y="52224"/>
                      </a:cubicBezTo>
                      <a:lnTo>
                        <a:pt x="16238" y="2027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50" name="Freeform: Shape 849">
                  <a:extLst>
                    <a:ext uri="{FF2B5EF4-FFF2-40B4-BE49-F238E27FC236}">
                      <a16:creationId xmlns:a16="http://schemas.microsoft.com/office/drawing/2014/main" id="{C69FC0C7-3775-4DF2-8AA7-EFD79F725CAD}"/>
                    </a:ext>
                  </a:extLst>
                </p:cNvPr>
                <p:cNvSpPr/>
                <p:nvPr/>
              </p:nvSpPr>
              <p:spPr>
                <a:xfrm>
                  <a:off x="5997225" y="2902313"/>
                  <a:ext cx="22617" cy="62531"/>
                </a:xfrm>
                <a:custGeom>
                  <a:avLst/>
                  <a:gdLst>
                    <a:gd name="connsiteX0" fmla="*/ 0 w 22617"/>
                    <a:gd name="connsiteY0" fmla="*/ 9002 h 62531"/>
                    <a:gd name="connsiteX1" fmla="*/ 16097 w 22617"/>
                    <a:gd name="connsiteY1" fmla="*/ 3859 h 62531"/>
                    <a:gd name="connsiteX2" fmla="*/ 20098 w 22617"/>
                    <a:gd name="connsiteY2" fmla="*/ 61294 h 62531"/>
                    <a:gd name="connsiteX3" fmla="*/ 12478 w 22617"/>
                    <a:gd name="connsiteY3" fmla="*/ 61485 h 62531"/>
                    <a:gd name="connsiteX4" fmla="*/ 0 w 22617"/>
                    <a:gd name="connsiteY4" fmla="*/ 9002 h 62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17" h="62531">
                      <a:moveTo>
                        <a:pt x="0" y="9002"/>
                      </a:moveTo>
                      <a:cubicBezTo>
                        <a:pt x="0" y="9002"/>
                        <a:pt x="10573" y="-7190"/>
                        <a:pt x="16097" y="3859"/>
                      </a:cubicBezTo>
                      <a:cubicBezTo>
                        <a:pt x="21622" y="14908"/>
                        <a:pt x="25337" y="58532"/>
                        <a:pt x="20098" y="61294"/>
                      </a:cubicBezTo>
                      <a:cubicBezTo>
                        <a:pt x="14859" y="63961"/>
                        <a:pt x="12478" y="61485"/>
                        <a:pt x="12478" y="61485"/>
                      </a:cubicBezTo>
                      <a:lnTo>
                        <a:pt x="0" y="9002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51" name="Freeform: Shape 850">
                  <a:extLst>
                    <a:ext uri="{FF2B5EF4-FFF2-40B4-BE49-F238E27FC236}">
                      <a16:creationId xmlns:a16="http://schemas.microsoft.com/office/drawing/2014/main" id="{F9E0EBA2-2B97-471A-9900-2F04D1252899}"/>
                    </a:ext>
                  </a:extLst>
                </p:cNvPr>
                <p:cNvSpPr/>
                <p:nvPr/>
              </p:nvSpPr>
              <p:spPr>
                <a:xfrm>
                  <a:off x="5844400" y="2861990"/>
                  <a:ext cx="174740" cy="201725"/>
                </a:xfrm>
                <a:custGeom>
                  <a:avLst/>
                  <a:gdLst>
                    <a:gd name="connsiteX0" fmla="*/ 167303 w 174740"/>
                    <a:gd name="connsiteY0" fmla="*/ 90759 h 201725"/>
                    <a:gd name="connsiteX1" fmla="*/ 159207 w 174740"/>
                    <a:gd name="connsiteY1" fmla="*/ 58945 h 201725"/>
                    <a:gd name="connsiteX2" fmla="*/ 154064 w 174740"/>
                    <a:gd name="connsiteY2" fmla="*/ 44372 h 201725"/>
                    <a:gd name="connsiteX3" fmla="*/ 117773 w 174740"/>
                    <a:gd name="connsiteY3" fmla="*/ 1414 h 201725"/>
                    <a:gd name="connsiteX4" fmla="*/ 425 w 174740"/>
                    <a:gd name="connsiteY4" fmla="*/ 49325 h 201725"/>
                    <a:gd name="connsiteX5" fmla="*/ 72625 w 174740"/>
                    <a:gd name="connsiteY5" fmla="*/ 13130 h 201725"/>
                    <a:gd name="connsiteX6" fmla="*/ 118535 w 174740"/>
                    <a:gd name="connsiteY6" fmla="*/ 43610 h 201725"/>
                    <a:gd name="connsiteX7" fmla="*/ 147872 w 174740"/>
                    <a:gd name="connsiteY7" fmla="*/ 58183 h 201725"/>
                    <a:gd name="connsiteX8" fmla="*/ 159683 w 174740"/>
                    <a:gd name="connsiteY8" fmla="*/ 88187 h 201725"/>
                    <a:gd name="connsiteX9" fmla="*/ 159683 w 174740"/>
                    <a:gd name="connsiteY9" fmla="*/ 88187 h 201725"/>
                    <a:gd name="connsiteX10" fmla="*/ 147777 w 174740"/>
                    <a:gd name="connsiteY10" fmla="*/ 108475 h 201725"/>
                    <a:gd name="connsiteX11" fmla="*/ 140538 w 174740"/>
                    <a:gd name="connsiteY11" fmla="*/ 201725 h 201725"/>
                    <a:gd name="connsiteX12" fmla="*/ 169780 w 174740"/>
                    <a:gd name="connsiteY12" fmla="*/ 154291 h 201725"/>
                    <a:gd name="connsiteX13" fmla="*/ 173971 w 174740"/>
                    <a:gd name="connsiteY13" fmla="*/ 137527 h 201725"/>
                    <a:gd name="connsiteX14" fmla="*/ 170637 w 174740"/>
                    <a:gd name="connsiteY14" fmla="*/ 122191 h 201725"/>
                    <a:gd name="connsiteX15" fmla="*/ 168256 w 174740"/>
                    <a:gd name="connsiteY15" fmla="*/ 103999 h 201725"/>
                    <a:gd name="connsiteX16" fmla="*/ 167303 w 174740"/>
                    <a:gd name="connsiteY16" fmla="*/ 90759 h 2017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74740" h="201725">
                      <a:moveTo>
                        <a:pt x="167303" y="90759"/>
                      </a:moveTo>
                      <a:cubicBezTo>
                        <a:pt x="166446" y="79805"/>
                        <a:pt x="163493" y="69137"/>
                        <a:pt x="159207" y="58945"/>
                      </a:cubicBezTo>
                      <a:cubicBezTo>
                        <a:pt x="157207" y="54183"/>
                        <a:pt x="155492" y="49325"/>
                        <a:pt x="154064" y="44372"/>
                      </a:cubicBezTo>
                      <a:cubicBezTo>
                        <a:pt x="149873" y="29989"/>
                        <a:pt x="139776" y="7320"/>
                        <a:pt x="117773" y="1414"/>
                      </a:cubicBezTo>
                      <a:cubicBezTo>
                        <a:pt x="84912" y="-7253"/>
                        <a:pt x="-7004" y="25798"/>
                        <a:pt x="425" y="49325"/>
                      </a:cubicBezTo>
                      <a:cubicBezTo>
                        <a:pt x="425" y="49325"/>
                        <a:pt x="4331" y="27227"/>
                        <a:pt x="72625" y="13130"/>
                      </a:cubicBezTo>
                      <a:cubicBezTo>
                        <a:pt x="110344" y="5320"/>
                        <a:pt x="114249" y="39133"/>
                        <a:pt x="118535" y="43610"/>
                      </a:cubicBezTo>
                      <a:cubicBezTo>
                        <a:pt x="122822" y="48087"/>
                        <a:pt x="135014" y="47611"/>
                        <a:pt x="147872" y="58183"/>
                      </a:cubicBezTo>
                      <a:cubicBezTo>
                        <a:pt x="160826" y="68756"/>
                        <a:pt x="159683" y="88187"/>
                        <a:pt x="159683" y="88187"/>
                      </a:cubicBezTo>
                      <a:lnTo>
                        <a:pt x="159683" y="88187"/>
                      </a:lnTo>
                      <a:cubicBezTo>
                        <a:pt x="155492" y="95236"/>
                        <a:pt x="151301" y="96569"/>
                        <a:pt x="147777" y="108475"/>
                      </a:cubicBezTo>
                      <a:cubicBezTo>
                        <a:pt x="147396" y="109523"/>
                        <a:pt x="140538" y="201725"/>
                        <a:pt x="140538" y="201725"/>
                      </a:cubicBezTo>
                      <a:lnTo>
                        <a:pt x="169780" y="154291"/>
                      </a:lnTo>
                      <a:cubicBezTo>
                        <a:pt x="174638" y="146480"/>
                        <a:pt x="175685" y="143813"/>
                        <a:pt x="173971" y="137527"/>
                      </a:cubicBezTo>
                      <a:cubicBezTo>
                        <a:pt x="172637" y="132478"/>
                        <a:pt x="171399" y="127335"/>
                        <a:pt x="170637" y="122191"/>
                      </a:cubicBezTo>
                      <a:cubicBezTo>
                        <a:pt x="169589" y="115333"/>
                        <a:pt x="168446" y="106761"/>
                        <a:pt x="168256" y="103999"/>
                      </a:cubicBezTo>
                      <a:cubicBezTo>
                        <a:pt x="168161" y="102094"/>
                        <a:pt x="167684" y="96569"/>
                        <a:pt x="167303" y="90759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52" name="Freeform: Shape 851">
                  <a:extLst>
                    <a:ext uri="{FF2B5EF4-FFF2-40B4-BE49-F238E27FC236}">
                      <a16:creationId xmlns:a16="http://schemas.microsoft.com/office/drawing/2014/main" id="{316DE851-8C0C-42D3-88EA-D3849C909DE3}"/>
                    </a:ext>
                  </a:extLst>
                </p:cNvPr>
                <p:cNvSpPr/>
                <p:nvPr/>
              </p:nvSpPr>
              <p:spPr>
                <a:xfrm>
                  <a:off x="5856827" y="2987896"/>
                  <a:ext cx="94011" cy="88391"/>
                </a:xfrm>
                <a:custGeom>
                  <a:avLst/>
                  <a:gdLst>
                    <a:gd name="connsiteX0" fmla="*/ 0 w 94011"/>
                    <a:gd name="connsiteY0" fmla="*/ 0 h 88391"/>
                    <a:gd name="connsiteX1" fmla="*/ 36766 w 94011"/>
                    <a:gd name="connsiteY1" fmla="*/ 16383 h 88391"/>
                    <a:gd name="connsiteX2" fmla="*/ 94012 w 94011"/>
                    <a:gd name="connsiteY2" fmla="*/ 88392 h 88391"/>
                    <a:gd name="connsiteX3" fmla="*/ 39529 w 94011"/>
                    <a:gd name="connsiteY3" fmla="*/ 64294 h 88391"/>
                    <a:gd name="connsiteX4" fmla="*/ 29051 w 94011"/>
                    <a:gd name="connsiteY4" fmla="*/ 51340 h 88391"/>
                    <a:gd name="connsiteX5" fmla="*/ 24955 w 94011"/>
                    <a:gd name="connsiteY5" fmla="*/ 40767 h 88391"/>
                    <a:gd name="connsiteX6" fmla="*/ 15145 w 94011"/>
                    <a:gd name="connsiteY6" fmla="*/ 22860 h 88391"/>
                    <a:gd name="connsiteX7" fmla="*/ 0 w 94011"/>
                    <a:gd name="connsiteY7" fmla="*/ 0 h 88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4011" h="88391">
                      <a:moveTo>
                        <a:pt x="0" y="0"/>
                      </a:moveTo>
                      <a:cubicBezTo>
                        <a:pt x="0" y="0"/>
                        <a:pt x="27337" y="6096"/>
                        <a:pt x="36766" y="16383"/>
                      </a:cubicBezTo>
                      <a:cubicBezTo>
                        <a:pt x="47434" y="27908"/>
                        <a:pt x="94012" y="88392"/>
                        <a:pt x="94012" y="88392"/>
                      </a:cubicBezTo>
                      <a:lnTo>
                        <a:pt x="39529" y="64294"/>
                      </a:lnTo>
                      <a:cubicBezTo>
                        <a:pt x="30099" y="60293"/>
                        <a:pt x="31623" y="59341"/>
                        <a:pt x="29051" y="51340"/>
                      </a:cubicBezTo>
                      <a:cubicBezTo>
                        <a:pt x="27908" y="47720"/>
                        <a:pt x="26575" y="44196"/>
                        <a:pt x="24955" y="40767"/>
                      </a:cubicBezTo>
                      <a:cubicBezTo>
                        <a:pt x="22860" y="36290"/>
                        <a:pt x="19526" y="29908"/>
                        <a:pt x="15145" y="22860"/>
                      </a:cubicBezTo>
                      <a:cubicBezTo>
                        <a:pt x="8477" y="12287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53" name="Freeform: Shape 852">
                  <a:extLst>
                    <a:ext uri="{FF2B5EF4-FFF2-40B4-BE49-F238E27FC236}">
                      <a16:creationId xmlns:a16="http://schemas.microsoft.com/office/drawing/2014/main" id="{61042176-EB2A-4F3A-A228-C34A907345F9}"/>
                    </a:ext>
                  </a:extLst>
                </p:cNvPr>
                <p:cNvSpPr/>
                <p:nvPr/>
              </p:nvSpPr>
              <p:spPr>
                <a:xfrm>
                  <a:off x="5938646" y="3030320"/>
                  <a:ext cx="42291" cy="19964"/>
                </a:xfrm>
                <a:custGeom>
                  <a:avLst/>
                  <a:gdLst>
                    <a:gd name="connsiteX0" fmla="*/ 0 w 42291"/>
                    <a:gd name="connsiteY0" fmla="*/ 19965 h 19964"/>
                    <a:gd name="connsiteX1" fmla="*/ 7334 w 42291"/>
                    <a:gd name="connsiteY1" fmla="*/ 6916 h 19964"/>
                    <a:gd name="connsiteX2" fmla="*/ 27908 w 42291"/>
                    <a:gd name="connsiteY2" fmla="*/ 58 h 19964"/>
                    <a:gd name="connsiteX3" fmla="*/ 42291 w 42291"/>
                    <a:gd name="connsiteY3" fmla="*/ 6344 h 19964"/>
                    <a:gd name="connsiteX4" fmla="*/ 16097 w 42291"/>
                    <a:gd name="connsiteY4" fmla="*/ 10535 h 19964"/>
                    <a:gd name="connsiteX5" fmla="*/ 0 w 42291"/>
                    <a:gd name="connsiteY5" fmla="*/ 19965 h 19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291" h="19964">
                      <a:moveTo>
                        <a:pt x="0" y="19965"/>
                      </a:moveTo>
                      <a:cubicBezTo>
                        <a:pt x="0" y="19965"/>
                        <a:pt x="3239" y="9202"/>
                        <a:pt x="7334" y="6916"/>
                      </a:cubicBezTo>
                      <a:cubicBezTo>
                        <a:pt x="11430" y="4534"/>
                        <a:pt x="24956" y="439"/>
                        <a:pt x="27908" y="58"/>
                      </a:cubicBezTo>
                      <a:cubicBezTo>
                        <a:pt x="32957" y="-704"/>
                        <a:pt x="42291" y="6344"/>
                        <a:pt x="42291" y="6344"/>
                      </a:cubicBezTo>
                      <a:cubicBezTo>
                        <a:pt x="42291" y="6344"/>
                        <a:pt x="28480" y="6249"/>
                        <a:pt x="16097" y="10535"/>
                      </a:cubicBezTo>
                      <a:cubicBezTo>
                        <a:pt x="6668" y="13678"/>
                        <a:pt x="0" y="19965"/>
                        <a:pt x="0" y="19965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54" name="Freeform: Shape 853">
                  <a:extLst>
                    <a:ext uri="{FF2B5EF4-FFF2-40B4-BE49-F238E27FC236}">
                      <a16:creationId xmlns:a16="http://schemas.microsoft.com/office/drawing/2014/main" id="{044C5EC5-A5C6-4E96-A744-7E29D9E1911F}"/>
                    </a:ext>
                  </a:extLst>
                </p:cNvPr>
                <p:cNvSpPr/>
                <p:nvPr/>
              </p:nvSpPr>
              <p:spPr>
                <a:xfrm>
                  <a:off x="5937598" y="2915094"/>
                  <a:ext cx="51721" cy="98710"/>
                </a:xfrm>
                <a:custGeom>
                  <a:avLst/>
                  <a:gdLst>
                    <a:gd name="connsiteX0" fmla="*/ 0 w 51721"/>
                    <a:gd name="connsiteY0" fmla="*/ 24416 h 98710"/>
                    <a:gd name="connsiteX1" fmla="*/ 28004 w 51721"/>
                    <a:gd name="connsiteY1" fmla="*/ 32 h 98710"/>
                    <a:gd name="connsiteX2" fmla="*/ 51721 w 51721"/>
                    <a:gd name="connsiteY2" fmla="*/ 5556 h 98710"/>
                    <a:gd name="connsiteX3" fmla="*/ 22575 w 51721"/>
                    <a:gd name="connsiteY3" fmla="*/ 20129 h 98710"/>
                    <a:gd name="connsiteX4" fmla="*/ 14669 w 51721"/>
                    <a:gd name="connsiteY4" fmla="*/ 41751 h 98710"/>
                    <a:gd name="connsiteX5" fmla="*/ 20670 w 51721"/>
                    <a:gd name="connsiteY5" fmla="*/ 93567 h 98710"/>
                    <a:gd name="connsiteX6" fmla="*/ 4382 w 51721"/>
                    <a:gd name="connsiteY6" fmla="*/ 98711 h 98710"/>
                    <a:gd name="connsiteX7" fmla="*/ 15812 w 51721"/>
                    <a:gd name="connsiteY7" fmla="*/ 90995 h 98710"/>
                    <a:gd name="connsiteX8" fmla="*/ 0 w 51721"/>
                    <a:gd name="connsiteY8" fmla="*/ 24416 h 98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1721" h="98710">
                      <a:moveTo>
                        <a:pt x="0" y="24416"/>
                      </a:moveTo>
                      <a:cubicBezTo>
                        <a:pt x="0" y="24416"/>
                        <a:pt x="15812" y="-1016"/>
                        <a:pt x="28004" y="32"/>
                      </a:cubicBezTo>
                      <a:cubicBezTo>
                        <a:pt x="40291" y="1079"/>
                        <a:pt x="51721" y="5556"/>
                        <a:pt x="51721" y="5556"/>
                      </a:cubicBezTo>
                      <a:cubicBezTo>
                        <a:pt x="51721" y="5556"/>
                        <a:pt x="32576" y="7652"/>
                        <a:pt x="22575" y="20129"/>
                      </a:cubicBezTo>
                      <a:cubicBezTo>
                        <a:pt x="17812" y="26130"/>
                        <a:pt x="14764" y="36131"/>
                        <a:pt x="14669" y="41751"/>
                      </a:cubicBezTo>
                      <a:cubicBezTo>
                        <a:pt x="14574" y="56420"/>
                        <a:pt x="20670" y="93567"/>
                        <a:pt x="20670" y="93567"/>
                      </a:cubicBezTo>
                      <a:lnTo>
                        <a:pt x="4382" y="98711"/>
                      </a:lnTo>
                      <a:cubicBezTo>
                        <a:pt x="4382" y="98711"/>
                        <a:pt x="14764" y="96996"/>
                        <a:pt x="15812" y="90995"/>
                      </a:cubicBezTo>
                      <a:cubicBezTo>
                        <a:pt x="16955" y="84995"/>
                        <a:pt x="-95" y="35846"/>
                        <a:pt x="0" y="24416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55" name="Freeform: Shape 854">
                  <a:extLst>
                    <a:ext uri="{FF2B5EF4-FFF2-40B4-BE49-F238E27FC236}">
                      <a16:creationId xmlns:a16="http://schemas.microsoft.com/office/drawing/2014/main" id="{81185C8F-92C6-409E-9F9B-E28BC97334AB}"/>
                    </a:ext>
                  </a:extLst>
                </p:cNvPr>
                <p:cNvSpPr/>
                <p:nvPr/>
              </p:nvSpPr>
              <p:spPr>
                <a:xfrm>
                  <a:off x="5864828" y="2939476"/>
                  <a:ext cx="91725" cy="74327"/>
                </a:xfrm>
                <a:custGeom>
                  <a:avLst/>
                  <a:gdLst>
                    <a:gd name="connsiteX0" fmla="*/ 52388 w 91725"/>
                    <a:gd name="connsiteY0" fmla="*/ 6510 h 74327"/>
                    <a:gd name="connsiteX1" fmla="*/ 15431 w 91725"/>
                    <a:gd name="connsiteY1" fmla="*/ 2700 h 74327"/>
                    <a:gd name="connsiteX2" fmla="*/ 0 w 91725"/>
                    <a:gd name="connsiteY2" fmla="*/ 21083 h 74327"/>
                    <a:gd name="connsiteX3" fmla="*/ 31433 w 91725"/>
                    <a:gd name="connsiteY3" fmla="*/ 16035 h 74327"/>
                    <a:gd name="connsiteX4" fmla="*/ 50387 w 91725"/>
                    <a:gd name="connsiteY4" fmla="*/ 29179 h 74327"/>
                    <a:gd name="connsiteX5" fmla="*/ 74581 w 91725"/>
                    <a:gd name="connsiteY5" fmla="*/ 74328 h 74327"/>
                    <a:gd name="connsiteX6" fmla="*/ 91726 w 91725"/>
                    <a:gd name="connsiteY6" fmla="*/ 69756 h 74327"/>
                    <a:gd name="connsiteX7" fmla="*/ 77915 w 91725"/>
                    <a:gd name="connsiteY7" fmla="*/ 70042 h 74327"/>
                    <a:gd name="connsiteX8" fmla="*/ 52388 w 91725"/>
                    <a:gd name="connsiteY8" fmla="*/ 6510 h 74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725" h="74327">
                      <a:moveTo>
                        <a:pt x="52388" y="6510"/>
                      </a:moveTo>
                      <a:cubicBezTo>
                        <a:pt x="52388" y="6510"/>
                        <a:pt x="24860" y="-5111"/>
                        <a:pt x="15431" y="2700"/>
                      </a:cubicBezTo>
                      <a:cubicBezTo>
                        <a:pt x="6001" y="10606"/>
                        <a:pt x="0" y="21083"/>
                        <a:pt x="0" y="21083"/>
                      </a:cubicBezTo>
                      <a:cubicBezTo>
                        <a:pt x="0" y="21083"/>
                        <a:pt x="12097" y="14035"/>
                        <a:pt x="31433" y="16035"/>
                      </a:cubicBezTo>
                      <a:cubicBezTo>
                        <a:pt x="38957" y="16797"/>
                        <a:pt x="47054" y="24607"/>
                        <a:pt x="50387" y="29179"/>
                      </a:cubicBezTo>
                      <a:cubicBezTo>
                        <a:pt x="58960" y="41181"/>
                        <a:pt x="74581" y="74328"/>
                        <a:pt x="74581" y="74328"/>
                      </a:cubicBezTo>
                      <a:lnTo>
                        <a:pt x="91726" y="69756"/>
                      </a:lnTo>
                      <a:cubicBezTo>
                        <a:pt x="91726" y="69756"/>
                        <a:pt x="82201" y="74328"/>
                        <a:pt x="77915" y="70042"/>
                      </a:cubicBezTo>
                      <a:cubicBezTo>
                        <a:pt x="73628" y="65755"/>
                        <a:pt x="59055" y="15749"/>
                        <a:pt x="52388" y="651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746" name="Freeform: Shape 745">
                <a:extLst>
                  <a:ext uri="{FF2B5EF4-FFF2-40B4-BE49-F238E27FC236}">
                    <a16:creationId xmlns:a16="http://schemas.microsoft.com/office/drawing/2014/main" id="{8D97C3C1-30D3-49E0-88C7-3E19EBDD7458}"/>
                  </a:ext>
                </a:extLst>
              </p:cNvPr>
              <p:cNvSpPr/>
              <p:nvPr/>
            </p:nvSpPr>
            <p:spPr>
              <a:xfrm rot="1026249">
                <a:off x="4744951" y="2421517"/>
                <a:ext cx="96399" cy="71276"/>
              </a:xfrm>
              <a:custGeom>
                <a:avLst/>
                <a:gdLst>
                  <a:gd name="connsiteX0" fmla="*/ 16735 w 26982"/>
                  <a:gd name="connsiteY0" fmla="*/ 0 h 20985"/>
                  <a:gd name="connsiteX1" fmla="*/ 18735 w 26982"/>
                  <a:gd name="connsiteY1" fmla="*/ 6286 h 20985"/>
                  <a:gd name="connsiteX2" fmla="*/ 15401 w 26982"/>
                  <a:gd name="connsiteY2" fmla="*/ 13716 h 20985"/>
                  <a:gd name="connsiteX3" fmla="*/ 13496 w 26982"/>
                  <a:gd name="connsiteY3" fmla="*/ 14383 h 20985"/>
                  <a:gd name="connsiteX4" fmla="*/ 11496 w 26982"/>
                  <a:gd name="connsiteY4" fmla="*/ 14954 h 20985"/>
                  <a:gd name="connsiteX5" fmla="*/ 4447 w 26982"/>
                  <a:gd name="connsiteY5" fmla="*/ 10859 h 20985"/>
                  <a:gd name="connsiteX6" fmla="*/ 2447 w 26982"/>
                  <a:gd name="connsiteY6" fmla="*/ 4572 h 20985"/>
                  <a:gd name="connsiteX7" fmla="*/ 66 w 26982"/>
                  <a:gd name="connsiteY7" fmla="*/ 17050 h 20985"/>
                  <a:gd name="connsiteX8" fmla="*/ 3876 w 26982"/>
                  <a:gd name="connsiteY8" fmla="*/ 20860 h 20985"/>
                  <a:gd name="connsiteX9" fmla="*/ 14449 w 26982"/>
                  <a:gd name="connsiteY9" fmla="*/ 17526 h 20985"/>
                  <a:gd name="connsiteX10" fmla="*/ 25021 w 26982"/>
                  <a:gd name="connsiteY10" fmla="*/ 14192 h 20985"/>
                  <a:gd name="connsiteX11" fmla="*/ 25974 w 26982"/>
                  <a:gd name="connsiteY11" fmla="*/ 8954 h 20985"/>
                  <a:gd name="connsiteX12" fmla="*/ 16735 w 26982"/>
                  <a:gd name="connsiteY12" fmla="*/ 0 h 20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982" h="20985">
                    <a:moveTo>
                      <a:pt x="16735" y="0"/>
                    </a:moveTo>
                    <a:lnTo>
                      <a:pt x="18735" y="6286"/>
                    </a:lnTo>
                    <a:cubicBezTo>
                      <a:pt x="19687" y="9430"/>
                      <a:pt x="18259" y="12764"/>
                      <a:pt x="15401" y="13716"/>
                    </a:cubicBezTo>
                    <a:lnTo>
                      <a:pt x="13496" y="14383"/>
                    </a:lnTo>
                    <a:lnTo>
                      <a:pt x="11496" y="14954"/>
                    </a:lnTo>
                    <a:cubicBezTo>
                      <a:pt x="8638" y="15811"/>
                      <a:pt x="5495" y="14002"/>
                      <a:pt x="4447" y="10859"/>
                    </a:cubicBezTo>
                    <a:lnTo>
                      <a:pt x="2447" y="4572"/>
                    </a:lnTo>
                    <a:lnTo>
                      <a:pt x="66" y="17050"/>
                    </a:lnTo>
                    <a:cubicBezTo>
                      <a:pt x="-410" y="19431"/>
                      <a:pt x="1780" y="21527"/>
                      <a:pt x="3876" y="20860"/>
                    </a:cubicBezTo>
                    <a:lnTo>
                      <a:pt x="14449" y="17526"/>
                    </a:lnTo>
                    <a:lnTo>
                      <a:pt x="25021" y="14192"/>
                    </a:lnTo>
                    <a:cubicBezTo>
                      <a:pt x="27117" y="13526"/>
                      <a:pt x="27688" y="10573"/>
                      <a:pt x="25974" y="8954"/>
                    </a:cubicBezTo>
                    <a:lnTo>
                      <a:pt x="16735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747" name="Graphic 1">
                <a:extLst>
                  <a:ext uri="{FF2B5EF4-FFF2-40B4-BE49-F238E27FC236}">
                    <a16:creationId xmlns:a16="http://schemas.microsoft.com/office/drawing/2014/main" id="{9724E135-EACB-4BBD-B0D3-AFAC07905019}"/>
                  </a:ext>
                </a:extLst>
              </p:cNvPr>
              <p:cNvGrpSpPr/>
              <p:nvPr/>
            </p:nvGrpSpPr>
            <p:grpSpPr>
              <a:xfrm rot="1026249">
                <a:off x="4808626" y="2174790"/>
                <a:ext cx="237866" cy="157551"/>
                <a:chOff x="5934741" y="2913792"/>
                <a:chExt cx="66579" cy="46386"/>
              </a:xfrm>
              <a:grpFill/>
            </p:grpSpPr>
            <p:grpSp>
              <p:nvGrpSpPr>
                <p:cNvPr id="843" name="Graphic 1">
                  <a:extLst>
                    <a:ext uri="{FF2B5EF4-FFF2-40B4-BE49-F238E27FC236}">
                      <a16:creationId xmlns:a16="http://schemas.microsoft.com/office/drawing/2014/main" id="{8458B791-D299-4494-933F-B1205CAC6926}"/>
                    </a:ext>
                  </a:extLst>
                </p:cNvPr>
                <p:cNvGrpSpPr/>
                <p:nvPr/>
              </p:nvGrpSpPr>
              <p:grpSpPr>
                <a:xfrm>
                  <a:off x="5944838" y="2933508"/>
                  <a:ext cx="56483" cy="26670"/>
                  <a:chOff x="5944838" y="2933508"/>
                  <a:chExt cx="56483" cy="26670"/>
                </a:xfrm>
                <a:grpFill/>
              </p:grpSpPr>
              <p:sp>
                <p:nvSpPr>
                  <p:cNvPr id="845" name="Freeform: Shape 844">
                    <a:extLst>
                      <a:ext uri="{FF2B5EF4-FFF2-40B4-BE49-F238E27FC236}">
                        <a16:creationId xmlns:a16="http://schemas.microsoft.com/office/drawing/2014/main" id="{038A30CE-D878-4866-B7F2-2577E1D1B3A9}"/>
                      </a:ext>
                    </a:extLst>
                  </p:cNvPr>
                  <p:cNvSpPr/>
                  <p:nvPr/>
                </p:nvSpPr>
                <p:spPr>
                  <a:xfrm>
                    <a:off x="5944838" y="2933508"/>
                    <a:ext cx="56483" cy="26670"/>
                  </a:xfrm>
                  <a:custGeom>
                    <a:avLst/>
                    <a:gdLst>
                      <a:gd name="connsiteX0" fmla="*/ 0 w 56483"/>
                      <a:gd name="connsiteY0" fmla="*/ 23336 h 26670"/>
                      <a:gd name="connsiteX1" fmla="*/ 5906 w 56483"/>
                      <a:gd name="connsiteY1" fmla="*/ 20384 h 26670"/>
                      <a:gd name="connsiteX2" fmla="*/ 14764 w 56483"/>
                      <a:gd name="connsiteY2" fmla="*/ 6953 h 26670"/>
                      <a:gd name="connsiteX3" fmla="*/ 40577 w 56483"/>
                      <a:gd name="connsiteY3" fmla="*/ 4667 h 26670"/>
                      <a:gd name="connsiteX4" fmla="*/ 55245 w 56483"/>
                      <a:gd name="connsiteY4" fmla="*/ 0 h 26670"/>
                      <a:gd name="connsiteX5" fmla="*/ 56483 w 56483"/>
                      <a:gd name="connsiteY5" fmla="*/ 3715 h 26670"/>
                      <a:gd name="connsiteX6" fmla="*/ 42767 w 56483"/>
                      <a:gd name="connsiteY6" fmla="*/ 8096 h 26670"/>
                      <a:gd name="connsiteX7" fmla="*/ 29813 w 56483"/>
                      <a:gd name="connsiteY7" fmla="*/ 21146 h 26670"/>
                      <a:gd name="connsiteX8" fmla="*/ 8287 w 56483"/>
                      <a:gd name="connsiteY8" fmla="*/ 23622 h 26670"/>
                      <a:gd name="connsiteX9" fmla="*/ 1048 w 56483"/>
                      <a:gd name="connsiteY9" fmla="*/ 26670 h 26670"/>
                      <a:gd name="connsiteX10" fmla="*/ 0 w 56483"/>
                      <a:gd name="connsiteY10" fmla="*/ 23336 h 26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6483" h="26670">
                        <a:moveTo>
                          <a:pt x="0" y="23336"/>
                        </a:moveTo>
                        <a:lnTo>
                          <a:pt x="5906" y="20384"/>
                        </a:lnTo>
                        <a:cubicBezTo>
                          <a:pt x="5906" y="20384"/>
                          <a:pt x="7620" y="12287"/>
                          <a:pt x="14764" y="6953"/>
                        </a:cubicBezTo>
                        <a:cubicBezTo>
                          <a:pt x="25051" y="-762"/>
                          <a:pt x="40577" y="4667"/>
                          <a:pt x="40577" y="4667"/>
                        </a:cubicBezTo>
                        <a:lnTo>
                          <a:pt x="55245" y="0"/>
                        </a:lnTo>
                        <a:lnTo>
                          <a:pt x="56483" y="3715"/>
                        </a:lnTo>
                        <a:lnTo>
                          <a:pt x="42767" y="8096"/>
                        </a:lnTo>
                        <a:cubicBezTo>
                          <a:pt x="42767" y="8096"/>
                          <a:pt x="38672" y="15526"/>
                          <a:pt x="29813" y="21146"/>
                        </a:cubicBezTo>
                        <a:cubicBezTo>
                          <a:pt x="20955" y="26860"/>
                          <a:pt x="8287" y="23622"/>
                          <a:pt x="8287" y="23622"/>
                        </a:cubicBezTo>
                        <a:lnTo>
                          <a:pt x="1048" y="26670"/>
                        </a:lnTo>
                        <a:lnTo>
                          <a:pt x="0" y="23336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46" name="Freeform: Shape 845">
                    <a:extLst>
                      <a:ext uri="{FF2B5EF4-FFF2-40B4-BE49-F238E27FC236}">
                        <a16:creationId xmlns:a16="http://schemas.microsoft.com/office/drawing/2014/main" id="{E3BC80A0-39AE-4FA1-87F1-A862BD265AF5}"/>
                      </a:ext>
                    </a:extLst>
                  </p:cNvPr>
                  <p:cNvSpPr/>
                  <p:nvPr/>
                </p:nvSpPr>
                <p:spPr>
                  <a:xfrm>
                    <a:off x="5953502" y="2938759"/>
                    <a:ext cx="31435" cy="16944"/>
                  </a:xfrm>
                  <a:custGeom>
                    <a:avLst/>
                    <a:gdLst>
                      <a:gd name="connsiteX0" fmla="*/ 3 w 31435"/>
                      <a:gd name="connsiteY0" fmla="*/ 15895 h 16944"/>
                      <a:gd name="connsiteX1" fmla="*/ 2289 w 31435"/>
                      <a:gd name="connsiteY1" fmla="*/ 9323 h 16944"/>
                      <a:gd name="connsiteX2" fmla="*/ 15148 w 31435"/>
                      <a:gd name="connsiteY2" fmla="*/ 560 h 16944"/>
                      <a:gd name="connsiteX3" fmla="*/ 31436 w 31435"/>
                      <a:gd name="connsiteY3" fmla="*/ 2560 h 16944"/>
                      <a:gd name="connsiteX4" fmla="*/ 17529 w 31435"/>
                      <a:gd name="connsiteY4" fmla="*/ 15038 h 16944"/>
                      <a:gd name="connsiteX5" fmla="*/ 3 w 31435"/>
                      <a:gd name="connsiteY5" fmla="*/ 15895 h 169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435" h="16944">
                        <a:moveTo>
                          <a:pt x="3" y="15895"/>
                        </a:moveTo>
                        <a:cubicBezTo>
                          <a:pt x="3" y="15895"/>
                          <a:pt x="-187" y="13228"/>
                          <a:pt x="2289" y="9323"/>
                        </a:cubicBezTo>
                        <a:cubicBezTo>
                          <a:pt x="4766" y="5323"/>
                          <a:pt x="7814" y="2560"/>
                          <a:pt x="15148" y="560"/>
                        </a:cubicBezTo>
                        <a:cubicBezTo>
                          <a:pt x="22482" y="-1440"/>
                          <a:pt x="31436" y="2560"/>
                          <a:pt x="31436" y="2560"/>
                        </a:cubicBezTo>
                        <a:cubicBezTo>
                          <a:pt x="31436" y="2560"/>
                          <a:pt x="27626" y="11228"/>
                          <a:pt x="17529" y="15038"/>
                        </a:cubicBezTo>
                        <a:cubicBezTo>
                          <a:pt x="7528" y="18753"/>
                          <a:pt x="3" y="15895"/>
                          <a:pt x="3" y="15895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47" name="Freeform: Shape 846">
                    <a:extLst>
                      <a:ext uri="{FF2B5EF4-FFF2-40B4-BE49-F238E27FC236}">
                        <a16:creationId xmlns:a16="http://schemas.microsoft.com/office/drawing/2014/main" id="{EB74938C-B14C-4DE9-91E0-FE1F9078F7D1}"/>
                      </a:ext>
                    </a:extLst>
                  </p:cNvPr>
                  <p:cNvSpPr/>
                  <p:nvPr/>
                </p:nvSpPr>
                <p:spPr>
                  <a:xfrm>
                    <a:off x="5960215" y="2938581"/>
                    <a:ext cx="13766" cy="13605"/>
                  </a:xfrm>
                  <a:custGeom>
                    <a:avLst/>
                    <a:gdLst>
                      <a:gd name="connsiteX0" fmla="*/ 13389 w 13766"/>
                      <a:gd name="connsiteY0" fmla="*/ 4166 h 13605"/>
                      <a:gd name="connsiteX1" fmla="*/ 9102 w 13766"/>
                      <a:gd name="connsiteY1" fmla="*/ 13310 h 13605"/>
                      <a:gd name="connsiteX2" fmla="*/ 339 w 13766"/>
                      <a:gd name="connsiteY2" fmla="*/ 8262 h 13605"/>
                      <a:gd name="connsiteX3" fmla="*/ 5007 w 13766"/>
                      <a:gd name="connsiteY3" fmla="*/ 452 h 13605"/>
                      <a:gd name="connsiteX4" fmla="*/ 13389 w 13766"/>
                      <a:gd name="connsiteY4" fmla="*/ 4166 h 1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6" h="13605">
                        <a:moveTo>
                          <a:pt x="13389" y="4166"/>
                        </a:moveTo>
                        <a:cubicBezTo>
                          <a:pt x="14627" y="8072"/>
                          <a:pt x="12722" y="12167"/>
                          <a:pt x="9102" y="13310"/>
                        </a:cubicBezTo>
                        <a:cubicBezTo>
                          <a:pt x="5483" y="14453"/>
                          <a:pt x="1578" y="12167"/>
                          <a:pt x="339" y="8262"/>
                        </a:cubicBezTo>
                        <a:cubicBezTo>
                          <a:pt x="-899" y="4357"/>
                          <a:pt x="1387" y="1595"/>
                          <a:pt x="5007" y="452"/>
                        </a:cubicBezTo>
                        <a:cubicBezTo>
                          <a:pt x="8721" y="-691"/>
                          <a:pt x="12150" y="261"/>
                          <a:pt x="13389" y="4166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844" name="Freeform: Shape 843">
                  <a:extLst>
                    <a:ext uri="{FF2B5EF4-FFF2-40B4-BE49-F238E27FC236}">
                      <a16:creationId xmlns:a16="http://schemas.microsoft.com/office/drawing/2014/main" id="{6FD71F8F-800C-40E2-9EAF-270530605CBB}"/>
                    </a:ext>
                  </a:extLst>
                </p:cNvPr>
                <p:cNvSpPr/>
                <p:nvPr/>
              </p:nvSpPr>
              <p:spPr>
                <a:xfrm>
                  <a:off x="5934741" y="2913792"/>
                  <a:ext cx="59340" cy="28288"/>
                </a:xfrm>
                <a:custGeom>
                  <a:avLst/>
                  <a:gdLst>
                    <a:gd name="connsiteX0" fmla="*/ 0 w 59340"/>
                    <a:gd name="connsiteY0" fmla="*/ 26574 h 28288"/>
                    <a:gd name="connsiteX1" fmla="*/ 5334 w 59340"/>
                    <a:gd name="connsiteY1" fmla="*/ 28289 h 28288"/>
                    <a:gd name="connsiteX2" fmla="*/ 27622 w 59340"/>
                    <a:gd name="connsiteY2" fmla="*/ 7334 h 28288"/>
                    <a:gd name="connsiteX3" fmla="*/ 59341 w 59340"/>
                    <a:gd name="connsiteY3" fmla="*/ 11144 h 28288"/>
                    <a:gd name="connsiteX4" fmla="*/ 24956 w 59340"/>
                    <a:gd name="connsiteY4" fmla="*/ 2381 h 28288"/>
                    <a:gd name="connsiteX5" fmla="*/ 0 w 59340"/>
                    <a:gd name="connsiteY5" fmla="*/ 26574 h 28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40" h="28288">
                      <a:moveTo>
                        <a:pt x="0" y="26574"/>
                      </a:moveTo>
                      <a:lnTo>
                        <a:pt x="5334" y="28289"/>
                      </a:lnTo>
                      <a:cubicBezTo>
                        <a:pt x="5334" y="28289"/>
                        <a:pt x="10478" y="13144"/>
                        <a:pt x="27622" y="7334"/>
                      </a:cubicBezTo>
                      <a:cubicBezTo>
                        <a:pt x="44768" y="1523"/>
                        <a:pt x="59341" y="11144"/>
                        <a:pt x="59341" y="11144"/>
                      </a:cubicBezTo>
                      <a:cubicBezTo>
                        <a:pt x="59341" y="11144"/>
                        <a:pt x="44101" y="-6192"/>
                        <a:pt x="24956" y="2381"/>
                      </a:cubicBezTo>
                      <a:cubicBezTo>
                        <a:pt x="5715" y="11048"/>
                        <a:pt x="0" y="26574"/>
                        <a:pt x="0" y="26574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748" name="Graphic 1">
                <a:extLst>
                  <a:ext uri="{FF2B5EF4-FFF2-40B4-BE49-F238E27FC236}">
                    <a16:creationId xmlns:a16="http://schemas.microsoft.com/office/drawing/2014/main" id="{7CEE35F8-D15B-42B4-B09C-2BDED18BDEDF}"/>
                  </a:ext>
                </a:extLst>
              </p:cNvPr>
              <p:cNvGrpSpPr/>
              <p:nvPr/>
            </p:nvGrpSpPr>
            <p:grpSpPr>
              <a:xfrm rot="1026249">
                <a:off x="4541274" y="2176203"/>
                <a:ext cx="212685" cy="143764"/>
                <a:chOff x="5862923" y="2938520"/>
                <a:chExt cx="59531" cy="42327"/>
              </a:xfrm>
              <a:grpFill/>
            </p:grpSpPr>
            <p:grpSp>
              <p:nvGrpSpPr>
                <p:cNvPr id="838" name="Graphic 1">
                  <a:extLst>
                    <a:ext uri="{FF2B5EF4-FFF2-40B4-BE49-F238E27FC236}">
                      <a16:creationId xmlns:a16="http://schemas.microsoft.com/office/drawing/2014/main" id="{1C452053-C4E8-4F6C-AFCA-EC6BC40D501E}"/>
                    </a:ext>
                  </a:extLst>
                </p:cNvPr>
                <p:cNvGrpSpPr/>
                <p:nvPr/>
              </p:nvGrpSpPr>
              <p:grpSpPr>
                <a:xfrm>
                  <a:off x="5862923" y="2959409"/>
                  <a:ext cx="59531" cy="21439"/>
                  <a:chOff x="5862923" y="2959409"/>
                  <a:chExt cx="59531" cy="21439"/>
                </a:xfrm>
                <a:grpFill/>
              </p:grpSpPr>
              <p:sp>
                <p:nvSpPr>
                  <p:cNvPr id="840" name="Freeform: Shape 839">
                    <a:extLst>
                      <a:ext uri="{FF2B5EF4-FFF2-40B4-BE49-F238E27FC236}">
                        <a16:creationId xmlns:a16="http://schemas.microsoft.com/office/drawing/2014/main" id="{F69E25CB-D984-48B6-8F2C-FA545A966087}"/>
                      </a:ext>
                    </a:extLst>
                  </p:cNvPr>
                  <p:cNvSpPr/>
                  <p:nvPr/>
                </p:nvSpPr>
                <p:spPr>
                  <a:xfrm>
                    <a:off x="5862923" y="2959409"/>
                    <a:ext cx="59531" cy="21439"/>
                  </a:xfrm>
                  <a:custGeom>
                    <a:avLst/>
                    <a:gdLst>
                      <a:gd name="connsiteX0" fmla="*/ 58579 w 59531"/>
                      <a:gd name="connsiteY0" fmla="*/ 4866 h 21439"/>
                      <a:gd name="connsiteX1" fmla="*/ 52102 w 59531"/>
                      <a:gd name="connsiteY1" fmla="*/ 5913 h 21439"/>
                      <a:gd name="connsiteX2" fmla="*/ 37148 w 59531"/>
                      <a:gd name="connsiteY2" fmla="*/ 8 h 21439"/>
                      <a:gd name="connsiteX3" fmla="*/ 14764 w 59531"/>
                      <a:gd name="connsiteY3" fmla="*/ 13057 h 21439"/>
                      <a:gd name="connsiteX4" fmla="*/ 0 w 59531"/>
                      <a:gd name="connsiteY4" fmla="*/ 17724 h 21439"/>
                      <a:gd name="connsiteX5" fmla="*/ 1238 w 59531"/>
                      <a:gd name="connsiteY5" fmla="*/ 21439 h 21439"/>
                      <a:gd name="connsiteX6" fmla="*/ 14859 w 59531"/>
                      <a:gd name="connsiteY6" fmla="*/ 17153 h 21439"/>
                      <a:gd name="connsiteX7" fmla="*/ 32957 w 59531"/>
                      <a:gd name="connsiteY7" fmla="*/ 20391 h 21439"/>
                      <a:gd name="connsiteX8" fmla="*/ 51911 w 59531"/>
                      <a:gd name="connsiteY8" fmla="*/ 9914 h 21439"/>
                      <a:gd name="connsiteX9" fmla="*/ 59531 w 59531"/>
                      <a:gd name="connsiteY9" fmla="*/ 8199 h 21439"/>
                      <a:gd name="connsiteX10" fmla="*/ 58579 w 59531"/>
                      <a:gd name="connsiteY10" fmla="*/ 4866 h 214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9531" h="21439">
                        <a:moveTo>
                          <a:pt x="58579" y="4866"/>
                        </a:moveTo>
                        <a:lnTo>
                          <a:pt x="52102" y="5913"/>
                        </a:lnTo>
                        <a:cubicBezTo>
                          <a:pt x="52102" y="5913"/>
                          <a:pt x="46101" y="294"/>
                          <a:pt x="37148" y="8"/>
                        </a:cubicBezTo>
                        <a:cubicBezTo>
                          <a:pt x="24289" y="-373"/>
                          <a:pt x="14764" y="13057"/>
                          <a:pt x="14764" y="13057"/>
                        </a:cubicBezTo>
                        <a:lnTo>
                          <a:pt x="0" y="17724"/>
                        </a:lnTo>
                        <a:lnTo>
                          <a:pt x="1238" y="21439"/>
                        </a:lnTo>
                        <a:lnTo>
                          <a:pt x="14859" y="17153"/>
                        </a:lnTo>
                        <a:cubicBezTo>
                          <a:pt x="14859" y="17153"/>
                          <a:pt x="22479" y="20868"/>
                          <a:pt x="32957" y="20391"/>
                        </a:cubicBezTo>
                        <a:cubicBezTo>
                          <a:pt x="43434" y="19915"/>
                          <a:pt x="51911" y="9914"/>
                          <a:pt x="51911" y="9914"/>
                        </a:cubicBezTo>
                        <a:lnTo>
                          <a:pt x="59531" y="8199"/>
                        </a:lnTo>
                        <a:lnTo>
                          <a:pt x="58579" y="4866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41" name="Freeform: Shape 840">
                    <a:extLst>
                      <a:ext uri="{FF2B5EF4-FFF2-40B4-BE49-F238E27FC236}">
                        <a16:creationId xmlns:a16="http://schemas.microsoft.com/office/drawing/2014/main" id="{E14757EF-0F53-427B-B010-3E95FFC3A3FD}"/>
                      </a:ext>
                    </a:extLst>
                  </p:cNvPr>
                  <p:cNvSpPr/>
                  <p:nvPr/>
                </p:nvSpPr>
                <p:spPr>
                  <a:xfrm>
                    <a:off x="5879782" y="2961784"/>
                    <a:ext cx="33432" cy="15862"/>
                  </a:xfrm>
                  <a:custGeom>
                    <a:avLst/>
                    <a:gdLst>
                      <a:gd name="connsiteX0" fmla="*/ 33433 w 33432"/>
                      <a:gd name="connsiteY0" fmla="*/ 5633 h 15862"/>
                      <a:gd name="connsiteX1" fmla="*/ 27813 w 33432"/>
                      <a:gd name="connsiteY1" fmla="*/ 1538 h 15862"/>
                      <a:gd name="connsiteX2" fmla="*/ 12192 w 33432"/>
                      <a:gd name="connsiteY2" fmla="*/ 1823 h 15862"/>
                      <a:gd name="connsiteX3" fmla="*/ 0 w 33432"/>
                      <a:gd name="connsiteY3" fmla="*/ 12872 h 15862"/>
                      <a:gd name="connsiteX4" fmla="*/ 18574 w 33432"/>
                      <a:gd name="connsiteY4" fmla="*/ 15063 h 15862"/>
                      <a:gd name="connsiteX5" fmla="*/ 33433 w 33432"/>
                      <a:gd name="connsiteY5" fmla="*/ 5633 h 1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3432" h="15862">
                        <a:moveTo>
                          <a:pt x="33433" y="5633"/>
                        </a:moveTo>
                        <a:cubicBezTo>
                          <a:pt x="33433" y="5633"/>
                          <a:pt x="32099" y="3347"/>
                          <a:pt x="27813" y="1538"/>
                        </a:cubicBezTo>
                        <a:cubicBezTo>
                          <a:pt x="23432" y="-272"/>
                          <a:pt x="19336" y="-844"/>
                          <a:pt x="12192" y="1823"/>
                        </a:cubicBezTo>
                        <a:cubicBezTo>
                          <a:pt x="5048" y="4490"/>
                          <a:pt x="0" y="12872"/>
                          <a:pt x="0" y="12872"/>
                        </a:cubicBezTo>
                        <a:cubicBezTo>
                          <a:pt x="0" y="12872"/>
                          <a:pt x="8191" y="17730"/>
                          <a:pt x="18574" y="15063"/>
                        </a:cubicBezTo>
                        <a:cubicBezTo>
                          <a:pt x="28956" y="12301"/>
                          <a:pt x="33433" y="5633"/>
                          <a:pt x="33433" y="5633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42" name="Freeform: Shape 841">
                    <a:extLst>
                      <a:ext uri="{FF2B5EF4-FFF2-40B4-BE49-F238E27FC236}">
                        <a16:creationId xmlns:a16="http://schemas.microsoft.com/office/drawing/2014/main" id="{149CB15A-3F9E-4E75-B331-912E6585045B}"/>
                      </a:ext>
                    </a:extLst>
                  </p:cNvPr>
                  <p:cNvSpPr/>
                  <p:nvPr/>
                </p:nvSpPr>
                <p:spPr>
                  <a:xfrm>
                    <a:off x="5889540" y="2961060"/>
                    <a:ext cx="13765" cy="13605"/>
                  </a:xfrm>
                  <a:custGeom>
                    <a:avLst/>
                    <a:gdLst>
                      <a:gd name="connsiteX0" fmla="*/ 339 w 13765"/>
                      <a:gd name="connsiteY0" fmla="*/ 8262 h 13605"/>
                      <a:gd name="connsiteX1" fmla="*/ 9102 w 13765"/>
                      <a:gd name="connsiteY1" fmla="*/ 13310 h 13605"/>
                      <a:gd name="connsiteX2" fmla="*/ 13388 w 13765"/>
                      <a:gd name="connsiteY2" fmla="*/ 4166 h 13605"/>
                      <a:gd name="connsiteX3" fmla="*/ 5101 w 13765"/>
                      <a:gd name="connsiteY3" fmla="*/ 452 h 13605"/>
                      <a:gd name="connsiteX4" fmla="*/ 339 w 13765"/>
                      <a:gd name="connsiteY4" fmla="*/ 8262 h 1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5" h="13605">
                        <a:moveTo>
                          <a:pt x="339" y="8262"/>
                        </a:moveTo>
                        <a:cubicBezTo>
                          <a:pt x="1577" y="12167"/>
                          <a:pt x="5482" y="14453"/>
                          <a:pt x="9102" y="13310"/>
                        </a:cubicBezTo>
                        <a:cubicBezTo>
                          <a:pt x="12721" y="12167"/>
                          <a:pt x="14626" y="8072"/>
                          <a:pt x="13388" y="4166"/>
                        </a:cubicBezTo>
                        <a:cubicBezTo>
                          <a:pt x="12150" y="261"/>
                          <a:pt x="8625" y="-691"/>
                          <a:pt x="5101" y="452"/>
                        </a:cubicBezTo>
                        <a:cubicBezTo>
                          <a:pt x="1386" y="1595"/>
                          <a:pt x="-900" y="4357"/>
                          <a:pt x="339" y="8262"/>
                        </a:cubicBez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839" name="Freeform: Shape 838">
                  <a:extLst>
                    <a:ext uri="{FF2B5EF4-FFF2-40B4-BE49-F238E27FC236}">
                      <a16:creationId xmlns:a16="http://schemas.microsoft.com/office/drawing/2014/main" id="{289FC12D-DD73-482D-B66D-B3E87BAF5368}"/>
                    </a:ext>
                  </a:extLst>
                </p:cNvPr>
                <p:cNvSpPr/>
                <p:nvPr/>
              </p:nvSpPr>
              <p:spPr>
                <a:xfrm>
                  <a:off x="5863018" y="2938520"/>
                  <a:ext cx="57340" cy="28039"/>
                </a:xfrm>
                <a:custGeom>
                  <a:avLst/>
                  <a:gdLst>
                    <a:gd name="connsiteX0" fmla="*/ 57340 w 57340"/>
                    <a:gd name="connsiteY0" fmla="*/ 6418 h 28039"/>
                    <a:gd name="connsiteX1" fmla="*/ 54007 w 57340"/>
                    <a:gd name="connsiteY1" fmla="*/ 10895 h 28039"/>
                    <a:gd name="connsiteX2" fmla="*/ 23717 w 57340"/>
                    <a:gd name="connsiteY2" fmla="*/ 6704 h 28039"/>
                    <a:gd name="connsiteX3" fmla="*/ 0 w 57340"/>
                    <a:gd name="connsiteY3" fmla="*/ 28040 h 28039"/>
                    <a:gd name="connsiteX4" fmla="*/ 23051 w 57340"/>
                    <a:gd name="connsiteY4" fmla="*/ 989 h 28039"/>
                    <a:gd name="connsiteX5" fmla="*/ 57340 w 57340"/>
                    <a:gd name="connsiteY5" fmla="*/ 6418 h 28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7340" h="28039">
                      <a:moveTo>
                        <a:pt x="57340" y="6418"/>
                      </a:moveTo>
                      <a:lnTo>
                        <a:pt x="54007" y="10895"/>
                      </a:lnTo>
                      <a:cubicBezTo>
                        <a:pt x="54007" y="10895"/>
                        <a:pt x="41148" y="1465"/>
                        <a:pt x="23717" y="6704"/>
                      </a:cubicBezTo>
                      <a:cubicBezTo>
                        <a:pt x="6382" y="11847"/>
                        <a:pt x="0" y="28040"/>
                        <a:pt x="0" y="28040"/>
                      </a:cubicBezTo>
                      <a:cubicBezTo>
                        <a:pt x="0" y="28040"/>
                        <a:pt x="2381" y="5085"/>
                        <a:pt x="23051" y="989"/>
                      </a:cubicBezTo>
                      <a:cubicBezTo>
                        <a:pt x="43625" y="-3012"/>
                        <a:pt x="57340" y="6418"/>
                        <a:pt x="57340" y="6418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749" name="Freeform: Shape 748">
                <a:extLst>
                  <a:ext uri="{FF2B5EF4-FFF2-40B4-BE49-F238E27FC236}">
                    <a16:creationId xmlns:a16="http://schemas.microsoft.com/office/drawing/2014/main" id="{D91C8579-E667-4E3E-A836-1D062B1F737B}"/>
                  </a:ext>
                </a:extLst>
              </p:cNvPr>
              <p:cNvSpPr/>
              <p:nvPr/>
            </p:nvSpPr>
            <p:spPr>
              <a:xfrm rot="1026249">
                <a:off x="4709105" y="2498952"/>
                <a:ext cx="166598" cy="66724"/>
              </a:xfrm>
              <a:custGeom>
                <a:avLst/>
                <a:gdLst>
                  <a:gd name="connsiteX0" fmla="*/ 38193 w 46631"/>
                  <a:gd name="connsiteY0" fmla="*/ 4405 h 19645"/>
                  <a:gd name="connsiteX1" fmla="*/ 32002 w 46631"/>
                  <a:gd name="connsiteY1" fmla="*/ 119 h 19645"/>
                  <a:gd name="connsiteX2" fmla="*/ 22477 w 46631"/>
                  <a:gd name="connsiteY2" fmla="*/ 1548 h 19645"/>
                  <a:gd name="connsiteX3" fmla="*/ 22477 w 46631"/>
                  <a:gd name="connsiteY3" fmla="*/ 1453 h 19645"/>
                  <a:gd name="connsiteX4" fmla="*/ 20858 w 46631"/>
                  <a:gd name="connsiteY4" fmla="*/ 2024 h 19645"/>
                  <a:gd name="connsiteX5" fmla="*/ 19143 w 46631"/>
                  <a:gd name="connsiteY5" fmla="*/ 2500 h 19645"/>
                  <a:gd name="connsiteX6" fmla="*/ 19143 w 46631"/>
                  <a:gd name="connsiteY6" fmla="*/ 2596 h 19645"/>
                  <a:gd name="connsiteX7" fmla="*/ 10476 w 46631"/>
                  <a:gd name="connsiteY7" fmla="*/ 6977 h 19645"/>
                  <a:gd name="connsiteX8" fmla="*/ 7904 w 46631"/>
                  <a:gd name="connsiteY8" fmla="*/ 14026 h 19645"/>
                  <a:gd name="connsiteX9" fmla="*/ 189 w 46631"/>
                  <a:gd name="connsiteY9" fmla="*/ 17455 h 19645"/>
                  <a:gd name="connsiteX10" fmla="*/ 5523 w 46631"/>
                  <a:gd name="connsiteY10" fmla="*/ 19645 h 19645"/>
                  <a:gd name="connsiteX11" fmla="*/ 12666 w 46631"/>
                  <a:gd name="connsiteY11" fmla="*/ 10882 h 19645"/>
                  <a:gd name="connsiteX12" fmla="*/ 20477 w 46631"/>
                  <a:gd name="connsiteY12" fmla="*/ 6787 h 19645"/>
                  <a:gd name="connsiteX13" fmla="*/ 20477 w 46631"/>
                  <a:gd name="connsiteY13" fmla="*/ 6882 h 19645"/>
                  <a:gd name="connsiteX14" fmla="*/ 22096 w 46631"/>
                  <a:gd name="connsiteY14" fmla="*/ 6310 h 19645"/>
                  <a:gd name="connsiteX15" fmla="*/ 23811 w 46631"/>
                  <a:gd name="connsiteY15" fmla="*/ 5834 h 19645"/>
                  <a:gd name="connsiteX16" fmla="*/ 23811 w 46631"/>
                  <a:gd name="connsiteY16" fmla="*/ 5739 h 19645"/>
                  <a:gd name="connsiteX17" fmla="*/ 32574 w 46631"/>
                  <a:gd name="connsiteY17" fmla="*/ 4596 h 19645"/>
                  <a:gd name="connsiteX18" fmla="*/ 43432 w 46631"/>
                  <a:gd name="connsiteY18" fmla="*/ 7644 h 19645"/>
                  <a:gd name="connsiteX19" fmla="*/ 46575 w 46631"/>
                  <a:gd name="connsiteY19" fmla="*/ 2786 h 19645"/>
                  <a:gd name="connsiteX20" fmla="*/ 38193 w 46631"/>
                  <a:gd name="connsiteY20" fmla="*/ 4405 h 19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6631" h="19645">
                    <a:moveTo>
                      <a:pt x="38193" y="4405"/>
                    </a:moveTo>
                    <a:cubicBezTo>
                      <a:pt x="38193" y="4405"/>
                      <a:pt x="34669" y="976"/>
                      <a:pt x="32002" y="119"/>
                    </a:cubicBezTo>
                    <a:cubicBezTo>
                      <a:pt x="30288" y="-357"/>
                      <a:pt x="25716" y="691"/>
                      <a:pt x="22477" y="1548"/>
                    </a:cubicBezTo>
                    <a:lnTo>
                      <a:pt x="22477" y="1453"/>
                    </a:lnTo>
                    <a:cubicBezTo>
                      <a:pt x="22477" y="1453"/>
                      <a:pt x="21810" y="1643"/>
                      <a:pt x="20858" y="2024"/>
                    </a:cubicBezTo>
                    <a:cubicBezTo>
                      <a:pt x="19810" y="2310"/>
                      <a:pt x="19143" y="2500"/>
                      <a:pt x="19143" y="2500"/>
                    </a:cubicBezTo>
                    <a:lnTo>
                      <a:pt x="19143" y="2596"/>
                    </a:lnTo>
                    <a:cubicBezTo>
                      <a:pt x="16000" y="3739"/>
                      <a:pt x="11619" y="5548"/>
                      <a:pt x="10476" y="6977"/>
                    </a:cubicBezTo>
                    <a:cubicBezTo>
                      <a:pt x="8761" y="9168"/>
                      <a:pt x="7904" y="14026"/>
                      <a:pt x="7904" y="14026"/>
                    </a:cubicBezTo>
                    <a:cubicBezTo>
                      <a:pt x="7904" y="14026"/>
                      <a:pt x="-1431" y="16788"/>
                      <a:pt x="189" y="17455"/>
                    </a:cubicBezTo>
                    <a:lnTo>
                      <a:pt x="5523" y="19645"/>
                    </a:lnTo>
                    <a:cubicBezTo>
                      <a:pt x="5523" y="19645"/>
                      <a:pt x="9523" y="14026"/>
                      <a:pt x="12666" y="10882"/>
                    </a:cubicBezTo>
                    <a:cubicBezTo>
                      <a:pt x="14476" y="9073"/>
                      <a:pt x="17905" y="7644"/>
                      <a:pt x="20477" y="6787"/>
                    </a:cubicBezTo>
                    <a:lnTo>
                      <a:pt x="20477" y="6882"/>
                    </a:lnTo>
                    <a:cubicBezTo>
                      <a:pt x="20477" y="6882"/>
                      <a:pt x="21144" y="6596"/>
                      <a:pt x="22096" y="6310"/>
                    </a:cubicBezTo>
                    <a:cubicBezTo>
                      <a:pt x="23049" y="6025"/>
                      <a:pt x="23811" y="5834"/>
                      <a:pt x="23811" y="5834"/>
                    </a:cubicBezTo>
                    <a:lnTo>
                      <a:pt x="23811" y="5739"/>
                    </a:lnTo>
                    <a:cubicBezTo>
                      <a:pt x="26382" y="4977"/>
                      <a:pt x="30002" y="4120"/>
                      <a:pt x="32574" y="4596"/>
                    </a:cubicBezTo>
                    <a:cubicBezTo>
                      <a:pt x="37050" y="5358"/>
                      <a:pt x="43432" y="7644"/>
                      <a:pt x="43432" y="7644"/>
                    </a:cubicBezTo>
                    <a:lnTo>
                      <a:pt x="46575" y="2786"/>
                    </a:lnTo>
                    <a:cubicBezTo>
                      <a:pt x="47433" y="1262"/>
                      <a:pt x="38193" y="4405"/>
                      <a:pt x="38193" y="44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50" name="Freeform: Shape 749">
                <a:extLst>
                  <a:ext uri="{FF2B5EF4-FFF2-40B4-BE49-F238E27FC236}">
                    <a16:creationId xmlns:a16="http://schemas.microsoft.com/office/drawing/2014/main" id="{6574D244-7245-4C2B-8270-2049E0BF74C6}"/>
                  </a:ext>
                </a:extLst>
              </p:cNvPr>
              <p:cNvSpPr/>
              <p:nvPr/>
            </p:nvSpPr>
            <p:spPr>
              <a:xfrm rot="1026249">
                <a:off x="4730124" y="2517512"/>
                <a:ext cx="116041" cy="58879"/>
              </a:xfrm>
              <a:custGeom>
                <a:avLst/>
                <a:gdLst>
                  <a:gd name="connsiteX0" fmla="*/ 0 w 32480"/>
                  <a:gd name="connsiteY0" fmla="*/ 10096 h 17335"/>
                  <a:gd name="connsiteX1" fmla="*/ 6953 w 32480"/>
                  <a:gd name="connsiteY1" fmla="*/ 11239 h 17335"/>
                  <a:gd name="connsiteX2" fmla="*/ 26860 w 32480"/>
                  <a:gd name="connsiteY2" fmla="*/ 4953 h 17335"/>
                  <a:gd name="connsiteX3" fmla="*/ 31909 w 32480"/>
                  <a:gd name="connsiteY3" fmla="*/ 0 h 17335"/>
                  <a:gd name="connsiteX4" fmla="*/ 32480 w 32480"/>
                  <a:gd name="connsiteY4" fmla="*/ 8477 h 17335"/>
                  <a:gd name="connsiteX5" fmla="*/ 4667 w 32480"/>
                  <a:gd name="connsiteY5" fmla="*/ 17335 h 17335"/>
                  <a:gd name="connsiteX6" fmla="*/ 0 w 32480"/>
                  <a:gd name="connsiteY6" fmla="*/ 10096 h 17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480" h="17335">
                    <a:moveTo>
                      <a:pt x="0" y="10096"/>
                    </a:moveTo>
                    <a:cubicBezTo>
                      <a:pt x="0" y="10096"/>
                      <a:pt x="6096" y="11906"/>
                      <a:pt x="6953" y="11239"/>
                    </a:cubicBezTo>
                    <a:cubicBezTo>
                      <a:pt x="9620" y="8858"/>
                      <a:pt x="22574" y="4191"/>
                      <a:pt x="26860" y="4953"/>
                    </a:cubicBezTo>
                    <a:lnTo>
                      <a:pt x="31909" y="0"/>
                    </a:lnTo>
                    <a:lnTo>
                      <a:pt x="32480" y="8477"/>
                    </a:lnTo>
                    <a:lnTo>
                      <a:pt x="4667" y="17335"/>
                    </a:lnTo>
                    <a:lnTo>
                      <a:pt x="0" y="1009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51" name="Freeform: Shape 750">
                <a:extLst>
                  <a:ext uri="{FF2B5EF4-FFF2-40B4-BE49-F238E27FC236}">
                    <a16:creationId xmlns:a16="http://schemas.microsoft.com/office/drawing/2014/main" id="{113FD10E-3A86-4491-8215-B09F06D8E573}"/>
                  </a:ext>
                </a:extLst>
              </p:cNvPr>
              <p:cNvSpPr/>
              <p:nvPr/>
            </p:nvSpPr>
            <p:spPr>
              <a:xfrm rot="1026249">
                <a:off x="4572466" y="2000047"/>
                <a:ext cx="326519" cy="205142"/>
              </a:xfrm>
              <a:custGeom>
                <a:avLst/>
                <a:gdLst>
                  <a:gd name="connsiteX0" fmla="*/ 430 w 91393"/>
                  <a:gd name="connsiteY0" fmla="*/ 34490 h 60398"/>
                  <a:gd name="connsiteX1" fmla="*/ 7478 w 91393"/>
                  <a:gd name="connsiteY1" fmla="*/ 60398 h 60398"/>
                  <a:gd name="connsiteX2" fmla="*/ 65485 w 91393"/>
                  <a:gd name="connsiteY2" fmla="*/ 58589 h 60398"/>
                  <a:gd name="connsiteX3" fmla="*/ 91393 w 91393"/>
                  <a:gd name="connsiteY3" fmla="*/ 38586 h 60398"/>
                  <a:gd name="connsiteX4" fmla="*/ 57294 w 91393"/>
                  <a:gd name="connsiteY4" fmla="*/ 10 h 60398"/>
                  <a:gd name="connsiteX5" fmla="*/ 8907 w 91393"/>
                  <a:gd name="connsiteY5" fmla="*/ 14583 h 60398"/>
                  <a:gd name="connsiteX6" fmla="*/ 8050 w 91393"/>
                  <a:gd name="connsiteY6" fmla="*/ 15155 h 60398"/>
                  <a:gd name="connsiteX7" fmla="*/ 430 w 91393"/>
                  <a:gd name="connsiteY7" fmla="*/ 34490 h 60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393" h="60398">
                    <a:moveTo>
                      <a:pt x="430" y="34490"/>
                    </a:moveTo>
                    <a:cubicBezTo>
                      <a:pt x="2335" y="43253"/>
                      <a:pt x="4335" y="51921"/>
                      <a:pt x="7478" y="60398"/>
                    </a:cubicBezTo>
                    <a:cubicBezTo>
                      <a:pt x="22909" y="52493"/>
                      <a:pt x="45292" y="45444"/>
                      <a:pt x="65485" y="58589"/>
                    </a:cubicBezTo>
                    <a:cubicBezTo>
                      <a:pt x="75201" y="48302"/>
                      <a:pt x="78535" y="43349"/>
                      <a:pt x="91393" y="38586"/>
                    </a:cubicBezTo>
                    <a:cubicBezTo>
                      <a:pt x="83869" y="23632"/>
                      <a:pt x="80344" y="-562"/>
                      <a:pt x="57294" y="10"/>
                    </a:cubicBezTo>
                    <a:cubicBezTo>
                      <a:pt x="42244" y="391"/>
                      <a:pt x="21575" y="7058"/>
                      <a:pt x="8907" y="14583"/>
                    </a:cubicBezTo>
                    <a:cubicBezTo>
                      <a:pt x="8621" y="14774"/>
                      <a:pt x="8335" y="14964"/>
                      <a:pt x="8050" y="15155"/>
                    </a:cubicBezTo>
                    <a:cubicBezTo>
                      <a:pt x="1858" y="18965"/>
                      <a:pt x="-1190" y="26775"/>
                      <a:pt x="430" y="3449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52" name="Freeform: Shape 751">
                <a:extLst>
                  <a:ext uri="{FF2B5EF4-FFF2-40B4-BE49-F238E27FC236}">
                    <a16:creationId xmlns:a16="http://schemas.microsoft.com/office/drawing/2014/main" id="{AE2CFB95-D0D7-41E6-AC44-737BCB4C6E4A}"/>
                  </a:ext>
                </a:extLst>
              </p:cNvPr>
              <p:cNvSpPr/>
              <p:nvPr/>
            </p:nvSpPr>
            <p:spPr>
              <a:xfrm rot="1026249">
                <a:off x="4726823" y="2260841"/>
                <a:ext cx="92808" cy="194485"/>
              </a:xfrm>
              <a:custGeom>
                <a:avLst/>
                <a:gdLst>
                  <a:gd name="connsiteX0" fmla="*/ 13144 w 25977"/>
                  <a:gd name="connsiteY0" fmla="*/ 16669 h 57260"/>
                  <a:gd name="connsiteX1" fmla="*/ 25622 w 25977"/>
                  <a:gd name="connsiteY1" fmla="*/ 55912 h 57260"/>
                  <a:gd name="connsiteX2" fmla="*/ 21431 w 25977"/>
                  <a:gd name="connsiteY2" fmla="*/ 55150 h 57260"/>
                  <a:gd name="connsiteX3" fmla="*/ 0 w 25977"/>
                  <a:gd name="connsiteY3" fmla="*/ 0 h 57260"/>
                  <a:gd name="connsiteX4" fmla="*/ 13144 w 25977"/>
                  <a:gd name="connsiteY4" fmla="*/ 16669 h 57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77" h="57260">
                    <a:moveTo>
                      <a:pt x="13144" y="16669"/>
                    </a:moveTo>
                    <a:cubicBezTo>
                      <a:pt x="13144" y="16669"/>
                      <a:pt x="28480" y="52578"/>
                      <a:pt x="25622" y="55912"/>
                    </a:cubicBezTo>
                    <a:cubicBezTo>
                      <a:pt x="22765" y="59341"/>
                      <a:pt x="21431" y="55150"/>
                      <a:pt x="21431" y="55150"/>
                    </a:cubicBezTo>
                    <a:lnTo>
                      <a:pt x="0" y="0"/>
                    </a:lnTo>
                    <a:lnTo>
                      <a:pt x="13144" y="16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53" name="Freeform: Shape 752">
                <a:extLst>
                  <a:ext uri="{FF2B5EF4-FFF2-40B4-BE49-F238E27FC236}">
                    <a16:creationId xmlns:a16="http://schemas.microsoft.com/office/drawing/2014/main" id="{5DCD6E58-7332-4725-A8DA-39885CC058F8}"/>
                  </a:ext>
                </a:extLst>
              </p:cNvPr>
              <p:cNvSpPr/>
              <p:nvPr/>
            </p:nvSpPr>
            <p:spPr>
              <a:xfrm rot="1026249">
                <a:off x="4316067" y="2730710"/>
                <a:ext cx="924591" cy="640240"/>
              </a:xfrm>
              <a:custGeom>
                <a:avLst/>
                <a:gdLst>
                  <a:gd name="connsiteX0" fmla="*/ 239363 w 258794"/>
                  <a:gd name="connsiteY0" fmla="*/ 134017 h 188499"/>
                  <a:gd name="connsiteX1" fmla="*/ 56674 w 258794"/>
                  <a:gd name="connsiteY1" fmla="*/ 24860 h 188499"/>
                  <a:gd name="connsiteX2" fmla="*/ 58103 w 258794"/>
                  <a:gd name="connsiteY2" fmla="*/ 188500 h 188499"/>
                  <a:gd name="connsiteX3" fmla="*/ 20002 w 258794"/>
                  <a:gd name="connsiteY3" fmla="*/ 173355 h 188499"/>
                  <a:gd name="connsiteX4" fmla="*/ 0 w 258794"/>
                  <a:gd name="connsiteY4" fmla="*/ 118205 h 188499"/>
                  <a:gd name="connsiteX5" fmla="*/ 53340 w 258794"/>
                  <a:gd name="connsiteY5" fmla="*/ 0 h 188499"/>
                  <a:gd name="connsiteX6" fmla="*/ 258794 w 258794"/>
                  <a:gd name="connsiteY6" fmla="*/ 124777 h 188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8794" h="188499">
                    <a:moveTo>
                      <a:pt x="239363" y="134017"/>
                    </a:moveTo>
                    <a:lnTo>
                      <a:pt x="56674" y="24860"/>
                    </a:lnTo>
                    <a:lnTo>
                      <a:pt x="58103" y="188500"/>
                    </a:lnTo>
                    <a:lnTo>
                      <a:pt x="20002" y="173355"/>
                    </a:lnTo>
                    <a:lnTo>
                      <a:pt x="0" y="118205"/>
                    </a:lnTo>
                    <a:lnTo>
                      <a:pt x="53340" y="0"/>
                    </a:lnTo>
                    <a:lnTo>
                      <a:pt x="258794" y="124777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54" name="Freeform: Shape 753">
                <a:extLst>
                  <a:ext uri="{FF2B5EF4-FFF2-40B4-BE49-F238E27FC236}">
                    <a16:creationId xmlns:a16="http://schemas.microsoft.com/office/drawing/2014/main" id="{B1EB6B23-8DC6-4180-8EBF-13FACEF9AACB}"/>
                  </a:ext>
                </a:extLst>
              </p:cNvPr>
              <p:cNvSpPr/>
              <p:nvPr/>
            </p:nvSpPr>
            <p:spPr>
              <a:xfrm rot="1026249">
                <a:off x="4466030" y="2532892"/>
                <a:ext cx="660423" cy="886935"/>
              </a:xfrm>
              <a:custGeom>
                <a:avLst/>
                <a:gdLst>
                  <a:gd name="connsiteX0" fmla="*/ 14859 w 184853"/>
                  <a:gd name="connsiteY0" fmla="*/ 261131 h 261131"/>
                  <a:gd name="connsiteX1" fmla="*/ 113157 w 184853"/>
                  <a:gd name="connsiteY1" fmla="*/ 95491 h 261131"/>
                  <a:gd name="connsiteX2" fmla="*/ 182880 w 184853"/>
                  <a:gd name="connsiteY2" fmla="*/ 56534 h 261131"/>
                  <a:gd name="connsiteX3" fmla="*/ 147256 w 184853"/>
                  <a:gd name="connsiteY3" fmla="*/ 51 h 261131"/>
                  <a:gd name="connsiteX4" fmla="*/ 111062 w 184853"/>
                  <a:gd name="connsiteY4" fmla="*/ 36055 h 261131"/>
                  <a:gd name="connsiteX5" fmla="*/ 119253 w 184853"/>
                  <a:gd name="connsiteY5" fmla="*/ 41675 h 261131"/>
                  <a:gd name="connsiteX6" fmla="*/ 147923 w 184853"/>
                  <a:gd name="connsiteY6" fmla="*/ 18910 h 261131"/>
                  <a:gd name="connsiteX7" fmla="*/ 162115 w 184853"/>
                  <a:gd name="connsiteY7" fmla="*/ 63583 h 261131"/>
                  <a:gd name="connsiteX8" fmla="*/ 102965 w 184853"/>
                  <a:gd name="connsiteY8" fmla="*/ 79585 h 261131"/>
                  <a:gd name="connsiteX9" fmla="*/ 0 w 184853"/>
                  <a:gd name="connsiteY9" fmla="*/ 257131 h 261131"/>
                  <a:gd name="connsiteX10" fmla="*/ 14859 w 184853"/>
                  <a:gd name="connsiteY10" fmla="*/ 261131 h 261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4853" h="261131">
                    <a:moveTo>
                      <a:pt x="14859" y="261131"/>
                    </a:moveTo>
                    <a:lnTo>
                      <a:pt x="113157" y="95491"/>
                    </a:lnTo>
                    <a:cubicBezTo>
                      <a:pt x="113157" y="95491"/>
                      <a:pt x="174022" y="91300"/>
                      <a:pt x="182880" y="56534"/>
                    </a:cubicBezTo>
                    <a:cubicBezTo>
                      <a:pt x="191738" y="21768"/>
                      <a:pt x="169164" y="1765"/>
                      <a:pt x="147256" y="51"/>
                    </a:cubicBezTo>
                    <a:cubicBezTo>
                      <a:pt x="125349" y="-1568"/>
                      <a:pt x="111062" y="36055"/>
                      <a:pt x="111062" y="36055"/>
                    </a:cubicBezTo>
                    <a:lnTo>
                      <a:pt x="119253" y="41675"/>
                    </a:lnTo>
                    <a:cubicBezTo>
                      <a:pt x="119253" y="41675"/>
                      <a:pt x="127159" y="18815"/>
                      <a:pt x="147923" y="18910"/>
                    </a:cubicBezTo>
                    <a:cubicBezTo>
                      <a:pt x="168688" y="19006"/>
                      <a:pt x="176593" y="47200"/>
                      <a:pt x="162115" y="63583"/>
                    </a:cubicBezTo>
                    <a:cubicBezTo>
                      <a:pt x="147638" y="79966"/>
                      <a:pt x="102965" y="79585"/>
                      <a:pt x="102965" y="79585"/>
                    </a:cubicBezTo>
                    <a:lnTo>
                      <a:pt x="0" y="257131"/>
                    </a:lnTo>
                    <a:lnTo>
                      <a:pt x="14859" y="26113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755" name="Graphic 1">
                <a:extLst>
                  <a:ext uri="{FF2B5EF4-FFF2-40B4-BE49-F238E27FC236}">
                    <a16:creationId xmlns:a16="http://schemas.microsoft.com/office/drawing/2014/main" id="{071126A5-436C-4A88-87C6-F329B3E3F173}"/>
                  </a:ext>
                </a:extLst>
              </p:cNvPr>
              <p:cNvGrpSpPr/>
              <p:nvPr/>
            </p:nvGrpSpPr>
            <p:grpSpPr>
              <a:xfrm rot="1026249">
                <a:off x="4177954" y="2525736"/>
                <a:ext cx="1256623" cy="1312800"/>
                <a:chOff x="5836158" y="3015529"/>
                <a:chExt cx="351730" cy="386514"/>
              </a:xfrm>
              <a:grpFill/>
            </p:grpSpPr>
            <p:grpSp>
              <p:nvGrpSpPr>
                <p:cNvPr id="762" name="Graphic 1">
                  <a:extLst>
                    <a:ext uri="{FF2B5EF4-FFF2-40B4-BE49-F238E27FC236}">
                      <a16:creationId xmlns:a16="http://schemas.microsoft.com/office/drawing/2014/main" id="{5DFF83AF-FC97-4167-85B6-CCDE1B009B4E}"/>
                    </a:ext>
                  </a:extLst>
                </p:cNvPr>
                <p:cNvGrpSpPr/>
                <p:nvPr/>
              </p:nvGrpSpPr>
              <p:grpSpPr>
                <a:xfrm>
                  <a:off x="5836158" y="3015529"/>
                  <a:ext cx="351730" cy="357558"/>
                  <a:chOff x="5836158" y="3015529"/>
                  <a:chExt cx="351730" cy="357558"/>
                </a:xfrm>
                <a:grpFill/>
              </p:grpSpPr>
              <p:grpSp>
                <p:nvGrpSpPr>
                  <p:cNvPr id="764" name="Graphic 1">
                    <a:extLst>
                      <a:ext uri="{FF2B5EF4-FFF2-40B4-BE49-F238E27FC236}">
                        <a16:creationId xmlns:a16="http://schemas.microsoft.com/office/drawing/2014/main" id="{2DA782F2-7DC6-432A-915E-D1D9D95C90A8}"/>
                      </a:ext>
                    </a:extLst>
                  </p:cNvPr>
                  <p:cNvGrpSpPr/>
                  <p:nvPr/>
                </p:nvGrpSpPr>
                <p:grpSpPr>
                  <a:xfrm>
                    <a:off x="5861461" y="3015529"/>
                    <a:ext cx="215012" cy="357558"/>
                    <a:chOff x="5861461" y="3015529"/>
                    <a:chExt cx="215012" cy="357558"/>
                  </a:xfrm>
                  <a:grpFill/>
                </p:grpSpPr>
                <p:grpSp>
                  <p:nvGrpSpPr>
                    <p:cNvPr id="800" name="Graphic 1">
                      <a:extLst>
                        <a:ext uri="{FF2B5EF4-FFF2-40B4-BE49-F238E27FC236}">
                          <a16:creationId xmlns:a16="http://schemas.microsoft.com/office/drawing/2014/main" id="{1B735CCD-46B0-4711-82A1-35BE1183310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861461" y="3015529"/>
                      <a:ext cx="215012" cy="357558"/>
                      <a:chOff x="5861461" y="3015529"/>
                      <a:chExt cx="215012" cy="357558"/>
                    </a:xfrm>
                    <a:grpFill/>
                  </p:grpSpPr>
                  <p:grpSp>
                    <p:nvGrpSpPr>
                      <p:cNvPr id="802" name="Graphic 1">
                        <a:extLst>
                          <a:ext uri="{FF2B5EF4-FFF2-40B4-BE49-F238E27FC236}">
                            <a16:creationId xmlns:a16="http://schemas.microsoft.com/office/drawing/2014/main" id="{133F38D5-CA8D-4CF0-962A-31F0B8E7FBC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75401" y="3015529"/>
                        <a:ext cx="201072" cy="302885"/>
                        <a:chOff x="5875401" y="3015529"/>
                        <a:chExt cx="201072" cy="302885"/>
                      </a:xfrm>
                      <a:grpFill/>
                    </p:grpSpPr>
                    <p:sp>
                      <p:nvSpPr>
                        <p:cNvPr id="813" name="Freeform: Shape 812">
                          <a:extLst>
                            <a:ext uri="{FF2B5EF4-FFF2-40B4-BE49-F238E27FC236}">
                              <a16:creationId xmlns:a16="http://schemas.microsoft.com/office/drawing/2014/main" id="{DB15D848-7CB1-44F0-9A49-49E50DCEF2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75401" y="3015529"/>
                          <a:ext cx="200963" cy="302885"/>
                        </a:xfrm>
                        <a:custGeom>
                          <a:avLst/>
                          <a:gdLst>
                            <a:gd name="connsiteX0" fmla="*/ 197358 w 200963"/>
                            <a:gd name="connsiteY0" fmla="*/ 24374 h 302885"/>
                            <a:gd name="connsiteX1" fmla="*/ 190024 w 200963"/>
                            <a:gd name="connsiteY1" fmla="*/ 12468 h 302885"/>
                            <a:gd name="connsiteX2" fmla="*/ 187357 w 200963"/>
                            <a:gd name="connsiteY2" fmla="*/ 9706 h 302885"/>
                            <a:gd name="connsiteX3" fmla="*/ 173736 w 200963"/>
                            <a:gd name="connsiteY3" fmla="*/ 1324 h 302885"/>
                            <a:gd name="connsiteX4" fmla="*/ 155543 w 200963"/>
                            <a:gd name="connsiteY4" fmla="*/ 1609 h 302885"/>
                            <a:gd name="connsiteX5" fmla="*/ 149924 w 200963"/>
                            <a:gd name="connsiteY5" fmla="*/ 3991 h 302885"/>
                            <a:gd name="connsiteX6" fmla="*/ 142304 w 200963"/>
                            <a:gd name="connsiteY6" fmla="*/ 9515 h 302885"/>
                            <a:gd name="connsiteX7" fmla="*/ 133064 w 200963"/>
                            <a:gd name="connsiteY7" fmla="*/ 25517 h 302885"/>
                            <a:gd name="connsiteX8" fmla="*/ 132398 w 200963"/>
                            <a:gd name="connsiteY8" fmla="*/ 28470 h 302885"/>
                            <a:gd name="connsiteX9" fmla="*/ 130397 w 200963"/>
                            <a:gd name="connsiteY9" fmla="*/ 27708 h 302885"/>
                            <a:gd name="connsiteX10" fmla="*/ 122968 w 200963"/>
                            <a:gd name="connsiteY10" fmla="*/ 30851 h 302885"/>
                            <a:gd name="connsiteX11" fmla="*/ 126302 w 200963"/>
                            <a:gd name="connsiteY11" fmla="*/ 39043 h 302885"/>
                            <a:gd name="connsiteX12" fmla="*/ 143923 w 200963"/>
                            <a:gd name="connsiteY12" fmla="*/ 47329 h 302885"/>
                            <a:gd name="connsiteX13" fmla="*/ 143161 w 200963"/>
                            <a:gd name="connsiteY13" fmla="*/ 37423 h 302885"/>
                            <a:gd name="connsiteX14" fmla="*/ 143637 w 200963"/>
                            <a:gd name="connsiteY14" fmla="*/ 31994 h 302885"/>
                            <a:gd name="connsiteX15" fmla="*/ 147352 w 200963"/>
                            <a:gd name="connsiteY15" fmla="*/ 22755 h 302885"/>
                            <a:gd name="connsiteX16" fmla="*/ 155543 w 200963"/>
                            <a:gd name="connsiteY16" fmla="*/ 15230 h 302885"/>
                            <a:gd name="connsiteX17" fmla="*/ 160020 w 200963"/>
                            <a:gd name="connsiteY17" fmla="*/ 13325 h 302885"/>
                            <a:gd name="connsiteX18" fmla="*/ 168878 w 200963"/>
                            <a:gd name="connsiteY18" fmla="*/ 12658 h 302885"/>
                            <a:gd name="connsiteX19" fmla="*/ 181642 w 200963"/>
                            <a:gd name="connsiteY19" fmla="*/ 20564 h 302885"/>
                            <a:gd name="connsiteX20" fmla="*/ 182309 w 200963"/>
                            <a:gd name="connsiteY20" fmla="*/ 21517 h 302885"/>
                            <a:gd name="connsiteX21" fmla="*/ 186309 w 200963"/>
                            <a:gd name="connsiteY21" fmla="*/ 27994 h 302885"/>
                            <a:gd name="connsiteX22" fmla="*/ 189643 w 200963"/>
                            <a:gd name="connsiteY22" fmla="*/ 44377 h 302885"/>
                            <a:gd name="connsiteX23" fmla="*/ 187833 w 200963"/>
                            <a:gd name="connsiteY23" fmla="*/ 52759 h 302885"/>
                            <a:gd name="connsiteX24" fmla="*/ 186595 w 200963"/>
                            <a:gd name="connsiteY24" fmla="*/ 55426 h 302885"/>
                            <a:gd name="connsiteX25" fmla="*/ 178499 w 200963"/>
                            <a:gd name="connsiteY25" fmla="*/ 65808 h 302885"/>
                            <a:gd name="connsiteX26" fmla="*/ 169736 w 200963"/>
                            <a:gd name="connsiteY26" fmla="*/ 72571 h 302885"/>
                            <a:gd name="connsiteX27" fmla="*/ 155448 w 200963"/>
                            <a:gd name="connsiteY27" fmla="*/ 78286 h 302885"/>
                            <a:gd name="connsiteX28" fmla="*/ 147638 w 200963"/>
                            <a:gd name="connsiteY28" fmla="*/ 79429 h 302885"/>
                            <a:gd name="connsiteX29" fmla="*/ 132207 w 200963"/>
                            <a:gd name="connsiteY29" fmla="*/ 78857 h 302885"/>
                            <a:gd name="connsiteX30" fmla="*/ 128968 w 200963"/>
                            <a:gd name="connsiteY30" fmla="*/ 78190 h 302885"/>
                            <a:gd name="connsiteX31" fmla="*/ 126397 w 200963"/>
                            <a:gd name="connsiteY31" fmla="*/ 77524 h 302885"/>
                            <a:gd name="connsiteX32" fmla="*/ 124111 w 200963"/>
                            <a:gd name="connsiteY32" fmla="*/ 76952 h 302885"/>
                            <a:gd name="connsiteX33" fmla="*/ 116967 w 200963"/>
                            <a:gd name="connsiteY33" fmla="*/ 89906 h 302885"/>
                            <a:gd name="connsiteX34" fmla="*/ 109347 w 200963"/>
                            <a:gd name="connsiteY34" fmla="*/ 103813 h 302885"/>
                            <a:gd name="connsiteX35" fmla="*/ 99631 w 200963"/>
                            <a:gd name="connsiteY35" fmla="*/ 121529 h 302885"/>
                            <a:gd name="connsiteX36" fmla="*/ 92012 w 200963"/>
                            <a:gd name="connsiteY36" fmla="*/ 135436 h 302885"/>
                            <a:gd name="connsiteX37" fmla="*/ 84011 w 200963"/>
                            <a:gd name="connsiteY37" fmla="*/ 150104 h 302885"/>
                            <a:gd name="connsiteX38" fmla="*/ 82201 w 200963"/>
                            <a:gd name="connsiteY38" fmla="*/ 153152 h 302885"/>
                            <a:gd name="connsiteX39" fmla="*/ 74200 w 200963"/>
                            <a:gd name="connsiteY39" fmla="*/ 166868 h 302885"/>
                            <a:gd name="connsiteX40" fmla="*/ 64008 w 200963"/>
                            <a:gd name="connsiteY40" fmla="*/ 184299 h 302885"/>
                            <a:gd name="connsiteX41" fmla="*/ 56007 w 200963"/>
                            <a:gd name="connsiteY41" fmla="*/ 198015 h 302885"/>
                            <a:gd name="connsiteX42" fmla="*/ 45815 w 200963"/>
                            <a:gd name="connsiteY42" fmla="*/ 215446 h 302885"/>
                            <a:gd name="connsiteX43" fmla="*/ 37814 w 200963"/>
                            <a:gd name="connsiteY43" fmla="*/ 229162 h 302885"/>
                            <a:gd name="connsiteX44" fmla="*/ 27622 w 200963"/>
                            <a:gd name="connsiteY44" fmla="*/ 246592 h 302885"/>
                            <a:gd name="connsiteX45" fmla="*/ 19621 w 200963"/>
                            <a:gd name="connsiteY45" fmla="*/ 260308 h 302885"/>
                            <a:gd name="connsiteX46" fmla="*/ 0 w 200963"/>
                            <a:gd name="connsiteY46" fmla="*/ 293836 h 302885"/>
                            <a:gd name="connsiteX47" fmla="*/ 15049 w 200963"/>
                            <a:gd name="connsiteY47" fmla="*/ 302885 h 302885"/>
                            <a:gd name="connsiteX48" fmla="*/ 32766 w 200963"/>
                            <a:gd name="connsiteY48" fmla="*/ 270595 h 302885"/>
                            <a:gd name="connsiteX49" fmla="*/ 40386 w 200963"/>
                            <a:gd name="connsiteY49" fmla="*/ 256689 h 302885"/>
                            <a:gd name="connsiteX50" fmla="*/ 50102 w 200963"/>
                            <a:gd name="connsiteY50" fmla="*/ 238877 h 302885"/>
                            <a:gd name="connsiteX51" fmla="*/ 57721 w 200963"/>
                            <a:gd name="connsiteY51" fmla="*/ 224875 h 302885"/>
                            <a:gd name="connsiteX52" fmla="*/ 67437 w 200963"/>
                            <a:gd name="connsiteY52" fmla="*/ 207064 h 302885"/>
                            <a:gd name="connsiteX53" fmla="*/ 75057 w 200963"/>
                            <a:gd name="connsiteY53" fmla="*/ 193062 h 302885"/>
                            <a:gd name="connsiteX54" fmla="*/ 84773 w 200963"/>
                            <a:gd name="connsiteY54" fmla="*/ 175345 h 302885"/>
                            <a:gd name="connsiteX55" fmla="*/ 92393 w 200963"/>
                            <a:gd name="connsiteY55" fmla="*/ 161344 h 302885"/>
                            <a:gd name="connsiteX56" fmla="*/ 102108 w 200963"/>
                            <a:gd name="connsiteY56" fmla="*/ 143532 h 302885"/>
                            <a:gd name="connsiteX57" fmla="*/ 109728 w 200963"/>
                            <a:gd name="connsiteY57" fmla="*/ 129625 h 302885"/>
                            <a:gd name="connsiteX58" fmla="*/ 119443 w 200963"/>
                            <a:gd name="connsiteY58" fmla="*/ 111814 h 302885"/>
                            <a:gd name="connsiteX59" fmla="*/ 127064 w 200963"/>
                            <a:gd name="connsiteY59" fmla="*/ 97812 h 302885"/>
                            <a:gd name="connsiteX60" fmla="*/ 130874 w 200963"/>
                            <a:gd name="connsiteY60" fmla="*/ 90859 h 302885"/>
                            <a:gd name="connsiteX61" fmla="*/ 133160 w 200963"/>
                            <a:gd name="connsiteY61" fmla="*/ 91144 h 302885"/>
                            <a:gd name="connsiteX62" fmla="*/ 148590 w 200963"/>
                            <a:gd name="connsiteY62" fmla="*/ 91430 h 302885"/>
                            <a:gd name="connsiteX63" fmla="*/ 161163 w 200963"/>
                            <a:gd name="connsiteY63" fmla="*/ 89239 h 302885"/>
                            <a:gd name="connsiteX64" fmla="*/ 175355 w 200963"/>
                            <a:gd name="connsiteY64" fmla="*/ 83334 h 302885"/>
                            <a:gd name="connsiteX65" fmla="*/ 189262 w 200963"/>
                            <a:gd name="connsiteY65" fmla="*/ 71809 h 302885"/>
                            <a:gd name="connsiteX66" fmla="*/ 196215 w 200963"/>
                            <a:gd name="connsiteY66" fmla="*/ 62379 h 302885"/>
                            <a:gd name="connsiteX67" fmla="*/ 198025 w 200963"/>
                            <a:gd name="connsiteY67" fmla="*/ 58474 h 302885"/>
                            <a:gd name="connsiteX68" fmla="*/ 200882 w 200963"/>
                            <a:gd name="connsiteY68" fmla="*/ 40662 h 302885"/>
                            <a:gd name="connsiteX69" fmla="*/ 197358 w 200963"/>
                            <a:gd name="connsiteY69" fmla="*/ 24374 h 3028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</a:cxnLst>
                          <a:rect l="l" t="t" r="r" b="b"/>
                          <a:pathLst>
                            <a:path w="200963" h="302885">
                              <a:moveTo>
                                <a:pt x="197358" y="24374"/>
                              </a:moveTo>
                              <a:cubicBezTo>
                                <a:pt x="195548" y="20088"/>
                                <a:pt x="193072" y="16087"/>
                                <a:pt x="190024" y="12468"/>
                              </a:cubicBezTo>
                              <a:cubicBezTo>
                                <a:pt x="189167" y="11420"/>
                                <a:pt x="188309" y="10658"/>
                                <a:pt x="187357" y="9706"/>
                              </a:cubicBezTo>
                              <a:cubicBezTo>
                                <a:pt x="183261" y="5610"/>
                                <a:pt x="178594" y="2752"/>
                                <a:pt x="173736" y="1324"/>
                              </a:cubicBezTo>
                              <a:cubicBezTo>
                                <a:pt x="167926" y="-486"/>
                                <a:pt x="161735" y="-486"/>
                                <a:pt x="155543" y="1609"/>
                              </a:cubicBezTo>
                              <a:cubicBezTo>
                                <a:pt x="153638" y="2276"/>
                                <a:pt x="151733" y="3038"/>
                                <a:pt x="149924" y="3991"/>
                              </a:cubicBezTo>
                              <a:cubicBezTo>
                                <a:pt x="146876" y="5610"/>
                                <a:pt x="144399" y="7515"/>
                                <a:pt x="142304" y="9515"/>
                              </a:cubicBezTo>
                              <a:cubicBezTo>
                                <a:pt x="137160" y="14563"/>
                                <a:pt x="134398" y="20469"/>
                                <a:pt x="133064" y="25517"/>
                              </a:cubicBezTo>
                              <a:cubicBezTo>
                                <a:pt x="132779" y="26565"/>
                                <a:pt x="132588" y="27517"/>
                                <a:pt x="132398" y="28470"/>
                              </a:cubicBezTo>
                              <a:lnTo>
                                <a:pt x="130397" y="27708"/>
                              </a:lnTo>
                              <a:cubicBezTo>
                                <a:pt x="127444" y="26279"/>
                                <a:pt x="124111" y="27708"/>
                                <a:pt x="122968" y="30851"/>
                              </a:cubicBezTo>
                              <a:cubicBezTo>
                                <a:pt x="121825" y="33994"/>
                                <a:pt x="123254" y="37614"/>
                                <a:pt x="126302" y="39043"/>
                              </a:cubicBezTo>
                              <a:lnTo>
                                <a:pt x="143923" y="47329"/>
                              </a:lnTo>
                              <a:lnTo>
                                <a:pt x="143161" y="37423"/>
                              </a:lnTo>
                              <a:cubicBezTo>
                                <a:pt x="143161" y="37328"/>
                                <a:pt x="143066" y="35137"/>
                                <a:pt x="143637" y="31994"/>
                              </a:cubicBezTo>
                              <a:cubicBezTo>
                                <a:pt x="144113" y="29327"/>
                                <a:pt x="145256" y="25993"/>
                                <a:pt x="147352" y="22755"/>
                              </a:cubicBezTo>
                              <a:cubicBezTo>
                                <a:pt x="149162" y="19993"/>
                                <a:pt x="151733" y="17230"/>
                                <a:pt x="155543" y="15230"/>
                              </a:cubicBezTo>
                              <a:cubicBezTo>
                                <a:pt x="157067" y="14373"/>
                                <a:pt x="158591" y="13801"/>
                                <a:pt x="160020" y="13325"/>
                              </a:cubicBezTo>
                              <a:cubicBezTo>
                                <a:pt x="163259" y="12277"/>
                                <a:pt x="166211" y="12277"/>
                                <a:pt x="168878" y="12658"/>
                              </a:cubicBezTo>
                              <a:cubicBezTo>
                                <a:pt x="174784" y="13706"/>
                                <a:pt x="179165" y="17516"/>
                                <a:pt x="181642" y="20564"/>
                              </a:cubicBezTo>
                              <a:cubicBezTo>
                                <a:pt x="181832" y="20850"/>
                                <a:pt x="182118" y="21136"/>
                                <a:pt x="182309" y="21517"/>
                              </a:cubicBezTo>
                              <a:cubicBezTo>
                                <a:pt x="183833" y="23422"/>
                                <a:pt x="185166" y="25612"/>
                                <a:pt x="186309" y="27994"/>
                              </a:cubicBezTo>
                              <a:cubicBezTo>
                                <a:pt x="188690" y="33042"/>
                                <a:pt x="189928" y="38852"/>
                                <a:pt x="189643" y="44377"/>
                              </a:cubicBezTo>
                              <a:cubicBezTo>
                                <a:pt x="189548" y="47329"/>
                                <a:pt x="188881" y="50092"/>
                                <a:pt x="187833" y="52759"/>
                              </a:cubicBezTo>
                              <a:cubicBezTo>
                                <a:pt x="187452" y="53616"/>
                                <a:pt x="187071" y="54568"/>
                                <a:pt x="186595" y="55426"/>
                              </a:cubicBezTo>
                              <a:cubicBezTo>
                                <a:pt x="184118" y="59521"/>
                                <a:pt x="181356" y="62950"/>
                                <a:pt x="178499" y="65808"/>
                              </a:cubicBezTo>
                              <a:cubicBezTo>
                                <a:pt x="175736" y="68570"/>
                                <a:pt x="172784" y="70761"/>
                                <a:pt x="169736" y="72571"/>
                              </a:cubicBezTo>
                              <a:cubicBezTo>
                                <a:pt x="164973" y="75428"/>
                                <a:pt x="160115" y="77143"/>
                                <a:pt x="155448" y="78286"/>
                              </a:cubicBezTo>
                              <a:cubicBezTo>
                                <a:pt x="152781" y="78857"/>
                                <a:pt x="150114" y="79238"/>
                                <a:pt x="147638" y="79429"/>
                              </a:cubicBezTo>
                              <a:cubicBezTo>
                                <a:pt x="141256" y="80000"/>
                                <a:pt x="135731" y="79429"/>
                                <a:pt x="132207" y="78857"/>
                              </a:cubicBezTo>
                              <a:cubicBezTo>
                                <a:pt x="130778" y="78667"/>
                                <a:pt x="129635" y="78381"/>
                                <a:pt x="128968" y="78190"/>
                              </a:cubicBezTo>
                              <a:lnTo>
                                <a:pt x="126397" y="77524"/>
                              </a:lnTo>
                              <a:lnTo>
                                <a:pt x="124111" y="76952"/>
                              </a:lnTo>
                              <a:lnTo>
                                <a:pt x="116967" y="89906"/>
                              </a:lnTo>
                              <a:lnTo>
                                <a:pt x="109347" y="103813"/>
                              </a:lnTo>
                              <a:lnTo>
                                <a:pt x="99631" y="121529"/>
                              </a:lnTo>
                              <a:lnTo>
                                <a:pt x="92012" y="135436"/>
                              </a:lnTo>
                              <a:lnTo>
                                <a:pt x="84011" y="150104"/>
                              </a:lnTo>
                              <a:lnTo>
                                <a:pt x="82201" y="153152"/>
                              </a:lnTo>
                              <a:lnTo>
                                <a:pt x="74200" y="166868"/>
                              </a:lnTo>
                              <a:lnTo>
                                <a:pt x="64008" y="184299"/>
                              </a:lnTo>
                              <a:lnTo>
                                <a:pt x="56007" y="198015"/>
                              </a:lnTo>
                              <a:lnTo>
                                <a:pt x="45815" y="215446"/>
                              </a:lnTo>
                              <a:lnTo>
                                <a:pt x="37814" y="229162"/>
                              </a:lnTo>
                              <a:lnTo>
                                <a:pt x="27622" y="246592"/>
                              </a:lnTo>
                              <a:lnTo>
                                <a:pt x="19621" y="260308"/>
                              </a:lnTo>
                              <a:lnTo>
                                <a:pt x="0" y="293836"/>
                              </a:lnTo>
                              <a:lnTo>
                                <a:pt x="15049" y="302885"/>
                              </a:lnTo>
                              <a:lnTo>
                                <a:pt x="32766" y="270595"/>
                              </a:lnTo>
                              <a:lnTo>
                                <a:pt x="40386" y="256689"/>
                              </a:lnTo>
                              <a:lnTo>
                                <a:pt x="50102" y="238877"/>
                              </a:lnTo>
                              <a:lnTo>
                                <a:pt x="57721" y="224875"/>
                              </a:lnTo>
                              <a:lnTo>
                                <a:pt x="67437" y="207064"/>
                              </a:lnTo>
                              <a:lnTo>
                                <a:pt x="75057" y="193062"/>
                              </a:lnTo>
                              <a:lnTo>
                                <a:pt x="84773" y="175345"/>
                              </a:lnTo>
                              <a:lnTo>
                                <a:pt x="92393" y="161344"/>
                              </a:lnTo>
                              <a:lnTo>
                                <a:pt x="102108" y="143532"/>
                              </a:lnTo>
                              <a:lnTo>
                                <a:pt x="109728" y="129625"/>
                              </a:lnTo>
                              <a:lnTo>
                                <a:pt x="119443" y="111814"/>
                              </a:lnTo>
                              <a:lnTo>
                                <a:pt x="127064" y="97812"/>
                              </a:lnTo>
                              <a:lnTo>
                                <a:pt x="130874" y="90859"/>
                              </a:lnTo>
                              <a:cubicBezTo>
                                <a:pt x="131636" y="90954"/>
                                <a:pt x="132398" y="91049"/>
                                <a:pt x="133160" y="91144"/>
                              </a:cubicBezTo>
                              <a:cubicBezTo>
                                <a:pt x="137160" y="91621"/>
                                <a:pt x="142494" y="91906"/>
                                <a:pt x="148590" y="91430"/>
                              </a:cubicBezTo>
                              <a:cubicBezTo>
                                <a:pt x="152591" y="91144"/>
                                <a:pt x="156781" y="90478"/>
                                <a:pt x="161163" y="89239"/>
                              </a:cubicBezTo>
                              <a:cubicBezTo>
                                <a:pt x="165830" y="88001"/>
                                <a:pt x="170688" y="86096"/>
                                <a:pt x="175355" y="83334"/>
                              </a:cubicBezTo>
                              <a:cubicBezTo>
                                <a:pt x="180213" y="80476"/>
                                <a:pt x="184975" y="76762"/>
                                <a:pt x="189262" y="71809"/>
                              </a:cubicBezTo>
                              <a:cubicBezTo>
                                <a:pt x="191738" y="69046"/>
                                <a:pt x="194024" y="65998"/>
                                <a:pt x="196215" y="62379"/>
                              </a:cubicBezTo>
                              <a:cubicBezTo>
                                <a:pt x="196977" y="61141"/>
                                <a:pt x="197453" y="59807"/>
                                <a:pt x="198025" y="58474"/>
                              </a:cubicBezTo>
                              <a:cubicBezTo>
                                <a:pt x="200311" y="53044"/>
                                <a:pt x="201263" y="46948"/>
                                <a:pt x="200882" y="40662"/>
                              </a:cubicBezTo>
                              <a:cubicBezTo>
                                <a:pt x="200787" y="35137"/>
                                <a:pt x="199549" y="29613"/>
                                <a:pt x="197358" y="24374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14" name="Freeform: Shape 813">
                          <a:extLst>
                            <a:ext uri="{FF2B5EF4-FFF2-40B4-BE49-F238E27FC236}">
                              <a16:creationId xmlns:a16="http://schemas.microsoft.com/office/drawing/2014/main" id="{02BC203C-A8B5-434F-894E-BE477B4A46D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07512" y="3094195"/>
                          <a:ext cx="16573" cy="13103"/>
                        </a:xfrm>
                        <a:custGeom>
                          <a:avLst/>
                          <a:gdLst>
                            <a:gd name="connsiteX0" fmla="*/ 0 w 16573"/>
                            <a:gd name="connsiteY0" fmla="*/ 0 h 13103"/>
                            <a:gd name="connsiteX1" fmla="*/ 95 w 16573"/>
                            <a:gd name="connsiteY1" fmla="*/ 1429 h 13103"/>
                            <a:gd name="connsiteX2" fmla="*/ 3524 w 16573"/>
                            <a:gd name="connsiteY2" fmla="*/ 3524 h 13103"/>
                            <a:gd name="connsiteX3" fmla="*/ 762 w 16573"/>
                            <a:gd name="connsiteY3" fmla="*/ 8668 h 13103"/>
                            <a:gd name="connsiteX4" fmla="*/ 1143 w 16573"/>
                            <a:gd name="connsiteY4" fmla="*/ 12573 h 13103"/>
                            <a:gd name="connsiteX5" fmla="*/ 16574 w 16573"/>
                            <a:gd name="connsiteY5" fmla="*/ 12859 h 13103"/>
                            <a:gd name="connsiteX6" fmla="*/ 15431 w 16573"/>
                            <a:gd name="connsiteY6" fmla="*/ 667 h 13103"/>
                            <a:gd name="connsiteX7" fmla="*/ 0 w 16573"/>
                            <a:gd name="connsiteY7" fmla="*/ 0 h 1310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6573" h="13103">
                              <a:moveTo>
                                <a:pt x="0" y="0"/>
                              </a:moveTo>
                              <a:lnTo>
                                <a:pt x="95" y="1429"/>
                              </a:lnTo>
                              <a:lnTo>
                                <a:pt x="3524" y="3524"/>
                              </a:lnTo>
                              <a:lnTo>
                                <a:pt x="762" y="8668"/>
                              </a:lnTo>
                              <a:lnTo>
                                <a:pt x="1143" y="12573"/>
                              </a:lnTo>
                              <a:cubicBezTo>
                                <a:pt x="5144" y="13049"/>
                                <a:pt x="10478" y="13335"/>
                                <a:pt x="16574" y="12859"/>
                              </a:cubicBezTo>
                              <a:lnTo>
                                <a:pt x="15431" y="667"/>
                              </a:lnTo>
                              <a:cubicBezTo>
                                <a:pt x="9049" y="1048"/>
                                <a:pt x="3524" y="57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15" name="Freeform: Shape 814">
                          <a:extLst>
                            <a:ext uri="{FF2B5EF4-FFF2-40B4-BE49-F238E27FC236}">
                              <a16:creationId xmlns:a16="http://schemas.microsoft.com/office/drawing/2014/main" id="{BA0F5F68-FAE8-4B4A-B7C0-21B2DEBC629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07703" y="3095624"/>
                          <a:ext cx="3429" cy="7143"/>
                        </a:xfrm>
                        <a:custGeom>
                          <a:avLst/>
                          <a:gdLst>
                            <a:gd name="connsiteX0" fmla="*/ 3429 w 3429"/>
                            <a:gd name="connsiteY0" fmla="*/ 2000 h 7143"/>
                            <a:gd name="connsiteX1" fmla="*/ 0 w 3429"/>
                            <a:gd name="connsiteY1" fmla="*/ 0 h 7143"/>
                            <a:gd name="connsiteX2" fmla="*/ 667 w 3429"/>
                            <a:gd name="connsiteY2" fmla="*/ 7144 h 714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</a:cxnLst>
                          <a:rect l="l" t="t" r="r" b="b"/>
                          <a:pathLst>
                            <a:path w="3429" h="7143">
                              <a:moveTo>
                                <a:pt x="3429" y="2000"/>
                              </a:moveTo>
                              <a:lnTo>
                                <a:pt x="0" y="0"/>
                              </a:lnTo>
                              <a:lnTo>
                                <a:pt x="667" y="7144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16" name="Freeform: Shape 815">
                          <a:extLst>
                            <a:ext uri="{FF2B5EF4-FFF2-40B4-BE49-F238E27FC236}">
                              <a16:creationId xmlns:a16="http://schemas.microsoft.com/office/drawing/2014/main" id="{40E31750-C311-4F23-8828-91503E46C3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94272" y="3112674"/>
                          <a:ext cx="8286" cy="14478"/>
                        </a:xfrm>
                        <a:custGeom>
                          <a:avLst/>
                          <a:gdLst>
                            <a:gd name="connsiteX0" fmla="*/ 0 w 8286"/>
                            <a:gd name="connsiteY0" fmla="*/ 14002 h 14478"/>
                            <a:gd name="connsiteX1" fmla="*/ 667 w 8286"/>
                            <a:gd name="connsiteY1" fmla="*/ 14478 h 14478"/>
                            <a:gd name="connsiteX2" fmla="*/ 8287 w 8286"/>
                            <a:gd name="connsiteY2" fmla="*/ 571 h 14478"/>
                            <a:gd name="connsiteX3" fmla="*/ 7620 w 8286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286" h="14478">
                              <a:moveTo>
                                <a:pt x="0" y="14002"/>
                              </a:moveTo>
                              <a:lnTo>
                                <a:pt x="667" y="14478"/>
                              </a:lnTo>
                              <a:lnTo>
                                <a:pt x="8287" y="571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17" name="Freeform: Shape 816">
                          <a:extLst>
                            <a:ext uri="{FF2B5EF4-FFF2-40B4-BE49-F238E27FC236}">
                              <a16:creationId xmlns:a16="http://schemas.microsoft.com/office/drawing/2014/main" id="{2ABB3EF9-5DB6-41D0-A837-7F805DDA1DD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84747" y="3105244"/>
                          <a:ext cx="9144" cy="14859"/>
                        </a:xfrm>
                        <a:custGeom>
                          <a:avLst/>
                          <a:gdLst>
                            <a:gd name="connsiteX0" fmla="*/ 9144 w 9144"/>
                            <a:gd name="connsiteY0" fmla="*/ 1143 h 14859"/>
                            <a:gd name="connsiteX1" fmla="*/ 7620 w 9144"/>
                            <a:gd name="connsiteY1" fmla="*/ 0 h 14859"/>
                            <a:gd name="connsiteX2" fmla="*/ 0 w 9144"/>
                            <a:gd name="connsiteY2" fmla="*/ 13907 h 14859"/>
                            <a:gd name="connsiteX3" fmla="*/ 1143 w 9144"/>
                            <a:gd name="connsiteY3" fmla="*/ 14859 h 148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9144" h="14859">
                              <a:moveTo>
                                <a:pt x="9144" y="1143"/>
                              </a:moveTo>
                              <a:lnTo>
                                <a:pt x="7620" y="0"/>
                              </a:lnTo>
                              <a:lnTo>
                                <a:pt x="0" y="13907"/>
                              </a:lnTo>
                              <a:lnTo>
                                <a:pt x="1143" y="14859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18" name="Freeform: Shape 817">
                          <a:extLst>
                            <a:ext uri="{FF2B5EF4-FFF2-40B4-BE49-F238E27FC236}">
                              <a16:creationId xmlns:a16="http://schemas.microsoft.com/office/drawing/2014/main" id="{227F1FC6-683E-4FC7-BF78-D878EC9AC5A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85891" y="3106387"/>
                          <a:ext cx="16002" cy="20288"/>
                        </a:xfrm>
                        <a:custGeom>
                          <a:avLst/>
                          <a:gdLst>
                            <a:gd name="connsiteX0" fmla="*/ 8382 w 16002"/>
                            <a:gd name="connsiteY0" fmla="*/ 20288 h 20288"/>
                            <a:gd name="connsiteX1" fmla="*/ 16002 w 16002"/>
                            <a:gd name="connsiteY1" fmla="*/ 6286 h 20288"/>
                            <a:gd name="connsiteX2" fmla="*/ 8001 w 16002"/>
                            <a:gd name="connsiteY2" fmla="*/ 0 h 20288"/>
                            <a:gd name="connsiteX3" fmla="*/ 0 w 16002"/>
                            <a:gd name="connsiteY3" fmla="*/ 13716 h 2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6002" h="20288">
                              <a:moveTo>
                                <a:pt x="8382" y="20288"/>
                              </a:moveTo>
                              <a:lnTo>
                                <a:pt x="16002" y="6286"/>
                              </a:lnTo>
                              <a:lnTo>
                                <a:pt x="8001" y="0"/>
                              </a:lnTo>
                              <a:lnTo>
                                <a:pt x="0" y="13716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19" name="Freeform: Shape 818">
                          <a:extLst>
                            <a:ext uri="{FF2B5EF4-FFF2-40B4-BE49-F238E27FC236}">
                              <a16:creationId xmlns:a16="http://schemas.microsoft.com/office/drawing/2014/main" id="{D07426EB-606B-4E0F-A6CE-EFA87454F72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76937" y="3144392"/>
                          <a:ext cx="8286" cy="14478"/>
                        </a:xfrm>
                        <a:custGeom>
                          <a:avLst/>
                          <a:gdLst>
                            <a:gd name="connsiteX0" fmla="*/ 0 w 8286"/>
                            <a:gd name="connsiteY0" fmla="*/ 14002 h 14478"/>
                            <a:gd name="connsiteX1" fmla="*/ 667 w 8286"/>
                            <a:gd name="connsiteY1" fmla="*/ 14478 h 14478"/>
                            <a:gd name="connsiteX2" fmla="*/ 8287 w 8286"/>
                            <a:gd name="connsiteY2" fmla="*/ 572 h 14478"/>
                            <a:gd name="connsiteX3" fmla="*/ 7620 w 8286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286" h="14478">
                              <a:moveTo>
                                <a:pt x="0" y="14002"/>
                              </a:moveTo>
                              <a:lnTo>
                                <a:pt x="667" y="14478"/>
                              </a:lnTo>
                              <a:lnTo>
                                <a:pt x="8287" y="572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0" name="Freeform: Shape 819">
                          <a:extLst>
                            <a:ext uri="{FF2B5EF4-FFF2-40B4-BE49-F238E27FC236}">
                              <a16:creationId xmlns:a16="http://schemas.microsoft.com/office/drawing/2014/main" id="{14FCEE80-12EF-4E59-A725-B7391C45BC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67317" y="3136963"/>
                          <a:ext cx="8382" cy="14192"/>
                        </a:xfrm>
                        <a:custGeom>
                          <a:avLst/>
                          <a:gdLst>
                            <a:gd name="connsiteX0" fmla="*/ 8382 w 8382"/>
                            <a:gd name="connsiteY0" fmla="*/ 572 h 14192"/>
                            <a:gd name="connsiteX1" fmla="*/ 7620 w 8382"/>
                            <a:gd name="connsiteY1" fmla="*/ 0 h 14192"/>
                            <a:gd name="connsiteX2" fmla="*/ 0 w 8382"/>
                            <a:gd name="connsiteY2" fmla="*/ 13906 h 14192"/>
                            <a:gd name="connsiteX3" fmla="*/ 381 w 8382"/>
                            <a:gd name="connsiteY3" fmla="*/ 14192 h 1419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382" h="14192">
                              <a:moveTo>
                                <a:pt x="8382" y="572"/>
                              </a:moveTo>
                              <a:lnTo>
                                <a:pt x="7620" y="0"/>
                              </a:lnTo>
                              <a:lnTo>
                                <a:pt x="0" y="13906"/>
                              </a:lnTo>
                              <a:lnTo>
                                <a:pt x="381" y="14192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1" name="Freeform: Shape 820">
                          <a:extLst>
                            <a:ext uri="{FF2B5EF4-FFF2-40B4-BE49-F238E27FC236}">
                              <a16:creationId xmlns:a16="http://schemas.microsoft.com/office/drawing/2014/main" id="{86B5E441-3B5E-4CDC-A56A-823E888B9AC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67698" y="3137534"/>
                          <a:ext cx="16859" cy="20859"/>
                        </a:xfrm>
                        <a:custGeom>
                          <a:avLst/>
                          <a:gdLst>
                            <a:gd name="connsiteX0" fmla="*/ 0 w 16859"/>
                            <a:gd name="connsiteY0" fmla="*/ 13621 h 20859"/>
                            <a:gd name="connsiteX1" fmla="*/ 9239 w 16859"/>
                            <a:gd name="connsiteY1" fmla="*/ 20860 h 20859"/>
                            <a:gd name="connsiteX2" fmla="*/ 16859 w 16859"/>
                            <a:gd name="connsiteY2" fmla="*/ 6858 h 20859"/>
                            <a:gd name="connsiteX3" fmla="*/ 8001 w 16859"/>
                            <a:gd name="connsiteY3" fmla="*/ 0 h 208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6859" h="20859">
                              <a:moveTo>
                                <a:pt x="0" y="13621"/>
                              </a:moveTo>
                              <a:lnTo>
                                <a:pt x="9239" y="20860"/>
                              </a:lnTo>
                              <a:lnTo>
                                <a:pt x="16859" y="6858"/>
                              </a:lnTo>
                              <a:lnTo>
                                <a:pt x="8001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2" name="Freeform: Shape 821">
                          <a:extLst>
                            <a:ext uri="{FF2B5EF4-FFF2-40B4-BE49-F238E27FC236}">
                              <a16:creationId xmlns:a16="http://schemas.microsoft.com/office/drawing/2014/main" id="{C386A127-C4D9-448E-8C1C-7572BCB524A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49505" y="3168585"/>
                          <a:ext cx="8096" cy="14001"/>
                        </a:xfrm>
                        <a:custGeom>
                          <a:avLst/>
                          <a:gdLst>
                            <a:gd name="connsiteX0" fmla="*/ 8096 w 8096"/>
                            <a:gd name="connsiteY0" fmla="*/ 95 h 14001"/>
                            <a:gd name="connsiteX1" fmla="*/ 8001 w 8096"/>
                            <a:gd name="connsiteY1" fmla="*/ 0 h 14001"/>
                            <a:gd name="connsiteX2" fmla="*/ 0 w 8096"/>
                            <a:gd name="connsiteY2" fmla="*/ 13716 h 14001"/>
                            <a:gd name="connsiteX3" fmla="*/ 476 w 8096"/>
                            <a:gd name="connsiteY3" fmla="*/ 14002 h 140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096" h="14001">
                              <a:moveTo>
                                <a:pt x="8096" y="95"/>
                              </a:moveTo>
                              <a:lnTo>
                                <a:pt x="8001" y="0"/>
                              </a:lnTo>
                              <a:lnTo>
                                <a:pt x="0" y="13716"/>
                              </a:lnTo>
                              <a:lnTo>
                                <a:pt x="476" y="14002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3" name="Freeform: Shape 822">
                          <a:extLst>
                            <a:ext uri="{FF2B5EF4-FFF2-40B4-BE49-F238E27FC236}">
                              <a16:creationId xmlns:a16="http://schemas.microsoft.com/office/drawing/2014/main" id="{5CC752B5-C743-48F8-B669-B7308E6ECFD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59506" y="3176110"/>
                          <a:ext cx="8381" cy="14478"/>
                        </a:xfrm>
                        <a:custGeom>
                          <a:avLst/>
                          <a:gdLst>
                            <a:gd name="connsiteX0" fmla="*/ 0 w 8381"/>
                            <a:gd name="connsiteY0" fmla="*/ 14002 h 14478"/>
                            <a:gd name="connsiteX1" fmla="*/ 762 w 8381"/>
                            <a:gd name="connsiteY1" fmla="*/ 14478 h 14478"/>
                            <a:gd name="connsiteX2" fmla="*/ 8382 w 8381"/>
                            <a:gd name="connsiteY2" fmla="*/ 571 h 14478"/>
                            <a:gd name="connsiteX3" fmla="*/ 7620 w 8381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381" h="14478">
                              <a:moveTo>
                                <a:pt x="0" y="14002"/>
                              </a:moveTo>
                              <a:lnTo>
                                <a:pt x="762" y="14478"/>
                              </a:lnTo>
                              <a:lnTo>
                                <a:pt x="8382" y="571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4" name="Freeform: Shape 823">
                          <a:extLst>
                            <a:ext uri="{FF2B5EF4-FFF2-40B4-BE49-F238E27FC236}">
                              <a16:creationId xmlns:a16="http://schemas.microsoft.com/office/drawing/2014/main" id="{1CED0F2A-E43E-4B7A-BF15-2970988A836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49981" y="3168681"/>
                          <a:ext cx="17144" cy="21431"/>
                        </a:xfrm>
                        <a:custGeom>
                          <a:avLst/>
                          <a:gdLst>
                            <a:gd name="connsiteX0" fmla="*/ 0 w 17144"/>
                            <a:gd name="connsiteY0" fmla="*/ 13907 h 21431"/>
                            <a:gd name="connsiteX1" fmla="*/ 9525 w 17144"/>
                            <a:gd name="connsiteY1" fmla="*/ 21431 h 21431"/>
                            <a:gd name="connsiteX2" fmla="*/ 17145 w 17144"/>
                            <a:gd name="connsiteY2" fmla="*/ 7430 h 21431"/>
                            <a:gd name="connsiteX3" fmla="*/ 7620 w 17144"/>
                            <a:gd name="connsiteY3" fmla="*/ 0 h 214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7144" h="21431">
                              <a:moveTo>
                                <a:pt x="0" y="13907"/>
                              </a:moveTo>
                              <a:lnTo>
                                <a:pt x="9525" y="21431"/>
                              </a:lnTo>
                              <a:lnTo>
                                <a:pt x="17145" y="7430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5" name="Freeform: Shape 824">
                          <a:extLst>
                            <a:ext uri="{FF2B5EF4-FFF2-40B4-BE49-F238E27FC236}">
                              <a16:creationId xmlns:a16="http://schemas.microsoft.com/office/drawing/2014/main" id="{90807EC6-910E-4AE7-9BF0-E3E21FA2A42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42171" y="3207828"/>
                          <a:ext cx="8286" cy="14478"/>
                        </a:xfrm>
                        <a:custGeom>
                          <a:avLst/>
                          <a:gdLst>
                            <a:gd name="connsiteX0" fmla="*/ 0 w 8286"/>
                            <a:gd name="connsiteY0" fmla="*/ 13907 h 14478"/>
                            <a:gd name="connsiteX1" fmla="*/ 667 w 8286"/>
                            <a:gd name="connsiteY1" fmla="*/ 14478 h 14478"/>
                            <a:gd name="connsiteX2" fmla="*/ 8287 w 8286"/>
                            <a:gd name="connsiteY2" fmla="*/ 572 h 14478"/>
                            <a:gd name="connsiteX3" fmla="*/ 7620 w 8286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286" h="14478">
                              <a:moveTo>
                                <a:pt x="0" y="13907"/>
                              </a:moveTo>
                              <a:lnTo>
                                <a:pt x="667" y="14478"/>
                              </a:lnTo>
                              <a:lnTo>
                                <a:pt x="8287" y="572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6" name="Freeform: Shape 825">
                          <a:extLst>
                            <a:ext uri="{FF2B5EF4-FFF2-40B4-BE49-F238E27FC236}">
                              <a16:creationId xmlns:a16="http://schemas.microsoft.com/office/drawing/2014/main" id="{D05B46EF-391E-48CD-A1B1-DD6089FCA1A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31312" y="3199637"/>
                          <a:ext cx="8858" cy="14668"/>
                        </a:xfrm>
                        <a:custGeom>
                          <a:avLst/>
                          <a:gdLst>
                            <a:gd name="connsiteX0" fmla="*/ 8858 w 8858"/>
                            <a:gd name="connsiteY0" fmla="*/ 667 h 14668"/>
                            <a:gd name="connsiteX1" fmla="*/ 8001 w 8858"/>
                            <a:gd name="connsiteY1" fmla="*/ 0 h 14668"/>
                            <a:gd name="connsiteX2" fmla="*/ 0 w 8858"/>
                            <a:gd name="connsiteY2" fmla="*/ 13716 h 14668"/>
                            <a:gd name="connsiteX3" fmla="*/ 1238 w 8858"/>
                            <a:gd name="connsiteY3" fmla="*/ 14669 h 146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858" h="14668">
                              <a:moveTo>
                                <a:pt x="8858" y="667"/>
                              </a:moveTo>
                              <a:lnTo>
                                <a:pt x="8001" y="0"/>
                              </a:lnTo>
                              <a:lnTo>
                                <a:pt x="0" y="13716"/>
                              </a:lnTo>
                              <a:lnTo>
                                <a:pt x="1238" y="14669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7" name="Freeform: Shape 826">
                          <a:extLst>
                            <a:ext uri="{FF2B5EF4-FFF2-40B4-BE49-F238E27FC236}">
                              <a16:creationId xmlns:a16="http://schemas.microsoft.com/office/drawing/2014/main" id="{336F1BB3-0C99-4F26-9E17-370359F4072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32551" y="3200304"/>
                          <a:ext cx="17240" cy="21431"/>
                        </a:xfrm>
                        <a:custGeom>
                          <a:avLst/>
                          <a:gdLst>
                            <a:gd name="connsiteX0" fmla="*/ 0 w 17240"/>
                            <a:gd name="connsiteY0" fmla="*/ 14002 h 21431"/>
                            <a:gd name="connsiteX1" fmla="*/ 9620 w 17240"/>
                            <a:gd name="connsiteY1" fmla="*/ 21431 h 21431"/>
                            <a:gd name="connsiteX2" fmla="*/ 17240 w 17240"/>
                            <a:gd name="connsiteY2" fmla="*/ 7525 h 21431"/>
                            <a:gd name="connsiteX3" fmla="*/ 7620 w 17240"/>
                            <a:gd name="connsiteY3" fmla="*/ 0 h 214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7240" h="21431">
                              <a:moveTo>
                                <a:pt x="0" y="14002"/>
                              </a:moveTo>
                              <a:lnTo>
                                <a:pt x="9620" y="21431"/>
                              </a:lnTo>
                              <a:lnTo>
                                <a:pt x="17240" y="7525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8" name="Freeform: Shape 827">
                          <a:extLst>
                            <a:ext uri="{FF2B5EF4-FFF2-40B4-BE49-F238E27FC236}">
                              <a16:creationId xmlns:a16="http://schemas.microsoft.com/office/drawing/2014/main" id="{753A7082-4CDA-478A-91D9-B7398578791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13215" y="3230784"/>
                          <a:ext cx="9620" cy="15240"/>
                        </a:xfrm>
                        <a:custGeom>
                          <a:avLst/>
                          <a:gdLst>
                            <a:gd name="connsiteX0" fmla="*/ 9620 w 9620"/>
                            <a:gd name="connsiteY0" fmla="*/ 1238 h 15240"/>
                            <a:gd name="connsiteX1" fmla="*/ 8001 w 9620"/>
                            <a:gd name="connsiteY1" fmla="*/ 0 h 15240"/>
                            <a:gd name="connsiteX2" fmla="*/ 0 w 9620"/>
                            <a:gd name="connsiteY2" fmla="*/ 13621 h 15240"/>
                            <a:gd name="connsiteX3" fmla="*/ 1905 w 9620"/>
                            <a:gd name="connsiteY3" fmla="*/ 15240 h 1524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9620" h="15240">
                              <a:moveTo>
                                <a:pt x="9620" y="1238"/>
                              </a:moveTo>
                              <a:lnTo>
                                <a:pt x="8001" y="0"/>
                              </a:lnTo>
                              <a:lnTo>
                                <a:pt x="0" y="13621"/>
                              </a:lnTo>
                              <a:lnTo>
                                <a:pt x="1905" y="1524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29" name="Freeform: Shape 828">
                          <a:extLst>
                            <a:ext uri="{FF2B5EF4-FFF2-40B4-BE49-F238E27FC236}">
                              <a16:creationId xmlns:a16="http://schemas.microsoft.com/office/drawing/2014/main" id="{DCF3AC72-1BD7-440B-9CE5-5A464BF89FE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24740" y="3239547"/>
                          <a:ext cx="8381" cy="14478"/>
                        </a:xfrm>
                        <a:custGeom>
                          <a:avLst/>
                          <a:gdLst>
                            <a:gd name="connsiteX0" fmla="*/ 0 w 8381"/>
                            <a:gd name="connsiteY0" fmla="*/ 13906 h 14478"/>
                            <a:gd name="connsiteX1" fmla="*/ 762 w 8381"/>
                            <a:gd name="connsiteY1" fmla="*/ 14478 h 14478"/>
                            <a:gd name="connsiteX2" fmla="*/ 8382 w 8381"/>
                            <a:gd name="connsiteY2" fmla="*/ 571 h 14478"/>
                            <a:gd name="connsiteX3" fmla="*/ 7620 w 8381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381" h="14478">
                              <a:moveTo>
                                <a:pt x="0" y="13906"/>
                              </a:moveTo>
                              <a:lnTo>
                                <a:pt x="762" y="14478"/>
                              </a:lnTo>
                              <a:lnTo>
                                <a:pt x="8382" y="571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30" name="Freeform: Shape 829">
                          <a:extLst>
                            <a:ext uri="{FF2B5EF4-FFF2-40B4-BE49-F238E27FC236}">
                              <a16:creationId xmlns:a16="http://schemas.microsoft.com/office/drawing/2014/main" id="{0A4800FA-1C98-4C32-8BE1-7B7A3955835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15120" y="3232022"/>
                          <a:ext cx="17240" cy="21431"/>
                        </a:xfrm>
                        <a:custGeom>
                          <a:avLst/>
                          <a:gdLst>
                            <a:gd name="connsiteX0" fmla="*/ 0 w 17240"/>
                            <a:gd name="connsiteY0" fmla="*/ 14002 h 21431"/>
                            <a:gd name="connsiteX1" fmla="*/ 9620 w 17240"/>
                            <a:gd name="connsiteY1" fmla="*/ 21431 h 21431"/>
                            <a:gd name="connsiteX2" fmla="*/ 17240 w 17240"/>
                            <a:gd name="connsiteY2" fmla="*/ 7525 h 21431"/>
                            <a:gd name="connsiteX3" fmla="*/ 7715 w 17240"/>
                            <a:gd name="connsiteY3" fmla="*/ 0 h 214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7240" h="21431">
                              <a:moveTo>
                                <a:pt x="0" y="14002"/>
                              </a:moveTo>
                              <a:lnTo>
                                <a:pt x="9620" y="21431"/>
                              </a:lnTo>
                              <a:lnTo>
                                <a:pt x="17240" y="7525"/>
                              </a:lnTo>
                              <a:lnTo>
                                <a:pt x="7715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31" name="Freeform: Shape 830">
                          <a:extLst>
                            <a:ext uri="{FF2B5EF4-FFF2-40B4-BE49-F238E27FC236}">
                              <a16:creationId xmlns:a16="http://schemas.microsoft.com/office/drawing/2014/main" id="{B2C42FC8-6F37-4DEC-90E5-174ADF6FEC8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5022" y="3261835"/>
                          <a:ext cx="20764" cy="23907"/>
                        </a:xfrm>
                        <a:custGeom>
                          <a:avLst/>
                          <a:gdLst>
                            <a:gd name="connsiteX0" fmla="*/ 0 w 20764"/>
                            <a:gd name="connsiteY0" fmla="*/ 13716 h 23907"/>
                            <a:gd name="connsiteX1" fmla="*/ 13145 w 20764"/>
                            <a:gd name="connsiteY1" fmla="*/ 23908 h 23907"/>
                            <a:gd name="connsiteX2" fmla="*/ 20765 w 20764"/>
                            <a:gd name="connsiteY2" fmla="*/ 10001 h 23907"/>
                            <a:gd name="connsiteX3" fmla="*/ 8001 w 20764"/>
                            <a:gd name="connsiteY3" fmla="*/ 0 h 2390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0764" h="23907">
                              <a:moveTo>
                                <a:pt x="0" y="13716"/>
                              </a:moveTo>
                              <a:lnTo>
                                <a:pt x="13145" y="23908"/>
                              </a:lnTo>
                              <a:lnTo>
                                <a:pt x="20765" y="10001"/>
                              </a:lnTo>
                              <a:lnTo>
                                <a:pt x="8001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32" name="Freeform: Shape 831">
                          <a:extLst>
                            <a:ext uri="{FF2B5EF4-FFF2-40B4-BE49-F238E27FC236}">
                              <a16:creationId xmlns:a16="http://schemas.microsoft.com/office/drawing/2014/main" id="{03B6C34F-A29F-41DE-8E66-5E38354C6F3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0848" y="3087814"/>
                          <a:ext cx="20097" cy="16859"/>
                        </a:xfrm>
                        <a:custGeom>
                          <a:avLst/>
                          <a:gdLst>
                            <a:gd name="connsiteX0" fmla="*/ 0 w 20097"/>
                            <a:gd name="connsiteY0" fmla="*/ 5715 h 16859"/>
                            <a:gd name="connsiteX1" fmla="*/ 5906 w 20097"/>
                            <a:gd name="connsiteY1" fmla="*/ 16859 h 16859"/>
                            <a:gd name="connsiteX2" fmla="*/ 20098 w 20097"/>
                            <a:gd name="connsiteY2" fmla="*/ 10954 h 16859"/>
                            <a:gd name="connsiteX3" fmla="*/ 14383 w 20097"/>
                            <a:gd name="connsiteY3" fmla="*/ 0 h 16859"/>
                            <a:gd name="connsiteX4" fmla="*/ 0 w 20097"/>
                            <a:gd name="connsiteY4" fmla="*/ 5715 h 168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20097" h="16859">
                              <a:moveTo>
                                <a:pt x="0" y="5715"/>
                              </a:moveTo>
                              <a:lnTo>
                                <a:pt x="5906" y="16859"/>
                              </a:lnTo>
                              <a:cubicBezTo>
                                <a:pt x="10573" y="15621"/>
                                <a:pt x="15431" y="13716"/>
                                <a:pt x="20098" y="10954"/>
                              </a:cubicBezTo>
                              <a:lnTo>
                                <a:pt x="14383" y="0"/>
                              </a:lnTo>
                              <a:cubicBezTo>
                                <a:pt x="9525" y="2857"/>
                                <a:pt x="4667" y="4667"/>
                                <a:pt x="0" y="5715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33" name="Freeform: Shape 832">
                          <a:extLst>
                            <a:ext uri="{FF2B5EF4-FFF2-40B4-BE49-F238E27FC236}">
                              <a16:creationId xmlns:a16="http://schemas.microsoft.com/office/drawing/2014/main" id="{F4C0C764-09D4-4A93-A6CE-D2DA5DA0CE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3899" y="3068192"/>
                          <a:ext cx="19716" cy="19145"/>
                        </a:xfrm>
                        <a:custGeom>
                          <a:avLst/>
                          <a:gdLst>
                            <a:gd name="connsiteX0" fmla="*/ 8096 w 19716"/>
                            <a:gd name="connsiteY0" fmla="*/ 2667 h 19145"/>
                            <a:gd name="connsiteX1" fmla="*/ 0 w 19716"/>
                            <a:gd name="connsiteY1" fmla="*/ 13049 h 19145"/>
                            <a:gd name="connsiteX2" fmla="*/ 10954 w 19716"/>
                            <a:gd name="connsiteY2" fmla="*/ 19145 h 19145"/>
                            <a:gd name="connsiteX3" fmla="*/ 17907 w 19716"/>
                            <a:gd name="connsiteY3" fmla="*/ 9715 h 19145"/>
                            <a:gd name="connsiteX4" fmla="*/ 19717 w 19716"/>
                            <a:gd name="connsiteY4" fmla="*/ 5810 h 19145"/>
                            <a:gd name="connsiteX5" fmla="*/ 9335 w 19716"/>
                            <a:gd name="connsiteY5" fmla="*/ 0 h 19145"/>
                            <a:gd name="connsiteX6" fmla="*/ 8096 w 19716"/>
                            <a:gd name="connsiteY6" fmla="*/ 2667 h 1914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19716" h="19145">
                              <a:moveTo>
                                <a:pt x="8096" y="2667"/>
                              </a:moveTo>
                              <a:cubicBezTo>
                                <a:pt x="5620" y="6763"/>
                                <a:pt x="2857" y="10192"/>
                                <a:pt x="0" y="13049"/>
                              </a:cubicBezTo>
                              <a:lnTo>
                                <a:pt x="10954" y="19145"/>
                              </a:lnTo>
                              <a:cubicBezTo>
                                <a:pt x="13430" y="16383"/>
                                <a:pt x="15716" y="13335"/>
                                <a:pt x="17907" y="9715"/>
                              </a:cubicBezTo>
                              <a:cubicBezTo>
                                <a:pt x="18669" y="8477"/>
                                <a:pt x="19145" y="7144"/>
                                <a:pt x="19717" y="5810"/>
                              </a:cubicBezTo>
                              <a:lnTo>
                                <a:pt x="9335" y="0"/>
                              </a:lnTo>
                              <a:cubicBezTo>
                                <a:pt x="8954" y="857"/>
                                <a:pt x="8572" y="1810"/>
                                <a:pt x="8096" y="266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34" name="Freeform: Shape 833">
                          <a:extLst>
                            <a:ext uri="{FF2B5EF4-FFF2-40B4-BE49-F238E27FC236}">
                              <a16:creationId xmlns:a16="http://schemas.microsoft.com/office/drawing/2014/main" id="{66D804C2-550F-4F54-BC8F-A03520B34A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1710" y="3039903"/>
                          <a:ext cx="14763" cy="19907"/>
                        </a:xfrm>
                        <a:custGeom>
                          <a:avLst/>
                          <a:gdLst>
                            <a:gd name="connsiteX0" fmla="*/ 11049 w 14763"/>
                            <a:gd name="connsiteY0" fmla="*/ 0 h 19907"/>
                            <a:gd name="connsiteX1" fmla="*/ 0 w 14763"/>
                            <a:gd name="connsiteY1" fmla="*/ 3524 h 19907"/>
                            <a:gd name="connsiteX2" fmla="*/ 3334 w 14763"/>
                            <a:gd name="connsiteY2" fmla="*/ 19907 h 19907"/>
                            <a:gd name="connsiteX3" fmla="*/ 14764 w 14763"/>
                            <a:gd name="connsiteY3" fmla="*/ 16288 h 19907"/>
                            <a:gd name="connsiteX4" fmla="*/ 11049 w 14763"/>
                            <a:gd name="connsiteY4" fmla="*/ 0 h 1990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4763" h="19907">
                              <a:moveTo>
                                <a:pt x="11049" y="0"/>
                              </a:moveTo>
                              <a:lnTo>
                                <a:pt x="0" y="3524"/>
                              </a:lnTo>
                              <a:cubicBezTo>
                                <a:pt x="2381" y="8572"/>
                                <a:pt x="3619" y="14383"/>
                                <a:pt x="3334" y="19907"/>
                              </a:cubicBezTo>
                              <a:lnTo>
                                <a:pt x="14764" y="16288"/>
                              </a:lnTo>
                              <a:cubicBezTo>
                                <a:pt x="14478" y="10763"/>
                                <a:pt x="13240" y="5239"/>
                                <a:pt x="11049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35" name="Freeform: Shape 834">
                          <a:extLst>
                            <a:ext uri="{FF2B5EF4-FFF2-40B4-BE49-F238E27FC236}">
                              <a16:creationId xmlns:a16="http://schemas.microsoft.com/office/drawing/2014/main" id="{125802FC-778B-49E3-9447-410052E7DB6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4183" y="3016852"/>
                          <a:ext cx="18478" cy="20193"/>
                        </a:xfrm>
                        <a:custGeom>
                          <a:avLst/>
                          <a:gdLst>
                            <a:gd name="connsiteX0" fmla="*/ 4953 w 18478"/>
                            <a:gd name="connsiteY0" fmla="*/ 0 h 20193"/>
                            <a:gd name="connsiteX1" fmla="*/ 0 w 18478"/>
                            <a:gd name="connsiteY1" fmla="*/ 11335 h 20193"/>
                            <a:gd name="connsiteX2" fmla="*/ 12764 w 18478"/>
                            <a:gd name="connsiteY2" fmla="*/ 19241 h 20193"/>
                            <a:gd name="connsiteX3" fmla="*/ 13430 w 18478"/>
                            <a:gd name="connsiteY3" fmla="*/ 20193 h 20193"/>
                            <a:gd name="connsiteX4" fmla="*/ 18479 w 18478"/>
                            <a:gd name="connsiteY4" fmla="*/ 8477 h 20193"/>
                            <a:gd name="connsiteX5" fmla="*/ 4953 w 18478"/>
                            <a:gd name="connsiteY5" fmla="*/ 0 h 201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18478" h="20193">
                              <a:moveTo>
                                <a:pt x="4953" y="0"/>
                              </a:moveTo>
                              <a:lnTo>
                                <a:pt x="0" y="11335"/>
                              </a:lnTo>
                              <a:cubicBezTo>
                                <a:pt x="5906" y="12383"/>
                                <a:pt x="10287" y="16193"/>
                                <a:pt x="12764" y="19241"/>
                              </a:cubicBezTo>
                              <a:cubicBezTo>
                                <a:pt x="12954" y="19526"/>
                                <a:pt x="13240" y="19812"/>
                                <a:pt x="13430" y="20193"/>
                              </a:cubicBezTo>
                              <a:lnTo>
                                <a:pt x="18479" y="8477"/>
                              </a:lnTo>
                              <a:cubicBezTo>
                                <a:pt x="14478" y="4286"/>
                                <a:pt x="9811" y="1524"/>
                                <a:pt x="4953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36" name="Freeform: Shape 835">
                          <a:extLst>
                            <a:ext uri="{FF2B5EF4-FFF2-40B4-BE49-F238E27FC236}">
                              <a16:creationId xmlns:a16="http://schemas.microsoft.com/office/drawing/2014/main" id="{C55D14AB-FDB3-40D5-BF98-B88A3356E44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7704" y="3017138"/>
                          <a:ext cx="17621" cy="21050"/>
                        </a:xfrm>
                        <a:custGeom>
                          <a:avLst/>
                          <a:gdLst>
                            <a:gd name="connsiteX0" fmla="*/ 7620 w 17621"/>
                            <a:gd name="connsiteY0" fmla="*/ 2381 h 21050"/>
                            <a:gd name="connsiteX1" fmla="*/ 0 w 17621"/>
                            <a:gd name="connsiteY1" fmla="*/ 7906 h 21050"/>
                            <a:gd name="connsiteX2" fmla="*/ 4953 w 17621"/>
                            <a:gd name="connsiteY2" fmla="*/ 21050 h 21050"/>
                            <a:gd name="connsiteX3" fmla="*/ 13144 w 17621"/>
                            <a:gd name="connsiteY3" fmla="*/ 13526 h 21050"/>
                            <a:gd name="connsiteX4" fmla="*/ 17621 w 17621"/>
                            <a:gd name="connsiteY4" fmla="*/ 11620 h 21050"/>
                            <a:gd name="connsiteX5" fmla="*/ 13240 w 17621"/>
                            <a:gd name="connsiteY5" fmla="*/ 0 h 21050"/>
                            <a:gd name="connsiteX6" fmla="*/ 7620 w 17621"/>
                            <a:gd name="connsiteY6" fmla="*/ 2381 h 210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17621" h="21050">
                              <a:moveTo>
                                <a:pt x="7620" y="2381"/>
                              </a:moveTo>
                              <a:cubicBezTo>
                                <a:pt x="4572" y="4001"/>
                                <a:pt x="2095" y="5905"/>
                                <a:pt x="0" y="7906"/>
                              </a:cubicBezTo>
                              <a:lnTo>
                                <a:pt x="4953" y="21050"/>
                              </a:lnTo>
                              <a:cubicBezTo>
                                <a:pt x="6763" y="18288"/>
                                <a:pt x="9334" y="15526"/>
                                <a:pt x="13144" y="13526"/>
                              </a:cubicBezTo>
                              <a:cubicBezTo>
                                <a:pt x="14668" y="12668"/>
                                <a:pt x="16192" y="12097"/>
                                <a:pt x="17621" y="11620"/>
                              </a:cubicBezTo>
                              <a:lnTo>
                                <a:pt x="13240" y="0"/>
                              </a:lnTo>
                              <a:cubicBezTo>
                                <a:pt x="11430" y="667"/>
                                <a:pt x="9525" y="1429"/>
                                <a:pt x="7620" y="2381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37" name="Freeform: Shape 836">
                          <a:extLst>
                            <a:ext uri="{FF2B5EF4-FFF2-40B4-BE49-F238E27FC236}">
                              <a16:creationId xmlns:a16="http://schemas.microsoft.com/office/drawing/2014/main" id="{7E334B8E-49ED-45B4-994D-9910AD28856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97976" y="3041236"/>
                          <a:ext cx="21347" cy="21621"/>
                        </a:xfrm>
                        <a:custGeom>
                          <a:avLst/>
                          <a:gdLst>
                            <a:gd name="connsiteX0" fmla="*/ 9727 w 21347"/>
                            <a:gd name="connsiteY0" fmla="*/ 2857 h 21621"/>
                            <a:gd name="connsiteX1" fmla="*/ 7822 w 21347"/>
                            <a:gd name="connsiteY1" fmla="*/ 2000 h 21621"/>
                            <a:gd name="connsiteX2" fmla="*/ 392 w 21347"/>
                            <a:gd name="connsiteY2" fmla="*/ 5143 h 21621"/>
                            <a:gd name="connsiteX3" fmla="*/ 3726 w 21347"/>
                            <a:gd name="connsiteY3" fmla="*/ 13335 h 21621"/>
                            <a:gd name="connsiteX4" fmla="*/ 21347 w 21347"/>
                            <a:gd name="connsiteY4" fmla="*/ 21622 h 21621"/>
                            <a:gd name="connsiteX5" fmla="*/ 20585 w 21347"/>
                            <a:gd name="connsiteY5" fmla="*/ 11716 h 21621"/>
                            <a:gd name="connsiteX6" fmla="*/ 21061 w 21347"/>
                            <a:gd name="connsiteY6" fmla="*/ 6286 h 21621"/>
                            <a:gd name="connsiteX7" fmla="*/ 10489 w 21347"/>
                            <a:gd name="connsiteY7" fmla="*/ 0 h 21621"/>
                            <a:gd name="connsiteX8" fmla="*/ 9727 w 21347"/>
                            <a:gd name="connsiteY8" fmla="*/ 2857 h 21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21347" h="21621">
                              <a:moveTo>
                                <a:pt x="9727" y="2857"/>
                              </a:moveTo>
                              <a:lnTo>
                                <a:pt x="7822" y="2000"/>
                              </a:lnTo>
                              <a:cubicBezTo>
                                <a:pt x="4869" y="571"/>
                                <a:pt x="1535" y="2000"/>
                                <a:pt x="392" y="5143"/>
                              </a:cubicBezTo>
                              <a:cubicBezTo>
                                <a:pt x="-751" y="8287"/>
                                <a:pt x="678" y="11906"/>
                                <a:pt x="3726" y="13335"/>
                              </a:cubicBezTo>
                              <a:lnTo>
                                <a:pt x="21347" y="21622"/>
                              </a:lnTo>
                              <a:lnTo>
                                <a:pt x="20585" y="11716"/>
                              </a:lnTo>
                              <a:cubicBezTo>
                                <a:pt x="20585" y="11620"/>
                                <a:pt x="20490" y="9430"/>
                                <a:pt x="21061" y="6286"/>
                              </a:cubicBezTo>
                              <a:lnTo>
                                <a:pt x="10489" y="0"/>
                              </a:lnTo>
                              <a:cubicBezTo>
                                <a:pt x="10203" y="952"/>
                                <a:pt x="9917" y="1905"/>
                                <a:pt x="9727" y="285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803" name="Graphic 1">
                        <a:extLst>
                          <a:ext uri="{FF2B5EF4-FFF2-40B4-BE49-F238E27FC236}">
                            <a16:creationId xmlns:a16="http://schemas.microsoft.com/office/drawing/2014/main" id="{8765C13D-B6D6-4D42-9BA1-105E2C6935B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61461" y="3268041"/>
                        <a:ext cx="172475" cy="105046"/>
                        <a:chOff x="5861461" y="3268041"/>
                        <a:chExt cx="172475" cy="105046"/>
                      </a:xfrm>
                      <a:grpFill/>
                    </p:grpSpPr>
                    <p:grpSp>
                      <p:nvGrpSpPr>
                        <p:cNvPr id="804" name="Graphic 1">
                          <a:extLst>
                            <a:ext uri="{FF2B5EF4-FFF2-40B4-BE49-F238E27FC236}">
                              <a16:creationId xmlns:a16="http://schemas.microsoft.com/office/drawing/2014/main" id="{ACE56E66-2043-419E-B0BB-10A47F271E1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5861461" y="3268041"/>
                          <a:ext cx="172475" cy="105046"/>
                          <a:chOff x="5861461" y="3268041"/>
                          <a:chExt cx="172475" cy="105046"/>
                        </a:xfrm>
                        <a:grpFill/>
                      </p:grpSpPr>
                      <p:sp>
                        <p:nvSpPr>
                          <p:cNvPr id="809" name="Freeform: Shape 808">
                            <a:extLst>
                              <a:ext uri="{FF2B5EF4-FFF2-40B4-BE49-F238E27FC236}">
                                <a16:creationId xmlns:a16="http://schemas.microsoft.com/office/drawing/2014/main" id="{76C0F0E2-96B9-442D-8FD8-441009C1380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61461" y="3268041"/>
                            <a:ext cx="106618" cy="92143"/>
                          </a:xfrm>
                          <a:custGeom>
                            <a:avLst/>
                            <a:gdLst>
                              <a:gd name="connsiteX0" fmla="*/ 106618 w 106618"/>
                              <a:gd name="connsiteY0" fmla="*/ 31037 h 92143"/>
                              <a:gd name="connsiteX1" fmla="*/ 63946 w 106618"/>
                              <a:gd name="connsiteY1" fmla="*/ 2652 h 92143"/>
                              <a:gd name="connsiteX2" fmla="*/ 30513 w 106618"/>
                              <a:gd name="connsiteY2" fmla="*/ 1033 h 92143"/>
                              <a:gd name="connsiteX3" fmla="*/ 9177 w 106618"/>
                              <a:gd name="connsiteY3" fmla="*/ 12177 h 92143"/>
                              <a:gd name="connsiteX4" fmla="*/ 510 w 106618"/>
                              <a:gd name="connsiteY4" fmla="*/ 20178 h 92143"/>
                              <a:gd name="connsiteX5" fmla="*/ 14702 w 106618"/>
                              <a:gd name="connsiteY5" fmla="*/ 27036 h 92143"/>
                              <a:gd name="connsiteX6" fmla="*/ 7463 w 106618"/>
                              <a:gd name="connsiteY6" fmla="*/ 42467 h 92143"/>
                              <a:gd name="connsiteX7" fmla="*/ 10035 w 106618"/>
                              <a:gd name="connsiteY7" fmla="*/ 45134 h 92143"/>
                              <a:gd name="connsiteX8" fmla="*/ 10892 w 106618"/>
                              <a:gd name="connsiteY8" fmla="*/ 53611 h 92143"/>
                              <a:gd name="connsiteX9" fmla="*/ 14702 w 106618"/>
                              <a:gd name="connsiteY9" fmla="*/ 65517 h 92143"/>
                              <a:gd name="connsiteX10" fmla="*/ 16512 w 106618"/>
                              <a:gd name="connsiteY10" fmla="*/ 75423 h 92143"/>
                              <a:gd name="connsiteX11" fmla="*/ 28989 w 106618"/>
                              <a:gd name="connsiteY11" fmla="*/ 87234 h 92143"/>
                              <a:gd name="connsiteX12" fmla="*/ 42801 w 106618"/>
                              <a:gd name="connsiteY12" fmla="*/ 82853 h 92143"/>
                              <a:gd name="connsiteX13" fmla="*/ 88997 w 106618"/>
                              <a:gd name="connsiteY13" fmla="*/ 91902 h 92143"/>
                              <a:gd name="connsiteX14" fmla="*/ 102332 w 106618"/>
                              <a:gd name="connsiteY14" fmla="*/ 83234 h 92143"/>
                              <a:gd name="connsiteX15" fmla="*/ 106618 w 106618"/>
                              <a:gd name="connsiteY15" fmla="*/ 31037 h 921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</a:cxnLst>
                            <a:rect l="l" t="t" r="r" b="b"/>
                            <a:pathLst>
                              <a:path w="106618" h="92143">
                                <a:moveTo>
                                  <a:pt x="106618" y="31037"/>
                                </a:moveTo>
                                <a:cubicBezTo>
                                  <a:pt x="106618" y="31037"/>
                                  <a:pt x="71185" y="2938"/>
                                  <a:pt x="63946" y="2652"/>
                                </a:cubicBezTo>
                                <a:cubicBezTo>
                                  <a:pt x="56612" y="2367"/>
                                  <a:pt x="34419" y="-1920"/>
                                  <a:pt x="30513" y="1033"/>
                                </a:cubicBezTo>
                                <a:cubicBezTo>
                                  <a:pt x="26608" y="3986"/>
                                  <a:pt x="15750" y="10082"/>
                                  <a:pt x="9177" y="12177"/>
                                </a:cubicBezTo>
                                <a:cubicBezTo>
                                  <a:pt x="2605" y="14273"/>
                                  <a:pt x="-1491" y="16464"/>
                                  <a:pt x="510" y="20178"/>
                                </a:cubicBezTo>
                                <a:cubicBezTo>
                                  <a:pt x="2510" y="23893"/>
                                  <a:pt x="14702" y="27036"/>
                                  <a:pt x="14702" y="27036"/>
                                </a:cubicBezTo>
                                <a:cubicBezTo>
                                  <a:pt x="14702" y="27036"/>
                                  <a:pt x="4891" y="39800"/>
                                  <a:pt x="7463" y="42467"/>
                                </a:cubicBezTo>
                                <a:cubicBezTo>
                                  <a:pt x="10035" y="45134"/>
                                  <a:pt x="10035" y="45134"/>
                                  <a:pt x="10035" y="45134"/>
                                </a:cubicBezTo>
                                <a:cubicBezTo>
                                  <a:pt x="10035" y="45134"/>
                                  <a:pt x="12321" y="48753"/>
                                  <a:pt x="10892" y="53611"/>
                                </a:cubicBezTo>
                                <a:cubicBezTo>
                                  <a:pt x="9463" y="58469"/>
                                  <a:pt x="14702" y="65517"/>
                                  <a:pt x="14702" y="65517"/>
                                </a:cubicBezTo>
                                <a:cubicBezTo>
                                  <a:pt x="14702" y="65517"/>
                                  <a:pt x="12892" y="71328"/>
                                  <a:pt x="16512" y="75423"/>
                                </a:cubicBezTo>
                                <a:cubicBezTo>
                                  <a:pt x="20131" y="79519"/>
                                  <a:pt x="24132" y="86949"/>
                                  <a:pt x="28989" y="87234"/>
                                </a:cubicBezTo>
                                <a:cubicBezTo>
                                  <a:pt x="33847" y="87425"/>
                                  <a:pt x="42801" y="82853"/>
                                  <a:pt x="42801" y="82853"/>
                                </a:cubicBezTo>
                                <a:cubicBezTo>
                                  <a:pt x="42801" y="82853"/>
                                  <a:pt x="80043" y="93902"/>
                                  <a:pt x="88997" y="91902"/>
                                </a:cubicBezTo>
                                <a:cubicBezTo>
                                  <a:pt x="97950" y="89901"/>
                                  <a:pt x="102332" y="83234"/>
                                  <a:pt x="102332" y="83234"/>
                                </a:cubicBezTo>
                                <a:lnTo>
                                  <a:pt x="106618" y="31037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810" name="Freeform: Shape 809">
                            <a:extLst>
                              <a:ext uri="{FF2B5EF4-FFF2-40B4-BE49-F238E27FC236}">
                                <a16:creationId xmlns:a16="http://schemas.microsoft.com/office/drawing/2014/main" id="{942541EA-25D2-46F0-8A10-FF398907592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61875" y="3272236"/>
                            <a:ext cx="51244" cy="22746"/>
                          </a:xfrm>
                          <a:custGeom>
                            <a:avLst/>
                            <a:gdLst>
                              <a:gd name="connsiteX0" fmla="*/ 14192 w 51244"/>
                              <a:gd name="connsiteY0" fmla="*/ 22747 h 22746"/>
                              <a:gd name="connsiteX1" fmla="*/ 31623 w 51244"/>
                              <a:gd name="connsiteY1" fmla="*/ 5030 h 22746"/>
                              <a:gd name="connsiteX2" fmla="*/ 51244 w 51244"/>
                              <a:gd name="connsiteY2" fmla="*/ 4840 h 22746"/>
                              <a:gd name="connsiteX3" fmla="*/ 25813 w 51244"/>
                              <a:gd name="connsiteY3" fmla="*/ 649 h 22746"/>
                              <a:gd name="connsiteX4" fmla="*/ 11525 w 51244"/>
                              <a:gd name="connsiteY4" fmla="*/ 14365 h 22746"/>
                              <a:gd name="connsiteX5" fmla="*/ 0 w 51244"/>
                              <a:gd name="connsiteY5" fmla="*/ 15889 h 22746"/>
                              <a:gd name="connsiteX6" fmla="*/ 14192 w 51244"/>
                              <a:gd name="connsiteY6" fmla="*/ 22747 h 2274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</a:cxnLst>
                            <a:rect l="l" t="t" r="r" b="b"/>
                            <a:pathLst>
                              <a:path w="51244" h="22746">
                                <a:moveTo>
                                  <a:pt x="14192" y="22747"/>
                                </a:moveTo>
                                <a:lnTo>
                                  <a:pt x="31623" y="5030"/>
                                </a:lnTo>
                                <a:lnTo>
                                  <a:pt x="51244" y="4840"/>
                                </a:lnTo>
                                <a:cubicBezTo>
                                  <a:pt x="51244" y="4840"/>
                                  <a:pt x="32671" y="-2114"/>
                                  <a:pt x="25813" y="649"/>
                                </a:cubicBezTo>
                                <a:cubicBezTo>
                                  <a:pt x="18955" y="3411"/>
                                  <a:pt x="16764" y="13603"/>
                                  <a:pt x="11525" y="14365"/>
                                </a:cubicBezTo>
                                <a:cubicBezTo>
                                  <a:pt x="6286" y="15127"/>
                                  <a:pt x="0" y="15889"/>
                                  <a:pt x="0" y="15889"/>
                                </a:cubicBezTo>
                                <a:cubicBezTo>
                                  <a:pt x="0" y="15889"/>
                                  <a:pt x="5620" y="22461"/>
                                  <a:pt x="14192" y="22747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811" name="Freeform: Shape 810">
                            <a:extLst>
                              <a:ext uri="{FF2B5EF4-FFF2-40B4-BE49-F238E27FC236}">
                                <a16:creationId xmlns:a16="http://schemas.microsoft.com/office/drawing/2014/main" id="{4F1230DE-3964-4E07-B40F-30960798C49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67848" y="3282219"/>
                            <a:ext cx="49462" cy="77482"/>
                          </a:xfrm>
                          <a:custGeom>
                            <a:avLst/>
                            <a:gdLst>
                              <a:gd name="connsiteX0" fmla="*/ 49463 w 49462"/>
                              <a:gd name="connsiteY0" fmla="*/ 72199 h 77482"/>
                              <a:gd name="connsiteX1" fmla="*/ 29365 w 49462"/>
                              <a:gd name="connsiteY1" fmla="*/ 63246 h 77482"/>
                              <a:gd name="connsiteX2" fmla="*/ 23079 w 49462"/>
                              <a:gd name="connsiteY2" fmla="*/ 60579 h 77482"/>
                              <a:gd name="connsiteX3" fmla="*/ 20697 w 49462"/>
                              <a:gd name="connsiteY3" fmla="*/ 46482 h 77482"/>
                              <a:gd name="connsiteX4" fmla="*/ 16316 w 49462"/>
                              <a:gd name="connsiteY4" fmla="*/ 29718 h 77482"/>
                              <a:gd name="connsiteX5" fmla="*/ 13458 w 49462"/>
                              <a:gd name="connsiteY5" fmla="*/ 13430 h 77482"/>
                              <a:gd name="connsiteX6" fmla="*/ 19554 w 49462"/>
                              <a:gd name="connsiteY6" fmla="*/ 0 h 77482"/>
                              <a:gd name="connsiteX7" fmla="*/ 600 w 49462"/>
                              <a:gd name="connsiteY7" fmla="*/ 23431 h 77482"/>
                              <a:gd name="connsiteX8" fmla="*/ 2790 w 49462"/>
                              <a:gd name="connsiteY8" fmla="*/ 33338 h 77482"/>
                              <a:gd name="connsiteX9" fmla="*/ 3933 w 49462"/>
                              <a:gd name="connsiteY9" fmla="*/ 44196 h 77482"/>
                              <a:gd name="connsiteX10" fmla="*/ 6315 w 49462"/>
                              <a:gd name="connsiteY10" fmla="*/ 51721 h 77482"/>
                              <a:gd name="connsiteX11" fmla="*/ 9744 w 49462"/>
                              <a:gd name="connsiteY11" fmla="*/ 63151 h 77482"/>
                              <a:gd name="connsiteX12" fmla="*/ 14506 w 49462"/>
                              <a:gd name="connsiteY12" fmla="*/ 70199 h 77482"/>
                              <a:gd name="connsiteX13" fmla="*/ 49463 w 49462"/>
                              <a:gd name="connsiteY13" fmla="*/ 72199 h 7748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</a:cxnLst>
                            <a:rect l="l" t="t" r="r" b="b"/>
                            <a:pathLst>
                              <a:path w="49462" h="77482">
                                <a:moveTo>
                                  <a:pt x="49463" y="72199"/>
                                </a:moveTo>
                                <a:cubicBezTo>
                                  <a:pt x="49463" y="72199"/>
                                  <a:pt x="31270" y="63627"/>
                                  <a:pt x="29365" y="63246"/>
                                </a:cubicBezTo>
                                <a:cubicBezTo>
                                  <a:pt x="27460" y="62865"/>
                                  <a:pt x="24222" y="62198"/>
                                  <a:pt x="23079" y="60579"/>
                                </a:cubicBezTo>
                                <a:cubicBezTo>
                                  <a:pt x="21936" y="58960"/>
                                  <a:pt x="22126" y="50006"/>
                                  <a:pt x="20697" y="46482"/>
                                </a:cubicBezTo>
                                <a:cubicBezTo>
                                  <a:pt x="19269" y="42958"/>
                                  <a:pt x="17268" y="36671"/>
                                  <a:pt x="16316" y="29718"/>
                                </a:cubicBezTo>
                                <a:cubicBezTo>
                                  <a:pt x="15363" y="22765"/>
                                  <a:pt x="15363" y="17335"/>
                                  <a:pt x="13458" y="13430"/>
                                </a:cubicBezTo>
                                <a:cubicBezTo>
                                  <a:pt x="11458" y="9525"/>
                                  <a:pt x="19554" y="0"/>
                                  <a:pt x="19554" y="0"/>
                                </a:cubicBezTo>
                                <a:cubicBezTo>
                                  <a:pt x="19554" y="0"/>
                                  <a:pt x="2124" y="16478"/>
                                  <a:pt x="600" y="23431"/>
                                </a:cubicBezTo>
                                <a:cubicBezTo>
                                  <a:pt x="-924" y="30385"/>
                                  <a:pt x="695" y="32099"/>
                                  <a:pt x="2790" y="33338"/>
                                </a:cubicBezTo>
                                <a:cubicBezTo>
                                  <a:pt x="4886" y="34671"/>
                                  <a:pt x="2695" y="38957"/>
                                  <a:pt x="3933" y="44196"/>
                                </a:cubicBezTo>
                                <a:cubicBezTo>
                                  <a:pt x="5076" y="49435"/>
                                  <a:pt x="6315" y="51054"/>
                                  <a:pt x="6315" y="51721"/>
                                </a:cubicBezTo>
                                <a:cubicBezTo>
                                  <a:pt x="6315" y="52388"/>
                                  <a:pt x="6410" y="61436"/>
                                  <a:pt x="9744" y="63151"/>
                                </a:cubicBezTo>
                                <a:cubicBezTo>
                                  <a:pt x="13077" y="64960"/>
                                  <a:pt x="14982" y="66961"/>
                                  <a:pt x="14506" y="70199"/>
                                </a:cubicBezTo>
                                <a:cubicBezTo>
                                  <a:pt x="14030" y="73438"/>
                                  <a:pt x="26508" y="83629"/>
                                  <a:pt x="49463" y="72199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812" name="Freeform: Shape 811">
                            <a:extLst>
                              <a:ext uri="{FF2B5EF4-FFF2-40B4-BE49-F238E27FC236}">
                                <a16:creationId xmlns:a16="http://schemas.microsoft.com/office/drawing/2014/main" id="{9DE20809-8AD2-4875-AF4D-809F1993B49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953170" y="3289346"/>
                            <a:ext cx="80766" cy="83741"/>
                          </a:xfrm>
                          <a:custGeom>
                            <a:avLst/>
                            <a:gdLst>
                              <a:gd name="connsiteX0" fmla="*/ 76441 w 80766"/>
                              <a:gd name="connsiteY0" fmla="*/ 15066 h 83741"/>
                              <a:gd name="connsiteX1" fmla="*/ 22339 w 80766"/>
                              <a:gd name="connsiteY1" fmla="*/ 7732 h 83741"/>
                              <a:gd name="connsiteX2" fmla="*/ 19957 w 80766"/>
                              <a:gd name="connsiteY2" fmla="*/ 303 h 83741"/>
                              <a:gd name="connsiteX3" fmla="*/ 11480 w 80766"/>
                              <a:gd name="connsiteY3" fmla="*/ 2970 h 83741"/>
                              <a:gd name="connsiteX4" fmla="*/ 145 w 80766"/>
                              <a:gd name="connsiteY4" fmla="*/ 36498 h 83741"/>
                              <a:gd name="connsiteX5" fmla="*/ 7099 w 80766"/>
                              <a:gd name="connsiteY5" fmla="*/ 78693 h 83741"/>
                              <a:gd name="connsiteX6" fmla="*/ 13956 w 80766"/>
                              <a:gd name="connsiteY6" fmla="*/ 80027 h 83741"/>
                              <a:gd name="connsiteX7" fmla="*/ 19576 w 80766"/>
                              <a:gd name="connsiteY7" fmla="*/ 73074 h 83741"/>
                              <a:gd name="connsiteX8" fmla="*/ 69392 w 80766"/>
                              <a:gd name="connsiteY8" fmla="*/ 83742 h 83741"/>
                              <a:gd name="connsiteX9" fmla="*/ 76441 w 80766"/>
                              <a:gd name="connsiteY9" fmla="*/ 15066 h 837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</a:cxnLst>
                            <a:rect l="l" t="t" r="r" b="b"/>
                            <a:pathLst>
                              <a:path w="80766" h="83741">
                                <a:moveTo>
                                  <a:pt x="76441" y="15066"/>
                                </a:moveTo>
                                <a:lnTo>
                                  <a:pt x="22339" y="7732"/>
                                </a:lnTo>
                                <a:cubicBezTo>
                                  <a:pt x="22339" y="7732"/>
                                  <a:pt x="22720" y="1731"/>
                                  <a:pt x="19957" y="303"/>
                                </a:cubicBezTo>
                                <a:cubicBezTo>
                                  <a:pt x="17195" y="-1126"/>
                                  <a:pt x="11480" y="2970"/>
                                  <a:pt x="11480" y="2970"/>
                                </a:cubicBezTo>
                                <a:cubicBezTo>
                                  <a:pt x="11480" y="2970"/>
                                  <a:pt x="1384" y="17162"/>
                                  <a:pt x="145" y="36498"/>
                                </a:cubicBezTo>
                                <a:cubicBezTo>
                                  <a:pt x="-1188" y="55929"/>
                                  <a:pt x="7099" y="78693"/>
                                  <a:pt x="7099" y="78693"/>
                                </a:cubicBezTo>
                                <a:cubicBezTo>
                                  <a:pt x="7099" y="78693"/>
                                  <a:pt x="9766" y="80122"/>
                                  <a:pt x="13956" y="80027"/>
                                </a:cubicBezTo>
                                <a:cubicBezTo>
                                  <a:pt x="18052" y="79836"/>
                                  <a:pt x="19576" y="73074"/>
                                  <a:pt x="19576" y="73074"/>
                                </a:cubicBezTo>
                                <a:lnTo>
                                  <a:pt x="69392" y="83742"/>
                                </a:lnTo>
                                <a:cubicBezTo>
                                  <a:pt x="69392" y="83742"/>
                                  <a:pt x="89299" y="52023"/>
                                  <a:pt x="76441" y="15066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</p:grpSp>
                    <p:sp>
                      <p:nvSpPr>
                        <p:cNvPr id="805" name="Freeform: Shape 804">
                          <a:extLst>
                            <a:ext uri="{FF2B5EF4-FFF2-40B4-BE49-F238E27FC236}">
                              <a16:creationId xmlns:a16="http://schemas.microsoft.com/office/drawing/2014/main" id="{1CD526BA-B1E0-4034-9DDF-C1CB3FBC339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65547" y="3297078"/>
                          <a:ext cx="68086" cy="75914"/>
                        </a:xfrm>
                        <a:custGeom>
                          <a:avLst/>
                          <a:gdLst>
                            <a:gd name="connsiteX0" fmla="*/ 9961 w 68086"/>
                            <a:gd name="connsiteY0" fmla="*/ 0 h 75914"/>
                            <a:gd name="connsiteX1" fmla="*/ 722 w 68086"/>
                            <a:gd name="connsiteY1" fmla="*/ 25051 h 75914"/>
                            <a:gd name="connsiteX2" fmla="*/ 7199 w 68086"/>
                            <a:gd name="connsiteY2" fmla="*/ 65246 h 75914"/>
                            <a:gd name="connsiteX3" fmla="*/ 57014 w 68086"/>
                            <a:gd name="connsiteY3" fmla="*/ 75914 h 75914"/>
                            <a:gd name="connsiteX4" fmla="*/ 66920 w 68086"/>
                            <a:gd name="connsiteY4" fmla="*/ 48196 h 75914"/>
                            <a:gd name="connsiteX5" fmla="*/ 68063 w 68086"/>
                            <a:gd name="connsiteY5" fmla="*/ 26956 h 75914"/>
                            <a:gd name="connsiteX6" fmla="*/ 59110 w 68086"/>
                            <a:gd name="connsiteY6" fmla="*/ 56388 h 75914"/>
                            <a:gd name="connsiteX7" fmla="*/ 49394 w 68086"/>
                            <a:gd name="connsiteY7" fmla="*/ 64579 h 75914"/>
                            <a:gd name="connsiteX8" fmla="*/ 32726 w 68086"/>
                            <a:gd name="connsiteY8" fmla="*/ 61341 h 75914"/>
                            <a:gd name="connsiteX9" fmla="*/ 41584 w 68086"/>
                            <a:gd name="connsiteY9" fmla="*/ 38576 h 75914"/>
                            <a:gd name="connsiteX10" fmla="*/ 39393 w 68086"/>
                            <a:gd name="connsiteY10" fmla="*/ 4000 h 75914"/>
                            <a:gd name="connsiteX11" fmla="*/ 35297 w 68086"/>
                            <a:gd name="connsiteY11" fmla="*/ 4286 h 75914"/>
                            <a:gd name="connsiteX12" fmla="*/ 38441 w 68086"/>
                            <a:gd name="connsiteY12" fmla="*/ 28575 h 75914"/>
                            <a:gd name="connsiteX13" fmla="*/ 29963 w 68086"/>
                            <a:gd name="connsiteY13" fmla="*/ 55435 h 75914"/>
                            <a:gd name="connsiteX14" fmla="*/ 9961 w 68086"/>
                            <a:gd name="connsiteY14" fmla="*/ 0 h 759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68086" h="75914">
                              <a:moveTo>
                                <a:pt x="9961" y="0"/>
                              </a:moveTo>
                              <a:cubicBezTo>
                                <a:pt x="9961" y="0"/>
                                <a:pt x="4151" y="8477"/>
                                <a:pt x="722" y="25051"/>
                              </a:cubicBezTo>
                              <a:cubicBezTo>
                                <a:pt x="-2707" y="41624"/>
                                <a:pt x="7199" y="65246"/>
                                <a:pt x="7199" y="65246"/>
                              </a:cubicBezTo>
                              <a:lnTo>
                                <a:pt x="57014" y="75914"/>
                              </a:lnTo>
                              <a:cubicBezTo>
                                <a:pt x="57014" y="75914"/>
                                <a:pt x="65587" y="62103"/>
                                <a:pt x="66920" y="48196"/>
                              </a:cubicBezTo>
                              <a:cubicBezTo>
                                <a:pt x="68349" y="34290"/>
                                <a:pt x="68063" y="26956"/>
                                <a:pt x="68063" y="26956"/>
                              </a:cubicBezTo>
                              <a:cubicBezTo>
                                <a:pt x="68063" y="26956"/>
                                <a:pt x="62729" y="50768"/>
                                <a:pt x="59110" y="56388"/>
                              </a:cubicBezTo>
                              <a:cubicBezTo>
                                <a:pt x="55490" y="62008"/>
                                <a:pt x="49394" y="64579"/>
                                <a:pt x="49394" y="64579"/>
                              </a:cubicBezTo>
                              <a:lnTo>
                                <a:pt x="32726" y="61341"/>
                              </a:lnTo>
                              <a:cubicBezTo>
                                <a:pt x="32726" y="61341"/>
                                <a:pt x="38345" y="56007"/>
                                <a:pt x="41584" y="38576"/>
                              </a:cubicBezTo>
                              <a:cubicBezTo>
                                <a:pt x="44727" y="21050"/>
                                <a:pt x="39393" y="4000"/>
                                <a:pt x="39393" y="4000"/>
                              </a:cubicBezTo>
                              <a:lnTo>
                                <a:pt x="35297" y="4286"/>
                              </a:lnTo>
                              <a:cubicBezTo>
                                <a:pt x="35297" y="4286"/>
                                <a:pt x="38917" y="18574"/>
                                <a:pt x="38441" y="28575"/>
                              </a:cubicBezTo>
                              <a:cubicBezTo>
                                <a:pt x="37964" y="38671"/>
                                <a:pt x="29963" y="55435"/>
                                <a:pt x="29963" y="55435"/>
                              </a:cubicBezTo>
                              <a:cubicBezTo>
                                <a:pt x="29963" y="55435"/>
                                <a:pt x="5008" y="32956"/>
                                <a:pt x="9961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06" name="Freeform: Shape 805">
                          <a:extLst>
                            <a:ext uri="{FF2B5EF4-FFF2-40B4-BE49-F238E27FC236}">
                              <a16:creationId xmlns:a16="http://schemas.microsoft.com/office/drawing/2014/main" id="{B47CC5E1-0067-410D-A8AC-86B43F7DE23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75032" y="3301269"/>
                          <a:ext cx="54768" cy="19431"/>
                        </a:xfrm>
                        <a:custGeom>
                          <a:avLst/>
                          <a:gdLst>
                            <a:gd name="connsiteX0" fmla="*/ 51149 w 54768"/>
                            <a:gd name="connsiteY0" fmla="*/ 7715 h 19431"/>
                            <a:gd name="connsiteX1" fmla="*/ 3048 w 54768"/>
                            <a:gd name="connsiteY1" fmla="*/ 0 h 19431"/>
                            <a:gd name="connsiteX2" fmla="*/ 0 w 54768"/>
                            <a:gd name="connsiteY2" fmla="*/ 8382 h 19431"/>
                            <a:gd name="connsiteX3" fmla="*/ 54769 w 54768"/>
                            <a:gd name="connsiteY3" fmla="*/ 19431 h 194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54768" h="19431">
                              <a:moveTo>
                                <a:pt x="51149" y="7715"/>
                              </a:moveTo>
                              <a:lnTo>
                                <a:pt x="3048" y="0"/>
                              </a:lnTo>
                              <a:lnTo>
                                <a:pt x="0" y="8382"/>
                              </a:lnTo>
                              <a:lnTo>
                                <a:pt x="54769" y="19431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07" name="Freeform: Shape 806">
                          <a:extLst>
                            <a:ext uri="{FF2B5EF4-FFF2-40B4-BE49-F238E27FC236}">
                              <a16:creationId xmlns:a16="http://schemas.microsoft.com/office/drawing/2014/main" id="{A3439513-8457-4535-A6B7-7EAE611F27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74365" y="3346131"/>
                          <a:ext cx="46005" cy="20669"/>
                        </a:xfrm>
                        <a:custGeom>
                          <a:avLst/>
                          <a:gdLst>
                            <a:gd name="connsiteX0" fmla="*/ 46006 w 46005"/>
                            <a:gd name="connsiteY0" fmla="*/ 5715 h 20669"/>
                            <a:gd name="connsiteX1" fmla="*/ 40005 w 46005"/>
                            <a:gd name="connsiteY1" fmla="*/ 20669 h 20669"/>
                            <a:gd name="connsiteX2" fmla="*/ 0 w 46005"/>
                            <a:gd name="connsiteY2" fmla="*/ 7334 h 20669"/>
                            <a:gd name="connsiteX3" fmla="*/ 857 w 46005"/>
                            <a:gd name="connsiteY3" fmla="*/ 0 h 2066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6005" h="20669">
                              <a:moveTo>
                                <a:pt x="46006" y="5715"/>
                              </a:moveTo>
                              <a:lnTo>
                                <a:pt x="40005" y="20669"/>
                              </a:lnTo>
                              <a:lnTo>
                                <a:pt x="0" y="7334"/>
                              </a:lnTo>
                              <a:lnTo>
                                <a:pt x="857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808" name="Freeform: Shape 807">
                          <a:extLst>
                            <a:ext uri="{FF2B5EF4-FFF2-40B4-BE49-F238E27FC236}">
                              <a16:creationId xmlns:a16="http://schemas.microsoft.com/office/drawing/2014/main" id="{3EF48DA4-77A3-4190-A2C4-56B10093604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79032" y="3323748"/>
                          <a:ext cx="48101" cy="19240"/>
                        </a:xfrm>
                        <a:custGeom>
                          <a:avLst/>
                          <a:gdLst>
                            <a:gd name="connsiteX0" fmla="*/ 48101 w 48101"/>
                            <a:gd name="connsiteY0" fmla="*/ 5905 h 19240"/>
                            <a:gd name="connsiteX1" fmla="*/ 46768 w 48101"/>
                            <a:gd name="connsiteY1" fmla="*/ 19241 h 19240"/>
                            <a:gd name="connsiteX2" fmla="*/ 0 w 48101"/>
                            <a:gd name="connsiteY2" fmla="*/ 9906 h 19240"/>
                            <a:gd name="connsiteX3" fmla="*/ 476 w 48101"/>
                            <a:gd name="connsiteY3" fmla="*/ 0 h 1924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8101" h="19240">
                              <a:moveTo>
                                <a:pt x="48101" y="5905"/>
                              </a:moveTo>
                              <a:lnTo>
                                <a:pt x="46768" y="19241"/>
                              </a:lnTo>
                              <a:lnTo>
                                <a:pt x="0" y="9906"/>
                              </a:lnTo>
                              <a:lnTo>
                                <a:pt x="476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sp>
                  <p:nvSpPr>
                    <p:cNvPr id="801" name="Freeform: Shape 800">
                      <a:extLst>
                        <a:ext uri="{FF2B5EF4-FFF2-40B4-BE49-F238E27FC236}">
                          <a16:creationId xmlns:a16="http://schemas.microsoft.com/office/drawing/2014/main" id="{4CCD40F4-A4E2-4E59-86DD-2FD3CDAAF9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641" y="3261835"/>
                      <a:ext cx="21145" cy="15430"/>
                    </a:xfrm>
                    <a:custGeom>
                      <a:avLst/>
                      <a:gdLst>
                        <a:gd name="connsiteX0" fmla="*/ 0 w 21145"/>
                        <a:gd name="connsiteY0" fmla="*/ 15430 h 15430"/>
                        <a:gd name="connsiteX1" fmla="*/ 8382 w 21145"/>
                        <a:gd name="connsiteY1" fmla="*/ 0 h 15430"/>
                        <a:gd name="connsiteX2" fmla="*/ 21146 w 21145"/>
                        <a:gd name="connsiteY2" fmla="*/ 10001 h 15430"/>
                        <a:gd name="connsiteX3" fmla="*/ 16669 w 21145"/>
                        <a:gd name="connsiteY3" fmla="*/ 15335 h 154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145" h="15430">
                          <a:moveTo>
                            <a:pt x="0" y="15430"/>
                          </a:moveTo>
                          <a:lnTo>
                            <a:pt x="8382" y="0"/>
                          </a:lnTo>
                          <a:lnTo>
                            <a:pt x="21146" y="10001"/>
                          </a:lnTo>
                          <a:lnTo>
                            <a:pt x="16669" y="15335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765" name="Graphic 1">
                    <a:extLst>
                      <a:ext uri="{FF2B5EF4-FFF2-40B4-BE49-F238E27FC236}">
                        <a16:creationId xmlns:a16="http://schemas.microsoft.com/office/drawing/2014/main" id="{3AB8E1CD-948D-452B-AC5E-6794074787CF}"/>
                      </a:ext>
                    </a:extLst>
                  </p:cNvPr>
                  <p:cNvGrpSpPr/>
                  <p:nvPr/>
                </p:nvGrpSpPr>
                <p:grpSpPr>
                  <a:xfrm>
                    <a:off x="5836158" y="3076765"/>
                    <a:ext cx="351730" cy="277082"/>
                    <a:chOff x="5836158" y="3076765"/>
                    <a:chExt cx="351730" cy="277082"/>
                  </a:xfrm>
                  <a:grpFill/>
                </p:grpSpPr>
                <p:grpSp>
                  <p:nvGrpSpPr>
                    <p:cNvPr id="767" name="Graphic 1">
                      <a:extLst>
                        <a:ext uri="{FF2B5EF4-FFF2-40B4-BE49-F238E27FC236}">
                          <a16:creationId xmlns:a16="http://schemas.microsoft.com/office/drawing/2014/main" id="{7BF4CEC5-9B8A-4D66-BE68-92C9A5AD8A6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836158" y="3076765"/>
                      <a:ext cx="351730" cy="277082"/>
                      <a:chOff x="5836158" y="3076765"/>
                      <a:chExt cx="351730" cy="277082"/>
                    </a:xfrm>
                    <a:grpFill/>
                  </p:grpSpPr>
                  <p:grpSp>
                    <p:nvGrpSpPr>
                      <p:cNvPr id="770" name="Graphic 1">
                        <a:extLst>
                          <a:ext uri="{FF2B5EF4-FFF2-40B4-BE49-F238E27FC236}">
                            <a16:creationId xmlns:a16="http://schemas.microsoft.com/office/drawing/2014/main" id="{B63F876F-2CDF-4A4E-8BD5-F2371D64A30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36158" y="3076765"/>
                        <a:ext cx="333375" cy="186309"/>
                        <a:chOff x="5836158" y="3076765"/>
                        <a:chExt cx="333375" cy="186309"/>
                      </a:xfrm>
                      <a:grpFill/>
                    </p:grpSpPr>
                    <p:sp>
                      <p:nvSpPr>
                        <p:cNvPr id="781" name="Freeform: Shape 780">
                          <a:extLst>
                            <a:ext uri="{FF2B5EF4-FFF2-40B4-BE49-F238E27FC236}">
                              <a16:creationId xmlns:a16="http://schemas.microsoft.com/office/drawing/2014/main" id="{ACC723D8-7343-4616-92AA-05DF1570662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9024" y="3076765"/>
                          <a:ext cx="260508" cy="155924"/>
                        </a:xfrm>
                        <a:custGeom>
                          <a:avLst/>
                          <a:gdLst>
                            <a:gd name="connsiteX0" fmla="*/ 0 w 260508"/>
                            <a:gd name="connsiteY0" fmla="*/ 6286 h 155924"/>
                            <a:gd name="connsiteX1" fmla="*/ 2762 w 260508"/>
                            <a:gd name="connsiteY1" fmla="*/ 0 h 155924"/>
                            <a:gd name="connsiteX2" fmla="*/ 260509 w 260508"/>
                            <a:gd name="connsiteY2" fmla="*/ 136970 h 155924"/>
                            <a:gd name="connsiteX3" fmla="*/ 250603 w 260508"/>
                            <a:gd name="connsiteY3" fmla="*/ 155924 h 1559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60508" h="155924">
                              <a:moveTo>
                                <a:pt x="0" y="6286"/>
                              </a:moveTo>
                              <a:lnTo>
                                <a:pt x="2762" y="0"/>
                              </a:lnTo>
                              <a:lnTo>
                                <a:pt x="260509" y="136970"/>
                              </a:lnTo>
                              <a:lnTo>
                                <a:pt x="250603" y="155924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82" name="Freeform: Shape 781">
                          <a:extLst>
                            <a:ext uri="{FF2B5EF4-FFF2-40B4-BE49-F238E27FC236}">
                              <a16:creationId xmlns:a16="http://schemas.microsoft.com/office/drawing/2014/main" id="{D8674187-CBB4-4FE5-968B-2D518585826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2069" y="3076765"/>
                          <a:ext cx="26765" cy="49910"/>
                        </a:xfrm>
                        <a:custGeom>
                          <a:avLst/>
                          <a:gdLst>
                            <a:gd name="connsiteX0" fmla="*/ 26765 w 26765"/>
                            <a:gd name="connsiteY0" fmla="*/ 49911 h 49910"/>
                            <a:gd name="connsiteX1" fmla="*/ 25622 w 26765"/>
                            <a:gd name="connsiteY1" fmla="*/ 3239 h 49910"/>
                            <a:gd name="connsiteX2" fmla="*/ 19717 w 26765"/>
                            <a:gd name="connsiteY2" fmla="*/ 0 h 49910"/>
                            <a:gd name="connsiteX3" fmla="*/ 0 w 26765"/>
                            <a:gd name="connsiteY3" fmla="*/ 35243 h 4991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6765" h="49910">
                              <a:moveTo>
                                <a:pt x="26765" y="49911"/>
                              </a:moveTo>
                              <a:lnTo>
                                <a:pt x="25622" y="3239"/>
                              </a:lnTo>
                              <a:lnTo>
                                <a:pt x="19717" y="0"/>
                              </a:lnTo>
                              <a:lnTo>
                                <a:pt x="0" y="35243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83" name="Freeform: Shape 782">
                          <a:extLst>
                            <a:ext uri="{FF2B5EF4-FFF2-40B4-BE49-F238E27FC236}">
                              <a16:creationId xmlns:a16="http://schemas.microsoft.com/office/drawing/2014/main" id="{E20A85AF-DD72-454D-9430-4670797F8E5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1023" y="3131724"/>
                          <a:ext cx="17145" cy="131349"/>
                        </a:xfrm>
                        <a:custGeom>
                          <a:avLst/>
                          <a:gdLst>
                            <a:gd name="connsiteX0" fmla="*/ 17145 w 17145"/>
                            <a:gd name="connsiteY0" fmla="*/ 3239 h 131349"/>
                            <a:gd name="connsiteX1" fmla="*/ 15430 w 17145"/>
                            <a:gd name="connsiteY1" fmla="*/ 131350 h 131349"/>
                            <a:gd name="connsiteX2" fmla="*/ 0 w 17145"/>
                            <a:gd name="connsiteY2" fmla="*/ 122872 h 131349"/>
                            <a:gd name="connsiteX3" fmla="*/ 11335 w 17145"/>
                            <a:gd name="connsiteY3" fmla="*/ 0 h 13134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7145" h="131349">
                              <a:moveTo>
                                <a:pt x="17145" y="3239"/>
                              </a:moveTo>
                              <a:lnTo>
                                <a:pt x="15430" y="131350"/>
                              </a:lnTo>
                              <a:lnTo>
                                <a:pt x="0" y="122872"/>
                              </a:lnTo>
                              <a:lnTo>
                                <a:pt x="11335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84" name="Freeform: Shape 783">
                          <a:extLst>
                            <a:ext uri="{FF2B5EF4-FFF2-40B4-BE49-F238E27FC236}">
                              <a16:creationId xmlns:a16="http://schemas.microsoft.com/office/drawing/2014/main" id="{1F305C1A-086B-49AB-AD1A-84B4878A52A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82925" y="3127342"/>
                          <a:ext cx="26479" cy="125348"/>
                        </a:xfrm>
                        <a:custGeom>
                          <a:avLst/>
                          <a:gdLst>
                            <a:gd name="connsiteX0" fmla="*/ 26479 w 26479"/>
                            <a:gd name="connsiteY0" fmla="*/ 2762 h 125348"/>
                            <a:gd name="connsiteX1" fmla="*/ 14669 w 26479"/>
                            <a:gd name="connsiteY1" fmla="*/ 125349 h 125348"/>
                            <a:gd name="connsiteX2" fmla="*/ 0 w 26479"/>
                            <a:gd name="connsiteY2" fmla="*/ 118586 h 125348"/>
                            <a:gd name="connsiteX3" fmla="*/ 21336 w 26479"/>
                            <a:gd name="connsiteY3" fmla="*/ 0 h 1253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6479" h="125348">
                              <a:moveTo>
                                <a:pt x="26479" y="2762"/>
                              </a:moveTo>
                              <a:lnTo>
                                <a:pt x="14669" y="125349"/>
                              </a:lnTo>
                              <a:lnTo>
                                <a:pt x="0" y="118586"/>
                              </a:lnTo>
                              <a:lnTo>
                                <a:pt x="21336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85" name="Freeform: Shape 784">
                          <a:extLst>
                            <a:ext uri="{FF2B5EF4-FFF2-40B4-BE49-F238E27FC236}">
                              <a16:creationId xmlns:a16="http://schemas.microsoft.com/office/drawing/2014/main" id="{A0C0B988-9043-4E19-8868-BC4E1BE30B2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59398" y="3124008"/>
                          <a:ext cx="42957" cy="120967"/>
                        </a:xfrm>
                        <a:custGeom>
                          <a:avLst/>
                          <a:gdLst>
                            <a:gd name="connsiteX0" fmla="*/ 42958 w 42957"/>
                            <a:gd name="connsiteY0" fmla="*/ 2286 h 120967"/>
                            <a:gd name="connsiteX1" fmla="*/ 16192 w 42957"/>
                            <a:gd name="connsiteY1" fmla="*/ 120968 h 120967"/>
                            <a:gd name="connsiteX2" fmla="*/ 0 w 42957"/>
                            <a:gd name="connsiteY2" fmla="*/ 112109 h 120967"/>
                            <a:gd name="connsiteX3" fmla="*/ 38767 w 42957"/>
                            <a:gd name="connsiteY3" fmla="*/ 0 h 12096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2957" h="120967">
                              <a:moveTo>
                                <a:pt x="42958" y="2286"/>
                              </a:moveTo>
                              <a:lnTo>
                                <a:pt x="16192" y="120968"/>
                              </a:lnTo>
                              <a:lnTo>
                                <a:pt x="0" y="112109"/>
                              </a:lnTo>
                              <a:lnTo>
                                <a:pt x="38767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86" name="Freeform: Shape 785">
                          <a:extLst>
                            <a:ext uri="{FF2B5EF4-FFF2-40B4-BE49-F238E27FC236}">
                              <a16:creationId xmlns:a16="http://schemas.microsoft.com/office/drawing/2014/main" id="{07BF5B18-381B-4468-AB4E-F34B77E47B9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36158" y="3119151"/>
                          <a:ext cx="59340" cy="112204"/>
                        </a:xfrm>
                        <a:custGeom>
                          <a:avLst/>
                          <a:gdLst>
                            <a:gd name="connsiteX0" fmla="*/ 59341 w 59340"/>
                            <a:gd name="connsiteY0" fmla="*/ 3334 h 112204"/>
                            <a:gd name="connsiteX1" fmla="*/ 59055 w 59340"/>
                            <a:gd name="connsiteY1" fmla="*/ 4096 h 112204"/>
                            <a:gd name="connsiteX2" fmla="*/ 14573 w 59340"/>
                            <a:gd name="connsiteY2" fmla="*/ 112204 h 112204"/>
                            <a:gd name="connsiteX3" fmla="*/ 0 w 59340"/>
                            <a:gd name="connsiteY3" fmla="*/ 99917 h 112204"/>
                            <a:gd name="connsiteX4" fmla="*/ 53245 w 59340"/>
                            <a:gd name="connsiteY4" fmla="*/ 0 h 11220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9340" h="112204">
                              <a:moveTo>
                                <a:pt x="59341" y="3334"/>
                              </a:moveTo>
                              <a:lnTo>
                                <a:pt x="59055" y="4096"/>
                              </a:lnTo>
                              <a:lnTo>
                                <a:pt x="14573" y="112204"/>
                              </a:lnTo>
                              <a:lnTo>
                                <a:pt x="0" y="99917"/>
                              </a:lnTo>
                              <a:lnTo>
                                <a:pt x="53245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87" name="Freeform: Shape 786">
                          <a:extLst>
                            <a:ext uri="{FF2B5EF4-FFF2-40B4-BE49-F238E27FC236}">
                              <a16:creationId xmlns:a16="http://schemas.microsoft.com/office/drawing/2014/main" id="{361A8C91-74E8-4001-BAF5-316BA81B082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1023" y="3134296"/>
                          <a:ext cx="17145" cy="128778"/>
                        </a:xfrm>
                        <a:custGeom>
                          <a:avLst/>
                          <a:gdLst>
                            <a:gd name="connsiteX0" fmla="*/ 13240 w 17145"/>
                            <a:gd name="connsiteY0" fmla="*/ 0 h 128778"/>
                            <a:gd name="connsiteX1" fmla="*/ 9239 w 17145"/>
                            <a:gd name="connsiteY1" fmla="*/ 119158 h 128778"/>
                            <a:gd name="connsiteX2" fmla="*/ 0 w 17145"/>
                            <a:gd name="connsiteY2" fmla="*/ 120301 h 128778"/>
                            <a:gd name="connsiteX3" fmla="*/ 15430 w 17145"/>
                            <a:gd name="connsiteY3" fmla="*/ 128778 h 128778"/>
                            <a:gd name="connsiteX4" fmla="*/ 17145 w 17145"/>
                            <a:gd name="connsiteY4" fmla="*/ 667 h 1287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145" h="128778">
                              <a:moveTo>
                                <a:pt x="13240" y="0"/>
                              </a:moveTo>
                              <a:lnTo>
                                <a:pt x="9239" y="119158"/>
                              </a:lnTo>
                              <a:lnTo>
                                <a:pt x="0" y="120301"/>
                              </a:lnTo>
                              <a:lnTo>
                                <a:pt x="15430" y="128778"/>
                              </a:lnTo>
                              <a:lnTo>
                                <a:pt x="17145" y="667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88" name="Freeform: Shape 787">
                          <a:extLst>
                            <a:ext uri="{FF2B5EF4-FFF2-40B4-BE49-F238E27FC236}">
                              <a16:creationId xmlns:a16="http://schemas.microsoft.com/office/drawing/2014/main" id="{E785DF51-D23C-4EDF-82FF-BB4BF98C2C2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82925" y="3129819"/>
                          <a:ext cx="26479" cy="122872"/>
                        </a:xfrm>
                        <a:custGeom>
                          <a:avLst/>
                          <a:gdLst>
                            <a:gd name="connsiteX0" fmla="*/ 23050 w 26479"/>
                            <a:gd name="connsiteY0" fmla="*/ 0 h 122872"/>
                            <a:gd name="connsiteX1" fmla="*/ 8477 w 26479"/>
                            <a:gd name="connsiteY1" fmla="*/ 114109 h 122872"/>
                            <a:gd name="connsiteX2" fmla="*/ 0 w 26479"/>
                            <a:gd name="connsiteY2" fmla="*/ 116110 h 122872"/>
                            <a:gd name="connsiteX3" fmla="*/ 14669 w 26479"/>
                            <a:gd name="connsiteY3" fmla="*/ 122873 h 122872"/>
                            <a:gd name="connsiteX4" fmla="*/ 26479 w 26479"/>
                            <a:gd name="connsiteY4" fmla="*/ 286 h 12287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26479" h="122872">
                              <a:moveTo>
                                <a:pt x="23050" y="0"/>
                              </a:moveTo>
                              <a:lnTo>
                                <a:pt x="8477" y="114109"/>
                              </a:lnTo>
                              <a:lnTo>
                                <a:pt x="0" y="116110"/>
                              </a:lnTo>
                              <a:lnTo>
                                <a:pt x="14669" y="122873"/>
                              </a:lnTo>
                              <a:lnTo>
                                <a:pt x="26479" y="286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89" name="Freeform: Shape 788">
                          <a:extLst>
                            <a:ext uri="{FF2B5EF4-FFF2-40B4-BE49-F238E27FC236}">
                              <a16:creationId xmlns:a16="http://schemas.microsoft.com/office/drawing/2014/main" id="{3065A624-A813-45E8-A776-7E4EFC9D80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60637" y="3126961"/>
                          <a:ext cx="42290" cy="118014"/>
                        </a:xfrm>
                        <a:custGeom>
                          <a:avLst/>
                          <a:gdLst>
                            <a:gd name="connsiteX0" fmla="*/ 40291 w 42290"/>
                            <a:gd name="connsiteY0" fmla="*/ 0 h 118014"/>
                            <a:gd name="connsiteX1" fmla="*/ 9144 w 42290"/>
                            <a:gd name="connsiteY1" fmla="*/ 107918 h 118014"/>
                            <a:gd name="connsiteX2" fmla="*/ 0 w 42290"/>
                            <a:gd name="connsiteY2" fmla="*/ 109823 h 118014"/>
                            <a:gd name="connsiteX3" fmla="*/ 14954 w 42290"/>
                            <a:gd name="connsiteY3" fmla="*/ 118015 h 118014"/>
                            <a:gd name="connsiteX4" fmla="*/ 42291 w 42290"/>
                            <a:gd name="connsiteY4" fmla="*/ 1143 h 1180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42290" h="118014">
                              <a:moveTo>
                                <a:pt x="40291" y="0"/>
                              </a:moveTo>
                              <a:lnTo>
                                <a:pt x="9144" y="107918"/>
                              </a:lnTo>
                              <a:lnTo>
                                <a:pt x="0" y="109823"/>
                              </a:lnTo>
                              <a:lnTo>
                                <a:pt x="14954" y="118015"/>
                              </a:lnTo>
                              <a:lnTo>
                                <a:pt x="42291" y="1143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0" name="Freeform: Shape 789">
                          <a:extLst>
                            <a:ext uri="{FF2B5EF4-FFF2-40B4-BE49-F238E27FC236}">
                              <a16:creationId xmlns:a16="http://schemas.microsoft.com/office/drawing/2014/main" id="{2723122E-46FB-465F-8BF3-4A575A77BF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36158" y="3120008"/>
                          <a:ext cx="60578" cy="111347"/>
                        </a:xfrm>
                        <a:custGeom>
                          <a:avLst/>
                          <a:gdLst>
                            <a:gd name="connsiteX0" fmla="*/ 54864 w 60578"/>
                            <a:gd name="connsiteY0" fmla="*/ 0 h 111347"/>
                            <a:gd name="connsiteX1" fmla="*/ 10668 w 60578"/>
                            <a:gd name="connsiteY1" fmla="*/ 99727 h 111347"/>
                            <a:gd name="connsiteX2" fmla="*/ 0 w 60578"/>
                            <a:gd name="connsiteY2" fmla="*/ 99060 h 111347"/>
                            <a:gd name="connsiteX3" fmla="*/ 14573 w 60578"/>
                            <a:gd name="connsiteY3" fmla="*/ 111347 h 111347"/>
                            <a:gd name="connsiteX4" fmla="*/ 60579 w 60578"/>
                            <a:gd name="connsiteY4" fmla="*/ 1810 h 111347"/>
                            <a:gd name="connsiteX5" fmla="*/ 56197 w 60578"/>
                            <a:gd name="connsiteY5" fmla="*/ 762 h 1113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60578" h="111347">
                              <a:moveTo>
                                <a:pt x="54864" y="0"/>
                              </a:moveTo>
                              <a:lnTo>
                                <a:pt x="10668" y="99727"/>
                              </a:lnTo>
                              <a:lnTo>
                                <a:pt x="0" y="99060"/>
                              </a:lnTo>
                              <a:lnTo>
                                <a:pt x="14573" y="111347"/>
                              </a:lnTo>
                              <a:lnTo>
                                <a:pt x="60579" y="1810"/>
                              </a:lnTo>
                              <a:lnTo>
                                <a:pt x="56197" y="762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1" name="Freeform: Shape 790">
                          <a:extLst>
                            <a:ext uri="{FF2B5EF4-FFF2-40B4-BE49-F238E27FC236}">
                              <a16:creationId xmlns:a16="http://schemas.microsoft.com/office/drawing/2014/main" id="{B38D2AF1-3700-4A20-95B1-0A06D0FAD7E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3212" y="3082956"/>
                          <a:ext cx="272034" cy="149828"/>
                        </a:xfrm>
                        <a:custGeom>
                          <a:avLst/>
                          <a:gdLst>
                            <a:gd name="connsiteX0" fmla="*/ 0 w 272034"/>
                            <a:gd name="connsiteY0" fmla="*/ 29718 h 149828"/>
                            <a:gd name="connsiteX1" fmla="*/ 17812 w 272034"/>
                            <a:gd name="connsiteY1" fmla="*/ 32957 h 149828"/>
                            <a:gd name="connsiteX2" fmla="*/ 22765 w 272034"/>
                            <a:gd name="connsiteY2" fmla="*/ 0 h 149828"/>
                            <a:gd name="connsiteX3" fmla="*/ 272034 w 272034"/>
                            <a:gd name="connsiteY3" fmla="*/ 136874 h 149828"/>
                            <a:gd name="connsiteX4" fmla="*/ 266319 w 272034"/>
                            <a:gd name="connsiteY4" fmla="*/ 149828 h 149828"/>
                            <a:gd name="connsiteX5" fmla="*/ 24289 w 272034"/>
                            <a:gd name="connsiteY5" fmla="*/ 4763 h 149828"/>
                            <a:gd name="connsiteX6" fmla="*/ 25622 w 272034"/>
                            <a:gd name="connsiteY6" fmla="*/ 43720 h 1498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272034" h="149828">
                              <a:moveTo>
                                <a:pt x="0" y="29718"/>
                              </a:moveTo>
                              <a:lnTo>
                                <a:pt x="17812" y="32957"/>
                              </a:lnTo>
                              <a:lnTo>
                                <a:pt x="22765" y="0"/>
                              </a:lnTo>
                              <a:lnTo>
                                <a:pt x="272034" y="136874"/>
                              </a:lnTo>
                              <a:lnTo>
                                <a:pt x="266319" y="149828"/>
                              </a:lnTo>
                              <a:lnTo>
                                <a:pt x="24289" y="4763"/>
                              </a:lnTo>
                              <a:lnTo>
                                <a:pt x="25622" y="4372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2" name="Freeform: Shape 791">
                          <a:extLst>
                            <a:ext uri="{FF2B5EF4-FFF2-40B4-BE49-F238E27FC236}">
                              <a16:creationId xmlns:a16="http://schemas.microsoft.com/office/drawing/2014/main" id="{EFD5B485-94DA-4697-B931-A27806FBE8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5204" y="3192053"/>
                          <a:ext cx="12974" cy="11928"/>
                        </a:xfrm>
                        <a:custGeom>
                          <a:avLst/>
                          <a:gdLst>
                            <a:gd name="connsiteX0" fmla="*/ 4296 w 12974"/>
                            <a:gd name="connsiteY0" fmla="*/ 10917 h 11928"/>
                            <a:gd name="connsiteX1" fmla="*/ 12583 w 12974"/>
                            <a:gd name="connsiteY1" fmla="*/ 9298 h 11928"/>
                            <a:gd name="connsiteX2" fmla="*/ 8678 w 12974"/>
                            <a:gd name="connsiteY2" fmla="*/ 1011 h 11928"/>
                            <a:gd name="connsiteX3" fmla="*/ 391 w 12974"/>
                            <a:gd name="connsiteY3" fmla="*/ 2631 h 11928"/>
                            <a:gd name="connsiteX4" fmla="*/ 4296 w 12974"/>
                            <a:gd name="connsiteY4" fmla="*/ 10917 h 119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974" h="11928">
                              <a:moveTo>
                                <a:pt x="4296" y="10917"/>
                              </a:moveTo>
                              <a:cubicBezTo>
                                <a:pt x="7630" y="12727"/>
                                <a:pt x="11345" y="12060"/>
                                <a:pt x="12583" y="9298"/>
                              </a:cubicBezTo>
                              <a:cubicBezTo>
                                <a:pt x="13821" y="6536"/>
                                <a:pt x="12012" y="2916"/>
                                <a:pt x="8678" y="1011"/>
                              </a:cubicBezTo>
                              <a:cubicBezTo>
                                <a:pt x="5344" y="-798"/>
                                <a:pt x="1629" y="-132"/>
                                <a:pt x="391" y="2631"/>
                              </a:cubicBezTo>
                              <a:cubicBezTo>
                                <a:pt x="-847" y="5393"/>
                                <a:pt x="963" y="9108"/>
                                <a:pt x="4296" y="1091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3" name="Freeform: Shape 792">
                          <a:extLst>
                            <a:ext uri="{FF2B5EF4-FFF2-40B4-BE49-F238E27FC236}">
                              <a16:creationId xmlns:a16="http://schemas.microsoft.com/office/drawing/2014/main" id="{420AA5DB-AA9A-49C9-B01B-8BD819C61AD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1763" y="3187862"/>
                          <a:ext cx="12984" cy="11928"/>
                        </a:xfrm>
                        <a:custGeom>
                          <a:avLst/>
                          <a:gdLst>
                            <a:gd name="connsiteX0" fmla="*/ 4307 w 12984"/>
                            <a:gd name="connsiteY0" fmla="*/ 10917 h 11928"/>
                            <a:gd name="connsiteX1" fmla="*/ 12594 w 12984"/>
                            <a:gd name="connsiteY1" fmla="*/ 9298 h 11928"/>
                            <a:gd name="connsiteX2" fmla="*/ 8688 w 12984"/>
                            <a:gd name="connsiteY2" fmla="*/ 1011 h 11928"/>
                            <a:gd name="connsiteX3" fmla="*/ 402 w 12984"/>
                            <a:gd name="connsiteY3" fmla="*/ 2631 h 11928"/>
                            <a:gd name="connsiteX4" fmla="*/ 4307 w 12984"/>
                            <a:gd name="connsiteY4" fmla="*/ 10917 h 119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984" h="11928">
                              <a:moveTo>
                                <a:pt x="4307" y="10917"/>
                              </a:moveTo>
                              <a:cubicBezTo>
                                <a:pt x="7641" y="12727"/>
                                <a:pt x="11355" y="12060"/>
                                <a:pt x="12594" y="9298"/>
                              </a:cubicBezTo>
                              <a:cubicBezTo>
                                <a:pt x="13832" y="6536"/>
                                <a:pt x="12022" y="2916"/>
                                <a:pt x="8688" y="1011"/>
                              </a:cubicBezTo>
                              <a:cubicBezTo>
                                <a:pt x="5355" y="-798"/>
                                <a:pt x="1640" y="-132"/>
                                <a:pt x="402" y="2631"/>
                              </a:cubicBezTo>
                              <a:cubicBezTo>
                                <a:pt x="-837" y="5393"/>
                                <a:pt x="878" y="9108"/>
                                <a:pt x="4307" y="1091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4" name="Freeform: Shape 793">
                          <a:extLst>
                            <a:ext uri="{FF2B5EF4-FFF2-40B4-BE49-F238E27FC236}">
                              <a16:creationId xmlns:a16="http://schemas.microsoft.com/office/drawing/2014/main" id="{4C1B09D7-2F22-40EC-A388-C21DCEC113F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75200" y="3181766"/>
                          <a:ext cx="12974" cy="11928"/>
                        </a:xfrm>
                        <a:custGeom>
                          <a:avLst/>
                          <a:gdLst>
                            <a:gd name="connsiteX0" fmla="*/ 4296 w 12974"/>
                            <a:gd name="connsiteY0" fmla="*/ 10917 h 11928"/>
                            <a:gd name="connsiteX1" fmla="*/ 12583 w 12974"/>
                            <a:gd name="connsiteY1" fmla="*/ 9298 h 11928"/>
                            <a:gd name="connsiteX2" fmla="*/ 8678 w 12974"/>
                            <a:gd name="connsiteY2" fmla="*/ 1011 h 11928"/>
                            <a:gd name="connsiteX3" fmla="*/ 391 w 12974"/>
                            <a:gd name="connsiteY3" fmla="*/ 2631 h 11928"/>
                            <a:gd name="connsiteX4" fmla="*/ 4296 w 12974"/>
                            <a:gd name="connsiteY4" fmla="*/ 10917 h 119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974" h="11928">
                              <a:moveTo>
                                <a:pt x="4296" y="10917"/>
                              </a:moveTo>
                              <a:cubicBezTo>
                                <a:pt x="7630" y="12727"/>
                                <a:pt x="11345" y="12060"/>
                                <a:pt x="12583" y="9298"/>
                              </a:cubicBezTo>
                              <a:cubicBezTo>
                                <a:pt x="13821" y="6536"/>
                                <a:pt x="12012" y="2916"/>
                                <a:pt x="8678" y="1011"/>
                              </a:cubicBezTo>
                              <a:cubicBezTo>
                                <a:pt x="5344" y="-798"/>
                                <a:pt x="1629" y="-132"/>
                                <a:pt x="391" y="2631"/>
                              </a:cubicBezTo>
                              <a:cubicBezTo>
                                <a:pt x="-847" y="5298"/>
                                <a:pt x="963" y="9012"/>
                                <a:pt x="4296" y="1091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5" name="Freeform: Shape 794">
                          <a:extLst>
                            <a:ext uri="{FF2B5EF4-FFF2-40B4-BE49-F238E27FC236}">
                              <a16:creationId xmlns:a16="http://schemas.microsoft.com/office/drawing/2014/main" id="{6910D05F-8620-4428-A073-AD0F6FEEB48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57769" y="3172146"/>
                          <a:ext cx="12974" cy="11928"/>
                        </a:xfrm>
                        <a:custGeom>
                          <a:avLst/>
                          <a:gdLst>
                            <a:gd name="connsiteX0" fmla="*/ 4296 w 12974"/>
                            <a:gd name="connsiteY0" fmla="*/ 10917 h 11928"/>
                            <a:gd name="connsiteX1" fmla="*/ 12583 w 12974"/>
                            <a:gd name="connsiteY1" fmla="*/ 9298 h 11928"/>
                            <a:gd name="connsiteX2" fmla="*/ 8678 w 12974"/>
                            <a:gd name="connsiteY2" fmla="*/ 1011 h 11928"/>
                            <a:gd name="connsiteX3" fmla="*/ 391 w 12974"/>
                            <a:gd name="connsiteY3" fmla="*/ 2631 h 11928"/>
                            <a:gd name="connsiteX4" fmla="*/ 4296 w 12974"/>
                            <a:gd name="connsiteY4" fmla="*/ 10917 h 119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974" h="11928">
                              <a:moveTo>
                                <a:pt x="4296" y="10917"/>
                              </a:moveTo>
                              <a:cubicBezTo>
                                <a:pt x="7630" y="12727"/>
                                <a:pt x="11345" y="12060"/>
                                <a:pt x="12583" y="9298"/>
                              </a:cubicBezTo>
                              <a:cubicBezTo>
                                <a:pt x="13821" y="6536"/>
                                <a:pt x="12012" y="2916"/>
                                <a:pt x="8678" y="1011"/>
                              </a:cubicBezTo>
                              <a:cubicBezTo>
                                <a:pt x="5344" y="-798"/>
                                <a:pt x="1629" y="-132"/>
                                <a:pt x="391" y="2631"/>
                              </a:cubicBezTo>
                              <a:cubicBezTo>
                                <a:pt x="-847" y="5393"/>
                                <a:pt x="963" y="9108"/>
                                <a:pt x="4296" y="1091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6" name="Freeform: Shape 795">
                          <a:extLst>
                            <a:ext uri="{FF2B5EF4-FFF2-40B4-BE49-F238E27FC236}">
                              <a16:creationId xmlns:a16="http://schemas.microsoft.com/office/drawing/2014/main" id="{E02B8CBF-7329-47CF-8C04-FC2D43F0652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11323" y="3126938"/>
                          <a:ext cx="8832" cy="8047"/>
                        </a:xfrm>
                        <a:custGeom>
                          <a:avLst/>
                          <a:gdLst>
                            <a:gd name="connsiteX0" fmla="*/ 2940 w 8832"/>
                            <a:gd name="connsiteY0" fmla="*/ 7357 h 8047"/>
                            <a:gd name="connsiteX1" fmla="*/ 8560 w 8832"/>
                            <a:gd name="connsiteY1" fmla="*/ 6310 h 8047"/>
                            <a:gd name="connsiteX2" fmla="*/ 5893 w 8832"/>
                            <a:gd name="connsiteY2" fmla="*/ 690 h 8047"/>
                            <a:gd name="connsiteX3" fmla="*/ 273 w 8832"/>
                            <a:gd name="connsiteY3" fmla="*/ 1738 h 8047"/>
                            <a:gd name="connsiteX4" fmla="*/ 2940 w 8832"/>
                            <a:gd name="connsiteY4" fmla="*/ 7357 h 80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8832" h="8047">
                              <a:moveTo>
                                <a:pt x="2940" y="7357"/>
                              </a:moveTo>
                              <a:cubicBezTo>
                                <a:pt x="5226" y="8596"/>
                                <a:pt x="7798" y="8119"/>
                                <a:pt x="8560" y="6310"/>
                              </a:cubicBezTo>
                              <a:cubicBezTo>
                                <a:pt x="9417" y="4405"/>
                                <a:pt x="8179" y="1928"/>
                                <a:pt x="5893" y="690"/>
                              </a:cubicBezTo>
                              <a:cubicBezTo>
                                <a:pt x="3607" y="-548"/>
                                <a:pt x="1035" y="-72"/>
                                <a:pt x="273" y="1738"/>
                              </a:cubicBezTo>
                              <a:cubicBezTo>
                                <a:pt x="-584" y="3547"/>
                                <a:pt x="654" y="6119"/>
                                <a:pt x="2940" y="735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7" name="Freeform: Shape 796">
                          <a:extLst>
                            <a:ext uri="{FF2B5EF4-FFF2-40B4-BE49-F238E27FC236}">
                              <a16:creationId xmlns:a16="http://schemas.microsoft.com/office/drawing/2014/main" id="{351E40E4-8C46-4279-A265-8ED64D65562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3036" y="3122461"/>
                          <a:ext cx="8832" cy="8047"/>
                        </a:xfrm>
                        <a:custGeom>
                          <a:avLst/>
                          <a:gdLst>
                            <a:gd name="connsiteX0" fmla="*/ 2940 w 8832"/>
                            <a:gd name="connsiteY0" fmla="*/ 7357 h 8047"/>
                            <a:gd name="connsiteX1" fmla="*/ 8559 w 8832"/>
                            <a:gd name="connsiteY1" fmla="*/ 6310 h 8047"/>
                            <a:gd name="connsiteX2" fmla="*/ 5893 w 8832"/>
                            <a:gd name="connsiteY2" fmla="*/ 690 h 8047"/>
                            <a:gd name="connsiteX3" fmla="*/ 273 w 8832"/>
                            <a:gd name="connsiteY3" fmla="*/ 1738 h 8047"/>
                            <a:gd name="connsiteX4" fmla="*/ 2940 w 8832"/>
                            <a:gd name="connsiteY4" fmla="*/ 7357 h 80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8832" h="8047">
                              <a:moveTo>
                                <a:pt x="2940" y="7357"/>
                              </a:moveTo>
                              <a:cubicBezTo>
                                <a:pt x="5226" y="8596"/>
                                <a:pt x="7797" y="8119"/>
                                <a:pt x="8559" y="6310"/>
                              </a:cubicBezTo>
                              <a:cubicBezTo>
                                <a:pt x="9417" y="4405"/>
                                <a:pt x="8179" y="1928"/>
                                <a:pt x="5893" y="690"/>
                              </a:cubicBezTo>
                              <a:cubicBezTo>
                                <a:pt x="3607" y="-548"/>
                                <a:pt x="1035" y="-72"/>
                                <a:pt x="273" y="1738"/>
                              </a:cubicBezTo>
                              <a:cubicBezTo>
                                <a:pt x="-584" y="3547"/>
                                <a:pt x="654" y="6024"/>
                                <a:pt x="2940" y="735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8" name="Freeform: Shape 797">
                          <a:extLst>
                            <a:ext uri="{FF2B5EF4-FFF2-40B4-BE49-F238E27FC236}">
                              <a16:creationId xmlns:a16="http://schemas.microsoft.com/office/drawing/2014/main" id="{86A8CB1D-036C-42F3-B372-95D77E2E6F7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5881" y="3118461"/>
                          <a:ext cx="8843" cy="8047"/>
                        </a:xfrm>
                        <a:custGeom>
                          <a:avLst/>
                          <a:gdLst>
                            <a:gd name="connsiteX0" fmla="*/ 2951 w 8843"/>
                            <a:gd name="connsiteY0" fmla="*/ 7357 h 8047"/>
                            <a:gd name="connsiteX1" fmla="*/ 8570 w 8843"/>
                            <a:gd name="connsiteY1" fmla="*/ 6310 h 8047"/>
                            <a:gd name="connsiteX2" fmla="*/ 5903 w 8843"/>
                            <a:gd name="connsiteY2" fmla="*/ 690 h 8047"/>
                            <a:gd name="connsiteX3" fmla="*/ 284 w 8843"/>
                            <a:gd name="connsiteY3" fmla="*/ 1738 h 8047"/>
                            <a:gd name="connsiteX4" fmla="*/ 2951 w 8843"/>
                            <a:gd name="connsiteY4" fmla="*/ 7357 h 80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8843" h="8047">
                              <a:moveTo>
                                <a:pt x="2951" y="7357"/>
                              </a:moveTo>
                              <a:cubicBezTo>
                                <a:pt x="5237" y="8596"/>
                                <a:pt x="7808" y="8119"/>
                                <a:pt x="8570" y="6310"/>
                              </a:cubicBezTo>
                              <a:cubicBezTo>
                                <a:pt x="9428" y="4405"/>
                                <a:pt x="8189" y="1928"/>
                                <a:pt x="5903" y="690"/>
                              </a:cubicBezTo>
                              <a:cubicBezTo>
                                <a:pt x="3617" y="-548"/>
                                <a:pt x="1046" y="-72"/>
                                <a:pt x="284" y="1738"/>
                              </a:cubicBezTo>
                              <a:cubicBezTo>
                                <a:pt x="-574" y="3547"/>
                                <a:pt x="569" y="6119"/>
                                <a:pt x="2951" y="735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99" name="Freeform: Shape 798">
                          <a:extLst>
                            <a:ext uri="{FF2B5EF4-FFF2-40B4-BE49-F238E27FC236}">
                              <a16:creationId xmlns:a16="http://schemas.microsoft.com/office/drawing/2014/main" id="{5B2B4391-0D19-4DFE-B1F7-5F55C75D706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87510" y="3113889"/>
                          <a:ext cx="8832" cy="8047"/>
                        </a:xfrm>
                        <a:custGeom>
                          <a:avLst/>
                          <a:gdLst>
                            <a:gd name="connsiteX0" fmla="*/ 2940 w 8832"/>
                            <a:gd name="connsiteY0" fmla="*/ 7357 h 8047"/>
                            <a:gd name="connsiteX1" fmla="*/ 8560 w 8832"/>
                            <a:gd name="connsiteY1" fmla="*/ 6310 h 8047"/>
                            <a:gd name="connsiteX2" fmla="*/ 5892 w 8832"/>
                            <a:gd name="connsiteY2" fmla="*/ 690 h 8047"/>
                            <a:gd name="connsiteX3" fmla="*/ 273 w 8832"/>
                            <a:gd name="connsiteY3" fmla="*/ 1738 h 8047"/>
                            <a:gd name="connsiteX4" fmla="*/ 2940 w 8832"/>
                            <a:gd name="connsiteY4" fmla="*/ 7357 h 80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8832" h="8047">
                              <a:moveTo>
                                <a:pt x="2940" y="7357"/>
                              </a:moveTo>
                              <a:cubicBezTo>
                                <a:pt x="5226" y="8596"/>
                                <a:pt x="7798" y="8119"/>
                                <a:pt x="8560" y="6310"/>
                              </a:cubicBezTo>
                              <a:cubicBezTo>
                                <a:pt x="9417" y="4405"/>
                                <a:pt x="8179" y="1928"/>
                                <a:pt x="5892" y="690"/>
                              </a:cubicBezTo>
                              <a:cubicBezTo>
                                <a:pt x="3606" y="-548"/>
                                <a:pt x="1035" y="-72"/>
                                <a:pt x="273" y="1738"/>
                              </a:cubicBezTo>
                              <a:cubicBezTo>
                                <a:pt x="-584" y="3547"/>
                                <a:pt x="654" y="6119"/>
                                <a:pt x="2940" y="7357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771" name="Graphic 1">
                        <a:extLst>
                          <a:ext uri="{FF2B5EF4-FFF2-40B4-BE49-F238E27FC236}">
                            <a16:creationId xmlns:a16="http://schemas.microsoft.com/office/drawing/2014/main" id="{63BA5E20-EEAD-4C01-94B2-647CD80EBC1B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7992" y="3187920"/>
                        <a:ext cx="149895" cy="165926"/>
                        <a:chOff x="6037992" y="3187920"/>
                        <a:chExt cx="149895" cy="165926"/>
                      </a:xfrm>
                      <a:grpFill/>
                    </p:grpSpPr>
                    <p:grpSp>
                      <p:nvGrpSpPr>
                        <p:cNvPr id="772" name="Graphic 1">
                          <a:extLst>
                            <a:ext uri="{FF2B5EF4-FFF2-40B4-BE49-F238E27FC236}">
                              <a16:creationId xmlns:a16="http://schemas.microsoft.com/office/drawing/2014/main" id="{13FA9CB4-1444-4D4D-9213-9EAD058C2FC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037992" y="3187920"/>
                          <a:ext cx="149895" cy="165926"/>
                          <a:chOff x="6037992" y="3187920"/>
                          <a:chExt cx="149895" cy="165926"/>
                        </a:xfrm>
                        <a:grpFill/>
                      </p:grpSpPr>
                      <p:sp>
                        <p:nvSpPr>
                          <p:cNvPr id="777" name="Freeform: Shape 776">
                            <a:extLst>
                              <a:ext uri="{FF2B5EF4-FFF2-40B4-BE49-F238E27FC236}">
                                <a16:creationId xmlns:a16="http://schemas.microsoft.com/office/drawing/2014/main" id="{72376ED7-8EAF-4AE3-A669-EF4D2862AA5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6085236" y="3187920"/>
                            <a:ext cx="99218" cy="115078"/>
                          </a:xfrm>
                          <a:custGeom>
                            <a:avLst/>
                            <a:gdLst>
                              <a:gd name="connsiteX0" fmla="*/ 0 w 99218"/>
                              <a:gd name="connsiteY0" fmla="*/ 73915 h 115078"/>
                              <a:gd name="connsiteX1" fmla="*/ 18479 w 99218"/>
                              <a:gd name="connsiteY1" fmla="*/ 26100 h 115078"/>
                              <a:gd name="connsiteX2" fmla="*/ 44863 w 99218"/>
                              <a:gd name="connsiteY2" fmla="*/ 5526 h 115078"/>
                              <a:gd name="connsiteX3" fmla="*/ 68771 w 99218"/>
                              <a:gd name="connsiteY3" fmla="*/ 2287 h 115078"/>
                              <a:gd name="connsiteX4" fmla="*/ 80677 w 99218"/>
                              <a:gd name="connsiteY4" fmla="*/ 2573 h 115078"/>
                              <a:gd name="connsiteX5" fmla="*/ 72771 w 99218"/>
                              <a:gd name="connsiteY5" fmla="*/ 17623 h 115078"/>
                              <a:gd name="connsiteX6" fmla="*/ 87535 w 99218"/>
                              <a:gd name="connsiteY6" fmla="*/ 26005 h 115078"/>
                              <a:gd name="connsiteX7" fmla="*/ 86963 w 99218"/>
                              <a:gd name="connsiteY7" fmla="*/ 29624 h 115078"/>
                              <a:gd name="connsiteX8" fmla="*/ 91154 w 99218"/>
                              <a:gd name="connsiteY8" fmla="*/ 37054 h 115078"/>
                              <a:gd name="connsiteX9" fmla="*/ 94964 w 99218"/>
                              <a:gd name="connsiteY9" fmla="*/ 48960 h 115078"/>
                              <a:gd name="connsiteX10" fmla="*/ 99155 w 99218"/>
                              <a:gd name="connsiteY10" fmla="*/ 58104 h 115078"/>
                              <a:gd name="connsiteX11" fmla="*/ 95726 w 99218"/>
                              <a:gd name="connsiteY11" fmla="*/ 74963 h 115078"/>
                              <a:gd name="connsiteX12" fmla="*/ 81915 w 99218"/>
                              <a:gd name="connsiteY12" fmla="*/ 79345 h 115078"/>
                              <a:gd name="connsiteX13" fmla="*/ 49340 w 99218"/>
                              <a:gd name="connsiteY13" fmla="*/ 113349 h 115078"/>
                              <a:gd name="connsiteX14" fmla="*/ 33528 w 99218"/>
                              <a:gd name="connsiteY14" fmla="*/ 113920 h 115078"/>
                              <a:gd name="connsiteX15" fmla="*/ 0 w 99218"/>
                              <a:gd name="connsiteY15" fmla="*/ 73915 h 11507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</a:cxnLst>
                            <a:rect l="l" t="t" r="r" b="b"/>
                            <a:pathLst>
                              <a:path w="99218" h="115078">
                                <a:moveTo>
                                  <a:pt x="0" y="73915"/>
                                </a:moveTo>
                                <a:cubicBezTo>
                                  <a:pt x="0" y="73915"/>
                                  <a:pt x="12764" y="30577"/>
                                  <a:pt x="18479" y="26100"/>
                                </a:cubicBezTo>
                                <a:cubicBezTo>
                                  <a:pt x="24194" y="21623"/>
                                  <a:pt x="40005" y="5335"/>
                                  <a:pt x="44863" y="5526"/>
                                </a:cubicBezTo>
                                <a:cubicBezTo>
                                  <a:pt x="49721" y="5716"/>
                                  <a:pt x="62198" y="4383"/>
                                  <a:pt x="68771" y="2287"/>
                                </a:cubicBezTo>
                                <a:cubicBezTo>
                                  <a:pt x="75343" y="192"/>
                                  <a:pt x="80201" y="-1713"/>
                                  <a:pt x="80677" y="2573"/>
                                </a:cubicBezTo>
                                <a:cubicBezTo>
                                  <a:pt x="81248" y="6764"/>
                                  <a:pt x="72771" y="17623"/>
                                  <a:pt x="72771" y="17623"/>
                                </a:cubicBezTo>
                                <a:cubicBezTo>
                                  <a:pt x="72771" y="17623"/>
                                  <a:pt x="88106" y="22385"/>
                                  <a:pt x="87535" y="26005"/>
                                </a:cubicBezTo>
                                <a:cubicBezTo>
                                  <a:pt x="86963" y="29624"/>
                                  <a:pt x="86963" y="29624"/>
                                  <a:pt x="86963" y="29624"/>
                                </a:cubicBezTo>
                                <a:cubicBezTo>
                                  <a:pt x="86963" y="29624"/>
                                  <a:pt x="87154" y="33910"/>
                                  <a:pt x="91154" y="37054"/>
                                </a:cubicBezTo>
                                <a:cubicBezTo>
                                  <a:pt x="95155" y="40197"/>
                                  <a:pt x="94964" y="48960"/>
                                  <a:pt x="94964" y="48960"/>
                                </a:cubicBezTo>
                                <a:cubicBezTo>
                                  <a:pt x="94964" y="48960"/>
                                  <a:pt x="99822" y="52675"/>
                                  <a:pt x="99155" y="58104"/>
                                </a:cubicBezTo>
                                <a:cubicBezTo>
                                  <a:pt x="98489" y="63533"/>
                                  <a:pt x="99632" y="71915"/>
                                  <a:pt x="95726" y="74963"/>
                                </a:cubicBezTo>
                                <a:cubicBezTo>
                                  <a:pt x="91821" y="77916"/>
                                  <a:pt x="81915" y="79345"/>
                                  <a:pt x="81915" y="79345"/>
                                </a:cubicBezTo>
                                <a:cubicBezTo>
                                  <a:pt x="81915" y="79345"/>
                                  <a:pt x="57912" y="109825"/>
                                  <a:pt x="49340" y="113349"/>
                                </a:cubicBezTo>
                                <a:cubicBezTo>
                                  <a:pt x="40767" y="116873"/>
                                  <a:pt x="33528" y="113920"/>
                                  <a:pt x="33528" y="113920"/>
                                </a:cubicBezTo>
                                <a:lnTo>
                                  <a:pt x="0" y="73915"/>
                                </a:lnTo>
                                <a:close/>
                              </a:path>
                            </a:pathLst>
                          </a:custGeom>
                          <a:grpFill/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778" name="Freeform: Shape 777">
                            <a:extLst>
                              <a:ext uri="{FF2B5EF4-FFF2-40B4-BE49-F238E27FC236}">
                                <a16:creationId xmlns:a16="http://schemas.microsoft.com/office/drawing/2014/main" id="{EBADE623-6366-45ED-AC03-FF8FB20F419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6117431" y="3191826"/>
                            <a:ext cx="48291" cy="20573"/>
                          </a:xfrm>
                          <a:custGeom>
                            <a:avLst/>
                            <a:gdLst>
                              <a:gd name="connsiteX0" fmla="*/ 40576 w 48291"/>
                              <a:gd name="connsiteY0" fmla="*/ 13716 h 20573"/>
                              <a:gd name="connsiteX1" fmla="*/ 16097 w 48291"/>
                              <a:gd name="connsiteY1" fmla="*/ 9335 h 20573"/>
                              <a:gd name="connsiteX2" fmla="*/ 0 w 48291"/>
                              <a:gd name="connsiteY2" fmla="*/ 20574 h 20573"/>
                              <a:gd name="connsiteX3" fmla="*/ 18383 w 48291"/>
                              <a:gd name="connsiteY3" fmla="*/ 2477 h 20573"/>
                              <a:gd name="connsiteX4" fmla="*/ 38005 w 48291"/>
                              <a:gd name="connsiteY4" fmla="*/ 5429 h 20573"/>
                              <a:gd name="connsiteX5" fmla="*/ 48292 w 48291"/>
                              <a:gd name="connsiteY5" fmla="*/ 0 h 20573"/>
                              <a:gd name="connsiteX6" fmla="*/ 40576 w 48291"/>
                              <a:gd name="connsiteY6" fmla="*/ 13716 h 2057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</a:cxnLst>
                            <a:rect l="l" t="t" r="r" b="b"/>
                            <a:pathLst>
                              <a:path w="48291" h="20573">
                                <a:moveTo>
                                  <a:pt x="40576" y="13716"/>
                                </a:moveTo>
                                <a:lnTo>
                                  <a:pt x="16097" y="9335"/>
                                </a:lnTo>
                                <a:lnTo>
                                  <a:pt x="0" y="20574"/>
                                </a:lnTo>
                                <a:cubicBezTo>
                                  <a:pt x="0" y="20574"/>
                                  <a:pt x="11144" y="4191"/>
                                  <a:pt x="18383" y="2477"/>
                                </a:cubicBezTo>
                                <a:cubicBezTo>
                                  <a:pt x="25527" y="762"/>
                                  <a:pt x="33242" y="7810"/>
                                  <a:pt x="38005" y="5429"/>
                                </a:cubicBezTo>
                                <a:cubicBezTo>
                                  <a:pt x="42767" y="3048"/>
                                  <a:pt x="48292" y="0"/>
                                  <a:pt x="48292" y="0"/>
                                </a:cubicBezTo>
                                <a:cubicBezTo>
                                  <a:pt x="48292" y="0"/>
                                  <a:pt x="47434" y="8477"/>
                                  <a:pt x="40576" y="13716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779" name="Freeform: Shape 778">
                            <a:extLst>
                              <a:ext uri="{FF2B5EF4-FFF2-40B4-BE49-F238E27FC236}">
                                <a16:creationId xmlns:a16="http://schemas.microsoft.com/office/drawing/2014/main" id="{48CB20D8-5ECA-4FB9-9B15-08CCADF903A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6141434" y="3201542"/>
                            <a:ext cx="46453" cy="65817"/>
                          </a:xfrm>
                          <a:custGeom>
                            <a:avLst/>
                            <a:gdLst>
                              <a:gd name="connsiteX0" fmla="*/ 25718 w 46453"/>
                              <a:gd name="connsiteY0" fmla="*/ 65818 h 65817"/>
                              <a:gd name="connsiteX1" fmla="*/ 28384 w 46453"/>
                              <a:gd name="connsiteY1" fmla="*/ 57436 h 65817"/>
                              <a:gd name="connsiteX2" fmla="*/ 32004 w 46453"/>
                              <a:gd name="connsiteY2" fmla="*/ 51626 h 65817"/>
                              <a:gd name="connsiteX3" fmla="*/ 25813 w 46453"/>
                              <a:gd name="connsiteY3" fmla="*/ 38672 h 65817"/>
                              <a:gd name="connsiteX4" fmla="*/ 19717 w 46453"/>
                              <a:gd name="connsiteY4" fmla="*/ 22384 h 65817"/>
                              <a:gd name="connsiteX5" fmla="*/ 12668 w 46453"/>
                              <a:gd name="connsiteY5" fmla="*/ 7430 h 65817"/>
                              <a:gd name="connsiteX6" fmla="*/ 0 w 46453"/>
                              <a:gd name="connsiteY6" fmla="*/ 0 h 65817"/>
                              <a:gd name="connsiteX7" fmla="*/ 29051 w 46453"/>
                              <a:gd name="connsiteY7" fmla="*/ 8192 h 65817"/>
                              <a:gd name="connsiteX8" fmla="*/ 33052 w 46453"/>
                              <a:gd name="connsiteY8" fmla="*/ 17526 h 65817"/>
                              <a:gd name="connsiteX9" fmla="*/ 38386 w 46453"/>
                              <a:gd name="connsiteY9" fmla="*/ 27051 h 65817"/>
                              <a:gd name="connsiteX10" fmla="*/ 40767 w 46453"/>
                              <a:gd name="connsiteY10" fmla="*/ 34576 h 65817"/>
                              <a:gd name="connsiteX11" fmla="*/ 44577 w 46453"/>
                              <a:gd name="connsiteY11" fmla="*/ 45910 h 65817"/>
                              <a:gd name="connsiteX12" fmla="*/ 44768 w 46453"/>
                              <a:gd name="connsiteY12" fmla="*/ 54483 h 65817"/>
                              <a:gd name="connsiteX13" fmla="*/ 25718 w 46453"/>
                              <a:gd name="connsiteY13" fmla="*/ 65818 h 6581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</a:cxnLst>
                            <a:rect l="l" t="t" r="r" b="b"/>
                            <a:pathLst>
                              <a:path w="46453" h="65817">
                                <a:moveTo>
                                  <a:pt x="25718" y="65818"/>
                                </a:moveTo>
                                <a:cubicBezTo>
                                  <a:pt x="25718" y="65818"/>
                                  <a:pt x="26956" y="58865"/>
                                  <a:pt x="28384" y="57436"/>
                                </a:cubicBezTo>
                                <a:cubicBezTo>
                                  <a:pt x="29718" y="56007"/>
                                  <a:pt x="32004" y="53626"/>
                                  <a:pt x="32004" y="51626"/>
                                </a:cubicBezTo>
                                <a:cubicBezTo>
                                  <a:pt x="32004" y="49625"/>
                                  <a:pt x="26670" y="42386"/>
                                  <a:pt x="25813" y="38672"/>
                                </a:cubicBezTo>
                                <a:cubicBezTo>
                                  <a:pt x="24955" y="34957"/>
                                  <a:pt x="22955" y="28670"/>
                                  <a:pt x="19717" y="22384"/>
                                </a:cubicBezTo>
                                <a:cubicBezTo>
                                  <a:pt x="16478" y="16097"/>
                                  <a:pt x="13335" y="11716"/>
                                  <a:pt x="12668" y="7430"/>
                                </a:cubicBezTo>
                                <a:cubicBezTo>
                                  <a:pt x="12001" y="3143"/>
                                  <a:pt x="0" y="0"/>
                                  <a:pt x="0" y="0"/>
                                </a:cubicBezTo>
                                <a:cubicBezTo>
                                  <a:pt x="0" y="0"/>
                                  <a:pt x="23717" y="3429"/>
                                  <a:pt x="29051" y="8192"/>
                                </a:cubicBezTo>
                                <a:cubicBezTo>
                                  <a:pt x="34290" y="12954"/>
                                  <a:pt x="33909" y="15335"/>
                                  <a:pt x="33052" y="17526"/>
                                </a:cubicBezTo>
                                <a:cubicBezTo>
                                  <a:pt x="32099" y="19812"/>
                                  <a:pt x="36385" y="22098"/>
                                  <a:pt x="38386" y="27051"/>
                                </a:cubicBezTo>
                                <a:cubicBezTo>
                                  <a:pt x="40481" y="32004"/>
                                  <a:pt x="40386" y="34004"/>
                                  <a:pt x="40767" y="34576"/>
                                </a:cubicBezTo>
                                <a:cubicBezTo>
                                  <a:pt x="41148" y="35147"/>
                                  <a:pt x="46292" y="42577"/>
                                  <a:pt x="44577" y="45910"/>
                                </a:cubicBezTo>
                                <a:cubicBezTo>
                                  <a:pt x="42863" y="49244"/>
                                  <a:pt x="42481" y="52102"/>
                                  <a:pt x="44768" y="54483"/>
                                </a:cubicBezTo>
                                <a:cubicBezTo>
                                  <a:pt x="46958" y="56959"/>
                                  <a:pt x="51149" y="61913"/>
                                  <a:pt x="25718" y="65818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780" name="Freeform: Shape 779">
                            <a:extLst>
                              <a:ext uri="{FF2B5EF4-FFF2-40B4-BE49-F238E27FC236}">
                                <a16:creationId xmlns:a16="http://schemas.microsoft.com/office/drawing/2014/main" id="{9ECB5870-5325-4992-A85A-7BFCDB428D9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6037992" y="3254501"/>
                            <a:ext cx="93344" cy="99346"/>
                          </a:xfrm>
                          <a:custGeom>
                            <a:avLst/>
                            <a:gdLst>
                              <a:gd name="connsiteX0" fmla="*/ 0 w 93344"/>
                              <a:gd name="connsiteY0" fmla="*/ 47244 h 99346"/>
                              <a:gd name="connsiteX1" fmla="*/ 40005 w 93344"/>
                              <a:gd name="connsiteY1" fmla="*/ 10097 h 99346"/>
                              <a:gd name="connsiteX2" fmla="*/ 37624 w 93344"/>
                              <a:gd name="connsiteY2" fmla="*/ 2667 h 99346"/>
                              <a:gd name="connsiteX3" fmla="*/ 46101 w 93344"/>
                              <a:gd name="connsiteY3" fmla="*/ 0 h 99346"/>
                              <a:gd name="connsiteX4" fmla="*/ 74771 w 93344"/>
                              <a:gd name="connsiteY4" fmla="*/ 20860 h 99346"/>
                              <a:gd name="connsiteX5" fmla="*/ 93345 w 93344"/>
                              <a:gd name="connsiteY5" fmla="*/ 59341 h 99346"/>
                              <a:gd name="connsiteX6" fmla="*/ 88487 w 93344"/>
                              <a:gd name="connsiteY6" fmla="*/ 64294 h 99346"/>
                              <a:gd name="connsiteX7" fmla="*/ 79820 w 93344"/>
                              <a:gd name="connsiteY7" fmla="*/ 61818 h 99346"/>
                              <a:gd name="connsiteX8" fmla="*/ 45244 w 93344"/>
                              <a:gd name="connsiteY8" fmla="*/ 99346 h 99346"/>
                              <a:gd name="connsiteX9" fmla="*/ 0 w 93344"/>
                              <a:gd name="connsiteY9" fmla="*/ 47244 h 9934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</a:cxnLst>
                            <a:rect l="l" t="t" r="r" b="b"/>
                            <a:pathLst>
                              <a:path w="93344" h="99346">
                                <a:moveTo>
                                  <a:pt x="0" y="47244"/>
                                </a:moveTo>
                                <a:lnTo>
                                  <a:pt x="40005" y="10097"/>
                                </a:lnTo>
                                <a:cubicBezTo>
                                  <a:pt x="40005" y="10097"/>
                                  <a:pt x="36195" y="5430"/>
                                  <a:pt x="37624" y="2667"/>
                                </a:cubicBezTo>
                                <a:cubicBezTo>
                                  <a:pt x="39052" y="-95"/>
                                  <a:pt x="46101" y="0"/>
                                  <a:pt x="46101" y="0"/>
                                </a:cubicBezTo>
                                <a:cubicBezTo>
                                  <a:pt x="46101" y="0"/>
                                  <a:pt x="62484" y="5811"/>
                                  <a:pt x="74771" y="20860"/>
                                </a:cubicBezTo>
                                <a:cubicBezTo>
                                  <a:pt x="87058" y="36005"/>
                                  <a:pt x="93345" y="59341"/>
                                  <a:pt x="93345" y="59341"/>
                                </a:cubicBezTo>
                                <a:cubicBezTo>
                                  <a:pt x="93345" y="59341"/>
                                  <a:pt x="92012" y="62103"/>
                                  <a:pt x="88487" y="64294"/>
                                </a:cubicBezTo>
                                <a:cubicBezTo>
                                  <a:pt x="85058" y="66580"/>
                                  <a:pt x="79820" y="61818"/>
                                  <a:pt x="79820" y="61818"/>
                                </a:cubicBezTo>
                                <a:lnTo>
                                  <a:pt x="45244" y="99346"/>
                                </a:lnTo>
                                <a:cubicBezTo>
                                  <a:pt x="45339" y="99251"/>
                                  <a:pt x="10858" y="84868"/>
                                  <a:pt x="0" y="47244"/>
                                </a:cubicBezTo>
                                <a:close/>
                              </a:path>
                            </a:pathLst>
                          </a:custGeom>
                          <a:grpFill/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</p:grpSp>
                    <p:sp>
                      <p:nvSpPr>
                        <p:cNvPr id="773" name="Freeform: Shape 772">
                          <a:extLst>
                            <a:ext uri="{FF2B5EF4-FFF2-40B4-BE49-F238E27FC236}">
                              <a16:creationId xmlns:a16="http://schemas.microsoft.com/office/drawing/2014/main" id="{8BC5B339-7088-4300-BB33-6A6DA99E1B8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5993" y="3264598"/>
                          <a:ext cx="71913" cy="89249"/>
                        </a:xfrm>
                        <a:custGeom>
                          <a:avLst/>
                          <a:gdLst>
                            <a:gd name="connsiteX0" fmla="*/ 32004 w 71913"/>
                            <a:gd name="connsiteY0" fmla="*/ 0 h 89249"/>
                            <a:gd name="connsiteX1" fmla="*/ 54007 w 71913"/>
                            <a:gd name="connsiteY1" fmla="*/ 15145 h 89249"/>
                            <a:gd name="connsiteX2" fmla="*/ 71914 w 71913"/>
                            <a:gd name="connsiteY2" fmla="*/ 51721 h 89249"/>
                            <a:gd name="connsiteX3" fmla="*/ 37338 w 71913"/>
                            <a:gd name="connsiteY3" fmla="*/ 89249 h 89249"/>
                            <a:gd name="connsiteX4" fmla="*/ 13240 w 71913"/>
                            <a:gd name="connsiteY4" fmla="*/ 72390 h 89249"/>
                            <a:gd name="connsiteX5" fmla="*/ 0 w 71913"/>
                            <a:gd name="connsiteY5" fmla="*/ 55721 h 89249"/>
                            <a:gd name="connsiteX6" fmla="*/ 24289 w 71913"/>
                            <a:gd name="connsiteY6" fmla="*/ 74581 h 89249"/>
                            <a:gd name="connsiteX7" fmla="*/ 36957 w 71913"/>
                            <a:gd name="connsiteY7" fmla="*/ 75628 h 89249"/>
                            <a:gd name="connsiteX8" fmla="*/ 48673 w 71913"/>
                            <a:gd name="connsiteY8" fmla="*/ 63341 h 89249"/>
                            <a:gd name="connsiteX9" fmla="*/ 28289 w 71913"/>
                            <a:gd name="connsiteY9" fmla="*/ 49816 h 89249"/>
                            <a:gd name="connsiteX10" fmla="*/ 10096 w 71913"/>
                            <a:gd name="connsiteY10" fmla="*/ 20288 h 89249"/>
                            <a:gd name="connsiteX11" fmla="*/ 13621 w 71913"/>
                            <a:gd name="connsiteY11" fmla="*/ 18193 h 89249"/>
                            <a:gd name="connsiteX12" fmla="*/ 25051 w 71913"/>
                            <a:gd name="connsiteY12" fmla="*/ 39910 h 89249"/>
                            <a:gd name="connsiteX13" fmla="*/ 47434 w 71913"/>
                            <a:gd name="connsiteY13" fmla="*/ 56959 h 89249"/>
                            <a:gd name="connsiteX14" fmla="*/ 32004 w 71913"/>
                            <a:gd name="connsiteY14" fmla="*/ 0 h 8924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71913" h="89249">
                              <a:moveTo>
                                <a:pt x="32004" y="0"/>
                              </a:moveTo>
                              <a:cubicBezTo>
                                <a:pt x="32004" y="0"/>
                                <a:pt x="41624" y="3524"/>
                                <a:pt x="54007" y="15145"/>
                              </a:cubicBezTo>
                              <a:cubicBezTo>
                                <a:pt x="66389" y="26765"/>
                                <a:pt x="71914" y="51721"/>
                                <a:pt x="71914" y="51721"/>
                              </a:cubicBezTo>
                              <a:lnTo>
                                <a:pt x="37338" y="89249"/>
                              </a:lnTo>
                              <a:cubicBezTo>
                                <a:pt x="37338" y="89249"/>
                                <a:pt x="22384" y="82867"/>
                                <a:pt x="13240" y="72390"/>
                              </a:cubicBezTo>
                              <a:cubicBezTo>
                                <a:pt x="4096" y="61817"/>
                                <a:pt x="0" y="55721"/>
                                <a:pt x="0" y="55721"/>
                              </a:cubicBezTo>
                              <a:cubicBezTo>
                                <a:pt x="0" y="55721"/>
                                <a:pt x="18098" y="72104"/>
                                <a:pt x="24289" y="74581"/>
                              </a:cubicBezTo>
                              <a:cubicBezTo>
                                <a:pt x="30480" y="77152"/>
                                <a:pt x="36957" y="75628"/>
                                <a:pt x="36957" y="75628"/>
                              </a:cubicBezTo>
                              <a:lnTo>
                                <a:pt x="48673" y="63341"/>
                              </a:lnTo>
                              <a:cubicBezTo>
                                <a:pt x="48673" y="63341"/>
                                <a:pt x="40957" y="62293"/>
                                <a:pt x="28289" y="49816"/>
                              </a:cubicBezTo>
                              <a:cubicBezTo>
                                <a:pt x="15621" y="37338"/>
                                <a:pt x="10096" y="20288"/>
                                <a:pt x="10096" y="20288"/>
                              </a:cubicBezTo>
                              <a:lnTo>
                                <a:pt x="13621" y="18193"/>
                              </a:lnTo>
                              <a:cubicBezTo>
                                <a:pt x="13621" y="18193"/>
                                <a:pt x="18859" y="31909"/>
                                <a:pt x="25051" y="39910"/>
                              </a:cubicBezTo>
                              <a:cubicBezTo>
                                <a:pt x="31242" y="47815"/>
                                <a:pt x="47434" y="56959"/>
                                <a:pt x="47434" y="56959"/>
                              </a:cubicBezTo>
                              <a:cubicBezTo>
                                <a:pt x="47434" y="56959"/>
                                <a:pt x="54959" y="24003"/>
                                <a:pt x="32004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74" name="Freeform: Shape 773">
                          <a:extLst>
                            <a:ext uri="{FF2B5EF4-FFF2-40B4-BE49-F238E27FC236}">
                              <a16:creationId xmlns:a16="http://schemas.microsoft.com/office/drawing/2014/main" id="{930E317B-B0E5-4586-8F24-6666E43119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421" y="3269550"/>
                          <a:ext cx="42195" cy="45624"/>
                        </a:xfrm>
                        <a:custGeom>
                          <a:avLst/>
                          <a:gdLst>
                            <a:gd name="connsiteX0" fmla="*/ 0 w 42195"/>
                            <a:gd name="connsiteY0" fmla="*/ 33909 h 45624"/>
                            <a:gd name="connsiteX1" fmla="*/ 34862 w 42195"/>
                            <a:gd name="connsiteY1" fmla="*/ 0 h 45624"/>
                            <a:gd name="connsiteX2" fmla="*/ 42196 w 42195"/>
                            <a:gd name="connsiteY2" fmla="*/ 4953 h 45624"/>
                            <a:gd name="connsiteX3" fmla="*/ 3810 w 42195"/>
                            <a:gd name="connsiteY3" fmla="*/ 45625 h 456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2195" h="45624">
                              <a:moveTo>
                                <a:pt x="0" y="33909"/>
                              </a:moveTo>
                              <a:lnTo>
                                <a:pt x="34862" y="0"/>
                              </a:lnTo>
                              <a:lnTo>
                                <a:pt x="42196" y="4953"/>
                              </a:lnTo>
                              <a:lnTo>
                                <a:pt x="3810" y="45625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75" name="Freeform: Shape 774">
                          <a:extLst>
                            <a:ext uri="{FF2B5EF4-FFF2-40B4-BE49-F238E27FC236}">
                              <a16:creationId xmlns:a16="http://schemas.microsoft.com/office/drawing/2014/main" id="{51E51A51-A2C7-49B2-8919-C7DCCFC69DB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72949" y="3304507"/>
                          <a:ext cx="38480" cy="39433"/>
                        </a:xfrm>
                        <a:custGeom>
                          <a:avLst/>
                          <a:gdLst>
                            <a:gd name="connsiteX0" fmla="*/ 0 w 38480"/>
                            <a:gd name="connsiteY0" fmla="*/ 30671 h 39433"/>
                            <a:gd name="connsiteX1" fmla="*/ 13430 w 38480"/>
                            <a:gd name="connsiteY1" fmla="*/ 39433 h 39433"/>
                            <a:gd name="connsiteX2" fmla="*/ 38481 w 38480"/>
                            <a:gd name="connsiteY2" fmla="*/ 5429 h 39433"/>
                            <a:gd name="connsiteX3" fmla="*/ 33528 w 38480"/>
                            <a:gd name="connsiteY3" fmla="*/ 0 h 3943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38480" h="39433">
                              <a:moveTo>
                                <a:pt x="0" y="30671"/>
                              </a:moveTo>
                              <a:lnTo>
                                <a:pt x="13430" y="39433"/>
                              </a:lnTo>
                              <a:lnTo>
                                <a:pt x="38481" y="5429"/>
                              </a:lnTo>
                              <a:lnTo>
                                <a:pt x="33528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776" name="Freeform: Shape 775">
                          <a:extLst>
                            <a:ext uri="{FF2B5EF4-FFF2-40B4-BE49-F238E27FC236}">
                              <a16:creationId xmlns:a16="http://schemas.microsoft.com/office/drawing/2014/main" id="{B2293C5C-F30E-4D94-86EB-036C26F9CFE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566" y="3288696"/>
                          <a:ext cx="41624" cy="42386"/>
                        </a:xfrm>
                        <a:custGeom>
                          <a:avLst/>
                          <a:gdLst>
                            <a:gd name="connsiteX0" fmla="*/ 0 w 41624"/>
                            <a:gd name="connsiteY0" fmla="*/ 32290 h 42386"/>
                            <a:gd name="connsiteX1" fmla="*/ 8763 w 41624"/>
                            <a:gd name="connsiteY1" fmla="*/ 42386 h 42386"/>
                            <a:gd name="connsiteX2" fmla="*/ 41624 w 41624"/>
                            <a:gd name="connsiteY2" fmla="*/ 7810 h 42386"/>
                            <a:gd name="connsiteX3" fmla="*/ 35528 w 41624"/>
                            <a:gd name="connsiteY3" fmla="*/ 0 h 4238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1624" h="42386">
                              <a:moveTo>
                                <a:pt x="0" y="32290"/>
                              </a:moveTo>
                              <a:lnTo>
                                <a:pt x="8763" y="42386"/>
                              </a:lnTo>
                              <a:lnTo>
                                <a:pt x="41624" y="7810"/>
                              </a:lnTo>
                              <a:lnTo>
                                <a:pt x="35528" y="0"/>
                              </a:lnTo>
                              <a:close/>
                            </a:path>
                          </a:pathLst>
                        </a:custGeom>
                        <a:grpFill/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sp>
                  <p:nvSpPr>
                    <p:cNvPr id="768" name="Freeform: Shape 767">
                      <a:extLst>
                        <a:ext uri="{FF2B5EF4-FFF2-40B4-BE49-F238E27FC236}">
                          <a16:creationId xmlns:a16="http://schemas.microsoft.com/office/drawing/2014/main" id="{2BF70C78-CDBC-406F-8EB5-A0D8BEEE97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08477" y="3191922"/>
                      <a:ext cx="33242" cy="18002"/>
                    </a:xfrm>
                    <a:custGeom>
                      <a:avLst/>
                      <a:gdLst>
                        <a:gd name="connsiteX0" fmla="*/ 12573 w 33242"/>
                        <a:gd name="connsiteY0" fmla="*/ 18002 h 18002"/>
                        <a:gd name="connsiteX1" fmla="*/ 25813 w 33242"/>
                        <a:gd name="connsiteY1" fmla="*/ 9525 h 18002"/>
                        <a:gd name="connsiteX2" fmla="*/ 33242 w 33242"/>
                        <a:gd name="connsiteY2" fmla="*/ 10668 h 18002"/>
                        <a:gd name="connsiteX3" fmla="*/ 15049 w 33242"/>
                        <a:gd name="connsiteY3" fmla="*/ 0 h 18002"/>
                        <a:gd name="connsiteX4" fmla="*/ 0 w 33242"/>
                        <a:gd name="connsiteY4" fmla="*/ 10192 h 18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242" h="18002">
                          <a:moveTo>
                            <a:pt x="12573" y="18002"/>
                          </a:moveTo>
                          <a:lnTo>
                            <a:pt x="25813" y="9525"/>
                          </a:lnTo>
                          <a:lnTo>
                            <a:pt x="33242" y="10668"/>
                          </a:lnTo>
                          <a:lnTo>
                            <a:pt x="15049" y="0"/>
                          </a:lnTo>
                          <a:lnTo>
                            <a:pt x="0" y="10192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69" name="Freeform: Shape 768">
                      <a:extLst>
                        <a:ext uri="{FF2B5EF4-FFF2-40B4-BE49-F238E27FC236}">
                          <a16:creationId xmlns:a16="http://schemas.microsoft.com/office/drawing/2014/main" id="{69E6B949-EF8F-45DD-81C1-689B3B159B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08477" y="3194684"/>
                      <a:ext cx="24574" cy="15239"/>
                    </a:xfrm>
                    <a:custGeom>
                      <a:avLst/>
                      <a:gdLst>
                        <a:gd name="connsiteX0" fmla="*/ 10954 w 24574"/>
                        <a:gd name="connsiteY0" fmla="*/ 0 h 15239"/>
                        <a:gd name="connsiteX1" fmla="*/ 24574 w 24574"/>
                        <a:gd name="connsiteY1" fmla="*/ 7429 h 15239"/>
                        <a:gd name="connsiteX2" fmla="*/ 12573 w 24574"/>
                        <a:gd name="connsiteY2" fmla="*/ 15240 h 15239"/>
                        <a:gd name="connsiteX3" fmla="*/ 0 w 24574"/>
                        <a:gd name="connsiteY3" fmla="*/ 7429 h 152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4574" h="15239">
                          <a:moveTo>
                            <a:pt x="10954" y="0"/>
                          </a:moveTo>
                          <a:lnTo>
                            <a:pt x="24574" y="7429"/>
                          </a:lnTo>
                          <a:lnTo>
                            <a:pt x="12573" y="15240"/>
                          </a:lnTo>
                          <a:lnTo>
                            <a:pt x="0" y="7429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766" name="Freeform: Shape 765">
                    <a:extLst>
                      <a:ext uri="{FF2B5EF4-FFF2-40B4-BE49-F238E27FC236}">
                        <a16:creationId xmlns:a16="http://schemas.microsoft.com/office/drawing/2014/main" id="{1C755B48-DFDA-4A04-B00A-03A2A38BB253}"/>
                      </a:ext>
                    </a:extLst>
                  </p:cNvPr>
                  <p:cNvSpPr/>
                  <p:nvPr/>
                </p:nvSpPr>
                <p:spPr>
                  <a:xfrm>
                    <a:off x="5979604" y="3125342"/>
                    <a:ext cx="12477" cy="10668"/>
                  </a:xfrm>
                  <a:custGeom>
                    <a:avLst/>
                    <a:gdLst>
                      <a:gd name="connsiteX0" fmla="*/ 0 w 12477"/>
                      <a:gd name="connsiteY0" fmla="*/ 3143 h 10668"/>
                      <a:gd name="connsiteX1" fmla="*/ 10477 w 12477"/>
                      <a:gd name="connsiteY1" fmla="*/ 10668 h 10668"/>
                      <a:gd name="connsiteX2" fmla="*/ 12478 w 12477"/>
                      <a:gd name="connsiteY2" fmla="*/ 7049 h 10668"/>
                      <a:gd name="connsiteX3" fmla="*/ 1714 w 12477"/>
                      <a:gd name="connsiteY3" fmla="*/ 0 h 10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477" h="10668">
                        <a:moveTo>
                          <a:pt x="0" y="3143"/>
                        </a:moveTo>
                        <a:lnTo>
                          <a:pt x="10477" y="10668"/>
                        </a:lnTo>
                        <a:lnTo>
                          <a:pt x="12478" y="7049"/>
                        </a:lnTo>
                        <a:lnTo>
                          <a:pt x="1714" y="0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763" name="Freeform: Shape 762">
                  <a:extLst>
                    <a:ext uri="{FF2B5EF4-FFF2-40B4-BE49-F238E27FC236}">
                      <a16:creationId xmlns:a16="http://schemas.microsoft.com/office/drawing/2014/main" id="{83A9F2B3-F24F-403E-AA14-5DF5854AAB23}"/>
                    </a:ext>
                  </a:extLst>
                </p:cNvPr>
                <p:cNvSpPr/>
                <p:nvPr/>
              </p:nvSpPr>
              <p:spPr>
                <a:xfrm>
                  <a:off x="5875782" y="3301745"/>
                  <a:ext cx="208406" cy="100298"/>
                </a:xfrm>
                <a:custGeom>
                  <a:avLst/>
                  <a:gdLst>
                    <a:gd name="connsiteX0" fmla="*/ 162211 w 208406"/>
                    <a:gd name="connsiteY0" fmla="*/ 0 h 100298"/>
                    <a:gd name="connsiteX1" fmla="*/ 72962 w 208406"/>
                    <a:gd name="connsiteY1" fmla="*/ 74104 h 100298"/>
                    <a:gd name="connsiteX2" fmla="*/ 0 w 208406"/>
                    <a:gd name="connsiteY2" fmla="*/ 99155 h 100298"/>
                    <a:gd name="connsiteX3" fmla="*/ 95155 w 208406"/>
                    <a:gd name="connsiteY3" fmla="*/ 100298 h 100298"/>
                    <a:gd name="connsiteX4" fmla="*/ 92393 w 208406"/>
                    <a:gd name="connsiteY4" fmla="*/ 94583 h 100298"/>
                    <a:gd name="connsiteX5" fmla="*/ 208407 w 208406"/>
                    <a:gd name="connsiteY5" fmla="*/ 59912 h 100298"/>
                    <a:gd name="connsiteX6" fmla="*/ 162211 w 208406"/>
                    <a:gd name="connsiteY6" fmla="*/ 0 h 100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406" h="100298">
                      <a:moveTo>
                        <a:pt x="162211" y="0"/>
                      </a:moveTo>
                      <a:cubicBezTo>
                        <a:pt x="162211" y="0"/>
                        <a:pt x="124206" y="48006"/>
                        <a:pt x="72962" y="74104"/>
                      </a:cubicBezTo>
                      <a:cubicBezTo>
                        <a:pt x="21717" y="100203"/>
                        <a:pt x="0" y="99155"/>
                        <a:pt x="0" y="99155"/>
                      </a:cubicBezTo>
                      <a:lnTo>
                        <a:pt x="95155" y="100298"/>
                      </a:lnTo>
                      <a:lnTo>
                        <a:pt x="92393" y="94583"/>
                      </a:lnTo>
                      <a:lnTo>
                        <a:pt x="208407" y="59912"/>
                      </a:lnTo>
                      <a:cubicBezTo>
                        <a:pt x="208407" y="60007"/>
                        <a:pt x="173831" y="36671"/>
                        <a:pt x="162211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756" name="Freeform: Shape 755">
                <a:extLst>
                  <a:ext uri="{FF2B5EF4-FFF2-40B4-BE49-F238E27FC236}">
                    <a16:creationId xmlns:a16="http://schemas.microsoft.com/office/drawing/2014/main" id="{BCDCE8EB-79F3-40EE-A5A4-905B581EF00A}"/>
                  </a:ext>
                </a:extLst>
              </p:cNvPr>
              <p:cNvSpPr/>
              <p:nvPr/>
            </p:nvSpPr>
            <p:spPr>
              <a:xfrm rot="1026249">
                <a:off x="4171437" y="1663638"/>
                <a:ext cx="532706" cy="1081195"/>
              </a:xfrm>
              <a:custGeom>
                <a:avLst/>
                <a:gdLst>
                  <a:gd name="connsiteX0" fmla="*/ 11755 w 149105"/>
                  <a:gd name="connsiteY0" fmla="*/ 318326 h 318325"/>
                  <a:gd name="connsiteX1" fmla="*/ 11659 w 149105"/>
                  <a:gd name="connsiteY1" fmla="*/ 65341 h 318325"/>
                  <a:gd name="connsiteX2" fmla="*/ 149105 w 149105"/>
                  <a:gd name="connsiteY2" fmla="*/ 0 h 318325"/>
                  <a:gd name="connsiteX3" fmla="*/ 19089 w 149105"/>
                  <a:gd name="connsiteY3" fmla="*/ 73438 h 318325"/>
                  <a:gd name="connsiteX4" fmla="*/ 11755 w 149105"/>
                  <a:gd name="connsiteY4" fmla="*/ 318326 h 31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105" h="318325">
                    <a:moveTo>
                      <a:pt x="11755" y="318326"/>
                    </a:moveTo>
                    <a:cubicBezTo>
                      <a:pt x="11755" y="318326"/>
                      <a:pt x="-14630" y="107252"/>
                      <a:pt x="11659" y="65341"/>
                    </a:cubicBezTo>
                    <a:cubicBezTo>
                      <a:pt x="37948" y="23432"/>
                      <a:pt x="149105" y="0"/>
                      <a:pt x="149105" y="0"/>
                    </a:cubicBezTo>
                    <a:cubicBezTo>
                      <a:pt x="149105" y="0"/>
                      <a:pt x="41949" y="34195"/>
                      <a:pt x="19089" y="73438"/>
                    </a:cubicBezTo>
                    <a:cubicBezTo>
                      <a:pt x="-3676" y="112776"/>
                      <a:pt x="11755" y="318326"/>
                      <a:pt x="11755" y="31832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57" name="Freeform: Shape 756">
                <a:extLst>
                  <a:ext uri="{FF2B5EF4-FFF2-40B4-BE49-F238E27FC236}">
                    <a16:creationId xmlns:a16="http://schemas.microsoft.com/office/drawing/2014/main" id="{4CE691FC-1D73-484C-A1DF-2509B8B9BAD2}"/>
                  </a:ext>
                </a:extLst>
              </p:cNvPr>
              <p:cNvSpPr/>
              <p:nvPr/>
            </p:nvSpPr>
            <p:spPr>
              <a:xfrm rot="1026249">
                <a:off x="4565018" y="1985088"/>
                <a:ext cx="108839" cy="196696"/>
              </a:xfrm>
              <a:custGeom>
                <a:avLst/>
                <a:gdLst>
                  <a:gd name="connsiteX0" fmla="*/ 7795 w 30464"/>
                  <a:gd name="connsiteY0" fmla="*/ 57912 h 57911"/>
                  <a:gd name="connsiteX1" fmla="*/ 1127 w 30464"/>
                  <a:gd name="connsiteY1" fmla="*/ 17812 h 57911"/>
                  <a:gd name="connsiteX2" fmla="*/ 30464 w 30464"/>
                  <a:gd name="connsiteY2" fmla="*/ 0 h 57911"/>
                  <a:gd name="connsiteX3" fmla="*/ 8557 w 30464"/>
                  <a:gd name="connsiteY3" fmla="*/ 26956 h 57911"/>
                  <a:gd name="connsiteX4" fmla="*/ 7795 w 30464"/>
                  <a:gd name="connsiteY4" fmla="*/ 57912 h 5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464" h="57911">
                    <a:moveTo>
                      <a:pt x="7795" y="57912"/>
                    </a:moveTo>
                    <a:cubicBezTo>
                      <a:pt x="7795" y="57912"/>
                      <a:pt x="-3540" y="28575"/>
                      <a:pt x="1127" y="17812"/>
                    </a:cubicBezTo>
                    <a:cubicBezTo>
                      <a:pt x="5794" y="7048"/>
                      <a:pt x="30464" y="0"/>
                      <a:pt x="30464" y="0"/>
                    </a:cubicBezTo>
                    <a:cubicBezTo>
                      <a:pt x="30464" y="0"/>
                      <a:pt x="10271" y="14002"/>
                      <a:pt x="8557" y="26956"/>
                    </a:cubicBezTo>
                    <a:cubicBezTo>
                      <a:pt x="6842" y="39815"/>
                      <a:pt x="7795" y="57912"/>
                      <a:pt x="7795" y="5791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58" name="Freeform: Shape 757">
                <a:extLst>
                  <a:ext uri="{FF2B5EF4-FFF2-40B4-BE49-F238E27FC236}">
                    <a16:creationId xmlns:a16="http://schemas.microsoft.com/office/drawing/2014/main" id="{E12032F0-C510-4B32-810A-136434788F5A}"/>
                  </a:ext>
                </a:extLst>
              </p:cNvPr>
              <p:cNvSpPr/>
              <p:nvPr/>
            </p:nvSpPr>
            <p:spPr>
              <a:xfrm rot="1026249">
                <a:off x="4214242" y="2905861"/>
                <a:ext cx="80307" cy="139756"/>
              </a:xfrm>
              <a:custGeom>
                <a:avLst/>
                <a:gdLst>
                  <a:gd name="connsiteX0" fmla="*/ 0 w 22478"/>
                  <a:gd name="connsiteY0" fmla="*/ 41148 h 41147"/>
                  <a:gd name="connsiteX1" fmla="*/ 11144 w 22478"/>
                  <a:gd name="connsiteY1" fmla="*/ 33814 h 41147"/>
                  <a:gd name="connsiteX2" fmla="*/ 22479 w 22478"/>
                  <a:gd name="connsiteY2" fmla="*/ 7334 h 41147"/>
                  <a:gd name="connsiteX3" fmla="*/ 21908 w 22478"/>
                  <a:gd name="connsiteY3" fmla="*/ 0 h 41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478" h="41147">
                    <a:moveTo>
                      <a:pt x="0" y="41148"/>
                    </a:moveTo>
                    <a:lnTo>
                      <a:pt x="11144" y="33814"/>
                    </a:lnTo>
                    <a:lnTo>
                      <a:pt x="22479" y="7334"/>
                    </a:lnTo>
                    <a:lnTo>
                      <a:pt x="21908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59" name="Freeform: Shape 758">
                <a:extLst>
                  <a:ext uri="{FF2B5EF4-FFF2-40B4-BE49-F238E27FC236}">
                    <a16:creationId xmlns:a16="http://schemas.microsoft.com/office/drawing/2014/main" id="{C7DC061B-4D86-44BD-B66C-B6E8B0EDBBFE}"/>
                  </a:ext>
                </a:extLst>
              </p:cNvPr>
              <p:cNvSpPr/>
              <p:nvPr/>
            </p:nvSpPr>
            <p:spPr>
              <a:xfrm rot="1026249">
                <a:off x="4351405" y="2748718"/>
                <a:ext cx="97324" cy="173729"/>
              </a:xfrm>
              <a:custGeom>
                <a:avLst/>
                <a:gdLst>
                  <a:gd name="connsiteX0" fmla="*/ 0 w 27241"/>
                  <a:gd name="connsiteY0" fmla="*/ 51149 h 51149"/>
                  <a:gd name="connsiteX1" fmla="*/ 12287 w 27241"/>
                  <a:gd name="connsiteY1" fmla="*/ 38767 h 51149"/>
                  <a:gd name="connsiteX2" fmla="*/ 27241 w 27241"/>
                  <a:gd name="connsiteY2" fmla="*/ 0 h 51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241" h="51149">
                    <a:moveTo>
                      <a:pt x="0" y="51149"/>
                    </a:moveTo>
                    <a:lnTo>
                      <a:pt x="12287" y="38767"/>
                    </a:lnTo>
                    <a:lnTo>
                      <a:pt x="27241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60" name="Freeform: Shape 759">
                <a:extLst>
                  <a:ext uri="{FF2B5EF4-FFF2-40B4-BE49-F238E27FC236}">
                    <a16:creationId xmlns:a16="http://schemas.microsoft.com/office/drawing/2014/main" id="{C918FF34-A057-49BA-AC2F-FE75CCC6E90A}"/>
                  </a:ext>
                </a:extLst>
              </p:cNvPr>
              <p:cNvSpPr/>
              <p:nvPr/>
            </p:nvSpPr>
            <p:spPr>
              <a:xfrm rot="1026249">
                <a:off x="4503266" y="2636150"/>
                <a:ext cx="87795" cy="125525"/>
              </a:xfrm>
              <a:custGeom>
                <a:avLst/>
                <a:gdLst>
                  <a:gd name="connsiteX0" fmla="*/ 0 w 24574"/>
                  <a:gd name="connsiteY0" fmla="*/ 36957 h 36957"/>
                  <a:gd name="connsiteX1" fmla="*/ 11335 w 24574"/>
                  <a:gd name="connsiteY1" fmla="*/ 32290 h 36957"/>
                  <a:gd name="connsiteX2" fmla="*/ 24575 w 24574"/>
                  <a:gd name="connsiteY2" fmla="*/ 1810 h 36957"/>
                  <a:gd name="connsiteX3" fmla="*/ 21146 w 24574"/>
                  <a:gd name="connsiteY3" fmla="*/ 0 h 36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574" h="36957">
                    <a:moveTo>
                      <a:pt x="0" y="36957"/>
                    </a:moveTo>
                    <a:lnTo>
                      <a:pt x="11335" y="32290"/>
                    </a:lnTo>
                    <a:lnTo>
                      <a:pt x="24575" y="1810"/>
                    </a:lnTo>
                    <a:lnTo>
                      <a:pt x="21146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61" name="Freeform: Shape 760">
                <a:extLst>
                  <a:ext uri="{FF2B5EF4-FFF2-40B4-BE49-F238E27FC236}">
                    <a16:creationId xmlns:a16="http://schemas.microsoft.com/office/drawing/2014/main" id="{9DACD51A-6F29-481A-B867-BCD0454E11A8}"/>
                  </a:ext>
                </a:extLst>
              </p:cNvPr>
              <p:cNvSpPr/>
              <p:nvPr/>
            </p:nvSpPr>
            <p:spPr>
              <a:xfrm rot="1026249">
                <a:off x="4963828" y="2583183"/>
                <a:ext cx="232082" cy="106111"/>
              </a:xfrm>
              <a:custGeom>
                <a:avLst/>
                <a:gdLst>
                  <a:gd name="connsiteX0" fmla="*/ 6096 w 64960"/>
                  <a:gd name="connsiteY0" fmla="*/ 28520 h 31241"/>
                  <a:gd name="connsiteX1" fmla="*/ 29146 w 64960"/>
                  <a:gd name="connsiteY1" fmla="*/ 3184 h 31241"/>
                  <a:gd name="connsiteX2" fmla="*/ 64961 w 64960"/>
                  <a:gd name="connsiteY2" fmla="*/ 29949 h 31241"/>
                  <a:gd name="connsiteX3" fmla="*/ 41339 w 64960"/>
                  <a:gd name="connsiteY3" fmla="*/ 993 h 31241"/>
                  <a:gd name="connsiteX4" fmla="*/ 3715 w 64960"/>
                  <a:gd name="connsiteY4" fmla="*/ 16709 h 31241"/>
                  <a:gd name="connsiteX5" fmla="*/ 0 w 64960"/>
                  <a:gd name="connsiteY5" fmla="*/ 28234 h 31241"/>
                  <a:gd name="connsiteX6" fmla="*/ 6096 w 64960"/>
                  <a:gd name="connsiteY6" fmla="*/ 28520 h 31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4960" h="31241">
                    <a:moveTo>
                      <a:pt x="6096" y="28520"/>
                    </a:moveTo>
                    <a:cubicBezTo>
                      <a:pt x="6096" y="28520"/>
                      <a:pt x="5144" y="10804"/>
                      <a:pt x="29146" y="3184"/>
                    </a:cubicBezTo>
                    <a:cubicBezTo>
                      <a:pt x="53150" y="-4436"/>
                      <a:pt x="64961" y="29949"/>
                      <a:pt x="64961" y="29949"/>
                    </a:cubicBezTo>
                    <a:cubicBezTo>
                      <a:pt x="64961" y="29949"/>
                      <a:pt x="62675" y="5470"/>
                      <a:pt x="41339" y="993"/>
                    </a:cubicBezTo>
                    <a:cubicBezTo>
                      <a:pt x="20003" y="-3484"/>
                      <a:pt x="6763" y="8137"/>
                      <a:pt x="3715" y="16709"/>
                    </a:cubicBezTo>
                    <a:cubicBezTo>
                      <a:pt x="667" y="25282"/>
                      <a:pt x="0" y="28234"/>
                      <a:pt x="0" y="28234"/>
                    </a:cubicBezTo>
                    <a:cubicBezTo>
                      <a:pt x="0" y="28234"/>
                      <a:pt x="95" y="34807"/>
                      <a:pt x="6096" y="2852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427" name="Group 426">
              <a:extLst>
                <a:ext uri="{FF2B5EF4-FFF2-40B4-BE49-F238E27FC236}">
                  <a16:creationId xmlns:a16="http://schemas.microsoft.com/office/drawing/2014/main" id="{DCC23E5D-F4F2-4692-847C-AF614B371279}"/>
                </a:ext>
              </a:extLst>
            </p:cNvPr>
            <p:cNvGrpSpPr/>
            <p:nvPr/>
          </p:nvGrpSpPr>
          <p:grpSpPr>
            <a:xfrm>
              <a:off x="5035375" y="2452915"/>
              <a:ext cx="2337882" cy="3091930"/>
              <a:chOff x="3903371" y="1663638"/>
              <a:chExt cx="1757311" cy="2183035"/>
            </a:xfrm>
          </p:grpSpPr>
          <p:grpSp>
            <p:nvGrpSpPr>
              <p:cNvPr id="428" name="Graphic 1">
                <a:extLst>
                  <a:ext uri="{FF2B5EF4-FFF2-40B4-BE49-F238E27FC236}">
                    <a16:creationId xmlns:a16="http://schemas.microsoft.com/office/drawing/2014/main" id="{105A3857-A444-44BA-AA5E-D78A2B00A090}"/>
                  </a:ext>
                </a:extLst>
              </p:cNvPr>
              <p:cNvGrpSpPr/>
              <p:nvPr/>
            </p:nvGrpSpPr>
            <p:grpSpPr>
              <a:xfrm rot="1026249">
                <a:off x="4009104" y="2547699"/>
                <a:ext cx="1612334" cy="929466"/>
                <a:chOff x="5774816" y="3023425"/>
                <a:chExt cx="451294" cy="273653"/>
              </a:xfrm>
              <a:solidFill>
                <a:schemeClr val="bg2">
                  <a:lumMod val="25000"/>
                </a:schemeClr>
              </a:solidFill>
            </p:grpSpPr>
            <p:grpSp>
              <p:nvGrpSpPr>
                <p:cNvPr id="620" name="Graphic 1">
                  <a:extLst>
                    <a:ext uri="{FF2B5EF4-FFF2-40B4-BE49-F238E27FC236}">
                      <a16:creationId xmlns:a16="http://schemas.microsoft.com/office/drawing/2014/main" id="{27017D53-37B2-46DE-AAF0-5E032E68A335}"/>
                    </a:ext>
                  </a:extLst>
                </p:cNvPr>
                <p:cNvGrpSpPr/>
                <p:nvPr/>
              </p:nvGrpSpPr>
              <p:grpSpPr>
                <a:xfrm>
                  <a:off x="5774816" y="3137058"/>
                  <a:ext cx="98298" cy="160020"/>
                  <a:chOff x="5774816" y="3137058"/>
                  <a:chExt cx="98298" cy="160020"/>
                </a:xfrm>
                <a:grpFill/>
              </p:grpSpPr>
              <p:grpSp>
                <p:nvGrpSpPr>
                  <p:cNvPr id="709" name="Graphic 1">
                    <a:extLst>
                      <a:ext uri="{FF2B5EF4-FFF2-40B4-BE49-F238E27FC236}">
                        <a16:creationId xmlns:a16="http://schemas.microsoft.com/office/drawing/2014/main" id="{819A2EBB-1F58-479A-9471-1216DF6FA446}"/>
                      </a:ext>
                    </a:extLst>
                  </p:cNvPr>
                  <p:cNvGrpSpPr/>
                  <p:nvPr/>
                </p:nvGrpSpPr>
                <p:grpSpPr>
                  <a:xfrm>
                    <a:off x="5795295" y="3266502"/>
                    <a:ext cx="77819" cy="30575"/>
                    <a:chOff x="5795295" y="3266502"/>
                    <a:chExt cx="77819" cy="30575"/>
                  </a:xfrm>
                  <a:grpFill/>
                </p:grpSpPr>
                <p:sp>
                  <p:nvSpPr>
                    <p:cNvPr id="728" name="Freeform: Shape 727">
                      <a:extLst>
                        <a:ext uri="{FF2B5EF4-FFF2-40B4-BE49-F238E27FC236}">
                          <a16:creationId xmlns:a16="http://schemas.microsoft.com/office/drawing/2014/main" id="{9FEEA8E9-6B36-4A0B-BD55-0DBF53B3BE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95295" y="3271646"/>
                      <a:ext cx="37909" cy="25431"/>
                    </a:xfrm>
                    <a:custGeom>
                      <a:avLst/>
                      <a:gdLst>
                        <a:gd name="connsiteX0" fmla="*/ 0 w 37909"/>
                        <a:gd name="connsiteY0" fmla="*/ 9716 h 25431"/>
                        <a:gd name="connsiteX1" fmla="*/ 2477 w 37909"/>
                        <a:gd name="connsiteY1" fmla="*/ 25432 h 25431"/>
                        <a:gd name="connsiteX2" fmla="*/ 18955 w 37909"/>
                        <a:gd name="connsiteY2" fmla="*/ 12002 h 25431"/>
                        <a:gd name="connsiteX3" fmla="*/ 37910 w 37909"/>
                        <a:gd name="connsiteY3" fmla="*/ 20098 h 25431"/>
                        <a:gd name="connsiteX4" fmla="*/ 35433 w 37909"/>
                        <a:gd name="connsiteY4" fmla="*/ 4191 h 25431"/>
                        <a:gd name="connsiteX5" fmla="*/ 14764 w 37909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431">
                          <a:moveTo>
                            <a:pt x="0" y="9716"/>
                          </a:moveTo>
                          <a:lnTo>
                            <a:pt x="2477" y="25432"/>
                          </a:lnTo>
                          <a:lnTo>
                            <a:pt x="18955" y="12002"/>
                          </a:lnTo>
                          <a:lnTo>
                            <a:pt x="37910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29" name="Freeform: Shape 728">
                      <a:extLst>
                        <a:ext uri="{FF2B5EF4-FFF2-40B4-BE49-F238E27FC236}">
                          <a16:creationId xmlns:a16="http://schemas.microsoft.com/office/drawing/2014/main" id="{F8631D77-706D-4237-B8B1-C8F6543F6C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35110" y="3266502"/>
                      <a:ext cx="38004" cy="25336"/>
                    </a:xfrm>
                    <a:custGeom>
                      <a:avLst/>
                      <a:gdLst>
                        <a:gd name="connsiteX0" fmla="*/ 0 w 38004"/>
                        <a:gd name="connsiteY0" fmla="*/ 8763 h 25336"/>
                        <a:gd name="connsiteX1" fmla="*/ 2572 w 38004"/>
                        <a:gd name="connsiteY1" fmla="*/ 25336 h 25336"/>
                        <a:gd name="connsiteX2" fmla="*/ 19050 w 38004"/>
                        <a:gd name="connsiteY2" fmla="*/ 12002 h 25336"/>
                        <a:gd name="connsiteX3" fmla="*/ 38005 w 38004"/>
                        <a:gd name="connsiteY3" fmla="*/ 20098 h 25336"/>
                        <a:gd name="connsiteX4" fmla="*/ 35528 w 38004"/>
                        <a:gd name="connsiteY4" fmla="*/ 4191 h 25336"/>
                        <a:gd name="connsiteX5" fmla="*/ 14859 w 38004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336">
                          <a:moveTo>
                            <a:pt x="0" y="8763"/>
                          </a:moveTo>
                          <a:lnTo>
                            <a:pt x="2572" y="25336"/>
                          </a:lnTo>
                          <a:lnTo>
                            <a:pt x="19050" y="12002"/>
                          </a:lnTo>
                          <a:lnTo>
                            <a:pt x="38005" y="20098"/>
                          </a:lnTo>
                          <a:lnTo>
                            <a:pt x="35528" y="4191"/>
                          </a:lnTo>
                          <a:lnTo>
                            <a:pt x="1485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710" name="Graphic 1">
                    <a:extLst>
                      <a:ext uri="{FF2B5EF4-FFF2-40B4-BE49-F238E27FC236}">
                        <a16:creationId xmlns:a16="http://schemas.microsoft.com/office/drawing/2014/main" id="{05B7225B-A5E7-48F7-8B96-C9466774F549}"/>
                      </a:ext>
                    </a:extLst>
                  </p:cNvPr>
                  <p:cNvGrpSpPr/>
                  <p:nvPr/>
                </p:nvGrpSpPr>
                <p:grpSpPr>
                  <a:xfrm>
                    <a:off x="5791866" y="3244881"/>
                    <a:ext cx="77819" cy="30575"/>
                    <a:chOff x="5791866" y="3244881"/>
                    <a:chExt cx="77819" cy="30575"/>
                  </a:xfrm>
                  <a:grpFill/>
                </p:grpSpPr>
                <p:sp>
                  <p:nvSpPr>
                    <p:cNvPr id="726" name="Freeform: Shape 725">
                      <a:extLst>
                        <a:ext uri="{FF2B5EF4-FFF2-40B4-BE49-F238E27FC236}">
                          <a16:creationId xmlns:a16="http://schemas.microsoft.com/office/drawing/2014/main" id="{84B19C66-2A96-462A-B8F1-FF61E260E5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91866" y="3250120"/>
                      <a:ext cx="38004" cy="25336"/>
                    </a:xfrm>
                    <a:custGeom>
                      <a:avLst/>
                      <a:gdLst>
                        <a:gd name="connsiteX0" fmla="*/ 0 w 38004"/>
                        <a:gd name="connsiteY0" fmla="*/ 9716 h 25336"/>
                        <a:gd name="connsiteX1" fmla="*/ 2476 w 38004"/>
                        <a:gd name="connsiteY1" fmla="*/ 25336 h 25336"/>
                        <a:gd name="connsiteX2" fmla="*/ 18955 w 38004"/>
                        <a:gd name="connsiteY2" fmla="*/ 12001 h 25336"/>
                        <a:gd name="connsiteX3" fmla="*/ 38005 w 38004"/>
                        <a:gd name="connsiteY3" fmla="*/ 20098 h 25336"/>
                        <a:gd name="connsiteX4" fmla="*/ 35433 w 38004"/>
                        <a:gd name="connsiteY4" fmla="*/ 4191 h 25336"/>
                        <a:gd name="connsiteX5" fmla="*/ 14764 w 38004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336">
                          <a:moveTo>
                            <a:pt x="0" y="9716"/>
                          </a:moveTo>
                          <a:lnTo>
                            <a:pt x="2476" y="25336"/>
                          </a:lnTo>
                          <a:lnTo>
                            <a:pt x="18955" y="12001"/>
                          </a:lnTo>
                          <a:lnTo>
                            <a:pt x="38005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27" name="Freeform: Shape 726">
                      <a:extLst>
                        <a:ext uri="{FF2B5EF4-FFF2-40B4-BE49-F238E27FC236}">
                          <a16:creationId xmlns:a16="http://schemas.microsoft.com/office/drawing/2014/main" id="{F6FD0D3E-9254-4BC9-B665-36763CBDCC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31681" y="3244881"/>
                      <a:ext cx="38004" cy="25431"/>
                    </a:xfrm>
                    <a:custGeom>
                      <a:avLst/>
                      <a:gdLst>
                        <a:gd name="connsiteX0" fmla="*/ 0 w 38004"/>
                        <a:gd name="connsiteY0" fmla="*/ 8858 h 25431"/>
                        <a:gd name="connsiteX1" fmla="*/ 2572 w 38004"/>
                        <a:gd name="connsiteY1" fmla="*/ 25432 h 25431"/>
                        <a:gd name="connsiteX2" fmla="*/ 19050 w 38004"/>
                        <a:gd name="connsiteY2" fmla="*/ 12002 h 25431"/>
                        <a:gd name="connsiteX3" fmla="*/ 38005 w 38004"/>
                        <a:gd name="connsiteY3" fmla="*/ 20098 h 25431"/>
                        <a:gd name="connsiteX4" fmla="*/ 35528 w 38004"/>
                        <a:gd name="connsiteY4" fmla="*/ 4191 h 25431"/>
                        <a:gd name="connsiteX5" fmla="*/ 14859 w 38004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431">
                          <a:moveTo>
                            <a:pt x="0" y="8858"/>
                          </a:moveTo>
                          <a:lnTo>
                            <a:pt x="2572" y="25432"/>
                          </a:lnTo>
                          <a:lnTo>
                            <a:pt x="19050" y="12002"/>
                          </a:lnTo>
                          <a:lnTo>
                            <a:pt x="38005" y="20098"/>
                          </a:lnTo>
                          <a:lnTo>
                            <a:pt x="35528" y="4191"/>
                          </a:lnTo>
                          <a:lnTo>
                            <a:pt x="1485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711" name="Graphic 1">
                    <a:extLst>
                      <a:ext uri="{FF2B5EF4-FFF2-40B4-BE49-F238E27FC236}">
                        <a16:creationId xmlns:a16="http://schemas.microsoft.com/office/drawing/2014/main" id="{52DAB3D4-77CB-42B5-AA7B-E6734C28F07D}"/>
                      </a:ext>
                    </a:extLst>
                  </p:cNvPr>
                  <p:cNvGrpSpPr/>
                  <p:nvPr/>
                </p:nvGrpSpPr>
                <p:grpSpPr>
                  <a:xfrm>
                    <a:off x="5788533" y="3223354"/>
                    <a:ext cx="77819" cy="30575"/>
                    <a:chOff x="5788533" y="3223354"/>
                    <a:chExt cx="77819" cy="30575"/>
                  </a:xfrm>
                  <a:grpFill/>
                </p:grpSpPr>
                <p:sp>
                  <p:nvSpPr>
                    <p:cNvPr id="724" name="Freeform: Shape 723">
                      <a:extLst>
                        <a:ext uri="{FF2B5EF4-FFF2-40B4-BE49-F238E27FC236}">
                          <a16:creationId xmlns:a16="http://schemas.microsoft.com/office/drawing/2014/main" id="{D7E09B94-835E-4517-81B4-8C9DDFCB82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88533" y="3228498"/>
                      <a:ext cx="37909" cy="25431"/>
                    </a:xfrm>
                    <a:custGeom>
                      <a:avLst/>
                      <a:gdLst>
                        <a:gd name="connsiteX0" fmla="*/ 0 w 37909"/>
                        <a:gd name="connsiteY0" fmla="*/ 9716 h 25431"/>
                        <a:gd name="connsiteX1" fmla="*/ 2477 w 37909"/>
                        <a:gd name="connsiteY1" fmla="*/ 25432 h 25431"/>
                        <a:gd name="connsiteX2" fmla="*/ 18859 w 37909"/>
                        <a:gd name="connsiteY2" fmla="*/ 12001 h 25431"/>
                        <a:gd name="connsiteX3" fmla="*/ 37909 w 37909"/>
                        <a:gd name="connsiteY3" fmla="*/ 20098 h 25431"/>
                        <a:gd name="connsiteX4" fmla="*/ 35338 w 37909"/>
                        <a:gd name="connsiteY4" fmla="*/ 4191 h 25431"/>
                        <a:gd name="connsiteX5" fmla="*/ 14764 w 37909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431">
                          <a:moveTo>
                            <a:pt x="0" y="9716"/>
                          </a:moveTo>
                          <a:lnTo>
                            <a:pt x="2477" y="25432"/>
                          </a:lnTo>
                          <a:lnTo>
                            <a:pt x="18859" y="12001"/>
                          </a:lnTo>
                          <a:lnTo>
                            <a:pt x="37909" y="20098"/>
                          </a:lnTo>
                          <a:lnTo>
                            <a:pt x="35338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25" name="Freeform: Shape 724">
                      <a:extLst>
                        <a:ext uri="{FF2B5EF4-FFF2-40B4-BE49-F238E27FC236}">
                          <a16:creationId xmlns:a16="http://schemas.microsoft.com/office/drawing/2014/main" id="{0B1909FF-06EF-4E8E-8D33-B961A3FA42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8252" y="3223354"/>
                      <a:ext cx="38100" cy="25336"/>
                    </a:xfrm>
                    <a:custGeom>
                      <a:avLst/>
                      <a:gdLst>
                        <a:gd name="connsiteX0" fmla="*/ 0 w 38100"/>
                        <a:gd name="connsiteY0" fmla="*/ 8763 h 25336"/>
                        <a:gd name="connsiteX1" fmla="*/ 2572 w 38100"/>
                        <a:gd name="connsiteY1" fmla="*/ 25336 h 25336"/>
                        <a:gd name="connsiteX2" fmla="*/ 19050 w 38100"/>
                        <a:gd name="connsiteY2" fmla="*/ 12001 h 25336"/>
                        <a:gd name="connsiteX3" fmla="*/ 38100 w 38100"/>
                        <a:gd name="connsiteY3" fmla="*/ 20098 h 25336"/>
                        <a:gd name="connsiteX4" fmla="*/ 35528 w 38100"/>
                        <a:gd name="connsiteY4" fmla="*/ 4191 h 25336"/>
                        <a:gd name="connsiteX5" fmla="*/ 14859 w 38100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100" h="25336">
                          <a:moveTo>
                            <a:pt x="0" y="8763"/>
                          </a:moveTo>
                          <a:lnTo>
                            <a:pt x="2572" y="25336"/>
                          </a:lnTo>
                          <a:lnTo>
                            <a:pt x="19050" y="12001"/>
                          </a:lnTo>
                          <a:lnTo>
                            <a:pt x="38100" y="20098"/>
                          </a:lnTo>
                          <a:lnTo>
                            <a:pt x="35528" y="4191"/>
                          </a:lnTo>
                          <a:lnTo>
                            <a:pt x="1485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712" name="Graphic 1">
                    <a:extLst>
                      <a:ext uri="{FF2B5EF4-FFF2-40B4-BE49-F238E27FC236}">
                        <a16:creationId xmlns:a16="http://schemas.microsoft.com/office/drawing/2014/main" id="{7D720EA0-6170-479C-8CFF-863661CF3CAA}"/>
                      </a:ext>
                    </a:extLst>
                  </p:cNvPr>
                  <p:cNvGrpSpPr/>
                  <p:nvPr/>
                </p:nvGrpSpPr>
                <p:grpSpPr>
                  <a:xfrm>
                    <a:off x="5785103" y="3201732"/>
                    <a:ext cx="77819" cy="30575"/>
                    <a:chOff x="5785103" y="3201732"/>
                    <a:chExt cx="77819" cy="30575"/>
                  </a:xfrm>
                  <a:grpFill/>
                </p:grpSpPr>
                <p:sp>
                  <p:nvSpPr>
                    <p:cNvPr id="722" name="Freeform: Shape 721">
                      <a:extLst>
                        <a:ext uri="{FF2B5EF4-FFF2-40B4-BE49-F238E27FC236}">
                          <a16:creationId xmlns:a16="http://schemas.microsoft.com/office/drawing/2014/main" id="{92107E8F-1582-4E00-985C-A14A74EF27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85103" y="3206971"/>
                      <a:ext cx="37909" cy="25336"/>
                    </a:xfrm>
                    <a:custGeom>
                      <a:avLst/>
                      <a:gdLst>
                        <a:gd name="connsiteX0" fmla="*/ 0 w 37909"/>
                        <a:gd name="connsiteY0" fmla="*/ 9716 h 25336"/>
                        <a:gd name="connsiteX1" fmla="*/ 2477 w 37909"/>
                        <a:gd name="connsiteY1" fmla="*/ 25336 h 25336"/>
                        <a:gd name="connsiteX2" fmla="*/ 18860 w 37909"/>
                        <a:gd name="connsiteY2" fmla="*/ 12002 h 25336"/>
                        <a:gd name="connsiteX3" fmla="*/ 37910 w 37909"/>
                        <a:gd name="connsiteY3" fmla="*/ 20098 h 25336"/>
                        <a:gd name="connsiteX4" fmla="*/ 35433 w 37909"/>
                        <a:gd name="connsiteY4" fmla="*/ 4191 h 25336"/>
                        <a:gd name="connsiteX5" fmla="*/ 14764 w 37909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336">
                          <a:moveTo>
                            <a:pt x="0" y="9716"/>
                          </a:moveTo>
                          <a:lnTo>
                            <a:pt x="2477" y="25336"/>
                          </a:lnTo>
                          <a:lnTo>
                            <a:pt x="18860" y="12002"/>
                          </a:lnTo>
                          <a:lnTo>
                            <a:pt x="37910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23" name="Freeform: Shape 722">
                      <a:extLst>
                        <a:ext uri="{FF2B5EF4-FFF2-40B4-BE49-F238E27FC236}">
                          <a16:creationId xmlns:a16="http://schemas.microsoft.com/office/drawing/2014/main" id="{3D36AEA9-9BA2-4DC0-984E-E299EF837B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4823" y="3201732"/>
                      <a:ext cx="38099" cy="25431"/>
                    </a:xfrm>
                    <a:custGeom>
                      <a:avLst/>
                      <a:gdLst>
                        <a:gd name="connsiteX0" fmla="*/ 0 w 38099"/>
                        <a:gd name="connsiteY0" fmla="*/ 8858 h 25431"/>
                        <a:gd name="connsiteX1" fmla="*/ 2667 w 38099"/>
                        <a:gd name="connsiteY1" fmla="*/ 25432 h 25431"/>
                        <a:gd name="connsiteX2" fmla="*/ 19050 w 38099"/>
                        <a:gd name="connsiteY2" fmla="*/ 12002 h 25431"/>
                        <a:gd name="connsiteX3" fmla="*/ 38100 w 38099"/>
                        <a:gd name="connsiteY3" fmla="*/ 20098 h 25431"/>
                        <a:gd name="connsiteX4" fmla="*/ 35528 w 38099"/>
                        <a:gd name="connsiteY4" fmla="*/ 4191 h 25431"/>
                        <a:gd name="connsiteX5" fmla="*/ 14954 w 38099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99" h="25431">
                          <a:moveTo>
                            <a:pt x="0" y="8858"/>
                          </a:moveTo>
                          <a:lnTo>
                            <a:pt x="2667" y="25432"/>
                          </a:lnTo>
                          <a:lnTo>
                            <a:pt x="19050" y="12002"/>
                          </a:lnTo>
                          <a:lnTo>
                            <a:pt x="38100" y="20098"/>
                          </a:lnTo>
                          <a:lnTo>
                            <a:pt x="35528" y="4191"/>
                          </a:lnTo>
                          <a:lnTo>
                            <a:pt x="14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713" name="Graphic 1">
                    <a:extLst>
                      <a:ext uri="{FF2B5EF4-FFF2-40B4-BE49-F238E27FC236}">
                        <a16:creationId xmlns:a16="http://schemas.microsoft.com/office/drawing/2014/main" id="{6EEEEDAA-F171-4906-952C-A620C340C8D1}"/>
                      </a:ext>
                    </a:extLst>
                  </p:cNvPr>
                  <p:cNvGrpSpPr/>
                  <p:nvPr/>
                </p:nvGrpSpPr>
                <p:grpSpPr>
                  <a:xfrm>
                    <a:off x="5781675" y="3180206"/>
                    <a:ext cx="77819" cy="30575"/>
                    <a:chOff x="5781675" y="3180206"/>
                    <a:chExt cx="77819" cy="30575"/>
                  </a:xfrm>
                  <a:grpFill/>
                </p:grpSpPr>
                <p:sp>
                  <p:nvSpPr>
                    <p:cNvPr id="720" name="Freeform: Shape 719">
                      <a:extLst>
                        <a:ext uri="{FF2B5EF4-FFF2-40B4-BE49-F238E27FC236}">
                          <a16:creationId xmlns:a16="http://schemas.microsoft.com/office/drawing/2014/main" id="{5FBBD368-F4EC-4ECD-B2C3-CA3060B829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81675" y="3185349"/>
                      <a:ext cx="37909" cy="25431"/>
                    </a:xfrm>
                    <a:custGeom>
                      <a:avLst/>
                      <a:gdLst>
                        <a:gd name="connsiteX0" fmla="*/ 0 w 37909"/>
                        <a:gd name="connsiteY0" fmla="*/ 9716 h 25431"/>
                        <a:gd name="connsiteX1" fmla="*/ 2477 w 37909"/>
                        <a:gd name="connsiteY1" fmla="*/ 25432 h 25431"/>
                        <a:gd name="connsiteX2" fmla="*/ 18955 w 37909"/>
                        <a:gd name="connsiteY2" fmla="*/ 12002 h 25431"/>
                        <a:gd name="connsiteX3" fmla="*/ 37910 w 37909"/>
                        <a:gd name="connsiteY3" fmla="*/ 20098 h 25431"/>
                        <a:gd name="connsiteX4" fmla="*/ 35433 w 37909"/>
                        <a:gd name="connsiteY4" fmla="*/ 4191 h 25431"/>
                        <a:gd name="connsiteX5" fmla="*/ 14764 w 37909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431">
                          <a:moveTo>
                            <a:pt x="0" y="9716"/>
                          </a:moveTo>
                          <a:lnTo>
                            <a:pt x="2477" y="25432"/>
                          </a:lnTo>
                          <a:lnTo>
                            <a:pt x="18955" y="12002"/>
                          </a:lnTo>
                          <a:lnTo>
                            <a:pt x="37910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21" name="Freeform: Shape 720">
                      <a:extLst>
                        <a:ext uri="{FF2B5EF4-FFF2-40B4-BE49-F238E27FC236}">
                          <a16:creationId xmlns:a16="http://schemas.microsoft.com/office/drawing/2014/main" id="{A88311C6-5F22-4FC9-9976-6F261D2039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1394" y="3180206"/>
                      <a:ext cx="38100" cy="25336"/>
                    </a:xfrm>
                    <a:custGeom>
                      <a:avLst/>
                      <a:gdLst>
                        <a:gd name="connsiteX0" fmla="*/ 0 w 38100"/>
                        <a:gd name="connsiteY0" fmla="*/ 8763 h 25336"/>
                        <a:gd name="connsiteX1" fmla="*/ 2667 w 38100"/>
                        <a:gd name="connsiteY1" fmla="*/ 25336 h 25336"/>
                        <a:gd name="connsiteX2" fmla="*/ 19050 w 38100"/>
                        <a:gd name="connsiteY2" fmla="*/ 12001 h 25336"/>
                        <a:gd name="connsiteX3" fmla="*/ 38100 w 38100"/>
                        <a:gd name="connsiteY3" fmla="*/ 20098 h 25336"/>
                        <a:gd name="connsiteX4" fmla="*/ 35623 w 38100"/>
                        <a:gd name="connsiteY4" fmla="*/ 4191 h 25336"/>
                        <a:gd name="connsiteX5" fmla="*/ 14954 w 38100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100" h="25336">
                          <a:moveTo>
                            <a:pt x="0" y="8763"/>
                          </a:moveTo>
                          <a:lnTo>
                            <a:pt x="2667" y="25336"/>
                          </a:lnTo>
                          <a:lnTo>
                            <a:pt x="19050" y="12001"/>
                          </a:lnTo>
                          <a:lnTo>
                            <a:pt x="38100" y="20098"/>
                          </a:lnTo>
                          <a:lnTo>
                            <a:pt x="35623" y="4191"/>
                          </a:lnTo>
                          <a:lnTo>
                            <a:pt x="14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714" name="Graphic 1">
                    <a:extLst>
                      <a:ext uri="{FF2B5EF4-FFF2-40B4-BE49-F238E27FC236}">
                        <a16:creationId xmlns:a16="http://schemas.microsoft.com/office/drawing/2014/main" id="{F498366D-F2F5-4EA4-A31B-2F11D452199B}"/>
                      </a:ext>
                    </a:extLst>
                  </p:cNvPr>
                  <p:cNvGrpSpPr/>
                  <p:nvPr/>
                </p:nvGrpSpPr>
                <p:grpSpPr>
                  <a:xfrm>
                    <a:off x="5778246" y="3158584"/>
                    <a:ext cx="77819" cy="30575"/>
                    <a:chOff x="5778246" y="3158584"/>
                    <a:chExt cx="77819" cy="30575"/>
                  </a:xfrm>
                  <a:grpFill/>
                </p:grpSpPr>
                <p:sp>
                  <p:nvSpPr>
                    <p:cNvPr id="718" name="Freeform: Shape 717">
                      <a:extLst>
                        <a:ext uri="{FF2B5EF4-FFF2-40B4-BE49-F238E27FC236}">
                          <a16:creationId xmlns:a16="http://schemas.microsoft.com/office/drawing/2014/main" id="{0DB499F0-1861-4EA2-9EEE-28C18A289D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78246" y="3163823"/>
                      <a:ext cx="37909" cy="25336"/>
                    </a:xfrm>
                    <a:custGeom>
                      <a:avLst/>
                      <a:gdLst>
                        <a:gd name="connsiteX0" fmla="*/ 0 w 37909"/>
                        <a:gd name="connsiteY0" fmla="*/ 9716 h 25336"/>
                        <a:gd name="connsiteX1" fmla="*/ 2477 w 37909"/>
                        <a:gd name="connsiteY1" fmla="*/ 25336 h 25336"/>
                        <a:gd name="connsiteX2" fmla="*/ 18955 w 37909"/>
                        <a:gd name="connsiteY2" fmla="*/ 12001 h 25336"/>
                        <a:gd name="connsiteX3" fmla="*/ 37909 w 37909"/>
                        <a:gd name="connsiteY3" fmla="*/ 20098 h 25336"/>
                        <a:gd name="connsiteX4" fmla="*/ 35433 w 37909"/>
                        <a:gd name="connsiteY4" fmla="*/ 4191 h 25336"/>
                        <a:gd name="connsiteX5" fmla="*/ 14764 w 37909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909" h="25336">
                          <a:moveTo>
                            <a:pt x="0" y="9716"/>
                          </a:moveTo>
                          <a:lnTo>
                            <a:pt x="2477" y="25336"/>
                          </a:lnTo>
                          <a:lnTo>
                            <a:pt x="18955" y="12001"/>
                          </a:lnTo>
                          <a:lnTo>
                            <a:pt x="37909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19" name="Freeform: Shape 718">
                      <a:extLst>
                        <a:ext uri="{FF2B5EF4-FFF2-40B4-BE49-F238E27FC236}">
                          <a16:creationId xmlns:a16="http://schemas.microsoft.com/office/drawing/2014/main" id="{0A2A7806-AD06-42E1-8756-F1CFD1BDA5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17965" y="3158584"/>
                      <a:ext cx="38100" cy="25431"/>
                    </a:xfrm>
                    <a:custGeom>
                      <a:avLst/>
                      <a:gdLst>
                        <a:gd name="connsiteX0" fmla="*/ 0 w 38100"/>
                        <a:gd name="connsiteY0" fmla="*/ 8858 h 25431"/>
                        <a:gd name="connsiteX1" fmla="*/ 2667 w 38100"/>
                        <a:gd name="connsiteY1" fmla="*/ 25432 h 25431"/>
                        <a:gd name="connsiteX2" fmla="*/ 19145 w 38100"/>
                        <a:gd name="connsiteY2" fmla="*/ 12001 h 25431"/>
                        <a:gd name="connsiteX3" fmla="*/ 38100 w 38100"/>
                        <a:gd name="connsiteY3" fmla="*/ 20098 h 25431"/>
                        <a:gd name="connsiteX4" fmla="*/ 35624 w 38100"/>
                        <a:gd name="connsiteY4" fmla="*/ 4191 h 25431"/>
                        <a:gd name="connsiteX5" fmla="*/ 14954 w 38100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100" h="25431">
                          <a:moveTo>
                            <a:pt x="0" y="8858"/>
                          </a:moveTo>
                          <a:lnTo>
                            <a:pt x="2667" y="25432"/>
                          </a:lnTo>
                          <a:lnTo>
                            <a:pt x="19145" y="12001"/>
                          </a:lnTo>
                          <a:lnTo>
                            <a:pt x="38100" y="20098"/>
                          </a:lnTo>
                          <a:lnTo>
                            <a:pt x="35624" y="4191"/>
                          </a:lnTo>
                          <a:lnTo>
                            <a:pt x="14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715" name="Graphic 1">
                    <a:extLst>
                      <a:ext uri="{FF2B5EF4-FFF2-40B4-BE49-F238E27FC236}">
                        <a16:creationId xmlns:a16="http://schemas.microsoft.com/office/drawing/2014/main" id="{886CC599-DAE3-4E2C-8BBB-2ABF3469E731}"/>
                      </a:ext>
                    </a:extLst>
                  </p:cNvPr>
                  <p:cNvGrpSpPr/>
                  <p:nvPr/>
                </p:nvGrpSpPr>
                <p:grpSpPr>
                  <a:xfrm>
                    <a:off x="5774816" y="3137058"/>
                    <a:ext cx="77819" cy="30575"/>
                    <a:chOff x="5774816" y="3137058"/>
                    <a:chExt cx="77819" cy="30575"/>
                  </a:xfrm>
                  <a:grpFill/>
                </p:grpSpPr>
                <p:sp>
                  <p:nvSpPr>
                    <p:cNvPr id="716" name="Freeform: Shape 715">
                      <a:extLst>
                        <a:ext uri="{FF2B5EF4-FFF2-40B4-BE49-F238E27FC236}">
                          <a16:creationId xmlns:a16="http://schemas.microsoft.com/office/drawing/2014/main" id="{AB715E29-AF45-4210-B386-191DCD9007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74816" y="3142201"/>
                      <a:ext cx="38004" cy="25431"/>
                    </a:xfrm>
                    <a:custGeom>
                      <a:avLst/>
                      <a:gdLst>
                        <a:gd name="connsiteX0" fmla="*/ 0 w 38004"/>
                        <a:gd name="connsiteY0" fmla="*/ 9716 h 25431"/>
                        <a:gd name="connsiteX1" fmla="*/ 2477 w 38004"/>
                        <a:gd name="connsiteY1" fmla="*/ 25432 h 25431"/>
                        <a:gd name="connsiteX2" fmla="*/ 18955 w 38004"/>
                        <a:gd name="connsiteY2" fmla="*/ 12002 h 25431"/>
                        <a:gd name="connsiteX3" fmla="*/ 38005 w 38004"/>
                        <a:gd name="connsiteY3" fmla="*/ 20098 h 25431"/>
                        <a:gd name="connsiteX4" fmla="*/ 35433 w 38004"/>
                        <a:gd name="connsiteY4" fmla="*/ 4191 h 25431"/>
                        <a:gd name="connsiteX5" fmla="*/ 14764 w 38004"/>
                        <a:gd name="connsiteY5" fmla="*/ 0 h 25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431">
                          <a:moveTo>
                            <a:pt x="0" y="9716"/>
                          </a:moveTo>
                          <a:lnTo>
                            <a:pt x="2477" y="25432"/>
                          </a:lnTo>
                          <a:lnTo>
                            <a:pt x="18955" y="12002"/>
                          </a:lnTo>
                          <a:lnTo>
                            <a:pt x="38005" y="20098"/>
                          </a:lnTo>
                          <a:lnTo>
                            <a:pt x="35433" y="4191"/>
                          </a:lnTo>
                          <a:lnTo>
                            <a:pt x="1476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17" name="Freeform: Shape 716">
                      <a:extLst>
                        <a:ext uri="{FF2B5EF4-FFF2-40B4-BE49-F238E27FC236}">
                          <a16:creationId xmlns:a16="http://schemas.microsoft.com/office/drawing/2014/main" id="{5BA8180B-B4D5-4291-B406-B491DD1D9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14631" y="3137058"/>
                      <a:ext cx="38004" cy="25336"/>
                    </a:xfrm>
                    <a:custGeom>
                      <a:avLst/>
                      <a:gdLst>
                        <a:gd name="connsiteX0" fmla="*/ 0 w 38004"/>
                        <a:gd name="connsiteY0" fmla="*/ 8763 h 25336"/>
                        <a:gd name="connsiteX1" fmla="*/ 2572 w 38004"/>
                        <a:gd name="connsiteY1" fmla="*/ 25336 h 25336"/>
                        <a:gd name="connsiteX2" fmla="*/ 19050 w 38004"/>
                        <a:gd name="connsiteY2" fmla="*/ 12002 h 25336"/>
                        <a:gd name="connsiteX3" fmla="*/ 38005 w 38004"/>
                        <a:gd name="connsiteY3" fmla="*/ 20098 h 25336"/>
                        <a:gd name="connsiteX4" fmla="*/ 35528 w 38004"/>
                        <a:gd name="connsiteY4" fmla="*/ 4191 h 25336"/>
                        <a:gd name="connsiteX5" fmla="*/ 14859 w 38004"/>
                        <a:gd name="connsiteY5" fmla="*/ 0 h 25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004" h="25336">
                          <a:moveTo>
                            <a:pt x="0" y="8763"/>
                          </a:moveTo>
                          <a:lnTo>
                            <a:pt x="2572" y="25336"/>
                          </a:lnTo>
                          <a:lnTo>
                            <a:pt x="19050" y="12002"/>
                          </a:lnTo>
                          <a:lnTo>
                            <a:pt x="38005" y="20098"/>
                          </a:lnTo>
                          <a:lnTo>
                            <a:pt x="35528" y="4191"/>
                          </a:lnTo>
                          <a:lnTo>
                            <a:pt x="1485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621" name="Graphic 1">
                  <a:extLst>
                    <a:ext uri="{FF2B5EF4-FFF2-40B4-BE49-F238E27FC236}">
                      <a16:creationId xmlns:a16="http://schemas.microsoft.com/office/drawing/2014/main" id="{163C4D91-B4C3-4219-9BB7-382DC511A6C7}"/>
                    </a:ext>
                  </a:extLst>
                </p:cNvPr>
                <p:cNvGrpSpPr/>
                <p:nvPr/>
              </p:nvGrpSpPr>
              <p:grpSpPr>
                <a:xfrm>
                  <a:off x="5854636" y="3119341"/>
                  <a:ext cx="116681" cy="164687"/>
                  <a:chOff x="5854636" y="3119341"/>
                  <a:chExt cx="116681" cy="164687"/>
                </a:xfrm>
                <a:grpFill/>
              </p:grpSpPr>
              <p:grpSp>
                <p:nvGrpSpPr>
                  <p:cNvPr id="688" name="Graphic 1">
                    <a:extLst>
                      <a:ext uri="{FF2B5EF4-FFF2-40B4-BE49-F238E27FC236}">
                        <a16:creationId xmlns:a16="http://schemas.microsoft.com/office/drawing/2014/main" id="{9C6C61E6-69F0-4E01-B8BA-A3A29446A996}"/>
                      </a:ext>
                    </a:extLst>
                  </p:cNvPr>
                  <p:cNvGrpSpPr/>
                  <p:nvPr/>
                </p:nvGrpSpPr>
                <p:grpSpPr>
                  <a:xfrm>
                    <a:off x="5894355" y="3244500"/>
                    <a:ext cx="76961" cy="39528"/>
                    <a:chOff x="5894355" y="3244500"/>
                    <a:chExt cx="76961" cy="39528"/>
                  </a:xfrm>
                  <a:grpFill/>
                </p:grpSpPr>
                <p:sp>
                  <p:nvSpPr>
                    <p:cNvPr id="707" name="Freeform: Shape 706">
                      <a:extLst>
                        <a:ext uri="{FF2B5EF4-FFF2-40B4-BE49-F238E27FC236}">
                          <a16:creationId xmlns:a16="http://schemas.microsoft.com/office/drawing/2014/main" id="{41695031-A7C0-46C8-9A69-AC69B59B35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355" y="3256597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08" name="Freeform: Shape 707">
                      <a:extLst>
                        <a:ext uri="{FF2B5EF4-FFF2-40B4-BE49-F238E27FC236}">
                          <a16:creationId xmlns:a16="http://schemas.microsoft.com/office/drawing/2014/main" id="{B9C4C3FA-A87C-417A-86CF-38D178677F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2360" y="3244500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050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004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050" y="11240"/>
                          </a:lnTo>
                          <a:lnTo>
                            <a:pt x="38957" y="15907"/>
                          </a:lnTo>
                          <a:lnTo>
                            <a:pt x="34004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89" name="Graphic 1">
                    <a:extLst>
                      <a:ext uri="{FF2B5EF4-FFF2-40B4-BE49-F238E27FC236}">
                        <a16:creationId xmlns:a16="http://schemas.microsoft.com/office/drawing/2014/main" id="{D6525B1E-1418-4BD2-B89C-D1283EE33B58}"/>
                      </a:ext>
                    </a:extLst>
                  </p:cNvPr>
                  <p:cNvGrpSpPr/>
                  <p:nvPr/>
                </p:nvGrpSpPr>
                <p:grpSpPr>
                  <a:xfrm>
                    <a:off x="5887688" y="3223640"/>
                    <a:ext cx="76961" cy="39528"/>
                    <a:chOff x="5887688" y="3223640"/>
                    <a:chExt cx="76961" cy="39528"/>
                  </a:xfrm>
                  <a:grpFill/>
                </p:grpSpPr>
                <p:sp>
                  <p:nvSpPr>
                    <p:cNvPr id="705" name="Freeform: Shape 704">
                      <a:extLst>
                        <a:ext uri="{FF2B5EF4-FFF2-40B4-BE49-F238E27FC236}">
                          <a16:creationId xmlns:a16="http://schemas.microsoft.com/office/drawing/2014/main" id="{E0BAFEFC-6ACF-40EB-8E32-60678C7F4B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7688" y="3235737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60 w 38766"/>
                        <a:gd name="connsiteY2" fmla="*/ 11240 h 27432"/>
                        <a:gd name="connsiteX3" fmla="*/ 38767 w 38766"/>
                        <a:gd name="connsiteY3" fmla="*/ 15907 h 27432"/>
                        <a:gd name="connsiteX4" fmla="*/ 33814 w 38766"/>
                        <a:gd name="connsiteY4" fmla="*/ 572 h 27432"/>
                        <a:gd name="connsiteX5" fmla="*/ 13049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40"/>
                          </a:lnTo>
                          <a:lnTo>
                            <a:pt x="38767" y="15907"/>
                          </a:lnTo>
                          <a:lnTo>
                            <a:pt x="33814" y="572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06" name="Freeform: Shape 705">
                      <a:extLst>
                        <a:ext uri="{FF2B5EF4-FFF2-40B4-BE49-F238E27FC236}">
                          <a16:creationId xmlns:a16="http://schemas.microsoft.com/office/drawing/2014/main" id="{8C7B2CB4-A29E-4487-B2B1-545C842B80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693" y="3223640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90" name="Graphic 1">
                    <a:extLst>
                      <a:ext uri="{FF2B5EF4-FFF2-40B4-BE49-F238E27FC236}">
                        <a16:creationId xmlns:a16="http://schemas.microsoft.com/office/drawing/2014/main" id="{347F05C4-811A-42FC-8A50-B249118C14F7}"/>
                      </a:ext>
                    </a:extLst>
                  </p:cNvPr>
                  <p:cNvGrpSpPr/>
                  <p:nvPr/>
                </p:nvGrpSpPr>
                <p:grpSpPr>
                  <a:xfrm>
                    <a:off x="5881115" y="3202780"/>
                    <a:ext cx="76962" cy="39528"/>
                    <a:chOff x="5881115" y="3202780"/>
                    <a:chExt cx="76962" cy="39528"/>
                  </a:xfrm>
                  <a:grpFill/>
                </p:grpSpPr>
                <p:sp>
                  <p:nvSpPr>
                    <p:cNvPr id="703" name="Freeform: Shape 702">
                      <a:extLst>
                        <a:ext uri="{FF2B5EF4-FFF2-40B4-BE49-F238E27FC236}">
                          <a16:creationId xmlns:a16="http://schemas.microsoft.com/office/drawing/2014/main" id="{853F7508-DAFC-4BAB-8D0A-0164BDF364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1115" y="3214877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40"/>
                          </a:lnTo>
                          <a:lnTo>
                            <a:pt x="38672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04" name="Freeform: Shape 703">
                      <a:extLst>
                        <a:ext uri="{FF2B5EF4-FFF2-40B4-BE49-F238E27FC236}">
                          <a16:creationId xmlns:a16="http://schemas.microsoft.com/office/drawing/2014/main" id="{27DFA225-7897-43C6-90A4-C247757DA7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9120" y="3202780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050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004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050" y="11240"/>
                          </a:lnTo>
                          <a:lnTo>
                            <a:pt x="38957" y="15907"/>
                          </a:lnTo>
                          <a:lnTo>
                            <a:pt x="34004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91" name="Graphic 1">
                    <a:extLst>
                      <a:ext uri="{FF2B5EF4-FFF2-40B4-BE49-F238E27FC236}">
                        <a16:creationId xmlns:a16="http://schemas.microsoft.com/office/drawing/2014/main" id="{C97EF6C1-BA34-441E-B600-004ADB30312B}"/>
                      </a:ext>
                    </a:extLst>
                  </p:cNvPr>
                  <p:cNvGrpSpPr/>
                  <p:nvPr/>
                </p:nvGrpSpPr>
                <p:grpSpPr>
                  <a:xfrm>
                    <a:off x="5874448" y="3181921"/>
                    <a:ext cx="76961" cy="39528"/>
                    <a:chOff x="5874448" y="3181921"/>
                    <a:chExt cx="76961" cy="39528"/>
                  </a:xfrm>
                  <a:grpFill/>
                </p:grpSpPr>
                <p:sp>
                  <p:nvSpPr>
                    <p:cNvPr id="701" name="Freeform: Shape 700">
                      <a:extLst>
                        <a:ext uri="{FF2B5EF4-FFF2-40B4-BE49-F238E27FC236}">
                          <a16:creationId xmlns:a16="http://schemas.microsoft.com/office/drawing/2014/main" id="{60312206-FA7C-4039-BB6E-6945DA5487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74448" y="3194017"/>
                      <a:ext cx="38766" cy="27431"/>
                    </a:xfrm>
                    <a:custGeom>
                      <a:avLst/>
                      <a:gdLst>
                        <a:gd name="connsiteX0" fmla="*/ 0 w 38766"/>
                        <a:gd name="connsiteY0" fmla="*/ 12287 h 27431"/>
                        <a:gd name="connsiteX1" fmla="*/ 4858 w 38766"/>
                        <a:gd name="connsiteY1" fmla="*/ 27432 h 27431"/>
                        <a:gd name="connsiteX2" fmla="*/ 18860 w 38766"/>
                        <a:gd name="connsiteY2" fmla="*/ 11239 h 27431"/>
                        <a:gd name="connsiteX3" fmla="*/ 38767 w 38766"/>
                        <a:gd name="connsiteY3" fmla="*/ 15907 h 27431"/>
                        <a:gd name="connsiteX4" fmla="*/ 33814 w 38766"/>
                        <a:gd name="connsiteY4" fmla="*/ 571 h 27431"/>
                        <a:gd name="connsiteX5" fmla="*/ 13049 w 38766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39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02" name="Freeform: Shape 701">
                      <a:extLst>
                        <a:ext uri="{FF2B5EF4-FFF2-40B4-BE49-F238E27FC236}">
                          <a16:creationId xmlns:a16="http://schemas.microsoft.com/office/drawing/2014/main" id="{18B1F2A4-A862-42BA-82C7-2D3FE07338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2453" y="3181921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92" name="Graphic 1">
                    <a:extLst>
                      <a:ext uri="{FF2B5EF4-FFF2-40B4-BE49-F238E27FC236}">
                        <a16:creationId xmlns:a16="http://schemas.microsoft.com/office/drawing/2014/main" id="{0A3F8593-5816-48AC-9829-BB89215B008A}"/>
                      </a:ext>
                    </a:extLst>
                  </p:cNvPr>
                  <p:cNvGrpSpPr/>
                  <p:nvPr/>
                </p:nvGrpSpPr>
                <p:grpSpPr>
                  <a:xfrm>
                    <a:off x="5867876" y="3161061"/>
                    <a:ext cx="76961" cy="39528"/>
                    <a:chOff x="5867876" y="3161061"/>
                    <a:chExt cx="76961" cy="39528"/>
                  </a:xfrm>
                  <a:grpFill/>
                </p:grpSpPr>
                <p:sp>
                  <p:nvSpPr>
                    <p:cNvPr id="699" name="Freeform: Shape 698">
                      <a:extLst>
                        <a:ext uri="{FF2B5EF4-FFF2-40B4-BE49-F238E27FC236}">
                          <a16:creationId xmlns:a16="http://schemas.microsoft.com/office/drawing/2014/main" id="{6455C585-C49A-432A-86A2-9E7C09542D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7876" y="3173157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2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2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00" name="Freeform: Shape 699">
                      <a:extLst>
                        <a:ext uri="{FF2B5EF4-FFF2-40B4-BE49-F238E27FC236}">
                          <a16:creationId xmlns:a16="http://schemas.microsoft.com/office/drawing/2014/main" id="{C9257692-CF1F-4D59-BC78-60B397B39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5881" y="3161061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050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004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050" y="11144"/>
                          </a:lnTo>
                          <a:lnTo>
                            <a:pt x="38957" y="15907"/>
                          </a:lnTo>
                          <a:lnTo>
                            <a:pt x="34004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93" name="Graphic 1">
                    <a:extLst>
                      <a:ext uri="{FF2B5EF4-FFF2-40B4-BE49-F238E27FC236}">
                        <a16:creationId xmlns:a16="http://schemas.microsoft.com/office/drawing/2014/main" id="{778FA9C2-63EF-4E43-BD64-E14A8089E8D7}"/>
                      </a:ext>
                    </a:extLst>
                  </p:cNvPr>
                  <p:cNvGrpSpPr/>
                  <p:nvPr/>
                </p:nvGrpSpPr>
                <p:grpSpPr>
                  <a:xfrm>
                    <a:off x="5861208" y="3140201"/>
                    <a:ext cx="76961" cy="39528"/>
                    <a:chOff x="5861208" y="3140201"/>
                    <a:chExt cx="76961" cy="39528"/>
                  </a:xfrm>
                  <a:grpFill/>
                </p:grpSpPr>
                <p:sp>
                  <p:nvSpPr>
                    <p:cNvPr id="697" name="Freeform: Shape 696">
                      <a:extLst>
                        <a:ext uri="{FF2B5EF4-FFF2-40B4-BE49-F238E27FC236}">
                          <a16:creationId xmlns:a16="http://schemas.microsoft.com/office/drawing/2014/main" id="{6FE86E92-D2E1-48C2-86BB-8B775E666F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1208" y="3152298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59 w 38766"/>
                        <a:gd name="connsiteY2" fmla="*/ 11240 h 27432"/>
                        <a:gd name="connsiteX3" fmla="*/ 38767 w 38766"/>
                        <a:gd name="connsiteY3" fmla="*/ 15907 h 27432"/>
                        <a:gd name="connsiteX4" fmla="*/ 33814 w 38766"/>
                        <a:gd name="connsiteY4" fmla="*/ 571 h 27432"/>
                        <a:gd name="connsiteX5" fmla="*/ 13049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98" name="Freeform: Shape 697">
                      <a:extLst>
                        <a:ext uri="{FF2B5EF4-FFF2-40B4-BE49-F238E27FC236}">
                          <a16:creationId xmlns:a16="http://schemas.microsoft.com/office/drawing/2014/main" id="{94AF49EA-2458-4BAF-B3F3-4ADA60EC0C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9213" y="3140201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476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144"/>
                          </a:lnTo>
                          <a:lnTo>
                            <a:pt x="38957" y="15907"/>
                          </a:lnTo>
                          <a:lnTo>
                            <a:pt x="34100" y="476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94" name="Graphic 1">
                    <a:extLst>
                      <a:ext uri="{FF2B5EF4-FFF2-40B4-BE49-F238E27FC236}">
                        <a16:creationId xmlns:a16="http://schemas.microsoft.com/office/drawing/2014/main" id="{5DD17963-20F5-4CE0-BBF5-9396C73C60E7}"/>
                      </a:ext>
                    </a:extLst>
                  </p:cNvPr>
                  <p:cNvGrpSpPr/>
                  <p:nvPr/>
                </p:nvGrpSpPr>
                <p:grpSpPr>
                  <a:xfrm>
                    <a:off x="5854636" y="3119341"/>
                    <a:ext cx="76961" cy="39528"/>
                    <a:chOff x="5854636" y="3119341"/>
                    <a:chExt cx="76961" cy="39528"/>
                  </a:xfrm>
                  <a:grpFill/>
                </p:grpSpPr>
                <p:sp>
                  <p:nvSpPr>
                    <p:cNvPr id="695" name="Freeform: Shape 694">
                      <a:extLst>
                        <a:ext uri="{FF2B5EF4-FFF2-40B4-BE49-F238E27FC236}">
                          <a16:creationId xmlns:a16="http://schemas.microsoft.com/office/drawing/2014/main" id="{3E937F03-535A-4426-8BFE-E05A2A46D0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4636" y="3131438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40"/>
                          </a:lnTo>
                          <a:lnTo>
                            <a:pt x="38672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96" name="Freeform: Shape 695">
                      <a:extLst>
                        <a:ext uri="{FF2B5EF4-FFF2-40B4-BE49-F238E27FC236}">
                          <a16:creationId xmlns:a16="http://schemas.microsoft.com/office/drawing/2014/main" id="{01204D2E-636D-481A-B173-1071E02906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641" y="3119341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050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004 w 38957"/>
                        <a:gd name="connsiteY4" fmla="*/ 476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050" y="11144"/>
                          </a:lnTo>
                          <a:lnTo>
                            <a:pt x="38957" y="15907"/>
                          </a:lnTo>
                          <a:lnTo>
                            <a:pt x="34004" y="476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622" name="Graphic 1">
                  <a:extLst>
                    <a:ext uri="{FF2B5EF4-FFF2-40B4-BE49-F238E27FC236}">
                      <a16:creationId xmlns:a16="http://schemas.microsoft.com/office/drawing/2014/main" id="{9D820CEA-A7C1-4F1F-84D9-6A1EEAD65762}"/>
                    </a:ext>
                  </a:extLst>
                </p:cNvPr>
                <p:cNvGrpSpPr/>
                <p:nvPr/>
              </p:nvGrpSpPr>
              <p:grpSpPr>
                <a:xfrm>
                  <a:off x="5935980" y="3093528"/>
                  <a:ext cx="116585" cy="164687"/>
                  <a:chOff x="5935980" y="3093528"/>
                  <a:chExt cx="116585" cy="164687"/>
                </a:xfrm>
                <a:grpFill/>
              </p:grpSpPr>
              <p:grpSp>
                <p:nvGrpSpPr>
                  <p:cNvPr id="667" name="Graphic 1">
                    <a:extLst>
                      <a:ext uri="{FF2B5EF4-FFF2-40B4-BE49-F238E27FC236}">
                        <a16:creationId xmlns:a16="http://schemas.microsoft.com/office/drawing/2014/main" id="{EA426A18-4AFD-416B-9062-B60849599894}"/>
                      </a:ext>
                    </a:extLst>
                  </p:cNvPr>
                  <p:cNvGrpSpPr/>
                  <p:nvPr/>
                </p:nvGrpSpPr>
                <p:grpSpPr>
                  <a:xfrm>
                    <a:off x="5975699" y="3218687"/>
                    <a:ext cx="76866" cy="39528"/>
                    <a:chOff x="5975699" y="3218687"/>
                    <a:chExt cx="76866" cy="39528"/>
                  </a:xfrm>
                  <a:grpFill/>
                </p:grpSpPr>
                <p:sp>
                  <p:nvSpPr>
                    <p:cNvPr id="686" name="Freeform: Shape 685">
                      <a:extLst>
                        <a:ext uri="{FF2B5EF4-FFF2-40B4-BE49-F238E27FC236}">
                          <a16:creationId xmlns:a16="http://schemas.microsoft.com/office/drawing/2014/main" id="{86A073C0-C0F8-40F8-8A11-6A33B0683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5699" y="3230784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87" name="Freeform: Shape 686">
                      <a:extLst>
                        <a:ext uri="{FF2B5EF4-FFF2-40B4-BE49-F238E27FC236}">
                          <a16:creationId xmlns:a16="http://schemas.microsoft.com/office/drawing/2014/main" id="{BFC9585E-609C-46A0-96A0-4EEEB75B28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3608" y="3218687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143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143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68" name="Graphic 1">
                    <a:extLst>
                      <a:ext uri="{FF2B5EF4-FFF2-40B4-BE49-F238E27FC236}">
                        <a16:creationId xmlns:a16="http://schemas.microsoft.com/office/drawing/2014/main" id="{E7C0CE8F-04B2-4C1B-A516-675AB138545C}"/>
                      </a:ext>
                    </a:extLst>
                  </p:cNvPr>
                  <p:cNvGrpSpPr/>
                  <p:nvPr/>
                </p:nvGrpSpPr>
                <p:grpSpPr>
                  <a:xfrm>
                    <a:off x="5969031" y="3197827"/>
                    <a:ext cx="76961" cy="39528"/>
                    <a:chOff x="5969031" y="3197827"/>
                    <a:chExt cx="76961" cy="39528"/>
                  </a:xfrm>
                  <a:grpFill/>
                </p:grpSpPr>
                <p:sp>
                  <p:nvSpPr>
                    <p:cNvPr id="684" name="Freeform: Shape 683">
                      <a:extLst>
                        <a:ext uri="{FF2B5EF4-FFF2-40B4-BE49-F238E27FC236}">
                          <a16:creationId xmlns:a16="http://schemas.microsoft.com/office/drawing/2014/main" id="{5FC01BF7-E564-4864-998F-A0FB6C5ED5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9031" y="3209924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85" name="Freeform: Shape 684">
                      <a:extLst>
                        <a:ext uri="{FF2B5EF4-FFF2-40B4-BE49-F238E27FC236}">
                          <a16:creationId xmlns:a16="http://schemas.microsoft.com/office/drawing/2014/main" id="{492EF7B0-B7C6-490B-9354-3776D0B96D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07036" y="3197827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69" name="Graphic 1">
                    <a:extLst>
                      <a:ext uri="{FF2B5EF4-FFF2-40B4-BE49-F238E27FC236}">
                        <a16:creationId xmlns:a16="http://schemas.microsoft.com/office/drawing/2014/main" id="{C444FECE-A9C9-4333-8E33-AF17E55EE0B7}"/>
                      </a:ext>
                    </a:extLst>
                  </p:cNvPr>
                  <p:cNvGrpSpPr/>
                  <p:nvPr/>
                </p:nvGrpSpPr>
                <p:grpSpPr>
                  <a:xfrm>
                    <a:off x="5962459" y="3176968"/>
                    <a:ext cx="76866" cy="39528"/>
                    <a:chOff x="5962459" y="3176968"/>
                    <a:chExt cx="76866" cy="39528"/>
                  </a:xfrm>
                  <a:grpFill/>
                </p:grpSpPr>
                <p:sp>
                  <p:nvSpPr>
                    <p:cNvPr id="682" name="Freeform: Shape 681">
                      <a:extLst>
                        <a:ext uri="{FF2B5EF4-FFF2-40B4-BE49-F238E27FC236}">
                          <a16:creationId xmlns:a16="http://schemas.microsoft.com/office/drawing/2014/main" id="{7C909C16-CA72-4789-B87F-0A4B550BA4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2459" y="3189064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2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2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83" name="Freeform: Shape 682">
                      <a:extLst>
                        <a:ext uri="{FF2B5EF4-FFF2-40B4-BE49-F238E27FC236}">
                          <a16:creationId xmlns:a16="http://schemas.microsoft.com/office/drawing/2014/main" id="{7E436E74-79AC-4179-BA14-75A2E9EEF2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00368" y="317696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70" name="Graphic 1">
                    <a:extLst>
                      <a:ext uri="{FF2B5EF4-FFF2-40B4-BE49-F238E27FC236}">
                        <a16:creationId xmlns:a16="http://schemas.microsoft.com/office/drawing/2014/main" id="{DD870CEC-DBE0-45E6-9622-68E8E7A9C18A}"/>
                      </a:ext>
                    </a:extLst>
                  </p:cNvPr>
                  <p:cNvGrpSpPr/>
                  <p:nvPr/>
                </p:nvGrpSpPr>
                <p:grpSpPr>
                  <a:xfrm>
                    <a:off x="5955792" y="3156108"/>
                    <a:ext cx="76961" cy="39528"/>
                    <a:chOff x="5955792" y="3156108"/>
                    <a:chExt cx="76961" cy="39528"/>
                  </a:xfrm>
                  <a:grpFill/>
                </p:grpSpPr>
                <p:sp>
                  <p:nvSpPr>
                    <p:cNvPr id="680" name="Freeform: Shape 679">
                      <a:extLst>
                        <a:ext uri="{FF2B5EF4-FFF2-40B4-BE49-F238E27FC236}">
                          <a16:creationId xmlns:a16="http://schemas.microsoft.com/office/drawing/2014/main" id="{0A448B04-D638-4963-A59C-CE6A526E5E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5792" y="3168204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81" name="Freeform: Shape 680">
                      <a:extLst>
                        <a:ext uri="{FF2B5EF4-FFF2-40B4-BE49-F238E27FC236}">
                          <a16:creationId xmlns:a16="http://schemas.microsoft.com/office/drawing/2014/main" id="{4824B1A2-8DE0-4521-B14A-E72E39FCCB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796" y="315610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71" name="Graphic 1">
                    <a:extLst>
                      <a:ext uri="{FF2B5EF4-FFF2-40B4-BE49-F238E27FC236}">
                        <a16:creationId xmlns:a16="http://schemas.microsoft.com/office/drawing/2014/main" id="{0441D558-A6E0-43A4-B2A1-4C2A4E4B852A}"/>
                      </a:ext>
                    </a:extLst>
                  </p:cNvPr>
                  <p:cNvGrpSpPr/>
                  <p:nvPr/>
                </p:nvGrpSpPr>
                <p:grpSpPr>
                  <a:xfrm>
                    <a:off x="5949219" y="3135248"/>
                    <a:ext cx="76866" cy="39528"/>
                    <a:chOff x="5949219" y="3135248"/>
                    <a:chExt cx="76866" cy="39528"/>
                  </a:xfrm>
                  <a:grpFill/>
                </p:grpSpPr>
                <p:sp>
                  <p:nvSpPr>
                    <p:cNvPr id="678" name="Freeform: Shape 677">
                      <a:extLst>
                        <a:ext uri="{FF2B5EF4-FFF2-40B4-BE49-F238E27FC236}">
                          <a16:creationId xmlns:a16="http://schemas.microsoft.com/office/drawing/2014/main" id="{F3EE13AA-3D6F-4301-862A-8F2F6782C5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9219" y="3147345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79" name="Freeform: Shape 678">
                      <a:extLst>
                        <a:ext uri="{FF2B5EF4-FFF2-40B4-BE49-F238E27FC236}">
                          <a16:creationId xmlns:a16="http://schemas.microsoft.com/office/drawing/2014/main" id="{8C3329A2-A883-4A8B-B2A5-F5D8579878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7129" y="313524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72" name="Graphic 1">
                    <a:extLst>
                      <a:ext uri="{FF2B5EF4-FFF2-40B4-BE49-F238E27FC236}">
                        <a16:creationId xmlns:a16="http://schemas.microsoft.com/office/drawing/2014/main" id="{F559A520-5E41-467E-9636-4948D2FBD461}"/>
                      </a:ext>
                    </a:extLst>
                  </p:cNvPr>
                  <p:cNvGrpSpPr/>
                  <p:nvPr/>
                </p:nvGrpSpPr>
                <p:grpSpPr>
                  <a:xfrm>
                    <a:off x="5942552" y="3114388"/>
                    <a:ext cx="76961" cy="39528"/>
                    <a:chOff x="5942552" y="3114388"/>
                    <a:chExt cx="76961" cy="39528"/>
                  </a:xfrm>
                  <a:grpFill/>
                </p:grpSpPr>
                <p:sp>
                  <p:nvSpPr>
                    <p:cNvPr id="676" name="Freeform: Shape 675">
                      <a:extLst>
                        <a:ext uri="{FF2B5EF4-FFF2-40B4-BE49-F238E27FC236}">
                          <a16:creationId xmlns:a16="http://schemas.microsoft.com/office/drawing/2014/main" id="{C6CD1F6F-49BB-4F63-894F-5DB8E7CF39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2552" y="3126485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60 w 38671"/>
                        <a:gd name="connsiteY2" fmla="*/ 11239 h 27431"/>
                        <a:gd name="connsiteX3" fmla="*/ 38672 w 38671"/>
                        <a:gd name="connsiteY3" fmla="*/ 15907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39"/>
                          </a:lnTo>
                          <a:lnTo>
                            <a:pt x="38672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77" name="Freeform: Shape 676">
                      <a:extLst>
                        <a:ext uri="{FF2B5EF4-FFF2-40B4-BE49-F238E27FC236}">
                          <a16:creationId xmlns:a16="http://schemas.microsoft.com/office/drawing/2014/main" id="{38FC3EA1-8131-4191-8E9B-9B1EB1877D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0556" y="311438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73" name="Graphic 1">
                    <a:extLst>
                      <a:ext uri="{FF2B5EF4-FFF2-40B4-BE49-F238E27FC236}">
                        <a16:creationId xmlns:a16="http://schemas.microsoft.com/office/drawing/2014/main" id="{9AC4FF8F-4273-4531-88A3-CF597AD37D0F}"/>
                      </a:ext>
                    </a:extLst>
                  </p:cNvPr>
                  <p:cNvGrpSpPr/>
                  <p:nvPr/>
                </p:nvGrpSpPr>
                <p:grpSpPr>
                  <a:xfrm>
                    <a:off x="5935980" y="3093528"/>
                    <a:ext cx="76866" cy="39528"/>
                    <a:chOff x="5935980" y="3093528"/>
                    <a:chExt cx="76866" cy="39528"/>
                  </a:xfrm>
                  <a:grpFill/>
                </p:grpSpPr>
                <p:sp>
                  <p:nvSpPr>
                    <p:cNvPr id="674" name="Freeform: Shape 673">
                      <a:extLst>
                        <a:ext uri="{FF2B5EF4-FFF2-40B4-BE49-F238E27FC236}">
                          <a16:creationId xmlns:a16="http://schemas.microsoft.com/office/drawing/2014/main" id="{C21DC7D9-DB50-452C-ABDB-1E4E9A5338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5980" y="3105625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75" name="Freeform: Shape 674">
                      <a:extLst>
                        <a:ext uri="{FF2B5EF4-FFF2-40B4-BE49-F238E27FC236}">
                          <a16:creationId xmlns:a16="http://schemas.microsoft.com/office/drawing/2014/main" id="{32B3F704-FCC7-4FBC-902F-9640D34983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3889" y="3093528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623" name="Graphic 1">
                  <a:extLst>
                    <a:ext uri="{FF2B5EF4-FFF2-40B4-BE49-F238E27FC236}">
                      <a16:creationId xmlns:a16="http://schemas.microsoft.com/office/drawing/2014/main" id="{A96A1031-85D6-4617-A6E4-772BC818D4B7}"/>
                    </a:ext>
                  </a:extLst>
                </p:cNvPr>
                <p:cNvGrpSpPr/>
                <p:nvPr/>
              </p:nvGrpSpPr>
              <p:grpSpPr>
                <a:xfrm>
                  <a:off x="6017228" y="3067716"/>
                  <a:ext cx="116681" cy="164687"/>
                  <a:chOff x="6017228" y="3067716"/>
                  <a:chExt cx="116681" cy="164687"/>
                </a:xfrm>
                <a:grpFill/>
              </p:grpSpPr>
              <p:grpSp>
                <p:nvGrpSpPr>
                  <p:cNvPr id="646" name="Graphic 1">
                    <a:extLst>
                      <a:ext uri="{FF2B5EF4-FFF2-40B4-BE49-F238E27FC236}">
                        <a16:creationId xmlns:a16="http://schemas.microsoft.com/office/drawing/2014/main" id="{FC999062-81CC-46C0-AE37-5B6F2ED7DB75}"/>
                      </a:ext>
                    </a:extLst>
                  </p:cNvPr>
                  <p:cNvGrpSpPr/>
                  <p:nvPr/>
                </p:nvGrpSpPr>
                <p:grpSpPr>
                  <a:xfrm>
                    <a:off x="6056947" y="3192874"/>
                    <a:ext cx="76961" cy="39528"/>
                    <a:chOff x="6056947" y="3192874"/>
                    <a:chExt cx="76961" cy="39528"/>
                  </a:xfrm>
                  <a:grpFill/>
                </p:grpSpPr>
                <p:sp>
                  <p:nvSpPr>
                    <p:cNvPr id="665" name="Freeform: Shape 664">
                      <a:extLst>
                        <a:ext uri="{FF2B5EF4-FFF2-40B4-BE49-F238E27FC236}">
                          <a16:creationId xmlns:a16="http://schemas.microsoft.com/office/drawing/2014/main" id="{721097E5-FC40-4798-A39F-5A87896578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6947" y="3205066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858 w 38671"/>
                        <a:gd name="connsiteY1" fmla="*/ 27337 h 27336"/>
                        <a:gd name="connsiteX2" fmla="*/ 18860 w 38671"/>
                        <a:gd name="connsiteY2" fmla="*/ 11144 h 27336"/>
                        <a:gd name="connsiteX3" fmla="*/ 38671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858" y="27337"/>
                          </a:lnTo>
                          <a:lnTo>
                            <a:pt x="18860" y="11144"/>
                          </a:lnTo>
                          <a:lnTo>
                            <a:pt x="38671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66" name="Freeform: Shape 665">
                      <a:extLst>
                        <a:ext uri="{FF2B5EF4-FFF2-40B4-BE49-F238E27FC236}">
                          <a16:creationId xmlns:a16="http://schemas.microsoft.com/office/drawing/2014/main" id="{9B089A15-65AC-44D9-A196-5DDD2D018B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4952" y="3192874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430 h 27432"/>
                        <a:gd name="connsiteX1" fmla="*/ 5048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430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47" name="Graphic 1">
                    <a:extLst>
                      <a:ext uri="{FF2B5EF4-FFF2-40B4-BE49-F238E27FC236}">
                        <a16:creationId xmlns:a16="http://schemas.microsoft.com/office/drawing/2014/main" id="{D942D33E-5E7E-4FD3-805A-A5D085A48824}"/>
                      </a:ext>
                    </a:extLst>
                  </p:cNvPr>
                  <p:cNvGrpSpPr/>
                  <p:nvPr/>
                </p:nvGrpSpPr>
                <p:grpSpPr>
                  <a:xfrm>
                    <a:off x="6050375" y="3172015"/>
                    <a:ext cx="76866" cy="39528"/>
                    <a:chOff x="6050375" y="3172015"/>
                    <a:chExt cx="76866" cy="39528"/>
                  </a:xfrm>
                  <a:grpFill/>
                </p:grpSpPr>
                <p:sp>
                  <p:nvSpPr>
                    <p:cNvPr id="663" name="Freeform: Shape 662">
                      <a:extLst>
                        <a:ext uri="{FF2B5EF4-FFF2-40B4-BE49-F238E27FC236}">
                          <a16:creationId xmlns:a16="http://schemas.microsoft.com/office/drawing/2014/main" id="{51B8D168-B410-4512-94C6-87D3C64DB5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0375" y="3184206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59 w 38671"/>
                        <a:gd name="connsiteY2" fmla="*/ 11144 h 27336"/>
                        <a:gd name="connsiteX3" fmla="*/ 38672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59" y="11144"/>
                          </a:lnTo>
                          <a:lnTo>
                            <a:pt x="38672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64" name="Freeform: Shape 663">
                      <a:extLst>
                        <a:ext uri="{FF2B5EF4-FFF2-40B4-BE49-F238E27FC236}">
                          <a16:creationId xmlns:a16="http://schemas.microsoft.com/office/drawing/2014/main" id="{01A63EC1-720C-46DB-B83F-7730920519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8284" y="3172015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430 h 27432"/>
                        <a:gd name="connsiteX1" fmla="*/ 5144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430"/>
                          </a:moveTo>
                          <a:lnTo>
                            <a:pt x="5144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48" name="Graphic 1">
                    <a:extLst>
                      <a:ext uri="{FF2B5EF4-FFF2-40B4-BE49-F238E27FC236}">
                        <a16:creationId xmlns:a16="http://schemas.microsoft.com/office/drawing/2014/main" id="{5CD43787-67BD-4124-8F68-97910BE33EB7}"/>
                      </a:ext>
                    </a:extLst>
                  </p:cNvPr>
                  <p:cNvGrpSpPr/>
                  <p:nvPr/>
                </p:nvGrpSpPr>
                <p:grpSpPr>
                  <a:xfrm>
                    <a:off x="6043707" y="3151155"/>
                    <a:ext cx="76961" cy="39528"/>
                    <a:chOff x="6043707" y="3151155"/>
                    <a:chExt cx="76961" cy="39528"/>
                  </a:xfrm>
                  <a:grpFill/>
                </p:grpSpPr>
                <p:sp>
                  <p:nvSpPr>
                    <p:cNvPr id="661" name="Freeform: Shape 660">
                      <a:extLst>
                        <a:ext uri="{FF2B5EF4-FFF2-40B4-BE49-F238E27FC236}">
                          <a16:creationId xmlns:a16="http://schemas.microsoft.com/office/drawing/2014/main" id="{E599F5BD-F804-42CC-89BB-54DBD38099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3707" y="3163347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858 w 38671"/>
                        <a:gd name="connsiteY1" fmla="*/ 27337 h 27336"/>
                        <a:gd name="connsiteX2" fmla="*/ 18860 w 38671"/>
                        <a:gd name="connsiteY2" fmla="*/ 11144 h 27336"/>
                        <a:gd name="connsiteX3" fmla="*/ 38671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858" y="27337"/>
                          </a:lnTo>
                          <a:lnTo>
                            <a:pt x="18860" y="11144"/>
                          </a:lnTo>
                          <a:lnTo>
                            <a:pt x="38671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62" name="Freeform: Shape 661">
                      <a:extLst>
                        <a:ext uri="{FF2B5EF4-FFF2-40B4-BE49-F238E27FC236}">
                          <a16:creationId xmlns:a16="http://schemas.microsoft.com/office/drawing/2014/main" id="{9745514E-A586-424A-A4A9-CBBE420837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1712" y="3151155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335 h 27431"/>
                        <a:gd name="connsiteX1" fmla="*/ 5048 w 38957"/>
                        <a:gd name="connsiteY1" fmla="*/ 27432 h 27431"/>
                        <a:gd name="connsiteX2" fmla="*/ 19145 w 38957"/>
                        <a:gd name="connsiteY2" fmla="*/ 11239 h 27431"/>
                        <a:gd name="connsiteX3" fmla="*/ 38957 w 38957"/>
                        <a:gd name="connsiteY3" fmla="*/ 15907 h 27431"/>
                        <a:gd name="connsiteX4" fmla="*/ 34100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49" name="Graphic 1">
                    <a:extLst>
                      <a:ext uri="{FF2B5EF4-FFF2-40B4-BE49-F238E27FC236}">
                        <a16:creationId xmlns:a16="http://schemas.microsoft.com/office/drawing/2014/main" id="{05B5466E-EFB0-42DF-8593-BAA0545FE2B7}"/>
                      </a:ext>
                    </a:extLst>
                  </p:cNvPr>
                  <p:cNvGrpSpPr/>
                  <p:nvPr/>
                </p:nvGrpSpPr>
                <p:grpSpPr>
                  <a:xfrm>
                    <a:off x="6037135" y="3130295"/>
                    <a:ext cx="76866" cy="39528"/>
                    <a:chOff x="6037135" y="3130295"/>
                    <a:chExt cx="76866" cy="39528"/>
                  </a:xfrm>
                  <a:grpFill/>
                </p:grpSpPr>
                <p:sp>
                  <p:nvSpPr>
                    <p:cNvPr id="659" name="Freeform: Shape 658">
                      <a:extLst>
                        <a:ext uri="{FF2B5EF4-FFF2-40B4-BE49-F238E27FC236}">
                          <a16:creationId xmlns:a16="http://schemas.microsoft.com/office/drawing/2014/main" id="{97D8DF1B-3393-4E15-9B19-70B3D8DB4A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7135" y="3142392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2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60" name="Freeform: Shape 659">
                      <a:extLst>
                        <a:ext uri="{FF2B5EF4-FFF2-40B4-BE49-F238E27FC236}">
                          <a16:creationId xmlns:a16="http://schemas.microsoft.com/office/drawing/2014/main" id="{C56FECE1-4928-4CD7-AA8A-0305B09802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5044" y="3130295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144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144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50" name="Graphic 1">
                    <a:extLst>
                      <a:ext uri="{FF2B5EF4-FFF2-40B4-BE49-F238E27FC236}">
                        <a16:creationId xmlns:a16="http://schemas.microsoft.com/office/drawing/2014/main" id="{B54A3133-1703-4D94-9BF5-2277714A6E19}"/>
                      </a:ext>
                    </a:extLst>
                  </p:cNvPr>
                  <p:cNvGrpSpPr/>
                  <p:nvPr/>
                </p:nvGrpSpPr>
                <p:grpSpPr>
                  <a:xfrm>
                    <a:off x="6030468" y="3109435"/>
                    <a:ext cx="76961" cy="39528"/>
                    <a:chOff x="6030468" y="3109435"/>
                    <a:chExt cx="76961" cy="39528"/>
                  </a:xfrm>
                  <a:grpFill/>
                </p:grpSpPr>
                <p:sp>
                  <p:nvSpPr>
                    <p:cNvPr id="657" name="Freeform: Shape 656">
                      <a:extLst>
                        <a:ext uri="{FF2B5EF4-FFF2-40B4-BE49-F238E27FC236}">
                          <a16:creationId xmlns:a16="http://schemas.microsoft.com/office/drawing/2014/main" id="{DD7B65A3-BC68-4F62-9E22-6522D22421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0468" y="3121532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858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58" name="Freeform: Shape 657">
                      <a:extLst>
                        <a:ext uri="{FF2B5EF4-FFF2-40B4-BE49-F238E27FC236}">
                          <a16:creationId xmlns:a16="http://schemas.microsoft.com/office/drawing/2014/main" id="{CCA6E5F2-0FAB-46C3-BE56-1E316BB22D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8472" y="3109435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048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099 w 38957"/>
                        <a:gd name="connsiteY4" fmla="*/ 571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099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51" name="Graphic 1">
                    <a:extLst>
                      <a:ext uri="{FF2B5EF4-FFF2-40B4-BE49-F238E27FC236}">
                        <a16:creationId xmlns:a16="http://schemas.microsoft.com/office/drawing/2014/main" id="{3A45013F-F0A5-49BA-B27B-269F98AA1EBA}"/>
                      </a:ext>
                    </a:extLst>
                  </p:cNvPr>
                  <p:cNvGrpSpPr/>
                  <p:nvPr/>
                </p:nvGrpSpPr>
                <p:grpSpPr>
                  <a:xfrm>
                    <a:off x="6023895" y="3088576"/>
                    <a:ext cx="76866" cy="39528"/>
                    <a:chOff x="6023895" y="3088576"/>
                    <a:chExt cx="76866" cy="39528"/>
                  </a:xfrm>
                  <a:grpFill/>
                </p:grpSpPr>
                <p:sp>
                  <p:nvSpPr>
                    <p:cNvPr id="655" name="Freeform: Shape 654">
                      <a:extLst>
                        <a:ext uri="{FF2B5EF4-FFF2-40B4-BE49-F238E27FC236}">
                          <a16:creationId xmlns:a16="http://schemas.microsoft.com/office/drawing/2014/main" id="{F50190F4-DB3E-4C1D-B519-04555D13B0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3895" y="3100672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2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56" name="Freeform: Shape 655">
                      <a:extLst>
                        <a:ext uri="{FF2B5EF4-FFF2-40B4-BE49-F238E27FC236}">
                          <a16:creationId xmlns:a16="http://schemas.microsoft.com/office/drawing/2014/main" id="{EF8629D6-5EBD-46E7-A712-61AB77783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1805" y="3088576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144 w 38957"/>
                        <a:gd name="connsiteY1" fmla="*/ 27337 h 27336"/>
                        <a:gd name="connsiteX2" fmla="*/ 19145 w 38957"/>
                        <a:gd name="connsiteY2" fmla="*/ 11239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144" y="27337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52" name="Graphic 1">
                    <a:extLst>
                      <a:ext uri="{FF2B5EF4-FFF2-40B4-BE49-F238E27FC236}">
                        <a16:creationId xmlns:a16="http://schemas.microsoft.com/office/drawing/2014/main" id="{D619903C-6B6F-457B-930D-F7FE234842A3}"/>
                      </a:ext>
                    </a:extLst>
                  </p:cNvPr>
                  <p:cNvGrpSpPr/>
                  <p:nvPr/>
                </p:nvGrpSpPr>
                <p:grpSpPr>
                  <a:xfrm>
                    <a:off x="6017228" y="3067716"/>
                    <a:ext cx="76962" cy="39528"/>
                    <a:chOff x="6017228" y="3067716"/>
                    <a:chExt cx="76962" cy="39528"/>
                  </a:xfrm>
                  <a:grpFill/>
                </p:grpSpPr>
                <p:sp>
                  <p:nvSpPr>
                    <p:cNvPr id="653" name="Freeform: Shape 652">
                      <a:extLst>
                        <a:ext uri="{FF2B5EF4-FFF2-40B4-BE49-F238E27FC236}">
                          <a16:creationId xmlns:a16="http://schemas.microsoft.com/office/drawing/2014/main" id="{1D6E541E-6B1E-4634-994D-5E57C91ED5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7228" y="3079813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858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1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672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54" name="Freeform: Shape 653">
                      <a:extLst>
                        <a:ext uri="{FF2B5EF4-FFF2-40B4-BE49-F238E27FC236}">
                          <a16:creationId xmlns:a16="http://schemas.microsoft.com/office/drawing/2014/main" id="{08B88F67-FA0C-442A-AD94-440CBCDA7F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5232" y="3067716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624" name="Graphic 1">
                  <a:extLst>
                    <a:ext uri="{FF2B5EF4-FFF2-40B4-BE49-F238E27FC236}">
                      <a16:creationId xmlns:a16="http://schemas.microsoft.com/office/drawing/2014/main" id="{7F98C639-F34F-4708-A43C-E69899A4A544}"/>
                    </a:ext>
                  </a:extLst>
                </p:cNvPr>
                <p:cNvGrpSpPr/>
                <p:nvPr/>
              </p:nvGrpSpPr>
              <p:grpSpPr>
                <a:xfrm>
                  <a:off x="6094952" y="3023425"/>
                  <a:ext cx="131159" cy="168021"/>
                  <a:chOff x="6094952" y="3023425"/>
                  <a:chExt cx="131159" cy="168021"/>
                </a:xfrm>
                <a:grpFill/>
              </p:grpSpPr>
              <p:grpSp>
                <p:nvGrpSpPr>
                  <p:cNvPr id="625" name="Graphic 1">
                    <a:extLst>
                      <a:ext uri="{FF2B5EF4-FFF2-40B4-BE49-F238E27FC236}">
                        <a16:creationId xmlns:a16="http://schemas.microsoft.com/office/drawing/2014/main" id="{3B435E32-424C-4FAA-8ECD-24C19B4DC6B4}"/>
                      </a:ext>
                    </a:extLst>
                  </p:cNvPr>
                  <p:cNvGrpSpPr/>
                  <p:nvPr/>
                </p:nvGrpSpPr>
                <p:grpSpPr>
                  <a:xfrm>
                    <a:off x="6151816" y="3141534"/>
                    <a:ext cx="74294" cy="49911"/>
                    <a:chOff x="6151816" y="3141534"/>
                    <a:chExt cx="74294" cy="49911"/>
                  </a:xfrm>
                  <a:grpFill/>
                </p:grpSpPr>
                <p:sp>
                  <p:nvSpPr>
                    <p:cNvPr id="644" name="Freeform: Shape 643">
                      <a:extLst>
                        <a:ext uri="{FF2B5EF4-FFF2-40B4-BE49-F238E27FC236}">
                          <a16:creationId xmlns:a16="http://schemas.microsoft.com/office/drawing/2014/main" id="{5725B07A-9A76-44FF-8C63-ABF4B496F9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51816" y="3159918"/>
                      <a:ext cx="38481" cy="31527"/>
                    </a:xfrm>
                    <a:custGeom>
                      <a:avLst/>
                      <a:gdLst>
                        <a:gd name="connsiteX0" fmla="*/ 0 w 38481"/>
                        <a:gd name="connsiteY0" fmla="*/ 17240 h 31527"/>
                        <a:gd name="connsiteX1" fmla="*/ 6858 w 38481"/>
                        <a:gd name="connsiteY1" fmla="*/ 31528 h 31527"/>
                        <a:gd name="connsiteX2" fmla="*/ 18383 w 38481"/>
                        <a:gd name="connsiteY2" fmla="*/ 13049 h 31527"/>
                        <a:gd name="connsiteX3" fmla="*/ 38481 w 38481"/>
                        <a:gd name="connsiteY3" fmla="*/ 14478 h 31527"/>
                        <a:gd name="connsiteX4" fmla="*/ 31528 w 38481"/>
                        <a:gd name="connsiteY4" fmla="*/ 0 h 31527"/>
                        <a:gd name="connsiteX5" fmla="*/ 10954 w 3848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383" y="13049"/>
                          </a:lnTo>
                          <a:lnTo>
                            <a:pt x="38481" y="14478"/>
                          </a:lnTo>
                          <a:lnTo>
                            <a:pt x="31528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45" name="Freeform: Shape 644">
                      <a:extLst>
                        <a:ext uri="{FF2B5EF4-FFF2-40B4-BE49-F238E27FC236}">
                          <a16:creationId xmlns:a16="http://schemas.microsoft.com/office/drawing/2014/main" id="{ED0DF9FD-9AB9-41A6-8425-2EBE089C4E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87249" y="3141534"/>
                      <a:ext cx="38861" cy="31527"/>
                    </a:xfrm>
                    <a:custGeom>
                      <a:avLst/>
                      <a:gdLst>
                        <a:gd name="connsiteX0" fmla="*/ 0 w 38861"/>
                        <a:gd name="connsiteY0" fmla="*/ 16383 h 31527"/>
                        <a:gd name="connsiteX1" fmla="*/ 7239 w 38861"/>
                        <a:gd name="connsiteY1" fmla="*/ 31528 h 31527"/>
                        <a:gd name="connsiteX2" fmla="*/ 18669 w 38861"/>
                        <a:gd name="connsiteY2" fmla="*/ 13049 h 31527"/>
                        <a:gd name="connsiteX3" fmla="*/ 38862 w 38861"/>
                        <a:gd name="connsiteY3" fmla="*/ 14478 h 31527"/>
                        <a:gd name="connsiteX4" fmla="*/ 31813 w 38861"/>
                        <a:gd name="connsiteY4" fmla="*/ 0 h 31527"/>
                        <a:gd name="connsiteX5" fmla="*/ 11335 w 3886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669" y="13049"/>
                          </a:lnTo>
                          <a:lnTo>
                            <a:pt x="38862" y="14478"/>
                          </a:lnTo>
                          <a:lnTo>
                            <a:pt x="31813" y="0"/>
                          </a:lnTo>
                          <a:lnTo>
                            <a:pt x="11335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26" name="Graphic 1">
                    <a:extLst>
                      <a:ext uri="{FF2B5EF4-FFF2-40B4-BE49-F238E27FC236}">
                        <a16:creationId xmlns:a16="http://schemas.microsoft.com/office/drawing/2014/main" id="{4F04E0F6-75C2-4EF1-947C-632D48B8F9A0}"/>
                      </a:ext>
                    </a:extLst>
                  </p:cNvPr>
                  <p:cNvGrpSpPr/>
                  <p:nvPr/>
                </p:nvGrpSpPr>
                <p:grpSpPr>
                  <a:xfrm>
                    <a:off x="6142386" y="3121818"/>
                    <a:ext cx="74199" cy="49911"/>
                    <a:chOff x="6142386" y="3121818"/>
                    <a:chExt cx="74199" cy="49911"/>
                  </a:xfrm>
                  <a:grpFill/>
                </p:grpSpPr>
                <p:sp>
                  <p:nvSpPr>
                    <p:cNvPr id="642" name="Freeform: Shape 641">
                      <a:extLst>
                        <a:ext uri="{FF2B5EF4-FFF2-40B4-BE49-F238E27FC236}">
                          <a16:creationId xmlns:a16="http://schemas.microsoft.com/office/drawing/2014/main" id="{CEE18823-D7B7-4C26-959D-96129BE3A8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2386" y="3140201"/>
                      <a:ext cx="38481" cy="31527"/>
                    </a:xfrm>
                    <a:custGeom>
                      <a:avLst/>
                      <a:gdLst>
                        <a:gd name="connsiteX0" fmla="*/ 0 w 38481"/>
                        <a:gd name="connsiteY0" fmla="*/ 17240 h 31527"/>
                        <a:gd name="connsiteX1" fmla="*/ 6858 w 38481"/>
                        <a:gd name="connsiteY1" fmla="*/ 31528 h 31527"/>
                        <a:gd name="connsiteX2" fmla="*/ 18288 w 38481"/>
                        <a:gd name="connsiteY2" fmla="*/ 13145 h 31527"/>
                        <a:gd name="connsiteX3" fmla="*/ 38481 w 38481"/>
                        <a:gd name="connsiteY3" fmla="*/ 14573 h 31527"/>
                        <a:gd name="connsiteX4" fmla="*/ 31432 w 38481"/>
                        <a:gd name="connsiteY4" fmla="*/ 0 h 31527"/>
                        <a:gd name="connsiteX5" fmla="*/ 10954 w 38481"/>
                        <a:gd name="connsiteY5" fmla="*/ 2953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288" y="13145"/>
                          </a:lnTo>
                          <a:lnTo>
                            <a:pt x="38481" y="14573"/>
                          </a:lnTo>
                          <a:lnTo>
                            <a:pt x="31432" y="0"/>
                          </a:lnTo>
                          <a:lnTo>
                            <a:pt x="10954" y="295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43" name="Freeform: Shape 642">
                      <a:extLst>
                        <a:ext uri="{FF2B5EF4-FFF2-40B4-BE49-F238E27FC236}">
                          <a16:creationId xmlns:a16="http://schemas.microsoft.com/office/drawing/2014/main" id="{6BBE8A94-6BC5-48A7-931B-96DEDB886A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77724" y="3121818"/>
                      <a:ext cx="38861" cy="31527"/>
                    </a:xfrm>
                    <a:custGeom>
                      <a:avLst/>
                      <a:gdLst>
                        <a:gd name="connsiteX0" fmla="*/ 0 w 38861"/>
                        <a:gd name="connsiteY0" fmla="*/ 16383 h 31527"/>
                        <a:gd name="connsiteX1" fmla="*/ 7239 w 38861"/>
                        <a:gd name="connsiteY1" fmla="*/ 31528 h 31527"/>
                        <a:gd name="connsiteX2" fmla="*/ 18764 w 38861"/>
                        <a:gd name="connsiteY2" fmla="*/ 13145 h 31527"/>
                        <a:gd name="connsiteX3" fmla="*/ 38862 w 38861"/>
                        <a:gd name="connsiteY3" fmla="*/ 14573 h 31527"/>
                        <a:gd name="connsiteX4" fmla="*/ 31909 w 38861"/>
                        <a:gd name="connsiteY4" fmla="*/ 0 h 31527"/>
                        <a:gd name="connsiteX5" fmla="*/ 11335 w 38861"/>
                        <a:gd name="connsiteY5" fmla="*/ 2953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764" y="13145"/>
                          </a:lnTo>
                          <a:lnTo>
                            <a:pt x="38862" y="14573"/>
                          </a:lnTo>
                          <a:lnTo>
                            <a:pt x="31909" y="0"/>
                          </a:lnTo>
                          <a:lnTo>
                            <a:pt x="11335" y="295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27" name="Graphic 1">
                    <a:extLst>
                      <a:ext uri="{FF2B5EF4-FFF2-40B4-BE49-F238E27FC236}">
                        <a16:creationId xmlns:a16="http://schemas.microsoft.com/office/drawing/2014/main" id="{00C4345B-F961-4E9F-AC95-C54EDEE2AED1}"/>
                      </a:ext>
                    </a:extLst>
                  </p:cNvPr>
                  <p:cNvGrpSpPr/>
                  <p:nvPr/>
                </p:nvGrpSpPr>
                <p:grpSpPr>
                  <a:xfrm>
                    <a:off x="6132861" y="3102196"/>
                    <a:ext cx="74294" cy="49815"/>
                    <a:chOff x="6132861" y="3102196"/>
                    <a:chExt cx="74294" cy="49815"/>
                  </a:xfrm>
                  <a:grpFill/>
                </p:grpSpPr>
                <p:sp>
                  <p:nvSpPr>
                    <p:cNvPr id="640" name="Freeform: Shape 639">
                      <a:extLst>
                        <a:ext uri="{FF2B5EF4-FFF2-40B4-BE49-F238E27FC236}">
                          <a16:creationId xmlns:a16="http://schemas.microsoft.com/office/drawing/2014/main" id="{D4238241-FF28-43E2-ADD9-2A9C55BB40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2861" y="3120579"/>
                      <a:ext cx="38481" cy="31432"/>
                    </a:xfrm>
                    <a:custGeom>
                      <a:avLst/>
                      <a:gdLst>
                        <a:gd name="connsiteX0" fmla="*/ 0 w 38481"/>
                        <a:gd name="connsiteY0" fmla="*/ 17240 h 31432"/>
                        <a:gd name="connsiteX1" fmla="*/ 6858 w 38481"/>
                        <a:gd name="connsiteY1" fmla="*/ 31432 h 31432"/>
                        <a:gd name="connsiteX2" fmla="*/ 18383 w 38481"/>
                        <a:gd name="connsiteY2" fmla="*/ 13049 h 31432"/>
                        <a:gd name="connsiteX3" fmla="*/ 38481 w 38481"/>
                        <a:gd name="connsiteY3" fmla="*/ 14478 h 31432"/>
                        <a:gd name="connsiteX4" fmla="*/ 31528 w 38481"/>
                        <a:gd name="connsiteY4" fmla="*/ 0 h 31432"/>
                        <a:gd name="connsiteX5" fmla="*/ 10954 w 38481"/>
                        <a:gd name="connsiteY5" fmla="*/ 2857 h 31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432">
                          <a:moveTo>
                            <a:pt x="0" y="17240"/>
                          </a:moveTo>
                          <a:lnTo>
                            <a:pt x="6858" y="31432"/>
                          </a:lnTo>
                          <a:lnTo>
                            <a:pt x="18383" y="13049"/>
                          </a:lnTo>
                          <a:lnTo>
                            <a:pt x="38481" y="14478"/>
                          </a:lnTo>
                          <a:lnTo>
                            <a:pt x="31528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41" name="Freeform: Shape 640">
                      <a:extLst>
                        <a:ext uri="{FF2B5EF4-FFF2-40B4-BE49-F238E27FC236}">
                          <a16:creationId xmlns:a16="http://schemas.microsoft.com/office/drawing/2014/main" id="{45965024-1C1B-4119-B1DF-FA3E30EF1F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68294" y="3102196"/>
                      <a:ext cx="38861" cy="31432"/>
                    </a:xfrm>
                    <a:custGeom>
                      <a:avLst/>
                      <a:gdLst>
                        <a:gd name="connsiteX0" fmla="*/ 0 w 38861"/>
                        <a:gd name="connsiteY0" fmla="*/ 16383 h 31432"/>
                        <a:gd name="connsiteX1" fmla="*/ 7239 w 38861"/>
                        <a:gd name="connsiteY1" fmla="*/ 31433 h 31432"/>
                        <a:gd name="connsiteX2" fmla="*/ 18669 w 38861"/>
                        <a:gd name="connsiteY2" fmla="*/ 13049 h 31432"/>
                        <a:gd name="connsiteX3" fmla="*/ 38862 w 38861"/>
                        <a:gd name="connsiteY3" fmla="*/ 14478 h 31432"/>
                        <a:gd name="connsiteX4" fmla="*/ 31814 w 38861"/>
                        <a:gd name="connsiteY4" fmla="*/ 0 h 31432"/>
                        <a:gd name="connsiteX5" fmla="*/ 11335 w 38861"/>
                        <a:gd name="connsiteY5" fmla="*/ 2858 h 31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432">
                          <a:moveTo>
                            <a:pt x="0" y="16383"/>
                          </a:moveTo>
                          <a:lnTo>
                            <a:pt x="7239" y="31433"/>
                          </a:lnTo>
                          <a:lnTo>
                            <a:pt x="18669" y="13049"/>
                          </a:lnTo>
                          <a:lnTo>
                            <a:pt x="38862" y="14478"/>
                          </a:lnTo>
                          <a:lnTo>
                            <a:pt x="31814" y="0"/>
                          </a:lnTo>
                          <a:lnTo>
                            <a:pt x="11335" y="2858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28" name="Graphic 1">
                    <a:extLst>
                      <a:ext uri="{FF2B5EF4-FFF2-40B4-BE49-F238E27FC236}">
                        <a16:creationId xmlns:a16="http://schemas.microsoft.com/office/drawing/2014/main" id="{3F5CFD97-B82C-4782-A0B7-1ED5D9A0D6CD}"/>
                      </a:ext>
                    </a:extLst>
                  </p:cNvPr>
                  <p:cNvGrpSpPr/>
                  <p:nvPr/>
                </p:nvGrpSpPr>
                <p:grpSpPr>
                  <a:xfrm>
                    <a:off x="6123432" y="3082480"/>
                    <a:ext cx="74199" cy="49910"/>
                    <a:chOff x="6123432" y="3082480"/>
                    <a:chExt cx="74199" cy="49910"/>
                  </a:xfrm>
                  <a:grpFill/>
                </p:grpSpPr>
                <p:sp>
                  <p:nvSpPr>
                    <p:cNvPr id="638" name="Freeform: Shape 637">
                      <a:extLst>
                        <a:ext uri="{FF2B5EF4-FFF2-40B4-BE49-F238E27FC236}">
                          <a16:creationId xmlns:a16="http://schemas.microsoft.com/office/drawing/2014/main" id="{5C3DBAE4-890E-4F8A-A79E-124222871B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3432" y="3100863"/>
                      <a:ext cx="38480" cy="31527"/>
                    </a:xfrm>
                    <a:custGeom>
                      <a:avLst/>
                      <a:gdLst>
                        <a:gd name="connsiteX0" fmla="*/ 0 w 38480"/>
                        <a:gd name="connsiteY0" fmla="*/ 17240 h 31527"/>
                        <a:gd name="connsiteX1" fmla="*/ 6858 w 38480"/>
                        <a:gd name="connsiteY1" fmla="*/ 31528 h 31527"/>
                        <a:gd name="connsiteX2" fmla="*/ 18288 w 38480"/>
                        <a:gd name="connsiteY2" fmla="*/ 13049 h 31527"/>
                        <a:gd name="connsiteX3" fmla="*/ 38481 w 38480"/>
                        <a:gd name="connsiteY3" fmla="*/ 14478 h 31527"/>
                        <a:gd name="connsiteX4" fmla="*/ 31432 w 38480"/>
                        <a:gd name="connsiteY4" fmla="*/ 0 h 31527"/>
                        <a:gd name="connsiteX5" fmla="*/ 10954 w 38480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0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288" y="13049"/>
                          </a:lnTo>
                          <a:lnTo>
                            <a:pt x="38481" y="14478"/>
                          </a:lnTo>
                          <a:lnTo>
                            <a:pt x="31432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39" name="Freeform: Shape 638">
                      <a:extLst>
                        <a:ext uri="{FF2B5EF4-FFF2-40B4-BE49-F238E27FC236}">
                          <a16:creationId xmlns:a16="http://schemas.microsoft.com/office/drawing/2014/main" id="{36226F59-6E14-4E90-9ECB-F559F785BA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58769" y="3082480"/>
                      <a:ext cx="38861" cy="31527"/>
                    </a:xfrm>
                    <a:custGeom>
                      <a:avLst/>
                      <a:gdLst>
                        <a:gd name="connsiteX0" fmla="*/ 0 w 38861"/>
                        <a:gd name="connsiteY0" fmla="*/ 16383 h 31527"/>
                        <a:gd name="connsiteX1" fmla="*/ 7239 w 38861"/>
                        <a:gd name="connsiteY1" fmla="*/ 31528 h 31527"/>
                        <a:gd name="connsiteX2" fmla="*/ 18764 w 38861"/>
                        <a:gd name="connsiteY2" fmla="*/ 13049 h 31527"/>
                        <a:gd name="connsiteX3" fmla="*/ 38862 w 38861"/>
                        <a:gd name="connsiteY3" fmla="*/ 14478 h 31527"/>
                        <a:gd name="connsiteX4" fmla="*/ 31909 w 38861"/>
                        <a:gd name="connsiteY4" fmla="*/ 0 h 31527"/>
                        <a:gd name="connsiteX5" fmla="*/ 11335 w 3886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764" y="13049"/>
                          </a:lnTo>
                          <a:lnTo>
                            <a:pt x="38862" y="14478"/>
                          </a:lnTo>
                          <a:lnTo>
                            <a:pt x="31909" y="0"/>
                          </a:lnTo>
                          <a:lnTo>
                            <a:pt x="11335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29" name="Graphic 1">
                    <a:extLst>
                      <a:ext uri="{FF2B5EF4-FFF2-40B4-BE49-F238E27FC236}">
                        <a16:creationId xmlns:a16="http://schemas.microsoft.com/office/drawing/2014/main" id="{2FF17BFC-6926-46CB-BD2D-7F62AFBAF541}"/>
                      </a:ext>
                    </a:extLst>
                  </p:cNvPr>
                  <p:cNvGrpSpPr/>
                  <p:nvPr/>
                </p:nvGrpSpPr>
                <p:grpSpPr>
                  <a:xfrm>
                    <a:off x="6113907" y="3062763"/>
                    <a:ext cx="74294" cy="49911"/>
                    <a:chOff x="6113907" y="3062763"/>
                    <a:chExt cx="74294" cy="49911"/>
                  </a:xfrm>
                  <a:grpFill/>
                </p:grpSpPr>
                <p:sp>
                  <p:nvSpPr>
                    <p:cNvPr id="636" name="Freeform: Shape 635">
                      <a:extLst>
                        <a:ext uri="{FF2B5EF4-FFF2-40B4-BE49-F238E27FC236}">
                          <a16:creationId xmlns:a16="http://schemas.microsoft.com/office/drawing/2014/main" id="{2D64B2E3-3969-494F-ACA6-0D96CE1DF2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3907" y="3081146"/>
                      <a:ext cx="38480" cy="31527"/>
                    </a:xfrm>
                    <a:custGeom>
                      <a:avLst/>
                      <a:gdLst>
                        <a:gd name="connsiteX0" fmla="*/ 0 w 38480"/>
                        <a:gd name="connsiteY0" fmla="*/ 17240 h 31527"/>
                        <a:gd name="connsiteX1" fmla="*/ 6858 w 38480"/>
                        <a:gd name="connsiteY1" fmla="*/ 31528 h 31527"/>
                        <a:gd name="connsiteX2" fmla="*/ 18383 w 38480"/>
                        <a:gd name="connsiteY2" fmla="*/ 13145 h 31527"/>
                        <a:gd name="connsiteX3" fmla="*/ 38481 w 38480"/>
                        <a:gd name="connsiteY3" fmla="*/ 14573 h 31527"/>
                        <a:gd name="connsiteX4" fmla="*/ 31528 w 38480"/>
                        <a:gd name="connsiteY4" fmla="*/ 0 h 31527"/>
                        <a:gd name="connsiteX5" fmla="*/ 10954 w 38480"/>
                        <a:gd name="connsiteY5" fmla="*/ 2953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0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383" y="13145"/>
                          </a:lnTo>
                          <a:lnTo>
                            <a:pt x="38481" y="14573"/>
                          </a:lnTo>
                          <a:lnTo>
                            <a:pt x="31528" y="0"/>
                          </a:lnTo>
                          <a:lnTo>
                            <a:pt x="10954" y="295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37" name="Freeform: Shape 636">
                      <a:extLst>
                        <a:ext uri="{FF2B5EF4-FFF2-40B4-BE49-F238E27FC236}">
                          <a16:creationId xmlns:a16="http://schemas.microsoft.com/office/drawing/2014/main" id="{754081FD-1840-44BB-92C4-CD8DD82277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9339" y="3062763"/>
                      <a:ext cx="38862" cy="31527"/>
                    </a:xfrm>
                    <a:custGeom>
                      <a:avLst/>
                      <a:gdLst>
                        <a:gd name="connsiteX0" fmla="*/ 0 w 38862"/>
                        <a:gd name="connsiteY0" fmla="*/ 16383 h 31527"/>
                        <a:gd name="connsiteX1" fmla="*/ 7239 w 38862"/>
                        <a:gd name="connsiteY1" fmla="*/ 31528 h 31527"/>
                        <a:gd name="connsiteX2" fmla="*/ 18669 w 38862"/>
                        <a:gd name="connsiteY2" fmla="*/ 13145 h 31527"/>
                        <a:gd name="connsiteX3" fmla="*/ 38862 w 38862"/>
                        <a:gd name="connsiteY3" fmla="*/ 14573 h 31527"/>
                        <a:gd name="connsiteX4" fmla="*/ 31814 w 38862"/>
                        <a:gd name="connsiteY4" fmla="*/ 0 h 31527"/>
                        <a:gd name="connsiteX5" fmla="*/ 11335 w 38862"/>
                        <a:gd name="connsiteY5" fmla="*/ 2953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2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669" y="13145"/>
                          </a:lnTo>
                          <a:lnTo>
                            <a:pt x="38862" y="14573"/>
                          </a:lnTo>
                          <a:lnTo>
                            <a:pt x="31814" y="0"/>
                          </a:lnTo>
                          <a:lnTo>
                            <a:pt x="11335" y="2953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30" name="Graphic 1">
                    <a:extLst>
                      <a:ext uri="{FF2B5EF4-FFF2-40B4-BE49-F238E27FC236}">
                        <a16:creationId xmlns:a16="http://schemas.microsoft.com/office/drawing/2014/main" id="{8FAB49E5-E0B3-4022-B751-724E59FCD697}"/>
                      </a:ext>
                    </a:extLst>
                  </p:cNvPr>
                  <p:cNvGrpSpPr/>
                  <p:nvPr/>
                </p:nvGrpSpPr>
                <p:grpSpPr>
                  <a:xfrm>
                    <a:off x="6104477" y="3043141"/>
                    <a:ext cx="74199" cy="49815"/>
                    <a:chOff x="6104477" y="3043141"/>
                    <a:chExt cx="74199" cy="49815"/>
                  </a:xfrm>
                  <a:grpFill/>
                </p:grpSpPr>
                <p:sp>
                  <p:nvSpPr>
                    <p:cNvPr id="634" name="Freeform: Shape 633">
                      <a:extLst>
                        <a:ext uri="{FF2B5EF4-FFF2-40B4-BE49-F238E27FC236}">
                          <a16:creationId xmlns:a16="http://schemas.microsoft.com/office/drawing/2014/main" id="{01208EE6-3A56-4666-90BB-EBB0FEC540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04477" y="3061525"/>
                      <a:ext cx="38481" cy="31432"/>
                    </a:xfrm>
                    <a:custGeom>
                      <a:avLst/>
                      <a:gdLst>
                        <a:gd name="connsiteX0" fmla="*/ 0 w 38481"/>
                        <a:gd name="connsiteY0" fmla="*/ 17240 h 31432"/>
                        <a:gd name="connsiteX1" fmla="*/ 6858 w 38481"/>
                        <a:gd name="connsiteY1" fmla="*/ 31433 h 31432"/>
                        <a:gd name="connsiteX2" fmla="*/ 18288 w 38481"/>
                        <a:gd name="connsiteY2" fmla="*/ 13049 h 31432"/>
                        <a:gd name="connsiteX3" fmla="*/ 38481 w 38481"/>
                        <a:gd name="connsiteY3" fmla="*/ 14478 h 31432"/>
                        <a:gd name="connsiteX4" fmla="*/ 31432 w 38481"/>
                        <a:gd name="connsiteY4" fmla="*/ 0 h 31432"/>
                        <a:gd name="connsiteX5" fmla="*/ 10954 w 38481"/>
                        <a:gd name="connsiteY5" fmla="*/ 2857 h 31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432">
                          <a:moveTo>
                            <a:pt x="0" y="17240"/>
                          </a:moveTo>
                          <a:lnTo>
                            <a:pt x="6858" y="31433"/>
                          </a:lnTo>
                          <a:lnTo>
                            <a:pt x="18288" y="13049"/>
                          </a:lnTo>
                          <a:lnTo>
                            <a:pt x="38481" y="14478"/>
                          </a:lnTo>
                          <a:lnTo>
                            <a:pt x="31432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35" name="Freeform: Shape 634">
                      <a:extLst>
                        <a:ext uri="{FF2B5EF4-FFF2-40B4-BE49-F238E27FC236}">
                          <a16:creationId xmlns:a16="http://schemas.microsoft.com/office/drawing/2014/main" id="{1F6D4470-D24B-4993-A286-2B7DF3A18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9814" y="3043141"/>
                      <a:ext cx="38862" cy="31432"/>
                    </a:xfrm>
                    <a:custGeom>
                      <a:avLst/>
                      <a:gdLst>
                        <a:gd name="connsiteX0" fmla="*/ 0 w 38862"/>
                        <a:gd name="connsiteY0" fmla="*/ 16383 h 31432"/>
                        <a:gd name="connsiteX1" fmla="*/ 7239 w 38862"/>
                        <a:gd name="connsiteY1" fmla="*/ 31433 h 31432"/>
                        <a:gd name="connsiteX2" fmla="*/ 18764 w 38862"/>
                        <a:gd name="connsiteY2" fmla="*/ 13049 h 31432"/>
                        <a:gd name="connsiteX3" fmla="*/ 38862 w 38862"/>
                        <a:gd name="connsiteY3" fmla="*/ 14478 h 31432"/>
                        <a:gd name="connsiteX4" fmla="*/ 31909 w 38862"/>
                        <a:gd name="connsiteY4" fmla="*/ 0 h 31432"/>
                        <a:gd name="connsiteX5" fmla="*/ 11335 w 38862"/>
                        <a:gd name="connsiteY5" fmla="*/ 2858 h 31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2" h="31432">
                          <a:moveTo>
                            <a:pt x="0" y="16383"/>
                          </a:moveTo>
                          <a:lnTo>
                            <a:pt x="7239" y="31433"/>
                          </a:lnTo>
                          <a:lnTo>
                            <a:pt x="18764" y="13049"/>
                          </a:lnTo>
                          <a:lnTo>
                            <a:pt x="38862" y="14478"/>
                          </a:lnTo>
                          <a:lnTo>
                            <a:pt x="31909" y="0"/>
                          </a:lnTo>
                          <a:lnTo>
                            <a:pt x="11335" y="2858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31" name="Graphic 1">
                    <a:extLst>
                      <a:ext uri="{FF2B5EF4-FFF2-40B4-BE49-F238E27FC236}">
                        <a16:creationId xmlns:a16="http://schemas.microsoft.com/office/drawing/2014/main" id="{851506DA-967A-469A-8507-BF92A4C71D98}"/>
                      </a:ext>
                    </a:extLst>
                  </p:cNvPr>
                  <p:cNvGrpSpPr/>
                  <p:nvPr/>
                </p:nvGrpSpPr>
                <p:grpSpPr>
                  <a:xfrm>
                    <a:off x="6094952" y="3023425"/>
                    <a:ext cx="74294" cy="49910"/>
                    <a:chOff x="6094952" y="3023425"/>
                    <a:chExt cx="74294" cy="49910"/>
                  </a:xfrm>
                  <a:grpFill/>
                </p:grpSpPr>
                <p:sp>
                  <p:nvSpPr>
                    <p:cNvPr id="632" name="Freeform: Shape 631">
                      <a:extLst>
                        <a:ext uri="{FF2B5EF4-FFF2-40B4-BE49-F238E27FC236}">
                          <a16:creationId xmlns:a16="http://schemas.microsoft.com/office/drawing/2014/main" id="{BAB3822B-9075-4628-A9AD-D928AE2FC5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4952" y="3041808"/>
                      <a:ext cx="38481" cy="31527"/>
                    </a:xfrm>
                    <a:custGeom>
                      <a:avLst/>
                      <a:gdLst>
                        <a:gd name="connsiteX0" fmla="*/ 0 w 38481"/>
                        <a:gd name="connsiteY0" fmla="*/ 17240 h 31527"/>
                        <a:gd name="connsiteX1" fmla="*/ 6858 w 38481"/>
                        <a:gd name="connsiteY1" fmla="*/ 31528 h 31527"/>
                        <a:gd name="connsiteX2" fmla="*/ 18383 w 38481"/>
                        <a:gd name="connsiteY2" fmla="*/ 13049 h 31527"/>
                        <a:gd name="connsiteX3" fmla="*/ 38481 w 38481"/>
                        <a:gd name="connsiteY3" fmla="*/ 14478 h 31527"/>
                        <a:gd name="connsiteX4" fmla="*/ 31528 w 38481"/>
                        <a:gd name="connsiteY4" fmla="*/ 0 h 31527"/>
                        <a:gd name="connsiteX5" fmla="*/ 10954 w 3848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481" h="31527">
                          <a:moveTo>
                            <a:pt x="0" y="17240"/>
                          </a:moveTo>
                          <a:lnTo>
                            <a:pt x="6858" y="31528"/>
                          </a:lnTo>
                          <a:lnTo>
                            <a:pt x="18383" y="13049"/>
                          </a:lnTo>
                          <a:lnTo>
                            <a:pt x="38481" y="14478"/>
                          </a:lnTo>
                          <a:lnTo>
                            <a:pt x="31528" y="0"/>
                          </a:lnTo>
                          <a:lnTo>
                            <a:pt x="10954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33" name="Freeform: Shape 632">
                      <a:extLst>
                        <a:ext uri="{FF2B5EF4-FFF2-40B4-BE49-F238E27FC236}">
                          <a16:creationId xmlns:a16="http://schemas.microsoft.com/office/drawing/2014/main" id="{C7750FD7-AE5E-40BC-A787-4D74209B9A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0385" y="3023425"/>
                      <a:ext cx="38861" cy="31527"/>
                    </a:xfrm>
                    <a:custGeom>
                      <a:avLst/>
                      <a:gdLst>
                        <a:gd name="connsiteX0" fmla="*/ 0 w 38861"/>
                        <a:gd name="connsiteY0" fmla="*/ 16383 h 31527"/>
                        <a:gd name="connsiteX1" fmla="*/ 7239 w 38861"/>
                        <a:gd name="connsiteY1" fmla="*/ 31528 h 31527"/>
                        <a:gd name="connsiteX2" fmla="*/ 18669 w 38861"/>
                        <a:gd name="connsiteY2" fmla="*/ 13049 h 31527"/>
                        <a:gd name="connsiteX3" fmla="*/ 38862 w 38861"/>
                        <a:gd name="connsiteY3" fmla="*/ 14478 h 31527"/>
                        <a:gd name="connsiteX4" fmla="*/ 31814 w 38861"/>
                        <a:gd name="connsiteY4" fmla="*/ 0 h 31527"/>
                        <a:gd name="connsiteX5" fmla="*/ 11335 w 38861"/>
                        <a:gd name="connsiteY5" fmla="*/ 2857 h 3152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861" h="31527">
                          <a:moveTo>
                            <a:pt x="0" y="16383"/>
                          </a:moveTo>
                          <a:lnTo>
                            <a:pt x="7239" y="31528"/>
                          </a:lnTo>
                          <a:lnTo>
                            <a:pt x="18669" y="13049"/>
                          </a:lnTo>
                          <a:lnTo>
                            <a:pt x="38862" y="14478"/>
                          </a:lnTo>
                          <a:lnTo>
                            <a:pt x="31814" y="0"/>
                          </a:lnTo>
                          <a:lnTo>
                            <a:pt x="11335" y="2857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grpSp>
            <p:nvGrpSpPr>
              <p:cNvPr id="429" name="Graphic 1">
                <a:extLst>
                  <a:ext uri="{FF2B5EF4-FFF2-40B4-BE49-F238E27FC236}">
                    <a16:creationId xmlns:a16="http://schemas.microsoft.com/office/drawing/2014/main" id="{C97E535C-398F-4CDC-91AF-05CD53023E87}"/>
                  </a:ext>
                </a:extLst>
              </p:cNvPr>
              <p:cNvGrpSpPr/>
              <p:nvPr/>
            </p:nvGrpSpPr>
            <p:grpSpPr>
              <a:xfrm rot="1026249">
                <a:off x="4267424" y="2177107"/>
                <a:ext cx="997753" cy="734707"/>
                <a:chOff x="5809202" y="2924650"/>
                <a:chExt cx="279272" cy="216312"/>
              </a:xfrm>
              <a:solidFill>
                <a:schemeClr val="bg2">
                  <a:lumMod val="25000"/>
                </a:schemeClr>
              </a:solidFill>
            </p:grpSpPr>
            <p:grpSp>
              <p:nvGrpSpPr>
                <p:cNvPr id="554" name="Graphic 1">
                  <a:extLst>
                    <a:ext uri="{FF2B5EF4-FFF2-40B4-BE49-F238E27FC236}">
                      <a16:creationId xmlns:a16="http://schemas.microsoft.com/office/drawing/2014/main" id="{E4EE56A9-DA72-402C-B423-9DB9A0363F3C}"/>
                    </a:ext>
                  </a:extLst>
                </p:cNvPr>
                <p:cNvGrpSpPr/>
                <p:nvPr/>
              </p:nvGrpSpPr>
              <p:grpSpPr>
                <a:xfrm>
                  <a:off x="5809202" y="2976276"/>
                  <a:ext cx="116681" cy="164687"/>
                  <a:chOff x="5809202" y="2976276"/>
                  <a:chExt cx="116681" cy="164687"/>
                </a:xfrm>
                <a:grpFill/>
              </p:grpSpPr>
              <p:grpSp>
                <p:nvGrpSpPr>
                  <p:cNvPr id="599" name="Graphic 1">
                    <a:extLst>
                      <a:ext uri="{FF2B5EF4-FFF2-40B4-BE49-F238E27FC236}">
                        <a16:creationId xmlns:a16="http://schemas.microsoft.com/office/drawing/2014/main" id="{28244664-E53B-4418-90EB-5AB3203C5249}"/>
                      </a:ext>
                    </a:extLst>
                  </p:cNvPr>
                  <p:cNvGrpSpPr/>
                  <p:nvPr/>
                </p:nvGrpSpPr>
                <p:grpSpPr>
                  <a:xfrm>
                    <a:off x="5848921" y="3101434"/>
                    <a:ext cx="76961" cy="39528"/>
                    <a:chOff x="5848921" y="3101434"/>
                    <a:chExt cx="76961" cy="39528"/>
                  </a:xfrm>
                  <a:grpFill/>
                </p:grpSpPr>
                <p:sp>
                  <p:nvSpPr>
                    <p:cNvPr id="618" name="Freeform: Shape 617">
                      <a:extLst>
                        <a:ext uri="{FF2B5EF4-FFF2-40B4-BE49-F238E27FC236}">
                          <a16:creationId xmlns:a16="http://schemas.microsoft.com/office/drawing/2014/main" id="{B8EAF8E1-99BA-4739-A955-5A997E7169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48921" y="3113531"/>
                      <a:ext cx="38766" cy="27431"/>
                    </a:xfrm>
                    <a:custGeom>
                      <a:avLst/>
                      <a:gdLst>
                        <a:gd name="connsiteX0" fmla="*/ 0 w 38766"/>
                        <a:gd name="connsiteY0" fmla="*/ 12287 h 27431"/>
                        <a:gd name="connsiteX1" fmla="*/ 4858 w 38766"/>
                        <a:gd name="connsiteY1" fmla="*/ 27432 h 27431"/>
                        <a:gd name="connsiteX2" fmla="*/ 18859 w 38766"/>
                        <a:gd name="connsiteY2" fmla="*/ 11240 h 27431"/>
                        <a:gd name="connsiteX3" fmla="*/ 38767 w 38766"/>
                        <a:gd name="connsiteY3" fmla="*/ 16002 h 27431"/>
                        <a:gd name="connsiteX4" fmla="*/ 33814 w 38766"/>
                        <a:gd name="connsiteY4" fmla="*/ 571 h 27431"/>
                        <a:gd name="connsiteX5" fmla="*/ 12954 w 38766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19" name="Freeform: Shape 618">
                      <a:extLst>
                        <a:ext uri="{FF2B5EF4-FFF2-40B4-BE49-F238E27FC236}">
                          <a16:creationId xmlns:a16="http://schemas.microsoft.com/office/drawing/2014/main" id="{8D351965-0220-4A89-A295-5FD2DA0A32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6926" y="3101434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099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099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00" name="Graphic 1">
                    <a:extLst>
                      <a:ext uri="{FF2B5EF4-FFF2-40B4-BE49-F238E27FC236}">
                        <a16:creationId xmlns:a16="http://schemas.microsoft.com/office/drawing/2014/main" id="{C2055580-2ED1-4CCE-959E-0FA14BC9B5CA}"/>
                      </a:ext>
                    </a:extLst>
                  </p:cNvPr>
                  <p:cNvGrpSpPr/>
                  <p:nvPr/>
                </p:nvGrpSpPr>
                <p:grpSpPr>
                  <a:xfrm>
                    <a:off x="5842349" y="3080575"/>
                    <a:ext cx="76962" cy="39528"/>
                    <a:chOff x="5842349" y="3080575"/>
                    <a:chExt cx="76962" cy="39528"/>
                  </a:xfrm>
                  <a:grpFill/>
                </p:grpSpPr>
                <p:sp>
                  <p:nvSpPr>
                    <p:cNvPr id="616" name="Freeform: Shape 615">
                      <a:extLst>
                        <a:ext uri="{FF2B5EF4-FFF2-40B4-BE49-F238E27FC236}">
                          <a16:creationId xmlns:a16="http://schemas.microsoft.com/office/drawing/2014/main" id="{4B2CDCEC-695E-47D5-8664-027D89B903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42349" y="3092671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40"/>
                          </a:lnTo>
                          <a:lnTo>
                            <a:pt x="38672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17" name="Freeform: Shape 616">
                      <a:extLst>
                        <a:ext uri="{FF2B5EF4-FFF2-40B4-BE49-F238E27FC236}">
                          <a16:creationId xmlns:a16="http://schemas.microsoft.com/office/drawing/2014/main" id="{0B512C5C-1231-4824-93B2-6AFEB761D3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0258" y="3080575"/>
                      <a:ext cx="39052" cy="27336"/>
                    </a:xfrm>
                    <a:custGeom>
                      <a:avLst/>
                      <a:gdLst>
                        <a:gd name="connsiteX0" fmla="*/ 0 w 39052"/>
                        <a:gd name="connsiteY0" fmla="*/ 11335 h 27336"/>
                        <a:gd name="connsiteX1" fmla="*/ 5143 w 39052"/>
                        <a:gd name="connsiteY1" fmla="*/ 27337 h 27336"/>
                        <a:gd name="connsiteX2" fmla="*/ 19145 w 39052"/>
                        <a:gd name="connsiteY2" fmla="*/ 11239 h 27336"/>
                        <a:gd name="connsiteX3" fmla="*/ 39053 w 39052"/>
                        <a:gd name="connsiteY3" fmla="*/ 15907 h 27336"/>
                        <a:gd name="connsiteX4" fmla="*/ 34100 w 39052"/>
                        <a:gd name="connsiteY4" fmla="*/ 571 h 27336"/>
                        <a:gd name="connsiteX5" fmla="*/ 13335 w 39052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9052" h="27336">
                          <a:moveTo>
                            <a:pt x="0" y="11335"/>
                          </a:moveTo>
                          <a:lnTo>
                            <a:pt x="5143" y="27337"/>
                          </a:lnTo>
                          <a:lnTo>
                            <a:pt x="19145" y="11239"/>
                          </a:lnTo>
                          <a:lnTo>
                            <a:pt x="39053" y="15907"/>
                          </a:lnTo>
                          <a:lnTo>
                            <a:pt x="34100" y="571"/>
                          </a:lnTo>
                          <a:lnTo>
                            <a:pt x="13335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01" name="Graphic 1">
                    <a:extLst>
                      <a:ext uri="{FF2B5EF4-FFF2-40B4-BE49-F238E27FC236}">
                        <a16:creationId xmlns:a16="http://schemas.microsoft.com/office/drawing/2014/main" id="{D3C39EF4-DAF6-4C4A-B09A-D5D94897D4F6}"/>
                      </a:ext>
                    </a:extLst>
                  </p:cNvPr>
                  <p:cNvGrpSpPr/>
                  <p:nvPr/>
                </p:nvGrpSpPr>
                <p:grpSpPr>
                  <a:xfrm>
                    <a:off x="5835681" y="3059715"/>
                    <a:ext cx="76961" cy="39528"/>
                    <a:chOff x="5835681" y="3059715"/>
                    <a:chExt cx="76961" cy="39528"/>
                  </a:xfrm>
                  <a:grpFill/>
                </p:grpSpPr>
                <p:sp>
                  <p:nvSpPr>
                    <p:cNvPr id="614" name="Freeform: Shape 613">
                      <a:extLst>
                        <a:ext uri="{FF2B5EF4-FFF2-40B4-BE49-F238E27FC236}">
                          <a16:creationId xmlns:a16="http://schemas.microsoft.com/office/drawing/2014/main" id="{B2B4EC6D-409A-4FCB-9094-0D7CD55418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35681" y="3071812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59 w 38766"/>
                        <a:gd name="connsiteY2" fmla="*/ 11240 h 27432"/>
                        <a:gd name="connsiteX3" fmla="*/ 38767 w 38766"/>
                        <a:gd name="connsiteY3" fmla="*/ 15907 h 27432"/>
                        <a:gd name="connsiteX4" fmla="*/ 33814 w 38766"/>
                        <a:gd name="connsiteY4" fmla="*/ 571 h 27432"/>
                        <a:gd name="connsiteX5" fmla="*/ 12954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15" name="Freeform: Shape 614">
                      <a:extLst>
                        <a:ext uri="{FF2B5EF4-FFF2-40B4-BE49-F238E27FC236}">
                          <a16:creationId xmlns:a16="http://schemas.microsoft.com/office/drawing/2014/main" id="{3000AA80-AEE2-4A54-9BF0-A0D37473D5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73686" y="3059715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02" name="Graphic 1">
                    <a:extLst>
                      <a:ext uri="{FF2B5EF4-FFF2-40B4-BE49-F238E27FC236}">
                        <a16:creationId xmlns:a16="http://schemas.microsoft.com/office/drawing/2014/main" id="{FBA9689A-0789-427E-B16E-D541C4A6E671}"/>
                      </a:ext>
                    </a:extLst>
                  </p:cNvPr>
                  <p:cNvGrpSpPr/>
                  <p:nvPr/>
                </p:nvGrpSpPr>
                <p:grpSpPr>
                  <a:xfrm>
                    <a:off x="5829109" y="3038855"/>
                    <a:ext cx="76961" cy="39528"/>
                    <a:chOff x="5829109" y="3038855"/>
                    <a:chExt cx="76961" cy="39528"/>
                  </a:xfrm>
                  <a:grpFill/>
                </p:grpSpPr>
                <p:sp>
                  <p:nvSpPr>
                    <p:cNvPr id="612" name="Freeform: Shape 611">
                      <a:extLst>
                        <a:ext uri="{FF2B5EF4-FFF2-40B4-BE49-F238E27FC236}">
                          <a16:creationId xmlns:a16="http://schemas.microsoft.com/office/drawing/2014/main" id="{384B1614-B5F7-4D16-B376-56BD026780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9109" y="3050952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2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5907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2" y="27432"/>
                          </a:lnTo>
                          <a:lnTo>
                            <a:pt x="18860" y="11240"/>
                          </a:lnTo>
                          <a:lnTo>
                            <a:pt x="38672" y="15907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13" name="Freeform: Shape 612">
                      <a:extLst>
                        <a:ext uri="{FF2B5EF4-FFF2-40B4-BE49-F238E27FC236}">
                          <a16:creationId xmlns:a16="http://schemas.microsoft.com/office/drawing/2014/main" id="{47D841DB-BA70-4A96-AD53-CF0065E8B1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7019" y="3038855"/>
                      <a:ext cx="39052" cy="27336"/>
                    </a:xfrm>
                    <a:custGeom>
                      <a:avLst/>
                      <a:gdLst>
                        <a:gd name="connsiteX0" fmla="*/ 0 w 39052"/>
                        <a:gd name="connsiteY0" fmla="*/ 11335 h 27336"/>
                        <a:gd name="connsiteX1" fmla="*/ 5143 w 39052"/>
                        <a:gd name="connsiteY1" fmla="*/ 27337 h 27336"/>
                        <a:gd name="connsiteX2" fmla="*/ 19145 w 39052"/>
                        <a:gd name="connsiteY2" fmla="*/ 11239 h 27336"/>
                        <a:gd name="connsiteX3" fmla="*/ 39052 w 39052"/>
                        <a:gd name="connsiteY3" fmla="*/ 15907 h 27336"/>
                        <a:gd name="connsiteX4" fmla="*/ 34100 w 39052"/>
                        <a:gd name="connsiteY4" fmla="*/ 571 h 27336"/>
                        <a:gd name="connsiteX5" fmla="*/ 13335 w 39052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9052" h="27336">
                          <a:moveTo>
                            <a:pt x="0" y="11335"/>
                          </a:moveTo>
                          <a:lnTo>
                            <a:pt x="5143" y="27337"/>
                          </a:lnTo>
                          <a:lnTo>
                            <a:pt x="19145" y="11239"/>
                          </a:lnTo>
                          <a:lnTo>
                            <a:pt x="39052" y="15907"/>
                          </a:lnTo>
                          <a:lnTo>
                            <a:pt x="34100" y="571"/>
                          </a:lnTo>
                          <a:lnTo>
                            <a:pt x="13335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03" name="Graphic 1">
                    <a:extLst>
                      <a:ext uri="{FF2B5EF4-FFF2-40B4-BE49-F238E27FC236}">
                        <a16:creationId xmlns:a16="http://schemas.microsoft.com/office/drawing/2014/main" id="{198F1BD5-F3E3-4140-9DD3-8159EC19F62A}"/>
                      </a:ext>
                    </a:extLst>
                  </p:cNvPr>
                  <p:cNvGrpSpPr/>
                  <p:nvPr/>
                </p:nvGrpSpPr>
                <p:grpSpPr>
                  <a:xfrm>
                    <a:off x="5822442" y="3017995"/>
                    <a:ext cx="76961" cy="39528"/>
                    <a:chOff x="5822442" y="3017995"/>
                    <a:chExt cx="76961" cy="39528"/>
                  </a:xfrm>
                  <a:grpFill/>
                </p:grpSpPr>
                <p:sp>
                  <p:nvSpPr>
                    <p:cNvPr id="610" name="Freeform: Shape 609">
                      <a:extLst>
                        <a:ext uri="{FF2B5EF4-FFF2-40B4-BE49-F238E27FC236}">
                          <a16:creationId xmlns:a16="http://schemas.microsoft.com/office/drawing/2014/main" id="{9F493C70-C950-4DA5-AB8D-2CD1885A91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2442" y="3030092"/>
                      <a:ext cx="38766" cy="27431"/>
                    </a:xfrm>
                    <a:custGeom>
                      <a:avLst/>
                      <a:gdLst>
                        <a:gd name="connsiteX0" fmla="*/ 0 w 38766"/>
                        <a:gd name="connsiteY0" fmla="*/ 12287 h 27431"/>
                        <a:gd name="connsiteX1" fmla="*/ 4858 w 38766"/>
                        <a:gd name="connsiteY1" fmla="*/ 27432 h 27431"/>
                        <a:gd name="connsiteX2" fmla="*/ 18860 w 38766"/>
                        <a:gd name="connsiteY2" fmla="*/ 11239 h 27431"/>
                        <a:gd name="connsiteX3" fmla="*/ 38767 w 38766"/>
                        <a:gd name="connsiteY3" fmla="*/ 15907 h 27431"/>
                        <a:gd name="connsiteX4" fmla="*/ 33814 w 38766"/>
                        <a:gd name="connsiteY4" fmla="*/ 571 h 27431"/>
                        <a:gd name="connsiteX5" fmla="*/ 12954 w 38766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39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11" name="Freeform: Shape 610">
                      <a:extLst>
                        <a:ext uri="{FF2B5EF4-FFF2-40B4-BE49-F238E27FC236}">
                          <a16:creationId xmlns:a16="http://schemas.microsoft.com/office/drawing/2014/main" id="{1A962FCC-9E4D-4A5F-9B14-520C844ABB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0446" y="3017995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144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04" name="Graphic 1">
                    <a:extLst>
                      <a:ext uri="{FF2B5EF4-FFF2-40B4-BE49-F238E27FC236}">
                        <a16:creationId xmlns:a16="http://schemas.microsoft.com/office/drawing/2014/main" id="{E6E7966C-9C63-47AD-84EE-A37B3C7CD5B6}"/>
                      </a:ext>
                    </a:extLst>
                  </p:cNvPr>
                  <p:cNvGrpSpPr/>
                  <p:nvPr/>
                </p:nvGrpSpPr>
                <p:grpSpPr>
                  <a:xfrm>
                    <a:off x="5815869" y="2997135"/>
                    <a:ext cx="76961" cy="39528"/>
                    <a:chOff x="5815869" y="2997135"/>
                    <a:chExt cx="76961" cy="39528"/>
                  </a:xfrm>
                  <a:grpFill/>
                </p:grpSpPr>
                <p:sp>
                  <p:nvSpPr>
                    <p:cNvPr id="608" name="Freeform: Shape 607">
                      <a:extLst>
                        <a:ext uri="{FF2B5EF4-FFF2-40B4-BE49-F238E27FC236}">
                          <a16:creationId xmlns:a16="http://schemas.microsoft.com/office/drawing/2014/main" id="{F8B655BB-0B9A-49E2-AFA2-18302437A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15869" y="3009232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1 w 38671"/>
                        <a:gd name="connsiteY3" fmla="*/ 15907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09" name="Freeform: Shape 608">
                      <a:extLst>
                        <a:ext uri="{FF2B5EF4-FFF2-40B4-BE49-F238E27FC236}">
                          <a16:creationId xmlns:a16="http://schemas.microsoft.com/office/drawing/2014/main" id="{9FF9D506-3401-4C1A-9518-731DCF5C41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3779" y="2997135"/>
                      <a:ext cx="39052" cy="27336"/>
                    </a:xfrm>
                    <a:custGeom>
                      <a:avLst/>
                      <a:gdLst>
                        <a:gd name="connsiteX0" fmla="*/ 0 w 39052"/>
                        <a:gd name="connsiteY0" fmla="*/ 11335 h 27336"/>
                        <a:gd name="connsiteX1" fmla="*/ 5143 w 39052"/>
                        <a:gd name="connsiteY1" fmla="*/ 27337 h 27336"/>
                        <a:gd name="connsiteX2" fmla="*/ 19145 w 39052"/>
                        <a:gd name="connsiteY2" fmla="*/ 11144 h 27336"/>
                        <a:gd name="connsiteX3" fmla="*/ 39053 w 39052"/>
                        <a:gd name="connsiteY3" fmla="*/ 15907 h 27336"/>
                        <a:gd name="connsiteX4" fmla="*/ 34100 w 39052"/>
                        <a:gd name="connsiteY4" fmla="*/ 571 h 27336"/>
                        <a:gd name="connsiteX5" fmla="*/ 13335 w 39052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9052" h="27336">
                          <a:moveTo>
                            <a:pt x="0" y="11335"/>
                          </a:moveTo>
                          <a:lnTo>
                            <a:pt x="5143" y="27337"/>
                          </a:lnTo>
                          <a:lnTo>
                            <a:pt x="19145" y="11144"/>
                          </a:lnTo>
                          <a:lnTo>
                            <a:pt x="39053" y="15907"/>
                          </a:lnTo>
                          <a:lnTo>
                            <a:pt x="34100" y="571"/>
                          </a:lnTo>
                          <a:lnTo>
                            <a:pt x="13335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605" name="Graphic 1">
                    <a:extLst>
                      <a:ext uri="{FF2B5EF4-FFF2-40B4-BE49-F238E27FC236}">
                        <a16:creationId xmlns:a16="http://schemas.microsoft.com/office/drawing/2014/main" id="{6AE0DD6D-7138-4194-86E8-C74F80A4B780}"/>
                      </a:ext>
                    </a:extLst>
                  </p:cNvPr>
                  <p:cNvGrpSpPr/>
                  <p:nvPr/>
                </p:nvGrpSpPr>
                <p:grpSpPr>
                  <a:xfrm>
                    <a:off x="5809202" y="2976276"/>
                    <a:ext cx="76962" cy="39528"/>
                    <a:chOff x="5809202" y="2976276"/>
                    <a:chExt cx="76962" cy="39528"/>
                  </a:xfrm>
                  <a:grpFill/>
                </p:grpSpPr>
                <p:sp>
                  <p:nvSpPr>
                    <p:cNvPr id="606" name="Freeform: Shape 605">
                      <a:extLst>
                        <a:ext uri="{FF2B5EF4-FFF2-40B4-BE49-F238E27FC236}">
                          <a16:creationId xmlns:a16="http://schemas.microsoft.com/office/drawing/2014/main" id="{64C80B9C-1C30-4326-813A-2D4BC67A05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09202" y="2988372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60 w 38766"/>
                        <a:gd name="connsiteY2" fmla="*/ 11240 h 27432"/>
                        <a:gd name="connsiteX3" fmla="*/ 38767 w 38766"/>
                        <a:gd name="connsiteY3" fmla="*/ 15907 h 27432"/>
                        <a:gd name="connsiteX4" fmla="*/ 33814 w 38766"/>
                        <a:gd name="connsiteY4" fmla="*/ 571 h 27432"/>
                        <a:gd name="connsiteX5" fmla="*/ 12954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40"/>
                          </a:lnTo>
                          <a:lnTo>
                            <a:pt x="38767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607" name="Freeform: Shape 606">
                      <a:extLst>
                        <a:ext uri="{FF2B5EF4-FFF2-40B4-BE49-F238E27FC236}">
                          <a16:creationId xmlns:a16="http://schemas.microsoft.com/office/drawing/2014/main" id="{25A05C19-B889-4E27-B0A2-9F50C8AE0C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47207" y="2976276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144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476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144"/>
                          </a:lnTo>
                          <a:lnTo>
                            <a:pt x="38957" y="15907"/>
                          </a:lnTo>
                          <a:lnTo>
                            <a:pt x="34100" y="476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555" name="Graphic 1">
                  <a:extLst>
                    <a:ext uri="{FF2B5EF4-FFF2-40B4-BE49-F238E27FC236}">
                      <a16:creationId xmlns:a16="http://schemas.microsoft.com/office/drawing/2014/main" id="{651DB5E3-A32E-4533-BEA5-8D4E98CAB5CE}"/>
                    </a:ext>
                  </a:extLst>
                </p:cNvPr>
                <p:cNvGrpSpPr/>
                <p:nvPr/>
              </p:nvGrpSpPr>
              <p:grpSpPr>
                <a:xfrm>
                  <a:off x="5890545" y="2950463"/>
                  <a:ext cx="116681" cy="164687"/>
                  <a:chOff x="5890545" y="2950463"/>
                  <a:chExt cx="116681" cy="164687"/>
                </a:xfrm>
                <a:grpFill/>
              </p:grpSpPr>
              <p:grpSp>
                <p:nvGrpSpPr>
                  <p:cNvPr id="578" name="Graphic 1">
                    <a:extLst>
                      <a:ext uri="{FF2B5EF4-FFF2-40B4-BE49-F238E27FC236}">
                        <a16:creationId xmlns:a16="http://schemas.microsoft.com/office/drawing/2014/main" id="{61BED779-20A1-4E9C-95DA-D25BB3CB92C8}"/>
                      </a:ext>
                    </a:extLst>
                  </p:cNvPr>
                  <p:cNvGrpSpPr/>
                  <p:nvPr/>
                </p:nvGrpSpPr>
                <p:grpSpPr>
                  <a:xfrm>
                    <a:off x="5930265" y="3075621"/>
                    <a:ext cx="76961" cy="39528"/>
                    <a:chOff x="5930265" y="3075621"/>
                    <a:chExt cx="76961" cy="39528"/>
                  </a:xfrm>
                  <a:grpFill/>
                </p:grpSpPr>
                <p:sp>
                  <p:nvSpPr>
                    <p:cNvPr id="597" name="Freeform: Shape 596">
                      <a:extLst>
                        <a:ext uri="{FF2B5EF4-FFF2-40B4-BE49-F238E27FC236}">
                          <a16:creationId xmlns:a16="http://schemas.microsoft.com/office/drawing/2014/main" id="{054F8936-79E1-44F6-9735-0C2D2F4D0E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0265" y="3087718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39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39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98" name="Freeform: Shape 597">
                      <a:extLst>
                        <a:ext uri="{FF2B5EF4-FFF2-40B4-BE49-F238E27FC236}">
                          <a16:creationId xmlns:a16="http://schemas.microsoft.com/office/drawing/2014/main" id="{D953706F-6DBE-4780-9C60-71BF6F0CF9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8269" y="3075621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335 h 27431"/>
                        <a:gd name="connsiteX1" fmla="*/ 5048 w 38957"/>
                        <a:gd name="connsiteY1" fmla="*/ 27432 h 27431"/>
                        <a:gd name="connsiteX2" fmla="*/ 19145 w 38957"/>
                        <a:gd name="connsiteY2" fmla="*/ 11240 h 27431"/>
                        <a:gd name="connsiteX3" fmla="*/ 38957 w 38957"/>
                        <a:gd name="connsiteY3" fmla="*/ 15907 h 27431"/>
                        <a:gd name="connsiteX4" fmla="*/ 34100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79" name="Graphic 1">
                    <a:extLst>
                      <a:ext uri="{FF2B5EF4-FFF2-40B4-BE49-F238E27FC236}">
                        <a16:creationId xmlns:a16="http://schemas.microsoft.com/office/drawing/2014/main" id="{721835D5-70DF-44E8-932C-DE0683A29D23}"/>
                      </a:ext>
                    </a:extLst>
                  </p:cNvPr>
                  <p:cNvGrpSpPr/>
                  <p:nvPr/>
                </p:nvGrpSpPr>
                <p:grpSpPr>
                  <a:xfrm>
                    <a:off x="5923597" y="3054762"/>
                    <a:ext cx="76961" cy="39528"/>
                    <a:chOff x="5923597" y="3054762"/>
                    <a:chExt cx="76961" cy="39528"/>
                  </a:xfrm>
                  <a:grpFill/>
                </p:grpSpPr>
                <p:sp>
                  <p:nvSpPr>
                    <p:cNvPr id="595" name="Freeform: Shape 594">
                      <a:extLst>
                        <a:ext uri="{FF2B5EF4-FFF2-40B4-BE49-F238E27FC236}">
                          <a16:creationId xmlns:a16="http://schemas.microsoft.com/office/drawing/2014/main" id="{A788C865-1E98-4ADE-AD4D-3FA4FB5E3C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3597" y="3066858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59 w 38766"/>
                        <a:gd name="connsiteY2" fmla="*/ 11240 h 27432"/>
                        <a:gd name="connsiteX3" fmla="*/ 38767 w 38766"/>
                        <a:gd name="connsiteY3" fmla="*/ 16002 h 27432"/>
                        <a:gd name="connsiteX4" fmla="*/ 33814 w 38766"/>
                        <a:gd name="connsiteY4" fmla="*/ 572 h 27432"/>
                        <a:gd name="connsiteX5" fmla="*/ 13049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6002"/>
                          </a:lnTo>
                          <a:lnTo>
                            <a:pt x="33814" y="572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96" name="Freeform: Shape 595">
                      <a:extLst>
                        <a:ext uri="{FF2B5EF4-FFF2-40B4-BE49-F238E27FC236}">
                          <a16:creationId xmlns:a16="http://schemas.microsoft.com/office/drawing/2014/main" id="{90BCAE94-652F-4C5B-BE2A-E753BBCD0A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1602" y="3054762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048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80" name="Graphic 1">
                    <a:extLst>
                      <a:ext uri="{FF2B5EF4-FFF2-40B4-BE49-F238E27FC236}">
                        <a16:creationId xmlns:a16="http://schemas.microsoft.com/office/drawing/2014/main" id="{22AB9087-3D06-4255-85F7-1AF36221C5E1}"/>
                      </a:ext>
                    </a:extLst>
                  </p:cNvPr>
                  <p:cNvGrpSpPr/>
                  <p:nvPr/>
                </p:nvGrpSpPr>
                <p:grpSpPr>
                  <a:xfrm>
                    <a:off x="5917025" y="3033902"/>
                    <a:ext cx="76962" cy="39528"/>
                    <a:chOff x="5917025" y="3033902"/>
                    <a:chExt cx="76962" cy="39528"/>
                  </a:xfrm>
                  <a:grpFill/>
                </p:grpSpPr>
                <p:sp>
                  <p:nvSpPr>
                    <p:cNvPr id="593" name="Freeform: Shape 592">
                      <a:extLst>
                        <a:ext uri="{FF2B5EF4-FFF2-40B4-BE49-F238E27FC236}">
                          <a16:creationId xmlns:a16="http://schemas.microsoft.com/office/drawing/2014/main" id="{C51486DE-855B-4864-B1A1-ADCF700B88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7025" y="3045999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60 w 38671"/>
                        <a:gd name="connsiteY2" fmla="*/ 11239 h 27431"/>
                        <a:gd name="connsiteX3" fmla="*/ 38672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39"/>
                          </a:lnTo>
                          <a:lnTo>
                            <a:pt x="38672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94" name="Freeform: Shape 593">
                      <a:extLst>
                        <a:ext uri="{FF2B5EF4-FFF2-40B4-BE49-F238E27FC236}">
                          <a16:creationId xmlns:a16="http://schemas.microsoft.com/office/drawing/2014/main" id="{F42DC682-629C-433E-A158-581CB606DA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5030" y="3033902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81" name="Graphic 1">
                    <a:extLst>
                      <a:ext uri="{FF2B5EF4-FFF2-40B4-BE49-F238E27FC236}">
                        <a16:creationId xmlns:a16="http://schemas.microsoft.com/office/drawing/2014/main" id="{23D9DAAC-5E48-496C-90AB-470309E0C6B5}"/>
                      </a:ext>
                    </a:extLst>
                  </p:cNvPr>
                  <p:cNvGrpSpPr/>
                  <p:nvPr/>
                </p:nvGrpSpPr>
                <p:grpSpPr>
                  <a:xfrm>
                    <a:off x="5910357" y="3013042"/>
                    <a:ext cx="76961" cy="39528"/>
                    <a:chOff x="5910357" y="3013042"/>
                    <a:chExt cx="76961" cy="39528"/>
                  </a:xfrm>
                  <a:grpFill/>
                </p:grpSpPr>
                <p:sp>
                  <p:nvSpPr>
                    <p:cNvPr id="591" name="Freeform: Shape 590">
                      <a:extLst>
                        <a:ext uri="{FF2B5EF4-FFF2-40B4-BE49-F238E27FC236}">
                          <a16:creationId xmlns:a16="http://schemas.microsoft.com/office/drawing/2014/main" id="{516CF651-E98A-4F77-A69B-C60A7A0E4F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0357" y="3025139"/>
                      <a:ext cx="38766" cy="27431"/>
                    </a:xfrm>
                    <a:custGeom>
                      <a:avLst/>
                      <a:gdLst>
                        <a:gd name="connsiteX0" fmla="*/ 0 w 38766"/>
                        <a:gd name="connsiteY0" fmla="*/ 12287 h 27431"/>
                        <a:gd name="connsiteX1" fmla="*/ 4858 w 38766"/>
                        <a:gd name="connsiteY1" fmla="*/ 27432 h 27431"/>
                        <a:gd name="connsiteX2" fmla="*/ 18859 w 38766"/>
                        <a:gd name="connsiteY2" fmla="*/ 11240 h 27431"/>
                        <a:gd name="connsiteX3" fmla="*/ 38767 w 38766"/>
                        <a:gd name="connsiteY3" fmla="*/ 16002 h 27431"/>
                        <a:gd name="connsiteX4" fmla="*/ 33814 w 38766"/>
                        <a:gd name="connsiteY4" fmla="*/ 571 h 27431"/>
                        <a:gd name="connsiteX5" fmla="*/ 13049 w 38766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1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59" y="11240"/>
                          </a:lnTo>
                          <a:lnTo>
                            <a:pt x="38767" y="16002"/>
                          </a:lnTo>
                          <a:lnTo>
                            <a:pt x="33814" y="571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92" name="Freeform: Shape 591">
                      <a:extLst>
                        <a:ext uri="{FF2B5EF4-FFF2-40B4-BE49-F238E27FC236}">
                          <a16:creationId xmlns:a16="http://schemas.microsoft.com/office/drawing/2014/main" id="{F14CF9BA-16E0-4F4E-AAF6-2E5DCD7027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8362" y="3013042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82" name="Graphic 1">
                    <a:extLst>
                      <a:ext uri="{FF2B5EF4-FFF2-40B4-BE49-F238E27FC236}">
                        <a16:creationId xmlns:a16="http://schemas.microsoft.com/office/drawing/2014/main" id="{0B11EA57-05BA-4395-A9D2-1C49029A64DE}"/>
                      </a:ext>
                    </a:extLst>
                  </p:cNvPr>
                  <p:cNvGrpSpPr/>
                  <p:nvPr/>
                </p:nvGrpSpPr>
                <p:grpSpPr>
                  <a:xfrm>
                    <a:off x="5903785" y="2992182"/>
                    <a:ext cx="76961" cy="39528"/>
                    <a:chOff x="5903785" y="2992182"/>
                    <a:chExt cx="76961" cy="39528"/>
                  </a:xfrm>
                  <a:grpFill/>
                </p:grpSpPr>
                <p:sp>
                  <p:nvSpPr>
                    <p:cNvPr id="589" name="Freeform: Shape 588">
                      <a:extLst>
                        <a:ext uri="{FF2B5EF4-FFF2-40B4-BE49-F238E27FC236}">
                          <a16:creationId xmlns:a16="http://schemas.microsoft.com/office/drawing/2014/main" id="{257E4048-6199-44C1-970B-D8094C9CC5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3785" y="3004279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59 w 38671"/>
                        <a:gd name="connsiteY2" fmla="*/ 11240 h 27432"/>
                        <a:gd name="connsiteX3" fmla="*/ 38671 w 38671"/>
                        <a:gd name="connsiteY3" fmla="*/ 16002 h 27432"/>
                        <a:gd name="connsiteX4" fmla="*/ 33814 w 38671"/>
                        <a:gd name="connsiteY4" fmla="*/ 571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90" name="Freeform: Shape 589">
                      <a:extLst>
                        <a:ext uri="{FF2B5EF4-FFF2-40B4-BE49-F238E27FC236}">
                          <a16:creationId xmlns:a16="http://schemas.microsoft.com/office/drawing/2014/main" id="{8395560C-5562-4337-914E-F979B00DF4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1790" y="2992182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2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83" name="Graphic 1">
                    <a:extLst>
                      <a:ext uri="{FF2B5EF4-FFF2-40B4-BE49-F238E27FC236}">
                        <a16:creationId xmlns:a16="http://schemas.microsoft.com/office/drawing/2014/main" id="{041208EC-05F6-47C7-AFA2-C81823897B25}"/>
                      </a:ext>
                    </a:extLst>
                  </p:cNvPr>
                  <p:cNvGrpSpPr/>
                  <p:nvPr/>
                </p:nvGrpSpPr>
                <p:grpSpPr>
                  <a:xfrm>
                    <a:off x="5897117" y="2971323"/>
                    <a:ext cx="76962" cy="39528"/>
                    <a:chOff x="5897117" y="2971323"/>
                    <a:chExt cx="76962" cy="39528"/>
                  </a:xfrm>
                  <a:grpFill/>
                </p:grpSpPr>
                <p:sp>
                  <p:nvSpPr>
                    <p:cNvPr id="587" name="Freeform: Shape 586">
                      <a:extLst>
                        <a:ext uri="{FF2B5EF4-FFF2-40B4-BE49-F238E27FC236}">
                          <a16:creationId xmlns:a16="http://schemas.microsoft.com/office/drawing/2014/main" id="{7B262C42-0D92-4A21-9488-C5D7368C86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7117" y="2983419"/>
                      <a:ext cx="38766" cy="27432"/>
                    </a:xfrm>
                    <a:custGeom>
                      <a:avLst/>
                      <a:gdLst>
                        <a:gd name="connsiteX0" fmla="*/ 0 w 38766"/>
                        <a:gd name="connsiteY0" fmla="*/ 12287 h 27432"/>
                        <a:gd name="connsiteX1" fmla="*/ 4858 w 38766"/>
                        <a:gd name="connsiteY1" fmla="*/ 27432 h 27432"/>
                        <a:gd name="connsiteX2" fmla="*/ 18860 w 38766"/>
                        <a:gd name="connsiteY2" fmla="*/ 11240 h 27432"/>
                        <a:gd name="connsiteX3" fmla="*/ 38767 w 38766"/>
                        <a:gd name="connsiteY3" fmla="*/ 16002 h 27432"/>
                        <a:gd name="connsiteX4" fmla="*/ 33814 w 38766"/>
                        <a:gd name="connsiteY4" fmla="*/ 572 h 27432"/>
                        <a:gd name="connsiteX5" fmla="*/ 13049 w 38766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766" h="27432">
                          <a:moveTo>
                            <a:pt x="0" y="12287"/>
                          </a:moveTo>
                          <a:lnTo>
                            <a:pt x="4858" y="27432"/>
                          </a:lnTo>
                          <a:lnTo>
                            <a:pt x="18860" y="11240"/>
                          </a:lnTo>
                          <a:lnTo>
                            <a:pt x="38767" y="16002"/>
                          </a:lnTo>
                          <a:lnTo>
                            <a:pt x="33814" y="572"/>
                          </a:lnTo>
                          <a:lnTo>
                            <a:pt x="13049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88" name="Freeform: Shape 587">
                      <a:extLst>
                        <a:ext uri="{FF2B5EF4-FFF2-40B4-BE49-F238E27FC236}">
                          <a16:creationId xmlns:a16="http://schemas.microsoft.com/office/drawing/2014/main" id="{B6DD1A2F-FD11-4669-91C7-17322A39D1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5122" y="2971323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39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84" name="Graphic 1">
                    <a:extLst>
                      <a:ext uri="{FF2B5EF4-FFF2-40B4-BE49-F238E27FC236}">
                        <a16:creationId xmlns:a16="http://schemas.microsoft.com/office/drawing/2014/main" id="{78D412E9-3560-4AE0-AC19-536F0E8B245C}"/>
                      </a:ext>
                    </a:extLst>
                  </p:cNvPr>
                  <p:cNvGrpSpPr/>
                  <p:nvPr/>
                </p:nvGrpSpPr>
                <p:grpSpPr>
                  <a:xfrm>
                    <a:off x="5890545" y="2950463"/>
                    <a:ext cx="76961" cy="39528"/>
                    <a:chOff x="5890545" y="2950463"/>
                    <a:chExt cx="76961" cy="39528"/>
                  </a:xfrm>
                  <a:grpFill/>
                </p:grpSpPr>
                <p:sp>
                  <p:nvSpPr>
                    <p:cNvPr id="585" name="Freeform: Shape 584">
                      <a:extLst>
                        <a:ext uri="{FF2B5EF4-FFF2-40B4-BE49-F238E27FC236}">
                          <a16:creationId xmlns:a16="http://schemas.microsoft.com/office/drawing/2014/main" id="{D0EC9988-3483-41DD-A6AF-990F953E74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0545" y="2962560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39 h 27431"/>
                        <a:gd name="connsiteX3" fmla="*/ 38671 w 38671"/>
                        <a:gd name="connsiteY3" fmla="*/ 15907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39"/>
                          </a:lnTo>
                          <a:lnTo>
                            <a:pt x="38671" y="15907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86" name="Freeform: Shape 585">
                      <a:extLst>
                        <a:ext uri="{FF2B5EF4-FFF2-40B4-BE49-F238E27FC236}">
                          <a16:creationId xmlns:a16="http://schemas.microsoft.com/office/drawing/2014/main" id="{8682AF67-B8D6-4087-9A1E-2DC3445E41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8550" y="2950463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048 w 38957"/>
                        <a:gd name="connsiteY1" fmla="*/ 27337 h 27336"/>
                        <a:gd name="connsiteX2" fmla="*/ 19145 w 38957"/>
                        <a:gd name="connsiteY2" fmla="*/ 11240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048" y="27337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556" name="Graphic 1">
                  <a:extLst>
                    <a:ext uri="{FF2B5EF4-FFF2-40B4-BE49-F238E27FC236}">
                      <a16:creationId xmlns:a16="http://schemas.microsoft.com/office/drawing/2014/main" id="{5E6C12DB-9824-49B4-B21B-C93576AF6BDC}"/>
                    </a:ext>
                  </a:extLst>
                </p:cNvPr>
                <p:cNvGrpSpPr/>
                <p:nvPr/>
              </p:nvGrpSpPr>
              <p:grpSpPr>
                <a:xfrm>
                  <a:off x="5971889" y="2924650"/>
                  <a:ext cx="116585" cy="164687"/>
                  <a:chOff x="5971889" y="2924650"/>
                  <a:chExt cx="116585" cy="164687"/>
                </a:xfrm>
                <a:grpFill/>
              </p:grpSpPr>
              <p:grpSp>
                <p:nvGrpSpPr>
                  <p:cNvPr id="557" name="Graphic 1">
                    <a:extLst>
                      <a:ext uri="{FF2B5EF4-FFF2-40B4-BE49-F238E27FC236}">
                        <a16:creationId xmlns:a16="http://schemas.microsoft.com/office/drawing/2014/main" id="{00D0B461-08AE-4626-B089-F6FF5DE93639}"/>
                      </a:ext>
                    </a:extLst>
                  </p:cNvPr>
                  <p:cNvGrpSpPr/>
                  <p:nvPr/>
                </p:nvGrpSpPr>
                <p:grpSpPr>
                  <a:xfrm>
                    <a:off x="6011608" y="3049809"/>
                    <a:ext cx="76866" cy="39528"/>
                    <a:chOff x="6011608" y="3049809"/>
                    <a:chExt cx="76866" cy="39528"/>
                  </a:xfrm>
                  <a:grpFill/>
                </p:grpSpPr>
                <p:sp>
                  <p:nvSpPr>
                    <p:cNvPr id="576" name="Freeform: Shape 575">
                      <a:extLst>
                        <a:ext uri="{FF2B5EF4-FFF2-40B4-BE49-F238E27FC236}">
                          <a16:creationId xmlns:a16="http://schemas.microsoft.com/office/drawing/2014/main" id="{1333C27A-148B-4285-88EC-080585064E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1608" y="3062001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60 w 38671"/>
                        <a:gd name="connsiteY2" fmla="*/ 11144 h 27336"/>
                        <a:gd name="connsiteX3" fmla="*/ 38672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60" y="11144"/>
                          </a:lnTo>
                          <a:lnTo>
                            <a:pt x="38672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77" name="Freeform: Shape 576">
                      <a:extLst>
                        <a:ext uri="{FF2B5EF4-FFF2-40B4-BE49-F238E27FC236}">
                          <a16:creationId xmlns:a16="http://schemas.microsoft.com/office/drawing/2014/main" id="{F71C3522-8415-4A64-A022-410E72E6DD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9518" y="3049809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430 h 27431"/>
                        <a:gd name="connsiteX1" fmla="*/ 5143 w 38957"/>
                        <a:gd name="connsiteY1" fmla="*/ 27432 h 27431"/>
                        <a:gd name="connsiteX2" fmla="*/ 19145 w 38957"/>
                        <a:gd name="connsiteY2" fmla="*/ 11240 h 27431"/>
                        <a:gd name="connsiteX3" fmla="*/ 38957 w 38957"/>
                        <a:gd name="connsiteY3" fmla="*/ 15907 h 27431"/>
                        <a:gd name="connsiteX4" fmla="*/ 34100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430"/>
                          </a:moveTo>
                          <a:lnTo>
                            <a:pt x="5143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58" name="Graphic 1">
                    <a:extLst>
                      <a:ext uri="{FF2B5EF4-FFF2-40B4-BE49-F238E27FC236}">
                        <a16:creationId xmlns:a16="http://schemas.microsoft.com/office/drawing/2014/main" id="{BE8F37BD-4CCE-4E72-9C62-41028105098A}"/>
                      </a:ext>
                    </a:extLst>
                  </p:cNvPr>
                  <p:cNvGrpSpPr/>
                  <p:nvPr/>
                </p:nvGrpSpPr>
                <p:grpSpPr>
                  <a:xfrm>
                    <a:off x="6004941" y="3028949"/>
                    <a:ext cx="76961" cy="39528"/>
                    <a:chOff x="6004941" y="3028949"/>
                    <a:chExt cx="76961" cy="39528"/>
                  </a:xfrm>
                  <a:grpFill/>
                </p:grpSpPr>
                <p:sp>
                  <p:nvSpPr>
                    <p:cNvPr id="574" name="Freeform: Shape 573">
                      <a:extLst>
                        <a:ext uri="{FF2B5EF4-FFF2-40B4-BE49-F238E27FC236}">
                          <a16:creationId xmlns:a16="http://schemas.microsoft.com/office/drawing/2014/main" id="{BB14564A-7786-4B32-986E-F625B8ED84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04941" y="3041141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59 w 38671"/>
                        <a:gd name="connsiteY2" fmla="*/ 11144 h 27336"/>
                        <a:gd name="connsiteX3" fmla="*/ 38671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59" y="11144"/>
                          </a:lnTo>
                          <a:lnTo>
                            <a:pt x="38671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75" name="Freeform: Shape 574">
                      <a:extLst>
                        <a:ext uri="{FF2B5EF4-FFF2-40B4-BE49-F238E27FC236}">
                          <a16:creationId xmlns:a16="http://schemas.microsoft.com/office/drawing/2014/main" id="{6774CFCF-0BC3-424D-9BD2-9B7E69CE6F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2945" y="3028949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430 h 27431"/>
                        <a:gd name="connsiteX1" fmla="*/ 5048 w 38957"/>
                        <a:gd name="connsiteY1" fmla="*/ 27432 h 27431"/>
                        <a:gd name="connsiteX2" fmla="*/ 19145 w 38957"/>
                        <a:gd name="connsiteY2" fmla="*/ 11240 h 27431"/>
                        <a:gd name="connsiteX3" fmla="*/ 38957 w 38957"/>
                        <a:gd name="connsiteY3" fmla="*/ 15907 h 27431"/>
                        <a:gd name="connsiteX4" fmla="*/ 34099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430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099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59" name="Graphic 1">
                    <a:extLst>
                      <a:ext uri="{FF2B5EF4-FFF2-40B4-BE49-F238E27FC236}">
                        <a16:creationId xmlns:a16="http://schemas.microsoft.com/office/drawing/2014/main" id="{56DF8DBE-2FC3-4B5F-909A-28C16D8EB1C4}"/>
                      </a:ext>
                    </a:extLst>
                  </p:cNvPr>
                  <p:cNvGrpSpPr/>
                  <p:nvPr/>
                </p:nvGrpSpPr>
                <p:grpSpPr>
                  <a:xfrm>
                    <a:off x="5998368" y="3008089"/>
                    <a:ext cx="76866" cy="39528"/>
                    <a:chOff x="5998368" y="3008089"/>
                    <a:chExt cx="76866" cy="39528"/>
                  </a:xfrm>
                  <a:grpFill/>
                </p:grpSpPr>
                <p:sp>
                  <p:nvSpPr>
                    <p:cNvPr id="572" name="Freeform: Shape 571">
                      <a:extLst>
                        <a:ext uri="{FF2B5EF4-FFF2-40B4-BE49-F238E27FC236}">
                          <a16:creationId xmlns:a16="http://schemas.microsoft.com/office/drawing/2014/main" id="{4B63B9E5-3C11-4F12-8F56-2E5B4A1C4A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8368" y="3020281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59 w 38671"/>
                        <a:gd name="connsiteY2" fmla="*/ 11144 h 27336"/>
                        <a:gd name="connsiteX3" fmla="*/ 38671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59" y="11144"/>
                          </a:lnTo>
                          <a:lnTo>
                            <a:pt x="38671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73" name="Freeform: Shape 572">
                      <a:extLst>
                        <a:ext uri="{FF2B5EF4-FFF2-40B4-BE49-F238E27FC236}">
                          <a16:creationId xmlns:a16="http://schemas.microsoft.com/office/drawing/2014/main" id="{E23223B1-44BC-4607-B26D-64BE98BFC2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6278" y="3008089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144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2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144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2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60" name="Graphic 1">
                    <a:extLst>
                      <a:ext uri="{FF2B5EF4-FFF2-40B4-BE49-F238E27FC236}">
                        <a16:creationId xmlns:a16="http://schemas.microsoft.com/office/drawing/2014/main" id="{7EFF14A6-4E1A-48F1-9EE1-A2B07CA704ED}"/>
                      </a:ext>
                    </a:extLst>
                  </p:cNvPr>
                  <p:cNvGrpSpPr/>
                  <p:nvPr/>
                </p:nvGrpSpPr>
                <p:grpSpPr>
                  <a:xfrm>
                    <a:off x="5991701" y="2987230"/>
                    <a:ext cx="76962" cy="39528"/>
                    <a:chOff x="5991701" y="2987230"/>
                    <a:chExt cx="76962" cy="39528"/>
                  </a:xfrm>
                  <a:grpFill/>
                </p:grpSpPr>
                <p:sp>
                  <p:nvSpPr>
                    <p:cNvPr id="570" name="Freeform: Shape 569">
                      <a:extLst>
                        <a:ext uri="{FF2B5EF4-FFF2-40B4-BE49-F238E27FC236}">
                          <a16:creationId xmlns:a16="http://schemas.microsoft.com/office/drawing/2014/main" id="{D8A8419A-74BF-4BEA-8011-ADFF8E0099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1701" y="2999421"/>
                      <a:ext cx="38671" cy="27336"/>
                    </a:xfrm>
                    <a:custGeom>
                      <a:avLst/>
                      <a:gdLst>
                        <a:gd name="connsiteX0" fmla="*/ 0 w 38671"/>
                        <a:gd name="connsiteY0" fmla="*/ 12192 h 27336"/>
                        <a:gd name="connsiteX1" fmla="*/ 4763 w 38671"/>
                        <a:gd name="connsiteY1" fmla="*/ 27337 h 27336"/>
                        <a:gd name="connsiteX2" fmla="*/ 18860 w 38671"/>
                        <a:gd name="connsiteY2" fmla="*/ 11144 h 27336"/>
                        <a:gd name="connsiteX3" fmla="*/ 38672 w 38671"/>
                        <a:gd name="connsiteY3" fmla="*/ 15907 h 27336"/>
                        <a:gd name="connsiteX4" fmla="*/ 33814 w 38671"/>
                        <a:gd name="connsiteY4" fmla="*/ 476 h 27336"/>
                        <a:gd name="connsiteX5" fmla="*/ 12954 w 38671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336">
                          <a:moveTo>
                            <a:pt x="0" y="12192"/>
                          </a:moveTo>
                          <a:lnTo>
                            <a:pt x="4763" y="27337"/>
                          </a:lnTo>
                          <a:lnTo>
                            <a:pt x="18860" y="11144"/>
                          </a:lnTo>
                          <a:lnTo>
                            <a:pt x="38672" y="15907"/>
                          </a:lnTo>
                          <a:lnTo>
                            <a:pt x="33814" y="476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71" name="Freeform: Shape 570">
                      <a:extLst>
                        <a:ext uri="{FF2B5EF4-FFF2-40B4-BE49-F238E27FC236}">
                          <a16:creationId xmlns:a16="http://schemas.microsoft.com/office/drawing/2014/main" id="{5F0BD184-20D4-4965-8D30-2186DF09B8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9706" y="2987230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335 h 27431"/>
                        <a:gd name="connsiteX1" fmla="*/ 5048 w 38957"/>
                        <a:gd name="connsiteY1" fmla="*/ 27432 h 27431"/>
                        <a:gd name="connsiteX2" fmla="*/ 19145 w 38957"/>
                        <a:gd name="connsiteY2" fmla="*/ 11239 h 27431"/>
                        <a:gd name="connsiteX3" fmla="*/ 38957 w 38957"/>
                        <a:gd name="connsiteY3" fmla="*/ 15907 h 27431"/>
                        <a:gd name="connsiteX4" fmla="*/ 34099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099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61" name="Graphic 1">
                    <a:extLst>
                      <a:ext uri="{FF2B5EF4-FFF2-40B4-BE49-F238E27FC236}">
                        <a16:creationId xmlns:a16="http://schemas.microsoft.com/office/drawing/2014/main" id="{9C99930B-27AD-45E9-BA46-EDFBB1E7E244}"/>
                      </a:ext>
                    </a:extLst>
                  </p:cNvPr>
                  <p:cNvGrpSpPr/>
                  <p:nvPr/>
                </p:nvGrpSpPr>
                <p:grpSpPr>
                  <a:xfrm>
                    <a:off x="5985129" y="2966370"/>
                    <a:ext cx="76866" cy="39528"/>
                    <a:chOff x="5985129" y="2966370"/>
                    <a:chExt cx="76866" cy="39528"/>
                  </a:xfrm>
                  <a:grpFill/>
                </p:grpSpPr>
                <p:sp>
                  <p:nvSpPr>
                    <p:cNvPr id="568" name="Freeform: Shape 567">
                      <a:extLst>
                        <a:ext uri="{FF2B5EF4-FFF2-40B4-BE49-F238E27FC236}">
                          <a16:creationId xmlns:a16="http://schemas.microsoft.com/office/drawing/2014/main" id="{51F3B28B-F9EC-4CD5-B7AB-742BC54C1E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5129" y="2978467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39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39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69" name="Freeform: Shape 568">
                      <a:extLst>
                        <a:ext uri="{FF2B5EF4-FFF2-40B4-BE49-F238E27FC236}">
                          <a16:creationId xmlns:a16="http://schemas.microsoft.com/office/drawing/2014/main" id="{1281E120-819A-4531-B240-80FCF1C4CC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3038" y="2966370"/>
                      <a:ext cx="38957" cy="27431"/>
                    </a:xfrm>
                    <a:custGeom>
                      <a:avLst/>
                      <a:gdLst>
                        <a:gd name="connsiteX0" fmla="*/ 0 w 38957"/>
                        <a:gd name="connsiteY0" fmla="*/ 11335 h 27431"/>
                        <a:gd name="connsiteX1" fmla="*/ 5143 w 38957"/>
                        <a:gd name="connsiteY1" fmla="*/ 27432 h 27431"/>
                        <a:gd name="connsiteX2" fmla="*/ 19145 w 38957"/>
                        <a:gd name="connsiteY2" fmla="*/ 11240 h 27431"/>
                        <a:gd name="connsiteX3" fmla="*/ 38957 w 38957"/>
                        <a:gd name="connsiteY3" fmla="*/ 15907 h 27431"/>
                        <a:gd name="connsiteX4" fmla="*/ 34100 w 38957"/>
                        <a:gd name="connsiteY4" fmla="*/ 571 h 27431"/>
                        <a:gd name="connsiteX5" fmla="*/ 13240 w 38957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1">
                          <a:moveTo>
                            <a:pt x="0" y="11335"/>
                          </a:moveTo>
                          <a:lnTo>
                            <a:pt x="5143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62" name="Graphic 1">
                    <a:extLst>
                      <a:ext uri="{FF2B5EF4-FFF2-40B4-BE49-F238E27FC236}">
                        <a16:creationId xmlns:a16="http://schemas.microsoft.com/office/drawing/2014/main" id="{B4E04828-BDB3-4F03-BDA0-0FDC01FBBD04}"/>
                      </a:ext>
                    </a:extLst>
                  </p:cNvPr>
                  <p:cNvGrpSpPr/>
                  <p:nvPr/>
                </p:nvGrpSpPr>
                <p:grpSpPr>
                  <a:xfrm>
                    <a:off x="5978461" y="2945510"/>
                    <a:ext cx="76961" cy="39528"/>
                    <a:chOff x="5978461" y="2945510"/>
                    <a:chExt cx="76961" cy="39528"/>
                  </a:xfrm>
                  <a:grpFill/>
                </p:grpSpPr>
                <p:sp>
                  <p:nvSpPr>
                    <p:cNvPr id="566" name="Freeform: Shape 565">
                      <a:extLst>
                        <a:ext uri="{FF2B5EF4-FFF2-40B4-BE49-F238E27FC236}">
                          <a16:creationId xmlns:a16="http://schemas.microsoft.com/office/drawing/2014/main" id="{99FC0088-4E8E-42C8-8928-EED4B73532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8461" y="2957607"/>
                      <a:ext cx="38671" cy="27431"/>
                    </a:xfrm>
                    <a:custGeom>
                      <a:avLst/>
                      <a:gdLst>
                        <a:gd name="connsiteX0" fmla="*/ 0 w 38671"/>
                        <a:gd name="connsiteY0" fmla="*/ 12287 h 27431"/>
                        <a:gd name="connsiteX1" fmla="*/ 4763 w 38671"/>
                        <a:gd name="connsiteY1" fmla="*/ 27432 h 27431"/>
                        <a:gd name="connsiteX2" fmla="*/ 18859 w 38671"/>
                        <a:gd name="connsiteY2" fmla="*/ 11240 h 27431"/>
                        <a:gd name="connsiteX3" fmla="*/ 38671 w 38671"/>
                        <a:gd name="connsiteY3" fmla="*/ 16002 h 27431"/>
                        <a:gd name="connsiteX4" fmla="*/ 33814 w 38671"/>
                        <a:gd name="connsiteY4" fmla="*/ 571 h 27431"/>
                        <a:gd name="connsiteX5" fmla="*/ 12954 w 38671"/>
                        <a:gd name="connsiteY5" fmla="*/ 0 h 2743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1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59" y="11240"/>
                          </a:lnTo>
                          <a:lnTo>
                            <a:pt x="38671" y="16002"/>
                          </a:lnTo>
                          <a:lnTo>
                            <a:pt x="33814" y="571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67" name="Freeform: Shape 566">
                      <a:extLst>
                        <a:ext uri="{FF2B5EF4-FFF2-40B4-BE49-F238E27FC236}">
                          <a16:creationId xmlns:a16="http://schemas.microsoft.com/office/drawing/2014/main" id="{AE97DB6F-BABE-4AF4-8F71-851111E6D8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6466" y="2945510"/>
                      <a:ext cx="38957" cy="27432"/>
                    </a:xfrm>
                    <a:custGeom>
                      <a:avLst/>
                      <a:gdLst>
                        <a:gd name="connsiteX0" fmla="*/ 0 w 38957"/>
                        <a:gd name="connsiteY0" fmla="*/ 11335 h 27432"/>
                        <a:gd name="connsiteX1" fmla="*/ 5048 w 38957"/>
                        <a:gd name="connsiteY1" fmla="*/ 27432 h 27432"/>
                        <a:gd name="connsiteX2" fmla="*/ 19145 w 38957"/>
                        <a:gd name="connsiteY2" fmla="*/ 11240 h 27432"/>
                        <a:gd name="connsiteX3" fmla="*/ 38957 w 38957"/>
                        <a:gd name="connsiteY3" fmla="*/ 15907 h 27432"/>
                        <a:gd name="connsiteX4" fmla="*/ 34100 w 38957"/>
                        <a:gd name="connsiteY4" fmla="*/ 571 h 27432"/>
                        <a:gd name="connsiteX5" fmla="*/ 13240 w 38957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432">
                          <a:moveTo>
                            <a:pt x="0" y="11335"/>
                          </a:moveTo>
                          <a:lnTo>
                            <a:pt x="5048" y="27432"/>
                          </a:lnTo>
                          <a:lnTo>
                            <a:pt x="19145" y="11240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63" name="Graphic 1">
                    <a:extLst>
                      <a:ext uri="{FF2B5EF4-FFF2-40B4-BE49-F238E27FC236}">
                        <a16:creationId xmlns:a16="http://schemas.microsoft.com/office/drawing/2014/main" id="{E3DF421C-F1F9-43E1-842F-128C61A826A7}"/>
                      </a:ext>
                    </a:extLst>
                  </p:cNvPr>
                  <p:cNvGrpSpPr/>
                  <p:nvPr/>
                </p:nvGrpSpPr>
                <p:grpSpPr>
                  <a:xfrm>
                    <a:off x="5971889" y="2924650"/>
                    <a:ext cx="76866" cy="39528"/>
                    <a:chOff x="5971889" y="2924650"/>
                    <a:chExt cx="76866" cy="39528"/>
                  </a:xfrm>
                  <a:grpFill/>
                </p:grpSpPr>
                <p:sp>
                  <p:nvSpPr>
                    <p:cNvPr id="564" name="Freeform: Shape 563">
                      <a:extLst>
                        <a:ext uri="{FF2B5EF4-FFF2-40B4-BE49-F238E27FC236}">
                          <a16:creationId xmlns:a16="http://schemas.microsoft.com/office/drawing/2014/main" id="{C3CEF0CD-2AE7-48C7-A646-AAC92FC35F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1889" y="2936747"/>
                      <a:ext cx="38671" cy="27432"/>
                    </a:xfrm>
                    <a:custGeom>
                      <a:avLst/>
                      <a:gdLst>
                        <a:gd name="connsiteX0" fmla="*/ 0 w 38671"/>
                        <a:gd name="connsiteY0" fmla="*/ 12287 h 27432"/>
                        <a:gd name="connsiteX1" fmla="*/ 4763 w 38671"/>
                        <a:gd name="connsiteY1" fmla="*/ 27432 h 27432"/>
                        <a:gd name="connsiteX2" fmla="*/ 18860 w 38671"/>
                        <a:gd name="connsiteY2" fmla="*/ 11240 h 27432"/>
                        <a:gd name="connsiteX3" fmla="*/ 38672 w 38671"/>
                        <a:gd name="connsiteY3" fmla="*/ 16002 h 27432"/>
                        <a:gd name="connsiteX4" fmla="*/ 33814 w 38671"/>
                        <a:gd name="connsiteY4" fmla="*/ 572 h 27432"/>
                        <a:gd name="connsiteX5" fmla="*/ 12954 w 38671"/>
                        <a:gd name="connsiteY5" fmla="*/ 0 h 274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671" h="27432">
                          <a:moveTo>
                            <a:pt x="0" y="12287"/>
                          </a:moveTo>
                          <a:lnTo>
                            <a:pt x="4763" y="27432"/>
                          </a:lnTo>
                          <a:lnTo>
                            <a:pt x="18860" y="11240"/>
                          </a:lnTo>
                          <a:lnTo>
                            <a:pt x="38672" y="16002"/>
                          </a:lnTo>
                          <a:lnTo>
                            <a:pt x="33814" y="572"/>
                          </a:lnTo>
                          <a:lnTo>
                            <a:pt x="12954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65" name="Freeform: Shape 564">
                      <a:extLst>
                        <a:ext uri="{FF2B5EF4-FFF2-40B4-BE49-F238E27FC236}">
                          <a16:creationId xmlns:a16="http://schemas.microsoft.com/office/drawing/2014/main" id="{444D8C0F-8F79-4040-8F9C-C1DA04D89A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09798" y="2924650"/>
                      <a:ext cx="38957" cy="27336"/>
                    </a:xfrm>
                    <a:custGeom>
                      <a:avLst/>
                      <a:gdLst>
                        <a:gd name="connsiteX0" fmla="*/ 0 w 38957"/>
                        <a:gd name="connsiteY0" fmla="*/ 11335 h 27336"/>
                        <a:gd name="connsiteX1" fmla="*/ 5143 w 38957"/>
                        <a:gd name="connsiteY1" fmla="*/ 27337 h 27336"/>
                        <a:gd name="connsiteX2" fmla="*/ 19145 w 38957"/>
                        <a:gd name="connsiteY2" fmla="*/ 11239 h 27336"/>
                        <a:gd name="connsiteX3" fmla="*/ 38957 w 38957"/>
                        <a:gd name="connsiteY3" fmla="*/ 15907 h 27336"/>
                        <a:gd name="connsiteX4" fmla="*/ 34100 w 38957"/>
                        <a:gd name="connsiteY4" fmla="*/ 571 h 27336"/>
                        <a:gd name="connsiteX5" fmla="*/ 13240 w 38957"/>
                        <a:gd name="connsiteY5" fmla="*/ 0 h 273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8957" h="27336">
                          <a:moveTo>
                            <a:pt x="0" y="11335"/>
                          </a:moveTo>
                          <a:lnTo>
                            <a:pt x="5143" y="27337"/>
                          </a:lnTo>
                          <a:lnTo>
                            <a:pt x="19145" y="11239"/>
                          </a:lnTo>
                          <a:lnTo>
                            <a:pt x="38957" y="15907"/>
                          </a:lnTo>
                          <a:lnTo>
                            <a:pt x="34100" y="571"/>
                          </a:lnTo>
                          <a:lnTo>
                            <a:pt x="13240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sp>
            <p:nvSpPr>
              <p:cNvPr id="430" name="Freeform: Shape 429">
                <a:extLst>
                  <a:ext uri="{FF2B5EF4-FFF2-40B4-BE49-F238E27FC236}">
                    <a16:creationId xmlns:a16="http://schemas.microsoft.com/office/drawing/2014/main" id="{18696FF8-86FE-4C53-BED2-FA74F2471B1F}"/>
                  </a:ext>
                </a:extLst>
              </p:cNvPr>
              <p:cNvSpPr/>
              <p:nvPr/>
            </p:nvSpPr>
            <p:spPr>
              <a:xfrm rot="1026249">
                <a:off x="3935223" y="2876717"/>
                <a:ext cx="1725459" cy="969956"/>
              </a:xfrm>
              <a:custGeom>
                <a:avLst/>
                <a:gdLst>
                  <a:gd name="connsiteX0" fmla="*/ 65913 w 482958"/>
                  <a:gd name="connsiteY0" fmla="*/ 281749 h 285574"/>
                  <a:gd name="connsiteX1" fmla="*/ 226219 w 482958"/>
                  <a:gd name="connsiteY1" fmla="*/ 281940 h 285574"/>
                  <a:gd name="connsiteX2" fmla="*/ 364046 w 482958"/>
                  <a:gd name="connsiteY2" fmla="*/ 228886 h 285574"/>
                  <a:gd name="connsiteX3" fmla="*/ 464534 w 482958"/>
                  <a:gd name="connsiteY3" fmla="*/ 155162 h 285574"/>
                  <a:gd name="connsiteX4" fmla="*/ 482251 w 482958"/>
                  <a:gd name="connsiteY4" fmla="*/ 95155 h 285574"/>
                  <a:gd name="connsiteX5" fmla="*/ 435674 w 482958"/>
                  <a:gd name="connsiteY5" fmla="*/ 0 h 285574"/>
                  <a:gd name="connsiteX6" fmla="*/ 216694 w 482958"/>
                  <a:gd name="connsiteY6" fmla="*/ 115919 h 285574"/>
                  <a:gd name="connsiteX7" fmla="*/ 0 w 482958"/>
                  <a:gd name="connsiteY7" fmla="*/ 138208 h 285574"/>
                  <a:gd name="connsiteX8" fmla="*/ 19526 w 482958"/>
                  <a:gd name="connsiteY8" fmla="*/ 248507 h 285574"/>
                  <a:gd name="connsiteX9" fmla="*/ 65913 w 482958"/>
                  <a:gd name="connsiteY9" fmla="*/ 281749 h 285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2958" h="285574">
                    <a:moveTo>
                      <a:pt x="65913" y="281749"/>
                    </a:moveTo>
                    <a:cubicBezTo>
                      <a:pt x="65913" y="281749"/>
                      <a:pt x="153448" y="290227"/>
                      <a:pt x="226219" y="281940"/>
                    </a:cubicBezTo>
                    <a:cubicBezTo>
                      <a:pt x="259747" y="278130"/>
                      <a:pt x="313754" y="251841"/>
                      <a:pt x="364046" y="228886"/>
                    </a:cubicBezTo>
                    <a:cubicBezTo>
                      <a:pt x="411099" y="207359"/>
                      <a:pt x="464534" y="155162"/>
                      <a:pt x="464534" y="155162"/>
                    </a:cubicBezTo>
                    <a:cubicBezTo>
                      <a:pt x="464534" y="155162"/>
                      <a:pt x="487204" y="115633"/>
                      <a:pt x="482251" y="95155"/>
                    </a:cubicBezTo>
                    <a:cubicBezTo>
                      <a:pt x="477298" y="74676"/>
                      <a:pt x="435674" y="0"/>
                      <a:pt x="435674" y="0"/>
                    </a:cubicBezTo>
                    <a:cubicBezTo>
                      <a:pt x="435674" y="0"/>
                      <a:pt x="354235" y="85153"/>
                      <a:pt x="216694" y="115919"/>
                    </a:cubicBezTo>
                    <a:cubicBezTo>
                      <a:pt x="105251" y="140779"/>
                      <a:pt x="0" y="138208"/>
                      <a:pt x="0" y="138208"/>
                    </a:cubicBezTo>
                    <a:cubicBezTo>
                      <a:pt x="0" y="138208"/>
                      <a:pt x="10287" y="232981"/>
                      <a:pt x="19526" y="248507"/>
                    </a:cubicBezTo>
                    <a:cubicBezTo>
                      <a:pt x="28670" y="264033"/>
                      <a:pt x="65913" y="281749"/>
                      <a:pt x="65913" y="281749"/>
                    </a:cubicBezTo>
                    <a:close/>
                  </a:path>
                </a:pathLst>
              </a:custGeom>
              <a:solidFill>
                <a:srgbClr val="CD3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31" name="Freeform: Shape 430">
                <a:extLst>
                  <a:ext uri="{FF2B5EF4-FFF2-40B4-BE49-F238E27FC236}">
                    <a16:creationId xmlns:a16="http://schemas.microsoft.com/office/drawing/2014/main" id="{9981CCEA-6E9C-44AF-8698-11D10E15E8A2}"/>
                  </a:ext>
                </a:extLst>
              </p:cNvPr>
              <p:cNvSpPr/>
              <p:nvPr/>
            </p:nvSpPr>
            <p:spPr>
              <a:xfrm rot="1026249">
                <a:off x="3981929" y="2943470"/>
                <a:ext cx="1605867" cy="591289"/>
              </a:xfrm>
              <a:custGeom>
                <a:avLst/>
                <a:gdLst>
                  <a:gd name="connsiteX0" fmla="*/ 1524 w 449484"/>
                  <a:gd name="connsiteY0" fmla="*/ 146780 h 174087"/>
                  <a:gd name="connsiteX1" fmla="*/ 74486 w 449484"/>
                  <a:gd name="connsiteY1" fmla="*/ 173260 h 174087"/>
                  <a:gd name="connsiteX2" fmla="*/ 282321 w 449484"/>
                  <a:gd name="connsiteY2" fmla="*/ 139351 h 174087"/>
                  <a:gd name="connsiteX3" fmla="*/ 449485 w 449484"/>
                  <a:gd name="connsiteY3" fmla="*/ 8573 h 174087"/>
                  <a:gd name="connsiteX4" fmla="*/ 445389 w 449484"/>
                  <a:gd name="connsiteY4" fmla="*/ 0 h 174087"/>
                  <a:gd name="connsiteX5" fmla="*/ 294227 w 449484"/>
                  <a:gd name="connsiteY5" fmla="*/ 118967 h 174087"/>
                  <a:gd name="connsiteX6" fmla="*/ 78581 w 449484"/>
                  <a:gd name="connsiteY6" fmla="*/ 162401 h 174087"/>
                  <a:gd name="connsiteX7" fmla="*/ 0 w 449484"/>
                  <a:gd name="connsiteY7" fmla="*/ 136970 h 174087"/>
                  <a:gd name="connsiteX8" fmla="*/ 1524 w 449484"/>
                  <a:gd name="connsiteY8" fmla="*/ 146780 h 174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49484" h="174087">
                    <a:moveTo>
                      <a:pt x="1524" y="146780"/>
                    </a:moveTo>
                    <a:cubicBezTo>
                      <a:pt x="1524" y="146780"/>
                      <a:pt x="49911" y="167640"/>
                      <a:pt x="74486" y="173260"/>
                    </a:cubicBezTo>
                    <a:cubicBezTo>
                      <a:pt x="99155" y="178880"/>
                      <a:pt x="240697" y="154591"/>
                      <a:pt x="282321" y="139351"/>
                    </a:cubicBezTo>
                    <a:cubicBezTo>
                      <a:pt x="323945" y="124016"/>
                      <a:pt x="449485" y="8573"/>
                      <a:pt x="449485" y="8573"/>
                    </a:cubicBezTo>
                    <a:lnTo>
                      <a:pt x="445389" y="0"/>
                    </a:lnTo>
                    <a:cubicBezTo>
                      <a:pt x="445389" y="0"/>
                      <a:pt x="341948" y="94869"/>
                      <a:pt x="294227" y="118967"/>
                    </a:cubicBezTo>
                    <a:cubicBezTo>
                      <a:pt x="246507" y="143066"/>
                      <a:pt x="96488" y="162497"/>
                      <a:pt x="78581" y="162401"/>
                    </a:cubicBezTo>
                    <a:cubicBezTo>
                      <a:pt x="60769" y="162401"/>
                      <a:pt x="0" y="136970"/>
                      <a:pt x="0" y="136970"/>
                    </a:cubicBezTo>
                    <a:lnTo>
                      <a:pt x="1524" y="146780"/>
                    </a:lnTo>
                    <a:close/>
                  </a:path>
                </a:pathLst>
              </a:custGeom>
              <a:solidFill>
                <a:srgbClr val="3C13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32" name="Freeform: Shape 431">
                <a:extLst>
                  <a:ext uri="{FF2B5EF4-FFF2-40B4-BE49-F238E27FC236}">
                    <a16:creationId xmlns:a16="http://schemas.microsoft.com/office/drawing/2014/main" id="{B3EED37A-C230-4930-B999-AB922C1D032B}"/>
                  </a:ext>
                </a:extLst>
              </p:cNvPr>
              <p:cNvSpPr/>
              <p:nvPr/>
            </p:nvSpPr>
            <p:spPr>
              <a:xfrm rot="1026249">
                <a:off x="3903371" y="3417883"/>
                <a:ext cx="685360" cy="158084"/>
              </a:xfrm>
              <a:custGeom>
                <a:avLst/>
                <a:gdLst>
                  <a:gd name="connsiteX0" fmla="*/ 168116 w 191833"/>
                  <a:gd name="connsiteY0" fmla="*/ 45434 h 46543"/>
                  <a:gd name="connsiteX1" fmla="*/ 65151 w 191833"/>
                  <a:gd name="connsiteY1" fmla="*/ 40291 h 46543"/>
                  <a:gd name="connsiteX2" fmla="*/ 1429 w 191833"/>
                  <a:gd name="connsiteY2" fmla="*/ 8001 h 46543"/>
                  <a:gd name="connsiteX3" fmla="*/ 0 w 191833"/>
                  <a:gd name="connsiteY3" fmla="*/ 0 h 46543"/>
                  <a:gd name="connsiteX4" fmla="*/ 76867 w 191833"/>
                  <a:gd name="connsiteY4" fmla="*/ 33147 h 46543"/>
                  <a:gd name="connsiteX5" fmla="*/ 191834 w 191833"/>
                  <a:gd name="connsiteY5" fmla="*/ 30956 h 46543"/>
                  <a:gd name="connsiteX6" fmla="*/ 168116 w 191833"/>
                  <a:gd name="connsiteY6" fmla="*/ 45434 h 46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1833" h="46543">
                    <a:moveTo>
                      <a:pt x="168116" y="45434"/>
                    </a:moveTo>
                    <a:cubicBezTo>
                      <a:pt x="168116" y="45434"/>
                      <a:pt x="98298" y="50101"/>
                      <a:pt x="65151" y="40291"/>
                    </a:cubicBezTo>
                    <a:cubicBezTo>
                      <a:pt x="32004" y="30480"/>
                      <a:pt x="1429" y="8001"/>
                      <a:pt x="1429" y="8001"/>
                    </a:cubicBezTo>
                    <a:lnTo>
                      <a:pt x="0" y="0"/>
                    </a:lnTo>
                    <a:cubicBezTo>
                      <a:pt x="0" y="0"/>
                      <a:pt x="50578" y="26194"/>
                      <a:pt x="76867" y="33147"/>
                    </a:cubicBezTo>
                    <a:cubicBezTo>
                      <a:pt x="103156" y="40100"/>
                      <a:pt x="191834" y="30956"/>
                      <a:pt x="191834" y="30956"/>
                    </a:cubicBezTo>
                    <a:lnTo>
                      <a:pt x="168116" y="45434"/>
                    </a:lnTo>
                    <a:close/>
                  </a:path>
                </a:pathLst>
              </a:custGeom>
              <a:solidFill>
                <a:srgbClr val="3C13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33" name="Freeform: Shape 432">
                <a:extLst>
                  <a:ext uri="{FF2B5EF4-FFF2-40B4-BE49-F238E27FC236}">
                    <a16:creationId xmlns:a16="http://schemas.microsoft.com/office/drawing/2014/main" id="{CADAD406-1780-4C9A-8153-73A5ECE8B113}"/>
                  </a:ext>
                </a:extLst>
              </p:cNvPr>
              <p:cNvSpPr/>
              <p:nvPr/>
            </p:nvSpPr>
            <p:spPr>
              <a:xfrm rot="1026249">
                <a:off x="5096756" y="3248477"/>
                <a:ext cx="509083" cy="461658"/>
              </a:xfrm>
              <a:custGeom>
                <a:avLst/>
                <a:gdLst>
                  <a:gd name="connsiteX0" fmla="*/ 27813 w 142493"/>
                  <a:gd name="connsiteY0" fmla="*/ 134112 h 135921"/>
                  <a:gd name="connsiteX1" fmla="*/ 109061 w 142493"/>
                  <a:gd name="connsiteY1" fmla="*/ 70580 h 135921"/>
                  <a:gd name="connsiteX2" fmla="*/ 142494 w 142493"/>
                  <a:gd name="connsiteY2" fmla="*/ 7429 h 135921"/>
                  <a:gd name="connsiteX3" fmla="*/ 138970 w 142493"/>
                  <a:gd name="connsiteY3" fmla="*/ 0 h 135921"/>
                  <a:gd name="connsiteX4" fmla="*/ 95250 w 142493"/>
                  <a:gd name="connsiteY4" fmla="*/ 71438 h 135921"/>
                  <a:gd name="connsiteX5" fmla="*/ 0 w 142493"/>
                  <a:gd name="connsiteY5" fmla="*/ 135922 h 135921"/>
                  <a:gd name="connsiteX6" fmla="*/ 27813 w 142493"/>
                  <a:gd name="connsiteY6" fmla="*/ 134112 h 135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2493" h="135921">
                    <a:moveTo>
                      <a:pt x="27813" y="134112"/>
                    </a:moveTo>
                    <a:cubicBezTo>
                      <a:pt x="27813" y="134112"/>
                      <a:pt x="87535" y="97631"/>
                      <a:pt x="109061" y="70580"/>
                    </a:cubicBezTo>
                    <a:cubicBezTo>
                      <a:pt x="130492" y="43434"/>
                      <a:pt x="142494" y="7429"/>
                      <a:pt x="142494" y="7429"/>
                    </a:cubicBezTo>
                    <a:lnTo>
                      <a:pt x="138970" y="0"/>
                    </a:lnTo>
                    <a:cubicBezTo>
                      <a:pt x="138970" y="0"/>
                      <a:pt x="112681" y="50578"/>
                      <a:pt x="95250" y="71438"/>
                    </a:cubicBezTo>
                    <a:cubicBezTo>
                      <a:pt x="77819" y="92297"/>
                      <a:pt x="0" y="135922"/>
                      <a:pt x="0" y="135922"/>
                    </a:cubicBezTo>
                    <a:lnTo>
                      <a:pt x="27813" y="134112"/>
                    </a:lnTo>
                    <a:close/>
                  </a:path>
                </a:pathLst>
              </a:custGeom>
              <a:solidFill>
                <a:srgbClr val="3C13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34" name="Freeform: Shape 433">
                <a:extLst>
                  <a:ext uri="{FF2B5EF4-FFF2-40B4-BE49-F238E27FC236}">
                    <a16:creationId xmlns:a16="http://schemas.microsoft.com/office/drawing/2014/main" id="{0632FC92-762B-4C0A-ABE3-6714C1261DA8}"/>
                  </a:ext>
                </a:extLst>
              </p:cNvPr>
              <p:cNvSpPr/>
              <p:nvPr/>
            </p:nvSpPr>
            <p:spPr>
              <a:xfrm rot="1026249">
                <a:off x="4323367" y="3259930"/>
                <a:ext cx="512828" cy="333222"/>
              </a:xfrm>
              <a:custGeom>
                <a:avLst/>
                <a:gdLst>
                  <a:gd name="connsiteX0" fmla="*/ 52769 w 143541"/>
                  <a:gd name="connsiteY0" fmla="*/ 0 h 98107"/>
                  <a:gd name="connsiteX1" fmla="*/ 44482 w 143541"/>
                  <a:gd name="connsiteY1" fmla="*/ 6096 h 98107"/>
                  <a:gd name="connsiteX2" fmla="*/ 67723 w 143541"/>
                  <a:gd name="connsiteY2" fmla="*/ 33909 h 98107"/>
                  <a:gd name="connsiteX3" fmla="*/ 81725 w 143541"/>
                  <a:gd name="connsiteY3" fmla="*/ 33338 h 98107"/>
                  <a:gd name="connsiteX4" fmla="*/ 93821 w 143541"/>
                  <a:gd name="connsiteY4" fmla="*/ 39434 h 98107"/>
                  <a:gd name="connsiteX5" fmla="*/ 143542 w 143541"/>
                  <a:gd name="connsiteY5" fmla="*/ 55245 h 98107"/>
                  <a:gd name="connsiteX6" fmla="*/ 115443 w 143541"/>
                  <a:gd name="connsiteY6" fmla="*/ 98108 h 98107"/>
                  <a:gd name="connsiteX7" fmla="*/ 21527 w 143541"/>
                  <a:gd name="connsiteY7" fmla="*/ 71057 h 98107"/>
                  <a:gd name="connsiteX8" fmla="*/ 0 w 143541"/>
                  <a:gd name="connsiteY8" fmla="*/ 30099 h 98107"/>
                  <a:gd name="connsiteX9" fmla="*/ 23717 w 143541"/>
                  <a:gd name="connsiteY9" fmla="*/ 9049 h 98107"/>
                  <a:gd name="connsiteX10" fmla="*/ 52769 w 143541"/>
                  <a:gd name="connsiteY10" fmla="*/ 0 h 9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3541" h="98107">
                    <a:moveTo>
                      <a:pt x="52769" y="0"/>
                    </a:moveTo>
                    <a:lnTo>
                      <a:pt x="44482" y="6096"/>
                    </a:lnTo>
                    <a:cubicBezTo>
                      <a:pt x="44482" y="6096"/>
                      <a:pt x="63341" y="35338"/>
                      <a:pt x="67723" y="33909"/>
                    </a:cubicBezTo>
                    <a:cubicBezTo>
                      <a:pt x="72104" y="32480"/>
                      <a:pt x="80867" y="29813"/>
                      <a:pt x="81725" y="33338"/>
                    </a:cubicBezTo>
                    <a:cubicBezTo>
                      <a:pt x="82677" y="36862"/>
                      <a:pt x="93821" y="39434"/>
                      <a:pt x="93821" y="39434"/>
                    </a:cubicBezTo>
                    <a:lnTo>
                      <a:pt x="143542" y="55245"/>
                    </a:lnTo>
                    <a:lnTo>
                      <a:pt x="115443" y="98108"/>
                    </a:lnTo>
                    <a:lnTo>
                      <a:pt x="21527" y="71057"/>
                    </a:lnTo>
                    <a:lnTo>
                      <a:pt x="0" y="30099"/>
                    </a:lnTo>
                    <a:lnTo>
                      <a:pt x="23717" y="9049"/>
                    </a:lnTo>
                    <a:lnTo>
                      <a:pt x="52769" y="0"/>
                    </a:lnTo>
                    <a:close/>
                  </a:path>
                </a:pathLst>
              </a:custGeom>
              <a:solidFill>
                <a:srgbClr val="3C13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35" name="Freeform: Shape 434">
                <a:extLst>
                  <a:ext uri="{FF2B5EF4-FFF2-40B4-BE49-F238E27FC236}">
                    <a16:creationId xmlns:a16="http://schemas.microsoft.com/office/drawing/2014/main" id="{8261611B-F65C-47A2-A057-2AA69B9B3A68}"/>
                  </a:ext>
                </a:extLst>
              </p:cNvPr>
              <p:cNvSpPr/>
              <p:nvPr/>
            </p:nvSpPr>
            <p:spPr>
              <a:xfrm rot="1026249">
                <a:off x="4976605" y="3248869"/>
                <a:ext cx="468734" cy="560007"/>
              </a:xfrm>
              <a:custGeom>
                <a:avLst/>
                <a:gdLst>
                  <a:gd name="connsiteX0" fmla="*/ 81534 w 131199"/>
                  <a:gd name="connsiteY0" fmla="*/ 0 h 164877"/>
                  <a:gd name="connsiteX1" fmla="*/ 86392 w 131199"/>
                  <a:gd name="connsiteY1" fmla="*/ 12954 h 164877"/>
                  <a:gd name="connsiteX2" fmla="*/ 131159 w 131199"/>
                  <a:gd name="connsiteY2" fmla="*/ 53816 h 164877"/>
                  <a:gd name="connsiteX3" fmla="*/ 78486 w 131199"/>
                  <a:gd name="connsiteY3" fmla="*/ 105632 h 164877"/>
                  <a:gd name="connsiteX4" fmla="*/ 57245 w 131199"/>
                  <a:gd name="connsiteY4" fmla="*/ 130778 h 164877"/>
                  <a:gd name="connsiteX5" fmla="*/ 0 w 131199"/>
                  <a:gd name="connsiteY5" fmla="*/ 164878 h 164877"/>
                  <a:gd name="connsiteX6" fmla="*/ 3239 w 131199"/>
                  <a:gd name="connsiteY6" fmla="*/ 76867 h 164877"/>
                  <a:gd name="connsiteX7" fmla="*/ 46577 w 131199"/>
                  <a:gd name="connsiteY7" fmla="*/ 13811 h 164877"/>
                  <a:gd name="connsiteX8" fmla="*/ 81534 w 131199"/>
                  <a:gd name="connsiteY8" fmla="*/ 0 h 1648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1199" h="164877">
                    <a:moveTo>
                      <a:pt x="81534" y="0"/>
                    </a:moveTo>
                    <a:cubicBezTo>
                      <a:pt x="81534" y="0"/>
                      <a:pt x="77438" y="9525"/>
                      <a:pt x="86392" y="12954"/>
                    </a:cubicBezTo>
                    <a:cubicBezTo>
                      <a:pt x="95345" y="16288"/>
                      <a:pt x="132588" y="42386"/>
                      <a:pt x="131159" y="53816"/>
                    </a:cubicBezTo>
                    <a:cubicBezTo>
                      <a:pt x="129826" y="65246"/>
                      <a:pt x="78486" y="105632"/>
                      <a:pt x="78486" y="105632"/>
                    </a:cubicBezTo>
                    <a:lnTo>
                      <a:pt x="57245" y="130778"/>
                    </a:lnTo>
                    <a:lnTo>
                      <a:pt x="0" y="164878"/>
                    </a:lnTo>
                    <a:lnTo>
                      <a:pt x="3239" y="76867"/>
                    </a:lnTo>
                    <a:lnTo>
                      <a:pt x="46577" y="13811"/>
                    </a:lnTo>
                    <a:lnTo>
                      <a:pt x="81534" y="0"/>
                    </a:lnTo>
                    <a:close/>
                  </a:path>
                </a:pathLst>
              </a:custGeom>
              <a:solidFill>
                <a:srgbClr val="3C13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8A67D8CB-86B4-454E-B202-60FB89BA1D2C}"/>
                  </a:ext>
                </a:extLst>
              </p:cNvPr>
              <p:cNvSpPr/>
              <p:nvPr/>
            </p:nvSpPr>
            <p:spPr>
              <a:xfrm rot="1026249">
                <a:off x="4055920" y="2172143"/>
                <a:ext cx="1415643" cy="1168544"/>
              </a:xfrm>
              <a:custGeom>
                <a:avLst/>
                <a:gdLst>
                  <a:gd name="connsiteX0" fmla="*/ 4286 w 396240"/>
                  <a:gd name="connsiteY0" fmla="*/ 229553 h 344042"/>
                  <a:gd name="connsiteX1" fmla="*/ 102680 w 396240"/>
                  <a:gd name="connsiteY1" fmla="*/ 308610 h 344042"/>
                  <a:gd name="connsiteX2" fmla="*/ 123539 w 396240"/>
                  <a:gd name="connsiteY2" fmla="*/ 344043 h 344042"/>
                  <a:gd name="connsiteX3" fmla="*/ 212408 w 396240"/>
                  <a:gd name="connsiteY3" fmla="*/ 329565 h 344042"/>
                  <a:gd name="connsiteX4" fmla="*/ 174784 w 396240"/>
                  <a:gd name="connsiteY4" fmla="*/ 166592 h 344042"/>
                  <a:gd name="connsiteX5" fmla="*/ 262795 w 396240"/>
                  <a:gd name="connsiteY5" fmla="*/ 130397 h 344042"/>
                  <a:gd name="connsiteX6" fmla="*/ 294799 w 396240"/>
                  <a:gd name="connsiteY6" fmla="*/ 297847 h 344042"/>
                  <a:gd name="connsiteX7" fmla="*/ 376809 w 396240"/>
                  <a:gd name="connsiteY7" fmla="*/ 267748 h 344042"/>
                  <a:gd name="connsiteX8" fmla="*/ 392049 w 396240"/>
                  <a:gd name="connsiteY8" fmla="*/ 251650 h 344042"/>
                  <a:gd name="connsiteX9" fmla="*/ 389192 w 396240"/>
                  <a:gd name="connsiteY9" fmla="*/ 155639 h 344042"/>
                  <a:gd name="connsiteX10" fmla="*/ 396240 w 396240"/>
                  <a:gd name="connsiteY10" fmla="*/ 88106 h 344042"/>
                  <a:gd name="connsiteX11" fmla="*/ 221837 w 396240"/>
                  <a:gd name="connsiteY11" fmla="*/ 0 h 344042"/>
                  <a:gd name="connsiteX12" fmla="*/ 0 w 396240"/>
                  <a:gd name="connsiteY12" fmla="*/ 211360 h 344042"/>
                  <a:gd name="connsiteX13" fmla="*/ 4286 w 396240"/>
                  <a:gd name="connsiteY13" fmla="*/ 229553 h 344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96240" h="344042">
                    <a:moveTo>
                      <a:pt x="4286" y="229553"/>
                    </a:moveTo>
                    <a:cubicBezTo>
                      <a:pt x="4286" y="229553"/>
                      <a:pt x="81915" y="273272"/>
                      <a:pt x="102680" y="308610"/>
                    </a:cubicBezTo>
                    <a:cubicBezTo>
                      <a:pt x="123539" y="344043"/>
                      <a:pt x="123539" y="344043"/>
                      <a:pt x="123539" y="344043"/>
                    </a:cubicBezTo>
                    <a:lnTo>
                      <a:pt x="212408" y="329565"/>
                    </a:lnTo>
                    <a:lnTo>
                      <a:pt x="174784" y="166592"/>
                    </a:lnTo>
                    <a:lnTo>
                      <a:pt x="262795" y="130397"/>
                    </a:lnTo>
                    <a:lnTo>
                      <a:pt x="294799" y="297847"/>
                    </a:lnTo>
                    <a:cubicBezTo>
                      <a:pt x="294799" y="297847"/>
                      <a:pt x="361283" y="282035"/>
                      <a:pt x="376809" y="267748"/>
                    </a:cubicBezTo>
                    <a:cubicBezTo>
                      <a:pt x="388620" y="256985"/>
                      <a:pt x="392049" y="251650"/>
                      <a:pt x="392049" y="251650"/>
                    </a:cubicBezTo>
                    <a:cubicBezTo>
                      <a:pt x="392049" y="251650"/>
                      <a:pt x="383000" y="200596"/>
                      <a:pt x="389192" y="155639"/>
                    </a:cubicBezTo>
                    <a:cubicBezTo>
                      <a:pt x="395478" y="110681"/>
                      <a:pt x="396240" y="88106"/>
                      <a:pt x="396240" y="88106"/>
                    </a:cubicBezTo>
                    <a:lnTo>
                      <a:pt x="221837" y="0"/>
                    </a:lnTo>
                    <a:lnTo>
                      <a:pt x="0" y="211360"/>
                    </a:lnTo>
                    <a:lnTo>
                      <a:pt x="4286" y="229553"/>
                    </a:lnTo>
                    <a:close/>
                  </a:path>
                </a:pathLst>
              </a:custGeom>
              <a:solidFill>
                <a:srgbClr val="00325B">
                  <a:alpha val="7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E4D97943-B4CD-4994-9F83-9FC59B1FE542}"/>
                  </a:ext>
                </a:extLst>
              </p:cNvPr>
              <p:cNvSpPr/>
              <p:nvPr/>
            </p:nvSpPr>
            <p:spPr>
              <a:xfrm rot="1026249">
                <a:off x="4072409" y="1721117"/>
                <a:ext cx="1491145" cy="1625683"/>
              </a:xfrm>
              <a:custGeom>
                <a:avLst/>
                <a:gdLst>
                  <a:gd name="connsiteX0" fmla="*/ 278594 w 417373"/>
                  <a:gd name="connsiteY0" fmla="*/ 17814 h 478633"/>
                  <a:gd name="connsiteX1" fmla="*/ 129528 w 417373"/>
                  <a:gd name="connsiteY1" fmla="*/ 18862 h 478633"/>
                  <a:gd name="connsiteX2" fmla="*/ 4084 w 417373"/>
                  <a:gd name="connsiteY2" fmla="*/ 102967 h 478633"/>
                  <a:gd name="connsiteX3" fmla="*/ 8370 w 417373"/>
                  <a:gd name="connsiteY3" fmla="*/ 346426 h 478633"/>
                  <a:gd name="connsiteX4" fmla="*/ 88761 w 417373"/>
                  <a:gd name="connsiteY4" fmla="*/ 370715 h 478633"/>
                  <a:gd name="connsiteX5" fmla="*/ 137910 w 417373"/>
                  <a:gd name="connsiteY5" fmla="*/ 478633 h 478633"/>
                  <a:gd name="connsiteX6" fmla="*/ 219444 w 417373"/>
                  <a:gd name="connsiteY6" fmla="*/ 452725 h 478633"/>
                  <a:gd name="connsiteX7" fmla="*/ 96571 w 417373"/>
                  <a:gd name="connsiteY7" fmla="*/ 147925 h 478633"/>
                  <a:gd name="connsiteX8" fmla="*/ 155341 w 417373"/>
                  <a:gd name="connsiteY8" fmla="*/ 100300 h 478633"/>
                  <a:gd name="connsiteX9" fmla="*/ 234970 w 417373"/>
                  <a:gd name="connsiteY9" fmla="*/ 104015 h 478633"/>
                  <a:gd name="connsiteX10" fmla="*/ 306121 w 417373"/>
                  <a:gd name="connsiteY10" fmla="*/ 425198 h 478633"/>
                  <a:gd name="connsiteX11" fmla="*/ 387655 w 417373"/>
                  <a:gd name="connsiteY11" fmla="*/ 399290 h 478633"/>
                  <a:gd name="connsiteX12" fmla="*/ 365653 w 417373"/>
                  <a:gd name="connsiteY12" fmla="*/ 282799 h 478633"/>
                  <a:gd name="connsiteX13" fmla="*/ 417373 w 417373"/>
                  <a:gd name="connsiteY13" fmla="*/ 216601 h 478633"/>
                  <a:gd name="connsiteX14" fmla="*/ 278594 w 417373"/>
                  <a:gd name="connsiteY14" fmla="*/ 17814 h 478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7373" h="478633">
                    <a:moveTo>
                      <a:pt x="278594" y="17814"/>
                    </a:moveTo>
                    <a:cubicBezTo>
                      <a:pt x="232398" y="-16000"/>
                      <a:pt x="160579" y="6479"/>
                      <a:pt x="129528" y="18862"/>
                    </a:cubicBezTo>
                    <a:cubicBezTo>
                      <a:pt x="97048" y="26672"/>
                      <a:pt x="22276" y="48675"/>
                      <a:pt x="4084" y="102967"/>
                    </a:cubicBezTo>
                    <a:cubicBezTo>
                      <a:pt x="-7156" y="136495"/>
                      <a:pt x="8370" y="346426"/>
                      <a:pt x="8370" y="346426"/>
                    </a:cubicBezTo>
                    <a:cubicBezTo>
                      <a:pt x="8370" y="346426"/>
                      <a:pt x="73997" y="351665"/>
                      <a:pt x="88761" y="370715"/>
                    </a:cubicBezTo>
                    <a:cubicBezTo>
                      <a:pt x="103525" y="389765"/>
                      <a:pt x="137910" y="478633"/>
                      <a:pt x="137910" y="478633"/>
                    </a:cubicBezTo>
                    <a:lnTo>
                      <a:pt x="219444" y="452725"/>
                    </a:lnTo>
                    <a:cubicBezTo>
                      <a:pt x="219444" y="452725"/>
                      <a:pt x="102858" y="178215"/>
                      <a:pt x="96571" y="147925"/>
                    </a:cubicBezTo>
                    <a:cubicBezTo>
                      <a:pt x="92095" y="126018"/>
                      <a:pt x="131147" y="108778"/>
                      <a:pt x="155341" y="100300"/>
                    </a:cubicBezTo>
                    <a:cubicBezTo>
                      <a:pt x="180010" y="93347"/>
                      <a:pt x="226016" y="83536"/>
                      <a:pt x="234970" y="104015"/>
                    </a:cubicBezTo>
                    <a:cubicBezTo>
                      <a:pt x="247352" y="132400"/>
                      <a:pt x="306121" y="425198"/>
                      <a:pt x="306121" y="425198"/>
                    </a:cubicBezTo>
                    <a:lnTo>
                      <a:pt x="387655" y="399290"/>
                    </a:lnTo>
                    <a:cubicBezTo>
                      <a:pt x="387655" y="399290"/>
                      <a:pt x="364510" y="306898"/>
                      <a:pt x="365653" y="282799"/>
                    </a:cubicBezTo>
                    <a:cubicBezTo>
                      <a:pt x="366796" y="258701"/>
                      <a:pt x="417373" y="216601"/>
                      <a:pt x="417373" y="216601"/>
                    </a:cubicBezTo>
                    <a:cubicBezTo>
                      <a:pt x="417373" y="216601"/>
                      <a:pt x="307074" y="38769"/>
                      <a:pt x="278594" y="17814"/>
                    </a:cubicBezTo>
                    <a:close/>
                  </a:path>
                </a:pathLst>
              </a:custGeom>
              <a:solidFill>
                <a:srgbClr val="FFA50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38" name="Freeform: Shape 437">
                <a:extLst>
                  <a:ext uri="{FF2B5EF4-FFF2-40B4-BE49-F238E27FC236}">
                    <a16:creationId xmlns:a16="http://schemas.microsoft.com/office/drawing/2014/main" id="{C30FE195-0B9C-45B0-8005-543DDFB23E56}"/>
                  </a:ext>
                </a:extLst>
              </p:cNvPr>
              <p:cNvSpPr/>
              <p:nvPr/>
            </p:nvSpPr>
            <p:spPr>
              <a:xfrm rot="1026249">
                <a:off x="4113289" y="1750824"/>
                <a:ext cx="1411531" cy="1536097"/>
              </a:xfrm>
              <a:custGeom>
                <a:avLst/>
                <a:gdLst>
                  <a:gd name="connsiteX0" fmla="*/ 131819 w 395089"/>
                  <a:gd name="connsiteY0" fmla="*/ 452257 h 452257"/>
                  <a:gd name="connsiteX1" fmla="*/ 192207 w 395089"/>
                  <a:gd name="connsiteY1" fmla="*/ 433112 h 452257"/>
                  <a:gd name="connsiteX2" fmla="*/ 84289 w 395089"/>
                  <a:gd name="connsiteY2" fmla="*/ 193082 h 452257"/>
                  <a:gd name="connsiteX3" fmla="*/ 77717 w 395089"/>
                  <a:gd name="connsiteY3" fmla="*/ 164126 h 452257"/>
                  <a:gd name="connsiteX4" fmla="*/ 71811 w 395089"/>
                  <a:gd name="connsiteY4" fmla="*/ 107548 h 452257"/>
                  <a:gd name="connsiteX5" fmla="*/ 156965 w 395089"/>
                  <a:gd name="connsiteY5" fmla="*/ 59065 h 452257"/>
                  <a:gd name="connsiteX6" fmla="*/ 228021 w 395089"/>
                  <a:gd name="connsiteY6" fmla="*/ 76115 h 452257"/>
                  <a:gd name="connsiteX7" fmla="*/ 251548 w 395089"/>
                  <a:gd name="connsiteY7" fmla="*/ 129741 h 452257"/>
                  <a:gd name="connsiteX8" fmla="*/ 302411 w 395089"/>
                  <a:gd name="connsiteY8" fmla="*/ 400918 h 452257"/>
                  <a:gd name="connsiteX9" fmla="*/ 367277 w 395089"/>
                  <a:gd name="connsiteY9" fmla="*/ 386535 h 452257"/>
                  <a:gd name="connsiteX10" fmla="*/ 344131 w 395089"/>
                  <a:gd name="connsiteY10" fmla="*/ 277664 h 452257"/>
                  <a:gd name="connsiteX11" fmla="*/ 395090 w 395089"/>
                  <a:gd name="connsiteY11" fmla="*/ 206608 h 452257"/>
                  <a:gd name="connsiteX12" fmla="*/ 244785 w 395089"/>
                  <a:gd name="connsiteY12" fmla="*/ 4678 h 452257"/>
                  <a:gd name="connsiteX13" fmla="*/ 21329 w 395089"/>
                  <a:gd name="connsiteY13" fmla="*/ 66209 h 452257"/>
                  <a:gd name="connsiteX14" fmla="*/ 6755 w 395089"/>
                  <a:gd name="connsiteY14" fmla="*/ 329671 h 452257"/>
                  <a:gd name="connsiteX15" fmla="*/ 86289 w 395089"/>
                  <a:gd name="connsiteY15" fmla="*/ 359389 h 452257"/>
                  <a:gd name="connsiteX16" fmla="*/ 131819 w 395089"/>
                  <a:gd name="connsiteY16" fmla="*/ 452257 h 452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95089" h="452257">
                    <a:moveTo>
                      <a:pt x="131819" y="452257"/>
                    </a:moveTo>
                    <a:lnTo>
                      <a:pt x="192207" y="433112"/>
                    </a:lnTo>
                    <a:lnTo>
                      <a:pt x="84289" y="193082"/>
                    </a:lnTo>
                    <a:lnTo>
                      <a:pt x="77717" y="164126"/>
                    </a:lnTo>
                    <a:cubicBezTo>
                      <a:pt x="77717" y="164126"/>
                      <a:pt x="68287" y="127169"/>
                      <a:pt x="71811" y="107548"/>
                    </a:cubicBezTo>
                    <a:cubicBezTo>
                      <a:pt x="75335" y="87926"/>
                      <a:pt x="120770" y="66114"/>
                      <a:pt x="156965" y="59065"/>
                    </a:cubicBezTo>
                    <a:cubicBezTo>
                      <a:pt x="193160" y="52017"/>
                      <a:pt x="218687" y="54398"/>
                      <a:pt x="228021" y="76115"/>
                    </a:cubicBezTo>
                    <a:cubicBezTo>
                      <a:pt x="237451" y="97832"/>
                      <a:pt x="251548" y="129741"/>
                      <a:pt x="251548" y="129741"/>
                    </a:cubicBezTo>
                    <a:lnTo>
                      <a:pt x="302411" y="400918"/>
                    </a:lnTo>
                    <a:lnTo>
                      <a:pt x="367277" y="386535"/>
                    </a:lnTo>
                    <a:cubicBezTo>
                      <a:pt x="367277" y="386535"/>
                      <a:pt x="341654" y="307382"/>
                      <a:pt x="344131" y="277664"/>
                    </a:cubicBezTo>
                    <a:cubicBezTo>
                      <a:pt x="346607" y="247946"/>
                      <a:pt x="395090" y="206608"/>
                      <a:pt x="395090" y="206608"/>
                    </a:cubicBezTo>
                    <a:cubicBezTo>
                      <a:pt x="395090" y="206608"/>
                      <a:pt x="289648" y="25918"/>
                      <a:pt x="244785" y="4678"/>
                    </a:cubicBezTo>
                    <a:cubicBezTo>
                      <a:pt x="199827" y="-16563"/>
                      <a:pt x="49808" y="39920"/>
                      <a:pt x="21329" y="66209"/>
                    </a:cubicBezTo>
                    <a:cubicBezTo>
                      <a:pt x="-15724" y="100594"/>
                      <a:pt x="6755" y="329671"/>
                      <a:pt x="6755" y="329671"/>
                    </a:cubicBezTo>
                    <a:cubicBezTo>
                      <a:pt x="6755" y="329671"/>
                      <a:pt x="61238" y="330718"/>
                      <a:pt x="86289" y="359389"/>
                    </a:cubicBezTo>
                    <a:cubicBezTo>
                      <a:pt x="111530" y="388059"/>
                      <a:pt x="131819" y="452257"/>
                      <a:pt x="131819" y="452257"/>
                    </a:cubicBezTo>
                    <a:close/>
                  </a:path>
                </a:pathLst>
              </a:custGeom>
              <a:solidFill>
                <a:srgbClr val="FFC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39" name="Freeform: Shape 438">
                <a:extLst>
                  <a:ext uri="{FF2B5EF4-FFF2-40B4-BE49-F238E27FC236}">
                    <a16:creationId xmlns:a16="http://schemas.microsoft.com/office/drawing/2014/main" id="{03E4D47A-1EC5-487C-8295-138081E3A724}"/>
                  </a:ext>
                </a:extLst>
              </p:cNvPr>
              <p:cNvSpPr/>
              <p:nvPr/>
            </p:nvSpPr>
            <p:spPr>
              <a:xfrm rot="1026249">
                <a:off x="4929155" y="1919290"/>
                <a:ext cx="215680" cy="669124"/>
              </a:xfrm>
              <a:custGeom>
                <a:avLst/>
                <a:gdLst>
                  <a:gd name="connsiteX0" fmla="*/ 552 w 60369"/>
                  <a:gd name="connsiteY0" fmla="*/ 38412 h 197003"/>
                  <a:gd name="connsiteX1" fmla="*/ 18650 w 60369"/>
                  <a:gd name="connsiteY1" fmla="*/ 2884 h 197003"/>
                  <a:gd name="connsiteX2" fmla="*/ 37128 w 60369"/>
                  <a:gd name="connsiteY2" fmla="*/ 16885 h 197003"/>
                  <a:gd name="connsiteX3" fmla="*/ 51987 w 60369"/>
                  <a:gd name="connsiteY3" fmla="*/ 48032 h 197003"/>
                  <a:gd name="connsiteX4" fmla="*/ 36747 w 60369"/>
                  <a:gd name="connsiteY4" fmla="*/ 160713 h 197003"/>
                  <a:gd name="connsiteX5" fmla="*/ 60369 w 60369"/>
                  <a:gd name="connsiteY5" fmla="*/ 197003 h 197003"/>
                  <a:gd name="connsiteX6" fmla="*/ 46653 w 60369"/>
                  <a:gd name="connsiteY6" fmla="*/ 193288 h 197003"/>
                  <a:gd name="connsiteX7" fmla="*/ 552 w 60369"/>
                  <a:gd name="connsiteY7" fmla="*/ 38412 h 197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369" h="197003">
                    <a:moveTo>
                      <a:pt x="552" y="38412"/>
                    </a:moveTo>
                    <a:cubicBezTo>
                      <a:pt x="-2020" y="35269"/>
                      <a:pt x="4457" y="14123"/>
                      <a:pt x="18650" y="2884"/>
                    </a:cubicBezTo>
                    <a:cubicBezTo>
                      <a:pt x="32937" y="-8356"/>
                      <a:pt x="37128" y="16885"/>
                      <a:pt x="37128" y="16885"/>
                    </a:cubicBezTo>
                    <a:cubicBezTo>
                      <a:pt x="37128" y="16885"/>
                      <a:pt x="43319" y="14218"/>
                      <a:pt x="51987" y="48032"/>
                    </a:cubicBezTo>
                    <a:cubicBezTo>
                      <a:pt x="60750" y="81846"/>
                      <a:pt x="34366" y="133471"/>
                      <a:pt x="36747" y="160713"/>
                    </a:cubicBezTo>
                    <a:cubicBezTo>
                      <a:pt x="39128" y="187954"/>
                      <a:pt x="60369" y="197003"/>
                      <a:pt x="60369" y="197003"/>
                    </a:cubicBezTo>
                    <a:lnTo>
                      <a:pt x="46653" y="193288"/>
                    </a:lnTo>
                    <a:lnTo>
                      <a:pt x="552" y="38412"/>
                    </a:lnTo>
                    <a:close/>
                  </a:path>
                </a:pathLst>
              </a:custGeom>
              <a:solidFill>
                <a:srgbClr val="D937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40" name="Freeform: Shape 439">
                <a:extLst>
                  <a:ext uri="{FF2B5EF4-FFF2-40B4-BE49-F238E27FC236}">
                    <a16:creationId xmlns:a16="http://schemas.microsoft.com/office/drawing/2014/main" id="{9AC070B1-4BB3-4FA1-A3F9-0E564B5E96B6}"/>
                  </a:ext>
                </a:extLst>
              </p:cNvPr>
              <p:cNvSpPr/>
              <p:nvPr/>
            </p:nvSpPr>
            <p:spPr>
              <a:xfrm rot="1026249">
                <a:off x="4263684" y="1944198"/>
                <a:ext cx="412439" cy="620781"/>
              </a:xfrm>
              <a:custGeom>
                <a:avLst/>
                <a:gdLst>
                  <a:gd name="connsiteX0" fmla="*/ 63913 w 115442"/>
                  <a:gd name="connsiteY0" fmla="*/ 18654 h 182770"/>
                  <a:gd name="connsiteX1" fmla="*/ 28670 w 115442"/>
                  <a:gd name="connsiteY1" fmla="*/ 81 h 182770"/>
                  <a:gd name="connsiteX2" fmla="*/ 0 w 115442"/>
                  <a:gd name="connsiteY2" fmla="*/ 6939 h 182770"/>
                  <a:gd name="connsiteX3" fmla="*/ 27432 w 115442"/>
                  <a:gd name="connsiteY3" fmla="*/ 56278 h 182770"/>
                  <a:gd name="connsiteX4" fmla="*/ 67342 w 115442"/>
                  <a:gd name="connsiteY4" fmla="*/ 144003 h 182770"/>
                  <a:gd name="connsiteX5" fmla="*/ 106394 w 115442"/>
                  <a:gd name="connsiteY5" fmla="*/ 182770 h 182770"/>
                  <a:gd name="connsiteX6" fmla="*/ 115443 w 115442"/>
                  <a:gd name="connsiteY6" fmla="*/ 171816 h 182770"/>
                  <a:gd name="connsiteX7" fmla="*/ 63913 w 115442"/>
                  <a:gd name="connsiteY7" fmla="*/ 18654 h 182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442" h="182770">
                    <a:moveTo>
                      <a:pt x="63913" y="18654"/>
                    </a:moveTo>
                    <a:cubicBezTo>
                      <a:pt x="64198" y="14559"/>
                      <a:pt x="46768" y="1033"/>
                      <a:pt x="28670" y="81"/>
                    </a:cubicBezTo>
                    <a:cubicBezTo>
                      <a:pt x="10573" y="-872"/>
                      <a:pt x="0" y="6939"/>
                      <a:pt x="0" y="6939"/>
                    </a:cubicBezTo>
                    <a:cubicBezTo>
                      <a:pt x="0" y="6939"/>
                      <a:pt x="15049" y="23607"/>
                      <a:pt x="27432" y="56278"/>
                    </a:cubicBezTo>
                    <a:cubicBezTo>
                      <a:pt x="39815" y="88949"/>
                      <a:pt x="53626" y="120381"/>
                      <a:pt x="67342" y="144003"/>
                    </a:cubicBezTo>
                    <a:cubicBezTo>
                      <a:pt x="81153" y="167625"/>
                      <a:pt x="106394" y="182770"/>
                      <a:pt x="106394" y="182770"/>
                    </a:cubicBezTo>
                    <a:lnTo>
                      <a:pt x="115443" y="171816"/>
                    </a:lnTo>
                    <a:lnTo>
                      <a:pt x="63913" y="18654"/>
                    </a:lnTo>
                    <a:close/>
                  </a:path>
                </a:pathLst>
              </a:custGeom>
              <a:solidFill>
                <a:srgbClr val="D937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41" name="Freeform: Shape 440">
                <a:extLst>
                  <a:ext uri="{FF2B5EF4-FFF2-40B4-BE49-F238E27FC236}">
                    <a16:creationId xmlns:a16="http://schemas.microsoft.com/office/drawing/2014/main" id="{BE3FDE4A-E5F2-4E4B-9429-63FADB51E3C1}"/>
                  </a:ext>
                </a:extLst>
              </p:cNvPr>
              <p:cNvSpPr/>
              <p:nvPr/>
            </p:nvSpPr>
            <p:spPr>
              <a:xfrm rot="1026249">
                <a:off x="4718889" y="1837322"/>
                <a:ext cx="820798" cy="1355294"/>
              </a:xfrm>
              <a:custGeom>
                <a:avLst/>
                <a:gdLst>
                  <a:gd name="connsiteX0" fmla="*/ 166688 w 229742"/>
                  <a:gd name="connsiteY0" fmla="*/ 399025 h 399025"/>
                  <a:gd name="connsiteX1" fmla="*/ 150114 w 229742"/>
                  <a:gd name="connsiteY1" fmla="*/ 248054 h 399025"/>
                  <a:gd name="connsiteX2" fmla="*/ 149923 w 229742"/>
                  <a:gd name="connsiteY2" fmla="*/ 123562 h 399025"/>
                  <a:gd name="connsiteX3" fmla="*/ 42958 w 229742"/>
                  <a:gd name="connsiteY3" fmla="*/ 13358 h 399025"/>
                  <a:gd name="connsiteX4" fmla="*/ 0 w 229742"/>
                  <a:gd name="connsiteY4" fmla="*/ 7548 h 399025"/>
                  <a:gd name="connsiteX5" fmla="*/ 85249 w 229742"/>
                  <a:gd name="connsiteY5" fmla="*/ 6405 h 399025"/>
                  <a:gd name="connsiteX6" fmla="*/ 229743 w 229742"/>
                  <a:gd name="connsiteY6" fmla="*/ 207858 h 399025"/>
                  <a:gd name="connsiteX7" fmla="*/ 180594 w 229742"/>
                  <a:gd name="connsiteY7" fmla="*/ 269866 h 399025"/>
                  <a:gd name="connsiteX8" fmla="*/ 201930 w 229742"/>
                  <a:gd name="connsiteY8" fmla="*/ 387881 h 399025"/>
                  <a:gd name="connsiteX9" fmla="*/ 166688 w 229742"/>
                  <a:gd name="connsiteY9" fmla="*/ 399025 h 399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9742" h="399025">
                    <a:moveTo>
                      <a:pt x="166688" y="399025"/>
                    </a:moveTo>
                    <a:cubicBezTo>
                      <a:pt x="166688" y="399025"/>
                      <a:pt x="151828" y="305680"/>
                      <a:pt x="150114" y="248054"/>
                    </a:cubicBezTo>
                    <a:cubicBezTo>
                      <a:pt x="148399" y="190523"/>
                      <a:pt x="175546" y="192333"/>
                      <a:pt x="149923" y="123562"/>
                    </a:cubicBezTo>
                    <a:cubicBezTo>
                      <a:pt x="128778" y="66793"/>
                      <a:pt x="76200" y="20216"/>
                      <a:pt x="42958" y="13358"/>
                    </a:cubicBezTo>
                    <a:cubicBezTo>
                      <a:pt x="18955" y="8405"/>
                      <a:pt x="0" y="7548"/>
                      <a:pt x="0" y="7548"/>
                    </a:cubicBezTo>
                    <a:cubicBezTo>
                      <a:pt x="0" y="7548"/>
                      <a:pt x="49340" y="-8645"/>
                      <a:pt x="85249" y="6405"/>
                    </a:cubicBezTo>
                    <a:cubicBezTo>
                      <a:pt x="120777" y="21168"/>
                      <a:pt x="229743" y="207858"/>
                      <a:pt x="229743" y="207858"/>
                    </a:cubicBezTo>
                    <a:cubicBezTo>
                      <a:pt x="229743" y="207858"/>
                      <a:pt x="185452" y="245673"/>
                      <a:pt x="180594" y="269866"/>
                    </a:cubicBezTo>
                    <a:cubicBezTo>
                      <a:pt x="172688" y="309395"/>
                      <a:pt x="201930" y="387881"/>
                      <a:pt x="201930" y="387881"/>
                    </a:cubicBezTo>
                    <a:lnTo>
                      <a:pt x="166688" y="399025"/>
                    </a:lnTo>
                    <a:close/>
                  </a:path>
                </a:pathLst>
              </a:custGeom>
              <a:solidFill>
                <a:srgbClr val="D937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42" name="Freeform: Shape 441">
                <a:extLst>
                  <a:ext uri="{FF2B5EF4-FFF2-40B4-BE49-F238E27FC236}">
                    <a16:creationId xmlns:a16="http://schemas.microsoft.com/office/drawing/2014/main" id="{99CAAB84-D20A-4D49-8730-C7EA8F142715}"/>
                  </a:ext>
                </a:extLst>
              </p:cNvPr>
              <p:cNvSpPr/>
              <p:nvPr/>
            </p:nvSpPr>
            <p:spPr>
              <a:xfrm rot="1026249">
                <a:off x="4115057" y="1751501"/>
                <a:ext cx="1413599" cy="1511799"/>
              </a:xfrm>
              <a:custGeom>
                <a:avLst/>
                <a:gdLst>
                  <a:gd name="connsiteX0" fmla="*/ 295561 w 395668"/>
                  <a:gd name="connsiteY0" fmla="*/ 370999 h 445103"/>
                  <a:gd name="connsiteX1" fmla="*/ 357283 w 395668"/>
                  <a:gd name="connsiteY1" fmla="*/ 353282 h 445103"/>
                  <a:gd name="connsiteX2" fmla="*/ 362807 w 395668"/>
                  <a:gd name="connsiteY2" fmla="*/ 370808 h 445103"/>
                  <a:gd name="connsiteX3" fmla="*/ 299847 w 395668"/>
                  <a:gd name="connsiteY3" fmla="*/ 384620 h 445103"/>
                  <a:gd name="connsiteX4" fmla="*/ 295561 w 395668"/>
                  <a:gd name="connsiteY4" fmla="*/ 370999 h 445103"/>
                  <a:gd name="connsiteX5" fmla="*/ 293942 w 395668"/>
                  <a:gd name="connsiteY5" fmla="*/ 353092 h 445103"/>
                  <a:gd name="connsiteX6" fmla="*/ 353092 w 395668"/>
                  <a:gd name="connsiteY6" fmla="*/ 334328 h 445103"/>
                  <a:gd name="connsiteX7" fmla="*/ 349187 w 395668"/>
                  <a:gd name="connsiteY7" fmla="*/ 317278 h 445103"/>
                  <a:gd name="connsiteX8" fmla="*/ 291084 w 395668"/>
                  <a:gd name="connsiteY8" fmla="*/ 338042 h 445103"/>
                  <a:gd name="connsiteX9" fmla="*/ 293942 w 395668"/>
                  <a:gd name="connsiteY9" fmla="*/ 353092 h 445103"/>
                  <a:gd name="connsiteX10" fmla="*/ 286893 w 395668"/>
                  <a:gd name="connsiteY10" fmla="*/ 315182 h 445103"/>
                  <a:gd name="connsiteX11" fmla="*/ 345186 w 395668"/>
                  <a:gd name="connsiteY11" fmla="*/ 292227 h 445103"/>
                  <a:gd name="connsiteX12" fmla="*/ 344710 w 395668"/>
                  <a:gd name="connsiteY12" fmla="*/ 277463 h 445103"/>
                  <a:gd name="connsiteX13" fmla="*/ 282797 w 395668"/>
                  <a:gd name="connsiteY13" fmla="*/ 302133 h 445103"/>
                  <a:gd name="connsiteX14" fmla="*/ 286893 w 395668"/>
                  <a:gd name="connsiteY14" fmla="*/ 315182 h 445103"/>
                  <a:gd name="connsiteX15" fmla="*/ 280226 w 395668"/>
                  <a:gd name="connsiteY15" fmla="*/ 279940 h 445103"/>
                  <a:gd name="connsiteX16" fmla="*/ 356521 w 395668"/>
                  <a:gd name="connsiteY16" fmla="*/ 249460 h 445103"/>
                  <a:gd name="connsiteX17" fmla="*/ 367379 w 395668"/>
                  <a:gd name="connsiteY17" fmla="*/ 235172 h 445103"/>
                  <a:gd name="connsiteX18" fmla="*/ 277463 w 395668"/>
                  <a:gd name="connsiteY18" fmla="*/ 264890 h 445103"/>
                  <a:gd name="connsiteX19" fmla="*/ 280226 w 395668"/>
                  <a:gd name="connsiteY19" fmla="*/ 279940 h 445103"/>
                  <a:gd name="connsiteX20" fmla="*/ 272987 w 395668"/>
                  <a:gd name="connsiteY20" fmla="*/ 241364 h 445103"/>
                  <a:gd name="connsiteX21" fmla="*/ 395669 w 395668"/>
                  <a:gd name="connsiteY21" fmla="*/ 206407 h 445103"/>
                  <a:gd name="connsiteX22" fmla="*/ 384429 w 395668"/>
                  <a:gd name="connsiteY22" fmla="*/ 189071 h 445103"/>
                  <a:gd name="connsiteX23" fmla="*/ 270320 w 395668"/>
                  <a:gd name="connsiteY23" fmla="*/ 226886 h 445103"/>
                  <a:gd name="connsiteX24" fmla="*/ 272987 w 395668"/>
                  <a:gd name="connsiteY24" fmla="*/ 241364 h 445103"/>
                  <a:gd name="connsiteX25" fmla="*/ 265843 w 395668"/>
                  <a:gd name="connsiteY25" fmla="*/ 203264 h 445103"/>
                  <a:gd name="connsiteX26" fmla="*/ 371475 w 395668"/>
                  <a:gd name="connsiteY26" fmla="*/ 166497 h 445103"/>
                  <a:gd name="connsiteX27" fmla="*/ 360712 w 395668"/>
                  <a:gd name="connsiteY27" fmla="*/ 149257 h 445103"/>
                  <a:gd name="connsiteX28" fmla="*/ 263652 w 395668"/>
                  <a:gd name="connsiteY28" fmla="*/ 196310 h 445103"/>
                  <a:gd name="connsiteX29" fmla="*/ 265843 w 395668"/>
                  <a:gd name="connsiteY29" fmla="*/ 203264 h 445103"/>
                  <a:gd name="connsiteX30" fmla="*/ 261747 w 395668"/>
                  <a:gd name="connsiteY30" fmla="*/ 180689 h 445103"/>
                  <a:gd name="connsiteX31" fmla="*/ 343567 w 395668"/>
                  <a:gd name="connsiteY31" fmla="*/ 122968 h 445103"/>
                  <a:gd name="connsiteX32" fmla="*/ 333566 w 395668"/>
                  <a:gd name="connsiteY32" fmla="*/ 107918 h 445103"/>
                  <a:gd name="connsiteX33" fmla="*/ 258794 w 395668"/>
                  <a:gd name="connsiteY33" fmla="*/ 171450 h 445103"/>
                  <a:gd name="connsiteX34" fmla="*/ 261747 w 395668"/>
                  <a:gd name="connsiteY34" fmla="*/ 180689 h 445103"/>
                  <a:gd name="connsiteX35" fmla="*/ 312134 w 395668"/>
                  <a:gd name="connsiteY35" fmla="*/ 77057 h 445103"/>
                  <a:gd name="connsiteX36" fmla="*/ 255270 w 395668"/>
                  <a:gd name="connsiteY36" fmla="*/ 146590 h 445103"/>
                  <a:gd name="connsiteX37" fmla="*/ 256985 w 395668"/>
                  <a:gd name="connsiteY37" fmla="*/ 157258 h 445103"/>
                  <a:gd name="connsiteX38" fmla="*/ 320421 w 395668"/>
                  <a:gd name="connsiteY38" fmla="*/ 87154 h 445103"/>
                  <a:gd name="connsiteX39" fmla="*/ 312134 w 395668"/>
                  <a:gd name="connsiteY39" fmla="*/ 77057 h 445103"/>
                  <a:gd name="connsiteX40" fmla="*/ 252032 w 395668"/>
                  <a:gd name="connsiteY40" fmla="*/ 129540 h 445103"/>
                  <a:gd name="connsiteX41" fmla="*/ 288417 w 395668"/>
                  <a:gd name="connsiteY41" fmla="*/ 45911 h 445103"/>
                  <a:gd name="connsiteX42" fmla="*/ 276511 w 395668"/>
                  <a:gd name="connsiteY42" fmla="*/ 31909 h 445103"/>
                  <a:gd name="connsiteX43" fmla="*/ 245269 w 395668"/>
                  <a:gd name="connsiteY43" fmla="*/ 120396 h 445103"/>
                  <a:gd name="connsiteX44" fmla="*/ 252032 w 395668"/>
                  <a:gd name="connsiteY44" fmla="*/ 129540 h 445103"/>
                  <a:gd name="connsiteX45" fmla="*/ 239173 w 395668"/>
                  <a:gd name="connsiteY45" fmla="*/ 100203 h 445103"/>
                  <a:gd name="connsiteX46" fmla="*/ 252889 w 395668"/>
                  <a:gd name="connsiteY46" fmla="*/ 9239 h 445103"/>
                  <a:gd name="connsiteX47" fmla="*/ 239935 w 395668"/>
                  <a:gd name="connsiteY47" fmla="*/ 2762 h 445103"/>
                  <a:gd name="connsiteX48" fmla="*/ 230791 w 395668"/>
                  <a:gd name="connsiteY48" fmla="*/ 81058 h 445103"/>
                  <a:gd name="connsiteX49" fmla="*/ 239173 w 395668"/>
                  <a:gd name="connsiteY49" fmla="*/ 100203 h 445103"/>
                  <a:gd name="connsiteX50" fmla="*/ 218218 w 395668"/>
                  <a:gd name="connsiteY50" fmla="*/ 61055 h 445103"/>
                  <a:gd name="connsiteX51" fmla="*/ 215456 w 395668"/>
                  <a:gd name="connsiteY51" fmla="*/ 0 h 445103"/>
                  <a:gd name="connsiteX52" fmla="*/ 201454 w 395668"/>
                  <a:gd name="connsiteY52" fmla="*/ 381 h 445103"/>
                  <a:gd name="connsiteX53" fmla="*/ 212217 w 395668"/>
                  <a:gd name="connsiteY53" fmla="*/ 59436 h 445103"/>
                  <a:gd name="connsiteX54" fmla="*/ 218218 w 395668"/>
                  <a:gd name="connsiteY54" fmla="*/ 61055 h 445103"/>
                  <a:gd name="connsiteX55" fmla="*/ 189738 w 395668"/>
                  <a:gd name="connsiteY55" fmla="*/ 55340 h 445103"/>
                  <a:gd name="connsiteX56" fmla="*/ 181832 w 395668"/>
                  <a:gd name="connsiteY56" fmla="*/ 2667 h 445103"/>
                  <a:gd name="connsiteX57" fmla="*/ 165830 w 395668"/>
                  <a:gd name="connsiteY57" fmla="*/ 6001 h 445103"/>
                  <a:gd name="connsiteX58" fmla="*/ 179356 w 395668"/>
                  <a:gd name="connsiteY58" fmla="*/ 54578 h 445103"/>
                  <a:gd name="connsiteX59" fmla="*/ 189738 w 395668"/>
                  <a:gd name="connsiteY59" fmla="*/ 55340 h 445103"/>
                  <a:gd name="connsiteX60" fmla="*/ 166021 w 395668"/>
                  <a:gd name="connsiteY60" fmla="*/ 56198 h 445103"/>
                  <a:gd name="connsiteX61" fmla="*/ 158020 w 395668"/>
                  <a:gd name="connsiteY61" fmla="*/ 8477 h 445103"/>
                  <a:gd name="connsiteX62" fmla="*/ 144685 w 395668"/>
                  <a:gd name="connsiteY62" fmla="*/ 11335 h 445103"/>
                  <a:gd name="connsiteX63" fmla="*/ 157448 w 395668"/>
                  <a:gd name="connsiteY63" fmla="*/ 59436 h 445103"/>
                  <a:gd name="connsiteX64" fmla="*/ 166021 w 395668"/>
                  <a:gd name="connsiteY64" fmla="*/ 56198 h 445103"/>
                  <a:gd name="connsiteX65" fmla="*/ 142685 w 395668"/>
                  <a:gd name="connsiteY65" fmla="*/ 62389 h 445103"/>
                  <a:gd name="connsiteX66" fmla="*/ 133922 w 395668"/>
                  <a:gd name="connsiteY66" fmla="*/ 16097 h 445103"/>
                  <a:gd name="connsiteX67" fmla="*/ 120587 w 395668"/>
                  <a:gd name="connsiteY67" fmla="*/ 18955 h 445103"/>
                  <a:gd name="connsiteX68" fmla="*/ 132874 w 395668"/>
                  <a:gd name="connsiteY68" fmla="*/ 65437 h 445103"/>
                  <a:gd name="connsiteX69" fmla="*/ 142685 w 395668"/>
                  <a:gd name="connsiteY69" fmla="*/ 62389 h 445103"/>
                  <a:gd name="connsiteX70" fmla="*/ 184023 w 395668"/>
                  <a:gd name="connsiteY70" fmla="*/ 406432 h 445103"/>
                  <a:gd name="connsiteX71" fmla="*/ 123349 w 395668"/>
                  <a:gd name="connsiteY71" fmla="*/ 427577 h 445103"/>
                  <a:gd name="connsiteX72" fmla="*/ 128873 w 395668"/>
                  <a:gd name="connsiteY72" fmla="*/ 445103 h 445103"/>
                  <a:gd name="connsiteX73" fmla="*/ 188309 w 395668"/>
                  <a:gd name="connsiteY73" fmla="*/ 420053 h 445103"/>
                  <a:gd name="connsiteX74" fmla="*/ 184023 w 395668"/>
                  <a:gd name="connsiteY74" fmla="*/ 406432 h 445103"/>
                  <a:gd name="connsiteX75" fmla="*/ 168593 w 395668"/>
                  <a:gd name="connsiteY75" fmla="*/ 376904 h 445103"/>
                  <a:gd name="connsiteX76" fmla="*/ 109156 w 395668"/>
                  <a:gd name="connsiteY76" fmla="*/ 393383 h 445103"/>
                  <a:gd name="connsiteX77" fmla="*/ 115824 w 395668"/>
                  <a:gd name="connsiteY77" fmla="*/ 409575 h 445103"/>
                  <a:gd name="connsiteX78" fmla="*/ 174974 w 395668"/>
                  <a:gd name="connsiteY78" fmla="*/ 390811 h 445103"/>
                  <a:gd name="connsiteX79" fmla="*/ 168593 w 395668"/>
                  <a:gd name="connsiteY79" fmla="*/ 376904 h 445103"/>
                  <a:gd name="connsiteX80" fmla="*/ 154781 w 395668"/>
                  <a:gd name="connsiteY80" fmla="*/ 342805 h 445103"/>
                  <a:gd name="connsiteX81" fmla="*/ 86868 w 395668"/>
                  <a:gd name="connsiteY81" fmla="*/ 359283 h 445103"/>
                  <a:gd name="connsiteX82" fmla="*/ 96107 w 395668"/>
                  <a:gd name="connsiteY82" fmla="*/ 371094 h 445103"/>
                  <a:gd name="connsiteX83" fmla="*/ 158877 w 395668"/>
                  <a:gd name="connsiteY83" fmla="*/ 355759 h 445103"/>
                  <a:gd name="connsiteX84" fmla="*/ 154781 w 395668"/>
                  <a:gd name="connsiteY84" fmla="*/ 342805 h 445103"/>
                  <a:gd name="connsiteX85" fmla="*/ 137636 w 395668"/>
                  <a:gd name="connsiteY85" fmla="*/ 309182 h 445103"/>
                  <a:gd name="connsiteX86" fmla="*/ 46958 w 395668"/>
                  <a:gd name="connsiteY86" fmla="*/ 336804 h 445103"/>
                  <a:gd name="connsiteX87" fmla="*/ 64008 w 395668"/>
                  <a:gd name="connsiteY87" fmla="*/ 342233 h 445103"/>
                  <a:gd name="connsiteX88" fmla="*/ 143923 w 395668"/>
                  <a:gd name="connsiteY88" fmla="*/ 323183 h 445103"/>
                  <a:gd name="connsiteX89" fmla="*/ 137636 w 395668"/>
                  <a:gd name="connsiteY89" fmla="*/ 309182 h 445103"/>
                  <a:gd name="connsiteX90" fmla="*/ 121539 w 395668"/>
                  <a:gd name="connsiteY90" fmla="*/ 274130 h 445103"/>
                  <a:gd name="connsiteX91" fmla="*/ 6477 w 395668"/>
                  <a:gd name="connsiteY91" fmla="*/ 308991 h 445103"/>
                  <a:gd name="connsiteX92" fmla="*/ 7239 w 395668"/>
                  <a:gd name="connsiteY92" fmla="*/ 329660 h 445103"/>
                  <a:gd name="connsiteX93" fmla="*/ 127635 w 395668"/>
                  <a:gd name="connsiteY93" fmla="*/ 287560 h 445103"/>
                  <a:gd name="connsiteX94" fmla="*/ 121539 w 395668"/>
                  <a:gd name="connsiteY94" fmla="*/ 274130 h 445103"/>
                  <a:gd name="connsiteX95" fmla="*/ 109347 w 395668"/>
                  <a:gd name="connsiteY95" fmla="*/ 245269 h 445103"/>
                  <a:gd name="connsiteX96" fmla="*/ 2953 w 395668"/>
                  <a:gd name="connsiteY96" fmla="*/ 262890 h 445103"/>
                  <a:gd name="connsiteX97" fmla="*/ 4001 w 395668"/>
                  <a:gd name="connsiteY97" fmla="*/ 283178 h 445103"/>
                  <a:gd name="connsiteX98" fmla="*/ 111443 w 395668"/>
                  <a:gd name="connsiteY98" fmla="*/ 252317 h 445103"/>
                  <a:gd name="connsiteX99" fmla="*/ 109347 w 395668"/>
                  <a:gd name="connsiteY99" fmla="*/ 245269 h 445103"/>
                  <a:gd name="connsiteX100" fmla="*/ 98965 w 395668"/>
                  <a:gd name="connsiteY100" fmla="*/ 222218 h 445103"/>
                  <a:gd name="connsiteX101" fmla="*/ 1238 w 395668"/>
                  <a:gd name="connsiteY101" fmla="*/ 213455 h 445103"/>
                  <a:gd name="connsiteX102" fmla="*/ 1715 w 395668"/>
                  <a:gd name="connsiteY102" fmla="*/ 231458 h 445103"/>
                  <a:gd name="connsiteX103" fmla="*/ 101918 w 395668"/>
                  <a:gd name="connsiteY103" fmla="*/ 231458 h 445103"/>
                  <a:gd name="connsiteX104" fmla="*/ 98965 w 395668"/>
                  <a:gd name="connsiteY104" fmla="*/ 222218 h 445103"/>
                  <a:gd name="connsiteX105" fmla="*/ 0 w 395668"/>
                  <a:gd name="connsiteY105" fmla="*/ 188786 h 445103"/>
                  <a:gd name="connsiteX106" fmla="*/ 92297 w 395668"/>
                  <a:gd name="connsiteY106" fmla="*/ 209550 h 445103"/>
                  <a:gd name="connsiteX107" fmla="*/ 87630 w 395668"/>
                  <a:gd name="connsiteY107" fmla="*/ 199835 h 445103"/>
                  <a:gd name="connsiteX108" fmla="*/ 1048 w 395668"/>
                  <a:gd name="connsiteY108" fmla="*/ 175832 h 445103"/>
                  <a:gd name="connsiteX109" fmla="*/ 0 w 395668"/>
                  <a:gd name="connsiteY109" fmla="*/ 188786 h 445103"/>
                  <a:gd name="connsiteX110" fmla="*/ 80581 w 395668"/>
                  <a:gd name="connsiteY110" fmla="*/ 172593 h 445103"/>
                  <a:gd name="connsiteX111" fmla="*/ 4001 w 395668"/>
                  <a:gd name="connsiteY111" fmla="*/ 118301 h 445103"/>
                  <a:gd name="connsiteX112" fmla="*/ 2381 w 395668"/>
                  <a:gd name="connsiteY112" fmla="*/ 136589 h 445103"/>
                  <a:gd name="connsiteX113" fmla="*/ 80296 w 395668"/>
                  <a:gd name="connsiteY113" fmla="*/ 183928 h 445103"/>
                  <a:gd name="connsiteX114" fmla="*/ 80581 w 395668"/>
                  <a:gd name="connsiteY114" fmla="*/ 172593 h 445103"/>
                  <a:gd name="connsiteX115" fmla="*/ 69723 w 395668"/>
                  <a:gd name="connsiteY115" fmla="*/ 132207 h 445103"/>
                  <a:gd name="connsiteX116" fmla="*/ 17145 w 395668"/>
                  <a:gd name="connsiteY116" fmla="*/ 73438 h 445103"/>
                  <a:gd name="connsiteX117" fmla="*/ 10287 w 395668"/>
                  <a:gd name="connsiteY117" fmla="*/ 86201 h 445103"/>
                  <a:gd name="connsiteX118" fmla="*/ 74009 w 395668"/>
                  <a:gd name="connsiteY118" fmla="*/ 152590 h 445103"/>
                  <a:gd name="connsiteX119" fmla="*/ 69723 w 395668"/>
                  <a:gd name="connsiteY119" fmla="*/ 132207 h 445103"/>
                  <a:gd name="connsiteX120" fmla="*/ 76105 w 395668"/>
                  <a:gd name="connsiteY120" fmla="*/ 99060 h 445103"/>
                  <a:gd name="connsiteX121" fmla="*/ 47149 w 395668"/>
                  <a:gd name="connsiteY121" fmla="*/ 49340 h 445103"/>
                  <a:gd name="connsiteX122" fmla="*/ 35528 w 395668"/>
                  <a:gd name="connsiteY122" fmla="*/ 57150 h 445103"/>
                  <a:gd name="connsiteX123" fmla="*/ 72295 w 395668"/>
                  <a:gd name="connsiteY123" fmla="*/ 114491 h 445103"/>
                  <a:gd name="connsiteX124" fmla="*/ 76105 w 395668"/>
                  <a:gd name="connsiteY124" fmla="*/ 99060 h 445103"/>
                  <a:gd name="connsiteX125" fmla="*/ 96488 w 395668"/>
                  <a:gd name="connsiteY125" fmla="*/ 80962 h 445103"/>
                  <a:gd name="connsiteX126" fmla="*/ 79153 w 395668"/>
                  <a:gd name="connsiteY126" fmla="*/ 35052 h 445103"/>
                  <a:gd name="connsiteX127" fmla="*/ 66770 w 395668"/>
                  <a:gd name="connsiteY127" fmla="*/ 40386 h 445103"/>
                  <a:gd name="connsiteX128" fmla="*/ 88487 w 395668"/>
                  <a:gd name="connsiteY128" fmla="*/ 87440 h 445103"/>
                  <a:gd name="connsiteX129" fmla="*/ 96488 w 395668"/>
                  <a:gd name="connsiteY129" fmla="*/ 80962 h 445103"/>
                  <a:gd name="connsiteX130" fmla="*/ 120872 w 395668"/>
                  <a:gd name="connsiteY130" fmla="*/ 70485 h 445103"/>
                  <a:gd name="connsiteX131" fmla="*/ 109823 w 395668"/>
                  <a:gd name="connsiteY131" fmla="*/ 23241 h 445103"/>
                  <a:gd name="connsiteX132" fmla="*/ 97346 w 395668"/>
                  <a:gd name="connsiteY132" fmla="*/ 27813 h 445103"/>
                  <a:gd name="connsiteX133" fmla="*/ 112395 w 395668"/>
                  <a:gd name="connsiteY133" fmla="*/ 75343 h 445103"/>
                  <a:gd name="connsiteX134" fmla="*/ 120872 w 395668"/>
                  <a:gd name="connsiteY134" fmla="*/ 70485 h 445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395668" h="445103">
                    <a:moveTo>
                      <a:pt x="295561" y="370999"/>
                    </a:moveTo>
                    <a:lnTo>
                      <a:pt x="357283" y="353282"/>
                    </a:lnTo>
                    <a:lnTo>
                      <a:pt x="362807" y="370808"/>
                    </a:lnTo>
                    <a:lnTo>
                      <a:pt x="299847" y="384620"/>
                    </a:lnTo>
                    <a:lnTo>
                      <a:pt x="295561" y="370999"/>
                    </a:lnTo>
                    <a:close/>
                    <a:moveTo>
                      <a:pt x="293942" y="353092"/>
                    </a:moveTo>
                    <a:lnTo>
                      <a:pt x="353092" y="334328"/>
                    </a:lnTo>
                    <a:lnTo>
                      <a:pt x="349187" y="317278"/>
                    </a:lnTo>
                    <a:lnTo>
                      <a:pt x="291084" y="338042"/>
                    </a:lnTo>
                    <a:lnTo>
                      <a:pt x="293942" y="353092"/>
                    </a:lnTo>
                    <a:close/>
                    <a:moveTo>
                      <a:pt x="286893" y="315182"/>
                    </a:moveTo>
                    <a:lnTo>
                      <a:pt x="345186" y="292227"/>
                    </a:lnTo>
                    <a:lnTo>
                      <a:pt x="344710" y="277463"/>
                    </a:lnTo>
                    <a:lnTo>
                      <a:pt x="282797" y="302133"/>
                    </a:lnTo>
                    <a:lnTo>
                      <a:pt x="286893" y="315182"/>
                    </a:lnTo>
                    <a:close/>
                    <a:moveTo>
                      <a:pt x="280226" y="279940"/>
                    </a:moveTo>
                    <a:lnTo>
                      <a:pt x="356521" y="249460"/>
                    </a:lnTo>
                    <a:lnTo>
                      <a:pt x="367379" y="235172"/>
                    </a:lnTo>
                    <a:lnTo>
                      <a:pt x="277463" y="264890"/>
                    </a:lnTo>
                    <a:lnTo>
                      <a:pt x="280226" y="279940"/>
                    </a:lnTo>
                    <a:close/>
                    <a:moveTo>
                      <a:pt x="272987" y="241364"/>
                    </a:moveTo>
                    <a:lnTo>
                      <a:pt x="395669" y="206407"/>
                    </a:lnTo>
                    <a:lnTo>
                      <a:pt x="384429" y="189071"/>
                    </a:lnTo>
                    <a:lnTo>
                      <a:pt x="270320" y="226886"/>
                    </a:lnTo>
                    <a:lnTo>
                      <a:pt x="272987" y="241364"/>
                    </a:lnTo>
                    <a:close/>
                    <a:moveTo>
                      <a:pt x="265843" y="203264"/>
                    </a:moveTo>
                    <a:lnTo>
                      <a:pt x="371475" y="166497"/>
                    </a:lnTo>
                    <a:lnTo>
                      <a:pt x="360712" y="149257"/>
                    </a:lnTo>
                    <a:lnTo>
                      <a:pt x="263652" y="196310"/>
                    </a:lnTo>
                    <a:lnTo>
                      <a:pt x="265843" y="203264"/>
                    </a:lnTo>
                    <a:close/>
                    <a:moveTo>
                      <a:pt x="261747" y="180689"/>
                    </a:moveTo>
                    <a:lnTo>
                      <a:pt x="343567" y="122968"/>
                    </a:lnTo>
                    <a:lnTo>
                      <a:pt x="333566" y="107918"/>
                    </a:lnTo>
                    <a:lnTo>
                      <a:pt x="258794" y="171450"/>
                    </a:lnTo>
                    <a:lnTo>
                      <a:pt x="261747" y="180689"/>
                    </a:lnTo>
                    <a:close/>
                    <a:moveTo>
                      <a:pt x="312134" y="77057"/>
                    </a:moveTo>
                    <a:lnTo>
                      <a:pt x="255270" y="146590"/>
                    </a:lnTo>
                    <a:lnTo>
                      <a:pt x="256985" y="157258"/>
                    </a:lnTo>
                    <a:lnTo>
                      <a:pt x="320421" y="87154"/>
                    </a:lnTo>
                    <a:lnTo>
                      <a:pt x="312134" y="77057"/>
                    </a:lnTo>
                    <a:close/>
                    <a:moveTo>
                      <a:pt x="252032" y="129540"/>
                    </a:moveTo>
                    <a:lnTo>
                      <a:pt x="288417" y="45911"/>
                    </a:lnTo>
                    <a:lnTo>
                      <a:pt x="276511" y="31909"/>
                    </a:lnTo>
                    <a:lnTo>
                      <a:pt x="245269" y="120396"/>
                    </a:lnTo>
                    <a:lnTo>
                      <a:pt x="252032" y="129540"/>
                    </a:lnTo>
                    <a:close/>
                    <a:moveTo>
                      <a:pt x="239173" y="100203"/>
                    </a:moveTo>
                    <a:lnTo>
                      <a:pt x="252889" y="9239"/>
                    </a:lnTo>
                    <a:lnTo>
                      <a:pt x="239935" y="2762"/>
                    </a:lnTo>
                    <a:lnTo>
                      <a:pt x="230791" y="81058"/>
                    </a:lnTo>
                    <a:lnTo>
                      <a:pt x="239173" y="100203"/>
                    </a:lnTo>
                    <a:close/>
                    <a:moveTo>
                      <a:pt x="218218" y="61055"/>
                    </a:moveTo>
                    <a:lnTo>
                      <a:pt x="215456" y="0"/>
                    </a:lnTo>
                    <a:lnTo>
                      <a:pt x="201454" y="381"/>
                    </a:lnTo>
                    <a:lnTo>
                      <a:pt x="212217" y="59436"/>
                    </a:lnTo>
                    <a:lnTo>
                      <a:pt x="218218" y="61055"/>
                    </a:lnTo>
                    <a:close/>
                    <a:moveTo>
                      <a:pt x="189738" y="55340"/>
                    </a:moveTo>
                    <a:cubicBezTo>
                      <a:pt x="189167" y="55340"/>
                      <a:pt x="181832" y="2667"/>
                      <a:pt x="181832" y="2667"/>
                    </a:cubicBezTo>
                    <a:lnTo>
                      <a:pt x="165830" y="6001"/>
                    </a:lnTo>
                    <a:lnTo>
                      <a:pt x="179356" y="54578"/>
                    </a:lnTo>
                    <a:lnTo>
                      <a:pt x="189738" y="55340"/>
                    </a:lnTo>
                    <a:close/>
                    <a:moveTo>
                      <a:pt x="166021" y="56198"/>
                    </a:moveTo>
                    <a:cubicBezTo>
                      <a:pt x="164306" y="52292"/>
                      <a:pt x="158020" y="8477"/>
                      <a:pt x="158020" y="8477"/>
                    </a:cubicBezTo>
                    <a:lnTo>
                      <a:pt x="144685" y="11335"/>
                    </a:lnTo>
                    <a:lnTo>
                      <a:pt x="157448" y="59436"/>
                    </a:lnTo>
                    <a:lnTo>
                      <a:pt x="166021" y="56198"/>
                    </a:lnTo>
                    <a:close/>
                    <a:moveTo>
                      <a:pt x="142685" y="62389"/>
                    </a:moveTo>
                    <a:cubicBezTo>
                      <a:pt x="140970" y="58484"/>
                      <a:pt x="133922" y="16097"/>
                      <a:pt x="133922" y="16097"/>
                    </a:cubicBezTo>
                    <a:lnTo>
                      <a:pt x="120587" y="18955"/>
                    </a:lnTo>
                    <a:lnTo>
                      <a:pt x="132874" y="65437"/>
                    </a:lnTo>
                    <a:lnTo>
                      <a:pt x="142685" y="62389"/>
                    </a:lnTo>
                    <a:close/>
                    <a:moveTo>
                      <a:pt x="184023" y="406432"/>
                    </a:moveTo>
                    <a:lnTo>
                      <a:pt x="123349" y="427577"/>
                    </a:lnTo>
                    <a:lnTo>
                      <a:pt x="128873" y="445103"/>
                    </a:lnTo>
                    <a:lnTo>
                      <a:pt x="188309" y="420053"/>
                    </a:lnTo>
                    <a:lnTo>
                      <a:pt x="184023" y="406432"/>
                    </a:lnTo>
                    <a:close/>
                    <a:moveTo>
                      <a:pt x="168593" y="376904"/>
                    </a:moveTo>
                    <a:lnTo>
                      <a:pt x="109156" y="393383"/>
                    </a:lnTo>
                    <a:lnTo>
                      <a:pt x="115824" y="409575"/>
                    </a:lnTo>
                    <a:lnTo>
                      <a:pt x="174974" y="390811"/>
                    </a:lnTo>
                    <a:lnTo>
                      <a:pt x="168593" y="376904"/>
                    </a:lnTo>
                    <a:close/>
                    <a:moveTo>
                      <a:pt x="154781" y="342805"/>
                    </a:moveTo>
                    <a:lnTo>
                      <a:pt x="86868" y="359283"/>
                    </a:lnTo>
                    <a:lnTo>
                      <a:pt x="96107" y="371094"/>
                    </a:lnTo>
                    <a:lnTo>
                      <a:pt x="158877" y="355759"/>
                    </a:lnTo>
                    <a:lnTo>
                      <a:pt x="154781" y="342805"/>
                    </a:lnTo>
                    <a:close/>
                    <a:moveTo>
                      <a:pt x="137636" y="309182"/>
                    </a:moveTo>
                    <a:lnTo>
                      <a:pt x="46958" y="336804"/>
                    </a:lnTo>
                    <a:lnTo>
                      <a:pt x="64008" y="342233"/>
                    </a:lnTo>
                    <a:lnTo>
                      <a:pt x="143923" y="323183"/>
                    </a:lnTo>
                    <a:lnTo>
                      <a:pt x="137636" y="309182"/>
                    </a:lnTo>
                    <a:close/>
                    <a:moveTo>
                      <a:pt x="121539" y="274130"/>
                    </a:moveTo>
                    <a:lnTo>
                      <a:pt x="6477" y="308991"/>
                    </a:lnTo>
                    <a:lnTo>
                      <a:pt x="7239" y="329660"/>
                    </a:lnTo>
                    <a:lnTo>
                      <a:pt x="127635" y="287560"/>
                    </a:lnTo>
                    <a:lnTo>
                      <a:pt x="121539" y="274130"/>
                    </a:lnTo>
                    <a:close/>
                    <a:moveTo>
                      <a:pt x="109347" y="245269"/>
                    </a:moveTo>
                    <a:lnTo>
                      <a:pt x="2953" y="262890"/>
                    </a:lnTo>
                    <a:lnTo>
                      <a:pt x="4001" y="283178"/>
                    </a:lnTo>
                    <a:lnTo>
                      <a:pt x="111443" y="252317"/>
                    </a:lnTo>
                    <a:lnTo>
                      <a:pt x="109347" y="245269"/>
                    </a:lnTo>
                    <a:close/>
                    <a:moveTo>
                      <a:pt x="98965" y="222218"/>
                    </a:moveTo>
                    <a:lnTo>
                      <a:pt x="1238" y="213455"/>
                    </a:lnTo>
                    <a:lnTo>
                      <a:pt x="1715" y="231458"/>
                    </a:lnTo>
                    <a:lnTo>
                      <a:pt x="101918" y="231458"/>
                    </a:lnTo>
                    <a:lnTo>
                      <a:pt x="98965" y="222218"/>
                    </a:lnTo>
                    <a:close/>
                    <a:moveTo>
                      <a:pt x="0" y="188786"/>
                    </a:moveTo>
                    <a:lnTo>
                      <a:pt x="92297" y="209550"/>
                    </a:lnTo>
                    <a:lnTo>
                      <a:pt x="87630" y="199835"/>
                    </a:lnTo>
                    <a:lnTo>
                      <a:pt x="1048" y="175832"/>
                    </a:lnTo>
                    <a:lnTo>
                      <a:pt x="0" y="188786"/>
                    </a:lnTo>
                    <a:close/>
                    <a:moveTo>
                      <a:pt x="80581" y="172593"/>
                    </a:moveTo>
                    <a:lnTo>
                      <a:pt x="4001" y="118301"/>
                    </a:lnTo>
                    <a:lnTo>
                      <a:pt x="2381" y="136589"/>
                    </a:lnTo>
                    <a:lnTo>
                      <a:pt x="80296" y="183928"/>
                    </a:lnTo>
                    <a:lnTo>
                      <a:pt x="80581" y="172593"/>
                    </a:lnTo>
                    <a:close/>
                    <a:moveTo>
                      <a:pt x="69723" y="132207"/>
                    </a:moveTo>
                    <a:lnTo>
                      <a:pt x="17145" y="73438"/>
                    </a:lnTo>
                    <a:lnTo>
                      <a:pt x="10287" y="86201"/>
                    </a:lnTo>
                    <a:lnTo>
                      <a:pt x="74009" y="152590"/>
                    </a:lnTo>
                    <a:lnTo>
                      <a:pt x="69723" y="132207"/>
                    </a:lnTo>
                    <a:close/>
                    <a:moveTo>
                      <a:pt x="76105" y="99060"/>
                    </a:moveTo>
                    <a:lnTo>
                      <a:pt x="47149" y="49340"/>
                    </a:lnTo>
                    <a:lnTo>
                      <a:pt x="35528" y="57150"/>
                    </a:lnTo>
                    <a:lnTo>
                      <a:pt x="72295" y="114491"/>
                    </a:lnTo>
                    <a:lnTo>
                      <a:pt x="76105" y="99060"/>
                    </a:lnTo>
                    <a:close/>
                    <a:moveTo>
                      <a:pt x="96488" y="80962"/>
                    </a:moveTo>
                    <a:lnTo>
                      <a:pt x="79153" y="35052"/>
                    </a:lnTo>
                    <a:lnTo>
                      <a:pt x="66770" y="40386"/>
                    </a:lnTo>
                    <a:cubicBezTo>
                      <a:pt x="66770" y="40386"/>
                      <a:pt x="88964" y="87059"/>
                      <a:pt x="88487" y="87440"/>
                    </a:cubicBezTo>
                    <a:lnTo>
                      <a:pt x="96488" y="80962"/>
                    </a:lnTo>
                    <a:close/>
                    <a:moveTo>
                      <a:pt x="120872" y="70485"/>
                    </a:moveTo>
                    <a:lnTo>
                      <a:pt x="109823" y="23241"/>
                    </a:lnTo>
                    <a:lnTo>
                      <a:pt x="97346" y="27813"/>
                    </a:lnTo>
                    <a:cubicBezTo>
                      <a:pt x="97346" y="27813"/>
                      <a:pt x="112871" y="74962"/>
                      <a:pt x="112395" y="75343"/>
                    </a:cubicBezTo>
                    <a:lnTo>
                      <a:pt x="120872" y="7048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 dirty="0"/>
              </a:p>
            </p:txBody>
          </p:sp>
          <p:grpSp>
            <p:nvGrpSpPr>
              <p:cNvPr id="443" name="Graphic 1">
                <a:extLst>
                  <a:ext uri="{FF2B5EF4-FFF2-40B4-BE49-F238E27FC236}">
                    <a16:creationId xmlns:a16="http://schemas.microsoft.com/office/drawing/2014/main" id="{99199F72-5210-473F-B92E-EDA7B94D2AED}"/>
                  </a:ext>
                </a:extLst>
              </p:cNvPr>
              <p:cNvGrpSpPr/>
              <p:nvPr/>
            </p:nvGrpSpPr>
            <p:grpSpPr>
              <a:xfrm rot="1026249">
                <a:off x="4430797" y="1951977"/>
                <a:ext cx="656071" cy="727866"/>
                <a:chOff x="5836207" y="2861990"/>
                <a:chExt cx="183635" cy="214298"/>
              </a:xfrm>
            </p:grpSpPr>
            <p:sp>
              <p:nvSpPr>
                <p:cNvPr id="546" name="Freeform: Shape 545">
                  <a:extLst>
                    <a:ext uri="{FF2B5EF4-FFF2-40B4-BE49-F238E27FC236}">
                      <a16:creationId xmlns:a16="http://schemas.microsoft.com/office/drawing/2014/main" id="{0A2920A8-7CF4-4856-BCAC-2F0687DE6C11}"/>
                    </a:ext>
                  </a:extLst>
                </p:cNvPr>
                <p:cNvSpPr/>
                <p:nvPr/>
              </p:nvSpPr>
              <p:spPr>
                <a:xfrm>
                  <a:off x="5843779" y="2866136"/>
                  <a:ext cx="171875" cy="209308"/>
                </a:xfrm>
                <a:custGeom>
                  <a:avLst/>
                  <a:gdLst>
                    <a:gd name="connsiteX0" fmla="*/ 163067 w 171875"/>
                    <a:gd name="connsiteY0" fmla="*/ 71373 h 209308"/>
                    <a:gd name="connsiteX1" fmla="*/ 143445 w 171875"/>
                    <a:gd name="connsiteY1" fmla="*/ 24224 h 209308"/>
                    <a:gd name="connsiteX2" fmla="*/ 58482 w 171875"/>
                    <a:gd name="connsiteY2" fmla="*/ 7936 h 209308"/>
                    <a:gd name="connsiteX3" fmla="*/ 94 w 171875"/>
                    <a:gd name="connsiteY3" fmla="*/ 50132 h 209308"/>
                    <a:gd name="connsiteX4" fmla="*/ 11810 w 171875"/>
                    <a:gd name="connsiteY4" fmla="*/ 120712 h 209308"/>
                    <a:gd name="connsiteX5" fmla="*/ 33336 w 171875"/>
                    <a:gd name="connsiteY5" fmla="*/ 145477 h 209308"/>
                    <a:gd name="connsiteX6" fmla="*/ 40004 w 171875"/>
                    <a:gd name="connsiteY6" fmla="*/ 166337 h 209308"/>
                    <a:gd name="connsiteX7" fmla="*/ 54101 w 171875"/>
                    <a:gd name="connsiteY7" fmla="*/ 186244 h 209308"/>
                    <a:gd name="connsiteX8" fmla="*/ 105250 w 171875"/>
                    <a:gd name="connsiteY8" fmla="*/ 208342 h 209308"/>
                    <a:gd name="connsiteX9" fmla="*/ 113823 w 171875"/>
                    <a:gd name="connsiteY9" fmla="*/ 207771 h 209308"/>
                    <a:gd name="connsiteX10" fmla="*/ 133920 w 171875"/>
                    <a:gd name="connsiteY10" fmla="*/ 201389 h 209308"/>
                    <a:gd name="connsiteX11" fmla="*/ 140207 w 171875"/>
                    <a:gd name="connsiteY11" fmla="*/ 197769 h 209308"/>
                    <a:gd name="connsiteX12" fmla="*/ 170211 w 171875"/>
                    <a:gd name="connsiteY12" fmla="*/ 149287 h 209308"/>
                    <a:gd name="connsiteX13" fmla="*/ 166115 w 171875"/>
                    <a:gd name="connsiteY13" fmla="*/ 129666 h 209308"/>
                    <a:gd name="connsiteX14" fmla="*/ 164972 w 171875"/>
                    <a:gd name="connsiteY14" fmla="*/ 109092 h 209308"/>
                    <a:gd name="connsiteX15" fmla="*/ 163067 w 171875"/>
                    <a:gd name="connsiteY15" fmla="*/ 71373 h 209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1875" h="209308">
                      <a:moveTo>
                        <a:pt x="163067" y="71373"/>
                      </a:moveTo>
                      <a:cubicBezTo>
                        <a:pt x="145255" y="32892"/>
                        <a:pt x="146112" y="29939"/>
                        <a:pt x="143445" y="24224"/>
                      </a:cubicBezTo>
                      <a:cubicBezTo>
                        <a:pt x="132873" y="983"/>
                        <a:pt x="102678" y="-7780"/>
                        <a:pt x="58482" y="7936"/>
                      </a:cubicBezTo>
                      <a:cubicBezTo>
                        <a:pt x="41147" y="14127"/>
                        <a:pt x="-2287" y="23557"/>
                        <a:pt x="94" y="50132"/>
                      </a:cubicBezTo>
                      <a:cubicBezTo>
                        <a:pt x="2380" y="74611"/>
                        <a:pt x="4095" y="92042"/>
                        <a:pt x="11810" y="120712"/>
                      </a:cubicBezTo>
                      <a:cubicBezTo>
                        <a:pt x="12858" y="124713"/>
                        <a:pt x="30574" y="137857"/>
                        <a:pt x="33336" y="145477"/>
                      </a:cubicBezTo>
                      <a:cubicBezTo>
                        <a:pt x="35908" y="152621"/>
                        <a:pt x="38004" y="161098"/>
                        <a:pt x="40004" y="166337"/>
                      </a:cubicBezTo>
                      <a:cubicBezTo>
                        <a:pt x="43242" y="175100"/>
                        <a:pt x="45814" y="182529"/>
                        <a:pt x="54101" y="186244"/>
                      </a:cubicBezTo>
                      <a:lnTo>
                        <a:pt x="105250" y="208342"/>
                      </a:lnTo>
                      <a:cubicBezTo>
                        <a:pt x="109346" y="210152"/>
                        <a:pt x="109632" y="209104"/>
                        <a:pt x="113823" y="207771"/>
                      </a:cubicBezTo>
                      <a:lnTo>
                        <a:pt x="133920" y="201389"/>
                      </a:lnTo>
                      <a:cubicBezTo>
                        <a:pt x="138111" y="200055"/>
                        <a:pt x="139064" y="199960"/>
                        <a:pt x="140207" y="197769"/>
                      </a:cubicBezTo>
                      <a:lnTo>
                        <a:pt x="170211" y="149287"/>
                      </a:lnTo>
                      <a:cubicBezTo>
                        <a:pt x="174878" y="141572"/>
                        <a:pt x="168496" y="138619"/>
                        <a:pt x="166115" y="129666"/>
                      </a:cubicBezTo>
                      <a:cubicBezTo>
                        <a:pt x="164686" y="124332"/>
                        <a:pt x="166972" y="116331"/>
                        <a:pt x="164972" y="109092"/>
                      </a:cubicBezTo>
                      <a:cubicBezTo>
                        <a:pt x="162876" y="101376"/>
                        <a:pt x="164019" y="73468"/>
                        <a:pt x="163067" y="71373"/>
                      </a:cubicBezTo>
                      <a:close/>
                    </a:path>
                  </a:pathLst>
                </a:custGeom>
                <a:solidFill>
                  <a:srgbClr val="FFA506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47" name="Freeform: Shape 546">
                  <a:extLst>
                    <a:ext uri="{FF2B5EF4-FFF2-40B4-BE49-F238E27FC236}">
                      <a16:creationId xmlns:a16="http://schemas.microsoft.com/office/drawing/2014/main" id="{959DCCAB-5215-4706-A84A-337F985C45E7}"/>
                    </a:ext>
                  </a:extLst>
                </p:cNvPr>
                <p:cNvSpPr/>
                <p:nvPr/>
              </p:nvSpPr>
              <p:spPr>
                <a:xfrm>
                  <a:off x="5836207" y="2955199"/>
                  <a:ext cx="36336" cy="56425"/>
                </a:xfrm>
                <a:custGeom>
                  <a:avLst/>
                  <a:gdLst>
                    <a:gd name="connsiteX0" fmla="*/ 16238 w 36336"/>
                    <a:gd name="connsiteY0" fmla="*/ 2027 h 56425"/>
                    <a:gd name="connsiteX1" fmla="*/ 141 w 36336"/>
                    <a:gd name="connsiteY1" fmla="*/ 7170 h 56425"/>
                    <a:gd name="connsiteX2" fmla="*/ 29954 w 36336"/>
                    <a:gd name="connsiteY2" fmla="*/ 56415 h 56425"/>
                    <a:gd name="connsiteX3" fmla="*/ 36336 w 36336"/>
                    <a:gd name="connsiteY3" fmla="*/ 52224 h 56425"/>
                    <a:gd name="connsiteX4" fmla="*/ 16238 w 36336"/>
                    <a:gd name="connsiteY4" fmla="*/ 2027 h 56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36" h="56425">
                      <a:moveTo>
                        <a:pt x="16238" y="2027"/>
                      </a:moveTo>
                      <a:cubicBezTo>
                        <a:pt x="16238" y="2027"/>
                        <a:pt x="-1764" y="-5022"/>
                        <a:pt x="141" y="7170"/>
                      </a:cubicBezTo>
                      <a:cubicBezTo>
                        <a:pt x="1951" y="19362"/>
                        <a:pt x="24144" y="57177"/>
                        <a:pt x="29954" y="56415"/>
                      </a:cubicBezTo>
                      <a:cubicBezTo>
                        <a:pt x="35765" y="55557"/>
                        <a:pt x="36336" y="52224"/>
                        <a:pt x="36336" y="52224"/>
                      </a:cubicBezTo>
                      <a:lnTo>
                        <a:pt x="16238" y="2027"/>
                      </a:lnTo>
                      <a:close/>
                    </a:path>
                  </a:pathLst>
                </a:custGeom>
                <a:solidFill>
                  <a:srgbClr val="FFA506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48" name="Freeform: Shape 547">
                  <a:extLst>
                    <a:ext uri="{FF2B5EF4-FFF2-40B4-BE49-F238E27FC236}">
                      <a16:creationId xmlns:a16="http://schemas.microsoft.com/office/drawing/2014/main" id="{0B19CC11-0222-47AC-A532-FACDE043FAF5}"/>
                    </a:ext>
                  </a:extLst>
                </p:cNvPr>
                <p:cNvSpPr/>
                <p:nvPr/>
              </p:nvSpPr>
              <p:spPr>
                <a:xfrm>
                  <a:off x="5997225" y="2902313"/>
                  <a:ext cx="22617" cy="62531"/>
                </a:xfrm>
                <a:custGeom>
                  <a:avLst/>
                  <a:gdLst>
                    <a:gd name="connsiteX0" fmla="*/ 0 w 22617"/>
                    <a:gd name="connsiteY0" fmla="*/ 9002 h 62531"/>
                    <a:gd name="connsiteX1" fmla="*/ 16097 w 22617"/>
                    <a:gd name="connsiteY1" fmla="*/ 3859 h 62531"/>
                    <a:gd name="connsiteX2" fmla="*/ 20098 w 22617"/>
                    <a:gd name="connsiteY2" fmla="*/ 61294 h 62531"/>
                    <a:gd name="connsiteX3" fmla="*/ 12478 w 22617"/>
                    <a:gd name="connsiteY3" fmla="*/ 61485 h 62531"/>
                    <a:gd name="connsiteX4" fmla="*/ 0 w 22617"/>
                    <a:gd name="connsiteY4" fmla="*/ 9002 h 62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17" h="62531">
                      <a:moveTo>
                        <a:pt x="0" y="9002"/>
                      </a:moveTo>
                      <a:cubicBezTo>
                        <a:pt x="0" y="9002"/>
                        <a:pt x="10573" y="-7190"/>
                        <a:pt x="16097" y="3859"/>
                      </a:cubicBezTo>
                      <a:cubicBezTo>
                        <a:pt x="21622" y="14908"/>
                        <a:pt x="25337" y="58532"/>
                        <a:pt x="20098" y="61294"/>
                      </a:cubicBezTo>
                      <a:cubicBezTo>
                        <a:pt x="14859" y="63961"/>
                        <a:pt x="12478" y="61485"/>
                        <a:pt x="12478" y="61485"/>
                      </a:cubicBezTo>
                      <a:lnTo>
                        <a:pt x="0" y="9002"/>
                      </a:lnTo>
                      <a:close/>
                    </a:path>
                  </a:pathLst>
                </a:custGeom>
                <a:solidFill>
                  <a:srgbClr val="C24A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49" name="Freeform: Shape 548">
                  <a:extLst>
                    <a:ext uri="{FF2B5EF4-FFF2-40B4-BE49-F238E27FC236}">
                      <a16:creationId xmlns:a16="http://schemas.microsoft.com/office/drawing/2014/main" id="{8793D842-0268-4B86-9316-FD6598985EE8}"/>
                    </a:ext>
                  </a:extLst>
                </p:cNvPr>
                <p:cNvSpPr/>
                <p:nvPr/>
              </p:nvSpPr>
              <p:spPr>
                <a:xfrm>
                  <a:off x="5844400" y="2861990"/>
                  <a:ext cx="174740" cy="201725"/>
                </a:xfrm>
                <a:custGeom>
                  <a:avLst/>
                  <a:gdLst>
                    <a:gd name="connsiteX0" fmla="*/ 167303 w 174740"/>
                    <a:gd name="connsiteY0" fmla="*/ 90759 h 201725"/>
                    <a:gd name="connsiteX1" fmla="*/ 159207 w 174740"/>
                    <a:gd name="connsiteY1" fmla="*/ 58945 h 201725"/>
                    <a:gd name="connsiteX2" fmla="*/ 154064 w 174740"/>
                    <a:gd name="connsiteY2" fmla="*/ 44372 h 201725"/>
                    <a:gd name="connsiteX3" fmla="*/ 117773 w 174740"/>
                    <a:gd name="connsiteY3" fmla="*/ 1414 h 201725"/>
                    <a:gd name="connsiteX4" fmla="*/ 425 w 174740"/>
                    <a:gd name="connsiteY4" fmla="*/ 49325 h 201725"/>
                    <a:gd name="connsiteX5" fmla="*/ 72625 w 174740"/>
                    <a:gd name="connsiteY5" fmla="*/ 13130 h 201725"/>
                    <a:gd name="connsiteX6" fmla="*/ 118535 w 174740"/>
                    <a:gd name="connsiteY6" fmla="*/ 43610 h 201725"/>
                    <a:gd name="connsiteX7" fmla="*/ 147872 w 174740"/>
                    <a:gd name="connsiteY7" fmla="*/ 58183 h 201725"/>
                    <a:gd name="connsiteX8" fmla="*/ 159683 w 174740"/>
                    <a:gd name="connsiteY8" fmla="*/ 88187 h 201725"/>
                    <a:gd name="connsiteX9" fmla="*/ 159683 w 174740"/>
                    <a:gd name="connsiteY9" fmla="*/ 88187 h 201725"/>
                    <a:gd name="connsiteX10" fmla="*/ 147777 w 174740"/>
                    <a:gd name="connsiteY10" fmla="*/ 108475 h 201725"/>
                    <a:gd name="connsiteX11" fmla="*/ 140538 w 174740"/>
                    <a:gd name="connsiteY11" fmla="*/ 201725 h 201725"/>
                    <a:gd name="connsiteX12" fmla="*/ 169780 w 174740"/>
                    <a:gd name="connsiteY12" fmla="*/ 154291 h 201725"/>
                    <a:gd name="connsiteX13" fmla="*/ 173971 w 174740"/>
                    <a:gd name="connsiteY13" fmla="*/ 137527 h 201725"/>
                    <a:gd name="connsiteX14" fmla="*/ 170637 w 174740"/>
                    <a:gd name="connsiteY14" fmla="*/ 122191 h 201725"/>
                    <a:gd name="connsiteX15" fmla="*/ 168256 w 174740"/>
                    <a:gd name="connsiteY15" fmla="*/ 103999 h 201725"/>
                    <a:gd name="connsiteX16" fmla="*/ 167303 w 174740"/>
                    <a:gd name="connsiteY16" fmla="*/ 90759 h 2017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74740" h="201725">
                      <a:moveTo>
                        <a:pt x="167303" y="90759"/>
                      </a:moveTo>
                      <a:cubicBezTo>
                        <a:pt x="166446" y="79805"/>
                        <a:pt x="163493" y="69137"/>
                        <a:pt x="159207" y="58945"/>
                      </a:cubicBezTo>
                      <a:cubicBezTo>
                        <a:pt x="157207" y="54183"/>
                        <a:pt x="155492" y="49325"/>
                        <a:pt x="154064" y="44372"/>
                      </a:cubicBezTo>
                      <a:cubicBezTo>
                        <a:pt x="149873" y="29989"/>
                        <a:pt x="139776" y="7320"/>
                        <a:pt x="117773" y="1414"/>
                      </a:cubicBezTo>
                      <a:cubicBezTo>
                        <a:pt x="84912" y="-7253"/>
                        <a:pt x="-7004" y="25798"/>
                        <a:pt x="425" y="49325"/>
                      </a:cubicBezTo>
                      <a:cubicBezTo>
                        <a:pt x="425" y="49325"/>
                        <a:pt x="4331" y="27227"/>
                        <a:pt x="72625" y="13130"/>
                      </a:cubicBezTo>
                      <a:cubicBezTo>
                        <a:pt x="110344" y="5320"/>
                        <a:pt x="114249" y="39133"/>
                        <a:pt x="118535" y="43610"/>
                      </a:cubicBezTo>
                      <a:cubicBezTo>
                        <a:pt x="122822" y="48087"/>
                        <a:pt x="135014" y="47611"/>
                        <a:pt x="147872" y="58183"/>
                      </a:cubicBezTo>
                      <a:cubicBezTo>
                        <a:pt x="160826" y="68756"/>
                        <a:pt x="159683" y="88187"/>
                        <a:pt x="159683" y="88187"/>
                      </a:cubicBezTo>
                      <a:lnTo>
                        <a:pt x="159683" y="88187"/>
                      </a:lnTo>
                      <a:cubicBezTo>
                        <a:pt x="155492" y="95236"/>
                        <a:pt x="151301" y="96569"/>
                        <a:pt x="147777" y="108475"/>
                      </a:cubicBezTo>
                      <a:cubicBezTo>
                        <a:pt x="147396" y="109523"/>
                        <a:pt x="140538" y="201725"/>
                        <a:pt x="140538" y="201725"/>
                      </a:cubicBezTo>
                      <a:lnTo>
                        <a:pt x="169780" y="154291"/>
                      </a:lnTo>
                      <a:cubicBezTo>
                        <a:pt x="174638" y="146480"/>
                        <a:pt x="175685" y="143813"/>
                        <a:pt x="173971" y="137527"/>
                      </a:cubicBezTo>
                      <a:cubicBezTo>
                        <a:pt x="172637" y="132478"/>
                        <a:pt x="171399" y="127335"/>
                        <a:pt x="170637" y="122191"/>
                      </a:cubicBezTo>
                      <a:cubicBezTo>
                        <a:pt x="169589" y="115333"/>
                        <a:pt x="168446" y="106761"/>
                        <a:pt x="168256" y="103999"/>
                      </a:cubicBezTo>
                      <a:cubicBezTo>
                        <a:pt x="168161" y="102094"/>
                        <a:pt x="167684" y="96569"/>
                        <a:pt x="167303" y="90759"/>
                      </a:cubicBezTo>
                      <a:close/>
                    </a:path>
                  </a:pathLst>
                </a:custGeom>
                <a:solidFill>
                  <a:srgbClr val="C24A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50" name="Freeform: Shape 549">
                  <a:extLst>
                    <a:ext uri="{FF2B5EF4-FFF2-40B4-BE49-F238E27FC236}">
                      <a16:creationId xmlns:a16="http://schemas.microsoft.com/office/drawing/2014/main" id="{20922B6A-959E-428A-97D2-4C0B0A8AE163}"/>
                    </a:ext>
                  </a:extLst>
                </p:cNvPr>
                <p:cNvSpPr/>
                <p:nvPr/>
              </p:nvSpPr>
              <p:spPr>
                <a:xfrm>
                  <a:off x="5856827" y="2987896"/>
                  <a:ext cx="94011" cy="88391"/>
                </a:xfrm>
                <a:custGeom>
                  <a:avLst/>
                  <a:gdLst>
                    <a:gd name="connsiteX0" fmla="*/ 0 w 94011"/>
                    <a:gd name="connsiteY0" fmla="*/ 0 h 88391"/>
                    <a:gd name="connsiteX1" fmla="*/ 36766 w 94011"/>
                    <a:gd name="connsiteY1" fmla="*/ 16383 h 88391"/>
                    <a:gd name="connsiteX2" fmla="*/ 94012 w 94011"/>
                    <a:gd name="connsiteY2" fmla="*/ 88392 h 88391"/>
                    <a:gd name="connsiteX3" fmla="*/ 39529 w 94011"/>
                    <a:gd name="connsiteY3" fmla="*/ 64294 h 88391"/>
                    <a:gd name="connsiteX4" fmla="*/ 29051 w 94011"/>
                    <a:gd name="connsiteY4" fmla="*/ 51340 h 88391"/>
                    <a:gd name="connsiteX5" fmla="*/ 24955 w 94011"/>
                    <a:gd name="connsiteY5" fmla="*/ 40767 h 88391"/>
                    <a:gd name="connsiteX6" fmla="*/ 15145 w 94011"/>
                    <a:gd name="connsiteY6" fmla="*/ 22860 h 88391"/>
                    <a:gd name="connsiteX7" fmla="*/ 0 w 94011"/>
                    <a:gd name="connsiteY7" fmla="*/ 0 h 88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4011" h="88391">
                      <a:moveTo>
                        <a:pt x="0" y="0"/>
                      </a:moveTo>
                      <a:cubicBezTo>
                        <a:pt x="0" y="0"/>
                        <a:pt x="27337" y="6096"/>
                        <a:pt x="36766" y="16383"/>
                      </a:cubicBezTo>
                      <a:cubicBezTo>
                        <a:pt x="47434" y="27908"/>
                        <a:pt x="94012" y="88392"/>
                        <a:pt x="94012" y="88392"/>
                      </a:cubicBezTo>
                      <a:lnTo>
                        <a:pt x="39529" y="64294"/>
                      </a:lnTo>
                      <a:cubicBezTo>
                        <a:pt x="30099" y="60293"/>
                        <a:pt x="31623" y="59341"/>
                        <a:pt x="29051" y="51340"/>
                      </a:cubicBezTo>
                      <a:cubicBezTo>
                        <a:pt x="27908" y="47720"/>
                        <a:pt x="26575" y="44196"/>
                        <a:pt x="24955" y="40767"/>
                      </a:cubicBezTo>
                      <a:cubicBezTo>
                        <a:pt x="22860" y="36290"/>
                        <a:pt x="19526" y="29908"/>
                        <a:pt x="15145" y="22860"/>
                      </a:cubicBezTo>
                      <a:cubicBezTo>
                        <a:pt x="8477" y="12287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C24A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51" name="Freeform: Shape 550">
                  <a:extLst>
                    <a:ext uri="{FF2B5EF4-FFF2-40B4-BE49-F238E27FC236}">
                      <a16:creationId xmlns:a16="http://schemas.microsoft.com/office/drawing/2014/main" id="{650D9C2F-35DC-430B-B4A8-C634EB77567B}"/>
                    </a:ext>
                  </a:extLst>
                </p:cNvPr>
                <p:cNvSpPr/>
                <p:nvPr/>
              </p:nvSpPr>
              <p:spPr>
                <a:xfrm>
                  <a:off x="5938646" y="3030320"/>
                  <a:ext cx="42291" cy="19964"/>
                </a:xfrm>
                <a:custGeom>
                  <a:avLst/>
                  <a:gdLst>
                    <a:gd name="connsiteX0" fmla="*/ 0 w 42291"/>
                    <a:gd name="connsiteY0" fmla="*/ 19965 h 19964"/>
                    <a:gd name="connsiteX1" fmla="*/ 7334 w 42291"/>
                    <a:gd name="connsiteY1" fmla="*/ 6916 h 19964"/>
                    <a:gd name="connsiteX2" fmla="*/ 27908 w 42291"/>
                    <a:gd name="connsiteY2" fmla="*/ 58 h 19964"/>
                    <a:gd name="connsiteX3" fmla="*/ 42291 w 42291"/>
                    <a:gd name="connsiteY3" fmla="*/ 6344 h 19964"/>
                    <a:gd name="connsiteX4" fmla="*/ 16097 w 42291"/>
                    <a:gd name="connsiteY4" fmla="*/ 10535 h 19964"/>
                    <a:gd name="connsiteX5" fmla="*/ 0 w 42291"/>
                    <a:gd name="connsiteY5" fmla="*/ 19965 h 19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291" h="19964">
                      <a:moveTo>
                        <a:pt x="0" y="19965"/>
                      </a:moveTo>
                      <a:cubicBezTo>
                        <a:pt x="0" y="19965"/>
                        <a:pt x="3239" y="9202"/>
                        <a:pt x="7334" y="6916"/>
                      </a:cubicBezTo>
                      <a:cubicBezTo>
                        <a:pt x="11430" y="4534"/>
                        <a:pt x="24956" y="439"/>
                        <a:pt x="27908" y="58"/>
                      </a:cubicBezTo>
                      <a:cubicBezTo>
                        <a:pt x="32957" y="-704"/>
                        <a:pt x="42291" y="6344"/>
                        <a:pt x="42291" y="6344"/>
                      </a:cubicBezTo>
                      <a:cubicBezTo>
                        <a:pt x="42291" y="6344"/>
                        <a:pt x="28480" y="6249"/>
                        <a:pt x="16097" y="10535"/>
                      </a:cubicBezTo>
                      <a:cubicBezTo>
                        <a:pt x="6668" y="13678"/>
                        <a:pt x="0" y="19965"/>
                        <a:pt x="0" y="19965"/>
                      </a:cubicBezTo>
                      <a:close/>
                    </a:path>
                  </a:pathLst>
                </a:custGeom>
                <a:solidFill>
                  <a:srgbClr val="C24A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52" name="Freeform: Shape 551">
                  <a:extLst>
                    <a:ext uri="{FF2B5EF4-FFF2-40B4-BE49-F238E27FC236}">
                      <a16:creationId xmlns:a16="http://schemas.microsoft.com/office/drawing/2014/main" id="{5EBB2650-4813-4D24-97C4-A327D8498038}"/>
                    </a:ext>
                  </a:extLst>
                </p:cNvPr>
                <p:cNvSpPr/>
                <p:nvPr/>
              </p:nvSpPr>
              <p:spPr>
                <a:xfrm>
                  <a:off x="5937598" y="2915094"/>
                  <a:ext cx="51721" cy="98710"/>
                </a:xfrm>
                <a:custGeom>
                  <a:avLst/>
                  <a:gdLst>
                    <a:gd name="connsiteX0" fmla="*/ 0 w 51721"/>
                    <a:gd name="connsiteY0" fmla="*/ 24416 h 98710"/>
                    <a:gd name="connsiteX1" fmla="*/ 28004 w 51721"/>
                    <a:gd name="connsiteY1" fmla="*/ 32 h 98710"/>
                    <a:gd name="connsiteX2" fmla="*/ 51721 w 51721"/>
                    <a:gd name="connsiteY2" fmla="*/ 5556 h 98710"/>
                    <a:gd name="connsiteX3" fmla="*/ 22575 w 51721"/>
                    <a:gd name="connsiteY3" fmla="*/ 20129 h 98710"/>
                    <a:gd name="connsiteX4" fmla="*/ 14669 w 51721"/>
                    <a:gd name="connsiteY4" fmla="*/ 41751 h 98710"/>
                    <a:gd name="connsiteX5" fmla="*/ 20670 w 51721"/>
                    <a:gd name="connsiteY5" fmla="*/ 93567 h 98710"/>
                    <a:gd name="connsiteX6" fmla="*/ 4382 w 51721"/>
                    <a:gd name="connsiteY6" fmla="*/ 98711 h 98710"/>
                    <a:gd name="connsiteX7" fmla="*/ 15812 w 51721"/>
                    <a:gd name="connsiteY7" fmla="*/ 90995 h 98710"/>
                    <a:gd name="connsiteX8" fmla="*/ 0 w 51721"/>
                    <a:gd name="connsiteY8" fmla="*/ 24416 h 98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1721" h="98710">
                      <a:moveTo>
                        <a:pt x="0" y="24416"/>
                      </a:moveTo>
                      <a:cubicBezTo>
                        <a:pt x="0" y="24416"/>
                        <a:pt x="15812" y="-1016"/>
                        <a:pt x="28004" y="32"/>
                      </a:cubicBezTo>
                      <a:cubicBezTo>
                        <a:pt x="40291" y="1079"/>
                        <a:pt x="51721" y="5556"/>
                        <a:pt x="51721" y="5556"/>
                      </a:cubicBezTo>
                      <a:cubicBezTo>
                        <a:pt x="51721" y="5556"/>
                        <a:pt x="32576" y="7652"/>
                        <a:pt x="22575" y="20129"/>
                      </a:cubicBezTo>
                      <a:cubicBezTo>
                        <a:pt x="17812" y="26130"/>
                        <a:pt x="14764" y="36131"/>
                        <a:pt x="14669" y="41751"/>
                      </a:cubicBezTo>
                      <a:cubicBezTo>
                        <a:pt x="14574" y="56420"/>
                        <a:pt x="20670" y="93567"/>
                        <a:pt x="20670" y="93567"/>
                      </a:cubicBezTo>
                      <a:lnTo>
                        <a:pt x="4382" y="98711"/>
                      </a:lnTo>
                      <a:cubicBezTo>
                        <a:pt x="4382" y="98711"/>
                        <a:pt x="14764" y="96996"/>
                        <a:pt x="15812" y="90995"/>
                      </a:cubicBezTo>
                      <a:cubicBezTo>
                        <a:pt x="16955" y="84995"/>
                        <a:pt x="-95" y="35846"/>
                        <a:pt x="0" y="24416"/>
                      </a:cubicBezTo>
                      <a:close/>
                    </a:path>
                  </a:pathLst>
                </a:custGeom>
                <a:solidFill>
                  <a:srgbClr val="C24A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53" name="Freeform: Shape 552">
                  <a:extLst>
                    <a:ext uri="{FF2B5EF4-FFF2-40B4-BE49-F238E27FC236}">
                      <a16:creationId xmlns:a16="http://schemas.microsoft.com/office/drawing/2014/main" id="{FD9C6D5D-87C1-49F6-818D-ED84419F6F82}"/>
                    </a:ext>
                  </a:extLst>
                </p:cNvPr>
                <p:cNvSpPr/>
                <p:nvPr/>
              </p:nvSpPr>
              <p:spPr>
                <a:xfrm>
                  <a:off x="5864828" y="2939476"/>
                  <a:ext cx="91725" cy="74327"/>
                </a:xfrm>
                <a:custGeom>
                  <a:avLst/>
                  <a:gdLst>
                    <a:gd name="connsiteX0" fmla="*/ 52388 w 91725"/>
                    <a:gd name="connsiteY0" fmla="*/ 6510 h 74327"/>
                    <a:gd name="connsiteX1" fmla="*/ 15431 w 91725"/>
                    <a:gd name="connsiteY1" fmla="*/ 2700 h 74327"/>
                    <a:gd name="connsiteX2" fmla="*/ 0 w 91725"/>
                    <a:gd name="connsiteY2" fmla="*/ 21083 h 74327"/>
                    <a:gd name="connsiteX3" fmla="*/ 31433 w 91725"/>
                    <a:gd name="connsiteY3" fmla="*/ 16035 h 74327"/>
                    <a:gd name="connsiteX4" fmla="*/ 50387 w 91725"/>
                    <a:gd name="connsiteY4" fmla="*/ 29179 h 74327"/>
                    <a:gd name="connsiteX5" fmla="*/ 74581 w 91725"/>
                    <a:gd name="connsiteY5" fmla="*/ 74328 h 74327"/>
                    <a:gd name="connsiteX6" fmla="*/ 91726 w 91725"/>
                    <a:gd name="connsiteY6" fmla="*/ 69756 h 74327"/>
                    <a:gd name="connsiteX7" fmla="*/ 77915 w 91725"/>
                    <a:gd name="connsiteY7" fmla="*/ 70042 h 74327"/>
                    <a:gd name="connsiteX8" fmla="*/ 52388 w 91725"/>
                    <a:gd name="connsiteY8" fmla="*/ 6510 h 74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725" h="74327">
                      <a:moveTo>
                        <a:pt x="52388" y="6510"/>
                      </a:moveTo>
                      <a:cubicBezTo>
                        <a:pt x="52388" y="6510"/>
                        <a:pt x="24860" y="-5111"/>
                        <a:pt x="15431" y="2700"/>
                      </a:cubicBezTo>
                      <a:cubicBezTo>
                        <a:pt x="6001" y="10606"/>
                        <a:pt x="0" y="21083"/>
                        <a:pt x="0" y="21083"/>
                      </a:cubicBezTo>
                      <a:cubicBezTo>
                        <a:pt x="0" y="21083"/>
                        <a:pt x="12097" y="14035"/>
                        <a:pt x="31433" y="16035"/>
                      </a:cubicBezTo>
                      <a:cubicBezTo>
                        <a:pt x="38957" y="16797"/>
                        <a:pt x="47054" y="24607"/>
                        <a:pt x="50387" y="29179"/>
                      </a:cubicBezTo>
                      <a:cubicBezTo>
                        <a:pt x="58960" y="41181"/>
                        <a:pt x="74581" y="74328"/>
                        <a:pt x="74581" y="74328"/>
                      </a:cubicBezTo>
                      <a:lnTo>
                        <a:pt x="91726" y="69756"/>
                      </a:lnTo>
                      <a:cubicBezTo>
                        <a:pt x="91726" y="69756"/>
                        <a:pt x="82201" y="74328"/>
                        <a:pt x="77915" y="70042"/>
                      </a:cubicBezTo>
                      <a:cubicBezTo>
                        <a:pt x="73628" y="65755"/>
                        <a:pt x="59055" y="15749"/>
                        <a:pt x="52388" y="6510"/>
                      </a:cubicBezTo>
                      <a:close/>
                    </a:path>
                  </a:pathLst>
                </a:custGeom>
                <a:solidFill>
                  <a:srgbClr val="C24A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444" name="Freeform: Shape 443">
                <a:extLst>
                  <a:ext uri="{FF2B5EF4-FFF2-40B4-BE49-F238E27FC236}">
                    <a16:creationId xmlns:a16="http://schemas.microsoft.com/office/drawing/2014/main" id="{9C4CF114-4C6D-4C24-9F25-A51788AD59FC}"/>
                  </a:ext>
                </a:extLst>
              </p:cNvPr>
              <p:cNvSpPr/>
              <p:nvPr/>
            </p:nvSpPr>
            <p:spPr>
              <a:xfrm rot="1026249">
                <a:off x="4744951" y="2421517"/>
                <a:ext cx="96399" cy="71276"/>
              </a:xfrm>
              <a:custGeom>
                <a:avLst/>
                <a:gdLst>
                  <a:gd name="connsiteX0" fmla="*/ 16735 w 26982"/>
                  <a:gd name="connsiteY0" fmla="*/ 0 h 20985"/>
                  <a:gd name="connsiteX1" fmla="*/ 18735 w 26982"/>
                  <a:gd name="connsiteY1" fmla="*/ 6286 h 20985"/>
                  <a:gd name="connsiteX2" fmla="*/ 15401 w 26982"/>
                  <a:gd name="connsiteY2" fmla="*/ 13716 h 20985"/>
                  <a:gd name="connsiteX3" fmla="*/ 13496 w 26982"/>
                  <a:gd name="connsiteY3" fmla="*/ 14383 h 20985"/>
                  <a:gd name="connsiteX4" fmla="*/ 11496 w 26982"/>
                  <a:gd name="connsiteY4" fmla="*/ 14954 h 20985"/>
                  <a:gd name="connsiteX5" fmla="*/ 4447 w 26982"/>
                  <a:gd name="connsiteY5" fmla="*/ 10859 h 20985"/>
                  <a:gd name="connsiteX6" fmla="*/ 2447 w 26982"/>
                  <a:gd name="connsiteY6" fmla="*/ 4572 h 20985"/>
                  <a:gd name="connsiteX7" fmla="*/ 66 w 26982"/>
                  <a:gd name="connsiteY7" fmla="*/ 17050 h 20985"/>
                  <a:gd name="connsiteX8" fmla="*/ 3876 w 26982"/>
                  <a:gd name="connsiteY8" fmla="*/ 20860 h 20985"/>
                  <a:gd name="connsiteX9" fmla="*/ 14449 w 26982"/>
                  <a:gd name="connsiteY9" fmla="*/ 17526 h 20985"/>
                  <a:gd name="connsiteX10" fmla="*/ 25021 w 26982"/>
                  <a:gd name="connsiteY10" fmla="*/ 14192 h 20985"/>
                  <a:gd name="connsiteX11" fmla="*/ 25974 w 26982"/>
                  <a:gd name="connsiteY11" fmla="*/ 8954 h 20985"/>
                  <a:gd name="connsiteX12" fmla="*/ 16735 w 26982"/>
                  <a:gd name="connsiteY12" fmla="*/ 0 h 20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982" h="20985">
                    <a:moveTo>
                      <a:pt x="16735" y="0"/>
                    </a:moveTo>
                    <a:lnTo>
                      <a:pt x="18735" y="6286"/>
                    </a:lnTo>
                    <a:cubicBezTo>
                      <a:pt x="19687" y="9430"/>
                      <a:pt x="18259" y="12764"/>
                      <a:pt x="15401" y="13716"/>
                    </a:cubicBezTo>
                    <a:lnTo>
                      <a:pt x="13496" y="14383"/>
                    </a:lnTo>
                    <a:lnTo>
                      <a:pt x="11496" y="14954"/>
                    </a:lnTo>
                    <a:cubicBezTo>
                      <a:pt x="8638" y="15811"/>
                      <a:pt x="5495" y="14002"/>
                      <a:pt x="4447" y="10859"/>
                    </a:cubicBezTo>
                    <a:lnTo>
                      <a:pt x="2447" y="4572"/>
                    </a:lnTo>
                    <a:lnTo>
                      <a:pt x="66" y="17050"/>
                    </a:lnTo>
                    <a:cubicBezTo>
                      <a:pt x="-410" y="19431"/>
                      <a:pt x="1780" y="21527"/>
                      <a:pt x="3876" y="20860"/>
                    </a:cubicBezTo>
                    <a:lnTo>
                      <a:pt x="14449" y="17526"/>
                    </a:lnTo>
                    <a:lnTo>
                      <a:pt x="25021" y="14192"/>
                    </a:lnTo>
                    <a:cubicBezTo>
                      <a:pt x="27117" y="13526"/>
                      <a:pt x="27688" y="10573"/>
                      <a:pt x="25974" y="8954"/>
                    </a:cubicBezTo>
                    <a:lnTo>
                      <a:pt x="16735" y="0"/>
                    </a:lnTo>
                    <a:close/>
                  </a:path>
                </a:pathLst>
              </a:custGeom>
              <a:solidFill>
                <a:srgbClr val="C24A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445" name="Graphic 1">
                <a:extLst>
                  <a:ext uri="{FF2B5EF4-FFF2-40B4-BE49-F238E27FC236}">
                    <a16:creationId xmlns:a16="http://schemas.microsoft.com/office/drawing/2014/main" id="{EBD67B22-A9B0-4326-B1D4-F1215B7085DE}"/>
                  </a:ext>
                </a:extLst>
              </p:cNvPr>
              <p:cNvGrpSpPr/>
              <p:nvPr/>
            </p:nvGrpSpPr>
            <p:grpSpPr>
              <a:xfrm rot="1026249">
                <a:off x="4808626" y="2174790"/>
                <a:ext cx="237866" cy="157551"/>
                <a:chOff x="5934741" y="2913792"/>
                <a:chExt cx="66579" cy="46386"/>
              </a:xfrm>
            </p:grpSpPr>
            <p:grpSp>
              <p:nvGrpSpPr>
                <p:cNvPr id="541" name="Graphic 1">
                  <a:extLst>
                    <a:ext uri="{FF2B5EF4-FFF2-40B4-BE49-F238E27FC236}">
                      <a16:creationId xmlns:a16="http://schemas.microsoft.com/office/drawing/2014/main" id="{DB767CBB-AB45-45C1-B202-6D89C70F8A9D}"/>
                    </a:ext>
                  </a:extLst>
                </p:cNvPr>
                <p:cNvGrpSpPr/>
                <p:nvPr/>
              </p:nvGrpSpPr>
              <p:grpSpPr>
                <a:xfrm>
                  <a:off x="5944838" y="2933508"/>
                  <a:ext cx="56483" cy="26670"/>
                  <a:chOff x="5944838" y="2933508"/>
                  <a:chExt cx="56483" cy="26670"/>
                </a:xfrm>
              </p:grpSpPr>
              <p:sp>
                <p:nvSpPr>
                  <p:cNvPr id="543" name="Freeform: Shape 542">
                    <a:extLst>
                      <a:ext uri="{FF2B5EF4-FFF2-40B4-BE49-F238E27FC236}">
                        <a16:creationId xmlns:a16="http://schemas.microsoft.com/office/drawing/2014/main" id="{454A9A09-45BF-41A4-BFF6-B307602E3949}"/>
                      </a:ext>
                    </a:extLst>
                  </p:cNvPr>
                  <p:cNvSpPr/>
                  <p:nvPr/>
                </p:nvSpPr>
                <p:spPr>
                  <a:xfrm>
                    <a:off x="5944838" y="2933508"/>
                    <a:ext cx="56483" cy="26670"/>
                  </a:xfrm>
                  <a:custGeom>
                    <a:avLst/>
                    <a:gdLst>
                      <a:gd name="connsiteX0" fmla="*/ 0 w 56483"/>
                      <a:gd name="connsiteY0" fmla="*/ 23336 h 26670"/>
                      <a:gd name="connsiteX1" fmla="*/ 5906 w 56483"/>
                      <a:gd name="connsiteY1" fmla="*/ 20384 h 26670"/>
                      <a:gd name="connsiteX2" fmla="*/ 14764 w 56483"/>
                      <a:gd name="connsiteY2" fmla="*/ 6953 h 26670"/>
                      <a:gd name="connsiteX3" fmla="*/ 40577 w 56483"/>
                      <a:gd name="connsiteY3" fmla="*/ 4667 h 26670"/>
                      <a:gd name="connsiteX4" fmla="*/ 55245 w 56483"/>
                      <a:gd name="connsiteY4" fmla="*/ 0 h 26670"/>
                      <a:gd name="connsiteX5" fmla="*/ 56483 w 56483"/>
                      <a:gd name="connsiteY5" fmla="*/ 3715 h 26670"/>
                      <a:gd name="connsiteX6" fmla="*/ 42767 w 56483"/>
                      <a:gd name="connsiteY6" fmla="*/ 8096 h 26670"/>
                      <a:gd name="connsiteX7" fmla="*/ 29813 w 56483"/>
                      <a:gd name="connsiteY7" fmla="*/ 21146 h 26670"/>
                      <a:gd name="connsiteX8" fmla="*/ 8287 w 56483"/>
                      <a:gd name="connsiteY8" fmla="*/ 23622 h 26670"/>
                      <a:gd name="connsiteX9" fmla="*/ 1048 w 56483"/>
                      <a:gd name="connsiteY9" fmla="*/ 26670 h 26670"/>
                      <a:gd name="connsiteX10" fmla="*/ 0 w 56483"/>
                      <a:gd name="connsiteY10" fmla="*/ 23336 h 26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6483" h="26670">
                        <a:moveTo>
                          <a:pt x="0" y="23336"/>
                        </a:moveTo>
                        <a:lnTo>
                          <a:pt x="5906" y="20384"/>
                        </a:lnTo>
                        <a:cubicBezTo>
                          <a:pt x="5906" y="20384"/>
                          <a:pt x="7620" y="12287"/>
                          <a:pt x="14764" y="6953"/>
                        </a:cubicBezTo>
                        <a:cubicBezTo>
                          <a:pt x="25051" y="-762"/>
                          <a:pt x="40577" y="4667"/>
                          <a:pt x="40577" y="4667"/>
                        </a:cubicBezTo>
                        <a:lnTo>
                          <a:pt x="55245" y="0"/>
                        </a:lnTo>
                        <a:lnTo>
                          <a:pt x="56483" y="3715"/>
                        </a:lnTo>
                        <a:lnTo>
                          <a:pt x="42767" y="8096"/>
                        </a:lnTo>
                        <a:cubicBezTo>
                          <a:pt x="42767" y="8096"/>
                          <a:pt x="38672" y="15526"/>
                          <a:pt x="29813" y="21146"/>
                        </a:cubicBezTo>
                        <a:cubicBezTo>
                          <a:pt x="20955" y="26860"/>
                          <a:pt x="8287" y="23622"/>
                          <a:pt x="8287" y="23622"/>
                        </a:cubicBezTo>
                        <a:lnTo>
                          <a:pt x="1048" y="26670"/>
                        </a:lnTo>
                        <a:lnTo>
                          <a:pt x="0" y="23336"/>
                        </a:lnTo>
                        <a:close/>
                      </a:path>
                    </a:pathLst>
                  </a:custGeom>
                  <a:solidFill>
                    <a:srgbClr val="01020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544" name="Freeform: Shape 543">
                    <a:extLst>
                      <a:ext uri="{FF2B5EF4-FFF2-40B4-BE49-F238E27FC236}">
                        <a16:creationId xmlns:a16="http://schemas.microsoft.com/office/drawing/2014/main" id="{002F566C-95C4-4F57-BBC7-5F5B799C11E7}"/>
                      </a:ext>
                    </a:extLst>
                  </p:cNvPr>
                  <p:cNvSpPr/>
                  <p:nvPr/>
                </p:nvSpPr>
                <p:spPr>
                  <a:xfrm>
                    <a:off x="5953502" y="2938759"/>
                    <a:ext cx="31435" cy="16944"/>
                  </a:xfrm>
                  <a:custGeom>
                    <a:avLst/>
                    <a:gdLst>
                      <a:gd name="connsiteX0" fmla="*/ 3 w 31435"/>
                      <a:gd name="connsiteY0" fmla="*/ 15895 h 16944"/>
                      <a:gd name="connsiteX1" fmla="*/ 2289 w 31435"/>
                      <a:gd name="connsiteY1" fmla="*/ 9323 h 16944"/>
                      <a:gd name="connsiteX2" fmla="*/ 15148 w 31435"/>
                      <a:gd name="connsiteY2" fmla="*/ 560 h 16944"/>
                      <a:gd name="connsiteX3" fmla="*/ 31436 w 31435"/>
                      <a:gd name="connsiteY3" fmla="*/ 2560 h 16944"/>
                      <a:gd name="connsiteX4" fmla="*/ 17529 w 31435"/>
                      <a:gd name="connsiteY4" fmla="*/ 15038 h 16944"/>
                      <a:gd name="connsiteX5" fmla="*/ 3 w 31435"/>
                      <a:gd name="connsiteY5" fmla="*/ 15895 h 169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435" h="16944">
                        <a:moveTo>
                          <a:pt x="3" y="15895"/>
                        </a:moveTo>
                        <a:cubicBezTo>
                          <a:pt x="3" y="15895"/>
                          <a:pt x="-187" y="13228"/>
                          <a:pt x="2289" y="9323"/>
                        </a:cubicBezTo>
                        <a:cubicBezTo>
                          <a:pt x="4766" y="5323"/>
                          <a:pt x="7814" y="2560"/>
                          <a:pt x="15148" y="560"/>
                        </a:cubicBezTo>
                        <a:cubicBezTo>
                          <a:pt x="22482" y="-1440"/>
                          <a:pt x="31436" y="2560"/>
                          <a:pt x="31436" y="2560"/>
                        </a:cubicBezTo>
                        <a:cubicBezTo>
                          <a:pt x="31436" y="2560"/>
                          <a:pt x="27626" y="11228"/>
                          <a:pt x="17529" y="15038"/>
                        </a:cubicBezTo>
                        <a:cubicBezTo>
                          <a:pt x="7528" y="18753"/>
                          <a:pt x="3" y="15895"/>
                          <a:pt x="3" y="1589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545" name="Freeform: Shape 544">
                    <a:extLst>
                      <a:ext uri="{FF2B5EF4-FFF2-40B4-BE49-F238E27FC236}">
                        <a16:creationId xmlns:a16="http://schemas.microsoft.com/office/drawing/2014/main" id="{E2E6738E-03B8-4018-8CD0-71E791243D0C}"/>
                      </a:ext>
                    </a:extLst>
                  </p:cNvPr>
                  <p:cNvSpPr/>
                  <p:nvPr/>
                </p:nvSpPr>
                <p:spPr>
                  <a:xfrm>
                    <a:off x="5960215" y="2938581"/>
                    <a:ext cx="13766" cy="13605"/>
                  </a:xfrm>
                  <a:custGeom>
                    <a:avLst/>
                    <a:gdLst>
                      <a:gd name="connsiteX0" fmla="*/ 13389 w 13766"/>
                      <a:gd name="connsiteY0" fmla="*/ 4166 h 13605"/>
                      <a:gd name="connsiteX1" fmla="*/ 9102 w 13766"/>
                      <a:gd name="connsiteY1" fmla="*/ 13310 h 13605"/>
                      <a:gd name="connsiteX2" fmla="*/ 339 w 13766"/>
                      <a:gd name="connsiteY2" fmla="*/ 8262 h 13605"/>
                      <a:gd name="connsiteX3" fmla="*/ 5007 w 13766"/>
                      <a:gd name="connsiteY3" fmla="*/ 452 h 13605"/>
                      <a:gd name="connsiteX4" fmla="*/ 13389 w 13766"/>
                      <a:gd name="connsiteY4" fmla="*/ 4166 h 1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6" h="13605">
                        <a:moveTo>
                          <a:pt x="13389" y="4166"/>
                        </a:moveTo>
                        <a:cubicBezTo>
                          <a:pt x="14627" y="8072"/>
                          <a:pt x="12722" y="12167"/>
                          <a:pt x="9102" y="13310"/>
                        </a:cubicBezTo>
                        <a:cubicBezTo>
                          <a:pt x="5483" y="14453"/>
                          <a:pt x="1578" y="12167"/>
                          <a:pt x="339" y="8262"/>
                        </a:cubicBezTo>
                        <a:cubicBezTo>
                          <a:pt x="-899" y="4357"/>
                          <a:pt x="1387" y="1595"/>
                          <a:pt x="5007" y="452"/>
                        </a:cubicBezTo>
                        <a:cubicBezTo>
                          <a:pt x="8721" y="-691"/>
                          <a:pt x="12150" y="261"/>
                          <a:pt x="13389" y="4166"/>
                        </a:cubicBezTo>
                        <a:close/>
                      </a:path>
                    </a:pathLst>
                  </a:custGeom>
                  <a:solidFill>
                    <a:srgbClr val="01033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542" name="Freeform: Shape 541">
                  <a:extLst>
                    <a:ext uri="{FF2B5EF4-FFF2-40B4-BE49-F238E27FC236}">
                      <a16:creationId xmlns:a16="http://schemas.microsoft.com/office/drawing/2014/main" id="{97CE6990-DBD5-4445-B88C-8B61F8DFB7CF}"/>
                    </a:ext>
                  </a:extLst>
                </p:cNvPr>
                <p:cNvSpPr/>
                <p:nvPr/>
              </p:nvSpPr>
              <p:spPr>
                <a:xfrm>
                  <a:off x="5934741" y="2913792"/>
                  <a:ext cx="59340" cy="28288"/>
                </a:xfrm>
                <a:custGeom>
                  <a:avLst/>
                  <a:gdLst>
                    <a:gd name="connsiteX0" fmla="*/ 0 w 59340"/>
                    <a:gd name="connsiteY0" fmla="*/ 26574 h 28288"/>
                    <a:gd name="connsiteX1" fmla="*/ 5334 w 59340"/>
                    <a:gd name="connsiteY1" fmla="*/ 28289 h 28288"/>
                    <a:gd name="connsiteX2" fmla="*/ 27622 w 59340"/>
                    <a:gd name="connsiteY2" fmla="*/ 7334 h 28288"/>
                    <a:gd name="connsiteX3" fmla="*/ 59341 w 59340"/>
                    <a:gd name="connsiteY3" fmla="*/ 11144 h 28288"/>
                    <a:gd name="connsiteX4" fmla="*/ 24956 w 59340"/>
                    <a:gd name="connsiteY4" fmla="*/ 2381 h 28288"/>
                    <a:gd name="connsiteX5" fmla="*/ 0 w 59340"/>
                    <a:gd name="connsiteY5" fmla="*/ 26574 h 28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340" h="28288">
                      <a:moveTo>
                        <a:pt x="0" y="26574"/>
                      </a:moveTo>
                      <a:lnTo>
                        <a:pt x="5334" y="28289"/>
                      </a:lnTo>
                      <a:cubicBezTo>
                        <a:pt x="5334" y="28289"/>
                        <a:pt x="10478" y="13144"/>
                        <a:pt x="27622" y="7334"/>
                      </a:cubicBezTo>
                      <a:cubicBezTo>
                        <a:pt x="44768" y="1523"/>
                        <a:pt x="59341" y="11144"/>
                        <a:pt x="59341" y="11144"/>
                      </a:cubicBezTo>
                      <a:cubicBezTo>
                        <a:pt x="59341" y="11144"/>
                        <a:pt x="44101" y="-6192"/>
                        <a:pt x="24956" y="2381"/>
                      </a:cubicBezTo>
                      <a:cubicBezTo>
                        <a:pt x="5715" y="11048"/>
                        <a:pt x="0" y="26574"/>
                        <a:pt x="0" y="26574"/>
                      </a:cubicBezTo>
                      <a:close/>
                    </a:path>
                  </a:pathLst>
                </a:custGeom>
                <a:solidFill>
                  <a:srgbClr val="01020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446" name="Graphic 1">
                <a:extLst>
                  <a:ext uri="{FF2B5EF4-FFF2-40B4-BE49-F238E27FC236}">
                    <a16:creationId xmlns:a16="http://schemas.microsoft.com/office/drawing/2014/main" id="{38787EF1-E391-4095-82EE-DBC20785F5B3}"/>
                  </a:ext>
                </a:extLst>
              </p:cNvPr>
              <p:cNvGrpSpPr/>
              <p:nvPr/>
            </p:nvGrpSpPr>
            <p:grpSpPr>
              <a:xfrm rot="1026249">
                <a:off x="4541274" y="2176203"/>
                <a:ext cx="212685" cy="143764"/>
                <a:chOff x="5862923" y="2938520"/>
                <a:chExt cx="59531" cy="42327"/>
              </a:xfrm>
            </p:grpSpPr>
            <p:grpSp>
              <p:nvGrpSpPr>
                <p:cNvPr id="536" name="Graphic 1">
                  <a:extLst>
                    <a:ext uri="{FF2B5EF4-FFF2-40B4-BE49-F238E27FC236}">
                      <a16:creationId xmlns:a16="http://schemas.microsoft.com/office/drawing/2014/main" id="{060DB38B-3EDC-4053-AABB-73B0D89426EC}"/>
                    </a:ext>
                  </a:extLst>
                </p:cNvPr>
                <p:cNvGrpSpPr/>
                <p:nvPr/>
              </p:nvGrpSpPr>
              <p:grpSpPr>
                <a:xfrm>
                  <a:off x="5862923" y="2959409"/>
                  <a:ext cx="59531" cy="21439"/>
                  <a:chOff x="5862923" y="2959409"/>
                  <a:chExt cx="59531" cy="21439"/>
                </a:xfrm>
              </p:grpSpPr>
              <p:sp>
                <p:nvSpPr>
                  <p:cNvPr id="538" name="Freeform: Shape 537">
                    <a:extLst>
                      <a:ext uri="{FF2B5EF4-FFF2-40B4-BE49-F238E27FC236}">
                        <a16:creationId xmlns:a16="http://schemas.microsoft.com/office/drawing/2014/main" id="{E3C2C928-342C-4DF1-BA3A-7AAD38598C5D}"/>
                      </a:ext>
                    </a:extLst>
                  </p:cNvPr>
                  <p:cNvSpPr/>
                  <p:nvPr/>
                </p:nvSpPr>
                <p:spPr>
                  <a:xfrm>
                    <a:off x="5862923" y="2959409"/>
                    <a:ext cx="59531" cy="21439"/>
                  </a:xfrm>
                  <a:custGeom>
                    <a:avLst/>
                    <a:gdLst>
                      <a:gd name="connsiteX0" fmla="*/ 58579 w 59531"/>
                      <a:gd name="connsiteY0" fmla="*/ 4866 h 21439"/>
                      <a:gd name="connsiteX1" fmla="*/ 52102 w 59531"/>
                      <a:gd name="connsiteY1" fmla="*/ 5913 h 21439"/>
                      <a:gd name="connsiteX2" fmla="*/ 37148 w 59531"/>
                      <a:gd name="connsiteY2" fmla="*/ 8 h 21439"/>
                      <a:gd name="connsiteX3" fmla="*/ 14764 w 59531"/>
                      <a:gd name="connsiteY3" fmla="*/ 13057 h 21439"/>
                      <a:gd name="connsiteX4" fmla="*/ 0 w 59531"/>
                      <a:gd name="connsiteY4" fmla="*/ 17724 h 21439"/>
                      <a:gd name="connsiteX5" fmla="*/ 1238 w 59531"/>
                      <a:gd name="connsiteY5" fmla="*/ 21439 h 21439"/>
                      <a:gd name="connsiteX6" fmla="*/ 14859 w 59531"/>
                      <a:gd name="connsiteY6" fmla="*/ 17153 h 21439"/>
                      <a:gd name="connsiteX7" fmla="*/ 32957 w 59531"/>
                      <a:gd name="connsiteY7" fmla="*/ 20391 h 21439"/>
                      <a:gd name="connsiteX8" fmla="*/ 51911 w 59531"/>
                      <a:gd name="connsiteY8" fmla="*/ 9914 h 21439"/>
                      <a:gd name="connsiteX9" fmla="*/ 59531 w 59531"/>
                      <a:gd name="connsiteY9" fmla="*/ 8199 h 21439"/>
                      <a:gd name="connsiteX10" fmla="*/ 58579 w 59531"/>
                      <a:gd name="connsiteY10" fmla="*/ 4866 h 214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9531" h="21439">
                        <a:moveTo>
                          <a:pt x="58579" y="4866"/>
                        </a:moveTo>
                        <a:lnTo>
                          <a:pt x="52102" y="5913"/>
                        </a:lnTo>
                        <a:cubicBezTo>
                          <a:pt x="52102" y="5913"/>
                          <a:pt x="46101" y="294"/>
                          <a:pt x="37148" y="8"/>
                        </a:cubicBezTo>
                        <a:cubicBezTo>
                          <a:pt x="24289" y="-373"/>
                          <a:pt x="14764" y="13057"/>
                          <a:pt x="14764" y="13057"/>
                        </a:cubicBezTo>
                        <a:lnTo>
                          <a:pt x="0" y="17724"/>
                        </a:lnTo>
                        <a:lnTo>
                          <a:pt x="1238" y="21439"/>
                        </a:lnTo>
                        <a:lnTo>
                          <a:pt x="14859" y="17153"/>
                        </a:lnTo>
                        <a:cubicBezTo>
                          <a:pt x="14859" y="17153"/>
                          <a:pt x="22479" y="20868"/>
                          <a:pt x="32957" y="20391"/>
                        </a:cubicBezTo>
                        <a:cubicBezTo>
                          <a:pt x="43434" y="19915"/>
                          <a:pt x="51911" y="9914"/>
                          <a:pt x="51911" y="9914"/>
                        </a:cubicBezTo>
                        <a:lnTo>
                          <a:pt x="59531" y="8199"/>
                        </a:lnTo>
                        <a:lnTo>
                          <a:pt x="58579" y="4866"/>
                        </a:lnTo>
                        <a:close/>
                      </a:path>
                    </a:pathLst>
                  </a:custGeom>
                  <a:solidFill>
                    <a:srgbClr val="01020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539" name="Freeform: Shape 538">
                    <a:extLst>
                      <a:ext uri="{FF2B5EF4-FFF2-40B4-BE49-F238E27FC236}">
                        <a16:creationId xmlns:a16="http://schemas.microsoft.com/office/drawing/2014/main" id="{87B15E01-98E0-4C82-A06B-A5534DB5A063}"/>
                      </a:ext>
                    </a:extLst>
                  </p:cNvPr>
                  <p:cNvSpPr/>
                  <p:nvPr/>
                </p:nvSpPr>
                <p:spPr>
                  <a:xfrm>
                    <a:off x="5879782" y="2961784"/>
                    <a:ext cx="33432" cy="15862"/>
                  </a:xfrm>
                  <a:custGeom>
                    <a:avLst/>
                    <a:gdLst>
                      <a:gd name="connsiteX0" fmla="*/ 33433 w 33432"/>
                      <a:gd name="connsiteY0" fmla="*/ 5633 h 15862"/>
                      <a:gd name="connsiteX1" fmla="*/ 27813 w 33432"/>
                      <a:gd name="connsiteY1" fmla="*/ 1538 h 15862"/>
                      <a:gd name="connsiteX2" fmla="*/ 12192 w 33432"/>
                      <a:gd name="connsiteY2" fmla="*/ 1823 h 15862"/>
                      <a:gd name="connsiteX3" fmla="*/ 0 w 33432"/>
                      <a:gd name="connsiteY3" fmla="*/ 12872 h 15862"/>
                      <a:gd name="connsiteX4" fmla="*/ 18574 w 33432"/>
                      <a:gd name="connsiteY4" fmla="*/ 15063 h 15862"/>
                      <a:gd name="connsiteX5" fmla="*/ 33433 w 33432"/>
                      <a:gd name="connsiteY5" fmla="*/ 5633 h 1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3432" h="15862">
                        <a:moveTo>
                          <a:pt x="33433" y="5633"/>
                        </a:moveTo>
                        <a:cubicBezTo>
                          <a:pt x="33433" y="5633"/>
                          <a:pt x="32099" y="3347"/>
                          <a:pt x="27813" y="1538"/>
                        </a:cubicBezTo>
                        <a:cubicBezTo>
                          <a:pt x="23432" y="-272"/>
                          <a:pt x="19336" y="-844"/>
                          <a:pt x="12192" y="1823"/>
                        </a:cubicBezTo>
                        <a:cubicBezTo>
                          <a:pt x="5048" y="4490"/>
                          <a:pt x="0" y="12872"/>
                          <a:pt x="0" y="12872"/>
                        </a:cubicBezTo>
                        <a:cubicBezTo>
                          <a:pt x="0" y="12872"/>
                          <a:pt x="8191" y="17730"/>
                          <a:pt x="18574" y="15063"/>
                        </a:cubicBezTo>
                        <a:cubicBezTo>
                          <a:pt x="28956" y="12301"/>
                          <a:pt x="33433" y="5633"/>
                          <a:pt x="33433" y="563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540" name="Freeform: Shape 539">
                    <a:extLst>
                      <a:ext uri="{FF2B5EF4-FFF2-40B4-BE49-F238E27FC236}">
                        <a16:creationId xmlns:a16="http://schemas.microsoft.com/office/drawing/2014/main" id="{AE5992C5-9523-4ACA-9A1A-CF671C5E67F4}"/>
                      </a:ext>
                    </a:extLst>
                  </p:cNvPr>
                  <p:cNvSpPr/>
                  <p:nvPr/>
                </p:nvSpPr>
                <p:spPr>
                  <a:xfrm>
                    <a:off x="5889540" y="2961060"/>
                    <a:ext cx="13765" cy="13605"/>
                  </a:xfrm>
                  <a:custGeom>
                    <a:avLst/>
                    <a:gdLst>
                      <a:gd name="connsiteX0" fmla="*/ 339 w 13765"/>
                      <a:gd name="connsiteY0" fmla="*/ 8262 h 13605"/>
                      <a:gd name="connsiteX1" fmla="*/ 9102 w 13765"/>
                      <a:gd name="connsiteY1" fmla="*/ 13310 h 13605"/>
                      <a:gd name="connsiteX2" fmla="*/ 13388 w 13765"/>
                      <a:gd name="connsiteY2" fmla="*/ 4166 h 13605"/>
                      <a:gd name="connsiteX3" fmla="*/ 5101 w 13765"/>
                      <a:gd name="connsiteY3" fmla="*/ 452 h 13605"/>
                      <a:gd name="connsiteX4" fmla="*/ 339 w 13765"/>
                      <a:gd name="connsiteY4" fmla="*/ 8262 h 13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765" h="13605">
                        <a:moveTo>
                          <a:pt x="339" y="8262"/>
                        </a:moveTo>
                        <a:cubicBezTo>
                          <a:pt x="1577" y="12167"/>
                          <a:pt x="5482" y="14453"/>
                          <a:pt x="9102" y="13310"/>
                        </a:cubicBezTo>
                        <a:cubicBezTo>
                          <a:pt x="12721" y="12167"/>
                          <a:pt x="14626" y="8072"/>
                          <a:pt x="13388" y="4166"/>
                        </a:cubicBezTo>
                        <a:cubicBezTo>
                          <a:pt x="12150" y="261"/>
                          <a:pt x="8625" y="-691"/>
                          <a:pt x="5101" y="452"/>
                        </a:cubicBezTo>
                        <a:cubicBezTo>
                          <a:pt x="1386" y="1595"/>
                          <a:pt x="-900" y="4357"/>
                          <a:pt x="339" y="8262"/>
                        </a:cubicBezTo>
                        <a:close/>
                      </a:path>
                    </a:pathLst>
                  </a:custGeom>
                  <a:solidFill>
                    <a:srgbClr val="01033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537" name="Freeform: Shape 536">
                  <a:extLst>
                    <a:ext uri="{FF2B5EF4-FFF2-40B4-BE49-F238E27FC236}">
                      <a16:creationId xmlns:a16="http://schemas.microsoft.com/office/drawing/2014/main" id="{E52EB627-C5B4-44D7-B051-019D41024DC1}"/>
                    </a:ext>
                  </a:extLst>
                </p:cNvPr>
                <p:cNvSpPr/>
                <p:nvPr/>
              </p:nvSpPr>
              <p:spPr>
                <a:xfrm>
                  <a:off x="5863018" y="2938520"/>
                  <a:ext cx="57340" cy="28039"/>
                </a:xfrm>
                <a:custGeom>
                  <a:avLst/>
                  <a:gdLst>
                    <a:gd name="connsiteX0" fmla="*/ 57340 w 57340"/>
                    <a:gd name="connsiteY0" fmla="*/ 6418 h 28039"/>
                    <a:gd name="connsiteX1" fmla="*/ 54007 w 57340"/>
                    <a:gd name="connsiteY1" fmla="*/ 10895 h 28039"/>
                    <a:gd name="connsiteX2" fmla="*/ 23717 w 57340"/>
                    <a:gd name="connsiteY2" fmla="*/ 6704 h 28039"/>
                    <a:gd name="connsiteX3" fmla="*/ 0 w 57340"/>
                    <a:gd name="connsiteY3" fmla="*/ 28040 h 28039"/>
                    <a:gd name="connsiteX4" fmla="*/ 23051 w 57340"/>
                    <a:gd name="connsiteY4" fmla="*/ 989 h 28039"/>
                    <a:gd name="connsiteX5" fmla="*/ 57340 w 57340"/>
                    <a:gd name="connsiteY5" fmla="*/ 6418 h 280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7340" h="28039">
                      <a:moveTo>
                        <a:pt x="57340" y="6418"/>
                      </a:moveTo>
                      <a:lnTo>
                        <a:pt x="54007" y="10895"/>
                      </a:lnTo>
                      <a:cubicBezTo>
                        <a:pt x="54007" y="10895"/>
                        <a:pt x="41148" y="1465"/>
                        <a:pt x="23717" y="6704"/>
                      </a:cubicBezTo>
                      <a:cubicBezTo>
                        <a:pt x="6382" y="11847"/>
                        <a:pt x="0" y="28040"/>
                        <a:pt x="0" y="28040"/>
                      </a:cubicBezTo>
                      <a:cubicBezTo>
                        <a:pt x="0" y="28040"/>
                        <a:pt x="2381" y="5085"/>
                        <a:pt x="23051" y="989"/>
                      </a:cubicBezTo>
                      <a:cubicBezTo>
                        <a:pt x="43625" y="-3012"/>
                        <a:pt x="57340" y="6418"/>
                        <a:pt x="57340" y="6418"/>
                      </a:cubicBezTo>
                      <a:close/>
                    </a:path>
                  </a:pathLst>
                </a:custGeom>
                <a:solidFill>
                  <a:srgbClr val="01020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447" name="Freeform: Shape 446">
                <a:extLst>
                  <a:ext uri="{FF2B5EF4-FFF2-40B4-BE49-F238E27FC236}">
                    <a16:creationId xmlns:a16="http://schemas.microsoft.com/office/drawing/2014/main" id="{93E8B157-F684-4257-83D2-17478563D0AC}"/>
                  </a:ext>
                </a:extLst>
              </p:cNvPr>
              <p:cNvSpPr/>
              <p:nvPr/>
            </p:nvSpPr>
            <p:spPr>
              <a:xfrm rot="1026249">
                <a:off x="4709105" y="2498952"/>
                <a:ext cx="166598" cy="66724"/>
              </a:xfrm>
              <a:custGeom>
                <a:avLst/>
                <a:gdLst>
                  <a:gd name="connsiteX0" fmla="*/ 38193 w 46631"/>
                  <a:gd name="connsiteY0" fmla="*/ 4405 h 19645"/>
                  <a:gd name="connsiteX1" fmla="*/ 32002 w 46631"/>
                  <a:gd name="connsiteY1" fmla="*/ 119 h 19645"/>
                  <a:gd name="connsiteX2" fmla="*/ 22477 w 46631"/>
                  <a:gd name="connsiteY2" fmla="*/ 1548 h 19645"/>
                  <a:gd name="connsiteX3" fmla="*/ 22477 w 46631"/>
                  <a:gd name="connsiteY3" fmla="*/ 1453 h 19645"/>
                  <a:gd name="connsiteX4" fmla="*/ 20858 w 46631"/>
                  <a:gd name="connsiteY4" fmla="*/ 2024 h 19645"/>
                  <a:gd name="connsiteX5" fmla="*/ 19143 w 46631"/>
                  <a:gd name="connsiteY5" fmla="*/ 2500 h 19645"/>
                  <a:gd name="connsiteX6" fmla="*/ 19143 w 46631"/>
                  <a:gd name="connsiteY6" fmla="*/ 2596 h 19645"/>
                  <a:gd name="connsiteX7" fmla="*/ 10476 w 46631"/>
                  <a:gd name="connsiteY7" fmla="*/ 6977 h 19645"/>
                  <a:gd name="connsiteX8" fmla="*/ 7904 w 46631"/>
                  <a:gd name="connsiteY8" fmla="*/ 14026 h 19645"/>
                  <a:gd name="connsiteX9" fmla="*/ 189 w 46631"/>
                  <a:gd name="connsiteY9" fmla="*/ 17455 h 19645"/>
                  <a:gd name="connsiteX10" fmla="*/ 5523 w 46631"/>
                  <a:gd name="connsiteY10" fmla="*/ 19645 h 19645"/>
                  <a:gd name="connsiteX11" fmla="*/ 12666 w 46631"/>
                  <a:gd name="connsiteY11" fmla="*/ 10882 h 19645"/>
                  <a:gd name="connsiteX12" fmla="*/ 20477 w 46631"/>
                  <a:gd name="connsiteY12" fmla="*/ 6787 h 19645"/>
                  <a:gd name="connsiteX13" fmla="*/ 20477 w 46631"/>
                  <a:gd name="connsiteY13" fmla="*/ 6882 h 19645"/>
                  <a:gd name="connsiteX14" fmla="*/ 22096 w 46631"/>
                  <a:gd name="connsiteY14" fmla="*/ 6310 h 19645"/>
                  <a:gd name="connsiteX15" fmla="*/ 23811 w 46631"/>
                  <a:gd name="connsiteY15" fmla="*/ 5834 h 19645"/>
                  <a:gd name="connsiteX16" fmla="*/ 23811 w 46631"/>
                  <a:gd name="connsiteY16" fmla="*/ 5739 h 19645"/>
                  <a:gd name="connsiteX17" fmla="*/ 32574 w 46631"/>
                  <a:gd name="connsiteY17" fmla="*/ 4596 h 19645"/>
                  <a:gd name="connsiteX18" fmla="*/ 43432 w 46631"/>
                  <a:gd name="connsiteY18" fmla="*/ 7644 h 19645"/>
                  <a:gd name="connsiteX19" fmla="*/ 46575 w 46631"/>
                  <a:gd name="connsiteY19" fmla="*/ 2786 h 19645"/>
                  <a:gd name="connsiteX20" fmla="*/ 38193 w 46631"/>
                  <a:gd name="connsiteY20" fmla="*/ 4405 h 19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6631" h="19645">
                    <a:moveTo>
                      <a:pt x="38193" y="4405"/>
                    </a:moveTo>
                    <a:cubicBezTo>
                      <a:pt x="38193" y="4405"/>
                      <a:pt x="34669" y="976"/>
                      <a:pt x="32002" y="119"/>
                    </a:cubicBezTo>
                    <a:cubicBezTo>
                      <a:pt x="30288" y="-357"/>
                      <a:pt x="25716" y="691"/>
                      <a:pt x="22477" y="1548"/>
                    </a:cubicBezTo>
                    <a:lnTo>
                      <a:pt x="22477" y="1453"/>
                    </a:lnTo>
                    <a:cubicBezTo>
                      <a:pt x="22477" y="1453"/>
                      <a:pt x="21810" y="1643"/>
                      <a:pt x="20858" y="2024"/>
                    </a:cubicBezTo>
                    <a:cubicBezTo>
                      <a:pt x="19810" y="2310"/>
                      <a:pt x="19143" y="2500"/>
                      <a:pt x="19143" y="2500"/>
                    </a:cubicBezTo>
                    <a:lnTo>
                      <a:pt x="19143" y="2596"/>
                    </a:lnTo>
                    <a:cubicBezTo>
                      <a:pt x="16000" y="3739"/>
                      <a:pt x="11619" y="5548"/>
                      <a:pt x="10476" y="6977"/>
                    </a:cubicBezTo>
                    <a:cubicBezTo>
                      <a:pt x="8761" y="9168"/>
                      <a:pt x="7904" y="14026"/>
                      <a:pt x="7904" y="14026"/>
                    </a:cubicBezTo>
                    <a:cubicBezTo>
                      <a:pt x="7904" y="14026"/>
                      <a:pt x="-1431" y="16788"/>
                      <a:pt x="189" y="17455"/>
                    </a:cubicBezTo>
                    <a:lnTo>
                      <a:pt x="5523" y="19645"/>
                    </a:lnTo>
                    <a:cubicBezTo>
                      <a:pt x="5523" y="19645"/>
                      <a:pt x="9523" y="14026"/>
                      <a:pt x="12666" y="10882"/>
                    </a:cubicBezTo>
                    <a:cubicBezTo>
                      <a:pt x="14476" y="9073"/>
                      <a:pt x="17905" y="7644"/>
                      <a:pt x="20477" y="6787"/>
                    </a:cubicBezTo>
                    <a:lnTo>
                      <a:pt x="20477" y="6882"/>
                    </a:lnTo>
                    <a:cubicBezTo>
                      <a:pt x="20477" y="6882"/>
                      <a:pt x="21144" y="6596"/>
                      <a:pt x="22096" y="6310"/>
                    </a:cubicBezTo>
                    <a:cubicBezTo>
                      <a:pt x="23049" y="6025"/>
                      <a:pt x="23811" y="5834"/>
                      <a:pt x="23811" y="5834"/>
                    </a:cubicBezTo>
                    <a:lnTo>
                      <a:pt x="23811" y="5739"/>
                    </a:lnTo>
                    <a:cubicBezTo>
                      <a:pt x="26382" y="4977"/>
                      <a:pt x="30002" y="4120"/>
                      <a:pt x="32574" y="4596"/>
                    </a:cubicBezTo>
                    <a:cubicBezTo>
                      <a:pt x="37050" y="5358"/>
                      <a:pt x="43432" y="7644"/>
                      <a:pt x="43432" y="7644"/>
                    </a:cubicBezTo>
                    <a:lnTo>
                      <a:pt x="46575" y="2786"/>
                    </a:lnTo>
                    <a:cubicBezTo>
                      <a:pt x="47433" y="1262"/>
                      <a:pt x="38193" y="4405"/>
                      <a:pt x="38193" y="4405"/>
                    </a:cubicBezTo>
                    <a:close/>
                  </a:path>
                </a:pathLst>
              </a:custGeom>
              <a:solidFill>
                <a:srgbClr val="9732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65BBA7EB-0EA2-4808-8283-A1E34E123265}"/>
                  </a:ext>
                </a:extLst>
              </p:cNvPr>
              <p:cNvSpPr/>
              <p:nvPr/>
            </p:nvSpPr>
            <p:spPr>
              <a:xfrm rot="1026249">
                <a:off x="4730124" y="2517512"/>
                <a:ext cx="116041" cy="58879"/>
              </a:xfrm>
              <a:custGeom>
                <a:avLst/>
                <a:gdLst>
                  <a:gd name="connsiteX0" fmla="*/ 0 w 32480"/>
                  <a:gd name="connsiteY0" fmla="*/ 10096 h 17335"/>
                  <a:gd name="connsiteX1" fmla="*/ 6953 w 32480"/>
                  <a:gd name="connsiteY1" fmla="*/ 11239 h 17335"/>
                  <a:gd name="connsiteX2" fmla="*/ 26860 w 32480"/>
                  <a:gd name="connsiteY2" fmla="*/ 4953 h 17335"/>
                  <a:gd name="connsiteX3" fmla="*/ 31909 w 32480"/>
                  <a:gd name="connsiteY3" fmla="*/ 0 h 17335"/>
                  <a:gd name="connsiteX4" fmla="*/ 32480 w 32480"/>
                  <a:gd name="connsiteY4" fmla="*/ 8477 h 17335"/>
                  <a:gd name="connsiteX5" fmla="*/ 4667 w 32480"/>
                  <a:gd name="connsiteY5" fmla="*/ 17335 h 17335"/>
                  <a:gd name="connsiteX6" fmla="*/ 0 w 32480"/>
                  <a:gd name="connsiteY6" fmla="*/ 10096 h 17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480" h="17335">
                    <a:moveTo>
                      <a:pt x="0" y="10096"/>
                    </a:moveTo>
                    <a:cubicBezTo>
                      <a:pt x="0" y="10096"/>
                      <a:pt x="6096" y="11906"/>
                      <a:pt x="6953" y="11239"/>
                    </a:cubicBezTo>
                    <a:cubicBezTo>
                      <a:pt x="9620" y="8858"/>
                      <a:pt x="22574" y="4191"/>
                      <a:pt x="26860" y="4953"/>
                    </a:cubicBezTo>
                    <a:lnTo>
                      <a:pt x="31909" y="0"/>
                    </a:lnTo>
                    <a:lnTo>
                      <a:pt x="32480" y="8477"/>
                    </a:lnTo>
                    <a:lnTo>
                      <a:pt x="4667" y="17335"/>
                    </a:lnTo>
                    <a:lnTo>
                      <a:pt x="0" y="10096"/>
                    </a:lnTo>
                    <a:close/>
                  </a:path>
                </a:pathLst>
              </a:custGeom>
              <a:solidFill>
                <a:srgbClr val="C24A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C7EA380B-857C-4AFC-9210-BD1407DC79D8}"/>
                  </a:ext>
                </a:extLst>
              </p:cNvPr>
              <p:cNvSpPr/>
              <p:nvPr/>
            </p:nvSpPr>
            <p:spPr>
              <a:xfrm rot="1026249">
                <a:off x="4572466" y="2000047"/>
                <a:ext cx="326519" cy="205142"/>
              </a:xfrm>
              <a:custGeom>
                <a:avLst/>
                <a:gdLst>
                  <a:gd name="connsiteX0" fmla="*/ 430 w 91393"/>
                  <a:gd name="connsiteY0" fmla="*/ 34490 h 60398"/>
                  <a:gd name="connsiteX1" fmla="*/ 7478 w 91393"/>
                  <a:gd name="connsiteY1" fmla="*/ 60398 h 60398"/>
                  <a:gd name="connsiteX2" fmla="*/ 65485 w 91393"/>
                  <a:gd name="connsiteY2" fmla="*/ 58589 h 60398"/>
                  <a:gd name="connsiteX3" fmla="*/ 91393 w 91393"/>
                  <a:gd name="connsiteY3" fmla="*/ 38586 h 60398"/>
                  <a:gd name="connsiteX4" fmla="*/ 57294 w 91393"/>
                  <a:gd name="connsiteY4" fmla="*/ 10 h 60398"/>
                  <a:gd name="connsiteX5" fmla="*/ 8907 w 91393"/>
                  <a:gd name="connsiteY5" fmla="*/ 14583 h 60398"/>
                  <a:gd name="connsiteX6" fmla="*/ 8050 w 91393"/>
                  <a:gd name="connsiteY6" fmla="*/ 15155 h 60398"/>
                  <a:gd name="connsiteX7" fmla="*/ 430 w 91393"/>
                  <a:gd name="connsiteY7" fmla="*/ 34490 h 60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393" h="60398">
                    <a:moveTo>
                      <a:pt x="430" y="34490"/>
                    </a:moveTo>
                    <a:cubicBezTo>
                      <a:pt x="2335" y="43253"/>
                      <a:pt x="4335" y="51921"/>
                      <a:pt x="7478" y="60398"/>
                    </a:cubicBezTo>
                    <a:cubicBezTo>
                      <a:pt x="22909" y="52493"/>
                      <a:pt x="45292" y="45444"/>
                      <a:pt x="65485" y="58589"/>
                    </a:cubicBezTo>
                    <a:cubicBezTo>
                      <a:pt x="75201" y="48302"/>
                      <a:pt x="78535" y="43349"/>
                      <a:pt x="91393" y="38586"/>
                    </a:cubicBezTo>
                    <a:cubicBezTo>
                      <a:pt x="83869" y="23632"/>
                      <a:pt x="80344" y="-562"/>
                      <a:pt x="57294" y="10"/>
                    </a:cubicBezTo>
                    <a:cubicBezTo>
                      <a:pt x="42244" y="391"/>
                      <a:pt x="21575" y="7058"/>
                      <a:pt x="8907" y="14583"/>
                    </a:cubicBezTo>
                    <a:cubicBezTo>
                      <a:pt x="8621" y="14774"/>
                      <a:pt x="8335" y="14964"/>
                      <a:pt x="8050" y="15155"/>
                    </a:cubicBezTo>
                    <a:cubicBezTo>
                      <a:pt x="1858" y="18965"/>
                      <a:pt x="-1190" y="26775"/>
                      <a:pt x="430" y="34490"/>
                    </a:cubicBezTo>
                    <a:close/>
                  </a:path>
                </a:pathLst>
              </a:custGeom>
              <a:solidFill>
                <a:srgbClr val="FFD16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C47482E1-34EF-4E5B-AA75-B1B6D789709F}"/>
                  </a:ext>
                </a:extLst>
              </p:cNvPr>
              <p:cNvSpPr/>
              <p:nvPr/>
            </p:nvSpPr>
            <p:spPr>
              <a:xfrm rot="1026249">
                <a:off x="4726823" y="2260841"/>
                <a:ext cx="92808" cy="194485"/>
              </a:xfrm>
              <a:custGeom>
                <a:avLst/>
                <a:gdLst>
                  <a:gd name="connsiteX0" fmla="*/ 13144 w 25977"/>
                  <a:gd name="connsiteY0" fmla="*/ 16669 h 57260"/>
                  <a:gd name="connsiteX1" fmla="*/ 25622 w 25977"/>
                  <a:gd name="connsiteY1" fmla="*/ 55912 h 57260"/>
                  <a:gd name="connsiteX2" fmla="*/ 21431 w 25977"/>
                  <a:gd name="connsiteY2" fmla="*/ 55150 h 57260"/>
                  <a:gd name="connsiteX3" fmla="*/ 0 w 25977"/>
                  <a:gd name="connsiteY3" fmla="*/ 0 h 57260"/>
                  <a:gd name="connsiteX4" fmla="*/ 13144 w 25977"/>
                  <a:gd name="connsiteY4" fmla="*/ 16669 h 57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977" h="57260">
                    <a:moveTo>
                      <a:pt x="13144" y="16669"/>
                    </a:moveTo>
                    <a:cubicBezTo>
                      <a:pt x="13144" y="16669"/>
                      <a:pt x="28480" y="52578"/>
                      <a:pt x="25622" y="55912"/>
                    </a:cubicBezTo>
                    <a:cubicBezTo>
                      <a:pt x="22765" y="59341"/>
                      <a:pt x="21431" y="55150"/>
                      <a:pt x="21431" y="55150"/>
                    </a:cubicBezTo>
                    <a:lnTo>
                      <a:pt x="0" y="0"/>
                    </a:lnTo>
                    <a:lnTo>
                      <a:pt x="13144" y="1666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84664345-77C3-42BC-9AA7-B4A8B7DB2E3F}"/>
                  </a:ext>
                </a:extLst>
              </p:cNvPr>
              <p:cNvSpPr/>
              <p:nvPr/>
            </p:nvSpPr>
            <p:spPr>
              <a:xfrm rot="1026249">
                <a:off x="4316067" y="2730710"/>
                <a:ext cx="924591" cy="640240"/>
              </a:xfrm>
              <a:custGeom>
                <a:avLst/>
                <a:gdLst>
                  <a:gd name="connsiteX0" fmla="*/ 239363 w 258794"/>
                  <a:gd name="connsiteY0" fmla="*/ 134017 h 188499"/>
                  <a:gd name="connsiteX1" fmla="*/ 56674 w 258794"/>
                  <a:gd name="connsiteY1" fmla="*/ 24860 h 188499"/>
                  <a:gd name="connsiteX2" fmla="*/ 58103 w 258794"/>
                  <a:gd name="connsiteY2" fmla="*/ 188500 h 188499"/>
                  <a:gd name="connsiteX3" fmla="*/ 20002 w 258794"/>
                  <a:gd name="connsiteY3" fmla="*/ 173355 h 188499"/>
                  <a:gd name="connsiteX4" fmla="*/ 0 w 258794"/>
                  <a:gd name="connsiteY4" fmla="*/ 118205 h 188499"/>
                  <a:gd name="connsiteX5" fmla="*/ 53340 w 258794"/>
                  <a:gd name="connsiteY5" fmla="*/ 0 h 188499"/>
                  <a:gd name="connsiteX6" fmla="*/ 258794 w 258794"/>
                  <a:gd name="connsiteY6" fmla="*/ 124777 h 1884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8794" h="188499">
                    <a:moveTo>
                      <a:pt x="239363" y="134017"/>
                    </a:moveTo>
                    <a:lnTo>
                      <a:pt x="56674" y="24860"/>
                    </a:lnTo>
                    <a:lnTo>
                      <a:pt x="58103" y="188500"/>
                    </a:lnTo>
                    <a:lnTo>
                      <a:pt x="20002" y="173355"/>
                    </a:lnTo>
                    <a:lnTo>
                      <a:pt x="0" y="118205"/>
                    </a:lnTo>
                    <a:lnTo>
                      <a:pt x="53340" y="0"/>
                    </a:lnTo>
                    <a:lnTo>
                      <a:pt x="258794" y="124777"/>
                    </a:lnTo>
                    <a:close/>
                  </a:path>
                </a:pathLst>
              </a:custGeom>
              <a:solidFill>
                <a:srgbClr val="3C13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F69A63E5-BE0E-44F2-9F16-553B9475098C}"/>
                  </a:ext>
                </a:extLst>
              </p:cNvPr>
              <p:cNvSpPr/>
              <p:nvPr/>
            </p:nvSpPr>
            <p:spPr>
              <a:xfrm rot="1026249">
                <a:off x="4466030" y="2532892"/>
                <a:ext cx="660423" cy="886935"/>
              </a:xfrm>
              <a:custGeom>
                <a:avLst/>
                <a:gdLst>
                  <a:gd name="connsiteX0" fmla="*/ 14859 w 184853"/>
                  <a:gd name="connsiteY0" fmla="*/ 261131 h 261131"/>
                  <a:gd name="connsiteX1" fmla="*/ 113157 w 184853"/>
                  <a:gd name="connsiteY1" fmla="*/ 95491 h 261131"/>
                  <a:gd name="connsiteX2" fmla="*/ 182880 w 184853"/>
                  <a:gd name="connsiteY2" fmla="*/ 56534 h 261131"/>
                  <a:gd name="connsiteX3" fmla="*/ 147256 w 184853"/>
                  <a:gd name="connsiteY3" fmla="*/ 51 h 261131"/>
                  <a:gd name="connsiteX4" fmla="*/ 111062 w 184853"/>
                  <a:gd name="connsiteY4" fmla="*/ 36055 h 261131"/>
                  <a:gd name="connsiteX5" fmla="*/ 119253 w 184853"/>
                  <a:gd name="connsiteY5" fmla="*/ 41675 h 261131"/>
                  <a:gd name="connsiteX6" fmla="*/ 147923 w 184853"/>
                  <a:gd name="connsiteY6" fmla="*/ 18910 h 261131"/>
                  <a:gd name="connsiteX7" fmla="*/ 162115 w 184853"/>
                  <a:gd name="connsiteY7" fmla="*/ 63583 h 261131"/>
                  <a:gd name="connsiteX8" fmla="*/ 102965 w 184853"/>
                  <a:gd name="connsiteY8" fmla="*/ 79585 h 261131"/>
                  <a:gd name="connsiteX9" fmla="*/ 0 w 184853"/>
                  <a:gd name="connsiteY9" fmla="*/ 257131 h 261131"/>
                  <a:gd name="connsiteX10" fmla="*/ 14859 w 184853"/>
                  <a:gd name="connsiteY10" fmla="*/ 261131 h 261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4853" h="261131">
                    <a:moveTo>
                      <a:pt x="14859" y="261131"/>
                    </a:moveTo>
                    <a:lnTo>
                      <a:pt x="113157" y="95491"/>
                    </a:lnTo>
                    <a:cubicBezTo>
                      <a:pt x="113157" y="95491"/>
                      <a:pt x="174022" y="91300"/>
                      <a:pt x="182880" y="56534"/>
                    </a:cubicBezTo>
                    <a:cubicBezTo>
                      <a:pt x="191738" y="21768"/>
                      <a:pt x="169164" y="1765"/>
                      <a:pt x="147256" y="51"/>
                    </a:cubicBezTo>
                    <a:cubicBezTo>
                      <a:pt x="125349" y="-1568"/>
                      <a:pt x="111062" y="36055"/>
                      <a:pt x="111062" y="36055"/>
                    </a:cubicBezTo>
                    <a:lnTo>
                      <a:pt x="119253" y="41675"/>
                    </a:lnTo>
                    <a:cubicBezTo>
                      <a:pt x="119253" y="41675"/>
                      <a:pt x="127159" y="18815"/>
                      <a:pt x="147923" y="18910"/>
                    </a:cubicBezTo>
                    <a:cubicBezTo>
                      <a:pt x="168688" y="19006"/>
                      <a:pt x="176593" y="47200"/>
                      <a:pt x="162115" y="63583"/>
                    </a:cubicBezTo>
                    <a:cubicBezTo>
                      <a:pt x="147638" y="79966"/>
                      <a:pt x="102965" y="79585"/>
                      <a:pt x="102965" y="79585"/>
                    </a:cubicBezTo>
                    <a:lnTo>
                      <a:pt x="0" y="257131"/>
                    </a:lnTo>
                    <a:lnTo>
                      <a:pt x="14859" y="261131"/>
                    </a:lnTo>
                    <a:close/>
                  </a:path>
                </a:pathLst>
              </a:custGeom>
              <a:solidFill>
                <a:srgbClr val="3C13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453" name="Graphic 1">
                <a:extLst>
                  <a:ext uri="{FF2B5EF4-FFF2-40B4-BE49-F238E27FC236}">
                    <a16:creationId xmlns:a16="http://schemas.microsoft.com/office/drawing/2014/main" id="{CCBCA8E8-60BA-40B0-8916-79A3E9B61B73}"/>
                  </a:ext>
                </a:extLst>
              </p:cNvPr>
              <p:cNvGrpSpPr/>
              <p:nvPr/>
            </p:nvGrpSpPr>
            <p:grpSpPr>
              <a:xfrm rot="1026249">
                <a:off x="4177954" y="2525736"/>
                <a:ext cx="1256623" cy="1312800"/>
                <a:chOff x="5836158" y="3015529"/>
                <a:chExt cx="351730" cy="386514"/>
              </a:xfrm>
            </p:grpSpPr>
            <p:grpSp>
              <p:nvGrpSpPr>
                <p:cNvPr id="460" name="Graphic 1">
                  <a:extLst>
                    <a:ext uri="{FF2B5EF4-FFF2-40B4-BE49-F238E27FC236}">
                      <a16:creationId xmlns:a16="http://schemas.microsoft.com/office/drawing/2014/main" id="{93CF453F-7D52-4AC9-A1CB-89350E29FC09}"/>
                    </a:ext>
                  </a:extLst>
                </p:cNvPr>
                <p:cNvGrpSpPr/>
                <p:nvPr/>
              </p:nvGrpSpPr>
              <p:grpSpPr>
                <a:xfrm>
                  <a:off x="5836158" y="3015529"/>
                  <a:ext cx="351730" cy="357558"/>
                  <a:chOff x="5836158" y="3015529"/>
                  <a:chExt cx="351730" cy="357558"/>
                </a:xfrm>
              </p:grpSpPr>
              <p:grpSp>
                <p:nvGrpSpPr>
                  <p:cNvPr id="462" name="Graphic 1">
                    <a:extLst>
                      <a:ext uri="{FF2B5EF4-FFF2-40B4-BE49-F238E27FC236}">
                        <a16:creationId xmlns:a16="http://schemas.microsoft.com/office/drawing/2014/main" id="{8853C17C-B950-4239-AAA7-CE74A5077A7D}"/>
                      </a:ext>
                    </a:extLst>
                  </p:cNvPr>
                  <p:cNvGrpSpPr/>
                  <p:nvPr/>
                </p:nvGrpSpPr>
                <p:grpSpPr>
                  <a:xfrm>
                    <a:off x="5861461" y="3015529"/>
                    <a:ext cx="215012" cy="357558"/>
                    <a:chOff x="5861461" y="3015529"/>
                    <a:chExt cx="215012" cy="357558"/>
                  </a:xfrm>
                </p:grpSpPr>
                <p:grpSp>
                  <p:nvGrpSpPr>
                    <p:cNvPr id="498" name="Graphic 1">
                      <a:extLst>
                        <a:ext uri="{FF2B5EF4-FFF2-40B4-BE49-F238E27FC236}">
                          <a16:creationId xmlns:a16="http://schemas.microsoft.com/office/drawing/2014/main" id="{CC2C130F-8C18-446A-BC3B-6A8DA174C52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861461" y="3015529"/>
                      <a:ext cx="215012" cy="357558"/>
                      <a:chOff x="5861461" y="3015529"/>
                      <a:chExt cx="215012" cy="357558"/>
                    </a:xfrm>
                  </p:grpSpPr>
                  <p:grpSp>
                    <p:nvGrpSpPr>
                      <p:cNvPr id="500" name="Graphic 1">
                        <a:extLst>
                          <a:ext uri="{FF2B5EF4-FFF2-40B4-BE49-F238E27FC236}">
                            <a16:creationId xmlns:a16="http://schemas.microsoft.com/office/drawing/2014/main" id="{F1ACA88F-6205-4298-B788-97ABF384408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75401" y="3015529"/>
                        <a:ext cx="201072" cy="302885"/>
                        <a:chOff x="5875401" y="3015529"/>
                        <a:chExt cx="201072" cy="302885"/>
                      </a:xfrm>
                    </p:grpSpPr>
                    <p:sp>
                      <p:nvSpPr>
                        <p:cNvPr id="511" name="Freeform: Shape 510">
                          <a:extLst>
                            <a:ext uri="{FF2B5EF4-FFF2-40B4-BE49-F238E27FC236}">
                              <a16:creationId xmlns:a16="http://schemas.microsoft.com/office/drawing/2014/main" id="{A8F56488-3FA1-4FFC-8FDE-0093E58F766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75401" y="3015529"/>
                          <a:ext cx="200963" cy="302885"/>
                        </a:xfrm>
                        <a:custGeom>
                          <a:avLst/>
                          <a:gdLst>
                            <a:gd name="connsiteX0" fmla="*/ 197358 w 200963"/>
                            <a:gd name="connsiteY0" fmla="*/ 24374 h 302885"/>
                            <a:gd name="connsiteX1" fmla="*/ 190024 w 200963"/>
                            <a:gd name="connsiteY1" fmla="*/ 12468 h 302885"/>
                            <a:gd name="connsiteX2" fmla="*/ 187357 w 200963"/>
                            <a:gd name="connsiteY2" fmla="*/ 9706 h 302885"/>
                            <a:gd name="connsiteX3" fmla="*/ 173736 w 200963"/>
                            <a:gd name="connsiteY3" fmla="*/ 1324 h 302885"/>
                            <a:gd name="connsiteX4" fmla="*/ 155543 w 200963"/>
                            <a:gd name="connsiteY4" fmla="*/ 1609 h 302885"/>
                            <a:gd name="connsiteX5" fmla="*/ 149924 w 200963"/>
                            <a:gd name="connsiteY5" fmla="*/ 3991 h 302885"/>
                            <a:gd name="connsiteX6" fmla="*/ 142304 w 200963"/>
                            <a:gd name="connsiteY6" fmla="*/ 9515 h 302885"/>
                            <a:gd name="connsiteX7" fmla="*/ 133064 w 200963"/>
                            <a:gd name="connsiteY7" fmla="*/ 25517 h 302885"/>
                            <a:gd name="connsiteX8" fmla="*/ 132398 w 200963"/>
                            <a:gd name="connsiteY8" fmla="*/ 28470 h 302885"/>
                            <a:gd name="connsiteX9" fmla="*/ 130397 w 200963"/>
                            <a:gd name="connsiteY9" fmla="*/ 27708 h 302885"/>
                            <a:gd name="connsiteX10" fmla="*/ 122968 w 200963"/>
                            <a:gd name="connsiteY10" fmla="*/ 30851 h 302885"/>
                            <a:gd name="connsiteX11" fmla="*/ 126302 w 200963"/>
                            <a:gd name="connsiteY11" fmla="*/ 39043 h 302885"/>
                            <a:gd name="connsiteX12" fmla="*/ 143923 w 200963"/>
                            <a:gd name="connsiteY12" fmla="*/ 47329 h 302885"/>
                            <a:gd name="connsiteX13" fmla="*/ 143161 w 200963"/>
                            <a:gd name="connsiteY13" fmla="*/ 37423 h 302885"/>
                            <a:gd name="connsiteX14" fmla="*/ 143637 w 200963"/>
                            <a:gd name="connsiteY14" fmla="*/ 31994 h 302885"/>
                            <a:gd name="connsiteX15" fmla="*/ 147352 w 200963"/>
                            <a:gd name="connsiteY15" fmla="*/ 22755 h 302885"/>
                            <a:gd name="connsiteX16" fmla="*/ 155543 w 200963"/>
                            <a:gd name="connsiteY16" fmla="*/ 15230 h 302885"/>
                            <a:gd name="connsiteX17" fmla="*/ 160020 w 200963"/>
                            <a:gd name="connsiteY17" fmla="*/ 13325 h 302885"/>
                            <a:gd name="connsiteX18" fmla="*/ 168878 w 200963"/>
                            <a:gd name="connsiteY18" fmla="*/ 12658 h 302885"/>
                            <a:gd name="connsiteX19" fmla="*/ 181642 w 200963"/>
                            <a:gd name="connsiteY19" fmla="*/ 20564 h 302885"/>
                            <a:gd name="connsiteX20" fmla="*/ 182309 w 200963"/>
                            <a:gd name="connsiteY20" fmla="*/ 21517 h 302885"/>
                            <a:gd name="connsiteX21" fmla="*/ 186309 w 200963"/>
                            <a:gd name="connsiteY21" fmla="*/ 27994 h 302885"/>
                            <a:gd name="connsiteX22" fmla="*/ 189643 w 200963"/>
                            <a:gd name="connsiteY22" fmla="*/ 44377 h 302885"/>
                            <a:gd name="connsiteX23" fmla="*/ 187833 w 200963"/>
                            <a:gd name="connsiteY23" fmla="*/ 52759 h 302885"/>
                            <a:gd name="connsiteX24" fmla="*/ 186595 w 200963"/>
                            <a:gd name="connsiteY24" fmla="*/ 55426 h 302885"/>
                            <a:gd name="connsiteX25" fmla="*/ 178499 w 200963"/>
                            <a:gd name="connsiteY25" fmla="*/ 65808 h 302885"/>
                            <a:gd name="connsiteX26" fmla="*/ 169736 w 200963"/>
                            <a:gd name="connsiteY26" fmla="*/ 72571 h 302885"/>
                            <a:gd name="connsiteX27" fmla="*/ 155448 w 200963"/>
                            <a:gd name="connsiteY27" fmla="*/ 78286 h 302885"/>
                            <a:gd name="connsiteX28" fmla="*/ 147638 w 200963"/>
                            <a:gd name="connsiteY28" fmla="*/ 79429 h 302885"/>
                            <a:gd name="connsiteX29" fmla="*/ 132207 w 200963"/>
                            <a:gd name="connsiteY29" fmla="*/ 78857 h 302885"/>
                            <a:gd name="connsiteX30" fmla="*/ 128968 w 200963"/>
                            <a:gd name="connsiteY30" fmla="*/ 78190 h 302885"/>
                            <a:gd name="connsiteX31" fmla="*/ 126397 w 200963"/>
                            <a:gd name="connsiteY31" fmla="*/ 77524 h 302885"/>
                            <a:gd name="connsiteX32" fmla="*/ 124111 w 200963"/>
                            <a:gd name="connsiteY32" fmla="*/ 76952 h 302885"/>
                            <a:gd name="connsiteX33" fmla="*/ 116967 w 200963"/>
                            <a:gd name="connsiteY33" fmla="*/ 89906 h 302885"/>
                            <a:gd name="connsiteX34" fmla="*/ 109347 w 200963"/>
                            <a:gd name="connsiteY34" fmla="*/ 103813 h 302885"/>
                            <a:gd name="connsiteX35" fmla="*/ 99631 w 200963"/>
                            <a:gd name="connsiteY35" fmla="*/ 121529 h 302885"/>
                            <a:gd name="connsiteX36" fmla="*/ 92012 w 200963"/>
                            <a:gd name="connsiteY36" fmla="*/ 135436 h 302885"/>
                            <a:gd name="connsiteX37" fmla="*/ 84011 w 200963"/>
                            <a:gd name="connsiteY37" fmla="*/ 150104 h 302885"/>
                            <a:gd name="connsiteX38" fmla="*/ 82201 w 200963"/>
                            <a:gd name="connsiteY38" fmla="*/ 153152 h 302885"/>
                            <a:gd name="connsiteX39" fmla="*/ 74200 w 200963"/>
                            <a:gd name="connsiteY39" fmla="*/ 166868 h 302885"/>
                            <a:gd name="connsiteX40" fmla="*/ 64008 w 200963"/>
                            <a:gd name="connsiteY40" fmla="*/ 184299 h 302885"/>
                            <a:gd name="connsiteX41" fmla="*/ 56007 w 200963"/>
                            <a:gd name="connsiteY41" fmla="*/ 198015 h 302885"/>
                            <a:gd name="connsiteX42" fmla="*/ 45815 w 200963"/>
                            <a:gd name="connsiteY42" fmla="*/ 215446 h 302885"/>
                            <a:gd name="connsiteX43" fmla="*/ 37814 w 200963"/>
                            <a:gd name="connsiteY43" fmla="*/ 229162 h 302885"/>
                            <a:gd name="connsiteX44" fmla="*/ 27622 w 200963"/>
                            <a:gd name="connsiteY44" fmla="*/ 246592 h 302885"/>
                            <a:gd name="connsiteX45" fmla="*/ 19621 w 200963"/>
                            <a:gd name="connsiteY45" fmla="*/ 260308 h 302885"/>
                            <a:gd name="connsiteX46" fmla="*/ 0 w 200963"/>
                            <a:gd name="connsiteY46" fmla="*/ 293836 h 302885"/>
                            <a:gd name="connsiteX47" fmla="*/ 15049 w 200963"/>
                            <a:gd name="connsiteY47" fmla="*/ 302885 h 302885"/>
                            <a:gd name="connsiteX48" fmla="*/ 32766 w 200963"/>
                            <a:gd name="connsiteY48" fmla="*/ 270595 h 302885"/>
                            <a:gd name="connsiteX49" fmla="*/ 40386 w 200963"/>
                            <a:gd name="connsiteY49" fmla="*/ 256689 h 302885"/>
                            <a:gd name="connsiteX50" fmla="*/ 50102 w 200963"/>
                            <a:gd name="connsiteY50" fmla="*/ 238877 h 302885"/>
                            <a:gd name="connsiteX51" fmla="*/ 57721 w 200963"/>
                            <a:gd name="connsiteY51" fmla="*/ 224875 h 302885"/>
                            <a:gd name="connsiteX52" fmla="*/ 67437 w 200963"/>
                            <a:gd name="connsiteY52" fmla="*/ 207064 h 302885"/>
                            <a:gd name="connsiteX53" fmla="*/ 75057 w 200963"/>
                            <a:gd name="connsiteY53" fmla="*/ 193062 h 302885"/>
                            <a:gd name="connsiteX54" fmla="*/ 84773 w 200963"/>
                            <a:gd name="connsiteY54" fmla="*/ 175345 h 302885"/>
                            <a:gd name="connsiteX55" fmla="*/ 92393 w 200963"/>
                            <a:gd name="connsiteY55" fmla="*/ 161344 h 302885"/>
                            <a:gd name="connsiteX56" fmla="*/ 102108 w 200963"/>
                            <a:gd name="connsiteY56" fmla="*/ 143532 h 302885"/>
                            <a:gd name="connsiteX57" fmla="*/ 109728 w 200963"/>
                            <a:gd name="connsiteY57" fmla="*/ 129625 h 302885"/>
                            <a:gd name="connsiteX58" fmla="*/ 119443 w 200963"/>
                            <a:gd name="connsiteY58" fmla="*/ 111814 h 302885"/>
                            <a:gd name="connsiteX59" fmla="*/ 127064 w 200963"/>
                            <a:gd name="connsiteY59" fmla="*/ 97812 h 302885"/>
                            <a:gd name="connsiteX60" fmla="*/ 130874 w 200963"/>
                            <a:gd name="connsiteY60" fmla="*/ 90859 h 302885"/>
                            <a:gd name="connsiteX61" fmla="*/ 133160 w 200963"/>
                            <a:gd name="connsiteY61" fmla="*/ 91144 h 302885"/>
                            <a:gd name="connsiteX62" fmla="*/ 148590 w 200963"/>
                            <a:gd name="connsiteY62" fmla="*/ 91430 h 302885"/>
                            <a:gd name="connsiteX63" fmla="*/ 161163 w 200963"/>
                            <a:gd name="connsiteY63" fmla="*/ 89239 h 302885"/>
                            <a:gd name="connsiteX64" fmla="*/ 175355 w 200963"/>
                            <a:gd name="connsiteY64" fmla="*/ 83334 h 302885"/>
                            <a:gd name="connsiteX65" fmla="*/ 189262 w 200963"/>
                            <a:gd name="connsiteY65" fmla="*/ 71809 h 302885"/>
                            <a:gd name="connsiteX66" fmla="*/ 196215 w 200963"/>
                            <a:gd name="connsiteY66" fmla="*/ 62379 h 302885"/>
                            <a:gd name="connsiteX67" fmla="*/ 198025 w 200963"/>
                            <a:gd name="connsiteY67" fmla="*/ 58474 h 302885"/>
                            <a:gd name="connsiteX68" fmla="*/ 200882 w 200963"/>
                            <a:gd name="connsiteY68" fmla="*/ 40662 h 302885"/>
                            <a:gd name="connsiteX69" fmla="*/ 197358 w 200963"/>
                            <a:gd name="connsiteY69" fmla="*/ 24374 h 30288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</a:cxnLst>
                          <a:rect l="l" t="t" r="r" b="b"/>
                          <a:pathLst>
                            <a:path w="200963" h="302885">
                              <a:moveTo>
                                <a:pt x="197358" y="24374"/>
                              </a:moveTo>
                              <a:cubicBezTo>
                                <a:pt x="195548" y="20088"/>
                                <a:pt x="193072" y="16087"/>
                                <a:pt x="190024" y="12468"/>
                              </a:cubicBezTo>
                              <a:cubicBezTo>
                                <a:pt x="189167" y="11420"/>
                                <a:pt x="188309" y="10658"/>
                                <a:pt x="187357" y="9706"/>
                              </a:cubicBezTo>
                              <a:cubicBezTo>
                                <a:pt x="183261" y="5610"/>
                                <a:pt x="178594" y="2752"/>
                                <a:pt x="173736" y="1324"/>
                              </a:cubicBezTo>
                              <a:cubicBezTo>
                                <a:pt x="167926" y="-486"/>
                                <a:pt x="161735" y="-486"/>
                                <a:pt x="155543" y="1609"/>
                              </a:cubicBezTo>
                              <a:cubicBezTo>
                                <a:pt x="153638" y="2276"/>
                                <a:pt x="151733" y="3038"/>
                                <a:pt x="149924" y="3991"/>
                              </a:cubicBezTo>
                              <a:cubicBezTo>
                                <a:pt x="146876" y="5610"/>
                                <a:pt x="144399" y="7515"/>
                                <a:pt x="142304" y="9515"/>
                              </a:cubicBezTo>
                              <a:cubicBezTo>
                                <a:pt x="137160" y="14563"/>
                                <a:pt x="134398" y="20469"/>
                                <a:pt x="133064" y="25517"/>
                              </a:cubicBezTo>
                              <a:cubicBezTo>
                                <a:pt x="132779" y="26565"/>
                                <a:pt x="132588" y="27517"/>
                                <a:pt x="132398" y="28470"/>
                              </a:cubicBezTo>
                              <a:lnTo>
                                <a:pt x="130397" y="27708"/>
                              </a:lnTo>
                              <a:cubicBezTo>
                                <a:pt x="127444" y="26279"/>
                                <a:pt x="124111" y="27708"/>
                                <a:pt x="122968" y="30851"/>
                              </a:cubicBezTo>
                              <a:cubicBezTo>
                                <a:pt x="121825" y="33994"/>
                                <a:pt x="123254" y="37614"/>
                                <a:pt x="126302" y="39043"/>
                              </a:cubicBezTo>
                              <a:lnTo>
                                <a:pt x="143923" y="47329"/>
                              </a:lnTo>
                              <a:lnTo>
                                <a:pt x="143161" y="37423"/>
                              </a:lnTo>
                              <a:cubicBezTo>
                                <a:pt x="143161" y="37328"/>
                                <a:pt x="143066" y="35137"/>
                                <a:pt x="143637" y="31994"/>
                              </a:cubicBezTo>
                              <a:cubicBezTo>
                                <a:pt x="144113" y="29327"/>
                                <a:pt x="145256" y="25993"/>
                                <a:pt x="147352" y="22755"/>
                              </a:cubicBezTo>
                              <a:cubicBezTo>
                                <a:pt x="149162" y="19993"/>
                                <a:pt x="151733" y="17230"/>
                                <a:pt x="155543" y="15230"/>
                              </a:cubicBezTo>
                              <a:cubicBezTo>
                                <a:pt x="157067" y="14373"/>
                                <a:pt x="158591" y="13801"/>
                                <a:pt x="160020" y="13325"/>
                              </a:cubicBezTo>
                              <a:cubicBezTo>
                                <a:pt x="163259" y="12277"/>
                                <a:pt x="166211" y="12277"/>
                                <a:pt x="168878" y="12658"/>
                              </a:cubicBezTo>
                              <a:cubicBezTo>
                                <a:pt x="174784" y="13706"/>
                                <a:pt x="179165" y="17516"/>
                                <a:pt x="181642" y="20564"/>
                              </a:cubicBezTo>
                              <a:cubicBezTo>
                                <a:pt x="181832" y="20850"/>
                                <a:pt x="182118" y="21136"/>
                                <a:pt x="182309" y="21517"/>
                              </a:cubicBezTo>
                              <a:cubicBezTo>
                                <a:pt x="183833" y="23422"/>
                                <a:pt x="185166" y="25612"/>
                                <a:pt x="186309" y="27994"/>
                              </a:cubicBezTo>
                              <a:cubicBezTo>
                                <a:pt x="188690" y="33042"/>
                                <a:pt x="189928" y="38852"/>
                                <a:pt x="189643" y="44377"/>
                              </a:cubicBezTo>
                              <a:cubicBezTo>
                                <a:pt x="189548" y="47329"/>
                                <a:pt x="188881" y="50092"/>
                                <a:pt x="187833" y="52759"/>
                              </a:cubicBezTo>
                              <a:cubicBezTo>
                                <a:pt x="187452" y="53616"/>
                                <a:pt x="187071" y="54568"/>
                                <a:pt x="186595" y="55426"/>
                              </a:cubicBezTo>
                              <a:cubicBezTo>
                                <a:pt x="184118" y="59521"/>
                                <a:pt x="181356" y="62950"/>
                                <a:pt x="178499" y="65808"/>
                              </a:cubicBezTo>
                              <a:cubicBezTo>
                                <a:pt x="175736" y="68570"/>
                                <a:pt x="172784" y="70761"/>
                                <a:pt x="169736" y="72571"/>
                              </a:cubicBezTo>
                              <a:cubicBezTo>
                                <a:pt x="164973" y="75428"/>
                                <a:pt x="160115" y="77143"/>
                                <a:pt x="155448" y="78286"/>
                              </a:cubicBezTo>
                              <a:cubicBezTo>
                                <a:pt x="152781" y="78857"/>
                                <a:pt x="150114" y="79238"/>
                                <a:pt x="147638" y="79429"/>
                              </a:cubicBezTo>
                              <a:cubicBezTo>
                                <a:pt x="141256" y="80000"/>
                                <a:pt x="135731" y="79429"/>
                                <a:pt x="132207" y="78857"/>
                              </a:cubicBezTo>
                              <a:cubicBezTo>
                                <a:pt x="130778" y="78667"/>
                                <a:pt x="129635" y="78381"/>
                                <a:pt x="128968" y="78190"/>
                              </a:cubicBezTo>
                              <a:lnTo>
                                <a:pt x="126397" y="77524"/>
                              </a:lnTo>
                              <a:lnTo>
                                <a:pt x="124111" y="76952"/>
                              </a:lnTo>
                              <a:lnTo>
                                <a:pt x="116967" y="89906"/>
                              </a:lnTo>
                              <a:lnTo>
                                <a:pt x="109347" y="103813"/>
                              </a:lnTo>
                              <a:lnTo>
                                <a:pt x="99631" y="121529"/>
                              </a:lnTo>
                              <a:lnTo>
                                <a:pt x="92012" y="135436"/>
                              </a:lnTo>
                              <a:lnTo>
                                <a:pt x="84011" y="150104"/>
                              </a:lnTo>
                              <a:lnTo>
                                <a:pt x="82201" y="153152"/>
                              </a:lnTo>
                              <a:lnTo>
                                <a:pt x="74200" y="166868"/>
                              </a:lnTo>
                              <a:lnTo>
                                <a:pt x="64008" y="184299"/>
                              </a:lnTo>
                              <a:lnTo>
                                <a:pt x="56007" y="198015"/>
                              </a:lnTo>
                              <a:lnTo>
                                <a:pt x="45815" y="215446"/>
                              </a:lnTo>
                              <a:lnTo>
                                <a:pt x="37814" y="229162"/>
                              </a:lnTo>
                              <a:lnTo>
                                <a:pt x="27622" y="246592"/>
                              </a:lnTo>
                              <a:lnTo>
                                <a:pt x="19621" y="260308"/>
                              </a:lnTo>
                              <a:lnTo>
                                <a:pt x="0" y="293836"/>
                              </a:lnTo>
                              <a:lnTo>
                                <a:pt x="15049" y="302885"/>
                              </a:lnTo>
                              <a:lnTo>
                                <a:pt x="32766" y="270595"/>
                              </a:lnTo>
                              <a:lnTo>
                                <a:pt x="40386" y="256689"/>
                              </a:lnTo>
                              <a:lnTo>
                                <a:pt x="50102" y="238877"/>
                              </a:lnTo>
                              <a:lnTo>
                                <a:pt x="57721" y="224875"/>
                              </a:lnTo>
                              <a:lnTo>
                                <a:pt x="67437" y="207064"/>
                              </a:lnTo>
                              <a:lnTo>
                                <a:pt x="75057" y="193062"/>
                              </a:lnTo>
                              <a:lnTo>
                                <a:pt x="84773" y="175345"/>
                              </a:lnTo>
                              <a:lnTo>
                                <a:pt x="92393" y="161344"/>
                              </a:lnTo>
                              <a:lnTo>
                                <a:pt x="102108" y="143532"/>
                              </a:lnTo>
                              <a:lnTo>
                                <a:pt x="109728" y="129625"/>
                              </a:lnTo>
                              <a:lnTo>
                                <a:pt x="119443" y="111814"/>
                              </a:lnTo>
                              <a:lnTo>
                                <a:pt x="127064" y="97812"/>
                              </a:lnTo>
                              <a:lnTo>
                                <a:pt x="130874" y="90859"/>
                              </a:lnTo>
                              <a:cubicBezTo>
                                <a:pt x="131636" y="90954"/>
                                <a:pt x="132398" y="91049"/>
                                <a:pt x="133160" y="91144"/>
                              </a:cubicBezTo>
                              <a:cubicBezTo>
                                <a:pt x="137160" y="91621"/>
                                <a:pt x="142494" y="91906"/>
                                <a:pt x="148590" y="91430"/>
                              </a:cubicBezTo>
                              <a:cubicBezTo>
                                <a:pt x="152591" y="91144"/>
                                <a:pt x="156781" y="90478"/>
                                <a:pt x="161163" y="89239"/>
                              </a:cubicBezTo>
                              <a:cubicBezTo>
                                <a:pt x="165830" y="88001"/>
                                <a:pt x="170688" y="86096"/>
                                <a:pt x="175355" y="83334"/>
                              </a:cubicBezTo>
                              <a:cubicBezTo>
                                <a:pt x="180213" y="80476"/>
                                <a:pt x="184975" y="76762"/>
                                <a:pt x="189262" y="71809"/>
                              </a:cubicBezTo>
                              <a:cubicBezTo>
                                <a:pt x="191738" y="69046"/>
                                <a:pt x="194024" y="65998"/>
                                <a:pt x="196215" y="62379"/>
                              </a:cubicBezTo>
                              <a:cubicBezTo>
                                <a:pt x="196977" y="61141"/>
                                <a:pt x="197453" y="59807"/>
                                <a:pt x="198025" y="58474"/>
                              </a:cubicBezTo>
                              <a:cubicBezTo>
                                <a:pt x="200311" y="53044"/>
                                <a:pt x="201263" y="46948"/>
                                <a:pt x="200882" y="40662"/>
                              </a:cubicBezTo>
                              <a:cubicBezTo>
                                <a:pt x="200787" y="35137"/>
                                <a:pt x="199549" y="29613"/>
                                <a:pt x="197358" y="2437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D731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12" name="Freeform: Shape 511">
                          <a:extLst>
                            <a:ext uri="{FF2B5EF4-FFF2-40B4-BE49-F238E27FC236}">
                              <a16:creationId xmlns:a16="http://schemas.microsoft.com/office/drawing/2014/main" id="{DE59D75D-6235-4C53-867C-1AA28A94CE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07512" y="3094195"/>
                          <a:ext cx="16573" cy="13103"/>
                        </a:xfrm>
                        <a:custGeom>
                          <a:avLst/>
                          <a:gdLst>
                            <a:gd name="connsiteX0" fmla="*/ 0 w 16573"/>
                            <a:gd name="connsiteY0" fmla="*/ 0 h 13103"/>
                            <a:gd name="connsiteX1" fmla="*/ 95 w 16573"/>
                            <a:gd name="connsiteY1" fmla="*/ 1429 h 13103"/>
                            <a:gd name="connsiteX2" fmla="*/ 3524 w 16573"/>
                            <a:gd name="connsiteY2" fmla="*/ 3524 h 13103"/>
                            <a:gd name="connsiteX3" fmla="*/ 762 w 16573"/>
                            <a:gd name="connsiteY3" fmla="*/ 8668 h 13103"/>
                            <a:gd name="connsiteX4" fmla="*/ 1143 w 16573"/>
                            <a:gd name="connsiteY4" fmla="*/ 12573 h 13103"/>
                            <a:gd name="connsiteX5" fmla="*/ 16574 w 16573"/>
                            <a:gd name="connsiteY5" fmla="*/ 12859 h 13103"/>
                            <a:gd name="connsiteX6" fmla="*/ 15431 w 16573"/>
                            <a:gd name="connsiteY6" fmla="*/ 667 h 13103"/>
                            <a:gd name="connsiteX7" fmla="*/ 0 w 16573"/>
                            <a:gd name="connsiteY7" fmla="*/ 0 h 1310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6573" h="13103">
                              <a:moveTo>
                                <a:pt x="0" y="0"/>
                              </a:moveTo>
                              <a:lnTo>
                                <a:pt x="95" y="1429"/>
                              </a:lnTo>
                              <a:lnTo>
                                <a:pt x="3524" y="3524"/>
                              </a:lnTo>
                              <a:lnTo>
                                <a:pt x="762" y="8668"/>
                              </a:lnTo>
                              <a:lnTo>
                                <a:pt x="1143" y="12573"/>
                              </a:lnTo>
                              <a:cubicBezTo>
                                <a:pt x="5144" y="13049"/>
                                <a:pt x="10478" y="13335"/>
                                <a:pt x="16574" y="12859"/>
                              </a:cubicBezTo>
                              <a:lnTo>
                                <a:pt x="15431" y="667"/>
                              </a:lnTo>
                              <a:cubicBezTo>
                                <a:pt x="9049" y="1048"/>
                                <a:pt x="3524" y="57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13" name="Freeform: Shape 512">
                          <a:extLst>
                            <a:ext uri="{FF2B5EF4-FFF2-40B4-BE49-F238E27FC236}">
                              <a16:creationId xmlns:a16="http://schemas.microsoft.com/office/drawing/2014/main" id="{B810CB56-A369-4417-9A4C-2B1CE8343A3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07703" y="3095624"/>
                          <a:ext cx="3429" cy="7143"/>
                        </a:xfrm>
                        <a:custGeom>
                          <a:avLst/>
                          <a:gdLst>
                            <a:gd name="connsiteX0" fmla="*/ 3429 w 3429"/>
                            <a:gd name="connsiteY0" fmla="*/ 2000 h 7143"/>
                            <a:gd name="connsiteX1" fmla="*/ 0 w 3429"/>
                            <a:gd name="connsiteY1" fmla="*/ 0 h 7143"/>
                            <a:gd name="connsiteX2" fmla="*/ 667 w 3429"/>
                            <a:gd name="connsiteY2" fmla="*/ 7144 h 714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</a:cxnLst>
                          <a:rect l="l" t="t" r="r" b="b"/>
                          <a:pathLst>
                            <a:path w="3429" h="7143">
                              <a:moveTo>
                                <a:pt x="3429" y="2000"/>
                              </a:moveTo>
                              <a:lnTo>
                                <a:pt x="0" y="0"/>
                              </a:lnTo>
                              <a:lnTo>
                                <a:pt x="667" y="714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14" name="Freeform: Shape 513">
                          <a:extLst>
                            <a:ext uri="{FF2B5EF4-FFF2-40B4-BE49-F238E27FC236}">
                              <a16:creationId xmlns:a16="http://schemas.microsoft.com/office/drawing/2014/main" id="{69FE20E8-2E9B-44C1-9B3C-09A70BCDC5A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94272" y="3112674"/>
                          <a:ext cx="8286" cy="14478"/>
                        </a:xfrm>
                        <a:custGeom>
                          <a:avLst/>
                          <a:gdLst>
                            <a:gd name="connsiteX0" fmla="*/ 0 w 8286"/>
                            <a:gd name="connsiteY0" fmla="*/ 14002 h 14478"/>
                            <a:gd name="connsiteX1" fmla="*/ 667 w 8286"/>
                            <a:gd name="connsiteY1" fmla="*/ 14478 h 14478"/>
                            <a:gd name="connsiteX2" fmla="*/ 8287 w 8286"/>
                            <a:gd name="connsiteY2" fmla="*/ 571 h 14478"/>
                            <a:gd name="connsiteX3" fmla="*/ 7620 w 8286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286" h="14478">
                              <a:moveTo>
                                <a:pt x="0" y="14002"/>
                              </a:moveTo>
                              <a:lnTo>
                                <a:pt x="667" y="14478"/>
                              </a:lnTo>
                              <a:lnTo>
                                <a:pt x="8287" y="571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15" name="Freeform: Shape 514">
                          <a:extLst>
                            <a:ext uri="{FF2B5EF4-FFF2-40B4-BE49-F238E27FC236}">
                              <a16:creationId xmlns:a16="http://schemas.microsoft.com/office/drawing/2014/main" id="{2012B092-8A2A-44D6-8FE2-0B14BA448D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84747" y="3105244"/>
                          <a:ext cx="9144" cy="14859"/>
                        </a:xfrm>
                        <a:custGeom>
                          <a:avLst/>
                          <a:gdLst>
                            <a:gd name="connsiteX0" fmla="*/ 9144 w 9144"/>
                            <a:gd name="connsiteY0" fmla="*/ 1143 h 14859"/>
                            <a:gd name="connsiteX1" fmla="*/ 7620 w 9144"/>
                            <a:gd name="connsiteY1" fmla="*/ 0 h 14859"/>
                            <a:gd name="connsiteX2" fmla="*/ 0 w 9144"/>
                            <a:gd name="connsiteY2" fmla="*/ 13907 h 14859"/>
                            <a:gd name="connsiteX3" fmla="*/ 1143 w 9144"/>
                            <a:gd name="connsiteY3" fmla="*/ 14859 h 148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9144" h="14859">
                              <a:moveTo>
                                <a:pt x="9144" y="1143"/>
                              </a:moveTo>
                              <a:lnTo>
                                <a:pt x="7620" y="0"/>
                              </a:lnTo>
                              <a:lnTo>
                                <a:pt x="0" y="13907"/>
                              </a:lnTo>
                              <a:lnTo>
                                <a:pt x="1143" y="14859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16" name="Freeform: Shape 515">
                          <a:extLst>
                            <a:ext uri="{FF2B5EF4-FFF2-40B4-BE49-F238E27FC236}">
                              <a16:creationId xmlns:a16="http://schemas.microsoft.com/office/drawing/2014/main" id="{70502D9A-6CBF-493E-9565-59F7CB78E34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85891" y="3106387"/>
                          <a:ext cx="16002" cy="20288"/>
                        </a:xfrm>
                        <a:custGeom>
                          <a:avLst/>
                          <a:gdLst>
                            <a:gd name="connsiteX0" fmla="*/ 8382 w 16002"/>
                            <a:gd name="connsiteY0" fmla="*/ 20288 h 20288"/>
                            <a:gd name="connsiteX1" fmla="*/ 16002 w 16002"/>
                            <a:gd name="connsiteY1" fmla="*/ 6286 h 20288"/>
                            <a:gd name="connsiteX2" fmla="*/ 8001 w 16002"/>
                            <a:gd name="connsiteY2" fmla="*/ 0 h 20288"/>
                            <a:gd name="connsiteX3" fmla="*/ 0 w 16002"/>
                            <a:gd name="connsiteY3" fmla="*/ 13716 h 2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6002" h="20288">
                              <a:moveTo>
                                <a:pt x="8382" y="20288"/>
                              </a:moveTo>
                              <a:lnTo>
                                <a:pt x="16002" y="6286"/>
                              </a:lnTo>
                              <a:lnTo>
                                <a:pt x="8001" y="0"/>
                              </a:lnTo>
                              <a:lnTo>
                                <a:pt x="0" y="13716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17" name="Freeform: Shape 516">
                          <a:extLst>
                            <a:ext uri="{FF2B5EF4-FFF2-40B4-BE49-F238E27FC236}">
                              <a16:creationId xmlns:a16="http://schemas.microsoft.com/office/drawing/2014/main" id="{F4C01321-711A-4919-89BC-82016BE7A95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76937" y="3144392"/>
                          <a:ext cx="8286" cy="14478"/>
                        </a:xfrm>
                        <a:custGeom>
                          <a:avLst/>
                          <a:gdLst>
                            <a:gd name="connsiteX0" fmla="*/ 0 w 8286"/>
                            <a:gd name="connsiteY0" fmla="*/ 14002 h 14478"/>
                            <a:gd name="connsiteX1" fmla="*/ 667 w 8286"/>
                            <a:gd name="connsiteY1" fmla="*/ 14478 h 14478"/>
                            <a:gd name="connsiteX2" fmla="*/ 8287 w 8286"/>
                            <a:gd name="connsiteY2" fmla="*/ 572 h 14478"/>
                            <a:gd name="connsiteX3" fmla="*/ 7620 w 8286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286" h="14478">
                              <a:moveTo>
                                <a:pt x="0" y="14002"/>
                              </a:moveTo>
                              <a:lnTo>
                                <a:pt x="667" y="14478"/>
                              </a:lnTo>
                              <a:lnTo>
                                <a:pt x="8287" y="572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18" name="Freeform: Shape 517">
                          <a:extLst>
                            <a:ext uri="{FF2B5EF4-FFF2-40B4-BE49-F238E27FC236}">
                              <a16:creationId xmlns:a16="http://schemas.microsoft.com/office/drawing/2014/main" id="{B6FF96E0-778D-4A7D-AD3A-6DB9EAA945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67317" y="3136963"/>
                          <a:ext cx="8382" cy="14192"/>
                        </a:xfrm>
                        <a:custGeom>
                          <a:avLst/>
                          <a:gdLst>
                            <a:gd name="connsiteX0" fmla="*/ 8382 w 8382"/>
                            <a:gd name="connsiteY0" fmla="*/ 572 h 14192"/>
                            <a:gd name="connsiteX1" fmla="*/ 7620 w 8382"/>
                            <a:gd name="connsiteY1" fmla="*/ 0 h 14192"/>
                            <a:gd name="connsiteX2" fmla="*/ 0 w 8382"/>
                            <a:gd name="connsiteY2" fmla="*/ 13906 h 14192"/>
                            <a:gd name="connsiteX3" fmla="*/ 381 w 8382"/>
                            <a:gd name="connsiteY3" fmla="*/ 14192 h 1419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382" h="14192">
                              <a:moveTo>
                                <a:pt x="8382" y="572"/>
                              </a:moveTo>
                              <a:lnTo>
                                <a:pt x="7620" y="0"/>
                              </a:lnTo>
                              <a:lnTo>
                                <a:pt x="0" y="13906"/>
                              </a:lnTo>
                              <a:lnTo>
                                <a:pt x="381" y="14192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19" name="Freeform: Shape 518">
                          <a:extLst>
                            <a:ext uri="{FF2B5EF4-FFF2-40B4-BE49-F238E27FC236}">
                              <a16:creationId xmlns:a16="http://schemas.microsoft.com/office/drawing/2014/main" id="{69AB5672-5E80-4D83-A28F-3189E02E8F3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67698" y="3137534"/>
                          <a:ext cx="16859" cy="20859"/>
                        </a:xfrm>
                        <a:custGeom>
                          <a:avLst/>
                          <a:gdLst>
                            <a:gd name="connsiteX0" fmla="*/ 0 w 16859"/>
                            <a:gd name="connsiteY0" fmla="*/ 13621 h 20859"/>
                            <a:gd name="connsiteX1" fmla="*/ 9239 w 16859"/>
                            <a:gd name="connsiteY1" fmla="*/ 20860 h 20859"/>
                            <a:gd name="connsiteX2" fmla="*/ 16859 w 16859"/>
                            <a:gd name="connsiteY2" fmla="*/ 6858 h 20859"/>
                            <a:gd name="connsiteX3" fmla="*/ 8001 w 16859"/>
                            <a:gd name="connsiteY3" fmla="*/ 0 h 208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6859" h="20859">
                              <a:moveTo>
                                <a:pt x="0" y="13621"/>
                              </a:moveTo>
                              <a:lnTo>
                                <a:pt x="9239" y="20860"/>
                              </a:lnTo>
                              <a:lnTo>
                                <a:pt x="16859" y="6858"/>
                              </a:lnTo>
                              <a:lnTo>
                                <a:pt x="8001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0" name="Freeform: Shape 519">
                          <a:extLst>
                            <a:ext uri="{FF2B5EF4-FFF2-40B4-BE49-F238E27FC236}">
                              <a16:creationId xmlns:a16="http://schemas.microsoft.com/office/drawing/2014/main" id="{9AA40AE8-4EBA-42A3-A1CC-830430BFDC9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49505" y="3168585"/>
                          <a:ext cx="8096" cy="14001"/>
                        </a:xfrm>
                        <a:custGeom>
                          <a:avLst/>
                          <a:gdLst>
                            <a:gd name="connsiteX0" fmla="*/ 8096 w 8096"/>
                            <a:gd name="connsiteY0" fmla="*/ 95 h 14001"/>
                            <a:gd name="connsiteX1" fmla="*/ 8001 w 8096"/>
                            <a:gd name="connsiteY1" fmla="*/ 0 h 14001"/>
                            <a:gd name="connsiteX2" fmla="*/ 0 w 8096"/>
                            <a:gd name="connsiteY2" fmla="*/ 13716 h 14001"/>
                            <a:gd name="connsiteX3" fmla="*/ 476 w 8096"/>
                            <a:gd name="connsiteY3" fmla="*/ 14002 h 140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096" h="14001">
                              <a:moveTo>
                                <a:pt x="8096" y="95"/>
                              </a:moveTo>
                              <a:lnTo>
                                <a:pt x="8001" y="0"/>
                              </a:lnTo>
                              <a:lnTo>
                                <a:pt x="0" y="13716"/>
                              </a:lnTo>
                              <a:lnTo>
                                <a:pt x="476" y="14002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1" name="Freeform: Shape 520">
                          <a:extLst>
                            <a:ext uri="{FF2B5EF4-FFF2-40B4-BE49-F238E27FC236}">
                              <a16:creationId xmlns:a16="http://schemas.microsoft.com/office/drawing/2014/main" id="{4830EC7D-E9C2-4096-AC4B-2633FA80814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59506" y="3176110"/>
                          <a:ext cx="8381" cy="14478"/>
                        </a:xfrm>
                        <a:custGeom>
                          <a:avLst/>
                          <a:gdLst>
                            <a:gd name="connsiteX0" fmla="*/ 0 w 8381"/>
                            <a:gd name="connsiteY0" fmla="*/ 14002 h 14478"/>
                            <a:gd name="connsiteX1" fmla="*/ 762 w 8381"/>
                            <a:gd name="connsiteY1" fmla="*/ 14478 h 14478"/>
                            <a:gd name="connsiteX2" fmla="*/ 8382 w 8381"/>
                            <a:gd name="connsiteY2" fmla="*/ 571 h 14478"/>
                            <a:gd name="connsiteX3" fmla="*/ 7620 w 8381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381" h="14478">
                              <a:moveTo>
                                <a:pt x="0" y="14002"/>
                              </a:moveTo>
                              <a:lnTo>
                                <a:pt x="762" y="14478"/>
                              </a:lnTo>
                              <a:lnTo>
                                <a:pt x="8382" y="571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2" name="Freeform: Shape 521">
                          <a:extLst>
                            <a:ext uri="{FF2B5EF4-FFF2-40B4-BE49-F238E27FC236}">
                              <a16:creationId xmlns:a16="http://schemas.microsoft.com/office/drawing/2014/main" id="{D3147DAB-DE2E-49AC-A734-3BFF2EF2693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49981" y="3168681"/>
                          <a:ext cx="17144" cy="21431"/>
                        </a:xfrm>
                        <a:custGeom>
                          <a:avLst/>
                          <a:gdLst>
                            <a:gd name="connsiteX0" fmla="*/ 0 w 17144"/>
                            <a:gd name="connsiteY0" fmla="*/ 13907 h 21431"/>
                            <a:gd name="connsiteX1" fmla="*/ 9525 w 17144"/>
                            <a:gd name="connsiteY1" fmla="*/ 21431 h 21431"/>
                            <a:gd name="connsiteX2" fmla="*/ 17145 w 17144"/>
                            <a:gd name="connsiteY2" fmla="*/ 7430 h 21431"/>
                            <a:gd name="connsiteX3" fmla="*/ 7620 w 17144"/>
                            <a:gd name="connsiteY3" fmla="*/ 0 h 214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7144" h="21431">
                              <a:moveTo>
                                <a:pt x="0" y="13907"/>
                              </a:moveTo>
                              <a:lnTo>
                                <a:pt x="9525" y="21431"/>
                              </a:lnTo>
                              <a:lnTo>
                                <a:pt x="17145" y="7430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3" name="Freeform: Shape 522">
                          <a:extLst>
                            <a:ext uri="{FF2B5EF4-FFF2-40B4-BE49-F238E27FC236}">
                              <a16:creationId xmlns:a16="http://schemas.microsoft.com/office/drawing/2014/main" id="{DD65466B-3689-41E6-948C-D2AB7F4A14D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42171" y="3207828"/>
                          <a:ext cx="8286" cy="14478"/>
                        </a:xfrm>
                        <a:custGeom>
                          <a:avLst/>
                          <a:gdLst>
                            <a:gd name="connsiteX0" fmla="*/ 0 w 8286"/>
                            <a:gd name="connsiteY0" fmla="*/ 13907 h 14478"/>
                            <a:gd name="connsiteX1" fmla="*/ 667 w 8286"/>
                            <a:gd name="connsiteY1" fmla="*/ 14478 h 14478"/>
                            <a:gd name="connsiteX2" fmla="*/ 8287 w 8286"/>
                            <a:gd name="connsiteY2" fmla="*/ 572 h 14478"/>
                            <a:gd name="connsiteX3" fmla="*/ 7620 w 8286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286" h="14478">
                              <a:moveTo>
                                <a:pt x="0" y="13907"/>
                              </a:moveTo>
                              <a:lnTo>
                                <a:pt x="667" y="14478"/>
                              </a:lnTo>
                              <a:lnTo>
                                <a:pt x="8287" y="572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4" name="Freeform: Shape 523">
                          <a:extLst>
                            <a:ext uri="{FF2B5EF4-FFF2-40B4-BE49-F238E27FC236}">
                              <a16:creationId xmlns:a16="http://schemas.microsoft.com/office/drawing/2014/main" id="{61CA9289-721C-4B8A-B592-1521EF6804B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31312" y="3199637"/>
                          <a:ext cx="8858" cy="14668"/>
                        </a:xfrm>
                        <a:custGeom>
                          <a:avLst/>
                          <a:gdLst>
                            <a:gd name="connsiteX0" fmla="*/ 8858 w 8858"/>
                            <a:gd name="connsiteY0" fmla="*/ 667 h 14668"/>
                            <a:gd name="connsiteX1" fmla="*/ 8001 w 8858"/>
                            <a:gd name="connsiteY1" fmla="*/ 0 h 14668"/>
                            <a:gd name="connsiteX2" fmla="*/ 0 w 8858"/>
                            <a:gd name="connsiteY2" fmla="*/ 13716 h 14668"/>
                            <a:gd name="connsiteX3" fmla="*/ 1238 w 8858"/>
                            <a:gd name="connsiteY3" fmla="*/ 14669 h 146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858" h="14668">
                              <a:moveTo>
                                <a:pt x="8858" y="667"/>
                              </a:moveTo>
                              <a:lnTo>
                                <a:pt x="8001" y="0"/>
                              </a:lnTo>
                              <a:lnTo>
                                <a:pt x="0" y="13716"/>
                              </a:lnTo>
                              <a:lnTo>
                                <a:pt x="1238" y="14669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5" name="Freeform: Shape 524">
                          <a:extLst>
                            <a:ext uri="{FF2B5EF4-FFF2-40B4-BE49-F238E27FC236}">
                              <a16:creationId xmlns:a16="http://schemas.microsoft.com/office/drawing/2014/main" id="{C40328BE-1E84-4F30-B03A-9076A18E362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32551" y="3200304"/>
                          <a:ext cx="17240" cy="21431"/>
                        </a:xfrm>
                        <a:custGeom>
                          <a:avLst/>
                          <a:gdLst>
                            <a:gd name="connsiteX0" fmla="*/ 0 w 17240"/>
                            <a:gd name="connsiteY0" fmla="*/ 14002 h 21431"/>
                            <a:gd name="connsiteX1" fmla="*/ 9620 w 17240"/>
                            <a:gd name="connsiteY1" fmla="*/ 21431 h 21431"/>
                            <a:gd name="connsiteX2" fmla="*/ 17240 w 17240"/>
                            <a:gd name="connsiteY2" fmla="*/ 7525 h 21431"/>
                            <a:gd name="connsiteX3" fmla="*/ 7620 w 17240"/>
                            <a:gd name="connsiteY3" fmla="*/ 0 h 214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7240" h="21431">
                              <a:moveTo>
                                <a:pt x="0" y="14002"/>
                              </a:moveTo>
                              <a:lnTo>
                                <a:pt x="9620" y="21431"/>
                              </a:lnTo>
                              <a:lnTo>
                                <a:pt x="17240" y="7525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6" name="Freeform: Shape 525">
                          <a:extLst>
                            <a:ext uri="{FF2B5EF4-FFF2-40B4-BE49-F238E27FC236}">
                              <a16:creationId xmlns:a16="http://schemas.microsoft.com/office/drawing/2014/main" id="{5E3451A2-7662-4E2F-90DE-DAED2C73353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13215" y="3230784"/>
                          <a:ext cx="9620" cy="15240"/>
                        </a:xfrm>
                        <a:custGeom>
                          <a:avLst/>
                          <a:gdLst>
                            <a:gd name="connsiteX0" fmla="*/ 9620 w 9620"/>
                            <a:gd name="connsiteY0" fmla="*/ 1238 h 15240"/>
                            <a:gd name="connsiteX1" fmla="*/ 8001 w 9620"/>
                            <a:gd name="connsiteY1" fmla="*/ 0 h 15240"/>
                            <a:gd name="connsiteX2" fmla="*/ 0 w 9620"/>
                            <a:gd name="connsiteY2" fmla="*/ 13621 h 15240"/>
                            <a:gd name="connsiteX3" fmla="*/ 1905 w 9620"/>
                            <a:gd name="connsiteY3" fmla="*/ 15240 h 1524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9620" h="15240">
                              <a:moveTo>
                                <a:pt x="9620" y="1238"/>
                              </a:moveTo>
                              <a:lnTo>
                                <a:pt x="8001" y="0"/>
                              </a:lnTo>
                              <a:lnTo>
                                <a:pt x="0" y="13621"/>
                              </a:lnTo>
                              <a:lnTo>
                                <a:pt x="1905" y="1524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7" name="Freeform: Shape 526">
                          <a:extLst>
                            <a:ext uri="{FF2B5EF4-FFF2-40B4-BE49-F238E27FC236}">
                              <a16:creationId xmlns:a16="http://schemas.microsoft.com/office/drawing/2014/main" id="{B3358A6F-B422-4ECF-A632-C8022DF2212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24740" y="3239547"/>
                          <a:ext cx="8381" cy="14478"/>
                        </a:xfrm>
                        <a:custGeom>
                          <a:avLst/>
                          <a:gdLst>
                            <a:gd name="connsiteX0" fmla="*/ 0 w 8381"/>
                            <a:gd name="connsiteY0" fmla="*/ 13906 h 14478"/>
                            <a:gd name="connsiteX1" fmla="*/ 762 w 8381"/>
                            <a:gd name="connsiteY1" fmla="*/ 14478 h 14478"/>
                            <a:gd name="connsiteX2" fmla="*/ 8382 w 8381"/>
                            <a:gd name="connsiteY2" fmla="*/ 571 h 14478"/>
                            <a:gd name="connsiteX3" fmla="*/ 7620 w 8381"/>
                            <a:gd name="connsiteY3" fmla="*/ 0 h 144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8381" h="14478">
                              <a:moveTo>
                                <a:pt x="0" y="13906"/>
                              </a:moveTo>
                              <a:lnTo>
                                <a:pt x="762" y="14478"/>
                              </a:lnTo>
                              <a:lnTo>
                                <a:pt x="8382" y="571"/>
                              </a:lnTo>
                              <a:lnTo>
                                <a:pt x="7620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8" name="Freeform: Shape 527">
                          <a:extLst>
                            <a:ext uri="{FF2B5EF4-FFF2-40B4-BE49-F238E27FC236}">
                              <a16:creationId xmlns:a16="http://schemas.microsoft.com/office/drawing/2014/main" id="{A73A725E-F643-43D4-8FE6-6B340A0B375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15120" y="3232022"/>
                          <a:ext cx="17240" cy="21431"/>
                        </a:xfrm>
                        <a:custGeom>
                          <a:avLst/>
                          <a:gdLst>
                            <a:gd name="connsiteX0" fmla="*/ 0 w 17240"/>
                            <a:gd name="connsiteY0" fmla="*/ 14002 h 21431"/>
                            <a:gd name="connsiteX1" fmla="*/ 9620 w 17240"/>
                            <a:gd name="connsiteY1" fmla="*/ 21431 h 21431"/>
                            <a:gd name="connsiteX2" fmla="*/ 17240 w 17240"/>
                            <a:gd name="connsiteY2" fmla="*/ 7525 h 21431"/>
                            <a:gd name="connsiteX3" fmla="*/ 7715 w 17240"/>
                            <a:gd name="connsiteY3" fmla="*/ 0 h 214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7240" h="21431">
                              <a:moveTo>
                                <a:pt x="0" y="14002"/>
                              </a:moveTo>
                              <a:lnTo>
                                <a:pt x="9620" y="21431"/>
                              </a:lnTo>
                              <a:lnTo>
                                <a:pt x="17240" y="7525"/>
                              </a:lnTo>
                              <a:lnTo>
                                <a:pt x="7715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29" name="Freeform: Shape 528">
                          <a:extLst>
                            <a:ext uri="{FF2B5EF4-FFF2-40B4-BE49-F238E27FC236}">
                              <a16:creationId xmlns:a16="http://schemas.microsoft.com/office/drawing/2014/main" id="{E0D7926C-9221-4B2C-B544-C1414D6FDD8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5022" y="3261835"/>
                          <a:ext cx="20764" cy="23907"/>
                        </a:xfrm>
                        <a:custGeom>
                          <a:avLst/>
                          <a:gdLst>
                            <a:gd name="connsiteX0" fmla="*/ 0 w 20764"/>
                            <a:gd name="connsiteY0" fmla="*/ 13716 h 23907"/>
                            <a:gd name="connsiteX1" fmla="*/ 13145 w 20764"/>
                            <a:gd name="connsiteY1" fmla="*/ 23908 h 23907"/>
                            <a:gd name="connsiteX2" fmla="*/ 20765 w 20764"/>
                            <a:gd name="connsiteY2" fmla="*/ 10001 h 23907"/>
                            <a:gd name="connsiteX3" fmla="*/ 8001 w 20764"/>
                            <a:gd name="connsiteY3" fmla="*/ 0 h 2390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0764" h="23907">
                              <a:moveTo>
                                <a:pt x="0" y="13716"/>
                              </a:moveTo>
                              <a:lnTo>
                                <a:pt x="13145" y="23908"/>
                              </a:lnTo>
                              <a:lnTo>
                                <a:pt x="20765" y="10001"/>
                              </a:lnTo>
                              <a:lnTo>
                                <a:pt x="8001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0013D7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30" name="Freeform: Shape 529">
                          <a:extLst>
                            <a:ext uri="{FF2B5EF4-FFF2-40B4-BE49-F238E27FC236}">
                              <a16:creationId xmlns:a16="http://schemas.microsoft.com/office/drawing/2014/main" id="{A7885AC6-0D49-43ED-8E5C-136E7B3B025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30848" y="3087814"/>
                          <a:ext cx="20097" cy="16859"/>
                        </a:xfrm>
                        <a:custGeom>
                          <a:avLst/>
                          <a:gdLst>
                            <a:gd name="connsiteX0" fmla="*/ 0 w 20097"/>
                            <a:gd name="connsiteY0" fmla="*/ 5715 h 16859"/>
                            <a:gd name="connsiteX1" fmla="*/ 5906 w 20097"/>
                            <a:gd name="connsiteY1" fmla="*/ 16859 h 16859"/>
                            <a:gd name="connsiteX2" fmla="*/ 20098 w 20097"/>
                            <a:gd name="connsiteY2" fmla="*/ 10954 h 16859"/>
                            <a:gd name="connsiteX3" fmla="*/ 14383 w 20097"/>
                            <a:gd name="connsiteY3" fmla="*/ 0 h 16859"/>
                            <a:gd name="connsiteX4" fmla="*/ 0 w 20097"/>
                            <a:gd name="connsiteY4" fmla="*/ 5715 h 168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20097" h="16859">
                              <a:moveTo>
                                <a:pt x="0" y="5715"/>
                              </a:moveTo>
                              <a:lnTo>
                                <a:pt x="5906" y="16859"/>
                              </a:lnTo>
                              <a:cubicBezTo>
                                <a:pt x="10573" y="15621"/>
                                <a:pt x="15431" y="13716"/>
                                <a:pt x="20098" y="10954"/>
                              </a:cubicBezTo>
                              <a:lnTo>
                                <a:pt x="14383" y="0"/>
                              </a:lnTo>
                              <a:cubicBezTo>
                                <a:pt x="9525" y="2857"/>
                                <a:pt x="4667" y="4667"/>
                                <a:pt x="0" y="5715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31" name="Freeform: Shape 530">
                          <a:extLst>
                            <a:ext uri="{FF2B5EF4-FFF2-40B4-BE49-F238E27FC236}">
                              <a16:creationId xmlns:a16="http://schemas.microsoft.com/office/drawing/2014/main" id="{AA6741D0-D733-4052-8CDC-0ADD8123B1B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3899" y="3068192"/>
                          <a:ext cx="19716" cy="19145"/>
                        </a:xfrm>
                        <a:custGeom>
                          <a:avLst/>
                          <a:gdLst>
                            <a:gd name="connsiteX0" fmla="*/ 8096 w 19716"/>
                            <a:gd name="connsiteY0" fmla="*/ 2667 h 19145"/>
                            <a:gd name="connsiteX1" fmla="*/ 0 w 19716"/>
                            <a:gd name="connsiteY1" fmla="*/ 13049 h 19145"/>
                            <a:gd name="connsiteX2" fmla="*/ 10954 w 19716"/>
                            <a:gd name="connsiteY2" fmla="*/ 19145 h 19145"/>
                            <a:gd name="connsiteX3" fmla="*/ 17907 w 19716"/>
                            <a:gd name="connsiteY3" fmla="*/ 9715 h 19145"/>
                            <a:gd name="connsiteX4" fmla="*/ 19717 w 19716"/>
                            <a:gd name="connsiteY4" fmla="*/ 5810 h 19145"/>
                            <a:gd name="connsiteX5" fmla="*/ 9335 w 19716"/>
                            <a:gd name="connsiteY5" fmla="*/ 0 h 19145"/>
                            <a:gd name="connsiteX6" fmla="*/ 8096 w 19716"/>
                            <a:gd name="connsiteY6" fmla="*/ 2667 h 1914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19716" h="19145">
                              <a:moveTo>
                                <a:pt x="8096" y="2667"/>
                              </a:moveTo>
                              <a:cubicBezTo>
                                <a:pt x="5620" y="6763"/>
                                <a:pt x="2857" y="10192"/>
                                <a:pt x="0" y="13049"/>
                              </a:cubicBezTo>
                              <a:lnTo>
                                <a:pt x="10954" y="19145"/>
                              </a:lnTo>
                              <a:cubicBezTo>
                                <a:pt x="13430" y="16383"/>
                                <a:pt x="15716" y="13335"/>
                                <a:pt x="17907" y="9715"/>
                              </a:cubicBezTo>
                              <a:cubicBezTo>
                                <a:pt x="18669" y="8477"/>
                                <a:pt x="19145" y="7144"/>
                                <a:pt x="19717" y="5810"/>
                              </a:cubicBezTo>
                              <a:lnTo>
                                <a:pt x="9335" y="0"/>
                              </a:lnTo>
                              <a:cubicBezTo>
                                <a:pt x="8954" y="857"/>
                                <a:pt x="8572" y="1810"/>
                                <a:pt x="8096" y="266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32" name="Freeform: Shape 531">
                          <a:extLst>
                            <a:ext uri="{FF2B5EF4-FFF2-40B4-BE49-F238E27FC236}">
                              <a16:creationId xmlns:a16="http://schemas.microsoft.com/office/drawing/2014/main" id="{44C8D99B-F63B-4939-8A6E-A0073E2D5AA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61710" y="3039903"/>
                          <a:ext cx="14763" cy="19907"/>
                        </a:xfrm>
                        <a:custGeom>
                          <a:avLst/>
                          <a:gdLst>
                            <a:gd name="connsiteX0" fmla="*/ 11049 w 14763"/>
                            <a:gd name="connsiteY0" fmla="*/ 0 h 19907"/>
                            <a:gd name="connsiteX1" fmla="*/ 0 w 14763"/>
                            <a:gd name="connsiteY1" fmla="*/ 3524 h 19907"/>
                            <a:gd name="connsiteX2" fmla="*/ 3334 w 14763"/>
                            <a:gd name="connsiteY2" fmla="*/ 19907 h 19907"/>
                            <a:gd name="connsiteX3" fmla="*/ 14764 w 14763"/>
                            <a:gd name="connsiteY3" fmla="*/ 16288 h 19907"/>
                            <a:gd name="connsiteX4" fmla="*/ 11049 w 14763"/>
                            <a:gd name="connsiteY4" fmla="*/ 0 h 1990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4763" h="19907">
                              <a:moveTo>
                                <a:pt x="11049" y="0"/>
                              </a:moveTo>
                              <a:lnTo>
                                <a:pt x="0" y="3524"/>
                              </a:lnTo>
                              <a:cubicBezTo>
                                <a:pt x="2381" y="8572"/>
                                <a:pt x="3619" y="14383"/>
                                <a:pt x="3334" y="19907"/>
                              </a:cubicBezTo>
                              <a:lnTo>
                                <a:pt x="14764" y="16288"/>
                              </a:lnTo>
                              <a:cubicBezTo>
                                <a:pt x="14478" y="10763"/>
                                <a:pt x="13240" y="5239"/>
                                <a:pt x="11049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33" name="Freeform: Shape 532">
                          <a:extLst>
                            <a:ext uri="{FF2B5EF4-FFF2-40B4-BE49-F238E27FC236}">
                              <a16:creationId xmlns:a16="http://schemas.microsoft.com/office/drawing/2014/main" id="{77BFAA8A-7F56-41E9-94C2-30B86FBDFC4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4183" y="3016852"/>
                          <a:ext cx="18478" cy="20193"/>
                        </a:xfrm>
                        <a:custGeom>
                          <a:avLst/>
                          <a:gdLst>
                            <a:gd name="connsiteX0" fmla="*/ 4953 w 18478"/>
                            <a:gd name="connsiteY0" fmla="*/ 0 h 20193"/>
                            <a:gd name="connsiteX1" fmla="*/ 0 w 18478"/>
                            <a:gd name="connsiteY1" fmla="*/ 11335 h 20193"/>
                            <a:gd name="connsiteX2" fmla="*/ 12764 w 18478"/>
                            <a:gd name="connsiteY2" fmla="*/ 19241 h 20193"/>
                            <a:gd name="connsiteX3" fmla="*/ 13430 w 18478"/>
                            <a:gd name="connsiteY3" fmla="*/ 20193 h 20193"/>
                            <a:gd name="connsiteX4" fmla="*/ 18479 w 18478"/>
                            <a:gd name="connsiteY4" fmla="*/ 8477 h 20193"/>
                            <a:gd name="connsiteX5" fmla="*/ 4953 w 18478"/>
                            <a:gd name="connsiteY5" fmla="*/ 0 h 2019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18478" h="20193">
                              <a:moveTo>
                                <a:pt x="4953" y="0"/>
                              </a:moveTo>
                              <a:lnTo>
                                <a:pt x="0" y="11335"/>
                              </a:lnTo>
                              <a:cubicBezTo>
                                <a:pt x="5906" y="12383"/>
                                <a:pt x="10287" y="16193"/>
                                <a:pt x="12764" y="19241"/>
                              </a:cubicBezTo>
                              <a:cubicBezTo>
                                <a:pt x="12954" y="19526"/>
                                <a:pt x="13240" y="19812"/>
                                <a:pt x="13430" y="20193"/>
                              </a:cubicBezTo>
                              <a:lnTo>
                                <a:pt x="18479" y="8477"/>
                              </a:lnTo>
                              <a:cubicBezTo>
                                <a:pt x="14478" y="4286"/>
                                <a:pt x="9811" y="1524"/>
                                <a:pt x="495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34" name="Freeform: Shape 533">
                          <a:extLst>
                            <a:ext uri="{FF2B5EF4-FFF2-40B4-BE49-F238E27FC236}">
                              <a16:creationId xmlns:a16="http://schemas.microsoft.com/office/drawing/2014/main" id="{5B817468-7994-485E-A902-3987B762CBC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17704" y="3017138"/>
                          <a:ext cx="17621" cy="21050"/>
                        </a:xfrm>
                        <a:custGeom>
                          <a:avLst/>
                          <a:gdLst>
                            <a:gd name="connsiteX0" fmla="*/ 7620 w 17621"/>
                            <a:gd name="connsiteY0" fmla="*/ 2381 h 21050"/>
                            <a:gd name="connsiteX1" fmla="*/ 0 w 17621"/>
                            <a:gd name="connsiteY1" fmla="*/ 7906 h 21050"/>
                            <a:gd name="connsiteX2" fmla="*/ 4953 w 17621"/>
                            <a:gd name="connsiteY2" fmla="*/ 21050 h 21050"/>
                            <a:gd name="connsiteX3" fmla="*/ 13144 w 17621"/>
                            <a:gd name="connsiteY3" fmla="*/ 13526 h 21050"/>
                            <a:gd name="connsiteX4" fmla="*/ 17621 w 17621"/>
                            <a:gd name="connsiteY4" fmla="*/ 11620 h 21050"/>
                            <a:gd name="connsiteX5" fmla="*/ 13240 w 17621"/>
                            <a:gd name="connsiteY5" fmla="*/ 0 h 21050"/>
                            <a:gd name="connsiteX6" fmla="*/ 7620 w 17621"/>
                            <a:gd name="connsiteY6" fmla="*/ 2381 h 210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17621" h="21050">
                              <a:moveTo>
                                <a:pt x="7620" y="2381"/>
                              </a:moveTo>
                              <a:cubicBezTo>
                                <a:pt x="4572" y="4001"/>
                                <a:pt x="2095" y="5905"/>
                                <a:pt x="0" y="7906"/>
                              </a:cubicBezTo>
                              <a:lnTo>
                                <a:pt x="4953" y="21050"/>
                              </a:lnTo>
                              <a:cubicBezTo>
                                <a:pt x="6763" y="18288"/>
                                <a:pt x="9334" y="15526"/>
                                <a:pt x="13144" y="13526"/>
                              </a:cubicBezTo>
                              <a:cubicBezTo>
                                <a:pt x="14668" y="12668"/>
                                <a:pt x="16192" y="12097"/>
                                <a:pt x="17621" y="11620"/>
                              </a:cubicBezTo>
                              <a:lnTo>
                                <a:pt x="13240" y="0"/>
                              </a:lnTo>
                              <a:cubicBezTo>
                                <a:pt x="11430" y="667"/>
                                <a:pt x="9525" y="1429"/>
                                <a:pt x="7620" y="238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35" name="Freeform: Shape 534">
                          <a:extLst>
                            <a:ext uri="{FF2B5EF4-FFF2-40B4-BE49-F238E27FC236}">
                              <a16:creationId xmlns:a16="http://schemas.microsoft.com/office/drawing/2014/main" id="{71929C05-E122-404C-9E6C-13551CEAC2E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97976" y="3041236"/>
                          <a:ext cx="21347" cy="21621"/>
                        </a:xfrm>
                        <a:custGeom>
                          <a:avLst/>
                          <a:gdLst>
                            <a:gd name="connsiteX0" fmla="*/ 9727 w 21347"/>
                            <a:gd name="connsiteY0" fmla="*/ 2857 h 21621"/>
                            <a:gd name="connsiteX1" fmla="*/ 7822 w 21347"/>
                            <a:gd name="connsiteY1" fmla="*/ 2000 h 21621"/>
                            <a:gd name="connsiteX2" fmla="*/ 392 w 21347"/>
                            <a:gd name="connsiteY2" fmla="*/ 5143 h 21621"/>
                            <a:gd name="connsiteX3" fmla="*/ 3726 w 21347"/>
                            <a:gd name="connsiteY3" fmla="*/ 13335 h 21621"/>
                            <a:gd name="connsiteX4" fmla="*/ 21347 w 21347"/>
                            <a:gd name="connsiteY4" fmla="*/ 21622 h 21621"/>
                            <a:gd name="connsiteX5" fmla="*/ 20585 w 21347"/>
                            <a:gd name="connsiteY5" fmla="*/ 11716 h 21621"/>
                            <a:gd name="connsiteX6" fmla="*/ 21061 w 21347"/>
                            <a:gd name="connsiteY6" fmla="*/ 6286 h 21621"/>
                            <a:gd name="connsiteX7" fmla="*/ 10489 w 21347"/>
                            <a:gd name="connsiteY7" fmla="*/ 0 h 21621"/>
                            <a:gd name="connsiteX8" fmla="*/ 9727 w 21347"/>
                            <a:gd name="connsiteY8" fmla="*/ 2857 h 216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21347" h="21621">
                              <a:moveTo>
                                <a:pt x="9727" y="2857"/>
                              </a:moveTo>
                              <a:lnTo>
                                <a:pt x="7822" y="2000"/>
                              </a:lnTo>
                              <a:cubicBezTo>
                                <a:pt x="4869" y="571"/>
                                <a:pt x="1535" y="2000"/>
                                <a:pt x="392" y="5143"/>
                              </a:cubicBezTo>
                              <a:cubicBezTo>
                                <a:pt x="-751" y="8287"/>
                                <a:pt x="678" y="11906"/>
                                <a:pt x="3726" y="13335"/>
                              </a:cubicBezTo>
                              <a:lnTo>
                                <a:pt x="21347" y="21622"/>
                              </a:lnTo>
                              <a:lnTo>
                                <a:pt x="20585" y="11716"/>
                              </a:lnTo>
                              <a:cubicBezTo>
                                <a:pt x="20585" y="11620"/>
                                <a:pt x="20490" y="9430"/>
                                <a:pt x="21061" y="6286"/>
                              </a:cubicBezTo>
                              <a:lnTo>
                                <a:pt x="10489" y="0"/>
                              </a:lnTo>
                              <a:cubicBezTo>
                                <a:pt x="10203" y="952"/>
                                <a:pt x="9917" y="1905"/>
                                <a:pt x="9727" y="285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501" name="Graphic 1">
                        <a:extLst>
                          <a:ext uri="{FF2B5EF4-FFF2-40B4-BE49-F238E27FC236}">
                            <a16:creationId xmlns:a16="http://schemas.microsoft.com/office/drawing/2014/main" id="{246B9C63-EFD7-4817-A2E4-2B4D173E22C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61461" y="3268041"/>
                        <a:ext cx="172475" cy="105046"/>
                        <a:chOff x="5861461" y="3268041"/>
                        <a:chExt cx="172475" cy="105046"/>
                      </a:xfrm>
                    </p:grpSpPr>
                    <p:grpSp>
                      <p:nvGrpSpPr>
                        <p:cNvPr id="502" name="Graphic 1">
                          <a:extLst>
                            <a:ext uri="{FF2B5EF4-FFF2-40B4-BE49-F238E27FC236}">
                              <a16:creationId xmlns:a16="http://schemas.microsoft.com/office/drawing/2014/main" id="{49C6D328-B895-497F-88F5-9D9BEA440CD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5861461" y="3268041"/>
                          <a:ext cx="172475" cy="105046"/>
                          <a:chOff x="5861461" y="3268041"/>
                          <a:chExt cx="172475" cy="105046"/>
                        </a:xfrm>
                      </p:grpSpPr>
                      <p:sp>
                        <p:nvSpPr>
                          <p:cNvPr id="507" name="Freeform: Shape 506">
                            <a:extLst>
                              <a:ext uri="{FF2B5EF4-FFF2-40B4-BE49-F238E27FC236}">
                                <a16:creationId xmlns:a16="http://schemas.microsoft.com/office/drawing/2014/main" id="{8BE09873-C2C4-4EAE-B316-D3ECC460F1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61461" y="3268041"/>
                            <a:ext cx="106618" cy="92143"/>
                          </a:xfrm>
                          <a:custGeom>
                            <a:avLst/>
                            <a:gdLst>
                              <a:gd name="connsiteX0" fmla="*/ 106618 w 106618"/>
                              <a:gd name="connsiteY0" fmla="*/ 31037 h 92143"/>
                              <a:gd name="connsiteX1" fmla="*/ 63946 w 106618"/>
                              <a:gd name="connsiteY1" fmla="*/ 2652 h 92143"/>
                              <a:gd name="connsiteX2" fmla="*/ 30513 w 106618"/>
                              <a:gd name="connsiteY2" fmla="*/ 1033 h 92143"/>
                              <a:gd name="connsiteX3" fmla="*/ 9177 w 106618"/>
                              <a:gd name="connsiteY3" fmla="*/ 12177 h 92143"/>
                              <a:gd name="connsiteX4" fmla="*/ 510 w 106618"/>
                              <a:gd name="connsiteY4" fmla="*/ 20178 h 92143"/>
                              <a:gd name="connsiteX5" fmla="*/ 14702 w 106618"/>
                              <a:gd name="connsiteY5" fmla="*/ 27036 h 92143"/>
                              <a:gd name="connsiteX6" fmla="*/ 7463 w 106618"/>
                              <a:gd name="connsiteY6" fmla="*/ 42467 h 92143"/>
                              <a:gd name="connsiteX7" fmla="*/ 10035 w 106618"/>
                              <a:gd name="connsiteY7" fmla="*/ 45134 h 92143"/>
                              <a:gd name="connsiteX8" fmla="*/ 10892 w 106618"/>
                              <a:gd name="connsiteY8" fmla="*/ 53611 h 92143"/>
                              <a:gd name="connsiteX9" fmla="*/ 14702 w 106618"/>
                              <a:gd name="connsiteY9" fmla="*/ 65517 h 92143"/>
                              <a:gd name="connsiteX10" fmla="*/ 16512 w 106618"/>
                              <a:gd name="connsiteY10" fmla="*/ 75423 h 92143"/>
                              <a:gd name="connsiteX11" fmla="*/ 28989 w 106618"/>
                              <a:gd name="connsiteY11" fmla="*/ 87234 h 92143"/>
                              <a:gd name="connsiteX12" fmla="*/ 42801 w 106618"/>
                              <a:gd name="connsiteY12" fmla="*/ 82853 h 92143"/>
                              <a:gd name="connsiteX13" fmla="*/ 88997 w 106618"/>
                              <a:gd name="connsiteY13" fmla="*/ 91902 h 92143"/>
                              <a:gd name="connsiteX14" fmla="*/ 102332 w 106618"/>
                              <a:gd name="connsiteY14" fmla="*/ 83234 h 92143"/>
                              <a:gd name="connsiteX15" fmla="*/ 106618 w 106618"/>
                              <a:gd name="connsiteY15" fmla="*/ 31037 h 921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</a:cxnLst>
                            <a:rect l="l" t="t" r="r" b="b"/>
                            <a:pathLst>
                              <a:path w="106618" h="92143">
                                <a:moveTo>
                                  <a:pt x="106618" y="31037"/>
                                </a:moveTo>
                                <a:cubicBezTo>
                                  <a:pt x="106618" y="31037"/>
                                  <a:pt x="71185" y="2938"/>
                                  <a:pt x="63946" y="2652"/>
                                </a:cubicBezTo>
                                <a:cubicBezTo>
                                  <a:pt x="56612" y="2367"/>
                                  <a:pt x="34419" y="-1920"/>
                                  <a:pt x="30513" y="1033"/>
                                </a:cubicBezTo>
                                <a:cubicBezTo>
                                  <a:pt x="26608" y="3986"/>
                                  <a:pt x="15750" y="10082"/>
                                  <a:pt x="9177" y="12177"/>
                                </a:cubicBezTo>
                                <a:cubicBezTo>
                                  <a:pt x="2605" y="14273"/>
                                  <a:pt x="-1491" y="16464"/>
                                  <a:pt x="510" y="20178"/>
                                </a:cubicBezTo>
                                <a:cubicBezTo>
                                  <a:pt x="2510" y="23893"/>
                                  <a:pt x="14702" y="27036"/>
                                  <a:pt x="14702" y="27036"/>
                                </a:cubicBezTo>
                                <a:cubicBezTo>
                                  <a:pt x="14702" y="27036"/>
                                  <a:pt x="4891" y="39800"/>
                                  <a:pt x="7463" y="42467"/>
                                </a:cubicBezTo>
                                <a:cubicBezTo>
                                  <a:pt x="10035" y="45134"/>
                                  <a:pt x="10035" y="45134"/>
                                  <a:pt x="10035" y="45134"/>
                                </a:cubicBezTo>
                                <a:cubicBezTo>
                                  <a:pt x="10035" y="45134"/>
                                  <a:pt x="12321" y="48753"/>
                                  <a:pt x="10892" y="53611"/>
                                </a:cubicBezTo>
                                <a:cubicBezTo>
                                  <a:pt x="9463" y="58469"/>
                                  <a:pt x="14702" y="65517"/>
                                  <a:pt x="14702" y="65517"/>
                                </a:cubicBezTo>
                                <a:cubicBezTo>
                                  <a:pt x="14702" y="65517"/>
                                  <a:pt x="12892" y="71328"/>
                                  <a:pt x="16512" y="75423"/>
                                </a:cubicBezTo>
                                <a:cubicBezTo>
                                  <a:pt x="20131" y="79519"/>
                                  <a:pt x="24132" y="86949"/>
                                  <a:pt x="28989" y="87234"/>
                                </a:cubicBezTo>
                                <a:cubicBezTo>
                                  <a:pt x="33847" y="87425"/>
                                  <a:pt x="42801" y="82853"/>
                                  <a:pt x="42801" y="82853"/>
                                </a:cubicBezTo>
                                <a:cubicBezTo>
                                  <a:pt x="42801" y="82853"/>
                                  <a:pt x="80043" y="93902"/>
                                  <a:pt x="88997" y="91902"/>
                                </a:cubicBezTo>
                                <a:cubicBezTo>
                                  <a:pt x="97950" y="89901"/>
                                  <a:pt x="102332" y="83234"/>
                                  <a:pt x="102332" y="83234"/>
                                </a:cubicBezTo>
                                <a:lnTo>
                                  <a:pt x="106618" y="31037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FA506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508" name="Freeform: Shape 507">
                            <a:extLst>
                              <a:ext uri="{FF2B5EF4-FFF2-40B4-BE49-F238E27FC236}">
                                <a16:creationId xmlns:a16="http://schemas.microsoft.com/office/drawing/2014/main" id="{08E21842-1C23-4BBC-8C5A-12A817C652C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61875" y="3272236"/>
                            <a:ext cx="51244" cy="22746"/>
                          </a:xfrm>
                          <a:custGeom>
                            <a:avLst/>
                            <a:gdLst>
                              <a:gd name="connsiteX0" fmla="*/ 14192 w 51244"/>
                              <a:gd name="connsiteY0" fmla="*/ 22747 h 22746"/>
                              <a:gd name="connsiteX1" fmla="*/ 31623 w 51244"/>
                              <a:gd name="connsiteY1" fmla="*/ 5030 h 22746"/>
                              <a:gd name="connsiteX2" fmla="*/ 51244 w 51244"/>
                              <a:gd name="connsiteY2" fmla="*/ 4840 h 22746"/>
                              <a:gd name="connsiteX3" fmla="*/ 25813 w 51244"/>
                              <a:gd name="connsiteY3" fmla="*/ 649 h 22746"/>
                              <a:gd name="connsiteX4" fmla="*/ 11525 w 51244"/>
                              <a:gd name="connsiteY4" fmla="*/ 14365 h 22746"/>
                              <a:gd name="connsiteX5" fmla="*/ 0 w 51244"/>
                              <a:gd name="connsiteY5" fmla="*/ 15889 h 22746"/>
                              <a:gd name="connsiteX6" fmla="*/ 14192 w 51244"/>
                              <a:gd name="connsiteY6" fmla="*/ 22747 h 2274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</a:cxnLst>
                            <a:rect l="l" t="t" r="r" b="b"/>
                            <a:pathLst>
                              <a:path w="51244" h="22746">
                                <a:moveTo>
                                  <a:pt x="14192" y="22747"/>
                                </a:moveTo>
                                <a:lnTo>
                                  <a:pt x="31623" y="5030"/>
                                </a:lnTo>
                                <a:lnTo>
                                  <a:pt x="51244" y="4840"/>
                                </a:lnTo>
                                <a:cubicBezTo>
                                  <a:pt x="51244" y="4840"/>
                                  <a:pt x="32671" y="-2114"/>
                                  <a:pt x="25813" y="649"/>
                                </a:cubicBezTo>
                                <a:cubicBezTo>
                                  <a:pt x="18955" y="3411"/>
                                  <a:pt x="16764" y="13603"/>
                                  <a:pt x="11525" y="14365"/>
                                </a:cubicBezTo>
                                <a:cubicBezTo>
                                  <a:pt x="6286" y="15127"/>
                                  <a:pt x="0" y="15889"/>
                                  <a:pt x="0" y="15889"/>
                                </a:cubicBezTo>
                                <a:cubicBezTo>
                                  <a:pt x="0" y="15889"/>
                                  <a:pt x="5620" y="22461"/>
                                  <a:pt x="14192" y="227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D731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509" name="Freeform: Shape 508">
                            <a:extLst>
                              <a:ext uri="{FF2B5EF4-FFF2-40B4-BE49-F238E27FC236}">
                                <a16:creationId xmlns:a16="http://schemas.microsoft.com/office/drawing/2014/main" id="{85D83483-3549-4EF4-A108-5B902FAC18C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67848" y="3282219"/>
                            <a:ext cx="49462" cy="77482"/>
                          </a:xfrm>
                          <a:custGeom>
                            <a:avLst/>
                            <a:gdLst>
                              <a:gd name="connsiteX0" fmla="*/ 49463 w 49462"/>
                              <a:gd name="connsiteY0" fmla="*/ 72199 h 77482"/>
                              <a:gd name="connsiteX1" fmla="*/ 29365 w 49462"/>
                              <a:gd name="connsiteY1" fmla="*/ 63246 h 77482"/>
                              <a:gd name="connsiteX2" fmla="*/ 23079 w 49462"/>
                              <a:gd name="connsiteY2" fmla="*/ 60579 h 77482"/>
                              <a:gd name="connsiteX3" fmla="*/ 20697 w 49462"/>
                              <a:gd name="connsiteY3" fmla="*/ 46482 h 77482"/>
                              <a:gd name="connsiteX4" fmla="*/ 16316 w 49462"/>
                              <a:gd name="connsiteY4" fmla="*/ 29718 h 77482"/>
                              <a:gd name="connsiteX5" fmla="*/ 13458 w 49462"/>
                              <a:gd name="connsiteY5" fmla="*/ 13430 h 77482"/>
                              <a:gd name="connsiteX6" fmla="*/ 19554 w 49462"/>
                              <a:gd name="connsiteY6" fmla="*/ 0 h 77482"/>
                              <a:gd name="connsiteX7" fmla="*/ 600 w 49462"/>
                              <a:gd name="connsiteY7" fmla="*/ 23431 h 77482"/>
                              <a:gd name="connsiteX8" fmla="*/ 2790 w 49462"/>
                              <a:gd name="connsiteY8" fmla="*/ 33338 h 77482"/>
                              <a:gd name="connsiteX9" fmla="*/ 3933 w 49462"/>
                              <a:gd name="connsiteY9" fmla="*/ 44196 h 77482"/>
                              <a:gd name="connsiteX10" fmla="*/ 6315 w 49462"/>
                              <a:gd name="connsiteY10" fmla="*/ 51721 h 77482"/>
                              <a:gd name="connsiteX11" fmla="*/ 9744 w 49462"/>
                              <a:gd name="connsiteY11" fmla="*/ 63151 h 77482"/>
                              <a:gd name="connsiteX12" fmla="*/ 14506 w 49462"/>
                              <a:gd name="connsiteY12" fmla="*/ 70199 h 77482"/>
                              <a:gd name="connsiteX13" fmla="*/ 49463 w 49462"/>
                              <a:gd name="connsiteY13" fmla="*/ 72199 h 7748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</a:cxnLst>
                            <a:rect l="l" t="t" r="r" b="b"/>
                            <a:pathLst>
                              <a:path w="49462" h="77482">
                                <a:moveTo>
                                  <a:pt x="49463" y="72199"/>
                                </a:moveTo>
                                <a:cubicBezTo>
                                  <a:pt x="49463" y="72199"/>
                                  <a:pt x="31270" y="63627"/>
                                  <a:pt x="29365" y="63246"/>
                                </a:cubicBezTo>
                                <a:cubicBezTo>
                                  <a:pt x="27460" y="62865"/>
                                  <a:pt x="24222" y="62198"/>
                                  <a:pt x="23079" y="60579"/>
                                </a:cubicBezTo>
                                <a:cubicBezTo>
                                  <a:pt x="21936" y="58960"/>
                                  <a:pt x="22126" y="50006"/>
                                  <a:pt x="20697" y="46482"/>
                                </a:cubicBezTo>
                                <a:cubicBezTo>
                                  <a:pt x="19269" y="42958"/>
                                  <a:pt x="17268" y="36671"/>
                                  <a:pt x="16316" y="29718"/>
                                </a:cubicBezTo>
                                <a:cubicBezTo>
                                  <a:pt x="15363" y="22765"/>
                                  <a:pt x="15363" y="17335"/>
                                  <a:pt x="13458" y="13430"/>
                                </a:cubicBezTo>
                                <a:cubicBezTo>
                                  <a:pt x="11458" y="9525"/>
                                  <a:pt x="19554" y="0"/>
                                  <a:pt x="19554" y="0"/>
                                </a:cubicBezTo>
                                <a:cubicBezTo>
                                  <a:pt x="19554" y="0"/>
                                  <a:pt x="2124" y="16478"/>
                                  <a:pt x="600" y="23431"/>
                                </a:cubicBezTo>
                                <a:cubicBezTo>
                                  <a:pt x="-924" y="30385"/>
                                  <a:pt x="695" y="32099"/>
                                  <a:pt x="2790" y="33338"/>
                                </a:cubicBezTo>
                                <a:cubicBezTo>
                                  <a:pt x="4886" y="34671"/>
                                  <a:pt x="2695" y="38957"/>
                                  <a:pt x="3933" y="44196"/>
                                </a:cubicBezTo>
                                <a:cubicBezTo>
                                  <a:pt x="5076" y="49435"/>
                                  <a:pt x="6315" y="51054"/>
                                  <a:pt x="6315" y="51721"/>
                                </a:cubicBezTo>
                                <a:cubicBezTo>
                                  <a:pt x="6315" y="52388"/>
                                  <a:pt x="6410" y="61436"/>
                                  <a:pt x="9744" y="63151"/>
                                </a:cubicBezTo>
                                <a:cubicBezTo>
                                  <a:pt x="13077" y="64960"/>
                                  <a:pt x="14982" y="66961"/>
                                  <a:pt x="14506" y="70199"/>
                                </a:cubicBezTo>
                                <a:cubicBezTo>
                                  <a:pt x="14030" y="73438"/>
                                  <a:pt x="26508" y="83629"/>
                                  <a:pt x="49463" y="7219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D731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510" name="Freeform: Shape 509">
                            <a:extLst>
                              <a:ext uri="{FF2B5EF4-FFF2-40B4-BE49-F238E27FC236}">
                                <a16:creationId xmlns:a16="http://schemas.microsoft.com/office/drawing/2014/main" id="{0DF7E02A-E22B-468E-97E7-7D505F4B53D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953170" y="3289346"/>
                            <a:ext cx="80766" cy="83741"/>
                          </a:xfrm>
                          <a:custGeom>
                            <a:avLst/>
                            <a:gdLst>
                              <a:gd name="connsiteX0" fmla="*/ 76441 w 80766"/>
                              <a:gd name="connsiteY0" fmla="*/ 15066 h 83741"/>
                              <a:gd name="connsiteX1" fmla="*/ 22339 w 80766"/>
                              <a:gd name="connsiteY1" fmla="*/ 7732 h 83741"/>
                              <a:gd name="connsiteX2" fmla="*/ 19957 w 80766"/>
                              <a:gd name="connsiteY2" fmla="*/ 303 h 83741"/>
                              <a:gd name="connsiteX3" fmla="*/ 11480 w 80766"/>
                              <a:gd name="connsiteY3" fmla="*/ 2970 h 83741"/>
                              <a:gd name="connsiteX4" fmla="*/ 145 w 80766"/>
                              <a:gd name="connsiteY4" fmla="*/ 36498 h 83741"/>
                              <a:gd name="connsiteX5" fmla="*/ 7099 w 80766"/>
                              <a:gd name="connsiteY5" fmla="*/ 78693 h 83741"/>
                              <a:gd name="connsiteX6" fmla="*/ 13956 w 80766"/>
                              <a:gd name="connsiteY6" fmla="*/ 80027 h 83741"/>
                              <a:gd name="connsiteX7" fmla="*/ 19576 w 80766"/>
                              <a:gd name="connsiteY7" fmla="*/ 73074 h 83741"/>
                              <a:gd name="connsiteX8" fmla="*/ 69392 w 80766"/>
                              <a:gd name="connsiteY8" fmla="*/ 83742 h 83741"/>
                              <a:gd name="connsiteX9" fmla="*/ 76441 w 80766"/>
                              <a:gd name="connsiteY9" fmla="*/ 15066 h 8374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</a:cxnLst>
                            <a:rect l="l" t="t" r="r" b="b"/>
                            <a:pathLst>
                              <a:path w="80766" h="83741">
                                <a:moveTo>
                                  <a:pt x="76441" y="15066"/>
                                </a:moveTo>
                                <a:lnTo>
                                  <a:pt x="22339" y="7732"/>
                                </a:lnTo>
                                <a:cubicBezTo>
                                  <a:pt x="22339" y="7732"/>
                                  <a:pt x="22720" y="1731"/>
                                  <a:pt x="19957" y="303"/>
                                </a:cubicBezTo>
                                <a:cubicBezTo>
                                  <a:pt x="17195" y="-1126"/>
                                  <a:pt x="11480" y="2970"/>
                                  <a:pt x="11480" y="2970"/>
                                </a:cubicBezTo>
                                <a:cubicBezTo>
                                  <a:pt x="11480" y="2970"/>
                                  <a:pt x="1384" y="17162"/>
                                  <a:pt x="145" y="36498"/>
                                </a:cubicBezTo>
                                <a:cubicBezTo>
                                  <a:pt x="-1188" y="55929"/>
                                  <a:pt x="7099" y="78693"/>
                                  <a:pt x="7099" y="78693"/>
                                </a:cubicBezTo>
                                <a:cubicBezTo>
                                  <a:pt x="7099" y="78693"/>
                                  <a:pt x="9766" y="80122"/>
                                  <a:pt x="13956" y="80027"/>
                                </a:cubicBezTo>
                                <a:cubicBezTo>
                                  <a:pt x="18052" y="79836"/>
                                  <a:pt x="19576" y="73074"/>
                                  <a:pt x="19576" y="73074"/>
                                </a:cubicBezTo>
                                <a:lnTo>
                                  <a:pt x="69392" y="83742"/>
                                </a:lnTo>
                                <a:cubicBezTo>
                                  <a:pt x="69392" y="83742"/>
                                  <a:pt x="89299" y="52023"/>
                                  <a:pt x="76441" y="15066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8B00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</p:grpSp>
                    <p:sp>
                      <p:nvSpPr>
                        <p:cNvPr id="503" name="Freeform: Shape 502">
                          <a:extLst>
                            <a:ext uri="{FF2B5EF4-FFF2-40B4-BE49-F238E27FC236}">
                              <a16:creationId xmlns:a16="http://schemas.microsoft.com/office/drawing/2014/main" id="{30DB9218-6B11-43E5-9B48-1E831D46FED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65547" y="3297078"/>
                          <a:ext cx="68086" cy="75914"/>
                        </a:xfrm>
                        <a:custGeom>
                          <a:avLst/>
                          <a:gdLst>
                            <a:gd name="connsiteX0" fmla="*/ 9961 w 68086"/>
                            <a:gd name="connsiteY0" fmla="*/ 0 h 75914"/>
                            <a:gd name="connsiteX1" fmla="*/ 722 w 68086"/>
                            <a:gd name="connsiteY1" fmla="*/ 25051 h 75914"/>
                            <a:gd name="connsiteX2" fmla="*/ 7199 w 68086"/>
                            <a:gd name="connsiteY2" fmla="*/ 65246 h 75914"/>
                            <a:gd name="connsiteX3" fmla="*/ 57014 w 68086"/>
                            <a:gd name="connsiteY3" fmla="*/ 75914 h 75914"/>
                            <a:gd name="connsiteX4" fmla="*/ 66920 w 68086"/>
                            <a:gd name="connsiteY4" fmla="*/ 48196 h 75914"/>
                            <a:gd name="connsiteX5" fmla="*/ 68063 w 68086"/>
                            <a:gd name="connsiteY5" fmla="*/ 26956 h 75914"/>
                            <a:gd name="connsiteX6" fmla="*/ 59110 w 68086"/>
                            <a:gd name="connsiteY6" fmla="*/ 56388 h 75914"/>
                            <a:gd name="connsiteX7" fmla="*/ 49394 w 68086"/>
                            <a:gd name="connsiteY7" fmla="*/ 64579 h 75914"/>
                            <a:gd name="connsiteX8" fmla="*/ 32726 w 68086"/>
                            <a:gd name="connsiteY8" fmla="*/ 61341 h 75914"/>
                            <a:gd name="connsiteX9" fmla="*/ 41584 w 68086"/>
                            <a:gd name="connsiteY9" fmla="*/ 38576 h 75914"/>
                            <a:gd name="connsiteX10" fmla="*/ 39393 w 68086"/>
                            <a:gd name="connsiteY10" fmla="*/ 4000 h 75914"/>
                            <a:gd name="connsiteX11" fmla="*/ 35297 w 68086"/>
                            <a:gd name="connsiteY11" fmla="*/ 4286 h 75914"/>
                            <a:gd name="connsiteX12" fmla="*/ 38441 w 68086"/>
                            <a:gd name="connsiteY12" fmla="*/ 28575 h 75914"/>
                            <a:gd name="connsiteX13" fmla="*/ 29963 w 68086"/>
                            <a:gd name="connsiteY13" fmla="*/ 55435 h 75914"/>
                            <a:gd name="connsiteX14" fmla="*/ 9961 w 68086"/>
                            <a:gd name="connsiteY14" fmla="*/ 0 h 759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68086" h="75914">
                              <a:moveTo>
                                <a:pt x="9961" y="0"/>
                              </a:moveTo>
                              <a:cubicBezTo>
                                <a:pt x="9961" y="0"/>
                                <a:pt x="4151" y="8477"/>
                                <a:pt x="722" y="25051"/>
                              </a:cubicBezTo>
                              <a:cubicBezTo>
                                <a:pt x="-2707" y="41624"/>
                                <a:pt x="7199" y="65246"/>
                                <a:pt x="7199" y="65246"/>
                              </a:cubicBezTo>
                              <a:lnTo>
                                <a:pt x="57014" y="75914"/>
                              </a:lnTo>
                              <a:cubicBezTo>
                                <a:pt x="57014" y="75914"/>
                                <a:pt x="65587" y="62103"/>
                                <a:pt x="66920" y="48196"/>
                              </a:cubicBezTo>
                              <a:cubicBezTo>
                                <a:pt x="68349" y="34290"/>
                                <a:pt x="68063" y="26956"/>
                                <a:pt x="68063" y="26956"/>
                              </a:cubicBezTo>
                              <a:cubicBezTo>
                                <a:pt x="68063" y="26956"/>
                                <a:pt x="62729" y="50768"/>
                                <a:pt x="59110" y="56388"/>
                              </a:cubicBezTo>
                              <a:cubicBezTo>
                                <a:pt x="55490" y="62008"/>
                                <a:pt x="49394" y="64579"/>
                                <a:pt x="49394" y="64579"/>
                              </a:cubicBezTo>
                              <a:lnTo>
                                <a:pt x="32726" y="61341"/>
                              </a:lnTo>
                              <a:cubicBezTo>
                                <a:pt x="32726" y="61341"/>
                                <a:pt x="38345" y="56007"/>
                                <a:pt x="41584" y="38576"/>
                              </a:cubicBezTo>
                              <a:cubicBezTo>
                                <a:pt x="44727" y="21050"/>
                                <a:pt x="39393" y="4000"/>
                                <a:pt x="39393" y="4000"/>
                              </a:cubicBezTo>
                              <a:lnTo>
                                <a:pt x="35297" y="4286"/>
                              </a:lnTo>
                              <a:cubicBezTo>
                                <a:pt x="35297" y="4286"/>
                                <a:pt x="38917" y="18574"/>
                                <a:pt x="38441" y="28575"/>
                              </a:cubicBezTo>
                              <a:cubicBezTo>
                                <a:pt x="37964" y="38671"/>
                                <a:pt x="29963" y="55435"/>
                                <a:pt x="29963" y="55435"/>
                              </a:cubicBezTo>
                              <a:cubicBezTo>
                                <a:pt x="29963" y="55435"/>
                                <a:pt x="5008" y="32956"/>
                                <a:pt x="9961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D93700">
                            <a:alpha val="42000"/>
                          </a:srgb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04" name="Freeform: Shape 503">
                          <a:extLst>
                            <a:ext uri="{FF2B5EF4-FFF2-40B4-BE49-F238E27FC236}">
                              <a16:creationId xmlns:a16="http://schemas.microsoft.com/office/drawing/2014/main" id="{14179A42-5259-418E-835E-29D6F174C09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75032" y="3301269"/>
                          <a:ext cx="54768" cy="19431"/>
                        </a:xfrm>
                        <a:custGeom>
                          <a:avLst/>
                          <a:gdLst>
                            <a:gd name="connsiteX0" fmla="*/ 51149 w 54768"/>
                            <a:gd name="connsiteY0" fmla="*/ 7715 h 19431"/>
                            <a:gd name="connsiteX1" fmla="*/ 3048 w 54768"/>
                            <a:gd name="connsiteY1" fmla="*/ 0 h 19431"/>
                            <a:gd name="connsiteX2" fmla="*/ 0 w 54768"/>
                            <a:gd name="connsiteY2" fmla="*/ 8382 h 19431"/>
                            <a:gd name="connsiteX3" fmla="*/ 54769 w 54768"/>
                            <a:gd name="connsiteY3" fmla="*/ 19431 h 1943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54768" h="19431">
                              <a:moveTo>
                                <a:pt x="51149" y="7715"/>
                              </a:moveTo>
                              <a:lnTo>
                                <a:pt x="3048" y="0"/>
                              </a:lnTo>
                              <a:lnTo>
                                <a:pt x="0" y="8382"/>
                              </a:lnTo>
                              <a:lnTo>
                                <a:pt x="54769" y="19431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05" name="Freeform: Shape 504">
                          <a:extLst>
                            <a:ext uri="{FF2B5EF4-FFF2-40B4-BE49-F238E27FC236}">
                              <a16:creationId xmlns:a16="http://schemas.microsoft.com/office/drawing/2014/main" id="{2F1620EE-4C38-4AE7-AB30-0A09DACF6C8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74365" y="3346131"/>
                          <a:ext cx="46005" cy="20669"/>
                        </a:xfrm>
                        <a:custGeom>
                          <a:avLst/>
                          <a:gdLst>
                            <a:gd name="connsiteX0" fmla="*/ 46006 w 46005"/>
                            <a:gd name="connsiteY0" fmla="*/ 5715 h 20669"/>
                            <a:gd name="connsiteX1" fmla="*/ 40005 w 46005"/>
                            <a:gd name="connsiteY1" fmla="*/ 20669 h 20669"/>
                            <a:gd name="connsiteX2" fmla="*/ 0 w 46005"/>
                            <a:gd name="connsiteY2" fmla="*/ 7334 h 20669"/>
                            <a:gd name="connsiteX3" fmla="*/ 857 w 46005"/>
                            <a:gd name="connsiteY3" fmla="*/ 0 h 2066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6005" h="20669">
                              <a:moveTo>
                                <a:pt x="46006" y="5715"/>
                              </a:moveTo>
                              <a:lnTo>
                                <a:pt x="40005" y="20669"/>
                              </a:lnTo>
                              <a:lnTo>
                                <a:pt x="0" y="7334"/>
                              </a:lnTo>
                              <a:lnTo>
                                <a:pt x="857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506" name="Freeform: Shape 505">
                          <a:extLst>
                            <a:ext uri="{FF2B5EF4-FFF2-40B4-BE49-F238E27FC236}">
                              <a16:creationId xmlns:a16="http://schemas.microsoft.com/office/drawing/2014/main" id="{CB36CE4B-9DD2-45F3-AF45-3CFF2AF67B7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79032" y="3323748"/>
                          <a:ext cx="48101" cy="19240"/>
                        </a:xfrm>
                        <a:custGeom>
                          <a:avLst/>
                          <a:gdLst>
                            <a:gd name="connsiteX0" fmla="*/ 48101 w 48101"/>
                            <a:gd name="connsiteY0" fmla="*/ 5905 h 19240"/>
                            <a:gd name="connsiteX1" fmla="*/ 46768 w 48101"/>
                            <a:gd name="connsiteY1" fmla="*/ 19241 h 19240"/>
                            <a:gd name="connsiteX2" fmla="*/ 0 w 48101"/>
                            <a:gd name="connsiteY2" fmla="*/ 9906 h 19240"/>
                            <a:gd name="connsiteX3" fmla="*/ 476 w 48101"/>
                            <a:gd name="connsiteY3" fmla="*/ 0 h 1924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8101" h="19240">
                              <a:moveTo>
                                <a:pt x="48101" y="5905"/>
                              </a:moveTo>
                              <a:lnTo>
                                <a:pt x="46768" y="19241"/>
                              </a:lnTo>
                              <a:lnTo>
                                <a:pt x="0" y="9906"/>
                              </a:lnTo>
                              <a:lnTo>
                                <a:pt x="476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sp>
                  <p:nvSpPr>
                    <p:cNvPr id="499" name="Freeform: Shape 498">
                      <a:extLst>
                        <a:ext uri="{FF2B5EF4-FFF2-40B4-BE49-F238E27FC236}">
                          <a16:creationId xmlns:a16="http://schemas.microsoft.com/office/drawing/2014/main" id="{4B39F9D0-070B-4B23-BB13-A6F6DB608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641" y="3261835"/>
                      <a:ext cx="21145" cy="15430"/>
                    </a:xfrm>
                    <a:custGeom>
                      <a:avLst/>
                      <a:gdLst>
                        <a:gd name="connsiteX0" fmla="*/ 0 w 21145"/>
                        <a:gd name="connsiteY0" fmla="*/ 15430 h 15430"/>
                        <a:gd name="connsiteX1" fmla="*/ 8382 w 21145"/>
                        <a:gd name="connsiteY1" fmla="*/ 0 h 15430"/>
                        <a:gd name="connsiteX2" fmla="*/ 21146 w 21145"/>
                        <a:gd name="connsiteY2" fmla="*/ 10001 h 15430"/>
                        <a:gd name="connsiteX3" fmla="*/ 16669 w 21145"/>
                        <a:gd name="connsiteY3" fmla="*/ 15335 h 154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145" h="15430">
                          <a:moveTo>
                            <a:pt x="0" y="15430"/>
                          </a:moveTo>
                          <a:lnTo>
                            <a:pt x="8382" y="0"/>
                          </a:lnTo>
                          <a:lnTo>
                            <a:pt x="21146" y="10001"/>
                          </a:lnTo>
                          <a:lnTo>
                            <a:pt x="16669" y="15335"/>
                          </a:lnTo>
                          <a:close/>
                        </a:path>
                      </a:pathLst>
                    </a:custGeom>
                    <a:solidFill>
                      <a:schemeClr val="bg2">
                        <a:lumMod val="25000"/>
                      </a:schemeClr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463" name="Graphic 1">
                    <a:extLst>
                      <a:ext uri="{FF2B5EF4-FFF2-40B4-BE49-F238E27FC236}">
                        <a16:creationId xmlns:a16="http://schemas.microsoft.com/office/drawing/2014/main" id="{770A82B5-E131-4C64-9D7E-36E0FBC998CD}"/>
                      </a:ext>
                    </a:extLst>
                  </p:cNvPr>
                  <p:cNvGrpSpPr/>
                  <p:nvPr/>
                </p:nvGrpSpPr>
                <p:grpSpPr>
                  <a:xfrm>
                    <a:off x="5836158" y="3076765"/>
                    <a:ext cx="351730" cy="277082"/>
                    <a:chOff x="5836158" y="3076765"/>
                    <a:chExt cx="351730" cy="277082"/>
                  </a:xfrm>
                </p:grpSpPr>
                <p:grpSp>
                  <p:nvGrpSpPr>
                    <p:cNvPr id="465" name="Graphic 1">
                      <a:extLst>
                        <a:ext uri="{FF2B5EF4-FFF2-40B4-BE49-F238E27FC236}">
                          <a16:creationId xmlns:a16="http://schemas.microsoft.com/office/drawing/2014/main" id="{CB093463-6C32-4B17-9FD1-F5E21DABB46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836158" y="3076765"/>
                      <a:ext cx="351730" cy="277082"/>
                      <a:chOff x="5836158" y="3076765"/>
                      <a:chExt cx="351730" cy="277082"/>
                    </a:xfrm>
                  </p:grpSpPr>
                  <p:grpSp>
                    <p:nvGrpSpPr>
                      <p:cNvPr id="468" name="Graphic 1">
                        <a:extLst>
                          <a:ext uri="{FF2B5EF4-FFF2-40B4-BE49-F238E27FC236}">
                            <a16:creationId xmlns:a16="http://schemas.microsoft.com/office/drawing/2014/main" id="{80DB68F9-A13F-4A3F-9F08-8B245601B39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36158" y="3076765"/>
                        <a:ext cx="333375" cy="186309"/>
                        <a:chOff x="5836158" y="3076765"/>
                        <a:chExt cx="333375" cy="186309"/>
                      </a:xfrm>
                    </p:grpSpPr>
                    <p:sp>
                      <p:nvSpPr>
                        <p:cNvPr id="479" name="Freeform: Shape 478">
                          <a:extLst>
                            <a:ext uri="{FF2B5EF4-FFF2-40B4-BE49-F238E27FC236}">
                              <a16:creationId xmlns:a16="http://schemas.microsoft.com/office/drawing/2014/main" id="{09527BAD-1B29-4C62-B9AF-3AF45C1E13A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9024" y="3076765"/>
                          <a:ext cx="260508" cy="155924"/>
                        </a:xfrm>
                        <a:custGeom>
                          <a:avLst/>
                          <a:gdLst>
                            <a:gd name="connsiteX0" fmla="*/ 0 w 260508"/>
                            <a:gd name="connsiteY0" fmla="*/ 6286 h 155924"/>
                            <a:gd name="connsiteX1" fmla="*/ 2762 w 260508"/>
                            <a:gd name="connsiteY1" fmla="*/ 0 h 155924"/>
                            <a:gd name="connsiteX2" fmla="*/ 260509 w 260508"/>
                            <a:gd name="connsiteY2" fmla="*/ 136970 h 155924"/>
                            <a:gd name="connsiteX3" fmla="*/ 250603 w 260508"/>
                            <a:gd name="connsiteY3" fmla="*/ 155924 h 1559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60508" h="155924">
                              <a:moveTo>
                                <a:pt x="0" y="6286"/>
                              </a:moveTo>
                              <a:lnTo>
                                <a:pt x="2762" y="0"/>
                              </a:lnTo>
                              <a:lnTo>
                                <a:pt x="260509" y="136970"/>
                              </a:lnTo>
                              <a:lnTo>
                                <a:pt x="250603" y="1559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D731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0" name="Freeform: Shape 479">
                          <a:extLst>
                            <a:ext uri="{FF2B5EF4-FFF2-40B4-BE49-F238E27FC236}">
                              <a16:creationId xmlns:a16="http://schemas.microsoft.com/office/drawing/2014/main" id="{36B5A9B7-1080-4D08-91EB-2F873B789E1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2069" y="3076765"/>
                          <a:ext cx="26765" cy="49910"/>
                        </a:xfrm>
                        <a:custGeom>
                          <a:avLst/>
                          <a:gdLst>
                            <a:gd name="connsiteX0" fmla="*/ 26765 w 26765"/>
                            <a:gd name="connsiteY0" fmla="*/ 49911 h 49910"/>
                            <a:gd name="connsiteX1" fmla="*/ 25622 w 26765"/>
                            <a:gd name="connsiteY1" fmla="*/ 3239 h 49910"/>
                            <a:gd name="connsiteX2" fmla="*/ 19717 w 26765"/>
                            <a:gd name="connsiteY2" fmla="*/ 0 h 49910"/>
                            <a:gd name="connsiteX3" fmla="*/ 0 w 26765"/>
                            <a:gd name="connsiteY3" fmla="*/ 35243 h 4991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6765" h="49910">
                              <a:moveTo>
                                <a:pt x="26765" y="49911"/>
                              </a:moveTo>
                              <a:lnTo>
                                <a:pt x="25622" y="3239"/>
                              </a:lnTo>
                              <a:lnTo>
                                <a:pt x="19717" y="0"/>
                              </a:lnTo>
                              <a:lnTo>
                                <a:pt x="0" y="3524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D731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1" name="Freeform: Shape 480">
                          <a:extLst>
                            <a:ext uri="{FF2B5EF4-FFF2-40B4-BE49-F238E27FC236}">
                              <a16:creationId xmlns:a16="http://schemas.microsoft.com/office/drawing/2014/main" id="{28596D4D-A924-479C-B98C-4E9829E960E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1023" y="3131724"/>
                          <a:ext cx="17145" cy="131349"/>
                        </a:xfrm>
                        <a:custGeom>
                          <a:avLst/>
                          <a:gdLst>
                            <a:gd name="connsiteX0" fmla="*/ 17145 w 17145"/>
                            <a:gd name="connsiteY0" fmla="*/ 3239 h 131349"/>
                            <a:gd name="connsiteX1" fmla="*/ 15430 w 17145"/>
                            <a:gd name="connsiteY1" fmla="*/ 131350 h 131349"/>
                            <a:gd name="connsiteX2" fmla="*/ 0 w 17145"/>
                            <a:gd name="connsiteY2" fmla="*/ 122872 h 131349"/>
                            <a:gd name="connsiteX3" fmla="*/ 11335 w 17145"/>
                            <a:gd name="connsiteY3" fmla="*/ 0 h 13134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17145" h="131349">
                              <a:moveTo>
                                <a:pt x="17145" y="3239"/>
                              </a:moveTo>
                              <a:lnTo>
                                <a:pt x="15430" y="131350"/>
                              </a:lnTo>
                              <a:lnTo>
                                <a:pt x="0" y="122872"/>
                              </a:lnTo>
                              <a:lnTo>
                                <a:pt x="11335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D731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2" name="Freeform: Shape 481">
                          <a:extLst>
                            <a:ext uri="{FF2B5EF4-FFF2-40B4-BE49-F238E27FC236}">
                              <a16:creationId xmlns:a16="http://schemas.microsoft.com/office/drawing/2014/main" id="{90BEA63C-8524-4918-8808-18B9434AB1F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82925" y="3127342"/>
                          <a:ext cx="26479" cy="125348"/>
                        </a:xfrm>
                        <a:custGeom>
                          <a:avLst/>
                          <a:gdLst>
                            <a:gd name="connsiteX0" fmla="*/ 26479 w 26479"/>
                            <a:gd name="connsiteY0" fmla="*/ 2762 h 125348"/>
                            <a:gd name="connsiteX1" fmla="*/ 14669 w 26479"/>
                            <a:gd name="connsiteY1" fmla="*/ 125349 h 125348"/>
                            <a:gd name="connsiteX2" fmla="*/ 0 w 26479"/>
                            <a:gd name="connsiteY2" fmla="*/ 118586 h 125348"/>
                            <a:gd name="connsiteX3" fmla="*/ 21336 w 26479"/>
                            <a:gd name="connsiteY3" fmla="*/ 0 h 1253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6479" h="125348">
                              <a:moveTo>
                                <a:pt x="26479" y="2762"/>
                              </a:moveTo>
                              <a:lnTo>
                                <a:pt x="14669" y="125349"/>
                              </a:lnTo>
                              <a:lnTo>
                                <a:pt x="0" y="118586"/>
                              </a:lnTo>
                              <a:lnTo>
                                <a:pt x="21336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D731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3" name="Freeform: Shape 482">
                          <a:extLst>
                            <a:ext uri="{FF2B5EF4-FFF2-40B4-BE49-F238E27FC236}">
                              <a16:creationId xmlns:a16="http://schemas.microsoft.com/office/drawing/2014/main" id="{0DFCB881-DF0C-4C40-9630-0AC171AD3C1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59398" y="3124008"/>
                          <a:ext cx="42957" cy="120967"/>
                        </a:xfrm>
                        <a:custGeom>
                          <a:avLst/>
                          <a:gdLst>
                            <a:gd name="connsiteX0" fmla="*/ 42958 w 42957"/>
                            <a:gd name="connsiteY0" fmla="*/ 2286 h 120967"/>
                            <a:gd name="connsiteX1" fmla="*/ 16192 w 42957"/>
                            <a:gd name="connsiteY1" fmla="*/ 120968 h 120967"/>
                            <a:gd name="connsiteX2" fmla="*/ 0 w 42957"/>
                            <a:gd name="connsiteY2" fmla="*/ 112109 h 120967"/>
                            <a:gd name="connsiteX3" fmla="*/ 38767 w 42957"/>
                            <a:gd name="connsiteY3" fmla="*/ 0 h 12096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2957" h="120967">
                              <a:moveTo>
                                <a:pt x="42958" y="2286"/>
                              </a:moveTo>
                              <a:lnTo>
                                <a:pt x="16192" y="120968"/>
                              </a:lnTo>
                              <a:lnTo>
                                <a:pt x="0" y="112109"/>
                              </a:lnTo>
                              <a:lnTo>
                                <a:pt x="38767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D731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4" name="Freeform: Shape 483">
                          <a:extLst>
                            <a:ext uri="{FF2B5EF4-FFF2-40B4-BE49-F238E27FC236}">
                              <a16:creationId xmlns:a16="http://schemas.microsoft.com/office/drawing/2014/main" id="{38AF0F82-F845-4516-814C-DDE505A38A9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36158" y="3119151"/>
                          <a:ext cx="59340" cy="112204"/>
                        </a:xfrm>
                        <a:custGeom>
                          <a:avLst/>
                          <a:gdLst>
                            <a:gd name="connsiteX0" fmla="*/ 59341 w 59340"/>
                            <a:gd name="connsiteY0" fmla="*/ 3334 h 112204"/>
                            <a:gd name="connsiteX1" fmla="*/ 59055 w 59340"/>
                            <a:gd name="connsiteY1" fmla="*/ 4096 h 112204"/>
                            <a:gd name="connsiteX2" fmla="*/ 14573 w 59340"/>
                            <a:gd name="connsiteY2" fmla="*/ 112204 h 112204"/>
                            <a:gd name="connsiteX3" fmla="*/ 0 w 59340"/>
                            <a:gd name="connsiteY3" fmla="*/ 99917 h 112204"/>
                            <a:gd name="connsiteX4" fmla="*/ 53245 w 59340"/>
                            <a:gd name="connsiteY4" fmla="*/ 0 h 11220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9340" h="112204">
                              <a:moveTo>
                                <a:pt x="59341" y="3334"/>
                              </a:moveTo>
                              <a:lnTo>
                                <a:pt x="59055" y="4096"/>
                              </a:lnTo>
                              <a:lnTo>
                                <a:pt x="14573" y="112204"/>
                              </a:lnTo>
                              <a:lnTo>
                                <a:pt x="0" y="99917"/>
                              </a:lnTo>
                              <a:lnTo>
                                <a:pt x="53245" y="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D731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5" name="Freeform: Shape 484">
                          <a:extLst>
                            <a:ext uri="{FF2B5EF4-FFF2-40B4-BE49-F238E27FC236}">
                              <a16:creationId xmlns:a16="http://schemas.microsoft.com/office/drawing/2014/main" id="{6583C277-F022-4A73-80B7-B62537648B5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1023" y="3134296"/>
                          <a:ext cx="17145" cy="128778"/>
                        </a:xfrm>
                        <a:custGeom>
                          <a:avLst/>
                          <a:gdLst>
                            <a:gd name="connsiteX0" fmla="*/ 13240 w 17145"/>
                            <a:gd name="connsiteY0" fmla="*/ 0 h 128778"/>
                            <a:gd name="connsiteX1" fmla="*/ 9239 w 17145"/>
                            <a:gd name="connsiteY1" fmla="*/ 119158 h 128778"/>
                            <a:gd name="connsiteX2" fmla="*/ 0 w 17145"/>
                            <a:gd name="connsiteY2" fmla="*/ 120301 h 128778"/>
                            <a:gd name="connsiteX3" fmla="*/ 15430 w 17145"/>
                            <a:gd name="connsiteY3" fmla="*/ 128778 h 128778"/>
                            <a:gd name="connsiteX4" fmla="*/ 17145 w 17145"/>
                            <a:gd name="connsiteY4" fmla="*/ 667 h 1287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145" h="128778">
                              <a:moveTo>
                                <a:pt x="13240" y="0"/>
                              </a:moveTo>
                              <a:lnTo>
                                <a:pt x="9239" y="119158"/>
                              </a:lnTo>
                              <a:lnTo>
                                <a:pt x="0" y="120301"/>
                              </a:lnTo>
                              <a:lnTo>
                                <a:pt x="15430" y="128778"/>
                              </a:lnTo>
                              <a:lnTo>
                                <a:pt x="17145" y="667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D93700">
                            <a:alpha val="42000"/>
                          </a:srgb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6" name="Freeform: Shape 485">
                          <a:extLst>
                            <a:ext uri="{FF2B5EF4-FFF2-40B4-BE49-F238E27FC236}">
                              <a16:creationId xmlns:a16="http://schemas.microsoft.com/office/drawing/2014/main" id="{AC700A73-6986-41C1-B0BF-ABA8628285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82925" y="3129819"/>
                          <a:ext cx="26479" cy="122872"/>
                        </a:xfrm>
                        <a:custGeom>
                          <a:avLst/>
                          <a:gdLst>
                            <a:gd name="connsiteX0" fmla="*/ 23050 w 26479"/>
                            <a:gd name="connsiteY0" fmla="*/ 0 h 122872"/>
                            <a:gd name="connsiteX1" fmla="*/ 8477 w 26479"/>
                            <a:gd name="connsiteY1" fmla="*/ 114109 h 122872"/>
                            <a:gd name="connsiteX2" fmla="*/ 0 w 26479"/>
                            <a:gd name="connsiteY2" fmla="*/ 116110 h 122872"/>
                            <a:gd name="connsiteX3" fmla="*/ 14669 w 26479"/>
                            <a:gd name="connsiteY3" fmla="*/ 122873 h 122872"/>
                            <a:gd name="connsiteX4" fmla="*/ 26479 w 26479"/>
                            <a:gd name="connsiteY4" fmla="*/ 286 h 12287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26479" h="122872">
                              <a:moveTo>
                                <a:pt x="23050" y="0"/>
                              </a:moveTo>
                              <a:lnTo>
                                <a:pt x="8477" y="114109"/>
                              </a:lnTo>
                              <a:lnTo>
                                <a:pt x="0" y="116110"/>
                              </a:lnTo>
                              <a:lnTo>
                                <a:pt x="14669" y="122873"/>
                              </a:lnTo>
                              <a:lnTo>
                                <a:pt x="26479" y="28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D93700">
                            <a:alpha val="42000"/>
                          </a:srgb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7" name="Freeform: Shape 486">
                          <a:extLst>
                            <a:ext uri="{FF2B5EF4-FFF2-40B4-BE49-F238E27FC236}">
                              <a16:creationId xmlns:a16="http://schemas.microsoft.com/office/drawing/2014/main" id="{F72C2D1A-73F1-4FD5-9EB6-E6C78E2CF6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60637" y="3126961"/>
                          <a:ext cx="42290" cy="118014"/>
                        </a:xfrm>
                        <a:custGeom>
                          <a:avLst/>
                          <a:gdLst>
                            <a:gd name="connsiteX0" fmla="*/ 40291 w 42290"/>
                            <a:gd name="connsiteY0" fmla="*/ 0 h 118014"/>
                            <a:gd name="connsiteX1" fmla="*/ 9144 w 42290"/>
                            <a:gd name="connsiteY1" fmla="*/ 107918 h 118014"/>
                            <a:gd name="connsiteX2" fmla="*/ 0 w 42290"/>
                            <a:gd name="connsiteY2" fmla="*/ 109823 h 118014"/>
                            <a:gd name="connsiteX3" fmla="*/ 14954 w 42290"/>
                            <a:gd name="connsiteY3" fmla="*/ 118015 h 118014"/>
                            <a:gd name="connsiteX4" fmla="*/ 42291 w 42290"/>
                            <a:gd name="connsiteY4" fmla="*/ 1143 h 11801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42290" h="118014">
                              <a:moveTo>
                                <a:pt x="40291" y="0"/>
                              </a:moveTo>
                              <a:lnTo>
                                <a:pt x="9144" y="107918"/>
                              </a:lnTo>
                              <a:lnTo>
                                <a:pt x="0" y="109823"/>
                              </a:lnTo>
                              <a:lnTo>
                                <a:pt x="14954" y="118015"/>
                              </a:lnTo>
                              <a:lnTo>
                                <a:pt x="42291" y="114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D93700">
                            <a:alpha val="42000"/>
                          </a:srgb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8" name="Freeform: Shape 487">
                          <a:extLst>
                            <a:ext uri="{FF2B5EF4-FFF2-40B4-BE49-F238E27FC236}">
                              <a16:creationId xmlns:a16="http://schemas.microsoft.com/office/drawing/2014/main" id="{0D6B4E21-6F99-4DC0-BFC5-E93E2DF3E6A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36158" y="3120008"/>
                          <a:ext cx="60578" cy="111347"/>
                        </a:xfrm>
                        <a:custGeom>
                          <a:avLst/>
                          <a:gdLst>
                            <a:gd name="connsiteX0" fmla="*/ 54864 w 60578"/>
                            <a:gd name="connsiteY0" fmla="*/ 0 h 111347"/>
                            <a:gd name="connsiteX1" fmla="*/ 10668 w 60578"/>
                            <a:gd name="connsiteY1" fmla="*/ 99727 h 111347"/>
                            <a:gd name="connsiteX2" fmla="*/ 0 w 60578"/>
                            <a:gd name="connsiteY2" fmla="*/ 99060 h 111347"/>
                            <a:gd name="connsiteX3" fmla="*/ 14573 w 60578"/>
                            <a:gd name="connsiteY3" fmla="*/ 111347 h 111347"/>
                            <a:gd name="connsiteX4" fmla="*/ 60579 w 60578"/>
                            <a:gd name="connsiteY4" fmla="*/ 1810 h 111347"/>
                            <a:gd name="connsiteX5" fmla="*/ 56197 w 60578"/>
                            <a:gd name="connsiteY5" fmla="*/ 762 h 1113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60578" h="111347">
                              <a:moveTo>
                                <a:pt x="54864" y="0"/>
                              </a:moveTo>
                              <a:lnTo>
                                <a:pt x="10668" y="99727"/>
                              </a:lnTo>
                              <a:lnTo>
                                <a:pt x="0" y="99060"/>
                              </a:lnTo>
                              <a:lnTo>
                                <a:pt x="14573" y="111347"/>
                              </a:lnTo>
                              <a:lnTo>
                                <a:pt x="60579" y="1810"/>
                              </a:lnTo>
                              <a:lnTo>
                                <a:pt x="56197" y="762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D93700">
                            <a:alpha val="42000"/>
                          </a:srgb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89" name="Freeform: Shape 488">
                          <a:extLst>
                            <a:ext uri="{FF2B5EF4-FFF2-40B4-BE49-F238E27FC236}">
                              <a16:creationId xmlns:a16="http://schemas.microsoft.com/office/drawing/2014/main" id="{4897A01B-D6E2-458B-8803-566BB9305BB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3212" y="3082956"/>
                          <a:ext cx="272034" cy="149828"/>
                        </a:xfrm>
                        <a:custGeom>
                          <a:avLst/>
                          <a:gdLst>
                            <a:gd name="connsiteX0" fmla="*/ 0 w 272034"/>
                            <a:gd name="connsiteY0" fmla="*/ 29718 h 149828"/>
                            <a:gd name="connsiteX1" fmla="*/ 17812 w 272034"/>
                            <a:gd name="connsiteY1" fmla="*/ 32957 h 149828"/>
                            <a:gd name="connsiteX2" fmla="*/ 22765 w 272034"/>
                            <a:gd name="connsiteY2" fmla="*/ 0 h 149828"/>
                            <a:gd name="connsiteX3" fmla="*/ 272034 w 272034"/>
                            <a:gd name="connsiteY3" fmla="*/ 136874 h 149828"/>
                            <a:gd name="connsiteX4" fmla="*/ 266319 w 272034"/>
                            <a:gd name="connsiteY4" fmla="*/ 149828 h 149828"/>
                            <a:gd name="connsiteX5" fmla="*/ 24289 w 272034"/>
                            <a:gd name="connsiteY5" fmla="*/ 4763 h 149828"/>
                            <a:gd name="connsiteX6" fmla="*/ 25622 w 272034"/>
                            <a:gd name="connsiteY6" fmla="*/ 43720 h 1498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</a:cxnLst>
                          <a:rect l="l" t="t" r="r" b="b"/>
                          <a:pathLst>
                            <a:path w="272034" h="149828">
                              <a:moveTo>
                                <a:pt x="0" y="29718"/>
                              </a:moveTo>
                              <a:lnTo>
                                <a:pt x="17812" y="32957"/>
                              </a:lnTo>
                              <a:lnTo>
                                <a:pt x="22765" y="0"/>
                              </a:lnTo>
                              <a:lnTo>
                                <a:pt x="272034" y="136874"/>
                              </a:lnTo>
                              <a:lnTo>
                                <a:pt x="266319" y="149828"/>
                              </a:lnTo>
                              <a:lnTo>
                                <a:pt x="24289" y="4763"/>
                              </a:lnTo>
                              <a:lnTo>
                                <a:pt x="25622" y="4372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D93700">
                            <a:alpha val="42000"/>
                          </a:srgb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90" name="Freeform: Shape 489">
                          <a:extLst>
                            <a:ext uri="{FF2B5EF4-FFF2-40B4-BE49-F238E27FC236}">
                              <a16:creationId xmlns:a16="http://schemas.microsoft.com/office/drawing/2014/main" id="{A80F4295-C9BE-4BFA-8984-F5D9E71533B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5204" y="3192053"/>
                          <a:ext cx="12974" cy="11928"/>
                        </a:xfrm>
                        <a:custGeom>
                          <a:avLst/>
                          <a:gdLst>
                            <a:gd name="connsiteX0" fmla="*/ 4296 w 12974"/>
                            <a:gd name="connsiteY0" fmla="*/ 10917 h 11928"/>
                            <a:gd name="connsiteX1" fmla="*/ 12583 w 12974"/>
                            <a:gd name="connsiteY1" fmla="*/ 9298 h 11928"/>
                            <a:gd name="connsiteX2" fmla="*/ 8678 w 12974"/>
                            <a:gd name="connsiteY2" fmla="*/ 1011 h 11928"/>
                            <a:gd name="connsiteX3" fmla="*/ 391 w 12974"/>
                            <a:gd name="connsiteY3" fmla="*/ 2631 h 11928"/>
                            <a:gd name="connsiteX4" fmla="*/ 4296 w 12974"/>
                            <a:gd name="connsiteY4" fmla="*/ 10917 h 119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974" h="11928">
                              <a:moveTo>
                                <a:pt x="4296" y="10917"/>
                              </a:moveTo>
                              <a:cubicBezTo>
                                <a:pt x="7630" y="12727"/>
                                <a:pt x="11345" y="12060"/>
                                <a:pt x="12583" y="9298"/>
                              </a:cubicBezTo>
                              <a:cubicBezTo>
                                <a:pt x="13821" y="6536"/>
                                <a:pt x="12012" y="2916"/>
                                <a:pt x="8678" y="1011"/>
                              </a:cubicBezTo>
                              <a:cubicBezTo>
                                <a:pt x="5344" y="-798"/>
                                <a:pt x="1629" y="-132"/>
                                <a:pt x="391" y="2631"/>
                              </a:cubicBezTo>
                              <a:cubicBezTo>
                                <a:pt x="-847" y="5393"/>
                                <a:pt x="963" y="9108"/>
                                <a:pt x="4296" y="109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C1300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91" name="Freeform: Shape 490">
                          <a:extLst>
                            <a:ext uri="{FF2B5EF4-FFF2-40B4-BE49-F238E27FC236}">
                              <a16:creationId xmlns:a16="http://schemas.microsoft.com/office/drawing/2014/main" id="{5F4893A5-24A0-4261-ACC7-6B42A7F089D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1763" y="3187862"/>
                          <a:ext cx="12984" cy="11928"/>
                        </a:xfrm>
                        <a:custGeom>
                          <a:avLst/>
                          <a:gdLst>
                            <a:gd name="connsiteX0" fmla="*/ 4307 w 12984"/>
                            <a:gd name="connsiteY0" fmla="*/ 10917 h 11928"/>
                            <a:gd name="connsiteX1" fmla="*/ 12594 w 12984"/>
                            <a:gd name="connsiteY1" fmla="*/ 9298 h 11928"/>
                            <a:gd name="connsiteX2" fmla="*/ 8688 w 12984"/>
                            <a:gd name="connsiteY2" fmla="*/ 1011 h 11928"/>
                            <a:gd name="connsiteX3" fmla="*/ 402 w 12984"/>
                            <a:gd name="connsiteY3" fmla="*/ 2631 h 11928"/>
                            <a:gd name="connsiteX4" fmla="*/ 4307 w 12984"/>
                            <a:gd name="connsiteY4" fmla="*/ 10917 h 119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984" h="11928">
                              <a:moveTo>
                                <a:pt x="4307" y="10917"/>
                              </a:moveTo>
                              <a:cubicBezTo>
                                <a:pt x="7641" y="12727"/>
                                <a:pt x="11355" y="12060"/>
                                <a:pt x="12594" y="9298"/>
                              </a:cubicBezTo>
                              <a:cubicBezTo>
                                <a:pt x="13832" y="6536"/>
                                <a:pt x="12022" y="2916"/>
                                <a:pt x="8688" y="1011"/>
                              </a:cubicBezTo>
                              <a:cubicBezTo>
                                <a:pt x="5355" y="-798"/>
                                <a:pt x="1640" y="-132"/>
                                <a:pt x="402" y="2631"/>
                              </a:cubicBezTo>
                              <a:cubicBezTo>
                                <a:pt x="-837" y="5393"/>
                                <a:pt x="878" y="9108"/>
                                <a:pt x="4307" y="109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C1300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92" name="Freeform: Shape 491">
                          <a:extLst>
                            <a:ext uri="{FF2B5EF4-FFF2-40B4-BE49-F238E27FC236}">
                              <a16:creationId xmlns:a16="http://schemas.microsoft.com/office/drawing/2014/main" id="{62A5CC2C-6A2F-4EDA-9B5E-9E4D82378FC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75200" y="3181766"/>
                          <a:ext cx="12974" cy="11928"/>
                        </a:xfrm>
                        <a:custGeom>
                          <a:avLst/>
                          <a:gdLst>
                            <a:gd name="connsiteX0" fmla="*/ 4296 w 12974"/>
                            <a:gd name="connsiteY0" fmla="*/ 10917 h 11928"/>
                            <a:gd name="connsiteX1" fmla="*/ 12583 w 12974"/>
                            <a:gd name="connsiteY1" fmla="*/ 9298 h 11928"/>
                            <a:gd name="connsiteX2" fmla="*/ 8678 w 12974"/>
                            <a:gd name="connsiteY2" fmla="*/ 1011 h 11928"/>
                            <a:gd name="connsiteX3" fmla="*/ 391 w 12974"/>
                            <a:gd name="connsiteY3" fmla="*/ 2631 h 11928"/>
                            <a:gd name="connsiteX4" fmla="*/ 4296 w 12974"/>
                            <a:gd name="connsiteY4" fmla="*/ 10917 h 119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974" h="11928">
                              <a:moveTo>
                                <a:pt x="4296" y="10917"/>
                              </a:moveTo>
                              <a:cubicBezTo>
                                <a:pt x="7630" y="12727"/>
                                <a:pt x="11345" y="12060"/>
                                <a:pt x="12583" y="9298"/>
                              </a:cubicBezTo>
                              <a:cubicBezTo>
                                <a:pt x="13821" y="6536"/>
                                <a:pt x="12012" y="2916"/>
                                <a:pt x="8678" y="1011"/>
                              </a:cubicBezTo>
                              <a:cubicBezTo>
                                <a:pt x="5344" y="-798"/>
                                <a:pt x="1629" y="-132"/>
                                <a:pt x="391" y="2631"/>
                              </a:cubicBezTo>
                              <a:cubicBezTo>
                                <a:pt x="-847" y="5298"/>
                                <a:pt x="963" y="9012"/>
                                <a:pt x="4296" y="109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C1300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93" name="Freeform: Shape 492">
                          <a:extLst>
                            <a:ext uri="{FF2B5EF4-FFF2-40B4-BE49-F238E27FC236}">
                              <a16:creationId xmlns:a16="http://schemas.microsoft.com/office/drawing/2014/main" id="{3A70BD47-A920-4CCC-A29B-7FB0D6ABFB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57769" y="3172146"/>
                          <a:ext cx="12974" cy="11928"/>
                        </a:xfrm>
                        <a:custGeom>
                          <a:avLst/>
                          <a:gdLst>
                            <a:gd name="connsiteX0" fmla="*/ 4296 w 12974"/>
                            <a:gd name="connsiteY0" fmla="*/ 10917 h 11928"/>
                            <a:gd name="connsiteX1" fmla="*/ 12583 w 12974"/>
                            <a:gd name="connsiteY1" fmla="*/ 9298 h 11928"/>
                            <a:gd name="connsiteX2" fmla="*/ 8678 w 12974"/>
                            <a:gd name="connsiteY2" fmla="*/ 1011 h 11928"/>
                            <a:gd name="connsiteX3" fmla="*/ 391 w 12974"/>
                            <a:gd name="connsiteY3" fmla="*/ 2631 h 11928"/>
                            <a:gd name="connsiteX4" fmla="*/ 4296 w 12974"/>
                            <a:gd name="connsiteY4" fmla="*/ 10917 h 119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2974" h="11928">
                              <a:moveTo>
                                <a:pt x="4296" y="10917"/>
                              </a:moveTo>
                              <a:cubicBezTo>
                                <a:pt x="7630" y="12727"/>
                                <a:pt x="11345" y="12060"/>
                                <a:pt x="12583" y="9298"/>
                              </a:cubicBezTo>
                              <a:cubicBezTo>
                                <a:pt x="13821" y="6536"/>
                                <a:pt x="12012" y="2916"/>
                                <a:pt x="8678" y="1011"/>
                              </a:cubicBezTo>
                              <a:cubicBezTo>
                                <a:pt x="5344" y="-798"/>
                                <a:pt x="1629" y="-132"/>
                                <a:pt x="391" y="2631"/>
                              </a:cubicBezTo>
                              <a:cubicBezTo>
                                <a:pt x="-847" y="5393"/>
                                <a:pt x="963" y="9108"/>
                                <a:pt x="4296" y="1091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C1300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94" name="Freeform: Shape 493">
                          <a:extLst>
                            <a:ext uri="{FF2B5EF4-FFF2-40B4-BE49-F238E27FC236}">
                              <a16:creationId xmlns:a16="http://schemas.microsoft.com/office/drawing/2014/main" id="{CEB6AFF6-023C-4ACE-8187-8FAE759D324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11323" y="3126938"/>
                          <a:ext cx="8832" cy="8047"/>
                        </a:xfrm>
                        <a:custGeom>
                          <a:avLst/>
                          <a:gdLst>
                            <a:gd name="connsiteX0" fmla="*/ 2940 w 8832"/>
                            <a:gd name="connsiteY0" fmla="*/ 7357 h 8047"/>
                            <a:gd name="connsiteX1" fmla="*/ 8560 w 8832"/>
                            <a:gd name="connsiteY1" fmla="*/ 6310 h 8047"/>
                            <a:gd name="connsiteX2" fmla="*/ 5893 w 8832"/>
                            <a:gd name="connsiteY2" fmla="*/ 690 h 8047"/>
                            <a:gd name="connsiteX3" fmla="*/ 273 w 8832"/>
                            <a:gd name="connsiteY3" fmla="*/ 1738 h 8047"/>
                            <a:gd name="connsiteX4" fmla="*/ 2940 w 8832"/>
                            <a:gd name="connsiteY4" fmla="*/ 7357 h 80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8832" h="8047">
                              <a:moveTo>
                                <a:pt x="2940" y="7357"/>
                              </a:moveTo>
                              <a:cubicBezTo>
                                <a:pt x="5226" y="8596"/>
                                <a:pt x="7798" y="8119"/>
                                <a:pt x="8560" y="6310"/>
                              </a:cubicBezTo>
                              <a:cubicBezTo>
                                <a:pt x="9417" y="4405"/>
                                <a:pt x="8179" y="1928"/>
                                <a:pt x="5893" y="690"/>
                              </a:cubicBezTo>
                              <a:cubicBezTo>
                                <a:pt x="3607" y="-548"/>
                                <a:pt x="1035" y="-72"/>
                                <a:pt x="273" y="1738"/>
                              </a:cubicBezTo>
                              <a:cubicBezTo>
                                <a:pt x="-584" y="3547"/>
                                <a:pt x="654" y="6119"/>
                                <a:pt x="2940" y="735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C1300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95" name="Freeform: Shape 494">
                          <a:extLst>
                            <a:ext uri="{FF2B5EF4-FFF2-40B4-BE49-F238E27FC236}">
                              <a16:creationId xmlns:a16="http://schemas.microsoft.com/office/drawing/2014/main" id="{A899623F-BCFB-4253-8730-7A50D1F012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903036" y="3122461"/>
                          <a:ext cx="8832" cy="8047"/>
                        </a:xfrm>
                        <a:custGeom>
                          <a:avLst/>
                          <a:gdLst>
                            <a:gd name="connsiteX0" fmla="*/ 2940 w 8832"/>
                            <a:gd name="connsiteY0" fmla="*/ 7357 h 8047"/>
                            <a:gd name="connsiteX1" fmla="*/ 8559 w 8832"/>
                            <a:gd name="connsiteY1" fmla="*/ 6310 h 8047"/>
                            <a:gd name="connsiteX2" fmla="*/ 5893 w 8832"/>
                            <a:gd name="connsiteY2" fmla="*/ 690 h 8047"/>
                            <a:gd name="connsiteX3" fmla="*/ 273 w 8832"/>
                            <a:gd name="connsiteY3" fmla="*/ 1738 h 8047"/>
                            <a:gd name="connsiteX4" fmla="*/ 2940 w 8832"/>
                            <a:gd name="connsiteY4" fmla="*/ 7357 h 80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8832" h="8047">
                              <a:moveTo>
                                <a:pt x="2940" y="7357"/>
                              </a:moveTo>
                              <a:cubicBezTo>
                                <a:pt x="5226" y="8596"/>
                                <a:pt x="7797" y="8119"/>
                                <a:pt x="8559" y="6310"/>
                              </a:cubicBezTo>
                              <a:cubicBezTo>
                                <a:pt x="9417" y="4405"/>
                                <a:pt x="8179" y="1928"/>
                                <a:pt x="5893" y="690"/>
                              </a:cubicBezTo>
                              <a:cubicBezTo>
                                <a:pt x="3607" y="-548"/>
                                <a:pt x="1035" y="-72"/>
                                <a:pt x="273" y="1738"/>
                              </a:cubicBezTo>
                              <a:cubicBezTo>
                                <a:pt x="-584" y="3547"/>
                                <a:pt x="654" y="6024"/>
                                <a:pt x="2940" y="735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C1300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96" name="Freeform: Shape 495">
                          <a:extLst>
                            <a:ext uri="{FF2B5EF4-FFF2-40B4-BE49-F238E27FC236}">
                              <a16:creationId xmlns:a16="http://schemas.microsoft.com/office/drawing/2014/main" id="{A6E4C6B7-F03F-4A86-ACB0-02A109BCAFB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95881" y="3118461"/>
                          <a:ext cx="8843" cy="8047"/>
                        </a:xfrm>
                        <a:custGeom>
                          <a:avLst/>
                          <a:gdLst>
                            <a:gd name="connsiteX0" fmla="*/ 2951 w 8843"/>
                            <a:gd name="connsiteY0" fmla="*/ 7357 h 8047"/>
                            <a:gd name="connsiteX1" fmla="*/ 8570 w 8843"/>
                            <a:gd name="connsiteY1" fmla="*/ 6310 h 8047"/>
                            <a:gd name="connsiteX2" fmla="*/ 5903 w 8843"/>
                            <a:gd name="connsiteY2" fmla="*/ 690 h 8047"/>
                            <a:gd name="connsiteX3" fmla="*/ 284 w 8843"/>
                            <a:gd name="connsiteY3" fmla="*/ 1738 h 8047"/>
                            <a:gd name="connsiteX4" fmla="*/ 2951 w 8843"/>
                            <a:gd name="connsiteY4" fmla="*/ 7357 h 80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8843" h="8047">
                              <a:moveTo>
                                <a:pt x="2951" y="7357"/>
                              </a:moveTo>
                              <a:cubicBezTo>
                                <a:pt x="5237" y="8596"/>
                                <a:pt x="7808" y="8119"/>
                                <a:pt x="8570" y="6310"/>
                              </a:cubicBezTo>
                              <a:cubicBezTo>
                                <a:pt x="9428" y="4405"/>
                                <a:pt x="8189" y="1928"/>
                                <a:pt x="5903" y="690"/>
                              </a:cubicBezTo>
                              <a:cubicBezTo>
                                <a:pt x="3617" y="-548"/>
                                <a:pt x="1046" y="-72"/>
                                <a:pt x="284" y="1738"/>
                              </a:cubicBezTo>
                              <a:cubicBezTo>
                                <a:pt x="-574" y="3547"/>
                                <a:pt x="569" y="6119"/>
                                <a:pt x="2951" y="735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C1300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97" name="Freeform: Shape 496">
                          <a:extLst>
                            <a:ext uri="{FF2B5EF4-FFF2-40B4-BE49-F238E27FC236}">
                              <a16:creationId xmlns:a16="http://schemas.microsoft.com/office/drawing/2014/main" id="{D6161C05-B747-4D01-95CF-570664B83BC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87510" y="3113889"/>
                          <a:ext cx="8832" cy="8047"/>
                        </a:xfrm>
                        <a:custGeom>
                          <a:avLst/>
                          <a:gdLst>
                            <a:gd name="connsiteX0" fmla="*/ 2940 w 8832"/>
                            <a:gd name="connsiteY0" fmla="*/ 7357 h 8047"/>
                            <a:gd name="connsiteX1" fmla="*/ 8560 w 8832"/>
                            <a:gd name="connsiteY1" fmla="*/ 6310 h 8047"/>
                            <a:gd name="connsiteX2" fmla="*/ 5892 w 8832"/>
                            <a:gd name="connsiteY2" fmla="*/ 690 h 8047"/>
                            <a:gd name="connsiteX3" fmla="*/ 273 w 8832"/>
                            <a:gd name="connsiteY3" fmla="*/ 1738 h 8047"/>
                            <a:gd name="connsiteX4" fmla="*/ 2940 w 8832"/>
                            <a:gd name="connsiteY4" fmla="*/ 7357 h 80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8832" h="8047">
                              <a:moveTo>
                                <a:pt x="2940" y="7357"/>
                              </a:moveTo>
                              <a:cubicBezTo>
                                <a:pt x="5226" y="8596"/>
                                <a:pt x="7798" y="8119"/>
                                <a:pt x="8560" y="6310"/>
                              </a:cubicBezTo>
                              <a:cubicBezTo>
                                <a:pt x="9417" y="4405"/>
                                <a:pt x="8179" y="1928"/>
                                <a:pt x="5892" y="690"/>
                              </a:cubicBezTo>
                              <a:cubicBezTo>
                                <a:pt x="3606" y="-548"/>
                                <a:pt x="1035" y="-72"/>
                                <a:pt x="273" y="1738"/>
                              </a:cubicBezTo>
                              <a:cubicBezTo>
                                <a:pt x="-584" y="3547"/>
                                <a:pt x="654" y="6119"/>
                                <a:pt x="2940" y="735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C1300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469" name="Graphic 1">
                        <a:extLst>
                          <a:ext uri="{FF2B5EF4-FFF2-40B4-BE49-F238E27FC236}">
                            <a16:creationId xmlns:a16="http://schemas.microsoft.com/office/drawing/2014/main" id="{BD67FF47-721C-4B92-96BD-F2493450BB0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037992" y="3187920"/>
                        <a:ext cx="149895" cy="165926"/>
                        <a:chOff x="6037992" y="3187920"/>
                        <a:chExt cx="149895" cy="165926"/>
                      </a:xfrm>
                    </p:grpSpPr>
                    <p:grpSp>
                      <p:nvGrpSpPr>
                        <p:cNvPr id="470" name="Graphic 1">
                          <a:extLst>
                            <a:ext uri="{FF2B5EF4-FFF2-40B4-BE49-F238E27FC236}">
                              <a16:creationId xmlns:a16="http://schemas.microsoft.com/office/drawing/2014/main" id="{22822BF5-8FB8-47A4-8AE3-FB000958AC7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037992" y="3187920"/>
                          <a:ext cx="149895" cy="165926"/>
                          <a:chOff x="6037992" y="3187920"/>
                          <a:chExt cx="149895" cy="165926"/>
                        </a:xfrm>
                      </p:grpSpPr>
                      <p:sp>
                        <p:nvSpPr>
                          <p:cNvPr id="475" name="Freeform: Shape 474">
                            <a:extLst>
                              <a:ext uri="{FF2B5EF4-FFF2-40B4-BE49-F238E27FC236}">
                                <a16:creationId xmlns:a16="http://schemas.microsoft.com/office/drawing/2014/main" id="{4F1FEF28-A963-4A1F-A4A3-54CC92B1410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6085236" y="3187920"/>
                            <a:ext cx="99218" cy="115078"/>
                          </a:xfrm>
                          <a:custGeom>
                            <a:avLst/>
                            <a:gdLst>
                              <a:gd name="connsiteX0" fmla="*/ 0 w 99218"/>
                              <a:gd name="connsiteY0" fmla="*/ 73915 h 115078"/>
                              <a:gd name="connsiteX1" fmla="*/ 18479 w 99218"/>
                              <a:gd name="connsiteY1" fmla="*/ 26100 h 115078"/>
                              <a:gd name="connsiteX2" fmla="*/ 44863 w 99218"/>
                              <a:gd name="connsiteY2" fmla="*/ 5526 h 115078"/>
                              <a:gd name="connsiteX3" fmla="*/ 68771 w 99218"/>
                              <a:gd name="connsiteY3" fmla="*/ 2287 h 115078"/>
                              <a:gd name="connsiteX4" fmla="*/ 80677 w 99218"/>
                              <a:gd name="connsiteY4" fmla="*/ 2573 h 115078"/>
                              <a:gd name="connsiteX5" fmla="*/ 72771 w 99218"/>
                              <a:gd name="connsiteY5" fmla="*/ 17623 h 115078"/>
                              <a:gd name="connsiteX6" fmla="*/ 87535 w 99218"/>
                              <a:gd name="connsiteY6" fmla="*/ 26005 h 115078"/>
                              <a:gd name="connsiteX7" fmla="*/ 86963 w 99218"/>
                              <a:gd name="connsiteY7" fmla="*/ 29624 h 115078"/>
                              <a:gd name="connsiteX8" fmla="*/ 91154 w 99218"/>
                              <a:gd name="connsiteY8" fmla="*/ 37054 h 115078"/>
                              <a:gd name="connsiteX9" fmla="*/ 94964 w 99218"/>
                              <a:gd name="connsiteY9" fmla="*/ 48960 h 115078"/>
                              <a:gd name="connsiteX10" fmla="*/ 99155 w 99218"/>
                              <a:gd name="connsiteY10" fmla="*/ 58104 h 115078"/>
                              <a:gd name="connsiteX11" fmla="*/ 95726 w 99218"/>
                              <a:gd name="connsiteY11" fmla="*/ 74963 h 115078"/>
                              <a:gd name="connsiteX12" fmla="*/ 81915 w 99218"/>
                              <a:gd name="connsiteY12" fmla="*/ 79345 h 115078"/>
                              <a:gd name="connsiteX13" fmla="*/ 49340 w 99218"/>
                              <a:gd name="connsiteY13" fmla="*/ 113349 h 115078"/>
                              <a:gd name="connsiteX14" fmla="*/ 33528 w 99218"/>
                              <a:gd name="connsiteY14" fmla="*/ 113920 h 115078"/>
                              <a:gd name="connsiteX15" fmla="*/ 0 w 99218"/>
                              <a:gd name="connsiteY15" fmla="*/ 73915 h 11507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</a:cxnLst>
                            <a:rect l="l" t="t" r="r" b="b"/>
                            <a:pathLst>
                              <a:path w="99218" h="115078">
                                <a:moveTo>
                                  <a:pt x="0" y="73915"/>
                                </a:moveTo>
                                <a:cubicBezTo>
                                  <a:pt x="0" y="73915"/>
                                  <a:pt x="12764" y="30577"/>
                                  <a:pt x="18479" y="26100"/>
                                </a:cubicBezTo>
                                <a:cubicBezTo>
                                  <a:pt x="24194" y="21623"/>
                                  <a:pt x="40005" y="5335"/>
                                  <a:pt x="44863" y="5526"/>
                                </a:cubicBezTo>
                                <a:cubicBezTo>
                                  <a:pt x="49721" y="5716"/>
                                  <a:pt x="62198" y="4383"/>
                                  <a:pt x="68771" y="2287"/>
                                </a:cubicBezTo>
                                <a:cubicBezTo>
                                  <a:pt x="75343" y="192"/>
                                  <a:pt x="80201" y="-1713"/>
                                  <a:pt x="80677" y="2573"/>
                                </a:cubicBezTo>
                                <a:cubicBezTo>
                                  <a:pt x="81248" y="6764"/>
                                  <a:pt x="72771" y="17623"/>
                                  <a:pt x="72771" y="17623"/>
                                </a:cubicBezTo>
                                <a:cubicBezTo>
                                  <a:pt x="72771" y="17623"/>
                                  <a:pt x="88106" y="22385"/>
                                  <a:pt x="87535" y="26005"/>
                                </a:cubicBezTo>
                                <a:cubicBezTo>
                                  <a:pt x="86963" y="29624"/>
                                  <a:pt x="86963" y="29624"/>
                                  <a:pt x="86963" y="29624"/>
                                </a:cubicBezTo>
                                <a:cubicBezTo>
                                  <a:pt x="86963" y="29624"/>
                                  <a:pt x="87154" y="33910"/>
                                  <a:pt x="91154" y="37054"/>
                                </a:cubicBezTo>
                                <a:cubicBezTo>
                                  <a:pt x="95155" y="40197"/>
                                  <a:pt x="94964" y="48960"/>
                                  <a:pt x="94964" y="48960"/>
                                </a:cubicBezTo>
                                <a:cubicBezTo>
                                  <a:pt x="94964" y="48960"/>
                                  <a:pt x="99822" y="52675"/>
                                  <a:pt x="99155" y="58104"/>
                                </a:cubicBezTo>
                                <a:cubicBezTo>
                                  <a:pt x="98489" y="63533"/>
                                  <a:pt x="99632" y="71915"/>
                                  <a:pt x="95726" y="74963"/>
                                </a:cubicBezTo>
                                <a:cubicBezTo>
                                  <a:pt x="91821" y="77916"/>
                                  <a:pt x="81915" y="79345"/>
                                  <a:pt x="81915" y="79345"/>
                                </a:cubicBezTo>
                                <a:cubicBezTo>
                                  <a:pt x="81915" y="79345"/>
                                  <a:pt x="57912" y="109825"/>
                                  <a:pt x="49340" y="113349"/>
                                </a:cubicBezTo>
                                <a:cubicBezTo>
                                  <a:pt x="40767" y="116873"/>
                                  <a:pt x="33528" y="113920"/>
                                  <a:pt x="33528" y="113920"/>
                                </a:cubicBezTo>
                                <a:lnTo>
                                  <a:pt x="0" y="7391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FA506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476" name="Freeform: Shape 475">
                            <a:extLst>
                              <a:ext uri="{FF2B5EF4-FFF2-40B4-BE49-F238E27FC236}">
                                <a16:creationId xmlns:a16="http://schemas.microsoft.com/office/drawing/2014/main" id="{CB12080C-EB2A-49DD-9270-22BE69D70DA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6117431" y="3191826"/>
                            <a:ext cx="48291" cy="20573"/>
                          </a:xfrm>
                          <a:custGeom>
                            <a:avLst/>
                            <a:gdLst>
                              <a:gd name="connsiteX0" fmla="*/ 40576 w 48291"/>
                              <a:gd name="connsiteY0" fmla="*/ 13716 h 20573"/>
                              <a:gd name="connsiteX1" fmla="*/ 16097 w 48291"/>
                              <a:gd name="connsiteY1" fmla="*/ 9335 h 20573"/>
                              <a:gd name="connsiteX2" fmla="*/ 0 w 48291"/>
                              <a:gd name="connsiteY2" fmla="*/ 20574 h 20573"/>
                              <a:gd name="connsiteX3" fmla="*/ 18383 w 48291"/>
                              <a:gd name="connsiteY3" fmla="*/ 2477 h 20573"/>
                              <a:gd name="connsiteX4" fmla="*/ 38005 w 48291"/>
                              <a:gd name="connsiteY4" fmla="*/ 5429 h 20573"/>
                              <a:gd name="connsiteX5" fmla="*/ 48292 w 48291"/>
                              <a:gd name="connsiteY5" fmla="*/ 0 h 20573"/>
                              <a:gd name="connsiteX6" fmla="*/ 40576 w 48291"/>
                              <a:gd name="connsiteY6" fmla="*/ 13716 h 2057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</a:cxnLst>
                            <a:rect l="l" t="t" r="r" b="b"/>
                            <a:pathLst>
                              <a:path w="48291" h="20573">
                                <a:moveTo>
                                  <a:pt x="40576" y="13716"/>
                                </a:moveTo>
                                <a:lnTo>
                                  <a:pt x="16097" y="9335"/>
                                </a:lnTo>
                                <a:lnTo>
                                  <a:pt x="0" y="20574"/>
                                </a:lnTo>
                                <a:cubicBezTo>
                                  <a:pt x="0" y="20574"/>
                                  <a:pt x="11144" y="4191"/>
                                  <a:pt x="18383" y="2477"/>
                                </a:cubicBezTo>
                                <a:cubicBezTo>
                                  <a:pt x="25527" y="762"/>
                                  <a:pt x="33242" y="7810"/>
                                  <a:pt x="38005" y="5429"/>
                                </a:cubicBezTo>
                                <a:cubicBezTo>
                                  <a:pt x="42767" y="3048"/>
                                  <a:pt x="48292" y="0"/>
                                  <a:pt x="48292" y="0"/>
                                </a:cubicBezTo>
                                <a:cubicBezTo>
                                  <a:pt x="48292" y="0"/>
                                  <a:pt x="47434" y="8477"/>
                                  <a:pt x="40576" y="13716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C24A00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477" name="Freeform: Shape 476">
                            <a:extLst>
                              <a:ext uri="{FF2B5EF4-FFF2-40B4-BE49-F238E27FC236}">
                                <a16:creationId xmlns:a16="http://schemas.microsoft.com/office/drawing/2014/main" id="{31038AD5-EF8F-4403-925A-836A1E93FDA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6141434" y="3201542"/>
                            <a:ext cx="46453" cy="65817"/>
                          </a:xfrm>
                          <a:custGeom>
                            <a:avLst/>
                            <a:gdLst>
                              <a:gd name="connsiteX0" fmla="*/ 25718 w 46453"/>
                              <a:gd name="connsiteY0" fmla="*/ 65818 h 65817"/>
                              <a:gd name="connsiteX1" fmla="*/ 28384 w 46453"/>
                              <a:gd name="connsiteY1" fmla="*/ 57436 h 65817"/>
                              <a:gd name="connsiteX2" fmla="*/ 32004 w 46453"/>
                              <a:gd name="connsiteY2" fmla="*/ 51626 h 65817"/>
                              <a:gd name="connsiteX3" fmla="*/ 25813 w 46453"/>
                              <a:gd name="connsiteY3" fmla="*/ 38672 h 65817"/>
                              <a:gd name="connsiteX4" fmla="*/ 19717 w 46453"/>
                              <a:gd name="connsiteY4" fmla="*/ 22384 h 65817"/>
                              <a:gd name="connsiteX5" fmla="*/ 12668 w 46453"/>
                              <a:gd name="connsiteY5" fmla="*/ 7430 h 65817"/>
                              <a:gd name="connsiteX6" fmla="*/ 0 w 46453"/>
                              <a:gd name="connsiteY6" fmla="*/ 0 h 65817"/>
                              <a:gd name="connsiteX7" fmla="*/ 29051 w 46453"/>
                              <a:gd name="connsiteY7" fmla="*/ 8192 h 65817"/>
                              <a:gd name="connsiteX8" fmla="*/ 33052 w 46453"/>
                              <a:gd name="connsiteY8" fmla="*/ 17526 h 65817"/>
                              <a:gd name="connsiteX9" fmla="*/ 38386 w 46453"/>
                              <a:gd name="connsiteY9" fmla="*/ 27051 h 65817"/>
                              <a:gd name="connsiteX10" fmla="*/ 40767 w 46453"/>
                              <a:gd name="connsiteY10" fmla="*/ 34576 h 65817"/>
                              <a:gd name="connsiteX11" fmla="*/ 44577 w 46453"/>
                              <a:gd name="connsiteY11" fmla="*/ 45910 h 65817"/>
                              <a:gd name="connsiteX12" fmla="*/ 44768 w 46453"/>
                              <a:gd name="connsiteY12" fmla="*/ 54483 h 65817"/>
                              <a:gd name="connsiteX13" fmla="*/ 25718 w 46453"/>
                              <a:gd name="connsiteY13" fmla="*/ 65818 h 6581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</a:cxnLst>
                            <a:rect l="l" t="t" r="r" b="b"/>
                            <a:pathLst>
                              <a:path w="46453" h="65817">
                                <a:moveTo>
                                  <a:pt x="25718" y="65818"/>
                                </a:moveTo>
                                <a:cubicBezTo>
                                  <a:pt x="25718" y="65818"/>
                                  <a:pt x="26956" y="58865"/>
                                  <a:pt x="28384" y="57436"/>
                                </a:cubicBezTo>
                                <a:cubicBezTo>
                                  <a:pt x="29718" y="56007"/>
                                  <a:pt x="32004" y="53626"/>
                                  <a:pt x="32004" y="51626"/>
                                </a:cubicBezTo>
                                <a:cubicBezTo>
                                  <a:pt x="32004" y="49625"/>
                                  <a:pt x="26670" y="42386"/>
                                  <a:pt x="25813" y="38672"/>
                                </a:cubicBezTo>
                                <a:cubicBezTo>
                                  <a:pt x="24955" y="34957"/>
                                  <a:pt x="22955" y="28670"/>
                                  <a:pt x="19717" y="22384"/>
                                </a:cubicBezTo>
                                <a:cubicBezTo>
                                  <a:pt x="16478" y="16097"/>
                                  <a:pt x="13335" y="11716"/>
                                  <a:pt x="12668" y="7430"/>
                                </a:cubicBezTo>
                                <a:cubicBezTo>
                                  <a:pt x="12001" y="3143"/>
                                  <a:pt x="0" y="0"/>
                                  <a:pt x="0" y="0"/>
                                </a:cubicBezTo>
                                <a:cubicBezTo>
                                  <a:pt x="0" y="0"/>
                                  <a:pt x="23717" y="3429"/>
                                  <a:pt x="29051" y="8192"/>
                                </a:cubicBezTo>
                                <a:cubicBezTo>
                                  <a:pt x="34290" y="12954"/>
                                  <a:pt x="33909" y="15335"/>
                                  <a:pt x="33052" y="17526"/>
                                </a:cubicBezTo>
                                <a:cubicBezTo>
                                  <a:pt x="32099" y="19812"/>
                                  <a:pt x="36385" y="22098"/>
                                  <a:pt x="38386" y="27051"/>
                                </a:cubicBezTo>
                                <a:cubicBezTo>
                                  <a:pt x="40481" y="32004"/>
                                  <a:pt x="40386" y="34004"/>
                                  <a:pt x="40767" y="34576"/>
                                </a:cubicBezTo>
                                <a:cubicBezTo>
                                  <a:pt x="41148" y="35147"/>
                                  <a:pt x="46292" y="42577"/>
                                  <a:pt x="44577" y="45910"/>
                                </a:cubicBezTo>
                                <a:cubicBezTo>
                                  <a:pt x="42863" y="49244"/>
                                  <a:pt x="42481" y="52102"/>
                                  <a:pt x="44768" y="54483"/>
                                </a:cubicBezTo>
                                <a:cubicBezTo>
                                  <a:pt x="46958" y="56959"/>
                                  <a:pt x="51149" y="61913"/>
                                  <a:pt x="25718" y="65818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C24A00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478" name="Freeform: Shape 477">
                            <a:extLst>
                              <a:ext uri="{FF2B5EF4-FFF2-40B4-BE49-F238E27FC236}">
                                <a16:creationId xmlns:a16="http://schemas.microsoft.com/office/drawing/2014/main" id="{DD40261C-DC6B-411E-97E2-86729B056AB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6037992" y="3254501"/>
                            <a:ext cx="93344" cy="99346"/>
                          </a:xfrm>
                          <a:custGeom>
                            <a:avLst/>
                            <a:gdLst>
                              <a:gd name="connsiteX0" fmla="*/ 0 w 93344"/>
                              <a:gd name="connsiteY0" fmla="*/ 47244 h 99346"/>
                              <a:gd name="connsiteX1" fmla="*/ 40005 w 93344"/>
                              <a:gd name="connsiteY1" fmla="*/ 10097 h 99346"/>
                              <a:gd name="connsiteX2" fmla="*/ 37624 w 93344"/>
                              <a:gd name="connsiteY2" fmla="*/ 2667 h 99346"/>
                              <a:gd name="connsiteX3" fmla="*/ 46101 w 93344"/>
                              <a:gd name="connsiteY3" fmla="*/ 0 h 99346"/>
                              <a:gd name="connsiteX4" fmla="*/ 74771 w 93344"/>
                              <a:gd name="connsiteY4" fmla="*/ 20860 h 99346"/>
                              <a:gd name="connsiteX5" fmla="*/ 93345 w 93344"/>
                              <a:gd name="connsiteY5" fmla="*/ 59341 h 99346"/>
                              <a:gd name="connsiteX6" fmla="*/ 88487 w 93344"/>
                              <a:gd name="connsiteY6" fmla="*/ 64294 h 99346"/>
                              <a:gd name="connsiteX7" fmla="*/ 79820 w 93344"/>
                              <a:gd name="connsiteY7" fmla="*/ 61818 h 99346"/>
                              <a:gd name="connsiteX8" fmla="*/ 45244 w 93344"/>
                              <a:gd name="connsiteY8" fmla="*/ 99346 h 99346"/>
                              <a:gd name="connsiteX9" fmla="*/ 0 w 93344"/>
                              <a:gd name="connsiteY9" fmla="*/ 47244 h 9934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</a:cxnLst>
                            <a:rect l="l" t="t" r="r" b="b"/>
                            <a:pathLst>
                              <a:path w="93344" h="99346">
                                <a:moveTo>
                                  <a:pt x="0" y="47244"/>
                                </a:moveTo>
                                <a:lnTo>
                                  <a:pt x="40005" y="10097"/>
                                </a:lnTo>
                                <a:cubicBezTo>
                                  <a:pt x="40005" y="10097"/>
                                  <a:pt x="36195" y="5430"/>
                                  <a:pt x="37624" y="2667"/>
                                </a:cubicBezTo>
                                <a:cubicBezTo>
                                  <a:pt x="39052" y="-95"/>
                                  <a:pt x="46101" y="0"/>
                                  <a:pt x="46101" y="0"/>
                                </a:cubicBezTo>
                                <a:cubicBezTo>
                                  <a:pt x="46101" y="0"/>
                                  <a:pt x="62484" y="5811"/>
                                  <a:pt x="74771" y="20860"/>
                                </a:cubicBezTo>
                                <a:cubicBezTo>
                                  <a:pt x="87058" y="36005"/>
                                  <a:pt x="93345" y="59341"/>
                                  <a:pt x="93345" y="59341"/>
                                </a:cubicBezTo>
                                <a:cubicBezTo>
                                  <a:pt x="93345" y="59341"/>
                                  <a:pt x="92012" y="62103"/>
                                  <a:pt x="88487" y="64294"/>
                                </a:cubicBezTo>
                                <a:cubicBezTo>
                                  <a:pt x="85058" y="66580"/>
                                  <a:pt x="79820" y="61818"/>
                                  <a:pt x="79820" y="61818"/>
                                </a:cubicBezTo>
                                <a:lnTo>
                                  <a:pt x="45244" y="99346"/>
                                </a:lnTo>
                                <a:cubicBezTo>
                                  <a:pt x="45339" y="99251"/>
                                  <a:pt x="10858" y="84868"/>
                                  <a:pt x="0" y="47244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8B00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</p:grpSp>
                    <p:sp>
                      <p:nvSpPr>
                        <p:cNvPr id="471" name="Freeform: Shape 470">
                          <a:extLst>
                            <a:ext uri="{FF2B5EF4-FFF2-40B4-BE49-F238E27FC236}">
                              <a16:creationId xmlns:a16="http://schemas.microsoft.com/office/drawing/2014/main" id="{3A7C0970-2F13-4593-8920-30C9EAA73A3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5993" y="3264598"/>
                          <a:ext cx="71913" cy="89249"/>
                        </a:xfrm>
                        <a:custGeom>
                          <a:avLst/>
                          <a:gdLst>
                            <a:gd name="connsiteX0" fmla="*/ 32004 w 71913"/>
                            <a:gd name="connsiteY0" fmla="*/ 0 h 89249"/>
                            <a:gd name="connsiteX1" fmla="*/ 54007 w 71913"/>
                            <a:gd name="connsiteY1" fmla="*/ 15145 h 89249"/>
                            <a:gd name="connsiteX2" fmla="*/ 71914 w 71913"/>
                            <a:gd name="connsiteY2" fmla="*/ 51721 h 89249"/>
                            <a:gd name="connsiteX3" fmla="*/ 37338 w 71913"/>
                            <a:gd name="connsiteY3" fmla="*/ 89249 h 89249"/>
                            <a:gd name="connsiteX4" fmla="*/ 13240 w 71913"/>
                            <a:gd name="connsiteY4" fmla="*/ 72390 h 89249"/>
                            <a:gd name="connsiteX5" fmla="*/ 0 w 71913"/>
                            <a:gd name="connsiteY5" fmla="*/ 55721 h 89249"/>
                            <a:gd name="connsiteX6" fmla="*/ 24289 w 71913"/>
                            <a:gd name="connsiteY6" fmla="*/ 74581 h 89249"/>
                            <a:gd name="connsiteX7" fmla="*/ 36957 w 71913"/>
                            <a:gd name="connsiteY7" fmla="*/ 75628 h 89249"/>
                            <a:gd name="connsiteX8" fmla="*/ 48673 w 71913"/>
                            <a:gd name="connsiteY8" fmla="*/ 63341 h 89249"/>
                            <a:gd name="connsiteX9" fmla="*/ 28289 w 71913"/>
                            <a:gd name="connsiteY9" fmla="*/ 49816 h 89249"/>
                            <a:gd name="connsiteX10" fmla="*/ 10096 w 71913"/>
                            <a:gd name="connsiteY10" fmla="*/ 20288 h 89249"/>
                            <a:gd name="connsiteX11" fmla="*/ 13621 w 71913"/>
                            <a:gd name="connsiteY11" fmla="*/ 18193 h 89249"/>
                            <a:gd name="connsiteX12" fmla="*/ 25051 w 71913"/>
                            <a:gd name="connsiteY12" fmla="*/ 39910 h 89249"/>
                            <a:gd name="connsiteX13" fmla="*/ 47434 w 71913"/>
                            <a:gd name="connsiteY13" fmla="*/ 56959 h 89249"/>
                            <a:gd name="connsiteX14" fmla="*/ 32004 w 71913"/>
                            <a:gd name="connsiteY14" fmla="*/ 0 h 8924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</a:cxnLst>
                          <a:rect l="l" t="t" r="r" b="b"/>
                          <a:pathLst>
                            <a:path w="71913" h="89249">
                              <a:moveTo>
                                <a:pt x="32004" y="0"/>
                              </a:moveTo>
                              <a:cubicBezTo>
                                <a:pt x="32004" y="0"/>
                                <a:pt x="41624" y="3524"/>
                                <a:pt x="54007" y="15145"/>
                              </a:cubicBezTo>
                              <a:cubicBezTo>
                                <a:pt x="66389" y="26765"/>
                                <a:pt x="71914" y="51721"/>
                                <a:pt x="71914" y="51721"/>
                              </a:cubicBezTo>
                              <a:lnTo>
                                <a:pt x="37338" y="89249"/>
                              </a:lnTo>
                              <a:cubicBezTo>
                                <a:pt x="37338" y="89249"/>
                                <a:pt x="22384" y="82867"/>
                                <a:pt x="13240" y="72390"/>
                              </a:cubicBezTo>
                              <a:cubicBezTo>
                                <a:pt x="4096" y="61817"/>
                                <a:pt x="0" y="55721"/>
                                <a:pt x="0" y="55721"/>
                              </a:cubicBezTo>
                              <a:cubicBezTo>
                                <a:pt x="0" y="55721"/>
                                <a:pt x="18098" y="72104"/>
                                <a:pt x="24289" y="74581"/>
                              </a:cubicBezTo>
                              <a:cubicBezTo>
                                <a:pt x="30480" y="77152"/>
                                <a:pt x="36957" y="75628"/>
                                <a:pt x="36957" y="75628"/>
                              </a:cubicBezTo>
                              <a:lnTo>
                                <a:pt x="48673" y="63341"/>
                              </a:lnTo>
                              <a:cubicBezTo>
                                <a:pt x="48673" y="63341"/>
                                <a:pt x="40957" y="62293"/>
                                <a:pt x="28289" y="49816"/>
                              </a:cubicBezTo>
                              <a:cubicBezTo>
                                <a:pt x="15621" y="37338"/>
                                <a:pt x="10096" y="20288"/>
                                <a:pt x="10096" y="20288"/>
                              </a:cubicBezTo>
                              <a:lnTo>
                                <a:pt x="13621" y="18193"/>
                              </a:lnTo>
                              <a:cubicBezTo>
                                <a:pt x="13621" y="18193"/>
                                <a:pt x="18859" y="31909"/>
                                <a:pt x="25051" y="39910"/>
                              </a:cubicBezTo>
                              <a:cubicBezTo>
                                <a:pt x="31242" y="47815"/>
                                <a:pt x="47434" y="56959"/>
                                <a:pt x="47434" y="56959"/>
                              </a:cubicBezTo>
                              <a:cubicBezTo>
                                <a:pt x="47434" y="56959"/>
                                <a:pt x="54959" y="24003"/>
                                <a:pt x="3200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D93700">
                            <a:alpha val="42000"/>
                          </a:srgb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72" name="Freeform: Shape 471">
                          <a:extLst>
                            <a:ext uri="{FF2B5EF4-FFF2-40B4-BE49-F238E27FC236}">
                              <a16:creationId xmlns:a16="http://schemas.microsoft.com/office/drawing/2014/main" id="{F9521C9D-4D9A-42EF-BBE6-8BE52A7BEC3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43421" y="3269550"/>
                          <a:ext cx="42195" cy="45624"/>
                        </a:xfrm>
                        <a:custGeom>
                          <a:avLst/>
                          <a:gdLst>
                            <a:gd name="connsiteX0" fmla="*/ 0 w 42195"/>
                            <a:gd name="connsiteY0" fmla="*/ 33909 h 45624"/>
                            <a:gd name="connsiteX1" fmla="*/ 34862 w 42195"/>
                            <a:gd name="connsiteY1" fmla="*/ 0 h 45624"/>
                            <a:gd name="connsiteX2" fmla="*/ 42196 w 42195"/>
                            <a:gd name="connsiteY2" fmla="*/ 4953 h 45624"/>
                            <a:gd name="connsiteX3" fmla="*/ 3810 w 42195"/>
                            <a:gd name="connsiteY3" fmla="*/ 45625 h 456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2195" h="45624">
                              <a:moveTo>
                                <a:pt x="0" y="33909"/>
                              </a:moveTo>
                              <a:lnTo>
                                <a:pt x="34862" y="0"/>
                              </a:lnTo>
                              <a:lnTo>
                                <a:pt x="42196" y="4953"/>
                              </a:lnTo>
                              <a:lnTo>
                                <a:pt x="3810" y="45625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73" name="Freeform: Shape 472">
                          <a:extLst>
                            <a:ext uri="{FF2B5EF4-FFF2-40B4-BE49-F238E27FC236}">
                              <a16:creationId xmlns:a16="http://schemas.microsoft.com/office/drawing/2014/main" id="{C1CC62B0-3DF4-4ECE-8C82-2D0267884C4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72949" y="3304507"/>
                          <a:ext cx="38480" cy="39433"/>
                        </a:xfrm>
                        <a:custGeom>
                          <a:avLst/>
                          <a:gdLst>
                            <a:gd name="connsiteX0" fmla="*/ 0 w 38480"/>
                            <a:gd name="connsiteY0" fmla="*/ 30671 h 39433"/>
                            <a:gd name="connsiteX1" fmla="*/ 13430 w 38480"/>
                            <a:gd name="connsiteY1" fmla="*/ 39433 h 39433"/>
                            <a:gd name="connsiteX2" fmla="*/ 38481 w 38480"/>
                            <a:gd name="connsiteY2" fmla="*/ 5429 h 39433"/>
                            <a:gd name="connsiteX3" fmla="*/ 33528 w 38480"/>
                            <a:gd name="connsiteY3" fmla="*/ 0 h 3943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38480" h="39433">
                              <a:moveTo>
                                <a:pt x="0" y="30671"/>
                              </a:moveTo>
                              <a:lnTo>
                                <a:pt x="13430" y="39433"/>
                              </a:lnTo>
                              <a:lnTo>
                                <a:pt x="38481" y="5429"/>
                              </a:lnTo>
                              <a:lnTo>
                                <a:pt x="33528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474" name="Freeform: Shape 473">
                          <a:extLst>
                            <a:ext uri="{FF2B5EF4-FFF2-40B4-BE49-F238E27FC236}">
                              <a16:creationId xmlns:a16="http://schemas.microsoft.com/office/drawing/2014/main" id="{08061A8F-3896-495A-95C2-28DB07B1019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6054566" y="3288696"/>
                          <a:ext cx="41624" cy="42386"/>
                        </a:xfrm>
                        <a:custGeom>
                          <a:avLst/>
                          <a:gdLst>
                            <a:gd name="connsiteX0" fmla="*/ 0 w 41624"/>
                            <a:gd name="connsiteY0" fmla="*/ 32290 h 42386"/>
                            <a:gd name="connsiteX1" fmla="*/ 8763 w 41624"/>
                            <a:gd name="connsiteY1" fmla="*/ 42386 h 42386"/>
                            <a:gd name="connsiteX2" fmla="*/ 41624 w 41624"/>
                            <a:gd name="connsiteY2" fmla="*/ 7810 h 42386"/>
                            <a:gd name="connsiteX3" fmla="*/ 35528 w 41624"/>
                            <a:gd name="connsiteY3" fmla="*/ 0 h 4238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41624" h="42386">
                              <a:moveTo>
                                <a:pt x="0" y="32290"/>
                              </a:moveTo>
                              <a:lnTo>
                                <a:pt x="8763" y="42386"/>
                              </a:lnTo>
                              <a:lnTo>
                                <a:pt x="41624" y="7810"/>
                              </a:lnTo>
                              <a:lnTo>
                                <a:pt x="35528" y="0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bg2">
                            <a:lumMod val="25000"/>
                          </a:schemeClr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  <p:sp>
                  <p:nvSpPr>
                    <p:cNvPr id="466" name="Freeform: Shape 465">
                      <a:extLst>
                        <a:ext uri="{FF2B5EF4-FFF2-40B4-BE49-F238E27FC236}">
                          <a16:creationId xmlns:a16="http://schemas.microsoft.com/office/drawing/2014/main" id="{17541835-2D58-44A7-A049-8AF2460C2E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08477" y="3191922"/>
                      <a:ext cx="33242" cy="18002"/>
                    </a:xfrm>
                    <a:custGeom>
                      <a:avLst/>
                      <a:gdLst>
                        <a:gd name="connsiteX0" fmla="*/ 12573 w 33242"/>
                        <a:gd name="connsiteY0" fmla="*/ 18002 h 18002"/>
                        <a:gd name="connsiteX1" fmla="*/ 25813 w 33242"/>
                        <a:gd name="connsiteY1" fmla="*/ 9525 h 18002"/>
                        <a:gd name="connsiteX2" fmla="*/ 33242 w 33242"/>
                        <a:gd name="connsiteY2" fmla="*/ 10668 h 18002"/>
                        <a:gd name="connsiteX3" fmla="*/ 15049 w 33242"/>
                        <a:gd name="connsiteY3" fmla="*/ 0 h 18002"/>
                        <a:gd name="connsiteX4" fmla="*/ 0 w 33242"/>
                        <a:gd name="connsiteY4" fmla="*/ 10192 h 18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242" h="18002">
                          <a:moveTo>
                            <a:pt x="12573" y="18002"/>
                          </a:moveTo>
                          <a:lnTo>
                            <a:pt x="25813" y="9525"/>
                          </a:lnTo>
                          <a:lnTo>
                            <a:pt x="33242" y="10668"/>
                          </a:lnTo>
                          <a:lnTo>
                            <a:pt x="15049" y="0"/>
                          </a:lnTo>
                          <a:lnTo>
                            <a:pt x="0" y="10192"/>
                          </a:lnTo>
                          <a:close/>
                        </a:path>
                      </a:pathLst>
                    </a:custGeom>
                    <a:solidFill>
                      <a:srgbClr val="FFB05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67" name="Freeform: Shape 466">
                      <a:extLst>
                        <a:ext uri="{FF2B5EF4-FFF2-40B4-BE49-F238E27FC236}">
                          <a16:creationId xmlns:a16="http://schemas.microsoft.com/office/drawing/2014/main" id="{614041C8-3261-4441-9615-612E447AB6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08477" y="3194684"/>
                      <a:ext cx="24574" cy="15239"/>
                    </a:xfrm>
                    <a:custGeom>
                      <a:avLst/>
                      <a:gdLst>
                        <a:gd name="connsiteX0" fmla="*/ 10954 w 24574"/>
                        <a:gd name="connsiteY0" fmla="*/ 0 h 15239"/>
                        <a:gd name="connsiteX1" fmla="*/ 24574 w 24574"/>
                        <a:gd name="connsiteY1" fmla="*/ 7429 h 15239"/>
                        <a:gd name="connsiteX2" fmla="*/ 12573 w 24574"/>
                        <a:gd name="connsiteY2" fmla="*/ 15240 h 15239"/>
                        <a:gd name="connsiteX3" fmla="*/ 0 w 24574"/>
                        <a:gd name="connsiteY3" fmla="*/ 7429 h 152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4574" h="15239">
                          <a:moveTo>
                            <a:pt x="10954" y="0"/>
                          </a:moveTo>
                          <a:lnTo>
                            <a:pt x="24574" y="7429"/>
                          </a:lnTo>
                          <a:lnTo>
                            <a:pt x="12573" y="15240"/>
                          </a:lnTo>
                          <a:lnTo>
                            <a:pt x="0" y="7429"/>
                          </a:lnTo>
                          <a:close/>
                        </a:path>
                      </a:pathLst>
                    </a:custGeom>
                    <a:solidFill>
                      <a:srgbClr val="D93700">
                        <a:alpha val="42000"/>
                      </a:srgbClr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464" name="Freeform: Shape 463">
                    <a:extLst>
                      <a:ext uri="{FF2B5EF4-FFF2-40B4-BE49-F238E27FC236}">
                        <a16:creationId xmlns:a16="http://schemas.microsoft.com/office/drawing/2014/main" id="{022C5C0B-F11F-4684-AC81-7CC8715202A4}"/>
                      </a:ext>
                    </a:extLst>
                  </p:cNvPr>
                  <p:cNvSpPr/>
                  <p:nvPr/>
                </p:nvSpPr>
                <p:spPr>
                  <a:xfrm>
                    <a:off x="5979604" y="3125342"/>
                    <a:ext cx="12477" cy="10668"/>
                  </a:xfrm>
                  <a:custGeom>
                    <a:avLst/>
                    <a:gdLst>
                      <a:gd name="connsiteX0" fmla="*/ 0 w 12477"/>
                      <a:gd name="connsiteY0" fmla="*/ 3143 h 10668"/>
                      <a:gd name="connsiteX1" fmla="*/ 10477 w 12477"/>
                      <a:gd name="connsiteY1" fmla="*/ 10668 h 10668"/>
                      <a:gd name="connsiteX2" fmla="*/ 12478 w 12477"/>
                      <a:gd name="connsiteY2" fmla="*/ 7049 h 10668"/>
                      <a:gd name="connsiteX3" fmla="*/ 1714 w 12477"/>
                      <a:gd name="connsiteY3" fmla="*/ 0 h 10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477" h="10668">
                        <a:moveTo>
                          <a:pt x="0" y="3143"/>
                        </a:moveTo>
                        <a:lnTo>
                          <a:pt x="10477" y="10668"/>
                        </a:lnTo>
                        <a:lnTo>
                          <a:pt x="12478" y="7049"/>
                        </a:lnTo>
                        <a:lnTo>
                          <a:pt x="1714" y="0"/>
                        </a:lnTo>
                        <a:close/>
                      </a:path>
                    </a:pathLst>
                  </a:custGeom>
                  <a:solidFill>
                    <a:srgbClr val="3C13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461" name="Freeform: Shape 460">
                  <a:extLst>
                    <a:ext uri="{FF2B5EF4-FFF2-40B4-BE49-F238E27FC236}">
                      <a16:creationId xmlns:a16="http://schemas.microsoft.com/office/drawing/2014/main" id="{F966E7AD-CDDE-4758-B7D4-2C5C44A1D389}"/>
                    </a:ext>
                  </a:extLst>
                </p:cNvPr>
                <p:cNvSpPr/>
                <p:nvPr/>
              </p:nvSpPr>
              <p:spPr>
                <a:xfrm>
                  <a:off x="5875782" y="3301745"/>
                  <a:ext cx="208406" cy="100298"/>
                </a:xfrm>
                <a:custGeom>
                  <a:avLst/>
                  <a:gdLst>
                    <a:gd name="connsiteX0" fmla="*/ 162211 w 208406"/>
                    <a:gd name="connsiteY0" fmla="*/ 0 h 100298"/>
                    <a:gd name="connsiteX1" fmla="*/ 72962 w 208406"/>
                    <a:gd name="connsiteY1" fmla="*/ 74104 h 100298"/>
                    <a:gd name="connsiteX2" fmla="*/ 0 w 208406"/>
                    <a:gd name="connsiteY2" fmla="*/ 99155 h 100298"/>
                    <a:gd name="connsiteX3" fmla="*/ 95155 w 208406"/>
                    <a:gd name="connsiteY3" fmla="*/ 100298 h 100298"/>
                    <a:gd name="connsiteX4" fmla="*/ 92393 w 208406"/>
                    <a:gd name="connsiteY4" fmla="*/ 94583 h 100298"/>
                    <a:gd name="connsiteX5" fmla="*/ 208407 w 208406"/>
                    <a:gd name="connsiteY5" fmla="*/ 59912 h 100298"/>
                    <a:gd name="connsiteX6" fmla="*/ 162211 w 208406"/>
                    <a:gd name="connsiteY6" fmla="*/ 0 h 1002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406" h="100298">
                      <a:moveTo>
                        <a:pt x="162211" y="0"/>
                      </a:moveTo>
                      <a:cubicBezTo>
                        <a:pt x="162211" y="0"/>
                        <a:pt x="124206" y="48006"/>
                        <a:pt x="72962" y="74104"/>
                      </a:cubicBezTo>
                      <a:cubicBezTo>
                        <a:pt x="21717" y="100203"/>
                        <a:pt x="0" y="99155"/>
                        <a:pt x="0" y="99155"/>
                      </a:cubicBezTo>
                      <a:lnTo>
                        <a:pt x="95155" y="100298"/>
                      </a:lnTo>
                      <a:lnTo>
                        <a:pt x="92393" y="94583"/>
                      </a:lnTo>
                      <a:lnTo>
                        <a:pt x="208407" y="59912"/>
                      </a:lnTo>
                      <a:cubicBezTo>
                        <a:pt x="208407" y="60007"/>
                        <a:pt x="173831" y="36671"/>
                        <a:pt x="162211" y="0"/>
                      </a:cubicBezTo>
                      <a:close/>
                    </a:path>
                  </a:pathLst>
                </a:custGeom>
                <a:solidFill>
                  <a:srgbClr val="CD3E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450413F7-3441-4C7D-A61A-C42C106E0816}"/>
                  </a:ext>
                </a:extLst>
              </p:cNvPr>
              <p:cNvSpPr/>
              <p:nvPr/>
            </p:nvSpPr>
            <p:spPr>
              <a:xfrm rot="1026249">
                <a:off x="4171437" y="1663638"/>
                <a:ext cx="532706" cy="1081195"/>
              </a:xfrm>
              <a:custGeom>
                <a:avLst/>
                <a:gdLst>
                  <a:gd name="connsiteX0" fmla="*/ 11755 w 149105"/>
                  <a:gd name="connsiteY0" fmla="*/ 318326 h 318325"/>
                  <a:gd name="connsiteX1" fmla="*/ 11659 w 149105"/>
                  <a:gd name="connsiteY1" fmla="*/ 65341 h 318325"/>
                  <a:gd name="connsiteX2" fmla="*/ 149105 w 149105"/>
                  <a:gd name="connsiteY2" fmla="*/ 0 h 318325"/>
                  <a:gd name="connsiteX3" fmla="*/ 19089 w 149105"/>
                  <a:gd name="connsiteY3" fmla="*/ 73438 h 318325"/>
                  <a:gd name="connsiteX4" fmla="*/ 11755 w 149105"/>
                  <a:gd name="connsiteY4" fmla="*/ 318326 h 31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9105" h="318325">
                    <a:moveTo>
                      <a:pt x="11755" y="318326"/>
                    </a:moveTo>
                    <a:cubicBezTo>
                      <a:pt x="11755" y="318326"/>
                      <a:pt x="-14630" y="107252"/>
                      <a:pt x="11659" y="65341"/>
                    </a:cubicBezTo>
                    <a:cubicBezTo>
                      <a:pt x="37948" y="23432"/>
                      <a:pt x="149105" y="0"/>
                      <a:pt x="149105" y="0"/>
                    </a:cubicBezTo>
                    <a:cubicBezTo>
                      <a:pt x="149105" y="0"/>
                      <a:pt x="41949" y="34195"/>
                      <a:pt x="19089" y="73438"/>
                    </a:cubicBezTo>
                    <a:cubicBezTo>
                      <a:pt x="-3676" y="112776"/>
                      <a:pt x="11755" y="318326"/>
                      <a:pt x="11755" y="318326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33B54183-756D-4383-A0F2-205E4B905497}"/>
                  </a:ext>
                </a:extLst>
              </p:cNvPr>
              <p:cNvSpPr/>
              <p:nvPr/>
            </p:nvSpPr>
            <p:spPr>
              <a:xfrm rot="1026249">
                <a:off x="4565018" y="1985088"/>
                <a:ext cx="108839" cy="196696"/>
              </a:xfrm>
              <a:custGeom>
                <a:avLst/>
                <a:gdLst>
                  <a:gd name="connsiteX0" fmla="*/ 7795 w 30464"/>
                  <a:gd name="connsiteY0" fmla="*/ 57912 h 57911"/>
                  <a:gd name="connsiteX1" fmla="*/ 1127 w 30464"/>
                  <a:gd name="connsiteY1" fmla="*/ 17812 h 57911"/>
                  <a:gd name="connsiteX2" fmla="*/ 30464 w 30464"/>
                  <a:gd name="connsiteY2" fmla="*/ 0 h 57911"/>
                  <a:gd name="connsiteX3" fmla="*/ 8557 w 30464"/>
                  <a:gd name="connsiteY3" fmla="*/ 26956 h 57911"/>
                  <a:gd name="connsiteX4" fmla="*/ 7795 w 30464"/>
                  <a:gd name="connsiteY4" fmla="*/ 57912 h 5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464" h="57911">
                    <a:moveTo>
                      <a:pt x="7795" y="57912"/>
                    </a:moveTo>
                    <a:cubicBezTo>
                      <a:pt x="7795" y="57912"/>
                      <a:pt x="-3540" y="28575"/>
                      <a:pt x="1127" y="17812"/>
                    </a:cubicBezTo>
                    <a:cubicBezTo>
                      <a:pt x="5794" y="7048"/>
                      <a:pt x="30464" y="0"/>
                      <a:pt x="30464" y="0"/>
                    </a:cubicBezTo>
                    <a:cubicBezTo>
                      <a:pt x="30464" y="0"/>
                      <a:pt x="10271" y="14002"/>
                      <a:pt x="8557" y="26956"/>
                    </a:cubicBezTo>
                    <a:cubicBezTo>
                      <a:pt x="6842" y="39815"/>
                      <a:pt x="7795" y="57912"/>
                      <a:pt x="7795" y="5791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126C42C9-B72C-40ED-9400-94D65D5706FB}"/>
                  </a:ext>
                </a:extLst>
              </p:cNvPr>
              <p:cNvSpPr/>
              <p:nvPr/>
            </p:nvSpPr>
            <p:spPr>
              <a:xfrm rot="1026249">
                <a:off x="4214242" y="2905861"/>
                <a:ext cx="80307" cy="139756"/>
              </a:xfrm>
              <a:custGeom>
                <a:avLst/>
                <a:gdLst>
                  <a:gd name="connsiteX0" fmla="*/ 0 w 22478"/>
                  <a:gd name="connsiteY0" fmla="*/ 41148 h 41147"/>
                  <a:gd name="connsiteX1" fmla="*/ 11144 w 22478"/>
                  <a:gd name="connsiteY1" fmla="*/ 33814 h 41147"/>
                  <a:gd name="connsiteX2" fmla="*/ 22479 w 22478"/>
                  <a:gd name="connsiteY2" fmla="*/ 7334 h 41147"/>
                  <a:gd name="connsiteX3" fmla="*/ 21908 w 22478"/>
                  <a:gd name="connsiteY3" fmla="*/ 0 h 41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478" h="41147">
                    <a:moveTo>
                      <a:pt x="0" y="41148"/>
                    </a:moveTo>
                    <a:lnTo>
                      <a:pt x="11144" y="33814"/>
                    </a:lnTo>
                    <a:lnTo>
                      <a:pt x="22479" y="7334"/>
                    </a:lnTo>
                    <a:lnTo>
                      <a:pt x="21908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F99752A4-55F8-48C6-85C5-C038D3E7B189}"/>
                  </a:ext>
                </a:extLst>
              </p:cNvPr>
              <p:cNvSpPr/>
              <p:nvPr/>
            </p:nvSpPr>
            <p:spPr>
              <a:xfrm rot="1026249">
                <a:off x="4351405" y="2748718"/>
                <a:ext cx="97324" cy="173729"/>
              </a:xfrm>
              <a:custGeom>
                <a:avLst/>
                <a:gdLst>
                  <a:gd name="connsiteX0" fmla="*/ 0 w 27241"/>
                  <a:gd name="connsiteY0" fmla="*/ 51149 h 51149"/>
                  <a:gd name="connsiteX1" fmla="*/ 12287 w 27241"/>
                  <a:gd name="connsiteY1" fmla="*/ 38767 h 51149"/>
                  <a:gd name="connsiteX2" fmla="*/ 27241 w 27241"/>
                  <a:gd name="connsiteY2" fmla="*/ 0 h 51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241" h="51149">
                    <a:moveTo>
                      <a:pt x="0" y="51149"/>
                    </a:moveTo>
                    <a:lnTo>
                      <a:pt x="12287" y="38767"/>
                    </a:lnTo>
                    <a:lnTo>
                      <a:pt x="27241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1B3AFB9A-E9F2-497D-8949-7D39CCF9901D}"/>
                  </a:ext>
                </a:extLst>
              </p:cNvPr>
              <p:cNvSpPr/>
              <p:nvPr/>
            </p:nvSpPr>
            <p:spPr>
              <a:xfrm rot="1026249">
                <a:off x="4503266" y="2636150"/>
                <a:ext cx="87795" cy="125525"/>
              </a:xfrm>
              <a:custGeom>
                <a:avLst/>
                <a:gdLst>
                  <a:gd name="connsiteX0" fmla="*/ 0 w 24574"/>
                  <a:gd name="connsiteY0" fmla="*/ 36957 h 36957"/>
                  <a:gd name="connsiteX1" fmla="*/ 11335 w 24574"/>
                  <a:gd name="connsiteY1" fmla="*/ 32290 h 36957"/>
                  <a:gd name="connsiteX2" fmla="*/ 24575 w 24574"/>
                  <a:gd name="connsiteY2" fmla="*/ 1810 h 36957"/>
                  <a:gd name="connsiteX3" fmla="*/ 21146 w 24574"/>
                  <a:gd name="connsiteY3" fmla="*/ 0 h 36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574" h="36957">
                    <a:moveTo>
                      <a:pt x="0" y="36957"/>
                    </a:moveTo>
                    <a:lnTo>
                      <a:pt x="11335" y="32290"/>
                    </a:lnTo>
                    <a:lnTo>
                      <a:pt x="24575" y="1810"/>
                    </a:lnTo>
                    <a:lnTo>
                      <a:pt x="21146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F4AE4673-C2D4-4BA2-817E-05617DD6FDE1}"/>
                  </a:ext>
                </a:extLst>
              </p:cNvPr>
              <p:cNvSpPr/>
              <p:nvPr/>
            </p:nvSpPr>
            <p:spPr>
              <a:xfrm rot="1026249">
                <a:off x="4963828" y="2583183"/>
                <a:ext cx="232082" cy="106111"/>
              </a:xfrm>
              <a:custGeom>
                <a:avLst/>
                <a:gdLst>
                  <a:gd name="connsiteX0" fmla="*/ 6096 w 64960"/>
                  <a:gd name="connsiteY0" fmla="*/ 28520 h 31241"/>
                  <a:gd name="connsiteX1" fmla="*/ 29146 w 64960"/>
                  <a:gd name="connsiteY1" fmla="*/ 3184 h 31241"/>
                  <a:gd name="connsiteX2" fmla="*/ 64961 w 64960"/>
                  <a:gd name="connsiteY2" fmla="*/ 29949 h 31241"/>
                  <a:gd name="connsiteX3" fmla="*/ 41339 w 64960"/>
                  <a:gd name="connsiteY3" fmla="*/ 993 h 31241"/>
                  <a:gd name="connsiteX4" fmla="*/ 3715 w 64960"/>
                  <a:gd name="connsiteY4" fmla="*/ 16709 h 31241"/>
                  <a:gd name="connsiteX5" fmla="*/ 0 w 64960"/>
                  <a:gd name="connsiteY5" fmla="*/ 28234 h 31241"/>
                  <a:gd name="connsiteX6" fmla="*/ 6096 w 64960"/>
                  <a:gd name="connsiteY6" fmla="*/ 28520 h 31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4960" h="31241">
                    <a:moveTo>
                      <a:pt x="6096" y="28520"/>
                    </a:moveTo>
                    <a:cubicBezTo>
                      <a:pt x="6096" y="28520"/>
                      <a:pt x="5144" y="10804"/>
                      <a:pt x="29146" y="3184"/>
                    </a:cubicBezTo>
                    <a:cubicBezTo>
                      <a:pt x="53150" y="-4436"/>
                      <a:pt x="64961" y="29949"/>
                      <a:pt x="64961" y="29949"/>
                    </a:cubicBezTo>
                    <a:cubicBezTo>
                      <a:pt x="64961" y="29949"/>
                      <a:pt x="62675" y="5470"/>
                      <a:pt x="41339" y="993"/>
                    </a:cubicBezTo>
                    <a:cubicBezTo>
                      <a:pt x="20003" y="-3484"/>
                      <a:pt x="6763" y="8137"/>
                      <a:pt x="3715" y="16709"/>
                    </a:cubicBezTo>
                    <a:cubicBezTo>
                      <a:pt x="667" y="25282"/>
                      <a:pt x="0" y="28234"/>
                      <a:pt x="0" y="28234"/>
                    </a:cubicBezTo>
                    <a:cubicBezTo>
                      <a:pt x="0" y="28234"/>
                      <a:pt x="95" y="34807"/>
                      <a:pt x="6096" y="285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</p:grpSp>
      <p:grpSp>
        <p:nvGrpSpPr>
          <p:cNvPr id="1117" name="Group 1116">
            <a:extLst>
              <a:ext uri="{FF2B5EF4-FFF2-40B4-BE49-F238E27FC236}">
                <a16:creationId xmlns:a16="http://schemas.microsoft.com/office/drawing/2014/main" id="{D9F20398-A022-4733-8C3F-626CD1744476}"/>
              </a:ext>
            </a:extLst>
          </p:cNvPr>
          <p:cNvGrpSpPr/>
          <p:nvPr/>
        </p:nvGrpSpPr>
        <p:grpSpPr>
          <a:xfrm>
            <a:off x="7857816" y="5113726"/>
            <a:ext cx="3173304" cy="1961534"/>
            <a:chOff x="5772380" y="7014857"/>
            <a:chExt cx="3319848" cy="1909688"/>
          </a:xfrm>
        </p:grpSpPr>
        <p:grpSp>
          <p:nvGrpSpPr>
            <p:cNvPr id="1118" name="Group 1117">
              <a:extLst>
                <a:ext uri="{FF2B5EF4-FFF2-40B4-BE49-F238E27FC236}">
                  <a16:creationId xmlns:a16="http://schemas.microsoft.com/office/drawing/2014/main" id="{03034F3F-6202-4A09-A877-BD9D24DA4EE3}"/>
                </a:ext>
              </a:extLst>
            </p:cNvPr>
            <p:cNvGrpSpPr/>
            <p:nvPr/>
          </p:nvGrpSpPr>
          <p:grpSpPr>
            <a:xfrm>
              <a:off x="5772380" y="7014857"/>
              <a:ext cx="3319848" cy="1807585"/>
              <a:chOff x="5772380" y="7014857"/>
              <a:chExt cx="3319848" cy="1807585"/>
            </a:xfrm>
          </p:grpSpPr>
          <p:grpSp>
            <p:nvGrpSpPr>
              <p:cNvPr id="1136" name="Graphic 957">
                <a:extLst>
                  <a:ext uri="{FF2B5EF4-FFF2-40B4-BE49-F238E27FC236}">
                    <a16:creationId xmlns:a16="http://schemas.microsoft.com/office/drawing/2014/main" id="{AC6A2C04-3E6C-4F14-A267-B98C5C33779A}"/>
                  </a:ext>
                </a:extLst>
              </p:cNvPr>
              <p:cNvGrpSpPr/>
              <p:nvPr/>
            </p:nvGrpSpPr>
            <p:grpSpPr>
              <a:xfrm>
                <a:off x="6697195" y="7014857"/>
                <a:ext cx="2015716" cy="1627545"/>
                <a:chOff x="6697195" y="7014857"/>
                <a:chExt cx="2015716" cy="1627545"/>
              </a:xfrm>
            </p:grpSpPr>
            <p:grpSp>
              <p:nvGrpSpPr>
                <p:cNvPr id="1282" name="Graphic 957">
                  <a:extLst>
                    <a:ext uri="{FF2B5EF4-FFF2-40B4-BE49-F238E27FC236}">
                      <a16:creationId xmlns:a16="http://schemas.microsoft.com/office/drawing/2014/main" id="{B3DCEA56-9827-496E-B905-4BFAB01CD5D0}"/>
                    </a:ext>
                  </a:extLst>
                </p:cNvPr>
                <p:cNvGrpSpPr/>
                <p:nvPr/>
              </p:nvGrpSpPr>
              <p:grpSpPr>
                <a:xfrm>
                  <a:off x="6974093" y="7760431"/>
                  <a:ext cx="1738818" cy="881971"/>
                  <a:chOff x="6974093" y="7760431"/>
                  <a:chExt cx="1738818" cy="881971"/>
                </a:xfrm>
              </p:grpSpPr>
              <p:grpSp>
                <p:nvGrpSpPr>
                  <p:cNvPr id="1292" name="Graphic 957">
                    <a:extLst>
                      <a:ext uri="{FF2B5EF4-FFF2-40B4-BE49-F238E27FC236}">
                        <a16:creationId xmlns:a16="http://schemas.microsoft.com/office/drawing/2014/main" id="{FFF4401C-5BC6-4BDC-9CD3-31D23B1FA716}"/>
                      </a:ext>
                    </a:extLst>
                  </p:cNvPr>
                  <p:cNvGrpSpPr/>
                  <p:nvPr/>
                </p:nvGrpSpPr>
                <p:grpSpPr>
                  <a:xfrm>
                    <a:off x="6974093" y="7760431"/>
                    <a:ext cx="1738818" cy="881971"/>
                    <a:chOff x="6974093" y="7760431"/>
                    <a:chExt cx="1738818" cy="881971"/>
                  </a:xfrm>
                </p:grpSpPr>
                <p:sp>
                  <p:nvSpPr>
                    <p:cNvPr id="1296" name="Freeform: Shape 1295">
                      <a:extLst>
                        <a:ext uri="{FF2B5EF4-FFF2-40B4-BE49-F238E27FC236}">
                          <a16:creationId xmlns:a16="http://schemas.microsoft.com/office/drawing/2014/main" id="{EE959A69-D6C9-470A-A9A1-9727E51DC3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44811" y="7760431"/>
                      <a:ext cx="1168100" cy="881971"/>
                    </a:xfrm>
                    <a:custGeom>
                      <a:avLst/>
                      <a:gdLst>
                        <a:gd name="connsiteX0" fmla="*/ 0 w 1168100"/>
                        <a:gd name="connsiteY0" fmla="*/ 873768 h 881971"/>
                        <a:gd name="connsiteX1" fmla="*/ 0 w 1168100"/>
                        <a:gd name="connsiteY1" fmla="*/ 0 h 881971"/>
                        <a:gd name="connsiteX2" fmla="*/ 1168100 w 1168100"/>
                        <a:gd name="connsiteY2" fmla="*/ 0 h 881971"/>
                        <a:gd name="connsiteX3" fmla="*/ 1168100 w 1168100"/>
                        <a:gd name="connsiteY3" fmla="*/ 881972 h 881971"/>
                        <a:gd name="connsiteX4" fmla="*/ 1029651 w 1168100"/>
                        <a:gd name="connsiteY4" fmla="*/ 881972 h 881971"/>
                        <a:gd name="connsiteX5" fmla="*/ 1029651 w 1168100"/>
                        <a:gd name="connsiteY5" fmla="*/ 766085 h 881971"/>
                        <a:gd name="connsiteX6" fmla="*/ 157935 w 1168100"/>
                        <a:gd name="connsiteY6" fmla="*/ 766085 h 881971"/>
                        <a:gd name="connsiteX7" fmla="*/ 157935 w 1168100"/>
                        <a:gd name="connsiteY7" fmla="*/ 873768 h 8819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168100" h="881971">
                          <a:moveTo>
                            <a:pt x="0" y="873768"/>
                          </a:moveTo>
                          <a:lnTo>
                            <a:pt x="0" y="0"/>
                          </a:lnTo>
                          <a:lnTo>
                            <a:pt x="1168100" y="0"/>
                          </a:lnTo>
                          <a:lnTo>
                            <a:pt x="1168100" y="881972"/>
                          </a:lnTo>
                          <a:lnTo>
                            <a:pt x="1029651" y="881972"/>
                          </a:lnTo>
                          <a:lnTo>
                            <a:pt x="1029651" y="766085"/>
                          </a:lnTo>
                          <a:lnTo>
                            <a:pt x="157935" y="766085"/>
                          </a:lnTo>
                          <a:lnTo>
                            <a:pt x="157935" y="873768"/>
                          </a:lnTo>
                          <a:close/>
                        </a:path>
                      </a:pathLst>
                    </a:custGeom>
                    <a:solidFill>
                      <a:srgbClr val="471D00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 dirty="0"/>
                    </a:p>
                  </p:txBody>
                </p:sp>
                <p:sp>
                  <p:nvSpPr>
                    <p:cNvPr id="1297" name="Freeform: Shape 1296">
                      <a:extLst>
                        <a:ext uri="{FF2B5EF4-FFF2-40B4-BE49-F238E27FC236}">
                          <a16:creationId xmlns:a16="http://schemas.microsoft.com/office/drawing/2014/main" id="{75EAC850-3E77-499C-A03F-10BF34B2F5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74093" y="7760431"/>
                      <a:ext cx="570717" cy="873767"/>
                    </a:xfrm>
                    <a:custGeom>
                      <a:avLst/>
                      <a:gdLst>
                        <a:gd name="connsiteX0" fmla="*/ 0 w 570717"/>
                        <a:gd name="connsiteY0" fmla="*/ 4102 h 873767"/>
                        <a:gd name="connsiteX1" fmla="*/ 0 w 570717"/>
                        <a:gd name="connsiteY1" fmla="*/ 873768 h 873767"/>
                        <a:gd name="connsiteX2" fmla="*/ 68712 w 570717"/>
                        <a:gd name="connsiteY2" fmla="*/ 873768 h 873767"/>
                        <a:gd name="connsiteX3" fmla="*/ 68712 w 570717"/>
                        <a:gd name="connsiteY3" fmla="*/ 794287 h 873767"/>
                        <a:gd name="connsiteX4" fmla="*/ 470727 w 570717"/>
                        <a:gd name="connsiteY4" fmla="*/ 794287 h 873767"/>
                        <a:gd name="connsiteX5" fmla="*/ 470727 w 570717"/>
                        <a:gd name="connsiteY5" fmla="*/ 873768 h 873767"/>
                        <a:gd name="connsiteX6" fmla="*/ 570718 w 570717"/>
                        <a:gd name="connsiteY6" fmla="*/ 873768 h 873767"/>
                        <a:gd name="connsiteX7" fmla="*/ 570718 w 570717"/>
                        <a:gd name="connsiteY7" fmla="*/ 0 h 8737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70717" h="873767">
                          <a:moveTo>
                            <a:pt x="0" y="4102"/>
                          </a:moveTo>
                          <a:lnTo>
                            <a:pt x="0" y="873768"/>
                          </a:lnTo>
                          <a:lnTo>
                            <a:pt x="68712" y="873768"/>
                          </a:lnTo>
                          <a:lnTo>
                            <a:pt x="68712" y="794287"/>
                          </a:lnTo>
                          <a:lnTo>
                            <a:pt x="470727" y="794287"/>
                          </a:lnTo>
                          <a:lnTo>
                            <a:pt x="470727" y="873768"/>
                          </a:lnTo>
                          <a:lnTo>
                            <a:pt x="570718" y="873768"/>
                          </a:lnTo>
                          <a:lnTo>
                            <a:pt x="570718" y="0"/>
                          </a:lnTo>
                          <a:close/>
                        </a:path>
                      </a:pathLst>
                    </a:custGeom>
                    <a:solidFill>
                      <a:srgbClr val="844317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98" name="Freeform: Shape 1297">
                      <a:extLst>
                        <a:ext uri="{FF2B5EF4-FFF2-40B4-BE49-F238E27FC236}">
                          <a16:creationId xmlns:a16="http://schemas.microsoft.com/office/drawing/2014/main" id="{2F41A78D-B240-4460-BDB5-F277E9DD25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83782" y="7784018"/>
                      <a:ext cx="1080928" cy="792236"/>
                    </a:xfrm>
                    <a:custGeom>
                      <a:avLst/>
                      <a:gdLst>
                        <a:gd name="connsiteX0" fmla="*/ 0 w 1080928"/>
                        <a:gd name="connsiteY0" fmla="*/ 792236 h 792236"/>
                        <a:gd name="connsiteX1" fmla="*/ 18460 w 1080928"/>
                        <a:gd name="connsiteY1" fmla="*/ 10768 h 792236"/>
                        <a:gd name="connsiteX2" fmla="*/ 1080928 w 1080928"/>
                        <a:gd name="connsiteY2" fmla="*/ 0 h 792236"/>
                        <a:gd name="connsiteX3" fmla="*/ 723012 w 1080928"/>
                        <a:gd name="connsiteY3" fmla="*/ 527132 h 792236"/>
                        <a:gd name="connsiteX4" fmla="*/ 101529 w 1080928"/>
                        <a:gd name="connsiteY4" fmla="*/ 661479 h 792236"/>
                        <a:gd name="connsiteX5" fmla="*/ 92299 w 1080928"/>
                        <a:gd name="connsiteY5" fmla="*/ 787109 h 792236"/>
                        <a:gd name="connsiteX6" fmla="*/ 0 w 1080928"/>
                        <a:gd name="connsiteY6" fmla="*/ 792236 h 7922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080928" h="792236">
                          <a:moveTo>
                            <a:pt x="0" y="792236"/>
                          </a:moveTo>
                          <a:cubicBezTo>
                            <a:pt x="0" y="769162"/>
                            <a:pt x="18460" y="10768"/>
                            <a:pt x="18460" y="10768"/>
                          </a:cubicBezTo>
                          <a:lnTo>
                            <a:pt x="1080928" y="0"/>
                          </a:lnTo>
                          <a:cubicBezTo>
                            <a:pt x="1080928" y="0"/>
                            <a:pt x="912738" y="411245"/>
                            <a:pt x="723012" y="527132"/>
                          </a:cubicBezTo>
                          <a:cubicBezTo>
                            <a:pt x="533285" y="643019"/>
                            <a:pt x="101529" y="661479"/>
                            <a:pt x="101529" y="661479"/>
                          </a:cubicBezTo>
                          <a:lnTo>
                            <a:pt x="92299" y="787109"/>
                          </a:lnTo>
                          <a:lnTo>
                            <a:pt x="0" y="792236"/>
                          </a:lnTo>
                          <a:close/>
                        </a:path>
                      </a:pathLst>
                    </a:custGeom>
                    <a:solidFill>
                      <a:srgbClr val="EA5F00">
                        <a:alpha val="38000"/>
                      </a:srgbClr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299" name="Freeform: Shape 1298">
                      <a:extLst>
                        <a:ext uri="{FF2B5EF4-FFF2-40B4-BE49-F238E27FC236}">
                          <a16:creationId xmlns:a16="http://schemas.microsoft.com/office/drawing/2014/main" id="{3BD59F15-A935-4AE2-8628-59327BDB4E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18704" y="7811195"/>
                      <a:ext cx="474316" cy="694809"/>
                    </a:xfrm>
                    <a:custGeom>
                      <a:avLst/>
                      <a:gdLst>
                        <a:gd name="connsiteX0" fmla="*/ 0 w 474316"/>
                        <a:gd name="connsiteY0" fmla="*/ 13845 h 694809"/>
                        <a:gd name="connsiteX1" fmla="*/ 0 w 474316"/>
                        <a:gd name="connsiteY1" fmla="*/ 694810 h 694809"/>
                        <a:gd name="connsiteX2" fmla="*/ 474316 w 474316"/>
                        <a:gd name="connsiteY2" fmla="*/ 694810 h 694809"/>
                        <a:gd name="connsiteX3" fmla="*/ 474316 w 474316"/>
                        <a:gd name="connsiteY3" fmla="*/ 0 h 6948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474316" h="694809">
                          <a:moveTo>
                            <a:pt x="0" y="13845"/>
                          </a:moveTo>
                          <a:lnTo>
                            <a:pt x="0" y="694810"/>
                          </a:lnTo>
                          <a:lnTo>
                            <a:pt x="474316" y="694810"/>
                          </a:lnTo>
                          <a:lnTo>
                            <a:pt x="474316" y="0"/>
                          </a:lnTo>
                          <a:close/>
                        </a:path>
                      </a:pathLst>
                    </a:custGeom>
                    <a:solidFill>
                      <a:srgbClr val="EA5F00">
                        <a:alpha val="38000"/>
                      </a:srgbClr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grpSp>
                  <p:nvGrpSpPr>
                    <p:cNvPr id="1300" name="Graphic 957">
                      <a:extLst>
                        <a:ext uri="{FF2B5EF4-FFF2-40B4-BE49-F238E27FC236}">
                          <a16:creationId xmlns:a16="http://schemas.microsoft.com/office/drawing/2014/main" id="{DA4DB0B9-E658-4625-AC82-49A7F2CE15B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055750" y="7935072"/>
                      <a:ext cx="388310" cy="428090"/>
                      <a:chOff x="7055750" y="7935072"/>
                      <a:chExt cx="388310" cy="428090"/>
                    </a:xfrm>
                  </p:grpSpPr>
                  <p:grpSp>
                    <p:nvGrpSpPr>
                      <p:cNvPr id="1301" name="Graphic 957">
                        <a:extLst>
                          <a:ext uri="{FF2B5EF4-FFF2-40B4-BE49-F238E27FC236}">
                            <a16:creationId xmlns:a16="http://schemas.microsoft.com/office/drawing/2014/main" id="{EDEAD30D-6CF4-4E7B-8E6E-7902D38637F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079850" y="7940200"/>
                        <a:ext cx="364210" cy="422962"/>
                        <a:chOff x="7079850" y="7940200"/>
                        <a:chExt cx="364210" cy="422962"/>
                      </a:xfrm>
                      <a:solidFill>
                        <a:srgbClr val="593B2E"/>
                      </a:solidFill>
                    </p:grpSpPr>
                    <p:grpSp>
                      <p:nvGrpSpPr>
                        <p:cNvPr id="1335" name="Graphic 957">
                          <a:extLst>
                            <a:ext uri="{FF2B5EF4-FFF2-40B4-BE49-F238E27FC236}">
                              <a16:creationId xmlns:a16="http://schemas.microsoft.com/office/drawing/2014/main" id="{6D75DBF0-6327-463A-8AFC-DEB274536B3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079850" y="7940200"/>
                          <a:ext cx="123965" cy="422962"/>
                          <a:chOff x="7079850" y="7940200"/>
                          <a:chExt cx="123965" cy="422962"/>
                        </a:xfrm>
                        <a:solidFill>
                          <a:srgbClr val="593B2E"/>
                        </a:solidFill>
                      </p:grpSpPr>
                      <p:sp>
                        <p:nvSpPr>
                          <p:cNvPr id="1361" name="Freeform: Shape 1360">
                            <a:extLst>
                              <a:ext uri="{FF2B5EF4-FFF2-40B4-BE49-F238E27FC236}">
                                <a16:creationId xmlns:a16="http://schemas.microsoft.com/office/drawing/2014/main" id="{2E5A4024-963F-4364-A4BE-F0EEE15A023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38181" y="7943491"/>
                            <a:ext cx="65635" cy="154857"/>
                          </a:xfrm>
                          <a:custGeom>
                            <a:avLst/>
                            <a:gdLst>
                              <a:gd name="connsiteX0" fmla="*/ 65635 w 65635"/>
                              <a:gd name="connsiteY0" fmla="*/ 145115 h 154857"/>
                              <a:gd name="connsiteX1" fmla="*/ 23075 w 65635"/>
                              <a:gd name="connsiteY1" fmla="*/ 102555 h 154857"/>
                              <a:gd name="connsiteX2" fmla="*/ 31792 w 65635"/>
                              <a:gd name="connsiteY2" fmla="*/ 23588 h 154857"/>
                              <a:gd name="connsiteX3" fmla="*/ 0 w 65635"/>
                              <a:gd name="connsiteY3" fmla="*/ 0 h 154857"/>
                              <a:gd name="connsiteX4" fmla="*/ 16409 w 65635"/>
                              <a:gd name="connsiteY4" fmla="*/ 34869 h 154857"/>
                              <a:gd name="connsiteX5" fmla="*/ 9230 w 65635"/>
                              <a:gd name="connsiteY5" fmla="*/ 116400 h 154857"/>
                              <a:gd name="connsiteX6" fmla="*/ 51277 w 65635"/>
                              <a:gd name="connsiteY6" fmla="*/ 154858 h 154857"/>
                              <a:gd name="connsiteX7" fmla="*/ 65635 w 65635"/>
                              <a:gd name="connsiteY7" fmla="*/ 145115 h 15485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65635" h="154857">
                                <a:moveTo>
                                  <a:pt x="65635" y="145115"/>
                                </a:moveTo>
                                <a:cubicBezTo>
                                  <a:pt x="65635" y="145115"/>
                                  <a:pt x="23588" y="117425"/>
                                  <a:pt x="23075" y="102555"/>
                                </a:cubicBezTo>
                                <a:cubicBezTo>
                                  <a:pt x="22562" y="87684"/>
                                  <a:pt x="37945" y="37433"/>
                                  <a:pt x="31792" y="23588"/>
                                </a:cubicBezTo>
                                <a:cubicBezTo>
                                  <a:pt x="25639" y="9230"/>
                                  <a:pt x="0" y="0"/>
                                  <a:pt x="0" y="0"/>
                                </a:cubicBezTo>
                                <a:cubicBezTo>
                                  <a:pt x="0" y="0"/>
                                  <a:pt x="16922" y="19998"/>
                                  <a:pt x="16409" y="34869"/>
                                </a:cubicBezTo>
                                <a:cubicBezTo>
                                  <a:pt x="15896" y="49739"/>
                                  <a:pt x="0" y="101530"/>
                                  <a:pt x="9230" y="116400"/>
                                </a:cubicBezTo>
                                <a:cubicBezTo>
                                  <a:pt x="18460" y="131270"/>
                                  <a:pt x="51277" y="154858"/>
                                  <a:pt x="51277" y="154858"/>
                                </a:cubicBezTo>
                                <a:lnTo>
                                  <a:pt x="65635" y="14511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grpSp>
                        <p:nvGrpSpPr>
                          <p:cNvPr id="1362" name="Graphic 957">
                            <a:extLst>
                              <a:ext uri="{FF2B5EF4-FFF2-40B4-BE49-F238E27FC236}">
                                <a16:creationId xmlns:a16="http://schemas.microsoft.com/office/drawing/2014/main" id="{678DAFD1-B98F-4896-BB52-F511F4BAA016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079850" y="7940200"/>
                            <a:ext cx="113710" cy="422962"/>
                            <a:chOff x="7079850" y="7940200"/>
                            <a:chExt cx="113710" cy="422962"/>
                          </a:xfrm>
                          <a:solidFill>
                            <a:srgbClr val="593B2E"/>
                          </a:solidFill>
                        </p:grpSpPr>
                        <p:sp>
                          <p:nvSpPr>
                            <p:cNvPr id="1363" name="Freeform: Shape 1362">
                              <a:extLst>
                                <a:ext uri="{FF2B5EF4-FFF2-40B4-BE49-F238E27FC236}">
                                  <a16:creationId xmlns:a16="http://schemas.microsoft.com/office/drawing/2014/main" id="{482BA84D-AF78-440C-B2FE-719893B656E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079971" y="8203245"/>
                              <a:ext cx="91027" cy="159917"/>
                            </a:xfrm>
                            <a:custGeom>
                              <a:avLst/>
                              <a:gdLst>
                                <a:gd name="connsiteX0" fmla="*/ 91027 w 91027"/>
                                <a:gd name="connsiteY0" fmla="*/ 10990 h 159917"/>
                                <a:gd name="connsiteX1" fmla="*/ 53082 w 91027"/>
                                <a:gd name="connsiteY1" fmla="*/ 38680 h 159917"/>
                                <a:gd name="connsiteX2" fmla="*/ 58210 w 91027"/>
                                <a:gd name="connsiteY2" fmla="*/ 123801 h 159917"/>
                                <a:gd name="connsiteX3" fmla="*/ 8471 w 91027"/>
                                <a:gd name="connsiteY3" fmla="*/ 157644 h 159917"/>
                                <a:gd name="connsiteX4" fmla="*/ 7958 w 91027"/>
                                <a:gd name="connsiteY4" fmla="*/ 147901 h 159917"/>
                                <a:gd name="connsiteX5" fmla="*/ 1292 w 91027"/>
                                <a:gd name="connsiteY5" fmla="*/ 137646 h 159917"/>
                                <a:gd name="connsiteX6" fmla="*/ 46929 w 91027"/>
                                <a:gd name="connsiteY6" fmla="*/ 113032 h 159917"/>
                                <a:gd name="connsiteX7" fmla="*/ 26418 w 91027"/>
                                <a:gd name="connsiteY7" fmla="*/ 97137 h 159917"/>
                                <a:gd name="connsiteX8" fmla="*/ 25392 w 91027"/>
                                <a:gd name="connsiteY8" fmla="*/ 50474 h 159917"/>
                                <a:gd name="connsiteX9" fmla="*/ 31545 w 91027"/>
                                <a:gd name="connsiteY9" fmla="*/ 46885 h 159917"/>
                                <a:gd name="connsiteX10" fmla="*/ 26418 w 91027"/>
                                <a:gd name="connsiteY10" fmla="*/ 29450 h 159917"/>
                                <a:gd name="connsiteX11" fmla="*/ 54620 w 91027"/>
                                <a:gd name="connsiteY11" fmla="*/ 222 h 159917"/>
                                <a:gd name="connsiteX12" fmla="*/ 91027 w 91027"/>
                                <a:gd name="connsiteY12" fmla="*/ 10990 h 15991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91027" h="159917">
                                  <a:moveTo>
                                    <a:pt x="91027" y="10990"/>
                                  </a:moveTo>
                                  <a:cubicBezTo>
                                    <a:pt x="91027" y="10990"/>
                                    <a:pt x="67440" y="24323"/>
                                    <a:pt x="53082" y="38680"/>
                                  </a:cubicBezTo>
                                  <a:cubicBezTo>
                                    <a:pt x="38724" y="53038"/>
                                    <a:pt x="60774" y="98675"/>
                                    <a:pt x="58210" y="123801"/>
                                  </a:cubicBezTo>
                                  <a:cubicBezTo>
                                    <a:pt x="56159" y="148927"/>
                                    <a:pt x="11547" y="166361"/>
                                    <a:pt x="8471" y="157644"/>
                                  </a:cubicBezTo>
                                  <a:cubicBezTo>
                                    <a:pt x="5394" y="149440"/>
                                    <a:pt x="7958" y="147901"/>
                                    <a:pt x="7958" y="147901"/>
                                  </a:cubicBezTo>
                                  <a:cubicBezTo>
                                    <a:pt x="7958" y="147901"/>
                                    <a:pt x="-3836" y="142261"/>
                                    <a:pt x="1292" y="137646"/>
                                  </a:cubicBezTo>
                                  <a:cubicBezTo>
                                    <a:pt x="6419" y="132518"/>
                                    <a:pt x="46929" y="113032"/>
                                    <a:pt x="46929" y="113032"/>
                                  </a:cubicBezTo>
                                  <a:cubicBezTo>
                                    <a:pt x="46929" y="113032"/>
                                    <a:pt x="34622" y="111494"/>
                                    <a:pt x="26418" y="97137"/>
                                  </a:cubicBezTo>
                                  <a:cubicBezTo>
                                    <a:pt x="18213" y="82266"/>
                                    <a:pt x="19239" y="54064"/>
                                    <a:pt x="25392" y="50474"/>
                                  </a:cubicBezTo>
                                  <a:cubicBezTo>
                                    <a:pt x="31545" y="46885"/>
                                    <a:pt x="31545" y="46885"/>
                                    <a:pt x="31545" y="46885"/>
                                  </a:cubicBezTo>
                                  <a:cubicBezTo>
                                    <a:pt x="31545" y="46885"/>
                                    <a:pt x="22316" y="46885"/>
                                    <a:pt x="26418" y="29450"/>
                                  </a:cubicBezTo>
                                  <a:cubicBezTo>
                                    <a:pt x="30520" y="12016"/>
                                    <a:pt x="44365" y="1248"/>
                                    <a:pt x="54620" y="222"/>
                                  </a:cubicBezTo>
                                  <a:cubicBezTo>
                                    <a:pt x="72567" y="-1829"/>
                                    <a:pt x="91027" y="10990"/>
                                    <a:pt x="91027" y="1099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593B2E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64" name="Freeform: Shape 1363">
                              <a:extLst>
                                <a:ext uri="{FF2B5EF4-FFF2-40B4-BE49-F238E27FC236}">
                                  <a16:creationId xmlns:a16="http://schemas.microsoft.com/office/drawing/2014/main" id="{AD1DCC3C-C88E-4CA5-B78B-C18F0556F0D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114719" y="7940200"/>
                              <a:ext cx="78841" cy="157858"/>
                            </a:xfrm>
                            <a:custGeom>
                              <a:avLst/>
                              <a:gdLst>
                                <a:gd name="connsiteX0" fmla="*/ 78842 w 78841"/>
                                <a:gd name="connsiteY0" fmla="*/ 146868 h 157858"/>
                                <a:gd name="connsiteX1" fmla="*/ 40896 w 78841"/>
                                <a:gd name="connsiteY1" fmla="*/ 119178 h 157858"/>
                                <a:gd name="connsiteX2" fmla="*/ 46024 w 78841"/>
                                <a:gd name="connsiteY2" fmla="*/ 34058 h 157858"/>
                                <a:gd name="connsiteX3" fmla="*/ 7053 w 78841"/>
                                <a:gd name="connsiteY3" fmla="*/ 2266 h 157858"/>
                                <a:gd name="connsiteX4" fmla="*/ 14232 w 78841"/>
                                <a:gd name="connsiteY4" fmla="*/ 13547 h 157858"/>
                                <a:gd name="connsiteX5" fmla="*/ 900 w 78841"/>
                                <a:gd name="connsiteY5" fmla="*/ 21238 h 157858"/>
                                <a:gd name="connsiteX6" fmla="*/ 34230 w 78841"/>
                                <a:gd name="connsiteY6" fmla="*/ 44826 h 157858"/>
                                <a:gd name="connsiteX7" fmla="*/ 13719 w 78841"/>
                                <a:gd name="connsiteY7" fmla="*/ 60722 h 157858"/>
                                <a:gd name="connsiteX8" fmla="*/ 12694 w 78841"/>
                                <a:gd name="connsiteY8" fmla="*/ 107384 h 157858"/>
                                <a:gd name="connsiteX9" fmla="*/ 18847 w 78841"/>
                                <a:gd name="connsiteY9" fmla="*/ 110974 h 157858"/>
                                <a:gd name="connsiteX10" fmla="*/ 13719 w 78841"/>
                                <a:gd name="connsiteY10" fmla="*/ 128408 h 157858"/>
                                <a:gd name="connsiteX11" fmla="*/ 41922 w 78841"/>
                                <a:gd name="connsiteY11" fmla="*/ 157636 h 157858"/>
                                <a:gd name="connsiteX12" fmla="*/ 78842 w 78841"/>
                                <a:gd name="connsiteY12" fmla="*/ 146868 h 15785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78841" h="157858">
                                  <a:moveTo>
                                    <a:pt x="78842" y="146868"/>
                                  </a:moveTo>
                                  <a:cubicBezTo>
                                    <a:pt x="78842" y="146868"/>
                                    <a:pt x="55254" y="133536"/>
                                    <a:pt x="40896" y="119178"/>
                                  </a:cubicBezTo>
                                  <a:cubicBezTo>
                                    <a:pt x="26539" y="104821"/>
                                    <a:pt x="48588" y="59183"/>
                                    <a:pt x="46024" y="34058"/>
                                  </a:cubicBezTo>
                                  <a:cubicBezTo>
                                    <a:pt x="43973" y="8932"/>
                                    <a:pt x="10130" y="-5939"/>
                                    <a:pt x="7053" y="2266"/>
                                  </a:cubicBezTo>
                                  <a:cubicBezTo>
                                    <a:pt x="3977" y="10470"/>
                                    <a:pt x="14232" y="13547"/>
                                    <a:pt x="14232" y="13547"/>
                                  </a:cubicBezTo>
                                  <a:cubicBezTo>
                                    <a:pt x="14232" y="13547"/>
                                    <a:pt x="-4228" y="16111"/>
                                    <a:pt x="900" y="21238"/>
                                  </a:cubicBezTo>
                                  <a:cubicBezTo>
                                    <a:pt x="6028" y="26366"/>
                                    <a:pt x="34230" y="44826"/>
                                    <a:pt x="34230" y="44826"/>
                                  </a:cubicBezTo>
                                  <a:cubicBezTo>
                                    <a:pt x="34230" y="44826"/>
                                    <a:pt x="21924" y="46364"/>
                                    <a:pt x="13719" y="60722"/>
                                  </a:cubicBezTo>
                                  <a:cubicBezTo>
                                    <a:pt x="5515" y="75593"/>
                                    <a:pt x="6540" y="103795"/>
                                    <a:pt x="12694" y="107384"/>
                                  </a:cubicBezTo>
                                  <a:cubicBezTo>
                                    <a:pt x="18847" y="110974"/>
                                    <a:pt x="18847" y="110974"/>
                                    <a:pt x="18847" y="110974"/>
                                  </a:cubicBezTo>
                                  <a:cubicBezTo>
                                    <a:pt x="18847" y="110974"/>
                                    <a:pt x="9617" y="110974"/>
                                    <a:pt x="13719" y="128408"/>
                                  </a:cubicBezTo>
                                  <a:cubicBezTo>
                                    <a:pt x="17821" y="145842"/>
                                    <a:pt x="31666" y="156611"/>
                                    <a:pt x="41922" y="157636"/>
                                  </a:cubicBezTo>
                                  <a:cubicBezTo>
                                    <a:pt x="60894" y="159688"/>
                                    <a:pt x="78842" y="146868"/>
                                    <a:pt x="78842" y="146868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593B2E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65" name="Freeform: Shape 1364">
                              <a:extLst>
                                <a:ext uri="{FF2B5EF4-FFF2-40B4-BE49-F238E27FC236}">
                                  <a16:creationId xmlns:a16="http://schemas.microsoft.com/office/drawing/2014/main" id="{D059CDDC-EADA-4E41-8A86-7ED0551FBF4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079850" y="8203245"/>
                              <a:ext cx="78841" cy="157858"/>
                            </a:xfrm>
                            <a:custGeom>
                              <a:avLst/>
                              <a:gdLst>
                                <a:gd name="connsiteX0" fmla="*/ 78842 w 78841"/>
                                <a:gd name="connsiteY0" fmla="*/ 10990 h 157858"/>
                                <a:gd name="connsiteX1" fmla="*/ 40896 w 78841"/>
                                <a:gd name="connsiteY1" fmla="*/ 38680 h 157858"/>
                                <a:gd name="connsiteX2" fmla="*/ 46024 w 78841"/>
                                <a:gd name="connsiteY2" fmla="*/ 123801 h 157858"/>
                                <a:gd name="connsiteX3" fmla="*/ 7053 w 78841"/>
                                <a:gd name="connsiteY3" fmla="*/ 155593 h 157858"/>
                                <a:gd name="connsiteX4" fmla="*/ 14232 w 78841"/>
                                <a:gd name="connsiteY4" fmla="*/ 144312 h 157858"/>
                                <a:gd name="connsiteX5" fmla="*/ 900 w 78841"/>
                                <a:gd name="connsiteY5" fmla="*/ 136620 h 157858"/>
                                <a:gd name="connsiteX6" fmla="*/ 34230 w 78841"/>
                                <a:gd name="connsiteY6" fmla="*/ 113032 h 157858"/>
                                <a:gd name="connsiteX7" fmla="*/ 13719 w 78841"/>
                                <a:gd name="connsiteY7" fmla="*/ 97137 h 157858"/>
                                <a:gd name="connsiteX8" fmla="*/ 12694 w 78841"/>
                                <a:gd name="connsiteY8" fmla="*/ 50474 h 157858"/>
                                <a:gd name="connsiteX9" fmla="*/ 18847 w 78841"/>
                                <a:gd name="connsiteY9" fmla="*/ 46885 h 157858"/>
                                <a:gd name="connsiteX10" fmla="*/ 13719 w 78841"/>
                                <a:gd name="connsiteY10" fmla="*/ 29450 h 157858"/>
                                <a:gd name="connsiteX11" fmla="*/ 41922 w 78841"/>
                                <a:gd name="connsiteY11" fmla="*/ 222 h 157858"/>
                                <a:gd name="connsiteX12" fmla="*/ 78842 w 78841"/>
                                <a:gd name="connsiteY12" fmla="*/ 10990 h 15785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78841" h="157858">
                                  <a:moveTo>
                                    <a:pt x="78842" y="10990"/>
                                  </a:moveTo>
                                  <a:cubicBezTo>
                                    <a:pt x="78842" y="10990"/>
                                    <a:pt x="55254" y="24323"/>
                                    <a:pt x="40896" y="38680"/>
                                  </a:cubicBezTo>
                                  <a:cubicBezTo>
                                    <a:pt x="26539" y="53038"/>
                                    <a:pt x="48588" y="98675"/>
                                    <a:pt x="46024" y="123801"/>
                                  </a:cubicBezTo>
                                  <a:cubicBezTo>
                                    <a:pt x="43973" y="148927"/>
                                    <a:pt x="10130" y="163797"/>
                                    <a:pt x="7053" y="155593"/>
                                  </a:cubicBezTo>
                                  <a:cubicBezTo>
                                    <a:pt x="3976" y="147389"/>
                                    <a:pt x="14232" y="144312"/>
                                    <a:pt x="14232" y="144312"/>
                                  </a:cubicBezTo>
                                  <a:cubicBezTo>
                                    <a:pt x="14232" y="144312"/>
                                    <a:pt x="-4228" y="141748"/>
                                    <a:pt x="900" y="136620"/>
                                  </a:cubicBezTo>
                                  <a:cubicBezTo>
                                    <a:pt x="6028" y="131492"/>
                                    <a:pt x="34230" y="113032"/>
                                    <a:pt x="34230" y="113032"/>
                                  </a:cubicBezTo>
                                  <a:cubicBezTo>
                                    <a:pt x="34230" y="113032"/>
                                    <a:pt x="21924" y="111494"/>
                                    <a:pt x="13719" y="97137"/>
                                  </a:cubicBezTo>
                                  <a:cubicBezTo>
                                    <a:pt x="5515" y="82266"/>
                                    <a:pt x="6540" y="54064"/>
                                    <a:pt x="12694" y="50474"/>
                                  </a:cubicBezTo>
                                  <a:cubicBezTo>
                                    <a:pt x="18847" y="46885"/>
                                    <a:pt x="18847" y="46885"/>
                                    <a:pt x="18847" y="46885"/>
                                  </a:cubicBezTo>
                                  <a:cubicBezTo>
                                    <a:pt x="18847" y="46885"/>
                                    <a:pt x="9617" y="46885"/>
                                    <a:pt x="13719" y="29450"/>
                                  </a:cubicBezTo>
                                  <a:cubicBezTo>
                                    <a:pt x="17821" y="12016"/>
                                    <a:pt x="31666" y="1248"/>
                                    <a:pt x="41922" y="222"/>
                                  </a:cubicBezTo>
                                  <a:cubicBezTo>
                                    <a:pt x="60382" y="-1829"/>
                                    <a:pt x="78842" y="10990"/>
                                    <a:pt x="78842" y="1099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593B2E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66" name="Freeform: Shape 1365">
                              <a:extLst>
                                <a:ext uri="{FF2B5EF4-FFF2-40B4-BE49-F238E27FC236}">
                                  <a16:creationId xmlns:a16="http://schemas.microsoft.com/office/drawing/2014/main" id="{080CEF67-0453-4B01-8AC9-D653BDDA5B0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080171" y="8202828"/>
                              <a:ext cx="47753" cy="158403"/>
                            </a:xfrm>
                            <a:custGeom>
                              <a:avLst/>
                              <a:gdLst>
                                <a:gd name="connsiteX0" fmla="*/ 19039 w 47753"/>
                                <a:gd name="connsiteY0" fmla="*/ 156011 h 158403"/>
                                <a:gd name="connsiteX1" fmla="*/ 11860 w 47753"/>
                                <a:gd name="connsiteY1" fmla="*/ 153447 h 158403"/>
                                <a:gd name="connsiteX2" fmla="*/ 19039 w 47753"/>
                                <a:gd name="connsiteY2" fmla="*/ 142678 h 158403"/>
                                <a:gd name="connsiteX3" fmla="*/ 6219 w 47753"/>
                                <a:gd name="connsiteY3" fmla="*/ 139089 h 158403"/>
                                <a:gd name="connsiteX4" fmla="*/ 44677 w 47753"/>
                                <a:gd name="connsiteY4" fmla="*/ 110887 h 158403"/>
                                <a:gd name="connsiteX5" fmla="*/ 25192 w 47753"/>
                                <a:gd name="connsiteY5" fmla="*/ 103708 h 158403"/>
                                <a:gd name="connsiteX6" fmla="*/ 15962 w 47753"/>
                                <a:gd name="connsiteY6" fmla="*/ 56533 h 158403"/>
                                <a:gd name="connsiteX7" fmla="*/ 35447 w 47753"/>
                                <a:gd name="connsiteY7" fmla="*/ 51918 h 158403"/>
                                <a:gd name="connsiteX8" fmla="*/ 19039 w 47753"/>
                                <a:gd name="connsiteY8" fmla="*/ 29868 h 158403"/>
                                <a:gd name="connsiteX9" fmla="*/ 47754 w 47753"/>
                                <a:gd name="connsiteY9" fmla="*/ 127 h 158403"/>
                                <a:gd name="connsiteX10" fmla="*/ 14936 w 47753"/>
                                <a:gd name="connsiteY10" fmla="*/ 21151 h 158403"/>
                                <a:gd name="connsiteX11" fmla="*/ 19039 w 47753"/>
                                <a:gd name="connsiteY11" fmla="*/ 46790 h 158403"/>
                                <a:gd name="connsiteX12" fmla="*/ 6219 w 47753"/>
                                <a:gd name="connsiteY12" fmla="*/ 62686 h 158403"/>
                                <a:gd name="connsiteX13" fmla="*/ 17500 w 47753"/>
                                <a:gd name="connsiteY13" fmla="*/ 105759 h 158403"/>
                                <a:gd name="connsiteX14" fmla="*/ 34422 w 47753"/>
                                <a:gd name="connsiteY14" fmla="*/ 112425 h 158403"/>
                                <a:gd name="connsiteX15" fmla="*/ 66 w 47753"/>
                                <a:gd name="connsiteY15" fmla="*/ 137038 h 158403"/>
                                <a:gd name="connsiteX16" fmla="*/ 10321 w 47753"/>
                                <a:gd name="connsiteY16" fmla="*/ 142678 h 158403"/>
                                <a:gd name="connsiteX17" fmla="*/ 6219 w 47753"/>
                                <a:gd name="connsiteY17" fmla="*/ 157037 h 158403"/>
                                <a:gd name="connsiteX18" fmla="*/ 19039 w 47753"/>
                                <a:gd name="connsiteY18" fmla="*/ 156011 h 15840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  <a:cxn ang="0">
                                  <a:pos x="connsiteX13" y="connsiteY13"/>
                                </a:cxn>
                                <a:cxn ang="0">
                                  <a:pos x="connsiteX14" y="connsiteY14"/>
                                </a:cxn>
                                <a:cxn ang="0">
                                  <a:pos x="connsiteX15" y="connsiteY15"/>
                                </a:cxn>
                                <a:cxn ang="0">
                                  <a:pos x="connsiteX16" y="connsiteY16"/>
                                </a:cxn>
                                <a:cxn ang="0">
                                  <a:pos x="connsiteX17" y="connsiteY17"/>
                                </a:cxn>
                                <a:cxn ang="0">
                                  <a:pos x="connsiteX18" y="connsiteY18"/>
                                </a:cxn>
                              </a:cxnLst>
                              <a:rect l="l" t="t" r="r" b="b"/>
                              <a:pathLst>
                                <a:path w="47753" h="158403">
                                  <a:moveTo>
                                    <a:pt x="19039" y="156011"/>
                                  </a:moveTo>
                                  <a:cubicBezTo>
                                    <a:pt x="19039" y="156011"/>
                                    <a:pt x="9296" y="158575"/>
                                    <a:pt x="11860" y="153447"/>
                                  </a:cubicBezTo>
                                  <a:cubicBezTo>
                                    <a:pt x="14936" y="148319"/>
                                    <a:pt x="19039" y="142678"/>
                                    <a:pt x="19039" y="142678"/>
                                  </a:cubicBezTo>
                                  <a:cubicBezTo>
                                    <a:pt x="19039" y="142678"/>
                                    <a:pt x="4168" y="144217"/>
                                    <a:pt x="6219" y="139089"/>
                                  </a:cubicBezTo>
                                  <a:cubicBezTo>
                                    <a:pt x="8270" y="133961"/>
                                    <a:pt x="44677" y="110887"/>
                                    <a:pt x="44677" y="110887"/>
                                  </a:cubicBezTo>
                                  <a:cubicBezTo>
                                    <a:pt x="44677" y="110887"/>
                                    <a:pt x="36986" y="110374"/>
                                    <a:pt x="25192" y="103708"/>
                                  </a:cubicBezTo>
                                  <a:cubicBezTo>
                                    <a:pt x="13398" y="97042"/>
                                    <a:pt x="10321" y="64737"/>
                                    <a:pt x="15962" y="56533"/>
                                  </a:cubicBezTo>
                                  <a:cubicBezTo>
                                    <a:pt x="21602" y="48328"/>
                                    <a:pt x="35447" y="51918"/>
                                    <a:pt x="35447" y="51918"/>
                                  </a:cubicBezTo>
                                  <a:cubicBezTo>
                                    <a:pt x="35447" y="51918"/>
                                    <a:pt x="19551" y="42688"/>
                                    <a:pt x="19039" y="29868"/>
                                  </a:cubicBezTo>
                                  <a:cubicBezTo>
                                    <a:pt x="18526" y="17049"/>
                                    <a:pt x="47754" y="127"/>
                                    <a:pt x="47754" y="127"/>
                                  </a:cubicBezTo>
                                  <a:cubicBezTo>
                                    <a:pt x="47754" y="127"/>
                                    <a:pt x="29294" y="-2949"/>
                                    <a:pt x="14936" y="21151"/>
                                  </a:cubicBezTo>
                                  <a:cubicBezTo>
                                    <a:pt x="3143" y="40636"/>
                                    <a:pt x="19039" y="46790"/>
                                    <a:pt x="19039" y="46790"/>
                                  </a:cubicBezTo>
                                  <a:cubicBezTo>
                                    <a:pt x="19039" y="46790"/>
                                    <a:pt x="9809" y="46790"/>
                                    <a:pt x="6219" y="62686"/>
                                  </a:cubicBezTo>
                                  <a:cubicBezTo>
                                    <a:pt x="2630" y="78582"/>
                                    <a:pt x="11347" y="102170"/>
                                    <a:pt x="17500" y="105759"/>
                                  </a:cubicBezTo>
                                  <a:cubicBezTo>
                                    <a:pt x="23653" y="109861"/>
                                    <a:pt x="34422" y="112425"/>
                                    <a:pt x="34422" y="112425"/>
                                  </a:cubicBezTo>
                                  <a:cubicBezTo>
                                    <a:pt x="34422" y="112425"/>
                                    <a:pt x="579" y="128321"/>
                                    <a:pt x="66" y="137038"/>
                                  </a:cubicBezTo>
                                  <a:cubicBezTo>
                                    <a:pt x="-960" y="145243"/>
                                    <a:pt x="10321" y="142678"/>
                                    <a:pt x="10321" y="142678"/>
                                  </a:cubicBezTo>
                                  <a:cubicBezTo>
                                    <a:pt x="10321" y="142678"/>
                                    <a:pt x="-960" y="154985"/>
                                    <a:pt x="6219" y="157037"/>
                                  </a:cubicBezTo>
                                  <a:cubicBezTo>
                                    <a:pt x="12885" y="160626"/>
                                    <a:pt x="19039" y="156011"/>
                                    <a:pt x="19039" y="156011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593B2E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</p:grpSp>
                    </p:grpSp>
                    <p:grpSp>
                      <p:nvGrpSpPr>
                        <p:cNvPr id="1336" name="Graphic 957">
                          <a:extLst>
                            <a:ext uri="{FF2B5EF4-FFF2-40B4-BE49-F238E27FC236}">
                              <a16:creationId xmlns:a16="http://schemas.microsoft.com/office/drawing/2014/main" id="{41893E9F-C539-42A1-AF11-AE9B9A62806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319703" y="7940200"/>
                          <a:ext cx="124357" cy="422962"/>
                          <a:chOff x="7319703" y="7940200"/>
                          <a:chExt cx="124357" cy="422962"/>
                        </a:xfrm>
                        <a:solidFill>
                          <a:srgbClr val="593B2E"/>
                        </a:solidFill>
                      </p:grpSpPr>
                      <p:sp>
                        <p:nvSpPr>
                          <p:cNvPr id="1356" name="Freeform: Shape 1355">
                            <a:extLst>
                              <a:ext uri="{FF2B5EF4-FFF2-40B4-BE49-F238E27FC236}">
                                <a16:creationId xmlns:a16="http://schemas.microsoft.com/office/drawing/2014/main" id="{45C7439C-A8EB-475B-BE01-4EDA7CF5738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319703" y="7943491"/>
                            <a:ext cx="66147" cy="154857"/>
                          </a:xfrm>
                          <a:custGeom>
                            <a:avLst/>
                            <a:gdLst>
                              <a:gd name="connsiteX0" fmla="*/ 0 w 66147"/>
                              <a:gd name="connsiteY0" fmla="*/ 145115 h 154857"/>
                              <a:gd name="connsiteX1" fmla="*/ 42560 w 66147"/>
                              <a:gd name="connsiteY1" fmla="*/ 102555 h 154857"/>
                              <a:gd name="connsiteX2" fmla="*/ 33843 w 66147"/>
                              <a:gd name="connsiteY2" fmla="*/ 23588 h 154857"/>
                              <a:gd name="connsiteX3" fmla="*/ 66148 w 66147"/>
                              <a:gd name="connsiteY3" fmla="*/ 0 h 154857"/>
                              <a:gd name="connsiteX4" fmla="*/ 49739 w 66147"/>
                              <a:gd name="connsiteY4" fmla="*/ 34869 h 154857"/>
                              <a:gd name="connsiteX5" fmla="*/ 56918 w 66147"/>
                              <a:gd name="connsiteY5" fmla="*/ 116400 h 154857"/>
                              <a:gd name="connsiteX6" fmla="*/ 14870 w 66147"/>
                              <a:gd name="connsiteY6" fmla="*/ 154858 h 154857"/>
                              <a:gd name="connsiteX7" fmla="*/ 0 w 66147"/>
                              <a:gd name="connsiteY7" fmla="*/ 145115 h 15485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66147" h="154857">
                                <a:moveTo>
                                  <a:pt x="0" y="145115"/>
                                </a:moveTo>
                                <a:cubicBezTo>
                                  <a:pt x="0" y="145115"/>
                                  <a:pt x="42047" y="117425"/>
                                  <a:pt x="42560" y="102555"/>
                                </a:cubicBezTo>
                                <a:cubicBezTo>
                                  <a:pt x="43073" y="87684"/>
                                  <a:pt x="27690" y="37433"/>
                                  <a:pt x="33843" y="23588"/>
                                </a:cubicBezTo>
                                <a:cubicBezTo>
                                  <a:pt x="39996" y="9743"/>
                                  <a:pt x="66148" y="0"/>
                                  <a:pt x="66148" y="0"/>
                                </a:cubicBezTo>
                                <a:cubicBezTo>
                                  <a:pt x="66148" y="0"/>
                                  <a:pt x="49226" y="19998"/>
                                  <a:pt x="49739" y="34869"/>
                                </a:cubicBezTo>
                                <a:cubicBezTo>
                                  <a:pt x="50252" y="49739"/>
                                  <a:pt x="66148" y="101530"/>
                                  <a:pt x="56918" y="116400"/>
                                </a:cubicBezTo>
                                <a:cubicBezTo>
                                  <a:pt x="47688" y="131270"/>
                                  <a:pt x="14870" y="154858"/>
                                  <a:pt x="14870" y="154858"/>
                                </a:cubicBezTo>
                                <a:lnTo>
                                  <a:pt x="0" y="14511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grpSp>
                        <p:nvGrpSpPr>
                          <p:cNvPr id="1357" name="Graphic 957">
                            <a:extLst>
                              <a:ext uri="{FF2B5EF4-FFF2-40B4-BE49-F238E27FC236}">
                                <a16:creationId xmlns:a16="http://schemas.microsoft.com/office/drawing/2014/main" id="{486E2332-DF51-4FBC-B738-E36B84D61042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329958" y="7940200"/>
                            <a:ext cx="114102" cy="422962"/>
                            <a:chOff x="7329958" y="7940200"/>
                            <a:chExt cx="114102" cy="422962"/>
                          </a:xfrm>
                          <a:solidFill>
                            <a:srgbClr val="593B2E"/>
                          </a:solidFill>
                        </p:grpSpPr>
                        <p:sp>
                          <p:nvSpPr>
                            <p:cNvPr id="1358" name="Freeform: Shape 1357">
                              <a:extLst>
                                <a:ext uri="{FF2B5EF4-FFF2-40B4-BE49-F238E27FC236}">
                                  <a16:creationId xmlns:a16="http://schemas.microsoft.com/office/drawing/2014/main" id="{3D1D2442-0947-4415-BEA0-F9EC73A3011D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353033" y="8203245"/>
                              <a:ext cx="91027" cy="159917"/>
                            </a:xfrm>
                            <a:custGeom>
                              <a:avLst/>
                              <a:gdLst>
                                <a:gd name="connsiteX0" fmla="*/ 0 w 91027"/>
                                <a:gd name="connsiteY0" fmla="*/ 10990 h 159917"/>
                                <a:gd name="connsiteX1" fmla="*/ 37945 w 91027"/>
                                <a:gd name="connsiteY1" fmla="*/ 38680 h 159917"/>
                                <a:gd name="connsiteX2" fmla="*/ 32818 w 91027"/>
                                <a:gd name="connsiteY2" fmla="*/ 123801 h 159917"/>
                                <a:gd name="connsiteX3" fmla="*/ 82557 w 91027"/>
                                <a:gd name="connsiteY3" fmla="*/ 157644 h 159917"/>
                                <a:gd name="connsiteX4" fmla="*/ 83070 w 91027"/>
                                <a:gd name="connsiteY4" fmla="*/ 147901 h 159917"/>
                                <a:gd name="connsiteX5" fmla="*/ 89736 w 91027"/>
                                <a:gd name="connsiteY5" fmla="*/ 137646 h 159917"/>
                                <a:gd name="connsiteX6" fmla="*/ 44099 w 91027"/>
                                <a:gd name="connsiteY6" fmla="*/ 113032 h 159917"/>
                                <a:gd name="connsiteX7" fmla="*/ 64610 w 91027"/>
                                <a:gd name="connsiteY7" fmla="*/ 97137 h 159917"/>
                                <a:gd name="connsiteX8" fmla="*/ 65635 w 91027"/>
                                <a:gd name="connsiteY8" fmla="*/ 50474 h 159917"/>
                                <a:gd name="connsiteX9" fmla="*/ 59482 w 91027"/>
                                <a:gd name="connsiteY9" fmla="*/ 46885 h 159917"/>
                                <a:gd name="connsiteX10" fmla="*/ 64610 w 91027"/>
                                <a:gd name="connsiteY10" fmla="*/ 29450 h 159917"/>
                                <a:gd name="connsiteX11" fmla="*/ 36407 w 91027"/>
                                <a:gd name="connsiteY11" fmla="*/ 222 h 159917"/>
                                <a:gd name="connsiteX12" fmla="*/ 0 w 91027"/>
                                <a:gd name="connsiteY12" fmla="*/ 10990 h 15991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91027" h="159917">
                                  <a:moveTo>
                                    <a:pt x="0" y="10990"/>
                                  </a:moveTo>
                                  <a:cubicBezTo>
                                    <a:pt x="0" y="10990"/>
                                    <a:pt x="23588" y="24323"/>
                                    <a:pt x="37945" y="38680"/>
                                  </a:cubicBezTo>
                                  <a:cubicBezTo>
                                    <a:pt x="52303" y="53038"/>
                                    <a:pt x="30254" y="98675"/>
                                    <a:pt x="32818" y="123801"/>
                                  </a:cubicBezTo>
                                  <a:cubicBezTo>
                                    <a:pt x="34869" y="148927"/>
                                    <a:pt x="79480" y="166361"/>
                                    <a:pt x="82557" y="157644"/>
                                  </a:cubicBezTo>
                                  <a:cubicBezTo>
                                    <a:pt x="85633" y="149440"/>
                                    <a:pt x="83070" y="147901"/>
                                    <a:pt x="83070" y="147901"/>
                                  </a:cubicBezTo>
                                  <a:cubicBezTo>
                                    <a:pt x="83070" y="147901"/>
                                    <a:pt x="94863" y="142261"/>
                                    <a:pt x="89736" y="137646"/>
                                  </a:cubicBezTo>
                                  <a:cubicBezTo>
                                    <a:pt x="84608" y="132518"/>
                                    <a:pt x="44099" y="113032"/>
                                    <a:pt x="44099" y="113032"/>
                                  </a:cubicBezTo>
                                  <a:cubicBezTo>
                                    <a:pt x="44099" y="113032"/>
                                    <a:pt x="56405" y="111494"/>
                                    <a:pt x="64610" y="97137"/>
                                  </a:cubicBezTo>
                                  <a:cubicBezTo>
                                    <a:pt x="72814" y="82266"/>
                                    <a:pt x="71788" y="54064"/>
                                    <a:pt x="65635" y="50474"/>
                                  </a:cubicBezTo>
                                  <a:cubicBezTo>
                                    <a:pt x="59482" y="46885"/>
                                    <a:pt x="59482" y="46885"/>
                                    <a:pt x="59482" y="46885"/>
                                  </a:cubicBezTo>
                                  <a:cubicBezTo>
                                    <a:pt x="59482" y="46885"/>
                                    <a:pt x="68712" y="46885"/>
                                    <a:pt x="64610" y="29450"/>
                                  </a:cubicBezTo>
                                  <a:cubicBezTo>
                                    <a:pt x="60507" y="12016"/>
                                    <a:pt x="46662" y="1248"/>
                                    <a:pt x="36407" y="222"/>
                                  </a:cubicBezTo>
                                  <a:cubicBezTo>
                                    <a:pt x="17947" y="-1829"/>
                                    <a:pt x="0" y="10990"/>
                                    <a:pt x="0" y="1099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593B2E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59" name="Freeform: Shape 1358">
                              <a:extLst>
                                <a:ext uri="{FF2B5EF4-FFF2-40B4-BE49-F238E27FC236}">
                                  <a16:creationId xmlns:a16="http://schemas.microsoft.com/office/drawing/2014/main" id="{B5FDBB8F-439A-44E0-B391-97C3079C949D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329958" y="7940200"/>
                              <a:ext cx="78841" cy="157858"/>
                            </a:xfrm>
                            <a:custGeom>
                              <a:avLst/>
                              <a:gdLst>
                                <a:gd name="connsiteX0" fmla="*/ 0 w 78841"/>
                                <a:gd name="connsiteY0" fmla="*/ 146868 h 157858"/>
                                <a:gd name="connsiteX1" fmla="*/ 37945 w 78841"/>
                                <a:gd name="connsiteY1" fmla="*/ 119178 h 157858"/>
                                <a:gd name="connsiteX2" fmla="*/ 32818 w 78841"/>
                                <a:gd name="connsiteY2" fmla="*/ 34058 h 157858"/>
                                <a:gd name="connsiteX3" fmla="*/ 71788 w 78841"/>
                                <a:gd name="connsiteY3" fmla="*/ 2266 h 157858"/>
                                <a:gd name="connsiteX4" fmla="*/ 64610 w 78841"/>
                                <a:gd name="connsiteY4" fmla="*/ 13547 h 157858"/>
                                <a:gd name="connsiteX5" fmla="*/ 77942 w 78841"/>
                                <a:gd name="connsiteY5" fmla="*/ 21238 h 157858"/>
                                <a:gd name="connsiteX6" fmla="*/ 44611 w 78841"/>
                                <a:gd name="connsiteY6" fmla="*/ 44826 h 157858"/>
                                <a:gd name="connsiteX7" fmla="*/ 65122 w 78841"/>
                                <a:gd name="connsiteY7" fmla="*/ 60722 h 157858"/>
                                <a:gd name="connsiteX8" fmla="*/ 66148 w 78841"/>
                                <a:gd name="connsiteY8" fmla="*/ 107384 h 157858"/>
                                <a:gd name="connsiteX9" fmla="*/ 59995 w 78841"/>
                                <a:gd name="connsiteY9" fmla="*/ 110974 h 157858"/>
                                <a:gd name="connsiteX10" fmla="*/ 65122 w 78841"/>
                                <a:gd name="connsiteY10" fmla="*/ 128408 h 157858"/>
                                <a:gd name="connsiteX11" fmla="*/ 36920 w 78841"/>
                                <a:gd name="connsiteY11" fmla="*/ 157636 h 157858"/>
                                <a:gd name="connsiteX12" fmla="*/ 0 w 78841"/>
                                <a:gd name="connsiteY12" fmla="*/ 146868 h 15785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78841" h="157858">
                                  <a:moveTo>
                                    <a:pt x="0" y="146868"/>
                                  </a:moveTo>
                                  <a:cubicBezTo>
                                    <a:pt x="0" y="146868"/>
                                    <a:pt x="23588" y="133536"/>
                                    <a:pt x="37945" y="119178"/>
                                  </a:cubicBezTo>
                                  <a:cubicBezTo>
                                    <a:pt x="52303" y="104821"/>
                                    <a:pt x="30254" y="59183"/>
                                    <a:pt x="32818" y="34058"/>
                                  </a:cubicBezTo>
                                  <a:cubicBezTo>
                                    <a:pt x="34869" y="8932"/>
                                    <a:pt x="68712" y="-5939"/>
                                    <a:pt x="71788" y="2266"/>
                                  </a:cubicBezTo>
                                  <a:cubicBezTo>
                                    <a:pt x="74865" y="10470"/>
                                    <a:pt x="64610" y="13547"/>
                                    <a:pt x="64610" y="13547"/>
                                  </a:cubicBezTo>
                                  <a:cubicBezTo>
                                    <a:pt x="64610" y="13547"/>
                                    <a:pt x="83070" y="16111"/>
                                    <a:pt x="77942" y="21238"/>
                                  </a:cubicBezTo>
                                  <a:cubicBezTo>
                                    <a:pt x="72814" y="26366"/>
                                    <a:pt x="44611" y="44826"/>
                                    <a:pt x="44611" y="44826"/>
                                  </a:cubicBezTo>
                                  <a:cubicBezTo>
                                    <a:pt x="44611" y="44826"/>
                                    <a:pt x="56918" y="46364"/>
                                    <a:pt x="65122" y="60722"/>
                                  </a:cubicBezTo>
                                  <a:cubicBezTo>
                                    <a:pt x="73327" y="75593"/>
                                    <a:pt x="72301" y="103795"/>
                                    <a:pt x="66148" y="107384"/>
                                  </a:cubicBezTo>
                                  <a:cubicBezTo>
                                    <a:pt x="59995" y="110974"/>
                                    <a:pt x="59995" y="110974"/>
                                    <a:pt x="59995" y="110974"/>
                                  </a:cubicBezTo>
                                  <a:cubicBezTo>
                                    <a:pt x="59995" y="110974"/>
                                    <a:pt x="69225" y="110974"/>
                                    <a:pt x="65122" y="128408"/>
                                  </a:cubicBezTo>
                                  <a:cubicBezTo>
                                    <a:pt x="61020" y="145842"/>
                                    <a:pt x="47175" y="156611"/>
                                    <a:pt x="36920" y="157636"/>
                                  </a:cubicBezTo>
                                  <a:cubicBezTo>
                                    <a:pt x="18460" y="159688"/>
                                    <a:pt x="0" y="146868"/>
                                    <a:pt x="0" y="146868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593B2E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60" name="Freeform: Shape 1359">
                              <a:extLst>
                                <a:ext uri="{FF2B5EF4-FFF2-40B4-BE49-F238E27FC236}">
                                  <a16:creationId xmlns:a16="http://schemas.microsoft.com/office/drawing/2014/main" id="{71760320-BB5C-4F52-8E9E-38820A48C84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367904" y="8203076"/>
                              <a:ext cx="75764" cy="158028"/>
                            </a:xfrm>
                            <a:custGeom>
                              <a:avLst/>
                              <a:gdLst>
                                <a:gd name="connsiteX0" fmla="*/ 0 w 75764"/>
                                <a:gd name="connsiteY0" fmla="*/ 5007 h 158028"/>
                                <a:gd name="connsiteX1" fmla="*/ 34869 w 75764"/>
                                <a:gd name="connsiteY1" fmla="*/ 38850 h 158028"/>
                                <a:gd name="connsiteX2" fmla="*/ 29741 w 75764"/>
                                <a:gd name="connsiteY2" fmla="*/ 123971 h 158028"/>
                                <a:gd name="connsiteX3" fmla="*/ 68712 w 75764"/>
                                <a:gd name="connsiteY3" fmla="*/ 155763 h 158028"/>
                                <a:gd name="connsiteX4" fmla="*/ 61533 w 75764"/>
                                <a:gd name="connsiteY4" fmla="*/ 144481 h 158028"/>
                                <a:gd name="connsiteX5" fmla="*/ 74865 w 75764"/>
                                <a:gd name="connsiteY5" fmla="*/ 136790 h 158028"/>
                                <a:gd name="connsiteX6" fmla="*/ 41535 w 75764"/>
                                <a:gd name="connsiteY6" fmla="*/ 113202 h 158028"/>
                                <a:gd name="connsiteX7" fmla="*/ 62046 w 75764"/>
                                <a:gd name="connsiteY7" fmla="*/ 97306 h 158028"/>
                                <a:gd name="connsiteX8" fmla="*/ 63071 w 75764"/>
                                <a:gd name="connsiteY8" fmla="*/ 50644 h 158028"/>
                                <a:gd name="connsiteX9" fmla="*/ 56918 w 75764"/>
                                <a:gd name="connsiteY9" fmla="*/ 47055 h 158028"/>
                                <a:gd name="connsiteX10" fmla="*/ 62046 w 75764"/>
                                <a:gd name="connsiteY10" fmla="*/ 29620 h 158028"/>
                                <a:gd name="connsiteX11" fmla="*/ 33843 w 75764"/>
                                <a:gd name="connsiteY11" fmla="*/ 392 h 158028"/>
                                <a:gd name="connsiteX12" fmla="*/ 0 w 75764"/>
                                <a:gd name="connsiteY12" fmla="*/ 5007 h 15802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75764" h="158028">
                                  <a:moveTo>
                                    <a:pt x="0" y="5007"/>
                                  </a:moveTo>
                                  <a:cubicBezTo>
                                    <a:pt x="0" y="5007"/>
                                    <a:pt x="21024" y="24492"/>
                                    <a:pt x="34869" y="38850"/>
                                  </a:cubicBezTo>
                                  <a:cubicBezTo>
                                    <a:pt x="49226" y="53208"/>
                                    <a:pt x="27177" y="98845"/>
                                    <a:pt x="29741" y="123971"/>
                                  </a:cubicBezTo>
                                  <a:cubicBezTo>
                                    <a:pt x="31792" y="149097"/>
                                    <a:pt x="65635" y="163967"/>
                                    <a:pt x="68712" y="155763"/>
                                  </a:cubicBezTo>
                                  <a:cubicBezTo>
                                    <a:pt x="71788" y="147558"/>
                                    <a:pt x="61533" y="144481"/>
                                    <a:pt x="61533" y="144481"/>
                                  </a:cubicBezTo>
                                  <a:cubicBezTo>
                                    <a:pt x="61533" y="144481"/>
                                    <a:pt x="79993" y="141918"/>
                                    <a:pt x="74865" y="136790"/>
                                  </a:cubicBezTo>
                                  <a:cubicBezTo>
                                    <a:pt x="69737" y="131662"/>
                                    <a:pt x="41535" y="113202"/>
                                    <a:pt x="41535" y="113202"/>
                                  </a:cubicBezTo>
                                  <a:cubicBezTo>
                                    <a:pt x="41535" y="113202"/>
                                    <a:pt x="53841" y="111664"/>
                                    <a:pt x="62046" y="97306"/>
                                  </a:cubicBezTo>
                                  <a:cubicBezTo>
                                    <a:pt x="70250" y="82436"/>
                                    <a:pt x="69225" y="54233"/>
                                    <a:pt x="63071" y="50644"/>
                                  </a:cubicBezTo>
                                  <a:cubicBezTo>
                                    <a:pt x="56918" y="47055"/>
                                    <a:pt x="56918" y="47055"/>
                                    <a:pt x="56918" y="47055"/>
                                  </a:cubicBezTo>
                                  <a:cubicBezTo>
                                    <a:pt x="56918" y="47055"/>
                                    <a:pt x="66148" y="47055"/>
                                    <a:pt x="62046" y="29620"/>
                                  </a:cubicBezTo>
                                  <a:cubicBezTo>
                                    <a:pt x="57943" y="12186"/>
                                    <a:pt x="44099" y="1417"/>
                                    <a:pt x="33843" y="392"/>
                                  </a:cubicBezTo>
                                  <a:cubicBezTo>
                                    <a:pt x="15383" y="-1659"/>
                                    <a:pt x="0" y="5007"/>
                                    <a:pt x="0" y="5007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593B2E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</p:grpSp>
                    </p:grpSp>
                    <p:grpSp>
                      <p:nvGrpSpPr>
                        <p:cNvPr id="1337" name="Graphic 957">
                          <a:extLst>
                            <a:ext uri="{FF2B5EF4-FFF2-40B4-BE49-F238E27FC236}">
                              <a16:creationId xmlns:a16="http://schemas.microsoft.com/office/drawing/2014/main" id="{AF552B7F-DA30-4E25-99F7-63CFF93E160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142795" y="8036816"/>
                          <a:ext cx="241007" cy="309715"/>
                          <a:chOff x="7142795" y="8036816"/>
                          <a:chExt cx="241007" cy="309715"/>
                        </a:xfrm>
                        <a:solidFill>
                          <a:srgbClr val="593B2E"/>
                        </a:solidFill>
                      </p:grpSpPr>
                      <p:sp>
                        <p:nvSpPr>
                          <p:cNvPr id="1342" name="Freeform: Shape 1341">
                            <a:extLst>
                              <a:ext uri="{FF2B5EF4-FFF2-40B4-BE49-F238E27FC236}">
                                <a16:creationId xmlns:a16="http://schemas.microsoft.com/office/drawing/2014/main" id="{680F6730-7FBE-42A5-AFB1-B630FB07598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42795" y="8119886"/>
                            <a:ext cx="241007" cy="226646"/>
                          </a:xfrm>
                          <a:custGeom>
                            <a:avLst/>
                            <a:gdLst>
                              <a:gd name="connsiteX0" fmla="*/ 131783 w 241007"/>
                              <a:gd name="connsiteY0" fmla="*/ 226646 h 226646"/>
                              <a:gd name="connsiteX1" fmla="*/ 109221 w 241007"/>
                              <a:gd name="connsiteY1" fmla="*/ 226646 h 226646"/>
                              <a:gd name="connsiteX2" fmla="*/ 0 w 241007"/>
                              <a:gd name="connsiteY2" fmla="*/ 117425 h 226646"/>
                              <a:gd name="connsiteX3" fmla="*/ 0 w 241007"/>
                              <a:gd name="connsiteY3" fmla="*/ 45124 h 226646"/>
                              <a:gd name="connsiteX4" fmla="*/ 45124 w 241007"/>
                              <a:gd name="connsiteY4" fmla="*/ 0 h 226646"/>
                              <a:gd name="connsiteX5" fmla="*/ 195880 w 241007"/>
                              <a:gd name="connsiteY5" fmla="*/ 0 h 226646"/>
                              <a:gd name="connsiteX6" fmla="*/ 241004 w 241007"/>
                              <a:gd name="connsiteY6" fmla="*/ 45124 h 226646"/>
                              <a:gd name="connsiteX7" fmla="*/ 241004 w 241007"/>
                              <a:gd name="connsiteY7" fmla="*/ 117425 h 226646"/>
                              <a:gd name="connsiteX8" fmla="*/ 131783 w 241007"/>
                              <a:gd name="connsiteY8" fmla="*/ 226646 h 22664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241007" h="226646">
                                <a:moveTo>
                                  <a:pt x="131783" y="226646"/>
                                </a:moveTo>
                                <a:lnTo>
                                  <a:pt x="109221" y="226646"/>
                                </a:lnTo>
                                <a:cubicBezTo>
                                  <a:pt x="48714" y="226646"/>
                                  <a:pt x="0" y="177420"/>
                                  <a:pt x="0" y="117425"/>
                                </a:cubicBezTo>
                                <a:lnTo>
                                  <a:pt x="0" y="45124"/>
                                </a:lnTo>
                                <a:cubicBezTo>
                                  <a:pt x="0" y="19998"/>
                                  <a:pt x="20511" y="0"/>
                                  <a:pt x="45124" y="0"/>
                                </a:cubicBezTo>
                                <a:lnTo>
                                  <a:pt x="195880" y="0"/>
                                </a:lnTo>
                                <a:cubicBezTo>
                                  <a:pt x="221006" y="0"/>
                                  <a:pt x="241004" y="20511"/>
                                  <a:pt x="241004" y="45124"/>
                                </a:cubicBezTo>
                                <a:lnTo>
                                  <a:pt x="241004" y="117425"/>
                                </a:lnTo>
                                <a:cubicBezTo>
                                  <a:pt x="241517" y="177933"/>
                                  <a:pt x="192290" y="226646"/>
                                  <a:pt x="131783" y="226646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43" name="Freeform: Shape 1342">
                            <a:extLst>
                              <a:ext uri="{FF2B5EF4-FFF2-40B4-BE49-F238E27FC236}">
                                <a16:creationId xmlns:a16="http://schemas.microsoft.com/office/drawing/2014/main" id="{B6FB55C5-B731-4444-9561-BE7BB833C99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83606" y="8127930"/>
                            <a:ext cx="99932" cy="198353"/>
                          </a:xfrm>
                          <a:custGeom>
                            <a:avLst/>
                            <a:gdLst>
                              <a:gd name="connsiteX0" fmla="*/ 716 w 99932"/>
                              <a:gd name="connsiteY0" fmla="*/ 28363 h 198353"/>
                              <a:gd name="connsiteX1" fmla="*/ 14048 w 99932"/>
                              <a:gd name="connsiteY1" fmla="*/ 4775 h 198353"/>
                              <a:gd name="connsiteX2" fmla="*/ 45840 w 99932"/>
                              <a:gd name="connsiteY2" fmla="*/ 160 h 198353"/>
                              <a:gd name="connsiteX3" fmla="*/ 84298 w 99932"/>
                              <a:gd name="connsiteY3" fmla="*/ 11954 h 198353"/>
                              <a:gd name="connsiteX4" fmla="*/ 99681 w 99932"/>
                              <a:gd name="connsiteY4" fmla="*/ 79128 h 198353"/>
                              <a:gd name="connsiteX5" fmla="*/ 92502 w 99932"/>
                              <a:gd name="connsiteY5" fmla="*/ 141686 h 198353"/>
                              <a:gd name="connsiteX6" fmla="*/ 77119 w 99932"/>
                              <a:gd name="connsiteY6" fmla="*/ 171427 h 198353"/>
                              <a:gd name="connsiteX7" fmla="*/ 60710 w 99932"/>
                              <a:gd name="connsiteY7" fmla="*/ 187836 h 198353"/>
                              <a:gd name="connsiteX8" fmla="*/ 16612 w 99932"/>
                              <a:gd name="connsiteY8" fmla="*/ 197578 h 198353"/>
                              <a:gd name="connsiteX9" fmla="*/ 30457 w 99932"/>
                              <a:gd name="connsiteY9" fmla="*/ 179118 h 198353"/>
                              <a:gd name="connsiteX10" fmla="*/ 44301 w 99932"/>
                              <a:gd name="connsiteY10" fmla="*/ 147327 h 198353"/>
                              <a:gd name="connsiteX11" fmla="*/ 57634 w 99932"/>
                              <a:gd name="connsiteY11" fmla="*/ 104766 h 198353"/>
                              <a:gd name="connsiteX12" fmla="*/ 64812 w 99932"/>
                              <a:gd name="connsiteY12" fmla="*/ 59642 h 198353"/>
                              <a:gd name="connsiteX13" fmla="*/ 66351 w 99932"/>
                              <a:gd name="connsiteY13" fmla="*/ 34516 h 198353"/>
                              <a:gd name="connsiteX14" fmla="*/ 40199 w 99932"/>
                              <a:gd name="connsiteY14" fmla="*/ 31952 h 198353"/>
                              <a:gd name="connsiteX15" fmla="*/ 3792 w 99932"/>
                              <a:gd name="connsiteY15" fmla="*/ 30927 h 198353"/>
                              <a:gd name="connsiteX16" fmla="*/ 716 w 99932"/>
                              <a:gd name="connsiteY16" fmla="*/ 28363 h 19835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</a:cxnLst>
                            <a:rect l="l" t="t" r="r" b="b"/>
                            <a:pathLst>
                              <a:path w="99932" h="198353">
                                <a:moveTo>
                                  <a:pt x="716" y="28363"/>
                                </a:moveTo>
                                <a:cubicBezTo>
                                  <a:pt x="-2874" y="21697"/>
                                  <a:pt x="7894" y="8365"/>
                                  <a:pt x="14048" y="4775"/>
                                </a:cubicBezTo>
                                <a:cubicBezTo>
                                  <a:pt x="22252" y="160"/>
                                  <a:pt x="36610" y="-353"/>
                                  <a:pt x="45840" y="160"/>
                                </a:cubicBezTo>
                                <a:cubicBezTo>
                                  <a:pt x="57121" y="673"/>
                                  <a:pt x="76606" y="2724"/>
                                  <a:pt x="84298" y="11954"/>
                                </a:cubicBezTo>
                                <a:cubicBezTo>
                                  <a:pt x="98656" y="28876"/>
                                  <a:pt x="98656" y="58104"/>
                                  <a:pt x="99681" y="79128"/>
                                </a:cubicBezTo>
                                <a:cubicBezTo>
                                  <a:pt x="100707" y="100151"/>
                                  <a:pt x="98656" y="121175"/>
                                  <a:pt x="92502" y="141686"/>
                                </a:cubicBezTo>
                                <a:cubicBezTo>
                                  <a:pt x="88913" y="153480"/>
                                  <a:pt x="83785" y="162197"/>
                                  <a:pt x="77119" y="171427"/>
                                </a:cubicBezTo>
                                <a:cubicBezTo>
                                  <a:pt x="71991" y="178606"/>
                                  <a:pt x="67889" y="183734"/>
                                  <a:pt x="60710" y="187836"/>
                                </a:cubicBezTo>
                                <a:cubicBezTo>
                                  <a:pt x="49942" y="193989"/>
                                  <a:pt x="28405" y="200655"/>
                                  <a:pt x="16612" y="197578"/>
                                </a:cubicBezTo>
                                <a:cubicBezTo>
                                  <a:pt x="20201" y="190912"/>
                                  <a:pt x="26867" y="185785"/>
                                  <a:pt x="30457" y="179118"/>
                                </a:cubicBezTo>
                                <a:cubicBezTo>
                                  <a:pt x="36097" y="168863"/>
                                  <a:pt x="39686" y="157582"/>
                                  <a:pt x="44301" y="147327"/>
                                </a:cubicBezTo>
                                <a:cubicBezTo>
                                  <a:pt x="50455" y="133481"/>
                                  <a:pt x="53019" y="119124"/>
                                  <a:pt x="57634" y="104766"/>
                                </a:cubicBezTo>
                                <a:cubicBezTo>
                                  <a:pt x="62249" y="90409"/>
                                  <a:pt x="62761" y="74513"/>
                                  <a:pt x="64812" y="59642"/>
                                </a:cubicBezTo>
                                <a:cubicBezTo>
                                  <a:pt x="65838" y="51438"/>
                                  <a:pt x="67376" y="42721"/>
                                  <a:pt x="66351" y="34516"/>
                                </a:cubicBezTo>
                                <a:cubicBezTo>
                                  <a:pt x="64300" y="19133"/>
                                  <a:pt x="50455" y="30414"/>
                                  <a:pt x="40199" y="31952"/>
                                </a:cubicBezTo>
                                <a:cubicBezTo>
                                  <a:pt x="27893" y="34004"/>
                                  <a:pt x="16099" y="30927"/>
                                  <a:pt x="3792" y="30927"/>
                                </a:cubicBezTo>
                                <a:cubicBezTo>
                                  <a:pt x="3280" y="29388"/>
                                  <a:pt x="3792" y="28363"/>
                                  <a:pt x="716" y="2836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44" name="Freeform: Shape 1343">
                            <a:extLst>
                              <a:ext uri="{FF2B5EF4-FFF2-40B4-BE49-F238E27FC236}">
                                <a16:creationId xmlns:a16="http://schemas.microsoft.com/office/drawing/2014/main" id="{6FDC7566-C146-41A4-B897-9F31CB3A55A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57461" y="8172188"/>
                            <a:ext cx="107059" cy="156396"/>
                          </a:xfrm>
                          <a:custGeom>
                            <a:avLst/>
                            <a:gdLst>
                              <a:gd name="connsiteX0" fmla="*/ 18152 w 107059"/>
                              <a:gd name="connsiteY0" fmla="*/ 0 h 156396"/>
                              <a:gd name="connsiteX1" fmla="*/ 7897 w 107059"/>
                              <a:gd name="connsiteY1" fmla="*/ 24100 h 156396"/>
                              <a:gd name="connsiteX2" fmla="*/ 1231 w 107059"/>
                              <a:gd name="connsiteY2" fmla="*/ 54867 h 156396"/>
                              <a:gd name="connsiteX3" fmla="*/ 2769 w 107059"/>
                              <a:gd name="connsiteY3" fmla="*/ 96401 h 156396"/>
                              <a:gd name="connsiteX4" fmla="*/ 30459 w 107059"/>
                              <a:gd name="connsiteY4" fmla="*/ 142039 h 156396"/>
                              <a:gd name="connsiteX5" fmla="*/ 74045 w 107059"/>
                              <a:gd name="connsiteY5" fmla="*/ 156396 h 156396"/>
                              <a:gd name="connsiteX6" fmla="*/ 103786 w 107059"/>
                              <a:gd name="connsiteY6" fmla="*/ 145115 h 156396"/>
                              <a:gd name="connsiteX7" fmla="*/ 95581 w 107059"/>
                              <a:gd name="connsiteY7" fmla="*/ 100504 h 156396"/>
                              <a:gd name="connsiteX8" fmla="*/ 62251 w 107059"/>
                              <a:gd name="connsiteY8" fmla="*/ 41535 h 156396"/>
                              <a:gd name="connsiteX9" fmla="*/ 53021 w 107059"/>
                              <a:gd name="connsiteY9" fmla="*/ 24613 h 156396"/>
                              <a:gd name="connsiteX10" fmla="*/ 49431 w 107059"/>
                              <a:gd name="connsiteY10" fmla="*/ 23075 h 156396"/>
                              <a:gd name="connsiteX11" fmla="*/ 31484 w 107059"/>
                              <a:gd name="connsiteY11" fmla="*/ 1026 h 156396"/>
                              <a:gd name="connsiteX12" fmla="*/ 18152 w 107059"/>
                              <a:gd name="connsiteY12" fmla="*/ 0 h 1563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</a:cxnLst>
                            <a:rect l="l" t="t" r="r" b="b"/>
                            <a:pathLst>
                              <a:path w="107059" h="156396">
                                <a:moveTo>
                                  <a:pt x="18152" y="0"/>
                                </a:moveTo>
                                <a:cubicBezTo>
                                  <a:pt x="11486" y="4102"/>
                                  <a:pt x="9948" y="16922"/>
                                  <a:pt x="7897" y="24100"/>
                                </a:cubicBezTo>
                                <a:cubicBezTo>
                                  <a:pt x="5333" y="34356"/>
                                  <a:pt x="2769" y="44612"/>
                                  <a:pt x="1231" y="54867"/>
                                </a:cubicBezTo>
                                <a:cubicBezTo>
                                  <a:pt x="-820" y="68712"/>
                                  <a:pt x="-308" y="83070"/>
                                  <a:pt x="2769" y="96401"/>
                                </a:cubicBezTo>
                                <a:cubicBezTo>
                                  <a:pt x="6358" y="112298"/>
                                  <a:pt x="18152" y="130758"/>
                                  <a:pt x="30459" y="142039"/>
                                </a:cubicBezTo>
                                <a:cubicBezTo>
                                  <a:pt x="41740" y="152294"/>
                                  <a:pt x="58661" y="156396"/>
                                  <a:pt x="74045" y="156396"/>
                                </a:cubicBezTo>
                                <a:cubicBezTo>
                                  <a:pt x="82762" y="156396"/>
                                  <a:pt x="98145" y="153319"/>
                                  <a:pt x="103786" y="145115"/>
                                </a:cubicBezTo>
                                <a:cubicBezTo>
                                  <a:pt x="112503" y="132809"/>
                                  <a:pt x="101734" y="111785"/>
                                  <a:pt x="95581" y="100504"/>
                                </a:cubicBezTo>
                                <a:cubicBezTo>
                                  <a:pt x="84300" y="80506"/>
                                  <a:pt x="75583" y="59995"/>
                                  <a:pt x="62251" y="41535"/>
                                </a:cubicBezTo>
                                <a:cubicBezTo>
                                  <a:pt x="58149" y="36407"/>
                                  <a:pt x="57123" y="29741"/>
                                  <a:pt x="53021" y="24613"/>
                                </a:cubicBezTo>
                                <a:cubicBezTo>
                                  <a:pt x="51995" y="23588"/>
                                  <a:pt x="49944" y="24100"/>
                                  <a:pt x="49431" y="23075"/>
                                </a:cubicBezTo>
                                <a:cubicBezTo>
                                  <a:pt x="43278" y="15896"/>
                                  <a:pt x="37125" y="8717"/>
                                  <a:pt x="31484" y="1026"/>
                                </a:cubicBezTo>
                                <a:cubicBezTo>
                                  <a:pt x="27895" y="3077"/>
                                  <a:pt x="24305" y="3077"/>
                                  <a:pt x="18152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45" name="Freeform: Shape 1344">
                            <a:extLst>
                              <a:ext uri="{FF2B5EF4-FFF2-40B4-BE49-F238E27FC236}">
                                <a16:creationId xmlns:a16="http://schemas.microsoft.com/office/drawing/2014/main" id="{0944F408-15FC-46FA-A113-EA51F113F9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71251" y="8151165"/>
                            <a:ext cx="186142" cy="181482"/>
                          </a:xfrm>
                          <a:custGeom>
                            <a:avLst/>
                            <a:gdLst>
                              <a:gd name="connsiteX0" fmla="*/ 3849 w 186142"/>
                              <a:gd name="connsiteY0" fmla="*/ 0 h 181482"/>
                              <a:gd name="connsiteX1" fmla="*/ 180244 w 186142"/>
                              <a:gd name="connsiteY1" fmla="*/ 0 h 181482"/>
                              <a:gd name="connsiteX2" fmla="*/ 155118 w 186142"/>
                              <a:gd name="connsiteY2" fmla="*/ 161524 h 181482"/>
                              <a:gd name="connsiteX3" fmla="*/ 17694 w 186142"/>
                              <a:gd name="connsiteY3" fmla="*/ 152294 h 181482"/>
                              <a:gd name="connsiteX4" fmla="*/ 3849 w 186142"/>
                              <a:gd name="connsiteY4" fmla="*/ 0 h 18148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86142" h="181482">
                                <a:moveTo>
                                  <a:pt x="3849" y="0"/>
                                </a:moveTo>
                                <a:lnTo>
                                  <a:pt x="180244" y="0"/>
                                </a:lnTo>
                                <a:cubicBezTo>
                                  <a:pt x="180244" y="0"/>
                                  <a:pt x="204344" y="118964"/>
                                  <a:pt x="155118" y="161524"/>
                                </a:cubicBezTo>
                                <a:cubicBezTo>
                                  <a:pt x="105891" y="204084"/>
                                  <a:pt x="34103" y="167677"/>
                                  <a:pt x="17694" y="152294"/>
                                </a:cubicBezTo>
                                <a:cubicBezTo>
                                  <a:pt x="-11021" y="125117"/>
                                  <a:pt x="3849" y="0"/>
                                  <a:pt x="3849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46" name="Freeform: Shape 1345">
                            <a:extLst>
                              <a:ext uri="{FF2B5EF4-FFF2-40B4-BE49-F238E27FC236}">
                                <a16:creationId xmlns:a16="http://schemas.microsoft.com/office/drawing/2014/main" id="{2D3EEF7E-021C-4228-A092-051B93A76CF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86372" y="8160012"/>
                            <a:ext cx="57561" cy="143552"/>
                          </a:xfrm>
                          <a:custGeom>
                            <a:avLst/>
                            <a:gdLst>
                              <a:gd name="connsiteX0" fmla="*/ 0 w 57561"/>
                              <a:gd name="connsiteY0" fmla="*/ 143447 h 143552"/>
                              <a:gd name="connsiteX1" fmla="*/ 17947 w 57561"/>
                              <a:gd name="connsiteY1" fmla="*/ 133191 h 143552"/>
                              <a:gd name="connsiteX2" fmla="*/ 46150 w 57561"/>
                              <a:gd name="connsiteY2" fmla="*/ 105501 h 143552"/>
                              <a:gd name="connsiteX3" fmla="*/ 57431 w 57561"/>
                              <a:gd name="connsiteY3" fmla="*/ 50122 h 143552"/>
                              <a:gd name="connsiteX4" fmla="*/ 54867 w 57561"/>
                              <a:gd name="connsiteY4" fmla="*/ 27560 h 143552"/>
                              <a:gd name="connsiteX5" fmla="*/ 54354 w 57561"/>
                              <a:gd name="connsiteY5" fmla="*/ 8587 h 143552"/>
                              <a:gd name="connsiteX6" fmla="*/ 42047 w 57561"/>
                              <a:gd name="connsiteY6" fmla="*/ 383 h 143552"/>
                              <a:gd name="connsiteX7" fmla="*/ 18460 w 57561"/>
                              <a:gd name="connsiteY7" fmla="*/ 61916 h 143552"/>
                              <a:gd name="connsiteX8" fmla="*/ 8204 w 57561"/>
                              <a:gd name="connsiteY8" fmla="*/ 110629 h 143552"/>
                              <a:gd name="connsiteX9" fmla="*/ 2051 w 57561"/>
                              <a:gd name="connsiteY9" fmla="*/ 140370 h 143552"/>
                              <a:gd name="connsiteX10" fmla="*/ 0 w 57561"/>
                              <a:gd name="connsiteY10" fmla="*/ 143447 h 14355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57561" h="143552">
                                <a:moveTo>
                                  <a:pt x="0" y="143447"/>
                                </a:moveTo>
                                <a:cubicBezTo>
                                  <a:pt x="7692" y="144472"/>
                                  <a:pt x="12819" y="137806"/>
                                  <a:pt x="17947" y="133191"/>
                                </a:cubicBezTo>
                                <a:cubicBezTo>
                                  <a:pt x="29228" y="123961"/>
                                  <a:pt x="40509" y="119346"/>
                                  <a:pt x="46150" y="105501"/>
                                </a:cubicBezTo>
                                <a:cubicBezTo>
                                  <a:pt x="52816" y="88067"/>
                                  <a:pt x="56405" y="68581"/>
                                  <a:pt x="57431" y="50122"/>
                                </a:cubicBezTo>
                                <a:cubicBezTo>
                                  <a:pt x="57943" y="41405"/>
                                  <a:pt x="56918" y="35764"/>
                                  <a:pt x="54867" y="27560"/>
                                </a:cubicBezTo>
                                <a:cubicBezTo>
                                  <a:pt x="53841" y="21406"/>
                                  <a:pt x="55892" y="14740"/>
                                  <a:pt x="54354" y="8587"/>
                                </a:cubicBezTo>
                                <a:cubicBezTo>
                                  <a:pt x="52303" y="-130"/>
                                  <a:pt x="49739" y="-643"/>
                                  <a:pt x="42047" y="383"/>
                                </a:cubicBezTo>
                                <a:cubicBezTo>
                                  <a:pt x="8204" y="4485"/>
                                  <a:pt x="16922" y="36277"/>
                                  <a:pt x="18460" y="61916"/>
                                </a:cubicBezTo>
                                <a:cubicBezTo>
                                  <a:pt x="19998" y="79863"/>
                                  <a:pt x="16922" y="94733"/>
                                  <a:pt x="8204" y="110629"/>
                                </a:cubicBezTo>
                                <a:cubicBezTo>
                                  <a:pt x="3077" y="119859"/>
                                  <a:pt x="-2564" y="129089"/>
                                  <a:pt x="2051" y="140370"/>
                                </a:cubicBezTo>
                                <a:cubicBezTo>
                                  <a:pt x="5640" y="139857"/>
                                  <a:pt x="7692" y="137806"/>
                                  <a:pt x="0" y="1434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47" name="Freeform: Shape 1346">
                            <a:extLst>
                              <a:ext uri="{FF2B5EF4-FFF2-40B4-BE49-F238E27FC236}">
                                <a16:creationId xmlns:a16="http://schemas.microsoft.com/office/drawing/2014/main" id="{27971993-A820-428E-BF83-AE1A5CD4437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75214" y="8159606"/>
                            <a:ext cx="70648" cy="156159"/>
                          </a:xfrm>
                          <a:custGeom>
                            <a:avLst/>
                            <a:gdLst>
                              <a:gd name="connsiteX0" fmla="*/ 70136 w 70648"/>
                              <a:gd name="connsiteY0" fmla="*/ 156160 h 156159"/>
                              <a:gd name="connsiteX1" fmla="*/ 17320 w 70648"/>
                              <a:gd name="connsiteY1" fmla="*/ 131546 h 156159"/>
                              <a:gd name="connsiteX2" fmla="*/ 2450 w 70648"/>
                              <a:gd name="connsiteY2" fmla="*/ 70013 h 156159"/>
                              <a:gd name="connsiteX3" fmla="*/ 912 w 70648"/>
                              <a:gd name="connsiteY3" fmla="*/ 32068 h 156159"/>
                              <a:gd name="connsiteX4" fmla="*/ 912 w 70648"/>
                              <a:gd name="connsiteY4" fmla="*/ 8993 h 156159"/>
                              <a:gd name="connsiteX5" fmla="*/ 15782 w 70648"/>
                              <a:gd name="connsiteY5" fmla="*/ 2840 h 156159"/>
                              <a:gd name="connsiteX6" fmla="*/ 63470 w 70648"/>
                              <a:gd name="connsiteY6" fmla="*/ 276 h 156159"/>
                              <a:gd name="connsiteX7" fmla="*/ 59881 w 70648"/>
                              <a:gd name="connsiteY7" fmla="*/ 102318 h 156159"/>
                              <a:gd name="connsiteX8" fmla="*/ 64496 w 70648"/>
                              <a:gd name="connsiteY8" fmla="*/ 134110 h 156159"/>
                              <a:gd name="connsiteX9" fmla="*/ 70649 w 70648"/>
                              <a:gd name="connsiteY9" fmla="*/ 152570 h 156159"/>
                              <a:gd name="connsiteX10" fmla="*/ 70136 w 70648"/>
                              <a:gd name="connsiteY10" fmla="*/ 156160 h 1561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70648" h="156159">
                                <a:moveTo>
                                  <a:pt x="70136" y="156160"/>
                                </a:moveTo>
                                <a:cubicBezTo>
                                  <a:pt x="48600" y="156160"/>
                                  <a:pt x="29627" y="149493"/>
                                  <a:pt x="17320" y="131546"/>
                                </a:cubicBezTo>
                                <a:cubicBezTo>
                                  <a:pt x="4501" y="112574"/>
                                  <a:pt x="3988" y="92063"/>
                                  <a:pt x="2450" y="70013"/>
                                </a:cubicBezTo>
                                <a:cubicBezTo>
                                  <a:pt x="1424" y="57194"/>
                                  <a:pt x="912" y="44887"/>
                                  <a:pt x="912" y="32068"/>
                                </a:cubicBezTo>
                                <a:cubicBezTo>
                                  <a:pt x="912" y="26428"/>
                                  <a:pt x="-1139" y="14634"/>
                                  <a:pt x="912" y="8993"/>
                                </a:cubicBezTo>
                                <a:cubicBezTo>
                                  <a:pt x="3988" y="2327"/>
                                  <a:pt x="9629" y="3353"/>
                                  <a:pt x="15782" y="2840"/>
                                </a:cubicBezTo>
                                <a:cubicBezTo>
                                  <a:pt x="31165" y="1302"/>
                                  <a:pt x="47574" y="-750"/>
                                  <a:pt x="63470" y="276"/>
                                </a:cubicBezTo>
                                <a:cubicBezTo>
                                  <a:pt x="63983" y="34632"/>
                                  <a:pt x="55266" y="67962"/>
                                  <a:pt x="59881" y="102318"/>
                                </a:cubicBezTo>
                                <a:cubicBezTo>
                                  <a:pt x="61419" y="112574"/>
                                  <a:pt x="62445" y="123855"/>
                                  <a:pt x="64496" y="134110"/>
                                </a:cubicBezTo>
                                <a:cubicBezTo>
                                  <a:pt x="65521" y="140263"/>
                                  <a:pt x="70649" y="145904"/>
                                  <a:pt x="70649" y="152570"/>
                                </a:cubicBezTo>
                                <a:cubicBezTo>
                                  <a:pt x="68598" y="152570"/>
                                  <a:pt x="67572" y="152570"/>
                                  <a:pt x="70136" y="15616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48" name="Freeform: Shape 1347">
                            <a:extLst>
                              <a:ext uri="{FF2B5EF4-FFF2-40B4-BE49-F238E27FC236}">
                                <a16:creationId xmlns:a16="http://schemas.microsoft.com/office/drawing/2014/main" id="{D0960195-67C7-4A2E-AFF6-9A2899BA37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83190" y="8165523"/>
                            <a:ext cx="36017" cy="135247"/>
                          </a:xfrm>
                          <a:custGeom>
                            <a:avLst/>
                            <a:gdLst>
                              <a:gd name="connsiteX0" fmla="*/ 6267 w 36017"/>
                              <a:gd name="connsiteY0" fmla="*/ 0 h 135247"/>
                              <a:gd name="connsiteX1" fmla="*/ 8319 w 36017"/>
                              <a:gd name="connsiteY1" fmla="*/ 110247 h 135247"/>
                              <a:gd name="connsiteX2" fmla="*/ 19600 w 36017"/>
                              <a:gd name="connsiteY2" fmla="*/ 126142 h 135247"/>
                              <a:gd name="connsiteX3" fmla="*/ 33957 w 36017"/>
                              <a:gd name="connsiteY3" fmla="*/ 120502 h 135247"/>
                              <a:gd name="connsiteX4" fmla="*/ 6267 w 36017"/>
                              <a:gd name="connsiteY4" fmla="*/ 0 h 13524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36017" h="135247">
                                <a:moveTo>
                                  <a:pt x="6267" y="0"/>
                                </a:moveTo>
                                <a:cubicBezTo>
                                  <a:pt x="6267" y="0"/>
                                  <a:pt x="-9116" y="75890"/>
                                  <a:pt x="8319" y="110247"/>
                                </a:cubicBezTo>
                                <a:cubicBezTo>
                                  <a:pt x="11395" y="116400"/>
                                  <a:pt x="15497" y="122040"/>
                                  <a:pt x="19600" y="126142"/>
                                </a:cubicBezTo>
                                <a:cubicBezTo>
                                  <a:pt x="29855" y="136911"/>
                                  <a:pt x="40623" y="141525"/>
                                  <a:pt x="33957" y="120502"/>
                                </a:cubicBezTo>
                                <a:lnTo>
                                  <a:pt x="6267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49" name="Freeform: Shape 1348">
                            <a:extLst>
                              <a:ext uri="{FF2B5EF4-FFF2-40B4-BE49-F238E27FC236}">
                                <a16:creationId xmlns:a16="http://schemas.microsoft.com/office/drawing/2014/main" id="{5575FEAD-B02F-4644-A644-744A09C4FA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79715" y="8044508"/>
                            <a:ext cx="182399" cy="106657"/>
                          </a:xfrm>
                          <a:custGeom>
                            <a:avLst/>
                            <a:gdLst>
                              <a:gd name="connsiteX0" fmla="*/ 34869 w 182399"/>
                              <a:gd name="connsiteY0" fmla="*/ 75890 h 106657"/>
                              <a:gd name="connsiteX1" fmla="*/ 62046 w 182399"/>
                              <a:gd name="connsiteY1" fmla="*/ 75378 h 106657"/>
                              <a:gd name="connsiteX2" fmla="*/ 74352 w 182399"/>
                              <a:gd name="connsiteY2" fmla="*/ 84095 h 106657"/>
                              <a:gd name="connsiteX3" fmla="*/ 77429 w 182399"/>
                              <a:gd name="connsiteY3" fmla="*/ 106657 h 106657"/>
                              <a:gd name="connsiteX4" fmla="*/ 97427 w 182399"/>
                              <a:gd name="connsiteY4" fmla="*/ 106657 h 106657"/>
                              <a:gd name="connsiteX5" fmla="*/ 103068 w 182399"/>
                              <a:gd name="connsiteY5" fmla="*/ 83069 h 106657"/>
                              <a:gd name="connsiteX6" fmla="*/ 119989 w 182399"/>
                              <a:gd name="connsiteY6" fmla="*/ 74865 h 106657"/>
                              <a:gd name="connsiteX7" fmla="*/ 172805 w 182399"/>
                              <a:gd name="connsiteY7" fmla="*/ 77429 h 106657"/>
                              <a:gd name="connsiteX8" fmla="*/ 182035 w 182399"/>
                              <a:gd name="connsiteY8" fmla="*/ 37432 h 106657"/>
                              <a:gd name="connsiteX9" fmla="*/ 153320 w 182399"/>
                              <a:gd name="connsiteY9" fmla="*/ 0 h 106657"/>
                              <a:gd name="connsiteX10" fmla="*/ 162550 w 182399"/>
                              <a:gd name="connsiteY10" fmla="*/ 53329 h 106657"/>
                              <a:gd name="connsiteX11" fmla="*/ 94863 w 182399"/>
                              <a:gd name="connsiteY11" fmla="*/ 30254 h 106657"/>
                              <a:gd name="connsiteX12" fmla="*/ 48714 w 182399"/>
                              <a:gd name="connsiteY12" fmla="*/ 42047 h 106657"/>
                              <a:gd name="connsiteX13" fmla="*/ 0 w 182399"/>
                              <a:gd name="connsiteY13" fmla="*/ 41535 h 106657"/>
                              <a:gd name="connsiteX14" fmla="*/ 9743 w 182399"/>
                              <a:gd name="connsiteY14" fmla="*/ 75378 h 106657"/>
                              <a:gd name="connsiteX15" fmla="*/ 34869 w 182399"/>
                              <a:gd name="connsiteY15" fmla="*/ 75890 h 10665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</a:cxnLst>
                            <a:rect l="l" t="t" r="r" b="b"/>
                            <a:pathLst>
                              <a:path w="182399" h="106657">
                                <a:moveTo>
                                  <a:pt x="34869" y="75890"/>
                                </a:moveTo>
                                <a:lnTo>
                                  <a:pt x="62046" y="75378"/>
                                </a:lnTo>
                                <a:lnTo>
                                  <a:pt x="74352" y="84095"/>
                                </a:lnTo>
                                <a:lnTo>
                                  <a:pt x="77429" y="106657"/>
                                </a:lnTo>
                                <a:lnTo>
                                  <a:pt x="97427" y="106657"/>
                                </a:lnTo>
                                <a:lnTo>
                                  <a:pt x="103068" y="83069"/>
                                </a:lnTo>
                                <a:lnTo>
                                  <a:pt x="119989" y="74865"/>
                                </a:lnTo>
                                <a:lnTo>
                                  <a:pt x="172805" y="77429"/>
                                </a:lnTo>
                                <a:cubicBezTo>
                                  <a:pt x="172805" y="77429"/>
                                  <a:pt x="184599" y="61020"/>
                                  <a:pt x="182035" y="37432"/>
                                </a:cubicBezTo>
                                <a:cubicBezTo>
                                  <a:pt x="179471" y="13845"/>
                                  <a:pt x="153320" y="0"/>
                                  <a:pt x="153320" y="0"/>
                                </a:cubicBezTo>
                                <a:cubicBezTo>
                                  <a:pt x="153320" y="0"/>
                                  <a:pt x="184599" y="27177"/>
                                  <a:pt x="162550" y="53329"/>
                                </a:cubicBezTo>
                                <a:cubicBezTo>
                                  <a:pt x="140500" y="79480"/>
                                  <a:pt x="94863" y="30254"/>
                                  <a:pt x="94863" y="30254"/>
                                </a:cubicBezTo>
                                <a:cubicBezTo>
                                  <a:pt x="94863" y="30254"/>
                                  <a:pt x="70250" y="49739"/>
                                  <a:pt x="48714" y="42047"/>
                                </a:cubicBezTo>
                                <a:cubicBezTo>
                                  <a:pt x="27177" y="34869"/>
                                  <a:pt x="0" y="41535"/>
                                  <a:pt x="0" y="41535"/>
                                </a:cubicBezTo>
                                <a:lnTo>
                                  <a:pt x="9743" y="75378"/>
                                </a:lnTo>
                                <a:lnTo>
                                  <a:pt x="34869" y="7589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50" name="Freeform: Shape 1349">
                            <a:extLst>
                              <a:ext uri="{FF2B5EF4-FFF2-40B4-BE49-F238E27FC236}">
                                <a16:creationId xmlns:a16="http://schemas.microsoft.com/office/drawing/2014/main" id="{B1DADE66-7F93-40A7-8E64-21E68AE633F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57144" y="8151165"/>
                            <a:ext cx="23587" cy="181009"/>
                          </a:xfrm>
                          <a:custGeom>
                            <a:avLst/>
                            <a:gdLst>
                              <a:gd name="connsiteX0" fmla="*/ 19485 w 23587"/>
                              <a:gd name="connsiteY0" fmla="*/ 0 h 181009"/>
                              <a:gd name="connsiteX1" fmla="*/ 23588 w 23587"/>
                              <a:gd name="connsiteY1" fmla="*/ 161524 h 181009"/>
                              <a:gd name="connsiteX2" fmla="*/ 12819 w 23587"/>
                              <a:gd name="connsiteY2" fmla="*/ 181009 h 181009"/>
                              <a:gd name="connsiteX3" fmla="*/ 0 w 23587"/>
                              <a:gd name="connsiteY3" fmla="*/ 167677 h 181009"/>
                              <a:gd name="connsiteX4" fmla="*/ 0 w 23587"/>
                              <a:gd name="connsiteY4" fmla="*/ 0 h 18100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23587" h="181009">
                                <a:moveTo>
                                  <a:pt x="19485" y="0"/>
                                </a:moveTo>
                                <a:lnTo>
                                  <a:pt x="23588" y="161524"/>
                                </a:lnTo>
                                <a:lnTo>
                                  <a:pt x="12819" y="181009"/>
                                </a:lnTo>
                                <a:lnTo>
                                  <a:pt x="0" y="167677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51" name="Freeform: Shape 1350">
                            <a:extLst>
                              <a:ext uri="{FF2B5EF4-FFF2-40B4-BE49-F238E27FC236}">
                                <a16:creationId xmlns:a16="http://schemas.microsoft.com/office/drawing/2014/main" id="{49AC0D79-BC25-4B02-B466-63A48649812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69451" y="8151165"/>
                            <a:ext cx="96030" cy="181474"/>
                          </a:xfrm>
                          <a:custGeom>
                            <a:avLst/>
                            <a:gdLst>
                              <a:gd name="connsiteX0" fmla="*/ 82044 w 96030"/>
                              <a:gd name="connsiteY0" fmla="*/ 0 h 181474"/>
                              <a:gd name="connsiteX1" fmla="*/ 91787 w 96030"/>
                              <a:gd name="connsiteY1" fmla="*/ 14358 h 181474"/>
                              <a:gd name="connsiteX2" fmla="*/ 82044 w 96030"/>
                              <a:gd name="connsiteY2" fmla="*/ 141525 h 181474"/>
                              <a:gd name="connsiteX3" fmla="*/ 0 w 96030"/>
                              <a:gd name="connsiteY3" fmla="*/ 181009 h 181474"/>
                              <a:gd name="connsiteX4" fmla="*/ 69737 w 96030"/>
                              <a:gd name="connsiteY4" fmla="*/ 141013 h 181474"/>
                              <a:gd name="connsiteX5" fmla="*/ 82044 w 96030"/>
                              <a:gd name="connsiteY5" fmla="*/ 0 h 18147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96030" h="181474">
                                <a:moveTo>
                                  <a:pt x="82044" y="0"/>
                                </a:moveTo>
                                <a:lnTo>
                                  <a:pt x="91787" y="14358"/>
                                </a:lnTo>
                                <a:cubicBezTo>
                                  <a:pt x="91787" y="14358"/>
                                  <a:pt x="106144" y="94863"/>
                                  <a:pt x="82044" y="141525"/>
                                </a:cubicBezTo>
                                <a:cubicBezTo>
                                  <a:pt x="57943" y="188701"/>
                                  <a:pt x="0" y="181009"/>
                                  <a:pt x="0" y="181009"/>
                                </a:cubicBezTo>
                                <a:cubicBezTo>
                                  <a:pt x="0" y="181009"/>
                                  <a:pt x="45637" y="182035"/>
                                  <a:pt x="69737" y="141013"/>
                                </a:cubicBezTo>
                                <a:cubicBezTo>
                                  <a:pt x="94351" y="99991"/>
                                  <a:pt x="82044" y="0"/>
                                  <a:pt x="82044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52" name="Freeform: Shape 1351">
                            <a:extLst>
                              <a:ext uri="{FF2B5EF4-FFF2-40B4-BE49-F238E27FC236}">
                                <a16:creationId xmlns:a16="http://schemas.microsoft.com/office/drawing/2014/main" id="{A7870C59-15EA-4865-8B13-335B73C731F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75100" y="8151165"/>
                            <a:ext cx="176394" cy="8204"/>
                          </a:xfrm>
                          <a:custGeom>
                            <a:avLst/>
                            <a:gdLst>
                              <a:gd name="connsiteX0" fmla="*/ 0 w 176394"/>
                              <a:gd name="connsiteY0" fmla="*/ 0 h 8204"/>
                              <a:gd name="connsiteX1" fmla="*/ 9230 w 176394"/>
                              <a:gd name="connsiteY1" fmla="*/ 5641 h 8204"/>
                              <a:gd name="connsiteX2" fmla="*/ 176394 w 176394"/>
                              <a:gd name="connsiteY2" fmla="*/ 8204 h 8204"/>
                              <a:gd name="connsiteX3" fmla="*/ 176394 w 176394"/>
                              <a:gd name="connsiteY3" fmla="*/ 0 h 820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176394" h="8204">
                                <a:moveTo>
                                  <a:pt x="0" y="0"/>
                                </a:moveTo>
                                <a:lnTo>
                                  <a:pt x="9230" y="5641"/>
                                </a:lnTo>
                                <a:lnTo>
                                  <a:pt x="176394" y="8204"/>
                                </a:lnTo>
                                <a:lnTo>
                                  <a:pt x="176394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53" name="Freeform: Shape 1352">
                            <a:extLst>
                              <a:ext uri="{FF2B5EF4-FFF2-40B4-BE49-F238E27FC236}">
                                <a16:creationId xmlns:a16="http://schemas.microsoft.com/office/drawing/2014/main" id="{4D13F400-7522-4C36-82B1-83B4F71C73A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75613" y="8036816"/>
                            <a:ext cx="175881" cy="79992"/>
                          </a:xfrm>
                          <a:custGeom>
                            <a:avLst/>
                            <a:gdLst>
                              <a:gd name="connsiteX0" fmla="*/ 135885 w 175881"/>
                              <a:gd name="connsiteY0" fmla="*/ 79993 h 79992"/>
                              <a:gd name="connsiteX1" fmla="*/ 39996 w 175881"/>
                              <a:gd name="connsiteY1" fmla="*/ 79993 h 79992"/>
                              <a:gd name="connsiteX2" fmla="*/ 0 w 175881"/>
                              <a:gd name="connsiteY2" fmla="*/ 39996 h 79992"/>
                              <a:gd name="connsiteX3" fmla="*/ 0 w 175881"/>
                              <a:gd name="connsiteY3" fmla="*/ 39996 h 79992"/>
                              <a:gd name="connsiteX4" fmla="*/ 39996 w 175881"/>
                              <a:gd name="connsiteY4" fmla="*/ 0 h 79992"/>
                              <a:gd name="connsiteX5" fmla="*/ 135885 w 175881"/>
                              <a:gd name="connsiteY5" fmla="*/ 0 h 79992"/>
                              <a:gd name="connsiteX6" fmla="*/ 175882 w 175881"/>
                              <a:gd name="connsiteY6" fmla="*/ 39996 h 79992"/>
                              <a:gd name="connsiteX7" fmla="*/ 175882 w 175881"/>
                              <a:gd name="connsiteY7" fmla="*/ 39996 h 79992"/>
                              <a:gd name="connsiteX8" fmla="*/ 135885 w 175881"/>
                              <a:gd name="connsiteY8" fmla="*/ 79993 h 7999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75881" h="79992">
                                <a:moveTo>
                                  <a:pt x="135885" y="79993"/>
                                </a:moveTo>
                                <a:lnTo>
                                  <a:pt x="39996" y="79993"/>
                                </a:lnTo>
                                <a:cubicBezTo>
                                  <a:pt x="17947" y="79993"/>
                                  <a:pt x="0" y="62046"/>
                                  <a:pt x="0" y="39996"/>
                                </a:cubicBezTo>
                                <a:lnTo>
                                  <a:pt x="0" y="39996"/>
                                </a:lnTo>
                                <a:cubicBezTo>
                                  <a:pt x="0" y="17947"/>
                                  <a:pt x="17947" y="0"/>
                                  <a:pt x="39996" y="0"/>
                                </a:cubicBezTo>
                                <a:lnTo>
                                  <a:pt x="135885" y="0"/>
                                </a:lnTo>
                                <a:cubicBezTo>
                                  <a:pt x="157935" y="0"/>
                                  <a:pt x="175882" y="17947"/>
                                  <a:pt x="175882" y="39996"/>
                                </a:cubicBezTo>
                                <a:lnTo>
                                  <a:pt x="175882" y="39996"/>
                                </a:lnTo>
                                <a:cubicBezTo>
                                  <a:pt x="175882" y="62046"/>
                                  <a:pt x="157935" y="79993"/>
                                  <a:pt x="135885" y="7999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54" name="Freeform: Shape 1353">
                            <a:extLst>
                              <a:ext uri="{FF2B5EF4-FFF2-40B4-BE49-F238E27FC236}">
                                <a16:creationId xmlns:a16="http://schemas.microsoft.com/office/drawing/2014/main" id="{01A7C9DB-FDAE-4AC4-8023-94FD63DF488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37146" y="8037329"/>
                            <a:ext cx="112970" cy="78319"/>
                          </a:xfrm>
                          <a:custGeom>
                            <a:avLst/>
                            <a:gdLst>
                              <a:gd name="connsiteX0" fmla="*/ 0 w 112970"/>
                              <a:gd name="connsiteY0" fmla="*/ 77429 h 78319"/>
                              <a:gd name="connsiteX1" fmla="*/ 48201 w 112970"/>
                              <a:gd name="connsiteY1" fmla="*/ 62046 h 78319"/>
                              <a:gd name="connsiteX2" fmla="*/ 66661 w 112970"/>
                              <a:gd name="connsiteY2" fmla="*/ 21536 h 78319"/>
                              <a:gd name="connsiteX3" fmla="*/ 55892 w 112970"/>
                              <a:gd name="connsiteY3" fmla="*/ 7179 h 78319"/>
                              <a:gd name="connsiteX4" fmla="*/ 27690 w 112970"/>
                              <a:gd name="connsiteY4" fmla="*/ 1025 h 78319"/>
                              <a:gd name="connsiteX5" fmla="*/ 66148 w 112970"/>
                              <a:gd name="connsiteY5" fmla="*/ 0 h 78319"/>
                              <a:gd name="connsiteX6" fmla="*/ 96914 w 112970"/>
                              <a:gd name="connsiteY6" fmla="*/ 7692 h 78319"/>
                              <a:gd name="connsiteX7" fmla="*/ 112810 w 112970"/>
                              <a:gd name="connsiteY7" fmla="*/ 43586 h 78319"/>
                              <a:gd name="connsiteX8" fmla="*/ 66661 w 112970"/>
                              <a:gd name="connsiteY8" fmla="*/ 77942 h 78319"/>
                              <a:gd name="connsiteX9" fmla="*/ 39484 w 112970"/>
                              <a:gd name="connsiteY9" fmla="*/ 74865 h 78319"/>
                              <a:gd name="connsiteX10" fmla="*/ 0 w 112970"/>
                              <a:gd name="connsiteY10" fmla="*/ 77429 h 7831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112970" h="78319">
                                <a:moveTo>
                                  <a:pt x="0" y="77429"/>
                                </a:moveTo>
                                <a:cubicBezTo>
                                  <a:pt x="13845" y="78454"/>
                                  <a:pt x="37945" y="70250"/>
                                  <a:pt x="48201" y="62046"/>
                                </a:cubicBezTo>
                                <a:cubicBezTo>
                                  <a:pt x="58969" y="53329"/>
                                  <a:pt x="64610" y="34869"/>
                                  <a:pt x="66661" y="21536"/>
                                </a:cubicBezTo>
                                <a:cubicBezTo>
                                  <a:pt x="68199" y="9742"/>
                                  <a:pt x="67686" y="7692"/>
                                  <a:pt x="55892" y="7179"/>
                                </a:cubicBezTo>
                                <a:cubicBezTo>
                                  <a:pt x="50252" y="6666"/>
                                  <a:pt x="26664" y="9742"/>
                                  <a:pt x="27690" y="1025"/>
                                </a:cubicBezTo>
                                <a:cubicBezTo>
                                  <a:pt x="39996" y="0"/>
                                  <a:pt x="52303" y="0"/>
                                  <a:pt x="66148" y="0"/>
                                </a:cubicBezTo>
                                <a:cubicBezTo>
                                  <a:pt x="77429" y="0"/>
                                  <a:pt x="87684" y="1025"/>
                                  <a:pt x="96914" y="7692"/>
                                </a:cubicBezTo>
                                <a:cubicBezTo>
                                  <a:pt x="108708" y="15383"/>
                                  <a:pt x="111272" y="30254"/>
                                  <a:pt x="112810" y="43586"/>
                                </a:cubicBezTo>
                                <a:cubicBezTo>
                                  <a:pt x="115374" y="67686"/>
                                  <a:pt x="86659" y="74865"/>
                                  <a:pt x="66661" y="77942"/>
                                </a:cubicBezTo>
                                <a:cubicBezTo>
                                  <a:pt x="53841" y="79480"/>
                                  <a:pt x="51790" y="75890"/>
                                  <a:pt x="39484" y="74865"/>
                                </a:cubicBezTo>
                                <a:cubicBezTo>
                                  <a:pt x="30254" y="74352"/>
                                  <a:pt x="6153" y="78454"/>
                                  <a:pt x="0" y="7742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55" name="Freeform: Shape 1354">
                            <a:extLst>
                              <a:ext uri="{FF2B5EF4-FFF2-40B4-BE49-F238E27FC236}">
                                <a16:creationId xmlns:a16="http://schemas.microsoft.com/office/drawing/2014/main" id="{6E36ADD2-F2E6-4E7E-9B0B-0C6D37A893C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85073" y="8039883"/>
                            <a:ext cx="91557" cy="73849"/>
                          </a:xfrm>
                          <a:custGeom>
                            <a:avLst/>
                            <a:gdLst>
                              <a:gd name="connsiteX0" fmla="*/ 42331 w 91557"/>
                              <a:gd name="connsiteY0" fmla="*/ 73850 h 73849"/>
                              <a:gd name="connsiteX1" fmla="*/ 21820 w 91557"/>
                              <a:gd name="connsiteY1" fmla="*/ 26674 h 73849"/>
                              <a:gd name="connsiteX2" fmla="*/ 91557 w 91557"/>
                              <a:gd name="connsiteY2" fmla="*/ 2061 h 73849"/>
                              <a:gd name="connsiteX3" fmla="*/ 6437 w 91557"/>
                              <a:gd name="connsiteY3" fmla="*/ 18983 h 73849"/>
                              <a:gd name="connsiteX4" fmla="*/ 42331 w 91557"/>
                              <a:gd name="connsiteY4" fmla="*/ 73850 h 7384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91557" h="73849">
                                <a:moveTo>
                                  <a:pt x="42331" y="73850"/>
                                </a:moveTo>
                                <a:cubicBezTo>
                                  <a:pt x="42331" y="73850"/>
                                  <a:pt x="5411" y="54364"/>
                                  <a:pt x="21820" y="26674"/>
                                </a:cubicBezTo>
                                <a:cubicBezTo>
                                  <a:pt x="38228" y="-1015"/>
                                  <a:pt x="91557" y="2061"/>
                                  <a:pt x="91557" y="2061"/>
                                </a:cubicBezTo>
                                <a:cubicBezTo>
                                  <a:pt x="91557" y="2061"/>
                                  <a:pt x="31050" y="-8707"/>
                                  <a:pt x="6437" y="18983"/>
                                </a:cubicBezTo>
                                <a:cubicBezTo>
                                  <a:pt x="-14587" y="43083"/>
                                  <a:pt x="20794" y="73337"/>
                                  <a:pt x="42331" y="7385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593B2E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</p:grpSp>
                    <p:sp>
                      <p:nvSpPr>
                        <p:cNvPr id="1338" name="Freeform: Shape 1337">
                          <a:extLst>
                            <a:ext uri="{FF2B5EF4-FFF2-40B4-BE49-F238E27FC236}">
                              <a16:creationId xmlns:a16="http://schemas.microsoft.com/office/drawing/2014/main" id="{0E659BBE-5A04-4D72-B335-96001F6E4B3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228132" y="7989098"/>
                          <a:ext cx="92295" cy="48743"/>
                        </a:xfrm>
                        <a:custGeom>
                          <a:avLst/>
                          <a:gdLst>
                            <a:gd name="connsiteX0" fmla="*/ 5424 w 92295"/>
                            <a:gd name="connsiteY0" fmla="*/ 47205 h 48743"/>
                            <a:gd name="connsiteX1" fmla="*/ 2861 w 92295"/>
                            <a:gd name="connsiteY1" fmla="*/ 24643 h 48743"/>
                            <a:gd name="connsiteX2" fmla="*/ 29012 w 92295"/>
                            <a:gd name="connsiteY2" fmla="*/ 24643 h 48743"/>
                            <a:gd name="connsiteX3" fmla="*/ 49010 w 92295"/>
                            <a:gd name="connsiteY3" fmla="*/ 30 h 48743"/>
                            <a:gd name="connsiteX4" fmla="*/ 61830 w 92295"/>
                            <a:gd name="connsiteY4" fmla="*/ 23105 h 48743"/>
                            <a:gd name="connsiteX5" fmla="*/ 86956 w 92295"/>
                            <a:gd name="connsiteY5" fmla="*/ 23618 h 48743"/>
                            <a:gd name="connsiteX6" fmla="*/ 86443 w 92295"/>
                            <a:gd name="connsiteY6" fmla="*/ 48743 h 48743"/>
                            <a:gd name="connsiteX7" fmla="*/ 5424 w 92295"/>
                            <a:gd name="connsiteY7" fmla="*/ 47205 h 4874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92295" h="48743">
                              <a:moveTo>
                                <a:pt x="5424" y="47205"/>
                              </a:moveTo>
                              <a:cubicBezTo>
                                <a:pt x="5424" y="47205"/>
                                <a:pt x="-4831" y="30796"/>
                                <a:pt x="2861" y="24643"/>
                              </a:cubicBezTo>
                              <a:cubicBezTo>
                                <a:pt x="11065" y="18490"/>
                                <a:pt x="29012" y="24643"/>
                                <a:pt x="29012" y="24643"/>
                              </a:cubicBezTo>
                              <a:cubicBezTo>
                                <a:pt x="29012" y="24643"/>
                                <a:pt x="36704" y="-995"/>
                                <a:pt x="49010" y="30"/>
                              </a:cubicBezTo>
                              <a:cubicBezTo>
                                <a:pt x="61317" y="1056"/>
                                <a:pt x="61830" y="23105"/>
                                <a:pt x="61830" y="23105"/>
                              </a:cubicBezTo>
                              <a:cubicBezTo>
                                <a:pt x="61830" y="23105"/>
                                <a:pt x="77213" y="16439"/>
                                <a:pt x="86956" y="23618"/>
                              </a:cubicBezTo>
                              <a:cubicBezTo>
                                <a:pt x="99262" y="32335"/>
                                <a:pt x="86443" y="48743"/>
                                <a:pt x="86443" y="48743"/>
                              </a:cubicBezTo>
                              <a:lnTo>
                                <a:pt x="5424" y="4720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593B2E"/>
                        </a:solidFill>
                        <a:ln w="51267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39" name="Freeform: Shape 1338">
                          <a:extLst>
                            <a:ext uri="{FF2B5EF4-FFF2-40B4-BE49-F238E27FC236}">
                              <a16:creationId xmlns:a16="http://schemas.microsoft.com/office/drawing/2014/main" id="{C025F76C-D423-4309-955E-DB327499E90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233557" y="8015793"/>
                          <a:ext cx="78967" cy="20756"/>
                        </a:xfrm>
                        <a:custGeom>
                          <a:avLst/>
                          <a:gdLst>
                            <a:gd name="connsiteX0" fmla="*/ 0 w 78967"/>
                            <a:gd name="connsiteY0" fmla="*/ 20511 h 20756"/>
                            <a:gd name="connsiteX1" fmla="*/ 23588 w 78967"/>
                            <a:gd name="connsiteY1" fmla="*/ 17434 h 20756"/>
                            <a:gd name="connsiteX2" fmla="*/ 26152 w 78967"/>
                            <a:gd name="connsiteY2" fmla="*/ 0 h 20756"/>
                            <a:gd name="connsiteX3" fmla="*/ 41022 w 78967"/>
                            <a:gd name="connsiteY3" fmla="*/ 8717 h 20756"/>
                            <a:gd name="connsiteX4" fmla="*/ 55380 w 78967"/>
                            <a:gd name="connsiteY4" fmla="*/ 0 h 20756"/>
                            <a:gd name="connsiteX5" fmla="*/ 55380 w 78967"/>
                            <a:gd name="connsiteY5" fmla="*/ 14870 h 20756"/>
                            <a:gd name="connsiteX6" fmla="*/ 78967 w 78967"/>
                            <a:gd name="connsiteY6" fmla="*/ 20511 h 20756"/>
                            <a:gd name="connsiteX7" fmla="*/ 0 w 78967"/>
                            <a:gd name="connsiteY7" fmla="*/ 20511 h 2075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78967" h="20756">
                              <a:moveTo>
                                <a:pt x="0" y="20511"/>
                              </a:moveTo>
                              <a:cubicBezTo>
                                <a:pt x="0" y="20511"/>
                                <a:pt x="16409" y="22049"/>
                                <a:pt x="23588" y="17434"/>
                              </a:cubicBezTo>
                              <a:cubicBezTo>
                                <a:pt x="30766" y="12819"/>
                                <a:pt x="26152" y="0"/>
                                <a:pt x="26152" y="0"/>
                              </a:cubicBezTo>
                              <a:cubicBezTo>
                                <a:pt x="26152" y="0"/>
                                <a:pt x="32818" y="7691"/>
                                <a:pt x="41022" y="8717"/>
                              </a:cubicBezTo>
                              <a:cubicBezTo>
                                <a:pt x="49226" y="9742"/>
                                <a:pt x="55380" y="0"/>
                                <a:pt x="55380" y="0"/>
                              </a:cubicBezTo>
                              <a:cubicBezTo>
                                <a:pt x="55380" y="0"/>
                                <a:pt x="50252" y="8204"/>
                                <a:pt x="55380" y="14870"/>
                              </a:cubicBezTo>
                              <a:cubicBezTo>
                                <a:pt x="60507" y="21536"/>
                                <a:pt x="78967" y="20511"/>
                                <a:pt x="78967" y="20511"/>
                              </a:cubicBezTo>
                              <a:lnTo>
                                <a:pt x="0" y="20511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593B2E"/>
                        </a:solidFill>
                        <a:ln w="51267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40" name="Freeform: Shape 1339">
                          <a:extLst>
                            <a:ext uri="{FF2B5EF4-FFF2-40B4-BE49-F238E27FC236}">
                              <a16:creationId xmlns:a16="http://schemas.microsoft.com/office/drawing/2014/main" id="{1616F3E8-1760-4BA1-BD71-BADA6455941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136710" y="8119780"/>
                          <a:ext cx="51722" cy="160091"/>
                        </a:xfrm>
                        <a:custGeom>
                          <a:avLst/>
                          <a:gdLst>
                            <a:gd name="connsiteX0" fmla="*/ 51722 w 51722"/>
                            <a:gd name="connsiteY0" fmla="*/ 106 h 160091"/>
                            <a:gd name="connsiteX1" fmla="*/ 17879 w 51722"/>
                            <a:gd name="connsiteY1" fmla="*/ 35487 h 160091"/>
                            <a:gd name="connsiteX2" fmla="*/ 12751 w 51722"/>
                            <a:gd name="connsiteY2" fmla="*/ 160091 h 160091"/>
                            <a:gd name="connsiteX3" fmla="*/ 6085 w 51722"/>
                            <a:gd name="connsiteY3" fmla="*/ 137017 h 160091"/>
                            <a:gd name="connsiteX4" fmla="*/ 6085 w 51722"/>
                            <a:gd name="connsiteY4" fmla="*/ 21642 h 160091"/>
                            <a:gd name="connsiteX5" fmla="*/ 51722 w 51722"/>
                            <a:gd name="connsiteY5" fmla="*/ 106 h 16009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1722" h="160091">
                              <a:moveTo>
                                <a:pt x="51722" y="106"/>
                              </a:moveTo>
                              <a:cubicBezTo>
                                <a:pt x="51722" y="106"/>
                                <a:pt x="30186" y="2157"/>
                                <a:pt x="17879" y="35487"/>
                              </a:cubicBezTo>
                              <a:cubicBezTo>
                                <a:pt x="6085" y="68817"/>
                                <a:pt x="12751" y="160091"/>
                                <a:pt x="12751" y="160091"/>
                              </a:cubicBezTo>
                              <a:cubicBezTo>
                                <a:pt x="12751" y="160091"/>
                                <a:pt x="8649" y="150861"/>
                                <a:pt x="6085" y="137017"/>
                              </a:cubicBezTo>
                              <a:cubicBezTo>
                                <a:pt x="3521" y="122659"/>
                                <a:pt x="-6221" y="42666"/>
                                <a:pt x="6085" y="21642"/>
                              </a:cubicBezTo>
                              <a:cubicBezTo>
                                <a:pt x="18392" y="106"/>
                                <a:pt x="39928" y="-407"/>
                                <a:pt x="51722" y="1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93B2E"/>
                        </a:solidFill>
                        <a:ln w="51267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41" name="Freeform: Shape 1340">
                          <a:extLst>
                            <a:ext uri="{FF2B5EF4-FFF2-40B4-BE49-F238E27FC236}">
                              <a16:creationId xmlns:a16="http://schemas.microsoft.com/office/drawing/2014/main" id="{0E9E715F-6294-4B4C-87F3-440310B990E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278937" y="8179880"/>
                          <a:ext cx="13349" cy="109733"/>
                        </a:xfrm>
                        <a:custGeom>
                          <a:avLst/>
                          <a:gdLst>
                            <a:gd name="connsiteX0" fmla="*/ 256 w 13349"/>
                            <a:gd name="connsiteY0" fmla="*/ 1025 h 109733"/>
                            <a:gd name="connsiteX1" fmla="*/ 1282 w 13349"/>
                            <a:gd name="connsiteY1" fmla="*/ 64097 h 109733"/>
                            <a:gd name="connsiteX2" fmla="*/ 7435 w 13349"/>
                            <a:gd name="connsiteY2" fmla="*/ 109734 h 109733"/>
                            <a:gd name="connsiteX3" fmla="*/ 13076 w 13349"/>
                            <a:gd name="connsiteY3" fmla="*/ 42560 h 109733"/>
                            <a:gd name="connsiteX4" fmla="*/ 3846 w 13349"/>
                            <a:gd name="connsiteY4" fmla="*/ 0 h 109733"/>
                            <a:gd name="connsiteX5" fmla="*/ 256 w 13349"/>
                            <a:gd name="connsiteY5" fmla="*/ 1025 h 10973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13349" h="109733">
                              <a:moveTo>
                                <a:pt x="256" y="1025"/>
                              </a:moveTo>
                              <a:cubicBezTo>
                                <a:pt x="256" y="21536"/>
                                <a:pt x="-769" y="43073"/>
                                <a:pt x="1282" y="64097"/>
                              </a:cubicBezTo>
                              <a:cubicBezTo>
                                <a:pt x="2820" y="79480"/>
                                <a:pt x="5897" y="94863"/>
                                <a:pt x="7435" y="109734"/>
                              </a:cubicBezTo>
                              <a:cubicBezTo>
                                <a:pt x="14101" y="90248"/>
                                <a:pt x="13589" y="63584"/>
                                <a:pt x="13076" y="42560"/>
                              </a:cubicBezTo>
                              <a:cubicBezTo>
                                <a:pt x="12563" y="32818"/>
                                <a:pt x="14101" y="7179"/>
                                <a:pt x="3846" y="0"/>
                              </a:cubicBezTo>
                              <a:cubicBezTo>
                                <a:pt x="2308" y="2564"/>
                                <a:pt x="769" y="4615"/>
                                <a:pt x="256" y="10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593B2E"/>
                        </a:solidFill>
                        <a:ln w="51267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  <p:grpSp>
                    <p:nvGrpSpPr>
                      <p:cNvPr id="1302" name="Graphic 957">
                        <a:extLst>
                          <a:ext uri="{FF2B5EF4-FFF2-40B4-BE49-F238E27FC236}">
                            <a16:creationId xmlns:a16="http://schemas.microsoft.com/office/drawing/2014/main" id="{8F4A49CD-D8C5-4897-A997-E582984AF4E2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055750" y="7935072"/>
                        <a:ext cx="364210" cy="422963"/>
                        <a:chOff x="7055750" y="7935072"/>
                        <a:chExt cx="364210" cy="422963"/>
                      </a:xfrm>
                    </p:grpSpPr>
                    <p:grpSp>
                      <p:nvGrpSpPr>
                        <p:cNvPr id="1303" name="Graphic 957">
                          <a:extLst>
                            <a:ext uri="{FF2B5EF4-FFF2-40B4-BE49-F238E27FC236}">
                              <a16:creationId xmlns:a16="http://schemas.microsoft.com/office/drawing/2014/main" id="{BC42F23A-1F23-46BB-AF77-C0C040DAEE0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055750" y="7935072"/>
                          <a:ext cx="123965" cy="422963"/>
                          <a:chOff x="7055750" y="7935072"/>
                          <a:chExt cx="123965" cy="422963"/>
                        </a:xfrm>
                      </p:grpSpPr>
                      <p:sp>
                        <p:nvSpPr>
                          <p:cNvPr id="1329" name="Freeform: Shape 1328">
                            <a:extLst>
                              <a:ext uri="{FF2B5EF4-FFF2-40B4-BE49-F238E27FC236}">
                                <a16:creationId xmlns:a16="http://schemas.microsoft.com/office/drawing/2014/main" id="{4E86FA6F-69C8-4BFF-947D-4A1F82AA563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13567" y="7938363"/>
                            <a:ext cx="66147" cy="154857"/>
                          </a:xfrm>
                          <a:custGeom>
                            <a:avLst/>
                            <a:gdLst>
                              <a:gd name="connsiteX0" fmla="*/ 66148 w 66147"/>
                              <a:gd name="connsiteY0" fmla="*/ 145115 h 154857"/>
                              <a:gd name="connsiteX1" fmla="*/ 23588 w 66147"/>
                              <a:gd name="connsiteY1" fmla="*/ 102555 h 154857"/>
                              <a:gd name="connsiteX2" fmla="*/ 32305 w 66147"/>
                              <a:gd name="connsiteY2" fmla="*/ 23588 h 154857"/>
                              <a:gd name="connsiteX3" fmla="*/ 0 w 66147"/>
                              <a:gd name="connsiteY3" fmla="*/ 0 h 154857"/>
                              <a:gd name="connsiteX4" fmla="*/ 16409 w 66147"/>
                              <a:gd name="connsiteY4" fmla="*/ 34869 h 154857"/>
                              <a:gd name="connsiteX5" fmla="*/ 9230 w 66147"/>
                              <a:gd name="connsiteY5" fmla="*/ 116400 h 154857"/>
                              <a:gd name="connsiteX6" fmla="*/ 51277 w 66147"/>
                              <a:gd name="connsiteY6" fmla="*/ 154858 h 154857"/>
                              <a:gd name="connsiteX7" fmla="*/ 66148 w 66147"/>
                              <a:gd name="connsiteY7" fmla="*/ 145115 h 15485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66147" h="154857">
                                <a:moveTo>
                                  <a:pt x="66148" y="145115"/>
                                </a:moveTo>
                                <a:cubicBezTo>
                                  <a:pt x="66148" y="145115"/>
                                  <a:pt x="24100" y="117425"/>
                                  <a:pt x="23588" y="102555"/>
                                </a:cubicBezTo>
                                <a:cubicBezTo>
                                  <a:pt x="23075" y="87684"/>
                                  <a:pt x="38458" y="37432"/>
                                  <a:pt x="32305" y="23588"/>
                                </a:cubicBezTo>
                                <a:cubicBezTo>
                                  <a:pt x="26152" y="9742"/>
                                  <a:pt x="0" y="0"/>
                                  <a:pt x="0" y="0"/>
                                </a:cubicBezTo>
                                <a:cubicBezTo>
                                  <a:pt x="0" y="0"/>
                                  <a:pt x="16922" y="19998"/>
                                  <a:pt x="16409" y="34869"/>
                                </a:cubicBezTo>
                                <a:cubicBezTo>
                                  <a:pt x="15896" y="49739"/>
                                  <a:pt x="0" y="101529"/>
                                  <a:pt x="9230" y="116400"/>
                                </a:cubicBezTo>
                                <a:cubicBezTo>
                                  <a:pt x="18460" y="131270"/>
                                  <a:pt x="51277" y="154858"/>
                                  <a:pt x="51277" y="154858"/>
                                </a:cubicBezTo>
                                <a:lnTo>
                                  <a:pt x="66148" y="14511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F8B00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grpSp>
                        <p:nvGrpSpPr>
                          <p:cNvPr id="1330" name="Graphic 957">
                            <a:extLst>
                              <a:ext uri="{FF2B5EF4-FFF2-40B4-BE49-F238E27FC236}">
                                <a16:creationId xmlns:a16="http://schemas.microsoft.com/office/drawing/2014/main" id="{74D58539-F7F0-4373-850A-9821E38A5817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055750" y="7935072"/>
                            <a:ext cx="113710" cy="422963"/>
                            <a:chOff x="7055750" y="7935072"/>
                            <a:chExt cx="113710" cy="422963"/>
                          </a:xfrm>
                        </p:grpSpPr>
                        <p:sp>
                          <p:nvSpPr>
                            <p:cNvPr id="1331" name="Freeform: Shape 1330">
                              <a:extLst>
                                <a:ext uri="{FF2B5EF4-FFF2-40B4-BE49-F238E27FC236}">
                                  <a16:creationId xmlns:a16="http://schemas.microsoft.com/office/drawing/2014/main" id="{8A3F9FF8-0421-4D62-B856-29D5332C3E0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055870" y="8198118"/>
                              <a:ext cx="91027" cy="159917"/>
                            </a:xfrm>
                            <a:custGeom>
                              <a:avLst/>
                              <a:gdLst>
                                <a:gd name="connsiteX0" fmla="*/ 91027 w 91027"/>
                                <a:gd name="connsiteY0" fmla="*/ 10990 h 159917"/>
                                <a:gd name="connsiteX1" fmla="*/ 53082 w 91027"/>
                                <a:gd name="connsiteY1" fmla="*/ 38680 h 159917"/>
                                <a:gd name="connsiteX2" fmla="*/ 58210 w 91027"/>
                                <a:gd name="connsiteY2" fmla="*/ 123801 h 159917"/>
                                <a:gd name="connsiteX3" fmla="*/ 8471 w 91027"/>
                                <a:gd name="connsiteY3" fmla="*/ 157644 h 159917"/>
                                <a:gd name="connsiteX4" fmla="*/ 7958 w 91027"/>
                                <a:gd name="connsiteY4" fmla="*/ 147901 h 159917"/>
                                <a:gd name="connsiteX5" fmla="*/ 1292 w 91027"/>
                                <a:gd name="connsiteY5" fmla="*/ 137646 h 159917"/>
                                <a:gd name="connsiteX6" fmla="*/ 46929 w 91027"/>
                                <a:gd name="connsiteY6" fmla="*/ 113032 h 159917"/>
                                <a:gd name="connsiteX7" fmla="*/ 26418 w 91027"/>
                                <a:gd name="connsiteY7" fmla="*/ 97137 h 159917"/>
                                <a:gd name="connsiteX8" fmla="*/ 25392 w 91027"/>
                                <a:gd name="connsiteY8" fmla="*/ 50474 h 159917"/>
                                <a:gd name="connsiteX9" fmla="*/ 31545 w 91027"/>
                                <a:gd name="connsiteY9" fmla="*/ 46885 h 159917"/>
                                <a:gd name="connsiteX10" fmla="*/ 26418 w 91027"/>
                                <a:gd name="connsiteY10" fmla="*/ 29450 h 159917"/>
                                <a:gd name="connsiteX11" fmla="*/ 54620 w 91027"/>
                                <a:gd name="connsiteY11" fmla="*/ 222 h 159917"/>
                                <a:gd name="connsiteX12" fmla="*/ 91027 w 91027"/>
                                <a:gd name="connsiteY12" fmla="*/ 10990 h 15991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91027" h="159917">
                                  <a:moveTo>
                                    <a:pt x="91027" y="10990"/>
                                  </a:moveTo>
                                  <a:cubicBezTo>
                                    <a:pt x="91027" y="10990"/>
                                    <a:pt x="67440" y="24323"/>
                                    <a:pt x="53082" y="38680"/>
                                  </a:cubicBezTo>
                                  <a:cubicBezTo>
                                    <a:pt x="38724" y="53038"/>
                                    <a:pt x="60774" y="98675"/>
                                    <a:pt x="58210" y="123801"/>
                                  </a:cubicBezTo>
                                  <a:cubicBezTo>
                                    <a:pt x="56159" y="148927"/>
                                    <a:pt x="11547" y="166361"/>
                                    <a:pt x="8471" y="157644"/>
                                  </a:cubicBezTo>
                                  <a:cubicBezTo>
                                    <a:pt x="5394" y="149439"/>
                                    <a:pt x="7958" y="147901"/>
                                    <a:pt x="7958" y="147901"/>
                                  </a:cubicBezTo>
                                  <a:cubicBezTo>
                                    <a:pt x="7958" y="147901"/>
                                    <a:pt x="-3836" y="142261"/>
                                    <a:pt x="1292" y="137646"/>
                                  </a:cubicBezTo>
                                  <a:cubicBezTo>
                                    <a:pt x="6420" y="132518"/>
                                    <a:pt x="46929" y="113032"/>
                                    <a:pt x="46929" y="113032"/>
                                  </a:cubicBezTo>
                                  <a:cubicBezTo>
                                    <a:pt x="46929" y="113032"/>
                                    <a:pt x="34622" y="111494"/>
                                    <a:pt x="26418" y="97137"/>
                                  </a:cubicBezTo>
                                  <a:cubicBezTo>
                                    <a:pt x="18213" y="82266"/>
                                    <a:pt x="19239" y="54063"/>
                                    <a:pt x="25392" y="50474"/>
                                  </a:cubicBezTo>
                                  <a:cubicBezTo>
                                    <a:pt x="31545" y="46885"/>
                                    <a:pt x="31545" y="46885"/>
                                    <a:pt x="31545" y="46885"/>
                                  </a:cubicBezTo>
                                  <a:cubicBezTo>
                                    <a:pt x="31545" y="46885"/>
                                    <a:pt x="22315" y="46885"/>
                                    <a:pt x="26418" y="29450"/>
                                  </a:cubicBezTo>
                                  <a:cubicBezTo>
                                    <a:pt x="30520" y="12016"/>
                                    <a:pt x="44365" y="1248"/>
                                    <a:pt x="54620" y="222"/>
                                  </a:cubicBezTo>
                                  <a:cubicBezTo>
                                    <a:pt x="72567" y="-1829"/>
                                    <a:pt x="91027" y="10990"/>
                                    <a:pt x="91027" y="1099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F8B00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32" name="Freeform: Shape 1331">
                              <a:extLst>
                                <a:ext uri="{FF2B5EF4-FFF2-40B4-BE49-F238E27FC236}">
                                  <a16:creationId xmlns:a16="http://schemas.microsoft.com/office/drawing/2014/main" id="{C8316A27-3A98-426E-BC64-02586763820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091131" y="7935072"/>
                              <a:ext cx="78328" cy="157858"/>
                            </a:xfrm>
                            <a:custGeom>
                              <a:avLst/>
                              <a:gdLst>
                                <a:gd name="connsiteX0" fmla="*/ 78329 w 78328"/>
                                <a:gd name="connsiteY0" fmla="*/ 146868 h 157858"/>
                                <a:gd name="connsiteX1" fmla="*/ 40384 w 78328"/>
                                <a:gd name="connsiteY1" fmla="*/ 119179 h 157858"/>
                                <a:gd name="connsiteX2" fmla="*/ 45511 w 78328"/>
                                <a:gd name="connsiteY2" fmla="*/ 34058 h 157858"/>
                                <a:gd name="connsiteX3" fmla="*/ 6540 w 78328"/>
                                <a:gd name="connsiteY3" fmla="*/ 2266 h 157858"/>
                                <a:gd name="connsiteX4" fmla="*/ 14232 w 78328"/>
                                <a:gd name="connsiteY4" fmla="*/ 13547 h 157858"/>
                                <a:gd name="connsiteX5" fmla="*/ 900 w 78328"/>
                                <a:gd name="connsiteY5" fmla="*/ 21238 h 157858"/>
                                <a:gd name="connsiteX6" fmla="*/ 34230 w 78328"/>
                                <a:gd name="connsiteY6" fmla="*/ 44826 h 157858"/>
                                <a:gd name="connsiteX7" fmla="*/ 13719 w 78328"/>
                                <a:gd name="connsiteY7" fmla="*/ 60722 h 157858"/>
                                <a:gd name="connsiteX8" fmla="*/ 12694 w 78328"/>
                                <a:gd name="connsiteY8" fmla="*/ 107385 h 157858"/>
                                <a:gd name="connsiteX9" fmla="*/ 18847 w 78328"/>
                                <a:gd name="connsiteY9" fmla="*/ 110974 h 157858"/>
                                <a:gd name="connsiteX10" fmla="*/ 13719 w 78328"/>
                                <a:gd name="connsiteY10" fmla="*/ 128408 h 157858"/>
                                <a:gd name="connsiteX11" fmla="*/ 41922 w 78328"/>
                                <a:gd name="connsiteY11" fmla="*/ 157637 h 157858"/>
                                <a:gd name="connsiteX12" fmla="*/ 78329 w 78328"/>
                                <a:gd name="connsiteY12" fmla="*/ 146868 h 15785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78328" h="157858">
                                  <a:moveTo>
                                    <a:pt x="78329" y="146868"/>
                                  </a:moveTo>
                                  <a:cubicBezTo>
                                    <a:pt x="78329" y="146868"/>
                                    <a:pt x="54741" y="133536"/>
                                    <a:pt x="40384" y="119179"/>
                                  </a:cubicBezTo>
                                  <a:cubicBezTo>
                                    <a:pt x="26026" y="104821"/>
                                    <a:pt x="48075" y="59184"/>
                                    <a:pt x="45511" y="34058"/>
                                  </a:cubicBezTo>
                                  <a:cubicBezTo>
                                    <a:pt x="43460" y="8932"/>
                                    <a:pt x="9617" y="-5938"/>
                                    <a:pt x="6540" y="2266"/>
                                  </a:cubicBezTo>
                                  <a:cubicBezTo>
                                    <a:pt x="3976" y="10470"/>
                                    <a:pt x="14232" y="13547"/>
                                    <a:pt x="14232" y="13547"/>
                                  </a:cubicBezTo>
                                  <a:cubicBezTo>
                                    <a:pt x="14232" y="13547"/>
                                    <a:pt x="-4228" y="16111"/>
                                    <a:pt x="900" y="21238"/>
                                  </a:cubicBezTo>
                                  <a:cubicBezTo>
                                    <a:pt x="6028" y="26366"/>
                                    <a:pt x="34230" y="44826"/>
                                    <a:pt x="34230" y="44826"/>
                                  </a:cubicBezTo>
                                  <a:cubicBezTo>
                                    <a:pt x="34230" y="44826"/>
                                    <a:pt x="21924" y="46364"/>
                                    <a:pt x="13719" y="60722"/>
                                  </a:cubicBezTo>
                                  <a:cubicBezTo>
                                    <a:pt x="5515" y="75592"/>
                                    <a:pt x="6540" y="103795"/>
                                    <a:pt x="12694" y="107385"/>
                                  </a:cubicBezTo>
                                  <a:cubicBezTo>
                                    <a:pt x="18847" y="110974"/>
                                    <a:pt x="18847" y="110974"/>
                                    <a:pt x="18847" y="110974"/>
                                  </a:cubicBezTo>
                                  <a:cubicBezTo>
                                    <a:pt x="18847" y="110974"/>
                                    <a:pt x="9617" y="110974"/>
                                    <a:pt x="13719" y="128408"/>
                                  </a:cubicBezTo>
                                  <a:cubicBezTo>
                                    <a:pt x="17821" y="145843"/>
                                    <a:pt x="31666" y="156611"/>
                                    <a:pt x="41922" y="157637"/>
                                  </a:cubicBezTo>
                                  <a:cubicBezTo>
                                    <a:pt x="60382" y="159687"/>
                                    <a:pt x="78329" y="146868"/>
                                    <a:pt x="78329" y="146868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FBD03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33" name="Freeform: Shape 1332">
                              <a:extLst>
                                <a:ext uri="{FF2B5EF4-FFF2-40B4-BE49-F238E27FC236}">
                                  <a16:creationId xmlns:a16="http://schemas.microsoft.com/office/drawing/2014/main" id="{A658BB0B-5424-4F35-A9E4-27213AF18CF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055750" y="8198118"/>
                              <a:ext cx="78841" cy="157858"/>
                            </a:xfrm>
                            <a:custGeom>
                              <a:avLst/>
                              <a:gdLst>
                                <a:gd name="connsiteX0" fmla="*/ 78842 w 78841"/>
                                <a:gd name="connsiteY0" fmla="*/ 10990 h 157858"/>
                                <a:gd name="connsiteX1" fmla="*/ 40896 w 78841"/>
                                <a:gd name="connsiteY1" fmla="*/ 38680 h 157858"/>
                                <a:gd name="connsiteX2" fmla="*/ 46024 w 78841"/>
                                <a:gd name="connsiteY2" fmla="*/ 123801 h 157858"/>
                                <a:gd name="connsiteX3" fmla="*/ 7053 w 78841"/>
                                <a:gd name="connsiteY3" fmla="*/ 155593 h 157858"/>
                                <a:gd name="connsiteX4" fmla="*/ 14232 w 78841"/>
                                <a:gd name="connsiteY4" fmla="*/ 144312 h 157858"/>
                                <a:gd name="connsiteX5" fmla="*/ 900 w 78841"/>
                                <a:gd name="connsiteY5" fmla="*/ 136620 h 157858"/>
                                <a:gd name="connsiteX6" fmla="*/ 34230 w 78841"/>
                                <a:gd name="connsiteY6" fmla="*/ 113032 h 157858"/>
                                <a:gd name="connsiteX7" fmla="*/ 13719 w 78841"/>
                                <a:gd name="connsiteY7" fmla="*/ 97137 h 157858"/>
                                <a:gd name="connsiteX8" fmla="*/ 12694 w 78841"/>
                                <a:gd name="connsiteY8" fmla="*/ 50474 h 157858"/>
                                <a:gd name="connsiteX9" fmla="*/ 18847 w 78841"/>
                                <a:gd name="connsiteY9" fmla="*/ 46885 h 157858"/>
                                <a:gd name="connsiteX10" fmla="*/ 13719 w 78841"/>
                                <a:gd name="connsiteY10" fmla="*/ 29450 h 157858"/>
                                <a:gd name="connsiteX11" fmla="*/ 41922 w 78841"/>
                                <a:gd name="connsiteY11" fmla="*/ 222 h 157858"/>
                                <a:gd name="connsiteX12" fmla="*/ 78842 w 78841"/>
                                <a:gd name="connsiteY12" fmla="*/ 10990 h 15785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78841" h="157858">
                                  <a:moveTo>
                                    <a:pt x="78842" y="10990"/>
                                  </a:moveTo>
                                  <a:cubicBezTo>
                                    <a:pt x="78842" y="10990"/>
                                    <a:pt x="55254" y="24323"/>
                                    <a:pt x="40896" y="38680"/>
                                  </a:cubicBezTo>
                                  <a:cubicBezTo>
                                    <a:pt x="26539" y="53038"/>
                                    <a:pt x="48588" y="98675"/>
                                    <a:pt x="46024" y="123801"/>
                                  </a:cubicBezTo>
                                  <a:cubicBezTo>
                                    <a:pt x="43973" y="148927"/>
                                    <a:pt x="10130" y="163797"/>
                                    <a:pt x="7053" y="155593"/>
                                  </a:cubicBezTo>
                                  <a:cubicBezTo>
                                    <a:pt x="3977" y="147388"/>
                                    <a:pt x="14232" y="144312"/>
                                    <a:pt x="14232" y="144312"/>
                                  </a:cubicBezTo>
                                  <a:cubicBezTo>
                                    <a:pt x="14232" y="144312"/>
                                    <a:pt x="-4228" y="141748"/>
                                    <a:pt x="900" y="136620"/>
                                  </a:cubicBezTo>
                                  <a:cubicBezTo>
                                    <a:pt x="6028" y="131492"/>
                                    <a:pt x="34230" y="113032"/>
                                    <a:pt x="34230" y="113032"/>
                                  </a:cubicBezTo>
                                  <a:cubicBezTo>
                                    <a:pt x="34230" y="113032"/>
                                    <a:pt x="21924" y="111494"/>
                                    <a:pt x="13719" y="97137"/>
                                  </a:cubicBezTo>
                                  <a:cubicBezTo>
                                    <a:pt x="5515" y="82266"/>
                                    <a:pt x="6540" y="54063"/>
                                    <a:pt x="12694" y="50474"/>
                                  </a:cubicBezTo>
                                  <a:cubicBezTo>
                                    <a:pt x="18847" y="46885"/>
                                    <a:pt x="18847" y="46885"/>
                                    <a:pt x="18847" y="46885"/>
                                  </a:cubicBezTo>
                                  <a:cubicBezTo>
                                    <a:pt x="18847" y="46885"/>
                                    <a:pt x="9617" y="46885"/>
                                    <a:pt x="13719" y="29450"/>
                                  </a:cubicBezTo>
                                  <a:cubicBezTo>
                                    <a:pt x="17821" y="12016"/>
                                    <a:pt x="31666" y="1248"/>
                                    <a:pt x="41922" y="222"/>
                                  </a:cubicBezTo>
                                  <a:cubicBezTo>
                                    <a:pt x="60382" y="-1829"/>
                                    <a:pt x="78842" y="10990"/>
                                    <a:pt x="78842" y="1099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FBD03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34" name="Freeform: Shape 1333">
                              <a:extLst>
                                <a:ext uri="{FF2B5EF4-FFF2-40B4-BE49-F238E27FC236}">
                                  <a16:creationId xmlns:a16="http://schemas.microsoft.com/office/drawing/2014/main" id="{03091B80-318E-4A31-9BDE-7B3042C31BF4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056071" y="8197700"/>
                              <a:ext cx="47753" cy="158402"/>
                            </a:xfrm>
                            <a:custGeom>
                              <a:avLst/>
                              <a:gdLst>
                                <a:gd name="connsiteX0" fmla="*/ 19039 w 47753"/>
                                <a:gd name="connsiteY0" fmla="*/ 156011 h 158402"/>
                                <a:gd name="connsiteX1" fmla="*/ 11860 w 47753"/>
                                <a:gd name="connsiteY1" fmla="*/ 153447 h 158402"/>
                                <a:gd name="connsiteX2" fmla="*/ 19039 w 47753"/>
                                <a:gd name="connsiteY2" fmla="*/ 142678 h 158402"/>
                                <a:gd name="connsiteX3" fmla="*/ 6219 w 47753"/>
                                <a:gd name="connsiteY3" fmla="*/ 139089 h 158402"/>
                                <a:gd name="connsiteX4" fmla="*/ 44677 w 47753"/>
                                <a:gd name="connsiteY4" fmla="*/ 110887 h 158402"/>
                                <a:gd name="connsiteX5" fmla="*/ 25192 w 47753"/>
                                <a:gd name="connsiteY5" fmla="*/ 103708 h 158402"/>
                                <a:gd name="connsiteX6" fmla="*/ 15962 w 47753"/>
                                <a:gd name="connsiteY6" fmla="*/ 56532 h 158402"/>
                                <a:gd name="connsiteX7" fmla="*/ 35447 w 47753"/>
                                <a:gd name="connsiteY7" fmla="*/ 51918 h 158402"/>
                                <a:gd name="connsiteX8" fmla="*/ 19039 w 47753"/>
                                <a:gd name="connsiteY8" fmla="*/ 29868 h 158402"/>
                                <a:gd name="connsiteX9" fmla="*/ 47754 w 47753"/>
                                <a:gd name="connsiteY9" fmla="*/ 127 h 158402"/>
                                <a:gd name="connsiteX10" fmla="*/ 14936 w 47753"/>
                                <a:gd name="connsiteY10" fmla="*/ 21151 h 158402"/>
                                <a:gd name="connsiteX11" fmla="*/ 19039 w 47753"/>
                                <a:gd name="connsiteY11" fmla="*/ 46790 h 158402"/>
                                <a:gd name="connsiteX12" fmla="*/ 6219 w 47753"/>
                                <a:gd name="connsiteY12" fmla="*/ 62686 h 158402"/>
                                <a:gd name="connsiteX13" fmla="*/ 17500 w 47753"/>
                                <a:gd name="connsiteY13" fmla="*/ 105759 h 158402"/>
                                <a:gd name="connsiteX14" fmla="*/ 34422 w 47753"/>
                                <a:gd name="connsiteY14" fmla="*/ 112425 h 158402"/>
                                <a:gd name="connsiteX15" fmla="*/ 66 w 47753"/>
                                <a:gd name="connsiteY15" fmla="*/ 137038 h 158402"/>
                                <a:gd name="connsiteX16" fmla="*/ 10321 w 47753"/>
                                <a:gd name="connsiteY16" fmla="*/ 142678 h 158402"/>
                                <a:gd name="connsiteX17" fmla="*/ 6219 w 47753"/>
                                <a:gd name="connsiteY17" fmla="*/ 157036 h 158402"/>
                                <a:gd name="connsiteX18" fmla="*/ 19039 w 47753"/>
                                <a:gd name="connsiteY18" fmla="*/ 156011 h 158402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  <a:cxn ang="0">
                                  <a:pos x="connsiteX13" y="connsiteY13"/>
                                </a:cxn>
                                <a:cxn ang="0">
                                  <a:pos x="connsiteX14" y="connsiteY14"/>
                                </a:cxn>
                                <a:cxn ang="0">
                                  <a:pos x="connsiteX15" y="connsiteY15"/>
                                </a:cxn>
                                <a:cxn ang="0">
                                  <a:pos x="connsiteX16" y="connsiteY16"/>
                                </a:cxn>
                                <a:cxn ang="0">
                                  <a:pos x="connsiteX17" y="connsiteY17"/>
                                </a:cxn>
                                <a:cxn ang="0">
                                  <a:pos x="connsiteX18" y="connsiteY18"/>
                                </a:cxn>
                              </a:cxnLst>
                              <a:rect l="l" t="t" r="r" b="b"/>
                              <a:pathLst>
                                <a:path w="47753" h="158402">
                                  <a:moveTo>
                                    <a:pt x="19039" y="156011"/>
                                  </a:moveTo>
                                  <a:cubicBezTo>
                                    <a:pt x="19039" y="156011"/>
                                    <a:pt x="9296" y="158575"/>
                                    <a:pt x="11860" y="153447"/>
                                  </a:cubicBezTo>
                                  <a:cubicBezTo>
                                    <a:pt x="14936" y="148319"/>
                                    <a:pt x="19039" y="142678"/>
                                    <a:pt x="19039" y="142678"/>
                                  </a:cubicBezTo>
                                  <a:cubicBezTo>
                                    <a:pt x="19039" y="142678"/>
                                    <a:pt x="4168" y="144217"/>
                                    <a:pt x="6219" y="139089"/>
                                  </a:cubicBezTo>
                                  <a:cubicBezTo>
                                    <a:pt x="8783" y="133961"/>
                                    <a:pt x="44677" y="110887"/>
                                    <a:pt x="44677" y="110887"/>
                                  </a:cubicBezTo>
                                  <a:cubicBezTo>
                                    <a:pt x="44677" y="110887"/>
                                    <a:pt x="36986" y="110374"/>
                                    <a:pt x="25192" y="103708"/>
                                  </a:cubicBezTo>
                                  <a:cubicBezTo>
                                    <a:pt x="13398" y="97042"/>
                                    <a:pt x="10321" y="64737"/>
                                    <a:pt x="15962" y="56532"/>
                                  </a:cubicBezTo>
                                  <a:cubicBezTo>
                                    <a:pt x="21602" y="47815"/>
                                    <a:pt x="35447" y="51918"/>
                                    <a:pt x="35447" y="51918"/>
                                  </a:cubicBezTo>
                                  <a:cubicBezTo>
                                    <a:pt x="35447" y="51918"/>
                                    <a:pt x="19551" y="42688"/>
                                    <a:pt x="19039" y="29868"/>
                                  </a:cubicBezTo>
                                  <a:cubicBezTo>
                                    <a:pt x="18526" y="17049"/>
                                    <a:pt x="47754" y="127"/>
                                    <a:pt x="47754" y="127"/>
                                  </a:cubicBezTo>
                                  <a:cubicBezTo>
                                    <a:pt x="47754" y="127"/>
                                    <a:pt x="29294" y="-2949"/>
                                    <a:pt x="14936" y="21151"/>
                                  </a:cubicBezTo>
                                  <a:cubicBezTo>
                                    <a:pt x="3143" y="40636"/>
                                    <a:pt x="19039" y="46790"/>
                                    <a:pt x="19039" y="46790"/>
                                  </a:cubicBezTo>
                                  <a:cubicBezTo>
                                    <a:pt x="19039" y="46790"/>
                                    <a:pt x="9809" y="46790"/>
                                    <a:pt x="6219" y="62686"/>
                                  </a:cubicBezTo>
                                  <a:cubicBezTo>
                                    <a:pt x="2630" y="78582"/>
                                    <a:pt x="11347" y="102169"/>
                                    <a:pt x="17500" y="105759"/>
                                  </a:cubicBezTo>
                                  <a:cubicBezTo>
                                    <a:pt x="23653" y="109861"/>
                                    <a:pt x="34422" y="112425"/>
                                    <a:pt x="34422" y="112425"/>
                                  </a:cubicBezTo>
                                  <a:cubicBezTo>
                                    <a:pt x="34422" y="112425"/>
                                    <a:pt x="579" y="128321"/>
                                    <a:pt x="66" y="137038"/>
                                  </a:cubicBezTo>
                                  <a:cubicBezTo>
                                    <a:pt x="-960" y="145243"/>
                                    <a:pt x="10321" y="142678"/>
                                    <a:pt x="10321" y="142678"/>
                                  </a:cubicBezTo>
                                  <a:cubicBezTo>
                                    <a:pt x="10321" y="142678"/>
                                    <a:pt x="-960" y="154985"/>
                                    <a:pt x="6219" y="157036"/>
                                  </a:cubicBezTo>
                                  <a:cubicBezTo>
                                    <a:pt x="12885" y="160626"/>
                                    <a:pt x="19039" y="156011"/>
                                    <a:pt x="19039" y="156011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FFFFF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</p:grpSp>
                    </p:grpSp>
                    <p:grpSp>
                      <p:nvGrpSpPr>
                        <p:cNvPr id="1304" name="Graphic 957">
                          <a:extLst>
                            <a:ext uri="{FF2B5EF4-FFF2-40B4-BE49-F238E27FC236}">
                              <a16:creationId xmlns:a16="http://schemas.microsoft.com/office/drawing/2014/main" id="{FD55445E-18D6-4716-A754-80A1C67D026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295602" y="7935072"/>
                          <a:ext cx="124357" cy="422963"/>
                          <a:chOff x="7295602" y="7935072"/>
                          <a:chExt cx="124357" cy="422963"/>
                        </a:xfrm>
                      </p:grpSpPr>
                      <p:sp>
                        <p:nvSpPr>
                          <p:cNvPr id="1324" name="Freeform: Shape 1323">
                            <a:extLst>
                              <a:ext uri="{FF2B5EF4-FFF2-40B4-BE49-F238E27FC236}">
                                <a16:creationId xmlns:a16="http://schemas.microsoft.com/office/drawing/2014/main" id="{881B0D3E-EA74-42B3-89B5-AEE363D7E0F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95602" y="7938363"/>
                            <a:ext cx="66147" cy="154857"/>
                          </a:xfrm>
                          <a:custGeom>
                            <a:avLst/>
                            <a:gdLst>
                              <a:gd name="connsiteX0" fmla="*/ 0 w 66147"/>
                              <a:gd name="connsiteY0" fmla="*/ 145115 h 154857"/>
                              <a:gd name="connsiteX1" fmla="*/ 42560 w 66147"/>
                              <a:gd name="connsiteY1" fmla="*/ 102555 h 154857"/>
                              <a:gd name="connsiteX2" fmla="*/ 33843 w 66147"/>
                              <a:gd name="connsiteY2" fmla="*/ 23588 h 154857"/>
                              <a:gd name="connsiteX3" fmla="*/ 66148 w 66147"/>
                              <a:gd name="connsiteY3" fmla="*/ 0 h 154857"/>
                              <a:gd name="connsiteX4" fmla="*/ 49739 w 66147"/>
                              <a:gd name="connsiteY4" fmla="*/ 34869 h 154857"/>
                              <a:gd name="connsiteX5" fmla="*/ 56918 w 66147"/>
                              <a:gd name="connsiteY5" fmla="*/ 116400 h 154857"/>
                              <a:gd name="connsiteX6" fmla="*/ 14871 w 66147"/>
                              <a:gd name="connsiteY6" fmla="*/ 154858 h 154857"/>
                              <a:gd name="connsiteX7" fmla="*/ 0 w 66147"/>
                              <a:gd name="connsiteY7" fmla="*/ 145115 h 15485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66147" h="154857">
                                <a:moveTo>
                                  <a:pt x="0" y="145115"/>
                                </a:moveTo>
                                <a:cubicBezTo>
                                  <a:pt x="0" y="145115"/>
                                  <a:pt x="42048" y="117425"/>
                                  <a:pt x="42560" y="102555"/>
                                </a:cubicBezTo>
                                <a:cubicBezTo>
                                  <a:pt x="43073" y="87684"/>
                                  <a:pt x="27690" y="37432"/>
                                  <a:pt x="33843" y="23588"/>
                                </a:cubicBezTo>
                                <a:cubicBezTo>
                                  <a:pt x="39996" y="9230"/>
                                  <a:pt x="66148" y="0"/>
                                  <a:pt x="66148" y="0"/>
                                </a:cubicBezTo>
                                <a:cubicBezTo>
                                  <a:pt x="66148" y="0"/>
                                  <a:pt x="49226" y="19998"/>
                                  <a:pt x="49739" y="34869"/>
                                </a:cubicBezTo>
                                <a:cubicBezTo>
                                  <a:pt x="50252" y="49739"/>
                                  <a:pt x="66148" y="101529"/>
                                  <a:pt x="56918" y="116400"/>
                                </a:cubicBezTo>
                                <a:cubicBezTo>
                                  <a:pt x="47688" y="131270"/>
                                  <a:pt x="14871" y="154858"/>
                                  <a:pt x="14871" y="154858"/>
                                </a:cubicBezTo>
                                <a:lnTo>
                                  <a:pt x="0" y="145115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FBD03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grpSp>
                        <p:nvGrpSpPr>
                          <p:cNvPr id="1325" name="Graphic 957">
                            <a:extLst>
                              <a:ext uri="{FF2B5EF4-FFF2-40B4-BE49-F238E27FC236}">
                                <a16:creationId xmlns:a16="http://schemas.microsoft.com/office/drawing/2014/main" id="{9AFA101E-7262-49E6-80B8-2FACE4CA651A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7305858" y="7935072"/>
                            <a:ext cx="114102" cy="422963"/>
                            <a:chOff x="7305858" y="7935072"/>
                            <a:chExt cx="114102" cy="422963"/>
                          </a:xfrm>
                        </p:grpSpPr>
                        <p:sp>
                          <p:nvSpPr>
                            <p:cNvPr id="1326" name="Freeform: Shape 1325">
                              <a:extLst>
                                <a:ext uri="{FF2B5EF4-FFF2-40B4-BE49-F238E27FC236}">
                                  <a16:creationId xmlns:a16="http://schemas.microsoft.com/office/drawing/2014/main" id="{2631DB50-655E-4A71-92B7-C8594B41ECD5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328933" y="8198118"/>
                              <a:ext cx="91027" cy="159917"/>
                            </a:xfrm>
                            <a:custGeom>
                              <a:avLst/>
                              <a:gdLst>
                                <a:gd name="connsiteX0" fmla="*/ 0 w 91027"/>
                                <a:gd name="connsiteY0" fmla="*/ 10990 h 159917"/>
                                <a:gd name="connsiteX1" fmla="*/ 37945 w 91027"/>
                                <a:gd name="connsiteY1" fmla="*/ 38680 h 159917"/>
                                <a:gd name="connsiteX2" fmla="*/ 32818 w 91027"/>
                                <a:gd name="connsiteY2" fmla="*/ 123801 h 159917"/>
                                <a:gd name="connsiteX3" fmla="*/ 82557 w 91027"/>
                                <a:gd name="connsiteY3" fmla="*/ 157644 h 159917"/>
                                <a:gd name="connsiteX4" fmla="*/ 83069 w 91027"/>
                                <a:gd name="connsiteY4" fmla="*/ 147901 h 159917"/>
                                <a:gd name="connsiteX5" fmla="*/ 89736 w 91027"/>
                                <a:gd name="connsiteY5" fmla="*/ 137646 h 159917"/>
                                <a:gd name="connsiteX6" fmla="*/ 44099 w 91027"/>
                                <a:gd name="connsiteY6" fmla="*/ 113032 h 159917"/>
                                <a:gd name="connsiteX7" fmla="*/ 64610 w 91027"/>
                                <a:gd name="connsiteY7" fmla="*/ 97137 h 159917"/>
                                <a:gd name="connsiteX8" fmla="*/ 65635 w 91027"/>
                                <a:gd name="connsiteY8" fmla="*/ 50474 h 159917"/>
                                <a:gd name="connsiteX9" fmla="*/ 59482 w 91027"/>
                                <a:gd name="connsiteY9" fmla="*/ 46885 h 159917"/>
                                <a:gd name="connsiteX10" fmla="*/ 64610 w 91027"/>
                                <a:gd name="connsiteY10" fmla="*/ 29450 h 159917"/>
                                <a:gd name="connsiteX11" fmla="*/ 36407 w 91027"/>
                                <a:gd name="connsiteY11" fmla="*/ 222 h 159917"/>
                                <a:gd name="connsiteX12" fmla="*/ 0 w 91027"/>
                                <a:gd name="connsiteY12" fmla="*/ 10990 h 15991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91027" h="159917">
                                  <a:moveTo>
                                    <a:pt x="0" y="10990"/>
                                  </a:moveTo>
                                  <a:cubicBezTo>
                                    <a:pt x="0" y="10990"/>
                                    <a:pt x="23588" y="24323"/>
                                    <a:pt x="37945" y="38680"/>
                                  </a:cubicBezTo>
                                  <a:cubicBezTo>
                                    <a:pt x="52303" y="53038"/>
                                    <a:pt x="30254" y="98675"/>
                                    <a:pt x="32818" y="123801"/>
                                  </a:cubicBezTo>
                                  <a:cubicBezTo>
                                    <a:pt x="34869" y="148927"/>
                                    <a:pt x="79480" y="166361"/>
                                    <a:pt x="82557" y="157644"/>
                                  </a:cubicBezTo>
                                  <a:cubicBezTo>
                                    <a:pt x="85633" y="149439"/>
                                    <a:pt x="83069" y="147901"/>
                                    <a:pt x="83069" y="147901"/>
                                  </a:cubicBezTo>
                                  <a:cubicBezTo>
                                    <a:pt x="83069" y="147901"/>
                                    <a:pt x="94863" y="142261"/>
                                    <a:pt x="89736" y="137646"/>
                                  </a:cubicBezTo>
                                  <a:cubicBezTo>
                                    <a:pt x="84608" y="132518"/>
                                    <a:pt x="44099" y="113032"/>
                                    <a:pt x="44099" y="113032"/>
                                  </a:cubicBezTo>
                                  <a:cubicBezTo>
                                    <a:pt x="44099" y="113032"/>
                                    <a:pt x="56405" y="111494"/>
                                    <a:pt x="64610" y="97137"/>
                                  </a:cubicBezTo>
                                  <a:cubicBezTo>
                                    <a:pt x="72814" y="82266"/>
                                    <a:pt x="71788" y="54063"/>
                                    <a:pt x="65635" y="50474"/>
                                  </a:cubicBezTo>
                                  <a:cubicBezTo>
                                    <a:pt x="59482" y="46885"/>
                                    <a:pt x="59482" y="46885"/>
                                    <a:pt x="59482" y="46885"/>
                                  </a:cubicBezTo>
                                  <a:cubicBezTo>
                                    <a:pt x="59482" y="46885"/>
                                    <a:pt x="68712" y="46885"/>
                                    <a:pt x="64610" y="29450"/>
                                  </a:cubicBezTo>
                                  <a:cubicBezTo>
                                    <a:pt x="60507" y="12016"/>
                                    <a:pt x="46662" y="1248"/>
                                    <a:pt x="36407" y="222"/>
                                  </a:cubicBezTo>
                                  <a:cubicBezTo>
                                    <a:pt x="17947" y="-1829"/>
                                    <a:pt x="0" y="10990"/>
                                    <a:pt x="0" y="1099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FBD03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27" name="Freeform: Shape 1326">
                              <a:extLst>
                                <a:ext uri="{FF2B5EF4-FFF2-40B4-BE49-F238E27FC236}">
                                  <a16:creationId xmlns:a16="http://schemas.microsoft.com/office/drawing/2014/main" id="{8C267F29-9072-496B-8D51-BD8B1CA6AE3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305858" y="7935072"/>
                              <a:ext cx="78841" cy="157858"/>
                            </a:xfrm>
                            <a:custGeom>
                              <a:avLst/>
                              <a:gdLst>
                                <a:gd name="connsiteX0" fmla="*/ 0 w 78841"/>
                                <a:gd name="connsiteY0" fmla="*/ 146868 h 157858"/>
                                <a:gd name="connsiteX1" fmla="*/ 37945 w 78841"/>
                                <a:gd name="connsiteY1" fmla="*/ 119179 h 157858"/>
                                <a:gd name="connsiteX2" fmla="*/ 32818 w 78841"/>
                                <a:gd name="connsiteY2" fmla="*/ 34058 h 157858"/>
                                <a:gd name="connsiteX3" fmla="*/ 71788 w 78841"/>
                                <a:gd name="connsiteY3" fmla="*/ 2266 h 157858"/>
                                <a:gd name="connsiteX4" fmla="*/ 64610 w 78841"/>
                                <a:gd name="connsiteY4" fmla="*/ 13547 h 157858"/>
                                <a:gd name="connsiteX5" fmla="*/ 77942 w 78841"/>
                                <a:gd name="connsiteY5" fmla="*/ 21238 h 157858"/>
                                <a:gd name="connsiteX6" fmla="*/ 44611 w 78841"/>
                                <a:gd name="connsiteY6" fmla="*/ 44826 h 157858"/>
                                <a:gd name="connsiteX7" fmla="*/ 65122 w 78841"/>
                                <a:gd name="connsiteY7" fmla="*/ 60722 h 157858"/>
                                <a:gd name="connsiteX8" fmla="*/ 66148 w 78841"/>
                                <a:gd name="connsiteY8" fmla="*/ 107385 h 157858"/>
                                <a:gd name="connsiteX9" fmla="*/ 59995 w 78841"/>
                                <a:gd name="connsiteY9" fmla="*/ 110974 h 157858"/>
                                <a:gd name="connsiteX10" fmla="*/ 65122 w 78841"/>
                                <a:gd name="connsiteY10" fmla="*/ 128408 h 157858"/>
                                <a:gd name="connsiteX11" fmla="*/ 36920 w 78841"/>
                                <a:gd name="connsiteY11" fmla="*/ 157637 h 157858"/>
                                <a:gd name="connsiteX12" fmla="*/ 0 w 78841"/>
                                <a:gd name="connsiteY12" fmla="*/ 146868 h 15785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78841" h="157858">
                                  <a:moveTo>
                                    <a:pt x="0" y="146868"/>
                                  </a:moveTo>
                                  <a:cubicBezTo>
                                    <a:pt x="0" y="146868"/>
                                    <a:pt x="23588" y="133536"/>
                                    <a:pt x="37945" y="119179"/>
                                  </a:cubicBezTo>
                                  <a:cubicBezTo>
                                    <a:pt x="52303" y="104821"/>
                                    <a:pt x="30254" y="59184"/>
                                    <a:pt x="32818" y="34058"/>
                                  </a:cubicBezTo>
                                  <a:cubicBezTo>
                                    <a:pt x="34869" y="8932"/>
                                    <a:pt x="68712" y="-5938"/>
                                    <a:pt x="71788" y="2266"/>
                                  </a:cubicBezTo>
                                  <a:cubicBezTo>
                                    <a:pt x="74865" y="10470"/>
                                    <a:pt x="64610" y="13547"/>
                                    <a:pt x="64610" y="13547"/>
                                  </a:cubicBezTo>
                                  <a:cubicBezTo>
                                    <a:pt x="64610" y="13547"/>
                                    <a:pt x="83070" y="16111"/>
                                    <a:pt x="77942" y="21238"/>
                                  </a:cubicBezTo>
                                  <a:cubicBezTo>
                                    <a:pt x="72814" y="26366"/>
                                    <a:pt x="44611" y="44826"/>
                                    <a:pt x="44611" y="44826"/>
                                  </a:cubicBezTo>
                                  <a:cubicBezTo>
                                    <a:pt x="44611" y="44826"/>
                                    <a:pt x="56918" y="46364"/>
                                    <a:pt x="65122" y="60722"/>
                                  </a:cubicBezTo>
                                  <a:cubicBezTo>
                                    <a:pt x="73327" y="75592"/>
                                    <a:pt x="72301" y="103795"/>
                                    <a:pt x="66148" y="107385"/>
                                  </a:cubicBezTo>
                                  <a:cubicBezTo>
                                    <a:pt x="59995" y="110974"/>
                                    <a:pt x="59995" y="110974"/>
                                    <a:pt x="59995" y="110974"/>
                                  </a:cubicBezTo>
                                  <a:cubicBezTo>
                                    <a:pt x="59995" y="110974"/>
                                    <a:pt x="69225" y="110974"/>
                                    <a:pt x="65122" y="128408"/>
                                  </a:cubicBezTo>
                                  <a:cubicBezTo>
                                    <a:pt x="61020" y="145843"/>
                                    <a:pt x="47175" y="156611"/>
                                    <a:pt x="36920" y="157637"/>
                                  </a:cubicBezTo>
                                  <a:cubicBezTo>
                                    <a:pt x="18460" y="159687"/>
                                    <a:pt x="0" y="146868"/>
                                    <a:pt x="0" y="146868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F8B00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  <p:sp>
                          <p:nvSpPr>
                            <p:cNvPr id="1328" name="Freeform: Shape 1327">
                              <a:extLst>
                                <a:ext uri="{FF2B5EF4-FFF2-40B4-BE49-F238E27FC236}">
                                  <a16:creationId xmlns:a16="http://schemas.microsoft.com/office/drawing/2014/main" id="{D5CD2F6D-2D37-4A95-86F2-373F1C32DA5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7343803" y="8197948"/>
                              <a:ext cx="75764" cy="158028"/>
                            </a:xfrm>
                            <a:custGeom>
                              <a:avLst/>
                              <a:gdLst>
                                <a:gd name="connsiteX0" fmla="*/ 0 w 75764"/>
                                <a:gd name="connsiteY0" fmla="*/ 5007 h 158028"/>
                                <a:gd name="connsiteX1" fmla="*/ 34869 w 75764"/>
                                <a:gd name="connsiteY1" fmla="*/ 38850 h 158028"/>
                                <a:gd name="connsiteX2" fmla="*/ 29741 w 75764"/>
                                <a:gd name="connsiteY2" fmla="*/ 123970 h 158028"/>
                                <a:gd name="connsiteX3" fmla="*/ 68712 w 75764"/>
                                <a:gd name="connsiteY3" fmla="*/ 155763 h 158028"/>
                                <a:gd name="connsiteX4" fmla="*/ 61533 w 75764"/>
                                <a:gd name="connsiteY4" fmla="*/ 144482 h 158028"/>
                                <a:gd name="connsiteX5" fmla="*/ 74865 w 75764"/>
                                <a:gd name="connsiteY5" fmla="*/ 136790 h 158028"/>
                                <a:gd name="connsiteX6" fmla="*/ 41535 w 75764"/>
                                <a:gd name="connsiteY6" fmla="*/ 113202 h 158028"/>
                                <a:gd name="connsiteX7" fmla="*/ 62046 w 75764"/>
                                <a:gd name="connsiteY7" fmla="*/ 97306 h 158028"/>
                                <a:gd name="connsiteX8" fmla="*/ 63071 w 75764"/>
                                <a:gd name="connsiteY8" fmla="*/ 50644 h 158028"/>
                                <a:gd name="connsiteX9" fmla="*/ 56918 w 75764"/>
                                <a:gd name="connsiteY9" fmla="*/ 47054 h 158028"/>
                                <a:gd name="connsiteX10" fmla="*/ 62046 w 75764"/>
                                <a:gd name="connsiteY10" fmla="*/ 29620 h 158028"/>
                                <a:gd name="connsiteX11" fmla="*/ 33843 w 75764"/>
                                <a:gd name="connsiteY11" fmla="*/ 392 h 158028"/>
                                <a:gd name="connsiteX12" fmla="*/ 0 w 75764"/>
                                <a:gd name="connsiteY12" fmla="*/ 5007 h 158028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75764" h="158028">
                                  <a:moveTo>
                                    <a:pt x="0" y="5007"/>
                                  </a:moveTo>
                                  <a:cubicBezTo>
                                    <a:pt x="0" y="5007"/>
                                    <a:pt x="21024" y="24492"/>
                                    <a:pt x="34869" y="38850"/>
                                  </a:cubicBezTo>
                                  <a:cubicBezTo>
                                    <a:pt x="49226" y="53208"/>
                                    <a:pt x="27177" y="98845"/>
                                    <a:pt x="29741" y="123970"/>
                                  </a:cubicBezTo>
                                  <a:cubicBezTo>
                                    <a:pt x="31792" y="149097"/>
                                    <a:pt x="65635" y="163967"/>
                                    <a:pt x="68712" y="155763"/>
                                  </a:cubicBezTo>
                                  <a:cubicBezTo>
                                    <a:pt x="71788" y="147558"/>
                                    <a:pt x="61533" y="144482"/>
                                    <a:pt x="61533" y="144482"/>
                                  </a:cubicBezTo>
                                  <a:cubicBezTo>
                                    <a:pt x="61533" y="144482"/>
                                    <a:pt x="79993" y="141918"/>
                                    <a:pt x="74865" y="136790"/>
                                  </a:cubicBezTo>
                                  <a:cubicBezTo>
                                    <a:pt x="69737" y="131662"/>
                                    <a:pt x="41535" y="113202"/>
                                    <a:pt x="41535" y="113202"/>
                                  </a:cubicBezTo>
                                  <a:cubicBezTo>
                                    <a:pt x="41535" y="113202"/>
                                    <a:pt x="53841" y="111664"/>
                                    <a:pt x="62046" y="97306"/>
                                  </a:cubicBezTo>
                                  <a:cubicBezTo>
                                    <a:pt x="70250" y="82436"/>
                                    <a:pt x="69225" y="54233"/>
                                    <a:pt x="63071" y="50644"/>
                                  </a:cubicBezTo>
                                  <a:cubicBezTo>
                                    <a:pt x="56918" y="47054"/>
                                    <a:pt x="56918" y="47054"/>
                                    <a:pt x="56918" y="47054"/>
                                  </a:cubicBezTo>
                                  <a:cubicBezTo>
                                    <a:pt x="56918" y="47054"/>
                                    <a:pt x="66148" y="47054"/>
                                    <a:pt x="62046" y="29620"/>
                                  </a:cubicBezTo>
                                  <a:cubicBezTo>
                                    <a:pt x="57944" y="12186"/>
                                    <a:pt x="44099" y="1417"/>
                                    <a:pt x="33843" y="392"/>
                                  </a:cubicBezTo>
                                  <a:cubicBezTo>
                                    <a:pt x="15383" y="-1659"/>
                                    <a:pt x="0" y="5007"/>
                                    <a:pt x="0" y="5007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F8B00"/>
                            </a:solidFill>
                            <a:ln w="51267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th-TH"/>
                            </a:p>
                          </p:txBody>
                        </p:sp>
                      </p:grpSp>
                    </p:grpSp>
                    <p:grpSp>
                      <p:nvGrpSpPr>
                        <p:cNvPr id="1305" name="Graphic 957">
                          <a:extLst>
                            <a:ext uri="{FF2B5EF4-FFF2-40B4-BE49-F238E27FC236}">
                              <a16:creationId xmlns:a16="http://schemas.microsoft.com/office/drawing/2014/main" id="{2B362FEC-6405-4A31-9A55-24162D88B45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7118695" y="8031688"/>
                          <a:ext cx="241007" cy="309715"/>
                          <a:chOff x="7118695" y="8031688"/>
                          <a:chExt cx="241007" cy="309715"/>
                        </a:xfrm>
                      </p:grpSpPr>
                      <p:sp>
                        <p:nvSpPr>
                          <p:cNvPr id="1310" name="Freeform: Shape 1309">
                            <a:extLst>
                              <a:ext uri="{FF2B5EF4-FFF2-40B4-BE49-F238E27FC236}">
                                <a16:creationId xmlns:a16="http://schemas.microsoft.com/office/drawing/2014/main" id="{D5D65559-45B9-499B-A41C-6411CC98303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18695" y="8114245"/>
                            <a:ext cx="241007" cy="227159"/>
                          </a:xfrm>
                          <a:custGeom>
                            <a:avLst/>
                            <a:gdLst>
                              <a:gd name="connsiteX0" fmla="*/ 131783 w 241007"/>
                              <a:gd name="connsiteY0" fmla="*/ 227159 h 227159"/>
                              <a:gd name="connsiteX1" fmla="*/ 109221 w 241007"/>
                              <a:gd name="connsiteY1" fmla="*/ 227159 h 227159"/>
                              <a:gd name="connsiteX2" fmla="*/ 0 w 241007"/>
                              <a:gd name="connsiteY2" fmla="*/ 117425 h 227159"/>
                              <a:gd name="connsiteX3" fmla="*/ 0 w 241007"/>
                              <a:gd name="connsiteY3" fmla="*/ 45124 h 227159"/>
                              <a:gd name="connsiteX4" fmla="*/ 45124 w 241007"/>
                              <a:gd name="connsiteY4" fmla="*/ 0 h 227159"/>
                              <a:gd name="connsiteX5" fmla="*/ 195880 w 241007"/>
                              <a:gd name="connsiteY5" fmla="*/ 0 h 227159"/>
                              <a:gd name="connsiteX6" fmla="*/ 241004 w 241007"/>
                              <a:gd name="connsiteY6" fmla="*/ 45124 h 227159"/>
                              <a:gd name="connsiteX7" fmla="*/ 241004 w 241007"/>
                              <a:gd name="connsiteY7" fmla="*/ 117425 h 227159"/>
                              <a:gd name="connsiteX8" fmla="*/ 131783 w 241007"/>
                              <a:gd name="connsiteY8" fmla="*/ 227159 h 2271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241007" h="227159">
                                <a:moveTo>
                                  <a:pt x="131783" y="227159"/>
                                </a:moveTo>
                                <a:lnTo>
                                  <a:pt x="109221" y="227159"/>
                                </a:lnTo>
                                <a:cubicBezTo>
                                  <a:pt x="48714" y="227159"/>
                                  <a:pt x="0" y="177933"/>
                                  <a:pt x="0" y="117425"/>
                                </a:cubicBezTo>
                                <a:lnTo>
                                  <a:pt x="0" y="45124"/>
                                </a:lnTo>
                                <a:cubicBezTo>
                                  <a:pt x="0" y="19998"/>
                                  <a:pt x="20511" y="0"/>
                                  <a:pt x="45124" y="0"/>
                                </a:cubicBezTo>
                                <a:lnTo>
                                  <a:pt x="195880" y="0"/>
                                </a:lnTo>
                                <a:cubicBezTo>
                                  <a:pt x="221006" y="0"/>
                                  <a:pt x="241004" y="20511"/>
                                  <a:pt x="241004" y="45124"/>
                                </a:cubicBezTo>
                                <a:lnTo>
                                  <a:pt x="241004" y="117425"/>
                                </a:lnTo>
                                <a:cubicBezTo>
                                  <a:pt x="241517" y="178445"/>
                                  <a:pt x="192290" y="227159"/>
                                  <a:pt x="131783" y="22715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BD03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11" name="Freeform: Shape 1310">
                            <a:extLst>
                              <a:ext uri="{FF2B5EF4-FFF2-40B4-BE49-F238E27FC236}">
                                <a16:creationId xmlns:a16="http://schemas.microsoft.com/office/drawing/2014/main" id="{C5AB3DC3-B8AC-47BB-A1EB-9968330EF79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59505" y="8122802"/>
                            <a:ext cx="99932" cy="198353"/>
                          </a:xfrm>
                          <a:custGeom>
                            <a:avLst/>
                            <a:gdLst>
                              <a:gd name="connsiteX0" fmla="*/ 716 w 99932"/>
                              <a:gd name="connsiteY0" fmla="*/ 28363 h 198353"/>
                              <a:gd name="connsiteX1" fmla="*/ 14048 w 99932"/>
                              <a:gd name="connsiteY1" fmla="*/ 4775 h 198353"/>
                              <a:gd name="connsiteX2" fmla="*/ 45840 w 99932"/>
                              <a:gd name="connsiteY2" fmla="*/ 160 h 198353"/>
                              <a:gd name="connsiteX3" fmla="*/ 84298 w 99932"/>
                              <a:gd name="connsiteY3" fmla="*/ 11954 h 198353"/>
                              <a:gd name="connsiteX4" fmla="*/ 99681 w 99932"/>
                              <a:gd name="connsiteY4" fmla="*/ 79128 h 198353"/>
                              <a:gd name="connsiteX5" fmla="*/ 92502 w 99932"/>
                              <a:gd name="connsiteY5" fmla="*/ 141686 h 198353"/>
                              <a:gd name="connsiteX6" fmla="*/ 77119 w 99932"/>
                              <a:gd name="connsiteY6" fmla="*/ 171427 h 198353"/>
                              <a:gd name="connsiteX7" fmla="*/ 60710 w 99932"/>
                              <a:gd name="connsiteY7" fmla="*/ 187836 h 198353"/>
                              <a:gd name="connsiteX8" fmla="*/ 16612 w 99932"/>
                              <a:gd name="connsiteY8" fmla="*/ 197578 h 198353"/>
                              <a:gd name="connsiteX9" fmla="*/ 30457 w 99932"/>
                              <a:gd name="connsiteY9" fmla="*/ 179118 h 198353"/>
                              <a:gd name="connsiteX10" fmla="*/ 44301 w 99932"/>
                              <a:gd name="connsiteY10" fmla="*/ 147327 h 198353"/>
                              <a:gd name="connsiteX11" fmla="*/ 57633 w 99932"/>
                              <a:gd name="connsiteY11" fmla="*/ 104766 h 198353"/>
                              <a:gd name="connsiteX12" fmla="*/ 64812 w 99932"/>
                              <a:gd name="connsiteY12" fmla="*/ 59642 h 198353"/>
                              <a:gd name="connsiteX13" fmla="*/ 66351 w 99932"/>
                              <a:gd name="connsiteY13" fmla="*/ 34516 h 198353"/>
                              <a:gd name="connsiteX14" fmla="*/ 40199 w 99932"/>
                              <a:gd name="connsiteY14" fmla="*/ 31952 h 198353"/>
                              <a:gd name="connsiteX15" fmla="*/ 3792 w 99932"/>
                              <a:gd name="connsiteY15" fmla="*/ 30927 h 198353"/>
                              <a:gd name="connsiteX16" fmla="*/ 716 w 99932"/>
                              <a:gd name="connsiteY16" fmla="*/ 28363 h 19835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</a:cxnLst>
                            <a:rect l="l" t="t" r="r" b="b"/>
                            <a:pathLst>
                              <a:path w="99932" h="198353">
                                <a:moveTo>
                                  <a:pt x="716" y="28363"/>
                                </a:moveTo>
                                <a:cubicBezTo>
                                  <a:pt x="-2874" y="21697"/>
                                  <a:pt x="7894" y="8365"/>
                                  <a:pt x="14048" y="4775"/>
                                </a:cubicBezTo>
                                <a:cubicBezTo>
                                  <a:pt x="22252" y="160"/>
                                  <a:pt x="36610" y="-353"/>
                                  <a:pt x="45840" y="160"/>
                                </a:cubicBezTo>
                                <a:cubicBezTo>
                                  <a:pt x="57121" y="673"/>
                                  <a:pt x="76606" y="2724"/>
                                  <a:pt x="84298" y="11954"/>
                                </a:cubicBezTo>
                                <a:cubicBezTo>
                                  <a:pt x="98656" y="28875"/>
                                  <a:pt x="98656" y="58104"/>
                                  <a:pt x="99681" y="79128"/>
                                </a:cubicBezTo>
                                <a:cubicBezTo>
                                  <a:pt x="100707" y="100151"/>
                                  <a:pt x="98656" y="121175"/>
                                  <a:pt x="92502" y="141686"/>
                                </a:cubicBezTo>
                                <a:cubicBezTo>
                                  <a:pt x="88913" y="153480"/>
                                  <a:pt x="83785" y="162197"/>
                                  <a:pt x="77119" y="171427"/>
                                </a:cubicBezTo>
                                <a:cubicBezTo>
                                  <a:pt x="71991" y="178606"/>
                                  <a:pt x="67889" y="183734"/>
                                  <a:pt x="60710" y="187836"/>
                                </a:cubicBezTo>
                                <a:cubicBezTo>
                                  <a:pt x="49942" y="193989"/>
                                  <a:pt x="28405" y="200655"/>
                                  <a:pt x="16612" y="197578"/>
                                </a:cubicBezTo>
                                <a:cubicBezTo>
                                  <a:pt x="20201" y="190912"/>
                                  <a:pt x="26867" y="185785"/>
                                  <a:pt x="30457" y="179118"/>
                                </a:cubicBezTo>
                                <a:cubicBezTo>
                                  <a:pt x="36097" y="168863"/>
                                  <a:pt x="39686" y="157582"/>
                                  <a:pt x="44301" y="147327"/>
                                </a:cubicBezTo>
                                <a:cubicBezTo>
                                  <a:pt x="50455" y="133481"/>
                                  <a:pt x="53019" y="119124"/>
                                  <a:pt x="57633" y="104766"/>
                                </a:cubicBezTo>
                                <a:cubicBezTo>
                                  <a:pt x="62248" y="90409"/>
                                  <a:pt x="62761" y="74512"/>
                                  <a:pt x="64812" y="59642"/>
                                </a:cubicBezTo>
                                <a:cubicBezTo>
                                  <a:pt x="65838" y="51438"/>
                                  <a:pt x="67376" y="42721"/>
                                  <a:pt x="66351" y="34516"/>
                                </a:cubicBezTo>
                                <a:cubicBezTo>
                                  <a:pt x="64300" y="19133"/>
                                  <a:pt x="50455" y="30414"/>
                                  <a:pt x="40199" y="31952"/>
                                </a:cubicBezTo>
                                <a:cubicBezTo>
                                  <a:pt x="27893" y="34004"/>
                                  <a:pt x="16099" y="30927"/>
                                  <a:pt x="3792" y="30927"/>
                                </a:cubicBezTo>
                                <a:cubicBezTo>
                                  <a:pt x="3279" y="29388"/>
                                  <a:pt x="3792" y="28363"/>
                                  <a:pt x="716" y="2836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8B00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12" name="Freeform: Shape 1311">
                            <a:extLst>
                              <a:ext uri="{FF2B5EF4-FFF2-40B4-BE49-F238E27FC236}">
                                <a16:creationId xmlns:a16="http://schemas.microsoft.com/office/drawing/2014/main" id="{102C3BB0-D860-4B69-A684-04184B405FA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33360" y="8167061"/>
                            <a:ext cx="107059" cy="156396"/>
                          </a:xfrm>
                          <a:custGeom>
                            <a:avLst/>
                            <a:gdLst>
                              <a:gd name="connsiteX0" fmla="*/ 18152 w 107059"/>
                              <a:gd name="connsiteY0" fmla="*/ 0 h 156396"/>
                              <a:gd name="connsiteX1" fmla="*/ 7897 w 107059"/>
                              <a:gd name="connsiteY1" fmla="*/ 24100 h 156396"/>
                              <a:gd name="connsiteX2" fmla="*/ 1231 w 107059"/>
                              <a:gd name="connsiteY2" fmla="*/ 54867 h 156396"/>
                              <a:gd name="connsiteX3" fmla="*/ 2769 w 107059"/>
                              <a:gd name="connsiteY3" fmla="*/ 96401 h 156396"/>
                              <a:gd name="connsiteX4" fmla="*/ 30459 w 107059"/>
                              <a:gd name="connsiteY4" fmla="*/ 142038 h 156396"/>
                              <a:gd name="connsiteX5" fmla="*/ 74045 w 107059"/>
                              <a:gd name="connsiteY5" fmla="*/ 156396 h 156396"/>
                              <a:gd name="connsiteX6" fmla="*/ 103786 w 107059"/>
                              <a:gd name="connsiteY6" fmla="*/ 145115 h 156396"/>
                              <a:gd name="connsiteX7" fmla="*/ 95581 w 107059"/>
                              <a:gd name="connsiteY7" fmla="*/ 100504 h 156396"/>
                              <a:gd name="connsiteX8" fmla="*/ 62251 w 107059"/>
                              <a:gd name="connsiteY8" fmla="*/ 41535 h 156396"/>
                              <a:gd name="connsiteX9" fmla="*/ 53021 w 107059"/>
                              <a:gd name="connsiteY9" fmla="*/ 24613 h 156396"/>
                              <a:gd name="connsiteX10" fmla="*/ 49431 w 107059"/>
                              <a:gd name="connsiteY10" fmla="*/ 23075 h 156396"/>
                              <a:gd name="connsiteX11" fmla="*/ 31484 w 107059"/>
                              <a:gd name="connsiteY11" fmla="*/ 1025 h 156396"/>
                              <a:gd name="connsiteX12" fmla="*/ 18152 w 107059"/>
                              <a:gd name="connsiteY12" fmla="*/ 0 h 1563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</a:cxnLst>
                            <a:rect l="l" t="t" r="r" b="b"/>
                            <a:pathLst>
                              <a:path w="107059" h="156396">
                                <a:moveTo>
                                  <a:pt x="18152" y="0"/>
                                </a:moveTo>
                                <a:cubicBezTo>
                                  <a:pt x="11486" y="4102"/>
                                  <a:pt x="9948" y="16922"/>
                                  <a:pt x="7897" y="24100"/>
                                </a:cubicBezTo>
                                <a:cubicBezTo>
                                  <a:pt x="5333" y="34356"/>
                                  <a:pt x="2769" y="44612"/>
                                  <a:pt x="1231" y="54867"/>
                                </a:cubicBezTo>
                                <a:cubicBezTo>
                                  <a:pt x="-820" y="68712"/>
                                  <a:pt x="-308" y="83070"/>
                                  <a:pt x="2769" y="96401"/>
                                </a:cubicBezTo>
                                <a:cubicBezTo>
                                  <a:pt x="6358" y="112298"/>
                                  <a:pt x="18152" y="130758"/>
                                  <a:pt x="30459" y="142038"/>
                                </a:cubicBezTo>
                                <a:cubicBezTo>
                                  <a:pt x="41740" y="152294"/>
                                  <a:pt x="58661" y="156396"/>
                                  <a:pt x="74045" y="156396"/>
                                </a:cubicBezTo>
                                <a:cubicBezTo>
                                  <a:pt x="82762" y="156396"/>
                                  <a:pt x="98145" y="153319"/>
                                  <a:pt x="103786" y="145115"/>
                                </a:cubicBezTo>
                                <a:cubicBezTo>
                                  <a:pt x="112503" y="132808"/>
                                  <a:pt x="101734" y="111785"/>
                                  <a:pt x="95581" y="100504"/>
                                </a:cubicBezTo>
                                <a:cubicBezTo>
                                  <a:pt x="84300" y="80506"/>
                                  <a:pt x="75583" y="59995"/>
                                  <a:pt x="62251" y="41535"/>
                                </a:cubicBezTo>
                                <a:cubicBezTo>
                                  <a:pt x="58661" y="36407"/>
                                  <a:pt x="57123" y="29741"/>
                                  <a:pt x="53021" y="24613"/>
                                </a:cubicBezTo>
                                <a:cubicBezTo>
                                  <a:pt x="51995" y="23588"/>
                                  <a:pt x="50457" y="24100"/>
                                  <a:pt x="49431" y="23075"/>
                                </a:cubicBezTo>
                                <a:cubicBezTo>
                                  <a:pt x="43278" y="15896"/>
                                  <a:pt x="37125" y="8717"/>
                                  <a:pt x="31484" y="1025"/>
                                </a:cubicBezTo>
                                <a:cubicBezTo>
                                  <a:pt x="27895" y="3077"/>
                                  <a:pt x="24306" y="3077"/>
                                  <a:pt x="18152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8B00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13" name="Freeform: Shape 1312">
                            <a:extLst>
                              <a:ext uri="{FF2B5EF4-FFF2-40B4-BE49-F238E27FC236}">
                                <a16:creationId xmlns:a16="http://schemas.microsoft.com/office/drawing/2014/main" id="{C47D6D93-475E-4DF7-8E54-2E3D23D75FF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47151" y="8146037"/>
                            <a:ext cx="186142" cy="181482"/>
                          </a:xfrm>
                          <a:custGeom>
                            <a:avLst/>
                            <a:gdLst>
                              <a:gd name="connsiteX0" fmla="*/ 3849 w 186142"/>
                              <a:gd name="connsiteY0" fmla="*/ 0 h 181482"/>
                              <a:gd name="connsiteX1" fmla="*/ 180244 w 186142"/>
                              <a:gd name="connsiteY1" fmla="*/ 0 h 181482"/>
                              <a:gd name="connsiteX2" fmla="*/ 155118 w 186142"/>
                              <a:gd name="connsiteY2" fmla="*/ 161524 h 181482"/>
                              <a:gd name="connsiteX3" fmla="*/ 17694 w 186142"/>
                              <a:gd name="connsiteY3" fmla="*/ 152294 h 181482"/>
                              <a:gd name="connsiteX4" fmla="*/ 3849 w 186142"/>
                              <a:gd name="connsiteY4" fmla="*/ 0 h 18148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186142" h="181482">
                                <a:moveTo>
                                  <a:pt x="3849" y="0"/>
                                </a:moveTo>
                                <a:lnTo>
                                  <a:pt x="180244" y="0"/>
                                </a:lnTo>
                                <a:cubicBezTo>
                                  <a:pt x="180244" y="0"/>
                                  <a:pt x="204344" y="118964"/>
                                  <a:pt x="155118" y="161524"/>
                                </a:cubicBezTo>
                                <a:cubicBezTo>
                                  <a:pt x="105891" y="204084"/>
                                  <a:pt x="34103" y="167677"/>
                                  <a:pt x="17694" y="152294"/>
                                </a:cubicBezTo>
                                <a:cubicBezTo>
                                  <a:pt x="-11021" y="125117"/>
                                  <a:pt x="3849" y="0"/>
                                  <a:pt x="3849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C10000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14" name="Freeform: Shape 1313">
                            <a:extLst>
                              <a:ext uri="{FF2B5EF4-FFF2-40B4-BE49-F238E27FC236}">
                                <a16:creationId xmlns:a16="http://schemas.microsoft.com/office/drawing/2014/main" id="{10F99BEA-FD95-4B6A-9CE7-E0135DF8896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62272" y="8154884"/>
                            <a:ext cx="57561" cy="143552"/>
                          </a:xfrm>
                          <a:custGeom>
                            <a:avLst/>
                            <a:gdLst>
                              <a:gd name="connsiteX0" fmla="*/ 0 w 57561"/>
                              <a:gd name="connsiteY0" fmla="*/ 143447 h 143552"/>
                              <a:gd name="connsiteX1" fmla="*/ 17947 w 57561"/>
                              <a:gd name="connsiteY1" fmla="*/ 133191 h 143552"/>
                              <a:gd name="connsiteX2" fmla="*/ 46150 w 57561"/>
                              <a:gd name="connsiteY2" fmla="*/ 105501 h 143552"/>
                              <a:gd name="connsiteX3" fmla="*/ 57431 w 57561"/>
                              <a:gd name="connsiteY3" fmla="*/ 50122 h 143552"/>
                              <a:gd name="connsiteX4" fmla="*/ 54867 w 57561"/>
                              <a:gd name="connsiteY4" fmla="*/ 27560 h 143552"/>
                              <a:gd name="connsiteX5" fmla="*/ 54354 w 57561"/>
                              <a:gd name="connsiteY5" fmla="*/ 8587 h 143552"/>
                              <a:gd name="connsiteX6" fmla="*/ 42047 w 57561"/>
                              <a:gd name="connsiteY6" fmla="*/ 383 h 143552"/>
                              <a:gd name="connsiteX7" fmla="*/ 18460 w 57561"/>
                              <a:gd name="connsiteY7" fmla="*/ 61916 h 143552"/>
                              <a:gd name="connsiteX8" fmla="*/ 8204 w 57561"/>
                              <a:gd name="connsiteY8" fmla="*/ 110629 h 143552"/>
                              <a:gd name="connsiteX9" fmla="*/ 2051 w 57561"/>
                              <a:gd name="connsiteY9" fmla="*/ 140370 h 143552"/>
                              <a:gd name="connsiteX10" fmla="*/ 0 w 57561"/>
                              <a:gd name="connsiteY10" fmla="*/ 143447 h 14355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57561" h="143552">
                                <a:moveTo>
                                  <a:pt x="0" y="143447"/>
                                </a:moveTo>
                                <a:cubicBezTo>
                                  <a:pt x="7692" y="144472"/>
                                  <a:pt x="12819" y="137806"/>
                                  <a:pt x="17947" y="133191"/>
                                </a:cubicBezTo>
                                <a:cubicBezTo>
                                  <a:pt x="29228" y="123961"/>
                                  <a:pt x="40509" y="119346"/>
                                  <a:pt x="46150" y="105501"/>
                                </a:cubicBezTo>
                                <a:cubicBezTo>
                                  <a:pt x="52816" y="88067"/>
                                  <a:pt x="56405" y="68582"/>
                                  <a:pt x="57431" y="50122"/>
                                </a:cubicBezTo>
                                <a:cubicBezTo>
                                  <a:pt x="57944" y="41405"/>
                                  <a:pt x="56918" y="35764"/>
                                  <a:pt x="54867" y="27560"/>
                                </a:cubicBezTo>
                                <a:cubicBezTo>
                                  <a:pt x="53841" y="21407"/>
                                  <a:pt x="55892" y="14741"/>
                                  <a:pt x="54354" y="8587"/>
                                </a:cubicBezTo>
                                <a:cubicBezTo>
                                  <a:pt x="52303" y="-130"/>
                                  <a:pt x="49739" y="-643"/>
                                  <a:pt x="42047" y="383"/>
                                </a:cubicBezTo>
                                <a:cubicBezTo>
                                  <a:pt x="8204" y="4485"/>
                                  <a:pt x="16922" y="36277"/>
                                  <a:pt x="18460" y="61916"/>
                                </a:cubicBezTo>
                                <a:cubicBezTo>
                                  <a:pt x="19998" y="79863"/>
                                  <a:pt x="16922" y="94733"/>
                                  <a:pt x="8204" y="110629"/>
                                </a:cubicBezTo>
                                <a:cubicBezTo>
                                  <a:pt x="3077" y="119859"/>
                                  <a:pt x="-2564" y="129089"/>
                                  <a:pt x="2051" y="140370"/>
                                </a:cubicBezTo>
                                <a:cubicBezTo>
                                  <a:pt x="5641" y="139857"/>
                                  <a:pt x="7692" y="137806"/>
                                  <a:pt x="0" y="1434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E20505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15" name="Freeform: Shape 1314">
                            <a:extLst>
                              <a:ext uri="{FF2B5EF4-FFF2-40B4-BE49-F238E27FC236}">
                                <a16:creationId xmlns:a16="http://schemas.microsoft.com/office/drawing/2014/main" id="{1C2F471F-BD58-448A-88C7-9E5C32BC529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51114" y="8145576"/>
                            <a:ext cx="70648" cy="165061"/>
                          </a:xfrm>
                          <a:custGeom>
                            <a:avLst/>
                            <a:gdLst>
                              <a:gd name="connsiteX0" fmla="*/ 70136 w 70648"/>
                              <a:gd name="connsiteY0" fmla="*/ 165062 h 165061"/>
                              <a:gd name="connsiteX1" fmla="*/ 17320 w 70648"/>
                              <a:gd name="connsiteY1" fmla="*/ 140448 h 165061"/>
                              <a:gd name="connsiteX2" fmla="*/ 2450 w 70648"/>
                              <a:gd name="connsiteY2" fmla="*/ 78915 h 165061"/>
                              <a:gd name="connsiteX3" fmla="*/ 912 w 70648"/>
                              <a:gd name="connsiteY3" fmla="*/ 40970 h 165061"/>
                              <a:gd name="connsiteX4" fmla="*/ 912 w 70648"/>
                              <a:gd name="connsiteY4" fmla="*/ 17895 h 165061"/>
                              <a:gd name="connsiteX5" fmla="*/ 15782 w 70648"/>
                              <a:gd name="connsiteY5" fmla="*/ 11742 h 165061"/>
                              <a:gd name="connsiteX6" fmla="*/ 63470 w 70648"/>
                              <a:gd name="connsiteY6" fmla="*/ 9178 h 165061"/>
                              <a:gd name="connsiteX7" fmla="*/ 59881 w 70648"/>
                              <a:gd name="connsiteY7" fmla="*/ 111220 h 165061"/>
                              <a:gd name="connsiteX8" fmla="*/ 64496 w 70648"/>
                              <a:gd name="connsiteY8" fmla="*/ 143012 h 165061"/>
                              <a:gd name="connsiteX9" fmla="*/ 70649 w 70648"/>
                              <a:gd name="connsiteY9" fmla="*/ 161472 h 165061"/>
                              <a:gd name="connsiteX10" fmla="*/ 70136 w 70648"/>
                              <a:gd name="connsiteY10" fmla="*/ 165062 h 16506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70648" h="165061">
                                <a:moveTo>
                                  <a:pt x="70136" y="165062"/>
                                </a:moveTo>
                                <a:cubicBezTo>
                                  <a:pt x="48600" y="165062"/>
                                  <a:pt x="29627" y="158395"/>
                                  <a:pt x="17320" y="140448"/>
                                </a:cubicBezTo>
                                <a:cubicBezTo>
                                  <a:pt x="4501" y="121475"/>
                                  <a:pt x="3988" y="100965"/>
                                  <a:pt x="2450" y="78915"/>
                                </a:cubicBezTo>
                                <a:cubicBezTo>
                                  <a:pt x="1424" y="66096"/>
                                  <a:pt x="912" y="53789"/>
                                  <a:pt x="912" y="40970"/>
                                </a:cubicBezTo>
                                <a:cubicBezTo>
                                  <a:pt x="912" y="35329"/>
                                  <a:pt x="-1139" y="23536"/>
                                  <a:pt x="912" y="17895"/>
                                </a:cubicBezTo>
                                <a:cubicBezTo>
                                  <a:pt x="3988" y="11229"/>
                                  <a:pt x="9629" y="12255"/>
                                  <a:pt x="15782" y="11742"/>
                                </a:cubicBezTo>
                                <a:cubicBezTo>
                                  <a:pt x="31165" y="10203"/>
                                  <a:pt x="47574" y="8152"/>
                                  <a:pt x="63470" y="9178"/>
                                </a:cubicBezTo>
                                <a:cubicBezTo>
                                  <a:pt x="68085" y="-22614"/>
                                  <a:pt x="57830" y="32253"/>
                                  <a:pt x="59881" y="111220"/>
                                </a:cubicBezTo>
                                <a:cubicBezTo>
                                  <a:pt x="60393" y="121988"/>
                                  <a:pt x="62445" y="132756"/>
                                  <a:pt x="64496" y="143012"/>
                                </a:cubicBezTo>
                                <a:cubicBezTo>
                                  <a:pt x="65521" y="149165"/>
                                  <a:pt x="70649" y="154806"/>
                                  <a:pt x="70649" y="161472"/>
                                </a:cubicBezTo>
                                <a:cubicBezTo>
                                  <a:pt x="68598" y="161472"/>
                                  <a:pt x="67572" y="161472"/>
                                  <a:pt x="70136" y="165062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E20505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16" name="Freeform: Shape 1315">
                            <a:extLst>
                              <a:ext uri="{FF2B5EF4-FFF2-40B4-BE49-F238E27FC236}">
                                <a16:creationId xmlns:a16="http://schemas.microsoft.com/office/drawing/2014/main" id="{4D79B7D3-2E47-4B70-B042-46CAC6005F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59221" y="8160395"/>
                            <a:ext cx="36399" cy="135247"/>
                          </a:xfrm>
                          <a:custGeom>
                            <a:avLst/>
                            <a:gdLst>
                              <a:gd name="connsiteX0" fmla="*/ 6136 w 36399"/>
                              <a:gd name="connsiteY0" fmla="*/ 0 h 135247"/>
                              <a:gd name="connsiteX1" fmla="*/ 8700 w 36399"/>
                              <a:gd name="connsiteY1" fmla="*/ 110246 h 135247"/>
                              <a:gd name="connsiteX2" fmla="*/ 19981 w 36399"/>
                              <a:gd name="connsiteY2" fmla="*/ 126142 h 135247"/>
                              <a:gd name="connsiteX3" fmla="*/ 34339 w 36399"/>
                              <a:gd name="connsiteY3" fmla="*/ 120502 h 135247"/>
                              <a:gd name="connsiteX4" fmla="*/ 6136 w 36399"/>
                              <a:gd name="connsiteY4" fmla="*/ 0 h 13524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36399" h="135247">
                                <a:moveTo>
                                  <a:pt x="6136" y="0"/>
                                </a:moveTo>
                                <a:cubicBezTo>
                                  <a:pt x="6136" y="0"/>
                                  <a:pt x="-9247" y="75890"/>
                                  <a:pt x="8700" y="110246"/>
                                </a:cubicBezTo>
                                <a:cubicBezTo>
                                  <a:pt x="11777" y="116400"/>
                                  <a:pt x="15879" y="122040"/>
                                  <a:pt x="19981" y="126142"/>
                                </a:cubicBezTo>
                                <a:cubicBezTo>
                                  <a:pt x="30237" y="136911"/>
                                  <a:pt x="41005" y="141525"/>
                                  <a:pt x="34339" y="120502"/>
                                </a:cubicBezTo>
                                <a:lnTo>
                                  <a:pt x="6136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FFFFF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17" name="Freeform: Shape 1316">
                            <a:extLst>
                              <a:ext uri="{FF2B5EF4-FFF2-40B4-BE49-F238E27FC236}">
                                <a16:creationId xmlns:a16="http://schemas.microsoft.com/office/drawing/2014/main" id="{910C2BDA-062E-4BC5-A627-D1FF66C589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55615" y="8039380"/>
                            <a:ext cx="182399" cy="106656"/>
                          </a:xfrm>
                          <a:custGeom>
                            <a:avLst/>
                            <a:gdLst>
                              <a:gd name="connsiteX0" fmla="*/ 34869 w 182399"/>
                              <a:gd name="connsiteY0" fmla="*/ 75890 h 106656"/>
                              <a:gd name="connsiteX1" fmla="*/ 62046 w 182399"/>
                              <a:gd name="connsiteY1" fmla="*/ 75378 h 106656"/>
                              <a:gd name="connsiteX2" fmla="*/ 74352 w 182399"/>
                              <a:gd name="connsiteY2" fmla="*/ 84095 h 106656"/>
                              <a:gd name="connsiteX3" fmla="*/ 77429 w 182399"/>
                              <a:gd name="connsiteY3" fmla="*/ 106657 h 106656"/>
                              <a:gd name="connsiteX4" fmla="*/ 97427 w 182399"/>
                              <a:gd name="connsiteY4" fmla="*/ 106657 h 106656"/>
                              <a:gd name="connsiteX5" fmla="*/ 103068 w 182399"/>
                              <a:gd name="connsiteY5" fmla="*/ 83069 h 106656"/>
                              <a:gd name="connsiteX6" fmla="*/ 119989 w 182399"/>
                              <a:gd name="connsiteY6" fmla="*/ 74865 h 106656"/>
                              <a:gd name="connsiteX7" fmla="*/ 172805 w 182399"/>
                              <a:gd name="connsiteY7" fmla="*/ 77429 h 106656"/>
                              <a:gd name="connsiteX8" fmla="*/ 182035 w 182399"/>
                              <a:gd name="connsiteY8" fmla="*/ 37432 h 106656"/>
                              <a:gd name="connsiteX9" fmla="*/ 153320 w 182399"/>
                              <a:gd name="connsiteY9" fmla="*/ 0 h 106656"/>
                              <a:gd name="connsiteX10" fmla="*/ 162550 w 182399"/>
                              <a:gd name="connsiteY10" fmla="*/ 53329 h 106656"/>
                              <a:gd name="connsiteX11" fmla="*/ 94863 w 182399"/>
                              <a:gd name="connsiteY11" fmla="*/ 30254 h 106656"/>
                              <a:gd name="connsiteX12" fmla="*/ 48714 w 182399"/>
                              <a:gd name="connsiteY12" fmla="*/ 42047 h 106656"/>
                              <a:gd name="connsiteX13" fmla="*/ 0 w 182399"/>
                              <a:gd name="connsiteY13" fmla="*/ 41535 h 106656"/>
                              <a:gd name="connsiteX14" fmla="*/ 9743 w 182399"/>
                              <a:gd name="connsiteY14" fmla="*/ 75378 h 106656"/>
                              <a:gd name="connsiteX15" fmla="*/ 34869 w 182399"/>
                              <a:gd name="connsiteY15" fmla="*/ 75890 h 10665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</a:cxnLst>
                            <a:rect l="l" t="t" r="r" b="b"/>
                            <a:pathLst>
                              <a:path w="182399" h="106656">
                                <a:moveTo>
                                  <a:pt x="34869" y="75890"/>
                                </a:moveTo>
                                <a:lnTo>
                                  <a:pt x="62046" y="75378"/>
                                </a:lnTo>
                                <a:lnTo>
                                  <a:pt x="74352" y="84095"/>
                                </a:lnTo>
                                <a:lnTo>
                                  <a:pt x="77429" y="106657"/>
                                </a:lnTo>
                                <a:lnTo>
                                  <a:pt x="97427" y="106657"/>
                                </a:lnTo>
                                <a:lnTo>
                                  <a:pt x="103068" y="83069"/>
                                </a:lnTo>
                                <a:lnTo>
                                  <a:pt x="119989" y="74865"/>
                                </a:lnTo>
                                <a:lnTo>
                                  <a:pt x="172805" y="77429"/>
                                </a:lnTo>
                                <a:cubicBezTo>
                                  <a:pt x="172805" y="77429"/>
                                  <a:pt x="184599" y="61020"/>
                                  <a:pt x="182035" y="37432"/>
                                </a:cubicBezTo>
                                <a:cubicBezTo>
                                  <a:pt x="179471" y="13845"/>
                                  <a:pt x="153320" y="0"/>
                                  <a:pt x="153320" y="0"/>
                                </a:cubicBezTo>
                                <a:cubicBezTo>
                                  <a:pt x="153320" y="0"/>
                                  <a:pt x="184599" y="27177"/>
                                  <a:pt x="162550" y="53329"/>
                                </a:cubicBezTo>
                                <a:cubicBezTo>
                                  <a:pt x="140500" y="79480"/>
                                  <a:pt x="94863" y="30254"/>
                                  <a:pt x="94863" y="30254"/>
                                </a:cubicBezTo>
                                <a:cubicBezTo>
                                  <a:pt x="94863" y="30254"/>
                                  <a:pt x="70250" y="49739"/>
                                  <a:pt x="48714" y="42047"/>
                                </a:cubicBezTo>
                                <a:cubicBezTo>
                                  <a:pt x="27177" y="34869"/>
                                  <a:pt x="0" y="41535"/>
                                  <a:pt x="0" y="41535"/>
                                </a:cubicBezTo>
                                <a:lnTo>
                                  <a:pt x="9743" y="75378"/>
                                </a:lnTo>
                                <a:lnTo>
                                  <a:pt x="34869" y="7589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9B5C00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18" name="Freeform: Shape 1317">
                            <a:extLst>
                              <a:ext uri="{FF2B5EF4-FFF2-40B4-BE49-F238E27FC236}">
                                <a16:creationId xmlns:a16="http://schemas.microsoft.com/office/drawing/2014/main" id="{1374B1FB-9B53-45D7-A1A5-B3EF54488CA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33044" y="8146037"/>
                            <a:ext cx="23587" cy="181009"/>
                          </a:xfrm>
                          <a:custGeom>
                            <a:avLst/>
                            <a:gdLst>
                              <a:gd name="connsiteX0" fmla="*/ 19485 w 23587"/>
                              <a:gd name="connsiteY0" fmla="*/ 0 h 181009"/>
                              <a:gd name="connsiteX1" fmla="*/ 23588 w 23587"/>
                              <a:gd name="connsiteY1" fmla="*/ 161524 h 181009"/>
                              <a:gd name="connsiteX2" fmla="*/ 12819 w 23587"/>
                              <a:gd name="connsiteY2" fmla="*/ 181010 h 181009"/>
                              <a:gd name="connsiteX3" fmla="*/ 0 w 23587"/>
                              <a:gd name="connsiteY3" fmla="*/ 167677 h 181009"/>
                              <a:gd name="connsiteX4" fmla="*/ 0 w 23587"/>
                              <a:gd name="connsiteY4" fmla="*/ 0 h 18100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23587" h="181009">
                                <a:moveTo>
                                  <a:pt x="19485" y="0"/>
                                </a:moveTo>
                                <a:lnTo>
                                  <a:pt x="23588" y="161524"/>
                                </a:lnTo>
                                <a:lnTo>
                                  <a:pt x="12819" y="181010"/>
                                </a:lnTo>
                                <a:lnTo>
                                  <a:pt x="0" y="167677"/>
                                </a:lnTo>
                                <a:lnTo>
                                  <a:pt x="0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910015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19" name="Freeform: Shape 1318">
                            <a:extLst>
                              <a:ext uri="{FF2B5EF4-FFF2-40B4-BE49-F238E27FC236}">
                                <a16:creationId xmlns:a16="http://schemas.microsoft.com/office/drawing/2014/main" id="{6E7221C1-4259-4C3E-AB80-DD923D92342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45350" y="8146037"/>
                            <a:ext cx="96030" cy="181474"/>
                          </a:xfrm>
                          <a:custGeom>
                            <a:avLst/>
                            <a:gdLst>
                              <a:gd name="connsiteX0" fmla="*/ 82044 w 96030"/>
                              <a:gd name="connsiteY0" fmla="*/ 0 h 181474"/>
                              <a:gd name="connsiteX1" fmla="*/ 91787 w 96030"/>
                              <a:gd name="connsiteY1" fmla="*/ 14358 h 181474"/>
                              <a:gd name="connsiteX2" fmla="*/ 82044 w 96030"/>
                              <a:gd name="connsiteY2" fmla="*/ 141526 h 181474"/>
                              <a:gd name="connsiteX3" fmla="*/ 0 w 96030"/>
                              <a:gd name="connsiteY3" fmla="*/ 181010 h 181474"/>
                              <a:gd name="connsiteX4" fmla="*/ 69737 w 96030"/>
                              <a:gd name="connsiteY4" fmla="*/ 141013 h 181474"/>
                              <a:gd name="connsiteX5" fmla="*/ 82044 w 96030"/>
                              <a:gd name="connsiteY5" fmla="*/ 0 h 18147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96030" h="181474">
                                <a:moveTo>
                                  <a:pt x="82044" y="0"/>
                                </a:moveTo>
                                <a:lnTo>
                                  <a:pt x="91787" y="14358"/>
                                </a:lnTo>
                                <a:cubicBezTo>
                                  <a:pt x="91787" y="14358"/>
                                  <a:pt x="106144" y="94864"/>
                                  <a:pt x="82044" y="141526"/>
                                </a:cubicBezTo>
                                <a:cubicBezTo>
                                  <a:pt x="57944" y="188701"/>
                                  <a:pt x="0" y="181010"/>
                                  <a:pt x="0" y="181010"/>
                                </a:cubicBezTo>
                                <a:cubicBezTo>
                                  <a:pt x="0" y="181010"/>
                                  <a:pt x="45637" y="182035"/>
                                  <a:pt x="69737" y="141013"/>
                                </a:cubicBezTo>
                                <a:cubicBezTo>
                                  <a:pt x="94351" y="99991"/>
                                  <a:pt x="82044" y="0"/>
                                  <a:pt x="82044" y="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CE78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20" name="Freeform: Shape 1319">
                            <a:extLst>
                              <a:ext uri="{FF2B5EF4-FFF2-40B4-BE49-F238E27FC236}">
                                <a16:creationId xmlns:a16="http://schemas.microsoft.com/office/drawing/2014/main" id="{CF718D02-A5F4-47DC-8D3E-0DC0D272668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51000" y="8146037"/>
                            <a:ext cx="176394" cy="8204"/>
                          </a:xfrm>
                          <a:custGeom>
                            <a:avLst/>
                            <a:gdLst>
                              <a:gd name="connsiteX0" fmla="*/ 0 w 176394"/>
                              <a:gd name="connsiteY0" fmla="*/ 0 h 8204"/>
                              <a:gd name="connsiteX1" fmla="*/ 9230 w 176394"/>
                              <a:gd name="connsiteY1" fmla="*/ 5641 h 8204"/>
                              <a:gd name="connsiteX2" fmla="*/ 176394 w 176394"/>
                              <a:gd name="connsiteY2" fmla="*/ 8205 h 8204"/>
                              <a:gd name="connsiteX3" fmla="*/ 176394 w 176394"/>
                              <a:gd name="connsiteY3" fmla="*/ 0 h 820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176394" h="8204">
                                <a:moveTo>
                                  <a:pt x="0" y="0"/>
                                </a:moveTo>
                                <a:lnTo>
                                  <a:pt x="9230" y="5641"/>
                                </a:lnTo>
                                <a:lnTo>
                                  <a:pt x="176394" y="8205"/>
                                </a:lnTo>
                                <a:lnTo>
                                  <a:pt x="176394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910015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21" name="Freeform: Shape 1320">
                            <a:extLst>
                              <a:ext uri="{FF2B5EF4-FFF2-40B4-BE49-F238E27FC236}">
                                <a16:creationId xmlns:a16="http://schemas.microsoft.com/office/drawing/2014/main" id="{683E8751-93D9-4D53-AC6F-64DF97B6198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51513" y="8031688"/>
                            <a:ext cx="175881" cy="79992"/>
                          </a:xfrm>
                          <a:custGeom>
                            <a:avLst/>
                            <a:gdLst>
                              <a:gd name="connsiteX0" fmla="*/ 135885 w 175881"/>
                              <a:gd name="connsiteY0" fmla="*/ 79993 h 79992"/>
                              <a:gd name="connsiteX1" fmla="*/ 39996 w 175881"/>
                              <a:gd name="connsiteY1" fmla="*/ 79993 h 79992"/>
                              <a:gd name="connsiteX2" fmla="*/ 0 w 175881"/>
                              <a:gd name="connsiteY2" fmla="*/ 39996 h 79992"/>
                              <a:gd name="connsiteX3" fmla="*/ 0 w 175881"/>
                              <a:gd name="connsiteY3" fmla="*/ 39996 h 79992"/>
                              <a:gd name="connsiteX4" fmla="*/ 39996 w 175881"/>
                              <a:gd name="connsiteY4" fmla="*/ 0 h 79992"/>
                              <a:gd name="connsiteX5" fmla="*/ 135885 w 175881"/>
                              <a:gd name="connsiteY5" fmla="*/ 0 h 79992"/>
                              <a:gd name="connsiteX6" fmla="*/ 175882 w 175881"/>
                              <a:gd name="connsiteY6" fmla="*/ 39996 h 79992"/>
                              <a:gd name="connsiteX7" fmla="*/ 175882 w 175881"/>
                              <a:gd name="connsiteY7" fmla="*/ 39996 h 79992"/>
                              <a:gd name="connsiteX8" fmla="*/ 135885 w 175881"/>
                              <a:gd name="connsiteY8" fmla="*/ 79993 h 79992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175881" h="79992">
                                <a:moveTo>
                                  <a:pt x="135885" y="79993"/>
                                </a:moveTo>
                                <a:lnTo>
                                  <a:pt x="39996" y="79993"/>
                                </a:lnTo>
                                <a:cubicBezTo>
                                  <a:pt x="17947" y="79993"/>
                                  <a:pt x="0" y="62046"/>
                                  <a:pt x="0" y="39996"/>
                                </a:cubicBezTo>
                                <a:lnTo>
                                  <a:pt x="0" y="39996"/>
                                </a:lnTo>
                                <a:cubicBezTo>
                                  <a:pt x="0" y="17947"/>
                                  <a:pt x="17947" y="0"/>
                                  <a:pt x="39996" y="0"/>
                                </a:cubicBezTo>
                                <a:lnTo>
                                  <a:pt x="135885" y="0"/>
                                </a:lnTo>
                                <a:cubicBezTo>
                                  <a:pt x="157935" y="0"/>
                                  <a:pt x="175882" y="17947"/>
                                  <a:pt x="175882" y="39996"/>
                                </a:cubicBezTo>
                                <a:lnTo>
                                  <a:pt x="175882" y="39996"/>
                                </a:lnTo>
                                <a:cubicBezTo>
                                  <a:pt x="175882" y="62046"/>
                                  <a:pt x="157935" y="79993"/>
                                  <a:pt x="135885" y="7999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BD03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22" name="Freeform: Shape 1321">
                            <a:extLst>
                              <a:ext uri="{FF2B5EF4-FFF2-40B4-BE49-F238E27FC236}">
                                <a16:creationId xmlns:a16="http://schemas.microsoft.com/office/drawing/2014/main" id="{6B267E24-1DFC-456B-82C9-8B644D61388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213046" y="8032201"/>
                            <a:ext cx="112970" cy="78319"/>
                          </a:xfrm>
                          <a:custGeom>
                            <a:avLst/>
                            <a:gdLst>
                              <a:gd name="connsiteX0" fmla="*/ 0 w 112970"/>
                              <a:gd name="connsiteY0" fmla="*/ 77429 h 78319"/>
                              <a:gd name="connsiteX1" fmla="*/ 48201 w 112970"/>
                              <a:gd name="connsiteY1" fmla="*/ 62046 h 78319"/>
                              <a:gd name="connsiteX2" fmla="*/ 66661 w 112970"/>
                              <a:gd name="connsiteY2" fmla="*/ 21536 h 78319"/>
                              <a:gd name="connsiteX3" fmla="*/ 55892 w 112970"/>
                              <a:gd name="connsiteY3" fmla="*/ 7179 h 78319"/>
                              <a:gd name="connsiteX4" fmla="*/ 27690 w 112970"/>
                              <a:gd name="connsiteY4" fmla="*/ 1025 h 78319"/>
                              <a:gd name="connsiteX5" fmla="*/ 66148 w 112970"/>
                              <a:gd name="connsiteY5" fmla="*/ 0 h 78319"/>
                              <a:gd name="connsiteX6" fmla="*/ 96914 w 112970"/>
                              <a:gd name="connsiteY6" fmla="*/ 7691 h 78319"/>
                              <a:gd name="connsiteX7" fmla="*/ 112810 w 112970"/>
                              <a:gd name="connsiteY7" fmla="*/ 43586 h 78319"/>
                              <a:gd name="connsiteX8" fmla="*/ 66661 w 112970"/>
                              <a:gd name="connsiteY8" fmla="*/ 77942 h 78319"/>
                              <a:gd name="connsiteX9" fmla="*/ 39484 w 112970"/>
                              <a:gd name="connsiteY9" fmla="*/ 74865 h 78319"/>
                              <a:gd name="connsiteX10" fmla="*/ 0 w 112970"/>
                              <a:gd name="connsiteY10" fmla="*/ 77429 h 7831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112970" h="78319">
                                <a:moveTo>
                                  <a:pt x="0" y="77429"/>
                                </a:moveTo>
                                <a:cubicBezTo>
                                  <a:pt x="13845" y="78454"/>
                                  <a:pt x="37945" y="70250"/>
                                  <a:pt x="48201" y="62046"/>
                                </a:cubicBezTo>
                                <a:cubicBezTo>
                                  <a:pt x="58969" y="53328"/>
                                  <a:pt x="64610" y="34869"/>
                                  <a:pt x="66661" y="21536"/>
                                </a:cubicBezTo>
                                <a:cubicBezTo>
                                  <a:pt x="68199" y="9742"/>
                                  <a:pt x="67686" y="7691"/>
                                  <a:pt x="55892" y="7179"/>
                                </a:cubicBezTo>
                                <a:cubicBezTo>
                                  <a:pt x="50252" y="6666"/>
                                  <a:pt x="26664" y="9742"/>
                                  <a:pt x="27690" y="1025"/>
                                </a:cubicBezTo>
                                <a:cubicBezTo>
                                  <a:pt x="39996" y="0"/>
                                  <a:pt x="52303" y="0"/>
                                  <a:pt x="66148" y="0"/>
                                </a:cubicBezTo>
                                <a:cubicBezTo>
                                  <a:pt x="77429" y="0"/>
                                  <a:pt x="87684" y="1025"/>
                                  <a:pt x="96914" y="7691"/>
                                </a:cubicBezTo>
                                <a:cubicBezTo>
                                  <a:pt x="108708" y="15383"/>
                                  <a:pt x="111272" y="30254"/>
                                  <a:pt x="112810" y="43586"/>
                                </a:cubicBezTo>
                                <a:cubicBezTo>
                                  <a:pt x="115374" y="67686"/>
                                  <a:pt x="86659" y="74865"/>
                                  <a:pt x="66661" y="77942"/>
                                </a:cubicBezTo>
                                <a:cubicBezTo>
                                  <a:pt x="53841" y="79480"/>
                                  <a:pt x="51790" y="75890"/>
                                  <a:pt x="39484" y="74865"/>
                                </a:cubicBezTo>
                                <a:cubicBezTo>
                                  <a:pt x="30254" y="74352"/>
                                  <a:pt x="6153" y="78454"/>
                                  <a:pt x="0" y="7742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8B00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  <p:sp>
                        <p:nvSpPr>
                          <p:cNvPr id="1323" name="Freeform: Shape 1322">
                            <a:extLst>
                              <a:ext uri="{FF2B5EF4-FFF2-40B4-BE49-F238E27FC236}">
                                <a16:creationId xmlns:a16="http://schemas.microsoft.com/office/drawing/2014/main" id="{860FD528-53A4-4C6B-B547-B1B22CA6838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160972" y="8034755"/>
                            <a:ext cx="91557" cy="73849"/>
                          </a:xfrm>
                          <a:custGeom>
                            <a:avLst/>
                            <a:gdLst>
                              <a:gd name="connsiteX0" fmla="*/ 42331 w 91557"/>
                              <a:gd name="connsiteY0" fmla="*/ 73850 h 73849"/>
                              <a:gd name="connsiteX1" fmla="*/ 21820 w 91557"/>
                              <a:gd name="connsiteY1" fmla="*/ 26674 h 73849"/>
                              <a:gd name="connsiteX2" fmla="*/ 91557 w 91557"/>
                              <a:gd name="connsiteY2" fmla="*/ 2061 h 73849"/>
                              <a:gd name="connsiteX3" fmla="*/ 6437 w 91557"/>
                              <a:gd name="connsiteY3" fmla="*/ 18983 h 73849"/>
                              <a:gd name="connsiteX4" fmla="*/ 42331 w 91557"/>
                              <a:gd name="connsiteY4" fmla="*/ 73850 h 7384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91557" h="73849">
                                <a:moveTo>
                                  <a:pt x="42331" y="73850"/>
                                </a:moveTo>
                                <a:cubicBezTo>
                                  <a:pt x="42331" y="73850"/>
                                  <a:pt x="5411" y="54364"/>
                                  <a:pt x="21820" y="26674"/>
                                </a:cubicBezTo>
                                <a:cubicBezTo>
                                  <a:pt x="38229" y="-1015"/>
                                  <a:pt x="91557" y="2061"/>
                                  <a:pt x="91557" y="2061"/>
                                </a:cubicBezTo>
                                <a:cubicBezTo>
                                  <a:pt x="91557" y="2061"/>
                                  <a:pt x="31050" y="-8707"/>
                                  <a:pt x="6437" y="18983"/>
                                </a:cubicBezTo>
                                <a:cubicBezTo>
                                  <a:pt x="-14587" y="43083"/>
                                  <a:pt x="20794" y="73337"/>
                                  <a:pt x="42331" y="7385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FFFFF"/>
                          </a:solidFill>
                          <a:ln w="51267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th-TH"/>
                          </a:p>
                        </p:txBody>
                      </p:sp>
                    </p:grpSp>
                    <p:sp>
                      <p:nvSpPr>
                        <p:cNvPr id="1306" name="Freeform: Shape 1305">
                          <a:extLst>
                            <a:ext uri="{FF2B5EF4-FFF2-40B4-BE49-F238E27FC236}">
                              <a16:creationId xmlns:a16="http://schemas.microsoft.com/office/drawing/2014/main" id="{32541F05-6433-40C1-9CF6-FE3F43E5A62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204032" y="7983970"/>
                          <a:ext cx="92295" cy="48743"/>
                        </a:xfrm>
                        <a:custGeom>
                          <a:avLst/>
                          <a:gdLst>
                            <a:gd name="connsiteX0" fmla="*/ 5424 w 92295"/>
                            <a:gd name="connsiteY0" fmla="*/ 47205 h 48743"/>
                            <a:gd name="connsiteX1" fmla="*/ 2860 w 92295"/>
                            <a:gd name="connsiteY1" fmla="*/ 24643 h 48743"/>
                            <a:gd name="connsiteX2" fmla="*/ 29012 w 92295"/>
                            <a:gd name="connsiteY2" fmla="*/ 24643 h 48743"/>
                            <a:gd name="connsiteX3" fmla="*/ 49010 w 92295"/>
                            <a:gd name="connsiteY3" fmla="*/ 30 h 48743"/>
                            <a:gd name="connsiteX4" fmla="*/ 61830 w 92295"/>
                            <a:gd name="connsiteY4" fmla="*/ 23105 h 48743"/>
                            <a:gd name="connsiteX5" fmla="*/ 86956 w 92295"/>
                            <a:gd name="connsiteY5" fmla="*/ 23618 h 48743"/>
                            <a:gd name="connsiteX6" fmla="*/ 86443 w 92295"/>
                            <a:gd name="connsiteY6" fmla="*/ 48743 h 48743"/>
                            <a:gd name="connsiteX7" fmla="*/ 5424 w 92295"/>
                            <a:gd name="connsiteY7" fmla="*/ 47205 h 4874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92295" h="48743">
                              <a:moveTo>
                                <a:pt x="5424" y="47205"/>
                              </a:moveTo>
                              <a:cubicBezTo>
                                <a:pt x="5424" y="47205"/>
                                <a:pt x="-4831" y="30796"/>
                                <a:pt x="2860" y="24643"/>
                              </a:cubicBezTo>
                              <a:cubicBezTo>
                                <a:pt x="11065" y="18490"/>
                                <a:pt x="29012" y="24643"/>
                                <a:pt x="29012" y="24643"/>
                              </a:cubicBezTo>
                              <a:cubicBezTo>
                                <a:pt x="29012" y="24643"/>
                                <a:pt x="36704" y="-996"/>
                                <a:pt x="49010" y="30"/>
                              </a:cubicBezTo>
                              <a:cubicBezTo>
                                <a:pt x="61317" y="1055"/>
                                <a:pt x="61830" y="23105"/>
                                <a:pt x="61830" y="23105"/>
                              </a:cubicBezTo>
                              <a:cubicBezTo>
                                <a:pt x="61830" y="23105"/>
                                <a:pt x="77213" y="16439"/>
                                <a:pt x="86956" y="23618"/>
                              </a:cubicBezTo>
                              <a:cubicBezTo>
                                <a:pt x="99262" y="32335"/>
                                <a:pt x="86443" y="48743"/>
                                <a:pt x="86443" y="48743"/>
                              </a:cubicBezTo>
                              <a:lnTo>
                                <a:pt x="5424" y="4720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BD03"/>
                        </a:solidFill>
                        <a:ln w="51267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07" name="Freeform: Shape 1306">
                          <a:extLst>
                            <a:ext uri="{FF2B5EF4-FFF2-40B4-BE49-F238E27FC236}">
                              <a16:creationId xmlns:a16="http://schemas.microsoft.com/office/drawing/2014/main" id="{6A36D939-3001-4BD6-B00D-24BF27F0763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209456" y="8010664"/>
                          <a:ext cx="78967" cy="20757"/>
                        </a:xfrm>
                        <a:custGeom>
                          <a:avLst/>
                          <a:gdLst>
                            <a:gd name="connsiteX0" fmla="*/ 0 w 78967"/>
                            <a:gd name="connsiteY0" fmla="*/ 20511 h 20757"/>
                            <a:gd name="connsiteX1" fmla="*/ 23588 w 78967"/>
                            <a:gd name="connsiteY1" fmla="*/ 17435 h 20757"/>
                            <a:gd name="connsiteX2" fmla="*/ 26152 w 78967"/>
                            <a:gd name="connsiteY2" fmla="*/ 0 h 20757"/>
                            <a:gd name="connsiteX3" fmla="*/ 41022 w 78967"/>
                            <a:gd name="connsiteY3" fmla="*/ 8717 h 20757"/>
                            <a:gd name="connsiteX4" fmla="*/ 55380 w 78967"/>
                            <a:gd name="connsiteY4" fmla="*/ 0 h 20757"/>
                            <a:gd name="connsiteX5" fmla="*/ 55380 w 78967"/>
                            <a:gd name="connsiteY5" fmla="*/ 14871 h 20757"/>
                            <a:gd name="connsiteX6" fmla="*/ 78967 w 78967"/>
                            <a:gd name="connsiteY6" fmla="*/ 20511 h 20757"/>
                            <a:gd name="connsiteX7" fmla="*/ 0 w 78967"/>
                            <a:gd name="connsiteY7" fmla="*/ 20511 h 2075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78967" h="20757">
                              <a:moveTo>
                                <a:pt x="0" y="20511"/>
                              </a:moveTo>
                              <a:cubicBezTo>
                                <a:pt x="0" y="20511"/>
                                <a:pt x="16409" y="22049"/>
                                <a:pt x="23588" y="17435"/>
                              </a:cubicBezTo>
                              <a:cubicBezTo>
                                <a:pt x="30766" y="12819"/>
                                <a:pt x="26152" y="0"/>
                                <a:pt x="26152" y="0"/>
                              </a:cubicBezTo>
                              <a:cubicBezTo>
                                <a:pt x="26152" y="0"/>
                                <a:pt x="32818" y="7692"/>
                                <a:pt x="41022" y="8717"/>
                              </a:cubicBezTo>
                              <a:cubicBezTo>
                                <a:pt x="49226" y="9743"/>
                                <a:pt x="55380" y="0"/>
                                <a:pt x="55380" y="0"/>
                              </a:cubicBezTo>
                              <a:cubicBezTo>
                                <a:pt x="55380" y="0"/>
                                <a:pt x="50252" y="8205"/>
                                <a:pt x="55380" y="14871"/>
                              </a:cubicBezTo>
                              <a:cubicBezTo>
                                <a:pt x="60507" y="21537"/>
                                <a:pt x="78967" y="20511"/>
                                <a:pt x="78967" y="20511"/>
                              </a:cubicBezTo>
                              <a:lnTo>
                                <a:pt x="0" y="20511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9B5C00"/>
                        </a:solidFill>
                        <a:ln w="51267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08" name="Freeform: Shape 1307">
                          <a:extLst>
                            <a:ext uri="{FF2B5EF4-FFF2-40B4-BE49-F238E27FC236}">
                              <a16:creationId xmlns:a16="http://schemas.microsoft.com/office/drawing/2014/main" id="{506C5440-5723-4464-AC18-EB819F6589C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112610" y="8114652"/>
                          <a:ext cx="51722" cy="160091"/>
                        </a:xfrm>
                        <a:custGeom>
                          <a:avLst/>
                          <a:gdLst>
                            <a:gd name="connsiteX0" fmla="*/ 51722 w 51722"/>
                            <a:gd name="connsiteY0" fmla="*/ 106 h 160091"/>
                            <a:gd name="connsiteX1" fmla="*/ 17879 w 51722"/>
                            <a:gd name="connsiteY1" fmla="*/ 35487 h 160091"/>
                            <a:gd name="connsiteX2" fmla="*/ 12751 w 51722"/>
                            <a:gd name="connsiteY2" fmla="*/ 160092 h 160091"/>
                            <a:gd name="connsiteX3" fmla="*/ 6085 w 51722"/>
                            <a:gd name="connsiteY3" fmla="*/ 137017 h 160091"/>
                            <a:gd name="connsiteX4" fmla="*/ 6085 w 51722"/>
                            <a:gd name="connsiteY4" fmla="*/ 21643 h 160091"/>
                            <a:gd name="connsiteX5" fmla="*/ 51722 w 51722"/>
                            <a:gd name="connsiteY5" fmla="*/ 106 h 16009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1722" h="160091">
                              <a:moveTo>
                                <a:pt x="51722" y="106"/>
                              </a:moveTo>
                              <a:cubicBezTo>
                                <a:pt x="51722" y="106"/>
                                <a:pt x="30186" y="2157"/>
                                <a:pt x="17879" y="35487"/>
                              </a:cubicBezTo>
                              <a:cubicBezTo>
                                <a:pt x="6085" y="68818"/>
                                <a:pt x="12751" y="160092"/>
                                <a:pt x="12751" y="160092"/>
                              </a:cubicBezTo>
                              <a:cubicBezTo>
                                <a:pt x="12751" y="160092"/>
                                <a:pt x="8649" y="150862"/>
                                <a:pt x="6085" y="137017"/>
                              </a:cubicBezTo>
                              <a:cubicBezTo>
                                <a:pt x="3521" y="122659"/>
                                <a:pt x="-6221" y="42666"/>
                                <a:pt x="6085" y="21643"/>
                              </a:cubicBezTo>
                              <a:cubicBezTo>
                                <a:pt x="18392" y="106"/>
                                <a:pt x="39928" y="-407"/>
                                <a:pt x="51722" y="10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/>
                        </a:solidFill>
                        <a:ln w="51267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  <p:sp>
                      <p:nvSpPr>
                        <p:cNvPr id="1309" name="Freeform: Shape 1308">
                          <a:extLst>
                            <a:ext uri="{FF2B5EF4-FFF2-40B4-BE49-F238E27FC236}">
                              <a16:creationId xmlns:a16="http://schemas.microsoft.com/office/drawing/2014/main" id="{6FD373C3-CC24-4100-AF0E-F0BCCBE0573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254837" y="8174752"/>
                          <a:ext cx="13349" cy="109733"/>
                        </a:xfrm>
                        <a:custGeom>
                          <a:avLst/>
                          <a:gdLst>
                            <a:gd name="connsiteX0" fmla="*/ 256 w 13349"/>
                            <a:gd name="connsiteY0" fmla="*/ 1025 h 109733"/>
                            <a:gd name="connsiteX1" fmla="*/ 1282 w 13349"/>
                            <a:gd name="connsiteY1" fmla="*/ 64097 h 109733"/>
                            <a:gd name="connsiteX2" fmla="*/ 7435 w 13349"/>
                            <a:gd name="connsiteY2" fmla="*/ 109734 h 109733"/>
                            <a:gd name="connsiteX3" fmla="*/ 13076 w 13349"/>
                            <a:gd name="connsiteY3" fmla="*/ 42560 h 109733"/>
                            <a:gd name="connsiteX4" fmla="*/ 3846 w 13349"/>
                            <a:gd name="connsiteY4" fmla="*/ 0 h 109733"/>
                            <a:gd name="connsiteX5" fmla="*/ 256 w 13349"/>
                            <a:gd name="connsiteY5" fmla="*/ 1025 h 10973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13349" h="109733">
                              <a:moveTo>
                                <a:pt x="256" y="1025"/>
                              </a:moveTo>
                              <a:cubicBezTo>
                                <a:pt x="256" y="21536"/>
                                <a:pt x="-769" y="43073"/>
                                <a:pt x="1282" y="64097"/>
                              </a:cubicBezTo>
                              <a:cubicBezTo>
                                <a:pt x="2820" y="79480"/>
                                <a:pt x="5897" y="94863"/>
                                <a:pt x="7435" y="109734"/>
                              </a:cubicBezTo>
                              <a:cubicBezTo>
                                <a:pt x="14101" y="90248"/>
                                <a:pt x="13589" y="63584"/>
                                <a:pt x="13076" y="42560"/>
                              </a:cubicBezTo>
                              <a:cubicBezTo>
                                <a:pt x="12563" y="32818"/>
                                <a:pt x="14101" y="7179"/>
                                <a:pt x="3846" y="0"/>
                              </a:cubicBezTo>
                              <a:cubicBezTo>
                                <a:pt x="2307" y="2564"/>
                                <a:pt x="769" y="4615"/>
                                <a:pt x="256" y="10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FFFFF"/>
                        </a:solidFill>
                        <a:ln w="51267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th-TH"/>
                        </a:p>
                      </p:txBody>
                    </p:sp>
                  </p:grpSp>
                </p:grpSp>
              </p:grpSp>
              <p:sp>
                <p:nvSpPr>
                  <p:cNvPr id="1293" name="Freeform: Shape 1292">
                    <a:extLst>
                      <a:ext uri="{FF2B5EF4-FFF2-40B4-BE49-F238E27FC236}">
                        <a16:creationId xmlns:a16="http://schemas.microsoft.com/office/drawing/2014/main" id="{18D82792-347A-4F6E-90BC-9EF5BE37756E}"/>
                      </a:ext>
                    </a:extLst>
                  </p:cNvPr>
                  <p:cNvSpPr/>
                  <p:nvPr/>
                </p:nvSpPr>
                <p:spPr>
                  <a:xfrm>
                    <a:off x="7502250" y="7760431"/>
                    <a:ext cx="42560" cy="873767"/>
                  </a:xfrm>
                  <a:custGeom>
                    <a:avLst/>
                    <a:gdLst>
                      <a:gd name="connsiteX0" fmla="*/ 42560 w 42560"/>
                      <a:gd name="connsiteY0" fmla="*/ 0 h 873767"/>
                      <a:gd name="connsiteX1" fmla="*/ 26664 w 42560"/>
                      <a:gd name="connsiteY1" fmla="*/ 96401 h 873767"/>
                      <a:gd name="connsiteX2" fmla="*/ 0 w 42560"/>
                      <a:gd name="connsiteY2" fmla="*/ 834797 h 873767"/>
                      <a:gd name="connsiteX3" fmla="*/ 42560 w 42560"/>
                      <a:gd name="connsiteY3" fmla="*/ 873768 h 873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2560" h="873767">
                        <a:moveTo>
                          <a:pt x="42560" y="0"/>
                        </a:moveTo>
                        <a:lnTo>
                          <a:pt x="26664" y="96401"/>
                        </a:lnTo>
                        <a:lnTo>
                          <a:pt x="0" y="834797"/>
                        </a:lnTo>
                        <a:lnTo>
                          <a:pt x="42560" y="873768"/>
                        </a:lnTo>
                        <a:close/>
                      </a:path>
                    </a:pathLst>
                  </a:custGeom>
                  <a:solidFill>
                    <a:srgbClr val="FFD878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94" name="Freeform: Shape 1293">
                    <a:extLst>
                      <a:ext uri="{FF2B5EF4-FFF2-40B4-BE49-F238E27FC236}">
                        <a16:creationId xmlns:a16="http://schemas.microsoft.com/office/drawing/2014/main" id="{638F98E9-0B2F-429E-9D71-1C399A14C60F}"/>
                      </a:ext>
                    </a:extLst>
                  </p:cNvPr>
                  <p:cNvSpPr/>
                  <p:nvPr/>
                </p:nvSpPr>
                <p:spPr>
                  <a:xfrm>
                    <a:off x="6974093" y="7764533"/>
                    <a:ext cx="532259" cy="869665"/>
                  </a:xfrm>
                  <a:custGeom>
                    <a:avLst/>
                    <a:gdLst>
                      <a:gd name="connsiteX0" fmla="*/ 0 w 532259"/>
                      <a:gd name="connsiteY0" fmla="*/ 869665 h 869665"/>
                      <a:gd name="connsiteX1" fmla="*/ 26152 w 532259"/>
                      <a:gd name="connsiteY1" fmla="*/ 806594 h 869665"/>
                      <a:gd name="connsiteX2" fmla="*/ 26152 w 532259"/>
                      <a:gd name="connsiteY2" fmla="*/ 36920 h 869665"/>
                      <a:gd name="connsiteX3" fmla="*/ 532260 w 532259"/>
                      <a:gd name="connsiteY3" fmla="*/ 1538 h 869665"/>
                      <a:gd name="connsiteX4" fmla="*/ 0 w 532259"/>
                      <a:gd name="connsiteY4" fmla="*/ 0 h 8696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2259" h="869665">
                        <a:moveTo>
                          <a:pt x="0" y="869665"/>
                        </a:moveTo>
                        <a:lnTo>
                          <a:pt x="26152" y="806594"/>
                        </a:lnTo>
                        <a:lnTo>
                          <a:pt x="26152" y="36920"/>
                        </a:lnTo>
                        <a:lnTo>
                          <a:pt x="532260" y="1538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95" name="Freeform: Shape 1294">
                    <a:extLst>
                      <a:ext uri="{FF2B5EF4-FFF2-40B4-BE49-F238E27FC236}">
                        <a16:creationId xmlns:a16="http://schemas.microsoft.com/office/drawing/2014/main" id="{86695636-425F-48CF-841A-551BCC38E8B4}"/>
                      </a:ext>
                    </a:extLst>
                  </p:cNvPr>
                  <p:cNvSpPr/>
                  <p:nvPr/>
                </p:nvSpPr>
                <p:spPr>
                  <a:xfrm>
                    <a:off x="8064764" y="7856832"/>
                    <a:ext cx="577384" cy="598920"/>
                  </a:xfrm>
                  <a:custGeom>
                    <a:avLst/>
                    <a:gdLst>
                      <a:gd name="connsiteX0" fmla="*/ 0 w 577384"/>
                      <a:gd name="connsiteY0" fmla="*/ 598921 h 598920"/>
                      <a:gd name="connsiteX1" fmla="*/ 563026 w 577384"/>
                      <a:gd name="connsiteY1" fmla="*/ 590203 h 598920"/>
                      <a:gd name="connsiteX2" fmla="*/ 577384 w 577384"/>
                      <a:gd name="connsiteY2" fmla="*/ 0 h 598920"/>
                      <a:gd name="connsiteX3" fmla="*/ 515338 w 577384"/>
                      <a:gd name="connsiteY3" fmla="*/ 539439 h 598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77384" h="598920">
                        <a:moveTo>
                          <a:pt x="0" y="598921"/>
                        </a:moveTo>
                        <a:lnTo>
                          <a:pt x="563026" y="590203"/>
                        </a:lnTo>
                        <a:lnTo>
                          <a:pt x="577384" y="0"/>
                        </a:lnTo>
                        <a:lnTo>
                          <a:pt x="515338" y="539439"/>
                        </a:lnTo>
                        <a:close/>
                      </a:path>
                    </a:pathLst>
                  </a:custGeom>
                  <a:solidFill>
                    <a:srgbClr val="FFD878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283" name="Freeform: Shape 1282">
                  <a:extLst>
                    <a:ext uri="{FF2B5EF4-FFF2-40B4-BE49-F238E27FC236}">
                      <a16:creationId xmlns:a16="http://schemas.microsoft.com/office/drawing/2014/main" id="{DF7ECE4F-3B38-42FA-B547-BC551E311A9A}"/>
                    </a:ext>
                  </a:extLst>
                </p:cNvPr>
                <p:cNvSpPr/>
                <p:nvPr/>
              </p:nvSpPr>
              <p:spPr>
                <a:xfrm>
                  <a:off x="6697195" y="7174330"/>
                  <a:ext cx="1820349" cy="558411"/>
                </a:xfrm>
                <a:custGeom>
                  <a:avLst/>
                  <a:gdLst>
                    <a:gd name="connsiteX0" fmla="*/ 261515 w 1820349"/>
                    <a:gd name="connsiteY0" fmla="*/ 558411 h 558411"/>
                    <a:gd name="connsiteX1" fmla="*/ 0 w 1820349"/>
                    <a:gd name="connsiteY1" fmla="*/ 0 h 558411"/>
                    <a:gd name="connsiteX2" fmla="*/ 1512172 w 1820349"/>
                    <a:gd name="connsiteY2" fmla="*/ 0 h 558411"/>
                    <a:gd name="connsiteX3" fmla="*/ 1820349 w 1820349"/>
                    <a:gd name="connsiteY3" fmla="*/ 538926 h 558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820349" h="558411">
                      <a:moveTo>
                        <a:pt x="261515" y="558411"/>
                      </a:moveTo>
                      <a:lnTo>
                        <a:pt x="0" y="0"/>
                      </a:lnTo>
                      <a:lnTo>
                        <a:pt x="1512172" y="0"/>
                      </a:lnTo>
                      <a:lnTo>
                        <a:pt x="1820349" y="538926"/>
                      </a:lnTo>
                      <a:close/>
                    </a:path>
                  </a:pathLst>
                </a:custGeom>
                <a:solidFill>
                  <a:srgbClr val="E20505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84" name="Freeform: Shape 1283">
                  <a:extLst>
                    <a:ext uri="{FF2B5EF4-FFF2-40B4-BE49-F238E27FC236}">
                      <a16:creationId xmlns:a16="http://schemas.microsoft.com/office/drawing/2014/main" id="{869864D4-2515-4C89-A859-80677767DAA3}"/>
                    </a:ext>
                  </a:extLst>
                </p:cNvPr>
                <p:cNvSpPr/>
                <p:nvPr/>
              </p:nvSpPr>
              <p:spPr>
                <a:xfrm>
                  <a:off x="6958709" y="7708128"/>
                  <a:ext cx="1556783" cy="56917"/>
                </a:xfrm>
                <a:custGeom>
                  <a:avLst/>
                  <a:gdLst>
                    <a:gd name="connsiteX0" fmla="*/ 72301 w 1556783"/>
                    <a:gd name="connsiteY0" fmla="*/ 56918 h 56917"/>
                    <a:gd name="connsiteX1" fmla="*/ 0 w 1556783"/>
                    <a:gd name="connsiteY1" fmla="*/ 24613 h 56917"/>
                    <a:gd name="connsiteX2" fmla="*/ 1556783 w 1556783"/>
                    <a:gd name="connsiteY2" fmla="*/ 0 h 56917"/>
                    <a:gd name="connsiteX3" fmla="*/ 1552681 w 1556783"/>
                    <a:gd name="connsiteY3" fmla="*/ 52303 h 56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56783" h="56917">
                      <a:moveTo>
                        <a:pt x="72301" y="56918"/>
                      </a:moveTo>
                      <a:lnTo>
                        <a:pt x="0" y="24613"/>
                      </a:lnTo>
                      <a:lnTo>
                        <a:pt x="1556783" y="0"/>
                      </a:lnTo>
                      <a:lnTo>
                        <a:pt x="1552681" y="52303"/>
                      </a:lnTo>
                      <a:close/>
                    </a:path>
                  </a:pathLst>
                </a:custGeom>
                <a:solidFill>
                  <a:srgbClr val="471D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85" name="Freeform: Shape 1284">
                  <a:extLst>
                    <a:ext uri="{FF2B5EF4-FFF2-40B4-BE49-F238E27FC236}">
                      <a16:creationId xmlns:a16="http://schemas.microsoft.com/office/drawing/2014/main" id="{CD8450E1-9D1C-4C38-B1CD-BAF9C0546BAC}"/>
                    </a:ext>
                  </a:extLst>
                </p:cNvPr>
                <p:cNvSpPr/>
                <p:nvPr/>
              </p:nvSpPr>
              <p:spPr>
                <a:xfrm>
                  <a:off x="6735140" y="7024599"/>
                  <a:ext cx="1474226" cy="153319"/>
                </a:xfrm>
                <a:custGeom>
                  <a:avLst/>
                  <a:gdLst>
                    <a:gd name="connsiteX0" fmla="*/ 0 w 1474226"/>
                    <a:gd name="connsiteY0" fmla="*/ 153319 h 153319"/>
                    <a:gd name="connsiteX1" fmla="*/ 112810 w 1474226"/>
                    <a:gd name="connsiteY1" fmla="*/ 55892 h 153319"/>
                    <a:gd name="connsiteX2" fmla="*/ 535336 w 1474226"/>
                    <a:gd name="connsiteY2" fmla="*/ 64097 h 153319"/>
                    <a:gd name="connsiteX3" fmla="*/ 569180 w 1474226"/>
                    <a:gd name="connsiteY3" fmla="*/ 3589 h 153319"/>
                    <a:gd name="connsiteX4" fmla="*/ 998884 w 1474226"/>
                    <a:gd name="connsiteY4" fmla="*/ 0 h 153319"/>
                    <a:gd name="connsiteX5" fmla="*/ 969656 w 1474226"/>
                    <a:gd name="connsiteY5" fmla="*/ 61533 h 153319"/>
                    <a:gd name="connsiteX6" fmla="*/ 1473201 w 1474226"/>
                    <a:gd name="connsiteY6" fmla="*/ 62559 h 153319"/>
                    <a:gd name="connsiteX7" fmla="*/ 1474226 w 1474226"/>
                    <a:gd name="connsiteY7" fmla="*/ 149730 h 153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74226" h="153319">
                      <a:moveTo>
                        <a:pt x="0" y="153319"/>
                      </a:moveTo>
                      <a:lnTo>
                        <a:pt x="112810" y="55892"/>
                      </a:lnTo>
                      <a:lnTo>
                        <a:pt x="535336" y="64097"/>
                      </a:lnTo>
                      <a:lnTo>
                        <a:pt x="569180" y="3589"/>
                      </a:lnTo>
                      <a:lnTo>
                        <a:pt x="998884" y="0"/>
                      </a:lnTo>
                      <a:lnTo>
                        <a:pt x="969656" y="61533"/>
                      </a:lnTo>
                      <a:lnTo>
                        <a:pt x="1473201" y="62559"/>
                      </a:lnTo>
                      <a:lnTo>
                        <a:pt x="1474226" y="149730"/>
                      </a:lnTo>
                      <a:close/>
                    </a:path>
                  </a:pathLst>
                </a:custGeom>
                <a:solidFill>
                  <a:srgbClr val="471D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86" name="Freeform: Shape 1285">
                  <a:extLst>
                    <a:ext uri="{FF2B5EF4-FFF2-40B4-BE49-F238E27FC236}">
                      <a16:creationId xmlns:a16="http://schemas.microsoft.com/office/drawing/2014/main" id="{7D0EA15F-9ADE-49A4-AD09-769EAB7C48A1}"/>
                    </a:ext>
                  </a:extLst>
                </p:cNvPr>
                <p:cNvSpPr/>
                <p:nvPr/>
              </p:nvSpPr>
              <p:spPr>
                <a:xfrm>
                  <a:off x="6697195" y="7072800"/>
                  <a:ext cx="388170" cy="659940"/>
                </a:xfrm>
                <a:custGeom>
                  <a:avLst/>
                  <a:gdLst>
                    <a:gd name="connsiteX0" fmla="*/ 261515 w 388170"/>
                    <a:gd name="connsiteY0" fmla="*/ 659941 h 659940"/>
                    <a:gd name="connsiteX1" fmla="*/ 388170 w 388170"/>
                    <a:gd name="connsiteY1" fmla="*/ 594306 h 659940"/>
                    <a:gd name="connsiteX2" fmla="*/ 133834 w 388170"/>
                    <a:gd name="connsiteY2" fmla="*/ 29741 h 659940"/>
                    <a:gd name="connsiteX3" fmla="*/ 117425 w 388170"/>
                    <a:gd name="connsiteY3" fmla="*/ 0 h 659940"/>
                    <a:gd name="connsiteX4" fmla="*/ 0 w 388170"/>
                    <a:gd name="connsiteY4" fmla="*/ 101530 h 659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8170" h="659940">
                      <a:moveTo>
                        <a:pt x="261515" y="659941"/>
                      </a:moveTo>
                      <a:lnTo>
                        <a:pt x="388170" y="594306"/>
                      </a:lnTo>
                      <a:lnTo>
                        <a:pt x="133834" y="29741"/>
                      </a:lnTo>
                      <a:lnTo>
                        <a:pt x="117425" y="0"/>
                      </a:lnTo>
                      <a:lnTo>
                        <a:pt x="0" y="101530"/>
                      </a:lnTo>
                      <a:close/>
                    </a:path>
                  </a:pathLst>
                </a:custGeom>
                <a:solidFill>
                  <a:srgbClr val="844317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87" name="Freeform: Shape 1286">
                  <a:extLst>
                    <a:ext uri="{FF2B5EF4-FFF2-40B4-BE49-F238E27FC236}">
                      <a16:creationId xmlns:a16="http://schemas.microsoft.com/office/drawing/2014/main" id="{01E26B22-1471-4CB7-BD2F-126EA58AFE7F}"/>
                    </a:ext>
                  </a:extLst>
                </p:cNvPr>
                <p:cNvSpPr/>
                <p:nvPr/>
              </p:nvSpPr>
              <p:spPr>
                <a:xfrm>
                  <a:off x="8188855" y="7087158"/>
                  <a:ext cx="406630" cy="626097"/>
                </a:xfrm>
                <a:custGeom>
                  <a:avLst/>
                  <a:gdLst>
                    <a:gd name="connsiteX0" fmla="*/ 328688 w 406630"/>
                    <a:gd name="connsiteY0" fmla="*/ 626098 h 626097"/>
                    <a:gd name="connsiteX1" fmla="*/ 406630 w 406630"/>
                    <a:gd name="connsiteY1" fmla="*/ 590716 h 626097"/>
                    <a:gd name="connsiteX2" fmla="*/ 19485 w 406630"/>
                    <a:gd name="connsiteY2" fmla="*/ 0 h 626097"/>
                    <a:gd name="connsiteX3" fmla="*/ 0 w 406630"/>
                    <a:gd name="connsiteY3" fmla="*/ 73839 h 626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6630" h="626097">
                      <a:moveTo>
                        <a:pt x="328688" y="626098"/>
                      </a:moveTo>
                      <a:lnTo>
                        <a:pt x="406630" y="590716"/>
                      </a:lnTo>
                      <a:lnTo>
                        <a:pt x="19485" y="0"/>
                      </a:lnTo>
                      <a:lnTo>
                        <a:pt x="0" y="73839"/>
                      </a:lnTo>
                      <a:close/>
                    </a:path>
                  </a:pathLst>
                </a:custGeom>
                <a:solidFill>
                  <a:srgbClr val="471D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88" name="Freeform: Shape 1287">
                  <a:extLst>
                    <a:ext uri="{FF2B5EF4-FFF2-40B4-BE49-F238E27FC236}">
                      <a16:creationId xmlns:a16="http://schemas.microsoft.com/office/drawing/2014/main" id="{8A167240-AFDB-4FBB-99CC-4213F337910F}"/>
                    </a:ext>
                  </a:extLst>
                </p:cNvPr>
                <p:cNvSpPr/>
                <p:nvPr/>
              </p:nvSpPr>
              <p:spPr>
                <a:xfrm>
                  <a:off x="6814620" y="7018446"/>
                  <a:ext cx="497391" cy="86146"/>
                </a:xfrm>
                <a:custGeom>
                  <a:avLst/>
                  <a:gdLst>
                    <a:gd name="connsiteX0" fmla="*/ 457908 w 497391"/>
                    <a:gd name="connsiteY0" fmla="*/ 76403 h 86146"/>
                    <a:gd name="connsiteX1" fmla="*/ 497391 w 497391"/>
                    <a:gd name="connsiteY1" fmla="*/ 1026 h 86146"/>
                    <a:gd name="connsiteX2" fmla="*/ 474316 w 497391"/>
                    <a:gd name="connsiteY2" fmla="*/ 0 h 86146"/>
                    <a:gd name="connsiteX3" fmla="*/ 438935 w 497391"/>
                    <a:gd name="connsiteY3" fmla="*/ 63071 h 86146"/>
                    <a:gd name="connsiteX4" fmla="*/ 0 w 497391"/>
                    <a:gd name="connsiteY4" fmla="*/ 54354 h 86146"/>
                    <a:gd name="connsiteX5" fmla="*/ 513 w 497391"/>
                    <a:gd name="connsiteY5" fmla="*/ 86146 h 861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7391" h="86146">
                      <a:moveTo>
                        <a:pt x="457908" y="76403"/>
                      </a:moveTo>
                      <a:lnTo>
                        <a:pt x="497391" y="1026"/>
                      </a:lnTo>
                      <a:lnTo>
                        <a:pt x="474316" y="0"/>
                      </a:lnTo>
                      <a:lnTo>
                        <a:pt x="438935" y="63071"/>
                      </a:lnTo>
                      <a:lnTo>
                        <a:pt x="0" y="54354"/>
                      </a:lnTo>
                      <a:lnTo>
                        <a:pt x="513" y="86146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89" name="Freeform: Shape 1288">
                  <a:extLst>
                    <a:ext uri="{FF2B5EF4-FFF2-40B4-BE49-F238E27FC236}">
                      <a16:creationId xmlns:a16="http://schemas.microsoft.com/office/drawing/2014/main" id="{88D384D1-26A0-43D1-B1EE-EF2BEF0BE1C7}"/>
                    </a:ext>
                  </a:extLst>
                </p:cNvPr>
                <p:cNvSpPr/>
                <p:nvPr/>
              </p:nvSpPr>
              <p:spPr>
                <a:xfrm>
                  <a:off x="6697195" y="7018446"/>
                  <a:ext cx="614816" cy="581998"/>
                </a:xfrm>
                <a:custGeom>
                  <a:avLst/>
                  <a:gdLst>
                    <a:gd name="connsiteX0" fmla="*/ 199469 w 614816"/>
                    <a:gd name="connsiteY0" fmla="*/ 581999 h 581998"/>
                    <a:gd name="connsiteX1" fmla="*/ 62558 w 614816"/>
                    <a:gd name="connsiteY1" fmla="*/ 148705 h 581998"/>
                    <a:gd name="connsiteX2" fmla="*/ 117938 w 614816"/>
                    <a:gd name="connsiteY2" fmla="*/ 78967 h 581998"/>
                    <a:gd name="connsiteX3" fmla="*/ 573282 w 614816"/>
                    <a:gd name="connsiteY3" fmla="*/ 70250 h 581998"/>
                    <a:gd name="connsiteX4" fmla="*/ 614817 w 614816"/>
                    <a:gd name="connsiteY4" fmla="*/ 1026 h 581998"/>
                    <a:gd name="connsiteX5" fmla="*/ 591742 w 614816"/>
                    <a:gd name="connsiteY5" fmla="*/ 0 h 581998"/>
                    <a:gd name="connsiteX6" fmla="*/ 556360 w 614816"/>
                    <a:gd name="connsiteY6" fmla="*/ 63071 h 581998"/>
                    <a:gd name="connsiteX7" fmla="*/ 117425 w 614816"/>
                    <a:gd name="connsiteY7" fmla="*/ 54354 h 581998"/>
                    <a:gd name="connsiteX8" fmla="*/ 0 w 614816"/>
                    <a:gd name="connsiteY8" fmla="*/ 155883 h 5819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14816" h="581998">
                      <a:moveTo>
                        <a:pt x="199469" y="581999"/>
                      </a:moveTo>
                      <a:lnTo>
                        <a:pt x="62558" y="148705"/>
                      </a:lnTo>
                      <a:lnTo>
                        <a:pt x="117938" y="78967"/>
                      </a:lnTo>
                      <a:lnTo>
                        <a:pt x="573282" y="70250"/>
                      </a:lnTo>
                      <a:lnTo>
                        <a:pt x="614817" y="1026"/>
                      </a:lnTo>
                      <a:lnTo>
                        <a:pt x="591742" y="0"/>
                      </a:lnTo>
                      <a:lnTo>
                        <a:pt x="556360" y="63071"/>
                      </a:lnTo>
                      <a:lnTo>
                        <a:pt x="117425" y="54354"/>
                      </a:lnTo>
                      <a:lnTo>
                        <a:pt x="0" y="15588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90" name="Freeform: Shape 1289">
                  <a:extLst>
                    <a:ext uri="{FF2B5EF4-FFF2-40B4-BE49-F238E27FC236}">
                      <a16:creationId xmlns:a16="http://schemas.microsoft.com/office/drawing/2014/main" id="{0344D3F8-4F3F-4F88-93E7-DD57FCEF1052}"/>
                    </a:ext>
                  </a:extLst>
                </p:cNvPr>
                <p:cNvSpPr/>
                <p:nvPr/>
              </p:nvSpPr>
              <p:spPr>
                <a:xfrm>
                  <a:off x="7688387" y="7078953"/>
                  <a:ext cx="547643" cy="36406"/>
                </a:xfrm>
                <a:custGeom>
                  <a:avLst/>
                  <a:gdLst>
                    <a:gd name="connsiteX0" fmla="*/ 16922 w 547643"/>
                    <a:gd name="connsiteY0" fmla="*/ 0 h 36406"/>
                    <a:gd name="connsiteX1" fmla="*/ 519953 w 547643"/>
                    <a:gd name="connsiteY1" fmla="*/ 8205 h 36406"/>
                    <a:gd name="connsiteX2" fmla="*/ 547643 w 547643"/>
                    <a:gd name="connsiteY2" fmla="*/ 36407 h 36406"/>
                    <a:gd name="connsiteX3" fmla="*/ 0 w 547643"/>
                    <a:gd name="connsiteY3" fmla="*/ 25639 h 364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47643" h="36406">
                      <a:moveTo>
                        <a:pt x="16922" y="0"/>
                      </a:moveTo>
                      <a:lnTo>
                        <a:pt x="519953" y="8205"/>
                      </a:lnTo>
                      <a:lnTo>
                        <a:pt x="547643" y="36407"/>
                      </a:lnTo>
                      <a:lnTo>
                        <a:pt x="0" y="25639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91" name="Freeform: Shape 1290">
                  <a:extLst>
                    <a:ext uri="{FF2B5EF4-FFF2-40B4-BE49-F238E27FC236}">
                      <a16:creationId xmlns:a16="http://schemas.microsoft.com/office/drawing/2014/main" id="{369F878B-AACA-4E0A-9296-2AE98D68073D}"/>
                    </a:ext>
                  </a:extLst>
                </p:cNvPr>
                <p:cNvSpPr/>
                <p:nvPr/>
              </p:nvSpPr>
              <p:spPr>
                <a:xfrm>
                  <a:off x="7285860" y="7014857"/>
                  <a:ext cx="449703" cy="23587"/>
                </a:xfrm>
                <a:custGeom>
                  <a:avLst/>
                  <a:gdLst>
                    <a:gd name="connsiteX0" fmla="*/ 449703 w 449703"/>
                    <a:gd name="connsiteY0" fmla="*/ 0 h 23587"/>
                    <a:gd name="connsiteX1" fmla="*/ 3077 w 449703"/>
                    <a:gd name="connsiteY1" fmla="*/ 3589 h 23587"/>
                    <a:gd name="connsiteX2" fmla="*/ 0 w 449703"/>
                    <a:gd name="connsiteY2" fmla="*/ 21536 h 23587"/>
                    <a:gd name="connsiteX3" fmla="*/ 438422 w 449703"/>
                    <a:gd name="connsiteY3" fmla="*/ 23588 h 23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49703" h="23587">
                      <a:moveTo>
                        <a:pt x="449703" y="0"/>
                      </a:moveTo>
                      <a:lnTo>
                        <a:pt x="3077" y="3589"/>
                      </a:lnTo>
                      <a:lnTo>
                        <a:pt x="0" y="21536"/>
                      </a:lnTo>
                      <a:lnTo>
                        <a:pt x="438422" y="23588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137" name="Graphic 957">
                <a:extLst>
                  <a:ext uri="{FF2B5EF4-FFF2-40B4-BE49-F238E27FC236}">
                    <a16:creationId xmlns:a16="http://schemas.microsoft.com/office/drawing/2014/main" id="{2119BBC4-D5F7-40D1-80F0-276A148D5B56}"/>
                  </a:ext>
                </a:extLst>
              </p:cNvPr>
              <p:cNvGrpSpPr/>
              <p:nvPr/>
            </p:nvGrpSpPr>
            <p:grpSpPr>
              <a:xfrm>
                <a:off x="7283437" y="7449563"/>
                <a:ext cx="171638" cy="171793"/>
                <a:chOff x="7283437" y="7449563"/>
                <a:chExt cx="171638" cy="171793"/>
              </a:xfrm>
            </p:grpSpPr>
            <p:sp>
              <p:nvSpPr>
                <p:cNvPr id="1267" name="Freeform: Shape 1266">
                  <a:extLst>
                    <a:ext uri="{FF2B5EF4-FFF2-40B4-BE49-F238E27FC236}">
                      <a16:creationId xmlns:a16="http://schemas.microsoft.com/office/drawing/2014/main" id="{072A8DB2-15F6-43EA-ADCE-241F48ECF249}"/>
                    </a:ext>
                  </a:extLst>
                </p:cNvPr>
                <p:cNvSpPr/>
                <p:nvPr/>
              </p:nvSpPr>
              <p:spPr>
                <a:xfrm>
                  <a:off x="7283437" y="7449563"/>
                  <a:ext cx="171638" cy="171793"/>
                </a:xfrm>
                <a:custGeom>
                  <a:avLst/>
                  <a:gdLst>
                    <a:gd name="connsiteX0" fmla="*/ 171638 w 171638"/>
                    <a:gd name="connsiteY0" fmla="*/ 74478 h 171793"/>
                    <a:gd name="connsiteX1" fmla="*/ 131129 w 171638"/>
                    <a:gd name="connsiteY1" fmla="*/ 10381 h 171793"/>
                    <a:gd name="connsiteX2" fmla="*/ 14216 w 171638"/>
                    <a:gd name="connsiteY2" fmla="*/ 38071 h 171793"/>
                    <a:gd name="connsiteX3" fmla="*/ 44983 w 171638"/>
                    <a:gd name="connsiteY3" fmla="*/ 160111 h 171793"/>
                    <a:gd name="connsiteX4" fmla="*/ 171638 w 171638"/>
                    <a:gd name="connsiteY4" fmla="*/ 74478 h 1717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638" h="171793">
                      <a:moveTo>
                        <a:pt x="171638" y="74478"/>
                      </a:moveTo>
                      <a:cubicBezTo>
                        <a:pt x="171638" y="74478"/>
                        <a:pt x="162408" y="30380"/>
                        <a:pt x="131129" y="10381"/>
                      </a:cubicBezTo>
                      <a:cubicBezTo>
                        <a:pt x="99850" y="-9617"/>
                        <a:pt x="40368" y="-900"/>
                        <a:pt x="14216" y="38071"/>
                      </a:cubicBezTo>
                      <a:cubicBezTo>
                        <a:pt x="-11935" y="77042"/>
                        <a:pt x="-2192" y="134473"/>
                        <a:pt x="44983" y="160111"/>
                      </a:cubicBezTo>
                      <a:cubicBezTo>
                        <a:pt x="92158" y="186263"/>
                        <a:pt x="171638" y="172931"/>
                        <a:pt x="171638" y="74478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68" name="Freeform: Shape 1267">
                  <a:extLst>
                    <a:ext uri="{FF2B5EF4-FFF2-40B4-BE49-F238E27FC236}">
                      <a16:creationId xmlns:a16="http://schemas.microsoft.com/office/drawing/2014/main" id="{6503628D-1212-490B-8E71-2F0D972E48B6}"/>
                    </a:ext>
                  </a:extLst>
                </p:cNvPr>
                <p:cNvSpPr/>
                <p:nvPr/>
              </p:nvSpPr>
              <p:spPr>
                <a:xfrm>
                  <a:off x="7289529" y="7457254"/>
                  <a:ext cx="152726" cy="152684"/>
                </a:xfrm>
                <a:custGeom>
                  <a:avLst/>
                  <a:gdLst>
                    <a:gd name="connsiteX0" fmla="*/ 152727 w 152726"/>
                    <a:gd name="connsiteY0" fmla="*/ 66275 h 152684"/>
                    <a:gd name="connsiteX1" fmla="*/ 116832 w 152726"/>
                    <a:gd name="connsiteY1" fmla="*/ 9357 h 152684"/>
                    <a:gd name="connsiteX2" fmla="*/ 12739 w 152726"/>
                    <a:gd name="connsiteY2" fmla="*/ 33971 h 152684"/>
                    <a:gd name="connsiteX3" fmla="*/ 39916 w 152726"/>
                    <a:gd name="connsiteY3" fmla="*/ 142166 h 152684"/>
                    <a:gd name="connsiteX4" fmla="*/ 152727 w 152726"/>
                    <a:gd name="connsiteY4" fmla="*/ 66275 h 152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2726" h="152684">
                      <a:moveTo>
                        <a:pt x="152727" y="66275"/>
                      </a:moveTo>
                      <a:cubicBezTo>
                        <a:pt x="152727" y="66275"/>
                        <a:pt x="144522" y="27305"/>
                        <a:pt x="116832" y="9357"/>
                      </a:cubicBezTo>
                      <a:cubicBezTo>
                        <a:pt x="89143" y="-8590"/>
                        <a:pt x="36327" y="-898"/>
                        <a:pt x="12739" y="33971"/>
                      </a:cubicBezTo>
                      <a:cubicBezTo>
                        <a:pt x="-10849" y="68839"/>
                        <a:pt x="-1619" y="119604"/>
                        <a:pt x="39916" y="142166"/>
                      </a:cubicBezTo>
                      <a:cubicBezTo>
                        <a:pt x="82476" y="165754"/>
                        <a:pt x="152727" y="153447"/>
                        <a:pt x="152727" y="66275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69" name="Freeform: Shape 1268">
                  <a:extLst>
                    <a:ext uri="{FF2B5EF4-FFF2-40B4-BE49-F238E27FC236}">
                      <a16:creationId xmlns:a16="http://schemas.microsoft.com/office/drawing/2014/main" id="{5EA0DA2F-20C5-4F09-9DF6-CE278C77A865}"/>
                    </a:ext>
                  </a:extLst>
                </p:cNvPr>
                <p:cNvSpPr/>
                <p:nvPr/>
              </p:nvSpPr>
              <p:spPr>
                <a:xfrm>
                  <a:off x="7304832" y="7451345"/>
                  <a:ext cx="136067" cy="56800"/>
                </a:xfrm>
                <a:custGeom>
                  <a:avLst/>
                  <a:gdLst>
                    <a:gd name="connsiteX0" fmla="*/ 135885 w 136067"/>
                    <a:gd name="connsiteY0" fmla="*/ 56801 h 56800"/>
                    <a:gd name="connsiteX1" fmla="*/ 74865 w 136067"/>
                    <a:gd name="connsiteY1" fmla="*/ 11676 h 56800"/>
                    <a:gd name="connsiteX2" fmla="*/ 0 w 136067"/>
                    <a:gd name="connsiteY2" fmla="*/ 33213 h 56800"/>
                    <a:gd name="connsiteX3" fmla="*/ 96914 w 136067"/>
                    <a:gd name="connsiteY3" fmla="*/ 7574 h 56800"/>
                    <a:gd name="connsiteX4" fmla="*/ 135885 w 136067"/>
                    <a:gd name="connsiteY4" fmla="*/ 56801 h 56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6067" h="56800">
                      <a:moveTo>
                        <a:pt x="135885" y="56801"/>
                      </a:moveTo>
                      <a:cubicBezTo>
                        <a:pt x="135885" y="56801"/>
                        <a:pt x="122040" y="16291"/>
                        <a:pt x="74865" y="11676"/>
                      </a:cubicBezTo>
                      <a:cubicBezTo>
                        <a:pt x="27690" y="7061"/>
                        <a:pt x="0" y="33213"/>
                        <a:pt x="0" y="33213"/>
                      </a:cubicBezTo>
                      <a:cubicBezTo>
                        <a:pt x="0" y="33213"/>
                        <a:pt x="36920" y="-19090"/>
                        <a:pt x="96914" y="7574"/>
                      </a:cubicBezTo>
                      <a:cubicBezTo>
                        <a:pt x="141013" y="27060"/>
                        <a:pt x="135885" y="56801"/>
                        <a:pt x="135885" y="56801"/>
                      </a:cubicBezTo>
                      <a:close/>
                    </a:path>
                  </a:pathLst>
                </a:custGeom>
                <a:solidFill>
                  <a:srgbClr val="FFCD5C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70" name="Freeform: Shape 1269">
                  <a:extLst>
                    <a:ext uri="{FF2B5EF4-FFF2-40B4-BE49-F238E27FC236}">
                      <a16:creationId xmlns:a16="http://schemas.microsoft.com/office/drawing/2014/main" id="{B40A9D1C-40A3-48F5-B887-2CC2FB26BBD2}"/>
                    </a:ext>
                  </a:extLst>
                </p:cNvPr>
                <p:cNvSpPr/>
                <p:nvPr/>
              </p:nvSpPr>
              <p:spPr>
                <a:xfrm>
                  <a:off x="7323292" y="7573268"/>
                  <a:ext cx="108708" cy="43147"/>
                </a:xfrm>
                <a:custGeom>
                  <a:avLst/>
                  <a:gdLst>
                    <a:gd name="connsiteX0" fmla="*/ 0 w 108708"/>
                    <a:gd name="connsiteY0" fmla="*/ 23075 h 43147"/>
                    <a:gd name="connsiteX1" fmla="*/ 55892 w 108708"/>
                    <a:gd name="connsiteY1" fmla="*/ 30766 h 43147"/>
                    <a:gd name="connsiteX2" fmla="*/ 108708 w 108708"/>
                    <a:gd name="connsiteY2" fmla="*/ 0 h 43147"/>
                    <a:gd name="connsiteX3" fmla="*/ 50252 w 108708"/>
                    <a:gd name="connsiteY3" fmla="*/ 42560 h 43147"/>
                    <a:gd name="connsiteX4" fmla="*/ 0 w 108708"/>
                    <a:gd name="connsiteY4" fmla="*/ 23075 h 43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8708" h="43147">
                      <a:moveTo>
                        <a:pt x="0" y="23075"/>
                      </a:moveTo>
                      <a:cubicBezTo>
                        <a:pt x="0" y="23075"/>
                        <a:pt x="16922" y="42047"/>
                        <a:pt x="55892" y="30766"/>
                      </a:cubicBezTo>
                      <a:cubicBezTo>
                        <a:pt x="94863" y="19998"/>
                        <a:pt x="108708" y="0"/>
                        <a:pt x="108708" y="0"/>
                      </a:cubicBezTo>
                      <a:cubicBezTo>
                        <a:pt x="108708" y="0"/>
                        <a:pt x="91787" y="37433"/>
                        <a:pt x="50252" y="42560"/>
                      </a:cubicBezTo>
                      <a:cubicBezTo>
                        <a:pt x="17434" y="47175"/>
                        <a:pt x="0" y="23075"/>
                        <a:pt x="0" y="23075"/>
                      </a:cubicBezTo>
                      <a:close/>
                    </a:path>
                  </a:pathLst>
                </a:custGeom>
                <a:solidFill>
                  <a:srgbClr val="FFCD5C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271" name="Graphic 957">
                  <a:extLst>
                    <a:ext uri="{FF2B5EF4-FFF2-40B4-BE49-F238E27FC236}">
                      <a16:creationId xmlns:a16="http://schemas.microsoft.com/office/drawing/2014/main" id="{EC5BDF1B-FF0B-4449-A5BF-784070DA28B6}"/>
                    </a:ext>
                  </a:extLst>
                </p:cNvPr>
                <p:cNvGrpSpPr/>
                <p:nvPr/>
              </p:nvGrpSpPr>
              <p:grpSpPr>
                <a:xfrm>
                  <a:off x="7299698" y="7462656"/>
                  <a:ext cx="142514" cy="143830"/>
                  <a:chOff x="7299698" y="7462656"/>
                  <a:chExt cx="142514" cy="143830"/>
                </a:xfrm>
              </p:grpSpPr>
              <p:sp>
                <p:nvSpPr>
                  <p:cNvPr id="1272" name="Freeform: Shape 1271">
                    <a:extLst>
                      <a:ext uri="{FF2B5EF4-FFF2-40B4-BE49-F238E27FC236}">
                        <a16:creationId xmlns:a16="http://schemas.microsoft.com/office/drawing/2014/main" id="{0DB2BBA8-769C-469D-8735-8525C06F2EAF}"/>
                      </a:ext>
                    </a:extLst>
                  </p:cNvPr>
                  <p:cNvSpPr/>
                  <p:nvPr/>
                </p:nvSpPr>
                <p:spPr>
                  <a:xfrm>
                    <a:off x="7299698" y="7462656"/>
                    <a:ext cx="136923" cy="141880"/>
                  </a:xfrm>
                  <a:custGeom>
                    <a:avLst/>
                    <a:gdLst>
                      <a:gd name="connsiteX0" fmla="*/ 76923 w 136923"/>
                      <a:gd name="connsiteY0" fmla="*/ 141378 h 141880"/>
                      <a:gd name="connsiteX1" fmla="*/ 136405 w 136923"/>
                      <a:gd name="connsiteY1" fmla="*/ 62924 h 141880"/>
                      <a:gd name="connsiteX2" fmla="*/ 119996 w 136923"/>
                      <a:gd name="connsiteY2" fmla="*/ 24979 h 141880"/>
                      <a:gd name="connsiteX3" fmla="*/ 113842 w 136923"/>
                      <a:gd name="connsiteY3" fmla="*/ 18313 h 141880"/>
                      <a:gd name="connsiteX4" fmla="*/ 60001 w 136923"/>
                      <a:gd name="connsiteY4" fmla="*/ 365 h 141880"/>
                      <a:gd name="connsiteX5" fmla="*/ 519 w 136923"/>
                      <a:gd name="connsiteY5" fmla="*/ 78820 h 141880"/>
                      <a:gd name="connsiteX6" fmla="*/ 76923 w 136923"/>
                      <a:gd name="connsiteY6" fmla="*/ 141378 h 1418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6923" h="141880">
                        <a:moveTo>
                          <a:pt x="76923" y="141378"/>
                        </a:moveTo>
                        <a:cubicBezTo>
                          <a:pt x="114355" y="136764"/>
                          <a:pt x="141020" y="101382"/>
                          <a:pt x="136405" y="62924"/>
                        </a:cubicBezTo>
                        <a:cubicBezTo>
                          <a:pt x="134866" y="48053"/>
                          <a:pt x="128713" y="35234"/>
                          <a:pt x="119996" y="24979"/>
                        </a:cubicBezTo>
                        <a:cubicBezTo>
                          <a:pt x="117945" y="22928"/>
                          <a:pt x="115893" y="20364"/>
                          <a:pt x="113842" y="18313"/>
                        </a:cubicBezTo>
                        <a:cubicBezTo>
                          <a:pt x="99485" y="4981"/>
                          <a:pt x="79999" y="-1686"/>
                          <a:pt x="60001" y="365"/>
                        </a:cubicBezTo>
                        <a:cubicBezTo>
                          <a:pt x="22569" y="4981"/>
                          <a:pt x="-4096" y="40362"/>
                          <a:pt x="519" y="78820"/>
                        </a:cubicBezTo>
                        <a:cubicBezTo>
                          <a:pt x="5134" y="118304"/>
                          <a:pt x="38977" y="145994"/>
                          <a:pt x="76923" y="141378"/>
                        </a:cubicBezTo>
                        <a:close/>
                      </a:path>
                    </a:pathLst>
                  </a:custGeom>
                  <a:solidFill>
                    <a:srgbClr val="E20505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73" name="Freeform: Shape 1272">
                    <a:extLst>
                      <a:ext uri="{FF2B5EF4-FFF2-40B4-BE49-F238E27FC236}">
                        <a16:creationId xmlns:a16="http://schemas.microsoft.com/office/drawing/2014/main" id="{243D37F8-F7FB-4984-B337-1EE4843E9CBE}"/>
                      </a:ext>
                    </a:extLst>
                  </p:cNvPr>
                  <p:cNvSpPr/>
                  <p:nvPr/>
                </p:nvSpPr>
                <p:spPr>
                  <a:xfrm>
                    <a:off x="7313542" y="7476912"/>
                    <a:ext cx="112143" cy="123327"/>
                  </a:xfrm>
                  <a:custGeom>
                    <a:avLst/>
                    <a:gdLst>
                      <a:gd name="connsiteX0" fmla="*/ 11288 w 112143"/>
                      <a:gd name="connsiteY0" fmla="*/ 67128 h 123327"/>
                      <a:gd name="connsiteX1" fmla="*/ 50259 w 112143"/>
                      <a:gd name="connsiteY1" fmla="*/ 62513 h 123327"/>
                      <a:gd name="connsiteX2" fmla="*/ 35389 w 112143"/>
                      <a:gd name="connsiteY2" fmla="*/ 10210 h 123327"/>
                      <a:gd name="connsiteX3" fmla="*/ 86666 w 112143"/>
                      <a:gd name="connsiteY3" fmla="*/ 8159 h 123327"/>
                      <a:gd name="connsiteX4" fmla="*/ 96922 w 112143"/>
                      <a:gd name="connsiteY4" fmla="*/ 104560 h 123327"/>
                      <a:gd name="connsiteX5" fmla="*/ 23595 w 112143"/>
                      <a:gd name="connsiteY5" fmla="*/ 119431 h 123327"/>
                      <a:gd name="connsiteX6" fmla="*/ 11288 w 112143"/>
                      <a:gd name="connsiteY6" fmla="*/ 67128 h 123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2143" h="123327">
                        <a:moveTo>
                          <a:pt x="11288" y="67128"/>
                        </a:moveTo>
                        <a:cubicBezTo>
                          <a:pt x="11288" y="67128"/>
                          <a:pt x="34876" y="77896"/>
                          <a:pt x="50259" y="62513"/>
                        </a:cubicBezTo>
                        <a:cubicBezTo>
                          <a:pt x="65642" y="47130"/>
                          <a:pt x="35389" y="10210"/>
                          <a:pt x="35389" y="10210"/>
                        </a:cubicBezTo>
                        <a:cubicBezTo>
                          <a:pt x="35389" y="10210"/>
                          <a:pt x="61540" y="-11327"/>
                          <a:pt x="86666" y="8159"/>
                        </a:cubicBezTo>
                        <a:cubicBezTo>
                          <a:pt x="111279" y="27644"/>
                          <a:pt x="124099" y="84049"/>
                          <a:pt x="96922" y="104560"/>
                        </a:cubicBezTo>
                        <a:cubicBezTo>
                          <a:pt x="69744" y="125071"/>
                          <a:pt x="41542" y="126610"/>
                          <a:pt x="23595" y="119431"/>
                        </a:cubicBezTo>
                        <a:cubicBezTo>
                          <a:pt x="5648" y="112252"/>
                          <a:pt x="-12299" y="79947"/>
                          <a:pt x="11288" y="67128"/>
                        </a:cubicBezTo>
                        <a:close/>
                      </a:path>
                    </a:pathLst>
                  </a:custGeom>
                  <a:solidFill>
                    <a:srgbClr val="C10000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74" name="Freeform: Shape 1273">
                    <a:extLst>
                      <a:ext uri="{FF2B5EF4-FFF2-40B4-BE49-F238E27FC236}">
                        <a16:creationId xmlns:a16="http://schemas.microsoft.com/office/drawing/2014/main" id="{C566C28C-BB15-465E-AEC4-F9459F1AB145}"/>
                      </a:ext>
                    </a:extLst>
                  </p:cNvPr>
                  <p:cNvSpPr/>
                  <p:nvPr/>
                </p:nvSpPr>
                <p:spPr>
                  <a:xfrm>
                    <a:off x="7329945" y="7467124"/>
                    <a:ext cx="112268" cy="139362"/>
                  </a:xfrm>
                  <a:custGeom>
                    <a:avLst/>
                    <a:gdLst>
                      <a:gd name="connsiteX0" fmla="*/ 61546 w 112268"/>
                      <a:gd name="connsiteY0" fmla="*/ 0 h 139362"/>
                      <a:gd name="connsiteX1" fmla="*/ 91800 w 112268"/>
                      <a:gd name="connsiteY1" fmla="*/ 81018 h 139362"/>
                      <a:gd name="connsiteX2" fmla="*/ 29754 w 112268"/>
                      <a:gd name="connsiteY2" fmla="*/ 130245 h 139362"/>
                      <a:gd name="connsiteX3" fmla="*/ 13 w 112268"/>
                      <a:gd name="connsiteY3" fmla="*/ 125117 h 139362"/>
                      <a:gd name="connsiteX4" fmla="*/ 99492 w 112268"/>
                      <a:gd name="connsiteY4" fmla="*/ 108195 h 139362"/>
                      <a:gd name="connsiteX5" fmla="*/ 61546 w 112268"/>
                      <a:gd name="connsiteY5" fmla="*/ 0 h 1393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268" h="139362">
                        <a:moveTo>
                          <a:pt x="61546" y="0"/>
                        </a:moveTo>
                        <a:cubicBezTo>
                          <a:pt x="61546" y="0"/>
                          <a:pt x="94877" y="45124"/>
                          <a:pt x="91800" y="81018"/>
                        </a:cubicBezTo>
                        <a:cubicBezTo>
                          <a:pt x="88210" y="116913"/>
                          <a:pt x="45138" y="127681"/>
                          <a:pt x="29754" y="130245"/>
                        </a:cubicBezTo>
                        <a:cubicBezTo>
                          <a:pt x="13858" y="133321"/>
                          <a:pt x="-499" y="124604"/>
                          <a:pt x="13" y="125117"/>
                        </a:cubicBezTo>
                        <a:cubicBezTo>
                          <a:pt x="1039" y="125630"/>
                          <a:pt x="58982" y="166139"/>
                          <a:pt x="99492" y="108195"/>
                        </a:cubicBezTo>
                        <a:cubicBezTo>
                          <a:pt x="137950" y="53329"/>
                          <a:pt x="78981" y="1538"/>
                          <a:pt x="61546" y="0"/>
                        </a:cubicBezTo>
                        <a:close/>
                      </a:path>
                    </a:pathLst>
                  </a:custGeom>
                  <a:solidFill>
                    <a:srgbClr val="910015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75" name="Freeform: Shape 1274">
                    <a:extLst>
                      <a:ext uri="{FF2B5EF4-FFF2-40B4-BE49-F238E27FC236}">
                        <a16:creationId xmlns:a16="http://schemas.microsoft.com/office/drawing/2014/main" id="{36735511-BEE7-4C23-A788-BEC24B9375AF}"/>
                      </a:ext>
                    </a:extLst>
                  </p:cNvPr>
                  <p:cNvSpPr/>
                  <p:nvPr/>
                </p:nvSpPr>
                <p:spPr>
                  <a:xfrm>
                    <a:off x="7361811" y="7542502"/>
                    <a:ext cx="64035" cy="51882"/>
                  </a:xfrm>
                  <a:custGeom>
                    <a:avLst/>
                    <a:gdLst>
                      <a:gd name="connsiteX0" fmla="*/ 1990 w 64035"/>
                      <a:gd name="connsiteY0" fmla="*/ 44099 h 51882"/>
                      <a:gd name="connsiteX1" fmla="*/ 46089 w 64035"/>
                      <a:gd name="connsiteY1" fmla="*/ 24100 h 51882"/>
                      <a:gd name="connsiteX2" fmla="*/ 64036 w 64035"/>
                      <a:gd name="connsiteY2" fmla="*/ 0 h 51882"/>
                      <a:gd name="connsiteX3" fmla="*/ 61985 w 64035"/>
                      <a:gd name="connsiteY3" fmla="*/ 16409 h 51882"/>
                      <a:gd name="connsiteX4" fmla="*/ 44550 w 64035"/>
                      <a:gd name="connsiteY4" fmla="*/ 43073 h 51882"/>
                      <a:gd name="connsiteX5" fmla="*/ 28654 w 64035"/>
                      <a:gd name="connsiteY5" fmla="*/ 49739 h 51882"/>
                      <a:gd name="connsiteX6" fmla="*/ 12246 w 64035"/>
                      <a:gd name="connsiteY6" fmla="*/ 50765 h 51882"/>
                      <a:gd name="connsiteX7" fmla="*/ 1990 w 64035"/>
                      <a:gd name="connsiteY7" fmla="*/ 44099 h 518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4035" h="51882">
                        <a:moveTo>
                          <a:pt x="1990" y="44099"/>
                        </a:moveTo>
                        <a:cubicBezTo>
                          <a:pt x="18912" y="42047"/>
                          <a:pt x="33782" y="36407"/>
                          <a:pt x="46089" y="24100"/>
                        </a:cubicBezTo>
                        <a:cubicBezTo>
                          <a:pt x="53780" y="16409"/>
                          <a:pt x="58395" y="8717"/>
                          <a:pt x="64036" y="0"/>
                        </a:cubicBezTo>
                        <a:cubicBezTo>
                          <a:pt x="63010" y="5128"/>
                          <a:pt x="63523" y="10768"/>
                          <a:pt x="61985" y="16409"/>
                        </a:cubicBezTo>
                        <a:cubicBezTo>
                          <a:pt x="59421" y="25639"/>
                          <a:pt x="52755" y="37433"/>
                          <a:pt x="44550" y="43073"/>
                        </a:cubicBezTo>
                        <a:cubicBezTo>
                          <a:pt x="39935" y="46150"/>
                          <a:pt x="34295" y="47688"/>
                          <a:pt x="28654" y="49739"/>
                        </a:cubicBezTo>
                        <a:cubicBezTo>
                          <a:pt x="23014" y="51790"/>
                          <a:pt x="17886" y="52816"/>
                          <a:pt x="12246" y="50765"/>
                        </a:cubicBezTo>
                        <a:cubicBezTo>
                          <a:pt x="7118" y="49226"/>
                          <a:pt x="-4676" y="49226"/>
                          <a:pt x="1990" y="44099"/>
                        </a:cubicBezTo>
                        <a:close/>
                      </a:path>
                    </a:pathLst>
                  </a:custGeom>
                  <a:solidFill>
                    <a:srgbClr val="E20505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76" name="Freeform: Shape 1275">
                    <a:extLst>
                      <a:ext uri="{FF2B5EF4-FFF2-40B4-BE49-F238E27FC236}">
                        <a16:creationId xmlns:a16="http://schemas.microsoft.com/office/drawing/2014/main" id="{1370C9FD-DED4-40D4-B427-6C7CBE1CFEF8}"/>
                      </a:ext>
                    </a:extLst>
                  </p:cNvPr>
                  <p:cNvSpPr/>
                  <p:nvPr/>
                </p:nvSpPr>
                <p:spPr>
                  <a:xfrm>
                    <a:off x="7309381" y="7479057"/>
                    <a:ext cx="80059" cy="40207"/>
                  </a:xfrm>
                  <a:custGeom>
                    <a:avLst/>
                    <a:gdLst>
                      <a:gd name="connsiteX0" fmla="*/ 2118 w 80059"/>
                      <a:gd name="connsiteY0" fmla="*/ 30627 h 40207"/>
                      <a:gd name="connsiteX1" fmla="*/ 49806 w 80059"/>
                      <a:gd name="connsiteY1" fmla="*/ 374 h 40207"/>
                      <a:gd name="connsiteX2" fmla="*/ 80060 w 80059"/>
                      <a:gd name="connsiteY2" fmla="*/ 13706 h 40207"/>
                      <a:gd name="connsiteX3" fmla="*/ 79547 w 80059"/>
                      <a:gd name="connsiteY3" fmla="*/ 12680 h 40207"/>
                      <a:gd name="connsiteX4" fmla="*/ 54421 w 80059"/>
                      <a:gd name="connsiteY4" fmla="*/ 15757 h 40207"/>
                      <a:gd name="connsiteX5" fmla="*/ 39550 w 80059"/>
                      <a:gd name="connsiteY5" fmla="*/ 16782 h 40207"/>
                      <a:gd name="connsiteX6" fmla="*/ 25193 w 80059"/>
                      <a:gd name="connsiteY6" fmla="*/ 24474 h 40207"/>
                      <a:gd name="connsiteX7" fmla="*/ 13399 w 80059"/>
                      <a:gd name="connsiteY7" fmla="*/ 32166 h 40207"/>
                      <a:gd name="connsiteX8" fmla="*/ 5194 w 80059"/>
                      <a:gd name="connsiteY8" fmla="*/ 39344 h 40207"/>
                      <a:gd name="connsiteX9" fmla="*/ 2118 w 80059"/>
                      <a:gd name="connsiteY9" fmla="*/ 30627 h 402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0059" h="40207">
                        <a:moveTo>
                          <a:pt x="2118" y="30627"/>
                        </a:moveTo>
                        <a:cubicBezTo>
                          <a:pt x="14424" y="15244"/>
                          <a:pt x="29808" y="3450"/>
                          <a:pt x="49806" y="374"/>
                        </a:cubicBezTo>
                        <a:cubicBezTo>
                          <a:pt x="61600" y="-1677"/>
                          <a:pt x="72881" y="4989"/>
                          <a:pt x="80060" y="13706"/>
                        </a:cubicBezTo>
                        <a:cubicBezTo>
                          <a:pt x="80060" y="13193"/>
                          <a:pt x="79547" y="13193"/>
                          <a:pt x="79547" y="12680"/>
                        </a:cubicBezTo>
                        <a:cubicBezTo>
                          <a:pt x="70830" y="13193"/>
                          <a:pt x="62625" y="16270"/>
                          <a:pt x="54421" y="15757"/>
                        </a:cubicBezTo>
                        <a:cubicBezTo>
                          <a:pt x="48780" y="15757"/>
                          <a:pt x="44678" y="15244"/>
                          <a:pt x="39550" y="16782"/>
                        </a:cubicBezTo>
                        <a:cubicBezTo>
                          <a:pt x="33910" y="18833"/>
                          <a:pt x="30320" y="21910"/>
                          <a:pt x="25193" y="24474"/>
                        </a:cubicBezTo>
                        <a:cubicBezTo>
                          <a:pt x="21090" y="27038"/>
                          <a:pt x="16988" y="29089"/>
                          <a:pt x="13399" y="32166"/>
                        </a:cubicBezTo>
                        <a:cubicBezTo>
                          <a:pt x="10835" y="34217"/>
                          <a:pt x="8271" y="37806"/>
                          <a:pt x="5194" y="39344"/>
                        </a:cubicBezTo>
                        <a:cubicBezTo>
                          <a:pt x="-2497" y="43447"/>
                          <a:pt x="67" y="31653"/>
                          <a:pt x="2118" y="30627"/>
                        </a:cubicBezTo>
                        <a:close/>
                      </a:path>
                    </a:pathLst>
                  </a:custGeom>
                  <a:solidFill>
                    <a:srgbClr val="FF6161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77" name="Freeform: Shape 1276">
                    <a:extLst>
                      <a:ext uri="{FF2B5EF4-FFF2-40B4-BE49-F238E27FC236}">
                        <a16:creationId xmlns:a16="http://schemas.microsoft.com/office/drawing/2014/main" id="{AC624B48-93EE-4644-A11B-F302D0B098C3}"/>
                      </a:ext>
                    </a:extLst>
                  </p:cNvPr>
                  <p:cNvSpPr/>
                  <p:nvPr/>
                </p:nvSpPr>
                <p:spPr>
                  <a:xfrm>
                    <a:off x="7314007" y="7531961"/>
                    <a:ext cx="16749" cy="28443"/>
                  </a:xfrm>
                  <a:custGeom>
                    <a:avLst/>
                    <a:gdLst>
                      <a:gd name="connsiteX0" fmla="*/ 56 w 16749"/>
                      <a:gd name="connsiteY0" fmla="*/ 5925 h 28443"/>
                      <a:gd name="connsiteX1" fmla="*/ 7747 w 16749"/>
                      <a:gd name="connsiteY1" fmla="*/ 24898 h 28443"/>
                      <a:gd name="connsiteX2" fmla="*/ 14413 w 16749"/>
                      <a:gd name="connsiteY2" fmla="*/ 27975 h 28443"/>
                      <a:gd name="connsiteX3" fmla="*/ 12875 w 16749"/>
                      <a:gd name="connsiteY3" fmla="*/ 19258 h 28443"/>
                      <a:gd name="connsiteX4" fmla="*/ 7234 w 16749"/>
                      <a:gd name="connsiteY4" fmla="*/ 6951 h 28443"/>
                      <a:gd name="connsiteX5" fmla="*/ 7234 w 16749"/>
                      <a:gd name="connsiteY5" fmla="*/ 1310 h 28443"/>
                      <a:gd name="connsiteX6" fmla="*/ 56 w 16749"/>
                      <a:gd name="connsiteY6" fmla="*/ 5925 h 28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749" h="28443">
                        <a:moveTo>
                          <a:pt x="56" y="5925"/>
                        </a:moveTo>
                        <a:cubicBezTo>
                          <a:pt x="-457" y="14130"/>
                          <a:pt x="2619" y="19258"/>
                          <a:pt x="7747" y="24898"/>
                        </a:cubicBezTo>
                        <a:cubicBezTo>
                          <a:pt x="9285" y="26949"/>
                          <a:pt x="11337" y="29513"/>
                          <a:pt x="14413" y="27975"/>
                        </a:cubicBezTo>
                        <a:cubicBezTo>
                          <a:pt x="19541" y="25411"/>
                          <a:pt x="14926" y="21309"/>
                          <a:pt x="12875" y="19258"/>
                        </a:cubicBezTo>
                        <a:cubicBezTo>
                          <a:pt x="10311" y="16181"/>
                          <a:pt x="7747" y="11053"/>
                          <a:pt x="7234" y="6951"/>
                        </a:cubicBezTo>
                        <a:cubicBezTo>
                          <a:pt x="7234" y="5413"/>
                          <a:pt x="7747" y="2849"/>
                          <a:pt x="7234" y="1310"/>
                        </a:cubicBezTo>
                        <a:cubicBezTo>
                          <a:pt x="6722" y="-1254"/>
                          <a:pt x="2619" y="-228"/>
                          <a:pt x="56" y="5925"/>
                        </a:cubicBezTo>
                        <a:close/>
                      </a:path>
                    </a:pathLst>
                  </a:custGeom>
                  <a:solidFill>
                    <a:srgbClr val="FF6161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78" name="Freeform: Shape 1277">
                    <a:extLst>
                      <a:ext uri="{FF2B5EF4-FFF2-40B4-BE49-F238E27FC236}">
                        <a16:creationId xmlns:a16="http://schemas.microsoft.com/office/drawing/2014/main" id="{D2FC956C-B2DC-40A7-A543-5999170C8734}"/>
                      </a:ext>
                    </a:extLst>
                  </p:cNvPr>
                  <p:cNvSpPr/>
                  <p:nvPr/>
                </p:nvSpPr>
                <p:spPr>
                  <a:xfrm>
                    <a:off x="7320215" y="7498011"/>
                    <a:ext cx="27489" cy="30949"/>
                  </a:xfrm>
                  <a:custGeom>
                    <a:avLst/>
                    <a:gdLst>
                      <a:gd name="connsiteX0" fmla="*/ 0 w 27489"/>
                      <a:gd name="connsiteY0" fmla="*/ 14750 h 30949"/>
                      <a:gd name="connsiteX1" fmla="*/ 20511 w 27489"/>
                      <a:gd name="connsiteY1" fmla="*/ 905 h 30949"/>
                      <a:gd name="connsiteX2" fmla="*/ 24100 w 27489"/>
                      <a:gd name="connsiteY2" fmla="*/ 23467 h 30949"/>
                      <a:gd name="connsiteX3" fmla="*/ 3077 w 27489"/>
                      <a:gd name="connsiteY3" fmla="*/ 27569 h 30949"/>
                      <a:gd name="connsiteX4" fmla="*/ 0 w 27489"/>
                      <a:gd name="connsiteY4" fmla="*/ 14750 h 309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489" h="30949">
                        <a:moveTo>
                          <a:pt x="0" y="14750"/>
                        </a:moveTo>
                        <a:cubicBezTo>
                          <a:pt x="0" y="7571"/>
                          <a:pt x="14358" y="-3198"/>
                          <a:pt x="20511" y="905"/>
                        </a:cubicBezTo>
                        <a:cubicBezTo>
                          <a:pt x="28203" y="5520"/>
                          <a:pt x="29741" y="16801"/>
                          <a:pt x="24100" y="23467"/>
                        </a:cubicBezTo>
                        <a:cubicBezTo>
                          <a:pt x="19485" y="29107"/>
                          <a:pt x="8204" y="34748"/>
                          <a:pt x="3077" y="27569"/>
                        </a:cubicBezTo>
                        <a:cubicBezTo>
                          <a:pt x="-1026" y="20903"/>
                          <a:pt x="1538" y="16288"/>
                          <a:pt x="0" y="1475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79" name="Freeform: Shape 1278">
                    <a:extLst>
                      <a:ext uri="{FF2B5EF4-FFF2-40B4-BE49-F238E27FC236}">
                        <a16:creationId xmlns:a16="http://schemas.microsoft.com/office/drawing/2014/main" id="{3B4514A9-3B1B-4A0C-AAAB-43420F4C3139}"/>
                      </a:ext>
                    </a:extLst>
                  </p:cNvPr>
                  <p:cNvSpPr/>
                  <p:nvPr/>
                </p:nvSpPr>
                <p:spPr>
                  <a:xfrm>
                    <a:off x="7349031" y="7492477"/>
                    <a:ext cx="24512" cy="6438"/>
                  </a:xfrm>
                  <a:custGeom>
                    <a:avLst/>
                    <a:gdLst>
                      <a:gd name="connsiteX0" fmla="*/ 1951 w 24512"/>
                      <a:gd name="connsiteY0" fmla="*/ 1823 h 6438"/>
                      <a:gd name="connsiteX1" fmla="*/ 16821 w 24512"/>
                      <a:gd name="connsiteY1" fmla="*/ 285 h 6438"/>
                      <a:gd name="connsiteX2" fmla="*/ 24513 w 24512"/>
                      <a:gd name="connsiteY2" fmla="*/ 2336 h 6438"/>
                      <a:gd name="connsiteX3" fmla="*/ 10668 w 24512"/>
                      <a:gd name="connsiteY3" fmla="*/ 6438 h 6438"/>
                      <a:gd name="connsiteX4" fmla="*/ 1951 w 24512"/>
                      <a:gd name="connsiteY4" fmla="*/ 1823 h 6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512" h="6438">
                        <a:moveTo>
                          <a:pt x="1951" y="1823"/>
                        </a:moveTo>
                        <a:cubicBezTo>
                          <a:pt x="5540" y="-228"/>
                          <a:pt x="12719" y="-228"/>
                          <a:pt x="16821" y="285"/>
                        </a:cubicBezTo>
                        <a:cubicBezTo>
                          <a:pt x="19385" y="285"/>
                          <a:pt x="21949" y="1311"/>
                          <a:pt x="24513" y="2336"/>
                        </a:cubicBezTo>
                        <a:cubicBezTo>
                          <a:pt x="22462" y="6438"/>
                          <a:pt x="14258" y="5926"/>
                          <a:pt x="10668" y="6438"/>
                        </a:cubicBezTo>
                        <a:cubicBezTo>
                          <a:pt x="7591" y="5926"/>
                          <a:pt x="-4715" y="5926"/>
                          <a:pt x="1951" y="182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80" name="Freeform: Shape 1279">
                    <a:extLst>
                      <a:ext uri="{FF2B5EF4-FFF2-40B4-BE49-F238E27FC236}">
                        <a16:creationId xmlns:a16="http://schemas.microsoft.com/office/drawing/2014/main" id="{712C79CA-41CC-40AC-9684-749B40E965D6}"/>
                      </a:ext>
                    </a:extLst>
                  </p:cNvPr>
                  <p:cNvSpPr/>
                  <p:nvPr/>
                </p:nvSpPr>
                <p:spPr>
                  <a:xfrm>
                    <a:off x="7411064" y="7487772"/>
                    <a:ext cx="16484" cy="33773"/>
                  </a:xfrm>
                  <a:custGeom>
                    <a:avLst/>
                    <a:gdLst>
                      <a:gd name="connsiteX0" fmla="*/ 5040 w 16484"/>
                      <a:gd name="connsiteY0" fmla="*/ 3965 h 33773"/>
                      <a:gd name="connsiteX1" fmla="*/ 16321 w 16484"/>
                      <a:gd name="connsiteY1" fmla="*/ 27552 h 33773"/>
                      <a:gd name="connsiteX2" fmla="*/ 14270 w 16484"/>
                      <a:gd name="connsiteY2" fmla="*/ 33193 h 33773"/>
                      <a:gd name="connsiteX3" fmla="*/ 11193 w 16484"/>
                      <a:gd name="connsiteY3" fmla="*/ 22937 h 33773"/>
                      <a:gd name="connsiteX4" fmla="*/ 1450 w 16484"/>
                      <a:gd name="connsiteY4" fmla="*/ 5503 h 33773"/>
                      <a:gd name="connsiteX5" fmla="*/ 425 w 16484"/>
                      <a:gd name="connsiteY5" fmla="*/ 375 h 33773"/>
                      <a:gd name="connsiteX6" fmla="*/ 5040 w 16484"/>
                      <a:gd name="connsiteY6" fmla="*/ 3965 h 33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484" h="33773">
                        <a:moveTo>
                          <a:pt x="5040" y="3965"/>
                        </a:moveTo>
                        <a:cubicBezTo>
                          <a:pt x="11706" y="9605"/>
                          <a:pt x="15295" y="19348"/>
                          <a:pt x="16321" y="27552"/>
                        </a:cubicBezTo>
                        <a:cubicBezTo>
                          <a:pt x="16321" y="29091"/>
                          <a:pt x="17346" y="35757"/>
                          <a:pt x="14270" y="33193"/>
                        </a:cubicBezTo>
                        <a:cubicBezTo>
                          <a:pt x="12219" y="31655"/>
                          <a:pt x="12219" y="25501"/>
                          <a:pt x="11193" y="22937"/>
                        </a:cubicBezTo>
                        <a:cubicBezTo>
                          <a:pt x="8629" y="16784"/>
                          <a:pt x="5040" y="11144"/>
                          <a:pt x="1450" y="5503"/>
                        </a:cubicBezTo>
                        <a:cubicBezTo>
                          <a:pt x="425" y="4477"/>
                          <a:pt x="-601" y="1914"/>
                          <a:pt x="425" y="375"/>
                        </a:cubicBezTo>
                        <a:cubicBezTo>
                          <a:pt x="1963" y="-1163"/>
                          <a:pt x="4527" y="2426"/>
                          <a:pt x="5040" y="396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81" name="Freeform: Shape 1280">
                    <a:extLst>
                      <a:ext uri="{FF2B5EF4-FFF2-40B4-BE49-F238E27FC236}">
                        <a16:creationId xmlns:a16="http://schemas.microsoft.com/office/drawing/2014/main" id="{145B36D2-E332-46F8-A369-6876A3116E4F}"/>
                      </a:ext>
                    </a:extLst>
                  </p:cNvPr>
                  <p:cNvSpPr/>
                  <p:nvPr/>
                </p:nvSpPr>
                <p:spPr>
                  <a:xfrm>
                    <a:off x="7405103" y="7479046"/>
                    <a:ext cx="4685" cy="4389"/>
                  </a:xfrm>
                  <a:custGeom>
                    <a:avLst/>
                    <a:gdLst>
                      <a:gd name="connsiteX0" fmla="*/ 1259 w 4685"/>
                      <a:gd name="connsiteY0" fmla="*/ 384 h 4389"/>
                      <a:gd name="connsiteX1" fmla="*/ 233 w 4685"/>
                      <a:gd name="connsiteY1" fmla="*/ 384 h 4389"/>
                      <a:gd name="connsiteX2" fmla="*/ 3823 w 4685"/>
                      <a:gd name="connsiteY2" fmla="*/ 3974 h 4389"/>
                      <a:gd name="connsiteX3" fmla="*/ 2285 w 4685"/>
                      <a:gd name="connsiteY3" fmla="*/ 897 h 4389"/>
                      <a:gd name="connsiteX4" fmla="*/ 1259 w 4685"/>
                      <a:gd name="connsiteY4" fmla="*/ 384 h 43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85" h="4389">
                        <a:moveTo>
                          <a:pt x="1259" y="384"/>
                        </a:moveTo>
                        <a:cubicBezTo>
                          <a:pt x="746" y="-128"/>
                          <a:pt x="746" y="-128"/>
                          <a:pt x="233" y="384"/>
                        </a:cubicBezTo>
                        <a:cubicBezTo>
                          <a:pt x="-792" y="2436"/>
                          <a:pt x="1772" y="5512"/>
                          <a:pt x="3823" y="3974"/>
                        </a:cubicBezTo>
                        <a:cubicBezTo>
                          <a:pt x="5874" y="2436"/>
                          <a:pt x="3823" y="897"/>
                          <a:pt x="2285" y="897"/>
                        </a:cubicBezTo>
                        <a:lnTo>
                          <a:pt x="1259" y="38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</p:grpSp>
          <p:grpSp>
            <p:nvGrpSpPr>
              <p:cNvPr id="1138" name="Graphic 957">
                <a:extLst>
                  <a:ext uri="{FF2B5EF4-FFF2-40B4-BE49-F238E27FC236}">
                    <a16:creationId xmlns:a16="http://schemas.microsoft.com/office/drawing/2014/main" id="{4BAA30E9-D222-4F71-AF10-C72FBDE8F16C}"/>
                  </a:ext>
                </a:extLst>
              </p:cNvPr>
              <p:cNvGrpSpPr/>
              <p:nvPr/>
            </p:nvGrpSpPr>
            <p:grpSpPr>
              <a:xfrm>
                <a:off x="8633938" y="8274898"/>
                <a:ext cx="458290" cy="350356"/>
                <a:chOff x="8633938" y="8274898"/>
                <a:chExt cx="458290" cy="350356"/>
              </a:xfrm>
            </p:grpSpPr>
            <p:sp>
              <p:nvSpPr>
                <p:cNvPr id="1251" name="Freeform: Shape 1250">
                  <a:extLst>
                    <a:ext uri="{FF2B5EF4-FFF2-40B4-BE49-F238E27FC236}">
                      <a16:creationId xmlns:a16="http://schemas.microsoft.com/office/drawing/2014/main" id="{BE1CEC6D-50DC-493B-A086-2B7CE1F3B918}"/>
                    </a:ext>
                  </a:extLst>
                </p:cNvPr>
                <p:cNvSpPr/>
                <p:nvPr/>
              </p:nvSpPr>
              <p:spPr>
                <a:xfrm>
                  <a:off x="8633938" y="8291852"/>
                  <a:ext cx="456529" cy="333403"/>
                </a:xfrm>
                <a:custGeom>
                  <a:avLst/>
                  <a:gdLst>
                    <a:gd name="connsiteX0" fmla="*/ 179989 w 456529"/>
                    <a:gd name="connsiteY0" fmla="*/ 253637 h 333403"/>
                    <a:gd name="connsiteX1" fmla="*/ 367665 w 456529"/>
                    <a:gd name="connsiteY1" fmla="*/ 331579 h 333403"/>
                    <a:gd name="connsiteX2" fmla="*/ 434325 w 456529"/>
                    <a:gd name="connsiteY2" fmla="*/ 312093 h 333403"/>
                    <a:gd name="connsiteX3" fmla="*/ 456375 w 456529"/>
                    <a:gd name="connsiteY3" fmla="*/ 259277 h 333403"/>
                    <a:gd name="connsiteX4" fmla="*/ 396893 w 456529"/>
                    <a:gd name="connsiteY4" fmla="*/ 209025 h 333403"/>
                    <a:gd name="connsiteX5" fmla="*/ 76409 w 456529"/>
                    <a:gd name="connsiteY5" fmla="*/ 30067 h 333403"/>
                    <a:gd name="connsiteX6" fmla="*/ 27183 w 456529"/>
                    <a:gd name="connsiteY6" fmla="*/ 2890 h 333403"/>
                    <a:gd name="connsiteX7" fmla="*/ 1544 w 456529"/>
                    <a:gd name="connsiteY7" fmla="*/ 55706 h 333403"/>
                    <a:gd name="connsiteX8" fmla="*/ 179989 w 456529"/>
                    <a:gd name="connsiteY8" fmla="*/ 253637 h 333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56529" h="333403">
                      <a:moveTo>
                        <a:pt x="179989" y="253637"/>
                      </a:moveTo>
                      <a:cubicBezTo>
                        <a:pt x="179989" y="253637"/>
                        <a:pt x="293313" y="319272"/>
                        <a:pt x="367665" y="331579"/>
                      </a:cubicBezTo>
                      <a:cubicBezTo>
                        <a:pt x="400995" y="337219"/>
                        <a:pt x="424583" y="329527"/>
                        <a:pt x="434325" y="312093"/>
                      </a:cubicBezTo>
                      <a:cubicBezTo>
                        <a:pt x="436889" y="307991"/>
                        <a:pt x="455349" y="264918"/>
                        <a:pt x="456375" y="259277"/>
                      </a:cubicBezTo>
                      <a:cubicBezTo>
                        <a:pt x="458939" y="237228"/>
                        <a:pt x="429198" y="244920"/>
                        <a:pt x="396893" y="209025"/>
                      </a:cubicBezTo>
                      <a:cubicBezTo>
                        <a:pt x="324079" y="128007"/>
                        <a:pt x="177938" y="41348"/>
                        <a:pt x="76409" y="30067"/>
                      </a:cubicBezTo>
                      <a:cubicBezTo>
                        <a:pt x="44617" y="26478"/>
                        <a:pt x="38976" y="-10442"/>
                        <a:pt x="27183" y="2890"/>
                      </a:cubicBezTo>
                      <a:cubicBezTo>
                        <a:pt x="24106" y="5967"/>
                        <a:pt x="2569" y="51604"/>
                        <a:pt x="1544" y="55706"/>
                      </a:cubicBezTo>
                      <a:cubicBezTo>
                        <a:pt x="-9224" y="90062"/>
                        <a:pt x="34874" y="155697"/>
                        <a:pt x="179989" y="253637"/>
                      </a:cubicBezTo>
                      <a:close/>
                    </a:path>
                  </a:pathLst>
                </a:custGeom>
                <a:solidFill>
                  <a:srgbClr val="D36E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52" name="Freeform: Shape 1251">
                  <a:extLst>
                    <a:ext uri="{FF2B5EF4-FFF2-40B4-BE49-F238E27FC236}">
                      <a16:creationId xmlns:a16="http://schemas.microsoft.com/office/drawing/2014/main" id="{59E9FF55-B9D8-42FF-8079-DB95B5EF0143}"/>
                    </a:ext>
                  </a:extLst>
                </p:cNvPr>
                <p:cNvSpPr/>
                <p:nvPr/>
              </p:nvSpPr>
              <p:spPr>
                <a:xfrm>
                  <a:off x="8657205" y="8277138"/>
                  <a:ext cx="435023" cy="297665"/>
                </a:xfrm>
                <a:custGeom>
                  <a:avLst/>
                  <a:gdLst>
                    <a:gd name="connsiteX0" fmla="*/ 180310 w 435023"/>
                    <a:gd name="connsiteY0" fmla="*/ 216560 h 297665"/>
                    <a:gd name="connsiteX1" fmla="*/ 365935 w 435023"/>
                    <a:gd name="connsiteY1" fmla="*/ 295527 h 297665"/>
                    <a:gd name="connsiteX2" fmla="*/ 391574 w 435023"/>
                    <a:gd name="connsiteY2" fmla="*/ 179640 h 297665"/>
                    <a:gd name="connsiteX3" fmla="*/ 74166 w 435023"/>
                    <a:gd name="connsiteY3" fmla="*/ 1707 h 297665"/>
                    <a:gd name="connsiteX4" fmla="*/ 180310 w 435023"/>
                    <a:gd name="connsiteY4" fmla="*/ 216560 h 2976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35023" h="297665">
                      <a:moveTo>
                        <a:pt x="180310" y="216560"/>
                      </a:moveTo>
                      <a:cubicBezTo>
                        <a:pt x="180310" y="216560"/>
                        <a:pt x="292608" y="281682"/>
                        <a:pt x="365935" y="295527"/>
                      </a:cubicBezTo>
                      <a:cubicBezTo>
                        <a:pt x="438749" y="308859"/>
                        <a:pt x="464387" y="258607"/>
                        <a:pt x="391574" y="179640"/>
                      </a:cubicBezTo>
                      <a:cubicBezTo>
                        <a:pt x="318247" y="100673"/>
                        <a:pt x="173644" y="14527"/>
                        <a:pt x="74166" y="1707"/>
                      </a:cubicBezTo>
                      <a:cubicBezTo>
                        <a:pt x="-25312" y="-12138"/>
                        <a:pt x="-55053" y="58112"/>
                        <a:pt x="180310" y="216560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53" name="Freeform: Shape 1252">
                  <a:extLst>
                    <a:ext uri="{FF2B5EF4-FFF2-40B4-BE49-F238E27FC236}">
                      <a16:creationId xmlns:a16="http://schemas.microsoft.com/office/drawing/2014/main" id="{DD0D3050-7B95-40FF-BA38-9844B8280EF5}"/>
                    </a:ext>
                  </a:extLst>
                </p:cNvPr>
                <p:cNvSpPr/>
                <p:nvPr/>
              </p:nvSpPr>
              <p:spPr>
                <a:xfrm>
                  <a:off x="8688825" y="8294366"/>
                  <a:ext cx="386489" cy="264289"/>
                </a:xfrm>
                <a:custGeom>
                  <a:avLst/>
                  <a:gdLst>
                    <a:gd name="connsiteX0" fmla="*/ 160483 w 386489"/>
                    <a:gd name="connsiteY0" fmla="*/ 192666 h 264289"/>
                    <a:gd name="connsiteX1" fmla="*/ 325084 w 386489"/>
                    <a:gd name="connsiteY1" fmla="*/ 262403 h 264289"/>
                    <a:gd name="connsiteX2" fmla="*/ 347646 w 386489"/>
                    <a:gd name="connsiteY2" fmla="*/ 159336 h 264289"/>
                    <a:gd name="connsiteX3" fmla="*/ 65620 w 386489"/>
                    <a:gd name="connsiteY3" fmla="*/ 1401 h 264289"/>
                    <a:gd name="connsiteX4" fmla="*/ 160483 w 386489"/>
                    <a:gd name="connsiteY4" fmla="*/ 192666 h 264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6489" h="264289">
                      <a:moveTo>
                        <a:pt x="160483" y="192666"/>
                      </a:moveTo>
                      <a:cubicBezTo>
                        <a:pt x="160483" y="192666"/>
                        <a:pt x="260475" y="250610"/>
                        <a:pt x="325084" y="262403"/>
                      </a:cubicBezTo>
                      <a:cubicBezTo>
                        <a:pt x="389694" y="274197"/>
                        <a:pt x="412769" y="229586"/>
                        <a:pt x="347646" y="159336"/>
                      </a:cubicBezTo>
                      <a:cubicBezTo>
                        <a:pt x="282524" y="89086"/>
                        <a:pt x="153818" y="12682"/>
                        <a:pt x="65620" y="1401"/>
                      </a:cubicBezTo>
                      <a:cubicBezTo>
                        <a:pt x="-22577" y="-10393"/>
                        <a:pt x="-48728" y="52166"/>
                        <a:pt x="160483" y="192666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54" name="Freeform: Shape 1253">
                  <a:extLst>
                    <a:ext uri="{FF2B5EF4-FFF2-40B4-BE49-F238E27FC236}">
                      <a16:creationId xmlns:a16="http://schemas.microsoft.com/office/drawing/2014/main" id="{14F80CFB-DDEB-40FE-8729-554ABF5CC159}"/>
                    </a:ext>
                  </a:extLst>
                </p:cNvPr>
                <p:cNvSpPr/>
                <p:nvPr/>
              </p:nvSpPr>
              <p:spPr>
                <a:xfrm>
                  <a:off x="8887767" y="8466008"/>
                  <a:ext cx="201437" cy="100802"/>
                </a:xfrm>
                <a:custGeom>
                  <a:avLst/>
                  <a:gdLst>
                    <a:gd name="connsiteX0" fmla="*/ 0 w 201437"/>
                    <a:gd name="connsiteY0" fmla="*/ 45124 h 100802"/>
                    <a:gd name="connsiteX1" fmla="*/ 155883 w 201437"/>
                    <a:gd name="connsiteY1" fmla="*/ 80506 h 100802"/>
                    <a:gd name="connsiteX2" fmla="*/ 162550 w 201437"/>
                    <a:gd name="connsiteY2" fmla="*/ 0 h 100802"/>
                    <a:gd name="connsiteX3" fmla="*/ 148192 w 201437"/>
                    <a:gd name="connsiteY3" fmla="*/ 100504 h 100802"/>
                    <a:gd name="connsiteX4" fmla="*/ 0 w 201437"/>
                    <a:gd name="connsiteY4" fmla="*/ 45124 h 1008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437" h="100802">
                      <a:moveTo>
                        <a:pt x="0" y="45124"/>
                      </a:moveTo>
                      <a:cubicBezTo>
                        <a:pt x="0" y="45124"/>
                        <a:pt x="107683" y="101529"/>
                        <a:pt x="155883" y="80506"/>
                      </a:cubicBezTo>
                      <a:cubicBezTo>
                        <a:pt x="204084" y="58969"/>
                        <a:pt x="162550" y="0"/>
                        <a:pt x="162550" y="0"/>
                      </a:cubicBezTo>
                      <a:cubicBezTo>
                        <a:pt x="162550" y="0"/>
                        <a:pt x="258951" y="107170"/>
                        <a:pt x="148192" y="100504"/>
                      </a:cubicBezTo>
                      <a:cubicBezTo>
                        <a:pt x="66661" y="95376"/>
                        <a:pt x="0" y="45124"/>
                        <a:pt x="0" y="45124"/>
                      </a:cubicBezTo>
                      <a:close/>
                    </a:path>
                  </a:pathLst>
                </a:custGeom>
                <a:solidFill>
                  <a:srgbClr val="FFCD5C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55" name="Freeform: Shape 1254">
                  <a:extLst>
                    <a:ext uri="{FF2B5EF4-FFF2-40B4-BE49-F238E27FC236}">
                      <a16:creationId xmlns:a16="http://schemas.microsoft.com/office/drawing/2014/main" id="{459B3434-B0C5-4D3A-9C2C-AB61EFB4258A}"/>
                    </a:ext>
                  </a:extLst>
                </p:cNvPr>
                <p:cNvSpPr/>
                <p:nvPr/>
              </p:nvSpPr>
              <p:spPr>
                <a:xfrm>
                  <a:off x="8677128" y="8284177"/>
                  <a:ext cx="90649" cy="116196"/>
                </a:xfrm>
                <a:custGeom>
                  <a:avLst/>
                  <a:gdLst>
                    <a:gd name="connsiteX0" fmla="*/ 90649 w 90649"/>
                    <a:gd name="connsiteY0" fmla="*/ 12616 h 116196"/>
                    <a:gd name="connsiteX1" fmla="*/ 27578 w 90649"/>
                    <a:gd name="connsiteY1" fmla="*/ 34153 h 116196"/>
                    <a:gd name="connsiteX2" fmla="*/ 59883 w 90649"/>
                    <a:gd name="connsiteY2" fmla="*/ 116197 h 116196"/>
                    <a:gd name="connsiteX3" fmla="*/ 3478 w 90649"/>
                    <a:gd name="connsiteY3" fmla="*/ 11591 h 116196"/>
                    <a:gd name="connsiteX4" fmla="*/ 90649 w 90649"/>
                    <a:gd name="connsiteY4" fmla="*/ 12616 h 116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0649" h="116196">
                      <a:moveTo>
                        <a:pt x="90649" y="12616"/>
                      </a:moveTo>
                      <a:cubicBezTo>
                        <a:pt x="90649" y="12616"/>
                        <a:pt x="32193" y="-7382"/>
                        <a:pt x="27578" y="34153"/>
                      </a:cubicBezTo>
                      <a:cubicBezTo>
                        <a:pt x="22963" y="75175"/>
                        <a:pt x="59883" y="116197"/>
                        <a:pt x="59883" y="116197"/>
                      </a:cubicBezTo>
                      <a:cubicBezTo>
                        <a:pt x="59883" y="116197"/>
                        <a:pt x="-17033" y="45434"/>
                        <a:pt x="3478" y="11591"/>
                      </a:cubicBezTo>
                      <a:cubicBezTo>
                        <a:pt x="19886" y="-15074"/>
                        <a:pt x="90649" y="12616"/>
                        <a:pt x="90649" y="12616"/>
                      </a:cubicBezTo>
                      <a:close/>
                    </a:path>
                  </a:pathLst>
                </a:custGeom>
                <a:solidFill>
                  <a:srgbClr val="FFCD5C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256" name="Graphic 957">
                  <a:extLst>
                    <a:ext uri="{FF2B5EF4-FFF2-40B4-BE49-F238E27FC236}">
                      <a16:creationId xmlns:a16="http://schemas.microsoft.com/office/drawing/2014/main" id="{A4AE8283-2B49-4931-A323-D6285884FA93}"/>
                    </a:ext>
                  </a:extLst>
                </p:cNvPr>
                <p:cNvGrpSpPr/>
                <p:nvPr/>
              </p:nvGrpSpPr>
              <p:grpSpPr>
                <a:xfrm>
                  <a:off x="8695911" y="8274898"/>
                  <a:ext cx="369060" cy="272940"/>
                  <a:chOff x="8695911" y="8274898"/>
                  <a:chExt cx="369060" cy="272940"/>
                </a:xfrm>
              </p:grpSpPr>
              <p:sp>
                <p:nvSpPr>
                  <p:cNvPr id="1257" name="Freeform: Shape 1256">
                    <a:extLst>
                      <a:ext uri="{FF2B5EF4-FFF2-40B4-BE49-F238E27FC236}">
                        <a16:creationId xmlns:a16="http://schemas.microsoft.com/office/drawing/2014/main" id="{15E9A10B-5F0F-4951-91A2-2921CEB7B8FE}"/>
                      </a:ext>
                    </a:extLst>
                  </p:cNvPr>
                  <p:cNvSpPr/>
                  <p:nvPr/>
                </p:nvSpPr>
                <p:spPr>
                  <a:xfrm>
                    <a:off x="8704595" y="8274898"/>
                    <a:ext cx="360376" cy="272006"/>
                  </a:xfrm>
                  <a:custGeom>
                    <a:avLst/>
                    <a:gdLst>
                      <a:gd name="connsiteX0" fmla="*/ 3188 w 360376"/>
                      <a:gd name="connsiteY0" fmla="*/ 42405 h 272006"/>
                      <a:gd name="connsiteX1" fmla="*/ 145227 w 360376"/>
                      <a:gd name="connsiteY1" fmla="*/ 205468 h 272006"/>
                      <a:gd name="connsiteX2" fmla="*/ 249833 w 360376"/>
                      <a:gd name="connsiteY2" fmla="*/ 256745 h 272006"/>
                      <a:gd name="connsiteX3" fmla="*/ 270344 w 360376"/>
                      <a:gd name="connsiteY3" fmla="*/ 263411 h 272006"/>
                      <a:gd name="connsiteX4" fmla="*/ 355464 w 360376"/>
                      <a:gd name="connsiteY4" fmla="*/ 259309 h 272006"/>
                      <a:gd name="connsiteX5" fmla="*/ 244192 w 360376"/>
                      <a:gd name="connsiteY5" fmla="*/ 30611 h 272006"/>
                      <a:gd name="connsiteX6" fmla="*/ 3188 w 360376"/>
                      <a:gd name="connsiteY6" fmla="*/ 42405 h 27200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0376" h="272006">
                        <a:moveTo>
                          <a:pt x="3188" y="42405"/>
                        </a:moveTo>
                        <a:cubicBezTo>
                          <a:pt x="-15272" y="72659"/>
                          <a:pt x="48312" y="145985"/>
                          <a:pt x="145227" y="205468"/>
                        </a:cubicBezTo>
                        <a:cubicBezTo>
                          <a:pt x="181634" y="228030"/>
                          <a:pt x="218041" y="245464"/>
                          <a:pt x="249833" y="256745"/>
                        </a:cubicBezTo>
                        <a:cubicBezTo>
                          <a:pt x="257012" y="259309"/>
                          <a:pt x="263678" y="261360"/>
                          <a:pt x="270344" y="263411"/>
                        </a:cubicBezTo>
                        <a:cubicBezTo>
                          <a:pt x="312904" y="275717"/>
                          <a:pt x="345209" y="275205"/>
                          <a:pt x="355464" y="259309"/>
                        </a:cubicBezTo>
                        <a:cubicBezTo>
                          <a:pt x="373924" y="229055"/>
                          <a:pt x="341107" y="90606"/>
                          <a:pt x="244192" y="30611"/>
                        </a:cubicBezTo>
                        <a:cubicBezTo>
                          <a:pt x="146765" y="-29383"/>
                          <a:pt x="22161" y="12151"/>
                          <a:pt x="3188" y="42405"/>
                        </a:cubicBezTo>
                        <a:close/>
                      </a:path>
                    </a:pathLst>
                  </a:custGeom>
                  <a:solidFill>
                    <a:srgbClr val="0011E5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58" name="Freeform: Shape 1257">
                    <a:extLst>
                      <a:ext uri="{FF2B5EF4-FFF2-40B4-BE49-F238E27FC236}">
                        <a16:creationId xmlns:a16="http://schemas.microsoft.com/office/drawing/2014/main" id="{BCF6D94B-D234-4E14-9C1F-922C891519A0}"/>
                      </a:ext>
                    </a:extLst>
                  </p:cNvPr>
                  <p:cNvSpPr/>
                  <p:nvPr/>
                </p:nvSpPr>
                <p:spPr>
                  <a:xfrm>
                    <a:off x="8724398" y="8286791"/>
                    <a:ext cx="293252" cy="239913"/>
                  </a:xfrm>
                  <a:custGeom>
                    <a:avLst/>
                    <a:gdLst>
                      <a:gd name="connsiteX0" fmla="*/ 208493 w 293252"/>
                      <a:gd name="connsiteY0" fmla="*/ 30513 h 239913"/>
                      <a:gd name="connsiteX1" fmla="*/ 148498 w 293252"/>
                      <a:gd name="connsiteY1" fmla="*/ 126914 h 239913"/>
                      <a:gd name="connsiteX2" fmla="*/ 285922 w 293252"/>
                      <a:gd name="connsiteY2" fmla="*/ 202292 h 239913"/>
                      <a:gd name="connsiteX3" fmla="*/ 250540 w 293252"/>
                      <a:gd name="connsiteY3" fmla="*/ 236648 h 239913"/>
                      <a:gd name="connsiteX4" fmla="*/ 10562 w 293252"/>
                      <a:gd name="connsiteY4" fmla="*/ 87431 h 239913"/>
                      <a:gd name="connsiteX5" fmla="*/ 46969 w 293252"/>
                      <a:gd name="connsiteY5" fmla="*/ 259 h 239913"/>
                      <a:gd name="connsiteX6" fmla="*/ 208493 w 293252"/>
                      <a:gd name="connsiteY6" fmla="*/ 30513 h 239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93252" h="239913">
                        <a:moveTo>
                          <a:pt x="208493" y="30513"/>
                        </a:moveTo>
                        <a:cubicBezTo>
                          <a:pt x="208493" y="30513"/>
                          <a:pt x="123372" y="92558"/>
                          <a:pt x="148498" y="126914"/>
                        </a:cubicBezTo>
                        <a:cubicBezTo>
                          <a:pt x="174137" y="161270"/>
                          <a:pt x="285922" y="202292"/>
                          <a:pt x="285922" y="202292"/>
                        </a:cubicBezTo>
                        <a:cubicBezTo>
                          <a:pt x="285922" y="202292"/>
                          <a:pt x="317201" y="253057"/>
                          <a:pt x="250540" y="236648"/>
                        </a:cubicBezTo>
                        <a:cubicBezTo>
                          <a:pt x="183879" y="220239"/>
                          <a:pt x="38764" y="137170"/>
                          <a:pt x="10562" y="87431"/>
                        </a:cubicBezTo>
                        <a:cubicBezTo>
                          <a:pt x="-17641" y="37692"/>
                          <a:pt x="16202" y="-766"/>
                          <a:pt x="46969" y="259"/>
                        </a:cubicBezTo>
                        <a:cubicBezTo>
                          <a:pt x="78248" y="259"/>
                          <a:pt x="196186" y="-4869"/>
                          <a:pt x="208493" y="30513"/>
                        </a:cubicBezTo>
                        <a:close/>
                      </a:path>
                    </a:pathLst>
                  </a:custGeom>
                  <a:solidFill>
                    <a:srgbClr val="1908BC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59" name="Freeform: Shape 1258">
                    <a:extLst>
                      <a:ext uri="{FF2B5EF4-FFF2-40B4-BE49-F238E27FC236}">
                        <a16:creationId xmlns:a16="http://schemas.microsoft.com/office/drawing/2014/main" id="{0C6BFCA5-8E04-41F0-AC15-B6E53EAAC987}"/>
                      </a:ext>
                    </a:extLst>
                  </p:cNvPr>
                  <p:cNvSpPr/>
                  <p:nvPr/>
                </p:nvSpPr>
                <p:spPr>
                  <a:xfrm>
                    <a:off x="8695911" y="8303971"/>
                    <a:ext cx="329279" cy="243867"/>
                  </a:xfrm>
                  <a:custGeom>
                    <a:avLst/>
                    <a:gdLst>
                      <a:gd name="connsiteX0" fmla="*/ 329280 w 329279"/>
                      <a:gd name="connsiteY0" fmla="*/ 243056 h 243867"/>
                      <a:gd name="connsiteX1" fmla="*/ 111351 w 329279"/>
                      <a:gd name="connsiteY1" fmla="*/ 130758 h 243867"/>
                      <a:gd name="connsiteX2" fmla="*/ 41613 w 329279"/>
                      <a:gd name="connsiteY2" fmla="*/ 13333 h 243867"/>
                      <a:gd name="connsiteX3" fmla="*/ 77508 w 329279"/>
                      <a:gd name="connsiteY3" fmla="*/ 3590 h 243867"/>
                      <a:gd name="connsiteX4" fmla="*/ 39562 w 329279"/>
                      <a:gd name="connsiteY4" fmla="*/ 91275 h 243867"/>
                      <a:gd name="connsiteX5" fmla="*/ 329280 w 329279"/>
                      <a:gd name="connsiteY5" fmla="*/ 243056 h 2438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9279" h="243867">
                        <a:moveTo>
                          <a:pt x="329280" y="243056"/>
                        </a:moveTo>
                        <a:cubicBezTo>
                          <a:pt x="329280" y="243056"/>
                          <a:pt x="194933" y="190753"/>
                          <a:pt x="111351" y="130758"/>
                        </a:cubicBezTo>
                        <a:cubicBezTo>
                          <a:pt x="27769" y="70764"/>
                          <a:pt x="35973" y="27178"/>
                          <a:pt x="41613" y="13333"/>
                        </a:cubicBezTo>
                        <a:cubicBezTo>
                          <a:pt x="47254" y="-1025"/>
                          <a:pt x="79559" y="4103"/>
                          <a:pt x="77508" y="3590"/>
                        </a:cubicBezTo>
                        <a:cubicBezTo>
                          <a:pt x="75457" y="3077"/>
                          <a:pt x="-67095" y="-26151"/>
                          <a:pt x="39562" y="91275"/>
                        </a:cubicBezTo>
                        <a:cubicBezTo>
                          <a:pt x="141092" y="204085"/>
                          <a:pt x="310820" y="250747"/>
                          <a:pt x="329280" y="243056"/>
                        </a:cubicBezTo>
                        <a:close/>
                      </a:path>
                    </a:pathLst>
                  </a:custGeom>
                  <a:solidFill>
                    <a:srgbClr val="2D0084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60" name="Freeform: Shape 1259">
                    <a:extLst>
                      <a:ext uri="{FF2B5EF4-FFF2-40B4-BE49-F238E27FC236}">
                        <a16:creationId xmlns:a16="http://schemas.microsoft.com/office/drawing/2014/main" id="{93127E7F-AC6B-47F4-A52E-D32518D49CF8}"/>
                      </a:ext>
                    </a:extLst>
                  </p:cNvPr>
                  <p:cNvSpPr/>
                  <p:nvPr/>
                </p:nvSpPr>
                <p:spPr>
                  <a:xfrm>
                    <a:off x="8725657" y="8330142"/>
                    <a:ext cx="91347" cy="116380"/>
                  </a:xfrm>
                  <a:custGeom>
                    <a:avLst/>
                    <a:gdLst>
                      <a:gd name="connsiteX0" fmla="*/ 33916 w 91347"/>
                      <a:gd name="connsiteY0" fmla="*/ 7160 h 116380"/>
                      <a:gd name="connsiteX1" fmla="*/ 47761 w 91347"/>
                      <a:gd name="connsiteY1" fmla="*/ 66642 h 116380"/>
                      <a:gd name="connsiteX2" fmla="*/ 91347 w 91347"/>
                      <a:gd name="connsiteY2" fmla="*/ 116381 h 116380"/>
                      <a:gd name="connsiteX3" fmla="*/ 53915 w 91347"/>
                      <a:gd name="connsiteY3" fmla="*/ 88691 h 116380"/>
                      <a:gd name="connsiteX4" fmla="*/ 3150 w 91347"/>
                      <a:gd name="connsiteY4" fmla="*/ 34850 h 116380"/>
                      <a:gd name="connsiteX5" fmla="*/ 73 w 91347"/>
                      <a:gd name="connsiteY5" fmla="*/ 14852 h 116380"/>
                      <a:gd name="connsiteX6" fmla="*/ 10329 w 91347"/>
                      <a:gd name="connsiteY6" fmla="*/ 2545 h 116380"/>
                      <a:gd name="connsiteX7" fmla="*/ 33916 w 91347"/>
                      <a:gd name="connsiteY7" fmla="*/ 7160 h 1163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1347" h="116380">
                        <a:moveTo>
                          <a:pt x="33916" y="7160"/>
                        </a:moveTo>
                        <a:cubicBezTo>
                          <a:pt x="25712" y="21005"/>
                          <a:pt x="27763" y="38952"/>
                          <a:pt x="47761" y="66642"/>
                        </a:cubicBezTo>
                        <a:cubicBezTo>
                          <a:pt x="59555" y="83563"/>
                          <a:pt x="75451" y="98947"/>
                          <a:pt x="91347" y="116381"/>
                        </a:cubicBezTo>
                        <a:cubicBezTo>
                          <a:pt x="79553" y="107151"/>
                          <a:pt x="66221" y="98947"/>
                          <a:pt x="53915" y="88691"/>
                        </a:cubicBezTo>
                        <a:cubicBezTo>
                          <a:pt x="33916" y="72282"/>
                          <a:pt x="10329" y="48695"/>
                          <a:pt x="3150" y="34850"/>
                        </a:cubicBezTo>
                        <a:cubicBezTo>
                          <a:pt x="-952" y="26645"/>
                          <a:pt x="586" y="21005"/>
                          <a:pt x="73" y="14852"/>
                        </a:cubicBezTo>
                        <a:cubicBezTo>
                          <a:pt x="-439" y="8698"/>
                          <a:pt x="1612" y="3571"/>
                          <a:pt x="10329" y="2545"/>
                        </a:cubicBezTo>
                        <a:cubicBezTo>
                          <a:pt x="18020" y="2032"/>
                          <a:pt x="26738" y="-5147"/>
                          <a:pt x="33916" y="7160"/>
                        </a:cubicBezTo>
                        <a:close/>
                      </a:path>
                    </a:pathLst>
                  </a:custGeom>
                  <a:solidFill>
                    <a:srgbClr val="0011E5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61" name="Freeform: Shape 1260">
                    <a:extLst>
                      <a:ext uri="{FF2B5EF4-FFF2-40B4-BE49-F238E27FC236}">
                        <a16:creationId xmlns:a16="http://schemas.microsoft.com/office/drawing/2014/main" id="{B75F428A-7C0E-4213-A582-907F1B82CBCD}"/>
                      </a:ext>
                    </a:extLst>
                  </p:cNvPr>
                  <p:cNvSpPr/>
                  <p:nvPr/>
                </p:nvSpPr>
                <p:spPr>
                  <a:xfrm>
                    <a:off x="8961359" y="8413734"/>
                    <a:ext cx="62177" cy="100012"/>
                  </a:xfrm>
                  <a:custGeom>
                    <a:avLst/>
                    <a:gdLst>
                      <a:gd name="connsiteX0" fmla="*/ 24347 w 62177"/>
                      <a:gd name="connsiteY0" fmla="*/ 15868 h 100012"/>
                      <a:gd name="connsiteX1" fmla="*/ 60242 w 62177"/>
                      <a:gd name="connsiteY1" fmla="*/ 93809 h 100012"/>
                      <a:gd name="connsiteX2" fmla="*/ 4862 w 62177"/>
                      <a:gd name="connsiteY2" fmla="*/ 91245 h 100012"/>
                      <a:gd name="connsiteX3" fmla="*/ 7426 w 62177"/>
                      <a:gd name="connsiteY3" fmla="*/ 92271 h 100012"/>
                      <a:gd name="connsiteX4" fmla="*/ 19220 w 62177"/>
                      <a:gd name="connsiteY4" fmla="*/ 71760 h 100012"/>
                      <a:gd name="connsiteX5" fmla="*/ 27937 w 62177"/>
                      <a:gd name="connsiteY5" fmla="*/ 60992 h 100012"/>
                      <a:gd name="connsiteX6" fmla="*/ 20245 w 62177"/>
                      <a:gd name="connsiteY6" fmla="*/ 39455 h 100012"/>
                      <a:gd name="connsiteX7" fmla="*/ 10503 w 62177"/>
                      <a:gd name="connsiteY7" fmla="*/ 19457 h 100012"/>
                      <a:gd name="connsiteX8" fmla="*/ 247 w 62177"/>
                      <a:gd name="connsiteY8" fmla="*/ 3048 h 100012"/>
                      <a:gd name="connsiteX9" fmla="*/ 24347 w 62177"/>
                      <a:gd name="connsiteY9" fmla="*/ 15868 h 1000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2177" h="100012">
                        <a:moveTo>
                          <a:pt x="24347" y="15868"/>
                        </a:moveTo>
                        <a:cubicBezTo>
                          <a:pt x="52037" y="48172"/>
                          <a:pt x="67933" y="76375"/>
                          <a:pt x="60242" y="93809"/>
                        </a:cubicBezTo>
                        <a:cubicBezTo>
                          <a:pt x="55627" y="104064"/>
                          <a:pt x="31526" y="100475"/>
                          <a:pt x="4862" y="91245"/>
                        </a:cubicBezTo>
                        <a:cubicBezTo>
                          <a:pt x="5888" y="91758"/>
                          <a:pt x="6400" y="91758"/>
                          <a:pt x="7426" y="92271"/>
                        </a:cubicBezTo>
                        <a:cubicBezTo>
                          <a:pt x="12554" y="86117"/>
                          <a:pt x="12554" y="76375"/>
                          <a:pt x="19220" y="71760"/>
                        </a:cubicBezTo>
                        <a:cubicBezTo>
                          <a:pt x="23322" y="68683"/>
                          <a:pt x="28450" y="66632"/>
                          <a:pt x="27937" y="60992"/>
                        </a:cubicBezTo>
                        <a:cubicBezTo>
                          <a:pt x="27424" y="54326"/>
                          <a:pt x="23322" y="47146"/>
                          <a:pt x="20245" y="39455"/>
                        </a:cubicBezTo>
                        <a:cubicBezTo>
                          <a:pt x="17169" y="32789"/>
                          <a:pt x="15118" y="26636"/>
                          <a:pt x="10503" y="19457"/>
                        </a:cubicBezTo>
                        <a:cubicBezTo>
                          <a:pt x="7426" y="14329"/>
                          <a:pt x="1273" y="7663"/>
                          <a:pt x="247" y="3048"/>
                        </a:cubicBezTo>
                        <a:cubicBezTo>
                          <a:pt x="-2830" y="-7720"/>
                          <a:pt x="23835" y="13304"/>
                          <a:pt x="24347" y="15868"/>
                        </a:cubicBezTo>
                        <a:close/>
                      </a:path>
                    </a:pathLst>
                  </a:custGeom>
                  <a:solidFill>
                    <a:srgbClr val="4D63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62" name="Freeform: Shape 1261">
                    <a:extLst>
                      <a:ext uri="{FF2B5EF4-FFF2-40B4-BE49-F238E27FC236}">
                        <a16:creationId xmlns:a16="http://schemas.microsoft.com/office/drawing/2014/main" id="{C4CB62CB-D7A1-43F1-9201-1F96CF1DF8F7}"/>
                      </a:ext>
                    </a:extLst>
                  </p:cNvPr>
                  <p:cNvSpPr/>
                  <p:nvPr/>
                </p:nvSpPr>
                <p:spPr>
                  <a:xfrm>
                    <a:off x="8849739" y="8356589"/>
                    <a:ext cx="75278" cy="41976"/>
                  </a:xfrm>
                  <a:custGeom>
                    <a:avLst/>
                    <a:gdLst>
                      <a:gd name="connsiteX0" fmla="*/ 65718 w 75278"/>
                      <a:gd name="connsiteY0" fmla="*/ 29426 h 41976"/>
                      <a:gd name="connsiteX1" fmla="*/ 13415 w 75278"/>
                      <a:gd name="connsiteY1" fmla="*/ 3275 h 41976"/>
                      <a:gd name="connsiteX2" fmla="*/ 83 w 75278"/>
                      <a:gd name="connsiteY2" fmla="*/ 2249 h 41976"/>
                      <a:gd name="connsiteX3" fmla="*/ 21619 w 75278"/>
                      <a:gd name="connsiteY3" fmla="*/ 15068 h 41976"/>
                      <a:gd name="connsiteX4" fmla="*/ 54950 w 75278"/>
                      <a:gd name="connsiteY4" fmla="*/ 31477 h 41976"/>
                      <a:gd name="connsiteX5" fmla="*/ 68282 w 75278"/>
                      <a:gd name="connsiteY5" fmla="*/ 40707 h 41976"/>
                      <a:gd name="connsiteX6" fmla="*/ 65718 w 75278"/>
                      <a:gd name="connsiteY6" fmla="*/ 29426 h 41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278" h="41976">
                        <a:moveTo>
                          <a:pt x="65718" y="29426"/>
                        </a:moveTo>
                        <a:cubicBezTo>
                          <a:pt x="46233" y="15581"/>
                          <a:pt x="31362" y="9428"/>
                          <a:pt x="13415" y="3275"/>
                        </a:cubicBezTo>
                        <a:cubicBezTo>
                          <a:pt x="7774" y="1223"/>
                          <a:pt x="-943" y="-2366"/>
                          <a:pt x="83" y="2249"/>
                        </a:cubicBezTo>
                        <a:cubicBezTo>
                          <a:pt x="2134" y="9428"/>
                          <a:pt x="15466" y="13017"/>
                          <a:pt x="21619" y="15068"/>
                        </a:cubicBezTo>
                        <a:cubicBezTo>
                          <a:pt x="30849" y="18145"/>
                          <a:pt x="45207" y="25324"/>
                          <a:pt x="54950" y="31477"/>
                        </a:cubicBezTo>
                        <a:cubicBezTo>
                          <a:pt x="59052" y="34041"/>
                          <a:pt x="64180" y="38143"/>
                          <a:pt x="68282" y="40707"/>
                        </a:cubicBezTo>
                        <a:cubicBezTo>
                          <a:pt x="77512" y="44296"/>
                          <a:pt x="78537" y="40194"/>
                          <a:pt x="65718" y="29426"/>
                        </a:cubicBezTo>
                        <a:close/>
                      </a:path>
                    </a:pathLst>
                  </a:custGeom>
                  <a:solidFill>
                    <a:srgbClr val="4D63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63" name="Freeform: Shape 1262">
                    <a:extLst>
                      <a:ext uri="{FF2B5EF4-FFF2-40B4-BE49-F238E27FC236}">
                        <a16:creationId xmlns:a16="http://schemas.microsoft.com/office/drawing/2014/main" id="{0169FD88-2D03-4D95-8DDA-A7492260EE63}"/>
                      </a:ext>
                    </a:extLst>
                  </p:cNvPr>
                  <p:cNvSpPr/>
                  <p:nvPr/>
                </p:nvSpPr>
                <p:spPr>
                  <a:xfrm>
                    <a:off x="8827579" y="8283105"/>
                    <a:ext cx="70809" cy="55980"/>
                  </a:xfrm>
                  <a:custGeom>
                    <a:avLst/>
                    <a:gdLst>
                      <a:gd name="connsiteX0" fmla="*/ 47368 w 70809"/>
                      <a:gd name="connsiteY0" fmla="*/ 20867 h 55980"/>
                      <a:gd name="connsiteX1" fmla="*/ 64803 w 70809"/>
                      <a:gd name="connsiteY1" fmla="*/ 55736 h 55980"/>
                      <a:gd name="connsiteX2" fmla="*/ 8397 w 70809"/>
                      <a:gd name="connsiteY2" fmla="*/ 21893 h 55980"/>
                      <a:gd name="connsiteX3" fmla="*/ 15064 w 70809"/>
                      <a:gd name="connsiteY3" fmla="*/ 2407 h 55980"/>
                      <a:gd name="connsiteX4" fmla="*/ 47368 w 70809"/>
                      <a:gd name="connsiteY4" fmla="*/ 20867 h 559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809" h="55980">
                        <a:moveTo>
                          <a:pt x="47368" y="20867"/>
                        </a:moveTo>
                        <a:cubicBezTo>
                          <a:pt x="64290" y="32148"/>
                          <a:pt x="79673" y="58812"/>
                          <a:pt x="64803" y="55736"/>
                        </a:cubicBezTo>
                        <a:cubicBezTo>
                          <a:pt x="47881" y="52659"/>
                          <a:pt x="19679" y="35737"/>
                          <a:pt x="8397" y="21893"/>
                        </a:cubicBezTo>
                        <a:cubicBezTo>
                          <a:pt x="-832" y="10612"/>
                          <a:pt x="-6986" y="-6310"/>
                          <a:pt x="15064" y="2407"/>
                        </a:cubicBezTo>
                        <a:cubicBezTo>
                          <a:pt x="33011" y="9586"/>
                          <a:pt x="42241" y="18816"/>
                          <a:pt x="47368" y="2086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64" name="Freeform: Shape 1263">
                    <a:extLst>
                      <a:ext uri="{FF2B5EF4-FFF2-40B4-BE49-F238E27FC236}">
                        <a16:creationId xmlns:a16="http://schemas.microsoft.com/office/drawing/2014/main" id="{8AA0F888-A493-4314-98E7-F4BDB0F07893}"/>
                      </a:ext>
                    </a:extLst>
                  </p:cNvPr>
                  <p:cNvSpPr/>
                  <p:nvPr/>
                </p:nvSpPr>
                <p:spPr>
                  <a:xfrm>
                    <a:off x="8969295" y="8472852"/>
                    <a:ext cx="23000" cy="19101"/>
                  </a:xfrm>
                  <a:custGeom>
                    <a:avLst/>
                    <a:gdLst>
                      <a:gd name="connsiteX0" fmla="*/ 22565 w 23000"/>
                      <a:gd name="connsiteY0" fmla="*/ 5975 h 19101"/>
                      <a:gd name="connsiteX1" fmla="*/ 14873 w 23000"/>
                      <a:gd name="connsiteY1" fmla="*/ 17769 h 19101"/>
                      <a:gd name="connsiteX2" fmla="*/ 3592 w 23000"/>
                      <a:gd name="connsiteY2" fmla="*/ 18795 h 19101"/>
                      <a:gd name="connsiteX3" fmla="*/ 5130 w 23000"/>
                      <a:gd name="connsiteY3" fmla="*/ 3924 h 19101"/>
                      <a:gd name="connsiteX4" fmla="*/ 22565 w 23000"/>
                      <a:gd name="connsiteY4" fmla="*/ 5975 h 19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3000" h="19101">
                        <a:moveTo>
                          <a:pt x="22565" y="5975"/>
                        </a:moveTo>
                        <a:cubicBezTo>
                          <a:pt x="24616" y="11616"/>
                          <a:pt x="18975" y="15718"/>
                          <a:pt x="14873" y="17769"/>
                        </a:cubicBezTo>
                        <a:cubicBezTo>
                          <a:pt x="12309" y="19307"/>
                          <a:pt x="8207" y="19307"/>
                          <a:pt x="3592" y="18795"/>
                        </a:cubicBezTo>
                        <a:cubicBezTo>
                          <a:pt x="-4099" y="11103"/>
                          <a:pt x="2567" y="6488"/>
                          <a:pt x="5130" y="3924"/>
                        </a:cubicBezTo>
                        <a:cubicBezTo>
                          <a:pt x="7694" y="1873"/>
                          <a:pt x="17950" y="-4793"/>
                          <a:pt x="22565" y="59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65" name="Freeform: Shape 1264">
                    <a:extLst>
                      <a:ext uri="{FF2B5EF4-FFF2-40B4-BE49-F238E27FC236}">
                        <a16:creationId xmlns:a16="http://schemas.microsoft.com/office/drawing/2014/main" id="{6A99C23B-8F6C-4856-8163-C3FA06BF91B4}"/>
                      </a:ext>
                    </a:extLst>
                  </p:cNvPr>
                  <p:cNvSpPr/>
                  <p:nvPr/>
                </p:nvSpPr>
                <p:spPr>
                  <a:xfrm>
                    <a:off x="8866575" y="8480108"/>
                    <a:ext cx="91651" cy="45952"/>
                  </a:xfrm>
                  <a:custGeom>
                    <a:avLst/>
                    <a:gdLst>
                      <a:gd name="connsiteX0" fmla="*/ 80161 w 91651"/>
                      <a:gd name="connsiteY0" fmla="*/ 42306 h 45952"/>
                      <a:gd name="connsiteX1" fmla="*/ 14526 w 91651"/>
                      <a:gd name="connsiteY1" fmla="*/ 11027 h 45952"/>
                      <a:gd name="connsiteX2" fmla="*/ 2219 w 91651"/>
                      <a:gd name="connsiteY2" fmla="*/ 258 h 45952"/>
                      <a:gd name="connsiteX3" fmla="*/ 28884 w 91651"/>
                      <a:gd name="connsiteY3" fmla="*/ 14616 h 45952"/>
                      <a:gd name="connsiteX4" fmla="*/ 78110 w 91651"/>
                      <a:gd name="connsiteY4" fmla="*/ 36665 h 45952"/>
                      <a:gd name="connsiteX5" fmla="*/ 90929 w 91651"/>
                      <a:gd name="connsiteY5" fmla="*/ 43844 h 45952"/>
                      <a:gd name="connsiteX6" fmla="*/ 80161 w 91651"/>
                      <a:gd name="connsiteY6" fmla="*/ 42306 h 45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1651" h="45952">
                        <a:moveTo>
                          <a:pt x="80161" y="42306"/>
                        </a:moveTo>
                        <a:cubicBezTo>
                          <a:pt x="61188" y="37178"/>
                          <a:pt x="35550" y="23846"/>
                          <a:pt x="14526" y="11027"/>
                        </a:cubicBezTo>
                        <a:cubicBezTo>
                          <a:pt x="10936" y="8976"/>
                          <a:pt x="-5985" y="-1793"/>
                          <a:pt x="2219" y="258"/>
                        </a:cubicBezTo>
                        <a:cubicBezTo>
                          <a:pt x="7347" y="1284"/>
                          <a:pt x="22730" y="11540"/>
                          <a:pt x="28884" y="14616"/>
                        </a:cubicBezTo>
                        <a:cubicBezTo>
                          <a:pt x="45805" y="23333"/>
                          <a:pt x="62214" y="30512"/>
                          <a:pt x="78110" y="36665"/>
                        </a:cubicBezTo>
                        <a:cubicBezTo>
                          <a:pt x="81699" y="38204"/>
                          <a:pt x="87853" y="40768"/>
                          <a:pt x="90929" y="43844"/>
                        </a:cubicBezTo>
                        <a:cubicBezTo>
                          <a:pt x="94519" y="48459"/>
                          <a:pt x="83750" y="44357"/>
                          <a:pt x="80161" y="4230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66" name="Freeform: Shape 1265">
                    <a:extLst>
                      <a:ext uri="{FF2B5EF4-FFF2-40B4-BE49-F238E27FC236}">
                        <a16:creationId xmlns:a16="http://schemas.microsoft.com/office/drawing/2014/main" id="{E0D86C2B-9793-4BEC-A0FB-EB93253175FD}"/>
                      </a:ext>
                    </a:extLst>
                  </p:cNvPr>
                  <p:cNvSpPr/>
                  <p:nvPr/>
                </p:nvSpPr>
                <p:spPr>
                  <a:xfrm>
                    <a:off x="8972958" y="8530345"/>
                    <a:ext cx="11924" cy="6283"/>
                  </a:xfrm>
                  <a:custGeom>
                    <a:avLst/>
                    <a:gdLst>
                      <a:gd name="connsiteX0" fmla="*/ 10697 w 11924"/>
                      <a:gd name="connsiteY0" fmla="*/ 5913 h 6283"/>
                      <a:gd name="connsiteX1" fmla="*/ 11723 w 11924"/>
                      <a:gd name="connsiteY1" fmla="*/ 5401 h 6283"/>
                      <a:gd name="connsiteX2" fmla="*/ 442 w 11924"/>
                      <a:gd name="connsiteY2" fmla="*/ 1812 h 6283"/>
                      <a:gd name="connsiteX3" fmla="*/ 9672 w 11924"/>
                      <a:gd name="connsiteY3" fmla="*/ 5913 h 6283"/>
                      <a:gd name="connsiteX4" fmla="*/ 10697 w 11924"/>
                      <a:gd name="connsiteY4" fmla="*/ 5913 h 62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924" h="6283">
                        <a:moveTo>
                          <a:pt x="10697" y="5913"/>
                        </a:moveTo>
                        <a:cubicBezTo>
                          <a:pt x="11723" y="6426"/>
                          <a:pt x="12236" y="5913"/>
                          <a:pt x="11723" y="5401"/>
                        </a:cubicBezTo>
                        <a:cubicBezTo>
                          <a:pt x="7108" y="1299"/>
                          <a:pt x="-2122" y="-2291"/>
                          <a:pt x="442" y="1812"/>
                        </a:cubicBezTo>
                        <a:cubicBezTo>
                          <a:pt x="3006" y="5913"/>
                          <a:pt x="7621" y="6939"/>
                          <a:pt x="9672" y="5913"/>
                        </a:cubicBezTo>
                        <a:lnTo>
                          <a:pt x="10697" y="591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</p:grpSp>
          <p:grpSp>
            <p:nvGrpSpPr>
              <p:cNvPr id="1139" name="Graphic 957">
                <a:extLst>
                  <a:ext uri="{FF2B5EF4-FFF2-40B4-BE49-F238E27FC236}">
                    <a16:creationId xmlns:a16="http://schemas.microsoft.com/office/drawing/2014/main" id="{22D924C6-02ED-4ABC-8D51-B72330394F1F}"/>
                  </a:ext>
                </a:extLst>
              </p:cNvPr>
              <p:cNvGrpSpPr/>
              <p:nvPr/>
            </p:nvGrpSpPr>
            <p:grpSpPr>
              <a:xfrm>
                <a:off x="7198688" y="7400463"/>
                <a:ext cx="1359877" cy="365095"/>
                <a:chOff x="7198688" y="7400463"/>
                <a:chExt cx="1359877" cy="365095"/>
              </a:xfrm>
            </p:grpSpPr>
            <p:sp>
              <p:nvSpPr>
                <p:cNvPr id="1214" name="Freeform: Shape 1213">
                  <a:extLst>
                    <a:ext uri="{FF2B5EF4-FFF2-40B4-BE49-F238E27FC236}">
                      <a16:creationId xmlns:a16="http://schemas.microsoft.com/office/drawing/2014/main" id="{C6CC6342-DCDA-4F6A-89F6-4BCF1AB4C8FF}"/>
                    </a:ext>
                  </a:extLst>
                </p:cNvPr>
                <p:cNvSpPr/>
                <p:nvPr/>
              </p:nvSpPr>
              <p:spPr>
                <a:xfrm>
                  <a:off x="7211507" y="7400463"/>
                  <a:ext cx="1347058" cy="365095"/>
                </a:xfrm>
                <a:custGeom>
                  <a:avLst/>
                  <a:gdLst>
                    <a:gd name="connsiteX0" fmla="*/ 0 w 1347058"/>
                    <a:gd name="connsiteY0" fmla="*/ 365095 h 365095"/>
                    <a:gd name="connsiteX1" fmla="*/ 94351 w 1347058"/>
                    <a:gd name="connsiteY1" fmla="*/ 257413 h 365095"/>
                    <a:gd name="connsiteX2" fmla="*/ 260490 w 1347058"/>
                    <a:gd name="connsiteY2" fmla="*/ 180496 h 365095"/>
                    <a:gd name="connsiteX3" fmla="*/ 236902 w 1347058"/>
                    <a:gd name="connsiteY3" fmla="*/ 103580 h 365095"/>
                    <a:gd name="connsiteX4" fmla="*/ 369710 w 1347058"/>
                    <a:gd name="connsiteY4" fmla="*/ 81018 h 365095"/>
                    <a:gd name="connsiteX5" fmla="*/ 377915 w 1347058"/>
                    <a:gd name="connsiteY5" fmla="*/ 46149 h 365095"/>
                    <a:gd name="connsiteX6" fmla="*/ 647121 w 1347058"/>
                    <a:gd name="connsiteY6" fmla="*/ 0 h 365095"/>
                    <a:gd name="connsiteX7" fmla="*/ 784032 w 1347058"/>
                    <a:gd name="connsiteY7" fmla="*/ 46149 h 365095"/>
                    <a:gd name="connsiteX8" fmla="*/ 864025 w 1347058"/>
                    <a:gd name="connsiteY8" fmla="*/ 46149 h 365095"/>
                    <a:gd name="connsiteX9" fmla="*/ 958888 w 1347058"/>
                    <a:gd name="connsiteY9" fmla="*/ 125117 h 365095"/>
                    <a:gd name="connsiteX10" fmla="*/ 1021959 w 1347058"/>
                    <a:gd name="connsiteY10" fmla="*/ 156396 h 365095"/>
                    <a:gd name="connsiteX11" fmla="*/ 1077852 w 1347058"/>
                    <a:gd name="connsiteY11" fmla="*/ 182035 h 365095"/>
                    <a:gd name="connsiteX12" fmla="*/ 1141436 w 1347058"/>
                    <a:gd name="connsiteY12" fmla="*/ 182035 h 365095"/>
                    <a:gd name="connsiteX13" fmla="*/ 1147076 w 1347058"/>
                    <a:gd name="connsiteY13" fmla="*/ 206648 h 365095"/>
                    <a:gd name="connsiteX14" fmla="*/ 1219378 w 1347058"/>
                    <a:gd name="connsiteY14" fmla="*/ 230236 h 365095"/>
                    <a:gd name="connsiteX15" fmla="*/ 1271168 w 1347058"/>
                    <a:gd name="connsiteY15" fmla="*/ 307665 h 365095"/>
                    <a:gd name="connsiteX16" fmla="*/ 1347058 w 1347058"/>
                    <a:gd name="connsiteY16" fmla="*/ 365095 h 365095"/>
                    <a:gd name="connsiteX17" fmla="*/ 336380 w 1347058"/>
                    <a:gd name="connsiteY17" fmla="*/ 363044 h 365095"/>
                    <a:gd name="connsiteX18" fmla="*/ 0 w 1347058"/>
                    <a:gd name="connsiteY18" fmla="*/ 365095 h 3650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1347058" h="365095">
                      <a:moveTo>
                        <a:pt x="0" y="365095"/>
                      </a:moveTo>
                      <a:cubicBezTo>
                        <a:pt x="0" y="365095"/>
                        <a:pt x="69737" y="261002"/>
                        <a:pt x="94351" y="257413"/>
                      </a:cubicBezTo>
                      <a:cubicBezTo>
                        <a:pt x="118964" y="253823"/>
                        <a:pt x="260490" y="180496"/>
                        <a:pt x="260490" y="180496"/>
                      </a:cubicBezTo>
                      <a:lnTo>
                        <a:pt x="236902" y="103580"/>
                      </a:lnTo>
                      <a:lnTo>
                        <a:pt x="369710" y="81018"/>
                      </a:lnTo>
                      <a:lnTo>
                        <a:pt x="377915" y="46149"/>
                      </a:lnTo>
                      <a:lnTo>
                        <a:pt x="647121" y="0"/>
                      </a:lnTo>
                      <a:lnTo>
                        <a:pt x="784032" y="46149"/>
                      </a:lnTo>
                      <a:lnTo>
                        <a:pt x="864025" y="46149"/>
                      </a:lnTo>
                      <a:lnTo>
                        <a:pt x="958888" y="125117"/>
                      </a:lnTo>
                      <a:lnTo>
                        <a:pt x="1021959" y="156396"/>
                      </a:lnTo>
                      <a:lnTo>
                        <a:pt x="1077852" y="182035"/>
                      </a:lnTo>
                      <a:lnTo>
                        <a:pt x="1141436" y="182035"/>
                      </a:lnTo>
                      <a:lnTo>
                        <a:pt x="1147076" y="206648"/>
                      </a:lnTo>
                      <a:lnTo>
                        <a:pt x="1219378" y="230236"/>
                      </a:lnTo>
                      <a:lnTo>
                        <a:pt x="1271168" y="307665"/>
                      </a:lnTo>
                      <a:lnTo>
                        <a:pt x="1347058" y="365095"/>
                      </a:lnTo>
                      <a:lnTo>
                        <a:pt x="336380" y="363044"/>
                      </a:lnTo>
                      <a:lnTo>
                        <a:pt x="0" y="365095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15" name="Freeform: Shape 1214">
                  <a:extLst>
                    <a:ext uri="{FF2B5EF4-FFF2-40B4-BE49-F238E27FC236}">
                      <a16:creationId xmlns:a16="http://schemas.microsoft.com/office/drawing/2014/main" id="{388A5F51-91A6-4692-8B7D-6084587E4393}"/>
                    </a:ext>
                  </a:extLst>
                </p:cNvPr>
                <p:cNvSpPr/>
                <p:nvPr/>
              </p:nvSpPr>
              <p:spPr>
                <a:xfrm>
                  <a:off x="7639674" y="7499428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16" name="Freeform: Shape 1215">
                  <a:extLst>
                    <a:ext uri="{FF2B5EF4-FFF2-40B4-BE49-F238E27FC236}">
                      <a16:creationId xmlns:a16="http://schemas.microsoft.com/office/drawing/2014/main" id="{9D7E7A17-C9A3-4AB9-9739-20F23D8F1E9A}"/>
                    </a:ext>
                  </a:extLst>
                </p:cNvPr>
                <p:cNvSpPr/>
                <p:nvPr/>
              </p:nvSpPr>
              <p:spPr>
                <a:xfrm>
                  <a:off x="7709411" y="7562500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17" name="Freeform: Shape 1216">
                  <a:extLst>
                    <a:ext uri="{FF2B5EF4-FFF2-40B4-BE49-F238E27FC236}">
                      <a16:creationId xmlns:a16="http://schemas.microsoft.com/office/drawing/2014/main" id="{FA530DBF-D252-421C-B224-3593A542ACC2}"/>
                    </a:ext>
                  </a:extLst>
                </p:cNvPr>
                <p:cNvSpPr/>
                <p:nvPr/>
              </p:nvSpPr>
              <p:spPr>
                <a:xfrm>
                  <a:off x="7198688" y="7725049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18" name="Freeform: Shape 1217">
                  <a:extLst>
                    <a:ext uri="{FF2B5EF4-FFF2-40B4-BE49-F238E27FC236}">
                      <a16:creationId xmlns:a16="http://schemas.microsoft.com/office/drawing/2014/main" id="{4F5CADBB-6B7E-4552-B75B-20EF46810085}"/>
                    </a:ext>
                  </a:extLst>
                </p:cNvPr>
                <p:cNvSpPr/>
                <p:nvPr/>
              </p:nvSpPr>
              <p:spPr>
                <a:xfrm>
                  <a:off x="7224327" y="7708128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19" name="Freeform: Shape 1218">
                  <a:extLst>
                    <a:ext uri="{FF2B5EF4-FFF2-40B4-BE49-F238E27FC236}">
                      <a16:creationId xmlns:a16="http://schemas.microsoft.com/office/drawing/2014/main" id="{E0D49A9F-DB7D-4469-96AB-91C76DD3C79C}"/>
                    </a:ext>
                  </a:extLst>
                </p:cNvPr>
                <p:cNvSpPr/>
                <p:nvPr/>
              </p:nvSpPr>
              <p:spPr>
                <a:xfrm>
                  <a:off x="7275091" y="7638903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0" name="Freeform: Shape 1219">
                  <a:extLst>
                    <a:ext uri="{FF2B5EF4-FFF2-40B4-BE49-F238E27FC236}">
                      <a16:creationId xmlns:a16="http://schemas.microsoft.com/office/drawing/2014/main" id="{E29378C9-6507-48E4-804D-6D8BC5085A9F}"/>
                    </a:ext>
                  </a:extLst>
                </p:cNvPr>
                <p:cNvSpPr/>
                <p:nvPr/>
              </p:nvSpPr>
              <p:spPr>
                <a:xfrm>
                  <a:off x="7316113" y="7624545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1" name="Freeform: Shape 1220">
                  <a:extLst>
                    <a:ext uri="{FF2B5EF4-FFF2-40B4-BE49-F238E27FC236}">
                      <a16:creationId xmlns:a16="http://schemas.microsoft.com/office/drawing/2014/main" id="{E3BEFED7-37B3-455F-BA1E-A4BC18CC513C}"/>
                    </a:ext>
                  </a:extLst>
                </p:cNvPr>
                <p:cNvSpPr/>
                <p:nvPr/>
              </p:nvSpPr>
              <p:spPr>
                <a:xfrm>
                  <a:off x="7427385" y="7583011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2" name="Freeform: Shape 1221">
                  <a:extLst>
                    <a:ext uri="{FF2B5EF4-FFF2-40B4-BE49-F238E27FC236}">
                      <a16:creationId xmlns:a16="http://schemas.microsoft.com/office/drawing/2014/main" id="{3ADDDCE5-026A-4A34-864B-B405201717B4}"/>
                    </a:ext>
                  </a:extLst>
                </p:cNvPr>
                <p:cNvSpPr/>
                <p:nvPr/>
              </p:nvSpPr>
              <p:spPr>
                <a:xfrm>
                  <a:off x="7375082" y="7703000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D878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3" name="Freeform: Shape 1222">
                  <a:extLst>
                    <a:ext uri="{FF2B5EF4-FFF2-40B4-BE49-F238E27FC236}">
                      <a16:creationId xmlns:a16="http://schemas.microsoft.com/office/drawing/2014/main" id="{CAF64173-2C30-4075-B4C8-7E215A70355E}"/>
                    </a:ext>
                  </a:extLst>
                </p:cNvPr>
                <p:cNvSpPr/>
                <p:nvPr/>
              </p:nvSpPr>
              <p:spPr>
                <a:xfrm>
                  <a:off x="7317652" y="7680438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D878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4" name="Freeform: Shape 1223">
                  <a:extLst>
                    <a:ext uri="{FF2B5EF4-FFF2-40B4-BE49-F238E27FC236}">
                      <a16:creationId xmlns:a16="http://schemas.microsoft.com/office/drawing/2014/main" id="{E0D6286B-975A-4A78-8960-F5ACCDAA5E71}"/>
                    </a:ext>
                  </a:extLst>
                </p:cNvPr>
                <p:cNvSpPr/>
                <p:nvPr/>
              </p:nvSpPr>
              <p:spPr>
                <a:xfrm>
                  <a:off x="7436102" y="7589164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D878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5" name="Freeform: Shape 1224">
                  <a:extLst>
                    <a:ext uri="{FF2B5EF4-FFF2-40B4-BE49-F238E27FC236}">
                      <a16:creationId xmlns:a16="http://schemas.microsoft.com/office/drawing/2014/main" id="{C1CF37BC-203B-4F3E-9C95-A6900FF29C62}"/>
                    </a:ext>
                  </a:extLst>
                </p:cNvPr>
                <p:cNvSpPr/>
                <p:nvPr/>
              </p:nvSpPr>
              <p:spPr>
                <a:xfrm>
                  <a:off x="7466869" y="7569166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D878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6" name="Freeform: Shape 1225">
                  <a:extLst>
                    <a:ext uri="{FF2B5EF4-FFF2-40B4-BE49-F238E27FC236}">
                      <a16:creationId xmlns:a16="http://schemas.microsoft.com/office/drawing/2014/main" id="{B9759E1B-7BA2-4214-BEFD-C84109D9C735}"/>
                    </a:ext>
                  </a:extLst>
                </p:cNvPr>
                <p:cNvSpPr/>
                <p:nvPr/>
              </p:nvSpPr>
              <p:spPr>
                <a:xfrm>
                  <a:off x="7535581" y="7700436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D878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7" name="Freeform: Shape 1226">
                  <a:extLst>
                    <a:ext uri="{FF2B5EF4-FFF2-40B4-BE49-F238E27FC236}">
                      <a16:creationId xmlns:a16="http://schemas.microsoft.com/office/drawing/2014/main" id="{5E8945BE-3B7F-4748-BBD0-F3553471A27C}"/>
                    </a:ext>
                  </a:extLst>
                </p:cNvPr>
                <p:cNvSpPr/>
                <p:nvPr/>
              </p:nvSpPr>
              <p:spPr>
                <a:xfrm>
                  <a:off x="7516095" y="7719409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D878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8" name="Freeform: Shape 1227">
                  <a:extLst>
                    <a:ext uri="{FF2B5EF4-FFF2-40B4-BE49-F238E27FC236}">
                      <a16:creationId xmlns:a16="http://schemas.microsoft.com/office/drawing/2014/main" id="{3B4503E5-BDFC-46DB-8FA4-BF8ABAE4821E}"/>
                    </a:ext>
                  </a:extLst>
                </p:cNvPr>
                <p:cNvSpPr/>
                <p:nvPr/>
              </p:nvSpPr>
              <p:spPr>
                <a:xfrm>
                  <a:off x="7753510" y="7635826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29" name="Freeform: Shape 1228">
                  <a:extLst>
                    <a:ext uri="{FF2B5EF4-FFF2-40B4-BE49-F238E27FC236}">
                      <a16:creationId xmlns:a16="http://schemas.microsoft.com/office/drawing/2014/main" id="{7C0D76A4-CB35-4B0B-8807-CCE7F8B1020C}"/>
                    </a:ext>
                  </a:extLst>
                </p:cNvPr>
                <p:cNvSpPr/>
                <p:nvPr/>
              </p:nvSpPr>
              <p:spPr>
                <a:xfrm>
                  <a:off x="7718128" y="7657876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0" name="Freeform: Shape 1229">
                  <a:extLst>
                    <a:ext uri="{FF2B5EF4-FFF2-40B4-BE49-F238E27FC236}">
                      <a16:creationId xmlns:a16="http://schemas.microsoft.com/office/drawing/2014/main" id="{299CD2C5-0676-49EA-8E89-0C6AB6995592}"/>
                    </a:ext>
                  </a:extLst>
                </p:cNvPr>
                <p:cNvSpPr/>
                <p:nvPr/>
              </p:nvSpPr>
              <p:spPr>
                <a:xfrm>
                  <a:off x="8024255" y="7725049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1" name="Freeform: Shape 1230">
                  <a:extLst>
                    <a:ext uri="{FF2B5EF4-FFF2-40B4-BE49-F238E27FC236}">
                      <a16:creationId xmlns:a16="http://schemas.microsoft.com/office/drawing/2014/main" id="{36E3E6FD-F444-4E73-A415-6C36A9B5224A}"/>
                    </a:ext>
                  </a:extLst>
                </p:cNvPr>
                <p:cNvSpPr/>
                <p:nvPr/>
              </p:nvSpPr>
              <p:spPr>
                <a:xfrm>
                  <a:off x="8032972" y="7742484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2" name="Freeform: Shape 1231">
                  <a:extLst>
                    <a:ext uri="{FF2B5EF4-FFF2-40B4-BE49-F238E27FC236}">
                      <a16:creationId xmlns:a16="http://schemas.microsoft.com/office/drawing/2014/main" id="{464CDD32-8B11-418C-A172-5CC938F9EEA6}"/>
                    </a:ext>
                  </a:extLst>
                </p:cNvPr>
                <p:cNvSpPr/>
                <p:nvPr/>
              </p:nvSpPr>
              <p:spPr>
                <a:xfrm>
                  <a:off x="8131937" y="7742484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3" name="Freeform: Shape 1232">
                  <a:extLst>
                    <a:ext uri="{FF2B5EF4-FFF2-40B4-BE49-F238E27FC236}">
                      <a16:creationId xmlns:a16="http://schemas.microsoft.com/office/drawing/2014/main" id="{FC055C85-E87A-477B-9052-B9E5364CBF77}"/>
                    </a:ext>
                  </a:extLst>
                </p:cNvPr>
                <p:cNvSpPr/>
                <p:nvPr/>
              </p:nvSpPr>
              <p:spPr>
                <a:xfrm>
                  <a:off x="7967337" y="7635826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4" name="Freeform: Shape 1233">
                  <a:extLst>
                    <a:ext uri="{FF2B5EF4-FFF2-40B4-BE49-F238E27FC236}">
                      <a16:creationId xmlns:a16="http://schemas.microsoft.com/office/drawing/2014/main" id="{940CA90B-BD9F-426A-B1EE-A93897256F95}"/>
                    </a:ext>
                  </a:extLst>
                </p:cNvPr>
                <p:cNvSpPr/>
                <p:nvPr/>
              </p:nvSpPr>
              <p:spPr>
                <a:xfrm>
                  <a:off x="8064764" y="7657876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5" name="Freeform: Shape 1234">
                  <a:extLst>
                    <a:ext uri="{FF2B5EF4-FFF2-40B4-BE49-F238E27FC236}">
                      <a16:creationId xmlns:a16="http://schemas.microsoft.com/office/drawing/2014/main" id="{BDB133C9-B677-42D6-AA4A-CD81B768C5A4}"/>
                    </a:ext>
                  </a:extLst>
                </p:cNvPr>
                <p:cNvSpPr/>
                <p:nvPr/>
              </p:nvSpPr>
              <p:spPr>
                <a:xfrm>
                  <a:off x="8226801" y="7714281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6" name="Freeform: Shape 1235">
                  <a:extLst>
                    <a:ext uri="{FF2B5EF4-FFF2-40B4-BE49-F238E27FC236}">
                      <a16:creationId xmlns:a16="http://schemas.microsoft.com/office/drawing/2014/main" id="{BCFBEE6B-F74C-4FBA-81FB-A7738AF99EB4}"/>
                    </a:ext>
                  </a:extLst>
                </p:cNvPr>
                <p:cNvSpPr/>
                <p:nvPr/>
              </p:nvSpPr>
              <p:spPr>
                <a:xfrm>
                  <a:off x="7780687" y="7514812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7" name="Freeform: Shape 1236">
                  <a:extLst>
                    <a:ext uri="{FF2B5EF4-FFF2-40B4-BE49-F238E27FC236}">
                      <a16:creationId xmlns:a16="http://schemas.microsoft.com/office/drawing/2014/main" id="{D21530BF-9A8B-41C5-8BC4-292632E186A7}"/>
                    </a:ext>
                  </a:extLst>
                </p:cNvPr>
                <p:cNvSpPr/>
                <p:nvPr/>
              </p:nvSpPr>
              <p:spPr>
                <a:xfrm>
                  <a:off x="7838118" y="7440459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8" name="Freeform: Shape 1237">
                  <a:extLst>
                    <a:ext uri="{FF2B5EF4-FFF2-40B4-BE49-F238E27FC236}">
                      <a16:creationId xmlns:a16="http://schemas.microsoft.com/office/drawing/2014/main" id="{198609C2-6FC1-46AD-A593-C27BE5CD50A7}"/>
                    </a:ext>
                  </a:extLst>
                </p:cNvPr>
                <p:cNvSpPr/>
                <p:nvPr/>
              </p:nvSpPr>
              <p:spPr>
                <a:xfrm>
                  <a:off x="7827349" y="7465585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39" name="Freeform: Shape 1238">
                  <a:extLst>
                    <a:ext uri="{FF2B5EF4-FFF2-40B4-BE49-F238E27FC236}">
                      <a16:creationId xmlns:a16="http://schemas.microsoft.com/office/drawing/2014/main" id="{D05FB890-6FC8-432C-8085-D34F672C1867}"/>
                    </a:ext>
                  </a:extLst>
                </p:cNvPr>
                <p:cNvSpPr/>
                <p:nvPr/>
              </p:nvSpPr>
              <p:spPr>
                <a:xfrm>
                  <a:off x="8184753" y="7551219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AD62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0" name="Freeform: Shape 1239">
                  <a:extLst>
                    <a:ext uri="{FF2B5EF4-FFF2-40B4-BE49-F238E27FC236}">
                      <a16:creationId xmlns:a16="http://schemas.microsoft.com/office/drawing/2014/main" id="{AFB0FB26-EADA-43C3-8A62-04F39A363AAF}"/>
                    </a:ext>
                  </a:extLst>
                </p:cNvPr>
                <p:cNvSpPr/>
                <p:nvPr/>
              </p:nvSpPr>
              <p:spPr>
                <a:xfrm>
                  <a:off x="8058098" y="7484045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AD62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1" name="Freeform: Shape 1240">
                  <a:extLst>
                    <a:ext uri="{FF2B5EF4-FFF2-40B4-BE49-F238E27FC236}">
                      <a16:creationId xmlns:a16="http://schemas.microsoft.com/office/drawing/2014/main" id="{4F059F1B-5D99-4C61-96EB-ACD6040E5AD8}"/>
                    </a:ext>
                  </a:extLst>
                </p:cNvPr>
                <p:cNvSpPr/>
                <p:nvPr/>
              </p:nvSpPr>
              <p:spPr>
                <a:xfrm>
                  <a:off x="7886831" y="7423538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AD62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2" name="Freeform: Shape 1241">
                  <a:extLst>
                    <a:ext uri="{FF2B5EF4-FFF2-40B4-BE49-F238E27FC236}">
                      <a16:creationId xmlns:a16="http://schemas.microsoft.com/office/drawing/2014/main" id="{C453C9CF-46EE-48A6-AC94-C328DA2C0B6C}"/>
                    </a:ext>
                  </a:extLst>
                </p:cNvPr>
                <p:cNvSpPr/>
                <p:nvPr/>
              </p:nvSpPr>
              <p:spPr>
                <a:xfrm>
                  <a:off x="7842733" y="7405078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AD62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3" name="Freeform: Shape 1242">
                  <a:extLst>
                    <a:ext uri="{FF2B5EF4-FFF2-40B4-BE49-F238E27FC236}">
                      <a16:creationId xmlns:a16="http://schemas.microsoft.com/office/drawing/2014/main" id="{EE342509-A54F-4820-886D-79F9C6BA1FC7}"/>
                    </a:ext>
                  </a:extLst>
                </p:cNvPr>
                <p:cNvSpPr/>
                <p:nvPr/>
              </p:nvSpPr>
              <p:spPr>
                <a:xfrm>
                  <a:off x="8305768" y="7613777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AD62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4" name="Freeform: Shape 1243">
                  <a:extLst>
                    <a:ext uri="{FF2B5EF4-FFF2-40B4-BE49-F238E27FC236}">
                      <a16:creationId xmlns:a16="http://schemas.microsoft.com/office/drawing/2014/main" id="{6280ACF2-9CE3-4784-B5E2-4C4475D7887D}"/>
                    </a:ext>
                  </a:extLst>
                </p:cNvPr>
                <p:cNvSpPr/>
                <p:nvPr/>
              </p:nvSpPr>
              <p:spPr>
                <a:xfrm>
                  <a:off x="7993488" y="7616854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5" name="Freeform: Shape 1244">
                  <a:extLst>
                    <a:ext uri="{FF2B5EF4-FFF2-40B4-BE49-F238E27FC236}">
                      <a16:creationId xmlns:a16="http://schemas.microsoft.com/office/drawing/2014/main" id="{B889C763-31C1-4841-8AB4-3651907A9956}"/>
                    </a:ext>
                  </a:extLst>
                </p:cNvPr>
                <p:cNvSpPr/>
                <p:nvPr/>
              </p:nvSpPr>
              <p:spPr>
                <a:xfrm>
                  <a:off x="8027844" y="7602496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6" name="Freeform: Shape 1245">
                  <a:extLst>
                    <a:ext uri="{FF2B5EF4-FFF2-40B4-BE49-F238E27FC236}">
                      <a16:creationId xmlns:a16="http://schemas.microsoft.com/office/drawing/2014/main" id="{2EDB562D-AECC-496A-957F-E9D5FD601B33}"/>
                    </a:ext>
                  </a:extLst>
                </p:cNvPr>
                <p:cNvSpPr/>
                <p:nvPr/>
              </p:nvSpPr>
              <p:spPr>
                <a:xfrm>
                  <a:off x="8001180" y="7587626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7" name="Freeform: Shape 1246">
                  <a:extLst>
                    <a:ext uri="{FF2B5EF4-FFF2-40B4-BE49-F238E27FC236}">
                      <a16:creationId xmlns:a16="http://schemas.microsoft.com/office/drawing/2014/main" id="{F3D0E68A-9CC3-40DD-A24B-DC59029DB2FE}"/>
                    </a:ext>
                  </a:extLst>
                </p:cNvPr>
                <p:cNvSpPr/>
                <p:nvPr/>
              </p:nvSpPr>
              <p:spPr>
                <a:xfrm>
                  <a:off x="7976054" y="7565064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8" name="Freeform: Shape 1247">
                  <a:extLst>
                    <a:ext uri="{FF2B5EF4-FFF2-40B4-BE49-F238E27FC236}">
                      <a16:creationId xmlns:a16="http://schemas.microsoft.com/office/drawing/2014/main" id="{11D47421-777C-4B1A-B74B-416E9C5CEA38}"/>
                    </a:ext>
                  </a:extLst>
                </p:cNvPr>
                <p:cNvSpPr/>
                <p:nvPr/>
              </p:nvSpPr>
              <p:spPr>
                <a:xfrm>
                  <a:off x="7944262" y="7551219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49" name="Freeform: Shape 1248">
                  <a:extLst>
                    <a:ext uri="{FF2B5EF4-FFF2-40B4-BE49-F238E27FC236}">
                      <a16:creationId xmlns:a16="http://schemas.microsoft.com/office/drawing/2014/main" id="{75A985BF-379F-450E-AFEE-0AD10FE785BA}"/>
                    </a:ext>
                  </a:extLst>
                </p:cNvPr>
                <p:cNvSpPr/>
                <p:nvPr/>
              </p:nvSpPr>
              <p:spPr>
                <a:xfrm>
                  <a:off x="7915034" y="7532759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50" name="Freeform: Shape 1249">
                  <a:extLst>
                    <a:ext uri="{FF2B5EF4-FFF2-40B4-BE49-F238E27FC236}">
                      <a16:creationId xmlns:a16="http://schemas.microsoft.com/office/drawing/2014/main" id="{F5F917B6-E1ED-4CA3-9C0B-8EFE91170498}"/>
                    </a:ext>
                  </a:extLst>
                </p:cNvPr>
                <p:cNvSpPr/>
                <p:nvPr/>
              </p:nvSpPr>
              <p:spPr>
                <a:xfrm>
                  <a:off x="7909906" y="7583011"/>
                  <a:ext cx="113835" cy="22562"/>
                </a:xfrm>
                <a:custGeom>
                  <a:avLst/>
                  <a:gdLst>
                    <a:gd name="connsiteX0" fmla="*/ 0 w 113835"/>
                    <a:gd name="connsiteY0" fmla="*/ 0 h 22562"/>
                    <a:gd name="connsiteX1" fmla="*/ 113836 w 113835"/>
                    <a:gd name="connsiteY1" fmla="*/ 0 h 22562"/>
                    <a:gd name="connsiteX2" fmla="*/ 113836 w 113835"/>
                    <a:gd name="connsiteY2" fmla="*/ 22562 h 22562"/>
                    <a:gd name="connsiteX3" fmla="*/ 0 w 113835"/>
                    <a:gd name="connsiteY3" fmla="*/ 22562 h 22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835" h="22562">
                      <a:moveTo>
                        <a:pt x="0" y="0"/>
                      </a:moveTo>
                      <a:lnTo>
                        <a:pt x="113836" y="0"/>
                      </a:lnTo>
                      <a:lnTo>
                        <a:pt x="113836" y="22562"/>
                      </a:lnTo>
                      <a:lnTo>
                        <a:pt x="0" y="22562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140" name="Graphic 957">
                <a:extLst>
                  <a:ext uri="{FF2B5EF4-FFF2-40B4-BE49-F238E27FC236}">
                    <a16:creationId xmlns:a16="http://schemas.microsoft.com/office/drawing/2014/main" id="{DC056AC3-CA0C-40C5-A346-E3C3C4EC52B5}"/>
                  </a:ext>
                </a:extLst>
              </p:cNvPr>
              <p:cNvGrpSpPr/>
              <p:nvPr/>
            </p:nvGrpSpPr>
            <p:grpSpPr>
              <a:xfrm>
                <a:off x="7586419" y="7410390"/>
                <a:ext cx="167629" cy="169942"/>
                <a:chOff x="7586419" y="7410390"/>
                <a:chExt cx="167629" cy="169942"/>
              </a:xfrm>
            </p:grpSpPr>
            <p:sp>
              <p:nvSpPr>
                <p:cNvPr id="1199" name="Freeform: Shape 1198">
                  <a:extLst>
                    <a:ext uri="{FF2B5EF4-FFF2-40B4-BE49-F238E27FC236}">
                      <a16:creationId xmlns:a16="http://schemas.microsoft.com/office/drawing/2014/main" id="{6540C0CE-DD63-4303-A364-B8830378FB93}"/>
                    </a:ext>
                  </a:extLst>
                </p:cNvPr>
                <p:cNvSpPr/>
                <p:nvPr/>
              </p:nvSpPr>
              <p:spPr>
                <a:xfrm>
                  <a:off x="7586419" y="7410390"/>
                  <a:ext cx="167629" cy="169942"/>
                </a:xfrm>
                <a:custGeom>
                  <a:avLst/>
                  <a:gdLst>
                    <a:gd name="connsiteX0" fmla="*/ 138376 w 167629"/>
                    <a:gd name="connsiteY0" fmla="*/ 135701 h 169942"/>
                    <a:gd name="connsiteX1" fmla="*/ 167604 w 167629"/>
                    <a:gd name="connsiteY1" fmla="*/ 63399 h 169942"/>
                    <a:gd name="connsiteX2" fmla="*/ 81458 w 167629"/>
                    <a:gd name="connsiteY2" fmla="*/ 1354 h 169942"/>
                    <a:gd name="connsiteX3" fmla="*/ 440 w 167629"/>
                    <a:gd name="connsiteY3" fmla="*/ 107498 h 169942"/>
                    <a:gd name="connsiteX4" fmla="*/ 138376 w 167629"/>
                    <a:gd name="connsiteY4" fmla="*/ 135701 h 169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629" h="169942">
                      <a:moveTo>
                        <a:pt x="138376" y="135701"/>
                      </a:moveTo>
                      <a:cubicBezTo>
                        <a:pt x="138376" y="135701"/>
                        <a:pt x="168630" y="98781"/>
                        <a:pt x="167604" y="63399"/>
                      </a:cubicBezTo>
                      <a:cubicBezTo>
                        <a:pt x="166579" y="27505"/>
                        <a:pt x="127095" y="-7364"/>
                        <a:pt x="81458" y="1354"/>
                      </a:cubicBezTo>
                      <a:cubicBezTo>
                        <a:pt x="35821" y="10071"/>
                        <a:pt x="-4688" y="56733"/>
                        <a:pt x="440" y="107498"/>
                      </a:cubicBezTo>
                      <a:cubicBezTo>
                        <a:pt x="5567" y="158263"/>
                        <a:pt x="59921" y="203387"/>
                        <a:pt x="138376" y="135701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00" name="Freeform: Shape 1199">
                  <a:extLst>
                    <a:ext uri="{FF2B5EF4-FFF2-40B4-BE49-F238E27FC236}">
                      <a16:creationId xmlns:a16="http://schemas.microsoft.com/office/drawing/2014/main" id="{EC49155C-1C1E-42F5-8EC2-06DBF2D47332}"/>
                    </a:ext>
                  </a:extLst>
                </p:cNvPr>
                <p:cNvSpPr/>
                <p:nvPr/>
              </p:nvSpPr>
              <p:spPr>
                <a:xfrm>
                  <a:off x="7596200" y="7416571"/>
                  <a:ext cx="148600" cy="150861"/>
                </a:xfrm>
                <a:custGeom>
                  <a:avLst/>
                  <a:gdLst>
                    <a:gd name="connsiteX0" fmla="*/ 122441 w 148600"/>
                    <a:gd name="connsiteY0" fmla="*/ 120290 h 150861"/>
                    <a:gd name="connsiteX1" fmla="*/ 148593 w 148600"/>
                    <a:gd name="connsiteY1" fmla="*/ 56193 h 150861"/>
                    <a:gd name="connsiteX2" fmla="*/ 72190 w 148600"/>
                    <a:gd name="connsiteY2" fmla="*/ 1326 h 150861"/>
                    <a:gd name="connsiteX3" fmla="*/ 401 w 148600"/>
                    <a:gd name="connsiteY3" fmla="*/ 95164 h 150861"/>
                    <a:gd name="connsiteX4" fmla="*/ 122441 w 148600"/>
                    <a:gd name="connsiteY4" fmla="*/ 120290 h 150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8600" h="150861">
                      <a:moveTo>
                        <a:pt x="122441" y="120290"/>
                      </a:moveTo>
                      <a:cubicBezTo>
                        <a:pt x="122441" y="120290"/>
                        <a:pt x="149106" y="87472"/>
                        <a:pt x="148593" y="56193"/>
                      </a:cubicBezTo>
                      <a:cubicBezTo>
                        <a:pt x="147567" y="24401"/>
                        <a:pt x="112699" y="-6878"/>
                        <a:pt x="72190" y="1326"/>
                      </a:cubicBezTo>
                      <a:cubicBezTo>
                        <a:pt x="31680" y="9018"/>
                        <a:pt x="-4214" y="50552"/>
                        <a:pt x="401" y="95164"/>
                      </a:cubicBezTo>
                      <a:cubicBezTo>
                        <a:pt x="4503" y="140288"/>
                        <a:pt x="52191" y="180797"/>
                        <a:pt x="122441" y="120290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01" name="Freeform: Shape 1200">
                  <a:extLst>
                    <a:ext uri="{FF2B5EF4-FFF2-40B4-BE49-F238E27FC236}">
                      <a16:creationId xmlns:a16="http://schemas.microsoft.com/office/drawing/2014/main" id="{7872FF9D-15DF-4D41-8B85-03D53D39B087}"/>
                    </a:ext>
                  </a:extLst>
                </p:cNvPr>
                <p:cNvSpPr/>
                <p:nvPr/>
              </p:nvSpPr>
              <p:spPr>
                <a:xfrm>
                  <a:off x="7674030" y="7414079"/>
                  <a:ext cx="75590" cy="110988"/>
                </a:xfrm>
                <a:custGeom>
                  <a:avLst/>
                  <a:gdLst>
                    <a:gd name="connsiteX0" fmla="*/ 55892 w 75590"/>
                    <a:gd name="connsiteY0" fmla="*/ 110988 h 110988"/>
                    <a:gd name="connsiteX1" fmla="*/ 58456 w 75590"/>
                    <a:gd name="connsiteY1" fmla="*/ 37662 h 110988"/>
                    <a:gd name="connsiteX2" fmla="*/ 0 w 75590"/>
                    <a:gd name="connsiteY2" fmla="*/ 742 h 110988"/>
                    <a:gd name="connsiteX3" fmla="*/ 73839 w 75590"/>
                    <a:gd name="connsiteY3" fmla="*/ 50481 h 110988"/>
                    <a:gd name="connsiteX4" fmla="*/ 55892 w 75590"/>
                    <a:gd name="connsiteY4" fmla="*/ 110988 h 110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590" h="110988">
                      <a:moveTo>
                        <a:pt x="55892" y="110988"/>
                      </a:moveTo>
                      <a:cubicBezTo>
                        <a:pt x="55892" y="110988"/>
                        <a:pt x="80506" y="73556"/>
                        <a:pt x="58456" y="37662"/>
                      </a:cubicBezTo>
                      <a:cubicBezTo>
                        <a:pt x="36407" y="1767"/>
                        <a:pt x="0" y="742"/>
                        <a:pt x="0" y="742"/>
                      </a:cubicBezTo>
                      <a:cubicBezTo>
                        <a:pt x="0" y="742"/>
                        <a:pt x="62046" y="-10026"/>
                        <a:pt x="73839" y="50481"/>
                      </a:cubicBezTo>
                      <a:cubicBezTo>
                        <a:pt x="82557" y="94067"/>
                        <a:pt x="55892" y="110988"/>
                        <a:pt x="55892" y="110988"/>
                      </a:cubicBezTo>
                      <a:close/>
                    </a:path>
                  </a:pathLst>
                </a:custGeom>
                <a:solidFill>
                  <a:srgbClr val="FFCD5C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02" name="Freeform: Shape 1201">
                  <a:extLst>
                    <a:ext uri="{FF2B5EF4-FFF2-40B4-BE49-F238E27FC236}">
                      <a16:creationId xmlns:a16="http://schemas.microsoft.com/office/drawing/2014/main" id="{25CB50C6-2B61-4B18-87A2-F63A53076250}"/>
                    </a:ext>
                  </a:extLst>
                </p:cNvPr>
                <p:cNvSpPr/>
                <p:nvPr/>
              </p:nvSpPr>
              <p:spPr>
                <a:xfrm>
                  <a:off x="7592479" y="7504556"/>
                  <a:ext cx="79499" cy="63488"/>
                </a:xfrm>
                <a:custGeom>
                  <a:avLst/>
                  <a:gdLst>
                    <a:gd name="connsiteX0" fmla="*/ 2071 w 79499"/>
                    <a:gd name="connsiteY0" fmla="*/ 0 h 63488"/>
                    <a:gd name="connsiteX1" fmla="*/ 26171 w 79499"/>
                    <a:gd name="connsiteY1" fmla="*/ 44099 h 63488"/>
                    <a:gd name="connsiteX2" fmla="*/ 79500 w 79499"/>
                    <a:gd name="connsiteY2" fmla="*/ 59482 h 63488"/>
                    <a:gd name="connsiteX3" fmla="*/ 13352 w 79499"/>
                    <a:gd name="connsiteY3" fmla="*/ 48201 h 63488"/>
                    <a:gd name="connsiteX4" fmla="*/ 2071 w 79499"/>
                    <a:gd name="connsiteY4" fmla="*/ 0 h 63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499" h="63488">
                      <a:moveTo>
                        <a:pt x="2071" y="0"/>
                      </a:moveTo>
                      <a:cubicBezTo>
                        <a:pt x="2071" y="0"/>
                        <a:pt x="-3570" y="24613"/>
                        <a:pt x="26171" y="44099"/>
                      </a:cubicBezTo>
                      <a:cubicBezTo>
                        <a:pt x="55912" y="63584"/>
                        <a:pt x="79500" y="59482"/>
                        <a:pt x="79500" y="59482"/>
                      </a:cubicBezTo>
                      <a:cubicBezTo>
                        <a:pt x="79500" y="59482"/>
                        <a:pt x="40016" y="73839"/>
                        <a:pt x="13352" y="48201"/>
                      </a:cubicBezTo>
                      <a:cubicBezTo>
                        <a:pt x="-7159" y="28715"/>
                        <a:pt x="2071" y="0"/>
                        <a:pt x="2071" y="0"/>
                      </a:cubicBezTo>
                      <a:close/>
                    </a:path>
                  </a:pathLst>
                </a:custGeom>
                <a:solidFill>
                  <a:srgbClr val="FFCD5C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203" name="Graphic 957">
                  <a:extLst>
                    <a:ext uri="{FF2B5EF4-FFF2-40B4-BE49-F238E27FC236}">
                      <a16:creationId xmlns:a16="http://schemas.microsoft.com/office/drawing/2014/main" id="{47B3E241-E1B3-40FD-919B-32BD26A71ACA}"/>
                    </a:ext>
                  </a:extLst>
                </p:cNvPr>
                <p:cNvGrpSpPr/>
                <p:nvPr/>
              </p:nvGrpSpPr>
              <p:grpSpPr>
                <a:xfrm>
                  <a:off x="7601762" y="7423387"/>
                  <a:ext cx="136843" cy="142021"/>
                  <a:chOff x="7601762" y="7423387"/>
                  <a:chExt cx="136843" cy="142021"/>
                </a:xfrm>
              </p:grpSpPr>
              <p:sp>
                <p:nvSpPr>
                  <p:cNvPr id="1204" name="Freeform: Shape 1203">
                    <a:extLst>
                      <a:ext uri="{FF2B5EF4-FFF2-40B4-BE49-F238E27FC236}">
                        <a16:creationId xmlns:a16="http://schemas.microsoft.com/office/drawing/2014/main" id="{BA8902FD-D153-4DFE-898A-59AD26FB6CC4}"/>
                      </a:ext>
                    </a:extLst>
                  </p:cNvPr>
                  <p:cNvSpPr/>
                  <p:nvPr/>
                </p:nvSpPr>
                <p:spPr>
                  <a:xfrm>
                    <a:off x="7601762" y="7423387"/>
                    <a:ext cx="136017" cy="137725"/>
                  </a:xfrm>
                  <a:custGeom>
                    <a:avLst/>
                    <a:gdLst>
                      <a:gd name="connsiteX0" fmla="*/ 16376 w 136017"/>
                      <a:gd name="connsiteY0" fmla="*/ 123729 h 137725"/>
                      <a:gd name="connsiteX1" fmla="*/ 112264 w 136017"/>
                      <a:gd name="connsiteY1" fmla="*/ 110397 h 137725"/>
                      <a:gd name="connsiteX2" fmla="*/ 133801 w 136017"/>
                      <a:gd name="connsiteY2" fmla="*/ 72452 h 137725"/>
                      <a:gd name="connsiteX3" fmla="*/ 135339 w 136017"/>
                      <a:gd name="connsiteY3" fmla="*/ 63735 h 137725"/>
                      <a:gd name="connsiteX4" fmla="*/ 119956 w 136017"/>
                      <a:gd name="connsiteY4" fmla="*/ 13996 h 137725"/>
                      <a:gd name="connsiteX5" fmla="*/ 24067 w 136017"/>
                      <a:gd name="connsiteY5" fmla="*/ 27328 h 137725"/>
                      <a:gd name="connsiteX6" fmla="*/ 16376 w 136017"/>
                      <a:gd name="connsiteY6" fmla="*/ 123729 h 1377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6017" h="137725">
                        <a:moveTo>
                          <a:pt x="16376" y="123729"/>
                        </a:moveTo>
                        <a:cubicBezTo>
                          <a:pt x="40476" y="146804"/>
                          <a:pt x="83549" y="140651"/>
                          <a:pt x="112264" y="110397"/>
                        </a:cubicBezTo>
                        <a:cubicBezTo>
                          <a:pt x="123033" y="99116"/>
                          <a:pt x="130212" y="85784"/>
                          <a:pt x="133801" y="72452"/>
                        </a:cubicBezTo>
                        <a:cubicBezTo>
                          <a:pt x="134827" y="69375"/>
                          <a:pt x="135339" y="66812"/>
                          <a:pt x="135339" y="63735"/>
                        </a:cubicBezTo>
                        <a:cubicBezTo>
                          <a:pt x="137903" y="44762"/>
                          <a:pt x="133288" y="26302"/>
                          <a:pt x="119956" y="13996"/>
                        </a:cubicBezTo>
                        <a:cubicBezTo>
                          <a:pt x="95856" y="-9079"/>
                          <a:pt x="52783" y="-2926"/>
                          <a:pt x="24067" y="27328"/>
                        </a:cubicBezTo>
                        <a:cubicBezTo>
                          <a:pt x="-4648" y="57582"/>
                          <a:pt x="-8238" y="100655"/>
                          <a:pt x="16376" y="123729"/>
                        </a:cubicBezTo>
                        <a:close/>
                      </a:path>
                    </a:pathLst>
                  </a:custGeom>
                  <a:solidFill>
                    <a:srgbClr val="00F2D5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05" name="Freeform: Shape 1204">
                    <a:extLst>
                      <a:ext uri="{FF2B5EF4-FFF2-40B4-BE49-F238E27FC236}">
                        <a16:creationId xmlns:a16="http://schemas.microsoft.com/office/drawing/2014/main" id="{8C5044D7-9C81-4FAE-82DD-7C4DA26593E8}"/>
                      </a:ext>
                    </a:extLst>
                  </p:cNvPr>
                  <p:cNvSpPr/>
                  <p:nvPr/>
                </p:nvSpPr>
                <p:spPr>
                  <a:xfrm>
                    <a:off x="7602108" y="7446613"/>
                    <a:ext cx="124319" cy="107994"/>
                  </a:xfrm>
                  <a:custGeom>
                    <a:avLst/>
                    <a:gdLst>
                      <a:gd name="connsiteX0" fmla="*/ 35514 w 124319"/>
                      <a:gd name="connsiteY0" fmla="*/ 23075 h 107994"/>
                      <a:gd name="connsiteX1" fmla="*/ 60640 w 124319"/>
                      <a:gd name="connsiteY1" fmla="*/ 46663 h 107994"/>
                      <a:gd name="connsiteX2" fmla="*/ 94483 w 124319"/>
                      <a:gd name="connsiteY2" fmla="*/ 0 h 107994"/>
                      <a:gd name="connsiteX3" fmla="*/ 124224 w 124319"/>
                      <a:gd name="connsiteY3" fmla="*/ 33843 h 107994"/>
                      <a:gd name="connsiteX4" fmla="*/ 52436 w 124319"/>
                      <a:gd name="connsiteY4" fmla="*/ 107683 h 107994"/>
                      <a:gd name="connsiteX5" fmla="*/ 646 w 124319"/>
                      <a:gd name="connsiteY5" fmla="*/ 67174 h 107994"/>
                      <a:gd name="connsiteX6" fmla="*/ 35514 w 124319"/>
                      <a:gd name="connsiteY6" fmla="*/ 23075 h 107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4319" h="107994">
                        <a:moveTo>
                          <a:pt x="35514" y="23075"/>
                        </a:moveTo>
                        <a:cubicBezTo>
                          <a:pt x="35514" y="23075"/>
                          <a:pt x="39616" y="47176"/>
                          <a:pt x="60640" y="46663"/>
                        </a:cubicBezTo>
                        <a:cubicBezTo>
                          <a:pt x="81664" y="46663"/>
                          <a:pt x="94483" y="0"/>
                          <a:pt x="94483" y="0"/>
                        </a:cubicBezTo>
                        <a:cubicBezTo>
                          <a:pt x="94483" y="0"/>
                          <a:pt x="126275" y="3077"/>
                          <a:pt x="124224" y="33843"/>
                        </a:cubicBezTo>
                        <a:cubicBezTo>
                          <a:pt x="122173" y="64610"/>
                          <a:pt x="83715" y="112298"/>
                          <a:pt x="52436" y="107683"/>
                        </a:cubicBezTo>
                        <a:cubicBezTo>
                          <a:pt x="21157" y="103068"/>
                          <a:pt x="4748" y="84095"/>
                          <a:pt x="646" y="67174"/>
                        </a:cubicBezTo>
                        <a:cubicBezTo>
                          <a:pt x="-3457" y="50252"/>
                          <a:pt x="12439" y="15383"/>
                          <a:pt x="35514" y="23075"/>
                        </a:cubicBezTo>
                        <a:close/>
                      </a:path>
                    </a:pathLst>
                  </a:custGeom>
                  <a:solidFill>
                    <a:srgbClr val="00AEB2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06" name="Freeform: Shape 1205">
                    <a:extLst>
                      <a:ext uri="{FF2B5EF4-FFF2-40B4-BE49-F238E27FC236}">
                        <a16:creationId xmlns:a16="http://schemas.microsoft.com/office/drawing/2014/main" id="{8C8A51DB-8F5C-45C8-9CA1-B326249DBA1D}"/>
                      </a:ext>
                    </a:extLst>
                  </p:cNvPr>
                  <p:cNvSpPr/>
                  <p:nvPr/>
                </p:nvSpPr>
                <p:spPr>
                  <a:xfrm>
                    <a:off x="7602241" y="7462509"/>
                    <a:ext cx="136363" cy="102899"/>
                  </a:xfrm>
                  <a:custGeom>
                    <a:avLst/>
                    <a:gdLst>
                      <a:gd name="connsiteX0" fmla="*/ 133834 w 136363"/>
                      <a:gd name="connsiteY0" fmla="*/ 0 h 102899"/>
                      <a:gd name="connsiteX1" fmla="*/ 85634 w 136363"/>
                      <a:gd name="connsiteY1" fmla="*/ 76916 h 102899"/>
                      <a:gd name="connsiteX2" fmla="*/ 11794 w 136363"/>
                      <a:gd name="connsiteY2" fmla="*/ 68199 h 102899"/>
                      <a:gd name="connsiteX3" fmla="*/ 0 w 136363"/>
                      <a:gd name="connsiteY3" fmla="*/ 44099 h 102899"/>
                      <a:gd name="connsiteX4" fmla="*/ 68199 w 136363"/>
                      <a:gd name="connsiteY4" fmla="*/ 101529 h 102899"/>
                      <a:gd name="connsiteX5" fmla="*/ 133834 w 136363"/>
                      <a:gd name="connsiteY5" fmla="*/ 0 h 102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6363" h="102899">
                        <a:moveTo>
                          <a:pt x="133834" y="0"/>
                        </a:moveTo>
                        <a:cubicBezTo>
                          <a:pt x="133834" y="0"/>
                          <a:pt x="115887" y="54354"/>
                          <a:pt x="85634" y="76916"/>
                        </a:cubicBezTo>
                        <a:cubicBezTo>
                          <a:pt x="54867" y="99478"/>
                          <a:pt x="23075" y="76916"/>
                          <a:pt x="11794" y="68199"/>
                        </a:cubicBezTo>
                        <a:cubicBezTo>
                          <a:pt x="1026" y="58969"/>
                          <a:pt x="0" y="43073"/>
                          <a:pt x="0" y="44099"/>
                        </a:cubicBezTo>
                        <a:cubicBezTo>
                          <a:pt x="0" y="45124"/>
                          <a:pt x="-513" y="113323"/>
                          <a:pt x="68199" y="101529"/>
                        </a:cubicBezTo>
                        <a:cubicBezTo>
                          <a:pt x="132809" y="89736"/>
                          <a:pt x="142039" y="13332"/>
                          <a:pt x="133834" y="0"/>
                        </a:cubicBezTo>
                        <a:close/>
                      </a:path>
                    </a:pathLst>
                  </a:custGeom>
                  <a:solidFill>
                    <a:srgbClr val="00586D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07" name="Freeform: Shape 1206">
                    <a:extLst>
                      <a:ext uri="{FF2B5EF4-FFF2-40B4-BE49-F238E27FC236}">
                        <a16:creationId xmlns:a16="http://schemas.microsoft.com/office/drawing/2014/main" id="{91446D68-1BD7-4CD5-93DC-1D9B3AB1E5EA}"/>
                      </a:ext>
                    </a:extLst>
                  </p:cNvPr>
                  <p:cNvSpPr/>
                  <p:nvPr/>
                </p:nvSpPr>
                <p:spPr>
                  <a:xfrm>
                    <a:off x="7621168" y="7526000"/>
                    <a:ext cx="73372" cy="29682"/>
                  </a:xfrm>
                  <a:custGeom>
                    <a:avLst/>
                    <a:gdLst>
                      <a:gd name="connsiteX0" fmla="*/ 3635 w 73372"/>
                      <a:gd name="connsiteY0" fmla="*/ 93 h 29682"/>
                      <a:gd name="connsiteX1" fmla="*/ 44144 w 73372"/>
                      <a:gd name="connsiteY1" fmla="*/ 17015 h 29682"/>
                      <a:gd name="connsiteX2" fmla="*/ 73373 w 73372"/>
                      <a:gd name="connsiteY2" fmla="*/ 12912 h 29682"/>
                      <a:gd name="connsiteX3" fmla="*/ 59015 w 73372"/>
                      <a:gd name="connsiteY3" fmla="*/ 22655 h 29682"/>
                      <a:gd name="connsiteX4" fmla="*/ 28248 w 73372"/>
                      <a:gd name="connsiteY4" fmla="*/ 29321 h 29682"/>
                      <a:gd name="connsiteX5" fmla="*/ 14404 w 73372"/>
                      <a:gd name="connsiteY5" fmla="*/ 22655 h 29682"/>
                      <a:gd name="connsiteX6" fmla="*/ 4148 w 73372"/>
                      <a:gd name="connsiteY6" fmla="*/ 11887 h 29682"/>
                      <a:gd name="connsiteX7" fmla="*/ 3635 w 73372"/>
                      <a:gd name="connsiteY7" fmla="*/ 93 h 296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3372" h="29682">
                        <a:moveTo>
                          <a:pt x="3635" y="93"/>
                        </a:moveTo>
                        <a:cubicBezTo>
                          <a:pt x="14404" y="10348"/>
                          <a:pt x="27223" y="16502"/>
                          <a:pt x="44144" y="17015"/>
                        </a:cubicBezTo>
                        <a:cubicBezTo>
                          <a:pt x="54400" y="17015"/>
                          <a:pt x="63117" y="14451"/>
                          <a:pt x="73373" y="12912"/>
                        </a:cubicBezTo>
                        <a:cubicBezTo>
                          <a:pt x="68245" y="15989"/>
                          <a:pt x="64655" y="20091"/>
                          <a:pt x="59015" y="22655"/>
                        </a:cubicBezTo>
                        <a:cubicBezTo>
                          <a:pt x="50298" y="27270"/>
                          <a:pt x="36966" y="30859"/>
                          <a:pt x="28248" y="29321"/>
                        </a:cubicBezTo>
                        <a:cubicBezTo>
                          <a:pt x="23121" y="28296"/>
                          <a:pt x="19019" y="25219"/>
                          <a:pt x="14404" y="22655"/>
                        </a:cubicBezTo>
                        <a:cubicBezTo>
                          <a:pt x="9789" y="20091"/>
                          <a:pt x="6199" y="17015"/>
                          <a:pt x="4148" y="11887"/>
                        </a:cubicBezTo>
                        <a:cubicBezTo>
                          <a:pt x="2610" y="6759"/>
                          <a:pt x="-4056" y="-933"/>
                          <a:pt x="3635" y="93"/>
                        </a:cubicBezTo>
                        <a:close/>
                      </a:path>
                    </a:pathLst>
                  </a:custGeom>
                  <a:solidFill>
                    <a:srgbClr val="00DBDB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08" name="Freeform: Shape 1207">
                    <a:extLst>
                      <a:ext uri="{FF2B5EF4-FFF2-40B4-BE49-F238E27FC236}">
                        <a16:creationId xmlns:a16="http://schemas.microsoft.com/office/drawing/2014/main" id="{D4D97F91-C258-4D23-AAFA-EE0AD06D9AC1}"/>
                      </a:ext>
                    </a:extLst>
                  </p:cNvPr>
                  <p:cNvSpPr/>
                  <p:nvPr/>
                </p:nvSpPr>
                <p:spPr>
                  <a:xfrm>
                    <a:off x="7649829" y="7435713"/>
                    <a:ext cx="66076" cy="42691"/>
                  </a:xfrm>
                  <a:custGeom>
                    <a:avLst/>
                    <a:gdLst>
                      <a:gd name="connsiteX0" fmla="*/ 8304 w 66076"/>
                      <a:gd name="connsiteY0" fmla="*/ 644 h 42691"/>
                      <a:gd name="connsiteX1" fmla="*/ 58556 w 66076"/>
                      <a:gd name="connsiteY1" fmla="*/ 12438 h 42691"/>
                      <a:gd name="connsiteX2" fmla="*/ 64710 w 66076"/>
                      <a:gd name="connsiteY2" fmla="*/ 42692 h 42691"/>
                      <a:gd name="connsiteX3" fmla="*/ 65222 w 66076"/>
                      <a:gd name="connsiteY3" fmla="*/ 41666 h 42691"/>
                      <a:gd name="connsiteX4" fmla="*/ 48813 w 66076"/>
                      <a:gd name="connsiteY4" fmla="*/ 26283 h 42691"/>
                      <a:gd name="connsiteX5" fmla="*/ 39584 w 66076"/>
                      <a:gd name="connsiteY5" fmla="*/ 16540 h 42691"/>
                      <a:gd name="connsiteX6" fmla="*/ 25226 w 66076"/>
                      <a:gd name="connsiteY6" fmla="*/ 11925 h 42691"/>
                      <a:gd name="connsiteX7" fmla="*/ 12407 w 66076"/>
                      <a:gd name="connsiteY7" fmla="*/ 9361 h 42691"/>
                      <a:gd name="connsiteX8" fmla="*/ 2151 w 66076"/>
                      <a:gd name="connsiteY8" fmla="*/ 8336 h 42691"/>
                      <a:gd name="connsiteX9" fmla="*/ 8304 w 66076"/>
                      <a:gd name="connsiteY9" fmla="*/ 644 h 426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6076" h="42691">
                        <a:moveTo>
                          <a:pt x="8304" y="644"/>
                        </a:moveTo>
                        <a:cubicBezTo>
                          <a:pt x="27277" y="-1407"/>
                          <a:pt x="45224" y="1157"/>
                          <a:pt x="58556" y="12438"/>
                        </a:cubicBezTo>
                        <a:cubicBezTo>
                          <a:pt x="66761" y="19104"/>
                          <a:pt x="67273" y="31411"/>
                          <a:pt x="64710" y="42692"/>
                        </a:cubicBezTo>
                        <a:cubicBezTo>
                          <a:pt x="64710" y="42179"/>
                          <a:pt x="65222" y="42179"/>
                          <a:pt x="65222" y="41666"/>
                        </a:cubicBezTo>
                        <a:cubicBezTo>
                          <a:pt x="60095" y="36026"/>
                          <a:pt x="53428" y="32436"/>
                          <a:pt x="48813" y="26283"/>
                        </a:cubicBezTo>
                        <a:cubicBezTo>
                          <a:pt x="45737" y="22694"/>
                          <a:pt x="44199" y="19104"/>
                          <a:pt x="39584" y="16540"/>
                        </a:cubicBezTo>
                        <a:cubicBezTo>
                          <a:pt x="34969" y="13977"/>
                          <a:pt x="30354" y="13464"/>
                          <a:pt x="25226" y="11925"/>
                        </a:cubicBezTo>
                        <a:cubicBezTo>
                          <a:pt x="21124" y="10900"/>
                          <a:pt x="17022" y="9361"/>
                          <a:pt x="12407" y="9361"/>
                        </a:cubicBezTo>
                        <a:cubicBezTo>
                          <a:pt x="9330" y="8848"/>
                          <a:pt x="5228" y="9361"/>
                          <a:pt x="2151" y="8336"/>
                        </a:cubicBezTo>
                        <a:cubicBezTo>
                          <a:pt x="-4515" y="6285"/>
                          <a:pt x="6253" y="-381"/>
                          <a:pt x="8304" y="644"/>
                        </a:cubicBezTo>
                        <a:close/>
                      </a:path>
                    </a:pathLst>
                  </a:custGeom>
                  <a:solidFill>
                    <a:srgbClr val="7DFFEC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09" name="Freeform: Shape 1208">
                    <a:extLst>
                      <a:ext uri="{FF2B5EF4-FFF2-40B4-BE49-F238E27FC236}">
                        <a16:creationId xmlns:a16="http://schemas.microsoft.com/office/drawing/2014/main" id="{43909C49-1B51-4D6D-8010-1CA44ED840D2}"/>
                      </a:ext>
                    </a:extLst>
                  </p:cNvPr>
                  <p:cNvSpPr/>
                  <p:nvPr/>
                </p:nvSpPr>
                <p:spPr>
                  <a:xfrm>
                    <a:off x="7625188" y="7456732"/>
                    <a:ext cx="19495" cy="27061"/>
                  </a:xfrm>
                  <a:custGeom>
                    <a:avLst/>
                    <a:gdLst>
                      <a:gd name="connsiteX0" fmla="*/ 11922 w 19495"/>
                      <a:gd name="connsiteY0" fmla="*/ 1161 h 27061"/>
                      <a:gd name="connsiteX1" fmla="*/ 641 w 19495"/>
                      <a:gd name="connsiteY1" fmla="*/ 20134 h 27061"/>
                      <a:gd name="connsiteX2" fmla="*/ 1666 w 19495"/>
                      <a:gd name="connsiteY2" fmla="*/ 26800 h 27061"/>
                      <a:gd name="connsiteX3" fmla="*/ 7820 w 19495"/>
                      <a:gd name="connsiteY3" fmla="*/ 20134 h 27061"/>
                      <a:gd name="connsiteX4" fmla="*/ 14486 w 19495"/>
                      <a:gd name="connsiteY4" fmla="*/ 7828 h 27061"/>
                      <a:gd name="connsiteX5" fmla="*/ 19101 w 19495"/>
                      <a:gd name="connsiteY5" fmla="*/ 3725 h 27061"/>
                      <a:gd name="connsiteX6" fmla="*/ 11922 w 19495"/>
                      <a:gd name="connsiteY6" fmla="*/ 1161 h 2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495" h="27061">
                        <a:moveTo>
                          <a:pt x="11922" y="1161"/>
                        </a:moveTo>
                        <a:cubicBezTo>
                          <a:pt x="4743" y="6289"/>
                          <a:pt x="2692" y="12442"/>
                          <a:pt x="641" y="20134"/>
                        </a:cubicBezTo>
                        <a:cubicBezTo>
                          <a:pt x="128" y="22698"/>
                          <a:pt x="-897" y="25775"/>
                          <a:pt x="1666" y="26800"/>
                        </a:cubicBezTo>
                        <a:cubicBezTo>
                          <a:pt x="6281" y="28338"/>
                          <a:pt x="7307" y="22698"/>
                          <a:pt x="7820" y="20134"/>
                        </a:cubicBezTo>
                        <a:cubicBezTo>
                          <a:pt x="8845" y="16032"/>
                          <a:pt x="11409" y="10904"/>
                          <a:pt x="14486" y="7828"/>
                        </a:cubicBezTo>
                        <a:cubicBezTo>
                          <a:pt x="15511" y="6802"/>
                          <a:pt x="18075" y="5776"/>
                          <a:pt x="19101" y="3725"/>
                        </a:cubicBezTo>
                        <a:cubicBezTo>
                          <a:pt x="20639" y="648"/>
                          <a:pt x="17563" y="-1402"/>
                          <a:pt x="11922" y="1161"/>
                        </a:cubicBezTo>
                        <a:close/>
                      </a:path>
                    </a:pathLst>
                  </a:custGeom>
                  <a:solidFill>
                    <a:srgbClr val="7DFFEC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10" name="Freeform: Shape 1209">
                    <a:extLst>
                      <a:ext uri="{FF2B5EF4-FFF2-40B4-BE49-F238E27FC236}">
                        <a16:creationId xmlns:a16="http://schemas.microsoft.com/office/drawing/2014/main" id="{EB39A197-9D17-4868-81FA-B083EFA7043F}"/>
                      </a:ext>
                    </a:extLst>
                  </p:cNvPr>
                  <p:cNvSpPr/>
                  <p:nvPr/>
                </p:nvSpPr>
                <p:spPr>
                  <a:xfrm>
                    <a:off x="7651973" y="7442097"/>
                    <a:ext cx="31310" cy="25074"/>
                  </a:xfrm>
                  <a:custGeom>
                    <a:avLst/>
                    <a:gdLst>
                      <a:gd name="connsiteX0" fmla="*/ 8725 w 31310"/>
                      <a:gd name="connsiteY0" fmla="*/ 2464 h 25074"/>
                      <a:gd name="connsiteX1" fmla="*/ 31287 w 31310"/>
                      <a:gd name="connsiteY1" fmla="*/ 7079 h 25074"/>
                      <a:gd name="connsiteX2" fmla="*/ 15391 w 31310"/>
                      <a:gd name="connsiteY2" fmla="*/ 25026 h 25074"/>
                      <a:gd name="connsiteX3" fmla="*/ 521 w 31310"/>
                      <a:gd name="connsiteY3" fmla="*/ 13233 h 25074"/>
                      <a:gd name="connsiteX4" fmla="*/ 8725 w 31310"/>
                      <a:gd name="connsiteY4" fmla="*/ 2464 h 25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310" h="25074">
                        <a:moveTo>
                          <a:pt x="8725" y="2464"/>
                        </a:moveTo>
                        <a:cubicBezTo>
                          <a:pt x="14366" y="-2151"/>
                          <a:pt x="30774" y="-100"/>
                          <a:pt x="31287" y="7079"/>
                        </a:cubicBezTo>
                        <a:cubicBezTo>
                          <a:pt x="31800" y="15283"/>
                          <a:pt x="23596" y="24513"/>
                          <a:pt x="15391" y="25026"/>
                        </a:cubicBezTo>
                        <a:cubicBezTo>
                          <a:pt x="8725" y="25539"/>
                          <a:pt x="-2556" y="21950"/>
                          <a:pt x="521" y="13233"/>
                        </a:cubicBezTo>
                        <a:cubicBezTo>
                          <a:pt x="2572" y="6053"/>
                          <a:pt x="7700" y="4515"/>
                          <a:pt x="8725" y="24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11" name="Freeform: Shape 1210">
                    <a:extLst>
                      <a:ext uri="{FF2B5EF4-FFF2-40B4-BE49-F238E27FC236}">
                        <a16:creationId xmlns:a16="http://schemas.microsoft.com/office/drawing/2014/main" id="{B89B1E78-F281-475A-B0F5-F5A96062581A}"/>
                      </a:ext>
                    </a:extLst>
                  </p:cNvPr>
                  <p:cNvSpPr/>
                  <p:nvPr/>
                </p:nvSpPr>
                <p:spPr>
                  <a:xfrm>
                    <a:off x="7688957" y="7452585"/>
                    <a:ext cx="15326" cy="16833"/>
                  </a:xfrm>
                  <a:custGeom>
                    <a:avLst/>
                    <a:gdLst>
                      <a:gd name="connsiteX0" fmla="*/ 3020 w 15326"/>
                      <a:gd name="connsiteY0" fmla="*/ 181 h 16833"/>
                      <a:gd name="connsiteX1" fmla="*/ 12762 w 15326"/>
                      <a:gd name="connsiteY1" fmla="*/ 9411 h 16833"/>
                      <a:gd name="connsiteX2" fmla="*/ 15326 w 15326"/>
                      <a:gd name="connsiteY2" fmla="*/ 16590 h 16833"/>
                      <a:gd name="connsiteX3" fmla="*/ 4558 w 15326"/>
                      <a:gd name="connsiteY3" fmla="*/ 9411 h 16833"/>
                      <a:gd name="connsiteX4" fmla="*/ 3020 w 15326"/>
                      <a:gd name="connsiteY4" fmla="*/ 181 h 168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26" h="16833">
                        <a:moveTo>
                          <a:pt x="3020" y="181"/>
                        </a:moveTo>
                        <a:cubicBezTo>
                          <a:pt x="6609" y="1206"/>
                          <a:pt x="10199" y="6334"/>
                          <a:pt x="12762" y="9411"/>
                        </a:cubicBezTo>
                        <a:cubicBezTo>
                          <a:pt x="14301" y="11462"/>
                          <a:pt x="14813" y="14026"/>
                          <a:pt x="15326" y="16590"/>
                        </a:cubicBezTo>
                        <a:cubicBezTo>
                          <a:pt x="11224" y="18128"/>
                          <a:pt x="6609" y="11975"/>
                          <a:pt x="4558" y="9411"/>
                        </a:cubicBezTo>
                        <a:cubicBezTo>
                          <a:pt x="2507" y="7360"/>
                          <a:pt x="-3646" y="-1357"/>
                          <a:pt x="3020" y="18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12" name="Freeform: Shape 1211">
                    <a:extLst>
                      <a:ext uri="{FF2B5EF4-FFF2-40B4-BE49-F238E27FC236}">
                        <a16:creationId xmlns:a16="http://schemas.microsoft.com/office/drawing/2014/main" id="{4C2EF4DF-6C2E-44E4-87E7-469DCCCD1253}"/>
                      </a:ext>
                    </a:extLst>
                  </p:cNvPr>
                  <p:cNvSpPr/>
                  <p:nvPr/>
                </p:nvSpPr>
                <p:spPr>
                  <a:xfrm>
                    <a:off x="7710950" y="7490711"/>
                    <a:ext cx="20009" cy="33563"/>
                  </a:xfrm>
                  <a:custGeom>
                    <a:avLst/>
                    <a:gdLst>
                      <a:gd name="connsiteX0" fmla="*/ 18973 w 20009"/>
                      <a:gd name="connsiteY0" fmla="*/ 5641 h 33563"/>
                      <a:gd name="connsiteX1" fmla="*/ 6153 w 20009"/>
                      <a:gd name="connsiteY1" fmla="*/ 29741 h 33563"/>
                      <a:gd name="connsiteX2" fmla="*/ 0 w 20009"/>
                      <a:gd name="connsiteY2" fmla="*/ 32305 h 33563"/>
                      <a:gd name="connsiteX3" fmla="*/ 6666 w 20009"/>
                      <a:gd name="connsiteY3" fmla="*/ 23075 h 33563"/>
                      <a:gd name="connsiteX4" fmla="*/ 15383 w 20009"/>
                      <a:gd name="connsiteY4" fmla="*/ 4102 h 33563"/>
                      <a:gd name="connsiteX5" fmla="*/ 18973 w 20009"/>
                      <a:gd name="connsiteY5" fmla="*/ 0 h 33563"/>
                      <a:gd name="connsiteX6" fmla="*/ 18973 w 20009"/>
                      <a:gd name="connsiteY6" fmla="*/ 5641 h 335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009" h="33563">
                        <a:moveTo>
                          <a:pt x="18973" y="5641"/>
                        </a:moveTo>
                        <a:cubicBezTo>
                          <a:pt x="17947" y="13845"/>
                          <a:pt x="12306" y="23075"/>
                          <a:pt x="6153" y="29741"/>
                        </a:cubicBezTo>
                        <a:cubicBezTo>
                          <a:pt x="5128" y="30766"/>
                          <a:pt x="0" y="35894"/>
                          <a:pt x="0" y="32305"/>
                        </a:cubicBezTo>
                        <a:cubicBezTo>
                          <a:pt x="0" y="29741"/>
                          <a:pt x="5128" y="25639"/>
                          <a:pt x="6666" y="23075"/>
                        </a:cubicBezTo>
                        <a:cubicBezTo>
                          <a:pt x="10255" y="16922"/>
                          <a:pt x="12819" y="10768"/>
                          <a:pt x="15383" y="4102"/>
                        </a:cubicBezTo>
                        <a:cubicBezTo>
                          <a:pt x="15896" y="2564"/>
                          <a:pt x="16921" y="513"/>
                          <a:pt x="18973" y="0"/>
                        </a:cubicBezTo>
                        <a:cubicBezTo>
                          <a:pt x="21024" y="513"/>
                          <a:pt x="19485" y="4615"/>
                          <a:pt x="18973" y="564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213" name="Freeform: Shape 1212">
                    <a:extLst>
                      <a:ext uri="{FF2B5EF4-FFF2-40B4-BE49-F238E27FC236}">
                        <a16:creationId xmlns:a16="http://schemas.microsoft.com/office/drawing/2014/main" id="{37531A98-33FE-4F98-A4B2-4A56C2C6A578}"/>
                      </a:ext>
                    </a:extLst>
                  </p:cNvPr>
                  <p:cNvSpPr/>
                  <p:nvPr/>
                </p:nvSpPr>
                <p:spPr>
                  <a:xfrm>
                    <a:off x="7731143" y="7480456"/>
                    <a:ext cx="3522" cy="5127"/>
                  </a:xfrm>
                  <a:custGeom>
                    <a:avLst/>
                    <a:gdLst>
                      <a:gd name="connsiteX0" fmla="*/ 2881 w 3522"/>
                      <a:gd name="connsiteY0" fmla="*/ 1025 h 5127"/>
                      <a:gd name="connsiteX1" fmla="*/ 2369 w 3522"/>
                      <a:gd name="connsiteY1" fmla="*/ 0 h 5127"/>
                      <a:gd name="connsiteX2" fmla="*/ 1343 w 3522"/>
                      <a:gd name="connsiteY2" fmla="*/ 5128 h 5127"/>
                      <a:gd name="connsiteX3" fmla="*/ 2881 w 3522"/>
                      <a:gd name="connsiteY3" fmla="*/ 1538 h 5127"/>
                      <a:gd name="connsiteX4" fmla="*/ 2881 w 3522"/>
                      <a:gd name="connsiteY4" fmla="*/ 1025 h 5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22" h="5127">
                        <a:moveTo>
                          <a:pt x="2881" y="1025"/>
                        </a:moveTo>
                        <a:cubicBezTo>
                          <a:pt x="2881" y="513"/>
                          <a:pt x="2881" y="0"/>
                          <a:pt x="2369" y="0"/>
                        </a:cubicBezTo>
                        <a:cubicBezTo>
                          <a:pt x="317" y="1025"/>
                          <a:pt x="-1221" y="4615"/>
                          <a:pt x="1343" y="5128"/>
                        </a:cubicBezTo>
                        <a:cubicBezTo>
                          <a:pt x="3907" y="5128"/>
                          <a:pt x="3907" y="3077"/>
                          <a:pt x="2881" y="1538"/>
                        </a:cubicBezTo>
                        <a:lnTo>
                          <a:pt x="2881" y="102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</p:grpSp>
          <p:sp>
            <p:nvSpPr>
              <p:cNvPr id="1141" name="Freeform: Shape 1140">
                <a:extLst>
                  <a:ext uri="{FF2B5EF4-FFF2-40B4-BE49-F238E27FC236}">
                    <a16:creationId xmlns:a16="http://schemas.microsoft.com/office/drawing/2014/main" id="{5C9B3A6F-9687-4D20-AACC-F17534C33D4A}"/>
                  </a:ext>
                </a:extLst>
              </p:cNvPr>
              <p:cNvSpPr/>
              <p:nvPr/>
            </p:nvSpPr>
            <p:spPr>
              <a:xfrm>
                <a:off x="5791888" y="8666262"/>
                <a:ext cx="426266" cy="104696"/>
              </a:xfrm>
              <a:custGeom>
                <a:avLst/>
                <a:gdLst>
                  <a:gd name="connsiteX0" fmla="*/ 7439 w 426266"/>
                  <a:gd name="connsiteY0" fmla="*/ 40237 h 104696"/>
                  <a:gd name="connsiteX1" fmla="*/ 189474 w 426266"/>
                  <a:gd name="connsiteY1" fmla="*/ 101770 h 104696"/>
                  <a:gd name="connsiteX2" fmla="*/ 393558 w 426266"/>
                  <a:gd name="connsiteY2" fmla="*/ 86900 h 104696"/>
                  <a:gd name="connsiteX3" fmla="*/ 424837 w 426266"/>
                  <a:gd name="connsiteY3" fmla="*/ 59210 h 104696"/>
                  <a:gd name="connsiteX4" fmla="*/ 424837 w 426266"/>
                  <a:gd name="connsiteY4" fmla="*/ 58697 h 104696"/>
                  <a:gd name="connsiteX5" fmla="*/ 394071 w 426266"/>
                  <a:gd name="connsiteY5" fmla="*/ 12035 h 104696"/>
                  <a:gd name="connsiteX6" fmla="*/ 302797 w 426266"/>
                  <a:gd name="connsiteY6" fmla="*/ 9471 h 104696"/>
                  <a:gd name="connsiteX7" fmla="*/ 169988 w 426266"/>
                  <a:gd name="connsiteY7" fmla="*/ 241 h 104696"/>
                  <a:gd name="connsiteX8" fmla="*/ 7439 w 426266"/>
                  <a:gd name="connsiteY8" fmla="*/ 40237 h 104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6266" h="104696">
                    <a:moveTo>
                      <a:pt x="7439" y="40237"/>
                    </a:moveTo>
                    <a:cubicBezTo>
                      <a:pt x="31539" y="117666"/>
                      <a:pt x="115121" y="105360"/>
                      <a:pt x="189474" y="101770"/>
                    </a:cubicBezTo>
                    <a:cubicBezTo>
                      <a:pt x="258698" y="98693"/>
                      <a:pt x="325872" y="95617"/>
                      <a:pt x="393558" y="86900"/>
                    </a:cubicBezTo>
                    <a:cubicBezTo>
                      <a:pt x="408428" y="84849"/>
                      <a:pt x="420735" y="74081"/>
                      <a:pt x="424837" y="59210"/>
                    </a:cubicBezTo>
                    <a:cubicBezTo>
                      <a:pt x="424837" y="59210"/>
                      <a:pt x="424837" y="58697"/>
                      <a:pt x="424837" y="58697"/>
                    </a:cubicBezTo>
                    <a:cubicBezTo>
                      <a:pt x="430990" y="37161"/>
                      <a:pt x="416633" y="14599"/>
                      <a:pt x="394071" y="12035"/>
                    </a:cubicBezTo>
                    <a:cubicBezTo>
                      <a:pt x="363817" y="8958"/>
                      <a:pt x="331512" y="12547"/>
                      <a:pt x="302797" y="9471"/>
                    </a:cubicBezTo>
                    <a:cubicBezTo>
                      <a:pt x="257673" y="4856"/>
                      <a:pt x="216651" y="-1297"/>
                      <a:pt x="169988" y="241"/>
                    </a:cubicBezTo>
                    <a:cubicBezTo>
                      <a:pt x="127941" y="2292"/>
                      <a:pt x="-36660" y="-784"/>
                      <a:pt x="7439" y="40237"/>
                    </a:cubicBezTo>
                    <a:close/>
                  </a:path>
                </a:pathLst>
              </a:custGeom>
              <a:solidFill>
                <a:srgbClr val="512C1E">
                  <a:alpha val="32000"/>
                </a:srgbClr>
              </a:solidFill>
              <a:ln w="512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42" name="Freeform: Shape 1141">
                <a:extLst>
                  <a:ext uri="{FF2B5EF4-FFF2-40B4-BE49-F238E27FC236}">
                    <a16:creationId xmlns:a16="http://schemas.microsoft.com/office/drawing/2014/main" id="{2B448203-CE41-4E56-BFA4-3166A330CFD2}"/>
                  </a:ext>
                </a:extLst>
              </p:cNvPr>
              <p:cNvSpPr/>
              <p:nvPr/>
            </p:nvSpPr>
            <p:spPr>
              <a:xfrm>
                <a:off x="8189424" y="8700713"/>
                <a:ext cx="412223" cy="121729"/>
              </a:xfrm>
              <a:custGeom>
                <a:avLst/>
                <a:gdLst>
                  <a:gd name="connsiteX0" fmla="*/ 34300 w 412223"/>
                  <a:gd name="connsiteY0" fmla="*/ 3735 h 121729"/>
                  <a:gd name="connsiteX1" fmla="*/ 65067 w 412223"/>
                  <a:gd name="connsiteY1" fmla="*/ 1172 h 121729"/>
                  <a:gd name="connsiteX2" fmla="*/ 310173 w 412223"/>
                  <a:gd name="connsiteY2" fmla="*/ 6812 h 121729"/>
                  <a:gd name="connsiteX3" fmla="*/ 359912 w 412223"/>
                  <a:gd name="connsiteY3" fmla="*/ 8351 h 121729"/>
                  <a:gd name="connsiteX4" fmla="*/ 412215 w 412223"/>
                  <a:gd name="connsiteY4" fmla="*/ 62705 h 121729"/>
                  <a:gd name="connsiteX5" fmla="*/ 412215 w 412223"/>
                  <a:gd name="connsiteY5" fmla="*/ 66807 h 121729"/>
                  <a:gd name="connsiteX6" fmla="*/ 361450 w 412223"/>
                  <a:gd name="connsiteY6" fmla="*/ 119110 h 121729"/>
                  <a:gd name="connsiteX7" fmla="*/ 43017 w 412223"/>
                  <a:gd name="connsiteY7" fmla="*/ 106290 h 121729"/>
                  <a:gd name="connsiteX8" fmla="*/ 33275 w 412223"/>
                  <a:gd name="connsiteY8" fmla="*/ 4761 h 121729"/>
                  <a:gd name="connsiteX9" fmla="*/ 34300 w 412223"/>
                  <a:gd name="connsiteY9" fmla="*/ 3735 h 121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2223" h="121729">
                    <a:moveTo>
                      <a:pt x="34300" y="3735"/>
                    </a:moveTo>
                    <a:cubicBezTo>
                      <a:pt x="44043" y="-366"/>
                      <a:pt x="54811" y="-879"/>
                      <a:pt x="65067" y="1172"/>
                    </a:cubicBezTo>
                    <a:cubicBezTo>
                      <a:pt x="141470" y="15529"/>
                      <a:pt x="234282" y="4248"/>
                      <a:pt x="310173" y="6812"/>
                    </a:cubicBezTo>
                    <a:cubicBezTo>
                      <a:pt x="325556" y="7325"/>
                      <a:pt x="342991" y="8351"/>
                      <a:pt x="359912" y="8351"/>
                    </a:cubicBezTo>
                    <a:cubicBezTo>
                      <a:pt x="389140" y="8351"/>
                      <a:pt x="412728" y="32964"/>
                      <a:pt x="412215" y="62705"/>
                    </a:cubicBezTo>
                    <a:cubicBezTo>
                      <a:pt x="412215" y="64243"/>
                      <a:pt x="412215" y="65269"/>
                      <a:pt x="412215" y="66807"/>
                    </a:cubicBezTo>
                    <a:cubicBezTo>
                      <a:pt x="411702" y="95010"/>
                      <a:pt x="389653" y="118084"/>
                      <a:pt x="361450" y="119110"/>
                    </a:cubicBezTo>
                    <a:cubicBezTo>
                      <a:pt x="279406" y="123212"/>
                      <a:pt x="137368" y="124750"/>
                      <a:pt x="43017" y="106290"/>
                    </a:cubicBezTo>
                    <a:cubicBezTo>
                      <a:pt x="-8773" y="96035"/>
                      <a:pt x="-15952" y="24759"/>
                      <a:pt x="33275" y="4761"/>
                    </a:cubicBezTo>
                    <a:cubicBezTo>
                      <a:pt x="33787" y="4248"/>
                      <a:pt x="33787" y="3735"/>
                      <a:pt x="34300" y="3735"/>
                    </a:cubicBezTo>
                    <a:close/>
                  </a:path>
                </a:pathLst>
              </a:custGeom>
              <a:solidFill>
                <a:srgbClr val="512C1E">
                  <a:alpha val="32000"/>
                </a:srgbClr>
              </a:solidFill>
              <a:ln w="512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43" name="Freeform: Shape 1142">
                <a:extLst>
                  <a:ext uri="{FF2B5EF4-FFF2-40B4-BE49-F238E27FC236}">
                    <a16:creationId xmlns:a16="http://schemas.microsoft.com/office/drawing/2014/main" id="{D7E22A94-DE33-41CD-B24B-8B00CE8FE35A}"/>
                  </a:ext>
                </a:extLst>
              </p:cNvPr>
              <p:cNvSpPr/>
              <p:nvPr/>
            </p:nvSpPr>
            <p:spPr>
              <a:xfrm>
                <a:off x="6996086" y="8662963"/>
                <a:ext cx="423029" cy="81859"/>
              </a:xfrm>
              <a:custGeom>
                <a:avLst/>
                <a:gdLst>
                  <a:gd name="connsiteX0" fmla="*/ 9286 w 423029"/>
                  <a:gd name="connsiteY0" fmla="*/ 71226 h 81859"/>
                  <a:gd name="connsiteX1" fmla="*/ 341051 w 423029"/>
                  <a:gd name="connsiteY1" fmla="*/ 77379 h 81859"/>
                  <a:gd name="connsiteX2" fmla="*/ 420018 w 423029"/>
                  <a:gd name="connsiteY2" fmla="*/ 34819 h 81859"/>
                  <a:gd name="connsiteX3" fmla="*/ 412840 w 423029"/>
                  <a:gd name="connsiteY3" fmla="*/ 18923 h 81859"/>
                  <a:gd name="connsiteX4" fmla="*/ 288748 w 423029"/>
                  <a:gd name="connsiteY4" fmla="*/ 10206 h 81859"/>
                  <a:gd name="connsiteX5" fmla="*/ 23131 w 423029"/>
                  <a:gd name="connsiteY5" fmla="*/ 2001 h 81859"/>
                  <a:gd name="connsiteX6" fmla="*/ 9286 w 423029"/>
                  <a:gd name="connsiteY6" fmla="*/ 71226 h 81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3029" h="81859">
                    <a:moveTo>
                      <a:pt x="9286" y="71226"/>
                    </a:moveTo>
                    <a:cubicBezTo>
                      <a:pt x="129788" y="83533"/>
                      <a:pt x="227728" y="84558"/>
                      <a:pt x="341051" y="77379"/>
                    </a:cubicBezTo>
                    <a:cubicBezTo>
                      <a:pt x="372330" y="75328"/>
                      <a:pt x="402071" y="60458"/>
                      <a:pt x="420018" y="34819"/>
                    </a:cubicBezTo>
                    <a:cubicBezTo>
                      <a:pt x="424633" y="28665"/>
                      <a:pt x="425146" y="23538"/>
                      <a:pt x="412840" y="18923"/>
                    </a:cubicBezTo>
                    <a:cubicBezTo>
                      <a:pt x="383099" y="6616"/>
                      <a:pt x="322591" y="14821"/>
                      <a:pt x="288748" y="10206"/>
                    </a:cubicBezTo>
                    <a:cubicBezTo>
                      <a:pt x="197987" y="-2101"/>
                      <a:pt x="114918" y="-1075"/>
                      <a:pt x="23131" y="2001"/>
                    </a:cubicBezTo>
                    <a:cubicBezTo>
                      <a:pt x="10824" y="30204"/>
                      <a:pt x="-13276" y="75328"/>
                      <a:pt x="9286" y="71226"/>
                    </a:cubicBezTo>
                    <a:close/>
                  </a:path>
                </a:pathLst>
              </a:custGeom>
              <a:solidFill>
                <a:srgbClr val="512C1E">
                  <a:alpha val="32000"/>
                </a:srgbClr>
              </a:solidFill>
              <a:ln w="512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1144" name="Graphic 957">
                <a:extLst>
                  <a:ext uri="{FF2B5EF4-FFF2-40B4-BE49-F238E27FC236}">
                    <a16:creationId xmlns:a16="http://schemas.microsoft.com/office/drawing/2014/main" id="{8F6E2690-8AF9-47DC-9716-3D12859FCFB9}"/>
                  </a:ext>
                </a:extLst>
              </p:cNvPr>
              <p:cNvGrpSpPr/>
              <p:nvPr/>
            </p:nvGrpSpPr>
            <p:grpSpPr>
              <a:xfrm>
                <a:off x="6838208" y="8337131"/>
                <a:ext cx="206135" cy="322364"/>
                <a:chOff x="6838208" y="8337131"/>
                <a:chExt cx="206135" cy="322364"/>
              </a:xfrm>
            </p:grpSpPr>
            <p:sp>
              <p:nvSpPr>
                <p:cNvPr id="1196" name="Freeform: Shape 1195">
                  <a:extLst>
                    <a:ext uri="{FF2B5EF4-FFF2-40B4-BE49-F238E27FC236}">
                      <a16:creationId xmlns:a16="http://schemas.microsoft.com/office/drawing/2014/main" id="{C3BFBD39-0FC5-4F3A-880E-2D590C8BF2E3}"/>
                    </a:ext>
                  </a:extLst>
                </p:cNvPr>
                <p:cNvSpPr/>
                <p:nvPr/>
              </p:nvSpPr>
              <p:spPr>
                <a:xfrm>
                  <a:off x="6876153" y="8337131"/>
                  <a:ext cx="168189" cy="322364"/>
                </a:xfrm>
                <a:custGeom>
                  <a:avLst/>
                  <a:gdLst>
                    <a:gd name="connsiteX0" fmla="*/ 168190 w 168189"/>
                    <a:gd name="connsiteY0" fmla="*/ 161182 h 322364"/>
                    <a:gd name="connsiteX1" fmla="*/ 84095 w 168189"/>
                    <a:gd name="connsiteY1" fmla="*/ 321680 h 322364"/>
                    <a:gd name="connsiteX2" fmla="*/ 43586 w 168189"/>
                    <a:gd name="connsiteY2" fmla="*/ 321680 h 322364"/>
                    <a:gd name="connsiteX3" fmla="*/ 0 w 168189"/>
                    <a:gd name="connsiteY3" fmla="*/ 161182 h 322364"/>
                    <a:gd name="connsiteX4" fmla="*/ 39996 w 168189"/>
                    <a:gd name="connsiteY4" fmla="*/ 684 h 322364"/>
                    <a:gd name="connsiteX5" fmla="*/ 84095 w 168189"/>
                    <a:gd name="connsiteY5" fmla="*/ 684 h 322364"/>
                    <a:gd name="connsiteX6" fmla="*/ 168190 w 168189"/>
                    <a:gd name="connsiteY6" fmla="*/ 161182 h 3223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8189" h="322364">
                      <a:moveTo>
                        <a:pt x="168190" y="161182"/>
                      </a:moveTo>
                      <a:cubicBezTo>
                        <a:pt x="168190" y="249892"/>
                        <a:pt x="130757" y="321680"/>
                        <a:pt x="84095" y="321680"/>
                      </a:cubicBezTo>
                      <a:cubicBezTo>
                        <a:pt x="78967" y="321680"/>
                        <a:pt x="48714" y="323219"/>
                        <a:pt x="43586" y="321680"/>
                      </a:cubicBezTo>
                      <a:cubicBezTo>
                        <a:pt x="4615" y="307835"/>
                        <a:pt x="0" y="240149"/>
                        <a:pt x="0" y="161182"/>
                      </a:cubicBezTo>
                      <a:cubicBezTo>
                        <a:pt x="0" y="82215"/>
                        <a:pt x="513" y="14016"/>
                        <a:pt x="39996" y="684"/>
                      </a:cubicBezTo>
                      <a:cubicBezTo>
                        <a:pt x="44611" y="-855"/>
                        <a:pt x="78967" y="684"/>
                        <a:pt x="84095" y="684"/>
                      </a:cubicBezTo>
                      <a:cubicBezTo>
                        <a:pt x="130757" y="684"/>
                        <a:pt x="168190" y="72985"/>
                        <a:pt x="168190" y="161182"/>
                      </a:cubicBezTo>
                      <a:close/>
                    </a:path>
                  </a:pathLst>
                </a:custGeom>
                <a:solidFill>
                  <a:srgbClr val="E075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97" name="Freeform: Shape 1196">
                  <a:extLst>
                    <a:ext uri="{FF2B5EF4-FFF2-40B4-BE49-F238E27FC236}">
                      <a16:creationId xmlns:a16="http://schemas.microsoft.com/office/drawing/2014/main" id="{E52A088B-75E5-44C9-91D3-C9216C5925D8}"/>
                    </a:ext>
                  </a:extLst>
                </p:cNvPr>
                <p:cNvSpPr/>
                <p:nvPr/>
              </p:nvSpPr>
              <p:spPr>
                <a:xfrm>
                  <a:off x="6838208" y="8337815"/>
                  <a:ext cx="168189" cy="320996"/>
                </a:xfrm>
                <a:custGeom>
                  <a:avLst/>
                  <a:gdLst>
                    <a:gd name="connsiteX0" fmla="*/ 168190 w 168189"/>
                    <a:gd name="connsiteY0" fmla="*/ 160498 h 320996"/>
                    <a:gd name="connsiteX1" fmla="*/ 84095 w 168189"/>
                    <a:gd name="connsiteY1" fmla="*/ 320997 h 320996"/>
                    <a:gd name="connsiteX2" fmla="*/ 0 w 168189"/>
                    <a:gd name="connsiteY2" fmla="*/ 160498 h 320996"/>
                    <a:gd name="connsiteX3" fmla="*/ 84095 w 168189"/>
                    <a:gd name="connsiteY3" fmla="*/ 0 h 320996"/>
                    <a:gd name="connsiteX4" fmla="*/ 168190 w 168189"/>
                    <a:gd name="connsiteY4" fmla="*/ 160498 h 320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8189" h="320996">
                      <a:moveTo>
                        <a:pt x="168190" y="160498"/>
                      </a:moveTo>
                      <a:cubicBezTo>
                        <a:pt x="168190" y="249208"/>
                        <a:pt x="130757" y="320997"/>
                        <a:pt x="84095" y="320997"/>
                      </a:cubicBezTo>
                      <a:cubicBezTo>
                        <a:pt x="37433" y="320997"/>
                        <a:pt x="0" y="249208"/>
                        <a:pt x="0" y="160498"/>
                      </a:cubicBezTo>
                      <a:cubicBezTo>
                        <a:pt x="0" y="71788"/>
                        <a:pt x="37433" y="0"/>
                        <a:pt x="84095" y="0"/>
                      </a:cubicBezTo>
                      <a:cubicBezTo>
                        <a:pt x="130245" y="0"/>
                        <a:pt x="168190" y="72301"/>
                        <a:pt x="168190" y="160498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98" name="Freeform: Shape 1197">
                  <a:extLst>
                    <a:ext uri="{FF2B5EF4-FFF2-40B4-BE49-F238E27FC236}">
                      <a16:creationId xmlns:a16="http://schemas.microsoft.com/office/drawing/2014/main" id="{D057806D-CB9B-4E1F-B11E-C28F33300703}"/>
                    </a:ext>
                  </a:extLst>
                </p:cNvPr>
                <p:cNvSpPr/>
                <p:nvPr/>
              </p:nvSpPr>
              <p:spPr>
                <a:xfrm>
                  <a:off x="6850001" y="8359351"/>
                  <a:ext cx="134346" cy="277923"/>
                </a:xfrm>
                <a:custGeom>
                  <a:avLst/>
                  <a:gdLst>
                    <a:gd name="connsiteX0" fmla="*/ 134347 w 134346"/>
                    <a:gd name="connsiteY0" fmla="*/ 138962 h 277923"/>
                    <a:gd name="connsiteX1" fmla="*/ 67173 w 134346"/>
                    <a:gd name="connsiteY1" fmla="*/ 277924 h 277923"/>
                    <a:gd name="connsiteX2" fmla="*/ 0 w 134346"/>
                    <a:gd name="connsiteY2" fmla="*/ 138962 h 277923"/>
                    <a:gd name="connsiteX3" fmla="*/ 67173 w 134346"/>
                    <a:gd name="connsiteY3" fmla="*/ 0 h 277923"/>
                    <a:gd name="connsiteX4" fmla="*/ 134347 w 134346"/>
                    <a:gd name="connsiteY4" fmla="*/ 138962 h 277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4346" h="277923">
                      <a:moveTo>
                        <a:pt x="134347" y="138962"/>
                      </a:moveTo>
                      <a:cubicBezTo>
                        <a:pt x="134347" y="215708"/>
                        <a:pt x="104272" y="277924"/>
                        <a:pt x="67173" y="277924"/>
                      </a:cubicBezTo>
                      <a:cubicBezTo>
                        <a:pt x="30075" y="277924"/>
                        <a:pt x="0" y="215708"/>
                        <a:pt x="0" y="138962"/>
                      </a:cubicBezTo>
                      <a:cubicBezTo>
                        <a:pt x="0" y="62215"/>
                        <a:pt x="30075" y="0"/>
                        <a:pt x="67173" y="0"/>
                      </a:cubicBezTo>
                      <a:cubicBezTo>
                        <a:pt x="104272" y="0"/>
                        <a:pt x="134347" y="62215"/>
                        <a:pt x="134347" y="138962"/>
                      </a:cubicBezTo>
                      <a:close/>
                    </a:path>
                  </a:pathLst>
                </a:custGeom>
                <a:solidFill>
                  <a:srgbClr val="FF8B00">
                    <a:alpha val="52000"/>
                  </a:srgbClr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145" name="Graphic 957">
                <a:extLst>
                  <a:ext uri="{FF2B5EF4-FFF2-40B4-BE49-F238E27FC236}">
                    <a16:creationId xmlns:a16="http://schemas.microsoft.com/office/drawing/2014/main" id="{6D163CDB-80A7-4034-9E66-0FFE2B98C9C1}"/>
                  </a:ext>
                </a:extLst>
              </p:cNvPr>
              <p:cNvGrpSpPr/>
              <p:nvPr/>
            </p:nvGrpSpPr>
            <p:grpSpPr>
              <a:xfrm>
                <a:off x="6964580" y="8625514"/>
                <a:ext cx="335971" cy="118898"/>
                <a:chOff x="6964580" y="8625514"/>
                <a:chExt cx="335971" cy="118898"/>
              </a:xfrm>
            </p:grpSpPr>
            <p:sp>
              <p:nvSpPr>
                <p:cNvPr id="1193" name="Freeform: Shape 1192">
                  <a:extLst>
                    <a:ext uri="{FF2B5EF4-FFF2-40B4-BE49-F238E27FC236}">
                      <a16:creationId xmlns:a16="http://schemas.microsoft.com/office/drawing/2014/main" id="{A097E78A-2C32-49C9-AFF5-BD886D879350}"/>
                    </a:ext>
                  </a:extLst>
                </p:cNvPr>
                <p:cNvSpPr/>
                <p:nvPr/>
              </p:nvSpPr>
              <p:spPr>
                <a:xfrm>
                  <a:off x="6964580" y="8647927"/>
                  <a:ext cx="335971" cy="96485"/>
                </a:xfrm>
                <a:custGeom>
                  <a:avLst/>
                  <a:gdLst>
                    <a:gd name="connsiteX0" fmla="*/ 170011 w 335971"/>
                    <a:gd name="connsiteY0" fmla="*/ 96005 h 96485"/>
                    <a:gd name="connsiteX1" fmla="*/ 1308 w 335971"/>
                    <a:gd name="connsiteY1" fmla="*/ 58060 h 96485"/>
                    <a:gd name="connsiteX2" fmla="*/ 795 w 335971"/>
                    <a:gd name="connsiteY2" fmla="*/ 29857 h 96485"/>
                    <a:gd name="connsiteX3" fmla="*/ 166934 w 335971"/>
                    <a:gd name="connsiteY3" fmla="*/ 6782 h 96485"/>
                    <a:gd name="connsiteX4" fmla="*/ 335124 w 335971"/>
                    <a:gd name="connsiteY4" fmla="*/ 11397 h 96485"/>
                    <a:gd name="connsiteX5" fmla="*/ 335637 w 335971"/>
                    <a:gd name="connsiteY5" fmla="*/ 45241 h 96485"/>
                    <a:gd name="connsiteX6" fmla="*/ 170011 w 335971"/>
                    <a:gd name="connsiteY6" fmla="*/ 96005 h 96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5971" h="96485">
                      <a:moveTo>
                        <a:pt x="170011" y="96005"/>
                      </a:moveTo>
                      <a:cubicBezTo>
                        <a:pt x="77712" y="99595"/>
                        <a:pt x="2334" y="82673"/>
                        <a:pt x="1308" y="58060"/>
                      </a:cubicBezTo>
                      <a:cubicBezTo>
                        <a:pt x="1308" y="55496"/>
                        <a:pt x="-1256" y="32421"/>
                        <a:pt x="795" y="29857"/>
                      </a:cubicBezTo>
                      <a:cubicBezTo>
                        <a:pt x="14127" y="8321"/>
                        <a:pt x="84890" y="10372"/>
                        <a:pt x="166934" y="6782"/>
                      </a:cubicBezTo>
                      <a:cubicBezTo>
                        <a:pt x="249491" y="3706"/>
                        <a:pt x="320254" y="-9114"/>
                        <a:pt x="335124" y="11397"/>
                      </a:cubicBezTo>
                      <a:cubicBezTo>
                        <a:pt x="336663" y="13961"/>
                        <a:pt x="335637" y="42164"/>
                        <a:pt x="335637" y="45241"/>
                      </a:cubicBezTo>
                      <a:cubicBezTo>
                        <a:pt x="336663" y="69341"/>
                        <a:pt x="262310" y="92416"/>
                        <a:pt x="170011" y="96005"/>
                      </a:cubicBezTo>
                      <a:close/>
                    </a:path>
                  </a:pathLst>
                </a:custGeom>
                <a:solidFill>
                  <a:srgbClr val="E075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94" name="Freeform: Shape 1193">
                  <a:extLst>
                    <a:ext uri="{FF2B5EF4-FFF2-40B4-BE49-F238E27FC236}">
                      <a16:creationId xmlns:a16="http://schemas.microsoft.com/office/drawing/2014/main" id="{617D2573-17C7-4BBA-AAA0-A7215FBE55AC}"/>
                    </a:ext>
                  </a:extLst>
                </p:cNvPr>
                <p:cNvSpPr/>
                <p:nvPr/>
              </p:nvSpPr>
              <p:spPr>
                <a:xfrm>
                  <a:off x="6965365" y="8625514"/>
                  <a:ext cx="334342" cy="90183"/>
                </a:xfrm>
                <a:custGeom>
                  <a:avLst/>
                  <a:gdLst>
                    <a:gd name="connsiteX0" fmla="*/ 168713 w 334342"/>
                    <a:gd name="connsiteY0" fmla="*/ 89703 h 90183"/>
                    <a:gd name="connsiteX1" fmla="*/ 10 w 334342"/>
                    <a:gd name="connsiteY1" fmla="*/ 51758 h 90183"/>
                    <a:gd name="connsiteX2" fmla="*/ 165637 w 334342"/>
                    <a:gd name="connsiteY2" fmla="*/ 480 h 90183"/>
                    <a:gd name="connsiteX3" fmla="*/ 334339 w 334342"/>
                    <a:gd name="connsiteY3" fmla="*/ 38426 h 90183"/>
                    <a:gd name="connsiteX4" fmla="*/ 168713 w 334342"/>
                    <a:gd name="connsiteY4" fmla="*/ 89703 h 90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4342" h="90183">
                      <a:moveTo>
                        <a:pt x="168713" y="89703"/>
                      </a:moveTo>
                      <a:cubicBezTo>
                        <a:pt x="76414" y="93293"/>
                        <a:pt x="1036" y="76371"/>
                        <a:pt x="10" y="51758"/>
                      </a:cubicBezTo>
                      <a:cubicBezTo>
                        <a:pt x="-1015" y="27145"/>
                        <a:pt x="73337" y="4069"/>
                        <a:pt x="165637" y="480"/>
                      </a:cubicBezTo>
                      <a:cubicBezTo>
                        <a:pt x="257936" y="-3109"/>
                        <a:pt x="333314" y="13812"/>
                        <a:pt x="334339" y="38426"/>
                      </a:cubicBezTo>
                      <a:cubicBezTo>
                        <a:pt x="334852" y="63551"/>
                        <a:pt x="261013" y="86114"/>
                        <a:pt x="168713" y="8970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95" name="Freeform: Shape 1194">
                  <a:extLst>
                    <a:ext uri="{FF2B5EF4-FFF2-40B4-BE49-F238E27FC236}">
                      <a16:creationId xmlns:a16="http://schemas.microsoft.com/office/drawing/2014/main" id="{2C82992B-73CE-4A57-AC9C-97F5FFCD6DC3}"/>
                    </a:ext>
                  </a:extLst>
                </p:cNvPr>
                <p:cNvSpPr/>
                <p:nvPr/>
              </p:nvSpPr>
              <p:spPr>
                <a:xfrm>
                  <a:off x="6987422" y="8632731"/>
                  <a:ext cx="289723" cy="71646"/>
                </a:xfrm>
                <a:custGeom>
                  <a:avLst/>
                  <a:gdLst>
                    <a:gd name="connsiteX0" fmla="*/ 146144 w 289723"/>
                    <a:gd name="connsiteY0" fmla="*/ 71205 h 71646"/>
                    <a:gd name="connsiteX1" fmla="*/ 3 w 289723"/>
                    <a:gd name="connsiteY1" fmla="*/ 41464 h 71646"/>
                    <a:gd name="connsiteX2" fmla="*/ 143580 w 289723"/>
                    <a:gd name="connsiteY2" fmla="*/ 441 h 71646"/>
                    <a:gd name="connsiteX3" fmla="*/ 289721 w 289723"/>
                    <a:gd name="connsiteY3" fmla="*/ 30182 h 71646"/>
                    <a:gd name="connsiteX4" fmla="*/ 146144 w 289723"/>
                    <a:gd name="connsiteY4" fmla="*/ 71205 h 71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9723" h="71646">
                      <a:moveTo>
                        <a:pt x="146144" y="71205"/>
                      </a:moveTo>
                      <a:cubicBezTo>
                        <a:pt x="66151" y="74281"/>
                        <a:pt x="1029" y="60949"/>
                        <a:pt x="3" y="41464"/>
                      </a:cubicBezTo>
                      <a:cubicBezTo>
                        <a:pt x="-510" y="21978"/>
                        <a:pt x="63587" y="3518"/>
                        <a:pt x="143580" y="441"/>
                      </a:cubicBezTo>
                      <a:cubicBezTo>
                        <a:pt x="223573" y="-2635"/>
                        <a:pt x="288695" y="10697"/>
                        <a:pt x="289721" y="30182"/>
                      </a:cubicBezTo>
                      <a:cubicBezTo>
                        <a:pt x="290233" y="49155"/>
                        <a:pt x="226137" y="68128"/>
                        <a:pt x="146144" y="71205"/>
                      </a:cubicBezTo>
                      <a:close/>
                    </a:path>
                  </a:pathLst>
                </a:custGeom>
                <a:solidFill>
                  <a:srgbClr val="FF8B00">
                    <a:alpha val="52000"/>
                  </a:srgbClr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146" name="Graphic 957">
                <a:extLst>
                  <a:ext uri="{FF2B5EF4-FFF2-40B4-BE49-F238E27FC236}">
                    <a16:creationId xmlns:a16="http://schemas.microsoft.com/office/drawing/2014/main" id="{CAFEE8B2-F5F4-41FA-9465-E0C89E7E3B43}"/>
                  </a:ext>
                </a:extLst>
              </p:cNvPr>
              <p:cNvGrpSpPr/>
              <p:nvPr/>
            </p:nvGrpSpPr>
            <p:grpSpPr>
              <a:xfrm>
                <a:off x="8126527" y="8670125"/>
                <a:ext cx="335971" cy="118385"/>
                <a:chOff x="8126527" y="8670125"/>
                <a:chExt cx="335971" cy="118385"/>
              </a:xfrm>
            </p:grpSpPr>
            <p:sp>
              <p:nvSpPr>
                <p:cNvPr id="1190" name="Freeform: Shape 1189">
                  <a:extLst>
                    <a:ext uri="{FF2B5EF4-FFF2-40B4-BE49-F238E27FC236}">
                      <a16:creationId xmlns:a16="http://schemas.microsoft.com/office/drawing/2014/main" id="{C1C343DC-921A-4746-9017-7B37776CC724}"/>
                    </a:ext>
                  </a:extLst>
                </p:cNvPr>
                <p:cNvSpPr/>
                <p:nvPr/>
              </p:nvSpPr>
              <p:spPr>
                <a:xfrm>
                  <a:off x="8126527" y="8692026"/>
                  <a:ext cx="335971" cy="96485"/>
                </a:xfrm>
                <a:custGeom>
                  <a:avLst/>
                  <a:gdLst>
                    <a:gd name="connsiteX0" fmla="*/ 170011 w 335971"/>
                    <a:gd name="connsiteY0" fmla="*/ 96005 h 96485"/>
                    <a:gd name="connsiteX1" fmla="*/ 1308 w 335971"/>
                    <a:gd name="connsiteY1" fmla="*/ 58060 h 96485"/>
                    <a:gd name="connsiteX2" fmla="*/ 795 w 335971"/>
                    <a:gd name="connsiteY2" fmla="*/ 29857 h 96485"/>
                    <a:gd name="connsiteX3" fmla="*/ 166934 w 335971"/>
                    <a:gd name="connsiteY3" fmla="*/ 6782 h 96485"/>
                    <a:gd name="connsiteX4" fmla="*/ 335124 w 335971"/>
                    <a:gd name="connsiteY4" fmla="*/ 11397 h 96485"/>
                    <a:gd name="connsiteX5" fmla="*/ 335637 w 335971"/>
                    <a:gd name="connsiteY5" fmla="*/ 45241 h 96485"/>
                    <a:gd name="connsiteX6" fmla="*/ 170011 w 335971"/>
                    <a:gd name="connsiteY6" fmla="*/ 96005 h 964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5971" h="96485">
                      <a:moveTo>
                        <a:pt x="170011" y="96005"/>
                      </a:moveTo>
                      <a:cubicBezTo>
                        <a:pt x="77712" y="99595"/>
                        <a:pt x="2334" y="82673"/>
                        <a:pt x="1308" y="58060"/>
                      </a:cubicBezTo>
                      <a:cubicBezTo>
                        <a:pt x="1308" y="55496"/>
                        <a:pt x="-1256" y="32421"/>
                        <a:pt x="795" y="29857"/>
                      </a:cubicBezTo>
                      <a:cubicBezTo>
                        <a:pt x="14127" y="8321"/>
                        <a:pt x="84890" y="10372"/>
                        <a:pt x="166934" y="6782"/>
                      </a:cubicBezTo>
                      <a:cubicBezTo>
                        <a:pt x="249491" y="3706"/>
                        <a:pt x="320254" y="-9114"/>
                        <a:pt x="335124" y="11397"/>
                      </a:cubicBezTo>
                      <a:cubicBezTo>
                        <a:pt x="336663" y="13961"/>
                        <a:pt x="335637" y="42164"/>
                        <a:pt x="335637" y="45241"/>
                      </a:cubicBezTo>
                      <a:cubicBezTo>
                        <a:pt x="336150" y="69854"/>
                        <a:pt x="262310" y="92416"/>
                        <a:pt x="170011" y="96005"/>
                      </a:cubicBezTo>
                      <a:close/>
                    </a:path>
                  </a:pathLst>
                </a:custGeom>
                <a:solidFill>
                  <a:srgbClr val="E075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91" name="Freeform: Shape 1190">
                  <a:extLst>
                    <a:ext uri="{FF2B5EF4-FFF2-40B4-BE49-F238E27FC236}">
                      <a16:creationId xmlns:a16="http://schemas.microsoft.com/office/drawing/2014/main" id="{1FBAF495-BF2E-4266-B52E-FEF24CE76D25}"/>
                    </a:ext>
                  </a:extLst>
                </p:cNvPr>
                <p:cNvSpPr/>
                <p:nvPr/>
              </p:nvSpPr>
              <p:spPr>
                <a:xfrm>
                  <a:off x="8127312" y="8670125"/>
                  <a:ext cx="334342" cy="90182"/>
                </a:xfrm>
                <a:custGeom>
                  <a:avLst/>
                  <a:gdLst>
                    <a:gd name="connsiteX0" fmla="*/ 168713 w 334342"/>
                    <a:gd name="connsiteY0" fmla="*/ 89703 h 90182"/>
                    <a:gd name="connsiteX1" fmla="*/ 10 w 334342"/>
                    <a:gd name="connsiteY1" fmla="*/ 51758 h 90182"/>
                    <a:gd name="connsiteX2" fmla="*/ 165637 w 334342"/>
                    <a:gd name="connsiteY2" fmla="*/ 480 h 90182"/>
                    <a:gd name="connsiteX3" fmla="*/ 334339 w 334342"/>
                    <a:gd name="connsiteY3" fmla="*/ 38425 h 90182"/>
                    <a:gd name="connsiteX4" fmla="*/ 168713 w 334342"/>
                    <a:gd name="connsiteY4" fmla="*/ 89703 h 901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4342" h="90182">
                      <a:moveTo>
                        <a:pt x="168713" y="89703"/>
                      </a:moveTo>
                      <a:cubicBezTo>
                        <a:pt x="76414" y="93292"/>
                        <a:pt x="1036" y="76371"/>
                        <a:pt x="10" y="51758"/>
                      </a:cubicBezTo>
                      <a:cubicBezTo>
                        <a:pt x="-1015" y="27144"/>
                        <a:pt x="73337" y="4069"/>
                        <a:pt x="165637" y="480"/>
                      </a:cubicBezTo>
                      <a:cubicBezTo>
                        <a:pt x="257936" y="-3109"/>
                        <a:pt x="333314" y="13812"/>
                        <a:pt x="334339" y="38425"/>
                      </a:cubicBezTo>
                      <a:cubicBezTo>
                        <a:pt x="334852" y="63551"/>
                        <a:pt x="261013" y="86113"/>
                        <a:pt x="168713" y="8970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92" name="Freeform: Shape 1191">
                  <a:extLst>
                    <a:ext uri="{FF2B5EF4-FFF2-40B4-BE49-F238E27FC236}">
                      <a16:creationId xmlns:a16="http://schemas.microsoft.com/office/drawing/2014/main" id="{41DE82C3-82B1-4A4B-993C-39FC0301127D}"/>
                    </a:ext>
                  </a:extLst>
                </p:cNvPr>
                <p:cNvSpPr/>
                <p:nvPr/>
              </p:nvSpPr>
              <p:spPr>
                <a:xfrm>
                  <a:off x="8149369" y="8676830"/>
                  <a:ext cx="289723" cy="71646"/>
                </a:xfrm>
                <a:custGeom>
                  <a:avLst/>
                  <a:gdLst>
                    <a:gd name="connsiteX0" fmla="*/ 146144 w 289723"/>
                    <a:gd name="connsiteY0" fmla="*/ 71205 h 71646"/>
                    <a:gd name="connsiteX1" fmla="*/ 3 w 289723"/>
                    <a:gd name="connsiteY1" fmla="*/ 41464 h 71646"/>
                    <a:gd name="connsiteX2" fmla="*/ 143580 w 289723"/>
                    <a:gd name="connsiteY2" fmla="*/ 441 h 71646"/>
                    <a:gd name="connsiteX3" fmla="*/ 289720 w 289723"/>
                    <a:gd name="connsiteY3" fmla="*/ 30182 h 71646"/>
                    <a:gd name="connsiteX4" fmla="*/ 146144 w 289723"/>
                    <a:gd name="connsiteY4" fmla="*/ 71205 h 71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9723" h="71646">
                      <a:moveTo>
                        <a:pt x="146144" y="71205"/>
                      </a:moveTo>
                      <a:cubicBezTo>
                        <a:pt x="66151" y="74281"/>
                        <a:pt x="1029" y="60949"/>
                        <a:pt x="3" y="41464"/>
                      </a:cubicBezTo>
                      <a:cubicBezTo>
                        <a:pt x="-510" y="21978"/>
                        <a:pt x="63587" y="3518"/>
                        <a:pt x="143580" y="441"/>
                      </a:cubicBezTo>
                      <a:cubicBezTo>
                        <a:pt x="223573" y="-2635"/>
                        <a:pt x="288695" y="10697"/>
                        <a:pt x="289720" y="30182"/>
                      </a:cubicBezTo>
                      <a:cubicBezTo>
                        <a:pt x="290233" y="49668"/>
                        <a:pt x="226137" y="68128"/>
                        <a:pt x="146144" y="71205"/>
                      </a:cubicBezTo>
                      <a:close/>
                    </a:path>
                  </a:pathLst>
                </a:custGeom>
                <a:solidFill>
                  <a:srgbClr val="FF8B00">
                    <a:alpha val="52000"/>
                  </a:srgbClr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147" name="Graphic 957">
                <a:extLst>
                  <a:ext uri="{FF2B5EF4-FFF2-40B4-BE49-F238E27FC236}">
                    <a16:creationId xmlns:a16="http://schemas.microsoft.com/office/drawing/2014/main" id="{745D91C3-4EAB-424C-ABB4-915076F08331}"/>
                  </a:ext>
                </a:extLst>
              </p:cNvPr>
              <p:cNvGrpSpPr/>
              <p:nvPr/>
            </p:nvGrpSpPr>
            <p:grpSpPr>
              <a:xfrm>
                <a:off x="5772380" y="8632692"/>
                <a:ext cx="335971" cy="118385"/>
                <a:chOff x="5772380" y="8632692"/>
                <a:chExt cx="335971" cy="118385"/>
              </a:xfrm>
            </p:grpSpPr>
            <p:sp>
              <p:nvSpPr>
                <p:cNvPr id="1187" name="Freeform: Shape 1186">
                  <a:extLst>
                    <a:ext uri="{FF2B5EF4-FFF2-40B4-BE49-F238E27FC236}">
                      <a16:creationId xmlns:a16="http://schemas.microsoft.com/office/drawing/2014/main" id="{5330813D-01A4-4AD5-9C03-ECF18E751996}"/>
                    </a:ext>
                  </a:extLst>
                </p:cNvPr>
                <p:cNvSpPr/>
                <p:nvPr/>
              </p:nvSpPr>
              <p:spPr>
                <a:xfrm>
                  <a:off x="5772380" y="8654593"/>
                  <a:ext cx="335971" cy="96484"/>
                </a:xfrm>
                <a:custGeom>
                  <a:avLst/>
                  <a:gdLst>
                    <a:gd name="connsiteX0" fmla="*/ 170011 w 335971"/>
                    <a:gd name="connsiteY0" fmla="*/ 96005 h 96484"/>
                    <a:gd name="connsiteX1" fmla="*/ 1308 w 335971"/>
                    <a:gd name="connsiteY1" fmla="*/ 58060 h 96484"/>
                    <a:gd name="connsiteX2" fmla="*/ 795 w 335971"/>
                    <a:gd name="connsiteY2" fmla="*/ 29857 h 96484"/>
                    <a:gd name="connsiteX3" fmla="*/ 166934 w 335971"/>
                    <a:gd name="connsiteY3" fmla="*/ 6782 h 96484"/>
                    <a:gd name="connsiteX4" fmla="*/ 335124 w 335971"/>
                    <a:gd name="connsiteY4" fmla="*/ 11397 h 96484"/>
                    <a:gd name="connsiteX5" fmla="*/ 335637 w 335971"/>
                    <a:gd name="connsiteY5" fmla="*/ 45240 h 96484"/>
                    <a:gd name="connsiteX6" fmla="*/ 170011 w 335971"/>
                    <a:gd name="connsiteY6" fmla="*/ 96005 h 96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35971" h="96484">
                      <a:moveTo>
                        <a:pt x="170011" y="96005"/>
                      </a:moveTo>
                      <a:cubicBezTo>
                        <a:pt x="77711" y="99594"/>
                        <a:pt x="2334" y="82673"/>
                        <a:pt x="1308" y="58060"/>
                      </a:cubicBezTo>
                      <a:cubicBezTo>
                        <a:pt x="1308" y="55496"/>
                        <a:pt x="-1256" y="32421"/>
                        <a:pt x="795" y="29857"/>
                      </a:cubicBezTo>
                      <a:cubicBezTo>
                        <a:pt x="14127" y="8320"/>
                        <a:pt x="84890" y="10372"/>
                        <a:pt x="166934" y="6782"/>
                      </a:cubicBezTo>
                      <a:cubicBezTo>
                        <a:pt x="249491" y="3706"/>
                        <a:pt x="320254" y="-9114"/>
                        <a:pt x="335124" y="11397"/>
                      </a:cubicBezTo>
                      <a:cubicBezTo>
                        <a:pt x="336663" y="13961"/>
                        <a:pt x="335637" y="42164"/>
                        <a:pt x="335637" y="45240"/>
                      </a:cubicBezTo>
                      <a:cubicBezTo>
                        <a:pt x="336150" y="69341"/>
                        <a:pt x="262310" y="92415"/>
                        <a:pt x="170011" y="96005"/>
                      </a:cubicBezTo>
                      <a:close/>
                    </a:path>
                  </a:pathLst>
                </a:custGeom>
                <a:solidFill>
                  <a:srgbClr val="E075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8" name="Freeform: Shape 1187">
                  <a:extLst>
                    <a:ext uri="{FF2B5EF4-FFF2-40B4-BE49-F238E27FC236}">
                      <a16:creationId xmlns:a16="http://schemas.microsoft.com/office/drawing/2014/main" id="{4072B215-F681-4A0A-B20D-5A4BA8C8AB7D}"/>
                    </a:ext>
                  </a:extLst>
                </p:cNvPr>
                <p:cNvSpPr/>
                <p:nvPr/>
              </p:nvSpPr>
              <p:spPr>
                <a:xfrm>
                  <a:off x="5773165" y="8632692"/>
                  <a:ext cx="334342" cy="90183"/>
                </a:xfrm>
                <a:custGeom>
                  <a:avLst/>
                  <a:gdLst>
                    <a:gd name="connsiteX0" fmla="*/ 168713 w 334342"/>
                    <a:gd name="connsiteY0" fmla="*/ 89703 h 90183"/>
                    <a:gd name="connsiteX1" fmla="*/ 10 w 334342"/>
                    <a:gd name="connsiteY1" fmla="*/ 51758 h 90183"/>
                    <a:gd name="connsiteX2" fmla="*/ 165637 w 334342"/>
                    <a:gd name="connsiteY2" fmla="*/ 480 h 90183"/>
                    <a:gd name="connsiteX3" fmla="*/ 334339 w 334342"/>
                    <a:gd name="connsiteY3" fmla="*/ 38426 h 90183"/>
                    <a:gd name="connsiteX4" fmla="*/ 168713 w 334342"/>
                    <a:gd name="connsiteY4" fmla="*/ 89703 h 901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4342" h="90183">
                      <a:moveTo>
                        <a:pt x="168713" y="89703"/>
                      </a:moveTo>
                      <a:cubicBezTo>
                        <a:pt x="76414" y="93293"/>
                        <a:pt x="1036" y="76371"/>
                        <a:pt x="10" y="51758"/>
                      </a:cubicBezTo>
                      <a:cubicBezTo>
                        <a:pt x="-1015" y="27145"/>
                        <a:pt x="73337" y="4069"/>
                        <a:pt x="165637" y="480"/>
                      </a:cubicBezTo>
                      <a:cubicBezTo>
                        <a:pt x="257936" y="-3109"/>
                        <a:pt x="333314" y="13812"/>
                        <a:pt x="334339" y="38426"/>
                      </a:cubicBezTo>
                      <a:cubicBezTo>
                        <a:pt x="334852" y="63039"/>
                        <a:pt x="261013" y="86114"/>
                        <a:pt x="168713" y="8970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9" name="Freeform: Shape 1188">
                  <a:extLst>
                    <a:ext uri="{FF2B5EF4-FFF2-40B4-BE49-F238E27FC236}">
                      <a16:creationId xmlns:a16="http://schemas.microsoft.com/office/drawing/2014/main" id="{31168519-0DDB-4800-B532-2B8B2B3E50E7}"/>
                    </a:ext>
                  </a:extLst>
                </p:cNvPr>
                <p:cNvSpPr/>
                <p:nvPr/>
              </p:nvSpPr>
              <p:spPr>
                <a:xfrm>
                  <a:off x="5795221" y="8639397"/>
                  <a:ext cx="289723" cy="71645"/>
                </a:xfrm>
                <a:custGeom>
                  <a:avLst/>
                  <a:gdLst>
                    <a:gd name="connsiteX0" fmla="*/ 146144 w 289723"/>
                    <a:gd name="connsiteY0" fmla="*/ 71204 h 71645"/>
                    <a:gd name="connsiteX1" fmla="*/ 3 w 289723"/>
                    <a:gd name="connsiteY1" fmla="*/ 41463 h 71645"/>
                    <a:gd name="connsiteX2" fmla="*/ 143580 w 289723"/>
                    <a:gd name="connsiteY2" fmla="*/ 442 h 71645"/>
                    <a:gd name="connsiteX3" fmla="*/ 289721 w 289723"/>
                    <a:gd name="connsiteY3" fmla="*/ 30183 h 71645"/>
                    <a:gd name="connsiteX4" fmla="*/ 146144 w 289723"/>
                    <a:gd name="connsiteY4" fmla="*/ 71204 h 71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9723" h="71645">
                      <a:moveTo>
                        <a:pt x="146144" y="71204"/>
                      </a:moveTo>
                      <a:cubicBezTo>
                        <a:pt x="66151" y="74281"/>
                        <a:pt x="1029" y="60949"/>
                        <a:pt x="3" y="41463"/>
                      </a:cubicBezTo>
                      <a:cubicBezTo>
                        <a:pt x="-510" y="21978"/>
                        <a:pt x="63587" y="3518"/>
                        <a:pt x="143580" y="442"/>
                      </a:cubicBezTo>
                      <a:cubicBezTo>
                        <a:pt x="223573" y="-2635"/>
                        <a:pt x="288695" y="10697"/>
                        <a:pt x="289721" y="30183"/>
                      </a:cubicBezTo>
                      <a:cubicBezTo>
                        <a:pt x="290233" y="49668"/>
                        <a:pt x="226137" y="68128"/>
                        <a:pt x="146144" y="71204"/>
                      </a:cubicBezTo>
                      <a:close/>
                    </a:path>
                  </a:pathLst>
                </a:custGeom>
                <a:solidFill>
                  <a:srgbClr val="FF8B00">
                    <a:alpha val="52000"/>
                  </a:srgbClr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148" name="Graphic 957">
                <a:extLst>
                  <a:ext uri="{FF2B5EF4-FFF2-40B4-BE49-F238E27FC236}">
                    <a16:creationId xmlns:a16="http://schemas.microsoft.com/office/drawing/2014/main" id="{BB651141-D26A-451B-8C18-38FB4E33CD8D}"/>
                  </a:ext>
                </a:extLst>
              </p:cNvPr>
              <p:cNvGrpSpPr/>
              <p:nvPr/>
            </p:nvGrpSpPr>
            <p:grpSpPr>
              <a:xfrm>
                <a:off x="7432513" y="8211672"/>
                <a:ext cx="750188" cy="492263"/>
                <a:chOff x="7432513" y="8211672"/>
                <a:chExt cx="750188" cy="492263"/>
              </a:xfrm>
            </p:grpSpPr>
            <p:grpSp>
              <p:nvGrpSpPr>
                <p:cNvPr id="1166" name="Graphic 957">
                  <a:extLst>
                    <a:ext uri="{FF2B5EF4-FFF2-40B4-BE49-F238E27FC236}">
                      <a16:creationId xmlns:a16="http://schemas.microsoft.com/office/drawing/2014/main" id="{7B7982C2-6DAD-4466-A002-465E43700A6F}"/>
                    </a:ext>
                  </a:extLst>
                </p:cNvPr>
                <p:cNvGrpSpPr/>
                <p:nvPr/>
              </p:nvGrpSpPr>
              <p:grpSpPr>
                <a:xfrm>
                  <a:off x="7432513" y="8228081"/>
                  <a:ext cx="750188" cy="475854"/>
                  <a:chOff x="7432513" y="8228081"/>
                  <a:chExt cx="750188" cy="475854"/>
                </a:xfrm>
              </p:grpSpPr>
              <p:grpSp>
                <p:nvGrpSpPr>
                  <p:cNvPr id="1168" name="Graphic 957">
                    <a:extLst>
                      <a:ext uri="{FF2B5EF4-FFF2-40B4-BE49-F238E27FC236}">
                        <a16:creationId xmlns:a16="http://schemas.microsoft.com/office/drawing/2014/main" id="{ED81670F-38F6-44F5-8EEE-5BFE8DC71E8B}"/>
                      </a:ext>
                    </a:extLst>
                  </p:cNvPr>
                  <p:cNvGrpSpPr/>
                  <p:nvPr/>
                </p:nvGrpSpPr>
                <p:grpSpPr>
                  <a:xfrm>
                    <a:off x="7432513" y="8228081"/>
                    <a:ext cx="750188" cy="475341"/>
                    <a:chOff x="7432513" y="8228081"/>
                    <a:chExt cx="750188" cy="475341"/>
                  </a:xfrm>
                </p:grpSpPr>
                <p:sp>
                  <p:nvSpPr>
                    <p:cNvPr id="1170" name="Freeform: Shape 1169">
                      <a:extLst>
                        <a:ext uri="{FF2B5EF4-FFF2-40B4-BE49-F238E27FC236}">
                          <a16:creationId xmlns:a16="http://schemas.microsoft.com/office/drawing/2014/main" id="{23779E33-26BF-41F3-8832-5D6CC2A930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690" y="8650607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71" name="Freeform: Shape 1170">
                      <a:extLst>
                        <a:ext uri="{FF2B5EF4-FFF2-40B4-BE49-F238E27FC236}">
                          <a16:creationId xmlns:a16="http://schemas.microsoft.com/office/drawing/2014/main" id="{E875A7C0-43AE-4ECF-84C8-5D2F182D9E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36067" y="8650607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72" name="Freeform: Shape 1171">
                      <a:extLst>
                        <a:ext uri="{FF2B5EF4-FFF2-40B4-BE49-F238E27FC236}">
                          <a16:creationId xmlns:a16="http://schemas.microsoft.com/office/drawing/2014/main" id="{88F385B5-C643-40BA-BCBF-83AA88FA6F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79652" y="8597791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73" name="Freeform: Shape 1172">
                      <a:extLst>
                        <a:ext uri="{FF2B5EF4-FFF2-40B4-BE49-F238E27FC236}">
                          <a16:creationId xmlns:a16="http://schemas.microsoft.com/office/drawing/2014/main" id="{A36D234F-3E75-41D2-94AC-69B520767A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2218" y="8544976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74" name="Freeform: Shape 1173">
                      <a:extLst>
                        <a:ext uri="{FF2B5EF4-FFF2-40B4-BE49-F238E27FC236}">
                          <a16:creationId xmlns:a16="http://schemas.microsoft.com/office/drawing/2014/main" id="{26D8DF82-F8C8-40CA-A4A4-203713D877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79652" y="8498313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75" name="Freeform: Shape 1174">
                      <a:extLst>
                        <a:ext uri="{FF2B5EF4-FFF2-40B4-BE49-F238E27FC236}">
                          <a16:creationId xmlns:a16="http://schemas.microsoft.com/office/drawing/2014/main" id="{CC34212B-8511-42B2-B08E-4FD6283B57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62218" y="8448061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76" name="Freeform: Shape 1175">
                      <a:extLst>
                        <a:ext uri="{FF2B5EF4-FFF2-40B4-BE49-F238E27FC236}">
                          <a16:creationId xmlns:a16="http://schemas.microsoft.com/office/drawing/2014/main" id="{2284E37C-604A-4202-B0C0-B83E4C688E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906829" y="8395245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77" name="Freeform: Shape 1176">
                      <a:extLst>
                        <a:ext uri="{FF2B5EF4-FFF2-40B4-BE49-F238E27FC236}">
                          <a16:creationId xmlns:a16="http://schemas.microsoft.com/office/drawing/2014/main" id="{54B1A3B3-5156-4164-9726-4661D58FAB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87344" y="8342430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78" name="Freeform: Shape 1177">
                      <a:extLst>
                        <a:ext uri="{FF2B5EF4-FFF2-40B4-BE49-F238E27FC236}">
                          <a16:creationId xmlns:a16="http://schemas.microsoft.com/office/drawing/2014/main" id="{6B24A95A-E3D6-4D36-B2E3-8721CF5905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87344" y="8328555"/>
                      <a:ext cx="275872" cy="27719"/>
                    </a:xfrm>
                    <a:custGeom>
                      <a:avLst/>
                      <a:gdLst>
                        <a:gd name="connsiteX0" fmla="*/ 275873 w 275872"/>
                        <a:gd name="connsiteY0" fmla="*/ 13875 h 27719"/>
                        <a:gd name="connsiteX1" fmla="*/ 137936 w 275872"/>
                        <a:gd name="connsiteY1" fmla="*/ 27720 h 27719"/>
                        <a:gd name="connsiteX2" fmla="*/ 0 w 275872"/>
                        <a:gd name="connsiteY2" fmla="*/ 13875 h 27719"/>
                        <a:gd name="connsiteX3" fmla="*/ 137936 w 275872"/>
                        <a:gd name="connsiteY3" fmla="*/ 30 h 27719"/>
                        <a:gd name="connsiteX4" fmla="*/ 275873 w 275872"/>
                        <a:gd name="connsiteY4" fmla="*/ 13875 h 27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75872" h="27719">
                          <a:moveTo>
                            <a:pt x="275873" y="13875"/>
                          </a:moveTo>
                          <a:cubicBezTo>
                            <a:pt x="275873" y="21566"/>
                            <a:pt x="214340" y="27720"/>
                            <a:pt x="137936" y="27720"/>
                          </a:cubicBezTo>
                          <a:cubicBezTo>
                            <a:pt x="61533" y="27720"/>
                            <a:pt x="0" y="21566"/>
                            <a:pt x="0" y="13875"/>
                          </a:cubicBezTo>
                          <a:cubicBezTo>
                            <a:pt x="0" y="6183"/>
                            <a:pt x="61533" y="30"/>
                            <a:pt x="137936" y="30"/>
                          </a:cubicBezTo>
                          <a:cubicBezTo>
                            <a:pt x="213827" y="-483"/>
                            <a:pt x="275873" y="5670"/>
                            <a:pt x="275873" y="13875"/>
                          </a:cubicBezTo>
                          <a:close/>
                        </a:path>
                      </a:pathLst>
                    </a:custGeom>
                    <a:solidFill>
                      <a:srgbClr val="FFD878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79" name="Freeform: Shape 1178">
                      <a:extLst>
                        <a:ext uri="{FF2B5EF4-FFF2-40B4-BE49-F238E27FC236}">
                          <a16:creationId xmlns:a16="http://schemas.microsoft.com/office/drawing/2014/main" id="{DCFD2802-BA26-4D40-B467-2675541F0C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227" y="8597791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80" name="Freeform: Shape 1179">
                      <a:extLst>
                        <a:ext uri="{FF2B5EF4-FFF2-40B4-BE49-F238E27FC236}">
                          <a16:creationId xmlns:a16="http://schemas.microsoft.com/office/drawing/2014/main" id="{B3390543-40AE-439D-AE25-7AFC260CA5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513" y="8544976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81" name="Freeform: Shape 1180">
                      <a:extLst>
                        <a:ext uri="{FF2B5EF4-FFF2-40B4-BE49-F238E27FC236}">
                          <a16:creationId xmlns:a16="http://schemas.microsoft.com/office/drawing/2014/main" id="{BD156651-5C3F-4D60-A5E4-30B29467F8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4044" y="8492160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82" name="Freeform: Shape 1181">
                      <a:extLst>
                        <a:ext uri="{FF2B5EF4-FFF2-40B4-BE49-F238E27FC236}">
                          <a16:creationId xmlns:a16="http://schemas.microsoft.com/office/drawing/2014/main" id="{340CB61B-81AA-415B-88FD-A1AB21F38F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47375" y="8439344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83" name="Freeform: Shape 1182">
                      <a:extLst>
                        <a:ext uri="{FF2B5EF4-FFF2-40B4-BE49-F238E27FC236}">
                          <a16:creationId xmlns:a16="http://schemas.microsoft.com/office/drawing/2014/main" id="{ED122688-0B6C-4565-BBCA-5049040BCE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5840" y="8386528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84" name="Freeform: Shape 1183">
                      <a:extLst>
                        <a:ext uri="{FF2B5EF4-FFF2-40B4-BE49-F238E27FC236}">
                          <a16:creationId xmlns:a16="http://schemas.microsoft.com/office/drawing/2014/main" id="{F0197C55-6BE6-434E-857A-781AE2C515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227" y="8333712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85" name="Freeform: Shape 1184">
                      <a:extLst>
                        <a:ext uri="{FF2B5EF4-FFF2-40B4-BE49-F238E27FC236}">
                          <a16:creationId xmlns:a16="http://schemas.microsoft.com/office/drawing/2014/main" id="{90C48BA2-2F7E-4068-9BBB-08F607172A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5840" y="8280897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186" name="Freeform: Shape 1185">
                      <a:extLst>
                        <a:ext uri="{FF2B5EF4-FFF2-40B4-BE49-F238E27FC236}">
                          <a16:creationId xmlns:a16="http://schemas.microsoft.com/office/drawing/2014/main" id="{4344A640-7E44-470D-A502-1BCED04445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25325" y="8228081"/>
                      <a:ext cx="275872" cy="52815"/>
                    </a:xfrm>
                    <a:custGeom>
                      <a:avLst/>
                      <a:gdLst>
                        <a:gd name="connsiteX0" fmla="*/ 0 w 275872"/>
                        <a:gd name="connsiteY0" fmla="*/ 0 h 52815"/>
                        <a:gd name="connsiteX1" fmla="*/ 275873 w 275872"/>
                        <a:gd name="connsiteY1" fmla="*/ 0 h 52815"/>
                        <a:gd name="connsiteX2" fmla="*/ 275873 w 275872"/>
                        <a:gd name="connsiteY2" fmla="*/ 52816 h 52815"/>
                        <a:gd name="connsiteX3" fmla="*/ 0 w 275872"/>
                        <a:gd name="connsiteY3" fmla="*/ 52816 h 52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75872" h="52815">
                          <a:moveTo>
                            <a:pt x="0" y="0"/>
                          </a:moveTo>
                          <a:lnTo>
                            <a:pt x="275873" y="0"/>
                          </a:lnTo>
                          <a:lnTo>
                            <a:pt x="275873" y="52816"/>
                          </a:lnTo>
                          <a:lnTo>
                            <a:pt x="0" y="52816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51267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169" name="Freeform: Shape 1168">
                    <a:extLst>
                      <a:ext uri="{FF2B5EF4-FFF2-40B4-BE49-F238E27FC236}">
                        <a16:creationId xmlns:a16="http://schemas.microsoft.com/office/drawing/2014/main" id="{38645F1B-8033-4A42-96A1-7E9A71B01859}"/>
                      </a:ext>
                    </a:extLst>
                  </p:cNvPr>
                  <p:cNvSpPr/>
                  <p:nvPr/>
                </p:nvSpPr>
                <p:spPr>
                  <a:xfrm>
                    <a:off x="7515070" y="8280897"/>
                    <a:ext cx="309715" cy="423038"/>
                  </a:xfrm>
                  <a:custGeom>
                    <a:avLst/>
                    <a:gdLst>
                      <a:gd name="connsiteX0" fmla="*/ 10255 w 309715"/>
                      <a:gd name="connsiteY0" fmla="*/ 0 h 423038"/>
                      <a:gd name="connsiteX1" fmla="*/ 170754 w 309715"/>
                      <a:gd name="connsiteY1" fmla="*/ 52816 h 423038"/>
                      <a:gd name="connsiteX2" fmla="*/ 170754 w 309715"/>
                      <a:gd name="connsiteY2" fmla="*/ 93838 h 423038"/>
                      <a:gd name="connsiteX3" fmla="*/ 170754 w 309715"/>
                      <a:gd name="connsiteY3" fmla="*/ 151268 h 423038"/>
                      <a:gd name="connsiteX4" fmla="*/ 221006 w 309715"/>
                      <a:gd name="connsiteY4" fmla="*/ 158960 h 423038"/>
                      <a:gd name="connsiteX5" fmla="*/ 221006 w 309715"/>
                      <a:gd name="connsiteY5" fmla="*/ 205110 h 423038"/>
                      <a:gd name="connsiteX6" fmla="*/ 115887 w 309715"/>
                      <a:gd name="connsiteY6" fmla="*/ 211776 h 423038"/>
                      <a:gd name="connsiteX7" fmla="*/ 115887 w 309715"/>
                      <a:gd name="connsiteY7" fmla="*/ 264591 h 423038"/>
                      <a:gd name="connsiteX8" fmla="*/ 10768 w 309715"/>
                      <a:gd name="connsiteY8" fmla="*/ 264591 h 423038"/>
                      <a:gd name="connsiteX9" fmla="*/ 15896 w 309715"/>
                      <a:gd name="connsiteY9" fmla="*/ 317407 h 423038"/>
                      <a:gd name="connsiteX10" fmla="*/ 46662 w 309715"/>
                      <a:gd name="connsiteY10" fmla="*/ 322535 h 423038"/>
                      <a:gd name="connsiteX11" fmla="*/ 49226 w 309715"/>
                      <a:gd name="connsiteY11" fmla="*/ 370223 h 423038"/>
                      <a:gd name="connsiteX12" fmla="*/ 0 w 309715"/>
                      <a:gd name="connsiteY12" fmla="*/ 423039 h 423038"/>
                      <a:gd name="connsiteX13" fmla="*/ 221519 w 309715"/>
                      <a:gd name="connsiteY13" fmla="*/ 423039 h 423038"/>
                      <a:gd name="connsiteX14" fmla="*/ 221519 w 309715"/>
                      <a:gd name="connsiteY14" fmla="*/ 370223 h 423038"/>
                      <a:gd name="connsiteX15" fmla="*/ 243055 w 309715"/>
                      <a:gd name="connsiteY15" fmla="*/ 370223 h 423038"/>
                      <a:gd name="connsiteX16" fmla="*/ 243055 w 309715"/>
                      <a:gd name="connsiteY16" fmla="*/ 317407 h 423038"/>
                      <a:gd name="connsiteX17" fmla="*/ 194854 w 309715"/>
                      <a:gd name="connsiteY17" fmla="*/ 317407 h 423038"/>
                      <a:gd name="connsiteX18" fmla="*/ 194854 w 309715"/>
                      <a:gd name="connsiteY18" fmla="*/ 264591 h 423038"/>
                      <a:gd name="connsiteX19" fmla="*/ 276385 w 309715"/>
                      <a:gd name="connsiteY19" fmla="*/ 264591 h 423038"/>
                      <a:gd name="connsiteX20" fmla="*/ 276385 w 309715"/>
                      <a:gd name="connsiteY20" fmla="*/ 211776 h 423038"/>
                      <a:gd name="connsiteX21" fmla="*/ 309716 w 309715"/>
                      <a:gd name="connsiteY21" fmla="*/ 211776 h 423038"/>
                      <a:gd name="connsiteX22" fmla="*/ 309716 w 309715"/>
                      <a:gd name="connsiteY22" fmla="*/ 158960 h 423038"/>
                      <a:gd name="connsiteX23" fmla="*/ 267668 w 309715"/>
                      <a:gd name="connsiteY23" fmla="*/ 158960 h 423038"/>
                      <a:gd name="connsiteX24" fmla="*/ 267668 w 309715"/>
                      <a:gd name="connsiteY24" fmla="*/ 106144 h 423038"/>
                      <a:gd name="connsiteX25" fmla="*/ 243055 w 309715"/>
                      <a:gd name="connsiteY25" fmla="*/ 106144 h 423038"/>
                      <a:gd name="connsiteX26" fmla="*/ 243055 w 309715"/>
                      <a:gd name="connsiteY26" fmla="*/ 53329 h 423038"/>
                      <a:gd name="connsiteX27" fmla="*/ 267668 w 309715"/>
                      <a:gd name="connsiteY27" fmla="*/ 53329 h 423038"/>
                      <a:gd name="connsiteX28" fmla="*/ 267668 w 309715"/>
                      <a:gd name="connsiteY28" fmla="*/ 512 h 423038"/>
                      <a:gd name="connsiteX29" fmla="*/ 236902 w 309715"/>
                      <a:gd name="connsiteY29" fmla="*/ 4615 h 423038"/>
                      <a:gd name="connsiteX30" fmla="*/ 72301 w 309715"/>
                      <a:gd name="connsiteY30" fmla="*/ 6666 h 423038"/>
                      <a:gd name="connsiteX31" fmla="*/ 10255 w 309715"/>
                      <a:gd name="connsiteY31" fmla="*/ 0 h 423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309715" h="423038">
                        <a:moveTo>
                          <a:pt x="10255" y="0"/>
                        </a:moveTo>
                        <a:lnTo>
                          <a:pt x="170754" y="52816"/>
                        </a:lnTo>
                        <a:lnTo>
                          <a:pt x="170754" y="93838"/>
                        </a:lnTo>
                        <a:lnTo>
                          <a:pt x="170754" y="151268"/>
                        </a:lnTo>
                        <a:lnTo>
                          <a:pt x="221006" y="158960"/>
                        </a:lnTo>
                        <a:lnTo>
                          <a:pt x="221006" y="205110"/>
                        </a:lnTo>
                        <a:lnTo>
                          <a:pt x="115887" y="211776"/>
                        </a:lnTo>
                        <a:lnTo>
                          <a:pt x="115887" y="264591"/>
                        </a:lnTo>
                        <a:lnTo>
                          <a:pt x="10768" y="264591"/>
                        </a:lnTo>
                        <a:lnTo>
                          <a:pt x="15896" y="317407"/>
                        </a:lnTo>
                        <a:lnTo>
                          <a:pt x="46662" y="322535"/>
                        </a:lnTo>
                        <a:lnTo>
                          <a:pt x="49226" y="370223"/>
                        </a:lnTo>
                        <a:lnTo>
                          <a:pt x="0" y="423039"/>
                        </a:lnTo>
                        <a:lnTo>
                          <a:pt x="221519" y="423039"/>
                        </a:lnTo>
                        <a:lnTo>
                          <a:pt x="221519" y="370223"/>
                        </a:lnTo>
                        <a:lnTo>
                          <a:pt x="243055" y="370223"/>
                        </a:lnTo>
                        <a:lnTo>
                          <a:pt x="243055" y="317407"/>
                        </a:lnTo>
                        <a:lnTo>
                          <a:pt x="194854" y="317407"/>
                        </a:lnTo>
                        <a:lnTo>
                          <a:pt x="194854" y="264591"/>
                        </a:lnTo>
                        <a:lnTo>
                          <a:pt x="276385" y="264591"/>
                        </a:lnTo>
                        <a:lnTo>
                          <a:pt x="276385" y="211776"/>
                        </a:lnTo>
                        <a:lnTo>
                          <a:pt x="309716" y="211776"/>
                        </a:lnTo>
                        <a:lnTo>
                          <a:pt x="309716" y="158960"/>
                        </a:lnTo>
                        <a:lnTo>
                          <a:pt x="267668" y="158960"/>
                        </a:lnTo>
                        <a:lnTo>
                          <a:pt x="267668" y="106144"/>
                        </a:lnTo>
                        <a:lnTo>
                          <a:pt x="243055" y="106144"/>
                        </a:lnTo>
                        <a:lnTo>
                          <a:pt x="243055" y="53329"/>
                        </a:lnTo>
                        <a:lnTo>
                          <a:pt x="267668" y="53329"/>
                        </a:lnTo>
                        <a:lnTo>
                          <a:pt x="267668" y="512"/>
                        </a:lnTo>
                        <a:lnTo>
                          <a:pt x="236902" y="4615"/>
                        </a:lnTo>
                        <a:cubicBezTo>
                          <a:pt x="182548" y="11281"/>
                          <a:pt x="127168" y="12306"/>
                          <a:pt x="72301" y="6666"/>
                        </a:cubicBezTo>
                        <a:lnTo>
                          <a:pt x="10255" y="0"/>
                        </a:lnTo>
                        <a:close/>
                      </a:path>
                    </a:pathLst>
                  </a:custGeom>
                  <a:solidFill>
                    <a:srgbClr val="AD6200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167" name="Freeform: Shape 1166">
                  <a:extLst>
                    <a:ext uri="{FF2B5EF4-FFF2-40B4-BE49-F238E27FC236}">
                      <a16:creationId xmlns:a16="http://schemas.microsoft.com/office/drawing/2014/main" id="{677ECE9A-08B4-4E1A-A91D-269454A42373}"/>
                    </a:ext>
                  </a:extLst>
                </p:cNvPr>
                <p:cNvSpPr/>
                <p:nvPr/>
              </p:nvSpPr>
              <p:spPr>
                <a:xfrm>
                  <a:off x="7525325" y="8211672"/>
                  <a:ext cx="275872" cy="27689"/>
                </a:xfrm>
                <a:custGeom>
                  <a:avLst/>
                  <a:gdLst>
                    <a:gd name="connsiteX0" fmla="*/ 275873 w 275872"/>
                    <a:gd name="connsiteY0" fmla="*/ 13845 h 27689"/>
                    <a:gd name="connsiteX1" fmla="*/ 137936 w 275872"/>
                    <a:gd name="connsiteY1" fmla="*/ 27689 h 27689"/>
                    <a:gd name="connsiteX2" fmla="*/ 0 w 275872"/>
                    <a:gd name="connsiteY2" fmla="*/ 13845 h 27689"/>
                    <a:gd name="connsiteX3" fmla="*/ 137936 w 275872"/>
                    <a:gd name="connsiteY3" fmla="*/ 0 h 27689"/>
                    <a:gd name="connsiteX4" fmla="*/ 275873 w 275872"/>
                    <a:gd name="connsiteY4" fmla="*/ 13845 h 27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5872" h="27689">
                      <a:moveTo>
                        <a:pt x="275873" y="13845"/>
                      </a:moveTo>
                      <a:cubicBezTo>
                        <a:pt x="275873" y="21536"/>
                        <a:pt x="214340" y="27689"/>
                        <a:pt x="137936" y="27689"/>
                      </a:cubicBezTo>
                      <a:cubicBezTo>
                        <a:pt x="61533" y="27689"/>
                        <a:pt x="0" y="21536"/>
                        <a:pt x="0" y="13845"/>
                      </a:cubicBezTo>
                      <a:cubicBezTo>
                        <a:pt x="0" y="6153"/>
                        <a:pt x="61533" y="0"/>
                        <a:pt x="137936" y="0"/>
                      </a:cubicBezTo>
                      <a:cubicBezTo>
                        <a:pt x="214340" y="0"/>
                        <a:pt x="275873" y="5640"/>
                        <a:pt x="275873" y="13845"/>
                      </a:cubicBezTo>
                      <a:close/>
                    </a:path>
                  </a:pathLst>
                </a:custGeom>
                <a:solidFill>
                  <a:srgbClr val="FFD878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149" name="Graphic 957">
                <a:extLst>
                  <a:ext uri="{FF2B5EF4-FFF2-40B4-BE49-F238E27FC236}">
                    <a16:creationId xmlns:a16="http://schemas.microsoft.com/office/drawing/2014/main" id="{B4F5ED7A-A339-40B0-A932-73FB7285CD81}"/>
                  </a:ext>
                </a:extLst>
              </p:cNvPr>
              <p:cNvGrpSpPr/>
              <p:nvPr/>
            </p:nvGrpSpPr>
            <p:grpSpPr>
              <a:xfrm>
                <a:off x="6396585" y="8526514"/>
                <a:ext cx="509833" cy="274336"/>
                <a:chOff x="6396585" y="8526514"/>
                <a:chExt cx="509833" cy="274336"/>
              </a:xfrm>
            </p:grpSpPr>
            <p:sp>
              <p:nvSpPr>
                <p:cNvPr id="1150" name="Freeform: Shape 1149">
                  <a:extLst>
                    <a:ext uri="{FF2B5EF4-FFF2-40B4-BE49-F238E27FC236}">
                      <a16:creationId xmlns:a16="http://schemas.microsoft.com/office/drawing/2014/main" id="{EE350F3C-C83F-41CE-8E16-FDF62FB7EC90}"/>
                    </a:ext>
                  </a:extLst>
                </p:cNvPr>
                <p:cNvSpPr/>
                <p:nvPr/>
              </p:nvSpPr>
              <p:spPr>
                <a:xfrm>
                  <a:off x="6396585" y="8628679"/>
                  <a:ext cx="509833" cy="172170"/>
                </a:xfrm>
                <a:custGeom>
                  <a:avLst/>
                  <a:gdLst>
                    <a:gd name="connsiteX0" fmla="*/ 262152 w 509833"/>
                    <a:gd name="connsiteY0" fmla="*/ 172171 h 172170"/>
                    <a:gd name="connsiteX1" fmla="*/ 463159 w 509833"/>
                    <a:gd name="connsiteY1" fmla="*/ 139866 h 172170"/>
                    <a:gd name="connsiteX2" fmla="*/ 509822 w 509833"/>
                    <a:gd name="connsiteY2" fmla="*/ 88588 h 172170"/>
                    <a:gd name="connsiteX3" fmla="*/ 500592 w 509833"/>
                    <a:gd name="connsiteY3" fmla="*/ 32183 h 172170"/>
                    <a:gd name="connsiteX4" fmla="*/ 423163 w 509833"/>
                    <a:gd name="connsiteY4" fmla="*/ 20390 h 172170"/>
                    <a:gd name="connsiteX5" fmla="*/ 56529 w 509833"/>
                    <a:gd name="connsiteY5" fmla="*/ 36286 h 172170"/>
                    <a:gd name="connsiteX6" fmla="*/ 124 w 509833"/>
                    <a:gd name="connsiteY6" fmla="*/ 38850 h 172170"/>
                    <a:gd name="connsiteX7" fmla="*/ 5765 w 509833"/>
                    <a:gd name="connsiteY7" fmla="*/ 97306 h 172170"/>
                    <a:gd name="connsiteX8" fmla="*/ 262152 w 509833"/>
                    <a:gd name="connsiteY8" fmla="*/ 172171 h 1721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9833" h="172170">
                      <a:moveTo>
                        <a:pt x="262152" y="172171"/>
                      </a:moveTo>
                      <a:cubicBezTo>
                        <a:pt x="262152" y="172171"/>
                        <a:pt x="393422" y="168581"/>
                        <a:pt x="463159" y="139866"/>
                      </a:cubicBezTo>
                      <a:cubicBezTo>
                        <a:pt x="494439" y="127046"/>
                        <a:pt x="510335" y="108074"/>
                        <a:pt x="509822" y="88588"/>
                      </a:cubicBezTo>
                      <a:cubicBezTo>
                        <a:pt x="509822" y="83974"/>
                        <a:pt x="503156" y="37311"/>
                        <a:pt x="500592" y="32183"/>
                      </a:cubicBezTo>
                      <a:cubicBezTo>
                        <a:pt x="491362" y="12185"/>
                        <a:pt x="469825" y="34234"/>
                        <a:pt x="423163" y="20390"/>
                      </a:cubicBezTo>
                      <a:cubicBezTo>
                        <a:pt x="318557" y="-10377"/>
                        <a:pt x="148829" y="-7300"/>
                        <a:pt x="56529" y="36286"/>
                      </a:cubicBezTo>
                      <a:cubicBezTo>
                        <a:pt x="27814" y="50130"/>
                        <a:pt x="3713" y="21415"/>
                        <a:pt x="124" y="38850"/>
                      </a:cubicBezTo>
                      <a:cubicBezTo>
                        <a:pt x="-902" y="42952"/>
                        <a:pt x="4739" y="93204"/>
                        <a:pt x="5765" y="97306"/>
                      </a:cubicBezTo>
                      <a:cubicBezTo>
                        <a:pt x="14995" y="132175"/>
                        <a:pt x="87296" y="164992"/>
                        <a:pt x="262152" y="172171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51" name="Freeform: Shape 1150">
                  <a:extLst>
                    <a:ext uri="{FF2B5EF4-FFF2-40B4-BE49-F238E27FC236}">
                      <a16:creationId xmlns:a16="http://schemas.microsoft.com/office/drawing/2014/main" id="{515511A3-49ED-434F-8139-267C92B9E900}"/>
                    </a:ext>
                  </a:extLst>
                </p:cNvPr>
                <p:cNvSpPr/>
                <p:nvPr/>
              </p:nvSpPr>
              <p:spPr>
                <a:xfrm>
                  <a:off x="6396879" y="8582767"/>
                  <a:ext cx="499988" cy="161678"/>
                </a:xfrm>
                <a:custGeom>
                  <a:avLst/>
                  <a:gdLst>
                    <a:gd name="connsiteX0" fmla="*/ 254679 w 499988"/>
                    <a:gd name="connsiteY0" fmla="*/ 161678 h 161678"/>
                    <a:gd name="connsiteX1" fmla="*/ 453635 w 499988"/>
                    <a:gd name="connsiteY1" fmla="*/ 131424 h 161678"/>
                    <a:gd name="connsiteX2" fmla="*/ 414664 w 499988"/>
                    <a:gd name="connsiteY2" fmla="*/ 19127 h 161678"/>
                    <a:gd name="connsiteX3" fmla="*/ 51107 w 499988"/>
                    <a:gd name="connsiteY3" fmla="*/ 33997 h 161678"/>
                    <a:gd name="connsiteX4" fmla="*/ 254679 w 499988"/>
                    <a:gd name="connsiteY4" fmla="*/ 161678 h 1616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9988" h="161678">
                      <a:moveTo>
                        <a:pt x="254679" y="161678"/>
                      </a:moveTo>
                      <a:cubicBezTo>
                        <a:pt x="254679" y="161678"/>
                        <a:pt x="384923" y="158089"/>
                        <a:pt x="453635" y="131424"/>
                      </a:cubicBezTo>
                      <a:cubicBezTo>
                        <a:pt x="522860" y="104760"/>
                        <a:pt x="518245" y="48355"/>
                        <a:pt x="414664" y="19127"/>
                      </a:cubicBezTo>
                      <a:cubicBezTo>
                        <a:pt x="311084" y="-9589"/>
                        <a:pt x="142381" y="-7025"/>
                        <a:pt x="51107" y="33997"/>
                      </a:cubicBezTo>
                      <a:cubicBezTo>
                        <a:pt x="-40680" y="75019"/>
                        <a:pt x="-28886" y="150397"/>
                        <a:pt x="254679" y="161678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52" name="Freeform: Shape 1151">
                  <a:extLst>
                    <a:ext uri="{FF2B5EF4-FFF2-40B4-BE49-F238E27FC236}">
                      <a16:creationId xmlns:a16="http://schemas.microsoft.com/office/drawing/2014/main" id="{CCEB3180-2EED-4A72-9925-ECAC23DA5D5D}"/>
                    </a:ext>
                  </a:extLst>
                </p:cNvPr>
                <p:cNvSpPr/>
                <p:nvPr/>
              </p:nvSpPr>
              <p:spPr>
                <a:xfrm>
                  <a:off x="6431956" y="8589011"/>
                  <a:ext cx="443845" cy="143639"/>
                </a:xfrm>
                <a:custGeom>
                  <a:avLst/>
                  <a:gdLst>
                    <a:gd name="connsiteX0" fmla="*/ 225755 w 443845"/>
                    <a:gd name="connsiteY0" fmla="*/ 143640 h 143639"/>
                    <a:gd name="connsiteX1" fmla="*/ 402662 w 443845"/>
                    <a:gd name="connsiteY1" fmla="*/ 116463 h 143639"/>
                    <a:gd name="connsiteX2" fmla="*/ 367793 w 443845"/>
                    <a:gd name="connsiteY2" fmla="*/ 16984 h 143639"/>
                    <a:gd name="connsiteX3" fmla="*/ 44745 w 443845"/>
                    <a:gd name="connsiteY3" fmla="*/ 30317 h 143639"/>
                    <a:gd name="connsiteX4" fmla="*/ 225755 w 443845"/>
                    <a:gd name="connsiteY4" fmla="*/ 143640 h 143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3845" h="143639">
                      <a:moveTo>
                        <a:pt x="225755" y="143640"/>
                      </a:moveTo>
                      <a:cubicBezTo>
                        <a:pt x="225755" y="143640"/>
                        <a:pt x="341129" y="140563"/>
                        <a:pt x="402662" y="116463"/>
                      </a:cubicBezTo>
                      <a:cubicBezTo>
                        <a:pt x="464195" y="92875"/>
                        <a:pt x="460093" y="42623"/>
                        <a:pt x="367793" y="16984"/>
                      </a:cubicBezTo>
                      <a:cubicBezTo>
                        <a:pt x="275494" y="-8654"/>
                        <a:pt x="126276" y="-6090"/>
                        <a:pt x="44745" y="30317"/>
                      </a:cubicBezTo>
                      <a:cubicBezTo>
                        <a:pt x="-35760" y="66723"/>
                        <a:pt x="-25505" y="133897"/>
                        <a:pt x="225755" y="143640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53" name="Freeform: Shape 1152">
                  <a:extLst>
                    <a:ext uri="{FF2B5EF4-FFF2-40B4-BE49-F238E27FC236}">
                      <a16:creationId xmlns:a16="http://schemas.microsoft.com/office/drawing/2014/main" id="{0BA0A884-8010-4EA2-8B80-674213BF6AC7}"/>
                    </a:ext>
                  </a:extLst>
                </p:cNvPr>
                <p:cNvSpPr/>
                <p:nvPr/>
              </p:nvSpPr>
              <p:spPr>
                <a:xfrm>
                  <a:off x="6703348" y="8609072"/>
                  <a:ext cx="190412" cy="124719"/>
                </a:xfrm>
                <a:custGeom>
                  <a:avLst/>
                  <a:gdLst>
                    <a:gd name="connsiteX0" fmla="*/ 0 w 190412"/>
                    <a:gd name="connsiteY0" fmla="*/ 124091 h 124719"/>
                    <a:gd name="connsiteX1" fmla="*/ 151268 w 190412"/>
                    <a:gd name="connsiteY1" fmla="*/ 72301 h 124719"/>
                    <a:gd name="connsiteX2" fmla="*/ 114861 w 190412"/>
                    <a:gd name="connsiteY2" fmla="*/ 0 h 124719"/>
                    <a:gd name="connsiteX3" fmla="*/ 155371 w 190412"/>
                    <a:gd name="connsiteY3" fmla="*/ 93325 h 124719"/>
                    <a:gd name="connsiteX4" fmla="*/ 0 w 190412"/>
                    <a:gd name="connsiteY4" fmla="*/ 124091 h 124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0412" h="124719">
                      <a:moveTo>
                        <a:pt x="0" y="124091"/>
                      </a:moveTo>
                      <a:cubicBezTo>
                        <a:pt x="0" y="124091"/>
                        <a:pt x="121528" y="115887"/>
                        <a:pt x="151268" y="72301"/>
                      </a:cubicBezTo>
                      <a:cubicBezTo>
                        <a:pt x="181009" y="28715"/>
                        <a:pt x="114861" y="0"/>
                        <a:pt x="114861" y="0"/>
                      </a:cubicBezTo>
                      <a:cubicBezTo>
                        <a:pt x="114861" y="0"/>
                        <a:pt x="253311" y="40509"/>
                        <a:pt x="155371" y="93325"/>
                      </a:cubicBezTo>
                      <a:cubicBezTo>
                        <a:pt x="83582" y="131783"/>
                        <a:pt x="0" y="124091"/>
                        <a:pt x="0" y="124091"/>
                      </a:cubicBezTo>
                      <a:close/>
                    </a:path>
                  </a:pathLst>
                </a:custGeom>
                <a:solidFill>
                  <a:srgbClr val="FFCD5C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54" name="Freeform: Shape 1153">
                  <a:extLst>
                    <a:ext uri="{FF2B5EF4-FFF2-40B4-BE49-F238E27FC236}">
                      <a16:creationId xmlns:a16="http://schemas.microsoft.com/office/drawing/2014/main" id="{90C0CB28-1698-4922-B438-0900C88E6487}"/>
                    </a:ext>
                  </a:extLst>
                </p:cNvPr>
                <p:cNvSpPr/>
                <p:nvPr/>
              </p:nvSpPr>
              <p:spPr>
                <a:xfrm>
                  <a:off x="6413630" y="8613174"/>
                  <a:ext cx="103067" cy="104093"/>
                </a:xfrm>
                <a:custGeom>
                  <a:avLst/>
                  <a:gdLst>
                    <a:gd name="connsiteX0" fmla="*/ 75378 w 103067"/>
                    <a:gd name="connsiteY0" fmla="*/ 0 h 104093"/>
                    <a:gd name="connsiteX1" fmla="*/ 32818 w 103067"/>
                    <a:gd name="connsiteY1" fmla="*/ 51277 h 104093"/>
                    <a:gd name="connsiteX2" fmla="*/ 103068 w 103067"/>
                    <a:gd name="connsiteY2" fmla="*/ 104093 h 104093"/>
                    <a:gd name="connsiteX3" fmla="*/ 0 w 103067"/>
                    <a:gd name="connsiteY3" fmla="*/ 44612 h 104093"/>
                    <a:gd name="connsiteX4" fmla="*/ 75378 w 103067"/>
                    <a:gd name="connsiteY4" fmla="*/ 0 h 1040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067" h="104093">
                      <a:moveTo>
                        <a:pt x="75378" y="0"/>
                      </a:moveTo>
                      <a:cubicBezTo>
                        <a:pt x="75378" y="0"/>
                        <a:pt x="15383" y="13845"/>
                        <a:pt x="32818" y="51277"/>
                      </a:cubicBezTo>
                      <a:cubicBezTo>
                        <a:pt x="50765" y="88710"/>
                        <a:pt x="103068" y="104093"/>
                        <a:pt x="103068" y="104093"/>
                      </a:cubicBezTo>
                      <a:cubicBezTo>
                        <a:pt x="103068" y="104093"/>
                        <a:pt x="513" y="84095"/>
                        <a:pt x="0" y="44612"/>
                      </a:cubicBezTo>
                      <a:cubicBezTo>
                        <a:pt x="0" y="13845"/>
                        <a:pt x="75378" y="0"/>
                        <a:pt x="75378" y="0"/>
                      </a:cubicBezTo>
                      <a:close/>
                    </a:path>
                  </a:pathLst>
                </a:custGeom>
                <a:solidFill>
                  <a:srgbClr val="FFCD5C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155" name="Graphic 957">
                  <a:extLst>
                    <a:ext uri="{FF2B5EF4-FFF2-40B4-BE49-F238E27FC236}">
                      <a16:creationId xmlns:a16="http://schemas.microsoft.com/office/drawing/2014/main" id="{BF3A37E6-5B29-41C1-80E7-2FA4934C590E}"/>
                    </a:ext>
                  </a:extLst>
                </p:cNvPr>
                <p:cNvGrpSpPr/>
                <p:nvPr/>
              </p:nvGrpSpPr>
              <p:grpSpPr>
                <a:xfrm>
                  <a:off x="6440907" y="8526514"/>
                  <a:ext cx="420887" cy="204874"/>
                  <a:chOff x="6440907" y="8526514"/>
                  <a:chExt cx="420887" cy="204874"/>
                </a:xfrm>
              </p:grpSpPr>
              <p:sp>
                <p:nvSpPr>
                  <p:cNvPr id="1156" name="Freeform: Shape 1155">
                    <a:extLst>
                      <a:ext uri="{FF2B5EF4-FFF2-40B4-BE49-F238E27FC236}">
                        <a16:creationId xmlns:a16="http://schemas.microsoft.com/office/drawing/2014/main" id="{9B10149C-AFA0-4536-B963-5575348AB9C5}"/>
                      </a:ext>
                    </a:extLst>
                  </p:cNvPr>
                  <p:cNvSpPr/>
                  <p:nvPr/>
                </p:nvSpPr>
                <p:spPr>
                  <a:xfrm>
                    <a:off x="6448499" y="8526514"/>
                    <a:ext cx="413296" cy="200496"/>
                  </a:xfrm>
                  <a:custGeom>
                    <a:avLst/>
                    <a:gdLst>
                      <a:gd name="connsiteX0" fmla="*/ 0 w 413296"/>
                      <a:gd name="connsiteY0" fmla="*/ 135887 h 200496"/>
                      <a:gd name="connsiteX1" fmla="*/ 206648 w 413296"/>
                      <a:gd name="connsiteY1" fmla="*/ 200497 h 200496"/>
                      <a:gd name="connsiteX2" fmla="*/ 322535 w 413296"/>
                      <a:gd name="connsiteY2" fmla="*/ 189215 h 200496"/>
                      <a:gd name="connsiteX3" fmla="*/ 343046 w 413296"/>
                      <a:gd name="connsiteY3" fmla="*/ 184088 h 200496"/>
                      <a:gd name="connsiteX4" fmla="*/ 413296 w 413296"/>
                      <a:gd name="connsiteY4" fmla="*/ 135887 h 200496"/>
                      <a:gd name="connsiteX5" fmla="*/ 198444 w 413296"/>
                      <a:gd name="connsiteY5" fmla="*/ 2 h 200496"/>
                      <a:gd name="connsiteX6" fmla="*/ 0 w 413296"/>
                      <a:gd name="connsiteY6" fmla="*/ 135887 h 2004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3296" h="200496">
                        <a:moveTo>
                          <a:pt x="0" y="135887"/>
                        </a:moveTo>
                        <a:cubicBezTo>
                          <a:pt x="0" y="171268"/>
                          <a:pt x="92299" y="200497"/>
                          <a:pt x="206648" y="200497"/>
                        </a:cubicBezTo>
                        <a:cubicBezTo>
                          <a:pt x="249721" y="200497"/>
                          <a:pt x="289205" y="196394"/>
                          <a:pt x="322535" y="189215"/>
                        </a:cubicBezTo>
                        <a:cubicBezTo>
                          <a:pt x="329714" y="187677"/>
                          <a:pt x="336893" y="186139"/>
                          <a:pt x="343046" y="184088"/>
                        </a:cubicBezTo>
                        <a:cubicBezTo>
                          <a:pt x="386119" y="172294"/>
                          <a:pt x="413296" y="154860"/>
                          <a:pt x="413296" y="135887"/>
                        </a:cubicBezTo>
                        <a:cubicBezTo>
                          <a:pt x="413296" y="100506"/>
                          <a:pt x="312792" y="2"/>
                          <a:pt x="198444" y="2"/>
                        </a:cubicBezTo>
                        <a:cubicBezTo>
                          <a:pt x="84608" y="-511"/>
                          <a:pt x="0" y="99993"/>
                          <a:pt x="0" y="135887"/>
                        </a:cubicBezTo>
                        <a:close/>
                      </a:path>
                    </a:pathLst>
                  </a:custGeom>
                  <a:solidFill>
                    <a:srgbClr val="0011E5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57" name="Freeform: Shape 1156">
                    <a:extLst>
                      <a:ext uri="{FF2B5EF4-FFF2-40B4-BE49-F238E27FC236}">
                        <a16:creationId xmlns:a16="http://schemas.microsoft.com/office/drawing/2014/main" id="{85318296-7517-46C6-BA10-B132C261734B}"/>
                      </a:ext>
                    </a:extLst>
                  </p:cNvPr>
                  <p:cNvSpPr/>
                  <p:nvPr/>
                </p:nvSpPr>
                <p:spPr>
                  <a:xfrm>
                    <a:off x="6464989" y="8539113"/>
                    <a:ext cx="351216" cy="175238"/>
                  </a:xfrm>
                  <a:custGeom>
                    <a:avLst/>
                    <a:gdLst>
                      <a:gd name="connsiteX0" fmla="*/ 174774 w 351216"/>
                      <a:gd name="connsiteY0" fmla="*/ 4837 h 175238"/>
                      <a:gd name="connsiteX1" fmla="*/ 174262 w 351216"/>
                      <a:gd name="connsiteY1" fmla="*/ 118160 h 175238"/>
                      <a:gd name="connsiteX2" fmla="*/ 330658 w 351216"/>
                      <a:gd name="connsiteY2" fmla="*/ 109956 h 175238"/>
                      <a:gd name="connsiteX3" fmla="*/ 318864 w 351216"/>
                      <a:gd name="connsiteY3" fmla="*/ 157644 h 175238"/>
                      <a:gd name="connsiteX4" fmla="*/ 36325 w 351216"/>
                      <a:gd name="connsiteY4" fmla="*/ 156618 h 175238"/>
                      <a:gd name="connsiteX5" fmla="*/ 21455 w 351216"/>
                      <a:gd name="connsiteY5" fmla="*/ 63293 h 175238"/>
                      <a:gd name="connsiteX6" fmla="*/ 174774 w 351216"/>
                      <a:gd name="connsiteY6" fmla="*/ 4837 h 1752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51216" h="175238">
                        <a:moveTo>
                          <a:pt x="174774" y="4837"/>
                        </a:moveTo>
                        <a:cubicBezTo>
                          <a:pt x="174774" y="4837"/>
                          <a:pt x="134778" y="102264"/>
                          <a:pt x="174262" y="118160"/>
                        </a:cubicBezTo>
                        <a:cubicBezTo>
                          <a:pt x="213745" y="134056"/>
                          <a:pt x="330658" y="109956"/>
                          <a:pt x="330658" y="109956"/>
                        </a:cubicBezTo>
                        <a:cubicBezTo>
                          <a:pt x="330658" y="109956"/>
                          <a:pt x="383986" y="137133"/>
                          <a:pt x="318864" y="157644"/>
                        </a:cubicBezTo>
                        <a:cubicBezTo>
                          <a:pt x="253742" y="178667"/>
                          <a:pt x="86577" y="183795"/>
                          <a:pt x="36325" y="156618"/>
                        </a:cubicBezTo>
                        <a:cubicBezTo>
                          <a:pt x="-13927" y="128928"/>
                          <a:pt x="-5209" y="78676"/>
                          <a:pt x="21455" y="63293"/>
                        </a:cubicBezTo>
                        <a:cubicBezTo>
                          <a:pt x="48119" y="47910"/>
                          <a:pt x="146059" y="-18238"/>
                          <a:pt x="174774" y="4837"/>
                        </a:cubicBezTo>
                        <a:close/>
                      </a:path>
                    </a:pathLst>
                  </a:custGeom>
                  <a:solidFill>
                    <a:srgbClr val="1908BC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58" name="Freeform: Shape 1157">
                    <a:extLst>
                      <a:ext uri="{FF2B5EF4-FFF2-40B4-BE49-F238E27FC236}">
                        <a16:creationId xmlns:a16="http://schemas.microsoft.com/office/drawing/2014/main" id="{92B81660-7050-4340-8F85-64C31818E882}"/>
                      </a:ext>
                    </a:extLst>
                  </p:cNvPr>
                  <p:cNvSpPr/>
                  <p:nvPr/>
                </p:nvSpPr>
                <p:spPr>
                  <a:xfrm>
                    <a:off x="6440907" y="8619826"/>
                    <a:ext cx="398325" cy="111562"/>
                  </a:xfrm>
                  <a:custGeom>
                    <a:avLst/>
                    <a:gdLst>
                      <a:gd name="connsiteX0" fmla="*/ 398326 w 398325"/>
                      <a:gd name="connsiteY0" fmla="*/ 71803 h 111562"/>
                      <a:gd name="connsiteX1" fmla="*/ 153733 w 398325"/>
                      <a:gd name="connsiteY1" fmla="*/ 90776 h 111562"/>
                      <a:gd name="connsiteX2" fmla="*/ 32718 w 398325"/>
                      <a:gd name="connsiteY2" fmla="*/ 27192 h 111562"/>
                      <a:gd name="connsiteX3" fmla="*/ 58357 w 398325"/>
                      <a:gd name="connsiteY3" fmla="*/ 15 h 111562"/>
                      <a:gd name="connsiteX4" fmla="*/ 72201 w 398325"/>
                      <a:gd name="connsiteY4" fmla="*/ 94878 h 111562"/>
                      <a:gd name="connsiteX5" fmla="*/ 398326 w 398325"/>
                      <a:gd name="connsiteY5" fmla="*/ 71803 h 1115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98325" h="111562">
                        <a:moveTo>
                          <a:pt x="398326" y="71803"/>
                        </a:moveTo>
                        <a:cubicBezTo>
                          <a:pt x="398326" y="71803"/>
                          <a:pt x="256287" y="97955"/>
                          <a:pt x="153733" y="90776"/>
                        </a:cubicBezTo>
                        <a:cubicBezTo>
                          <a:pt x="51178" y="83597"/>
                          <a:pt x="35282" y="42062"/>
                          <a:pt x="32718" y="27192"/>
                        </a:cubicBezTo>
                        <a:cubicBezTo>
                          <a:pt x="30154" y="12321"/>
                          <a:pt x="60408" y="-498"/>
                          <a:pt x="58357" y="15"/>
                        </a:cubicBezTo>
                        <a:cubicBezTo>
                          <a:pt x="56305" y="527"/>
                          <a:pt x="-80605" y="50267"/>
                          <a:pt x="72201" y="94878"/>
                        </a:cubicBezTo>
                        <a:cubicBezTo>
                          <a:pt x="217829" y="136926"/>
                          <a:pt x="387045" y="88212"/>
                          <a:pt x="398326" y="71803"/>
                        </a:cubicBezTo>
                        <a:close/>
                      </a:path>
                    </a:pathLst>
                  </a:custGeom>
                  <a:solidFill>
                    <a:srgbClr val="2D0084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59" name="Freeform: Shape 1158">
                    <a:extLst>
                      <a:ext uri="{FF2B5EF4-FFF2-40B4-BE49-F238E27FC236}">
                        <a16:creationId xmlns:a16="http://schemas.microsoft.com/office/drawing/2014/main" id="{D9D01428-4D82-4966-BF2E-46323765DB38}"/>
                      </a:ext>
                    </a:extLst>
                  </p:cNvPr>
                  <p:cNvSpPr/>
                  <p:nvPr/>
                </p:nvSpPr>
                <p:spPr>
                  <a:xfrm>
                    <a:off x="6474897" y="8650037"/>
                    <a:ext cx="133587" cy="65180"/>
                  </a:xfrm>
                  <a:custGeom>
                    <a:avLst/>
                    <a:gdLst>
                      <a:gd name="connsiteX0" fmla="*/ 27956 w 133587"/>
                      <a:gd name="connsiteY0" fmla="*/ 2109 h 65180"/>
                      <a:gd name="connsiteX1" fmla="*/ 70516 w 133587"/>
                      <a:gd name="connsiteY1" fmla="*/ 45695 h 65180"/>
                      <a:gd name="connsiteX2" fmla="*/ 133587 w 133587"/>
                      <a:gd name="connsiteY2" fmla="*/ 65180 h 65180"/>
                      <a:gd name="connsiteX3" fmla="*/ 87438 w 133587"/>
                      <a:gd name="connsiteY3" fmla="*/ 61591 h 65180"/>
                      <a:gd name="connsiteX4" fmla="*/ 16162 w 133587"/>
                      <a:gd name="connsiteY4" fmla="*/ 42618 h 65180"/>
                      <a:gd name="connsiteX5" fmla="*/ 2830 w 133587"/>
                      <a:gd name="connsiteY5" fmla="*/ 27235 h 65180"/>
                      <a:gd name="connsiteX6" fmla="*/ 4881 w 133587"/>
                      <a:gd name="connsiteY6" fmla="*/ 11852 h 65180"/>
                      <a:gd name="connsiteX7" fmla="*/ 27956 w 133587"/>
                      <a:gd name="connsiteY7" fmla="*/ 2109 h 6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3587" h="65180">
                        <a:moveTo>
                          <a:pt x="27956" y="2109"/>
                        </a:moveTo>
                        <a:cubicBezTo>
                          <a:pt x="27956" y="18005"/>
                          <a:pt x="39750" y="32363"/>
                          <a:pt x="70516" y="45695"/>
                        </a:cubicBezTo>
                        <a:cubicBezTo>
                          <a:pt x="89489" y="53899"/>
                          <a:pt x="111025" y="58514"/>
                          <a:pt x="133587" y="65180"/>
                        </a:cubicBezTo>
                        <a:cubicBezTo>
                          <a:pt x="118717" y="63642"/>
                          <a:pt x="102821" y="63642"/>
                          <a:pt x="87438" y="61591"/>
                        </a:cubicBezTo>
                        <a:cubicBezTo>
                          <a:pt x="61799" y="58001"/>
                          <a:pt x="29494" y="50310"/>
                          <a:pt x="16162" y="42618"/>
                        </a:cubicBezTo>
                        <a:cubicBezTo>
                          <a:pt x="8470" y="38003"/>
                          <a:pt x="6419" y="32363"/>
                          <a:pt x="2830" y="27235"/>
                        </a:cubicBezTo>
                        <a:cubicBezTo>
                          <a:pt x="-759" y="22107"/>
                          <a:pt x="-1785" y="16466"/>
                          <a:pt x="4881" y="11852"/>
                        </a:cubicBezTo>
                        <a:cubicBezTo>
                          <a:pt x="12060" y="6211"/>
                          <a:pt x="15649" y="-4557"/>
                          <a:pt x="27956" y="2109"/>
                        </a:cubicBezTo>
                        <a:close/>
                      </a:path>
                    </a:pathLst>
                  </a:custGeom>
                  <a:solidFill>
                    <a:srgbClr val="0011E5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60" name="Freeform: Shape 1159">
                    <a:extLst>
                      <a:ext uri="{FF2B5EF4-FFF2-40B4-BE49-F238E27FC236}">
                        <a16:creationId xmlns:a16="http://schemas.microsoft.com/office/drawing/2014/main" id="{91D42258-F1D5-4119-AEED-71C3481C5884}"/>
                      </a:ext>
                    </a:extLst>
                  </p:cNvPr>
                  <p:cNvSpPr/>
                  <p:nvPr/>
                </p:nvSpPr>
                <p:spPr>
                  <a:xfrm>
                    <a:off x="6715032" y="8609326"/>
                    <a:ext cx="100175" cy="77174"/>
                  </a:xfrm>
                  <a:custGeom>
                    <a:avLst/>
                    <a:gdLst>
                      <a:gd name="connsiteX0" fmla="*/ 28825 w 100175"/>
                      <a:gd name="connsiteY0" fmla="*/ 2823 h 77174"/>
                      <a:gd name="connsiteX1" fmla="*/ 100101 w 100175"/>
                      <a:gd name="connsiteY1" fmla="*/ 50511 h 77174"/>
                      <a:gd name="connsiteX2" fmla="*/ 51387 w 100175"/>
                      <a:gd name="connsiteY2" fmla="*/ 77175 h 77174"/>
                      <a:gd name="connsiteX3" fmla="*/ 53951 w 100175"/>
                      <a:gd name="connsiteY3" fmla="*/ 76662 h 77174"/>
                      <a:gd name="connsiteX4" fmla="*/ 53439 w 100175"/>
                      <a:gd name="connsiteY4" fmla="*/ 52562 h 77174"/>
                      <a:gd name="connsiteX5" fmla="*/ 54977 w 100175"/>
                      <a:gd name="connsiteY5" fmla="*/ 38717 h 77174"/>
                      <a:gd name="connsiteX6" fmla="*/ 37030 w 100175"/>
                      <a:gd name="connsiteY6" fmla="*/ 24359 h 77174"/>
                      <a:gd name="connsiteX7" fmla="*/ 4212 w 100175"/>
                      <a:gd name="connsiteY7" fmla="*/ 6925 h 77174"/>
                      <a:gd name="connsiteX8" fmla="*/ 1136 w 100175"/>
                      <a:gd name="connsiteY8" fmla="*/ 3848 h 77174"/>
                      <a:gd name="connsiteX9" fmla="*/ 28825 w 100175"/>
                      <a:gd name="connsiteY9" fmla="*/ 2823 h 77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0175" h="77174">
                        <a:moveTo>
                          <a:pt x="28825" y="2823"/>
                        </a:moveTo>
                        <a:cubicBezTo>
                          <a:pt x="69335" y="16155"/>
                          <a:pt x="97537" y="31538"/>
                          <a:pt x="100101" y="50511"/>
                        </a:cubicBezTo>
                        <a:cubicBezTo>
                          <a:pt x="101639" y="61792"/>
                          <a:pt x="79077" y="71534"/>
                          <a:pt x="51387" y="77175"/>
                        </a:cubicBezTo>
                        <a:cubicBezTo>
                          <a:pt x="52413" y="77175"/>
                          <a:pt x="52926" y="77175"/>
                          <a:pt x="53951" y="76662"/>
                        </a:cubicBezTo>
                        <a:cubicBezTo>
                          <a:pt x="55490" y="68458"/>
                          <a:pt x="49849" y="60766"/>
                          <a:pt x="53439" y="52562"/>
                        </a:cubicBezTo>
                        <a:cubicBezTo>
                          <a:pt x="55490" y="47434"/>
                          <a:pt x="58566" y="43845"/>
                          <a:pt x="54977" y="38717"/>
                        </a:cubicBezTo>
                        <a:cubicBezTo>
                          <a:pt x="51387" y="33589"/>
                          <a:pt x="44209" y="29487"/>
                          <a:pt x="37030" y="24359"/>
                        </a:cubicBezTo>
                        <a:cubicBezTo>
                          <a:pt x="30877" y="20257"/>
                          <a:pt x="12417" y="10515"/>
                          <a:pt x="4212" y="6925"/>
                        </a:cubicBezTo>
                        <a:cubicBezTo>
                          <a:pt x="-1428" y="4361"/>
                          <a:pt x="4212" y="6925"/>
                          <a:pt x="1136" y="3848"/>
                        </a:cubicBezTo>
                        <a:cubicBezTo>
                          <a:pt x="-6556" y="-2818"/>
                          <a:pt x="27287" y="772"/>
                          <a:pt x="28825" y="2823"/>
                        </a:cubicBezTo>
                        <a:close/>
                      </a:path>
                    </a:pathLst>
                  </a:custGeom>
                  <a:solidFill>
                    <a:srgbClr val="4D63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61" name="Freeform: Shape 1160">
                    <a:extLst>
                      <a:ext uri="{FF2B5EF4-FFF2-40B4-BE49-F238E27FC236}">
                        <a16:creationId xmlns:a16="http://schemas.microsoft.com/office/drawing/2014/main" id="{34072349-8816-4CFC-8C4A-293246E84BCC}"/>
                      </a:ext>
                    </a:extLst>
                  </p:cNvPr>
                  <p:cNvSpPr/>
                  <p:nvPr/>
                </p:nvSpPr>
                <p:spPr>
                  <a:xfrm>
                    <a:off x="6590925" y="8611185"/>
                    <a:ext cx="84737" cy="13719"/>
                  </a:xfrm>
                  <a:custGeom>
                    <a:avLst/>
                    <a:gdLst>
                      <a:gd name="connsiteX0" fmla="*/ 70376 w 84737"/>
                      <a:gd name="connsiteY0" fmla="*/ 451 h 13719"/>
                      <a:gd name="connsiteX1" fmla="*/ 12432 w 84737"/>
                      <a:gd name="connsiteY1" fmla="*/ 5579 h 13719"/>
                      <a:gd name="connsiteX2" fmla="*/ 638 w 84737"/>
                      <a:gd name="connsiteY2" fmla="*/ 11219 h 13719"/>
                      <a:gd name="connsiteX3" fmla="*/ 25764 w 84737"/>
                      <a:gd name="connsiteY3" fmla="*/ 10707 h 13719"/>
                      <a:gd name="connsiteX4" fmla="*/ 62684 w 84737"/>
                      <a:gd name="connsiteY4" fmla="*/ 7118 h 13719"/>
                      <a:gd name="connsiteX5" fmla="*/ 79093 w 84737"/>
                      <a:gd name="connsiteY5" fmla="*/ 7630 h 13719"/>
                      <a:gd name="connsiteX6" fmla="*/ 70376 w 84737"/>
                      <a:gd name="connsiteY6" fmla="*/ 451 h 13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4737" h="13719">
                        <a:moveTo>
                          <a:pt x="70376" y="451"/>
                        </a:moveTo>
                        <a:cubicBezTo>
                          <a:pt x="46788" y="-1087"/>
                          <a:pt x="30379" y="1477"/>
                          <a:pt x="12432" y="5579"/>
                        </a:cubicBezTo>
                        <a:cubicBezTo>
                          <a:pt x="6279" y="7118"/>
                          <a:pt x="-2438" y="8656"/>
                          <a:pt x="638" y="11219"/>
                        </a:cubicBezTo>
                        <a:cubicBezTo>
                          <a:pt x="6279" y="16347"/>
                          <a:pt x="19098" y="12245"/>
                          <a:pt x="25764" y="10707"/>
                        </a:cubicBezTo>
                        <a:cubicBezTo>
                          <a:pt x="34994" y="8656"/>
                          <a:pt x="51403" y="7118"/>
                          <a:pt x="62684" y="7118"/>
                        </a:cubicBezTo>
                        <a:cubicBezTo>
                          <a:pt x="67299" y="7118"/>
                          <a:pt x="73965" y="8143"/>
                          <a:pt x="79093" y="7630"/>
                        </a:cubicBezTo>
                        <a:cubicBezTo>
                          <a:pt x="88323" y="7118"/>
                          <a:pt x="86784" y="3015"/>
                          <a:pt x="70376" y="451"/>
                        </a:cubicBezTo>
                        <a:close/>
                      </a:path>
                    </a:pathLst>
                  </a:custGeom>
                  <a:solidFill>
                    <a:srgbClr val="4D63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62" name="Freeform: Shape 1161">
                    <a:extLst>
                      <a:ext uri="{FF2B5EF4-FFF2-40B4-BE49-F238E27FC236}">
                        <a16:creationId xmlns:a16="http://schemas.microsoft.com/office/drawing/2014/main" id="{C3A2F95A-2C23-499A-B200-C6FC7CAB6F98}"/>
                      </a:ext>
                    </a:extLst>
                  </p:cNvPr>
                  <p:cNvSpPr/>
                  <p:nvPr/>
                </p:nvSpPr>
                <p:spPr>
                  <a:xfrm>
                    <a:off x="6534097" y="8563052"/>
                    <a:ext cx="86929" cy="25773"/>
                  </a:xfrm>
                  <a:custGeom>
                    <a:avLst/>
                    <a:gdLst>
                      <a:gd name="connsiteX0" fmla="*/ 49774 w 86929"/>
                      <a:gd name="connsiteY0" fmla="*/ 383 h 25773"/>
                      <a:gd name="connsiteX1" fmla="*/ 83104 w 86929"/>
                      <a:gd name="connsiteY1" fmla="*/ 20894 h 25773"/>
                      <a:gd name="connsiteX2" fmla="*/ 16956 w 86929"/>
                      <a:gd name="connsiteY2" fmla="*/ 21407 h 25773"/>
                      <a:gd name="connsiteX3" fmla="*/ 12342 w 86929"/>
                      <a:gd name="connsiteY3" fmla="*/ 1409 h 25773"/>
                      <a:gd name="connsiteX4" fmla="*/ 49774 w 86929"/>
                      <a:gd name="connsiteY4" fmla="*/ 383 h 257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929" h="25773">
                        <a:moveTo>
                          <a:pt x="49774" y="383"/>
                        </a:moveTo>
                        <a:cubicBezTo>
                          <a:pt x="70285" y="1409"/>
                          <a:pt x="96949" y="15767"/>
                          <a:pt x="83104" y="20894"/>
                        </a:cubicBezTo>
                        <a:cubicBezTo>
                          <a:pt x="66696" y="27048"/>
                          <a:pt x="34391" y="27561"/>
                          <a:pt x="16956" y="21407"/>
                        </a:cubicBezTo>
                        <a:cubicBezTo>
                          <a:pt x="3112" y="16280"/>
                          <a:pt x="-10733" y="5511"/>
                          <a:pt x="12342" y="1409"/>
                        </a:cubicBezTo>
                        <a:cubicBezTo>
                          <a:pt x="31827" y="-1668"/>
                          <a:pt x="44134" y="1409"/>
                          <a:pt x="49774" y="38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63" name="Freeform: Shape 1162">
                    <a:extLst>
                      <a:ext uri="{FF2B5EF4-FFF2-40B4-BE49-F238E27FC236}">
                        <a16:creationId xmlns:a16="http://schemas.microsoft.com/office/drawing/2014/main" id="{4EC27242-79D1-48B0-AB89-94B213A658B6}"/>
                      </a:ext>
                    </a:extLst>
                  </p:cNvPr>
                  <p:cNvSpPr/>
                  <p:nvPr/>
                </p:nvSpPr>
                <p:spPr>
                  <a:xfrm>
                    <a:off x="6757839" y="8648740"/>
                    <a:ext cx="19849" cy="22890"/>
                  </a:xfrm>
                  <a:custGeom>
                    <a:avLst/>
                    <a:gdLst>
                      <a:gd name="connsiteX0" fmla="*/ 17297 w 19849"/>
                      <a:gd name="connsiteY0" fmla="*/ 1867 h 22890"/>
                      <a:gd name="connsiteX1" fmla="*/ 16785 w 19849"/>
                      <a:gd name="connsiteY1" fmla="*/ 15712 h 22890"/>
                      <a:gd name="connsiteX2" fmla="*/ 7555 w 19849"/>
                      <a:gd name="connsiteY2" fmla="*/ 22891 h 22890"/>
                      <a:gd name="connsiteX3" fmla="*/ 1401 w 19849"/>
                      <a:gd name="connsiteY3" fmla="*/ 9559 h 22890"/>
                      <a:gd name="connsiteX4" fmla="*/ 17297 w 19849"/>
                      <a:gd name="connsiteY4" fmla="*/ 1867 h 228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849" h="22890">
                        <a:moveTo>
                          <a:pt x="17297" y="1867"/>
                        </a:moveTo>
                        <a:cubicBezTo>
                          <a:pt x="21912" y="5456"/>
                          <a:pt x="19349" y="12122"/>
                          <a:pt x="16785" y="15712"/>
                        </a:cubicBezTo>
                        <a:cubicBezTo>
                          <a:pt x="15246" y="18276"/>
                          <a:pt x="11657" y="20840"/>
                          <a:pt x="7555" y="22891"/>
                        </a:cubicBezTo>
                        <a:cubicBezTo>
                          <a:pt x="-3214" y="20327"/>
                          <a:pt x="376" y="13148"/>
                          <a:pt x="1401" y="9559"/>
                        </a:cubicBezTo>
                        <a:cubicBezTo>
                          <a:pt x="2427" y="6482"/>
                          <a:pt x="8067" y="-4286"/>
                          <a:pt x="17297" y="186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64" name="Freeform: Shape 1163">
                    <a:extLst>
                      <a:ext uri="{FF2B5EF4-FFF2-40B4-BE49-F238E27FC236}">
                        <a16:creationId xmlns:a16="http://schemas.microsoft.com/office/drawing/2014/main" id="{97158781-E0C8-4E44-8460-7CC5E5548E4F}"/>
                      </a:ext>
                    </a:extLst>
                  </p:cNvPr>
                  <p:cNvSpPr/>
                  <p:nvPr/>
                </p:nvSpPr>
                <p:spPr>
                  <a:xfrm>
                    <a:off x="6669600" y="8707086"/>
                    <a:ext cx="101399" cy="12232"/>
                  </a:xfrm>
                  <a:custGeom>
                    <a:avLst/>
                    <a:gdLst>
                      <a:gd name="connsiteX0" fmla="*/ 90153 w 101399"/>
                      <a:gd name="connsiteY0" fmla="*/ 4541 h 12232"/>
                      <a:gd name="connsiteX1" fmla="*/ 17852 w 101399"/>
                      <a:gd name="connsiteY1" fmla="*/ 12232 h 12232"/>
                      <a:gd name="connsiteX2" fmla="*/ 1956 w 101399"/>
                      <a:gd name="connsiteY2" fmla="*/ 9669 h 12232"/>
                      <a:gd name="connsiteX3" fmla="*/ 32210 w 101399"/>
                      <a:gd name="connsiteY3" fmla="*/ 8131 h 12232"/>
                      <a:gd name="connsiteX4" fmla="*/ 85538 w 101399"/>
                      <a:gd name="connsiteY4" fmla="*/ 952 h 12232"/>
                      <a:gd name="connsiteX5" fmla="*/ 99896 w 101399"/>
                      <a:gd name="connsiteY5" fmla="*/ 439 h 12232"/>
                      <a:gd name="connsiteX6" fmla="*/ 90153 w 101399"/>
                      <a:gd name="connsiteY6" fmla="*/ 4541 h 122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1399" h="12232">
                        <a:moveTo>
                          <a:pt x="90153" y="4541"/>
                        </a:moveTo>
                        <a:cubicBezTo>
                          <a:pt x="71693" y="10181"/>
                          <a:pt x="42465" y="12232"/>
                          <a:pt x="17852" y="12232"/>
                        </a:cubicBezTo>
                        <a:cubicBezTo>
                          <a:pt x="13750" y="12232"/>
                          <a:pt x="-6248" y="12232"/>
                          <a:pt x="1956" y="9669"/>
                        </a:cubicBezTo>
                        <a:cubicBezTo>
                          <a:pt x="7084" y="8131"/>
                          <a:pt x="25031" y="8643"/>
                          <a:pt x="32210" y="8131"/>
                        </a:cubicBezTo>
                        <a:cubicBezTo>
                          <a:pt x="51183" y="6592"/>
                          <a:pt x="68617" y="4028"/>
                          <a:pt x="85538" y="952"/>
                        </a:cubicBezTo>
                        <a:cubicBezTo>
                          <a:pt x="89641" y="439"/>
                          <a:pt x="95794" y="-587"/>
                          <a:pt x="99896" y="439"/>
                        </a:cubicBezTo>
                        <a:cubicBezTo>
                          <a:pt x="105537" y="2490"/>
                          <a:pt x="93743" y="4028"/>
                          <a:pt x="90153" y="454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165" name="Freeform: Shape 1164">
                    <a:extLst>
                      <a:ext uri="{FF2B5EF4-FFF2-40B4-BE49-F238E27FC236}">
                        <a16:creationId xmlns:a16="http://schemas.microsoft.com/office/drawing/2014/main" id="{FFCAF960-519E-40C8-8069-1DC6C02E3D79}"/>
                      </a:ext>
                    </a:extLst>
                  </p:cNvPr>
                  <p:cNvSpPr/>
                  <p:nvPr/>
                </p:nvSpPr>
                <p:spPr>
                  <a:xfrm>
                    <a:off x="6786242" y="8702637"/>
                    <a:ext cx="12683" cy="4338"/>
                  </a:xfrm>
                  <a:custGeom>
                    <a:avLst/>
                    <a:gdLst>
                      <a:gd name="connsiteX0" fmla="*/ 11457 w 12683"/>
                      <a:gd name="connsiteY0" fmla="*/ 1298 h 4338"/>
                      <a:gd name="connsiteX1" fmla="*/ 12482 w 12683"/>
                      <a:gd name="connsiteY1" fmla="*/ 273 h 4338"/>
                      <a:gd name="connsiteX2" fmla="*/ 1201 w 12683"/>
                      <a:gd name="connsiteY2" fmla="*/ 3350 h 4338"/>
                      <a:gd name="connsiteX3" fmla="*/ 10944 w 12683"/>
                      <a:gd name="connsiteY3" fmla="*/ 2324 h 4338"/>
                      <a:gd name="connsiteX4" fmla="*/ 11457 w 12683"/>
                      <a:gd name="connsiteY4" fmla="*/ 1298 h 43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83" h="4338">
                        <a:moveTo>
                          <a:pt x="11457" y="1298"/>
                        </a:moveTo>
                        <a:cubicBezTo>
                          <a:pt x="12482" y="786"/>
                          <a:pt x="12995" y="786"/>
                          <a:pt x="12482" y="273"/>
                        </a:cubicBezTo>
                        <a:cubicBezTo>
                          <a:pt x="6329" y="-753"/>
                          <a:pt x="-3414" y="1298"/>
                          <a:pt x="1201" y="3350"/>
                        </a:cubicBezTo>
                        <a:cubicBezTo>
                          <a:pt x="5303" y="5401"/>
                          <a:pt x="9918" y="3862"/>
                          <a:pt x="10944" y="2324"/>
                        </a:cubicBezTo>
                        <a:lnTo>
                          <a:pt x="11457" y="129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5126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</p:grpSp>
        </p:grpSp>
        <p:grpSp>
          <p:nvGrpSpPr>
            <p:cNvPr id="1119" name="Graphic 957">
              <a:extLst>
                <a:ext uri="{FF2B5EF4-FFF2-40B4-BE49-F238E27FC236}">
                  <a16:creationId xmlns:a16="http://schemas.microsoft.com/office/drawing/2014/main" id="{E72DD94B-8F81-4621-B46C-9A1F558EE0BC}"/>
                </a:ext>
              </a:extLst>
            </p:cNvPr>
            <p:cNvGrpSpPr/>
            <p:nvPr/>
          </p:nvGrpSpPr>
          <p:grpSpPr>
            <a:xfrm>
              <a:off x="6222799" y="8598107"/>
              <a:ext cx="305821" cy="326438"/>
              <a:chOff x="6222799" y="8598107"/>
              <a:chExt cx="305821" cy="326438"/>
            </a:xfrm>
          </p:grpSpPr>
          <p:sp>
            <p:nvSpPr>
              <p:cNvPr id="1120" name="Freeform: Shape 1119">
                <a:extLst>
                  <a:ext uri="{FF2B5EF4-FFF2-40B4-BE49-F238E27FC236}">
                    <a16:creationId xmlns:a16="http://schemas.microsoft.com/office/drawing/2014/main" id="{CA4C2AB5-7DF7-4764-8501-1B8B1BE8FD1C}"/>
                  </a:ext>
                </a:extLst>
              </p:cNvPr>
              <p:cNvSpPr/>
              <p:nvPr/>
            </p:nvSpPr>
            <p:spPr>
              <a:xfrm>
                <a:off x="6249677" y="8618306"/>
                <a:ext cx="278942" cy="306238"/>
              </a:xfrm>
              <a:custGeom>
                <a:avLst/>
                <a:gdLst>
                  <a:gd name="connsiteX0" fmla="*/ 203437 w 278942"/>
                  <a:gd name="connsiteY0" fmla="*/ 280997 h 306238"/>
                  <a:gd name="connsiteX1" fmla="*/ 276763 w 278942"/>
                  <a:gd name="connsiteY1" fmla="*/ 160495 h 306238"/>
                  <a:gd name="connsiteX2" fmla="*/ 275738 w 278942"/>
                  <a:gd name="connsiteY2" fmla="*/ 106141 h 306238"/>
                  <a:gd name="connsiteX3" fmla="*/ 139340 w 278942"/>
                  <a:gd name="connsiteY3" fmla="*/ 6662 h 306238"/>
                  <a:gd name="connsiteX4" fmla="*/ 3967 w 278942"/>
                  <a:gd name="connsiteY4" fmla="*/ 232796 h 306238"/>
                  <a:gd name="connsiteX5" fmla="*/ 203437 w 278942"/>
                  <a:gd name="connsiteY5" fmla="*/ 280997 h 306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78942" h="306238">
                    <a:moveTo>
                      <a:pt x="203437" y="280997"/>
                    </a:moveTo>
                    <a:cubicBezTo>
                      <a:pt x="242408" y="252281"/>
                      <a:pt x="269072" y="208696"/>
                      <a:pt x="276763" y="160495"/>
                    </a:cubicBezTo>
                    <a:cubicBezTo>
                      <a:pt x="279327" y="143060"/>
                      <a:pt x="280353" y="124088"/>
                      <a:pt x="275738" y="106141"/>
                    </a:cubicBezTo>
                    <a:cubicBezTo>
                      <a:pt x="262406" y="53325"/>
                      <a:pt x="203949" y="-23079"/>
                      <a:pt x="139340" y="6662"/>
                    </a:cubicBezTo>
                    <a:cubicBezTo>
                      <a:pt x="74730" y="36403"/>
                      <a:pt x="-20646" y="158956"/>
                      <a:pt x="3967" y="232796"/>
                    </a:cubicBezTo>
                    <a:cubicBezTo>
                      <a:pt x="23453" y="292791"/>
                      <a:pt x="129084" y="335863"/>
                      <a:pt x="203437" y="280997"/>
                    </a:cubicBezTo>
                    <a:close/>
                  </a:path>
                </a:pathLst>
              </a:custGeom>
              <a:solidFill>
                <a:srgbClr val="C66700"/>
              </a:solidFill>
              <a:ln w="512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21" name="Freeform: Shape 1120">
                <a:extLst>
                  <a:ext uri="{FF2B5EF4-FFF2-40B4-BE49-F238E27FC236}">
                    <a16:creationId xmlns:a16="http://schemas.microsoft.com/office/drawing/2014/main" id="{39338E65-64E4-4F84-8455-571D580DBE5D}"/>
                  </a:ext>
                </a:extLst>
              </p:cNvPr>
              <p:cNvSpPr/>
              <p:nvPr/>
            </p:nvSpPr>
            <p:spPr>
              <a:xfrm>
                <a:off x="6222799" y="8598107"/>
                <a:ext cx="273367" cy="305304"/>
              </a:xfrm>
              <a:custGeom>
                <a:avLst/>
                <a:gdLst>
                  <a:gd name="connsiteX0" fmla="*/ 248262 w 273367"/>
                  <a:gd name="connsiteY0" fmla="*/ 213512 h 305304"/>
                  <a:gd name="connsiteX1" fmla="*/ 269799 w 273367"/>
                  <a:gd name="connsiteY1" fmla="*/ 80190 h 305304"/>
                  <a:gd name="connsiteX2" fmla="*/ 102634 w 273367"/>
                  <a:gd name="connsiteY2" fmla="*/ 11991 h 305304"/>
                  <a:gd name="connsiteX3" fmla="*/ 7771 w 273367"/>
                  <a:gd name="connsiteY3" fmla="*/ 223254 h 305304"/>
                  <a:gd name="connsiteX4" fmla="*/ 248262 w 273367"/>
                  <a:gd name="connsiteY4" fmla="*/ 213512 h 305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3367" h="305304">
                    <a:moveTo>
                      <a:pt x="248262" y="213512"/>
                    </a:moveTo>
                    <a:cubicBezTo>
                      <a:pt x="248262" y="213512"/>
                      <a:pt x="284669" y="139672"/>
                      <a:pt x="269799" y="80190"/>
                    </a:cubicBezTo>
                    <a:cubicBezTo>
                      <a:pt x="254928" y="20708"/>
                      <a:pt x="175448" y="-21852"/>
                      <a:pt x="102634" y="11991"/>
                    </a:cubicBezTo>
                    <a:cubicBezTo>
                      <a:pt x="29820" y="45834"/>
                      <a:pt x="-19919" y="140185"/>
                      <a:pt x="7771" y="223254"/>
                    </a:cubicBezTo>
                    <a:cubicBezTo>
                      <a:pt x="35461" y="306324"/>
                      <a:pt x="143144" y="360165"/>
                      <a:pt x="248262" y="213512"/>
                    </a:cubicBezTo>
                    <a:close/>
                  </a:path>
                </a:pathLst>
              </a:custGeom>
              <a:solidFill>
                <a:srgbClr val="FFBD03"/>
              </a:solidFill>
              <a:ln w="512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22" name="Freeform: Shape 1121">
                <a:extLst>
                  <a:ext uri="{FF2B5EF4-FFF2-40B4-BE49-F238E27FC236}">
                    <a16:creationId xmlns:a16="http://schemas.microsoft.com/office/drawing/2014/main" id="{A82B32B0-2B77-43FC-B1D3-CEC25D0C04E4}"/>
                  </a:ext>
                </a:extLst>
              </p:cNvPr>
              <p:cNvSpPr/>
              <p:nvPr/>
            </p:nvSpPr>
            <p:spPr>
              <a:xfrm>
                <a:off x="6236470" y="8609101"/>
                <a:ext cx="242944" cy="271270"/>
              </a:xfrm>
              <a:custGeom>
                <a:avLst/>
                <a:gdLst>
                  <a:gd name="connsiteX0" fmla="*/ 220746 w 242944"/>
                  <a:gd name="connsiteY0" fmla="*/ 189698 h 271270"/>
                  <a:gd name="connsiteX1" fmla="*/ 239719 w 242944"/>
                  <a:gd name="connsiteY1" fmla="*/ 71247 h 271270"/>
                  <a:gd name="connsiteX2" fmla="*/ 91014 w 242944"/>
                  <a:gd name="connsiteY2" fmla="*/ 10740 h 271270"/>
                  <a:gd name="connsiteX3" fmla="*/ 6919 w 242944"/>
                  <a:gd name="connsiteY3" fmla="*/ 198415 h 271270"/>
                  <a:gd name="connsiteX4" fmla="*/ 220746 w 242944"/>
                  <a:gd name="connsiteY4" fmla="*/ 189698 h 271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2944" h="271270">
                    <a:moveTo>
                      <a:pt x="220746" y="189698"/>
                    </a:moveTo>
                    <a:cubicBezTo>
                      <a:pt x="220746" y="189698"/>
                      <a:pt x="253051" y="124063"/>
                      <a:pt x="239719" y="71247"/>
                    </a:cubicBezTo>
                    <a:cubicBezTo>
                      <a:pt x="226387" y="18431"/>
                      <a:pt x="155624" y="-19514"/>
                      <a:pt x="91014" y="10740"/>
                    </a:cubicBezTo>
                    <a:cubicBezTo>
                      <a:pt x="26405" y="40481"/>
                      <a:pt x="-17694" y="124576"/>
                      <a:pt x="6919" y="198415"/>
                    </a:cubicBezTo>
                    <a:cubicBezTo>
                      <a:pt x="31533" y="272255"/>
                      <a:pt x="126909" y="319943"/>
                      <a:pt x="220746" y="189698"/>
                    </a:cubicBezTo>
                    <a:close/>
                  </a:path>
                </a:pathLst>
              </a:custGeom>
              <a:solidFill>
                <a:srgbClr val="FF8B00"/>
              </a:solidFill>
              <a:ln w="512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23" name="Freeform: Shape 1122">
                <a:extLst>
                  <a:ext uri="{FF2B5EF4-FFF2-40B4-BE49-F238E27FC236}">
                    <a16:creationId xmlns:a16="http://schemas.microsoft.com/office/drawing/2014/main" id="{0C633EC6-5DE9-4343-AF61-51154B7C6390}"/>
                  </a:ext>
                </a:extLst>
              </p:cNvPr>
              <p:cNvSpPr/>
              <p:nvPr/>
            </p:nvSpPr>
            <p:spPr>
              <a:xfrm>
                <a:off x="6337227" y="8602266"/>
                <a:ext cx="153437" cy="171919"/>
              </a:xfrm>
              <a:custGeom>
                <a:avLst/>
                <a:gdLst>
                  <a:gd name="connsiteX0" fmla="*/ 134860 w 153437"/>
                  <a:gd name="connsiteY0" fmla="*/ 171920 h 171919"/>
                  <a:gd name="connsiteX1" fmla="*/ 111272 w 153437"/>
                  <a:gd name="connsiteY1" fmla="*/ 47316 h 171919"/>
                  <a:gd name="connsiteX2" fmla="*/ 0 w 153437"/>
                  <a:gd name="connsiteY2" fmla="*/ 9883 h 171919"/>
                  <a:gd name="connsiteX3" fmla="*/ 141526 w 153437"/>
                  <a:gd name="connsiteY3" fmla="*/ 62186 h 171919"/>
                  <a:gd name="connsiteX4" fmla="*/ 134860 w 153437"/>
                  <a:gd name="connsiteY4" fmla="*/ 171920 h 171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3437" h="171919">
                    <a:moveTo>
                      <a:pt x="134860" y="171920"/>
                    </a:moveTo>
                    <a:cubicBezTo>
                      <a:pt x="134860" y="171920"/>
                      <a:pt x="162037" y="98593"/>
                      <a:pt x="111272" y="47316"/>
                    </a:cubicBezTo>
                    <a:cubicBezTo>
                      <a:pt x="60507" y="-3962"/>
                      <a:pt x="0" y="9883"/>
                      <a:pt x="0" y="9883"/>
                    </a:cubicBezTo>
                    <a:cubicBezTo>
                      <a:pt x="0" y="9883"/>
                      <a:pt x="99478" y="-33702"/>
                      <a:pt x="141526" y="62186"/>
                    </a:cubicBezTo>
                    <a:cubicBezTo>
                      <a:pt x="171779" y="132436"/>
                      <a:pt x="134860" y="171920"/>
                      <a:pt x="134860" y="171920"/>
                    </a:cubicBezTo>
                    <a:close/>
                  </a:path>
                </a:pathLst>
              </a:custGeom>
              <a:solidFill>
                <a:srgbClr val="FFCD5C"/>
              </a:solidFill>
              <a:ln w="512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24" name="Freeform: Shape 1123">
                <a:extLst>
                  <a:ext uri="{FF2B5EF4-FFF2-40B4-BE49-F238E27FC236}">
                    <a16:creationId xmlns:a16="http://schemas.microsoft.com/office/drawing/2014/main" id="{02A5344B-C8E3-487B-BBE5-EF6D376F97E4}"/>
                  </a:ext>
                </a:extLst>
              </p:cNvPr>
              <p:cNvSpPr/>
              <p:nvPr/>
            </p:nvSpPr>
            <p:spPr>
              <a:xfrm>
                <a:off x="6238585" y="8796235"/>
                <a:ext cx="152996" cy="88580"/>
              </a:xfrm>
              <a:custGeom>
                <a:avLst/>
                <a:gdLst>
                  <a:gd name="connsiteX0" fmla="*/ 190 w 152996"/>
                  <a:gd name="connsiteY0" fmla="*/ 0 h 88580"/>
                  <a:gd name="connsiteX1" fmla="*/ 57620 w 152996"/>
                  <a:gd name="connsiteY1" fmla="*/ 64097 h 88580"/>
                  <a:gd name="connsiteX2" fmla="*/ 152996 w 152996"/>
                  <a:gd name="connsiteY2" fmla="*/ 67686 h 88580"/>
                  <a:gd name="connsiteX3" fmla="*/ 38135 w 152996"/>
                  <a:gd name="connsiteY3" fmla="*/ 76404 h 88580"/>
                  <a:gd name="connsiteX4" fmla="*/ 190 w 152996"/>
                  <a:gd name="connsiteY4" fmla="*/ 0 h 88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996" h="88580">
                    <a:moveTo>
                      <a:pt x="190" y="0"/>
                    </a:moveTo>
                    <a:cubicBezTo>
                      <a:pt x="190" y="0"/>
                      <a:pt x="190" y="44099"/>
                      <a:pt x="57620" y="64097"/>
                    </a:cubicBezTo>
                    <a:cubicBezTo>
                      <a:pt x="115051" y="84095"/>
                      <a:pt x="152996" y="67686"/>
                      <a:pt x="152996" y="67686"/>
                    </a:cubicBezTo>
                    <a:cubicBezTo>
                      <a:pt x="152996" y="67686"/>
                      <a:pt x="93002" y="108195"/>
                      <a:pt x="38135" y="76404"/>
                    </a:cubicBezTo>
                    <a:cubicBezTo>
                      <a:pt x="-4938" y="52303"/>
                      <a:pt x="190" y="0"/>
                      <a:pt x="190" y="0"/>
                    </a:cubicBezTo>
                    <a:close/>
                  </a:path>
                </a:pathLst>
              </a:custGeom>
              <a:solidFill>
                <a:srgbClr val="FFCD5C"/>
              </a:solidFill>
              <a:ln w="512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1125" name="Graphic 957">
                <a:extLst>
                  <a:ext uri="{FF2B5EF4-FFF2-40B4-BE49-F238E27FC236}">
                    <a16:creationId xmlns:a16="http://schemas.microsoft.com/office/drawing/2014/main" id="{BB7C3B01-05D2-4059-8D82-7F1A6A84AC5C}"/>
                  </a:ext>
                </a:extLst>
              </p:cNvPr>
              <p:cNvGrpSpPr/>
              <p:nvPr/>
            </p:nvGrpSpPr>
            <p:grpSpPr>
              <a:xfrm>
                <a:off x="6248308" y="8619995"/>
                <a:ext cx="222661" cy="255732"/>
                <a:chOff x="6248308" y="8619995"/>
                <a:chExt cx="222661" cy="255732"/>
              </a:xfrm>
            </p:grpSpPr>
            <p:sp>
              <p:nvSpPr>
                <p:cNvPr id="1126" name="Freeform: Shape 1125">
                  <a:extLst>
                    <a:ext uri="{FF2B5EF4-FFF2-40B4-BE49-F238E27FC236}">
                      <a16:creationId xmlns:a16="http://schemas.microsoft.com/office/drawing/2014/main" id="{99F15D2F-500F-494D-BEA9-F69EC6BBEBC2}"/>
                    </a:ext>
                  </a:extLst>
                </p:cNvPr>
                <p:cNvSpPr/>
                <p:nvPr/>
              </p:nvSpPr>
              <p:spPr>
                <a:xfrm>
                  <a:off x="6248308" y="8619995"/>
                  <a:ext cx="220702" cy="248387"/>
                </a:xfrm>
                <a:custGeom>
                  <a:avLst/>
                  <a:gdLst>
                    <a:gd name="connsiteX0" fmla="*/ 44821 w 220702"/>
                    <a:gd name="connsiteY0" fmla="*/ 237261 h 248387"/>
                    <a:gd name="connsiteX1" fmla="*/ 199166 w 220702"/>
                    <a:gd name="connsiteY1" fmla="*/ 175728 h 248387"/>
                    <a:gd name="connsiteX2" fmla="*/ 220702 w 220702"/>
                    <a:gd name="connsiteY2" fmla="*/ 103426 h 248387"/>
                    <a:gd name="connsiteX3" fmla="*/ 220189 w 220702"/>
                    <a:gd name="connsiteY3" fmla="*/ 88043 h 248387"/>
                    <a:gd name="connsiteX4" fmla="*/ 175578 w 220702"/>
                    <a:gd name="connsiteY4" fmla="*/ 11127 h 248387"/>
                    <a:gd name="connsiteX5" fmla="*/ 21233 w 220702"/>
                    <a:gd name="connsiteY5" fmla="*/ 72660 h 248387"/>
                    <a:gd name="connsiteX6" fmla="*/ 44821 w 220702"/>
                    <a:gd name="connsiteY6" fmla="*/ 237261 h 248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0702" h="248387">
                      <a:moveTo>
                        <a:pt x="44821" y="237261"/>
                      </a:moveTo>
                      <a:cubicBezTo>
                        <a:pt x="94047" y="265463"/>
                        <a:pt x="163272" y="238286"/>
                        <a:pt x="199166" y="175728"/>
                      </a:cubicBezTo>
                      <a:cubicBezTo>
                        <a:pt x="213011" y="152140"/>
                        <a:pt x="219677" y="127014"/>
                        <a:pt x="220702" y="103426"/>
                      </a:cubicBezTo>
                      <a:cubicBezTo>
                        <a:pt x="220702" y="98299"/>
                        <a:pt x="220702" y="93171"/>
                        <a:pt x="220189" y="88043"/>
                      </a:cubicBezTo>
                      <a:cubicBezTo>
                        <a:pt x="217626" y="55225"/>
                        <a:pt x="202242" y="26510"/>
                        <a:pt x="175578" y="11127"/>
                      </a:cubicBezTo>
                      <a:cubicBezTo>
                        <a:pt x="126352" y="-17076"/>
                        <a:pt x="57127" y="10101"/>
                        <a:pt x="21233" y="72660"/>
                      </a:cubicBezTo>
                      <a:cubicBezTo>
                        <a:pt x="-14661" y="135219"/>
                        <a:pt x="-3893" y="209058"/>
                        <a:pt x="44821" y="237261"/>
                      </a:cubicBezTo>
                      <a:close/>
                    </a:path>
                  </a:pathLst>
                </a:custGeom>
                <a:solidFill>
                  <a:srgbClr val="E20505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27" name="Freeform: Shape 1126">
                  <a:extLst>
                    <a:ext uri="{FF2B5EF4-FFF2-40B4-BE49-F238E27FC236}">
                      <a16:creationId xmlns:a16="http://schemas.microsoft.com/office/drawing/2014/main" id="{19D1F909-3F7C-4CB1-B423-3D12D8A2B5D0}"/>
                    </a:ext>
                  </a:extLst>
                </p:cNvPr>
                <p:cNvSpPr/>
                <p:nvPr/>
              </p:nvSpPr>
              <p:spPr>
                <a:xfrm>
                  <a:off x="6249987" y="8655850"/>
                  <a:ext cx="198958" cy="199640"/>
                </a:xfrm>
                <a:custGeom>
                  <a:avLst/>
                  <a:gdLst>
                    <a:gd name="connsiteX0" fmla="*/ 46731 w 198958"/>
                    <a:gd name="connsiteY0" fmla="*/ 63468 h 199640"/>
                    <a:gd name="connsiteX1" fmla="*/ 97495 w 198958"/>
                    <a:gd name="connsiteY1" fmla="*/ 92696 h 199640"/>
                    <a:gd name="connsiteX2" fmla="*/ 135954 w 198958"/>
                    <a:gd name="connsiteY2" fmla="*/ 397 h 199640"/>
                    <a:gd name="connsiteX3" fmla="*/ 197999 w 198958"/>
                    <a:gd name="connsiteY3" fmla="*/ 45008 h 199640"/>
                    <a:gd name="connsiteX4" fmla="*/ 106725 w 198958"/>
                    <a:gd name="connsiteY4" fmla="*/ 198841 h 199640"/>
                    <a:gd name="connsiteX5" fmla="*/ 4683 w 198958"/>
                    <a:gd name="connsiteY5" fmla="*/ 152178 h 199640"/>
                    <a:gd name="connsiteX6" fmla="*/ 46731 w 198958"/>
                    <a:gd name="connsiteY6" fmla="*/ 63468 h 199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8958" h="199640">
                      <a:moveTo>
                        <a:pt x="46731" y="63468"/>
                      </a:moveTo>
                      <a:cubicBezTo>
                        <a:pt x="46731" y="63468"/>
                        <a:pt x="62627" y="101926"/>
                        <a:pt x="97495" y="92696"/>
                      </a:cubicBezTo>
                      <a:cubicBezTo>
                        <a:pt x="132364" y="83979"/>
                        <a:pt x="135954" y="397"/>
                        <a:pt x="135954" y="397"/>
                      </a:cubicBezTo>
                      <a:cubicBezTo>
                        <a:pt x="135954" y="397"/>
                        <a:pt x="190308" y="-7294"/>
                        <a:pt x="197999" y="45008"/>
                      </a:cubicBezTo>
                      <a:cubicBezTo>
                        <a:pt x="206204" y="97312"/>
                        <a:pt x="160567" y="193201"/>
                        <a:pt x="106725" y="198841"/>
                      </a:cubicBezTo>
                      <a:cubicBezTo>
                        <a:pt x="52884" y="204481"/>
                        <a:pt x="18015" y="179355"/>
                        <a:pt x="4683" y="152178"/>
                      </a:cubicBezTo>
                      <a:cubicBezTo>
                        <a:pt x="-8136" y="126027"/>
                        <a:pt x="5196" y="60905"/>
                        <a:pt x="46731" y="63468"/>
                      </a:cubicBezTo>
                      <a:close/>
                    </a:path>
                  </a:pathLst>
                </a:custGeom>
                <a:solidFill>
                  <a:srgbClr val="C10000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28" name="Freeform: Shape 1127">
                  <a:extLst>
                    <a:ext uri="{FF2B5EF4-FFF2-40B4-BE49-F238E27FC236}">
                      <a16:creationId xmlns:a16="http://schemas.microsoft.com/office/drawing/2014/main" id="{B466C39E-C15A-4651-95FC-1C75198D8DF0}"/>
                    </a:ext>
                  </a:extLst>
                </p:cNvPr>
                <p:cNvSpPr/>
                <p:nvPr/>
              </p:nvSpPr>
              <p:spPr>
                <a:xfrm>
                  <a:off x="6251058" y="8666503"/>
                  <a:ext cx="219911" cy="209224"/>
                </a:xfrm>
                <a:custGeom>
                  <a:avLst/>
                  <a:gdLst>
                    <a:gd name="connsiteX0" fmla="*/ 206671 w 219911"/>
                    <a:gd name="connsiteY0" fmla="*/ 0 h 209224"/>
                    <a:gd name="connsiteX1" fmla="*/ 155393 w 219911"/>
                    <a:gd name="connsiteY1" fmla="*/ 149218 h 209224"/>
                    <a:gd name="connsiteX2" fmla="*/ 29251 w 219911"/>
                    <a:gd name="connsiteY2" fmla="*/ 164601 h 209224"/>
                    <a:gd name="connsiteX3" fmla="*/ 23 w 219911"/>
                    <a:gd name="connsiteY3" fmla="*/ 129219 h 209224"/>
                    <a:gd name="connsiteX4" fmla="*/ 135395 w 219911"/>
                    <a:gd name="connsiteY4" fmla="*/ 197418 h 209224"/>
                    <a:gd name="connsiteX5" fmla="*/ 206671 w 219911"/>
                    <a:gd name="connsiteY5" fmla="*/ 0 h 209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19911" h="209224">
                      <a:moveTo>
                        <a:pt x="206671" y="0"/>
                      </a:moveTo>
                      <a:cubicBezTo>
                        <a:pt x="206671" y="0"/>
                        <a:pt x="197953" y="98965"/>
                        <a:pt x="155393" y="149218"/>
                      </a:cubicBezTo>
                      <a:cubicBezTo>
                        <a:pt x="112833" y="199469"/>
                        <a:pt x="50787" y="175369"/>
                        <a:pt x="29251" y="164601"/>
                      </a:cubicBezTo>
                      <a:cubicBezTo>
                        <a:pt x="7714" y="153832"/>
                        <a:pt x="-490" y="127168"/>
                        <a:pt x="23" y="129219"/>
                      </a:cubicBezTo>
                      <a:cubicBezTo>
                        <a:pt x="535" y="130758"/>
                        <a:pt x="25661" y="245619"/>
                        <a:pt x="135395" y="197418"/>
                      </a:cubicBezTo>
                      <a:cubicBezTo>
                        <a:pt x="239488" y="151269"/>
                        <a:pt x="225643" y="19486"/>
                        <a:pt x="206671" y="0"/>
                      </a:cubicBezTo>
                      <a:close/>
                    </a:path>
                  </a:pathLst>
                </a:custGeom>
                <a:solidFill>
                  <a:srgbClr val="910015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29" name="Freeform: Shape 1128">
                  <a:extLst>
                    <a:ext uri="{FF2B5EF4-FFF2-40B4-BE49-F238E27FC236}">
                      <a16:creationId xmlns:a16="http://schemas.microsoft.com/office/drawing/2014/main" id="{8A8AFFB2-3228-403B-9BED-473CF124902B}"/>
                    </a:ext>
                  </a:extLst>
                </p:cNvPr>
                <p:cNvSpPr/>
                <p:nvPr/>
              </p:nvSpPr>
              <p:spPr>
                <a:xfrm>
                  <a:off x="6291266" y="8811618"/>
                  <a:ext cx="125441" cy="46199"/>
                </a:xfrm>
                <a:custGeom>
                  <a:avLst/>
                  <a:gdLst>
                    <a:gd name="connsiteX0" fmla="*/ 5452 w 125441"/>
                    <a:gd name="connsiteY0" fmla="*/ 7692 h 46199"/>
                    <a:gd name="connsiteX1" fmla="*/ 78779 w 125441"/>
                    <a:gd name="connsiteY1" fmla="*/ 18973 h 46199"/>
                    <a:gd name="connsiteX2" fmla="*/ 125441 w 125441"/>
                    <a:gd name="connsiteY2" fmla="*/ 0 h 46199"/>
                    <a:gd name="connsiteX3" fmla="*/ 105443 w 125441"/>
                    <a:gd name="connsiteY3" fmla="*/ 22049 h 46199"/>
                    <a:gd name="connsiteX4" fmla="*/ 56217 w 125441"/>
                    <a:gd name="connsiteY4" fmla="*/ 46150 h 46199"/>
                    <a:gd name="connsiteX5" fmla="*/ 30578 w 125441"/>
                    <a:gd name="connsiteY5" fmla="*/ 41022 h 46199"/>
                    <a:gd name="connsiteX6" fmla="*/ 9554 w 125441"/>
                    <a:gd name="connsiteY6" fmla="*/ 27177 h 46199"/>
                    <a:gd name="connsiteX7" fmla="*/ 5452 w 125441"/>
                    <a:gd name="connsiteY7" fmla="*/ 7692 h 4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441" h="46199">
                      <a:moveTo>
                        <a:pt x="5452" y="7692"/>
                      </a:moveTo>
                      <a:cubicBezTo>
                        <a:pt x="27501" y="20511"/>
                        <a:pt x="51089" y="25639"/>
                        <a:pt x="78779" y="18973"/>
                      </a:cubicBezTo>
                      <a:cubicBezTo>
                        <a:pt x="95700" y="14871"/>
                        <a:pt x="109545" y="7179"/>
                        <a:pt x="125441" y="0"/>
                      </a:cubicBezTo>
                      <a:cubicBezTo>
                        <a:pt x="118262" y="6666"/>
                        <a:pt x="113135" y="15383"/>
                        <a:pt x="105443" y="22049"/>
                      </a:cubicBezTo>
                      <a:cubicBezTo>
                        <a:pt x="92624" y="33330"/>
                        <a:pt x="71600" y="45124"/>
                        <a:pt x="56217" y="46150"/>
                      </a:cubicBezTo>
                      <a:cubicBezTo>
                        <a:pt x="46987" y="46662"/>
                        <a:pt x="38782" y="43073"/>
                        <a:pt x="30578" y="41022"/>
                      </a:cubicBezTo>
                      <a:cubicBezTo>
                        <a:pt x="22374" y="38971"/>
                        <a:pt x="14682" y="34869"/>
                        <a:pt x="9554" y="27177"/>
                      </a:cubicBezTo>
                      <a:cubicBezTo>
                        <a:pt x="5965" y="19998"/>
                        <a:pt x="-7367" y="9230"/>
                        <a:pt x="5452" y="7692"/>
                      </a:cubicBezTo>
                      <a:close/>
                    </a:path>
                  </a:pathLst>
                </a:custGeom>
                <a:solidFill>
                  <a:srgbClr val="E20505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30" name="Freeform: Shape 1129">
                  <a:extLst>
                    <a:ext uri="{FF2B5EF4-FFF2-40B4-BE49-F238E27FC236}">
                      <a16:creationId xmlns:a16="http://schemas.microsoft.com/office/drawing/2014/main" id="{6A67C6A5-81DF-4883-A2EE-1C7C7F24D5DA}"/>
                    </a:ext>
                  </a:extLst>
                </p:cNvPr>
                <p:cNvSpPr/>
                <p:nvPr/>
              </p:nvSpPr>
              <p:spPr>
                <a:xfrm>
                  <a:off x="6306673" y="8645547"/>
                  <a:ext cx="122340" cy="57363"/>
                </a:xfrm>
                <a:custGeom>
                  <a:avLst/>
                  <a:gdLst>
                    <a:gd name="connsiteX0" fmla="*/ 11581 w 122340"/>
                    <a:gd name="connsiteY0" fmla="*/ 10188 h 57363"/>
                    <a:gd name="connsiteX1" fmla="*/ 100291 w 122340"/>
                    <a:gd name="connsiteY1" fmla="*/ 9163 h 57363"/>
                    <a:gd name="connsiteX2" fmla="*/ 121828 w 122340"/>
                    <a:gd name="connsiteY2" fmla="*/ 57363 h 57363"/>
                    <a:gd name="connsiteX3" fmla="*/ 122340 w 122340"/>
                    <a:gd name="connsiteY3" fmla="*/ 55825 h 57363"/>
                    <a:gd name="connsiteX4" fmla="*/ 89010 w 122340"/>
                    <a:gd name="connsiteY4" fmla="*/ 36853 h 57363"/>
                    <a:gd name="connsiteX5" fmla="*/ 70037 w 122340"/>
                    <a:gd name="connsiteY5" fmla="*/ 24546 h 57363"/>
                    <a:gd name="connsiteX6" fmla="*/ 44911 w 122340"/>
                    <a:gd name="connsiteY6" fmla="*/ 23008 h 57363"/>
                    <a:gd name="connsiteX7" fmla="*/ 22349 w 122340"/>
                    <a:gd name="connsiteY7" fmla="*/ 23520 h 57363"/>
                    <a:gd name="connsiteX8" fmla="*/ 4915 w 122340"/>
                    <a:gd name="connsiteY8" fmla="*/ 26084 h 57363"/>
                    <a:gd name="connsiteX9" fmla="*/ 11581 w 122340"/>
                    <a:gd name="connsiteY9" fmla="*/ 10188 h 57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2340" h="57363">
                      <a:moveTo>
                        <a:pt x="11581" y="10188"/>
                      </a:moveTo>
                      <a:cubicBezTo>
                        <a:pt x="42348" y="-1605"/>
                        <a:pt x="73114" y="-4682"/>
                        <a:pt x="100291" y="9163"/>
                      </a:cubicBezTo>
                      <a:cubicBezTo>
                        <a:pt x="116187" y="17367"/>
                        <a:pt x="122340" y="37365"/>
                        <a:pt x="121828" y="57363"/>
                      </a:cubicBezTo>
                      <a:cubicBezTo>
                        <a:pt x="121828" y="56851"/>
                        <a:pt x="121828" y="56338"/>
                        <a:pt x="122340" y="55825"/>
                      </a:cubicBezTo>
                      <a:cubicBezTo>
                        <a:pt x="111572" y="48646"/>
                        <a:pt x="98753" y="45057"/>
                        <a:pt x="89010" y="36853"/>
                      </a:cubicBezTo>
                      <a:cubicBezTo>
                        <a:pt x="82857" y="31725"/>
                        <a:pt x="78242" y="26597"/>
                        <a:pt x="70037" y="24546"/>
                      </a:cubicBezTo>
                      <a:cubicBezTo>
                        <a:pt x="61320" y="21982"/>
                        <a:pt x="53629" y="23008"/>
                        <a:pt x="44911" y="23008"/>
                      </a:cubicBezTo>
                      <a:cubicBezTo>
                        <a:pt x="37220" y="23008"/>
                        <a:pt x="30041" y="22495"/>
                        <a:pt x="22349" y="23520"/>
                      </a:cubicBezTo>
                      <a:cubicBezTo>
                        <a:pt x="16709" y="24546"/>
                        <a:pt x="10556" y="27110"/>
                        <a:pt x="4915" y="26084"/>
                      </a:cubicBezTo>
                      <a:cubicBezTo>
                        <a:pt x="-7904" y="24546"/>
                        <a:pt x="7992" y="9163"/>
                        <a:pt x="11581" y="10188"/>
                      </a:cubicBezTo>
                      <a:close/>
                    </a:path>
                  </a:pathLst>
                </a:custGeom>
                <a:solidFill>
                  <a:srgbClr val="FF6161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31" name="Freeform: Shape 1130">
                  <a:extLst>
                    <a:ext uri="{FF2B5EF4-FFF2-40B4-BE49-F238E27FC236}">
                      <a16:creationId xmlns:a16="http://schemas.microsoft.com/office/drawing/2014/main" id="{26D26801-614F-435F-B336-DA0FA7B51922}"/>
                    </a:ext>
                  </a:extLst>
                </p:cNvPr>
                <p:cNvSpPr/>
                <p:nvPr/>
              </p:nvSpPr>
              <p:spPr>
                <a:xfrm>
                  <a:off x="6279779" y="8696039"/>
                  <a:ext cx="24866" cy="51554"/>
                </a:xfrm>
                <a:custGeom>
                  <a:avLst/>
                  <a:gdLst>
                    <a:gd name="connsiteX0" fmla="*/ 11298 w 24866"/>
                    <a:gd name="connsiteY0" fmla="*/ 4307 h 51554"/>
                    <a:gd name="connsiteX1" fmla="*/ 17 w 24866"/>
                    <a:gd name="connsiteY1" fmla="*/ 40202 h 51554"/>
                    <a:gd name="connsiteX2" fmla="*/ 4119 w 24866"/>
                    <a:gd name="connsiteY2" fmla="*/ 51483 h 51554"/>
                    <a:gd name="connsiteX3" fmla="*/ 11811 w 24866"/>
                    <a:gd name="connsiteY3" fmla="*/ 37638 h 51554"/>
                    <a:gd name="connsiteX4" fmla="*/ 18477 w 24866"/>
                    <a:gd name="connsiteY4" fmla="*/ 14563 h 51554"/>
                    <a:gd name="connsiteX5" fmla="*/ 24630 w 24866"/>
                    <a:gd name="connsiteY5" fmla="*/ 6359 h 51554"/>
                    <a:gd name="connsiteX6" fmla="*/ 11298 w 24866"/>
                    <a:gd name="connsiteY6" fmla="*/ 4307 h 515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866" h="51554">
                      <a:moveTo>
                        <a:pt x="11298" y="4307"/>
                      </a:moveTo>
                      <a:cubicBezTo>
                        <a:pt x="1555" y="16101"/>
                        <a:pt x="17" y="26869"/>
                        <a:pt x="17" y="40202"/>
                      </a:cubicBezTo>
                      <a:cubicBezTo>
                        <a:pt x="17" y="44817"/>
                        <a:pt x="-496" y="50970"/>
                        <a:pt x="4119" y="51483"/>
                      </a:cubicBezTo>
                      <a:cubicBezTo>
                        <a:pt x="12836" y="52508"/>
                        <a:pt x="11811" y="42253"/>
                        <a:pt x="11811" y="37638"/>
                      </a:cubicBezTo>
                      <a:cubicBezTo>
                        <a:pt x="11811" y="30972"/>
                        <a:pt x="14375" y="20716"/>
                        <a:pt x="18477" y="14563"/>
                      </a:cubicBezTo>
                      <a:cubicBezTo>
                        <a:pt x="20015" y="11999"/>
                        <a:pt x="23605" y="9435"/>
                        <a:pt x="24630" y="6359"/>
                      </a:cubicBezTo>
                      <a:cubicBezTo>
                        <a:pt x="26168" y="-308"/>
                        <a:pt x="20015" y="-2871"/>
                        <a:pt x="11298" y="4307"/>
                      </a:cubicBezTo>
                      <a:close/>
                    </a:path>
                  </a:pathLst>
                </a:custGeom>
                <a:solidFill>
                  <a:srgbClr val="FF6161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32" name="Freeform: Shape 1131">
                  <a:extLst>
                    <a:ext uri="{FF2B5EF4-FFF2-40B4-BE49-F238E27FC236}">
                      <a16:creationId xmlns:a16="http://schemas.microsoft.com/office/drawing/2014/main" id="{A7A6A0B7-B656-456E-82DD-6DF9E6F88E92}"/>
                    </a:ext>
                  </a:extLst>
                </p:cNvPr>
                <p:cNvSpPr/>
                <p:nvPr/>
              </p:nvSpPr>
              <p:spPr>
                <a:xfrm>
                  <a:off x="6315092" y="8659217"/>
                  <a:ext cx="50061" cy="46427"/>
                </a:xfrm>
                <a:custGeom>
                  <a:avLst/>
                  <a:gdLst>
                    <a:gd name="connsiteX0" fmla="*/ 10341 w 50061"/>
                    <a:gd name="connsiteY0" fmla="*/ 9337 h 46427"/>
                    <a:gd name="connsiteX1" fmla="*/ 49312 w 50061"/>
                    <a:gd name="connsiteY1" fmla="*/ 7799 h 46427"/>
                    <a:gd name="connsiteX2" fmla="*/ 29314 w 50061"/>
                    <a:gd name="connsiteY2" fmla="*/ 44719 h 46427"/>
                    <a:gd name="connsiteX3" fmla="*/ 86 w 50061"/>
                    <a:gd name="connsiteY3" fmla="*/ 31387 h 46427"/>
                    <a:gd name="connsiteX4" fmla="*/ 10341 w 50061"/>
                    <a:gd name="connsiteY4" fmla="*/ 9337 h 46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061" h="46427">
                      <a:moveTo>
                        <a:pt x="10341" y="9337"/>
                      </a:moveTo>
                      <a:cubicBezTo>
                        <a:pt x="18033" y="-918"/>
                        <a:pt x="46236" y="-4507"/>
                        <a:pt x="49312" y="7799"/>
                      </a:cubicBezTo>
                      <a:cubicBezTo>
                        <a:pt x="52902" y="21644"/>
                        <a:pt x="43159" y="40104"/>
                        <a:pt x="29314" y="44719"/>
                      </a:cubicBezTo>
                      <a:cubicBezTo>
                        <a:pt x="18033" y="48308"/>
                        <a:pt x="-1452" y="47283"/>
                        <a:pt x="86" y="31387"/>
                      </a:cubicBezTo>
                      <a:cubicBezTo>
                        <a:pt x="1624" y="17542"/>
                        <a:pt x="9829" y="12927"/>
                        <a:pt x="10341" y="933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33" name="Freeform: Shape 1132">
                  <a:extLst>
                    <a:ext uri="{FF2B5EF4-FFF2-40B4-BE49-F238E27FC236}">
                      <a16:creationId xmlns:a16="http://schemas.microsoft.com/office/drawing/2014/main" id="{FB78D7AC-4B83-43AF-9DA1-910D8CB95107}"/>
                    </a:ext>
                  </a:extLst>
                </p:cNvPr>
                <p:cNvSpPr/>
                <p:nvPr/>
              </p:nvSpPr>
              <p:spPr>
                <a:xfrm>
                  <a:off x="6376145" y="8669067"/>
                  <a:ext cx="30819" cy="23222"/>
                </a:xfrm>
                <a:custGeom>
                  <a:avLst/>
                  <a:gdLst>
                    <a:gd name="connsiteX0" fmla="*/ 4668 w 30819"/>
                    <a:gd name="connsiteY0" fmla="*/ 0 h 23222"/>
                    <a:gd name="connsiteX1" fmla="*/ 24153 w 30819"/>
                    <a:gd name="connsiteY1" fmla="*/ 11281 h 23222"/>
                    <a:gd name="connsiteX2" fmla="*/ 30819 w 30819"/>
                    <a:gd name="connsiteY2" fmla="*/ 22049 h 23222"/>
                    <a:gd name="connsiteX3" fmla="*/ 10308 w 30819"/>
                    <a:gd name="connsiteY3" fmla="*/ 14871 h 23222"/>
                    <a:gd name="connsiteX4" fmla="*/ 4668 w 30819"/>
                    <a:gd name="connsiteY4" fmla="*/ 0 h 23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819" h="23222">
                      <a:moveTo>
                        <a:pt x="4668" y="0"/>
                      </a:moveTo>
                      <a:cubicBezTo>
                        <a:pt x="11334" y="513"/>
                        <a:pt x="19538" y="7179"/>
                        <a:pt x="24153" y="11281"/>
                      </a:cubicBezTo>
                      <a:cubicBezTo>
                        <a:pt x="27230" y="14358"/>
                        <a:pt x="29281" y="17947"/>
                        <a:pt x="30819" y="22049"/>
                      </a:cubicBezTo>
                      <a:cubicBezTo>
                        <a:pt x="24153" y="26152"/>
                        <a:pt x="14923" y="18460"/>
                        <a:pt x="10308" y="14871"/>
                      </a:cubicBezTo>
                      <a:cubicBezTo>
                        <a:pt x="6719" y="11794"/>
                        <a:pt x="-7126" y="0"/>
                        <a:pt x="46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34" name="Freeform: Shape 1133">
                  <a:extLst>
                    <a:ext uri="{FF2B5EF4-FFF2-40B4-BE49-F238E27FC236}">
                      <a16:creationId xmlns:a16="http://schemas.microsoft.com/office/drawing/2014/main" id="{8EB94324-5846-4A22-AE37-F0876680A0ED}"/>
                    </a:ext>
                  </a:extLst>
                </p:cNvPr>
                <p:cNvSpPr/>
                <p:nvPr/>
              </p:nvSpPr>
              <p:spPr>
                <a:xfrm>
                  <a:off x="6439241" y="8717579"/>
                  <a:ext cx="21762" cy="63099"/>
                </a:xfrm>
                <a:custGeom>
                  <a:avLst/>
                  <a:gdLst>
                    <a:gd name="connsiteX0" fmla="*/ 21052 w 21762"/>
                    <a:gd name="connsiteY0" fmla="*/ 8919 h 63099"/>
                    <a:gd name="connsiteX1" fmla="*/ 8745 w 21762"/>
                    <a:gd name="connsiteY1" fmla="*/ 54556 h 63099"/>
                    <a:gd name="connsiteX2" fmla="*/ 28 w 21762"/>
                    <a:gd name="connsiteY2" fmla="*/ 61222 h 63099"/>
                    <a:gd name="connsiteX3" fmla="*/ 7720 w 21762"/>
                    <a:gd name="connsiteY3" fmla="*/ 43275 h 63099"/>
                    <a:gd name="connsiteX4" fmla="*/ 14899 w 21762"/>
                    <a:gd name="connsiteY4" fmla="*/ 8406 h 63099"/>
                    <a:gd name="connsiteX5" fmla="*/ 19001 w 21762"/>
                    <a:gd name="connsiteY5" fmla="*/ 202 h 63099"/>
                    <a:gd name="connsiteX6" fmla="*/ 21052 w 21762"/>
                    <a:gd name="connsiteY6" fmla="*/ 8919 h 6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762" h="63099">
                      <a:moveTo>
                        <a:pt x="21052" y="8919"/>
                      </a:moveTo>
                      <a:cubicBezTo>
                        <a:pt x="22590" y="23277"/>
                        <a:pt x="16437" y="41224"/>
                        <a:pt x="8745" y="54556"/>
                      </a:cubicBezTo>
                      <a:cubicBezTo>
                        <a:pt x="7720" y="56607"/>
                        <a:pt x="1054" y="67375"/>
                        <a:pt x="28" y="61222"/>
                      </a:cubicBezTo>
                      <a:cubicBezTo>
                        <a:pt x="-485" y="57120"/>
                        <a:pt x="6181" y="47890"/>
                        <a:pt x="7720" y="43275"/>
                      </a:cubicBezTo>
                      <a:cubicBezTo>
                        <a:pt x="11822" y="31481"/>
                        <a:pt x="13360" y="19687"/>
                        <a:pt x="14899" y="8406"/>
                      </a:cubicBezTo>
                      <a:cubicBezTo>
                        <a:pt x="15411" y="5842"/>
                        <a:pt x="15924" y="1227"/>
                        <a:pt x="19001" y="202"/>
                      </a:cubicBezTo>
                      <a:cubicBezTo>
                        <a:pt x="23103" y="-1337"/>
                        <a:pt x="21565" y="6355"/>
                        <a:pt x="21052" y="891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35" name="Freeform: Shape 1134">
                  <a:extLst>
                    <a:ext uri="{FF2B5EF4-FFF2-40B4-BE49-F238E27FC236}">
                      <a16:creationId xmlns:a16="http://schemas.microsoft.com/office/drawing/2014/main" id="{DC4A82EA-33ED-483B-A71F-8A3DAF7811BD}"/>
                    </a:ext>
                  </a:extLst>
                </p:cNvPr>
                <p:cNvSpPr/>
                <p:nvPr/>
              </p:nvSpPr>
              <p:spPr>
                <a:xfrm>
                  <a:off x="6457985" y="8697782"/>
                  <a:ext cx="6425" cy="8745"/>
                </a:xfrm>
                <a:custGeom>
                  <a:avLst/>
                  <a:gdLst>
                    <a:gd name="connsiteX0" fmla="*/ 3846 w 6425"/>
                    <a:gd name="connsiteY0" fmla="*/ 1538 h 8745"/>
                    <a:gd name="connsiteX1" fmla="*/ 2820 w 6425"/>
                    <a:gd name="connsiteY1" fmla="*/ 0 h 8745"/>
                    <a:gd name="connsiteX2" fmla="*/ 3333 w 6425"/>
                    <a:gd name="connsiteY2" fmla="*/ 8717 h 8745"/>
                    <a:gd name="connsiteX3" fmla="*/ 4871 w 6425"/>
                    <a:gd name="connsiteY3" fmla="*/ 2564 h 8745"/>
                    <a:gd name="connsiteX4" fmla="*/ 3846 w 6425"/>
                    <a:gd name="connsiteY4" fmla="*/ 1538 h 8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25" h="8745">
                      <a:moveTo>
                        <a:pt x="3846" y="1538"/>
                      </a:moveTo>
                      <a:cubicBezTo>
                        <a:pt x="3846" y="513"/>
                        <a:pt x="3333" y="0"/>
                        <a:pt x="2820" y="0"/>
                      </a:cubicBezTo>
                      <a:cubicBezTo>
                        <a:pt x="-769" y="2564"/>
                        <a:pt x="-1282" y="9230"/>
                        <a:pt x="3333" y="8717"/>
                      </a:cubicBezTo>
                      <a:cubicBezTo>
                        <a:pt x="7435" y="8205"/>
                        <a:pt x="6922" y="4615"/>
                        <a:pt x="4871" y="2564"/>
                      </a:cubicBezTo>
                      <a:lnTo>
                        <a:pt x="3846" y="153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5126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</p:grpSp>
      <p:grpSp>
        <p:nvGrpSpPr>
          <p:cNvPr id="1367" name="Graphic 342">
            <a:extLst>
              <a:ext uri="{FF2B5EF4-FFF2-40B4-BE49-F238E27FC236}">
                <a16:creationId xmlns:a16="http://schemas.microsoft.com/office/drawing/2014/main" id="{2421AE4F-DD04-4FBB-B863-20AC4D1DB1C1}"/>
              </a:ext>
            </a:extLst>
          </p:cNvPr>
          <p:cNvGrpSpPr/>
          <p:nvPr/>
        </p:nvGrpSpPr>
        <p:grpSpPr>
          <a:xfrm>
            <a:off x="10769277" y="5175362"/>
            <a:ext cx="1417235" cy="1702468"/>
            <a:chOff x="5991198" y="3276600"/>
            <a:chExt cx="204845" cy="307181"/>
          </a:xfrm>
        </p:grpSpPr>
        <p:grpSp>
          <p:nvGrpSpPr>
            <p:cNvPr id="1368" name="Graphic 342">
              <a:extLst>
                <a:ext uri="{FF2B5EF4-FFF2-40B4-BE49-F238E27FC236}">
                  <a16:creationId xmlns:a16="http://schemas.microsoft.com/office/drawing/2014/main" id="{51392D28-A606-4D95-8510-29BC5C80AE58}"/>
                </a:ext>
              </a:extLst>
            </p:cNvPr>
            <p:cNvGrpSpPr/>
            <p:nvPr/>
          </p:nvGrpSpPr>
          <p:grpSpPr>
            <a:xfrm>
              <a:off x="5996758" y="3276600"/>
              <a:ext cx="181690" cy="166211"/>
              <a:chOff x="5996758" y="3276600"/>
              <a:chExt cx="181690" cy="166211"/>
            </a:xfrm>
          </p:grpSpPr>
          <p:sp>
            <p:nvSpPr>
              <p:cNvPr id="1398" name="Freeform: Shape 1397">
                <a:extLst>
                  <a:ext uri="{FF2B5EF4-FFF2-40B4-BE49-F238E27FC236}">
                    <a16:creationId xmlns:a16="http://schemas.microsoft.com/office/drawing/2014/main" id="{F91F764E-7020-4403-8583-6AA634692B0C}"/>
                  </a:ext>
                </a:extLst>
              </p:cNvPr>
              <p:cNvSpPr/>
              <p:nvPr/>
            </p:nvSpPr>
            <p:spPr>
              <a:xfrm>
                <a:off x="5996758" y="3276600"/>
                <a:ext cx="181690" cy="166211"/>
              </a:xfrm>
              <a:custGeom>
                <a:avLst/>
                <a:gdLst>
                  <a:gd name="connsiteX0" fmla="*/ 19803 w 181690"/>
                  <a:gd name="connsiteY0" fmla="*/ 166211 h 166211"/>
                  <a:gd name="connsiteX1" fmla="*/ 182 w 181690"/>
                  <a:gd name="connsiteY1" fmla="*/ 129540 h 166211"/>
                  <a:gd name="connsiteX2" fmla="*/ 23137 w 181690"/>
                  <a:gd name="connsiteY2" fmla="*/ 82963 h 166211"/>
                  <a:gd name="connsiteX3" fmla="*/ 18946 w 181690"/>
                  <a:gd name="connsiteY3" fmla="*/ 45053 h 166211"/>
                  <a:gd name="connsiteX4" fmla="*/ 54474 w 181690"/>
                  <a:gd name="connsiteY4" fmla="*/ 72485 h 166211"/>
                  <a:gd name="connsiteX5" fmla="*/ 59808 w 181690"/>
                  <a:gd name="connsiteY5" fmla="*/ 87059 h 166211"/>
                  <a:gd name="connsiteX6" fmla="*/ 66000 w 181690"/>
                  <a:gd name="connsiteY6" fmla="*/ 37243 h 166211"/>
                  <a:gd name="connsiteX7" fmla="*/ 90003 w 181690"/>
                  <a:gd name="connsiteY7" fmla="*/ 0 h 166211"/>
                  <a:gd name="connsiteX8" fmla="*/ 96003 w 181690"/>
                  <a:gd name="connsiteY8" fmla="*/ 44196 h 166211"/>
                  <a:gd name="connsiteX9" fmla="*/ 98861 w 181690"/>
                  <a:gd name="connsiteY9" fmla="*/ 77534 h 166211"/>
                  <a:gd name="connsiteX10" fmla="*/ 112386 w 181690"/>
                  <a:gd name="connsiteY10" fmla="*/ 39529 h 166211"/>
                  <a:gd name="connsiteX11" fmla="*/ 115244 w 181690"/>
                  <a:gd name="connsiteY11" fmla="*/ 45530 h 166211"/>
                  <a:gd name="connsiteX12" fmla="*/ 130293 w 181690"/>
                  <a:gd name="connsiteY12" fmla="*/ 84011 h 166211"/>
                  <a:gd name="connsiteX13" fmla="*/ 126579 w 181690"/>
                  <a:gd name="connsiteY13" fmla="*/ 118777 h 166211"/>
                  <a:gd name="connsiteX14" fmla="*/ 147819 w 181690"/>
                  <a:gd name="connsiteY14" fmla="*/ 92488 h 166211"/>
                  <a:gd name="connsiteX15" fmla="*/ 151534 w 181690"/>
                  <a:gd name="connsiteY15" fmla="*/ 55055 h 166211"/>
                  <a:gd name="connsiteX16" fmla="*/ 180204 w 181690"/>
                  <a:gd name="connsiteY16" fmla="*/ 99727 h 166211"/>
                  <a:gd name="connsiteX17" fmla="*/ 162488 w 181690"/>
                  <a:gd name="connsiteY17" fmla="*/ 165449 h 166211"/>
                  <a:gd name="connsiteX18" fmla="*/ 19803 w 181690"/>
                  <a:gd name="connsiteY18" fmla="*/ 166211 h 166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81690" h="166211">
                    <a:moveTo>
                      <a:pt x="19803" y="166211"/>
                    </a:moveTo>
                    <a:cubicBezTo>
                      <a:pt x="19803" y="166211"/>
                      <a:pt x="2563" y="152210"/>
                      <a:pt x="182" y="129540"/>
                    </a:cubicBezTo>
                    <a:cubicBezTo>
                      <a:pt x="-2199" y="106871"/>
                      <a:pt x="19518" y="97346"/>
                      <a:pt x="23137" y="82963"/>
                    </a:cubicBezTo>
                    <a:cubicBezTo>
                      <a:pt x="26661" y="68580"/>
                      <a:pt x="18946" y="45053"/>
                      <a:pt x="18946" y="45053"/>
                    </a:cubicBezTo>
                    <a:cubicBezTo>
                      <a:pt x="18946" y="45053"/>
                      <a:pt x="49140" y="57912"/>
                      <a:pt x="54474" y="72485"/>
                    </a:cubicBezTo>
                    <a:cubicBezTo>
                      <a:pt x="59808" y="87059"/>
                      <a:pt x="59808" y="87059"/>
                      <a:pt x="59808" y="87059"/>
                    </a:cubicBezTo>
                    <a:cubicBezTo>
                      <a:pt x="59808" y="87059"/>
                      <a:pt x="49807" y="51245"/>
                      <a:pt x="66000" y="37243"/>
                    </a:cubicBezTo>
                    <a:cubicBezTo>
                      <a:pt x="86193" y="19717"/>
                      <a:pt x="90003" y="0"/>
                      <a:pt x="90003" y="0"/>
                    </a:cubicBezTo>
                    <a:cubicBezTo>
                      <a:pt x="90003" y="0"/>
                      <a:pt x="101433" y="18098"/>
                      <a:pt x="96003" y="44196"/>
                    </a:cubicBezTo>
                    <a:cubicBezTo>
                      <a:pt x="91812" y="64294"/>
                      <a:pt x="98861" y="77534"/>
                      <a:pt x="98861" y="77534"/>
                    </a:cubicBezTo>
                    <a:cubicBezTo>
                      <a:pt x="98861" y="77534"/>
                      <a:pt x="115244" y="45530"/>
                      <a:pt x="112386" y="39529"/>
                    </a:cubicBezTo>
                    <a:cubicBezTo>
                      <a:pt x="109529" y="33528"/>
                      <a:pt x="115244" y="45530"/>
                      <a:pt x="115244" y="45530"/>
                    </a:cubicBezTo>
                    <a:cubicBezTo>
                      <a:pt x="115244" y="45530"/>
                      <a:pt x="131055" y="57531"/>
                      <a:pt x="130293" y="84011"/>
                    </a:cubicBezTo>
                    <a:cubicBezTo>
                      <a:pt x="129531" y="110490"/>
                      <a:pt x="126579" y="118777"/>
                      <a:pt x="126579" y="118777"/>
                    </a:cubicBezTo>
                    <a:cubicBezTo>
                      <a:pt x="126579" y="118777"/>
                      <a:pt x="144676" y="109157"/>
                      <a:pt x="147819" y="92488"/>
                    </a:cubicBezTo>
                    <a:cubicBezTo>
                      <a:pt x="150963" y="75914"/>
                      <a:pt x="151534" y="55055"/>
                      <a:pt x="151534" y="55055"/>
                    </a:cubicBezTo>
                    <a:cubicBezTo>
                      <a:pt x="151534" y="55055"/>
                      <a:pt x="172489" y="69914"/>
                      <a:pt x="180204" y="99727"/>
                    </a:cubicBezTo>
                    <a:cubicBezTo>
                      <a:pt x="188015" y="129445"/>
                      <a:pt x="162488" y="165449"/>
                      <a:pt x="162488" y="165449"/>
                    </a:cubicBezTo>
                    <a:lnTo>
                      <a:pt x="19803" y="166211"/>
                    </a:lnTo>
                    <a:close/>
                  </a:path>
                </a:pathLst>
              </a:custGeom>
              <a:solidFill>
                <a:srgbClr val="FF6B0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99" name="Freeform: Shape 1398">
                <a:extLst>
                  <a:ext uri="{FF2B5EF4-FFF2-40B4-BE49-F238E27FC236}">
                    <a16:creationId xmlns:a16="http://schemas.microsoft.com/office/drawing/2014/main" id="{E78D6284-E59B-4F53-A4C6-31D9960644CA}"/>
                  </a:ext>
                </a:extLst>
              </p:cNvPr>
              <p:cNvSpPr/>
              <p:nvPr/>
            </p:nvSpPr>
            <p:spPr>
              <a:xfrm>
                <a:off x="6123276" y="3289649"/>
                <a:ext cx="12729" cy="37337"/>
              </a:xfrm>
              <a:custGeom>
                <a:avLst/>
                <a:gdLst>
                  <a:gd name="connsiteX0" fmla="*/ 4156 w 12729"/>
                  <a:gd name="connsiteY0" fmla="*/ 37243 h 37337"/>
                  <a:gd name="connsiteX1" fmla="*/ 250 w 12729"/>
                  <a:gd name="connsiteY1" fmla="*/ 20669 h 37337"/>
                  <a:gd name="connsiteX2" fmla="*/ 6632 w 12729"/>
                  <a:gd name="connsiteY2" fmla="*/ 0 h 37337"/>
                  <a:gd name="connsiteX3" fmla="*/ 12728 w 12729"/>
                  <a:gd name="connsiteY3" fmla="*/ 14478 h 37337"/>
                  <a:gd name="connsiteX4" fmla="*/ 4156 w 12729"/>
                  <a:gd name="connsiteY4" fmla="*/ 37243 h 373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729" h="37337">
                    <a:moveTo>
                      <a:pt x="4156" y="37243"/>
                    </a:moveTo>
                    <a:cubicBezTo>
                      <a:pt x="3965" y="38386"/>
                      <a:pt x="-1178" y="28956"/>
                      <a:pt x="250" y="20669"/>
                    </a:cubicBezTo>
                    <a:cubicBezTo>
                      <a:pt x="1679" y="12383"/>
                      <a:pt x="6632" y="0"/>
                      <a:pt x="6632" y="0"/>
                    </a:cubicBezTo>
                    <a:cubicBezTo>
                      <a:pt x="6632" y="0"/>
                      <a:pt x="12633" y="5810"/>
                      <a:pt x="12728" y="14478"/>
                    </a:cubicBezTo>
                    <a:cubicBezTo>
                      <a:pt x="12823" y="23146"/>
                      <a:pt x="5299" y="30861"/>
                      <a:pt x="4156" y="37243"/>
                    </a:cubicBezTo>
                    <a:close/>
                  </a:path>
                </a:pathLst>
              </a:custGeom>
              <a:solidFill>
                <a:srgbClr val="FF6B0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400" name="Freeform: Shape 1399">
                <a:extLst>
                  <a:ext uri="{FF2B5EF4-FFF2-40B4-BE49-F238E27FC236}">
                    <a16:creationId xmlns:a16="http://schemas.microsoft.com/office/drawing/2014/main" id="{3B751B57-A5E4-4072-BEB6-731B28609EA6}"/>
                  </a:ext>
                </a:extLst>
              </p:cNvPr>
              <p:cNvSpPr/>
              <p:nvPr/>
            </p:nvSpPr>
            <p:spPr>
              <a:xfrm>
                <a:off x="6011137" y="3327463"/>
                <a:ext cx="105933" cy="111823"/>
              </a:xfrm>
              <a:custGeom>
                <a:avLst/>
                <a:gdLst>
                  <a:gd name="connsiteX0" fmla="*/ 7901 w 105933"/>
                  <a:gd name="connsiteY0" fmla="*/ 111824 h 111823"/>
                  <a:gd name="connsiteX1" fmla="*/ 2376 w 105933"/>
                  <a:gd name="connsiteY1" fmla="*/ 77915 h 111823"/>
                  <a:gd name="connsiteX2" fmla="*/ 24474 w 105933"/>
                  <a:gd name="connsiteY2" fmla="*/ 25241 h 111823"/>
                  <a:gd name="connsiteX3" fmla="*/ 23045 w 105933"/>
                  <a:gd name="connsiteY3" fmla="*/ 18955 h 111823"/>
                  <a:gd name="connsiteX4" fmla="*/ 45048 w 105933"/>
                  <a:gd name="connsiteY4" fmla="*/ 40577 h 111823"/>
                  <a:gd name="connsiteX5" fmla="*/ 50096 w 105933"/>
                  <a:gd name="connsiteY5" fmla="*/ 71342 h 111823"/>
                  <a:gd name="connsiteX6" fmla="*/ 56859 w 105933"/>
                  <a:gd name="connsiteY6" fmla="*/ 52007 h 111823"/>
                  <a:gd name="connsiteX7" fmla="*/ 56573 w 105933"/>
                  <a:gd name="connsiteY7" fmla="*/ 14002 h 111823"/>
                  <a:gd name="connsiteX8" fmla="*/ 63050 w 105933"/>
                  <a:gd name="connsiteY8" fmla="*/ 0 h 111823"/>
                  <a:gd name="connsiteX9" fmla="*/ 78290 w 105933"/>
                  <a:gd name="connsiteY9" fmla="*/ 24860 h 111823"/>
                  <a:gd name="connsiteX10" fmla="*/ 85148 w 105933"/>
                  <a:gd name="connsiteY10" fmla="*/ 48482 h 111823"/>
                  <a:gd name="connsiteX11" fmla="*/ 95626 w 105933"/>
                  <a:gd name="connsiteY11" fmla="*/ 28289 h 111823"/>
                  <a:gd name="connsiteX12" fmla="*/ 98674 w 105933"/>
                  <a:gd name="connsiteY12" fmla="*/ 18479 h 111823"/>
                  <a:gd name="connsiteX13" fmla="*/ 105341 w 105933"/>
                  <a:gd name="connsiteY13" fmla="*/ 59436 h 111823"/>
                  <a:gd name="connsiteX14" fmla="*/ 88482 w 105933"/>
                  <a:gd name="connsiteY14" fmla="*/ 111347 h 111823"/>
                  <a:gd name="connsiteX15" fmla="*/ 7901 w 105933"/>
                  <a:gd name="connsiteY15" fmla="*/ 111824 h 111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5933" h="111823">
                    <a:moveTo>
                      <a:pt x="7901" y="111824"/>
                    </a:moveTo>
                    <a:cubicBezTo>
                      <a:pt x="7901" y="108014"/>
                      <a:pt x="-5244" y="96012"/>
                      <a:pt x="2376" y="77915"/>
                    </a:cubicBezTo>
                    <a:cubicBezTo>
                      <a:pt x="9996" y="59817"/>
                      <a:pt x="26855" y="35147"/>
                      <a:pt x="24474" y="25241"/>
                    </a:cubicBezTo>
                    <a:cubicBezTo>
                      <a:pt x="22188" y="15240"/>
                      <a:pt x="23045" y="18955"/>
                      <a:pt x="23045" y="18955"/>
                    </a:cubicBezTo>
                    <a:cubicBezTo>
                      <a:pt x="23045" y="18955"/>
                      <a:pt x="39143" y="24575"/>
                      <a:pt x="45048" y="40577"/>
                    </a:cubicBezTo>
                    <a:cubicBezTo>
                      <a:pt x="51049" y="56578"/>
                      <a:pt x="50096" y="71342"/>
                      <a:pt x="50096" y="71342"/>
                    </a:cubicBezTo>
                    <a:cubicBezTo>
                      <a:pt x="50096" y="71342"/>
                      <a:pt x="56764" y="65056"/>
                      <a:pt x="56859" y="52007"/>
                    </a:cubicBezTo>
                    <a:cubicBezTo>
                      <a:pt x="56859" y="38957"/>
                      <a:pt x="53430" y="26003"/>
                      <a:pt x="56573" y="14002"/>
                    </a:cubicBezTo>
                    <a:cubicBezTo>
                      <a:pt x="59621" y="2000"/>
                      <a:pt x="63050" y="0"/>
                      <a:pt x="63050" y="0"/>
                    </a:cubicBezTo>
                    <a:cubicBezTo>
                      <a:pt x="63050" y="0"/>
                      <a:pt x="70099" y="11906"/>
                      <a:pt x="78290" y="24860"/>
                    </a:cubicBezTo>
                    <a:cubicBezTo>
                      <a:pt x="86482" y="37814"/>
                      <a:pt x="85148" y="48482"/>
                      <a:pt x="85148" y="48482"/>
                    </a:cubicBezTo>
                    <a:cubicBezTo>
                      <a:pt x="85148" y="48482"/>
                      <a:pt x="93911" y="32290"/>
                      <a:pt x="95626" y="28289"/>
                    </a:cubicBezTo>
                    <a:cubicBezTo>
                      <a:pt x="97340" y="24289"/>
                      <a:pt x="98674" y="18479"/>
                      <a:pt x="98674" y="18479"/>
                    </a:cubicBezTo>
                    <a:cubicBezTo>
                      <a:pt x="98674" y="18479"/>
                      <a:pt x="108389" y="31623"/>
                      <a:pt x="105341" y="59436"/>
                    </a:cubicBezTo>
                    <a:cubicBezTo>
                      <a:pt x="102293" y="87249"/>
                      <a:pt x="88482" y="111347"/>
                      <a:pt x="88482" y="111347"/>
                    </a:cubicBezTo>
                    <a:lnTo>
                      <a:pt x="7901" y="111824"/>
                    </a:lnTo>
                    <a:close/>
                  </a:path>
                </a:pathLst>
              </a:custGeom>
              <a:solidFill>
                <a:srgbClr val="FCAB0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401" name="Freeform: Shape 1400">
                <a:extLst>
                  <a:ext uri="{FF2B5EF4-FFF2-40B4-BE49-F238E27FC236}">
                    <a16:creationId xmlns:a16="http://schemas.microsoft.com/office/drawing/2014/main" id="{22C1EDFF-1018-4446-AA8F-67A03B59E8B6}"/>
                  </a:ext>
                </a:extLst>
              </p:cNvPr>
              <p:cNvSpPr/>
              <p:nvPr/>
            </p:nvSpPr>
            <p:spPr>
              <a:xfrm>
                <a:off x="6116285" y="3363467"/>
                <a:ext cx="51954" cy="75152"/>
              </a:xfrm>
              <a:custGeom>
                <a:avLst/>
                <a:gdLst>
                  <a:gd name="connsiteX0" fmla="*/ 765 w 51954"/>
                  <a:gd name="connsiteY0" fmla="*/ 75152 h 75152"/>
                  <a:gd name="connsiteX1" fmla="*/ 7813 w 51954"/>
                  <a:gd name="connsiteY1" fmla="*/ 53626 h 75152"/>
                  <a:gd name="connsiteX2" fmla="*/ 35912 w 51954"/>
                  <a:gd name="connsiteY2" fmla="*/ 25908 h 75152"/>
                  <a:gd name="connsiteX3" fmla="*/ 40008 w 51954"/>
                  <a:gd name="connsiteY3" fmla="*/ 0 h 75152"/>
                  <a:gd name="connsiteX4" fmla="*/ 51819 w 51954"/>
                  <a:gd name="connsiteY4" fmla="*/ 34481 h 75152"/>
                  <a:gd name="connsiteX5" fmla="*/ 28864 w 51954"/>
                  <a:gd name="connsiteY5" fmla="*/ 74867 h 75152"/>
                  <a:gd name="connsiteX6" fmla="*/ 765 w 51954"/>
                  <a:gd name="connsiteY6" fmla="*/ 75152 h 75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954" h="75152">
                    <a:moveTo>
                      <a:pt x="765" y="75152"/>
                    </a:moveTo>
                    <a:cubicBezTo>
                      <a:pt x="765" y="75152"/>
                      <a:pt x="-3426" y="66770"/>
                      <a:pt x="7813" y="53626"/>
                    </a:cubicBezTo>
                    <a:cubicBezTo>
                      <a:pt x="19053" y="40481"/>
                      <a:pt x="29435" y="37910"/>
                      <a:pt x="35912" y="25908"/>
                    </a:cubicBezTo>
                    <a:cubicBezTo>
                      <a:pt x="42389" y="13811"/>
                      <a:pt x="40008" y="0"/>
                      <a:pt x="40008" y="0"/>
                    </a:cubicBezTo>
                    <a:cubicBezTo>
                      <a:pt x="40008" y="0"/>
                      <a:pt x="53438" y="17240"/>
                      <a:pt x="51819" y="34481"/>
                    </a:cubicBezTo>
                    <a:cubicBezTo>
                      <a:pt x="50200" y="51816"/>
                      <a:pt x="28864" y="74867"/>
                      <a:pt x="28864" y="74867"/>
                    </a:cubicBezTo>
                    <a:lnTo>
                      <a:pt x="765" y="75152"/>
                    </a:lnTo>
                    <a:close/>
                  </a:path>
                </a:pathLst>
              </a:custGeom>
              <a:solidFill>
                <a:srgbClr val="FCAB0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402" name="Freeform: Shape 1401">
                <a:extLst>
                  <a:ext uri="{FF2B5EF4-FFF2-40B4-BE49-F238E27FC236}">
                    <a16:creationId xmlns:a16="http://schemas.microsoft.com/office/drawing/2014/main" id="{5BA91A35-83D3-4808-B710-3F6AF89A78D2}"/>
                  </a:ext>
                </a:extLst>
              </p:cNvPr>
              <p:cNvSpPr/>
              <p:nvPr/>
            </p:nvSpPr>
            <p:spPr>
              <a:xfrm>
                <a:off x="6015234" y="3361848"/>
                <a:ext cx="99402" cy="77438"/>
              </a:xfrm>
              <a:custGeom>
                <a:avLst/>
                <a:gdLst>
                  <a:gd name="connsiteX0" fmla="*/ 5804 w 99402"/>
                  <a:gd name="connsiteY0" fmla="*/ 77438 h 77438"/>
                  <a:gd name="connsiteX1" fmla="*/ 1327 w 99402"/>
                  <a:gd name="connsiteY1" fmla="*/ 48959 h 77438"/>
                  <a:gd name="connsiteX2" fmla="*/ 24092 w 99402"/>
                  <a:gd name="connsiteY2" fmla="*/ 16478 h 77438"/>
                  <a:gd name="connsiteX3" fmla="*/ 28378 w 99402"/>
                  <a:gd name="connsiteY3" fmla="*/ 286 h 77438"/>
                  <a:gd name="connsiteX4" fmla="*/ 45809 w 99402"/>
                  <a:gd name="connsiteY4" fmla="*/ 30671 h 77438"/>
                  <a:gd name="connsiteX5" fmla="*/ 45142 w 99402"/>
                  <a:gd name="connsiteY5" fmla="*/ 46673 h 77438"/>
                  <a:gd name="connsiteX6" fmla="*/ 60668 w 99402"/>
                  <a:gd name="connsiteY6" fmla="*/ 21241 h 77438"/>
                  <a:gd name="connsiteX7" fmla="*/ 61430 w 99402"/>
                  <a:gd name="connsiteY7" fmla="*/ 0 h 77438"/>
                  <a:gd name="connsiteX8" fmla="*/ 79527 w 99402"/>
                  <a:gd name="connsiteY8" fmla="*/ 25051 h 77438"/>
                  <a:gd name="connsiteX9" fmla="*/ 78098 w 99402"/>
                  <a:gd name="connsiteY9" fmla="*/ 54007 h 77438"/>
                  <a:gd name="connsiteX10" fmla="*/ 94767 w 99402"/>
                  <a:gd name="connsiteY10" fmla="*/ 13526 h 77438"/>
                  <a:gd name="connsiteX11" fmla="*/ 96958 w 99402"/>
                  <a:gd name="connsiteY11" fmla="*/ 45625 h 77438"/>
                  <a:gd name="connsiteX12" fmla="*/ 84290 w 99402"/>
                  <a:gd name="connsiteY12" fmla="*/ 76772 h 77438"/>
                  <a:gd name="connsiteX13" fmla="*/ 5804 w 99402"/>
                  <a:gd name="connsiteY13" fmla="*/ 77438 h 77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9402" h="77438">
                    <a:moveTo>
                      <a:pt x="5804" y="77438"/>
                    </a:moveTo>
                    <a:cubicBezTo>
                      <a:pt x="5804" y="77438"/>
                      <a:pt x="-3340" y="62770"/>
                      <a:pt x="1327" y="48959"/>
                    </a:cubicBezTo>
                    <a:cubicBezTo>
                      <a:pt x="5994" y="35147"/>
                      <a:pt x="19234" y="27908"/>
                      <a:pt x="24092" y="16478"/>
                    </a:cubicBezTo>
                    <a:cubicBezTo>
                      <a:pt x="28949" y="5048"/>
                      <a:pt x="28378" y="286"/>
                      <a:pt x="28378" y="286"/>
                    </a:cubicBezTo>
                    <a:cubicBezTo>
                      <a:pt x="28378" y="286"/>
                      <a:pt x="44856" y="21812"/>
                      <a:pt x="45809" y="30671"/>
                    </a:cubicBezTo>
                    <a:cubicBezTo>
                      <a:pt x="46761" y="39529"/>
                      <a:pt x="45142" y="46673"/>
                      <a:pt x="45142" y="46673"/>
                    </a:cubicBezTo>
                    <a:cubicBezTo>
                      <a:pt x="45142" y="46673"/>
                      <a:pt x="59048" y="33433"/>
                      <a:pt x="60668" y="21241"/>
                    </a:cubicBezTo>
                    <a:cubicBezTo>
                      <a:pt x="62287" y="9049"/>
                      <a:pt x="61430" y="0"/>
                      <a:pt x="61430" y="0"/>
                    </a:cubicBezTo>
                    <a:cubicBezTo>
                      <a:pt x="61430" y="0"/>
                      <a:pt x="78003" y="6001"/>
                      <a:pt x="79527" y="25051"/>
                    </a:cubicBezTo>
                    <a:cubicBezTo>
                      <a:pt x="81051" y="44006"/>
                      <a:pt x="78098" y="54007"/>
                      <a:pt x="78098" y="54007"/>
                    </a:cubicBezTo>
                    <a:lnTo>
                      <a:pt x="94767" y="13526"/>
                    </a:lnTo>
                    <a:cubicBezTo>
                      <a:pt x="94767" y="13526"/>
                      <a:pt x="103530" y="27337"/>
                      <a:pt x="96958" y="45625"/>
                    </a:cubicBezTo>
                    <a:cubicBezTo>
                      <a:pt x="90481" y="63913"/>
                      <a:pt x="84290" y="76772"/>
                      <a:pt x="84290" y="76772"/>
                    </a:cubicBezTo>
                    <a:lnTo>
                      <a:pt x="5804" y="77438"/>
                    </a:lnTo>
                    <a:close/>
                  </a:path>
                </a:pathLst>
              </a:custGeom>
              <a:solidFill>
                <a:srgbClr val="FFDC4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403" name="Freeform: Shape 1402">
                <a:extLst>
                  <a:ext uri="{FF2B5EF4-FFF2-40B4-BE49-F238E27FC236}">
                    <a16:creationId xmlns:a16="http://schemas.microsoft.com/office/drawing/2014/main" id="{E4A092C3-1387-44EE-B5DD-9584677C30DB}"/>
                  </a:ext>
                </a:extLst>
              </p:cNvPr>
              <p:cNvSpPr/>
              <p:nvPr/>
            </p:nvSpPr>
            <p:spPr>
              <a:xfrm>
                <a:off x="6116643" y="3374516"/>
                <a:ext cx="53641" cy="64103"/>
              </a:xfrm>
              <a:custGeom>
                <a:avLst/>
                <a:gdLst>
                  <a:gd name="connsiteX0" fmla="*/ 407 w 53641"/>
                  <a:gd name="connsiteY0" fmla="*/ 64103 h 64103"/>
                  <a:gd name="connsiteX1" fmla="*/ 7455 w 53641"/>
                  <a:gd name="connsiteY1" fmla="*/ 42577 h 64103"/>
                  <a:gd name="connsiteX2" fmla="*/ 28029 w 53641"/>
                  <a:gd name="connsiteY2" fmla="*/ 12097 h 64103"/>
                  <a:gd name="connsiteX3" fmla="*/ 30030 w 53641"/>
                  <a:gd name="connsiteY3" fmla="*/ 25336 h 64103"/>
                  <a:gd name="connsiteX4" fmla="*/ 25553 w 53641"/>
                  <a:gd name="connsiteY4" fmla="*/ 34385 h 64103"/>
                  <a:gd name="connsiteX5" fmla="*/ 43555 w 53641"/>
                  <a:gd name="connsiteY5" fmla="*/ 11906 h 64103"/>
                  <a:gd name="connsiteX6" fmla="*/ 46222 w 53641"/>
                  <a:gd name="connsiteY6" fmla="*/ 0 h 64103"/>
                  <a:gd name="connsiteX7" fmla="*/ 53556 w 53641"/>
                  <a:gd name="connsiteY7" fmla="*/ 28956 h 64103"/>
                  <a:gd name="connsiteX8" fmla="*/ 42126 w 53641"/>
                  <a:gd name="connsiteY8" fmla="*/ 59912 h 64103"/>
                  <a:gd name="connsiteX9" fmla="*/ 407 w 53641"/>
                  <a:gd name="connsiteY9" fmla="*/ 64103 h 64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3641" h="64103">
                    <a:moveTo>
                      <a:pt x="407" y="64103"/>
                    </a:moveTo>
                    <a:cubicBezTo>
                      <a:pt x="407" y="64103"/>
                      <a:pt x="-2546" y="52197"/>
                      <a:pt x="7455" y="42577"/>
                    </a:cubicBezTo>
                    <a:cubicBezTo>
                      <a:pt x="17457" y="32957"/>
                      <a:pt x="28029" y="12097"/>
                      <a:pt x="28029" y="12097"/>
                    </a:cubicBezTo>
                    <a:cubicBezTo>
                      <a:pt x="28029" y="12097"/>
                      <a:pt x="32316" y="18669"/>
                      <a:pt x="30030" y="25336"/>
                    </a:cubicBezTo>
                    <a:cubicBezTo>
                      <a:pt x="27744" y="32004"/>
                      <a:pt x="25553" y="34385"/>
                      <a:pt x="25553" y="34385"/>
                    </a:cubicBezTo>
                    <a:cubicBezTo>
                      <a:pt x="25553" y="34385"/>
                      <a:pt x="39936" y="21812"/>
                      <a:pt x="43555" y="11906"/>
                    </a:cubicBezTo>
                    <a:cubicBezTo>
                      <a:pt x="47175" y="2000"/>
                      <a:pt x="46222" y="0"/>
                      <a:pt x="46222" y="0"/>
                    </a:cubicBezTo>
                    <a:cubicBezTo>
                      <a:pt x="46222" y="0"/>
                      <a:pt x="52318" y="13240"/>
                      <a:pt x="53556" y="28956"/>
                    </a:cubicBezTo>
                    <a:cubicBezTo>
                      <a:pt x="54795" y="44672"/>
                      <a:pt x="42126" y="59912"/>
                      <a:pt x="42126" y="59912"/>
                    </a:cubicBezTo>
                    <a:lnTo>
                      <a:pt x="407" y="64103"/>
                    </a:lnTo>
                    <a:close/>
                  </a:path>
                </a:pathLst>
              </a:custGeom>
              <a:solidFill>
                <a:srgbClr val="FFDC4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404" name="Freeform: Shape 1403">
                <a:extLst>
                  <a:ext uri="{FF2B5EF4-FFF2-40B4-BE49-F238E27FC236}">
                    <a16:creationId xmlns:a16="http://schemas.microsoft.com/office/drawing/2014/main" id="{E80DB128-B062-4F9D-B8BF-A27344C45FCC}"/>
                  </a:ext>
                </a:extLst>
              </p:cNvPr>
              <p:cNvSpPr/>
              <p:nvPr/>
            </p:nvSpPr>
            <p:spPr>
              <a:xfrm>
                <a:off x="6072722" y="3338600"/>
                <a:ext cx="5220" cy="18581"/>
              </a:xfrm>
              <a:custGeom>
                <a:avLst/>
                <a:gdLst>
                  <a:gd name="connsiteX0" fmla="*/ 2417 w 5220"/>
                  <a:gd name="connsiteY0" fmla="*/ 18581 h 18581"/>
                  <a:gd name="connsiteX1" fmla="*/ 36 w 5220"/>
                  <a:gd name="connsiteY1" fmla="*/ 10485 h 18581"/>
                  <a:gd name="connsiteX2" fmla="*/ 798 w 5220"/>
                  <a:gd name="connsiteY2" fmla="*/ 8 h 18581"/>
                  <a:gd name="connsiteX3" fmla="*/ 2417 w 5220"/>
                  <a:gd name="connsiteY3" fmla="*/ 18581 h 185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20" h="18581">
                    <a:moveTo>
                      <a:pt x="2417" y="18581"/>
                    </a:moveTo>
                    <a:cubicBezTo>
                      <a:pt x="2417" y="18581"/>
                      <a:pt x="-345" y="16676"/>
                      <a:pt x="36" y="10485"/>
                    </a:cubicBezTo>
                    <a:cubicBezTo>
                      <a:pt x="417" y="4294"/>
                      <a:pt x="798" y="8"/>
                      <a:pt x="798" y="8"/>
                    </a:cubicBezTo>
                    <a:cubicBezTo>
                      <a:pt x="798" y="8"/>
                      <a:pt x="9561" y="-945"/>
                      <a:pt x="2417" y="18581"/>
                    </a:cubicBezTo>
                    <a:close/>
                  </a:path>
                </a:pathLst>
              </a:custGeom>
              <a:solidFill>
                <a:srgbClr val="FFDC4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405" name="Freeform: Shape 1404">
                <a:extLst>
                  <a:ext uri="{FF2B5EF4-FFF2-40B4-BE49-F238E27FC236}">
                    <a16:creationId xmlns:a16="http://schemas.microsoft.com/office/drawing/2014/main" id="{920A392D-D4B7-4478-8C05-DF744E86015E}"/>
                  </a:ext>
                </a:extLst>
              </p:cNvPr>
              <p:cNvSpPr/>
              <p:nvPr/>
            </p:nvSpPr>
            <p:spPr>
              <a:xfrm>
                <a:off x="6106858" y="3343084"/>
                <a:ext cx="10911" cy="28303"/>
              </a:xfrm>
              <a:custGeom>
                <a:avLst/>
                <a:gdLst>
                  <a:gd name="connsiteX0" fmla="*/ 0 w 10911"/>
                  <a:gd name="connsiteY0" fmla="*/ 27146 h 28303"/>
                  <a:gd name="connsiteX1" fmla="*/ 5429 w 10911"/>
                  <a:gd name="connsiteY1" fmla="*/ 15526 h 28303"/>
                  <a:gd name="connsiteX2" fmla="*/ 3620 w 10911"/>
                  <a:gd name="connsiteY2" fmla="*/ 0 h 28303"/>
                  <a:gd name="connsiteX3" fmla="*/ 10096 w 10911"/>
                  <a:gd name="connsiteY3" fmla="*/ 20574 h 28303"/>
                  <a:gd name="connsiteX4" fmla="*/ 0 w 10911"/>
                  <a:gd name="connsiteY4" fmla="*/ 27146 h 28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11" h="28303">
                    <a:moveTo>
                      <a:pt x="0" y="27146"/>
                    </a:moveTo>
                    <a:cubicBezTo>
                      <a:pt x="0" y="27146"/>
                      <a:pt x="6096" y="22765"/>
                      <a:pt x="5429" y="15526"/>
                    </a:cubicBezTo>
                    <a:cubicBezTo>
                      <a:pt x="4763" y="8287"/>
                      <a:pt x="3620" y="0"/>
                      <a:pt x="3620" y="0"/>
                    </a:cubicBezTo>
                    <a:cubicBezTo>
                      <a:pt x="3620" y="0"/>
                      <a:pt x="13811" y="8954"/>
                      <a:pt x="10096" y="20574"/>
                    </a:cubicBezTo>
                    <a:cubicBezTo>
                      <a:pt x="6382" y="32385"/>
                      <a:pt x="0" y="27146"/>
                      <a:pt x="0" y="27146"/>
                    </a:cubicBezTo>
                    <a:close/>
                  </a:path>
                </a:pathLst>
              </a:custGeom>
              <a:solidFill>
                <a:srgbClr val="FFDC4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369" name="Graphic 342">
              <a:extLst>
                <a:ext uri="{FF2B5EF4-FFF2-40B4-BE49-F238E27FC236}">
                  <a16:creationId xmlns:a16="http://schemas.microsoft.com/office/drawing/2014/main" id="{86F81C6D-ED7D-4772-91A4-719A85344CA6}"/>
                </a:ext>
              </a:extLst>
            </p:cNvPr>
            <p:cNvGrpSpPr/>
            <p:nvPr/>
          </p:nvGrpSpPr>
          <p:grpSpPr>
            <a:xfrm>
              <a:off x="5991198" y="3434132"/>
              <a:ext cx="204845" cy="149648"/>
              <a:chOff x="5991198" y="3434132"/>
              <a:chExt cx="204845" cy="149648"/>
            </a:xfrm>
          </p:grpSpPr>
          <p:grpSp>
            <p:nvGrpSpPr>
              <p:cNvPr id="1386" name="Graphic 342">
                <a:extLst>
                  <a:ext uri="{FF2B5EF4-FFF2-40B4-BE49-F238E27FC236}">
                    <a16:creationId xmlns:a16="http://schemas.microsoft.com/office/drawing/2014/main" id="{6BA1E160-4B00-46B8-9F0F-E2A5608F00AF}"/>
                  </a:ext>
                </a:extLst>
              </p:cNvPr>
              <p:cNvGrpSpPr/>
              <p:nvPr/>
            </p:nvGrpSpPr>
            <p:grpSpPr>
              <a:xfrm>
                <a:off x="6002940" y="3440715"/>
                <a:ext cx="188975" cy="143065"/>
                <a:chOff x="6002940" y="3440715"/>
                <a:chExt cx="188975" cy="143065"/>
              </a:xfrm>
            </p:grpSpPr>
            <p:sp>
              <p:nvSpPr>
                <p:cNvPr id="1389" name="Freeform: Shape 1388">
                  <a:extLst>
                    <a:ext uri="{FF2B5EF4-FFF2-40B4-BE49-F238E27FC236}">
                      <a16:creationId xmlns:a16="http://schemas.microsoft.com/office/drawing/2014/main" id="{657B4693-8B30-4D43-BCF7-E92B0B380E01}"/>
                    </a:ext>
                  </a:extLst>
                </p:cNvPr>
                <p:cNvSpPr/>
                <p:nvPr/>
              </p:nvSpPr>
              <p:spPr>
                <a:xfrm>
                  <a:off x="6089808" y="3517677"/>
                  <a:ext cx="15049" cy="65722"/>
                </a:xfrm>
                <a:custGeom>
                  <a:avLst/>
                  <a:gdLst>
                    <a:gd name="connsiteX0" fmla="*/ 0 w 15049"/>
                    <a:gd name="connsiteY0" fmla="*/ 762 h 65722"/>
                    <a:gd name="connsiteX1" fmla="*/ 6096 w 15049"/>
                    <a:gd name="connsiteY1" fmla="*/ 65723 h 65722"/>
                    <a:gd name="connsiteX2" fmla="*/ 11525 w 15049"/>
                    <a:gd name="connsiteY2" fmla="*/ 65723 h 65722"/>
                    <a:gd name="connsiteX3" fmla="*/ 15049 w 15049"/>
                    <a:gd name="connsiteY3" fmla="*/ 0 h 65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049" h="65722">
                      <a:moveTo>
                        <a:pt x="0" y="762"/>
                      </a:moveTo>
                      <a:lnTo>
                        <a:pt x="6096" y="65723"/>
                      </a:lnTo>
                      <a:lnTo>
                        <a:pt x="11525" y="65723"/>
                      </a:lnTo>
                      <a:lnTo>
                        <a:pt x="15049" y="0"/>
                      </a:lnTo>
                      <a:close/>
                    </a:path>
                  </a:pathLst>
                </a:custGeom>
                <a:solidFill>
                  <a:srgbClr val="1D120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90" name="Freeform: Shape 1389">
                  <a:extLst>
                    <a:ext uri="{FF2B5EF4-FFF2-40B4-BE49-F238E27FC236}">
                      <a16:creationId xmlns:a16="http://schemas.microsoft.com/office/drawing/2014/main" id="{1F5ABDB3-8AAF-482D-BB6E-1D8AEB838496}"/>
                    </a:ext>
                  </a:extLst>
                </p:cNvPr>
                <p:cNvSpPr/>
                <p:nvPr/>
              </p:nvSpPr>
              <p:spPr>
                <a:xfrm>
                  <a:off x="6002940" y="3440715"/>
                  <a:ext cx="188975" cy="83915"/>
                </a:xfrm>
                <a:custGeom>
                  <a:avLst/>
                  <a:gdLst>
                    <a:gd name="connsiteX0" fmla="*/ 0 w 188975"/>
                    <a:gd name="connsiteY0" fmla="*/ 1429 h 83915"/>
                    <a:gd name="connsiteX1" fmla="*/ 188976 w 188975"/>
                    <a:gd name="connsiteY1" fmla="*/ 0 h 83915"/>
                    <a:gd name="connsiteX2" fmla="*/ 93917 w 188975"/>
                    <a:gd name="connsiteY2" fmla="*/ 83915 h 83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88975" h="83915">
                      <a:moveTo>
                        <a:pt x="0" y="1429"/>
                      </a:moveTo>
                      <a:lnTo>
                        <a:pt x="188976" y="0"/>
                      </a:lnTo>
                      <a:lnTo>
                        <a:pt x="93917" y="83915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91" name="Freeform: Shape 1390">
                  <a:extLst>
                    <a:ext uri="{FF2B5EF4-FFF2-40B4-BE49-F238E27FC236}">
                      <a16:creationId xmlns:a16="http://schemas.microsoft.com/office/drawing/2014/main" id="{DBC0D4F4-938F-4905-BAFF-26BA83078D00}"/>
                    </a:ext>
                  </a:extLst>
                </p:cNvPr>
                <p:cNvSpPr/>
                <p:nvPr/>
              </p:nvSpPr>
              <p:spPr>
                <a:xfrm>
                  <a:off x="6096857" y="3440715"/>
                  <a:ext cx="95059" cy="83915"/>
                </a:xfrm>
                <a:custGeom>
                  <a:avLst/>
                  <a:gdLst>
                    <a:gd name="connsiteX0" fmla="*/ 0 w 95059"/>
                    <a:gd name="connsiteY0" fmla="*/ 83915 h 83915"/>
                    <a:gd name="connsiteX1" fmla="*/ 30385 w 95059"/>
                    <a:gd name="connsiteY1" fmla="*/ 1334 h 83915"/>
                    <a:gd name="connsiteX2" fmla="*/ 95059 w 95059"/>
                    <a:gd name="connsiteY2" fmla="*/ 0 h 83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5059" h="83915">
                      <a:moveTo>
                        <a:pt x="0" y="83915"/>
                      </a:moveTo>
                      <a:lnTo>
                        <a:pt x="30385" y="1334"/>
                      </a:lnTo>
                      <a:lnTo>
                        <a:pt x="95059" y="0"/>
                      </a:lnTo>
                      <a:close/>
                    </a:path>
                  </a:pathLst>
                </a:custGeom>
                <a:solidFill>
                  <a:srgbClr val="D871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392" name="Graphic 342">
                  <a:extLst>
                    <a:ext uri="{FF2B5EF4-FFF2-40B4-BE49-F238E27FC236}">
                      <a16:creationId xmlns:a16="http://schemas.microsoft.com/office/drawing/2014/main" id="{BEEDB189-6709-4773-98E9-91891863E53B}"/>
                    </a:ext>
                  </a:extLst>
                </p:cNvPr>
                <p:cNvGrpSpPr/>
                <p:nvPr/>
              </p:nvGrpSpPr>
              <p:grpSpPr>
                <a:xfrm>
                  <a:off x="6117526" y="3482720"/>
                  <a:ext cx="34385" cy="100298"/>
                  <a:chOff x="6117526" y="3482720"/>
                  <a:chExt cx="34385" cy="100298"/>
                </a:xfrm>
              </p:grpSpPr>
              <p:sp>
                <p:nvSpPr>
                  <p:cNvPr id="1396" name="Freeform: Shape 1395">
                    <a:extLst>
                      <a:ext uri="{FF2B5EF4-FFF2-40B4-BE49-F238E27FC236}">
                        <a16:creationId xmlns:a16="http://schemas.microsoft.com/office/drawing/2014/main" id="{5FC403AF-32DD-40B9-B171-7ACC954A224A}"/>
                      </a:ext>
                    </a:extLst>
                  </p:cNvPr>
                  <p:cNvSpPr/>
                  <p:nvPr/>
                </p:nvSpPr>
                <p:spPr>
                  <a:xfrm>
                    <a:off x="6117526" y="3482720"/>
                    <a:ext cx="34385" cy="100298"/>
                  </a:xfrm>
                  <a:custGeom>
                    <a:avLst/>
                    <a:gdLst>
                      <a:gd name="connsiteX0" fmla="*/ 0 w 34385"/>
                      <a:gd name="connsiteY0" fmla="*/ 15526 h 100298"/>
                      <a:gd name="connsiteX1" fmla="*/ 28670 w 34385"/>
                      <a:gd name="connsiteY1" fmla="*/ 100298 h 100298"/>
                      <a:gd name="connsiteX2" fmla="*/ 34385 w 34385"/>
                      <a:gd name="connsiteY2" fmla="*/ 100298 h 100298"/>
                      <a:gd name="connsiteX3" fmla="*/ 15335 w 34385"/>
                      <a:gd name="connsiteY3" fmla="*/ 0 h 100298"/>
                      <a:gd name="connsiteX4" fmla="*/ 8477 w 34385"/>
                      <a:gd name="connsiteY4" fmla="*/ 95 h 1002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4385" h="100298">
                        <a:moveTo>
                          <a:pt x="0" y="15526"/>
                        </a:moveTo>
                        <a:lnTo>
                          <a:pt x="28670" y="100298"/>
                        </a:lnTo>
                        <a:lnTo>
                          <a:pt x="34385" y="100298"/>
                        </a:lnTo>
                        <a:lnTo>
                          <a:pt x="15335" y="0"/>
                        </a:lnTo>
                        <a:lnTo>
                          <a:pt x="8477" y="95"/>
                        </a:ln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97" name="Freeform: Shape 1396">
                    <a:extLst>
                      <a:ext uri="{FF2B5EF4-FFF2-40B4-BE49-F238E27FC236}">
                        <a16:creationId xmlns:a16="http://schemas.microsoft.com/office/drawing/2014/main" id="{DEB11684-A2B0-45D4-B081-059DD458C2B9}"/>
                      </a:ext>
                    </a:extLst>
                  </p:cNvPr>
                  <p:cNvSpPr/>
                  <p:nvPr/>
                </p:nvSpPr>
                <p:spPr>
                  <a:xfrm>
                    <a:off x="6117526" y="3482816"/>
                    <a:ext cx="28670" cy="100202"/>
                  </a:xfrm>
                  <a:custGeom>
                    <a:avLst/>
                    <a:gdLst>
                      <a:gd name="connsiteX0" fmla="*/ 8477 w 28670"/>
                      <a:gd name="connsiteY0" fmla="*/ 0 h 100202"/>
                      <a:gd name="connsiteX1" fmla="*/ 28670 w 28670"/>
                      <a:gd name="connsiteY1" fmla="*/ 100203 h 100202"/>
                      <a:gd name="connsiteX2" fmla="*/ 0 w 28670"/>
                      <a:gd name="connsiteY2" fmla="*/ 15431 h 1002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8670" h="100202">
                        <a:moveTo>
                          <a:pt x="8477" y="0"/>
                        </a:moveTo>
                        <a:lnTo>
                          <a:pt x="28670" y="100203"/>
                        </a:lnTo>
                        <a:lnTo>
                          <a:pt x="0" y="15431"/>
                        </a:lnTo>
                        <a:close/>
                      </a:path>
                    </a:pathLst>
                  </a:custGeom>
                  <a:solidFill>
                    <a:srgbClr val="7D513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1393" name="Graphic 342">
                  <a:extLst>
                    <a:ext uri="{FF2B5EF4-FFF2-40B4-BE49-F238E27FC236}">
                      <a16:creationId xmlns:a16="http://schemas.microsoft.com/office/drawing/2014/main" id="{545CADDF-35BA-4179-83FF-7ECBA19B1A0E}"/>
                    </a:ext>
                  </a:extLst>
                </p:cNvPr>
                <p:cNvGrpSpPr/>
                <p:nvPr/>
              </p:nvGrpSpPr>
              <p:grpSpPr>
                <a:xfrm>
                  <a:off x="6044469" y="3483292"/>
                  <a:ext cx="33051" cy="100488"/>
                  <a:chOff x="6044469" y="3483292"/>
                  <a:chExt cx="33051" cy="100488"/>
                </a:xfrm>
              </p:grpSpPr>
              <p:sp>
                <p:nvSpPr>
                  <p:cNvPr id="1394" name="Freeform: Shape 1393">
                    <a:extLst>
                      <a:ext uri="{FF2B5EF4-FFF2-40B4-BE49-F238E27FC236}">
                        <a16:creationId xmlns:a16="http://schemas.microsoft.com/office/drawing/2014/main" id="{DB41B3A8-1A5B-4C3D-9223-C657C28A640B}"/>
                      </a:ext>
                    </a:extLst>
                  </p:cNvPr>
                  <p:cNvSpPr/>
                  <p:nvPr/>
                </p:nvSpPr>
                <p:spPr>
                  <a:xfrm>
                    <a:off x="6044469" y="3483292"/>
                    <a:ext cx="33051" cy="100488"/>
                  </a:xfrm>
                  <a:custGeom>
                    <a:avLst/>
                    <a:gdLst>
                      <a:gd name="connsiteX0" fmla="*/ 33052 w 33051"/>
                      <a:gd name="connsiteY0" fmla="*/ 15240 h 100488"/>
                      <a:gd name="connsiteX1" fmla="*/ 5715 w 33051"/>
                      <a:gd name="connsiteY1" fmla="*/ 100489 h 100488"/>
                      <a:gd name="connsiteX2" fmla="*/ 0 w 33051"/>
                      <a:gd name="connsiteY2" fmla="*/ 100489 h 100488"/>
                      <a:gd name="connsiteX3" fmla="*/ 17526 w 33051"/>
                      <a:gd name="connsiteY3" fmla="*/ 0 h 100488"/>
                      <a:gd name="connsiteX4" fmla="*/ 24384 w 33051"/>
                      <a:gd name="connsiteY4" fmla="*/ 0 h 100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051" h="100488">
                        <a:moveTo>
                          <a:pt x="33052" y="15240"/>
                        </a:moveTo>
                        <a:lnTo>
                          <a:pt x="5715" y="100489"/>
                        </a:lnTo>
                        <a:lnTo>
                          <a:pt x="0" y="100489"/>
                        </a:lnTo>
                        <a:lnTo>
                          <a:pt x="17526" y="0"/>
                        </a:lnTo>
                        <a:lnTo>
                          <a:pt x="24384" y="0"/>
                        </a:lnTo>
                        <a:close/>
                      </a:path>
                    </a:pathLst>
                  </a:custGeom>
                  <a:solidFill>
                    <a:srgbClr val="7D513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95" name="Freeform: Shape 1394">
                    <a:extLst>
                      <a:ext uri="{FF2B5EF4-FFF2-40B4-BE49-F238E27FC236}">
                        <a16:creationId xmlns:a16="http://schemas.microsoft.com/office/drawing/2014/main" id="{0C855E88-41E8-476E-B4EF-7B9AF20BBBFE}"/>
                      </a:ext>
                    </a:extLst>
                  </p:cNvPr>
                  <p:cNvSpPr/>
                  <p:nvPr/>
                </p:nvSpPr>
                <p:spPr>
                  <a:xfrm>
                    <a:off x="6050184" y="3483292"/>
                    <a:ext cx="27336" cy="100488"/>
                  </a:xfrm>
                  <a:custGeom>
                    <a:avLst/>
                    <a:gdLst>
                      <a:gd name="connsiteX0" fmla="*/ 18669 w 27336"/>
                      <a:gd name="connsiteY0" fmla="*/ 0 h 100488"/>
                      <a:gd name="connsiteX1" fmla="*/ 0 w 27336"/>
                      <a:gd name="connsiteY1" fmla="*/ 100489 h 100488"/>
                      <a:gd name="connsiteX2" fmla="*/ 27337 w 27336"/>
                      <a:gd name="connsiteY2" fmla="*/ 15240 h 100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7336" h="100488">
                        <a:moveTo>
                          <a:pt x="18669" y="0"/>
                        </a:moveTo>
                        <a:lnTo>
                          <a:pt x="0" y="100489"/>
                        </a:lnTo>
                        <a:lnTo>
                          <a:pt x="27337" y="15240"/>
                        </a:ln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</p:grpSp>
          <p:sp>
            <p:nvSpPr>
              <p:cNvPr id="1387" name="Freeform: Shape 1386">
                <a:extLst>
                  <a:ext uri="{FF2B5EF4-FFF2-40B4-BE49-F238E27FC236}">
                    <a16:creationId xmlns:a16="http://schemas.microsoft.com/office/drawing/2014/main" id="{DF5F9F2E-D246-4AE1-BD09-C10335EA7BE1}"/>
                  </a:ext>
                </a:extLst>
              </p:cNvPr>
              <p:cNvSpPr/>
              <p:nvPr/>
            </p:nvSpPr>
            <p:spPr>
              <a:xfrm rot="-26114">
                <a:off x="5991224" y="3434910"/>
                <a:ext cx="204793" cy="7620"/>
              </a:xfrm>
              <a:custGeom>
                <a:avLst/>
                <a:gdLst>
                  <a:gd name="connsiteX0" fmla="*/ 0 w 204793"/>
                  <a:gd name="connsiteY0" fmla="*/ 0 h 7620"/>
                  <a:gd name="connsiteX1" fmla="*/ 204793 w 204793"/>
                  <a:gd name="connsiteY1" fmla="*/ 0 h 7620"/>
                  <a:gd name="connsiteX2" fmla="*/ 204793 w 204793"/>
                  <a:gd name="connsiteY2" fmla="*/ 7620 h 7620"/>
                  <a:gd name="connsiteX3" fmla="*/ 0 w 204793"/>
                  <a:gd name="connsiteY3" fmla="*/ 7620 h 7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4793" h="7620">
                    <a:moveTo>
                      <a:pt x="0" y="0"/>
                    </a:moveTo>
                    <a:lnTo>
                      <a:pt x="204793" y="0"/>
                    </a:lnTo>
                    <a:lnTo>
                      <a:pt x="204793" y="7620"/>
                    </a:lnTo>
                    <a:lnTo>
                      <a:pt x="0" y="7620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88" name="Freeform: Shape 1387">
                <a:extLst>
                  <a:ext uri="{FF2B5EF4-FFF2-40B4-BE49-F238E27FC236}">
                    <a16:creationId xmlns:a16="http://schemas.microsoft.com/office/drawing/2014/main" id="{A657434C-B641-4632-9431-5CDB2B6DE339}"/>
                  </a:ext>
                </a:extLst>
              </p:cNvPr>
              <p:cNvSpPr/>
              <p:nvPr/>
            </p:nvSpPr>
            <p:spPr>
              <a:xfrm>
                <a:off x="6004179" y="3441858"/>
                <a:ext cx="186499" cy="13716"/>
              </a:xfrm>
              <a:custGeom>
                <a:avLst/>
                <a:gdLst>
                  <a:gd name="connsiteX0" fmla="*/ 0 w 186499"/>
                  <a:gd name="connsiteY0" fmla="*/ 1429 h 13716"/>
                  <a:gd name="connsiteX1" fmla="*/ 170974 w 186499"/>
                  <a:gd name="connsiteY1" fmla="*/ 13716 h 13716"/>
                  <a:gd name="connsiteX2" fmla="*/ 186500 w 186499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6499" h="13716">
                    <a:moveTo>
                      <a:pt x="0" y="1429"/>
                    </a:moveTo>
                    <a:lnTo>
                      <a:pt x="170974" y="13716"/>
                    </a:lnTo>
                    <a:lnTo>
                      <a:pt x="186500" y="0"/>
                    </a:lnTo>
                    <a:close/>
                  </a:path>
                </a:pathLst>
              </a:custGeom>
              <a:solidFill>
                <a:srgbClr val="CD3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370" name="Graphic 342">
              <a:extLst>
                <a:ext uri="{FF2B5EF4-FFF2-40B4-BE49-F238E27FC236}">
                  <a16:creationId xmlns:a16="http://schemas.microsoft.com/office/drawing/2014/main" id="{B36E204C-05CD-4A13-BCC7-2D67CEC7AF86}"/>
                </a:ext>
              </a:extLst>
            </p:cNvPr>
            <p:cNvGrpSpPr/>
            <p:nvPr/>
          </p:nvGrpSpPr>
          <p:grpSpPr>
            <a:xfrm>
              <a:off x="6070642" y="3447658"/>
              <a:ext cx="46517" cy="46587"/>
              <a:chOff x="6070642" y="3447658"/>
              <a:chExt cx="46517" cy="46587"/>
            </a:xfrm>
          </p:grpSpPr>
          <p:sp>
            <p:nvSpPr>
              <p:cNvPr id="1371" name="Freeform: Shape 1370">
                <a:extLst>
                  <a:ext uri="{FF2B5EF4-FFF2-40B4-BE49-F238E27FC236}">
                    <a16:creationId xmlns:a16="http://schemas.microsoft.com/office/drawing/2014/main" id="{6FF6B916-EAF8-47C9-95F8-09595F0ACC11}"/>
                  </a:ext>
                </a:extLst>
              </p:cNvPr>
              <p:cNvSpPr/>
              <p:nvPr/>
            </p:nvSpPr>
            <p:spPr>
              <a:xfrm>
                <a:off x="6070642" y="3447658"/>
                <a:ext cx="46517" cy="46587"/>
              </a:xfrm>
              <a:custGeom>
                <a:avLst/>
                <a:gdLst>
                  <a:gd name="connsiteX0" fmla="*/ 22977 w 46517"/>
                  <a:gd name="connsiteY0" fmla="*/ 46588 h 46587"/>
                  <a:gd name="connsiteX1" fmla="*/ 4403 w 46517"/>
                  <a:gd name="connsiteY1" fmla="*/ 38015 h 46587"/>
                  <a:gd name="connsiteX2" fmla="*/ 7832 w 46517"/>
                  <a:gd name="connsiteY2" fmla="*/ 5630 h 46587"/>
                  <a:gd name="connsiteX3" fmla="*/ 41741 w 46517"/>
                  <a:gd name="connsiteY3" fmla="*/ 9726 h 46587"/>
                  <a:gd name="connsiteX4" fmla="*/ 22977 w 46517"/>
                  <a:gd name="connsiteY4" fmla="*/ 46588 h 46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517" h="46587">
                    <a:moveTo>
                      <a:pt x="22977" y="46588"/>
                    </a:moveTo>
                    <a:cubicBezTo>
                      <a:pt x="22977" y="46588"/>
                      <a:pt x="10880" y="45635"/>
                      <a:pt x="4403" y="38015"/>
                    </a:cubicBezTo>
                    <a:cubicBezTo>
                      <a:pt x="-2074" y="30300"/>
                      <a:pt x="-1788" y="14012"/>
                      <a:pt x="7832" y="5630"/>
                    </a:cubicBezTo>
                    <a:cubicBezTo>
                      <a:pt x="17452" y="-2752"/>
                      <a:pt x="33073" y="-2085"/>
                      <a:pt x="41741" y="9726"/>
                    </a:cubicBezTo>
                    <a:cubicBezTo>
                      <a:pt x="50218" y="21442"/>
                      <a:pt x="49361" y="43159"/>
                      <a:pt x="22977" y="46588"/>
                    </a:cubicBezTo>
                    <a:close/>
                  </a:path>
                </a:pathLst>
              </a:custGeom>
              <a:solidFill>
                <a:srgbClr val="D871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72" name="Freeform: Shape 1371">
                <a:extLst>
                  <a:ext uri="{FF2B5EF4-FFF2-40B4-BE49-F238E27FC236}">
                    <a16:creationId xmlns:a16="http://schemas.microsoft.com/office/drawing/2014/main" id="{E0B71558-0A07-4EC9-AB5B-0BFB7F18B1CF}"/>
                  </a:ext>
                </a:extLst>
              </p:cNvPr>
              <p:cNvSpPr/>
              <p:nvPr/>
            </p:nvSpPr>
            <p:spPr>
              <a:xfrm>
                <a:off x="6072626" y="3449434"/>
                <a:ext cx="41305" cy="41383"/>
              </a:xfrm>
              <a:custGeom>
                <a:avLst/>
                <a:gdLst>
                  <a:gd name="connsiteX0" fmla="*/ 20421 w 41305"/>
                  <a:gd name="connsiteY0" fmla="*/ 41383 h 41383"/>
                  <a:gd name="connsiteX1" fmla="*/ 3942 w 41305"/>
                  <a:gd name="connsiteY1" fmla="*/ 33763 h 41383"/>
                  <a:gd name="connsiteX2" fmla="*/ 6990 w 41305"/>
                  <a:gd name="connsiteY2" fmla="*/ 4998 h 41383"/>
                  <a:gd name="connsiteX3" fmla="*/ 37089 w 41305"/>
                  <a:gd name="connsiteY3" fmla="*/ 8617 h 41383"/>
                  <a:gd name="connsiteX4" fmla="*/ 20421 w 41305"/>
                  <a:gd name="connsiteY4" fmla="*/ 41383 h 413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305" h="41383">
                    <a:moveTo>
                      <a:pt x="20421" y="41383"/>
                    </a:moveTo>
                    <a:cubicBezTo>
                      <a:pt x="20421" y="41383"/>
                      <a:pt x="9657" y="40526"/>
                      <a:pt x="3942" y="33763"/>
                    </a:cubicBezTo>
                    <a:cubicBezTo>
                      <a:pt x="-1868" y="26905"/>
                      <a:pt x="-1582" y="12427"/>
                      <a:pt x="6990" y="4998"/>
                    </a:cubicBezTo>
                    <a:cubicBezTo>
                      <a:pt x="15468" y="-2432"/>
                      <a:pt x="29374" y="-1860"/>
                      <a:pt x="37089" y="8617"/>
                    </a:cubicBezTo>
                    <a:cubicBezTo>
                      <a:pt x="44614" y="19095"/>
                      <a:pt x="43757" y="38335"/>
                      <a:pt x="20421" y="41383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73" name="Freeform: Shape 1372">
                <a:extLst>
                  <a:ext uri="{FF2B5EF4-FFF2-40B4-BE49-F238E27FC236}">
                    <a16:creationId xmlns:a16="http://schemas.microsoft.com/office/drawing/2014/main" id="{A9D8F4A9-F3E1-405F-A0AE-54C37B932CD8}"/>
                  </a:ext>
                </a:extLst>
              </p:cNvPr>
              <p:cNvSpPr/>
              <p:nvPr/>
            </p:nvSpPr>
            <p:spPr>
              <a:xfrm>
                <a:off x="6070926" y="3455289"/>
                <a:ext cx="17834" cy="35914"/>
              </a:xfrm>
              <a:custGeom>
                <a:avLst/>
                <a:gdLst>
                  <a:gd name="connsiteX0" fmla="*/ 17835 w 17834"/>
                  <a:gd name="connsiteY0" fmla="*/ 35719 h 35914"/>
                  <a:gd name="connsiteX1" fmla="*/ 3643 w 17834"/>
                  <a:gd name="connsiteY1" fmla="*/ 20860 h 35914"/>
                  <a:gd name="connsiteX2" fmla="*/ 6881 w 17834"/>
                  <a:gd name="connsiteY2" fmla="*/ 0 h 35914"/>
                  <a:gd name="connsiteX3" fmla="*/ 3357 w 17834"/>
                  <a:gd name="connsiteY3" fmla="*/ 26956 h 35914"/>
                  <a:gd name="connsiteX4" fmla="*/ 17835 w 17834"/>
                  <a:gd name="connsiteY4" fmla="*/ 35719 h 35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34" h="35914">
                    <a:moveTo>
                      <a:pt x="17835" y="35719"/>
                    </a:moveTo>
                    <a:cubicBezTo>
                      <a:pt x="17835" y="35719"/>
                      <a:pt x="6500" y="33338"/>
                      <a:pt x="3643" y="20860"/>
                    </a:cubicBezTo>
                    <a:cubicBezTo>
                      <a:pt x="785" y="8382"/>
                      <a:pt x="6881" y="0"/>
                      <a:pt x="6881" y="0"/>
                    </a:cubicBezTo>
                    <a:cubicBezTo>
                      <a:pt x="6881" y="0"/>
                      <a:pt x="-5882" y="11716"/>
                      <a:pt x="3357" y="26956"/>
                    </a:cubicBezTo>
                    <a:cubicBezTo>
                      <a:pt x="10120" y="38005"/>
                      <a:pt x="17835" y="35719"/>
                      <a:pt x="17835" y="35719"/>
                    </a:cubicBezTo>
                    <a:close/>
                  </a:path>
                </a:pathLst>
              </a:custGeom>
              <a:solidFill>
                <a:srgbClr val="FFCD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374" name="Freeform: Shape 1373">
                <a:extLst>
                  <a:ext uri="{FF2B5EF4-FFF2-40B4-BE49-F238E27FC236}">
                    <a16:creationId xmlns:a16="http://schemas.microsoft.com/office/drawing/2014/main" id="{EE3CBBB1-5319-4A16-9212-8B26EF6E103C}"/>
                  </a:ext>
                </a:extLst>
              </p:cNvPr>
              <p:cNvSpPr/>
              <p:nvPr/>
            </p:nvSpPr>
            <p:spPr>
              <a:xfrm>
                <a:off x="6106096" y="3456336"/>
                <a:ext cx="9430" cy="30003"/>
              </a:xfrm>
              <a:custGeom>
                <a:avLst/>
                <a:gdLst>
                  <a:gd name="connsiteX0" fmla="*/ 2381 w 9430"/>
                  <a:gd name="connsiteY0" fmla="*/ 0 h 30003"/>
                  <a:gd name="connsiteX1" fmla="*/ 6477 w 9430"/>
                  <a:gd name="connsiteY1" fmla="*/ 14764 h 30003"/>
                  <a:gd name="connsiteX2" fmla="*/ 0 w 9430"/>
                  <a:gd name="connsiteY2" fmla="*/ 30004 h 30003"/>
                  <a:gd name="connsiteX3" fmla="*/ 9430 w 9430"/>
                  <a:gd name="connsiteY3" fmla="*/ 12763 h 30003"/>
                  <a:gd name="connsiteX4" fmla="*/ 2381 w 9430"/>
                  <a:gd name="connsiteY4" fmla="*/ 0 h 30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0" h="30003">
                    <a:moveTo>
                      <a:pt x="2381" y="0"/>
                    </a:moveTo>
                    <a:cubicBezTo>
                      <a:pt x="2381" y="0"/>
                      <a:pt x="8001" y="3905"/>
                      <a:pt x="6477" y="14764"/>
                    </a:cubicBezTo>
                    <a:cubicBezTo>
                      <a:pt x="4953" y="25622"/>
                      <a:pt x="0" y="30004"/>
                      <a:pt x="0" y="30004"/>
                    </a:cubicBezTo>
                    <a:cubicBezTo>
                      <a:pt x="0" y="30004"/>
                      <a:pt x="9525" y="24193"/>
                      <a:pt x="9430" y="12763"/>
                    </a:cubicBezTo>
                    <a:cubicBezTo>
                      <a:pt x="9334" y="3905"/>
                      <a:pt x="2381" y="0"/>
                      <a:pt x="2381" y="0"/>
                    </a:cubicBezTo>
                    <a:close/>
                  </a:path>
                </a:pathLst>
              </a:custGeom>
              <a:solidFill>
                <a:srgbClr val="FFCD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1375" name="Graphic 342">
                <a:extLst>
                  <a:ext uri="{FF2B5EF4-FFF2-40B4-BE49-F238E27FC236}">
                    <a16:creationId xmlns:a16="http://schemas.microsoft.com/office/drawing/2014/main" id="{0D9AB78B-4CD3-446B-8286-FD217C9341FC}"/>
                  </a:ext>
                </a:extLst>
              </p:cNvPr>
              <p:cNvGrpSpPr/>
              <p:nvPr/>
            </p:nvGrpSpPr>
            <p:grpSpPr>
              <a:xfrm>
                <a:off x="6073901" y="3451859"/>
                <a:ext cx="39266" cy="38617"/>
                <a:chOff x="6073901" y="3451859"/>
                <a:chExt cx="39266" cy="38617"/>
              </a:xfrm>
            </p:grpSpPr>
            <p:sp>
              <p:nvSpPr>
                <p:cNvPr id="1376" name="Freeform: Shape 1375">
                  <a:extLst>
                    <a:ext uri="{FF2B5EF4-FFF2-40B4-BE49-F238E27FC236}">
                      <a16:creationId xmlns:a16="http://schemas.microsoft.com/office/drawing/2014/main" id="{A4A5CDB7-5FB2-4C0A-AD78-4A33D45EA5B2}"/>
                    </a:ext>
                  </a:extLst>
                </p:cNvPr>
                <p:cNvSpPr/>
                <p:nvPr/>
              </p:nvSpPr>
              <p:spPr>
                <a:xfrm>
                  <a:off x="6073901" y="3451859"/>
                  <a:ext cx="38387" cy="37242"/>
                </a:xfrm>
                <a:custGeom>
                  <a:avLst/>
                  <a:gdLst>
                    <a:gd name="connsiteX0" fmla="*/ 38387 w 38387"/>
                    <a:gd name="connsiteY0" fmla="*/ 18479 h 37242"/>
                    <a:gd name="connsiteX1" fmla="*/ 19337 w 38387"/>
                    <a:gd name="connsiteY1" fmla="*/ 37243 h 37242"/>
                    <a:gd name="connsiteX2" fmla="*/ 8573 w 38387"/>
                    <a:gd name="connsiteY2" fmla="*/ 34100 h 37242"/>
                    <a:gd name="connsiteX3" fmla="*/ 6668 w 38387"/>
                    <a:gd name="connsiteY3" fmla="*/ 32671 h 37242"/>
                    <a:gd name="connsiteX4" fmla="*/ 1 w 38387"/>
                    <a:gd name="connsiteY4" fmla="*/ 18764 h 37242"/>
                    <a:gd name="connsiteX5" fmla="*/ 19051 w 38387"/>
                    <a:gd name="connsiteY5" fmla="*/ 0 h 37242"/>
                    <a:gd name="connsiteX6" fmla="*/ 38387 w 38387"/>
                    <a:gd name="connsiteY6" fmla="*/ 18479 h 372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8387" h="37242">
                      <a:moveTo>
                        <a:pt x="38387" y="18479"/>
                      </a:moveTo>
                      <a:cubicBezTo>
                        <a:pt x="38482" y="28766"/>
                        <a:pt x="29909" y="37147"/>
                        <a:pt x="19337" y="37243"/>
                      </a:cubicBezTo>
                      <a:cubicBezTo>
                        <a:pt x="15336" y="37243"/>
                        <a:pt x="11621" y="36100"/>
                        <a:pt x="8573" y="34100"/>
                      </a:cubicBezTo>
                      <a:cubicBezTo>
                        <a:pt x="7907" y="33623"/>
                        <a:pt x="7240" y="33147"/>
                        <a:pt x="6668" y="32671"/>
                      </a:cubicBezTo>
                      <a:cubicBezTo>
                        <a:pt x="2668" y="29337"/>
                        <a:pt x="96" y="24289"/>
                        <a:pt x="1" y="18764"/>
                      </a:cubicBezTo>
                      <a:cubicBezTo>
                        <a:pt x="-94" y="8477"/>
                        <a:pt x="8478" y="95"/>
                        <a:pt x="19051" y="0"/>
                      </a:cubicBezTo>
                      <a:cubicBezTo>
                        <a:pt x="29719" y="0"/>
                        <a:pt x="38387" y="8287"/>
                        <a:pt x="38387" y="18479"/>
                      </a:cubicBezTo>
                      <a:close/>
                    </a:path>
                  </a:pathLst>
                </a:custGeom>
                <a:solidFill>
                  <a:srgbClr val="FF4A2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77" name="Freeform: Shape 1376">
                  <a:extLst>
                    <a:ext uri="{FF2B5EF4-FFF2-40B4-BE49-F238E27FC236}">
                      <a16:creationId xmlns:a16="http://schemas.microsoft.com/office/drawing/2014/main" id="{3FA8862B-0730-4BDD-A26A-5781E6A9DC4C}"/>
                    </a:ext>
                  </a:extLst>
                </p:cNvPr>
                <p:cNvSpPr/>
                <p:nvPr/>
              </p:nvSpPr>
              <p:spPr>
                <a:xfrm>
                  <a:off x="6078122" y="3454893"/>
                  <a:ext cx="32768" cy="30797"/>
                </a:xfrm>
                <a:custGeom>
                  <a:avLst/>
                  <a:gdLst>
                    <a:gd name="connsiteX0" fmla="*/ 16354 w 32768"/>
                    <a:gd name="connsiteY0" fmla="*/ 3634 h 30797"/>
                    <a:gd name="connsiteX1" fmla="*/ 16449 w 32768"/>
                    <a:gd name="connsiteY1" fmla="*/ 14207 h 30797"/>
                    <a:gd name="connsiteX2" fmla="*/ 1876 w 32768"/>
                    <a:gd name="connsiteY2" fmla="*/ 12016 h 30797"/>
                    <a:gd name="connsiteX3" fmla="*/ 3114 w 32768"/>
                    <a:gd name="connsiteY3" fmla="*/ 25828 h 30797"/>
                    <a:gd name="connsiteX4" fmla="*/ 29403 w 32768"/>
                    <a:gd name="connsiteY4" fmla="*/ 25256 h 30797"/>
                    <a:gd name="connsiteX5" fmla="*/ 30832 w 32768"/>
                    <a:gd name="connsiteY5" fmla="*/ 5158 h 30797"/>
                    <a:gd name="connsiteX6" fmla="*/ 16354 w 32768"/>
                    <a:gd name="connsiteY6" fmla="*/ 3634 h 3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768" h="30797">
                      <a:moveTo>
                        <a:pt x="16354" y="3634"/>
                      </a:moveTo>
                      <a:cubicBezTo>
                        <a:pt x="16354" y="3634"/>
                        <a:pt x="20068" y="9540"/>
                        <a:pt x="16449" y="14207"/>
                      </a:cubicBezTo>
                      <a:cubicBezTo>
                        <a:pt x="12829" y="18874"/>
                        <a:pt x="1876" y="12016"/>
                        <a:pt x="1876" y="12016"/>
                      </a:cubicBezTo>
                      <a:cubicBezTo>
                        <a:pt x="1876" y="12016"/>
                        <a:pt x="-3077" y="19827"/>
                        <a:pt x="3114" y="25828"/>
                      </a:cubicBezTo>
                      <a:cubicBezTo>
                        <a:pt x="9210" y="31828"/>
                        <a:pt x="24831" y="33257"/>
                        <a:pt x="29403" y="25256"/>
                      </a:cubicBezTo>
                      <a:cubicBezTo>
                        <a:pt x="33975" y="17255"/>
                        <a:pt x="33308" y="9540"/>
                        <a:pt x="30832" y="5158"/>
                      </a:cubicBezTo>
                      <a:cubicBezTo>
                        <a:pt x="28260" y="682"/>
                        <a:pt x="19021" y="-3033"/>
                        <a:pt x="16354" y="3634"/>
                      </a:cubicBezTo>
                      <a:close/>
                    </a:path>
                  </a:pathLst>
                </a:custGeom>
                <a:solidFill>
                  <a:srgbClr val="C1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78" name="Freeform: Shape 1377">
                  <a:extLst>
                    <a:ext uri="{FF2B5EF4-FFF2-40B4-BE49-F238E27FC236}">
                      <a16:creationId xmlns:a16="http://schemas.microsoft.com/office/drawing/2014/main" id="{D0BD49EB-F025-41A0-8172-1EF53282B1BC}"/>
                    </a:ext>
                  </a:extLst>
                </p:cNvPr>
                <p:cNvSpPr/>
                <p:nvPr/>
              </p:nvSpPr>
              <p:spPr>
                <a:xfrm>
                  <a:off x="6076092" y="3458321"/>
                  <a:ext cx="37074" cy="32156"/>
                </a:xfrm>
                <a:custGeom>
                  <a:avLst/>
                  <a:gdLst>
                    <a:gd name="connsiteX0" fmla="*/ 0 w 37074"/>
                    <a:gd name="connsiteY0" fmla="*/ 20780 h 32156"/>
                    <a:gd name="connsiteX1" fmla="*/ 22765 w 37074"/>
                    <a:gd name="connsiteY1" fmla="*/ 26114 h 32156"/>
                    <a:gd name="connsiteX2" fmla="*/ 33909 w 37074"/>
                    <a:gd name="connsiteY2" fmla="*/ 7731 h 32156"/>
                    <a:gd name="connsiteX3" fmla="*/ 31528 w 37074"/>
                    <a:gd name="connsiteY3" fmla="*/ 15 h 32156"/>
                    <a:gd name="connsiteX4" fmla="*/ 30480 w 37074"/>
                    <a:gd name="connsiteY4" fmla="*/ 27352 h 32156"/>
                    <a:gd name="connsiteX5" fmla="*/ 0 w 37074"/>
                    <a:gd name="connsiteY5" fmla="*/ 20780 h 32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074" h="32156">
                      <a:moveTo>
                        <a:pt x="0" y="20780"/>
                      </a:moveTo>
                      <a:cubicBezTo>
                        <a:pt x="0" y="20780"/>
                        <a:pt x="13240" y="28209"/>
                        <a:pt x="22765" y="26114"/>
                      </a:cubicBezTo>
                      <a:cubicBezTo>
                        <a:pt x="32290" y="23923"/>
                        <a:pt x="33623" y="12017"/>
                        <a:pt x="33909" y="7731"/>
                      </a:cubicBezTo>
                      <a:cubicBezTo>
                        <a:pt x="34100" y="3444"/>
                        <a:pt x="31337" y="-270"/>
                        <a:pt x="31528" y="15"/>
                      </a:cubicBezTo>
                      <a:cubicBezTo>
                        <a:pt x="31718" y="206"/>
                        <a:pt x="44577" y="14493"/>
                        <a:pt x="30480" y="27352"/>
                      </a:cubicBezTo>
                      <a:cubicBezTo>
                        <a:pt x="16859" y="39449"/>
                        <a:pt x="1048" y="25447"/>
                        <a:pt x="0" y="20780"/>
                      </a:cubicBezTo>
                      <a:close/>
                    </a:path>
                  </a:pathLst>
                </a:custGeom>
                <a:solidFill>
                  <a:srgbClr val="91001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79" name="Freeform: Shape 1378">
                  <a:extLst>
                    <a:ext uri="{FF2B5EF4-FFF2-40B4-BE49-F238E27FC236}">
                      <a16:creationId xmlns:a16="http://schemas.microsoft.com/office/drawing/2014/main" id="{18346DE8-A292-4C30-AB49-116CC18484F5}"/>
                    </a:ext>
                  </a:extLst>
                </p:cNvPr>
                <p:cNvSpPr/>
                <p:nvPr/>
              </p:nvSpPr>
              <p:spPr>
                <a:xfrm>
                  <a:off x="6097523" y="3466920"/>
                  <a:ext cx="12314" cy="18752"/>
                </a:xfrm>
                <a:custGeom>
                  <a:avLst/>
                  <a:gdLst>
                    <a:gd name="connsiteX0" fmla="*/ 9716 w 12314"/>
                    <a:gd name="connsiteY0" fmla="*/ 560 h 18752"/>
                    <a:gd name="connsiteX1" fmla="*/ 5810 w 12314"/>
                    <a:gd name="connsiteY1" fmla="*/ 13133 h 18752"/>
                    <a:gd name="connsiteX2" fmla="*/ 0 w 12314"/>
                    <a:gd name="connsiteY2" fmla="*/ 18753 h 18752"/>
                    <a:gd name="connsiteX3" fmla="*/ 4286 w 12314"/>
                    <a:gd name="connsiteY3" fmla="*/ 17610 h 18752"/>
                    <a:gd name="connsiteX4" fmla="*/ 10859 w 12314"/>
                    <a:gd name="connsiteY4" fmla="*/ 11990 h 18752"/>
                    <a:gd name="connsiteX5" fmla="*/ 12097 w 12314"/>
                    <a:gd name="connsiteY5" fmla="*/ 7513 h 18752"/>
                    <a:gd name="connsiteX6" fmla="*/ 11811 w 12314"/>
                    <a:gd name="connsiteY6" fmla="*/ 3037 h 18752"/>
                    <a:gd name="connsiteX7" fmla="*/ 9716 w 12314"/>
                    <a:gd name="connsiteY7" fmla="*/ 560 h 187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314" h="18752">
                      <a:moveTo>
                        <a:pt x="9716" y="560"/>
                      </a:moveTo>
                      <a:cubicBezTo>
                        <a:pt x="9716" y="5227"/>
                        <a:pt x="8668" y="9323"/>
                        <a:pt x="5810" y="13133"/>
                      </a:cubicBezTo>
                      <a:cubicBezTo>
                        <a:pt x="4096" y="15419"/>
                        <a:pt x="2096" y="16943"/>
                        <a:pt x="0" y="18753"/>
                      </a:cubicBezTo>
                      <a:cubicBezTo>
                        <a:pt x="1429" y="18277"/>
                        <a:pt x="2858" y="18181"/>
                        <a:pt x="4286" y="17610"/>
                      </a:cubicBezTo>
                      <a:cubicBezTo>
                        <a:pt x="6667" y="16562"/>
                        <a:pt x="9716" y="14371"/>
                        <a:pt x="10859" y="11990"/>
                      </a:cubicBezTo>
                      <a:cubicBezTo>
                        <a:pt x="11621" y="10657"/>
                        <a:pt x="11716" y="9037"/>
                        <a:pt x="12097" y="7513"/>
                      </a:cubicBezTo>
                      <a:cubicBezTo>
                        <a:pt x="12383" y="5989"/>
                        <a:pt x="12478" y="4465"/>
                        <a:pt x="11811" y="3037"/>
                      </a:cubicBezTo>
                      <a:cubicBezTo>
                        <a:pt x="11240" y="1798"/>
                        <a:pt x="10859" y="-1250"/>
                        <a:pt x="9716" y="560"/>
                      </a:cubicBezTo>
                      <a:close/>
                    </a:path>
                  </a:pathLst>
                </a:custGeom>
                <a:solidFill>
                  <a:srgbClr val="E2050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80" name="Freeform: Shape 1379">
                  <a:extLst>
                    <a:ext uri="{FF2B5EF4-FFF2-40B4-BE49-F238E27FC236}">
                      <a16:creationId xmlns:a16="http://schemas.microsoft.com/office/drawing/2014/main" id="{B48F2734-41C8-46C3-B382-3353A469F5C5}"/>
                    </a:ext>
                  </a:extLst>
                </p:cNvPr>
                <p:cNvSpPr/>
                <p:nvPr/>
              </p:nvSpPr>
              <p:spPr>
                <a:xfrm>
                  <a:off x="6078280" y="3455334"/>
                  <a:ext cx="9147" cy="22338"/>
                </a:xfrm>
                <a:custGeom>
                  <a:avLst/>
                  <a:gdLst>
                    <a:gd name="connsiteX0" fmla="*/ 6480 w 9147"/>
                    <a:gd name="connsiteY0" fmla="*/ 812 h 22338"/>
                    <a:gd name="connsiteX1" fmla="*/ 3 w 9147"/>
                    <a:gd name="connsiteY1" fmla="*/ 14623 h 22338"/>
                    <a:gd name="connsiteX2" fmla="*/ 4575 w 9147"/>
                    <a:gd name="connsiteY2" fmla="*/ 22339 h 22338"/>
                    <a:gd name="connsiteX3" fmla="*/ 4289 w 9147"/>
                    <a:gd name="connsiteY3" fmla="*/ 22243 h 22338"/>
                    <a:gd name="connsiteX4" fmla="*/ 4289 w 9147"/>
                    <a:gd name="connsiteY4" fmla="*/ 15290 h 22338"/>
                    <a:gd name="connsiteX5" fmla="*/ 4099 w 9147"/>
                    <a:gd name="connsiteY5" fmla="*/ 11290 h 22338"/>
                    <a:gd name="connsiteX6" fmla="*/ 5718 w 9147"/>
                    <a:gd name="connsiteY6" fmla="*/ 7194 h 22338"/>
                    <a:gd name="connsiteX7" fmla="*/ 7433 w 9147"/>
                    <a:gd name="connsiteY7" fmla="*/ 3765 h 22338"/>
                    <a:gd name="connsiteX8" fmla="*/ 9052 w 9147"/>
                    <a:gd name="connsiteY8" fmla="*/ 1288 h 22338"/>
                    <a:gd name="connsiteX9" fmla="*/ 6480 w 9147"/>
                    <a:gd name="connsiteY9" fmla="*/ 812 h 22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147" h="22338">
                      <a:moveTo>
                        <a:pt x="6480" y="812"/>
                      </a:moveTo>
                      <a:cubicBezTo>
                        <a:pt x="2765" y="4622"/>
                        <a:pt x="194" y="9099"/>
                        <a:pt x="3" y="14623"/>
                      </a:cubicBezTo>
                      <a:cubicBezTo>
                        <a:pt x="-92" y="17862"/>
                        <a:pt x="2003" y="20624"/>
                        <a:pt x="4575" y="22339"/>
                      </a:cubicBezTo>
                      <a:cubicBezTo>
                        <a:pt x="4480" y="22339"/>
                        <a:pt x="4385" y="22243"/>
                        <a:pt x="4289" y="22243"/>
                      </a:cubicBezTo>
                      <a:cubicBezTo>
                        <a:pt x="4194" y="19957"/>
                        <a:pt x="4575" y="17576"/>
                        <a:pt x="4289" y="15290"/>
                      </a:cubicBezTo>
                      <a:cubicBezTo>
                        <a:pt x="4099" y="13861"/>
                        <a:pt x="3813" y="12718"/>
                        <a:pt x="4099" y="11290"/>
                      </a:cubicBezTo>
                      <a:cubicBezTo>
                        <a:pt x="4385" y="9766"/>
                        <a:pt x="5051" y="8623"/>
                        <a:pt x="5718" y="7194"/>
                      </a:cubicBezTo>
                      <a:cubicBezTo>
                        <a:pt x="6290" y="5956"/>
                        <a:pt x="6671" y="4813"/>
                        <a:pt x="7433" y="3765"/>
                      </a:cubicBezTo>
                      <a:cubicBezTo>
                        <a:pt x="7909" y="3003"/>
                        <a:pt x="8766" y="2146"/>
                        <a:pt x="9052" y="1288"/>
                      </a:cubicBezTo>
                      <a:cubicBezTo>
                        <a:pt x="9719" y="-902"/>
                        <a:pt x="6671" y="241"/>
                        <a:pt x="6480" y="812"/>
                      </a:cubicBezTo>
                      <a:close/>
                    </a:path>
                  </a:pathLst>
                </a:custGeom>
                <a:solidFill>
                  <a:srgbClr val="FF616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81" name="Freeform: Shape 1380">
                  <a:extLst>
                    <a:ext uri="{FF2B5EF4-FFF2-40B4-BE49-F238E27FC236}">
                      <a16:creationId xmlns:a16="http://schemas.microsoft.com/office/drawing/2014/main" id="{420AA450-F21C-42A7-8285-E4F8408D9A1B}"/>
                    </a:ext>
                  </a:extLst>
                </p:cNvPr>
                <p:cNvSpPr/>
                <p:nvPr/>
              </p:nvSpPr>
              <p:spPr>
                <a:xfrm>
                  <a:off x="6091103" y="3455801"/>
                  <a:ext cx="8001" cy="4020"/>
                </a:xfrm>
                <a:custGeom>
                  <a:avLst/>
                  <a:gdLst>
                    <a:gd name="connsiteX0" fmla="*/ 1372 w 8001"/>
                    <a:gd name="connsiteY0" fmla="*/ 154 h 4020"/>
                    <a:gd name="connsiteX1" fmla="*/ 6802 w 8001"/>
                    <a:gd name="connsiteY1" fmla="*/ 1583 h 4020"/>
                    <a:gd name="connsiteX2" fmla="*/ 7945 w 8001"/>
                    <a:gd name="connsiteY2" fmla="*/ 3298 h 4020"/>
                    <a:gd name="connsiteX3" fmla="*/ 5563 w 8001"/>
                    <a:gd name="connsiteY3" fmla="*/ 3202 h 4020"/>
                    <a:gd name="connsiteX4" fmla="*/ 2134 w 8001"/>
                    <a:gd name="connsiteY4" fmla="*/ 2155 h 4020"/>
                    <a:gd name="connsiteX5" fmla="*/ 610 w 8001"/>
                    <a:gd name="connsiteY5" fmla="*/ 2345 h 4020"/>
                    <a:gd name="connsiteX6" fmla="*/ 1372 w 8001"/>
                    <a:gd name="connsiteY6" fmla="*/ 154 h 4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001" h="4020">
                      <a:moveTo>
                        <a:pt x="1372" y="154"/>
                      </a:moveTo>
                      <a:cubicBezTo>
                        <a:pt x="3563" y="-322"/>
                        <a:pt x="5087" y="345"/>
                        <a:pt x="6802" y="1583"/>
                      </a:cubicBezTo>
                      <a:cubicBezTo>
                        <a:pt x="7373" y="1964"/>
                        <a:pt x="8230" y="2440"/>
                        <a:pt x="7945" y="3298"/>
                      </a:cubicBezTo>
                      <a:cubicBezTo>
                        <a:pt x="7468" y="4726"/>
                        <a:pt x="6230" y="3679"/>
                        <a:pt x="5563" y="3202"/>
                      </a:cubicBezTo>
                      <a:cubicBezTo>
                        <a:pt x="4706" y="2631"/>
                        <a:pt x="3182" y="2155"/>
                        <a:pt x="2134" y="2155"/>
                      </a:cubicBezTo>
                      <a:cubicBezTo>
                        <a:pt x="1658" y="2155"/>
                        <a:pt x="1087" y="2440"/>
                        <a:pt x="610" y="2345"/>
                      </a:cubicBezTo>
                      <a:cubicBezTo>
                        <a:pt x="-342" y="2155"/>
                        <a:pt x="-247" y="916"/>
                        <a:pt x="1372" y="154"/>
                      </a:cubicBezTo>
                      <a:close/>
                    </a:path>
                  </a:pathLst>
                </a:custGeom>
                <a:solidFill>
                  <a:srgbClr val="FF616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82" name="Freeform: Shape 1381">
                  <a:extLst>
                    <a:ext uri="{FF2B5EF4-FFF2-40B4-BE49-F238E27FC236}">
                      <a16:creationId xmlns:a16="http://schemas.microsoft.com/office/drawing/2014/main" id="{83026754-7910-4361-BCDC-3D5F0AA5F527}"/>
                    </a:ext>
                  </a:extLst>
                </p:cNvPr>
                <p:cNvSpPr/>
                <p:nvPr/>
              </p:nvSpPr>
              <p:spPr>
                <a:xfrm>
                  <a:off x="6082382" y="3458349"/>
                  <a:ext cx="8051" cy="7502"/>
                </a:xfrm>
                <a:custGeom>
                  <a:avLst/>
                  <a:gdLst>
                    <a:gd name="connsiteX0" fmla="*/ 3426 w 8051"/>
                    <a:gd name="connsiteY0" fmla="*/ 83 h 7502"/>
                    <a:gd name="connsiteX1" fmla="*/ 378 w 8051"/>
                    <a:gd name="connsiteY1" fmla="*/ 6084 h 7502"/>
                    <a:gd name="connsiteX2" fmla="*/ 6474 w 8051"/>
                    <a:gd name="connsiteY2" fmla="*/ 6274 h 7502"/>
                    <a:gd name="connsiteX3" fmla="*/ 6855 w 8051"/>
                    <a:gd name="connsiteY3" fmla="*/ 464 h 7502"/>
                    <a:gd name="connsiteX4" fmla="*/ 3426 w 8051"/>
                    <a:gd name="connsiteY4" fmla="*/ 83 h 7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51" h="7502">
                      <a:moveTo>
                        <a:pt x="3426" y="83"/>
                      </a:moveTo>
                      <a:cubicBezTo>
                        <a:pt x="1521" y="369"/>
                        <a:pt x="-955" y="4464"/>
                        <a:pt x="378" y="6084"/>
                      </a:cubicBezTo>
                      <a:cubicBezTo>
                        <a:pt x="1902" y="7893"/>
                        <a:pt x="4950" y="7989"/>
                        <a:pt x="6474" y="6274"/>
                      </a:cubicBezTo>
                      <a:cubicBezTo>
                        <a:pt x="7808" y="4845"/>
                        <a:pt x="9046" y="1702"/>
                        <a:pt x="6855" y="464"/>
                      </a:cubicBezTo>
                      <a:cubicBezTo>
                        <a:pt x="5141" y="-489"/>
                        <a:pt x="3998" y="369"/>
                        <a:pt x="3426" y="8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83" name="Freeform: Shape 1382">
                  <a:extLst>
                    <a:ext uri="{FF2B5EF4-FFF2-40B4-BE49-F238E27FC236}">
                      <a16:creationId xmlns:a16="http://schemas.microsoft.com/office/drawing/2014/main" id="{F036EA7D-85CF-4CBD-B22E-264806052078}"/>
                    </a:ext>
                  </a:extLst>
                </p:cNvPr>
                <p:cNvSpPr/>
                <p:nvPr/>
              </p:nvSpPr>
              <p:spPr>
                <a:xfrm>
                  <a:off x="6081648" y="3466654"/>
                  <a:ext cx="1893" cy="6637"/>
                </a:xfrm>
                <a:custGeom>
                  <a:avLst/>
                  <a:gdLst>
                    <a:gd name="connsiteX0" fmla="*/ 255 w 1893"/>
                    <a:gd name="connsiteY0" fmla="*/ 541 h 6637"/>
                    <a:gd name="connsiteX1" fmla="*/ 350 w 1893"/>
                    <a:gd name="connsiteY1" fmla="*/ 4637 h 6637"/>
                    <a:gd name="connsiteX2" fmla="*/ 1207 w 1893"/>
                    <a:gd name="connsiteY2" fmla="*/ 6637 h 6637"/>
                    <a:gd name="connsiteX3" fmla="*/ 1779 w 1893"/>
                    <a:gd name="connsiteY3" fmla="*/ 2827 h 6637"/>
                    <a:gd name="connsiteX4" fmla="*/ 255 w 1893"/>
                    <a:gd name="connsiteY4" fmla="*/ 541 h 6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3" h="6637">
                      <a:moveTo>
                        <a:pt x="255" y="541"/>
                      </a:moveTo>
                      <a:cubicBezTo>
                        <a:pt x="-222" y="1589"/>
                        <a:pt x="64" y="3494"/>
                        <a:pt x="350" y="4637"/>
                      </a:cubicBezTo>
                      <a:cubicBezTo>
                        <a:pt x="445" y="5399"/>
                        <a:pt x="826" y="6066"/>
                        <a:pt x="1207" y="6637"/>
                      </a:cubicBezTo>
                      <a:cubicBezTo>
                        <a:pt x="2160" y="5970"/>
                        <a:pt x="1874" y="3780"/>
                        <a:pt x="1779" y="2827"/>
                      </a:cubicBezTo>
                      <a:cubicBezTo>
                        <a:pt x="1683" y="1970"/>
                        <a:pt x="1112" y="-1269"/>
                        <a:pt x="255" y="54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84" name="Freeform: Shape 1383">
                  <a:extLst>
                    <a:ext uri="{FF2B5EF4-FFF2-40B4-BE49-F238E27FC236}">
                      <a16:creationId xmlns:a16="http://schemas.microsoft.com/office/drawing/2014/main" id="{5E74B155-15DF-4D03-852F-99704B85ABB5}"/>
                    </a:ext>
                  </a:extLst>
                </p:cNvPr>
                <p:cNvSpPr/>
                <p:nvPr/>
              </p:nvSpPr>
              <p:spPr>
                <a:xfrm>
                  <a:off x="6082497" y="3483580"/>
                  <a:ext cx="9489" cy="3521"/>
                </a:xfrm>
                <a:custGeom>
                  <a:avLst/>
                  <a:gdLst>
                    <a:gd name="connsiteX0" fmla="*/ 1024 w 9489"/>
                    <a:gd name="connsiteY0" fmla="*/ 1331 h 3521"/>
                    <a:gd name="connsiteX1" fmla="*/ 7787 w 9489"/>
                    <a:gd name="connsiteY1" fmla="*/ 3522 h 3521"/>
                    <a:gd name="connsiteX2" fmla="*/ 9311 w 9489"/>
                    <a:gd name="connsiteY2" fmla="*/ 2664 h 3521"/>
                    <a:gd name="connsiteX3" fmla="*/ 6454 w 9489"/>
                    <a:gd name="connsiteY3" fmla="*/ 2283 h 3521"/>
                    <a:gd name="connsiteX4" fmla="*/ 1501 w 9489"/>
                    <a:gd name="connsiteY4" fmla="*/ 283 h 3521"/>
                    <a:gd name="connsiteX5" fmla="*/ 167 w 9489"/>
                    <a:gd name="connsiteY5" fmla="*/ 188 h 3521"/>
                    <a:gd name="connsiteX6" fmla="*/ 1024 w 9489"/>
                    <a:gd name="connsiteY6" fmla="*/ 1331 h 3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89" h="3521">
                      <a:moveTo>
                        <a:pt x="1024" y="1331"/>
                      </a:moveTo>
                      <a:cubicBezTo>
                        <a:pt x="2739" y="2855"/>
                        <a:pt x="5501" y="3522"/>
                        <a:pt x="7787" y="3522"/>
                      </a:cubicBezTo>
                      <a:cubicBezTo>
                        <a:pt x="8168" y="3522"/>
                        <a:pt x="10073" y="3426"/>
                        <a:pt x="9311" y="2664"/>
                      </a:cubicBezTo>
                      <a:cubicBezTo>
                        <a:pt x="8835" y="2188"/>
                        <a:pt x="7120" y="2379"/>
                        <a:pt x="6454" y="2283"/>
                      </a:cubicBezTo>
                      <a:cubicBezTo>
                        <a:pt x="4644" y="1902"/>
                        <a:pt x="3025" y="1140"/>
                        <a:pt x="1501" y="283"/>
                      </a:cubicBezTo>
                      <a:cubicBezTo>
                        <a:pt x="1120" y="93"/>
                        <a:pt x="548" y="-193"/>
                        <a:pt x="167" y="188"/>
                      </a:cubicBezTo>
                      <a:cubicBezTo>
                        <a:pt x="-404" y="664"/>
                        <a:pt x="643" y="1140"/>
                        <a:pt x="1024" y="133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85" name="Freeform: Shape 1384">
                  <a:extLst>
                    <a:ext uri="{FF2B5EF4-FFF2-40B4-BE49-F238E27FC236}">
                      <a16:creationId xmlns:a16="http://schemas.microsoft.com/office/drawing/2014/main" id="{B9778836-E289-4CA5-BD58-33D292BEF87F}"/>
                    </a:ext>
                  </a:extLst>
                </p:cNvPr>
                <p:cNvSpPr/>
                <p:nvPr/>
              </p:nvSpPr>
              <p:spPr>
                <a:xfrm>
                  <a:off x="6079807" y="3482217"/>
                  <a:ext cx="1176" cy="1266"/>
                </a:xfrm>
                <a:custGeom>
                  <a:avLst/>
                  <a:gdLst>
                    <a:gd name="connsiteX0" fmla="*/ 95 w 1176"/>
                    <a:gd name="connsiteY0" fmla="*/ 408 h 1266"/>
                    <a:gd name="connsiteX1" fmla="*/ 0 w 1176"/>
                    <a:gd name="connsiteY1" fmla="*/ 122 h 1266"/>
                    <a:gd name="connsiteX2" fmla="*/ 1048 w 1176"/>
                    <a:gd name="connsiteY2" fmla="*/ 980 h 1266"/>
                    <a:gd name="connsiteX3" fmla="*/ 95 w 1176"/>
                    <a:gd name="connsiteY3" fmla="*/ 694 h 1266"/>
                    <a:gd name="connsiteX4" fmla="*/ 95 w 1176"/>
                    <a:gd name="connsiteY4" fmla="*/ 408 h 1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6" h="1266">
                      <a:moveTo>
                        <a:pt x="95" y="408"/>
                      </a:moveTo>
                      <a:cubicBezTo>
                        <a:pt x="0" y="408"/>
                        <a:pt x="0" y="218"/>
                        <a:pt x="0" y="122"/>
                      </a:cubicBezTo>
                      <a:cubicBezTo>
                        <a:pt x="571" y="-259"/>
                        <a:pt x="1524" y="313"/>
                        <a:pt x="1048" y="980"/>
                      </a:cubicBezTo>
                      <a:cubicBezTo>
                        <a:pt x="667" y="1551"/>
                        <a:pt x="286" y="1170"/>
                        <a:pt x="95" y="694"/>
                      </a:cubicBezTo>
                      <a:lnTo>
                        <a:pt x="95" y="40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59236564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1">
            <a:extLst>
              <a:ext uri="{FF2B5EF4-FFF2-40B4-BE49-F238E27FC236}">
                <a16:creationId xmlns:a16="http://schemas.microsoft.com/office/drawing/2014/main" id="{6DC30225-B368-47AA-BA92-AE78A684E3B2}"/>
              </a:ext>
            </a:extLst>
          </p:cNvPr>
          <p:cNvGrpSpPr/>
          <p:nvPr/>
        </p:nvGrpSpPr>
        <p:grpSpPr>
          <a:xfrm>
            <a:off x="-1006270" y="2727909"/>
            <a:ext cx="2516785" cy="5791200"/>
            <a:chOff x="5857959" y="2776469"/>
            <a:chExt cx="476474" cy="1305373"/>
          </a:xfrm>
        </p:grpSpPr>
        <p:grpSp>
          <p:nvGrpSpPr>
            <p:cNvPr id="4" name="Graphic 1">
              <a:extLst>
                <a:ext uri="{FF2B5EF4-FFF2-40B4-BE49-F238E27FC236}">
                  <a16:creationId xmlns:a16="http://schemas.microsoft.com/office/drawing/2014/main" id="{6DC30225-B368-47AA-BA92-AE78A684E3B2}"/>
                </a:ext>
              </a:extLst>
            </p:cNvPr>
            <p:cNvGrpSpPr/>
            <p:nvPr/>
          </p:nvGrpSpPr>
          <p:grpSpPr>
            <a:xfrm>
              <a:off x="5857959" y="2776469"/>
              <a:ext cx="476474" cy="1305373"/>
              <a:chOff x="5857959" y="2776469"/>
              <a:chExt cx="476474" cy="1305373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37B4D234-50FB-498F-AEA9-0A177991806B}"/>
                  </a:ext>
                </a:extLst>
              </p:cNvPr>
              <p:cNvSpPr/>
              <p:nvPr/>
            </p:nvSpPr>
            <p:spPr>
              <a:xfrm>
                <a:off x="5933288" y="3454486"/>
                <a:ext cx="66908" cy="238364"/>
              </a:xfrm>
              <a:custGeom>
                <a:avLst/>
                <a:gdLst>
                  <a:gd name="connsiteX0" fmla="*/ 58603 w 66908"/>
                  <a:gd name="connsiteY0" fmla="*/ 12042 h 238364"/>
                  <a:gd name="connsiteX1" fmla="*/ 66794 w 66908"/>
                  <a:gd name="connsiteY1" fmla="*/ 41093 h 238364"/>
                  <a:gd name="connsiteX2" fmla="*/ 29742 w 66908"/>
                  <a:gd name="connsiteY2" fmla="*/ 224925 h 238364"/>
                  <a:gd name="connsiteX3" fmla="*/ 27551 w 66908"/>
                  <a:gd name="connsiteY3" fmla="*/ 235689 h 238364"/>
                  <a:gd name="connsiteX4" fmla="*/ 11740 w 66908"/>
                  <a:gd name="connsiteY4" fmla="*/ 236451 h 238364"/>
                  <a:gd name="connsiteX5" fmla="*/ 24 w 66908"/>
                  <a:gd name="connsiteY5" fmla="*/ 225211 h 238364"/>
                  <a:gd name="connsiteX6" fmla="*/ 4406 w 66908"/>
                  <a:gd name="connsiteY6" fmla="*/ 217020 h 238364"/>
                  <a:gd name="connsiteX7" fmla="*/ 13264 w 66908"/>
                  <a:gd name="connsiteY7" fmla="*/ 183301 h 238364"/>
                  <a:gd name="connsiteX8" fmla="*/ 15359 w 66908"/>
                  <a:gd name="connsiteY8" fmla="*/ 105196 h 238364"/>
                  <a:gd name="connsiteX9" fmla="*/ 15836 w 66908"/>
                  <a:gd name="connsiteY9" fmla="*/ 54142 h 238364"/>
                  <a:gd name="connsiteX10" fmla="*/ 16502 w 66908"/>
                  <a:gd name="connsiteY10" fmla="*/ 1850 h 238364"/>
                  <a:gd name="connsiteX11" fmla="*/ 58603 w 66908"/>
                  <a:gd name="connsiteY11" fmla="*/ 12042 h 238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908" h="238364">
                    <a:moveTo>
                      <a:pt x="58603" y="12042"/>
                    </a:moveTo>
                    <a:cubicBezTo>
                      <a:pt x="64604" y="20328"/>
                      <a:pt x="66413" y="30901"/>
                      <a:pt x="66794" y="41093"/>
                    </a:cubicBezTo>
                    <a:cubicBezTo>
                      <a:pt x="69366" y="103958"/>
                      <a:pt x="27456" y="162155"/>
                      <a:pt x="29742" y="224925"/>
                    </a:cubicBezTo>
                    <a:cubicBezTo>
                      <a:pt x="29837" y="228640"/>
                      <a:pt x="30028" y="232831"/>
                      <a:pt x="27551" y="235689"/>
                    </a:cubicBezTo>
                    <a:cubicBezTo>
                      <a:pt x="23837" y="239880"/>
                      <a:pt x="17074" y="238355"/>
                      <a:pt x="11740" y="236451"/>
                    </a:cubicBezTo>
                    <a:cubicBezTo>
                      <a:pt x="6215" y="234546"/>
                      <a:pt x="-452" y="231021"/>
                      <a:pt x="24" y="225211"/>
                    </a:cubicBezTo>
                    <a:cubicBezTo>
                      <a:pt x="215" y="222068"/>
                      <a:pt x="2501" y="219591"/>
                      <a:pt x="4406" y="217020"/>
                    </a:cubicBezTo>
                    <a:cubicBezTo>
                      <a:pt x="11359" y="207495"/>
                      <a:pt x="12502" y="195112"/>
                      <a:pt x="13264" y="183301"/>
                    </a:cubicBezTo>
                    <a:cubicBezTo>
                      <a:pt x="14788" y="157298"/>
                      <a:pt x="15074" y="131295"/>
                      <a:pt x="15359" y="105196"/>
                    </a:cubicBezTo>
                    <a:cubicBezTo>
                      <a:pt x="15455" y="88146"/>
                      <a:pt x="15645" y="71192"/>
                      <a:pt x="15836" y="54142"/>
                    </a:cubicBezTo>
                    <a:cubicBezTo>
                      <a:pt x="16026" y="37188"/>
                      <a:pt x="14121" y="18614"/>
                      <a:pt x="16502" y="1850"/>
                    </a:cubicBezTo>
                    <a:cubicBezTo>
                      <a:pt x="32314" y="-436"/>
                      <a:pt x="47363" y="-3389"/>
                      <a:pt x="58603" y="12042"/>
                    </a:cubicBezTo>
                    <a:close/>
                  </a:path>
                </a:pathLst>
              </a:custGeom>
              <a:solidFill>
                <a:srgbClr val="FFE3B7">
                  <a:alpha val="14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8BF0DA37-11A1-4D9F-9FD4-667E2E75A12D}"/>
                  </a:ext>
                </a:extLst>
              </p:cNvPr>
              <p:cNvSpPr/>
              <p:nvPr/>
            </p:nvSpPr>
            <p:spPr>
              <a:xfrm>
                <a:off x="5958808" y="2943891"/>
                <a:ext cx="359123" cy="431672"/>
              </a:xfrm>
              <a:custGeom>
                <a:avLst/>
                <a:gdLst>
                  <a:gd name="connsiteX0" fmla="*/ 48799 w 359123"/>
                  <a:gd name="connsiteY0" fmla="*/ 59055 h 431672"/>
                  <a:gd name="connsiteX1" fmla="*/ 62991 w 359123"/>
                  <a:gd name="connsiteY1" fmla="*/ 53054 h 431672"/>
                  <a:gd name="connsiteX2" fmla="*/ 82994 w 359123"/>
                  <a:gd name="connsiteY2" fmla="*/ 59341 h 431672"/>
                  <a:gd name="connsiteX3" fmla="*/ 107664 w 359123"/>
                  <a:gd name="connsiteY3" fmla="*/ 56102 h 431672"/>
                  <a:gd name="connsiteX4" fmla="*/ 128809 w 359123"/>
                  <a:gd name="connsiteY4" fmla="*/ 48863 h 431672"/>
                  <a:gd name="connsiteX5" fmla="*/ 147478 w 359123"/>
                  <a:gd name="connsiteY5" fmla="*/ 45434 h 431672"/>
                  <a:gd name="connsiteX6" fmla="*/ 150336 w 359123"/>
                  <a:gd name="connsiteY6" fmla="*/ 37814 h 431672"/>
                  <a:gd name="connsiteX7" fmla="*/ 154241 w 359123"/>
                  <a:gd name="connsiteY7" fmla="*/ 24098 h 431672"/>
                  <a:gd name="connsiteX8" fmla="*/ 159099 w 359123"/>
                  <a:gd name="connsiteY8" fmla="*/ 10858 h 431672"/>
                  <a:gd name="connsiteX9" fmla="*/ 163861 w 359123"/>
                  <a:gd name="connsiteY9" fmla="*/ 0 h 431672"/>
                  <a:gd name="connsiteX10" fmla="*/ 192055 w 359123"/>
                  <a:gd name="connsiteY10" fmla="*/ 30385 h 431672"/>
                  <a:gd name="connsiteX11" fmla="*/ 223107 w 359123"/>
                  <a:gd name="connsiteY11" fmla="*/ 36576 h 431672"/>
                  <a:gd name="connsiteX12" fmla="*/ 258254 w 359123"/>
                  <a:gd name="connsiteY12" fmla="*/ 18859 h 431672"/>
                  <a:gd name="connsiteX13" fmla="*/ 257111 w 359123"/>
                  <a:gd name="connsiteY13" fmla="*/ 36385 h 431672"/>
                  <a:gd name="connsiteX14" fmla="*/ 254063 w 359123"/>
                  <a:gd name="connsiteY14" fmla="*/ 58483 h 431672"/>
                  <a:gd name="connsiteX15" fmla="*/ 264350 w 359123"/>
                  <a:gd name="connsiteY15" fmla="*/ 75057 h 431672"/>
                  <a:gd name="connsiteX16" fmla="*/ 289591 w 359123"/>
                  <a:gd name="connsiteY16" fmla="*/ 89535 h 431672"/>
                  <a:gd name="connsiteX17" fmla="*/ 315975 w 359123"/>
                  <a:gd name="connsiteY17" fmla="*/ 93155 h 431672"/>
                  <a:gd name="connsiteX18" fmla="*/ 349503 w 359123"/>
                  <a:gd name="connsiteY18" fmla="*/ 122301 h 431672"/>
                  <a:gd name="connsiteX19" fmla="*/ 359124 w 359123"/>
                  <a:gd name="connsiteY19" fmla="*/ 141351 h 431672"/>
                  <a:gd name="connsiteX20" fmla="*/ 322452 w 359123"/>
                  <a:gd name="connsiteY20" fmla="*/ 249174 h 431672"/>
                  <a:gd name="connsiteX21" fmla="*/ 306927 w 359123"/>
                  <a:gd name="connsiteY21" fmla="*/ 269558 h 431672"/>
                  <a:gd name="connsiteX22" fmla="*/ 299592 w 359123"/>
                  <a:gd name="connsiteY22" fmla="*/ 282607 h 431672"/>
                  <a:gd name="connsiteX23" fmla="*/ 282162 w 359123"/>
                  <a:gd name="connsiteY23" fmla="*/ 305086 h 431672"/>
                  <a:gd name="connsiteX24" fmla="*/ 265207 w 359123"/>
                  <a:gd name="connsiteY24" fmla="*/ 328232 h 431672"/>
                  <a:gd name="connsiteX25" fmla="*/ 257873 w 359123"/>
                  <a:gd name="connsiteY25" fmla="*/ 345377 h 431672"/>
                  <a:gd name="connsiteX26" fmla="*/ 250253 w 359123"/>
                  <a:gd name="connsiteY26" fmla="*/ 402527 h 431672"/>
                  <a:gd name="connsiteX27" fmla="*/ 242728 w 359123"/>
                  <a:gd name="connsiteY27" fmla="*/ 426244 h 431672"/>
                  <a:gd name="connsiteX28" fmla="*/ 225678 w 359123"/>
                  <a:gd name="connsiteY28" fmla="*/ 431673 h 431672"/>
                  <a:gd name="connsiteX29" fmla="*/ 122618 w 359123"/>
                  <a:gd name="connsiteY29" fmla="*/ 425006 h 431672"/>
                  <a:gd name="connsiteX30" fmla="*/ 26606 w 359123"/>
                  <a:gd name="connsiteY30" fmla="*/ 383381 h 431672"/>
                  <a:gd name="connsiteX31" fmla="*/ 24320 w 359123"/>
                  <a:gd name="connsiteY31" fmla="*/ 371761 h 431672"/>
                  <a:gd name="connsiteX32" fmla="*/ 29178 w 359123"/>
                  <a:gd name="connsiteY32" fmla="*/ 352139 h 431672"/>
                  <a:gd name="connsiteX33" fmla="*/ 34226 w 359123"/>
                  <a:gd name="connsiteY33" fmla="*/ 322421 h 431672"/>
                  <a:gd name="connsiteX34" fmla="*/ 34416 w 359123"/>
                  <a:gd name="connsiteY34" fmla="*/ 297085 h 431672"/>
                  <a:gd name="connsiteX35" fmla="*/ 36607 w 359123"/>
                  <a:gd name="connsiteY35" fmla="*/ 274130 h 431672"/>
                  <a:gd name="connsiteX36" fmla="*/ 23558 w 359123"/>
                  <a:gd name="connsiteY36" fmla="*/ 199835 h 431672"/>
                  <a:gd name="connsiteX37" fmla="*/ 6699 w 359123"/>
                  <a:gd name="connsiteY37" fmla="*/ 165926 h 431672"/>
                  <a:gd name="connsiteX38" fmla="*/ 1174 w 359123"/>
                  <a:gd name="connsiteY38" fmla="*/ 105823 h 431672"/>
                  <a:gd name="connsiteX39" fmla="*/ 48799 w 359123"/>
                  <a:gd name="connsiteY39" fmla="*/ 59055 h 431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359123" h="431672">
                    <a:moveTo>
                      <a:pt x="48799" y="59055"/>
                    </a:moveTo>
                    <a:cubicBezTo>
                      <a:pt x="48799" y="59055"/>
                      <a:pt x="57562" y="52673"/>
                      <a:pt x="62991" y="53054"/>
                    </a:cubicBezTo>
                    <a:cubicBezTo>
                      <a:pt x="68325" y="53531"/>
                      <a:pt x="76326" y="62579"/>
                      <a:pt x="82994" y="59341"/>
                    </a:cubicBezTo>
                    <a:cubicBezTo>
                      <a:pt x="89661" y="56102"/>
                      <a:pt x="101663" y="56483"/>
                      <a:pt x="107664" y="56102"/>
                    </a:cubicBezTo>
                    <a:cubicBezTo>
                      <a:pt x="113664" y="55817"/>
                      <a:pt x="118141" y="46768"/>
                      <a:pt x="128809" y="48863"/>
                    </a:cubicBezTo>
                    <a:cubicBezTo>
                      <a:pt x="139477" y="50959"/>
                      <a:pt x="147478" y="45434"/>
                      <a:pt x="147478" y="45434"/>
                    </a:cubicBezTo>
                    <a:cubicBezTo>
                      <a:pt x="147478" y="45434"/>
                      <a:pt x="147002" y="42005"/>
                      <a:pt x="150336" y="37814"/>
                    </a:cubicBezTo>
                    <a:cubicBezTo>
                      <a:pt x="153669" y="33623"/>
                      <a:pt x="153193" y="27813"/>
                      <a:pt x="154241" y="24098"/>
                    </a:cubicBezTo>
                    <a:cubicBezTo>
                      <a:pt x="155193" y="20383"/>
                      <a:pt x="158241" y="14478"/>
                      <a:pt x="159099" y="10858"/>
                    </a:cubicBezTo>
                    <a:cubicBezTo>
                      <a:pt x="160051" y="7239"/>
                      <a:pt x="163861" y="0"/>
                      <a:pt x="163861" y="0"/>
                    </a:cubicBezTo>
                    <a:cubicBezTo>
                      <a:pt x="163861" y="0"/>
                      <a:pt x="185769" y="27908"/>
                      <a:pt x="192055" y="30385"/>
                    </a:cubicBezTo>
                    <a:cubicBezTo>
                      <a:pt x="198246" y="32861"/>
                      <a:pt x="223107" y="36576"/>
                      <a:pt x="223107" y="36576"/>
                    </a:cubicBezTo>
                    <a:cubicBezTo>
                      <a:pt x="223107" y="36576"/>
                      <a:pt x="256730" y="17050"/>
                      <a:pt x="258254" y="18859"/>
                    </a:cubicBezTo>
                    <a:cubicBezTo>
                      <a:pt x="259778" y="20669"/>
                      <a:pt x="256825" y="32004"/>
                      <a:pt x="257111" y="36385"/>
                    </a:cubicBezTo>
                    <a:cubicBezTo>
                      <a:pt x="257397" y="40767"/>
                      <a:pt x="255587" y="56197"/>
                      <a:pt x="254063" y="58483"/>
                    </a:cubicBezTo>
                    <a:cubicBezTo>
                      <a:pt x="252539" y="60674"/>
                      <a:pt x="259302" y="71152"/>
                      <a:pt x="264350" y="75057"/>
                    </a:cubicBezTo>
                    <a:cubicBezTo>
                      <a:pt x="269398" y="78962"/>
                      <a:pt x="286162" y="85058"/>
                      <a:pt x="289591" y="89535"/>
                    </a:cubicBezTo>
                    <a:cubicBezTo>
                      <a:pt x="293020" y="94012"/>
                      <a:pt x="309784" y="90392"/>
                      <a:pt x="315975" y="93155"/>
                    </a:cubicBezTo>
                    <a:cubicBezTo>
                      <a:pt x="322071" y="96012"/>
                      <a:pt x="349503" y="122301"/>
                      <a:pt x="349503" y="122301"/>
                    </a:cubicBezTo>
                    <a:lnTo>
                      <a:pt x="359124" y="141351"/>
                    </a:lnTo>
                    <a:cubicBezTo>
                      <a:pt x="359124" y="141351"/>
                      <a:pt x="322738" y="244888"/>
                      <a:pt x="322452" y="249174"/>
                    </a:cubicBezTo>
                    <a:cubicBezTo>
                      <a:pt x="322167" y="253460"/>
                      <a:pt x="313499" y="265271"/>
                      <a:pt x="306927" y="269558"/>
                    </a:cubicBezTo>
                    <a:cubicBezTo>
                      <a:pt x="300354" y="273749"/>
                      <a:pt x="307403" y="279178"/>
                      <a:pt x="299592" y="282607"/>
                    </a:cubicBezTo>
                    <a:cubicBezTo>
                      <a:pt x="291782" y="286036"/>
                      <a:pt x="283781" y="301085"/>
                      <a:pt x="282162" y="305086"/>
                    </a:cubicBezTo>
                    <a:cubicBezTo>
                      <a:pt x="280542" y="309086"/>
                      <a:pt x="269874" y="321564"/>
                      <a:pt x="265207" y="328232"/>
                    </a:cubicBezTo>
                    <a:cubicBezTo>
                      <a:pt x="260540" y="334899"/>
                      <a:pt x="259778" y="338423"/>
                      <a:pt x="257873" y="345377"/>
                    </a:cubicBezTo>
                    <a:cubicBezTo>
                      <a:pt x="255968" y="352330"/>
                      <a:pt x="251110" y="395573"/>
                      <a:pt x="250253" y="402527"/>
                    </a:cubicBezTo>
                    <a:cubicBezTo>
                      <a:pt x="249396" y="409480"/>
                      <a:pt x="245871" y="426911"/>
                      <a:pt x="242728" y="426244"/>
                    </a:cubicBezTo>
                    <a:cubicBezTo>
                      <a:pt x="239585" y="425577"/>
                      <a:pt x="225678" y="431673"/>
                      <a:pt x="225678" y="431673"/>
                    </a:cubicBezTo>
                    <a:lnTo>
                      <a:pt x="122618" y="425006"/>
                    </a:lnTo>
                    <a:lnTo>
                      <a:pt x="26606" y="383381"/>
                    </a:lnTo>
                    <a:cubicBezTo>
                      <a:pt x="26606" y="383381"/>
                      <a:pt x="23177" y="377476"/>
                      <a:pt x="24320" y="371761"/>
                    </a:cubicBezTo>
                    <a:cubicBezTo>
                      <a:pt x="25463" y="366046"/>
                      <a:pt x="29178" y="352139"/>
                      <a:pt x="29178" y="352139"/>
                    </a:cubicBezTo>
                    <a:cubicBezTo>
                      <a:pt x="29178" y="352139"/>
                      <a:pt x="32797" y="335090"/>
                      <a:pt x="34226" y="322421"/>
                    </a:cubicBezTo>
                    <a:cubicBezTo>
                      <a:pt x="35655" y="309753"/>
                      <a:pt x="37369" y="303943"/>
                      <a:pt x="34416" y="297085"/>
                    </a:cubicBezTo>
                    <a:cubicBezTo>
                      <a:pt x="31464" y="290227"/>
                      <a:pt x="40512" y="281273"/>
                      <a:pt x="36607" y="274130"/>
                    </a:cubicBezTo>
                    <a:cubicBezTo>
                      <a:pt x="32702" y="266986"/>
                      <a:pt x="27558" y="212884"/>
                      <a:pt x="23558" y="199835"/>
                    </a:cubicBezTo>
                    <a:cubicBezTo>
                      <a:pt x="19557" y="186785"/>
                      <a:pt x="5651" y="180403"/>
                      <a:pt x="6699" y="165926"/>
                    </a:cubicBezTo>
                    <a:cubicBezTo>
                      <a:pt x="7746" y="151448"/>
                      <a:pt x="-3588" y="121063"/>
                      <a:pt x="1174" y="105823"/>
                    </a:cubicBezTo>
                    <a:cubicBezTo>
                      <a:pt x="5841" y="90773"/>
                      <a:pt x="48799" y="59055"/>
                      <a:pt x="48799" y="59055"/>
                    </a:cubicBezTo>
                    <a:close/>
                  </a:path>
                </a:pathLst>
              </a:custGeom>
              <a:solidFill>
                <a:srgbClr val="E6AC8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2750C30F-88AD-49DE-9EB6-1F265244948E}"/>
                  </a:ext>
                </a:extLst>
              </p:cNvPr>
              <p:cNvSpPr/>
              <p:nvPr/>
            </p:nvSpPr>
            <p:spPr>
              <a:xfrm>
                <a:off x="5986557" y="2956083"/>
                <a:ext cx="331049" cy="417393"/>
              </a:xfrm>
              <a:custGeom>
                <a:avLst/>
                <a:gdLst>
                  <a:gd name="connsiteX0" fmla="*/ 216408 w 331049"/>
                  <a:gd name="connsiteY0" fmla="*/ 12859 h 417393"/>
                  <a:gd name="connsiteX1" fmla="*/ 214503 w 331049"/>
                  <a:gd name="connsiteY1" fmla="*/ 15526 h 417393"/>
                  <a:gd name="connsiteX2" fmla="*/ 208121 w 331049"/>
                  <a:gd name="connsiteY2" fmla="*/ 24479 h 417393"/>
                  <a:gd name="connsiteX3" fmla="*/ 79343 w 331049"/>
                  <a:gd name="connsiteY3" fmla="*/ 87058 h 417393"/>
                  <a:gd name="connsiteX4" fmla="*/ 85820 w 331049"/>
                  <a:gd name="connsiteY4" fmla="*/ 89916 h 417393"/>
                  <a:gd name="connsiteX5" fmla="*/ 171736 w 331049"/>
                  <a:gd name="connsiteY5" fmla="*/ 50959 h 417393"/>
                  <a:gd name="connsiteX6" fmla="*/ 210598 w 331049"/>
                  <a:gd name="connsiteY6" fmla="*/ 39148 h 417393"/>
                  <a:gd name="connsiteX7" fmla="*/ 217361 w 331049"/>
                  <a:gd name="connsiteY7" fmla="*/ 60103 h 417393"/>
                  <a:gd name="connsiteX8" fmla="*/ 83534 w 331049"/>
                  <a:gd name="connsiteY8" fmla="*/ 99631 h 417393"/>
                  <a:gd name="connsiteX9" fmla="*/ 91821 w 331049"/>
                  <a:gd name="connsiteY9" fmla="*/ 104584 h 417393"/>
                  <a:gd name="connsiteX10" fmla="*/ 216599 w 331049"/>
                  <a:gd name="connsiteY10" fmla="*/ 71247 h 417393"/>
                  <a:gd name="connsiteX11" fmla="*/ 227457 w 331049"/>
                  <a:gd name="connsiteY11" fmla="*/ 81725 h 417393"/>
                  <a:gd name="connsiteX12" fmla="*/ 240983 w 331049"/>
                  <a:gd name="connsiteY12" fmla="*/ 91916 h 417393"/>
                  <a:gd name="connsiteX13" fmla="*/ 132017 w 331049"/>
                  <a:gd name="connsiteY13" fmla="*/ 90583 h 417393"/>
                  <a:gd name="connsiteX14" fmla="*/ 121825 w 331049"/>
                  <a:gd name="connsiteY14" fmla="*/ 95631 h 417393"/>
                  <a:gd name="connsiteX15" fmla="*/ 249174 w 331049"/>
                  <a:gd name="connsiteY15" fmla="*/ 100965 h 417393"/>
                  <a:gd name="connsiteX16" fmla="*/ 225361 w 331049"/>
                  <a:gd name="connsiteY16" fmla="*/ 137541 h 417393"/>
                  <a:gd name="connsiteX17" fmla="*/ 110395 w 331049"/>
                  <a:gd name="connsiteY17" fmla="*/ 96965 h 417393"/>
                  <a:gd name="connsiteX18" fmla="*/ 99060 w 331049"/>
                  <a:gd name="connsiteY18" fmla="*/ 100679 h 417393"/>
                  <a:gd name="connsiteX19" fmla="*/ 225076 w 331049"/>
                  <a:gd name="connsiteY19" fmla="*/ 149924 h 417393"/>
                  <a:gd name="connsiteX20" fmla="*/ 240792 w 331049"/>
                  <a:gd name="connsiteY20" fmla="*/ 178594 h 417393"/>
                  <a:gd name="connsiteX21" fmla="*/ 245840 w 331049"/>
                  <a:gd name="connsiteY21" fmla="*/ 279654 h 417393"/>
                  <a:gd name="connsiteX22" fmla="*/ 240506 w 331049"/>
                  <a:gd name="connsiteY22" fmla="*/ 299371 h 417393"/>
                  <a:gd name="connsiteX23" fmla="*/ 126111 w 331049"/>
                  <a:gd name="connsiteY23" fmla="*/ 301276 h 417393"/>
                  <a:gd name="connsiteX24" fmla="*/ 3905 w 331049"/>
                  <a:gd name="connsiteY24" fmla="*/ 279463 h 417393"/>
                  <a:gd name="connsiteX25" fmla="*/ 6382 w 331049"/>
                  <a:gd name="connsiteY25" fmla="*/ 285179 h 417393"/>
                  <a:gd name="connsiteX26" fmla="*/ 149257 w 331049"/>
                  <a:gd name="connsiteY26" fmla="*/ 316516 h 417393"/>
                  <a:gd name="connsiteX27" fmla="*/ 209740 w 331049"/>
                  <a:gd name="connsiteY27" fmla="*/ 318040 h 417393"/>
                  <a:gd name="connsiteX28" fmla="*/ 213169 w 331049"/>
                  <a:gd name="connsiteY28" fmla="*/ 342519 h 417393"/>
                  <a:gd name="connsiteX29" fmla="*/ 121444 w 331049"/>
                  <a:gd name="connsiteY29" fmla="*/ 330422 h 417393"/>
                  <a:gd name="connsiteX30" fmla="*/ 667 w 331049"/>
                  <a:gd name="connsiteY30" fmla="*/ 346138 h 417393"/>
                  <a:gd name="connsiteX31" fmla="*/ 0 w 331049"/>
                  <a:gd name="connsiteY31" fmla="*/ 357187 h 417393"/>
                  <a:gd name="connsiteX32" fmla="*/ 129254 w 331049"/>
                  <a:gd name="connsiteY32" fmla="*/ 344043 h 417393"/>
                  <a:gd name="connsiteX33" fmla="*/ 210598 w 331049"/>
                  <a:gd name="connsiteY33" fmla="*/ 355092 h 417393"/>
                  <a:gd name="connsiteX34" fmla="*/ 126682 w 331049"/>
                  <a:gd name="connsiteY34" fmla="*/ 360617 h 417393"/>
                  <a:gd name="connsiteX35" fmla="*/ 6858 w 331049"/>
                  <a:gd name="connsiteY35" fmla="*/ 374333 h 417393"/>
                  <a:gd name="connsiteX36" fmla="*/ 14002 w 331049"/>
                  <a:gd name="connsiteY36" fmla="*/ 378905 h 417393"/>
                  <a:gd name="connsiteX37" fmla="*/ 148685 w 331049"/>
                  <a:gd name="connsiteY37" fmla="*/ 369856 h 417393"/>
                  <a:gd name="connsiteX38" fmla="*/ 207169 w 331049"/>
                  <a:gd name="connsiteY38" fmla="*/ 377952 h 417393"/>
                  <a:gd name="connsiteX39" fmla="*/ 50864 w 331049"/>
                  <a:gd name="connsiteY39" fmla="*/ 393478 h 417393"/>
                  <a:gd name="connsiteX40" fmla="*/ 65818 w 331049"/>
                  <a:gd name="connsiteY40" fmla="*/ 400622 h 417393"/>
                  <a:gd name="connsiteX41" fmla="*/ 179261 w 331049"/>
                  <a:gd name="connsiteY41" fmla="*/ 391097 h 417393"/>
                  <a:gd name="connsiteX42" fmla="*/ 202406 w 331049"/>
                  <a:gd name="connsiteY42" fmla="*/ 395764 h 417393"/>
                  <a:gd name="connsiteX43" fmla="*/ 153353 w 331049"/>
                  <a:gd name="connsiteY43" fmla="*/ 416338 h 417393"/>
                  <a:gd name="connsiteX44" fmla="*/ 185261 w 331049"/>
                  <a:gd name="connsiteY44" fmla="*/ 417290 h 417393"/>
                  <a:gd name="connsiteX45" fmla="*/ 214693 w 331049"/>
                  <a:gd name="connsiteY45" fmla="*/ 414337 h 417393"/>
                  <a:gd name="connsiteX46" fmla="*/ 220694 w 331049"/>
                  <a:gd name="connsiteY46" fmla="*/ 404908 h 417393"/>
                  <a:gd name="connsiteX47" fmla="*/ 224695 w 331049"/>
                  <a:gd name="connsiteY47" fmla="*/ 369475 h 417393"/>
                  <a:gd name="connsiteX48" fmla="*/ 231934 w 331049"/>
                  <a:gd name="connsiteY48" fmla="*/ 328327 h 417393"/>
                  <a:gd name="connsiteX49" fmla="*/ 238220 w 331049"/>
                  <a:gd name="connsiteY49" fmla="*/ 312515 h 417393"/>
                  <a:gd name="connsiteX50" fmla="*/ 258604 w 331049"/>
                  <a:gd name="connsiteY50" fmla="*/ 295561 h 417393"/>
                  <a:gd name="connsiteX51" fmla="*/ 269843 w 331049"/>
                  <a:gd name="connsiteY51" fmla="*/ 278702 h 417393"/>
                  <a:gd name="connsiteX52" fmla="*/ 281273 w 331049"/>
                  <a:gd name="connsiteY52" fmla="*/ 266319 h 417393"/>
                  <a:gd name="connsiteX53" fmla="*/ 297085 w 331049"/>
                  <a:gd name="connsiteY53" fmla="*/ 242983 h 417393"/>
                  <a:gd name="connsiteX54" fmla="*/ 330518 w 331049"/>
                  <a:gd name="connsiteY54" fmla="*/ 117253 h 417393"/>
                  <a:gd name="connsiteX55" fmla="*/ 318707 w 331049"/>
                  <a:gd name="connsiteY55" fmla="*/ 100013 h 417393"/>
                  <a:gd name="connsiteX56" fmla="*/ 288227 w 331049"/>
                  <a:gd name="connsiteY56" fmla="*/ 79439 h 417393"/>
                  <a:gd name="connsiteX57" fmla="*/ 261842 w 331049"/>
                  <a:gd name="connsiteY57" fmla="*/ 75248 h 417393"/>
                  <a:gd name="connsiteX58" fmla="*/ 233743 w 331049"/>
                  <a:gd name="connsiteY58" fmla="*/ 55912 h 417393"/>
                  <a:gd name="connsiteX59" fmla="*/ 229267 w 331049"/>
                  <a:gd name="connsiteY59" fmla="*/ 20383 h 417393"/>
                  <a:gd name="connsiteX60" fmla="*/ 227933 w 331049"/>
                  <a:gd name="connsiteY60" fmla="*/ 0 h 417393"/>
                  <a:gd name="connsiteX61" fmla="*/ 216408 w 331049"/>
                  <a:gd name="connsiteY61" fmla="*/ 12859 h 417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31049" h="417393">
                    <a:moveTo>
                      <a:pt x="216408" y="12859"/>
                    </a:moveTo>
                    <a:lnTo>
                      <a:pt x="214503" y="15526"/>
                    </a:lnTo>
                    <a:lnTo>
                      <a:pt x="208121" y="24479"/>
                    </a:lnTo>
                    <a:lnTo>
                      <a:pt x="79343" y="87058"/>
                    </a:lnTo>
                    <a:lnTo>
                      <a:pt x="85820" y="89916"/>
                    </a:lnTo>
                    <a:cubicBezTo>
                      <a:pt x="85820" y="89916"/>
                      <a:pt x="165830" y="54673"/>
                      <a:pt x="171736" y="50959"/>
                    </a:cubicBezTo>
                    <a:cubicBezTo>
                      <a:pt x="177641" y="47244"/>
                      <a:pt x="210598" y="39148"/>
                      <a:pt x="210598" y="39148"/>
                    </a:cubicBezTo>
                    <a:lnTo>
                      <a:pt x="217361" y="60103"/>
                    </a:lnTo>
                    <a:lnTo>
                      <a:pt x="83534" y="99631"/>
                    </a:lnTo>
                    <a:lnTo>
                      <a:pt x="91821" y="104584"/>
                    </a:lnTo>
                    <a:lnTo>
                      <a:pt x="216599" y="71247"/>
                    </a:lnTo>
                    <a:cubicBezTo>
                      <a:pt x="216599" y="71247"/>
                      <a:pt x="222028" y="80867"/>
                      <a:pt x="227457" y="81725"/>
                    </a:cubicBezTo>
                    <a:cubicBezTo>
                      <a:pt x="232886" y="82582"/>
                      <a:pt x="240983" y="91916"/>
                      <a:pt x="240983" y="91916"/>
                    </a:cubicBezTo>
                    <a:lnTo>
                      <a:pt x="132017" y="90583"/>
                    </a:lnTo>
                    <a:lnTo>
                      <a:pt x="121825" y="95631"/>
                    </a:lnTo>
                    <a:lnTo>
                      <a:pt x="249174" y="100965"/>
                    </a:lnTo>
                    <a:lnTo>
                      <a:pt x="225361" y="137541"/>
                    </a:lnTo>
                    <a:lnTo>
                      <a:pt x="110395" y="96965"/>
                    </a:lnTo>
                    <a:lnTo>
                      <a:pt x="99060" y="100679"/>
                    </a:lnTo>
                    <a:lnTo>
                      <a:pt x="225076" y="149924"/>
                    </a:lnTo>
                    <a:cubicBezTo>
                      <a:pt x="225076" y="149924"/>
                      <a:pt x="235934" y="176879"/>
                      <a:pt x="240792" y="178594"/>
                    </a:cubicBezTo>
                    <a:cubicBezTo>
                      <a:pt x="245745" y="180213"/>
                      <a:pt x="247936" y="271844"/>
                      <a:pt x="245840" y="279654"/>
                    </a:cubicBezTo>
                    <a:cubicBezTo>
                      <a:pt x="243745" y="287465"/>
                      <a:pt x="240506" y="299371"/>
                      <a:pt x="240506" y="299371"/>
                    </a:cubicBezTo>
                    <a:cubicBezTo>
                      <a:pt x="240506" y="299371"/>
                      <a:pt x="171831" y="307372"/>
                      <a:pt x="126111" y="301276"/>
                    </a:cubicBezTo>
                    <a:cubicBezTo>
                      <a:pt x="80391" y="295275"/>
                      <a:pt x="3905" y="279463"/>
                      <a:pt x="3905" y="279463"/>
                    </a:cubicBezTo>
                    <a:lnTo>
                      <a:pt x="6382" y="285179"/>
                    </a:lnTo>
                    <a:cubicBezTo>
                      <a:pt x="6382" y="285179"/>
                      <a:pt x="121539" y="318897"/>
                      <a:pt x="149257" y="316516"/>
                    </a:cubicBezTo>
                    <a:cubicBezTo>
                      <a:pt x="176975" y="314135"/>
                      <a:pt x="209740" y="318040"/>
                      <a:pt x="209740" y="318040"/>
                    </a:cubicBezTo>
                    <a:lnTo>
                      <a:pt x="213169" y="342519"/>
                    </a:lnTo>
                    <a:cubicBezTo>
                      <a:pt x="213169" y="342519"/>
                      <a:pt x="130778" y="330422"/>
                      <a:pt x="121444" y="330422"/>
                    </a:cubicBezTo>
                    <a:cubicBezTo>
                      <a:pt x="112109" y="330327"/>
                      <a:pt x="667" y="346138"/>
                      <a:pt x="667" y="346138"/>
                    </a:cubicBezTo>
                    <a:lnTo>
                      <a:pt x="0" y="357187"/>
                    </a:lnTo>
                    <a:cubicBezTo>
                      <a:pt x="0" y="357187"/>
                      <a:pt x="118015" y="344805"/>
                      <a:pt x="129254" y="344043"/>
                    </a:cubicBezTo>
                    <a:cubicBezTo>
                      <a:pt x="140494" y="343376"/>
                      <a:pt x="210598" y="355092"/>
                      <a:pt x="210598" y="355092"/>
                    </a:cubicBezTo>
                    <a:lnTo>
                      <a:pt x="126682" y="360617"/>
                    </a:lnTo>
                    <a:lnTo>
                      <a:pt x="6858" y="374333"/>
                    </a:lnTo>
                    <a:lnTo>
                      <a:pt x="14002" y="378905"/>
                    </a:lnTo>
                    <a:cubicBezTo>
                      <a:pt x="14002" y="378905"/>
                      <a:pt x="140970" y="368141"/>
                      <a:pt x="148685" y="369856"/>
                    </a:cubicBezTo>
                    <a:cubicBezTo>
                      <a:pt x="156401" y="371570"/>
                      <a:pt x="207169" y="377952"/>
                      <a:pt x="207169" y="377952"/>
                    </a:cubicBezTo>
                    <a:lnTo>
                      <a:pt x="50864" y="393478"/>
                    </a:lnTo>
                    <a:lnTo>
                      <a:pt x="65818" y="400622"/>
                    </a:lnTo>
                    <a:cubicBezTo>
                      <a:pt x="65818" y="400622"/>
                      <a:pt x="167830" y="389573"/>
                      <a:pt x="179261" y="391097"/>
                    </a:cubicBezTo>
                    <a:cubicBezTo>
                      <a:pt x="190690" y="392621"/>
                      <a:pt x="202406" y="395764"/>
                      <a:pt x="202406" y="395764"/>
                    </a:cubicBezTo>
                    <a:cubicBezTo>
                      <a:pt x="202406" y="395764"/>
                      <a:pt x="148304" y="416814"/>
                      <a:pt x="153353" y="416338"/>
                    </a:cubicBezTo>
                    <a:cubicBezTo>
                      <a:pt x="158401" y="415861"/>
                      <a:pt x="180880" y="417862"/>
                      <a:pt x="185261" y="417290"/>
                    </a:cubicBezTo>
                    <a:cubicBezTo>
                      <a:pt x="189643" y="416624"/>
                      <a:pt x="214693" y="414337"/>
                      <a:pt x="214693" y="414337"/>
                    </a:cubicBezTo>
                    <a:cubicBezTo>
                      <a:pt x="214693" y="414337"/>
                      <a:pt x="220123" y="413385"/>
                      <a:pt x="220694" y="404908"/>
                    </a:cubicBezTo>
                    <a:cubicBezTo>
                      <a:pt x="221266" y="396431"/>
                      <a:pt x="224695" y="369475"/>
                      <a:pt x="224695" y="369475"/>
                    </a:cubicBezTo>
                    <a:cubicBezTo>
                      <a:pt x="224695" y="369475"/>
                      <a:pt x="226981" y="331565"/>
                      <a:pt x="231934" y="328327"/>
                    </a:cubicBezTo>
                    <a:cubicBezTo>
                      <a:pt x="236887" y="325088"/>
                      <a:pt x="238697" y="324707"/>
                      <a:pt x="238220" y="312515"/>
                    </a:cubicBezTo>
                    <a:cubicBezTo>
                      <a:pt x="237744" y="300323"/>
                      <a:pt x="251936" y="303848"/>
                      <a:pt x="258604" y="295561"/>
                    </a:cubicBezTo>
                    <a:cubicBezTo>
                      <a:pt x="265271" y="287274"/>
                      <a:pt x="263652" y="283274"/>
                      <a:pt x="269843" y="278702"/>
                    </a:cubicBezTo>
                    <a:cubicBezTo>
                      <a:pt x="276035" y="274034"/>
                      <a:pt x="283750" y="274987"/>
                      <a:pt x="281273" y="266319"/>
                    </a:cubicBezTo>
                    <a:cubicBezTo>
                      <a:pt x="278797" y="257651"/>
                      <a:pt x="290894" y="255175"/>
                      <a:pt x="297085" y="242983"/>
                    </a:cubicBezTo>
                    <a:cubicBezTo>
                      <a:pt x="303181" y="230886"/>
                      <a:pt x="335566" y="129635"/>
                      <a:pt x="330518" y="117253"/>
                    </a:cubicBezTo>
                    <a:cubicBezTo>
                      <a:pt x="325469" y="104870"/>
                      <a:pt x="325946" y="106108"/>
                      <a:pt x="318707" y="100013"/>
                    </a:cubicBezTo>
                    <a:cubicBezTo>
                      <a:pt x="311468" y="93916"/>
                      <a:pt x="296132" y="84106"/>
                      <a:pt x="288227" y="79439"/>
                    </a:cubicBezTo>
                    <a:cubicBezTo>
                      <a:pt x="280321" y="74771"/>
                      <a:pt x="267843" y="82487"/>
                      <a:pt x="261842" y="75248"/>
                    </a:cubicBezTo>
                    <a:cubicBezTo>
                      <a:pt x="250698" y="61817"/>
                      <a:pt x="238982" y="63532"/>
                      <a:pt x="233743" y="55912"/>
                    </a:cubicBezTo>
                    <a:cubicBezTo>
                      <a:pt x="228505" y="48292"/>
                      <a:pt x="228029" y="29051"/>
                      <a:pt x="229267" y="20383"/>
                    </a:cubicBezTo>
                    <a:cubicBezTo>
                      <a:pt x="230410" y="11811"/>
                      <a:pt x="227933" y="0"/>
                      <a:pt x="227933" y="0"/>
                    </a:cubicBezTo>
                    <a:lnTo>
                      <a:pt x="216408" y="12859"/>
                    </a:lnTo>
                    <a:close/>
                  </a:path>
                </a:pathLst>
              </a:custGeom>
              <a:solidFill>
                <a:srgbClr val="F1AB8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B6AC3A1F-6823-4540-8C7B-F4FBC4A80E95}"/>
                  </a:ext>
                </a:extLst>
              </p:cNvPr>
              <p:cNvSpPr/>
              <p:nvPr/>
            </p:nvSpPr>
            <p:spPr>
              <a:xfrm>
                <a:off x="5962635" y="2944081"/>
                <a:ext cx="230615" cy="106680"/>
              </a:xfrm>
              <a:custGeom>
                <a:avLst/>
                <a:gdLst>
                  <a:gd name="connsiteX0" fmla="*/ 159844 w 230615"/>
                  <a:gd name="connsiteY0" fmla="*/ 0 h 106680"/>
                  <a:gd name="connsiteX1" fmla="*/ 155082 w 230615"/>
                  <a:gd name="connsiteY1" fmla="*/ 10858 h 106680"/>
                  <a:gd name="connsiteX2" fmla="*/ 147843 w 230615"/>
                  <a:gd name="connsiteY2" fmla="*/ 23622 h 106680"/>
                  <a:gd name="connsiteX3" fmla="*/ 146319 w 230615"/>
                  <a:gd name="connsiteY3" fmla="*/ 37719 h 106680"/>
                  <a:gd name="connsiteX4" fmla="*/ 139175 w 230615"/>
                  <a:gd name="connsiteY4" fmla="*/ 47434 h 106680"/>
                  <a:gd name="connsiteX5" fmla="*/ 117268 w 230615"/>
                  <a:gd name="connsiteY5" fmla="*/ 47244 h 106680"/>
                  <a:gd name="connsiteX6" fmla="*/ 103171 w 230615"/>
                  <a:gd name="connsiteY6" fmla="*/ 53530 h 106680"/>
                  <a:gd name="connsiteX7" fmla="*/ 75739 w 230615"/>
                  <a:gd name="connsiteY7" fmla="*/ 59341 h 106680"/>
                  <a:gd name="connsiteX8" fmla="*/ 34781 w 230615"/>
                  <a:gd name="connsiteY8" fmla="*/ 50292 h 106680"/>
                  <a:gd name="connsiteX9" fmla="*/ 8016 w 230615"/>
                  <a:gd name="connsiteY9" fmla="*/ 76200 h 106680"/>
                  <a:gd name="connsiteX10" fmla="*/ 8492 w 230615"/>
                  <a:gd name="connsiteY10" fmla="*/ 86487 h 106680"/>
                  <a:gd name="connsiteX11" fmla="*/ 110 w 230615"/>
                  <a:gd name="connsiteY11" fmla="*/ 100203 h 106680"/>
                  <a:gd name="connsiteX12" fmla="*/ 1444 w 230615"/>
                  <a:gd name="connsiteY12" fmla="*/ 106680 h 106680"/>
                  <a:gd name="connsiteX13" fmla="*/ 23827 w 230615"/>
                  <a:gd name="connsiteY13" fmla="*/ 68580 h 106680"/>
                  <a:gd name="connsiteX14" fmla="*/ 45925 w 230615"/>
                  <a:gd name="connsiteY14" fmla="*/ 55817 h 106680"/>
                  <a:gd name="connsiteX15" fmla="*/ 70976 w 230615"/>
                  <a:gd name="connsiteY15" fmla="*/ 65246 h 106680"/>
                  <a:gd name="connsiteX16" fmla="*/ 93169 w 230615"/>
                  <a:gd name="connsiteY16" fmla="*/ 92012 h 106680"/>
                  <a:gd name="connsiteX17" fmla="*/ 93550 w 230615"/>
                  <a:gd name="connsiteY17" fmla="*/ 90011 h 106680"/>
                  <a:gd name="connsiteX18" fmla="*/ 81454 w 230615"/>
                  <a:gd name="connsiteY18" fmla="*/ 66294 h 106680"/>
                  <a:gd name="connsiteX19" fmla="*/ 97075 w 230615"/>
                  <a:gd name="connsiteY19" fmla="*/ 62675 h 106680"/>
                  <a:gd name="connsiteX20" fmla="*/ 121173 w 230615"/>
                  <a:gd name="connsiteY20" fmla="*/ 92488 h 106680"/>
                  <a:gd name="connsiteX21" fmla="*/ 126412 w 230615"/>
                  <a:gd name="connsiteY21" fmla="*/ 89916 h 106680"/>
                  <a:gd name="connsiteX22" fmla="*/ 102694 w 230615"/>
                  <a:gd name="connsiteY22" fmla="*/ 61531 h 106680"/>
                  <a:gd name="connsiteX23" fmla="*/ 117268 w 230615"/>
                  <a:gd name="connsiteY23" fmla="*/ 54102 h 106680"/>
                  <a:gd name="connsiteX24" fmla="*/ 129936 w 230615"/>
                  <a:gd name="connsiteY24" fmla="*/ 88106 h 106680"/>
                  <a:gd name="connsiteX25" fmla="*/ 133555 w 230615"/>
                  <a:gd name="connsiteY25" fmla="*/ 84868 h 106680"/>
                  <a:gd name="connsiteX26" fmla="*/ 129936 w 230615"/>
                  <a:gd name="connsiteY26" fmla="*/ 55912 h 106680"/>
                  <a:gd name="connsiteX27" fmla="*/ 142890 w 230615"/>
                  <a:gd name="connsiteY27" fmla="*/ 53245 h 106680"/>
                  <a:gd name="connsiteX28" fmla="*/ 173751 w 230615"/>
                  <a:gd name="connsiteY28" fmla="*/ 68485 h 106680"/>
                  <a:gd name="connsiteX29" fmla="*/ 180704 w 230615"/>
                  <a:gd name="connsiteY29" fmla="*/ 66580 h 106680"/>
                  <a:gd name="connsiteX30" fmla="*/ 147367 w 230615"/>
                  <a:gd name="connsiteY30" fmla="*/ 48387 h 106680"/>
                  <a:gd name="connsiteX31" fmla="*/ 151081 w 230615"/>
                  <a:gd name="connsiteY31" fmla="*/ 38576 h 106680"/>
                  <a:gd name="connsiteX32" fmla="*/ 169560 w 230615"/>
                  <a:gd name="connsiteY32" fmla="*/ 51530 h 106680"/>
                  <a:gd name="connsiteX33" fmla="*/ 188324 w 230615"/>
                  <a:gd name="connsiteY33" fmla="*/ 61436 h 106680"/>
                  <a:gd name="connsiteX34" fmla="*/ 192039 w 230615"/>
                  <a:gd name="connsiteY34" fmla="*/ 57531 h 106680"/>
                  <a:gd name="connsiteX35" fmla="*/ 152510 w 230615"/>
                  <a:gd name="connsiteY35" fmla="*/ 34862 h 106680"/>
                  <a:gd name="connsiteX36" fmla="*/ 153367 w 230615"/>
                  <a:gd name="connsiteY36" fmla="*/ 24670 h 106680"/>
                  <a:gd name="connsiteX37" fmla="*/ 184324 w 230615"/>
                  <a:gd name="connsiteY37" fmla="*/ 45244 h 106680"/>
                  <a:gd name="connsiteX38" fmla="*/ 209565 w 230615"/>
                  <a:gd name="connsiteY38" fmla="*/ 50292 h 106680"/>
                  <a:gd name="connsiteX39" fmla="*/ 210613 w 230615"/>
                  <a:gd name="connsiteY39" fmla="*/ 46768 h 106680"/>
                  <a:gd name="connsiteX40" fmla="*/ 176989 w 230615"/>
                  <a:gd name="connsiteY40" fmla="*/ 36957 h 106680"/>
                  <a:gd name="connsiteX41" fmla="*/ 158892 w 230615"/>
                  <a:gd name="connsiteY41" fmla="*/ 24384 h 106680"/>
                  <a:gd name="connsiteX42" fmla="*/ 160797 w 230615"/>
                  <a:gd name="connsiteY42" fmla="*/ 15049 h 106680"/>
                  <a:gd name="connsiteX43" fmla="*/ 194325 w 230615"/>
                  <a:gd name="connsiteY43" fmla="*/ 39910 h 106680"/>
                  <a:gd name="connsiteX44" fmla="*/ 227567 w 230615"/>
                  <a:gd name="connsiteY44" fmla="*/ 44101 h 106680"/>
                  <a:gd name="connsiteX45" fmla="*/ 230615 w 230615"/>
                  <a:gd name="connsiteY45" fmla="*/ 40100 h 106680"/>
                  <a:gd name="connsiteX46" fmla="*/ 187848 w 230615"/>
                  <a:gd name="connsiteY46" fmla="*/ 30194 h 106680"/>
                  <a:gd name="connsiteX47" fmla="*/ 159844 w 230615"/>
                  <a:gd name="connsiteY47" fmla="*/ 0 h 106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30615" h="106680">
                    <a:moveTo>
                      <a:pt x="159844" y="0"/>
                    </a:moveTo>
                    <a:cubicBezTo>
                      <a:pt x="159844" y="0"/>
                      <a:pt x="156511" y="6668"/>
                      <a:pt x="155082" y="10858"/>
                    </a:cubicBezTo>
                    <a:cubicBezTo>
                      <a:pt x="153653" y="15049"/>
                      <a:pt x="147843" y="23622"/>
                      <a:pt x="147843" y="23622"/>
                    </a:cubicBezTo>
                    <a:lnTo>
                      <a:pt x="146319" y="37719"/>
                    </a:lnTo>
                    <a:cubicBezTo>
                      <a:pt x="146319" y="37719"/>
                      <a:pt x="141842" y="46577"/>
                      <a:pt x="139175" y="47434"/>
                    </a:cubicBezTo>
                    <a:cubicBezTo>
                      <a:pt x="136508" y="48292"/>
                      <a:pt x="121744" y="43053"/>
                      <a:pt x="117268" y="47244"/>
                    </a:cubicBezTo>
                    <a:cubicBezTo>
                      <a:pt x="112791" y="51340"/>
                      <a:pt x="103171" y="53530"/>
                      <a:pt x="103171" y="53530"/>
                    </a:cubicBezTo>
                    <a:cubicBezTo>
                      <a:pt x="103171" y="53530"/>
                      <a:pt x="80787" y="60198"/>
                      <a:pt x="75739" y="59341"/>
                    </a:cubicBezTo>
                    <a:cubicBezTo>
                      <a:pt x="70690" y="58483"/>
                      <a:pt x="50497" y="46292"/>
                      <a:pt x="34781" y="50292"/>
                    </a:cubicBezTo>
                    <a:cubicBezTo>
                      <a:pt x="19065" y="54293"/>
                      <a:pt x="8016" y="76200"/>
                      <a:pt x="8016" y="76200"/>
                    </a:cubicBezTo>
                    <a:lnTo>
                      <a:pt x="8492" y="86487"/>
                    </a:lnTo>
                    <a:cubicBezTo>
                      <a:pt x="8492" y="86487"/>
                      <a:pt x="-1128" y="95917"/>
                      <a:pt x="110" y="100203"/>
                    </a:cubicBezTo>
                    <a:cubicBezTo>
                      <a:pt x="1348" y="104489"/>
                      <a:pt x="1444" y="106680"/>
                      <a:pt x="1444" y="106680"/>
                    </a:cubicBezTo>
                    <a:cubicBezTo>
                      <a:pt x="1444" y="106680"/>
                      <a:pt x="17922" y="76486"/>
                      <a:pt x="23827" y="68580"/>
                    </a:cubicBezTo>
                    <a:cubicBezTo>
                      <a:pt x="29733" y="60674"/>
                      <a:pt x="45925" y="55817"/>
                      <a:pt x="45925" y="55817"/>
                    </a:cubicBezTo>
                    <a:lnTo>
                      <a:pt x="70976" y="65246"/>
                    </a:lnTo>
                    <a:lnTo>
                      <a:pt x="93169" y="92012"/>
                    </a:lnTo>
                    <a:lnTo>
                      <a:pt x="93550" y="90011"/>
                    </a:lnTo>
                    <a:lnTo>
                      <a:pt x="81454" y="66294"/>
                    </a:lnTo>
                    <a:lnTo>
                      <a:pt x="97075" y="62675"/>
                    </a:lnTo>
                    <a:lnTo>
                      <a:pt x="121173" y="92488"/>
                    </a:lnTo>
                    <a:lnTo>
                      <a:pt x="126412" y="89916"/>
                    </a:lnTo>
                    <a:lnTo>
                      <a:pt x="102694" y="61531"/>
                    </a:lnTo>
                    <a:cubicBezTo>
                      <a:pt x="102694" y="61531"/>
                      <a:pt x="114886" y="52006"/>
                      <a:pt x="117268" y="54102"/>
                    </a:cubicBezTo>
                    <a:cubicBezTo>
                      <a:pt x="119649" y="56293"/>
                      <a:pt x="129936" y="88106"/>
                      <a:pt x="129936" y="88106"/>
                    </a:cubicBezTo>
                    <a:lnTo>
                      <a:pt x="133555" y="84868"/>
                    </a:lnTo>
                    <a:lnTo>
                      <a:pt x="129936" y="55912"/>
                    </a:lnTo>
                    <a:lnTo>
                      <a:pt x="142890" y="53245"/>
                    </a:lnTo>
                    <a:lnTo>
                      <a:pt x="173751" y="68485"/>
                    </a:lnTo>
                    <a:lnTo>
                      <a:pt x="180704" y="66580"/>
                    </a:lnTo>
                    <a:lnTo>
                      <a:pt x="147367" y="48387"/>
                    </a:lnTo>
                    <a:lnTo>
                      <a:pt x="151081" y="38576"/>
                    </a:lnTo>
                    <a:cubicBezTo>
                      <a:pt x="151081" y="38576"/>
                      <a:pt x="157844" y="45815"/>
                      <a:pt x="169560" y="51530"/>
                    </a:cubicBezTo>
                    <a:cubicBezTo>
                      <a:pt x="181276" y="57245"/>
                      <a:pt x="188324" y="61436"/>
                      <a:pt x="188324" y="61436"/>
                    </a:cubicBezTo>
                    <a:lnTo>
                      <a:pt x="192039" y="57531"/>
                    </a:lnTo>
                    <a:lnTo>
                      <a:pt x="152510" y="34862"/>
                    </a:lnTo>
                    <a:lnTo>
                      <a:pt x="153367" y="24670"/>
                    </a:lnTo>
                    <a:cubicBezTo>
                      <a:pt x="153367" y="24670"/>
                      <a:pt x="170893" y="41053"/>
                      <a:pt x="184324" y="45244"/>
                    </a:cubicBezTo>
                    <a:cubicBezTo>
                      <a:pt x="197754" y="49530"/>
                      <a:pt x="209565" y="50292"/>
                      <a:pt x="209565" y="50292"/>
                    </a:cubicBezTo>
                    <a:lnTo>
                      <a:pt x="210613" y="46768"/>
                    </a:lnTo>
                    <a:lnTo>
                      <a:pt x="176989" y="36957"/>
                    </a:lnTo>
                    <a:lnTo>
                      <a:pt x="158892" y="24384"/>
                    </a:lnTo>
                    <a:lnTo>
                      <a:pt x="160797" y="15049"/>
                    </a:lnTo>
                    <a:cubicBezTo>
                      <a:pt x="160797" y="15049"/>
                      <a:pt x="179561" y="37529"/>
                      <a:pt x="194325" y="39910"/>
                    </a:cubicBezTo>
                    <a:cubicBezTo>
                      <a:pt x="209184" y="42291"/>
                      <a:pt x="227567" y="44101"/>
                      <a:pt x="227567" y="44101"/>
                    </a:cubicBezTo>
                    <a:lnTo>
                      <a:pt x="230615" y="40100"/>
                    </a:lnTo>
                    <a:cubicBezTo>
                      <a:pt x="230615" y="40100"/>
                      <a:pt x="191372" y="33528"/>
                      <a:pt x="187848" y="30194"/>
                    </a:cubicBezTo>
                    <a:cubicBezTo>
                      <a:pt x="184514" y="27146"/>
                      <a:pt x="159844" y="0"/>
                      <a:pt x="159844" y="0"/>
                    </a:cubicBezTo>
                    <a:close/>
                  </a:path>
                </a:pathLst>
              </a:custGeom>
              <a:solidFill>
                <a:srgbClr val="F1AB8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C53CF8E1-6504-46E2-8F8F-AF1EE7C216D3}"/>
                  </a:ext>
                </a:extLst>
              </p:cNvPr>
              <p:cNvSpPr/>
              <p:nvPr/>
            </p:nvSpPr>
            <p:spPr>
              <a:xfrm>
                <a:off x="6054470" y="3059905"/>
                <a:ext cx="130111" cy="118014"/>
              </a:xfrm>
              <a:custGeom>
                <a:avLst/>
                <a:gdLst>
                  <a:gd name="connsiteX0" fmla="*/ 17431 w 130111"/>
                  <a:gd name="connsiteY0" fmla="*/ 34480 h 118014"/>
                  <a:gd name="connsiteX1" fmla="*/ 57055 w 130111"/>
                  <a:gd name="connsiteY1" fmla="*/ 20860 h 118014"/>
                  <a:gd name="connsiteX2" fmla="*/ 80772 w 130111"/>
                  <a:gd name="connsiteY2" fmla="*/ 12097 h 118014"/>
                  <a:gd name="connsiteX3" fmla="*/ 84106 w 130111"/>
                  <a:gd name="connsiteY3" fmla="*/ 15716 h 118014"/>
                  <a:gd name="connsiteX4" fmla="*/ 36290 w 130111"/>
                  <a:gd name="connsiteY4" fmla="*/ 32956 h 118014"/>
                  <a:gd name="connsiteX5" fmla="*/ 13811 w 130111"/>
                  <a:gd name="connsiteY5" fmla="*/ 44768 h 118014"/>
                  <a:gd name="connsiteX6" fmla="*/ 25908 w 130111"/>
                  <a:gd name="connsiteY6" fmla="*/ 50864 h 118014"/>
                  <a:gd name="connsiteX7" fmla="*/ 41148 w 130111"/>
                  <a:gd name="connsiteY7" fmla="*/ 53912 h 118014"/>
                  <a:gd name="connsiteX8" fmla="*/ 92107 w 130111"/>
                  <a:gd name="connsiteY8" fmla="*/ 21145 h 118014"/>
                  <a:gd name="connsiteX9" fmla="*/ 97346 w 130111"/>
                  <a:gd name="connsiteY9" fmla="*/ 22574 h 118014"/>
                  <a:gd name="connsiteX10" fmla="*/ 42291 w 130111"/>
                  <a:gd name="connsiteY10" fmla="*/ 62198 h 118014"/>
                  <a:gd name="connsiteX11" fmla="*/ 51530 w 130111"/>
                  <a:gd name="connsiteY11" fmla="*/ 73533 h 118014"/>
                  <a:gd name="connsiteX12" fmla="*/ 103061 w 130111"/>
                  <a:gd name="connsiteY12" fmla="*/ 23431 h 118014"/>
                  <a:gd name="connsiteX13" fmla="*/ 107061 w 130111"/>
                  <a:gd name="connsiteY13" fmla="*/ 24194 h 118014"/>
                  <a:gd name="connsiteX14" fmla="*/ 62294 w 130111"/>
                  <a:gd name="connsiteY14" fmla="*/ 83629 h 118014"/>
                  <a:gd name="connsiteX15" fmla="*/ 88202 w 130111"/>
                  <a:gd name="connsiteY15" fmla="*/ 67723 h 118014"/>
                  <a:gd name="connsiteX16" fmla="*/ 90583 w 130111"/>
                  <a:gd name="connsiteY16" fmla="*/ 72962 h 118014"/>
                  <a:gd name="connsiteX17" fmla="*/ 68009 w 130111"/>
                  <a:gd name="connsiteY17" fmla="*/ 94869 h 118014"/>
                  <a:gd name="connsiteX18" fmla="*/ 101060 w 130111"/>
                  <a:gd name="connsiteY18" fmla="*/ 80010 h 118014"/>
                  <a:gd name="connsiteX19" fmla="*/ 122968 w 130111"/>
                  <a:gd name="connsiteY19" fmla="*/ 30480 h 118014"/>
                  <a:gd name="connsiteX20" fmla="*/ 130112 w 130111"/>
                  <a:gd name="connsiteY20" fmla="*/ 31909 h 118014"/>
                  <a:gd name="connsiteX21" fmla="*/ 86773 w 130111"/>
                  <a:gd name="connsiteY21" fmla="*/ 118015 h 118014"/>
                  <a:gd name="connsiteX22" fmla="*/ 0 w 130111"/>
                  <a:gd name="connsiteY22" fmla="*/ 43910 h 118014"/>
                  <a:gd name="connsiteX23" fmla="*/ 10954 w 130111"/>
                  <a:gd name="connsiteY23" fmla="*/ 21812 h 118014"/>
                  <a:gd name="connsiteX24" fmla="*/ 45910 w 130111"/>
                  <a:gd name="connsiteY24" fmla="*/ 0 h 118014"/>
                  <a:gd name="connsiteX25" fmla="*/ 49625 w 130111"/>
                  <a:gd name="connsiteY25" fmla="*/ 3715 h 118014"/>
                  <a:gd name="connsiteX26" fmla="*/ 17431 w 130111"/>
                  <a:gd name="connsiteY26" fmla="*/ 34480 h 118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30111" h="118014">
                    <a:moveTo>
                      <a:pt x="17431" y="34480"/>
                    </a:moveTo>
                    <a:cubicBezTo>
                      <a:pt x="17431" y="34480"/>
                      <a:pt x="41720" y="26289"/>
                      <a:pt x="57055" y="20860"/>
                    </a:cubicBezTo>
                    <a:cubicBezTo>
                      <a:pt x="72390" y="15431"/>
                      <a:pt x="80772" y="12097"/>
                      <a:pt x="80772" y="12097"/>
                    </a:cubicBezTo>
                    <a:lnTo>
                      <a:pt x="84106" y="15716"/>
                    </a:lnTo>
                    <a:cubicBezTo>
                      <a:pt x="84106" y="15716"/>
                      <a:pt x="50102" y="30575"/>
                      <a:pt x="36290" y="32956"/>
                    </a:cubicBezTo>
                    <a:cubicBezTo>
                      <a:pt x="22479" y="35338"/>
                      <a:pt x="13811" y="44768"/>
                      <a:pt x="13811" y="44768"/>
                    </a:cubicBezTo>
                    <a:lnTo>
                      <a:pt x="25908" y="50864"/>
                    </a:lnTo>
                    <a:lnTo>
                      <a:pt x="41148" y="53912"/>
                    </a:lnTo>
                    <a:lnTo>
                      <a:pt x="92107" y="21145"/>
                    </a:lnTo>
                    <a:lnTo>
                      <a:pt x="97346" y="22574"/>
                    </a:lnTo>
                    <a:lnTo>
                      <a:pt x="42291" y="62198"/>
                    </a:lnTo>
                    <a:lnTo>
                      <a:pt x="51530" y="73533"/>
                    </a:lnTo>
                    <a:lnTo>
                      <a:pt x="103061" y="23431"/>
                    </a:lnTo>
                    <a:lnTo>
                      <a:pt x="107061" y="24194"/>
                    </a:lnTo>
                    <a:lnTo>
                      <a:pt x="62294" y="83629"/>
                    </a:lnTo>
                    <a:lnTo>
                      <a:pt x="88202" y="67723"/>
                    </a:lnTo>
                    <a:lnTo>
                      <a:pt x="90583" y="72962"/>
                    </a:lnTo>
                    <a:lnTo>
                      <a:pt x="68009" y="94869"/>
                    </a:lnTo>
                    <a:lnTo>
                      <a:pt x="101060" y="80010"/>
                    </a:lnTo>
                    <a:lnTo>
                      <a:pt x="122968" y="30480"/>
                    </a:lnTo>
                    <a:lnTo>
                      <a:pt x="130112" y="31909"/>
                    </a:lnTo>
                    <a:lnTo>
                      <a:pt x="86773" y="118015"/>
                    </a:lnTo>
                    <a:lnTo>
                      <a:pt x="0" y="43910"/>
                    </a:lnTo>
                    <a:lnTo>
                      <a:pt x="10954" y="21812"/>
                    </a:lnTo>
                    <a:lnTo>
                      <a:pt x="45910" y="0"/>
                    </a:lnTo>
                    <a:lnTo>
                      <a:pt x="49625" y="3715"/>
                    </a:lnTo>
                    <a:lnTo>
                      <a:pt x="17431" y="34480"/>
                    </a:lnTo>
                    <a:close/>
                  </a:path>
                </a:pathLst>
              </a:custGeom>
              <a:solidFill>
                <a:srgbClr val="F1AB8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1F5CB82A-9220-4BF6-977E-BE638F11F011}"/>
                  </a:ext>
                </a:extLst>
              </p:cNvPr>
              <p:cNvSpPr/>
              <p:nvPr/>
            </p:nvSpPr>
            <p:spPr>
              <a:xfrm>
                <a:off x="6106858" y="2952749"/>
                <a:ext cx="212216" cy="152304"/>
              </a:xfrm>
              <a:custGeom>
                <a:avLst/>
                <a:gdLst>
                  <a:gd name="connsiteX0" fmla="*/ 28861 w 212216"/>
                  <a:gd name="connsiteY0" fmla="*/ 4381 h 152304"/>
                  <a:gd name="connsiteX1" fmla="*/ 41529 w 212216"/>
                  <a:gd name="connsiteY1" fmla="*/ 26194 h 152304"/>
                  <a:gd name="connsiteX2" fmla="*/ 77724 w 212216"/>
                  <a:gd name="connsiteY2" fmla="*/ 41719 h 152304"/>
                  <a:gd name="connsiteX3" fmla="*/ 12668 w 212216"/>
                  <a:gd name="connsiteY3" fmla="*/ 69532 h 152304"/>
                  <a:gd name="connsiteX4" fmla="*/ 0 w 212216"/>
                  <a:gd name="connsiteY4" fmla="*/ 78105 h 152304"/>
                  <a:gd name="connsiteX5" fmla="*/ 83344 w 212216"/>
                  <a:gd name="connsiteY5" fmla="*/ 47149 h 152304"/>
                  <a:gd name="connsiteX6" fmla="*/ 93917 w 212216"/>
                  <a:gd name="connsiteY6" fmla="*/ 49244 h 152304"/>
                  <a:gd name="connsiteX7" fmla="*/ 95631 w 212216"/>
                  <a:gd name="connsiteY7" fmla="*/ 58865 h 152304"/>
                  <a:gd name="connsiteX8" fmla="*/ 70580 w 212216"/>
                  <a:gd name="connsiteY8" fmla="*/ 71628 h 152304"/>
                  <a:gd name="connsiteX9" fmla="*/ 110966 w 212216"/>
                  <a:gd name="connsiteY9" fmla="*/ 66294 h 152304"/>
                  <a:gd name="connsiteX10" fmla="*/ 116300 w 212216"/>
                  <a:gd name="connsiteY10" fmla="*/ 78105 h 152304"/>
                  <a:gd name="connsiteX11" fmla="*/ 113538 w 212216"/>
                  <a:gd name="connsiteY11" fmla="*/ 84106 h 152304"/>
                  <a:gd name="connsiteX12" fmla="*/ 125635 w 212216"/>
                  <a:gd name="connsiteY12" fmla="*/ 96965 h 152304"/>
                  <a:gd name="connsiteX13" fmla="*/ 70676 w 212216"/>
                  <a:gd name="connsiteY13" fmla="*/ 100584 h 152304"/>
                  <a:gd name="connsiteX14" fmla="*/ 105156 w 212216"/>
                  <a:gd name="connsiteY14" fmla="*/ 103346 h 152304"/>
                  <a:gd name="connsiteX15" fmla="*/ 92297 w 212216"/>
                  <a:gd name="connsiteY15" fmla="*/ 110109 h 152304"/>
                  <a:gd name="connsiteX16" fmla="*/ 86011 w 212216"/>
                  <a:gd name="connsiteY16" fmla="*/ 138684 h 152304"/>
                  <a:gd name="connsiteX17" fmla="*/ 177927 w 212216"/>
                  <a:gd name="connsiteY17" fmla="*/ 152305 h 152304"/>
                  <a:gd name="connsiteX18" fmla="*/ 212217 w 212216"/>
                  <a:gd name="connsiteY18" fmla="*/ 125540 h 152304"/>
                  <a:gd name="connsiteX19" fmla="*/ 208407 w 212216"/>
                  <a:gd name="connsiteY19" fmla="*/ 108776 h 152304"/>
                  <a:gd name="connsiteX20" fmla="*/ 180785 w 212216"/>
                  <a:gd name="connsiteY20" fmla="*/ 87344 h 152304"/>
                  <a:gd name="connsiteX21" fmla="*/ 164878 w 212216"/>
                  <a:gd name="connsiteY21" fmla="*/ 80201 h 152304"/>
                  <a:gd name="connsiteX22" fmla="*/ 146399 w 212216"/>
                  <a:gd name="connsiteY22" fmla="*/ 78962 h 152304"/>
                  <a:gd name="connsiteX23" fmla="*/ 126302 w 212216"/>
                  <a:gd name="connsiteY23" fmla="*/ 67246 h 152304"/>
                  <a:gd name="connsiteX24" fmla="*/ 113538 w 212216"/>
                  <a:gd name="connsiteY24" fmla="*/ 59341 h 152304"/>
                  <a:gd name="connsiteX25" fmla="*/ 111538 w 212216"/>
                  <a:gd name="connsiteY25" fmla="*/ 32480 h 152304"/>
                  <a:gd name="connsiteX26" fmla="*/ 113633 w 212216"/>
                  <a:gd name="connsiteY26" fmla="*/ 14764 h 152304"/>
                  <a:gd name="connsiteX27" fmla="*/ 111347 w 212216"/>
                  <a:gd name="connsiteY27" fmla="*/ 0 h 152304"/>
                  <a:gd name="connsiteX28" fmla="*/ 77438 w 212216"/>
                  <a:gd name="connsiteY28" fmla="*/ 22289 h 152304"/>
                  <a:gd name="connsiteX29" fmla="*/ 50959 w 212216"/>
                  <a:gd name="connsiteY29" fmla="*/ 19526 h 152304"/>
                  <a:gd name="connsiteX30" fmla="*/ 28861 w 212216"/>
                  <a:gd name="connsiteY30" fmla="*/ 4381 h 152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212216" h="152304">
                    <a:moveTo>
                      <a:pt x="28861" y="4381"/>
                    </a:moveTo>
                    <a:cubicBezTo>
                      <a:pt x="28861" y="4381"/>
                      <a:pt x="37624" y="22384"/>
                      <a:pt x="41529" y="26194"/>
                    </a:cubicBezTo>
                    <a:cubicBezTo>
                      <a:pt x="45434" y="30004"/>
                      <a:pt x="77724" y="41719"/>
                      <a:pt x="77724" y="41719"/>
                    </a:cubicBezTo>
                    <a:lnTo>
                      <a:pt x="12668" y="69532"/>
                    </a:lnTo>
                    <a:lnTo>
                      <a:pt x="0" y="78105"/>
                    </a:lnTo>
                    <a:lnTo>
                      <a:pt x="83344" y="47149"/>
                    </a:lnTo>
                    <a:lnTo>
                      <a:pt x="93917" y="49244"/>
                    </a:lnTo>
                    <a:cubicBezTo>
                      <a:pt x="93917" y="49244"/>
                      <a:pt x="94964" y="56864"/>
                      <a:pt x="95631" y="58865"/>
                    </a:cubicBezTo>
                    <a:cubicBezTo>
                      <a:pt x="96298" y="60769"/>
                      <a:pt x="70580" y="71628"/>
                      <a:pt x="70580" y="71628"/>
                    </a:cubicBezTo>
                    <a:lnTo>
                      <a:pt x="110966" y="66294"/>
                    </a:lnTo>
                    <a:lnTo>
                      <a:pt x="116300" y="78105"/>
                    </a:lnTo>
                    <a:cubicBezTo>
                      <a:pt x="116300" y="78105"/>
                      <a:pt x="109919" y="80296"/>
                      <a:pt x="113538" y="84106"/>
                    </a:cubicBezTo>
                    <a:cubicBezTo>
                      <a:pt x="117157" y="88011"/>
                      <a:pt x="125635" y="96965"/>
                      <a:pt x="125635" y="96965"/>
                    </a:cubicBezTo>
                    <a:lnTo>
                      <a:pt x="70676" y="100584"/>
                    </a:lnTo>
                    <a:lnTo>
                      <a:pt x="105156" y="103346"/>
                    </a:lnTo>
                    <a:cubicBezTo>
                      <a:pt x="105156" y="103346"/>
                      <a:pt x="93821" y="105632"/>
                      <a:pt x="92297" y="110109"/>
                    </a:cubicBezTo>
                    <a:cubicBezTo>
                      <a:pt x="90773" y="114586"/>
                      <a:pt x="86011" y="138684"/>
                      <a:pt x="86011" y="138684"/>
                    </a:cubicBezTo>
                    <a:lnTo>
                      <a:pt x="177927" y="152305"/>
                    </a:lnTo>
                    <a:lnTo>
                      <a:pt x="212217" y="125540"/>
                    </a:lnTo>
                    <a:cubicBezTo>
                      <a:pt x="212217" y="125540"/>
                      <a:pt x="210026" y="110585"/>
                      <a:pt x="208407" y="108776"/>
                    </a:cubicBezTo>
                    <a:cubicBezTo>
                      <a:pt x="206788" y="106966"/>
                      <a:pt x="180785" y="87344"/>
                      <a:pt x="180785" y="87344"/>
                    </a:cubicBezTo>
                    <a:lnTo>
                      <a:pt x="164878" y="80201"/>
                    </a:lnTo>
                    <a:cubicBezTo>
                      <a:pt x="164878" y="80201"/>
                      <a:pt x="149352" y="83058"/>
                      <a:pt x="146399" y="78962"/>
                    </a:cubicBezTo>
                    <a:cubicBezTo>
                      <a:pt x="135541" y="64103"/>
                      <a:pt x="129635" y="70771"/>
                      <a:pt x="126302" y="67246"/>
                    </a:cubicBezTo>
                    <a:cubicBezTo>
                      <a:pt x="122968" y="63818"/>
                      <a:pt x="113538" y="59341"/>
                      <a:pt x="113538" y="59341"/>
                    </a:cubicBezTo>
                    <a:cubicBezTo>
                      <a:pt x="113538" y="59341"/>
                      <a:pt x="112014" y="36481"/>
                      <a:pt x="111538" y="32480"/>
                    </a:cubicBezTo>
                    <a:cubicBezTo>
                      <a:pt x="111062" y="28575"/>
                      <a:pt x="113633" y="14764"/>
                      <a:pt x="113633" y="14764"/>
                    </a:cubicBezTo>
                    <a:lnTo>
                      <a:pt x="111347" y="0"/>
                    </a:lnTo>
                    <a:lnTo>
                      <a:pt x="77438" y="22289"/>
                    </a:lnTo>
                    <a:lnTo>
                      <a:pt x="50959" y="19526"/>
                    </a:lnTo>
                    <a:lnTo>
                      <a:pt x="28861" y="4381"/>
                    </a:lnTo>
                    <a:close/>
                  </a:path>
                </a:pathLst>
              </a:custGeom>
              <a:solidFill>
                <a:srgbClr val="BF7F5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DB4E8CB-872C-446E-B40E-D1298E9E3430}"/>
                  </a:ext>
                </a:extLst>
              </p:cNvPr>
              <p:cNvSpPr/>
              <p:nvPr/>
            </p:nvSpPr>
            <p:spPr>
              <a:xfrm>
                <a:off x="6013799" y="3141344"/>
                <a:ext cx="300990" cy="232981"/>
              </a:xfrm>
              <a:custGeom>
                <a:avLst/>
                <a:gdLst>
                  <a:gd name="connsiteX0" fmla="*/ 0 w 300990"/>
                  <a:gd name="connsiteY0" fmla="*/ 99727 h 232981"/>
                  <a:gd name="connsiteX1" fmla="*/ 34385 w 300990"/>
                  <a:gd name="connsiteY1" fmla="*/ 103156 h 232981"/>
                  <a:gd name="connsiteX2" fmla="*/ 87439 w 300990"/>
                  <a:gd name="connsiteY2" fmla="*/ 108014 h 232981"/>
                  <a:gd name="connsiteX3" fmla="*/ 128778 w 300990"/>
                  <a:gd name="connsiteY3" fmla="*/ 122111 h 232981"/>
                  <a:gd name="connsiteX4" fmla="*/ 86677 w 300990"/>
                  <a:gd name="connsiteY4" fmla="*/ 124206 h 232981"/>
                  <a:gd name="connsiteX5" fmla="*/ 45529 w 300990"/>
                  <a:gd name="connsiteY5" fmla="*/ 116681 h 232981"/>
                  <a:gd name="connsiteX6" fmla="*/ 114205 w 300990"/>
                  <a:gd name="connsiteY6" fmla="*/ 135160 h 232981"/>
                  <a:gd name="connsiteX7" fmla="*/ 148018 w 300990"/>
                  <a:gd name="connsiteY7" fmla="*/ 137255 h 232981"/>
                  <a:gd name="connsiteX8" fmla="*/ 187452 w 300990"/>
                  <a:gd name="connsiteY8" fmla="*/ 149828 h 232981"/>
                  <a:gd name="connsiteX9" fmla="*/ 182785 w 300990"/>
                  <a:gd name="connsiteY9" fmla="*/ 160877 h 232981"/>
                  <a:gd name="connsiteX10" fmla="*/ 105251 w 300990"/>
                  <a:gd name="connsiteY10" fmla="*/ 154115 h 232981"/>
                  <a:gd name="connsiteX11" fmla="*/ 54769 w 300990"/>
                  <a:gd name="connsiteY11" fmla="*/ 161449 h 232981"/>
                  <a:gd name="connsiteX12" fmla="*/ 109442 w 300990"/>
                  <a:gd name="connsiteY12" fmla="*/ 159068 h 232981"/>
                  <a:gd name="connsiteX13" fmla="*/ 174593 w 300990"/>
                  <a:gd name="connsiteY13" fmla="*/ 172593 h 232981"/>
                  <a:gd name="connsiteX14" fmla="*/ 173260 w 300990"/>
                  <a:gd name="connsiteY14" fmla="*/ 179261 h 232981"/>
                  <a:gd name="connsiteX15" fmla="*/ 147066 w 300990"/>
                  <a:gd name="connsiteY15" fmla="*/ 189643 h 232981"/>
                  <a:gd name="connsiteX16" fmla="*/ 183832 w 300990"/>
                  <a:gd name="connsiteY16" fmla="*/ 193358 h 232981"/>
                  <a:gd name="connsiteX17" fmla="*/ 167926 w 300990"/>
                  <a:gd name="connsiteY17" fmla="*/ 206026 h 232981"/>
                  <a:gd name="connsiteX18" fmla="*/ 120777 w 300990"/>
                  <a:gd name="connsiteY18" fmla="*/ 199454 h 232981"/>
                  <a:gd name="connsiteX19" fmla="*/ 74486 w 300990"/>
                  <a:gd name="connsiteY19" fmla="*/ 211646 h 232981"/>
                  <a:gd name="connsiteX20" fmla="*/ 144875 w 300990"/>
                  <a:gd name="connsiteY20" fmla="*/ 205740 h 232981"/>
                  <a:gd name="connsiteX21" fmla="*/ 182975 w 300990"/>
                  <a:gd name="connsiteY21" fmla="*/ 214027 h 232981"/>
                  <a:gd name="connsiteX22" fmla="*/ 136398 w 300990"/>
                  <a:gd name="connsiteY22" fmla="*/ 226028 h 232981"/>
                  <a:gd name="connsiteX23" fmla="*/ 97917 w 300990"/>
                  <a:gd name="connsiteY23" fmla="*/ 229172 h 232981"/>
                  <a:gd name="connsiteX24" fmla="*/ 138208 w 300990"/>
                  <a:gd name="connsiteY24" fmla="*/ 232981 h 232981"/>
                  <a:gd name="connsiteX25" fmla="*/ 191357 w 300990"/>
                  <a:gd name="connsiteY25" fmla="*/ 229838 h 232981"/>
                  <a:gd name="connsiteX26" fmla="*/ 195072 w 300990"/>
                  <a:gd name="connsiteY26" fmla="*/ 214408 h 232981"/>
                  <a:gd name="connsiteX27" fmla="*/ 195548 w 300990"/>
                  <a:gd name="connsiteY27" fmla="*/ 199454 h 232981"/>
                  <a:gd name="connsiteX28" fmla="*/ 200692 w 300990"/>
                  <a:gd name="connsiteY28" fmla="*/ 176403 h 232981"/>
                  <a:gd name="connsiteX29" fmla="*/ 203073 w 300990"/>
                  <a:gd name="connsiteY29" fmla="*/ 151067 h 232981"/>
                  <a:gd name="connsiteX30" fmla="*/ 207645 w 300990"/>
                  <a:gd name="connsiteY30" fmla="*/ 143732 h 232981"/>
                  <a:gd name="connsiteX31" fmla="*/ 218884 w 300990"/>
                  <a:gd name="connsiteY31" fmla="*/ 130397 h 232981"/>
                  <a:gd name="connsiteX32" fmla="*/ 223933 w 300990"/>
                  <a:gd name="connsiteY32" fmla="*/ 122015 h 232981"/>
                  <a:gd name="connsiteX33" fmla="*/ 243745 w 300990"/>
                  <a:gd name="connsiteY33" fmla="*/ 99346 h 232981"/>
                  <a:gd name="connsiteX34" fmla="*/ 257270 w 300990"/>
                  <a:gd name="connsiteY34" fmla="*/ 85439 h 232981"/>
                  <a:gd name="connsiteX35" fmla="*/ 256223 w 300990"/>
                  <a:gd name="connsiteY35" fmla="*/ 77915 h 232981"/>
                  <a:gd name="connsiteX36" fmla="*/ 272606 w 300990"/>
                  <a:gd name="connsiteY36" fmla="*/ 63722 h 232981"/>
                  <a:gd name="connsiteX37" fmla="*/ 281464 w 300990"/>
                  <a:gd name="connsiteY37" fmla="*/ 41053 h 232981"/>
                  <a:gd name="connsiteX38" fmla="*/ 300990 w 300990"/>
                  <a:gd name="connsiteY38" fmla="*/ 22384 h 232981"/>
                  <a:gd name="connsiteX39" fmla="*/ 298990 w 300990"/>
                  <a:gd name="connsiteY39" fmla="*/ 0 h 232981"/>
                  <a:gd name="connsiteX40" fmla="*/ 82963 w 300990"/>
                  <a:gd name="connsiteY40" fmla="*/ 52578 h 232981"/>
                  <a:gd name="connsiteX41" fmla="*/ 0 w 300990"/>
                  <a:gd name="connsiteY41" fmla="*/ 99727 h 232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300990" h="232981">
                    <a:moveTo>
                      <a:pt x="0" y="99727"/>
                    </a:moveTo>
                    <a:cubicBezTo>
                      <a:pt x="0" y="99727"/>
                      <a:pt x="22765" y="104013"/>
                      <a:pt x="34385" y="103156"/>
                    </a:cubicBezTo>
                    <a:cubicBezTo>
                      <a:pt x="46101" y="102299"/>
                      <a:pt x="86011" y="107632"/>
                      <a:pt x="87439" y="108014"/>
                    </a:cubicBezTo>
                    <a:cubicBezTo>
                      <a:pt x="88868" y="108395"/>
                      <a:pt x="128778" y="122111"/>
                      <a:pt x="128778" y="122111"/>
                    </a:cubicBezTo>
                    <a:cubicBezTo>
                      <a:pt x="128778" y="122111"/>
                      <a:pt x="94678" y="126778"/>
                      <a:pt x="86677" y="124206"/>
                    </a:cubicBezTo>
                    <a:cubicBezTo>
                      <a:pt x="78676" y="121634"/>
                      <a:pt x="45529" y="116681"/>
                      <a:pt x="45529" y="116681"/>
                    </a:cubicBezTo>
                    <a:cubicBezTo>
                      <a:pt x="45529" y="116681"/>
                      <a:pt x="104299" y="136112"/>
                      <a:pt x="114205" y="135160"/>
                    </a:cubicBezTo>
                    <a:cubicBezTo>
                      <a:pt x="124111" y="134303"/>
                      <a:pt x="148018" y="137255"/>
                      <a:pt x="148018" y="137255"/>
                    </a:cubicBezTo>
                    <a:cubicBezTo>
                      <a:pt x="148018" y="137255"/>
                      <a:pt x="184976" y="149257"/>
                      <a:pt x="187452" y="149828"/>
                    </a:cubicBezTo>
                    <a:cubicBezTo>
                      <a:pt x="189833" y="150400"/>
                      <a:pt x="182785" y="160877"/>
                      <a:pt x="182785" y="160877"/>
                    </a:cubicBezTo>
                    <a:lnTo>
                      <a:pt x="105251" y="154115"/>
                    </a:lnTo>
                    <a:lnTo>
                      <a:pt x="54769" y="161449"/>
                    </a:lnTo>
                    <a:lnTo>
                      <a:pt x="109442" y="159068"/>
                    </a:lnTo>
                    <a:lnTo>
                      <a:pt x="174593" y="172593"/>
                    </a:lnTo>
                    <a:lnTo>
                      <a:pt x="173260" y="179261"/>
                    </a:lnTo>
                    <a:lnTo>
                      <a:pt x="147066" y="189643"/>
                    </a:lnTo>
                    <a:lnTo>
                      <a:pt x="183832" y="193358"/>
                    </a:lnTo>
                    <a:cubicBezTo>
                      <a:pt x="183832" y="193358"/>
                      <a:pt x="169545" y="206312"/>
                      <a:pt x="167926" y="206026"/>
                    </a:cubicBezTo>
                    <a:cubicBezTo>
                      <a:pt x="166307" y="205740"/>
                      <a:pt x="120777" y="199454"/>
                      <a:pt x="120777" y="199454"/>
                    </a:cubicBezTo>
                    <a:lnTo>
                      <a:pt x="74486" y="211646"/>
                    </a:lnTo>
                    <a:lnTo>
                      <a:pt x="144875" y="205740"/>
                    </a:lnTo>
                    <a:lnTo>
                      <a:pt x="182975" y="214027"/>
                    </a:lnTo>
                    <a:lnTo>
                      <a:pt x="136398" y="226028"/>
                    </a:lnTo>
                    <a:lnTo>
                      <a:pt x="97917" y="229172"/>
                    </a:lnTo>
                    <a:lnTo>
                      <a:pt x="138208" y="232981"/>
                    </a:lnTo>
                    <a:lnTo>
                      <a:pt x="191357" y="229838"/>
                    </a:lnTo>
                    <a:cubicBezTo>
                      <a:pt x="191357" y="229838"/>
                      <a:pt x="195262" y="223552"/>
                      <a:pt x="195072" y="214408"/>
                    </a:cubicBezTo>
                    <a:cubicBezTo>
                      <a:pt x="194882" y="205264"/>
                      <a:pt x="190595" y="204692"/>
                      <a:pt x="195548" y="199454"/>
                    </a:cubicBezTo>
                    <a:cubicBezTo>
                      <a:pt x="200406" y="194215"/>
                      <a:pt x="200692" y="176403"/>
                      <a:pt x="200692" y="176403"/>
                    </a:cubicBezTo>
                    <a:lnTo>
                      <a:pt x="203073" y="151067"/>
                    </a:lnTo>
                    <a:lnTo>
                      <a:pt x="207645" y="143732"/>
                    </a:lnTo>
                    <a:lnTo>
                      <a:pt x="218884" y="130397"/>
                    </a:lnTo>
                    <a:cubicBezTo>
                      <a:pt x="218884" y="130397"/>
                      <a:pt x="221742" y="123063"/>
                      <a:pt x="223933" y="122015"/>
                    </a:cubicBezTo>
                    <a:cubicBezTo>
                      <a:pt x="226124" y="120968"/>
                      <a:pt x="237839" y="102775"/>
                      <a:pt x="243745" y="99346"/>
                    </a:cubicBezTo>
                    <a:cubicBezTo>
                      <a:pt x="249650" y="95917"/>
                      <a:pt x="257270" y="85439"/>
                      <a:pt x="257270" y="85439"/>
                    </a:cubicBezTo>
                    <a:cubicBezTo>
                      <a:pt x="257270" y="85439"/>
                      <a:pt x="254222" y="80581"/>
                      <a:pt x="256223" y="77915"/>
                    </a:cubicBezTo>
                    <a:cubicBezTo>
                      <a:pt x="258223" y="75248"/>
                      <a:pt x="272606" y="63722"/>
                      <a:pt x="272606" y="63722"/>
                    </a:cubicBezTo>
                    <a:lnTo>
                      <a:pt x="281464" y="41053"/>
                    </a:lnTo>
                    <a:lnTo>
                      <a:pt x="300990" y="22384"/>
                    </a:lnTo>
                    <a:lnTo>
                      <a:pt x="298990" y="0"/>
                    </a:lnTo>
                    <a:lnTo>
                      <a:pt x="82963" y="52578"/>
                    </a:lnTo>
                    <a:lnTo>
                      <a:pt x="0" y="99727"/>
                    </a:lnTo>
                    <a:close/>
                  </a:path>
                </a:pathLst>
              </a:custGeom>
              <a:solidFill>
                <a:srgbClr val="BF7F5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99CD12C3-1FF2-4BCE-83C9-4D9886E5908D}"/>
                  </a:ext>
                </a:extLst>
              </p:cNvPr>
              <p:cNvSpPr/>
              <p:nvPr/>
            </p:nvSpPr>
            <p:spPr>
              <a:xfrm>
                <a:off x="6020240" y="3009708"/>
                <a:ext cx="169511" cy="166312"/>
              </a:xfrm>
              <a:custGeom>
                <a:avLst/>
                <a:gdLst>
                  <a:gd name="connsiteX0" fmla="*/ 1845 w 169511"/>
                  <a:gd name="connsiteY0" fmla="*/ 857 h 166312"/>
                  <a:gd name="connsiteX1" fmla="*/ 24515 w 169511"/>
                  <a:gd name="connsiteY1" fmla="*/ 23336 h 166312"/>
                  <a:gd name="connsiteX2" fmla="*/ 32802 w 169511"/>
                  <a:gd name="connsiteY2" fmla="*/ 27051 h 166312"/>
                  <a:gd name="connsiteX3" fmla="*/ 37183 w 169511"/>
                  <a:gd name="connsiteY3" fmla="*/ 25336 h 166312"/>
                  <a:gd name="connsiteX4" fmla="*/ 39088 w 169511"/>
                  <a:gd name="connsiteY4" fmla="*/ 17431 h 166312"/>
                  <a:gd name="connsiteX5" fmla="*/ 47280 w 169511"/>
                  <a:gd name="connsiteY5" fmla="*/ 30004 h 166312"/>
                  <a:gd name="connsiteX6" fmla="*/ 55757 w 169511"/>
                  <a:gd name="connsiteY6" fmla="*/ 42577 h 166312"/>
                  <a:gd name="connsiteX7" fmla="*/ 74807 w 169511"/>
                  <a:gd name="connsiteY7" fmla="*/ 73628 h 166312"/>
                  <a:gd name="connsiteX8" fmla="*/ 78236 w 169511"/>
                  <a:gd name="connsiteY8" fmla="*/ 95536 h 166312"/>
                  <a:gd name="connsiteX9" fmla="*/ 99096 w 169511"/>
                  <a:gd name="connsiteY9" fmla="*/ 115538 h 166312"/>
                  <a:gd name="connsiteX10" fmla="*/ 122718 w 169511"/>
                  <a:gd name="connsiteY10" fmla="*/ 122015 h 166312"/>
                  <a:gd name="connsiteX11" fmla="*/ 130814 w 169511"/>
                  <a:gd name="connsiteY11" fmla="*/ 117539 h 166312"/>
                  <a:gd name="connsiteX12" fmla="*/ 142434 w 169511"/>
                  <a:gd name="connsiteY12" fmla="*/ 115824 h 166312"/>
                  <a:gd name="connsiteX13" fmla="*/ 168914 w 169511"/>
                  <a:gd name="connsiteY13" fmla="*/ 116205 h 166312"/>
                  <a:gd name="connsiteX14" fmla="*/ 162246 w 169511"/>
                  <a:gd name="connsiteY14" fmla="*/ 138208 h 166312"/>
                  <a:gd name="connsiteX15" fmla="*/ 136910 w 169511"/>
                  <a:gd name="connsiteY15" fmla="*/ 162306 h 166312"/>
                  <a:gd name="connsiteX16" fmla="*/ 72711 w 169511"/>
                  <a:gd name="connsiteY16" fmla="*/ 149543 h 166312"/>
                  <a:gd name="connsiteX17" fmla="*/ 53661 w 169511"/>
                  <a:gd name="connsiteY17" fmla="*/ 128778 h 166312"/>
                  <a:gd name="connsiteX18" fmla="*/ 40993 w 169511"/>
                  <a:gd name="connsiteY18" fmla="*/ 95917 h 166312"/>
                  <a:gd name="connsiteX19" fmla="*/ 21848 w 169511"/>
                  <a:gd name="connsiteY19" fmla="*/ 58769 h 166312"/>
                  <a:gd name="connsiteX20" fmla="*/ 10513 w 169511"/>
                  <a:gd name="connsiteY20" fmla="*/ 34195 h 166312"/>
                  <a:gd name="connsiteX21" fmla="*/ 4036 w 169511"/>
                  <a:gd name="connsiteY21" fmla="*/ 16288 h 166312"/>
                  <a:gd name="connsiteX22" fmla="*/ 36 w 169511"/>
                  <a:gd name="connsiteY22" fmla="*/ 0 h 166312"/>
                  <a:gd name="connsiteX23" fmla="*/ 1845 w 169511"/>
                  <a:gd name="connsiteY23" fmla="*/ 857 h 166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9511" h="166312">
                    <a:moveTo>
                      <a:pt x="1845" y="857"/>
                    </a:moveTo>
                    <a:cubicBezTo>
                      <a:pt x="14514" y="0"/>
                      <a:pt x="16800" y="16193"/>
                      <a:pt x="24515" y="23336"/>
                    </a:cubicBezTo>
                    <a:cubicBezTo>
                      <a:pt x="26801" y="25432"/>
                      <a:pt x="29373" y="26765"/>
                      <a:pt x="32802" y="27051"/>
                    </a:cubicBezTo>
                    <a:cubicBezTo>
                      <a:pt x="36135" y="27337"/>
                      <a:pt x="34992" y="28766"/>
                      <a:pt x="37183" y="25336"/>
                    </a:cubicBezTo>
                    <a:cubicBezTo>
                      <a:pt x="38517" y="23241"/>
                      <a:pt x="38040" y="19717"/>
                      <a:pt x="39088" y="17431"/>
                    </a:cubicBezTo>
                    <a:cubicBezTo>
                      <a:pt x="39945" y="21812"/>
                      <a:pt x="44803" y="26194"/>
                      <a:pt x="47280" y="30004"/>
                    </a:cubicBezTo>
                    <a:cubicBezTo>
                      <a:pt x="49947" y="34290"/>
                      <a:pt x="52614" y="38672"/>
                      <a:pt x="55757" y="42577"/>
                    </a:cubicBezTo>
                    <a:cubicBezTo>
                      <a:pt x="62710" y="51245"/>
                      <a:pt x="75283" y="61532"/>
                      <a:pt x="74807" y="73628"/>
                    </a:cubicBezTo>
                    <a:cubicBezTo>
                      <a:pt x="74521" y="82010"/>
                      <a:pt x="73473" y="88106"/>
                      <a:pt x="78236" y="95536"/>
                    </a:cubicBezTo>
                    <a:cubicBezTo>
                      <a:pt x="83856" y="104299"/>
                      <a:pt x="92333" y="108204"/>
                      <a:pt x="99096" y="115538"/>
                    </a:cubicBezTo>
                    <a:cubicBezTo>
                      <a:pt x="104144" y="120968"/>
                      <a:pt x="115479" y="124682"/>
                      <a:pt x="122718" y="122015"/>
                    </a:cubicBezTo>
                    <a:cubicBezTo>
                      <a:pt x="125575" y="120968"/>
                      <a:pt x="127956" y="118491"/>
                      <a:pt x="130814" y="117539"/>
                    </a:cubicBezTo>
                    <a:cubicBezTo>
                      <a:pt x="134338" y="116396"/>
                      <a:pt x="138720" y="116681"/>
                      <a:pt x="142434" y="115824"/>
                    </a:cubicBezTo>
                    <a:cubicBezTo>
                      <a:pt x="150340" y="114014"/>
                      <a:pt x="164818" y="103918"/>
                      <a:pt x="168914" y="116205"/>
                    </a:cubicBezTo>
                    <a:cubicBezTo>
                      <a:pt x="171390" y="123730"/>
                      <a:pt x="165580" y="132017"/>
                      <a:pt x="162246" y="138208"/>
                    </a:cubicBezTo>
                    <a:cubicBezTo>
                      <a:pt x="156436" y="148876"/>
                      <a:pt x="148340" y="157353"/>
                      <a:pt x="136910" y="162306"/>
                    </a:cubicBezTo>
                    <a:cubicBezTo>
                      <a:pt x="115193" y="171641"/>
                      <a:pt x="90237" y="163544"/>
                      <a:pt x="72711" y="149543"/>
                    </a:cubicBezTo>
                    <a:cubicBezTo>
                      <a:pt x="64329" y="142875"/>
                      <a:pt x="58710" y="138398"/>
                      <a:pt x="53661" y="128778"/>
                    </a:cubicBezTo>
                    <a:cubicBezTo>
                      <a:pt x="48137" y="118301"/>
                      <a:pt x="43565" y="107537"/>
                      <a:pt x="40993" y="95917"/>
                    </a:cubicBezTo>
                    <a:cubicBezTo>
                      <a:pt x="37659" y="80963"/>
                      <a:pt x="29087" y="71819"/>
                      <a:pt x="21848" y="58769"/>
                    </a:cubicBezTo>
                    <a:cubicBezTo>
                      <a:pt x="17466" y="50864"/>
                      <a:pt x="15371" y="41624"/>
                      <a:pt x="10513" y="34195"/>
                    </a:cubicBezTo>
                    <a:cubicBezTo>
                      <a:pt x="6798" y="28575"/>
                      <a:pt x="6036" y="22765"/>
                      <a:pt x="4036" y="16288"/>
                    </a:cubicBezTo>
                    <a:cubicBezTo>
                      <a:pt x="2417" y="10763"/>
                      <a:pt x="-345" y="5715"/>
                      <a:pt x="36" y="0"/>
                    </a:cubicBezTo>
                    <a:cubicBezTo>
                      <a:pt x="512" y="953"/>
                      <a:pt x="36" y="1715"/>
                      <a:pt x="1845" y="857"/>
                    </a:cubicBezTo>
                    <a:close/>
                  </a:path>
                </a:pathLst>
              </a:custGeom>
              <a:solidFill>
                <a:srgbClr val="BF7F5B">
                  <a:alpha val="58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13" name="Graphic 1">
                <a:extLst>
                  <a:ext uri="{FF2B5EF4-FFF2-40B4-BE49-F238E27FC236}">
                    <a16:creationId xmlns:a16="http://schemas.microsoft.com/office/drawing/2014/main" id="{6DC30225-B368-47AA-BA92-AE78A684E3B2}"/>
                  </a:ext>
                </a:extLst>
              </p:cNvPr>
              <p:cNvGrpSpPr/>
              <p:nvPr/>
            </p:nvGrpSpPr>
            <p:grpSpPr>
              <a:xfrm>
                <a:off x="5964551" y="2994808"/>
                <a:ext cx="369881" cy="286096"/>
                <a:chOff x="5964551" y="2994808"/>
                <a:chExt cx="369881" cy="286096"/>
              </a:xfrm>
            </p:grpSpPr>
            <p:grpSp>
              <p:nvGrpSpPr>
                <p:cNvPr id="14" name="Graphic 1">
                  <a:extLst>
                    <a:ext uri="{FF2B5EF4-FFF2-40B4-BE49-F238E27FC236}">
                      <a16:creationId xmlns:a16="http://schemas.microsoft.com/office/drawing/2014/main" id="{6DC30225-B368-47AA-BA92-AE78A684E3B2}"/>
                    </a:ext>
                  </a:extLst>
                </p:cNvPr>
                <p:cNvGrpSpPr/>
                <p:nvPr/>
              </p:nvGrpSpPr>
              <p:grpSpPr>
                <a:xfrm>
                  <a:off x="5964551" y="2994808"/>
                  <a:ext cx="366619" cy="286096"/>
                  <a:chOff x="5964551" y="2994808"/>
                  <a:chExt cx="366619" cy="286096"/>
                </a:xfrm>
              </p:grpSpPr>
              <p:grpSp>
                <p:nvGrpSpPr>
                  <p:cNvPr id="15" name="Graphic 1">
                    <a:extLst>
                      <a:ext uri="{FF2B5EF4-FFF2-40B4-BE49-F238E27FC236}">
                        <a16:creationId xmlns:a16="http://schemas.microsoft.com/office/drawing/2014/main" id="{6DC30225-B368-47AA-BA92-AE78A684E3B2}"/>
                      </a:ext>
                    </a:extLst>
                  </p:cNvPr>
                  <p:cNvGrpSpPr/>
                  <p:nvPr/>
                </p:nvGrpSpPr>
                <p:grpSpPr>
                  <a:xfrm>
                    <a:off x="6035132" y="3075829"/>
                    <a:ext cx="296037" cy="205076"/>
                    <a:chOff x="6035132" y="3075829"/>
                    <a:chExt cx="296037" cy="205076"/>
                  </a:xfrm>
                </p:grpSpPr>
                <p:grpSp>
                  <p:nvGrpSpPr>
                    <p:cNvPr id="16" name="Graphic 1">
                      <a:extLst>
                        <a:ext uri="{FF2B5EF4-FFF2-40B4-BE49-F238E27FC236}">
                          <a16:creationId xmlns:a16="http://schemas.microsoft.com/office/drawing/2014/main" id="{6DC30225-B368-47AA-BA92-AE78A684E3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35132" y="3075829"/>
                      <a:ext cx="295349" cy="202437"/>
                      <a:chOff x="6035132" y="3075829"/>
                      <a:chExt cx="295349" cy="202437"/>
                    </a:xfrm>
                  </p:grpSpPr>
                  <p:sp>
                    <p:nvSpPr>
                      <p:cNvPr id="17" name="Freeform: Shape 16">
                        <a:extLst>
                          <a:ext uri="{FF2B5EF4-FFF2-40B4-BE49-F238E27FC236}">
                            <a16:creationId xmlns:a16="http://schemas.microsoft.com/office/drawing/2014/main" id="{E730795D-C971-4F77-A595-5E161441FF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35132" y="3075829"/>
                        <a:ext cx="295349" cy="202437"/>
                      </a:xfrm>
                      <a:custGeom>
                        <a:avLst/>
                        <a:gdLst>
                          <a:gd name="connsiteX0" fmla="*/ 2479 w 295349"/>
                          <a:gd name="connsiteY0" fmla="*/ 20557 h 202437"/>
                          <a:gd name="connsiteX1" fmla="*/ 41722 w 295349"/>
                          <a:gd name="connsiteY1" fmla="*/ 19510 h 202437"/>
                          <a:gd name="connsiteX2" fmla="*/ 51438 w 295349"/>
                          <a:gd name="connsiteY2" fmla="*/ 34273 h 202437"/>
                          <a:gd name="connsiteX3" fmla="*/ 67440 w 295349"/>
                          <a:gd name="connsiteY3" fmla="*/ 49323 h 202437"/>
                          <a:gd name="connsiteX4" fmla="*/ 81441 w 295349"/>
                          <a:gd name="connsiteY4" fmla="*/ 67706 h 202437"/>
                          <a:gd name="connsiteX5" fmla="*/ 114493 w 295349"/>
                          <a:gd name="connsiteY5" fmla="*/ 86756 h 202437"/>
                          <a:gd name="connsiteX6" fmla="*/ 127542 w 295349"/>
                          <a:gd name="connsiteY6" fmla="*/ 103330 h 202437"/>
                          <a:gd name="connsiteX7" fmla="*/ 158880 w 295349"/>
                          <a:gd name="connsiteY7" fmla="*/ 79327 h 202437"/>
                          <a:gd name="connsiteX8" fmla="*/ 225936 w 295349"/>
                          <a:gd name="connsiteY8" fmla="*/ 40465 h 202437"/>
                          <a:gd name="connsiteX9" fmla="*/ 259559 w 295349"/>
                          <a:gd name="connsiteY9" fmla="*/ 1603 h 202437"/>
                          <a:gd name="connsiteX10" fmla="*/ 292992 w 295349"/>
                          <a:gd name="connsiteY10" fmla="*/ 9699 h 202437"/>
                          <a:gd name="connsiteX11" fmla="*/ 282419 w 295349"/>
                          <a:gd name="connsiteY11" fmla="*/ 71992 h 202437"/>
                          <a:gd name="connsiteX12" fmla="*/ 262893 w 295349"/>
                          <a:gd name="connsiteY12" fmla="*/ 92471 h 202437"/>
                          <a:gd name="connsiteX13" fmla="*/ 244319 w 295349"/>
                          <a:gd name="connsiteY13" fmla="*/ 108664 h 202437"/>
                          <a:gd name="connsiteX14" fmla="*/ 208791 w 295349"/>
                          <a:gd name="connsiteY14" fmla="*/ 139715 h 202437"/>
                          <a:gd name="connsiteX15" fmla="*/ 173643 w 295349"/>
                          <a:gd name="connsiteY15" fmla="*/ 166957 h 202437"/>
                          <a:gd name="connsiteX16" fmla="*/ 148402 w 295349"/>
                          <a:gd name="connsiteY16" fmla="*/ 201532 h 202437"/>
                          <a:gd name="connsiteX17" fmla="*/ 125637 w 295349"/>
                          <a:gd name="connsiteY17" fmla="*/ 192198 h 202437"/>
                          <a:gd name="connsiteX18" fmla="*/ 100587 w 295349"/>
                          <a:gd name="connsiteY18" fmla="*/ 175910 h 202437"/>
                          <a:gd name="connsiteX19" fmla="*/ 66678 w 295349"/>
                          <a:gd name="connsiteY19" fmla="*/ 153050 h 202437"/>
                          <a:gd name="connsiteX20" fmla="*/ 26577 w 295349"/>
                          <a:gd name="connsiteY20" fmla="*/ 84089 h 202437"/>
                          <a:gd name="connsiteX21" fmla="*/ 1622 w 295349"/>
                          <a:gd name="connsiteY21" fmla="*/ 23891 h 202437"/>
                          <a:gd name="connsiteX22" fmla="*/ 2479 w 295349"/>
                          <a:gd name="connsiteY22" fmla="*/ 20557 h 20243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</a:cxnLst>
                        <a:rect l="l" t="t" r="r" b="b"/>
                        <a:pathLst>
                          <a:path w="295349" h="202437">
                            <a:moveTo>
                              <a:pt x="2479" y="20557"/>
                            </a:moveTo>
                            <a:lnTo>
                              <a:pt x="41722" y="19510"/>
                            </a:lnTo>
                            <a:cubicBezTo>
                              <a:pt x="41722" y="19510"/>
                              <a:pt x="44770" y="27511"/>
                              <a:pt x="51438" y="34273"/>
                            </a:cubicBezTo>
                            <a:cubicBezTo>
                              <a:pt x="58105" y="41036"/>
                              <a:pt x="68106" y="45608"/>
                              <a:pt x="67440" y="49323"/>
                            </a:cubicBezTo>
                            <a:cubicBezTo>
                              <a:pt x="66773" y="52942"/>
                              <a:pt x="76869" y="64182"/>
                              <a:pt x="81441" y="67706"/>
                            </a:cubicBezTo>
                            <a:cubicBezTo>
                              <a:pt x="86109" y="71326"/>
                              <a:pt x="113255" y="79231"/>
                              <a:pt x="114493" y="86756"/>
                            </a:cubicBezTo>
                            <a:cubicBezTo>
                              <a:pt x="115731" y="94281"/>
                              <a:pt x="127542" y="103330"/>
                              <a:pt x="127542" y="103330"/>
                            </a:cubicBezTo>
                            <a:cubicBezTo>
                              <a:pt x="127542" y="103330"/>
                              <a:pt x="145926" y="87518"/>
                              <a:pt x="158880" y="79327"/>
                            </a:cubicBezTo>
                            <a:cubicBezTo>
                              <a:pt x="171834" y="71230"/>
                              <a:pt x="217077" y="47037"/>
                              <a:pt x="225936" y="40465"/>
                            </a:cubicBezTo>
                            <a:cubicBezTo>
                              <a:pt x="234794" y="33892"/>
                              <a:pt x="255939" y="3031"/>
                              <a:pt x="259559" y="1603"/>
                            </a:cubicBezTo>
                            <a:cubicBezTo>
                              <a:pt x="263178" y="269"/>
                              <a:pt x="284895" y="-3731"/>
                              <a:pt x="292992" y="9699"/>
                            </a:cubicBezTo>
                            <a:cubicBezTo>
                              <a:pt x="301183" y="23129"/>
                              <a:pt x="285657" y="67897"/>
                              <a:pt x="282419" y="71992"/>
                            </a:cubicBezTo>
                            <a:cubicBezTo>
                              <a:pt x="279180" y="76088"/>
                              <a:pt x="268798" y="90661"/>
                              <a:pt x="262893" y="92471"/>
                            </a:cubicBezTo>
                            <a:cubicBezTo>
                              <a:pt x="256987" y="94281"/>
                              <a:pt x="249558" y="105235"/>
                              <a:pt x="244319" y="108664"/>
                            </a:cubicBezTo>
                            <a:cubicBezTo>
                              <a:pt x="239080" y="112093"/>
                              <a:pt x="214315" y="136572"/>
                              <a:pt x="208791" y="139715"/>
                            </a:cubicBezTo>
                            <a:cubicBezTo>
                              <a:pt x="203266" y="142858"/>
                              <a:pt x="176406" y="163718"/>
                              <a:pt x="173643" y="166957"/>
                            </a:cubicBezTo>
                            <a:cubicBezTo>
                              <a:pt x="170881" y="170100"/>
                              <a:pt x="157832" y="197532"/>
                              <a:pt x="148402" y="201532"/>
                            </a:cubicBezTo>
                            <a:cubicBezTo>
                              <a:pt x="138972" y="205533"/>
                              <a:pt x="129638" y="195151"/>
                              <a:pt x="125637" y="192198"/>
                            </a:cubicBezTo>
                            <a:cubicBezTo>
                              <a:pt x="121637" y="189245"/>
                              <a:pt x="108016" y="179434"/>
                              <a:pt x="100587" y="175910"/>
                            </a:cubicBezTo>
                            <a:cubicBezTo>
                              <a:pt x="93252" y="172291"/>
                              <a:pt x="74869" y="162099"/>
                              <a:pt x="66678" y="153050"/>
                            </a:cubicBezTo>
                            <a:cubicBezTo>
                              <a:pt x="58486" y="144001"/>
                              <a:pt x="33531" y="95900"/>
                              <a:pt x="26577" y="84089"/>
                            </a:cubicBezTo>
                            <a:cubicBezTo>
                              <a:pt x="19624" y="72373"/>
                              <a:pt x="6003" y="32940"/>
                              <a:pt x="1622" y="23891"/>
                            </a:cubicBezTo>
                            <a:cubicBezTo>
                              <a:pt x="-2474" y="15033"/>
                              <a:pt x="2479" y="20557"/>
                              <a:pt x="2479" y="20557"/>
                            </a:cubicBezTo>
                            <a:close/>
                          </a:path>
                        </a:pathLst>
                      </a:custGeom>
                      <a:solidFill>
                        <a:srgbClr val="FFD8BC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8" name="Freeform: Shape 17">
                        <a:extLst>
                          <a:ext uri="{FF2B5EF4-FFF2-40B4-BE49-F238E27FC236}">
                            <a16:creationId xmlns:a16="http://schemas.microsoft.com/office/drawing/2014/main" id="{68F2A84D-D5EB-4D32-B132-84A51031BC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57614" y="3110102"/>
                        <a:ext cx="121817" cy="160115"/>
                      </a:xfrm>
                      <a:custGeom>
                        <a:avLst/>
                        <a:gdLst>
                          <a:gd name="connsiteX0" fmla="*/ 105537 w 121817"/>
                          <a:gd name="connsiteY0" fmla="*/ 67247 h 160115"/>
                          <a:gd name="connsiteX1" fmla="*/ 96774 w 121817"/>
                          <a:gd name="connsiteY1" fmla="*/ 57817 h 160115"/>
                          <a:gd name="connsiteX2" fmla="*/ 92393 w 121817"/>
                          <a:gd name="connsiteY2" fmla="*/ 48197 h 160115"/>
                          <a:gd name="connsiteX3" fmla="*/ 57150 w 121817"/>
                          <a:gd name="connsiteY3" fmla="*/ 30194 h 160115"/>
                          <a:gd name="connsiteX4" fmla="*/ 46577 w 121817"/>
                          <a:gd name="connsiteY4" fmla="*/ 19431 h 160115"/>
                          <a:gd name="connsiteX5" fmla="*/ 47816 w 121817"/>
                          <a:gd name="connsiteY5" fmla="*/ 13049 h 160115"/>
                          <a:gd name="connsiteX6" fmla="*/ 41053 w 121817"/>
                          <a:gd name="connsiteY6" fmla="*/ 6477 h 160115"/>
                          <a:gd name="connsiteX7" fmla="*/ 28956 w 121817"/>
                          <a:gd name="connsiteY7" fmla="*/ 0 h 160115"/>
                          <a:gd name="connsiteX8" fmla="*/ 12573 w 121817"/>
                          <a:gd name="connsiteY8" fmla="*/ 32099 h 160115"/>
                          <a:gd name="connsiteX9" fmla="*/ 0 w 121817"/>
                          <a:gd name="connsiteY9" fmla="*/ 41339 h 160115"/>
                          <a:gd name="connsiteX10" fmla="*/ 953 w 121817"/>
                          <a:gd name="connsiteY10" fmla="*/ 43434 h 160115"/>
                          <a:gd name="connsiteX11" fmla="*/ 17431 w 121817"/>
                          <a:gd name="connsiteY11" fmla="*/ 33052 h 160115"/>
                          <a:gd name="connsiteX12" fmla="*/ 31052 w 121817"/>
                          <a:gd name="connsiteY12" fmla="*/ 12859 h 160115"/>
                          <a:gd name="connsiteX13" fmla="*/ 36862 w 121817"/>
                          <a:gd name="connsiteY13" fmla="*/ 17431 h 160115"/>
                          <a:gd name="connsiteX14" fmla="*/ 27146 w 121817"/>
                          <a:gd name="connsiteY14" fmla="*/ 46768 h 160115"/>
                          <a:gd name="connsiteX15" fmla="*/ 10573 w 121817"/>
                          <a:gd name="connsiteY15" fmla="*/ 61055 h 160115"/>
                          <a:gd name="connsiteX16" fmla="*/ 11716 w 121817"/>
                          <a:gd name="connsiteY16" fmla="*/ 63246 h 160115"/>
                          <a:gd name="connsiteX17" fmla="*/ 34481 w 121817"/>
                          <a:gd name="connsiteY17" fmla="*/ 45244 h 160115"/>
                          <a:gd name="connsiteX18" fmla="*/ 42958 w 121817"/>
                          <a:gd name="connsiteY18" fmla="*/ 25146 h 160115"/>
                          <a:gd name="connsiteX19" fmla="*/ 50483 w 121817"/>
                          <a:gd name="connsiteY19" fmla="*/ 35433 h 160115"/>
                          <a:gd name="connsiteX20" fmla="*/ 32004 w 121817"/>
                          <a:gd name="connsiteY20" fmla="*/ 51435 h 160115"/>
                          <a:gd name="connsiteX21" fmla="*/ 35719 w 121817"/>
                          <a:gd name="connsiteY21" fmla="*/ 51816 h 160115"/>
                          <a:gd name="connsiteX22" fmla="*/ 62484 w 121817"/>
                          <a:gd name="connsiteY22" fmla="*/ 40005 h 160115"/>
                          <a:gd name="connsiteX23" fmla="*/ 42767 w 121817"/>
                          <a:gd name="connsiteY23" fmla="*/ 73533 h 160115"/>
                          <a:gd name="connsiteX24" fmla="*/ 35243 w 121817"/>
                          <a:gd name="connsiteY24" fmla="*/ 105251 h 160115"/>
                          <a:gd name="connsiteX25" fmla="*/ 38481 w 121817"/>
                          <a:gd name="connsiteY25" fmla="*/ 110490 h 160115"/>
                          <a:gd name="connsiteX26" fmla="*/ 46101 w 121817"/>
                          <a:gd name="connsiteY26" fmla="*/ 74867 h 160115"/>
                          <a:gd name="connsiteX27" fmla="*/ 63437 w 121817"/>
                          <a:gd name="connsiteY27" fmla="*/ 54007 h 160115"/>
                          <a:gd name="connsiteX28" fmla="*/ 74771 w 121817"/>
                          <a:gd name="connsiteY28" fmla="*/ 53245 h 160115"/>
                          <a:gd name="connsiteX29" fmla="*/ 82868 w 121817"/>
                          <a:gd name="connsiteY29" fmla="*/ 57912 h 160115"/>
                          <a:gd name="connsiteX30" fmla="*/ 59627 w 121817"/>
                          <a:gd name="connsiteY30" fmla="*/ 81344 h 160115"/>
                          <a:gd name="connsiteX31" fmla="*/ 49435 w 121817"/>
                          <a:gd name="connsiteY31" fmla="*/ 123634 h 160115"/>
                          <a:gd name="connsiteX32" fmla="*/ 64580 w 121817"/>
                          <a:gd name="connsiteY32" fmla="*/ 83439 h 160115"/>
                          <a:gd name="connsiteX33" fmla="*/ 83534 w 121817"/>
                          <a:gd name="connsiteY33" fmla="*/ 67627 h 160115"/>
                          <a:gd name="connsiteX34" fmla="*/ 94393 w 121817"/>
                          <a:gd name="connsiteY34" fmla="*/ 69818 h 160115"/>
                          <a:gd name="connsiteX35" fmla="*/ 73819 w 121817"/>
                          <a:gd name="connsiteY35" fmla="*/ 88582 h 160115"/>
                          <a:gd name="connsiteX36" fmla="*/ 70580 w 121817"/>
                          <a:gd name="connsiteY36" fmla="*/ 102394 h 160115"/>
                          <a:gd name="connsiteX37" fmla="*/ 84677 w 121817"/>
                          <a:gd name="connsiteY37" fmla="*/ 86773 h 160115"/>
                          <a:gd name="connsiteX38" fmla="*/ 101441 w 121817"/>
                          <a:gd name="connsiteY38" fmla="*/ 74867 h 160115"/>
                          <a:gd name="connsiteX39" fmla="*/ 108776 w 121817"/>
                          <a:gd name="connsiteY39" fmla="*/ 107537 h 160115"/>
                          <a:gd name="connsiteX40" fmla="*/ 100965 w 121817"/>
                          <a:gd name="connsiteY40" fmla="*/ 156305 h 160115"/>
                          <a:gd name="connsiteX41" fmla="*/ 105823 w 121817"/>
                          <a:gd name="connsiteY41" fmla="*/ 160115 h 160115"/>
                          <a:gd name="connsiteX42" fmla="*/ 111442 w 121817"/>
                          <a:gd name="connsiteY42" fmla="*/ 126778 h 160115"/>
                          <a:gd name="connsiteX43" fmla="*/ 121730 w 121817"/>
                          <a:gd name="connsiteY43" fmla="*/ 87916 h 160115"/>
                          <a:gd name="connsiteX44" fmla="*/ 105537 w 121817"/>
                          <a:gd name="connsiteY44" fmla="*/ 67247 h 16011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</a:cxnLst>
                        <a:rect l="l" t="t" r="r" b="b"/>
                        <a:pathLst>
                          <a:path w="121817" h="160115">
                            <a:moveTo>
                              <a:pt x="105537" y="67247"/>
                            </a:moveTo>
                            <a:cubicBezTo>
                              <a:pt x="105537" y="67247"/>
                              <a:pt x="99346" y="62579"/>
                              <a:pt x="96774" y="57817"/>
                            </a:cubicBezTo>
                            <a:cubicBezTo>
                              <a:pt x="94107" y="53054"/>
                              <a:pt x="92393" y="48197"/>
                              <a:pt x="92393" y="48197"/>
                            </a:cubicBezTo>
                            <a:cubicBezTo>
                              <a:pt x="92393" y="48197"/>
                              <a:pt x="62294" y="32671"/>
                              <a:pt x="57150" y="30194"/>
                            </a:cubicBezTo>
                            <a:cubicBezTo>
                              <a:pt x="52007" y="27813"/>
                              <a:pt x="46577" y="19431"/>
                              <a:pt x="46577" y="19431"/>
                            </a:cubicBezTo>
                            <a:cubicBezTo>
                              <a:pt x="46577" y="19431"/>
                              <a:pt x="52102" y="14288"/>
                              <a:pt x="47816" y="13049"/>
                            </a:cubicBezTo>
                            <a:cubicBezTo>
                              <a:pt x="43529" y="11811"/>
                              <a:pt x="41434" y="8953"/>
                              <a:pt x="41053" y="6477"/>
                            </a:cubicBezTo>
                            <a:cubicBezTo>
                              <a:pt x="40672" y="4000"/>
                              <a:pt x="28956" y="0"/>
                              <a:pt x="28956" y="0"/>
                            </a:cubicBezTo>
                            <a:cubicBezTo>
                              <a:pt x="28956" y="0"/>
                              <a:pt x="19717" y="23813"/>
                              <a:pt x="12573" y="32099"/>
                            </a:cubicBezTo>
                            <a:cubicBezTo>
                              <a:pt x="5429" y="40386"/>
                              <a:pt x="0" y="41339"/>
                              <a:pt x="0" y="41339"/>
                            </a:cubicBezTo>
                            <a:lnTo>
                              <a:pt x="953" y="43434"/>
                            </a:lnTo>
                            <a:cubicBezTo>
                              <a:pt x="953" y="43434"/>
                              <a:pt x="9906" y="40196"/>
                              <a:pt x="17431" y="33052"/>
                            </a:cubicBezTo>
                            <a:cubicBezTo>
                              <a:pt x="24956" y="25908"/>
                              <a:pt x="31052" y="12859"/>
                              <a:pt x="31052" y="12859"/>
                            </a:cubicBezTo>
                            <a:lnTo>
                              <a:pt x="36862" y="17431"/>
                            </a:lnTo>
                            <a:cubicBezTo>
                              <a:pt x="36862" y="17431"/>
                              <a:pt x="32290" y="35623"/>
                              <a:pt x="27146" y="46768"/>
                            </a:cubicBezTo>
                            <a:cubicBezTo>
                              <a:pt x="22003" y="58007"/>
                              <a:pt x="10573" y="61055"/>
                              <a:pt x="10573" y="61055"/>
                            </a:cubicBezTo>
                            <a:lnTo>
                              <a:pt x="11716" y="63246"/>
                            </a:lnTo>
                            <a:cubicBezTo>
                              <a:pt x="11716" y="63246"/>
                              <a:pt x="27432" y="59722"/>
                              <a:pt x="34481" y="45244"/>
                            </a:cubicBezTo>
                            <a:cubicBezTo>
                              <a:pt x="41529" y="30766"/>
                              <a:pt x="42958" y="25146"/>
                              <a:pt x="42958" y="25146"/>
                            </a:cubicBezTo>
                            <a:cubicBezTo>
                              <a:pt x="42958" y="25146"/>
                              <a:pt x="48292" y="33052"/>
                              <a:pt x="50483" y="35433"/>
                            </a:cubicBezTo>
                            <a:cubicBezTo>
                              <a:pt x="52673" y="37814"/>
                              <a:pt x="32004" y="51435"/>
                              <a:pt x="32004" y="51435"/>
                            </a:cubicBezTo>
                            <a:lnTo>
                              <a:pt x="35719" y="51816"/>
                            </a:lnTo>
                            <a:cubicBezTo>
                              <a:pt x="35719" y="51816"/>
                              <a:pt x="57912" y="39624"/>
                              <a:pt x="62484" y="40005"/>
                            </a:cubicBezTo>
                            <a:cubicBezTo>
                              <a:pt x="67056" y="40291"/>
                              <a:pt x="50483" y="55721"/>
                              <a:pt x="42767" y="73533"/>
                            </a:cubicBezTo>
                            <a:cubicBezTo>
                              <a:pt x="35052" y="91345"/>
                              <a:pt x="35243" y="105251"/>
                              <a:pt x="35243" y="105251"/>
                            </a:cubicBezTo>
                            <a:lnTo>
                              <a:pt x="38481" y="110490"/>
                            </a:lnTo>
                            <a:cubicBezTo>
                              <a:pt x="38481" y="110490"/>
                              <a:pt x="41243" y="84677"/>
                              <a:pt x="46101" y="74867"/>
                            </a:cubicBezTo>
                            <a:cubicBezTo>
                              <a:pt x="50959" y="65056"/>
                              <a:pt x="63437" y="54007"/>
                              <a:pt x="63437" y="54007"/>
                            </a:cubicBezTo>
                            <a:cubicBezTo>
                              <a:pt x="63437" y="54007"/>
                              <a:pt x="69247" y="53721"/>
                              <a:pt x="74771" y="53245"/>
                            </a:cubicBezTo>
                            <a:cubicBezTo>
                              <a:pt x="80296" y="52769"/>
                              <a:pt x="82868" y="57912"/>
                              <a:pt x="82868" y="57912"/>
                            </a:cubicBezTo>
                            <a:cubicBezTo>
                              <a:pt x="82868" y="57912"/>
                              <a:pt x="65056" y="66866"/>
                              <a:pt x="59627" y="81344"/>
                            </a:cubicBezTo>
                            <a:cubicBezTo>
                              <a:pt x="54007" y="95917"/>
                              <a:pt x="49435" y="123634"/>
                              <a:pt x="49435" y="123634"/>
                            </a:cubicBezTo>
                            <a:cubicBezTo>
                              <a:pt x="49435" y="123634"/>
                              <a:pt x="57626" y="91249"/>
                              <a:pt x="64580" y="83439"/>
                            </a:cubicBezTo>
                            <a:cubicBezTo>
                              <a:pt x="71533" y="75628"/>
                              <a:pt x="83534" y="67627"/>
                              <a:pt x="83534" y="67627"/>
                            </a:cubicBezTo>
                            <a:lnTo>
                              <a:pt x="94393" y="69818"/>
                            </a:lnTo>
                            <a:cubicBezTo>
                              <a:pt x="94393" y="69818"/>
                              <a:pt x="75438" y="83725"/>
                              <a:pt x="73819" y="88582"/>
                            </a:cubicBezTo>
                            <a:cubicBezTo>
                              <a:pt x="72200" y="93440"/>
                              <a:pt x="70580" y="102394"/>
                              <a:pt x="70580" y="102394"/>
                            </a:cubicBezTo>
                            <a:cubicBezTo>
                              <a:pt x="70580" y="102394"/>
                              <a:pt x="79820" y="90583"/>
                              <a:pt x="84677" y="86773"/>
                            </a:cubicBezTo>
                            <a:cubicBezTo>
                              <a:pt x="89630" y="82963"/>
                              <a:pt x="101441" y="74867"/>
                              <a:pt x="101441" y="74867"/>
                            </a:cubicBezTo>
                            <a:cubicBezTo>
                              <a:pt x="101441" y="74867"/>
                              <a:pt x="107823" y="94012"/>
                              <a:pt x="108776" y="107537"/>
                            </a:cubicBezTo>
                            <a:cubicBezTo>
                              <a:pt x="109728" y="121063"/>
                              <a:pt x="100965" y="156305"/>
                              <a:pt x="100965" y="156305"/>
                            </a:cubicBezTo>
                            <a:lnTo>
                              <a:pt x="105823" y="160115"/>
                            </a:lnTo>
                            <a:cubicBezTo>
                              <a:pt x="105823" y="160115"/>
                              <a:pt x="105823" y="145351"/>
                              <a:pt x="111442" y="126778"/>
                            </a:cubicBezTo>
                            <a:cubicBezTo>
                              <a:pt x="117062" y="108204"/>
                              <a:pt x="122587" y="88678"/>
                              <a:pt x="121730" y="87916"/>
                            </a:cubicBezTo>
                            <a:cubicBezTo>
                              <a:pt x="120967" y="87154"/>
                              <a:pt x="105537" y="67247"/>
                              <a:pt x="105537" y="67247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19" name="Freeform: Shape 18">
                        <a:extLst>
                          <a:ext uri="{FF2B5EF4-FFF2-40B4-BE49-F238E27FC236}">
                            <a16:creationId xmlns:a16="http://schemas.microsoft.com/office/drawing/2014/main" id="{FF305D12-C754-49B4-9B46-F5892087BC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15431" y="3179634"/>
                        <a:ext cx="42386" cy="72961"/>
                      </a:xfrm>
                      <a:custGeom>
                        <a:avLst/>
                        <a:gdLst>
                          <a:gd name="connsiteX0" fmla="*/ 21907 w 42386"/>
                          <a:gd name="connsiteY0" fmla="*/ 72962 h 72961"/>
                          <a:gd name="connsiteX1" fmla="*/ 24193 w 42386"/>
                          <a:gd name="connsiteY1" fmla="*/ 48197 h 72961"/>
                          <a:gd name="connsiteX2" fmla="*/ 42386 w 42386"/>
                          <a:gd name="connsiteY2" fmla="*/ 14288 h 72961"/>
                          <a:gd name="connsiteX3" fmla="*/ 39433 w 42386"/>
                          <a:gd name="connsiteY3" fmla="*/ 13716 h 72961"/>
                          <a:gd name="connsiteX4" fmla="*/ 20288 w 42386"/>
                          <a:gd name="connsiteY4" fmla="*/ 44482 h 72961"/>
                          <a:gd name="connsiteX5" fmla="*/ 14764 w 42386"/>
                          <a:gd name="connsiteY5" fmla="*/ 61913 h 72961"/>
                          <a:gd name="connsiteX6" fmla="*/ 6382 w 42386"/>
                          <a:gd name="connsiteY6" fmla="*/ 57531 h 72961"/>
                          <a:gd name="connsiteX7" fmla="*/ 8096 w 42386"/>
                          <a:gd name="connsiteY7" fmla="*/ 27337 h 72961"/>
                          <a:gd name="connsiteX8" fmla="*/ 16859 w 42386"/>
                          <a:gd name="connsiteY8" fmla="*/ 0 h 72961"/>
                          <a:gd name="connsiteX9" fmla="*/ 4191 w 42386"/>
                          <a:gd name="connsiteY9" fmla="*/ 20669 h 72961"/>
                          <a:gd name="connsiteX10" fmla="*/ 0 w 42386"/>
                          <a:gd name="connsiteY10" fmla="*/ 60293 h 72961"/>
                          <a:gd name="connsiteX11" fmla="*/ 21907 w 42386"/>
                          <a:gd name="connsiteY11" fmla="*/ 72962 h 729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42386" h="72961">
                            <a:moveTo>
                              <a:pt x="21907" y="72962"/>
                            </a:moveTo>
                            <a:cubicBezTo>
                              <a:pt x="21907" y="72962"/>
                              <a:pt x="19621" y="66199"/>
                              <a:pt x="24193" y="48197"/>
                            </a:cubicBezTo>
                            <a:cubicBezTo>
                              <a:pt x="28765" y="30194"/>
                              <a:pt x="42386" y="14288"/>
                              <a:pt x="42386" y="14288"/>
                            </a:cubicBezTo>
                            <a:lnTo>
                              <a:pt x="39433" y="13716"/>
                            </a:lnTo>
                            <a:cubicBezTo>
                              <a:pt x="39433" y="13716"/>
                              <a:pt x="23431" y="32195"/>
                              <a:pt x="20288" y="44482"/>
                            </a:cubicBezTo>
                            <a:cubicBezTo>
                              <a:pt x="17145" y="56769"/>
                              <a:pt x="14764" y="61913"/>
                              <a:pt x="14764" y="61913"/>
                            </a:cubicBezTo>
                            <a:lnTo>
                              <a:pt x="6382" y="57531"/>
                            </a:lnTo>
                            <a:cubicBezTo>
                              <a:pt x="6382" y="57531"/>
                              <a:pt x="5239" y="38386"/>
                              <a:pt x="8096" y="27337"/>
                            </a:cubicBezTo>
                            <a:cubicBezTo>
                              <a:pt x="10954" y="16288"/>
                              <a:pt x="16859" y="0"/>
                              <a:pt x="16859" y="0"/>
                            </a:cubicBezTo>
                            <a:cubicBezTo>
                              <a:pt x="16859" y="0"/>
                              <a:pt x="7144" y="4477"/>
                              <a:pt x="4191" y="20669"/>
                            </a:cubicBezTo>
                            <a:cubicBezTo>
                              <a:pt x="1333" y="36862"/>
                              <a:pt x="0" y="60293"/>
                              <a:pt x="0" y="60293"/>
                            </a:cubicBezTo>
                            <a:cubicBezTo>
                              <a:pt x="0" y="60293"/>
                              <a:pt x="8668" y="70961"/>
                              <a:pt x="21907" y="72962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20" name="Freeform: Shape 19">
                        <a:extLst>
                          <a:ext uri="{FF2B5EF4-FFF2-40B4-BE49-F238E27FC236}">
                            <a16:creationId xmlns:a16="http://schemas.microsoft.com/office/drawing/2014/main" id="{A4D7F62F-2CC5-4847-B25A-79DAB36F41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74129" y="3157918"/>
                        <a:ext cx="46159" cy="46481"/>
                      </a:xfrm>
                      <a:custGeom>
                        <a:avLst/>
                        <a:gdLst>
                          <a:gd name="connsiteX0" fmla="*/ 344 w 46159"/>
                          <a:gd name="connsiteY0" fmla="*/ 24860 h 46481"/>
                          <a:gd name="connsiteX1" fmla="*/ 22633 w 46159"/>
                          <a:gd name="connsiteY1" fmla="*/ 9049 h 46481"/>
                          <a:gd name="connsiteX2" fmla="*/ 46160 w 46159"/>
                          <a:gd name="connsiteY2" fmla="*/ 0 h 46481"/>
                          <a:gd name="connsiteX3" fmla="*/ 43397 w 46159"/>
                          <a:gd name="connsiteY3" fmla="*/ 5524 h 46481"/>
                          <a:gd name="connsiteX4" fmla="*/ 17585 w 46159"/>
                          <a:gd name="connsiteY4" fmla="*/ 16288 h 46481"/>
                          <a:gd name="connsiteX5" fmla="*/ 6155 w 46159"/>
                          <a:gd name="connsiteY5" fmla="*/ 26003 h 46481"/>
                          <a:gd name="connsiteX6" fmla="*/ 11774 w 46159"/>
                          <a:gd name="connsiteY6" fmla="*/ 34195 h 46481"/>
                          <a:gd name="connsiteX7" fmla="*/ 18728 w 46159"/>
                          <a:gd name="connsiteY7" fmla="*/ 25813 h 46481"/>
                          <a:gd name="connsiteX8" fmla="*/ 12346 w 46159"/>
                          <a:gd name="connsiteY8" fmla="*/ 46482 h 46481"/>
                          <a:gd name="connsiteX9" fmla="*/ 344 w 46159"/>
                          <a:gd name="connsiteY9" fmla="*/ 24860 h 4648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46159" h="46481">
                            <a:moveTo>
                              <a:pt x="344" y="24860"/>
                            </a:moveTo>
                            <a:cubicBezTo>
                              <a:pt x="344" y="24860"/>
                              <a:pt x="8631" y="16193"/>
                              <a:pt x="22633" y="9049"/>
                            </a:cubicBezTo>
                            <a:cubicBezTo>
                              <a:pt x="36635" y="1905"/>
                              <a:pt x="46160" y="0"/>
                              <a:pt x="46160" y="0"/>
                            </a:cubicBezTo>
                            <a:lnTo>
                              <a:pt x="43397" y="5524"/>
                            </a:lnTo>
                            <a:cubicBezTo>
                              <a:pt x="43397" y="5524"/>
                              <a:pt x="28062" y="9525"/>
                              <a:pt x="17585" y="16288"/>
                            </a:cubicBezTo>
                            <a:cubicBezTo>
                              <a:pt x="7107" y="22955"/>
                              <a:pt x="6155" y="26003"/>
                              <a:pt x="6155" y="26003"/>
                            </a:cubicBezTo>
                            <a:lnTo>
                              <a:pt x="11774" y="34195"/>
                            </a:lnTo>
                            <a:lnTo>
                              <a:pt x="18728" y="25813"/>
                            </a:lnTo>
                            <a:lnTo>
                              <a:pt x="12346" y="46482"/>
                            </a:lnTo>
                            <a:cubicBezTo>
                              <a:pt x="12346" y="46482"/>
                              <a:pt x="-2418" y="34480"/>
                              <a:pt x="344" y="24860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21" name="Freeform: Shape 20">
                        <a:extLst>
                          <a:ext uri="{FF2B5EF4-FFF2-40B4-BE49-F238E27FC236}">
                            <a16:creationId xmlns:a16="http://schemas.microsoft.com/office/drawing/2014/main" id="{2D7ABAC6-4BE3-4704-8CD3-4EEE317E2C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47375" y="3121818"/>
                        <a:ext cx="23478" cy="52101"/>
                      </a:xfrm>
                      <a:custGeom>
                        <a:avLst/>
                        <a:gdLst>
                          <a:gd name="connsiteX0" fmla="*/ 4524 w 23478"/>
                          <a:gd name="connsiteY0" fmla="*/ 1238 h 52101"/>
                          <a:gd name="connsiteX1" fmla="*/ 3190 w 23478"/>
                          <a:gd name="connsiteY1" fmla="*/ 12764 h 52101"/>
                          <a:gd name="connsiteX2" fmla="*/ 14049 w 23478"/>
                          <a:gd name="connsiteY2" fmla="*/ 29051 h 52101"/>
                          <a:gd name="connsiteX3" fmla="*/ 16430 w 23478"/>
                          <a:gd name="connsiteY3" fmla="*/ 38576 h 52101"/>
                          <a:gd name="connsiteX4" fmla="*/ 23479 w 23478"/>
                          <a:gd name="connsiteY4" fmla="*/ 50006 h 52101"/>
                          <a:gd name="connsiteX5" fmla="*/ 19859 w 23478"/>
                          <a:gd name="connsiteY5" fmla="*/ 52102 h 52101"/>
                          <a:gd name="connsiteX6" fmla="*/ 1381 w 23478"/>
                          <a:gd name="connsiteY6" fmla="*/ 21812 h 52101"/>
                          <a:gd name="connsiteX7" fmla="*/ 619 w 23478"/>
                          <a:gd name="connsiteY7" fmla="*/ 0 h 52101"/>
                          <a:gd name="connsiteX8" fmla="*/ 4524 w 23478"/>
                          <a:gd name="connsiteY8" fmla="*/ 1238 h 5210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3478" h="52101">
                            <a:moveTo>
                              <a:pt x="4524" y="1238"/>
                            </a:moveTo>
                            <a:cubicBezTo>
                              <a:pt x="4524" y="1238"/>
                              <a:pt x="714" y="6572"/>
                              <a:pt x="3190" y="12764"/>
                            </a:cubicBezTo>
                            <a:cubicBezTo>
                              <a:pt x="5667" y="18955"/>
                              <a:pt x="14049" y="29051"/>
                              <a:pt x="14049" y="29051"/>
                            </a:cubicBezTo>
                            <a:cubicBezTo>
                              <a:pt x="14049" y="29051"/>
                              <a:pt x="13858" y="34290"/>
                              <a:pt x="16430" y="38576"/>
                            </a:cubicBezTo>
                            <a:cubicBezTo>
                              <a:pt x="18907" y="42767"/>
                              <a:pt x="23479" y="50006"/>
                              <a:pt x="23479" y="50006"/>
                            </a:cubicBezTo>
                            <a:lnTo>
                              <a:pt x="19859" y="52102"/>
                            </a:lnTo>
                            <a:cubicBezTo>
                              <a:pt x="19859" y="52102"/>
                              <a:pt x="3952" y="28289"/>
                              <a:pt x="1381" y="21812"/>
                            </a:cubicBezTo>
                            <a:cubicBezTo>
                              <a:pt x="-1191" y="15335"/>
                              <a:pt x="619" y="0"/>
                              <a:pt x="619" y="0"/>
                            </a:cubicBezTo>
                            <a:lnTo>
                              <a:pt x="4524" y="1238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22" name="Graphic 1">
                      <a:extLst>
                        <a:ext uri="{FF2B5EF4-FFF2-40B4-BE49-F238E27FC236}">
                          <a16:creationId xmlns:a16="http://schemas.microsoft.com/office/drawing/2014/main" id="{6DC30225-B368-47AA-BA92-AE78A684E3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59627" y="3083234"/>
                      <a:ext cx="171543" cy="197670"/>
                      <a:chOff x="6159627" y="3083234"/>
                      <a:chExt cx="171543" cy="197670"/>
                    </a:xfrm>
                    <a:solidFill>
                      <a:srgbClr val="FAB793"/>
                    </a:solidFill>
                  </p:grpSpPr>
                  <p:sp>
                    <p:nvSpPr>
                      <p:cNvPr id="23" name="Freeform: Shape 22">
                        <a:extLst>
                          <a:ext uri="{FF2B5EF4-FFF2-40B4-BE49-F238E27FC236}">
                            <a16:creationId xmlns:a16="http://schemas.microsoft.com/office/drawing/2014/main" id="{52B631CF-65C6-406A-A2B4-80742BCB37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59627" y="3083234"/>
                        <a:ext cx="171543" cy="197670"/>
                      </a:xfrm>
                      <a:custGeom>
                        <a:avLst/>
                        <a:gdLst>
                          <a:gd name="connsiteX0" fmla="*/ 5524 w 171543"/>
                          <a:gd name="connsiteY0" fmla="*/ 168886 h 197670"/>
                          <a:gd name="connsiteX1" fmla="*/ 17526 w 171543"/>
                          <a:gd name="connsiteY1" fmla="*/ 185554 h 197670"/>
                          <a:gd name="connsiteX2" fmla="*/ 29242 w 171543"/>
                          <a:gd name="connsiteY2" fmla="*/ 183554 h 197670"/>
                          <a:gd name="connsiteX3" fmla="*/ 15716 w 171543"/>
                          <a:gd name="connsiteY3" fmla="*/ 128023 h 197670"/>
                          <a:gd name="connsiteX4" fmla="*/ 18764 w 171543"/>
                          <a:gd name="connsiteY4" fmla="*/ 121737 h 197670"/>
                          <a:gd name="connsiteX5" fmla="*/ 36195 w 171543"/>
                          <a:gd name="connsiteY5" fmla="*/ 166409 h 197670"/>
                          <a:gd name="connsiteX6" fmla="*/ 49149 w 171543"/>
                          <a:gd name="connsiteY6" fmla="*/ 157932 h 197670"/>
                          <a:gd name="connsiteX7" fmla="*/ 46768 w 171543"/>
                          <a:gd name="connsiteY7" fmla="*/ 113926 h 197670"/>
                          <a:gd name="connsiteX8" fmla="*/ 15716 w 171543"/>
                          <a:gd name="connsiteY8" fmla="*/ 85732 h 197670"/>
                          <a:gd name="connsiteX9" fmla="*/ 24003 w 171543"/>
                          <a:gd name="connsiteY9" fmla="*/ 77350 h 197670"/>
                          <a:gd name="connsiteX10" fmla="*/ 38672 w 171543"/>
                          <a:gd name="connsiteY10" fmla="*/ 69540 h 197670"/>
                          <a:gd name="connsiteX11" fmla="*/ 71152 w 171543"/>
                          <a:gd name="connsiteY11" fmla="*/ 97829 h 197670"/>
                          <a:gd name="connsiteX12" fmla="*/ 76772 w 171543"/>
                          <a:gd name="connsiteY12" fmla="*/ 117165 h 197670"/>
                          <a:gd name="connsiteX13" fmla="*/ 70675 w 171543"/>
                          <a:gd name="connsiteY13" fmla="*/ 125928 h 197670"/>
                          <a:gd name="connsiteX14" fmla="*/ 67723 w 171543"/>
                          <a:gd name="connsiteY14" fmla="*/ 102211 h 197670"/>
                          <a:gd name="connsiteX15" fmla="*/ 38767 w 171543"/>
                          <a:gd name="connsiteY15" fmla="*/ 76874 h 197670"/>
                          <a:gd name="connsiteX16" fmla="*/ 28003 w 171543"/>
                          <a:gd name="connsiteY16" fmla="*/ 83827 h 197670"/>
                          <a:gd name="connsiteX17" fmla="*/ 54769 w 171543"/>
                          <a:gd name="connsiteY17" fmla="*/ 107259 h 197670"/>
                          <a:gd name="connsiteX18" fmla="*/ 64008 w 171543"/>
                          <a:gd name="connsiteY18" fmla="*/ 133929 h 197670"/>
                          <a:gd name="connsiteX19" fmla="*/ 82963 w 171543"/>
                          <a:gd name="connsiteY19" fmla="*/ 125737 h 197670"/>
                          <a:gd name="connsiteX20" fmla="*/ 92583 w 171543"/>
                          <a:gd name="connsiteY20" fmla="*/ 116689 h 197670"/>
                          <a:gd name="connsiteX21" fmla="*/ 90011 w 171543"/>
                          <a:gd name="connsiteY21" fmla="*/ 85446 h 197670"/>
                          <a:gd name="connsiteX22" fmla="*/ 74104 w 171543"/>
                          <a:gd name="connsiteY22" fmla="*/ 67444 h 197670"/>
                          <a:gd name="connsiteX23" fmla="*/ 94583 w 171543"/>
                          <a:gd name="connsiteY23" fmla="*/ 82779 h 197670"/>
                          <a:gd name="connsiteX24" fmla="*/ 102489 w 171543"/>
                          <a:gd name="connsiteY24" fmla="*/ 110021 h 197670"/>
                          <a:gd name="connsiteX25" fmla="*/ 117443 w 171543"/>
                          <a:gd name="connsiteY25" fmla="*/ 93924 h 197670"/>
                          <a:gd name="connsiteX26" fmla="*/ 95155 w 171543"/>
                          <a:gd name="connsiteY26" fmla="*/ 56681 h 197670"/>
                          <a:gd name="connsiteX27" fmla="*/ 66770 w 171543"/>
                          <a:gd name="connsiteY27" fmla="*/ 54776 h 197670"/>
                          <a:gd name="connsiteX28" fmla="*/ 78581 w 171543"/>
                          <a:gd name="connsiteY28" fmla="*/ 44013 h 197670"/>
                          <a:gd name="connsiteX29" fmla="*/ 94964 w 171543"/>
                          <a:gd name="connsiteY29" fmla="*/ 36869 h 197670"/>
                          <a:gd name="connsiteX30" fmla="*/ 108299 w 171543"/>
                          <a:gd name="connsiteY30" fmla="*/ 38869 h 197670"/>
                          <a:gd name="connsiteX31" fmla="*/ 118872 w 171543"/>
                          <a:gd name="connsiteY31" fmla="*/ 78207 h 197670"/>
                          <a:gd name="connsiteX32" fmla="*/ 101822 w 171543"/>
                          <a:gd name="connsiteY32" fmla="*/ 47346 h 197670"/>
                          <a:gd name="connsiteX33" fmla="*/ 88678 w 171543"/>
                          <a:gd name="connsiteY33" fmla="*/ 46870 h 197670"/>
                          <a:gd name="connsiteX34" fmla="*/ 120968 w 171543"/>
                          <a:gd name="connsiteY34" fmla="*/ 76779 h 197670"/>
                          <a:gd name="connsiteX35" fmla="*/ 123253 w 171543"/>
                          <a:gd name="connsiteY35" fmla="*/ 95257 h 197670"/>
                          <a:gd name="connsiteX36" fmla="*/ 140684 w 171543"/>
                          <a:gd name="connsiteY36" fmla="*/ 75921 h 197670"/>
                          <a:gd name="connsiteX37" fmla="*/ 130397 w 171543"/>
                          <a:gd name="connsiteY37" fmla="*/ 38393 h 197670"/>
                          <a:gd name="connsiteX38" fmla="*/ 105537 w 171543"/>
                          <a:gd name="connsiteY38" fmla="*/ 29821 h 197670"/>
                          <a:gd name="connsiteX39" fmla="*/ 108871 w 171543"/>
                          <a:gd name="connsiteY39" fmla="*/ 26201 h 197670"/>
                          <a:gd name="connsiteX40" fmla="*/ 135731 w 171543"/>
                          <a:gd name="connsiteY40" fmla="*/ 36583 h 197670"/>
                          <a:gd name="connsiteX41" fmla="*/ 147638 w 171543"/>
                          <a:gd name="connsiteY41" fmla="*/ 67158 h 197670"/>
                          <a:gd name="connsiteX42" fmla="*/ 158972 w 171543"/>
                          <a:gd name="connsiteY42" fmla="*/ 54490 h 197670"/>
                          <a:gd name="connsiteX43" fmla="*/ 158972 w 171543"/>
                          <a:gd name="connsiteY43" fmla="*/ 39060 h 197670"/>
                          <a:gd name="connsiteX44" fmla="*/ 129254 w 171543"/>
                          <a:gd name="connsiteY44" fmla="*/ 26392 h 197670"/>
                          <a:gd name="connsiteX45" fmla="*/ 114395 w 171543"/>
                          <a:gd name="connsiteY45" fmla="*/ 26296 h 197670"/>
                          <a:gd name="connsiteX46" fmla="*/ 134017 w 171543"/>
                          <a:gd name="connsiteY46" fmla="*/ 23439 h 197670"/>
                          <a:gd name="connsiteX47" fmla="*/ 162687 w 171543"/>
                          <a:gd name="connsiteY47" fmla="*/ 33059 h 197670"/>
                          <a:gd name="connsiteX48" fmla="*/ 157258 w 171543"/>
                          <a:gd name="connsiteY48" fmla="*/ 28011 h 197670"/>
                          <a:gd name="connsiteX49" fmla="*/ 134493 w 171543"/>
                          <a:gd name="connsiteY49" fmla="*/ 9151 h 197670"/>
                          <a:gd name="connsiteX50" fmla="*/ 117920 w 171543"/>
                          <a:gd name="connsiteY50" fmla="*/ 13914 h 197670"/>
                          <a:gd name="connsiteX51" fmla="*/ 129921 w 171543"/>
                          <a:gd name="connsiteY51" fmla="*/ 102 h 197670"/>
                          <a:gd name="connsiteX52" fmla="*/ 157734 w 171543"/>
                          <a:gd name="connsiteY52" fmla="*/ 5722 h 197670"/>
                          <a:gd name="connsiteX53" fmla="*/ 170878 w 171543"/>
                          <a:gd name="connsiteY53" fmla="*/ 21248 h 197670"/>
                          <a:gd name="connsiteX54" fmla="*/ 151638 w 171543"/>
                          <a:gd name="connsiteY54" fmla="*/ 7151 h 197670"/>
                          <a:gd name="connsiteX55" fmla="*/ 132017 w 171543"/>
                          <a:gd name="connsiteY55" fmla="*/ 4294 h 197670"/>
                          <a:gd name="connsiteX56" fmla="*/ 157258 w 171543"/>
                          <a:gd name="connsiteY56" fmla="*/ 14676 h 197670"/>
                          <a:gd name="connsiteX57" fmla="*/ 170212 w 171543"/>
                          <a:gd name="connsiteY57" fmla="*/ 26582 h 197670"/>
                          <a:gd name="connsiteX58" fmla="*/ 171164 w 171543"/>
                          <a:gd name="connsiteY58" fmla="*/ 38583 h 197670"/>
                          <a:gd name="connsiteX59" fmla="*/ 164783 w 171543"/>
                          <a:gd name="connsiteY59" fmla="*/ 53157 h 197670"/>
                          <a:gd name="connsiteX60" fmla="*/ 159829 w 171543"/>
                          <a:gd name="connsiteY60" fmla="*/ 64968 h 197670"/>
                          <a:gd name="connsiteX61" fmla="*/ 150781 w 171543"/>
                          <a:gd name="connsiteY61" fmla="*/ 80208 h 197670"/>
                          <a:gd name="connsiteX62" fmla="*/ 138208 w 171543"/>
                          <a:gd name="connsiteY62" fmla="*/ 88495 h 197670"/>
                          <a:gd name="connsiteX63" fmla="*/ 116776 w 171543"/>
                          <a:gd name="connsiteY63" fmla="*/ 110116 h 197670"/>
                          <a:gd name="connsiteX64" fmla="*/ 101060 w 171543"/>
                          <a:gd name="connsiteY64" fmla="*/ 118403 h 197670"/>
                          <a:gd name="connsiteX65" fmla="*/ 80486 w 171543"/>
                          <a:gd name="connsiteY65" fmla="*/ 138787 h 197670"/>
                          <a:gd name="connsiteX66" fmla="*/ 54197 w 171543"/>
                          <a:gd name="connsiteY66" fmla="*/ 160313 h 197670"/>
                          <a:gd name="connsiteX67" fmla="*/ 31242 w 171543"/>
                          <a:gd name="connsiteY67" fmla="*/ 192317 h 197670"/>
                          <a:gd name="connsiteX68" fmla="*/ 14764 w 171543"/>
                          <a:gd name="connsiteY68" fmla="*/ 197651 h 197670"/>
                          <a:gd name="connsiteX69" fmla="*/ 0 w 171543"/>
                          <a:gd name="connsiteY69" fmla="*/ 186030 h 197670"/>
                          <a:gd name="connsiteX70" fmla="*/ 5524 w 171543"/>
                          <a:gd name="connsiteY70" fmla="*/ 168886 h 19767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</a:cxnLst>
                        <a:rect l="l" t="t" r="r" b="b"/>
                        <a:pathLst>
                          <a:path w="171543" h="197670">
                            <a:moveTo>
                              <a:pt x="5524" y="168886"/>
                            </a:moveTo>
                            <a:cubicBezTo>
                              <a:pt x="5524" y="168886"/>
                              <a:pt x="12764" y="181935"/>
                              <a:pt x="17526" y="185554"/>
                            </a:cubicBezTo>
                            <a:cubicBezTo>
                              <a:pt x="22289" y="189269"/>
                              <a:pt x="29242" y="183554"/>
                              <a:pt x="29242" y="183554"/>
                            </a:cubicBezTo>
                            <a:lnTo>
                              <a:pt x="15716" y="128023"/>
                            </a:lnTo>
                            <a:lnTo>
                              <a:pt x="18764" y="121737"/>
                            </a:lnTo>
                            <a:lnTo>
                              <a:pt x="36195" y="166409"/>
                            </a:lnTo>
                            <a:lnTo>
                              <a:pt x="49149" y="157932"/>
                            </a:lnTo>
                            <a:cubicBezTo>
                              <a:pt x="49149" y="157932"/>
                              <a:pt x="49625" y="131928"/>
                              <a:pt x="46768" y="113926"/>
                            </a:cubicBezTo>
                            <a:cubicBezTo>
                              <a:pt x="43910" y="95924"/>
                              <a:pt x="15716" y="85732"/>
                              <a:pt x="15716" y="85732"/>
                            </a:cubicBezTo>
                            <a:cubicBezTo>
                              <a:pt x="15716" y="85732"/>
                              <a:pt x="20479" y="81922"/>
                              <a:pt x="24003" y="77350"/>
                            </a:cubicBezTo>
                            <a:cubicBezTo>
                              <a:pt x="27527" y="72778"/>
                              <a:pt x="38672" y="69540"/>
                              <a:pt x="38672" y="69540"/>
                            </a:cubicBezTo>
                            <a:cubicBezTo>
                              <a:pt x="38672" y="69540"/>
                              <a:pt x="65246" y="88495"/>
                              <a:pt x="71152" y="97829"/>
                            </a:cubicBezTo>
                            <a:cubicBezTo>
                              <a:pt x="77057" y="107164"/>
                              <a:pt x="76772" y="117165"/>
                              <a:pt x="76772" y="117165"/>
                            </a:cubicBezTo>
                            <a:lnTo>
                              <a:pt x="70675" y="125928"/>
                            </a:lnTo>
                            <a:cubicBezTo>
                              <a:pt x="70675" y="125928"/>
                              <a:pt x="72390" y="108878"/>
                              <a:pt x="67723" y="102211"/>
                            </a:cubicBezTo>
                            <a:cubicBezTo>
                              <a:pt x="63055" y="95543"/>
                              <a:pt x="38767" y="76874"/>
                              <a:pt x="38767" y="76874"/>
                            </a:cubicBezTo>
                            <a:lnTo>
                              <a:pt x="28003" y="83827"/>
                            </a:lnTo>
                            <a:cubicBezTo>
                              <a:pt x="28003" y="83827"/>
                              <a:pt x="50959" y="99448"/>
                              <a:pt x="54769" y="107259"/>
                            </a:cubicBezTo>
                            <a:cubicBezTo>
                              <a:pt x="58483" y="115069"/>
                              <a:pt x="64008" y="133929"/>
                              <a:pt x="64008" y="133929"/>
                            </a:cubicBezTo>
                            <a:cubicBezTo>
                              <a:pt x="64008" y="133929"/>
                              <a:pt x="76105" y="130214"/>
                              <a:pt x="82963" y="125737"/>
                            </a:cubicBezTo>
                            <a:cubicBezTo>
                              <a:pt x="89916" y="121356"/>
                              <a:pt x="92583" y="116689"/>
                              <a:pt x="92583" y="116689"/>
                            </a:cubicBezTo>
                            <a:cubicBezTo>
                              <a:pt x="92583" y="116689"/>
                              <a:pt x="94393" y="93352"/>
                              <a:pt x="90011" y="85446"/>
                            </a:cubicBezTo>
                            <a:cubicBezTo>
                              <a:pt x="85534" y="77541"/>
                              <a:pt x="74104" y="67444"/>
                              <a:pt x="74104" y="67444"/>
                            </a:cubicBezTo>
                            <a:cubicBezTo>
                              <a:pt x="74104" y="67444"/>
                              <a:pt x="90106" y="77350"/>
                              <a:pt x="94583" y="82779"/>
                            </a:cubicBezTo>
                            <a:cubicBezTo>
                              <a:pt x="99060" y="88209"/>
                              <a:pt x="102489" y="110021"/>
                              <a:pt x="102489" y="110021"/>
                            </a:cubicBezTo>
                            <a:lnTo>
                              <a:pt x="117443" y="93924"/>
                            </a:lnTo>
                            <a:cubicBezTo>
                              <a:pt x="117443" y="93924"/>
                              <a:pt x="106299" y="62682"/>
                              <a:pt x="95155" y="56681"/>
                            </a:cubicBezTo>
                            <a:cubicBezTo>
                              <a:pt x="83915" y="50680"/>
                              <a:pt x="66770" y="54776"/>
                              <a:pt x="66770" y="54776"/>
                            </a:cubicBezTo>
                            <a:cubicBezTo>
                              <a:pt x="66770" y="54776"/>
                              <a:pt x="69056" y="47346"/>
                              <a:pt x="78581" y="44013"/>
                            </a:cubicBezTo>
                            <a:cubicBezTo>
                              <a:pt x="88106" y="40679"/>
                              <a:pt x="91630" y="38107"/>
                              <a:pt x="94964" y="36869"/>
                            </a:cubicBezTo>
                            <a:cubicBezTo>
                              <a:pt x="98298" y="35535"/>
                              <a:pt x="108299" y="38869"/>
                              <a:pt x="108299" y="38869"/>
                            </a:cubicBezTo>
                            <a:lnTo>
                              <a:pt x="118872" y="78207"/>
                            </a:lnTo>
                            <a:cubicBezTo>
                              <a:pt x="118872" y="78207"/>
                              <a:pt x="105251" y="50109"/>
                              <a:pt x="101822" y="47346"/>
                            </a:cubicBezTo>
                            <a:cubicBezTo>
                              <a:pt x="98393" y="44584"/>
                              <a:pt x="88678" y="46870"/>
                              <a:pt x="88678" y="46870"/>
                            </a:cubicBezTo>
                            <a:cubicBezTo>
                              <a:pt x="88678" y="46870"/>
                              <a:pt x="116110" y="69349"/>
                              <a:pt x="120968" y="76779"/>
                            </a:cubicBezTo>
                            <a:cubicBezTo>
                              <a:pt x="125825" y="84208"/>
                              <a:pt x="123253" y="95257"/>
                              <a:pt x="123253" y="95257"/>
                            </a:cubicBezTo>
                            <a:cubicBezTo>
                              <a:pt x="123253" y="95257"/>
                              <a:pt x="141351" y="80398"/>
                              <a:pt x="140684" y="75921"/>
                            </a:cubicBezTo>
                            <a:cubicBezTo>
                              <a:pt x="140018" y="71540"/>
                              <a:pt x="135446" y="45156"/>
                              <a:pt x="130397" y="38393"/>
                            </a:cubicBezTo>
                            <a:cubicBezTo>
                              <a:pt x="125349" y="31630"/>
                              <a:pt x="105537" y="29821"/>
                              <a:pt x="105537" y="29821"/>
                            </a:cubicBezTo>
                            <a:lnTo>
                              <a:pt x="108871" y="26201"/>
                            </a:lnTo>
                            <a:cubicBezTo>
                              <a:pt x="108871" y="26201"/>
                              <a:pt x="130683" y="28201"/>
                              <a:pt x="135731" y="36583"/>
                            </a:cubicBezTo>
                            <a:cubicBezTo>
                              <a:pt x="140779" y="44965"/>
                              <a:pt x="147638" y="67158"/>
                              <a:pt x="147638" y="67158"/>
                            </a:cubicBezTo>
                            <a:cubicBezTo>
                              <a:pt x="147638" y="67158"/>
                              <a:pt x="155734" y="61444"/>
                              <a:pt x="158972" y="54490"/>
                            </a:cubicBezTo>
                            <a:cubicBezTo>
                              <a:pt x="162211" y="47537"/>
                              <a:pt x="158972" y="39060"/>
                              <a:pt x="158972" y="39060"/>
                            </a:cubicBezTo>
                            <a:cubicBezTo>
                              <a:pt x="158972" y="39060"/>
                              <a:pt x="135636" y="26296"/>
                              <a:pt x="129254" y="26392"/>
                            </a:cubicBezTo>
                            <a:cubicBezTo>
                              <a:pt x="122873" y="26487"/>
                              <a:pt x="114395" y="26296"/>
                              <a:pt x="114395" y="26296"/>
                            </a:cubicBezTo>
                            <a:cubicBezTo>
                              <a:pt x="114395" y="26296"/>
                              <a:pt x="130302" y="22677"/>
                              <a:pt x="134017" y="23439"/>
                            </a:cubicBezTo>
                            <a:cubicBezTo>
                              <a:pt x="137731" y="24201"/>
                              <a:pt x="162592" y="35535"/>
                              <a:pt x="162687" y="33059"/>
                            </a:cubicBezTo>
                            <a:cubicBezTo>
                              <a:pt x="162782" y="30582"/>
                              <a:pt x="157258" y="28011"/>
                              <a:pt x="157258" y="28011"/>
                            </a:cubicBezTo>
                            <a:cubicBezTo>
                              <a:pt x="157258" y="28011"/>
                              <a:pt x="140970" y="8866"/>
                              <a:pt x="134493" y="9151"/>
                            </a:cubicBezTo>
                            <a:cubicBezTo>
                              <a:pt x="128016" y="9437"/>
                              <a:pt x="117920" y="13914"/>
                              <a:pt x="117920" y="13914"/>
                            </a:cubicBezTo>
                            <a:lnTo>
                              <a:pt x="129921" y="102"/>
                            </a:lnTo>
                            <a:cubicBezTo>
                              <a:pt x="129921" y="102"/>
                              <a:pt x="151543" y="-1231"/>
                              <a:pt x="157734" y="5722"/>
                            </a:cubicBezTo>
                            <a:cubicBezTo>
                              <a:pt x="163925" y="12675"/>
                              <a:pt x="170878" y="21248"/>
                              <a:pt x="170878" y="21248"/>
                            </a:cubicBezTo>
                            <a:cubicBezTo>
                              <a:pt x="170878" y="21248"/>
                              <a:pt x="155448" y="7722"/>
                              <a:pt x="151638" y="7151"/>
                            </a:cubicBezTo>
                            <a:cubicBezTo>
                              <a:pt x="147828" y="6579"/>
                              <a:pt x="132017" y="4294"/>
                              <a:pt x="132017" y="4294"/>
                            </a:cubicBezTo>
                            <a:cubicBezTo>
                              <a:pt x="132017" y="4294"/>
                              <a:pt x="150590" y="8770"/>
                              <a:pt x="157258" y="14676"/>
                            </a:cubicBezTo>
                            <a:cubicBezTo>
                              <a:pt x="163830" y="20581"/>
                              <a:pt x="170212" y="26582"/>
                              <a:pt x="170212" y="26582"/>
                            </a:cubicBezTo>
                            <a:cubicBezTo>
                              <a:pt x="170212" y="26582"/>
                              <a:pt x="172402" y="34583"/>
                              <a:pt x="171164" y="38583"/>
                            </a:cubicBezTo>
                            <a:cubicBezTo>
                              <a:pt x="170021" y="42584"/>
                              <a:pt x="164021" y="50585"/>
                              <a:pt x="164783" y="53157"/>
                            </a:cubicBezTo>
                            <a:cubicBezTo>
                              <a:pt x="165545" y="55728"/>
                              <a:pt x="161258" y="65253"/>
                              <a:pt x="159829" y="64968"/>
                            </a:cubicBezTo>
                            <a:cubicBezTo>
                              <a:pt x="158401" y="64682"/>
                              <a:pt x="153924" y="75350"/>
                              <a:pt x="150781" y="80208"/>
                            </a:cubicBezTo>
                            <a:cubicBezTo>
                              <a:pt x="147638" y="84970"/>
                              <a:pt x="138208" y="88495"/>
                              <a:pt x="138208" y="88495"/>
                            </a:cubicBezTo>
                            <a:cubicBezTo>
                              <a:pt x="138208" y="88495"/>
                              <a:pt x="123253" y="100877"/>
                              <a:pt x="116776" y="110116"/>
                            </a:cubicBezTo>
                            <a:cubicBezTo>
                              <a:pt x="110299" y="119355"/>
                              <a:pt x="101060" y="118403"/>
                              <a:pt x="101060" y="118403"/>
                            </a:cubicBezTo>
                            <a:cubicBezTo>
                              <a:pt x="101060" y="118403"/>
                              <a:pt x="89821" y="131547"/>
                              <a:pt x="80486" y="138787"/>
                            </a:cubicBezTo>
                            <a:cubicBezTo>
                              <a:pt x="71247" y="146121"/>
                              <a:pt x="56864" y="157646"/>
                              <a:pt x="54197" y="160313"/>
                            </a:cubicBezTo>
                            <a:cubicBezTo>
                              <a:pt x="51530" y="162980"/>
                              <a:pt x="34290" y="188031"/>
                              <a:pt x="31242" y="192317"/>
                            </a:cubicBezTo>
                            <a:cubicBezTo>
                              <a:pt x="28099" y="196698"/>
                              <a:pt x="18288" y="197842"/>
                              <a:pt x="14764" y="197651"/>
                            </a:cubicBezTo>
                            <a:cubicBezTo>
                              <a:pt x="11240" y="197461"/>
                              <a:pt x="0" y="186030"/>
                              <a:pt x="0" y="186030"/>
                            </a:cubicBezTo>
                            <a:lnTo>
                              <a:pt x="5524" y="168886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24" name="Freeform: Shape 23">
                        <a:extLst>
                          <a:ext uri="{FF2B5EF4-FFF2-40B4-BE49-F238E27FC236}">
                            <a16:creationId xmlns:a16="http://schemas.microsoft.com/office/drawing/2014/main" id="{34815123-0180-463A-85F1-BB392BD947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16930" y="3134676"/>
                        <a:ext cx="34327" cy="72866"/>
                      </a:xfrm>
                      <a:custGeom>
                        <a:avLst/>
                        <a:gdLst>
                          <a:gd name="connsiteX0" fmla="*/ 704 w 34327"/>
                          <a:gd name="connsiteY0" fmla="*/ 19050 h 72866"/>
                          <a:gd name="connsiteX1" fmla="*/ 18516 w 34327"/>
                          <a:gd name="connsiteY1" fmla="*/ 30194 h 72866"/>
                          <a:gd name="connsiteX2" fmla="*/ 33565 w 34327"/>
                          <a:gd name="connsiteY2" fmla="*/ 72866 h 72866"/>
                          <a:gd name="connsiteX3" fmla="*/ 34327 w 34327"/>
                          <a:gd name="connsiteY3" fmla="*/ 68866 h 72866"/>
                          <a:gd name="connsiteX4" fmla="*/ 21373 w 34327"/>
                          <a:gd name="connsiteY4" fmla="*/ 26765 h 72866"/>
                          <a:gd name="connsiteX5" fmla="*/ 3371 w 34327"/>
                          <a:gd name="connsiteY5" fmla="*/ 16669 h 72866"/>
                          <a:gd name="connsiteX6" fmla="*/ 15277 w 34327"/>
                          <a:gd name="connsiteY6" fmla="*/ 1619 h 72866"/>
                          <a:gd name="connsiteX7" fmla="*/ 10324 w 34327"/>
                          <a:gd name="connsiteY7" fmla="*/ 0 h 72866"/>
                          <a:gd name="connsiteX8" fmla="*/ 704 w 34327"/>
                          <a:gd name="connsiteY8" fmla="*/ 19050 h 728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4327" h="72866">
                            <a:moveTo>
                              <a:pt x="704" y="19050"/>
                            </a:moveTo>
                            <a:cubicBezTo>
                              <a:pt x="704" y="19050"/>
                              <a:pt x="10038" y="22574"/>
                              <a:pt x="18516" y="30194"/>
                            </a:cubicBezTo>
                            <a:cubicBezTo>
                              <a:pt x="26993" y="37814"/>
                              <a:pt x="33565" y="72866"/>
                              <a:pt x="33565" y="72866"/>
                            </a:cubicBezTo>
                            <a:lnTo>
                              <a:pt x="34327" y="68866"/>
                            </a:lnTo>
                            <a:cubicBezTo>
                              <a:pt x="34327" y="68866"/>
                              <a:pt x="30898" y="35147"/>
                              <a:pt x="21373" y="26765"/>
                            </a:cubicBezTo>
                            <a:cubicBezTo>
                              <a:pt x="11848" y="18383"/>
                              <a:pt x="3371" y="16669"/>
                              <a:pt x="3371" y="16669"/>
                            </a:cubicBezTo>
                            <a:lnTo>
                              <a:pt x="15277" y="1619"/>
                            </a:lnTo>
                            <a:lnTo>
                              <a:pt x="10324" y="0"/>
                            </a:lnTo>
                            <a:cubicBezTo>
                              <a:pt x="10419" y="0"/>
                              <a:pt x="-3201" y="14954"/>
                              <a:pt x="704" y="19050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25" name="Freeform: Shape 24">
                        <a:extLst>
                          <a:ext uri="{FF2B5EF4-FFF2-40B4-BE49-F238E27FC236}">
                            <a16:creationId xmlns:a16="http://schemas.microsoft.com/office/drawing/2014/main" id="{9000CB1A-BDFB-42A0-8DCB-93A1A22046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60865" y="3166647"/>
                        <a:ext cx="39243" cy="51087"/>
                      </a:xfrm>
                      <a:custGeom>
                        <a:avLst/>
                        <a:gdLst>
                          <a:gd name="connsiteX0" fmla="*/ 6572 w 39243"/>
                          <a:gd name="connsiteY0" fmla="*/ 9939 h 51087"/>
                          <a:gd name="connsiteX1" fmla="*/ 30290 w 39243"/>
                          <a:gd name="connsiteY1" fmla="*/ 28989 h 51087"/>
                          <a:gd name="connsiteX2" fmla="*/ 39243 w 39243"/>
                          <a:gd name="connsiteY2" fmla="*/ 51087 h 51087"/>
                          <a:gd name="connsiteX3" fmla="*/ 25527 w 39243"/>
                          <a:gd name="connsiteY3" fmla="*/ 17273 h 51087"/>
                          <a:gd name="connsiteX4" fmla="*/ 13144 w 39243"/>
                          <a:gd name="connsiteY4" fmla="*/ 6415 h 51087"/>
                          <a:gd name="connsiteX5" fmla="*/ 18764 w 39243"/>
                          <a:gd name="connsiteY5" fmla="*/ 1367 h 51087"/>
                          <a:gd name="connsiteX6" fmla="*/ 14668 w 39243"/>
                          <a:gd name="connsiteY6" fmla="*/ 509 h 51087"/>
                          <a:gd name="connsiteX7" fmla="*/ 0 w 39243"/>
                          <a:gd name="connsiteY7" fmla="*/ 12225 h 51087"/>
                          <a:gd name="connsiteX8" fmla="*/ 6572 w 39243"/>
                          <a:gd name="connsiteY8" fmla="*/ 9939 h 510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39243" h="51087">
                            <a:moveTo>
                              <a:pt x="6572" y="9939"/>
                            </a:moveTo>
                            <a:cubicBezTo>
                              <a:pt x="6572" y="9939"/>
                              <a:pt x="24289" y="22322"/>
                              <a:pt x="30290" y="28989"/>
                            </a:cubicBezTo>
                            <a:cubicBezTo>
                              <a:pt x="36290" y="35657"/>
                              <a:pt x="39243" y="51087"/>
                              <a:pt x="39243" y="51087"/>
                            </a:cubicBezTo>
                            <a:cubicBezTo>
                              <a:pt x="39243" y="51087"/>
                              <a:pt x="37243" y="23465"/>
                              <a:pt x="25527" y="17273"/>
                            </a:cubicBezTo>
                            <a:cubicBezTo>
                              <a:pt x="13811" y="11177"/>
                              <a:pt x="13144" y="6415"/>
                              <a:pt x="13144" y="6415"/>
                            </a:cubicBezTo>
                            <a:lnTo>
                              <a:pt x="18764" y="1367"/>
                            </a:lnTo>
                            <a:cubicBezTo>
                              <a:pt x="18764" y="1367"/>
                              <a:pt x="19145" y="-1015"/>
                              <a:pt x="14668" y="509"/>
                            </a:cubicBezTo>
                            <a:cubicBezTo>
                              <a:pt x="10192" y="2033"/>
                              <a:pt x="0" y="12225"/>
                              <a:pt x="0" y="12225"/>
                            </a:cubicBezTo>
                            <a:lnTo>
                              <a:pt x="6572" y="9939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sp>
                  <p:nvSpPr>
                    <p:cNvPr id="26" name="Freeform: Shape 25">
                      <a:extLst>
                        <a:ext uri="{FF2B5EF4-FFF2-40B4-BE49-F238E27FC236}">
                          <a16:creationId xmlns:a16="http://schemas.microsoft.com/office/drawing/2014/main" id="{4BA21B8A-0F98-4683-B0C0-825A380F00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6006" y="3195255"/>
                      <a:ext cx="20573" cy="67341"/>
                    </a:xfrm>
                    <a:custGeom>
                      <a:avLst/>
                      <a:gdLst>
                        <a:gd name="connsiteX0" fmla="*/ 7144 w 20573"/>
                        <a:gd name="connsiteY0" fmla="*/ 67342 h 67341"/>
                        <a:gd name="connsiteX1" fmla="*/ 6477 w 20573"/>
                        <a:gd name="connsiteY1" fmla="*/ 44387 h 67341"/>
                        <a:gd name="connsiteX2" fmla="*/ 20574 w 20573"/>
                        <a:gd name="connsiteY2" fmla="*/ 572 h 67341"/>
                        <a:gd name="connsiteX3" fmla="*/ 17716 w 20573"/>
                        <a:gd name="connsiteY3" fmla="*/ 0 h 67341"/>
                        <a:gd name="connsiteX4" fmla="*/ 381 w 20573"/>
                        <a:gd name="connsiteY4" fmla="*/ 49435 h 67341"/>
                        <a:gd name="connsiteX5" fmla="*/ 381 w 20573"/>
                        <a:gd name="connsiteY5" fmla="*/ 66008 h 67341"/>
                        <a:gd name="connsiteX6" fmla="*/ 7144 w 20573"/>
                        <a:gd name="connsiteY6" fmla="*/ 67342 h 673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573" h="67341">
                          <a:moveTo>
                            <a:pt x="7144" y="67342"/>
                          </a:moveTo>
                          <a:cubicBezTo>
                            <a:pt x="6477" y="66866"/>
                            <a:pt x="5429" y="53626"/>
                            <a:pt x="6477" y="44387"/>
                          </a:cubicBezTo>
                          <a:cubicBezTo>
                            <a:pt x="7525" y="35147"/>
                            <a:pt x="20574" y="572"/>
                            <a:pt x="20574" y="572"/>
                          </a:cubicBezTo>
                          <a:lnTo>
                            <a:pt x="17716" y="0"/>
                          </a:lnTo>
                          <a:cubicBezTo>
                            <a:pt x="17716" y="0"/>
                            <a:pt x="1238" y="41243"/>
                            <a:pt x="381" y="49435"/>
                          </a:cubicBezTo>
                          <a:cubicBezTo>
                            <a:pt x="-476" y="57626"/>
                            <a:pt x="381" y="66008"/>
                            <a:pt x="381" y="66008"/>
                          </a:cubicBezTo>
                          <a:lnTo>
                            <a:pt x="7144" y="67342"/>
                          </a:lnTo>
                          <a:close/>
                        </a:path>
                      </a:pathLst>
                    </a:custGeom>
                    <a:solidFill>
                      <a:srgbClr val="FAB79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27" name="Graphic 1">
                    <a:extLst>
                      <a:ext uri="{FF2B5EF4-FFF2-40B4-BE49-F238E27FC236}">
                        <a16:creationId xmlns:a16="http://schemas.microsoft.com/office/drawing/2014/main" id="{6DC30225-B368-47AA-BA92-AE78A684E3B2}"/>
                      </a:ext>
                    </a:extLst>
                  </p:cNvPr>
                  <p:cNvGrpSpPr/>
                  <p:nvPr/>
                </p:nvGrpSpPr>
                <p:grpSpPr>
                  <a:xfrm>
                    <a:off x="5964551" y="2994808"/>
                    <a:ext cx="253109" cy="246399"/>
                    <a:chOff x="5964551" y="2994808"/>
                    <a:chExt cx="253109" cy="246399"/>
                  </a:xfrm>
                </p:grpSpPr>
                <p:grpSp>
                  <p:nvGrpSpPr>
                    <p:cNvPr id="28" name="Graphic 1">
                      <a:extLst>
                        <a:ext uri="{FF2B5EF4-FFF2-40B4-BE49-F238E27FC236}">
                          <a16:creationId xmlns:a16="http://schemas.microsoft.com/office/drawing/2014/main" id="{6DC30225-B368-47AA-BA92-AE78A684E3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6443" y="2994808"/>
                      <a:ext cx="251217" cy="243280"/>
                      <a:chOff x="5966443" y="2994808"/>
                      <a:chExt cx="251217" cy="243280"/>
                    </a:xfrm>
                  </p:grpSpPr>
                  <p:sp>
                    <p:nvSpPr>
                      <p:cNvPr id="29" name="Freeform: Shape 28">
                        <a:extLst>
                          <a:ext uri="{FF2B5EF4-FFF2-40B4-BE49-F238E27FC236}">
                            <a16:creationId xmlns:a16="http://schemas.microsoft.com/office/drawing/2014/main" id="{2A6B33A3-3D7A-44C7-93A4-44E9DF627A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6443" y="2994808"/>
                        <a:ext cx="251217" cy="243280"/>
                      </a:xfrm>
                      <a:custGeom>
                        <a:avLst/>
                        <a:gdLst>
                          <a:gd name="connsiteX0" fmla="*/ 248523 w 251217"/>
                          <a:gd name="connsiteY0" fmla="*/ 153965 h 243280"/>
                          <a:gd name="connsiteX1" fmla="*/ 217853 w 251217"/>
                          <a:gd name="connsiteY1" fmla="*/ 133867 h 243280"/>
                          <a:gd name="connsiteX2" fmla="*/ 202708 w 251217"/>
                          <a:gd name="connsiteY2" fmla="*/ 141868 h 243280"/>
                          <a:gd name="connsiteX3" fmla="*/ 182420 w 251217"/>
                          <a:gd name="connsiteY3" fmla="*/ 146917 h 243280"/>
                          <a:gd name="connsiteX4" fmla="*/ 162036 w 251217"/>
                          <a:gd name="connsiteY4" fmla="*/ 155870 h 243280"/>
                          <a:gd name="connsiteX5" fmla="*/ 126222 w 251217"/>
                          <a:gd name="connsiteY5" fmla="*/ 156156 h 243280"/>
                          <a:gd name="connsiteX6" fmla="*/ 107458 w 251217"/>
                          <a:gd name="connsiteY6" fmla="*/ 164062 h 243280"/>
                          <a:gd name="connsiteX7" fmla="*/ 94599 w 251217"/>
                          <a:gd name="connsiteY7" fmla="*/ 128057 h 243280"/>
                          <a:gd name="connsiteX8" fmla="*/ 60786 w 251217"/>
                          <a:gd name="connsiteY8" fmla="*/ 61668 h 243280"/>
                          <a:gd name="connsiteX9" fmla="*/ 53547 w 251217"/>
                          <a:gd name="connsiteY9" fmla="*/ 11662 h 243280"/>
                          <a:gd name="connsiteX10" fmla="*/ 22876 w 251217"/>
                          <a:gd name="connsiteY10" fmla="*/ 2232 h 243280"/>
                          <a:gd name="connsiteX11" fmla="*/ 16 w 251217"/>
                          <a:gd name="connsiteY11" fmla="*/ 61096 h 243280"/>
                          <a:gd name="connsiteX12" fmla="*/ 5255 w 251217"/>
                          <a:gd name="connsiteY12" fmla="*/ 88243 h 243280"/>
                          <a:gd name="connsiteX13" fmla="*/ 11922 w 251217"/>
                          <a:gd name="connsiteY13" fmla="*/ 111293 h 243280"/>
                          <a:gd name="connsiteX14" fmla="*/ 24591 w 251217"/>
                          <a:gd name="connsiteY14" fmla="*/ 155489 h 243280"/>
                          <a:gd name="connsiteX15" fmla="*/ 38878 w 251217"/>
                          <a:gd name="connsiteY15" fmla="*/ 196256 h 243280"/>
                          <a:gd name="connsiteX16" fmla="*/ 41545 w 251217"/>
                          <a:gd name="connsiteY16" fmla="*/ 238452 h 243280"/>
                          <a:gd name="connsiteX17" fmla="*/ 64310 w 251217"/>
                          <a:gd name="connsiteY17" fmla="*/ 241500 h 243280"/>
                          <a:gd name="connsiteX18" fmla="*/ 92409 w 251217"/>
                          <a:gd name="connsiteY18" fmla="*/ 239690 h 243280"/>
                          <a:gd name="connsiteX19" fmla="*/ 130794 w 251217"/>
                          <a:gd name="connsiteY19" fmla="*/ 236642 h 243280"/>
                          <a:gd name="connsiteX20" fmla="*/ 197374 w 251217"/>
                          <a:gd name="connsiteY20" fmla="*/ 196828 h 243280"/>
                          <a:gd name="connsiteX21" fmla="*/ 247380 w 251217"/>
                          <a:gd name="connsiteY21" fmla="*/ 157204 h 243280"/>
                          <a:gd name="connsiteX22" fmla="*/ 248523 w 251217"/>
                          <a:gd name="connsiteY22" fmla="*/ 153965 h 2432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</a:cxnLst>
                        <a:rect l="l" t="t" r="r" b="b"/>
                        <a:pathLst>
                          <a:path w="251217" h="243280">
                            <a:moveTo>
                              <a:pt x="248523" y="153965"/>
                            </a:moveTo>
                            <a:lnTo>
                              <a:pt x="217853" y="133867"/>
                            </a:lnTo>
                            <a:cubicBezTo>
                              <a:pt x="217853" y="133867"/>
                              <a:pt x="211376" y="139297"/>
                              <a:pt x="202708" y="141868"/>
                            </a:cubicBezTo>
                            <a:cubicBezTo>
                              <a:pt x="193945" y="144440"/>
                              <a:pt x="183753" y="143488"/>
                              <a:pt x="182420" y="146917"/>
                            </a:cubicBezTo>
                            <a:cubicBezTo>
                              <a:pt x="181086" y="150441"/>
                              <a:pt x="167466" y="155108"/>
                              <a:pt x="162036" y="155870"/>
                            </a:cubicBezTo>
                            <a:cubicBezTo>
                              <a:pt x="156512" y="156727"/>
                              <a:pt x="130890" y="150250"/>
                              <a:pt x="126222" y="156156"/>
                            </a:cubicBezTo>
                            <a:cubicBezTo>
                              <a:pt x="121460" y="162061"/>
                              <a:pt x="107458" y="164062"/>
                              <a:pt x="107458" y="164062"/>
                            </a:cubicBezTo>
                            <a:cubicBezTo>
                              <a:pt x="107458" y="164062"/>
                              <a:pt x="100791" y="141392"/>
                              <a:pt x="94599" y="128057"/>
                            </a:cubicBezTo>
                            <a:cubicBezTo>
                              <a:pt x="88408" y="114722"/>
                              <a:pt x="64596" y="71669"/>
                              <a:pt x="60786" y="61668"/>
                            </a:cubicBezTo>
                            <a:cubicBezTo>
                              <a:pt x="56976" y="51667"/>
                              <a:pt x="55737" y="14614"/>
                              <a:pt x="53547" y="11662"/>
                            </a:cubicBezTo>
                            <a:cubicBezTo>
                              <a:pt x="51356" y="8709"/>
                              <a:pt x="36116" y="-5388"/>
                              <a:pt x="22876" y="2232"/>
                            </a:cubicBezTo>
                            <a:cubicBezTo>
                              <a:pt x="9636" y="9852"/>
                              <a:pt x="-460" y="56048"/>
                              <a:pt x="16" y="61096"/>
                            </a:cubicBezTo>
                            <a:cubicBezTo>
                              <a:pt x="492" y="66145"/>
                              <a:pt x="1445" y="83861"/>
                              <a:pt x="5255" y="88243"/>
                            </a:cubicBezTo>
                            <a:cubicBezTo>
                              <a:pt x="9065" y="92624"/>
                              <a:pt x="9446" y="105769"/>
                              <a:pt x="11922" y="111293"/>
                            </a:cubicBezTo>
                            <a:cubicBezTo>
                              <a:pt x="14399" y="116818"/>
                              <a:pt x="21828" y="150060"/>
                              <a:pt x="24591" y="155489"/>
                            </a:cubicBezTo>
                            <a:cubicBezTo>
                              <a:pt x="27353" y="160918"/>
                              <a:pt x="38211" y="192065"/>
                              <a:pt x="38878" y="196256"/>
                            </a:cubicBezTo>
                            <a:cubicBezTo>
                              <a:pt x="39545" y="200352"/>
                              <a:pt x="36116" y="230356"/>
                              <a:pt x="41545" y="238452"/>
                            </a:cubicBezTo>
                            <a:cubicBezTo>
                              <a:pt x="47070" y="246548"/>
                              <a:pt x="59643" y="242167"/>
                              <a:pt x="64310" y="241500"/>
                            </a:cubicBezTo>
                            <a:cubicBezTo>
                              <a:pt x="68977" y="240928"/>
                              <a:pt x="84693" y="239214"/>
                              <a:pt x="92409" y="239690"/>
                            </a:cubicBezTo>
                            <a:cubicBezTo>
                              <a:pt x="100029" y="240166"/>
                              <a:pt x="119841" y="240452"/>
                              <a:pt x="130794" y="236642"/>
                            </a:cubicBezTo>
                            <a:cubicBezTo>
                              <a:pt x="141843" y="232832"/>
                              <a:pt x="185849" y="203590"/>
                              <a:pt x="197374" y="196828"/>
                            </a:cubicBezTo>
                            <a:cubicBezTo>
                              <a:pt x="208804" y="190065"/>
                              <a:pt x="239475" y="162823"/>
                              <a:pt x="247380" y="157204"/>
                            </a:cubicBezTo>
                            <a:cubicBezTo>
                              <a:pt x="255286" y="151679"/>
                              <a:pt x="248523" y="153965"/>
                              <a:pt x="248523" y="153965"/>
                            </a:cubicBezTo>
                            <a:close/>
                          </a:path>
                        </a:pathLst>
                      </a:custGeom>
                      <a:solidFill>
                        <a:srgbClr val="FFD8BC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0" name="Freeform: Shape 29">
                        <a:extLst>
                          <a:ext uri="{FF2B5EF4-FFF2-40B4-BE49-F238E27FC236}">
                            <a16:creationId xmlns:a16="http://schemas.microsoft.com/office/drawing/2014/main" id="{2206AB48-0D80-4A14-87EE-423825E546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27801" y="3135517"/>
                        <a:ext cx="143636" cy="101457"/>
                      </a:xfrm>
                      <a:custGeom>
                        <a:avLst/>
                        <a:gdLst>
                          <a:gd name="connsiteX0" fmla="*/ 46672 w 143636"/>
                          <a:gd name="connsiteY0" fmla="*/ 21448 h 101457"/>
                          <a:gd name="connsiteX1" fmla="*/ 58388 w 143636"/>
                          <a:gd name="connsiteY1" fmla="*/ 17638 h 101457"/>
                          <a:gd name="connsiteX2" fmla="*/ 66675 w 143636"/>
                          <a:gd name="connsiteY2" fmla="*/ 11446 h 101457"/>
                          <a:gd name="connsiteX3" fmla="*/ 103727 w 143636"/>
                          <a:gd name="connsiteY3" fmla="*/ 13256 h 101457"/>
                          <a:gd name="connsiteX4" fmla="*/ 117539 w 143636"/>
                          <a:gd name="connsiteY4" fmla="*/ 9160 h 101457"/>
                          <a:gd name="connsiteX5" fmla="*/ 119825 w 143636"/>
                          <a:gd name="connsiteY5" fmla="*/ 3160 h 101457"/>
                          <a:gd name="connsiteX6" fmla="*/ 128492 w 143636"/>
                          <a:gd name="connsiteY6" fmla="*/ 778 h 101457"/>
                          <a:gd name="connsiteX7" fmla="*/ 141351 w 143636"/>
                          <a:gd name="connsiteY7" fmla="*/ 1064 h 101457"/>
                          <a:gd name="connsiteX8" fmla="*/ 138303 w 143636"/>
                          <a:gd name="connsiteY8" fmla="*/ 36783 h 101457"/>
                          <a:gd name="connsiteX9" fmla="*/ 143637 w 143636"/>
                          <a:gd name="connsiteY9" fmla="*/ 50975 h 101457"/>
                          <a:gd name="connsiteX10" fmla="*/ 141827 w 143636"/>
                          <a:gd name="connsiteY10" fmla="*/ 52309 h 101457"/>
                          <a:gd name="connsiteX11" fmla="*/ 133922 w 143636"/>
                          <a:gd name="connsiteY11" fmla="*/ 35259 h 101457"/>
                          <a:gd name="connsiteX12" fmla="*/ 133255 w 143636"/>
                          <a:gd name="connsiteY12" fmla="*/ 11161 h 101457"/>
                          <a:gd name="connsiteX13" fmla="*/ 126302 w 143636"/>
                          <a:gd name="connsiteY13" fmla="*/ 12208 h 101457"/>
                          <a:gd name="connsiteX14" fmla="*/ 119253 w 143636"/>
                          <a:gd name="connsiteY14" fmla="*/ 42307 h 101457"/>
                          <a:gd name="connsiteX15" fmla="*/ 125349 w 143636"/>
                          <a:gd name="connsiteY15" fmla="*/ 62881 h 101457"/>
                          <a:gd name="connsiteX16" fmla="*/ 123349 w 143636"/>
                          <a:gd name="connsiteY16" fmla="*/ 64215 h 101457"/>
                          <a:gd name="connsiteX17" fmla="*/ 114300 w 143636"/>
                          <a:gd name="connsiteY17" fmla="*/ 37545 h 101457"/>
                          <a:gd name="connsiteX18" fmla="*/ 117634 w 143636"/>
                          <a:gd name="connsiteY18" fmla="*/ 16114 h 101457"/>
                          <a:gd name="connsiteX19" fmla="*/ 106490 w 143636"/>
                          <a:gd name="connsiteY19" fmla="*/ 21257 h 101457"/>
                          <a:gd name="connsiteX20" fmla="*/ 113157 w 143636"/>
                          <a:gd name="connsiteY20" fmla="*/ 44117 h 101457"/>
                          <a:gd name="connsiteX21" fmla="*/ 110014 w 143636"/>
                          <a:gd name="connsiteY21" fmla="*/ 42688 h 101457"/>
                          <a:gd name="connsiteX22" fmla="*/ 94679 w 143636"/>
                          <a:gd name="connsiteY22" fmla="*/ 19352 h 101457"/>
                          <a:gd name="connsiteX23" fmla="*/ 93536 w 143636"/>
                          <a:gd name="connsiteY23" fmla="*/ 57928 h 101457"/>
                          <a:gd name="connsiteX24" fmla="*/ 83534 w 143636"/>
                          <a:gd name="connsiteY24" fmla="*/ 88980 h 101457"/>
                          <a:gd name="connsiteX25" fmla="*/ 78391 w 143636"/>
                          <a:gd name="connsiteY25" fmla="*/ 91933 h 101457"/>
                          <a:gd name="connsiteX26" fmla="*/ 90297 w 143636"/>
                          <a:gd name="connsiteY26" fmla="*/ 57452 h 101457"/>
                          <a:gd name="connsiteX27" fmla="*/ 86963 w 143636"/>
                          <a:gd name="connsiteY27" fmla="*/ 30973 h 101457"/>
                          <a:gd name="connsiteX28" fmla="*/ 78295 w 143636"/>
                          <a:gd name="connsiteY28" fmla="*/ 24781 h 101457"/>
                          <a:gd name="connsiteX29" fmla="*/ 69532 w 143636"/>
                          <a:gd name="connsiteY29" fmla="*/ 24781 h 101457"/>
                          <a:gd name="connsiteX30" fmla="*/ 76295 w 143636"/>
                          <a:gd name="connsiteY30" fmla="*/ 56404 h 101457"/>
                          <a:gd name="connsiteX31" fmla="*/ 63151 w 143636"/>
                          <a:gd name="connsiteY31" fmla="*/ 97743 h 101457"/>
                          <a:gd name="connsiteX32" fmla="*/ 71342 w 143636"/>
                          <a:gd name="connsiteY32" fmla="*/ 55642 h 101457"/>
                          <a:gd name="connsiteX33" fmla="*/ 64198 w 143636"/>
                          <a:gd name="connsiteY33" fmla="*/ 32782 h 101457"/>
                          <a:gd name="connsiteX34" fmla="*/ 54483 w 143636"/>
                          <a:gd name="connsiteY34" fmla="*/ 29353 h 101457"/>
                          <a:gd name="connsiteX35" fmla="*/ 61436 w 143636"/>
                          <a:gd name="connsiteY35" fmla="*/ 55642 h 101457"/>
                          <a:gd name="connsiteX36" fmla="*/ 57150 w 143636"/>
                          <a:gd name="connsiteY36" fmla="*/ 69073 h 101457"/>
                          <a:gd name="connsiteX37" fmla="*/ 53721 w 143636"/>
                          <a:gd name="connsiteY37" fmla="*/ 48689 h 101457"/>
                          <a:gd name="connsiteX38" fmla="*/ 46387 w 143636"/>
                          <a:gd name="connsiteY38" fmla="*/ 30115 h 101457"/>
                          <a:gd name="connsiteX39" fmla="*/ 24098 w 143636"/>
                          <a:gd name="connsiteY39" fmla="*/ 54690 h 101457"/>
                          <a:gd name="connsiteX40" fmla="*/ 5810 w 143636"/>
                          <a:gd name="connsiteY40" fmla="*/ 100600 h 101457"/>
                          <a:gd name="connsiteX41" fmla="*/ 0 w 143636"/>
                          <a:gd name="connsiteY41" fmla="*/ 101458 h 101457"/>
                          <a:gd name="connsiteX42" fmla="*/ 12192 w 143636"/>
                          <a:gd name="connsiteY42" fmla="*/ 69930 h 101457"/>
                          <a:gd name="connsiteX43" fmla="*/ 23527 w 143636"/>
                          <a:gd name="connsiteY43" fmla="*/ 31354 h 101457"/>
                          <a:gd name="connsiteX44" fmla="*/ 46672 w 143636"/>
                          <a:gd name="connsiteY44" fmla="*/ 21448 h 1014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</a:cxnLst>
                        <a:rect l="l" t="t" r="r" b="b"/>
                        <a:pathLst>
                          <a:path w="143636" h="101457">
                            <a:moveTo>
                              <a:pt x="46672" y="21448"/>
                            </a:moveTo>
                            <a:cubicBezTo>
                              <a:pt x="46672" y="21448"/>
                              <a:pt x="53912" y="20400"/>
                              <a:pt x="58388" y="17638"/>
                            </a:cubicBezTo>
                            <a:cubicBezTo>
                              <a:pt x="62865" y="14875"/>
                              <a:pt x="66675" y="11446"/>
                              <a:pt x="66675" y="11446"/>
                            </a:cubicBezTo>
                            <a:cubicBezTo>
                              <a:pt x="66675" y="11446"/>
                              <a:pt x="98393" y="12780"/>
                              <a:pt x="103727" y="13256"/>
                            </a:cubicBezTo>
                            <a:cubicBezTo>
                              <a:pt x="109061" y="13732"/>
                              <a:pt x="117539" y="9160"/>
                              <a:pt x="117539" y="9160"/>
                            </a:cubicBezTo>
                            <a:cubicBezTo>
                              <a:pt x="117539" y="9160"/>
                              <a:pt x="115824" y="2017"/>
                              <a:pt x="119825" y="3160"/>
                            </a:cubicBezTo>
                            <a:cubicBezTo>
                              <a:pt x="123825" y="4207"/>
                              <a:pt x="126968" y="2779"/>
                              <a:pt x="128492" y="778"/>
                            </a:cubicBezTo>
                            <a:cubicBezTo>
                              <a:pt x="130016" y="-1127"/>
                              <a:pt x="141351" y="1064"/>
                              <a:pt x="141351" y="1064"/>
                            </a:cubicBezTo>
                            <a:cubicBezTo>
                              <a:pt x="141351" y="1064"/>
                              <a:pt x="136779" y="26115"/>
                              <a:pt x="138303" y="36783"/>
                            </a:cubicBezTo>
                            <a:cubicBezTo>
                              <a:pt x="139827" y="47451"/>
                              <a:pt x="143637" y="50975"/>
                              <a:pt x="143637" y="50975"/>
                            </a:cubicBezTo>
                            <a:lnTo>
                              <a:pt x="141827" y="52309"/>
                            </a:lnTo>
                            <a:cubicBezTo>
                              <a:pt x="141827" y="52309"/>
                              <a:pt x="136303" y="45165"/>
                              <a:pt x="133922" y="35259"/>
                            </a:cubicBezTo>
                            <a:cubicBezTo>
                              <a:pt x="131540" y="25353"/>
                              <a:pt x="133255" y="11161"/>
                              <a:pt x="133255" y="11161"/>
                            </a:cubicBezTo>
                            <a:lnTo>
                              <a:pt x="126302" y="12208"/>
                            </a:lnTo>
                            <a:cubicBezTo>
                              <a:pt x="126302" y="12208"/>
                              <a:pt x="120872" y="30115"/>
                              <a:pt x="119253" y="42307"/>
                            </a:cubicBezTo>
                            <a:cubicBezTo>
                              <a:pt x="117729" y="54595"/>
                              <a:pt x="125349" y="62881"/>
                              <a:pt x="125349" y="62881"/>
                            </a:cubicBezTo>
                            <a:lnTo>
                              <a:pt x="123349" y="64215"/>
                            </a:lnTo>
                            <a:cubicBezTo>
                              <a:pt x="123349" y="64215"/>
                              <a:pt x="112586" y="53452"/>
                              <a:pt x="114300" y="37545"/>
                            </a:cubicBezTo>
                            <a:cubicBezTo>
                              <a:pt x="115919" y="21638"/>
                              <a:pt x="117634" y="16114"/>
                              <a:pt x="117634" y="16114"/>
                            </a:cubicBezTo>
                            <a:cubicBezTo>
                              <a:pt x="117634" y="16114"/>
                              <a:pt x="109442" y="20305"/>
                              <a:pt x="106490" y="21257"/>
                            </a:cubicBezTo>
                            <a:cubicBezTo>
                              <a:pt x="103632" y="22210"/>
                              <a:pt x="113157" y="44117"/>
                              <a:pt x="113157" y="44117"/>
                            </a:cubicBezTo>
                            <a:lnTo>
                              <a:pt x="110014" y="42688"/>
                            </a:lnTo>
                            <a:cubicBezTo>
                              <a:pt x="110014" y="42688"/>
                              <a:pt x="98489" y="21352"/>
                              <a:pt x="94679" y="19352"/>
                            </a:cubicBezTo>
                            <a:cubicBezTo>
                              <a:pt x="90868" y="17352"/>
                              <a:pt x="96298" y="38783"/>
                              <a:pt x="93536" y="57928"/>
                            </a:cubicBezTo>
                            <a:cubicBezTo>
                              <a:pt x="90678" y="77074"/>
                              <a:pt x="83534" y="88980"/>
                              <a:pt x="83534" y="88980"/>
                            </a:cubicBezTo>
                            <a:lnTo>
                              <a:pt x="78391" y="91933"/>
                            </a:lnTo>
                            <a:cubicBezTo>
                              <a:pt x="78391" y="91933"/>
                              <a:pt x="89154" y="68311"/>
                              <a:pt x="90297" y="57452"/>
                            </a:cubicBezTo>
                            <a:cubicBezTo>
                              <a:pt x="91345" y="46594"/>
                              <a:pt x="86963" y="30973"/>
                              <a:pt x="86963" y="30973"/>
                            </a:cubicBezTo>
                            <a:cubicBezTo>
                              <a:pt x="86963" y="30973"/>
                              <a:pt x="82487" y="27925"/>
                              <a:pt x="78295" y="24781"/>
                            </a:cubicBezTo>
                            <a:cubicBezTo>
                              <a:pt x="74105" y="21638"/>
                              <a:pt x="69532" y="24781"/>
                              <a:pt x="69532" y="24781"/>
                            </a:cubicBezTo>
                            <a:cubicBezTo>
                              <a:pt x="69532" y="24781"/>
                              <a:pt x="79153" y="41260"/>
                              <a:pt x="76295" y="56404"/>
                            </a:cubicBezTo>
                            <a:cubicBezTo>
                              <a:pt x="73343" y="71549"/>
                              <a:pt x="63151" y="97743"/>
                              <a:pt x="63151" y="97743"/>
                            </a:cubicBezTo>
                            <a:cubicBezTo>
                              <a:pt x="63151" y="97743"/>
                              <a:pt x="72962" y="65834"/>
                              <a:pt x="71342" y="55642"/>
                            </a:cubicBezTo>
                            <a:cubicBezTo>
                              <a:pt x="69723" y="45451"/>
                              <a:pt x="64198" y="32782"/>
                              <a:pt x="64198" y="32782"/>
                            </a:cubicBezTo>
                            <a:lnTo>
                              <a:pt x="54483" y="29353"/>
                            </a:lnTo>
                            <a:cubicBezTo>
                              <a:pt x="54483" y="29353"/>
                              <a:pt x="62579" y="50689"/>
                              <a:pt x="61436" y="55642"/>
                            </a:cubicBezTo>
                            <a:cubicBezTo>
                              <a:pt x="60293" y="60691"/>
                              <a:pt x="57150" y="69073"/>
                              <a:pt x="57150" y="69073"/>
                            </a:cubicBezTo>
                            <a:cubicBezTo>
                              <a:pt x="57150" y="69073"/>
                              <a:pt x="55721" y="54404"/>
                              <a:pt x="53721" y="48689"/>
                            </a:cubicBezTo>
                            <a:cubicBezTo>
                              <a:pt x="51721" y="42974"/>
                              <a:pt x="46387" y="30115"/>
                              <a:pt x="46387" y="30115"/>
                            </a:cubicBezTo>
                            <a:cubicBezTo>
                              <a:pt x="46387" y="30115"/>
                              <a:pt x="31718" y="43450"/>
                              <a:pt x="24098" y="54690"/>
                            </a:cubicBezTo>
                            <a:cubicBezTo>
                              <a:pt x="16478" y="65929"/>
                              <a:pt x="5810" y="100600"/>
                              <a:pt x="5810" y="100600"/>
                            </a:cubicBezTo>
                            <a:lnTo>
                              <a:pt x="0" y="101458"/>
                            </a:lnTo>
                            <a:cubicBezTo>
                              <a:pt x="0" y="101458"/>
                              <a:pt x="7430" y="88789"/>
                              <a:pt x="12192" y="69930"/>
                            </a:cubicBezTo>
                            <a:cubicBezTo>
                              <a:pt x="17050" y="51166"/>
                              <a:pt x="22479" y="31639"/>
                              <a:pt x="23527" y="31354"/>
                            </a:cubicBezTo>
                            <a:cubicBezTo>
                              <a:pt x="24384" y="31068"/>
                              <a:pt x="46672" y="21448"/>
                              <a:pt x="46672" y="21448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1" name="Freeform: Shape 30">
                        <a:extLst>
                          <a:ext uri="{FF2B5EF4-FFF2-40B4-BE49-F238E27FC236}">
                            <a16:creationId xmlns:a16="http://schemas.microsoft.com/office/drawing/2014/main" id="{0E3CBB4E-A47E-4536-8379-B456C9C2D2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57233" y="3173920"/>
                        <a:ext cx="43208" cy="62713"/>
                      </a:xfrm>
                      <a:custGeom>
                        <a:avLst/>
                        <a:gdLst>
                          <a:gd name="connsiteX0" fmla="*/ 0 w 43208"/>
                          <a:gd name="connsiteY0" fmla="*/ 60579 h 62713"/>
                          <a:gd name="connsiteX1" fmla="*/ 10668 w 43208"/>
                          <a:gd name="connsiteY1" fmla="*/ 38100 h 62713"/>
                          <a:gd name="connsiteX2" fmla="*/ 13240 w 43208"/>
                          <a:gd name="connsiteY2" fmla="*/ 0 h 62713"/>
                          <a:gd name="connsiteX3" fmla="*/ 15907 w 43208"/>
                          <a:gd name="connsiteY3" fmla="*/ 952 h 62713"/>
                          <a:gd name="connsiteX4" fmla="*/ 15716 w 43208"/>
                          <a:gd name="connsiteY4" fmla="*/ 36862 h 62713"/>
                          <a:gd name="connsiteX5" fmla="*/ 11430 w 43208"/>
                          <a:gd name="connsiteY5" fmla="*/ 54578 h 62713"/>
                          <a:gd name="connsiteX6" fmla="*/ 20288 w 43208"/>
                          <a:gd name="connsiteY6" fmla="*/ 54959 h 62713"/>
                          <a:gd name="connsiteX7" fmla="*/ 34100 w 43208"/>
                          <a:gd name="connsiteY7" fmla="*/ 28099 h 62713"/>
                          <a:gd name="connsiteX8" fmla="*/ 40862 w 43208"/>
                          <a:gd name="connsiteY8" fmla="*/ 191 h 62713"/>
                          <a:gd name="connsiteX9" fmla="*/ 40481 w 43208"/>
                          <a:gd name="connsiteY9" fmla="*/ 24193 h 62713"/>
                          <a:gd name="connsiteX10" fmla="*/ 23908 w 43208"/>
                          <a:gd name="connsiteY10" fmla="*/ 60484 h 62713"/>
                          <a:gd name="connsiteX11" fmla="*/ 0 w 43208"/>
                          <a:gd name="connsiteY11" fmla="*/ 60579 h 627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43208" h="62713">
                            <a:moveTo>
                              <a:pt x="0" y="60579"/>
                            </a:moveTo>
                            <a:cubicBezTo>
                              <a:pt x="0" y="60579"/>
                              <a:pt x="5239" y="55817"/>
                              <a:pt x="10668" y="38100"/>
                            </a:cubicBezTo>
                            <a:cubicBezTo>
                              <a:pt x="16002" y="20288"/>
                              <a:pt x="13240" y="0"/>
                              <a:pt x="13240" y="0"/>
                            </a:cubicBezTo>
                            <a:lnTo>
                              <a:pt x="15907" y="952"/>
                            </a:lnTo>
                            <a:cubicBezTo>
                              <a:pt x="15907" y="952"/>
                              <a:pt x="19336" y="24765"/>
                              <a:pt x="15716" y="36862"/>
                            </a:cubicBezTo>
                            <a:cubicBezTo>
                              <a:pt x="12097" y="48958"/>
                              <a:pt x="11430" y="54578"/>
                              <a:pt x="11430" y="54578"/>
                            </a:cubicBezTo>
                            <a:lnTo>
                              <a:pt x="20288" y="54959"/>
                            </a:lnTo>
                            <a:cubicBezTo>
                              <a:pt x="20288" y="54959"/>
                              <a:pt x="30861" y="39052"/>
                              <a:pt x="34100" y="28099"/>
                            </a:cubicBezTo>
                            <a:cubicBezTo>
                              <a:pt x="37338" y="17145"/>
                              <a:pt x="40862" y="191"/>
                              <a:pt x="40862" y="191"/>
                            </a:cubicBezTo>
                            <a:cubicBezTo>
                              <a:pt x="40862" y="191"/>
                              <a:pt x="46387" y="8858"/>
                              <a:pt x="40481" y="24193"/>
                            </a:cubicBezTo>
                            <a:cubicBezTo>
                              <a:pt x="34671" y="39529"/>
                              <a:pt x="23908" y="60484"/>
                              <a:pt x="23908" y="60484"/>
                            </a:cubicBezTo>
                            <a:cubicBezTo>
                              <a:pt x="23908" y="60484"/>
                              <a:pt x="11525" y="65437"/>
                              <a:pt x="0" y="60579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2" name="Freeform: Shape 31">
                        <a:extLst>
                          <a:ext uri="{FF2B5EF4-FFF2-40B4-BE49-F238E27FC236}">
                            <a16:creationId xmlns:a16="http://schemas.microsoft.com/office/drawing/2014/main" id="{B16D4D34-6D1A-450E-89CB-ED9008BC7D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17717" y="3161347"/>
                        <a:ext cx="24574" cy="56396"/>
                      </a:xfrm>
                      <a:custGeom>
                        <a:avLst/>
                        <a:gdLst>
                          <a:gd name="connsiteX0" fmla="*/ 24575 w 24574"/>
                          <a:gd name="connsiteY0" fmla="*/ 43910 h 56396"/>
                          <a:gd name="connsiteX1" fmla="*/ 14764 w 24574"/>
                          <a:gd name="connsiteY1" fmla="*/ 19336 h 56396"/>
                          <a:gd name="connsiteX2" fmla="*/ 571 w 24574"/>
                          <a:gd name="connsiteY2" fmla="*/ 0 h 56396"/>
                          <a:gd name="connsiteX3" fmla="*/ 0 w 24574"/>
                          <a:gd name="connsiteY3" fmla="*/ 6096 h 56396"/>
                          <a:gd name="connsiteX4" fmla="*/ 15145 w 24574"/>
                          <a:gd name="connsiteY4" fmla="*/ 28003 h 56396"/>
                          <a:gd name="connsiteX5" fmla="*/ 19336 w 24574"/>
                          <a:gd name="connsiteY5" fmla="*/ 41910 h 56396"/>
                          <a:gd name="connsiteX6" fmla="*/ 10763 w 24574"/>
                          <a:gd name="connsiteY6" fmla="*/ 46196 h 56396"/>
                          <a:gd name="connsiteX7" fmla="*/ 9430 w 24574"/>
                          <a:gd name="connsiteY7" fmla="*/ 35528 h 56396"/>
                          <a:gd name="connsiteX8" fmla="*/ 4096 w 24574"/>
                          <a:gd name="connsiteY8" fmla="*/ 56388 h 56396"/>
                          <a:gd name="connsiteX9" fmla="*/ 24575 w 24574"/>
                          <a:gd name="connsiteY9" fmla="*/ 43910 h 563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24574" h="56396">
                            <a:moveTo>
                              <a:pt x="24575" y="43910"/>
                            </a:moveTo>
                            <a:cubicBezTo>
                              <a:pt x="24575" y="43910"/>
                              <a:pt x="22289" y="32385"/>
                              <a:pt x="14764" y="19336"/>
                            </a:cubicBezTo>
                            <a:cubicBezTo>
                              <a:pt x="7239" y="6286"/>
                              <a:pt x="571" y="0"/>
                              <a:pt x="571" y="0"/>
                            </a:cubicBezTo>
                            <a:lnTo>
                              <a:pt x="0" y="6096"/>
                            </a:lnTo>
                            <a:cubicBezTo>
                              <a:pt x="0" y="6096"/>
                              <a:pt x="10192" y="17145"/>
                              <a:pt x="15145" y="28003"/>
                            </a:cubicBezTo>
                            <a:cubicBezTo>
                              <a:pt x="20098" y="38957"/>
                              <a:pt x="19336" y="41910"/>
                              <a:pt x="19336" y="41910"/>
                            </a:cubicBezTo>
                            <a:lnTo>
                              <a:pt x="10763" y="46196"/>
                            </a:lnTo>
                            <a:lnTo>
                              <a:pt x="9430" y="35528"/>
                            </a:lnTo>
                            <a:lnTo>
                              <a:pt x="4096" y="56388"/>
                            </a:lnTo>
                            <a:cubicBezTo>
                              <a:pt x="4286" y="56578"/>
                              <a:pt x="21907" y="53435"/>
                              <a:pt x="24575" y="43910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3" name="Freeform: Shape 32">
                        <a:extLst>
                          <a:ext uri="{FF2B5EF4-FFF2-40B4-BE49-F238E27FC236}">
                            <a16:creationId xmlns:a16="http://schemas.microsoft.com/office/drawing/2014/main" id="{61150FD4-CD0A-4C56-AC23-783CC457C5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50578" y="3164775"/>
                        <a:ext cx="43338" cy="36385"/>
                      </a:xfrm>
                      <a:custGeom>
                        <a:avLst/>
                        <a:gdLst>
                          <a:gd name="connsiteX0" fmla="*/ 39624 w 43338"/>
                          <a:gd name="connsiteY0" fmla="*/ 0 h 36385"/>
                          <a:gd name="connsiteX1" fmla="*/ 34862 w 43338"/>
                          <a:gd name="connsiteY1" fmla="*/ 10573 h 36385"/>
                          <a:gd name="connsiteX2" fmla="*/ 18002 w 43338"/>
                          <a:gd name="connsiteY2" fmla="*/ 19336 h 36385"/>
                          <a:gd name="connsiteX3" fmla="*/ 11335 w 43338"/>
                          <a:gd name="connsiteY3" fmla="*/ 26384 h 36385"/>
                          <a:gd name="connsiteX4" fmla="*/ 0 w 43338"/>
                          <a:gd name="connsiteY4" fmla="*/ 32766 h 36385"/>
                          <a:gd name="connsiteX5" fmla="*/ 1810 w 43338"/>
                          <a:gd name="connsiteY5" fmla="*/ 36386 h 36385"/>
                          <a:gd name="connsiteX6" fmla="*/ 31718 w 43338"/>
                          <a:gd name="connsiteY6" fmla="*/ 19336 h 36385"/>
                          <a:gd name="connsiteX7" fmla="*/ 43339 w 43338"/>
                          <a:gd name="connsiteY7" fmla="*/ 953 h 36385"/>
                          <a:gd name="connsiteX8" fmla="*/ 39624 w 43338"/>
                          <a:gd name="connsiteY8" fmla="*/ 0 h 3638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43338" h="36385">
                            <a:moveTo>
                              <a:pt x="39624" y="0"/>
                            </a:moveTo>
                            <a:cubicBezTo>
                              <a:pt x="39624" y="0"/>
                              <a:pt x="39910" y="6477"/>
                              <a:pt x="34862" y="10573"/>
                            </a:cubicBezTo>
                            <a:cubicBezTo>
                              <a:pt x="29813" y="14669"/>
                              <a:pt x="18002" y="19336"/>
                              <a:pt x="18002" y="19336"/>
                            </a:cubicBezTo>
                            <a:cubicBezTo>
                              <a:pt x="18002" y="19336"/>
                              <a:pt x="15526" y="24003"/>
                              <a:pt x="11335" y="26384"/>
                            </a:cubicBezTo>
                            <a:cubicBezTo>
                              <a:pt x="7239" y="28766"/>
                              <a:pt x="0" y="32766"/>
                              <a:pt x="0" y="32766"/>
                            </a:cubicBezTo>
                            <a:lnTo>
                              <a:pt x="1810" y="36386"/>
                            </a:lnTo>
                            <a:cubicBezTo>
                              <a:pt x="1810" y="36386"/>
                              <a:pt x="26479" y="23622"/>
                              <a:pt x="31718" y="19336"/>
                            </a:cubicBezTo>
                            <a:cubicBezTo>
                              <a:pt x="37052" y="15050"/>
                              <a:pt x="43339" y="953"/>
                              <a:pt x="43339" y="953"/>
                            </a:cubicBezTo>
                            <a:lnTo>
                              <a:pt x="39624" y="0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grpSp>
                  <p:nvGrpSpPr>
                    <p:cNvPr id="34" name="Graphic 1">
                      <a:extLst>
                        <a:ext uri="{FF2B5EF4-FFF2-40B4-BE49-F238E27FC236}">
                          <a16:creationId xmlns:a16="http://schemas.microsoft.com/office/drawing/2014/main" id="{6DC30225-B368-47AA-BA92-AE78A684E3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64551" y="3004853"/>
                      <a:ext cx="110969" cy="236354"/>
                      <a:chOff x="5964551" y="3004853"/>
                      <a:chExt cx="110969" cy="236354"/>
                    </a:xfrm>
                  </p:grpSpPr>
                  <p:sp>
                    <p:nvSpPr>
                      <p:cNvPr id="35" name="Freeform: Shape 34">
                        <a:extLst>
                          <a:ext uri="{FF2B5EF4-FFF2-40B4-BE49-F238E27FC236}">
                            <a16:creationId xmlns:a16="http://schemas.microsoft.com/office/drawing/2014/main" id="{7D7CC9D2-0A6E-47A3-810B-B9DCFB5A0B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4551" y="3004853"/>
                        <a:ext cx="104588" cy="236354"/>
                      </a:xfrm>
                      <a:custGeom>
                        <a:avLst/>
                        <a:gdLst>
                          <a:gd name="connsiteX0" fmla="*/ 70870 w 104588"/>
                          <a:gd name="connsiteY0" fmla="*/ 215644 h 236354"/>
                          <a:gd name="connsiteX1" fmla="*/ 52963 w 104588"/>
                          <a:gd name="connsiteY1" fmla="*/ 224216 h 236354"/>
                          <a:gd name="connsiteX2" fmla="*/ 44676 w 104588"/>
                          <a:gd name="connsiteY2" fmla="*/ 216787 h 236354"/>
                          <a:gd name="connsiteX3" fmla="*/ 83252 w 104588"/>
                          <a:gd name="connsiteY3" fmla="*/ 175543 h 236354"/>
                          <a:gd name="connsiteX4" fmla="*/ 84014 w 104588"/>
                          <a:gd name="connsiteY4" fmla="*/ 168590 h 236354"/>
                          <a:gd name="connsiteX5" fmla="*/ 47724 w 104588"/>
                          <a:gd name="connsiteY5" fmla="*/ 198594 h 236354"/>
                          <a:gd name="connsiteX6" fmla="*/ 41723 w 104588"/>
                          <a:gd name="connsiteY6" fmla="*/ 184973 h 236354"/>
                          <a:gd name="connsiteX7" fmla="*/ 65726 w 104588"/>
                          <a:gd name="connsiteY7" fmla="*/ 148207 h 236354"/>
                          <a:gd name="connsiteX8" fmla="*/ 104588 w 104588"/>
                          <a:gd name="connsiteY8" fmla="*/ 139063 h 236354"/>
                          <a:gd name="connsiteX9" fmla="*/ 102207 w 104588"/>
                          <a:gd name="connsiteY9" fmla="*/ 127823 h 236354"/>
                          <a:gd name="connsiteX10" fmla="*/ 94492 w 104588"/>
                          <a:gd name="connsiteY10" fmla="*/ 113821 h 236354"/>
                          <a:gd name="connsiteX11" fmla="*/ 54487 w 104588"/>
                          <a:gd name="connsiteY11" fmla="*/ 122299 h 236354"/>
                          <a:gd name="connsiteX12" fmla="*/ 40294 w 104588"/>
                          <a:gd name="connsiteY12" fmla="*/ 136205 h 236354"/>
                          <a:gd name="connsiteX13" fmla="*/ 40771 w 104588"/>
                          <a:gd name="connsiteY13" fmla="*/ 146778 h 236354"/>
                          <a:gd name="connsiteX14" fmla="*/ 55058 w 104588"/>
                          <a:gd name="connsiteY14" fmla="*/ 127728 h 236354"/>
                          <a:gd name="connsiteX15" fmla="*/ 90777 w 104588"/>
                          <a:gd name="connsiteY15" fmla="*/ 120108 h 236354"/>
                          <a:gd name="connsiteX16" fmla="*/ 95920 w 104588"/>
                          <a:gd name="connsiteY16" fmla="*/ 131347 h 236354"/>
                          <a:gd name="connsiteX17" fmla="*/ 62964 w 104588"/>
                          <a:gd name="connsiteY17" fmla="*/ 138396 h 236354"/>
                          <a:gd name="connsiteX18" fmla="*/ 42295 w 104588"/>
                          <a:gd name="connsiteY18" fmla="*/ 156874 h 236354"/>
                          <a:gd name="connsiteX19" fmla="*/ 31341 w 104588"/>
                          <a:gd name="connsiteY19" fmla="*/ 140491 h 236354"/>
                          <a:gd name="connsiteX20" fmla="*/ 28198 w 104588"/>
                          <a:gd name="connsiteY20" fmla="*/ 128014 h 236354"/>
                          <a:gd name="connsiteX21" fmla="*/ 45914 w 104588"/>
                          <a:gd name="connsiteY21" fmla="*/ 102296 h 236354"/>
                          <a:gd name="connsiteX22" fmla="*/ 67536 w 104588"/>
                          <a:gd name="connsiteY22" fmla="*/ 94581 h 236354"/>
                          <a:gd name="connsiteX23" fmla="*/ 43533 w 104588"/>
                          <a:gd name="connsiteY23" fmla="*/ 97819 h 236354"/>
                          <a:gd name="connsiteX24" fmla="*/ 23530 w 104588"/>
                          <a:gd name="connsiteY24" fmla="*/ 117441 h 236354"/>
                          <a:gd name="connsiteX25" fmla="*/ 19720 w 104588"/>
                          <a:gd name="connsiteY25" fmla="*/ 96200 h 236354"/>
                          <a:gd name="connsiteX26" fmla="*/ 56201 w 104588"/>
                          <a:gd name="connsiteY26" fmla="*/ 74959 h 236354"/>
                          <a:gd name="connsiteX27" fmla="*/ 79728 w 104588"/>
                          <a:gd name="connsiteY27" fmla="*/ 87247 h 236354"/>
                          <a:gd name="connsiteX28" fmla="*/ 75823 w 104588"/>
                          <a:gd name="connsiteY28" fmla="*/ 72197 h 236354"/>
                          <a:gd name="connsiteX29" fmla="*/ 66393 w 104588"/>
                          <a:gd name="connsiteY29" fmla="*/ 58005 h 236354"/>
                          <a:gd name="connsiteX30" fmla="*/ 54772 w 104588"/>
                          <a:gd name="connsiteY30" fmla="*/ 53147 h 236354"/>
                          <a:gd name="connsiteX31" fmla="*/ 26578 w 104588"/>
                          <a:gd name="connsiteY31" fmla="*/ 81913 h 236354"/>
                          <a:gd name="connsiteX32" fmla="*/ 55630 w 104588"/>
                          <a:gd name="connsiteY32" fmla="*/ 63625 h 236354"/>
                          <a:gd name="connsiteX33" fmla="*/ 66298 w 104588"/>
                          <a:gd name="connsiteY33" fmla="*/ 69625 h 236354"/>
                          <a:gd name="connsiteX34" fmla="*/ 25626 w 104588"/>
                          <a:gd name="connsiteY34" fmla="*/ 79627 h 236354"/>
                          <a:gd name="connsiteX35" fmla="*/ 14482 w 104588"/>
                          <a:gd name="connsiteY35" fmla="*/ 94486 h 236354"/>
                          <a:gd name="connsiteX36" fmla="*/ 10291 w 104588"/>
                          <a:gd name="connsiteY36" fmla="*/ 69244 h 236354"/>
                          <a:gd name="connsiteX37" fmla="*/ 37342 w 104588"/>
                          <a:gd name="connsiteY37" fmla="*/ 41908 h 236354"/>
                          <a:gd name="connsiteX38" fmla="*/ 61440 w 104588"/>
                          <a:gd name="connsiteY38" fmla="*/ 46765 h 236354"/>
                          <a:gd name="connsiteX39" fmla="*/ 60583 w 104588"/>
                          <a:gd name="connsiteY39" fmla="*/ 42003 h 236354"/>
                          <a:gd name="connsiteX40" fmla="*/ 34008 w 104588"/>
                          <a:gd name="connsiteY40" fmla="*/ 37812 h 236354"/>
                          <a:gd name="connsiteX41" fmla="*/ 9148 w 104588"/>
                          <a:gd name="connsiteY41" fmla="*/ 58291 h 236354"/>
                          <a:gd name="connsiteX42" fmla="*/ 6481 w 104588"/>
                          <a:gd name="connsiteY42" fmla="*/ 41812 h 236354"/>
                          <a:gd name="connsiteX43" fmla="*/ 14196 w 104588"/>
                          <a:gd name="connsiteY43" fmla="*/ 28477 h 236354"/>
                          <a:gd name="connsiteX44" fmla="*/ 44200 w 104588"/>
                          <a:gd name="connsiteY44" fmla="*/ 32192 h 236354"/>
                          <a:gd name="connsiteX45" fmla="*/ 56011 w 104588"/>
                          <a:gd name="connsiteY45" fmla="*/ 39431 h 236354"/>
                          <a:gd name="connsiteX46" fmla="*/ 41818 w 104588"/>
                          <a:gd name="connsiteY46" fmla="*/ 27334 h 236354"/>
                          <a:gd name="connsiteX47" fmla="*/ 14196 w 104588"/>
                          <a:gd name="connsiteY47" fmla="*/ 21619 h 236354"/>
                          <a:gd name="connsiteX48" fmla="*/ 21054 w 104588"/>
                          <a:gd name="connsiteY48" fmla="*/ 20000 h 236354"/>
                          <a:gd name="connsiteX49" fmla="*/ 48676 w 104588"/>
                          <a:gd name="connsiteY49" fmla="*/ 14952 h 236354"/>
                          <a:gd name="connsiteX50" fmla="*/ 59535 w 104588"/>
                          <a:gd name="connsiteY50" fmla="*/ 27144 h 236354"/>
                          <a:gd name="connsiteX51" fmla="*/ 56963 w 104588"/>
                          <a:gd name="connsiteY51" fmla="*/ 9332 h 236354"/>
                          <a:gd name="connsiteX52" fmla="*/ 32103 w 104588"/>
                          <a:gd name="connsiteY52" fmla="*/ 474 h 236354"/>
                          <a:gd name="connsiteX53" fmla="*/ 13815 w 104588"/>
                          <a:gd name="connsiteY53" fmla="*/ 7427 h 236354"/>
                          <a:gd name="connsiteX54" fmla="*/ 36199 w 104588"/>
                          <a:gd name="connsiteY54" fmla="*/ 4665 h 236354"/>
                          <a:gd name="connsiteX55" fmla="*/ 53248 w 104588"/>
                          <a:gd name="connsiteY55" fmla="*/ 11809 h 236354"/>
                          <a:gd name="connsiteX56" fmla="*/ 27912 w 104588"/>
                          <a:gd name="connsiteY56" fmla="*/ 8380 h 236354"/>
                          <a:gd name="connsiteX57" fmla="*/ 11624 w 104588"/>
                          <a:gd name="connsiteY57" fmla="*/ 12285 h 236354"/>
                          <a:gd name="connsiteX58" fmla="*/ 4766 w 104588"/>
                          <a:gd name="connsiteY58" fmla="*/ 22191 h 236354"/>
                          <a:gd name="connsiteX59" fmla="*/ 2480 w 104588"/>
                          <a:gd name="connsiteY59" fmla="*/ 37907 h 236354"/>
                          <a:gd name="connsiteX60" fmla="*/ 480 w 104588"/>
                          <a:gd name="connsiteY60" fmla="*/ 50480 h 236354"/>
                          <a:gd name="connsiteX61" fmla="*/ 4 w 104588"/>
                          <a:gd name="connsiteY61" fmla="*/ 68006 h 236354"/>
                          <a:gd name="connsiteX62" fmla="*/ 5814 w 104588"/>
                          <a:gd name="connsiteY62" fmla="*/ 81341 h 236354"/>
                          <a:gd name="connsiteX63" fmla="*/ 12005 w 104588"/>
                          <a:gd name="connsiteY63" fmla="*/ 110488 h 236354"/>
                          <a:gd name="connsiteX64" fmla="*/ 20387 w 104588"/>
                          <a:gd name="connsiteY64" fmla="*/ 125347 h 236354"/>
                          <a:gd name="connsiteX65" fmla="*/ 26483 w 104588"/>
                          <a:gd name="connsiteY65" fmla="*/ 153064 h 236354"/>
                          <a:gd name="connsiteX66" fmla="*/ 36580 w 104588"/>
                          <a:gd name="connsiteY66" fmla="*/ 184497 h 236354"/>
                          <a:gd name="connsiteX67" fmla="*/ 38770 w 104588"/>
                          <a:gd name="connsiteY67" fmla="*/ 223454 h 236354"/>
                          <a:gd name="connsiteX68" fmla="*/ 49153 w 104588"/>
                          <a:gd name="connsiteY68" fmla="*/ 236122 h 236354"/>
                          <a:gd name="connsiteX69" fmla="*/ 68774 w 104588"/>
                          <a:gd name="connsiteY69" fmla="*/ 231169 h 236354"/>
                          <a:gd name="connsiteX70" fmla="*/ 70870 w 104588"/>
                          <a:gd name="connsiteY70" fmla="*/ 215644 h 2363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  <a:cxn ang="0">
                            <a:pos x="connsiteX34" y="connsiteY34"/>
                          </a:cxn>
                          <a:cxn ang="0">
                            <a:pos x="connsiteX35" y="connsiteY35"/>
                          </a:cxn>
                          <a:cxn ang="0">
                            <a:pos x="connsiteX36" y="connsiteY36"/>
                          </a:cxn>
                          <a:cxn ang="0">
                            <a:pos x="connsiteX37" y="connsiteY37"/>
                          </a:cxn>
                          <a:cxn ang="0">
                            <a:pos x="connsiteX38" y="connsiteY38"/>
                          </a:cxn>
                          <a:cxn ang="0">
                            <a:pos x="connsiteX39" y="connsiteY39"/>
                          </a:cxn>
                          <a:cxn ang="0">
                            <a:pos x="connsiteX40" y="connsiteY40"/>
                          </a:cxn>
                          <a:cxn ang="0">
                            <a:pos x="connsiteX41" y="connsiteY41"/>
                          </a:cxn>
                          <a:cxn ang="0">
                            <a:pos x="connsiteX42" y="connsiteY42"/>
                          </a:cxn>
                          <a:cxn ang="0">
                            <a:pos x="connsiteX43" y="connsiteY43"/>
                          </a:cxn>
                          <a:cxn ang="0">
                            <a:pos x="connsiteX44" y="connsiteY44"/>
                          </a:cxn>
                          <a:cxn ang="0">
                            <a:pos x="connsiteX45" y="connsiteY45"/>
                          </a:cxn>
                          <a:cxn ang="0">
                            <a:pos x="connsiteX46" y="connsiteY46"/>
                          </a:cxn>
                          <a:cxn ang="0">
                            <a:pos x="connsiteX47" y="connsiteY47"/>
                          </a:cxn>
                          <a:cxn ang="0">
                            <a:pos x="connsiteX48" y="connsiteY48"/>
                          </a:cxn>
                          <a:cxn ang="0">
                            <a:pos x="connsiteX49" y="connsiteY49"/>
                          </a:cxn>
                          <a:cxn ang="0">
                            <a:pos x="connsiteX50" y="connsiteY50"/>
                          </a:cxn>
                          <a:cxn ang="0">
                            <a:pos x="connsiteX51" y="connsiteY51"/>
                          </a:cxn>
                          <a:cxn ang="0">
                            <a:pos x="connsiteX52" y="connsiteY52"/>
                          </a:cxn>
                          <a:cxn ang="0">
                            <a:pos x="connsiteX53" y="connsiteY53"/>
                          </a:cxn>
                          <a:cxn ang="0">
                            <a:pos x="connsiteX54" y="connsiteY54"/>
                          </a:cxn>
                          <a:cxn ang="0">
                            <a:pos x="connsiteX55" y="connsiteY55"/>
                          </a:cxn>
                          <a:cxn ang="0">
                            <a:pos x="connsiteX56" y="connsiteY56"/>
                          </a:cxn>
                          <a:cxn ang="0">
                            <a:pos x="connsiteX57" y="connsiteY57"/>
                          </a:cxn>
                          <a:cxn ang="0">
                            <a:pos x="connsiteX58" y="connsiteY58"/>
                          </a:cxn>
                          <a:cxn ang="0">
                            <a:pos x="connsiteX59" y="connsiteY59"/>
                          </a:cxn>
                          <a:cxn ang="0">
                            <a:pos x="connsiteX60" y="connsiteY60"/>
                          </a:cxn>
                          <a:cxn ang="0">
                            <a:pos x="connsiteX61" y="connsiteY61"/>
                          </a:cxn>
                          <a:cxn ang="0">
                            <a:pos x="connsiteX62" y="connsiteY62"/>
                          </a:cxn>
                          <a:cxn ang="0">
                            <a:pos x="connsiteX63" y="connsiteY63"/>
                          </a:cxn>
                          <a:cxn ang="0">
                            <a:pos x="connsiteX64" y="connsiteY64"/>
                          </a:cxn>
                          <a:cxn ang="0">
                            <a:pos x="connsiteX65" y="connsiteY65"/>
                          </a:cxn>
                          <a:cxn ang="0">
                            <a:pos x="connsiteX66" y="connsiteY66"/>
                          </a:cxn>
                          <a:cxn ang="0">
                            <a:pos x="connsiteX67" y="connsiteY67"/>
                          </a:cxn>
                          <a:cxn ang="0">
                            <a:pos x="connsiteX68" y="connsiteY68"/>
                          </a:cxn>
                          <a:cxn ang="0">
                            <a:pos x="connsiteX69" y="connsiteY69"/>
                          </a:cxn>
                          <a:cxn ang="0">
                            <a:pos x="connsiteX70" y="connsiteY70"/>
                          </a:cxn>
                        </a:cxnLst>
                        <a:rect l="l" t="t" r="r" b="b"/>
                        <a:pathLst>
                          <a:path w="104588" h="236354">
                            <a:moveTo>
                              <a:pt x="70870" y="215644"/>
                            </a:moveTo>
                            <a:cubicBezTo>
                              <a:pt x="70870" y="215644"/>
                              <a:pt x="58582" y="223359"/>
                              <a:pt x="52963" y="224216"/>
                            </a:cubicBezTo>
                            <a:cubicBezTo>
                              <a:pt x="47343" y="225073"/>
                              <a:pt x="44676" y="216787"/>
                              <a:pt x="44676" y="216787"/>
                            </a:cubicBezTo>
                            <a:lnTo>
                              <a:pt x="83252" y="175543"/>
                            </a:lnTo>
                            <a:lnTo>
                              <a:pt x="84014" y="168590"/>
                            </a:lnTo>
                            <a:lnTo>
                              <a:pt x="47724" y="198594"/>
                            </a:lnTo>
                            <a:lnTo>
                              <a:pt x="41723" y="184973"/>
                            </a:lnTo>
                            <a:cubicBezTo>
                              <a:pt x="41723" y="184973"/>
                              <a:pt x="54391" y="162399"/>
                              <a:pt x="65726" y="148207"/>
                            </a:cubicBezTo>
                            <a:cubicBezTo>
                              <a:pt x="77061" y="134110"/>
                              <a:pt x="104588" y="139063"/>
                              <a:pt x="104588" y="139063"/>
                            </a:cubicBezTo>
                            <a:cubicBezTo>
                              <a:pt x="104588" y="139063"/>
                              <a:pt x="102683" y="133443"/>
                              <a:pt x="102207" y="127823"/>
                            </a:cubicBezTo>
                            <a:cubicBezTo>
                              <a:pt x="101731" y="122108"/>
                              <a:pt x="94492" y="113821"/>
                              <a:pt x="94492" y="113821"/>
                            </a:cubicBezTo>
                            <a:cubicBezTo>
                              <a:pt x="94492" y="113821"/>
                              <a:pt x="63821" y="117155"/>
                              <a:pt x="54487" y="122299"/>
                            </a:cubicBezTo>
                            <a:cubicBezTo>
                              <a:pt x="45152" y="127442"/>
                              <a:pt x="40294" y="136205"/>
                              <a:pt x="40294" y="136205"/>
                            </a:cubicBezTo>
                            <a:lnTo>
                              <a:pt x="40771" y="146778"/>
                            </a:lnTo>
                            <a:cubicBezTo>
                              <a:pt x="40771" y="146778"/>
                              <a:pt x="47914" y="131252"/>
                              <a:pt x="55058" y="127728"/>
                            </a:cubicBezTo>
                            <a:cubicBezTo>
                              <a:pt x="62107" y="124299"/>
                              <a:pt x="90777" y="120108"/>
                              <a:pt x="90777" y="120108"/>
                            </a:cubicBezTo>
                            <a:lnTo>
                              <a:pt x="95920" y="131347"/>
                            </a:lnTo>
                            <a:cubicBezTo>
                              <a:pt x="95920" y="131347"/>
                              <a:pt x="69822" y="133538"/>
                              <a:pt x="62964" y="138396"/>
                            </a:cubicBezTo>
                            <a:cubicBezTo>
                              <a:pt x="56106" y="143254"/>
                              <a:pt x="42295" y="156874"/>
                              <a:pt x="42295" y="156874"/>
                            </a:cubicBezTo>
                            <a:cubicBezTo>
                              <a:pt x="42295" y="156874"/>
                              <a:pt x="34579" y="147730"/>
                              <a:pt x="31341" y="140491"/>
                            </a:cubicBezTo>
                            <a:cubicBezTo>
                              <a:pt x="28102" y="133252"/>
                              <a:pt x="28198" y="128014"/>
                              <a:pt x="28198" y="128014"/>
                            </a:cubicBezTo>
                            <a:cubicBezTo>
                              <a:pt x="28198" y="128014"/>
                              <a:pt x="38485" y="106963"/>
                              <a:pt x="45914" y="102296"/>
                            </a:cubicBezTo>
                            <a:cubicBezTo>
                              <a:pt x="53439" y="97629"/>
                              <a:pt x="67536" y="94581"/>
                              <a:pt x="67536" y="94581"/>
                            </a:cubicBezTo>
                            <a:cubicBezTo>
                              <a:pt x="67536" y="94581"/>
                              <a:pt x="49819" y="95248"/>
                              <a:pt x="43533" y="97819"/>
                            </a:cubicBezTo>
                            <a:cubicBezTo>
                              <a:pt x="37246" y="100391"/>
                              <a:pt x="23530" y="117441"/>
                              <a:pt x="23530" y="117441"/>
                            </a:cubicBezTo>
                            <a:lnTo>
                              <a:pt x="19720" y="96200"/>
                            </a:lnTo>
                            <a:cubicBezTo>
                              <a:pt x="19720" y="96200"/>
                              <a:pt x="44200" y="74674"/>
                              <a:pt x="56201" y="74959"/>
                            </a:cubicBezTo>
                            <a:cubicBezTo>
                              <a:pt x="68107" y="75245"/>
                              <a:pt x="79728" y="87247"/>
                              <a:pt x="79728" y="87247"/>
                            </a:cubicBezTo>
                            <a:cubicBezTo>
                              <a:pt x="79728" y="87247"/>
                              <a:pt x="81633" y="79722"/>
                              <a:pt x="75823" y="72197"/>
                            </a:cubicBezTo>
                            <a:cubicBezTo>
                              <a:pt x="69917" y="64577"/>
                              <a:pt x="68393" y="60672"/>
                              <a:pt x="66393" y="58005"/>
                            </a:cubicBezTo>
                            <a:cubicBezTo>
                              <a:pt x="64393" y="55243"/>
                              <a:pt x="54772" y="53147"/>
                              <a:pt x="54772" y="53147"/>
                            </a:cubicBezTo>
                            <a:lnTo>
                              <a:pt x="26578" y="81913"/>
                            </a:lnTo>
                            <a:cubicBezTo>
                              <a:pt x="26578" y="81913"/>
                              <a:pt x="51534" y="64387"/>
                              <a:pt x="55630" y="63625"/>
                            </a:cubicBezTo>
                            <a:cubicBezTo>
                              <a:pt x="59821" y="62863"/>
                              <a:pt x="66298" y="69625"/>
                              <a:pt x="66298" y="69625"/>
                            </a:cubicBezTo>
                            <a:cubicBezTo>
                              <a:pt x="66298" y="69625"/>
                              <a:pt x="33246" y="75531"/>
                              <a:pt x="25626" y="79627"/>
                            </a:cubicBezTo>
                            <a:cubicBezTo>
                              <a:pt x="18006" y="83722"/>
                              <a:pt x="14482" y="94486"/>
                              <a:pt x="14482" y="94486"/>
                            </a:cubicBezTo>
                            <a:cubicBezTo>
                              <a:pt x="14482" y="94486"/>
                              <a:pt x="7528" y="72769"/>
                              <a:pt x="10291" y="69244"/>
                            </a:cubicBezTo>
                            <a:cubicBezTo>
                              <a:pt x="12958" y="65720"/>
                              <a:pt x="29912" y="45241"/>
                              <a:pt x="37342" y="41908"/>
                            </a:cubicBezTo>
                            <a:cubicBezTo>
                              <a:pt x="44771" y="38574"/>
                              <a:pt x="61440" y="46765"/>
                              <a:pt x="61440" y="46765"/>
                            </a:cubicBezTo>
                            <a:lnTo>
                              <a:pt x="60583" y="42003"/>
                            </a:lnTo>
                            <a:cubicBezTo>
                              <a:pt x="60583" y="42003"/>
                              <a:pt x="42295" y="33049"/>
                              <a:pt x="34008" y="37812"/>
                            </a:cubicBezTo>
                            <a:cubicBezTo>
                              <a:pt x="25816" y="42574"/>
                              <a:pt x="9148" y="58291"/>
                              <a:pt x="9148" y="58291"/>
                            </a:cubicBezTo>
                            <a:cubicBezTo>
                              <a:pt x="9148" y="58291"/>
                              <a:pt x="5623" y="49432"/>
                              <a:pt x="6481" y="41812"/>
                            </a:cubicBezTo>
                            <a:cubicBezTo>
                              <a:pt x="7338" y="34192"/>
                              <a:pt x="14196" y="28477"/>
                              <a:pt x="14196" y="28477"/>
                            </a:cubicBezTo>
                            <a:cubicBezTo>
                              <a:pt x="14196" y="28477"/>
                              <a:pt x="39151" y="28954"/>
                              <a:pt x="44200" y="32192"/>
                            </a:cubicBezTo>
                            <a:cubicBezTo>
                              <a:pt x="49248" y="35431"/>
                              <a:pt x="56011" y="39431"/>
                              <a:pt x="56011" y="39431"/>
                            </a:cubicBezTo>
                            <a:cubicBezTo>
                              <a:pt x="56011" y="39431"/>
                              <a:pt x="45152" y="28477"/>
                              <a:pt x="41818" y="27334"/>
                            </a:cubicBezTo>
                            <a:cubicBezTo>
                              <a:pt x="38485" y="26191"/>
                              <a:pt x="13053" y="23810"/>
                              <a:pt x="14196" y="21619"/>
                            </a:cubicBezTo>
                            <a:cubicBezTo>
                              <a:pt x="15339" y="19429"/>
                              <a:pt x="21054" y="20000"/>
                              <a:pt x="21054" y="20000"/>
                            </a:cubicBezTo>
                            <a:cubicBezTo>
                              <a:pt x="21054" y="20000"/>
                              <a:pt x="43628" y="11523"/>
                              <a:pt x="48676" y="14952"/>
                            </a:cubicBezTo>
                            <a:cubicBezTo>
                              <a:pt x="53725" y="18381"/>
                              <a:pt x="59535" y="27144"/>
                              <a:pt x="59535" y="27144"/>
                            </a:cubicBezTo>
                            <a:lnTo>
                              <a:pt x="56963" y="9332"/>
                            </a:lnTo>
                            <a:cubicBezTo>
                              <a:pt x="56963" y="9332"/>
                              <a:pt x="40485" y="-2479"/>
                              <a:pt x="32103" y="474"/>
                            </a:cubicBezTo>
                            <a:cubicBezTo>
                              <a:pt x="23721" y="3427"/>
                              <a:pt x="13815" y="7427"/>
                              <a:pt x="13815" y="7427"/>
                            </a:cubicBezTo>
                            <a:cubicBezTo>
                              <a:pt x="13815" y="7427"/>
                              <a:pt x="32865" y="3331"/>
                              <a:pt x="36199" y="4665"/>
                            </a:cubicBezTo>
                            <a:cubicBezTo>
                              <a:pt x="39532" y="5998"/>
                              <a:pt x="53248" y="11809"/>
                              <a:pt x="53248" y="11809"/>
                            </a:cubicBezTo>
                            <a:cubicBezTo>
                              <a:pt x="53248" y="11809"/>
                              <a:pt x="36199" y="6570"/>
                              <a:pt x="27912" y="8380"/>
                            </a:cubicBezTo>
                            <a:cubicBezTo>
                              <a:pt x="19625" y="10285"/>
                              <a:pt x="11624" y="12285"/>
                              <a:pt x="11624" y="12285"/>
                            </a:cubicBezTo>
                            <a:cubicBezTo>
                              <a:pt x="11624" y="12285"/>
                              <a:pt x="5909" y="18190"/>
                              <a:pt x="4766" y="22191"/>
                            </a:cubicBezTo>
                            <a:cubicBezTo>
                              <a:pt x="3623" y="26191"/>
                              <a:pt x="4385" y="36002"/>
                              <a:pt x="2480" y="37907"/>
                            </a:cubicBezTo>
                            <a:cubicBezTo>
                              <a:pt x="575" y="39812"/>
                              <a:pt x="-758" y="50099"/>
                              <a:pt x="480" y="50480"/>
                            </a:cubicBezTo>
                            <a:cubicBezTo>
                              <a:pt x="1813" y="50956"/>
                              <a:pt x="4" y="62386"/>
                              <a:pt x="4" y="68006"/>
                            </a:cubicBezTo>
                            <a:cubicBezTo>
                              <a:pt x="99" y="73626"/>
                              <a:pt x="5814" y="81341"/>
                              <a:pt x="5814" y="81341"/>
                            </a:cubicBezTo>
                            <a:cubicBezTo>
                              <a:pt x="5814" y="81341"/>
                              <a:pt x="11529" y="99343"/>
                              <a:pt x="12005" y="110488"/>
                            </a:cubicBezTo>
                            <a:cubicBezTo>
                              <a:pt x="12481" y="121632"/>
                              <a:pt x="20387" y="125347"/>
                              <a:pt x="20387" y="125347"/>
                            </a:cubicBezTo>
                            <a:cubicBezTo>
                              <a:pt x="20387" y="125347"/>
                              <a:pt x="22768" y="142206"/>
                              <a:pt x="26483" y="153064"/>
                            </a:cubicBezTo>
                            <a:cubicBezTo>
                              <a:pt x="30198" y="163923"/>
                              <a:pt x="35818" y="180973"/>
                              <a:pt x="36580" y="184497"/>
                            </a:cubicBezTo>
                            <a:cubicBezTo>
                              <a:pt x="37342" y="188116"/>
                              <a:pt x="38485" y="218120"/>
                              <a:pt x="38770" y="223454"/>
                            </a:cubicBezTo>
                            <a:cubicBezTo>
                              <a:pt x="39056" y="228693"/>
                              <a:pt x="46295" y="234598"/>
                              <a:pt x="49153" y="236122"/>
                            </a:cubicBezTo>
                            <a:cubicBezTo>
                              <a:pt x="52010" y="237646"/>
                              <a:pt x="68774" y="231169"/>
                              <a:pt x="68774" y="231169"/>
                            </a:cubicBezTo>
                            <a:lnTo>
                              <a:pt x="70870" y="215644"/>
                            </a:ln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6" name="Freeform: Shape 35">
                        <a:extLst>
                          <a:ext uri="{FF2B5EF4-FFF2-40B4-BE49-F238E27FC236}">
                            <a16:creationId xmlns:a16="http://schemas.microsoft.com/office/drawing/2014/main" id="{F668E309-BE4C-4CE7-A877-404CB2CEFD0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89891" y="3087718"/>
                        <a:ext cx="64952" cy="52482"/>
                      </a:xfrm>
                      <a:custGeom>
                        <a:avLst/>
                        <a:gdLst>
                          <a:gd name="connsiteX0" fmla="*/ 63818 w 64952"/>
                          <a:gd name="connsiteY0" fmla="*/ 23146 h 52482"/>
                          <a:gd name="connsiteX1" fmla="*/ 33433 w 64952"/>
                          <a:gd name="connsiteY1" fmla="*/ 23146 h 52482"/>
                          <a:gd name="connsiteX2" fmla="*/ 0 w 64952"/>
                          <a:gd name="connsiteY2" fmla="*/ 52483 h 52482"/>
                          <a:gd name="connsiteX3" fmla="*/ 1334 w 64952"/>
                          <a:gd name="connsiteY3" fmla="*/ 48673 h 52482"/>
                          <a:gd name="connsiteX4" fmla="*/ 32766 w 64952"/>
                          <a:gd name="connsiteY4" fmla="*/ 18764 h 52482"/>
                          <a:gd name="connsiteX5" fmla="*/ 58484 w 64952"/>
                          <a:gd name="connsiteY5" fmla="*/ 17621 h 52482"/>
                          <a:gd name="connsiteX6" fmla="*/ 50197 w 64952"/>
                          <a:gd name="connsiteY6" fmla="*/ 0 h 52482"/>
                          <a:gd name="connsiteX7" fmla="*/ 54959 w 64952"/>
                          <a:gd name="connsiteY7" fmla="*/ 953 h 52482"/>
                          <a:gd name="connsiteX8" fmla="*/ 63818 w 64952"/>
                          <a:gd name="connsiteY8" fmla="*/ 23146 h 5248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64952" h="52482">
                            <a:moveTo>
                              <a:pt x="63818" y="23146"/>
                            </a:moveTo>
                            <a:cubicBezTo>
                              <a:pt x="63818" y="23146"/>
                              <a:pt x="44101" y="20669"/>
                              <a:pt x="33433" y="23146"/>
                            </a:cubicBezTo>
                            <a:cubicBezTo>
                              <a:pt x="22860" y="25527"/>
                              <a:pt x="0" y="52483"/>
                              <a:pt x="0" y="52483"/>
                            </a:cubicBezTo>
                            <a:lnTo>
                              <a:pt x="1334" y="48673"/>
                            </a:lnTo>
                            <a:cubicBezTo>
                              <a:pt x="1334" y="48673"/>
                              <a:pt x="21050" y="21336"/>
                              <a:pt x="32766" y="18764"/>
                            </a:cubicBezTo>
                            <a:cubicBezTo>
                              <a:pt x="44482" y="16193"/>
                              <a:pt x="58484" y="17621"/>
                              <a:pt x="58484" y="17621"/>
                            </a:cubicBezTo>
                            <a:lnTo>
                              <a:pt x="50197" y="0"/>
                            </a:lnTo>
                            <a:lnTo>
                              <a:pt x="54959" y="953"/>
                            </a:lnTo>
                            <a:cubicBezTo>
                              <a:pt x="54959" y="953"/>
                              <a:pt x="68961" y="21431"/>
                              <a:pt x="63818" y="23146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37" name="Freeform: Shape 36">
                        <a:extLst>
                          <a:ext uri="{FF2B5EF4-FFF2-40B4-BE49-F238E27FC236}">
                            <a16:creationId xmlns:a16="http://schemas.microsoft.com/office/drawing/2014/main" id="{8FC8938F-C3A4-44B7-BA26-34D9245D23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24848" y="3140290"/>
                        <a:ext cx="50672" cy="33438"/>
                      </a:xfrm>
                      <a:custGeom>
                        <a:avLst/>
                        <a:gdLst>
                          <a:gd name="connsiteX0" fmla="*/ 46672 w 50672"/>
                          <a:gd name="connsiteY0" fmla="*/ 14008 h 33438"/>
                          <a:gd name="connsiteX1" fmla="*/ 18193 w 50672"/>
                          <a:gd name="connsiteY1" fmla="*/ 18770 h 33438"/>
                          <a:gd name="connsiteX2" fmla="*/ 0 w 50672"/>
                          <a:gd name="connsiteY2" fmla="*/ 33439 h 33438"/>
                          <a:gd name="connsiteX3" fmla="*/ 27813 w 50672"/>
                          <a:gd name="connsiteY3" fmla="*/ 11055 h 33438"/>
                          <a:gd name="connsiteX4" fmla="*/ 43148 w 50672"/>
                          <a:gd name="connsiteY4" fmla="*/ 7817 h 33438"/>
                          <a:gd name="connsiteX5" fmla="*/ 41243 w 50672"/>
                          <a:gd name="connsiteY5" fmla="*/ 673 h 33438"/>
                          <a:gd name="connsiteX6" fmla="*/ 44863 w 50672"/>
                          <a:gd name="connsiteY6" fmla="*/ 2006 h 33438"/>
                          <a:gd name="connsiteX7" fmla="*/ 50673 w 50672"/>
                          <a:gd name="connsiteY7" fmla="*/ 19247 h 33438"/>
                          <a:gd name="connsiteX8" fmla="*/ 46672 w 50672"/>
                          <a:gd name="connsiteY8" fmla="*/ 14008 h 3343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50672" h="33438">
                            <a:moveTo>
                              <a:pt x="46672" y="14008"/>
                            </a:moveTo>
                            <a:cubicBezTo>
                              <a:pt x="46672" y="14008"/>
                              <a:pt x="26384" y="16008"/>
                              <a:pt x="18193" y="18770"/>
                            </a:cubicBezTo>
                            <a:cubicBezTo>
                              <a:pt x="10096" y="21533"/>
                              <a:pt x="0" y="33439"/>
                              <a:pt x="0" y="33439"/>
                            </a:cubicBezTo>
                            <a:cubicBezTo>
                              <a:pt x="0" y="33439"/>
                              <a:pt x="15430" y="10579"/>
                              <a:pt x="27813" y="11055"/>
                            </a:cubicBezTo>
                            <a:cubicBezTo>
                              <a:pt x="40195" y="11531"/>
                              <a:pt x="43148" y="7817"/>
                              <a:pt x="43148" y="7817"/>
                            </a:cubicBezTo>
                            <a:lnTo>
                              <a:pt x="41243" y="673"/>
                            </a:lnTo>
                            <a:cubicBezTo>
                              <a:pt x="41243" y="673"/>
                              <a:pt x="42101" y="-1518"/>
                              <a:pt x="44863" y="2006"/>
                            </a:cubicBezTo>
                            <a:cubicBezTo>
                              <a:pt x="47625" y="5531"/>
                              <a:pt x="50673" y="19247"/>
                              <a:pt x="50673" y="19247"/>
                            </a:cubicBezTo>
                            <a:lnTo>
                              <a:pt x="46672" y="14008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sp>
                  <p:nvSpPr>
                    <p:cNvPr id="38" name="Freeform: Shape 37">
                      <a:extLst>
                        <a:ext uri="{FF2B5EF4-FFF2-40B4-BE49-F238E27FC236}">
                          <a16:creationId xmlns:a16="http://schemas.microsoft.com/office/drawing/2014/main" id="{0D1132B7-8AC0-4B7C-A389-D4C28DFEE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9611" y="3171348"/>
                      <a:ext cx="25431" cy="64579"/>
                    </a:xfrm>
                    <a:custGeom>
                      <a:avLst/>
                      <a:gdLst>
                        <a:gd name="connsiteX0" fmla="*/ 0 w 25431"/>
                        <a:gd name="connsiteY0" fmla="*/ 64103 h 64579"/>
                        <a:gd name="connsiteX1" fmla="*/ 12002 w 25431"/>
                        <a:gd name="connsiteY1" fmla="*/ 44672 h 64579"/>
                        <a:gd name="connsiteX2" fmla="*/ 22860 w 25431"/>
                        <a:gd name="connsiteY2" fmla="*/ 0 h 64579"/>
                        <a:gd name="connsiteX3" fmla="*/ 25432 w 25431"/>
                        <a:gd name="connsiteY3" fmla="*/ 952 h 64579"/>
                        <a:gd name="connsiteX4" fmla="*/ 14383 w 25431"/>
                        <a:gd name="connsiteY4" fmla="*/ 52102 h 64579"/>
                        <a:gd name="connsiteX5" fmla="*/ 9049 w 25431"/>
                        <a:gd name="connsiteY5" fmla="*/ 64579 h 64579"/>
                        <a:gd name="connsiteX6" fmla="*/ 0 w 25431"/>
                        <a:gd name="connsiteY6" fmla="*/ 64103 h 64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5431" h="64579">
                          <a:moveTo>
                            <a:pt x="0" y="64103"/>
                          </a:moveTo>
                          <a:cubicBezTo>
                            <a:pt x="762" y="64008"/>
                            <a:pt x="8192" y="53149"/>
                            <a:pt x="12002" y="44672"/>
                          </a:cubicBezTo>
                          <a:cubicBezTo>
                            <a:pt x="15811" y="36195"/>
                            <a:pt x="22860" y="0"/>
                            <a:pt x="22860" y="0"/>
                          </a:cubicBezTo>
                          <a:lnTo>
                            <a:pt x="25432" y="952"/>
                          </a:lnTo>
                          <a:cubicBezTo>
                            <a:pt x="25432" y="952"/>
                            <a:pt x="17812" y="44577"/>
                            <a:pt x="14383" y="52102"/>
                          </a:cubicBezTo>
                          <a:cubicBezTo>
                            <a:pt x="10954" y="59531"/>
                            <a:pt x="9049" y="64579"/>
                            <a:pt x="9049" y="64579"/>
                          </a:cubicBezTo>
                          <a:lnTo>
                            <a:pt x="0" y="64103"/>
                          </a:lnTo>
                          <a:close/>
                        </a:path>
                      </a:pathLst>
                    </a:custGeom>
                    <a:solidFill>
                      <a:srgbClr val="F1AB8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39" name="Freeform: Shape 38">
                    <a:extLst>
                      <a:ext uri="{FF2B5EF4-FFF2-40B4-BE49-F238E27FC236}">
                        <a16:creationId xmlns:a16="http://schemas.microsoft.com/office/drawing/2014/main" id="{A99F47C5-E13F-4F7B-9837-91004419C916}"/>
                      </a:ext>
                    </a:extLst>
                  </p:cNvPr>
                  <p:cNvSpPr/>
                  <p:nvPr/>
                </p:nvSpPr>
                <p:spPr>
                  <a:xfrm>
                    <a:off x="6100762" y="3120865"/>
                    <a:ext cx="150399" cy="122499"/>
                  </a:xfrm>
                  <a:custGeom>
                    <a:avLst/>
                    <a:gdLst>
                      <a:gd name="connsiteX0" fmla="*/ 17621 w 150399"/>
                      <a:gd name="connsiteY0" fmla="*/ 122111 h 122499"/>
                      <a:gd name="connsiteX1" fmla="*/ 36100 w 150399"/>
                      <a:gd name="connsiteY1" fmla="*/ 99346 h 122499"/>
                      <a:gd name="connsiteX2" fmla="*/ 63913 w 150399"/>
                      <a:gd name="connsiteY2" fmla="*/ 85915 h 122499"/>
                      <a:gd name="connsiteX3" fmla="*/ 78581 w 150399"/>
                      <a:gd name="connsiteY3" fmla="*/ 77533 h 122499"/>
                      <a:gd name="connsiteX4" fmla="*/ 115729 w 150399"/>
                      <a:gd name="connsiteY4" fmla="*/ 42577 h 122499"/>
                      <a:gd name="connsiteX5" fmla="*/ 138113 w 150399"/>
                      <a:gd name="connsiteY5" fmla="*/ 20193 h 122499"/>
                      <a:gd name="connsiteX6" fmla="*/ 150400 w 150399"/>
                      <a:gd name="connsiteY6" fmla="*/ 571 h 122499"/>
                      <a:gd name="connsiteX7" fmla="*/ 147352 w 150399"/>
                      <a:gd name="connsiteY7" fmla="*/ 0 h 122499"/>
                      <a:gd name="connsiteX8" fmla="*/ 128588 w 150399"/>
                      <a:gd name="connsiteY8" fmla="*/ 15335 h 122499"/>
                      <a:gd name="connsiteX9" fmla="*/ 123158 w 150399"/>
                      <a:gd name="connsiteY9" fmla="*/ 23336 h 122499"/>
                      <a:gd name="connsiteX10" fmla="*/ 118205 w 150399"/>
                      <a:gd name="connsiteY10" fmla="*/ 25622 h 122499"/>
                      <a:gd name="connsiteX11" fmla="*/ 117443 w 150399"/>
                      <a:gd name="connsiteY11" fmla="*/ 31718 h 122499"/>
                      <a:gd name="connsiteX12" fmla="*/ 106871 w 150399"/>
                      <a:gd name="connsiteY12" fmla="*/ 39529 h 122499"/>
                      <a:gd name="connsiteX13" fmla="*/ 94964 w 150399"/>
                      <a:gd name="connsiteY13" fmla="*/ 47815 h 122499"/>
                      <a:gd name="connsiteX14" fmla="*/ 85249 w 150399"/>
                      <a:gd name="connsiteY14" fmla="*/ 56864 h 122499"/>
                      <a:gd name="connsiteX15" fmla="*/ 65437 w 150399"/>
                      <a:gd name="connsiteY15" fmla="*/ 68866 h 122499"/>
                      <a:gd name="connsiteX16" fmla="*/ 46768 w 150399"/>
                      <a:gd name="connsiteY16" fmla="*/ 81534 h 122499"/>
                      <a:gd name="connsiteX17" fmla="*/ 18288 w 150399"/>
                      <a:gd name="connsiteY17" fmla="*/ 92297 h 122499"/>
                      <a:gd name="connsiteX18" fmla="*/ 0 w 150399"/>
                      <a:gd name="connsiteY18" fmla="*/ 108585 h 122499"/>
                      <a:gd name="connsiteX19" fmla="*/ 17621 w 150399"/>
                      <a:gd name="connsiteY19" fmla="*/ 122111 h 122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0399" h="122499">
                        <a:moveTo>
                          <a:pt x="17621" y="122111"/>
                        </a:moveTo>
                        <a:cubicBezTo>
                          <a:pt x="29813" y="125730"/>
                          <a:pt x="26098" y="102965"/>
                          <a:pt x="36100" y="99346"/>
                        </a:cubicBezTo>
                        <a:cubicBezTo>
                          <a:pt x="45625" y="95917"/>
                          <a:pt x="55435" y="91059"/>
                          <a:pt x="63913" y="85915"/>
                        </a:cubicBezTo>
                        <a:cubicBezTo>
                          <a:pt x="68771" y="82963"/>
                          <a:pt x="74390" y="81820"/>
                          <a:pt x="78581" y="77533"/>
                        </a:cubicBezTo>
                        <a:cubicBezTo>
                          <a:pt x="90392" y="65532"/>
                          <a:pt x="103061" y="54102"/>
                          <a:pt x="115729" y="42577"/>
                        </a:cubicBezTo>
                        <a:cubicBezTo>
                          <a:pt x="123730" y="35242"/>
                          <a:pt x="131064" y="28575"/>
                          <a:pt x="138113" y="20193"/>
                        </a:cubicBezTo>
                        <a:cubicBezTo>
                          <a:pt x="141542" y="16097"/>
                          <a:pt x="149924" y="6096"/>
                          <a:pt x="150400" y="571"/>
                        </a:cubicBezTo>
                        <a:cubicBezTo>
                          <a:pt x="148971" y="-667"/>
                          <a:pt x="148971" y="857"/>
                          <a:pt x="147352" y="0"/>
                        </a:cubicBezTo>
                        <a:cubicBezTo>
                          <a:pt x="144590" y="5334"/>
                          <a:pt x="132874" y="11335"/>
                          <a:pt x="128588" y="15335"/>
                        </a:cubicBezTo>
                        <a:cubicBezTo>
                          <a:pt x="124873" y="18764"/>
                          <a:pt x="127445" y="21145"/>
                          <a:pt x="123158" y="23336"/>
                        </a:cubicBezTo>
                        <a:cubicBezTo>
                          <a:pt x="121063" y="24384"/>
                          <a:pt x="119539" y="23241"/>
                          <a:pt x="118205" y="25622"/>
                        </a:cubicBezTo>
                        <a:cubicBezTo>
                          <a:pt x="117062" y="27527"/>
                          <a:pt x="118300" y="29813"/>
                          <a:pt x="117443" y="31718"/>
                        </a:cubicBezTo>
                        <a:cubicBezTo>
                          <a:pt x="115633" y="36004"/>
                          <a:pt x="110871" y="37624"/>
                          <a:pt x="106871" y="39529"/>
                        </a:cubicBezTo>
                        <a:cubicBezTo>
                          <a:pt x="102203" y="41719"/>
                          <a:pt x="99155" y="44958"/>
                          <a:pt x="94964" y="47815"/>
                        </a:cubicBezTo>
                        <a:cubicBezTo>
                          <a:pt x="90964" y="50578"/>
                          <a:pt x="89154" y="53435"/>
                          <a:pt x="85249" y="56864"/>
                        </a:cubicBezTo>
                        <a:cubicBezTo>
                          <a:pt x="79248" y="62198"/>
                          <a:pt x="72200" y="64865"/>
                          <a:pt x="65437" y="68866"/>
                        </a:cubicBezTo>
                        <a:cubicBezTo>
                          <a:pt x="58865" y="72866"/>
                          <a:pt x="54197" y="78867"/>
                          <a:pt x="46768" y="81534"/>
                        </a:cubicBezTo>
                        <a:cubicBezTo>
                          <a:pt x="37052" y="84963"/>
                          <a:pt x="27813" y="87725"/>
                          <a:pt x="18288" y="92297"/>
                        </a:cubicBezTo>
                        <a:cubicBezTo>
                          <a:pt x="11525" y="95536"/>
                          <a:pt x="5048" y="102775"/>
                          <a:pt x="0" y="108585"/>
                        </a:cubicBezTo>
                        <a:cubicBezTo>
                          <a:pt x="3810" y="109633"/>
                          <a:pt x="6858" y="117253"/>
                          <a:pt x="17621" y="122111"/>
                        </a:cubicBezTo>
                        <a:close/>
                      </a:path>
                    </a:pathLst>
                  </a:custGeom>
                  <a:solidFill>
                    <a:srgbClr val="BF7F5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40" name="Freeform: Shape 39">
                    <a:extLst>
                      <a:ext uri="{FF2B5EF4-FFF2-40B4-BE49-F238E27FC236}">
                        <a16:creationId xmlns:a16="http://schemas.microsoft.com/office/drawing/2014/main" id="{2E33CBBF-8B5F-49E1-B721-654F23F47389}"/>
                      </a:ext>
                    </a:extLst>
                  </p:cNvPr>
                  <p:cNvSpPr/>
                  <p:nvPr/>
                </p:nvSpPr>
                <p:spPr>
                  <a:xfrm>
                    <a:off x="5991225" y="3052952"/>
                    <a:ext cx="82815" cy="104319"/>
                  </a:xfrm>
                  <a:custGeom>
                    <a:avLst/>
                    <a:gdLst>
                      <a:gd name="connsiteX0" fmla="*/ 23241 w 82815"/>
                      <a:gd name="connsiteY0" fmla="*/ 22098 h 104319"/>
                      <a:gd name="connsiteX1" fmla="*/ 50387 w 82815"/>
                      <a:gd name="connsiteY1" fmla="*/ 51911 h 104319"/>
                      <a:gd name="connsiteX2" fmla="*/ 63913 w 82815"/>
                      <a:gd name="connsiteY2" fmla="*/ 72009 h 104319"/>
                      <a:gd name="connsiteX3" fmla="*/ 77248 w 82815"/>
                      <a:gd name="connsiteY3" fmla="*/ 94012 h 104319"/>
                      <a:gd name="connsiteX4" fmla="*/ 82582 w 82815"/>
                      <a:gd name="connsiteY4" fmla="*/ 103918 h 104319"/>
                      <a:gd name="connsiteX5" fmla="*/ 58865 w 82815"/>
                      <a:gd name="connsiteY5" fmla="*/ 89821 h 104319"/>
                      <a:gd name="connsiteX6" fmla="*/ 52102 w 82815"/>
                      <a:gd name="connsiteY6" fmla="*/ 76867 h 104319"/>
                      <a:gd name="connsiteX7" fmla="*/ 37529 w 82815"/>
                      <a:gd name="connsiteY7" fmla="*/ 68675 h 104319"/>
                      <a:gd name="connsiteX8" fmla="*/ 26765 w 82815"/>
                      <a:gd name="connsiteY8" fmla="*/ 43148 h 104319"/>
                      <a:gd name="connsiteX9" fmla="*/ 0 w 82815"/>
                      <a:gd name="connsiteY9" fmla="*/ 0 h 104319"/>
                      <a:gd name="connsiteX10" fmla="*/ 23241 w 82815"/>
                      <a:gd name="connsiteY10" fmla="*/ 22098 h 104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2815" h="104319">
                        <a:moveTo>
                          <a:pt x="23241" y="22098"/>
                        </a:moveTo>
                        <a:cubicBezTo>
                          <a:pt x="34576" y="26003"/>
                          <a:pt x="45053" y="40862"/>
                          <a:pt x="50387" y="51911"/>
                        </a:cubicBezTo>
                        <a:cubicBezTo>
                          <a:pt x="55626" y="62674"/>
                          <a:pt x="50959" y="66675"/>
                          <a:pt x="63913" y="72009"/>
                        </a:cubicBezTo>
                        <a:cubicBezTo>
                          <a:pt x="65437" y="81724"/>
                          <a:pt x="75914" y="84011"/>
                          <a:pt x="77248" y="94012"/>
                        </a:cubicBezTo>
                        <a:cubicBezTo>
                          <a:pt x="81534" y="95917"/>
                          <a:pt x="83534" y="99536"/>
                          <a:pt x="82582" y="103918"/>
                        </a:cubicBezTo>
                        <a:cubicBezTo>
                          <a:pt x="73057" y="106299"/>
                          <a:pt x="63913" y="97631"/>
                          <a:pt x="58865" y="89821"/>
                        </a:cubicBezTo>
                        <a:cubicBezTo>
                          <a:pt x="56007" y="85439"/>
                          <a:pt x="56102" y="80391"/>
                          <a:pt x="52102" y="76867"/>
                        </a:cubicBezTo>
                        <a:cubicBezTo>
                          <a:pt x="47816" y="73057"/>
                          <a:pt x="41815" y="74390"/>
                          <a:pt x="37529" y="68675"/>
                        </a:cubicBezTo>
                        <a:cubicBezTo>
                          <a:pt x="32861" y="62484"/>
                          <a:pt x="30480" y="50482"/>
                          <a:pt x="26765" y="43148"/>
                        </a:cubicBezTo>
                        <a:cubicBezTo>
                          <a:pt x="22098" y="33909"/>
                          <a:pt x="2572" y="9906"/>
                          <a:pt x="0" y="0"/>
                        </a:cubicBezTo>
                        <a:cubicBezTo>
                          <a:pt x="11430" y="12859"/>
                          <a:pt x="26098" y="21336"/>
                          <a:pt x="23241" y="22098"/>
                        </a:cubicBezTo>
                        <a:close/>
                      </a:path>
                    </a:pathLst>
                  </a:custGeom>
                  <a:solidFill>
                    <a:srgbClr val="BF7F5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grpSp>
                <p:nvGrpSpPr>
                  <p:cNvPr id="41" name="Graphic 1">
                    <a:extLst>
                      <a:ext uri="{FF2B5EF4-FFF2-40B4-BE49-F238E27FC236}">
                        <a16:creationId xmlns:a16="http://schemas.microsoft.com/office/drawing/2014/main" id="{6DC30225-B368-47AA-BA92-AE78A684E3B2}"/>
                      </a:ext>
                    </a:extLst>
                  </p:cNvPr>
                  <p:cNvGrpSpPr/>
                  <p:nvPr/>
                </p:nvGrpSpPr>
                <p:grpSpPr>
                  <a:xfrm>
                    <a:off x="5988843" y="3005112"/>
                    <a:ext cx="97726" cy="116134"/>
                    <a:chOff x="5988843" y="3005112"/>
                    <a:chExt cx="97726" cy="116134"/>
                  </a:xfrm>
                </p:grpSpPr>
                <p:grpSp>
                  <p:nvGrpSpPr>
                    <p:cNvPr id="42" name="Graphic 1">
                      <a:extLst>
                        <a:ext uri="{FF2B5EF4-FFF2-40B4-BE49-F238E27FC236}">
                          <a16:creationId xmlns:a16="http://schemas.microsoft.com/office/drawing/2014/main" id="{6DC30225-B368-47AA-BA92-AE78A684E3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90461" y="3005112"/>
                      <a:ext cx="96108" cy="116134"/>
                      <a:chOff x="5990461" y="3005112"/>
                      <a:chExt cx="96108" cy="116134"/>
                    </a:xfrm>
                  </p:grpSpPr>
                  <p:sp>
                    <p:nvSpPr>
                      <p:cNvPr id="43" name="Freeform: Shape 42">
                        <a:extLst>
                          <a:ext uri="{FF2B5EF4-FFF2-40B4-BE49-F238E27FC236}">
                            <a16:creationId xmlns:a16="http://schemas.microsoft.com/office/drawing/2014/main" id="{3E9485BA-3DB4-49F6-953C-2814FCC672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90461" y="3005613"/>
                        <a:ext cx="91631" cy="96488"/>
                      </a:xfrm>
                      <a:custGeom>
                        <a:avLst/>
                        <a:gdLst>
                          <a:gd name="connsiteX0" fmla="*/ 85821 w 91631"/>
                          <a:gd name="connsiteY0" fmla="*/ 92678 h 96488"/>
                          <a:gd name="connsiteX1" fmla="*/ 88107 w 91631"/>
                          <a:gd name="connsiteY1" fmla="*/ 81344 h 96488"/>
                          <a:gd name="connsiteX2" fmla="*/ 91632 w 91631"/>
                          <a:gd name="connsiteY2" fmla="*/ 68199 h 96488"/>
                          <a:gd name="connsiteX3" fmla="*/ 75630 w 91631"/>
                          <a:gd name="connsiteY3" fmla="*/ 37529 h 96488"/>
                          <a:gd name="connsiteX4" fmla="*/ 75630 w 91631"/>
                          <a:gd name="connsiteY4" fmla="*/ 17336 h 96488"/>
                          <a:gd name="connsiteX5" fmla="*/ 66105 w 91631"/>
                          <a:gd name="connsiteY5" fmla="*/ 12002 h 96488"/>
                          <a:gd name="connsiteX6" fmla="*/ 59913 w 91631"/>
                          <a:gd name="connsiteY6" fmla="*/ 26575 h 96488"/>
                          <a:gd name="connsiteX7" fmla="*/ 62580 w 91631"/>
                          <a:gd name="connsiteY7" fmla="*/ 44577 h 96488"/>
                          <a:gd name="connsiteX8" fmla="*/ 48674 w 91631"/>
                          <a:gd name="connsiteY8" fmla="*/ 29909 h 96488"/>
                          <a:gd name="connsiteX9" fmla="*/ 31624 w 91631"/>
                          <a:gd name="connsiteY9" fmla="*/ 1429 h 96488"/>
                          <a:gd name="connsiteX10" fmla="*/ 24576 w 91631"/>
                          <a:gd name="connsiteY10" fmla="*/ 0 h 96488"/>
                          <a:gd name="connsiteX11" fmla="*/ 22290 w 91631"/>
                          <a:gd name="connsiteY11" fmla="*/ 5239 h 96488"/>
                          <a:gd name="connsiteX12" fmla="*/ 31815 w 91631"/>
                          <a:gd name="connsiteY12" fmla="*/ 31528 h 96488"/>
                          <a:gd name="connsiteX13" fmla="*/ 11907 w 91631"/>
                          <a:gd name="connsiteY13" fmla="*/ 9811 h 96488"/>
                          <a:gd name="connsiteX14" fmla="*/ 1239 w 91631"/>
                          <a:gd name="connsiteY14" fmla="*/ 22670 h 96488"/>
                          <a:gd name="connsiteX15" fmla="*/ 763 w 91631"/>
                          <a:gd name="connsiteY15" fmla="*/ 48292 h 96488"/>
                          <a:gd name="connsiteX16" fmla="*/ 52389 w 91631"/>
                          <a:gd name="connsiteY16" fmla="*/ 96488 h 96488"/>
                          <a:gd name="connsiteX17" fmla="*/ 85821 w 91631"/>
                          <a:gd name="connsiteY17" fmla="*/ 92678 h 9648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91631" h="96488">
                            <a:moveTo>
                              <a:pt x="85821" y="92678"/>
                            </a:moveTo>
                            <a:cubicBezTo>
                              <a:pt x="85821" y="92678"/>
                              <a:pt x="86012" y="84677"/>
                              <a:pt x="88107" y="81344"/>
                            </a:cubicBezTo>
                            <a:cubicBezTo>
                              <a:pt x="90203" y="78105"/>
                              <a:pt x="91632" y="68199"/>
                              <a:pt x="91632" y="68199"/>
                            </a:cubicBezTo>
                            <a:cubicBezTo>
                              <a:pt x="91632" y="68199"/>
                              <a:pt x="77725" y="52292"/>
                              <a:pt x="75630" y="37529"/>
                            </a:cubicBezTo>
                            <a:cubicBezTo>
                              <a:pt x="75058" y="33623"/>
                              <a:pt x="75630" y="17336"/>
                              <a:pt x="75630" y="17336"/>
                            </a:cubicBezTo>
                            <a:cubicBezTo>
                              <a:pt x="75630" y="17336"/>
                              <a:pt x="69343" y="11049"/>
                              <a:pt x="66105" y="12002"/>
                            </a:cubicBezTo>
                            <a:cubicBezTo>
                              <a:pt x="62961" y="12954"/>
                              <a:pt x="58389" y="22289"/>
                              <a:pt x="59913" y="26575"/>
                            </a:cubicBezTo>
                            <a:cubicBezTo>
                              <a:pt x="61342" y="30861"/>
                              <a:pt x="62580" y="44577"/>
                              <a:pt x="62580" y="44577"/>
                            </a:cubicBezTo>
                            <a:cubicBezTo>
                              <a:pt x="62580" y="44577"/>
                              <a:pt x="52103" y="33909"/>
                              <a:pt x="48674" y="29909"/>
                            </a:cubicBezTo>
                            <a:cubicBezTo>
                              <a:pt x="45245" y="25908"/>
                              <a:pt x="34577" y="2572"/>
                              <a:pt x="31624" y="1429"/>
                            </a:cubicBezTo>
                            <a:cubicBezTo>
                              <a:pt x="28671" y="191"/>
                              <a:pt x="24576" y="0"/>
                              <a:pt x="24576" y="0"/>
                            </a:cubicBezTo>
                            <a:lnTo>
                              <a:pt x="22290" y="5239"/>
                            </a:lnTo>
                            <a:lnTo>
                              <a:pt x="31815" y="31528"/>
                            </a:lnTo>
                            <a:cubicBezTo>
                              <a:pt x="31815" y="31528"/>
                              <a:pt x="12669" y="8573"/>
                              <a:pt x="11907" y="9811"/>
                            </a:cubicBezTo>
                            <a:cubicBezTo>
                              <a:pt x="11145" y="11049"/>
                              <a:pt x="3716" y="16764"/>
                              <a:pt x="1239" y="22670"/>
                            </a:cubicBezTo>
                            <a:cubicBezTo>
                              <a:pt x="-1237" y="28575"/>
                              <a:pt x="763" y="48292"/>
                              <a:pt x="763" y="48292"/>
                            </a:cubicBezTo>
                            <a:lnTo>
                              <a:pt x="52389" y="96488"/>
                            </a:lnTo>
                            <a:cubicBezTo>
                              <a:pt x="52579" y="96488"/>
                              <a:pt x="80202" y="96298"/>
                              <a:pt x="85821" y="92678"/>
                            </a:cubicBezTo>
                            <a:close/>
                          </a:path>
                        </a:pathLst>
                      </a:custGeom>
                      <a:solidFill>
                        <a:srgbClr val="FFD8BC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4" name="Freeform: Shape 43">
                        <a:extLst>
                          <a:ext uri="{FF2B5EF4-FFF2-40B4-BE49-F238E27FC236}">
                            <a16:creationId xmlns:a16="http://schemas.microsoft.com/office/drawing/2014/main" id="{C0FCD855-06E3-41BC-A49A-B620E12AED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19609" y="3016601"/>
                        <a:ext cx="66960" cy="104645"/>
                      </a:xfrm>
                      <a:custGeom>
                        <a:avLst/>
                        <a:gdLst>
                          <a:gd name="connsiteX0" fmla="*/ 36957 w 66960"/>
                          <a:gd name="connsiteY0" fmla="*/ 1109 h 104645"/>
                          <a:gd name="connsiteX1" fmla="*/ 41053 w 66960"/>
                          <a:gd name="connsiteY1" fmla="*/ 11015 h 104645"/>
                          <a:gd name="connsiteX2" fmla="*/ 30766 w 66960"/>
                          <a:gd name="connsiteY2" fmla="*/ 15682 h 104645"/>
                          <a:gd name="connsiteX3" fmla="*/ 32004 w 66960"/>
                          <a:gd name="connsiteY3" fmla="*/ 21397 h 104645"/>
                          <a:gd name="connsiteX4" fmla="*/ 41910 w 66960"/>
                          <a:gd name="connsiteY4" fmla="*/ 17111 h 104645"/>
                          <a:gd name="connsiteX5" fmla="*/ 42482 w 66960"/>
                          <a:gd name="connsiteY5" fmla="*/ 25778 h 104645"/>
                          <a:gd name="connsiteX6" fmla="*/ 34195 w 66960"/>
                          <a:gd name="connsiteY6" fmla="*/ 29493 h 104645"/>
                          <a:gd name="connsiteX7" fmla="*/ 43625 w 66960"/>
                          <a:gd name="connsiteY7" fmla="*/ 29684 h 104645"/>
                          <a:gd name="connsiteX8" fmla="*/ 0 w 66960"/>
                          <a:gd name="connsiteY8" fmla="*/ 62735 h 104645"/>
                          <a:gd name="connsiteX9" fmla="*/ 37243 w 66960"/>
                          <a:gd name="connsiteY9" fmla="*/ 42638 h 104645"/>
                          <a:gd name="connsiteX10" fmla="*/ 9144 w 66960"/>
                          <a:gd name="connsiteY10" fmla="*/ 70736 h 104645"/>
                          <a:gd name="connsiteX11" fmla="*/ 10478 w 66960"/>
                          <a:gd name="connsiteY11" fmla="*/ 73308 h 104645"/>
                          <a:gd name="connsiteX12" fmla="*/ 49721 w 66960"/>
                          <a:gd name="connsiteY12" fmla="*/ 45114 h 104645"/>
                          <a:gd name="connsiteX13" fmla="*/ 56007 w 66960"/>
                          <a:gd name="connsiteY13" fmla="*/ 50258 h 104645"/>
                          <a:gd name="connsiteX14" fmla="*/ 19145 w 66960"/>
                          <a:gd name="connsiteY14" fmla="*/ 81404 h 104645"/>
                          <a:gd name="connsiteX15" fmla="*/ 57722 w 66960"/>
                          <a:gd name="connsiteY15" fmla="*/ 61116 h 104645"/>
                          <a:gd name="connsiteX16" fmla="*/ 52292 w 66960"/>
                          <a:gd name="connsiteY16" fmla="*/ 77785 h 104645"/>
                          <a:gd name="connsiteX17" fmla="*/ 20288 w 66960"/>
                          <a:gd name="connsiteY17" fmla="*/ 90453 h 104645"/>
                          <a:gd name="connsiteX18" fmla="*/ 29813 w 66960"/>
                          <a:gd name="connsiteY18" fmla="*/ 104645 h 104645"/>
                          <a:gd name="connsiteX19" fmla="*/ 66961 w 66960"/>
                          <a:gd name="connsiteY19" fmla="*/ 96549 h 104645"/>
                          <a:gd name="connsiteX20" fmla="*/ 64675 w 66960"/>
                          <a:gd name="connsiteY20" fmla="*/ 93787 h 104645"/>
                          <a:gd name="connsiteX21" fmla="*/ 27908 w 66960"/>
                          <a:gd name="connsiteY21" fmla="*/ 98359 h 104645"/>
                          <a:gd name="connsiteX22" fmla="*/ 28861 w 66960"/>
                          <a:gd name="connsiteY22" fmla="*/ 93692 h 104645"/>
                          <a:gd name="connsiteX23" fmla="*/ 56674 w 66960"/>
                          <a:gd name="connsiteY23" fmla="*/ 81690 h 104645"/>
                          <a:gd name="connsiteX24" fmla="*/ 65723 w 66960"/>
                          <a:gd name="connsiteY24" fmla="*/ 61211 h 104645"/>
                          <a:gd name="connsiteX25" fmla="*/ 63341 w 66960"/>
                          <a:gd name="connsiteY25" fmla="*/ 55592 h 104645"/>
                          <a:gd name="connsiteX26" fmla="*/ 58865 w 66960"/>
                          <a:gd name="connsiteY26" fmla="*/ 44066 h 104645"/>
                          <a:gd name="connsiteX27" fmla="*/ 53912 w 66960"/>
                          <a:gd name="connsiteY27" fmla="*/ 37875 h 104645"/>
                          <a:gd name="connsiteX28" fmla="*/ 48959 w 66960"/>
                          <a:gd name="connsiteY28" fmla="*/ 28636 h 104645"/>
                          <a:gd name="connsiteX29" fmla="*/ 47434 w 66960"/>
                          <a:gd name="connsiteY29" fmla="*/ 24921 h 104645"/>
                          <a:gd name="connsiteX30" fmla="*/ 46482 w 66960"/>
                          <a:gd name="connsiteY30" fmla="*/ 6347 h 104645"/>
                          <a:gd name="connsiteX31" fmla="*/ 36957 w 66960"/>
                          <a:gd name="connsiteY31" fmla="*/ 1109 h 10464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66960" h="104645">
                            <a:moveTo>
                              <a:pt x="36957" y="1109"/>
                            </a:moveTo>
                            <a:cubicBezTo>
                              <a:pt x="36957" y="1109"/>
                              <a:pt x="40100" y="8157"/>
                              <a:pt x="41053" y="11015"/>
                            </a:cubicBezTo>
                            <a:cubicBezTo>
                              <a:pt x="42005" y="13872"/>
                              <a:pt x="30766" y="15682"/>
                              <a:pt x="30766" y="15682"/>
                            </a:cubicBezTo>
                            <a:lnTo>
                              <a:pt x="32004" y="21397"/>
                            </a:lnTo>
                            <a:lnTo>
                              <a:pt x="41910" y="17111"/>
                            </a:lnTo>
                            <a:lnTo>
                              <a:pt x="42482" y="25778"/>
                            </a:lnTo>
                            <a:lnTo>
                              <a:pt x="34195" y="29493"/>
                            </a:lnTo>
                            <a:lnTo>
                              <a:pt x="43625" y="29684"/>
                            </a:lnTo>
                            <a:lnTo>
                              <a:pt x="0" y="62735"/>
                            </a:lnTo>
                            <a:cubicBezTo>
                              <a:pt x="0" y="62735"/>
                              <a:pt x="36100" y="43114"/>
                              <a:pt x="37243" y="42638"/>
                            </a:cubicBezTo>
                            <a:cubicBezTo>
                              <a:pt x="38386" y="42161"/>
                              <a:pt x="9144" y="70736"/>
                              <a:pt x="9144" y="70736"/>
                            </a:cubicBezTo>
                            <a:lnTo>
                              <a:pt x="10478" y="73308"/>
                            </a:lnTo>
                            <a:cubicBezTo>
                              <a:pt x="10478" y="73308"/>
                              <a:pt x="47625" y="45114"/>
                              <a:pt x="49721" y="45114"/>
                            </a:cubicBezTo>
                            <a:cubicBezTo>
                              <a:pt x="51816" y="45209"/>
                              <a:pt x="56007" y="50258"/>
                              <a:pt x="56007" y="50258"/>
                            </a:cubicBezTo>
                            <a:lnTo>
                              <a:pt x="19145" y="81404"/>
                            </a:lnTo>
                            <a:lnTo>
                              <a:pt x="57722" y="61116"/>
                            </a:lnTo>
                            <a:lnTo>
                              <a:pt x="52292" y="77785"/>
                            </a:lnTo>
                            <a:lnTo>
                              <a:pt x="20288" y="90453"/>
                            </a:lnTo>
                            <a:lnTo>
                              <a:pt x="29813" y="104645"/>
                            </a:lnTo>
                            <a:lnTo>
                              <a:pt x="66961" y="96549"/>
                            </a:lnTo>
                            <a:lnTo>
                              <a:pt x="64675" y="93787"/>
                            </a:lnTo>
                            <a:lnTo>
                              <a:pt x="27908" y="98359"/>
                            </a:lnTo>
                            <a:cubicBezTo>
                              <a:pt x="27908" y="98359"/>
                              <a:pt x="28004" y="94358"/>
                              <a:pt x="28861" y="93692"/>
                            </a:cubicBezTo>
                            <a:cubicBezTo>
                              <a:pt x="29718" y="93025"/>
                              <a:pt x="56674" y="81690"/>
                              <a:pt x="56674" y="81690"/>
                            </a:cubicBezTo>
                            <a:cubicBezTo>
                              <a:pt x="56674" y="81690"/>
                              <a:pt x="65818" y="65402"/>
                              <a:pt x="65723" y="61211"/>
                            </a:cubicBezTo>
                            <a:cubicBezTo>
                              <a:pt x="65627" y="57116"/>
                              <a:pt x="63341" y="55592"/>
                              <a:pt x="63341" y="55592"/>
                            </a:cubicBezTo>
                            <a:cubicBezTo>
                              <a:pt x="63341" y="55592"/>
                              <a:pt x="62008" y="48448"/>
                              <a:pt x="58865" y="44066"/>
                            </a:cubicBezTo>
                            <a:cubicBezTo>
                              <a:pt x="55721" y="39590"/>
                              <a:pt x="53912" y="37875"/>
                              <a:pt x="53912" y="37875"/>
                            </a:cubicBezTo>
                            <a:cubicBezTo>
                              <a:pt x="53912" y="37875"/>
                              <a:pt x="50578" y="32351"/>
                              <a:pt x="48959" y="28636"/>
                            </a:cubicBezTo>
                            <a:cubicBezTo>
                              <a:pt x="47434" y="24921"/>
                              <a:pt x="47434" y="24921"/>
                              <a:pt x="47434" y="24921"/>
                            </a:cubicBezTo>
                            <a:lnTo>
                              <a:pt x="46482" y="6347"/>
                            </a:lnTo>
                            <a:cubicBezTo>
                              <a:pt x="46387" y="6347"/>
                              <a:pt x="40862" y="-3178"/>
                              <a:pt x="36957" y="1109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5" name="Freeform: Shape 44">
                        <a:extLst>
                          <a:ext uri="{FF2B5EF4-FFF2-40B4-BE49-F238E27FC236}">
                            <a16:creationId xmlns:a16="http://schemas.microsoft.com/office/drawing/2014/main" id="{19F331DA-4187-4DBE-85B6-7D54AF1669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12656" y="3005112"/>
                        <a:ext cx="40290" cy="56127"/>
                      </a:xfrm>
                      <a:custGeom>
                        <a:avLst/>
                        <a:gdLst>
                          <a:gd name="connsiteX0" fmla="*/ 10287 w 40290"/>
                          <a:gd name="connsiteY0" fmla="*/ 1835 h 56127"/>
                          <a:gd name="connsiteX1" fmla="*/ 16764 w 40290"/>
                          <a:gd name="connsiteY1" fmla="*/ 8978 h 56127"/>
                          <a:gd name="connsiteX2" fmla="*/ 19812 w 40290"/>
                          <a:gd name="connsiteY2" fmla="*/ 16884 h 56127"/>
                          <a:gd name="connsiteX3" fmla="*/ 24956 w 40290"/>
                          <a:gd name="connsiteY3" fmla="*/ 25552 h 56127"/>
                          <a:gd name="connsiteX4" fmla="*/ 30385 w 40290"/>
                          <a:gd name="connsiteY4" fmla="*/ 33553 h 56127"/>
                          <a:gd name="connsiteX5" fmla="*/ 40291 w 40290"/>
                          <a:gd name="connsiteY5" fmla="*/ 45173 h 56127"/>
                          <a:gd name="connsiteX6" fmla="*/ 32480 w 40290"/>
                          <a:gd name="connsiteY6" fmla="*/ 51841 h 56127"/>
                          <a:gd name="connsiteX7" fmla="*/ 19812 w 40290"/>
                          <a:gd name="connsiteY7" fmla="*/ 56127 h 56127"/>
                          <a:gd name="connsiteX8" fmla="*/ 18383 w 40290"/>
                          <a:gd name="connsiteY8" fmla="*/ 52889 h 56127"/>
                          <a:gd name="connsiteX9" fmla="*/ 28099 w 40290"/>
                          <a:gd name="connsiteY9" fmla="*/ 50126 h 56127"/>
                          <a:gd name="connsiteX10" fmla="*/ 31432 w 40290"/>
                          <a:gd name="connsiteY10" fmla="*/ 45650 h 56127"/>
                          <a:gd name="connsiteX11" fmla="*/ 16573 w 40290"/>
                          <a:gd name="connsiteY11" fmla="*/ 48507 h 56127"/>
                          <a:gd name="connsiteX12" fmla="*/ 31147 w 40290"/>
                          <a:gd name="connsiteY12" fmla="*/ 41554 h 56127"/>
                          <a:gd name="connsiteX13" fmla="*/ 30004 w 40290"/>
                          <a:gd name="connsiteY13" fmla="*/ 35458 h 56127"/>
                          <a:gd name="connsiteX14" fmla="*/ 16097 w 40290"/>
                          <a:gd name="connsiteY14" fmla="*/ 38315 h 56127"/>
                          <a:gd name="connsiteX15" fmla="*/ 14002 w 40290"/>
                          <a:gd name="connsiteY15" fmla="*/ 42983 h 56127"/>
                          <a:gd name="connsiteX16" fmla="*/ 12002 w 40290"/>
                          <a:gd name="connsiteY16" fmla="*/ 37839 h 56127"/>
                          <a:gd name="connsiteX17" fmla="*/ 22193 w 40290"/>
                          <a:gd name="connsiteY17" fmla="*/ 31648 h 56127"/>
                          <a:gd name="connsiteX18" fmla="*/ 22860 w 40290"/>
                          <a:gd name="connsiteY18" fmla="*/ 26219 h 56127"/>
                          <a:gd name="connsiteX19" fmla="*/ 12859 w 40290"/>
                          <a:gd name="connsiteY19" fmla="*/ 27552 h 56127"/>
                          <a:gd name="connsiteX20" fmla="*/ 10382 w 40290"/>
                          <a:gd name="connsiteY20" fmla="*/ 34315 h 56127"/>
                          <a:gd name="connsiteX21" fmla="*/ 6096 w 40290"/>
                          <a:gd name="connsiteY21" fmla="*/ 22504 h 56127"/>
                          <a:gd name="connsiteX22" fmla="*/ 14192 w 40290"/>
                          <a:gd name="connsiteY22" fmla="*/ 20313 h 56127"/>
                          <a:gd name="connsiteX23" fmla="*/ 18859 w 40290"/>
                          <a:gd name="connsiteY23" fmla="*/ 18789 h 56127"/>
                          <a:gd name="connsiteX24" fmla="*/ 14478 w 40290"/>
                          <a:gd name="connsiteY24" fmla="*/ 11741 h 56127"/>
                          <a:gd name="connsiteX25" fmla="*/ 7239 w 40290"/>
                          <a:gd name="connsiteY25" fmla="*/ 20885 h 56127"/>
                          <a:gd name="connsiteX26" fmla="*/ 11716 w 40290"/>
                          <a:gd name="connsiteY26" fmla="*/ 10598 h 56127"/>
                          <a:gd name="connsiteX27" fmla="*/ 9334 w 40290"/>
                          <a:gd name="connsiteY27" fmla="*/ 6216 h 56127"/>
                          <a:gd name="connsiteX28" fmla="*/ 1429 w 40290"/>
                          <a:gd name="connsiteY28" fmla="*/ 9455 h 56127"/>
                          <a:gd name="connsiteX29" fmla="*/ 0 w 40290"/>
                          <a:gd name="connsiteY29" fmla="*/ 5549 h 56127"/>
                          <a:gd name="connsiteX30" fmla="*/ 2286 w 40290"/>
                          <a:gd name="connsiteY30" fmla="*/ 311 h 56127"/>
                          <a:gd name="connsiteX31" fmla="*/ 10287 w 40290"/>
                          <a:gd name="connsiteY31" fmla="*/ 1835 h 5612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40290" h="56127">
                            <a:moveTo>
                              <a:pt x="10287" y="1835"/>
                            </a:moveTo>
                            <a:cubicBezTo>
                              <a:pt x="10287" y="1835"/>
                              <a:pt x="15716" y="5264"/>
                              <a:pt x="16764" y="8978"/>
                            </a:cubicBezTo>
                            <a:cubicBezTo>
                              <a:pt x="17812" y="12693"/>
                              <a:pt x="19812" y="16884"/>
                              <a:pt x="19812" y="16884"/>
                            </a:cubicBezTo>
                            <a:cubicBezTo>
                              <a:pt x="19812" y="16884"/>
                              <a:pt x="23908" y="23075"/>
                              <a:pt x="24956" y="25552"/>
                            </a:cubicBezTo>
                            <a:cubicBezTo>
                              <a:pt x="26003" y="28028"/>
                              <a:pt x="30385" y="33553"/>
                              <a:pt x="30385" y="33553"/>
                            </a:cubicBezTo>
                            <a:lnTo>
                              <a:pt x="40291" y="45173"/>
                            </a:lnTo>
                            <a:cubicBezTo>
                              <a:pt x="40291" y="45173"/>
                              <a:pt x="36957" y="49555"/>
                              <a:pt x="32480" y="51841"/>
                            </a:cubicBezTo>
                            <a:cubicBezTo>
                              <a:pt x="28004" y="54127"/>
                              <a:pt x="19812" y="56127"/>
                              <a:pt x="19812" y="56127"/>
                            </a:cubicBezTo>
                            <a:lnTo>
                              <a:pt x="18383" y="52889"/>
                            </a:lnTo>
                            <a:cubicBezTo>
                              <a:pt x="18383" y="52889"/>
                              <a:pt x="26003" y="51269"/>
                              <a:pt x="28099" y="50126"/>
                            </a:cubicBezTo>
                            <a:cubicBezTo>
                              <a:pt x="30194" y="49079"/>
                              <a:pt x="31432" y="45650"/>
                              <a:pt x="31432" y="45650"/>
                            </a:cubicBezTo>
                            <a:lnTo>
                              <a:pt x="16573" y="48507"/>
                            </a:lnTo>
                            <a:cubicBezTo>
                              <a:pt x="16573" y="48507"/>
                              <a:pt x="29813" y="42792"/>
                              <a:pt x="31147" y="41554"/>
                            </a:cubicBezTo>
                            <a:cubicBezTo>
                              <a:pt x="32480" y="40316"/>
                              <a:pt x="30004" y="35458"/>
                              <a:pt x="30004" y="35458"/>
                            </a:cubicBezTo>
                            <a:cubicBezTo>
                              <a:pt x="30004" y="35458"/>
                              <a:pt x="18383" y="35363"/>
                              <a:pt x="16097" y="38315"/>
                            </a:cubicBezTo>
                            <a:cubicBezTo>
                              <a:pt x="13811" y="41268"/>
                              <a:pt x="14002" y="42983"/>
                              <a:pt x="14002" y="42983"/>
                            </a:cubicBezTo>
                            <a:lnTo>
                              <a:pt x="12002" y="37839"/>
                            </a:lnTo>
                            <a:cubicBezTo>
                              <a:pt x="12002" y="37839"/>
                              <a:pt x="19241" y="32505"/>
                              <a:pt x="22193" y="31648"/>
                            </a:cubicBezTo>
                            <a:cubicBezTo>
                              <a:pt x="25146" y="30695"/>
                              <a:pt x="22860" y="26219"/>
                              <a:pt x="22860" y="26219"/>
                            </a:cubicBezTo>
                            <a:cubicBezTo>
                              <a:pt x="22860" y="26219"/>
                              <a:pt x="14859" y="25361"/>
                              <a:pt x="12859" y="27552"/>
                            </a:cubicBezTo>
                            <a:cubicBezTo>
                              <a:pt x="10858" y="29743"/>
                              <a:pt x="10382" y="34315"/>
                              <a:pt x="10382" y="34315"/>
                            </a:cubicBezTo>
                            <a:lnTo>
                              <a:pt x="6096" y="22504"/>
                            </a:lnTo>
                            <a:cubicBezTo>
                              <a:pt x="6096" y="22504"/>
                              <a:pt x="11430" y="20504"/>
                              <a:pt x="14192" y="20313"/>
                            </a:cubicBezTo>
                            <a:cubicBezTo>
                              <a:pt x="16859" y="20123"/>
                              <a:pt x="18859" y="18789"/>
                              <a:pt x="18859" y="18789"/>
                            </a:cubicBezTo>
                            <a:cubicBezTo>
                              <a:pt x="18859" y="18789"/>
                              <a:pt x="16193" y="11455"/>
                              <a:pt x="14478" y="11741"/>
                            </a:cubicBezTo>
                            <a:cubicBezTo>
                              <a:pt x="12764" y="11931"/>
                              <a:pt x="7239" y="20885"/>
                              <a:pt x="7239" y="20885"/>
                            </a:cubicBezTo>
                            <a:cubicBezTo>
                              <a:pt x="7239" y="20885"/>
                              <a:pt x="12192" y="12788"/>
                              <a:pt x="11716" y="10598"/>
                            </a:cubicBezTo>
                            <a:cubicBezTo>
                              <a:pt x="11240" y="8407"/>
                              <a:pt x="9334" y="6216"/>
                              <a:pt x="9334" y="6216"/>
                            </a:cubicBezTo>
                            <a:lnTo>
                              <a:pt x="1429" y="9455"/>
                            </a:lnTo>
                            <a:lnTo>
                              <a:pt x="0" y="5549"/>
                            </a:lnTo>
                            <a:lnTo>
                              <a:pt x="2286" y="311"/>
                            </a:lnTo>
                            <a:cubicBezTo>
                              <a:pt x="2381" y="501"/>
                              <a:pt x="6572" y="-1213"/>
                              <a:pt x="10287" y="1835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6" name="Freeform: Shape 45">
                        <a:extLst>
                          <a:ext uri="{FF2B5EF4-FFF2-40B4-BE49-F238E27FC236}">
                            <a16:creationId xmlns:a16="http://schemas.microsoft.com/office/drawing/2014/main" id="{BC58089F-F38A-40AB-82AA-9B8BDE8FA3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98273" y="3014471"/>
                        <a:ext cx="36099" cy="50668"/>
                      </a:xfrm>
                      <a:custGeom>
                        <a:avLst/>
                        <a:gdLst>
                          <a:gd name="connsiteX0" fmla="*/ 5715 w 36099"/>
                          <a:gd name="connsiteY0" fmla="*/ 0 h 50668"/>
                          <a:gd name="connsiteX1" fmla="*/ 11049 w 36099"/>
                          <a:gd name="connsiteY1" fmla="*/ 4953 h 50668"/>
                          <a:gd name="connsiteX2" fmla="*/ 24860 w 36099"/>
                          <a:gd name="connsiteY2" fmla="*/ 22670 h 50668"/>
                          <a:gd name="connsiteX3" fmla="*/ 36100 w 36099"/>
                          <a:gd name="connsiteY3" fmla="*/ 49244 h 50668"/>
                          <a:gd name="connsiteX4" fmla="*/ 26575 w 36099"/>
                          <a:gd name="connsiteY4" fmla="*/ 50483 h 50668"/>
                          <a:gd name="connsiteX5" fmla="*/ 18859 w 36099"/>
                          <a:gd name="connsiteY5" fmla="*/ 48959 h 50668"/>
                          <a:gd name="connsiteX6" fmla="*/ 24575 w 36099"/>
                          <a:gd name="connsiteY6" fmla="*/ 48578 h 50668"/>
                          <a:gd name="connsiteX7" fmla="*/ 30290 w 36099"/>
                          <a:gd name="connsiteY7" fmla="*/ 46958 h 50668"/>
                          <a:gd name="connsiteX8" fmla="*/ 27146 w 36099"/>
                          <a:gd name="connsiteY8" fmla="*/ 40767 h 50668"/>
                          <a:gd name="connsiteX9" fmla="*/ 16955 w 36099"/>
                          <a:gd name="connsiteY9" fmla="*/ 47054 h 50668"/>
                          <a:gd name="connsiteX10" fmla="*/ 11335 w 36099"/>
                          <a:gd name="connsiteY10" fmla="*/ 36385 h 50668"/>
                          <a:gd name="connsiteX11" fmla="*/ 25146 w 36099"/>
                          <a:gd name="connsiteY11" fmla="*/ 32576 h 50668"/>
                          <a:gd name="connsiteX12" fmla="*/ 21145 w 36099"/>
                          <a:gd name="connsiteY12" fmla="*/ 35623 h 50668"/>
                          <a:gd name="connsiteX13" fmla="*/ 14573 w 36099"/>
                          <a:gd name="connsiteY13" fmla="*/ 38672 h 50668"/>
                          <a:gd name="connsiteX14" fmla="*/ 17812 w 36099"/>
                          <a:gd name="connsiteY14" fmla="*/ 42196 h 50668"/>
                          <a:gd name="connsiteX15" fmla="*/ 24670 w 36099"/>
                          <a:gd name="connsiteY15" fmla="*/ 38862 h 50668"/>
                          <a:gd name="connsiteX16" fmla="*/ 21145 w 36099"/>
                          <a:gd name="connsiteY16" fmla="*/ 29528 h 50668"/>
                          <a:gd name="connsiteX17" fmla="*/ 9620 w 36099"/>
                          <a:gd name="connsiteY17" fmla="*/ 33814 h 50668"/>
                          <a:gd name="connsiteX18" fmla="*/ 10192 w 36099"/>
                          <a:gd name="connsiteY18" fmla="*/ 30956 h 50668"/>
                          <a:gd name="connsiteX19" fmla="*/ 18288 w 36099"/>
                          <a:gd name="connsiteY19" fmla="*/ 26003 h 50668"/>
                          <a:gd name="connsiteX20" fmla="*/ 15811 w 36099"/>
                          <a:gd name="connsiteY20" fmla="*/ 20384 h 50668"/>
                          <a:gd name="connsiteX21" fmla="*/ 6286 w 36099"/>
                          <a:gd name="connsiteY21" fmla="*/ 25908 h 50668"/>
                          <a:gd name="connsiteX22" fmla="*/ 5810 w 36099"/>
                          <a:gd name="connsiteY22" fmla="*/ 24765 h 50668"/>
                          <a:gd name="connsiteX23" fmla="*/ 14192 w 36099"/>
                          <a:gd name="connsiteY23" fmla="*/ 17145 h 50668"/>
                          <a:gd name="connsiteX24" fmla="*/ 11240 w 36099"/>
                          <a:gd name="connsiteY24" fmla="*/ 12668 h 50668"/>
                          <a:gd name="connsiteX25" fmla="*/ 4763 w 36099"/>
                          <a:gd name="connsiteY25" fmla="*/ 15240 h 50668"/>
                          <a:gd name="connsiteX26" fmla="*/ 3239 w 36099"/>
                          <a:gd name="connsiteY26" fmla="*/ 12573 h 50668"/>
                          <a:gd name="connsiteX27" fmla="*/ 7239 w 36099"/>
                          <a:gd name="connsiteY27" fmla="*/ 10573 h 50668"/>
                          <a:gd name="connsiteX28" fmla="*/ 8001 w 36099"/>
                          <a:gd name="connsiteY28" fmla="*/ 7715 h 50668"/>
                          <a:gd name="connsiteX29" fmla="*/ 2096 w 36099"/>
                          <a:gd name="connsiteY29" fmla="*/ 10192 h 50668"/>
                          <a:gd name="connsiteX30" fmla="*/ 0 w 36099"/>
                          <a:gd name="connsiteY30" fmla="*/ 7906 h 50668"/>
                          <a:gd name="connsiteX31" fmla="*/ 4572 w 36099"/>
                          <a:gd name="connsiteY31" fmla="*/ 5620 h 50668"/>
                          <a:gd name="connsiteX32" fmla="*/ 4191 w 36099"/>
                          <a:gd name="connsiteY32" fmla="*/ 1429 h 50668"/>
                          <a:gd name="connsiteX33" fmla="*/ 5715 w 36099"/>
                          <a:gd name="connsiteY33" fmla="*/ 0 h 506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</a:cxnLst>
                        <a:rect l="l" t="t" r="r" b="b"/>
                        <a:pathLst>
                          <a:path w="36099" h="50668">
                            <a:moveTo>
                              <a:pt x="5715" y="0"/>
                            </a:moveTo>
                            <a:cubicBezTo>
                              <a:pt x="5715" y="0"/>
                              <a:pt x="9811" y="4382"/>
                              <a:pt x="11049" y="4953"/>
                            </a:cubicBezTo>
                            <a:cubicBezTo>
                              <a:pt x="12287" y="5524"/>
                              <a:pt x="24860" y="22670"/>
                              <a:pt x="24860" y="22670"/>
                            </a:cubicBezTo>
                            <a:lnTo>
                              <a:pt x="36100" y="49244"/>
                            </a:lnTo>
                            <a:cubicBezTo>
                              <a:pt x="36100" y="49244"/>
                              <a:pt x="29623" y="49625"/>
                              <a:pt x="26575" y="50483"/>
                            </a:cubicBezTo>
                            <a:cubicBezTo>
                              <a:pt x="23527" y="51340"/>
                              <a:pt x="18859" y="48959"/>
                              <a:pt x="18859" y="48959"/>
                            </a:cubicBezTo>
                            <a:cubicBezTo>
                              <a:pt x="18859" y="48959"/>
                              <a:pt x="22860" y="48863"/>
                              <a:pt x="24575" y="48578"/>
                            </a:cubicBezTo>
                            <a:cubicBezTo>
                              <a:pt x="26289" y="48387"/>
                              <a:pt x="30290" y="46958"/>
                              <a:pt x="30290" y="46958"/>
                            </a:cubicBezTo>
                            <a:lnTo>
                              <a:pt x="27146" y="40767"/>
                            </a:lnTo>
                            <a:lnTo>
                              <a:pt x="16955" y="47054"/>
                            </a:lnTo>
                            <a:cubicBezTo>
                              <a:pt x="16955" y="47054"/>
                              <a:pt x="10763" y="36957"/>
                              <a:pt x="11335" y="36385"/>
                            </a:cubicBezTo>
                            <a:cubicBezTo>
                              <a:pt x="12002" y="35814"/>
                              <a:pt x="25146" y="32576"/>
                              <a:pt x="25146" y="32576"/>
                            </a:cubicBezTo>
                            <a:lnTo>
                              <a:pt x="21145" y="35623"/>
                            </a:lnTo>
                            <a:lnTo>
                              <a:pt x="14573" y="38672"/>
                            </a:lnTo>
                            <a:cubicBezTo>
                              <a:pt x="14573" y="38672"/>
                              <a:pt x="16193" y="42386"/>
                              <a:pt x="17812" y="42196"/>
                            </a:cubicBezTo>
                            <a:cubicBezTo>
                              <a:pt x="19431" y="42005"/>
                              <a:pt x="24670" y="38862"/>
                              <a:pt x="24670" y="38862"/>
                            </a:cubicBezTo>
                            <a:cubicBezTo>
                              <a:pt x="24670" y="38862"/>
                              <a:pt x="22289" y="30575"/>
                              <a:pt x="21145" y="29528"/>
                            </a:cubicBezTo>
                            <a:cubicBezTo>
                              <a:pt x="20003" y="28480"/>
                              <a:pt x="9620" y="33814"/>
                              <a:pt x="9620" y="33814"/>
                            </a:cubicBezTo>
                            <a:cubicBezTo>
                              <a:pt x="9620" y="33814"/>
                              <a:pt x="9335" y="32099"/>
                              <a:pt x="10192" y="30956"/>
                            </a:cubicBezTo>
                            <a:cubicBezTo>
                              <a:pt x="11049" y="29813"/>
                              <a:pt x="18288" y="27527"/>
                              <a:pt x="18288" y="26003"/>
                            </a:cubicBezTo>
                            <a:cubicBezTo>
                              <a:pt x="18288" y="24384"/>
                              <a:pt x="15811" y="20384"/>
                              <a:pt x="15811" y="20384"/>
                            </a:cubicBezTo>
                            <a:lnTo>
                              <a:pt x="6286" y="25908"/>
                            </a:lnTo>
                            <a:lnTo>
                              <a:pt x="5810" y="24765"/>
                            </a:lnTo>
                            <a:cubicBezTo>
                              <a:pt x="5810" y="24765"/>
                              <a:pt x="14478" y="19145"/>
                              <a:pt x="14192" y="17145"/>
                            </a:cubicBezTo>
                            <a:cubicBezTo>
                              <a:pt x="13907" y="15049"/>
                              <a:pt x="11240" y="12668"/>
                              <a:pt x="11240" y="12668"/>
                            </a:cubicBezTo>
                            <a:lnTo>
                              <a:pt x="4763" y="15240"/>
                            </a:lnTo>
                            <a:lnTo>
                              <a:pt x="3239" y="12573"/>
                            </a:lnTo>
                            <a:cubicBezTo>
                              <a:pt x="3239" y="12573"/>
                              <a:pt x="6096" y="11144"/>
                              <a:pt x="7239" y="10573"/>
                            </a:cubicBezTo>
                            <a:cubicBezTo>
                              <a:pt x="8382" y="10001"/>
                              <a:pt x="8001" y="7715"/>
                              <a:pt x="8001" y="7715"/>
                            </a:cubicBezTo>
                            <a:cubicBezTo>
                              <a:pt x="8001" y="7715"/>
                              <a:pt x="3429" y="10859"/>
                              <a:pt x="2096" y="10192"/>
                            </a:cubicBezTo>
                            <a:cubicBezTo>
                              <a:pt x="667" y="9525"/>
                              <a:pt x="0" y="7906"/>
                              <a:pt x="0" y="7906"/>
                            </a:cubicBezTo>
                            <a:cubicBezTo>
                              <a:pt x="0" y="7906"/>
                              <a:pt x="3810" y="6763"/>
                              <a:pt x="4572" y="5620"/>
                            </a:cubicBezTo>
                            <a:cubicBezTo>
                              <a:pt x="5334" y="4382"/>
                              <a:pt x="4191" y="1429"/>
                              <a:pt x="4191" y="1429"/>
                            </a:cubicBezTo>
                            <a:cubicBezTo>
                              <a:pt x="4191" y="1429"/>
                              <a:pt x="4382" y="191"/>
                              <a:pt x="571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7" name="Freeform: Shape 46">
                        <a:extLst>
                          <a:ext uri="{FF2B5EF4-FFF2-40B4-BE49-F238E27FC236}">
                            <a16:creationId xmlns:a16="http://schemas.microsoft.com/office/drawing/2014/main" id="{5510EA53-2084-4645-9F59-70A0A3600B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91796" y="3021043"/>
                        <a:ext cx="27146" cy="44197"/>
                      </a:xfrm>
                      <a:custGeom>
                        <a:avLst/>
                        <a:gdLst>
                          <a:gd name="connsiteX0" fmla="*/ 5048 w 27146"/>
                          <a:gd name="connsiteY0" fmla="*/ 0 h 44197"/>
                          <a:gd name="connsiteX1" fmla="*/ 17812 w 27146"/>
                          <a:gd name="connsiteY1" fmla="*/ 29813 h 44197"/>
                          <a:gd name="connsiteX2" fmla="*/ 27146 w 27146"/>
                          <a:gd name="connsiteY2" fmla="*/ 43148 h 44197"/>
                          <a:gd name="connsiteX3" fmla="*/ 16192 w 27146"/>
                          <a:gd name="connsiteY3" fmla="*/ 44101 h 44197"/>
                          <a:gd name="connsiteX4" fmla="*/ 11239 w 27146"/>
                          <a:gd name="connsiteY4" fmla="*/ 41815 h 44197"/>
                          <a:gd name="connsiteX5" fmla="*/ 16859 w 27146"/>
                          <a:gd name="connsiteY5" fmla="*/ 40672 h 44197"/>
                          <a:gd name="connsiteX6" fmla="*/ 19240 w 27146"/>
                          <a:gd name="connsiteY6" fmla="*/ 38386 h 44197"/>
                          <a:gd name="connsiteX7" fmla="*/ 13144 w 27146"/>
                          <a:gd name="connsiteY7" fmla="*/ 35623 h 44197"/>
                          <a:gd name="connsiteX8" fmla="*/ 8191 w 27146"/>
                          <a:gd name="connsiteY8" fmla="*/ 36290 h 44197"/>
                          <a:gd name="connsiteX9" fmla="*/ 8668 w 27146"/>
                          <a:gd name="connsiteY9" fmla="*/ 33718 h 44197"/>
                          <a:gd name="connsiteX10" fmla="*/ 15716 w 27146"/>
                          <a:gd name="connsiteY10" fmla="*/ 32194 h 44197"/>
                          <a:gd name="connsiteX11" fmla="*/ 12192 w 27146"/>
                          <a:gd name="connsiteY11" fmla="*/ 27622 h 44197"/>
                          <a:gd name="connsiteX12" fmla="*/ 6382 w 27146"/>
                          <a:gd name="connsiteY12" fmla="*/ 28480 h 44197"/>
                          <a:gd name="connsiteX13" fmla="*/ 5905 w 27146"/>
                          <a:gd name="connsiteY13" fmla="*/ 26289 h 44197"/>
                          <a:gd name="connsiteX14" fmla="*/ 11335 w 27146"/>
                          <a:gd name="connsiteY14" fmla="*/ 26194 h 44197"/>
                          <a:gd name="connsiteX15" fmla="*/ 11906 w 27146"/>
                          <a:gd name="connsiteY15" fmla="*/ 19907 h 44197"/>
                          <a:gd name="connsiteX16" fmla="*/ 2476 w 27146"/>
                          <a:gd name="connsiteY16" fmla="*/ 20288 h 44197"/>
                          <a:gd name="connsiteX17" fmla="*/ 0 w 27146"/>
                          <a:gd name="connsiteY17" fmla="*/ 11240 h 44197"/>
                          <a:gd name="connsiteX18" fmla="*/ 7620 w 27146"/>
                          <a:gd name="connsiteY18" fmla="*/ 9716 h 44197"/>
                          <a:gd name="connsiteX19" fmla="*/ 2000 w 27146"/>
                          <a:gd name="connsiteY19" fmla="*/ 12478 h 44197"/>
                          <a:gd name="connsiteX20" fmla="*/ 2762 w 27146"/>
                          <a:gd name="connsiteY20" fmla="*/ 16478 h 44197"/>
                          <a:gd name="connsiteX21" fmla="*/ 6953 w 27146"/>
                          <a:gd name="connsiteY21" fmla="*/ 15716 h 44197"/>
                          <a:gd name="connsiteX22" fmla="*/ 5048 w 27146"/>
                          <a:gd name="connsiteY22" fmla="*/ 4763 h 44197"/>
                          <a:gd name="connsiteX23" fmla="*/ 952 w 27146"/>
                          <a:gd name="connsiteY23" fmla="*/ 6477 h 44197"/>
                          <a:gd name="connsiteX24" fmla="*/ 5048 w 27146"/>
                          <a:gd name="connsiteY24" fmla="*/ 0 h 4419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</a:cxnLst>
                        <a:rect l="l" t="t" r="r" b="b"/>
                        <a:pathLst>
                          <a:path w="27146" h="44197">
                            <a:moveTo>
                              <a:pt x="5048" y="0"/>
                            </a:moveTo>
                            <a:cubicBezTo>
                              <a:pt x="5048" y="0"/>
                              <a:pt x="14288" y="22574"/>
                              <a:pt x="17812" y="29813"/>
                            </a:cubicBezTo>
                            <a:cubicBezTo>
                              <a:pt x="21336" y="37052"/>
                              <a:pt x="27146" y="43148"/>
                              <a:pt x="27146" y="43148"/>
                            </a:cubicBezTo>
                            <a:cubicBezTo>
                              <a:pt x="27146" y="43148"/>
                              <a:pt x="18955" y="44577"/>
                              <a:pt x="16192" y="44101"/>
                            </a:cubicBezTo>
                            <a:cubicBezTo>
                              <a:pt x="13430" y="43625"/>
                              <a:pt x="11239" y="41815"/>
                              <a:pt x="11239" y="41815"/>
                            </a:cubicBezTo>
                            <a:cubicBezTo>
                              <a:pt x="11239" y="41815"/>
                              <a:pt x="14764" y="40672"/>
                              <a:pt x="16859" y="40672"/>
                            </a:cubicBezTo>
                            <a:cubicBezTo>
                              <a:pt x="18955" y="40672"/>
                              <a:pt x="19240" y="38386"/>
                              <a:pt x="19240" y="38386"/>
                            </a:cubicBezTo>
                            <a:cubicBezTo>
                              <a:pt x="19240" y="38386"/>
                              <a:pt x="15811" y="34671"/>
                              <a:pt x="13144" y="35623"/>
                            </a:cubicBezTo>
                            <a:cubicBezTo>
                              <a:pt x="10573" y="36671"/>
                              <a:pt x="8191" y="36290"/>
                              <a:pt x="8191" y="36290"/>
                            </a:cubicBezTo>
                            <a:cubicBezTo>
                              <a:pt x="8191" y="36290"/>
                              <a:pt x="5715" y="34290"/>
                              <a:pt x="8668" y="33718"/>
                            </a:cubicBezTo>
                            <a:cubicBezTo>
                              <a:pt x="11620" y="33052"/>
                              <a:pt x="15716" y="32194"/>
                              <a:pt x="15716" y="32194"/>
                            </a:cubicBezTo>
                            <a:lnTo>
                              <a:pt x="12192" y="27622"/>
                            </a:lnTo>
                            <a:lnTo>
                              <a:pt x="6382" y="28480"/>
                            </a:lnTo>
                            <a:lnTo>
                              <a:pt x="5905" y="26289"/>
                            </a:lnTo>
                            <a:lnTo>
                              <a:pt x="11335" y="26194"/>
                            </a:lnTo>
                            <a:cubicBezTo>
                              <a:pt x="11335" y="26194"/>
                              <a:pt x="14192" y="24098"/>
                              <a:pt x="11906" y="19907"/>
                            </a:cubicBezTo>
                            <a:cubicBezTo>
                              <a:pt x="9715" y="15716"/>
                              <a:pt x="4096" y="20003"/>
                              <a:pt x="2476" y="20288"/>
                            </a:cubicBezTo>
                            <a:cubicBezTo>
                              <a:pt x="857" y="20574"/>
                              <a:pt x="0" y="11240"/>
                              <a:pt x="0" y="11240"/>
                            </a:cubicBezTo>
                            <a:cubicBezTo>
                              <a:pt x="0" y="11240"/>
                              <a:pt x="7715" y="8572"/>
                              <a:pt x="7620" y="9716"/>
                            </a:cubicBezTo>
                            <a:cubicBezTo>
                              <a:pt x="7525" y="10858"/>
                              <a:pt x="2095" y="11144"/>
                              <a:pt x="2000" y="12478"/>
                            </a:cubicBezTo>
                            <a:cubicBezTo>
                              <a:pt x="1905" y="13811"/>
                              <a:pt x="2762" y="16478"/>
                              <a:pt x="2762" y="16478"/>
                            </a:cubicBezTo>
                            <a:cubicBezTo>
                              <a:pt x="2762" y="16478"/>
                              <a:pt x="5620" y="16478"/>
                              <a:pt x="6953" y="15716"/>
                            </a:cubicBezTo>
                            <a:cubicBezTo>
                              <a:pt x="8287" y="14954"/>
                              <a:pt x="5048" y="4763"/>
                              <a:pt x="5048" y="4763"/>
                            </a:cubicBezTo>
                            <a:lnTo>
                              <a:pt x="952" y="6477"/>
                            </a:lnTo>
                            <a:cubicBezTo>
                              <a:pt x="1048" y="6668"/>
                              <a:pt x="1524" y="2762"/>
                              <a:pt x="504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48" name="Freeform: Shape 47">
                        <a:extLst>
                          <a:ext uri="{FF2B5EF4-FFF2-40B4-BE49-F238E27FC236}">
                            <a16:creationId xmlns:a16="http://schemas.microsoft.com/office/drawing/2014/main" id="{E7C6A8A7-0461-4215-8A1F-76FE15DE93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90558" y="3032664"/>
                        <a:ext cx="21054" cy="34194"/>
                      </a:xfrm>
                      <a:custGeom>
                        <a:avLst/>
                        <a:gdLst>
                          <a:gd name="connsiteX0" fmla="*/ 190 w 21054"/>
                          <a:gd name="connsiteY0" fmla="*/ 0 h 34194"/>
                          <a:gd name="connsiteX1" fmla="*/ 11049 w 21054"/>
                          <a:gd name="connsiteY1" fmla="*/ 24194 h 34194"/>
                          <a:gd name="connsiteX2" fmla="*/ 21050 w 21054"/>
                          <a:gd name="connsiteY2" fmla="*/ 33242 h 34194"/>
                          <a:gd name="connsiteX3" fmla="*/ 15716 w 21054"/>
                          <a:gd name="connsiteY3" fmla="*/ 33814 h 34194"/>
                          <a:gd name="connsiteX4" fmla="*/ 8191 w 21054"/>
                          <a:gd name="connsiteY4" fmla="*/ 24003 h 34194"/>
                          <a:gd name="connsiteX5" fmla="*/ 2572 w 21054"/>
                          <a:gd name="connsiteY5" fmla="*/ 23051 h 34194"/>
                          <a:gd name="connsiteX6" fmla="*/ 667 w 21054"/>
                          <a:gd name="connsiteY6" fmla="*/ 20288 h 34194"/>
                          <a:gd name="connsiteX7" fmla="*/ 667 w 21054"/>
                          <a:gd name="connsiteY7" fmla="*/ 16193 h 34194"/>
                          <a:gd name="connsiteX8" fmla="*/ 4382 w 21054"/>
                          <a:gd name="connsiteY8" fmla="*/ 21050 h 34194"/>
                          <a:gd name="connsiteX9" fmla="*/ 6191 w 21054"/>
                          <a:gd name="connsiteY9" fmla="*/ 19717 h 34194"/>
                          <a:gd name="connsiteX10" fmla="*/ 2572 w 21054"/>
                          <a:gd name="connsiteY10" fmla="*/ 12192 h 34194"/>
                          <a:gd name="connsiteX11" fmla="*/ 0 w 21054"/>
                          <a:gd name="connsiteY11" fmla="*/ 10478 h 34194"/>
                          <a:gd name="connsiteX12" fmla="*/ 190 w 21054"/>
                          <a:gd name="connsiteY12" fmla="*/ 0 h 3419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1054" h="34194">
                            <a:moveTo>
                              <a:pt x="190" y="0"/>
                            </a:moveTo>
                            <a:cubicBezTo>
                              <a:pt x="190" y="0"/>
                              <a:pt x="7620" y="19526"/>
                              <a:pt x="11049" y="24194"/>
                            </a:cubicBezTo>
                            <a:cubicBezTo>
                              <a:pt x="14478" y="28956"/>
                              <a:pt x="21241" y="32957"/>
                              <a:pt x="21050" y="33242"/>
                            </a:cubicBezTo>
                            <a:cubicBezTo>
                              <a:pt x="20860" y="33433"/>
                              <a:pt x="18478" y="34862"/>
                              <a:pt x="15716" y="33814"/>
                            </a:cubicBezTo>
                            <a:cubicBezTo>
                              <a:pt x="12954" y="32766"/>
                              <a:pt x="11620" y="25432"/>
                              <a:pt x="8191" y="24003"/>
                            </a:cubicBezTo>
                            <a:cubicBezTo>
                              <a:pt x="4763" y="22670"/>
                              <a:pt x="2572" y="23051"/>
                              <a:pt x="2572" y="23051"/>
                            </a:cubicBezTo>
                            <a:lnTo>
                              <a:pt x="667" y="20288"/>
                            </a:lnTo>
                            <a:lnTo>
                              <a:pt x="667" y="16193"/>
                            </a:lnTo>
                            <a:cubicBezTo>
                              <a:pt x="667" y="16193"/>
                              <a:pt x="1905" y="20574"/>
                              <a:pt x="4382" y="21050"/>
                            </a:cubicBezTo>
                            <a:cubicBezTo>
                              <a:pt x="6858" y="21527"/>
                              <a:pt x="6191" y="19717"/>
                              <a:pt x="6191" y="19717"/>
                            </a:cubicBezTo>
                            <a:lnTo>
                              <a:pt x="2572" y="12192"/>
                            </a:lnTo>
                            <a:lnTo>
                              <a:pt x="0" y="10478"/>
                            </a:lnTo>
                            <a:lnTo>
                              <a:pt x="190" y="0"/>
                            </a:lnTo>
                            <a:close/>
                          </a:path>
                        </a:pathLst>
                      </a:custGeom>
                      <a:solidFill>
                        <a:srgbClr val="FAB79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sp>
                  <p:nvSpPr>
                    <p:cNvPr id="49" name="Freeform: Shape 48">
                      <a:extLst>
                        <a:ext uri="{FF2B5EF4-FFF2-40B4-BE49-F238E27FC236}">
                          <a16:creationId xmlns:a16="http://schemas.microsoft.com/office/drawing/2014/main" id="{4B03A4CB-1DB0-43CF-862B-63FFC56792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0910" y="3021043"/>
                      <a:ext cx="16697" cy="41147"/>
                    </a:xfrm>
                    <a:custGeom>
                      <a:avLst/>
                      <a:gdLst>
                        <a:gd name="connsiteX0" fmla="*/ 5935 w 16697"/>
                        <a:gd name="connsiteY0" fmla="*/ 0 h 41147"/>
                        <a:gd name="connsiteX1" fmla="*/ 3744 w 16697"/>
                        <a:gd name="connsiteY1" fmla="*/ 5906 h 41147"/>
                        <a:gd name="connsiteX2" fmla="*/ 3077 w 16697"/>
                        <a:gd name="connsiteY2" fmla="*/ 14097 h 41147"/>
                        <a:gd name="connsiteX3" fmla="*/ 8125 w 16697"/>
                        <a:gd name="connsiteY3" fmla="*/ 13716 h 41147"/>
                        <a:gd name="connsiteX4" fmla="*/ 4982 w 16697"/>
                        <a:gd name="connsiteY4" fmla="*/ 16573 h 41147"/>
                        <a:gd name="connsiteX5" fmla="*/ 6125 w 16697"/>
                        <a:gd name="connsiteY5" fmla="*/ 22098 h 41147"/>
                        <a:gd name="connsiteX6" fmla="*/ 12983 w 16697"/>
                        <a:gd name="connsiteY6" fmla="*/ 25432 h 41147"/>
                        <a:gd name="connsiteX7" fmla="*/ 6792 w 16697"/>
                        <a:gd name="connsiteY7" fmla="*/ 26384 h 41147"/>
                        <a:gd name="connsiteX8" fmla="*/ 10983 w 16697"/>
                        <a:gd name="connsiteY8" fmla="*/ 31147 h 41147"/>
                        <a:gd name="connsiteX9" fmla="*/ 12793 w 16697"/>
                        <a:gd name="connsiteY9" fmla="*/ 36100 h 41147"/>
                        <a:gd name="connsiteX10" fmla="*/ 16698 w 16697"/>
                        <a:gd name="connsiteY10" fmla="*/ 41148 h 41147"/>
                        <a:gd name="connsiteX11" fmla="*/ 8316 w 16697"/>
                        <a:gd name="connsiteY11" fmla="*/ 31909 h 41147"/>
                        <a:gd name="connsiteX12" fmla="*/ 29 w 16697"/>
                        <a:gd name="connsiteY12" fmla="*/ 10858 h 41147"/>
                        <a:gd name="connsiteX13" fmla="*/ 5935 w 16697"/>
                        <a:gd name="connsiteY13" fmla="*/ 0 h 411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6697" h="41147">
                          <a:moveTo>
                            <a:pt x="5935" y="0"/>
                          </a:moveTo>
                          <a:cubicBezTo>
                            <a:pt x="5935" y="0"/>
                            <a:pt x="5649" y="4096"/>
                            <a:pt x="3744" y="5906"/>
                          </a:cubicBezTo>
                          <a:cubicBezTo>
                            <a:pt x="1839" y="7810"/>
                            <a:pt x="3077" y="14097"/>
                            <a:pt x="3077" y="14097"/>
                          </a:cubicBezTo>
                          <a:lnTo>
                            <a:pt x="8125" y="13716"/>
                          </a:lnTo>
                          <a:lnTo>
                            <a:pt x="4982" y="16573"/>
                          </a:lnTo>
                          <a:cubicBezTo>
                            <a:pt x="4982" y="16573"/>
                            <a:pt x="6125" y="22098"/>
                            <a:pt x="6125" y="22098"/>
                          </a:cubicBezTo>
                          <a:lnTo>
                            <a:pt x="12983" y="25432"/>
                          </a:lnTo>
                          <a:lnTo>
                            <a:pt x="6792" y="26384"/>
                          </a:lnTo>
                          <a:cubicBezTo>
                            <a:pt x="6792" y="26384"/>
                            <a:pt x="10030" y="28956"/>
                            <a:pt x="10983" y="31147"/>
                          </a:cubicBezTo>
                          <a:cubicBezTo>
                            <a:pt x="11935" y="33338"/>
                            <a:pt x="12793" y="36100"/>
                            <a:pt x="12793" y="36100"/>
                          </a:cubicBezTo>
                          <a:lnTo>
                            <a:pt x="16698" y="41148"/>
                          </a:lnTo>
                          <a:cubicBezTo>
                            <a:pt x="16698" y="41148"/>
                            <a:pt x="11173" y="36576"/>
                            <a:pt x="8316" y="31909"/>
                          </a:cubicBezTo>
                          <a:cubicBezTo>
                            <a:pt x="5458" y="27146"/>
                            <a:pt x="410" y="12954"/>
                            <a:pt x="29" y="10858"/>
                          </a:cubicBezTo>
                          <a:cubicBezTo>
                            <a:pt x="-352" y="8572"/>
                            <a:pt x="3077" y="286"/>
                            <a:pt x="5935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0" name="Freeform: Shape 49">
                      <a:extLst>
                        <a:ext uri="{FF2B5EF4-FFF2-40B4-BE49-F238E27FC236}">
                          <a16:creationId xmlns:a16="http://schemas.microsoft.com/office/drawing/2014/main" id="{92CC3A63-C70F-4474-9ED8-2B4E02A06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7416" y="3014471"/>
                      <a:ext cx="22097" cy="47053"/>
                    </a:xfrm>
                    <a:custGeom>
                      <a:avLst/>
                      <a:gdLst>
                        <a:gd name="connsiteX0" fmla="*/ 6572 w 22097"/>
                        <a:gd name="connsiteY0" fmla="*/ 0 h 47053"/>
                        <a:gd name="connsiteX1" fmla="*/ 0 w 22097"/>
                        <a:gd name="connsiteY1" fmla="*/ 5906 h 47053"/>
                        <a:gd name="connsiteX2" fmla="*/ 3905 w 22097"/>
                        <a:gd name="connsiteY2" fmla="*/ 21622 h 47053"/>
                        <a:gd name="connsiteX3" fmla="*/ 17812 w 22097"/>
                        <a:gd name="connsiteY3" fmla="*/ 47054 h 47053"/>
                        <a:gd name="connsiteX4" fmla="*/ 16288 w 22097"/>
                        <a:gd name="connsiteY4" fmla="*/ 41529 h 47053"/>
                        <a:gd name="connsiteX5" fmla="*/ 22098 w 22097"/>
                        <a:gd name="connsiteY5" fmla="*/ 35719 h 47053"/>
                        <a:gd name="connsiteX6" fmla="*/ 15526 w 22097"/>
                        <a:gd name="connsiteY6" fmla="*/ 38767 h 47053"/>
                        <a:gd name="connsiteX7" fmla="*/ 14097 w 22097"/>
                        <a:gd name="connsiteY7" fmla="*/ 33719 h 47053"/>
                        <a:gd name="connsiteX8" fmla="*/ 20669 w 22097"/>
                        <a:gd name="connsiteY8" fmla="*/ 29623 h 47053"/>
                        <a:gd name="connsiteX9" fmla="*/ 12478 w 22097"/>
                        <a:gd name="connsiteY9" fmla="*/ 30194 h 47053"/>
                        <a:gd name="connsiteX10" fmla="*/ 14097 w 22097"/>
                        <a:gd name="connsiteY10" fmla="*/ 21908 h 47053"/>
                        <a:gd name="connsiteX11" fmla="*/ 8763 w 22097"/>
                        <a:gd name="connsiteY11" fmla="*/ 23908 h 47053"/>
                        <a:gd name="connsiteX12" fmla="*/ 8477 w 22097"/>
                        <a:gd name="connsiteY12" fmla="*/ 23527 h 47053"/>
                        <a:gd name="connsiteX13" fmla="*/ 10954 w 22097"/>
                        <a:gd name="connsiteY13" fmla="*/ 20860 h 47053"/>
                        <a:gd name="connsiteX14" fmla="*/ 7334 w 22097"/>
                        <a:gd name="connsiteY14" fmla="*/ 14573 h 47053"/>
                        <a:gd name="connsiteX15" fmla="*/ 4001 w 22097"/>
                        <a:gd name="connsiteY15" fmla="*/ 12668 h 47053"/>
                        <a:gd name="connsiteX16" fmla="*/ 8001 w 22097"/>
                        <a:gd name="connsiteY16" fmla="*/ 10668 h 47053"/>
                        <a:gd name="connsiteX17" fmla="*/ 8763 w 22097"/>
                        <a:gd name="connsiteY17" fmla="*/ 7810 h 47053"/>
                        <a:gd name="connsiteX18" fmla="*/ 3810 w 22097"/>
                        <a:gd name="connsiteY18" fmla="*/ 10478 h 47053"/>
                        <a:gd name="connsiteX19" fmla="*/ 2667 w 22097"/>
                        <a:gd name="connsiteY19" fmla="*/ 7334 h 47053"/>
                        <a:gd name="connsiteX20" fmla="*/ 6572 w 22097"/>
                        <a:gd name="connsiteY20" fmla="*/ 0 h 47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22097" h="47053">
                          <a:moveTo>
                            <a:pt x="6572" y="0"/>
                          </a:moveTo>
                          <a:lnTo>
                            <a:pt x="0" y="5906"/>
                          </a:lnTo>
                          <a:cubicBezTo>
                            <a:pt x="0" y="5906"/>
                            <a:pt x="2000" y="17335"/>
                            <a:pt x="3905" y="21622"/>
                          </a:cubicBezTo>
                          <a:cubicBezTo>
                            <a:pt x="5715" y="25813"/>
                            <a:pt x="17812" y="47054"/>
                            <a:pt x="17812" y="47054"/>
                          </a:cubicBezTo>
                          <a:cubicBezTo>
                            <a:pt x="17812" y="47054"/>
                            <a:pt x="15240" y="41529"/>
                            <a:pt x="16288" y="41529"/>
                          </a:cubicBezTo>
                          <a:cubicBezTo>
                            <a:pt x="17240" y="41529"/>
                            <a:pt x="22098" y="35719"/>
                            <a:pt x="22098" y="35719"/>
                          </a:cubicBezTo>
                          <a:lnTo>
                            <a:pt x="15526" y="38767"/>
                          </a:lnTo>
                          <a:lnTo>
                            <a:pt x="14097" y="33719"/>
                          </a:lnTo>
                          <a:lnTo>
                            <a:pt x="20669" y="29623"/>
                          </a:lnTo>
                          <a:lnTo>
                            <a:pt x="12478" y="30194"/>
                          </a:lnTo>
                          <a:lnTo>
                            <a:pt x="14097" y="21908"/>
                          </a:lnTo>
                          <a:cubicBezTo>
                            <a:pt x="14097" y="21908"/>
                            <a:pt x="8954" y="24289"/>
                            <a:pt x="8763" y="23908"/>
                          </a:cubicBezTo>
                          <a:cubicBezTo>
                            <a:pt x="8477" y="23527"/>
                            <a:pt x="8477" y="23527"/>
                            <a:pt x="8477" y="23527"/>
                          </a:cubicBezTo>
                          <a:lnTo>
                            <a:pt x="10954" y="20860"/>
                          </a:lnTo>
                          <a:lnTo>
                            <a:pt x="7334" y="14573"/>
                          </a:lnTo>
                          <a:lnTo>
                            <a:pt x="4001" y="12668"/>
                          </a:lnTo>
                          <a:lnTo>
                            <a:pt x="8001" y="10668"/>
                          </a:lnTo>
                          <a:lnTo>
                            <a:pt x="8763" y="7810"/>
                          </a:lnTo>
                          <a:lnTo>
                            <a:pt x="3810" y="10478"/>
                          </a:lnTo>
                          <a:lnTo>
                            <a:pt x="2667" y="7334"/>
                          </a:lnTo>
                          <a:cubicBezTo>
                            <a:pt x="2667" y="7239"/>
                            <a:pt x="6477" y="9049"/>
                            <a:pt x="6572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1" name="Freeform: Shape 50">
                      <a:extLst>
                        <a:ext uri="{FF2B5EF4-FFF2-40B4-BE49-F238E27FC236}">
                          <a16:creationId xmlns:a16="http://schemas.microsoft.com/office/drawing/2014/main" id="{D3D5161F-9E42-4D72-B2C9-00702ADFF6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3132" y="3005613"/>
                      <a:ext cx="24098" cy="55530"/>
                    </a:xfrm>
                    <a:custGeom>
                      <a:avLst/>
                      <a:gdLst>
                        <a:gd name="connsiteX0" fmla="*/ 0 w 24098"/>
                        <a:gd name="connsiteY0" fmla="*/ 6191 h 55530"/>
                        <a:gd name="connsiteX1" fmla="*/ 18002 w 24098"/>
                        <a:gd name="connsiteY1" fmla="*/ 52292 h 55530"/>
                        <a:gd name="connsiteX2" fmla="*/ 19241 w 24098"/>
                        <a:gd name="connsiteY2" fmla="*/ 55531 h 55530"/>
                        <a:gd name="connsiteX3" fmla="*/ 21622 w 24098"/>
                        <a:gd name="connsiteY3" fmla="*/ 51149 h 55530"/>
                        <a:gd name="connsiteX4" fmla="*/ 24098 w 24098"/>
                        <a:gd name="connsiteY4" fmla="*/ 46768 h 55530"/>
                        <a:gd name="connsiteX5" fmla="*/ 18479 w 24098"/>
                        <a:gd name="connsiteY5" fmla="*/ 46577 h 55530"/>
                        <a:gd name="connsiteX6" fmla="*/ 19431 w 24098"/>
                        <a:gd name="connsiteY6" fmla="*/ 36005 h 55530"/>
                        <a:gd name="connsiteX7" fmla="*/ 15526 w 24098"/>
                        <a:gd name="connsiteY7" fmla="*/ 37910 h 55530"/>
                        <a:gd name="connsiteX8" fmla="*/ 14288 w 24098"/>
                        <a:gd name="connsiteY8" fmla="*/ 34290 h 55530"/>
                        <a:gd name="connsiteX9" fmla="*/ 16859 w 24098"/>
                        <a:gd name="connsiteY9" fmla="*/ 25718 h 55530"/>
                        <a:gd name="connsiteX10" fmla="*/ 12383 w 24098"/>
                        <a:gd name="connsiteY10" fmla="*/ 27146 h 55530"/>
                        <a:gd name="connsiteX11" fmla="*/ 8001 w 24098"/>
                        <a:gd name="connsiteY11" fmla="*/ 21431 h 55530"/>
                        <a:gd name="connsiteX12" fmla="*/ 13907 w 24098"/>
                        <a:gd name="connsiteY12" fmla="*/ 11335 h 55530"/>
                        <a:gd name="connsiteX13" fmla="*/ 7715 w 24098"/>
                        <a:gd name="connsiteY13" fmla="*/ 18002 h 55530"/>
                        <a:gd name="connsiteX14" fmla="*/ 6001 w 24098"/>
                        <a:gd name="connsiteY14" fmla="*/ 6953 h 55530"/>
                        <a:gd name="connsiteX15" fmla="*/ 3143 w 24098"/>
                        <a:gd name="connsiteY15" fmla="*/ 6382 h 55530"/>
                        <a:gd name="connsiteX16" fmla="*/ 1810 w 24098"/>
                        <a:gd name="connsiteY16" fmla="*/ 0 h 55530"/>
                        <a:gd name="connsiteX17" fmla="*/ 0 w 24098"/>
                        <a:gd name="connsiteY17" fmla="*/ 6191 h 555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24098" h="55530">
                          <a:moveTo>
                            <a:pt x="0" y="6191"/>
                          </a:moveTo>
                          <a:lnTo>
                            <a:pt x="18002" y="52292"/>
                          </a:lnTo>
                          <a:lnTo>
                            <a:pt x="19241" y="55531"/>
                          </a:lnTo>
                          <a:lnTo>
                            <a:pt x="21622" y="51149"/>
                          </a:lnTo>
                          <a:lnTo>
                            <a:pt x="24098" y="46768"/>
                          </a:lnTo>
                          <a:lnTo>
                            <a:pt x="18479" y="46577"/>
                          </a:lnTo>
                          <a:lnTo>
                            <a:pt x="19431" y="36005"/>
                          </a:lnTo>
                          <a:lnTo>
                            <a:pt x="15526" y="37910"/>
                          </a:lnTo>
                          <a:cubicBezTo>
                            <a:pt x="15526" y="37910"/>
                            <a:pt x="13907" y="35624"/>
                            <a:pt x="14288" y="34290"/>
                          </a:cubicBezTo>
                          <a:cubicBezTo>
                            <a:pt x="14669" y="32957"/>
                            <a:pt x="16859" y="25718"/>
                            <a:pt x="16859" y="25718"/>
                          </a:cubicBezTo>
                          <a:lnTo>
                            <a:pt x="12383" y="27146"/>
                          </a:lnTo>
                          <a:lnTo>
                            <a:pt x="8001" y="21431"/>
                          </a:lnTo>
                          <a:lnTo>
                            <a:pt x="13907" y="11335"/>
                          </a:lnTo>
                          <a:lnTo>
                            <a:pt x="7715" y="18002"/>
                          </a:lnTo>
                          <a:lnTo>
                            <a:pt x="6001" y="6953"/>
                          </a:lnTo>
                          <a:lnTo>
                            <a:pt x="3143" y="6382"/>
                          </a:lnTo>
                          <a:lnTo>
                            <a:pt x="1810" y="0"/>
                          </a:lnTo>
                          <a:lnTo>
                            <a:pt x="0" y="6191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52" name="Freeform: Shape 51">
                      <a:extLst>
                        <a:ext uri="{FF2B5EF4-FFF2-40B4-BE49-F238E27FC236}">
                          <a16:creationId xmlns:a16="http://schemas.microsoft.com/office/drawing/2014/main" id="{BC6F9F61-35A2-48CC-B22D-1A34833517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8843" y="3031806"/>
                      <a:ext cx="71532" cy="89154"/>
                    </a:xfrm>
                    <a:custGeom>
                      <a:avLst/>
                      <a:gdLst>
                        <a:gd name="connsiteX0" fmla="*/ 2096 w 71532"/>
                        <a:gd name="connsiteY0" fmla="*/ 0 h 89154"/>
                        <a:gd name="connsiteX1" fmla="*/ 0 w 71532"/>
                        <a:gd name="connsiteY1" fmla="*/ 5524 h 89154"/>
                        <a:gd name="connsiteX2" fmla="*/ 1048 w 71532"/>
                        <a:gd name="connsiteY2" fmla="*/ 16002 h 89154"/>
                        <a:gd name="connsiteX3" fmla="*/ 2572 w 71532"/>
                        <a:gd name="connsiteY3" fmla="*/ 22098 h 89154"/>
                        <a:gd name="connsiteX4" fmla="*/ 23527 w 71532"/>
                        <a:gd name="connsiteY4" fmla="*/ 44482 h 89154"/>
                        <a:gd name="connsiteX5" fmla="*/ 46577 w 71532"/>
                        <a:gd name="connsiteY5" fmla="*/ 66580 h 89154"/>
                        <a:gd name="connsiteX6" fmla="*/ 59436 w 71532"/>
                        <a:gd name="connsiteY6" fmla="*/ 89154 h 89154"/>
                        <a:gd name="connsiteX7" fmla="*/ 56864 w 71532"/>
                        <a:gd name="connsiteY7" fmla="*/ 78105 h 89154"/>
                        <a:gd name="connsiteX8" fmla="*/ 57721 w 71532"/>
                        <a:gd name="connsiteY8" fmla="*/ 70295 h 89154"/>
                        <a:gd name="connsiteX9" fmla="*/ 71533 w 71532"/>
                        <a:gd name="connsiteY9" fmla="*/ 54959 h 89154"/>
                        <a:gd name="connsiteX10" fmla="*/ 52102 w 71532"/>
                        <a:gd name="connsiteY10" fmla="*/ 65437 h 89154"/>
                        <a:gd name="connsiteX11" fmla="*/ 53340 w 71532"/>
                        <a:gd name="connsiteY11" fmla="*/ 56293 h 89154"/>
                        <a:gd name="connsiteX12" fmla="*/ 69914 w 71532"/>
                        <a:gd name="connsiteY12" fmla="*/ 36957 h 89154"/>
                        <a:gd name="connsiteX13" fmla="*/ 43053 w 71532"/>
                        <a:gd name="connsiteY13" fmla="*/ 56864 h 89154"/>
                        <a:gd name="connsiteX14" fmla="*/ 41910 w 71532"/>
                        <a:gd name="connsiteY14" fmla="*/ 54007 h 89154"/>
                        <a:gd name="connsiteX15" fmla="*/ 43720 w 71532"/>
                        <a:gd name="connsiteY15" fmla="*/ 46387 h 89154"/>
                        <a:gd name="connsiteX16" fmla="*/ 50006 w 71532"/>
                        <a:gd name="connsiteY16" fmla="*/ 37148 h 89154"/>
                        <a:gd name="connsiteX17" fmla="*/ 34481 w 71532"/>
                        <a:gd name="connsiteY17" fmla="*/ 46768 h 89154"/>
                        <a:gd name="connsiteX18" fmla="*/ 32480 w 71532"/>
                        <a:gd name="connsiteY18" fmla="*/ 43434 h 89154"/>
                        <a:gd name="connsiteX19" fmla="*/ 21336 w 71532"/>
                        <a:gd name="connsiteY19" fmla="*/ 35528 h 89154"/>
                        <a:gd name="connsiteX20" fmla="*/ 10287 w 71532"/>
                        <a:gd name="connsiteY20" fmla="*/ 26575 h 89154"/>
                        <a:gd name="connsiteX21" fmla="*/ 3905 w 71532"/>
                        <a:gd name="connsiteY21" fmla="*/ 14859 h 89154"/>
                        <a:gd name="connsiteX22" fmla="*/ 2096 w 71532"/>
                        <a:gd name="connsiteY22" fmla="*/ 0 h 891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71532" h="89154">
                          <a:moveTo>
                            <a:pt x="2096" y="0"/>
                          </a:moveTo>
                          <a:lnTo>
                            <a:pt x="0" y="5524"/>
                          </a:lnTo>
                          <a:lnTo>
                            <a:pt x="1048" y="16002"/>
                          </a:lnTo>
                          <a:lnTo>
                            <a:pt x="2572" y="22098"/>
                          </a:lnTo>
                          <a:lnTo>
                            <a:pt x="23527" y="44482"/>
                          </a:lnTo>
                          <a:lnTo>
                            <a:pt x="46577" y="66580"/>
                          </a:lnTo>
                          <a:lnTo>
                            <a:pt x="59436" y="89154"/>
                          </a:lnTo>
                          <a:cubicBezTo>
                            <a:pt x="59436" y="89154"/>
                            <a:pt x="57531" y="80486"/>
                            <a:pt x="56864" y="78105"/>
                          </a:cubicBezTo>
                          <a:cubicBezTo>
                            <a:pt x="56102" y="75819"/>
                            <a:pt x="57721" y="70295"/>
                            <a:pt x="57721" y="70295"/>
                          </a:cubicBezTo>
                          <a:lnTo>
                            <a:pt x="71533" y="54959"/>
                          </a:lnTo>
                          <a:lnTo>
                            <a:pt x="52102" y="65437"/>
                          </a:lnTo>
                          <a:lnTo>
                            <a:pt x="53340" y="56293"/>
                          </a:lnTo>
                          <a:lnTo>
                            <a:pt x="69914" y="36957"/>
                          </a:lnTo>
                          <a:lnTo>
                            <a:pt x="43053" y="56864"/>
                          </a:lnTo>
                          <a:lnTo>
                            <a:pt x="41910" y="54007"/>
                          </a:lnTo>
                          <a:lnTo>
                            <a:pt x="43720" y="46387"/>
                          </a:lnTo>
                          <a:lnTo>
                            <a:pt x="50006" y="37148"/>
                          </a:lnTo>
                          <a:lnTo>
                            <a:pt x="34481" y="46768"/>
                          </a:lnTo>
                          <a:lnTo>
                            <a:pt x="32480" y="43434"/>
                          </a:lnTo>
                          <a:lnTo>
                            <a:pt x="21336" y="35528"/>
                          </a:lnTo>
                          <a:lnTo>
                            <a:pt x="10287" y="26575"/>
                          </a:lnTo>
                          <a:lnTo>
                            <a:pt x="3905" y="14859"/>
                          </a:lnTo>
                          <a:lnTo>
                            <a:pt x="209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53" name="Graphic 1">
                    <a:extLst>
                      <a:ext uri="{FF2B5EF4-FFF2-40B4-BE49-F238E27FC236}">
                        <a16:creationId xmlns:a16="http://schemas.microsoft.com/office/drawing/2014/main" id="{6DC30225-B368-47AA-BA92-AE78A684E3B2}"/>
                      </a:ext>
                    </a:extLst>
                  </p:cNvPr>
                  <p:cNvGrpSpPr/>
                  <p:nvPr/>
                </p:nvGrpSpPr>
                <p:grpSpPr>
                  <a:xfrm>
                    <a:off x="6165341" y="3051699"/>
                    <a:ext cx="110204" cy="125078"/>
                    <a:chOff x="6165341" y="3051699"/>
                    <a:chExt cx="110204" cy="125078"/>
                  </a:xfrm>
                </p:grpSpPr>
                <p:grpSp>
                  <p:nvGrpSpPr>
                    <p:cNvPr id="54" name="Graphic 1">
                      <a:extLst>
                        <a:ext uri="{FF2B5EF4-FFF2-40B4-BE49-F238E27FC236}">
                          <a16:creationId xmlns:a16="http://schemas.microsoft.com/office/drawing/2014/main" id="{6DC30225-B368-47AA-BA92-AE78A684E3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73438" y="3051699"/>
                      <a:ext cx="102107" cy="125078"/>
                      <a:chOff x="6173438" y="3051699"/>
                      <a:chExt cx="102107" cy="125078"/>
                    </a:xfrm>
                  </p:grpSpPr>
                  <p:sp>
                    <p:nvSpPr>
                      <p:cNvPr id="55" name="Freeform: Shape 54">
                        <a:extLst>
                          <a:ext uri="{FF2B5EF4-FFF2-40B4-BE49-F238E27FC236}">
                            <a16:creationId xmlns:a16="http://schemas.microsoft.com/office/drawing/2014/main" id="{5CA2A652-DFEF-406B-94D1-1E0931269B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81153" y="3052555"/>
                        <a:ext cx="94222" cy="103933"/>
                      </a:xfrm>
                      <a:custGeom>
                        <a:avLst/>
                        <a:gdLst>
                          <a:gd name="connsiteX0" fmla="*/ 3715 w 94222"/>
                          <a:gd name="connsiteY0" fmla="*/ 86979 h 103933"/>
                          <a:gd name="connsiteX1" fmla="*/ 2381 w 94222"/>
                          <a:gd name="connsiteY1" fmla="*/ 75549 h 103933"/>
                          <a:gd name="connsiteX2" fmla="*/ 0 w 94222"/>
                          <a:gd name="connsiteY2" fmla="*/ 62119 h 103933"/>
                          <a:gd name="connsiteX3" fmla="*/ 18479 w 94222"/>
                          <a:gd name="connsiteY3" fmla="*/ 32972 h 103933"/>
                          <a:gd name="connsiteX4" fmla="*/ 20098 w 94222"/>
                          <a:gd name="connsiteY4" fmla="*/ 12874 h 103933"/>
                          <a:gd name="connsiteX5" fmla="*/ 30004 w 94222"/>
                          <a:gd name="connsiteY5" fmla="*/ 8398 h 103933"/>
                          <a:gd name="connsiteX6" fmla="*/ 34957 w 94222"/>
                          <a:gd name="connsiteY6" fmla="*/ 23447 h 103933"/>
                          <a:gd name="connsiteX7" fmla="*/ 30861 w 94222"/>
                          <a:gd name="connsiteY7" fmla="*/ 41164 h 103933"/>
                          <a:gd name="connsiteX8" fmla="*/ 45910 w 94222"/>
                          <a:gd name="connsiteY8" fmla="*/ 27733 h 103933"/>
                          <a:gd name="connsiteX9" fmla="*/ 65246 w 94222"/>
                          <a:gd name="connsiteY9" fmla="*/ 778 h 103933"/>
                          <a:gd name="connsiteX10" fmla="*/ 72390 w 94222"/>
                          <a:gd name="connsiteY10" fmla="*/ 16 h 103933"/>
                          <a:gd name="connsiteX11" fmla="*/ 74200 w 94222"/>
                          <a:gd name="connsiteY11" fmla="*/ 5350 h 103933"/>
                          <a:gd name="connsiteX12" fmla="*/ 62484 w 94222"/>
                          <a:gd name="connsiteY12" fmla="*/ 30686 h 103933"/>
                          <a:gd name="connsiteX13" fmla="*/ 84106 w 94222"/>
                          <a:gd name="connsiteY13" fmla="*/ 10779 h 103933"/>
                          <a:gd name="connsiteX14" fmla="*/ 93631 w 94222"/>
                          <a:gd name="connsiteY14" fmla="*/ 24495 h 103933"/>
                          <a:gd name="connsiteX15" fmla="*/ 91916 w 94222"/>
                          <a:gd name="connsiteY15" fmla="*/ 50022 h 103933"/>
                          <a:gd name="connsiteX16" fmla="*/ 35433 w 94222"/>
                          <a:gd name="connsiteY16" fmla="*/ 103933 h 103933"/>
                          <a:gd name="connsiteX17" fmla="*/ 3715 w 94222"/>
                          <a:gd name="connsiteY17" fmla="*/ 86979 h 1039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94222" h="103933">
                            <a:moveTo>
                              <a:pt x="3715" y="86979"/>
                            </a:moveTo>
                            <a:cubicBezTo>
                              <a:pt x="3715" y="86979"/>
                              <a:pt x="4191" y="78978"/>
                              <a:pt x="2381" y="75549"/>
                            </a:cubicBezTo>
                            <a:cubicBezTo>
                              <a:pt x="572" y="72120"/>
                              <a:pt x="0" y="62119"/>
                              <a:pt x="0" y="62119"/>
                            </a:cubicBezTo>
                            <a:cubicBezTo>
                              <a:pt x="0" y="62119"/>
                              <a:pt x="15145" y="47450"/>
                              <a:pt x="18479" y="32972"/>
                            </a:cubicBezTo>
                            <a:cubicBezTo>
                              <a:pt x="19336" y="29162"/>
                              <a:pt x="20098" y="12874"/>
                              <a:pt x="20098" y="12874"/>
                            </a:cubicBezTo>
                            <a:cubicBezTo>
                              <a:pt x="20098" y="12874"/>
                              <a:pt x="26956" y="7159"/>
                              <a:pt x="30004" y="8398"/>
                            </a:cubicBezTo>
                            <a:cubicBezTo>
                              <a:pt x="33052" y="9636"/>
                              <a:pt x="36767" y="19351"/>
                              <a:pt x="34957" y="23447"/>
                            </a:cubicBezTo>
                            <a:cubicBezTo>
                              <a:pt x="33147" y="27543"/>
                              <a:pt x="30861" y="41164"/>
                              <a:pt x="30861" y="41164"/>
                            </a:cubicBezTo>
                            <a:cubicBezTo>
                              <a:pt x="30861" y="41164"/>
                              <a:pt x="42196" y="31448"/>
                              <a:pt x="45910" y="27733"/>
                            </a:cubicBezTo>
                            <a:cubicBezTo>
                              <a:pt x="49625" y="24019"/>
                              <a:pt x="62198" y="1730"/>
                              <a:pt x="65246" y="778"/>
                            </a:cubicBezTo>
                            <a:cubicBezTo>
                              <a:pt x="68294" y="-175"/>
                              <a:pt x="72390" y="16"/>
                              <a:pt x="72390" y="16"/>
                            </a:cubicBezTo>
                            <a:lnTo>
                              <a:pt x="74200" y="5350"/>
                            </a:lnTo>
                            <a:lnTo>
                              <a:pt x="62484" y="30686"/>
                            </a:lnTo>
                            <a:cubicBezTo>
                              <a:pt x="62484" y="30686"/>
                              <a:pt x="83439" y="9445"/>
                              <a:pt x="84106" y="10779"/>
                            </a:cubicBezTo>
                            <a:cubicBezTo>
                              <a:pt x="84773" y="12112"/>
                              <a:pt x="91631" y="18399"/>
                              <a:pt x="93631" y="24495"/>
                            </a:cubicBezTo>
                            <a:cubicBezTo>
                              <a:pt x="95631" y="30591"/>
                              <a:pt x="91916" y="50022"/>
                              <a:pt x="91916" y="50022"/>
                            </a:cubicBezTo>
                            <a:lnTo>
                              <a:pt x="35433" y="103933"/>
                            </a:lnTo>
                            <a:cubicBezTo>
                              <a:pt x="35528" y="104029"/>
                              <a:pt x="8954" y="91075"/>
                              <a:pt x="3715" y="86979"/>
                            </a:cubicBezTo>
                            <a:close/>
                          </a:path>
                        </a:pathLst>
                      </a:custGeom>
                      <a:solidFill>
                        <a:srgbClr val="FFD8BC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56" name="Freeform: Shape 55">
                        <a:extLst>
                          <a:ext uri="{FF2B5EF4-FFF2-40B4-BE49-F238E27FC236}">
                            <a16:creationId xmlns:a16="http://schemas.microsoft.com/office/drawing/2014/main" id="{76DE0D02-FDFA-46BE-9476-7F0073DA07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73438" y="3059616"/>
                        <a:ext cx="69437" cy="117161"/>
                      </a:xfrm>
                      <a:custGeom>
                        <a:avLst/>
                        <a:gdLst>
                          <a:gd name="connsiteX0" fmla="*/ 37719 w 69437"/>
                          <a:gd name="connsiteY0" fmla="*/ 1337 h 117161"/>
                          <a:gd name="connsiteX1" fmla="*/ 32861 w 69437"/>
                          <a:gd name="connsiteY1" fmla="*/ 10862 h 117161"/>
                          <a:gd name="connsiteX2" fmla="*/ 42767 w 69437"/>
                          <a:gd name="connsiteY2" fmla="*/ 16387 h 117161"/>
                          <a:gd name="connsiteX3" fmla="*/ 41053 w 69437"/>
                          <a:gd name="connsiteY3" fmla="*/ 21911 h 117161"/>
                          <a:gd name="connsiteX4" fmla="*/ 31432 w 69437"/>
                          <a:gd name="connsiteY4" fmla="*/ 16863 h 117161"/>
                          <a:gd name="connsiteX5" fmla="*/ 30099 w 69437"/>
                          <a:gd name="connsiteY5" fmla="*/ 25435 h 117161"/>
                          <a:gd name="connsiteX6" fmla="*/ 38100 w 69437"/>
                          <a:gd name="connsiteY6" fmla="*/ 29817 h 117161"/>
                          <a:gd name="connsiteX7" fmla="*/ 28670 w 69437"/>
                          <a:gd name="connsiteY7" fmla="*/ 29150 h 117161"/>
                          <a:gd name="connsiteX8" fmla="*/ 69437 w 69437"/>
                          <a:gd name="connsiteY8" fmla="*/ 65821 h 117161"/>
                          <a:gd name="connsiteX9" fmla="*/ 34004 w 69437"/>
                          <a:gd name="connsiteY9" fmla="*/ 42580 h 117161"/>
                          <a:gd name="connsiteX10" fmla="*/ 59722 w 69437"/>
                          <a:gd name="connsiteY10" fmla="*/ 73060 h 117161"/>
                          <a:gd name="connsiteX11" fmla="*/ 58198 w 69437"/>
                          <a:gd name="connsiteY11" fmla="*/ 75537 h 117161"/>
                          <a:gd name="connsiteX12" fmla="*/ 21431 w 69437"/>
                          <a:gd name="connsiteY12" fmla="*/ 44009 h 117161"/>
                          <a:gd name="connsiteX13" fmla="*/ 14764 w 69437"/>
                          <a:gd name="connsiteY13" fmla="*/ 48581 h 117161"/>
                          <a:gd name="connsiteX14" fmla="*/ 48958 w 69437"/>
                          <a:gd name="connsiteY14" fmla="*/ 82776 h 117161"/>
                          <a:gd name="connsiteX15" fmla="*/ 12192 w 69437"/>
                          <a:gd name="connsiteY15" fmla="*/ 59154 h 117161"/>
                          <a:gd name="connsiteX16" fmla="*/ 16193 w 69437"/>
                          <a:gd name="connsiteY16" fmla="*/ 76204 h 117161"/>
                          <a:gd name="connsiteX17" fmla="*/ 44291 w 69437"/>
                          <a:gd name="connsiteY17" fmla="*/ 96111 h 117161"/>
                          <a:gd name="connsiteX18" fmla="*/ 13716 w 69437"/>
                          <a:gd name="connsiteY18" fmla="*/ 117161 h 117161"/>
                          <a:gd name="connsiteX19" fmla="*/ 0 w 69437"/>
                          <a:gd name="connsiteY19" fmla="*/ 93634 h 117161"/>
                          <a:gd name="connsiteX20" fmla="*/ 2572 w 69437"/>
                          <a:gd name="connsiteY20" fmla="*/ 91063 h 117161"/>
                          <a:gd name="connsiteX21" fmla="*/ 29527 w 69437"/>
                          <a:gd name="connsiteY21" fmla="*/ 99064 h 117161"/>
                          <a:gd name="connsiteX22" fmla="*/ 38291 w 69437"/>
                          <a:gd name="connsiteY22" fmla="*/ 94111 h 117161"/>
                          <a:gd name="connsiteX23" fmla="*/ 11620 w 69437"/>
                          <a:gd name="connsiteY23" fmla="*/ 79823 h 117161"/>
                          <a:gd name="connsiteX24" fmla="*/ 4286 w 69437"/>
                          <a:gd name="connsiteY24" fmla="*/ 58678 h 117161"/>
                          <a:gd name="connsiteX25" fmla="*/ 7144 w 69437"/>
                          <a:gd name="connsiteY25" fmla="*/ 53248 h 117161"/>
                          <a:gd name="connsiteX26" fmla="*/ 12573 w 69437"/>
                          <a:gd name="connsiteY26" fmla="*/ 42104 h 117161"/>
                          <a:gd name="connsiteX27" fmla="*/ 18002 w 69437"/>
                          <a:gd name="connsiteY27" fmla="*/ 36389 h 117161"/>
                          <a:gd name="connsiteX28" fmla="*/ 23717 w 69437"/>
                          <a:gd name="connsiteY28" fmla="*/ 27626 h 117161"/>
                          <a:gd name="connsiteX29" fmla="*/ 25622 w 69437"/>
                          <a:gd name="connsiteY29" fmla="*/ 24102 h 117161"/>
                          <a:gd name="connsiteX30" fmla="*/ 28099 w 69437"/>
                          <a:gd name="connsiteY30" fmla="*/ 5719 h 117161"/>
                          <a:gd name="connsiteX31" fmla="*/ 37719 w 69437"/>
                          <a:gd name="connsiteY31" fmla="*/ 1337 h 1171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69437" h="117161">
                            <a:moveTo>
                              <a:pt x="37719" y="1337"/>
                            </a:moveTo>
                            <a:cubicBezTo>
                              <a:pt x="37719" y="1337"/>
                              <a:pt x="34004" y="8100"/>
                              <a:pt x="32861" y="10862"/>
                            </a:cubicBezTo>
                            <a:cubicBezTo>
                              <a:pt x="31718" y="13624"/>
                              <a:pt x="42767" y="16387"/>
                              <a:pt x="42767" y="16387"/>
                            </a:cubicBezTo>
                            <a:lnTo>
                              <a:pt x="41053" y="21911"/>
                            </a:lnTo>
                            <a:lnTo>
                              <a:pt x="31432" y="16863"/>
                            </a:lnTo>
                            <a:lnTo>
                              <a:pt x="30099" y="25435"/>
                            </a:lnTo>
                            <a:lnTo>
                              <a:pt x="38100" y="29817"/>
                            </a:lnTo>
                            <a:lnTo>
                              <a:pt x="28670" y="29150"/>
                            </a:lnTo>
                            <a:lnTo>
                              <a:pt x="69437" y="65821"/>
                            </a:lnTo>
                            <a:cubicBezTo>
                              <a:pt x="69437" y="65821"/>
                              <a:pt x="35147" y="43152"/>
                              <a:pt x="34004" y="42580"/>
                            </a:cubicBezTo>
                            <a:cubicBezTo>
                              <a:pt x="32861" y="42009"/>
                              <a:pt x="59722" y="73060"/>
                              <a:pt x="59722" y="73060"/>
                            </a:cubicBezTo>
                            <a:lnTo>
                              <a:pt x="58198" y="75537"/>
                            </a:lnTo>
                            <a:cubicBezTo>
                              <a:pt x="58198" y="75537"/>
                              <a:pt x="23527" y="44200"/>
                              <a:pt x="21431" y="44009"/>
                            </a:cubicBezTo>
                            <a:cubicBezTo>
                              <a:pt x="19336" y="43914"/>
                              <a:pt x="14764" y="48581"/>
                              <a:pt x="14764" y="48581"/>
                            </a:cubicBezTo>
                            <a:lnTo>
                              <a:pt x="48958" y="82776"/>
                            </a:lnTo>
                            <a:lnTo>
                              <a:pt x="12192" y="59154"/>
                            </a:lnTo>
                            <a:lnTo>
                              <a:pt x="16193" y="76204"/>
                            </a:lnTo>
                            <a:lnTo>
                              <a:pt x="44291" y="96111"/>
                            </a:lnTo>
                            <a:lnTo>
                              <a:pt x="13716" y="117161"/>
                            </a:lnTo>
                            <a:lnTo>
                              <a:pt x="0" y="93634"/>
                            </a:lnTo>
                            <a:lnTo>
                              <a:pt x="2572" y="91063"/>
                            </a:lnTo>
                            <a:lnTo>
                              <a:pt x="29527" y="99064"/>
                            </a:lnTo>
                            <a:cubicBezTo>
                              <a:pt x="29527" y="99064"/>
                              <a:pt x="39052" y="94873"/>
                              <a:pt x="38291" y="94111"/>
                            </a:cubicBezTo>
                            <a:cubicBezTo>
                              <a:pt x="37528" y="93349"/>
                              <a:pt x="11620" y="79823"/>
                              <a:pt x="11620" y="79823"/>
                            </a:cubicBezTo>
                            <a:cubicBezTo>
                              <a:pt x="11620" y="79823"/>
                              <a:pt x="3905" y="62773"/>
                              <a:pt x="4286" y="58678"/>
                            </a:cubicBezTo>
                            <a:cubicBezTo>
                              <a:pt x="4763" y="54582"/>
                              <a:pt x="7144" y="53248"/>
                              <a:pt x="7144" y="53248"/>
                            </a:cubicBezTo>
                            <a:cubicBezTo>
                              <a:pt x="7144" y="53248"/>
                              <a:pt x="9049" y="46295"/>
                              <a:pt x="12573" y="42104"/>
                            </a:cubicBezTo>
                            <a:cubicBezTo>
                              <a:pt x="16002" y="37913"/>
                              <a:pt x="18002" y="36389"/>
                              <a:pt x="18002" y="36389"/>
                            </a:cubicBezTo>
                            <a:cubicBezTo>
                              <a:pt x="18002" y="36389"/>
                              <a:pt x="21812" y="31150"/>
                              <a:pt x="23717" y="27626"/>
                            </a:cubicBezTo>
                            <a:cubicBezTo>
                              <a:pt x="25622" y="24102"/>
                              <a:pt x="25622" y="24102"/>
                              <a:pt x="25622" y="24102"/>
                            </a:cubicBezTo>
                            <a:lnTo>
                              <a:pt x="28099" y="5719"/>
                            </a:lnTo>
                            <a:cubicBezTo>
                              <a:pt x="27813" y="5719"/>
                              <a:pt x="34195" y="-3330"/>
                              <a:pt x="37719" y="1337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57" name="Freeform: Shape 56">
                        <a:extLst>
                          <a:ext uri="{FF2B5EF4-FFF2-40B4-BE49-F238E27FC236}">
                            <a16:creationId xmlns:a16="http://schemas.microsoft.com/office/drawing/2014/main" id="{79DAC272-7313-4395-9037-E1B464C38B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12109" y="3051699"/>
                        <a:ext cx="43243" cy="54593"/>
                      </a:xfrm>
                      <a:custGeom>
                        <a:avLst/>
                        <a:gdLst>
                          <a:gd name="connsiteX0" fmla="*/ 33433 w 43243"/>
                          <a:gd name="connsiteY0" fmla="*/ 1349 h 54593"/>
                          <a:gd name="connsiteX1" fmla="*/ 26384 w 43243"/>
                          <a:gd name="connsiteY1" fmla="*/ 7921 h 54593"/>
                          <a:gd name="connsiteX2" fmla="*/ 22670 w 43243"/>
                          <a:gd name="connsiteY2" fmla="*/ 15541 h 54593"/>
                          <a:gd name="connsiteX3" fmla="*/ 16859 w 43243"/>
                          <a:gd name="connsiteY3" fmla="*/ 23732 h 54593"/>
                          <a:gd name="connsiteX4" fmla="*/ 10763 w 43243"/>
                          <a:gd name="connsiteY4" fmla="*/ 31162 h 54593"/>
                          <a:gd name="connsiteX5" fmla="*/ 0 w 43243"/>
                          <a:gd name="connsiteY5" fmla="*/ 41925 h 54593"/>
                          <a:gd name="connsiteX6" fmla="*/ 7239 w 43243"/>
                          <a:gd name="connsiteY6" fmla="*/ 49259 h 54593"/>
                          <a:gd name="connsiteX7" fmla="*/ 19526 w 43243"/>
                          <a:gd name="connsiteY7" fmla="*/ 54593 h 54593"/>
                          <a:gd name="connsiteX8" fmla="*/ 21241 w 43243"/>
                          <a:gd name="connsiteY8" fmla="*/ 51545 h 54593"/>
                          <a:gd name="connsiteX9" fmla="*/ 11811 w 43243"/>
                          <a:gd name="connsiteY9" fmla="*/ 48021 h 54593"/>
                          <a:gd name="connsiteX10" fmla="*/ 8858 w 43243"/>
                          <a:gd name="connsiteY10" fmla="*/ 43259 h 54593"/>
                          <a:gd name="connsiteX11" fmla="*/ 23432 w 43243"/>
                          <a:gd name="connsiteY11" fmla="*/ 47450 h 54593"/>
                          <a:gd name="connsiteX12" fmla="*/ 9430 w 43243"/>
                          <a:gd name="connsiteY12" fmla="*/ 39258 h 54593"/>
                          <a:gd name="connsiteX13" fmla="*/ 11049 w 43243"/>
                          <a:gd name="connsiteY13" fmla="*/ 33257 h 54593"/>
                          <a:gd name="connsiteX14" fmla="*/ 24670 w 43243"/>
                          <a:gd name="connsiteY14" fmla="*/ 37353 h 54593"/>
                          <a:gd name="connsiteX15" fmla="*/ 26384 w 43243"/>
                          <a:gd name="connsiteY15" fmla="*/ 42211 h 54593"/>
                          <a:gd name="connsiteX16" fmla="*/ 28861 w 43243"/>
                          <a:gd name="connsiteY16" fmla="*/ 37258 h 54593"/>
                          <a:gd name="connsiteX17" fmla="*/ 19241 w 43243"/>
                          <a:gd name="connsiteY17" fmla="*/ 30209 h 54593"/>
                          <a:gd name="connsiteX18" fmla="*/ 18955 w 43243"/>
                          <a:gd name="connsiteY18" fmla="*/ 24780 h 54593"/>
                          <a:gd name="connsiteX19" fmla="*/ 28766 w 43243"/>
                          <a:gd name="connsiteY19" fmla="*/ 26971 h 54593"/>
                          <a:gd name="connsiteX20" fmla="*/ 30671 w 43243"/>
                          <a:gd name="connsiteY20" fmla="*/ 33924 h 54593"/>
                          <a:gd name="connsiteX21" fmla="*/ 35909 w 43243"/>
                          <a:gd name="connsiteY21" fmla="*/ 22494 h 54593"/>
                          <a:gd name="connsiteX22" fmla="*/ 28099 w 43243"/>
                          <a:gd name="connsiteY22" fmla="*/ 19637 h 54593"/>
                          <a:gd name="connsiteX23" fmla="*/ 23527 w 43243"/>
                          <a:gd name="connsiteY23" fmla="*/ 17732 h 54593"/>
                          <a:gd name="connsiteX24" fmla="*/ 28480 w 43243"/>
                          <a:gd name="connsiteY24" fmla="*/ 11064 h 54593"/>
                          <a:gd name="connsiteX25" fmla="*/ 34957 w 43243"/>
                          <a:gd name="connsiteY25" fmla="*/ 20780 h 54593"/>
                          <a:gd name="connsiteX26" fmla="*/ 31337 w 43243"/>
                          <a:gd name="connsiteY26" fmla="*/ 10112 h 54593"/>
                          <a:gd name="connsiteX27" fmla="*/ 34004 w 43243"/>
                          <a:gd name="connsiteY27" fmla="*/ 6016 h 54593"/>
                          <a:gd name="connsiteX28" fmla="*/ 41529 w 43243"/>
                          <a:gd name="connsiteY28" fmla="*/ 9921 h 54593"/>
                          <a:gd name="connsiteX29" fmla="*/ 43244 w 43243"/>
                          <a:gd name="connsiteY29" fmla="*/ 6206 h 54593"/>
                          <a:gd name="connsiteX30" fmla="*/ 41434 w 43243"/>
                          <a:gd name="connsiteY30" fmla="*/ 872 h 54593"/>
                          <a:gd name="connsiteX31" fmla="*/ 33433 w 43243"/>
                          <a:gd name="connsiteY31" fmla="*/ 1349 h 54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</a:cxnLst>
                        <a:rect l="l" t="t" r="r" b="b"/>
                        <a:pathLst>
                          <a:path w="43243" h="54593">
                            <a:moveTo>
                              <a:pt x="33433" y="1349"/>
                            </a:moveTo>
                            <a:cubicBezTo>
                              <a:pt x="33433" y="1349"/>
                              <a:pt x="27718" y="4301"/>
                              <a:pt x="26384" y="7921"/>
                            </a:cubicBezTo>
                            <a:cubicBezTo>
                              <a:pt x="25051" y="11540"/>
                              <a:pt x="22670" y="15541"/>
                              <a:pt x="22670" y="15541"/>
                            </a:cubicBezTo>
                            <a:cubicBezTo>
                              <a:pt x="22670" y="15541"/>
                              <a:pt x="18098" y="21351"/>
                              <a:pt x="16859" y="23732"/>
                            </a:cubicBezTo>
                            <a:cubicBezTo>
                              <a:pt x="15621" y="26114"/>
                              <a:pt x="10763" y="31162"/>
                              <a:pt x="10763" y="31162"/>
                            </a:cubicBezTo>
                            <a:lnTo>
                              <a:pt x="0" y="41925"/>
                            </a:lnTo>
                            <a:cubicBezTo>
                              <a:pt x="0" y="41925"/>
                              <a:pt x="2953" y="46592"/>
                              <a:pt x="7239" y="49259"/>
                            </a:cubicBezTo>
                            <a:cubicBezTo>
                              <a:pt x="11525" y="51926"/>
                              <a:pt x="19526" y="54593"/>
                              <a:pt x="19526" y="54593"/>
                            </a:cubicBezTo>
                            <a:lnTo>
                              <a:pt x="21241" y="51545"/>
                            </a:lnTo>
                            <a:cubicBezTo>
                              <a:pt x="21241" y="51545"/>
                              <a:pt x="13811" y="49259"/>
                              <a:pt x="11811" y="48021"/>
                            </a:cubicBezTo>
                            <a:cubicBezTo>
                              <a:pt x="9811" y="46783"/>
                              <a:pt x="8858" y="43259"/>
                              <a:pt x="8858" y="43259"/>
                            </a:cubicBezTo>
                            <a:lnTo>
                              <a:pt x="23432" y="47450"/>
                            </a:lnTo>
                            <a:cubicBezTo>
                              <a:pt x="23432" y="47450"/>
                              <a:pt x="10763" y="40592"/>
                              <a:pt x="9430" y="39258"/>
                            </a:cubicBezTo>
                            <a:cubicBezTo>
                              <a:pt x="8192" y="37925"/>
                              <a:pt x="11049" y="33257"/>
                              <a:pt x="11049" y="33257"/>
                            </a:cubicBezTo>
                            <a:cubicBezTo>
                              <a:pt x="11049" y="33257"/>
                              <a:pt x="22670" y="34210"/>
                              <a:pt x="24670" y="37353"/>
                            </a:cubicBezTo>
                            <a:cubicBezTo>
                              <a:pt x="26765" y="40496"/>
                              <a:pt x="26384" y="42211"/>
                              <a:pt x="26384" y="42211"/>
                            </a:cubicBezTo>
                            <a:lnTo>
                              <a:pt x="28861" y="37258"/>
                            </a:lnTo>
                            <a:cubicBezTo>
                              <a:pt x="28861" y="37258"/>
                              <a:pt x="22003" y="31352"/>
                              <a:pt x="19241" y="30209"/>
                            </a:cubicBezTo>
                            <a:cubicBezTo>
                              <a:pt x="16383" y="29066"/>
                              <a:pt x="18955" y="24780"/>
                              <a:pt x="18955" y="24780"/>
                            </a:cubicBezTo>
                            <a:cubicBezTo>
                              <a:pt x="18955" y="24780"/>
                              <a:pt x="27051" y="24590"/>
                              <a:pt x="28766" y="26971"/>
                            </a:cubicBezTo>
                            <a:cubicBezTo>
                              <a:pt x="30575" y="29352"/>
                              <a:pt x="30671" y="33924"/>
                              <a:pt x="30671" y="33924"/>
                            </a:cubicBezTo>
                            <a:lnTo>
                              <a:pt x="35909" y="22494"/>
                            </a:lnTo>
                            <a:cubicBezTo>
                              <a:pt x="35909" y="22494"/>
                              <a:pt x="30766" y="20113"/>
                              <a:pt x="28099" y="19637"/>
                            </a:cubicBezTo>
                            <a:cubicBezTo>
                              <a:pt x="25432" y="19160"/>
                              <a:pt x="23527" y="17732"/>
                              <a:pt x="23527" y="17732"/>
                            </a:cubicBezTo>
                            <a:cubicBezTo>
                              <a:pt x="23527" y="17732"/>
                              <a:pt x="26765" y="10683"/>
                              <a:pt x="28480" y="11064"/>
                            </a:cubicBezTo>
                            <a:cubicBezTo>
                              <a:pt x="30194" y="11445"/>
                              <a:pt x="34957" y="20780"/>
                              <a:pt x="34957" y="20780"/>
                            </a:cubicBezTo>
                            <a:cubicBezTo>
                              <a:pt x="34957" y="20780"/>
                              <a:pt x="30671" y="12302"/>
                              <a:pt x="31337" y="10112"/>
                            </a:cubicBezTo>
                            <a:cubicBezTo>
                              <a:pt x="32004" y="8016"/>
                              <a:pt x="34004" y="6016"/>
                              <a:pt x="34004" y="6016"/>
                            </a:cubicBezTo>
                            <a:lnTo>
                              <a:pt x="41529" y="9921"/>
                            </a:lnTo>
                            <a:lnTo>
                              <a:pt x="43244" y="6206"/>
                            </a:lnTo>
                            <a:lnTo>
                              <a:pt x="41434" y="872"/>
                            </a:lnTo>
                            <a:cubicBezTo>
                              <a:pt x="41434" y="777"/>
                              <a:pt x="37433" y="-1318"/>
                              <a:pt x="33433" y="1349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58" name="Freeform: Shape 57">
                        <a:extLst>
                          <a:ext uri="{FF2B5EF4-FFF2-40B4-BE49-F238E27FC236}">
                            <a16:creationId xmlns:a16="http://schemas.microsoft.com/office/drawing/2014/main" id="{CDC0A165-8EE5-45BE-AD44-4BCA5F7AB3E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29350" y="3062287"/>
                        <a:ext cx="39528" cy="48739"/>
                      </a:xfrm>
                      <a:custGeom>
                        <a:avLst/>
                        <a:gdLst>
                          <a:gd name="connsiteX0" fmla="*/ 34385 w 39528"/>
                          <a:gd name="connsiteY0" fmla="*/ 0 h 48739"/>
                          <a:gd name="connsiteX1" fmla="*/ 28670 w 39528"/>
                          <a:gd name="connsiteY1" fmla="*/ 4477 h 48739"/>
                          <a:gd name="connsiteX2" fmla="*/ 13430 w 39528"/>
                          <a:gd name="connsiteY2" fmla="*/ 20860 h 48739"/>
                          <a:gd name="connsiteX3" fmla="*/ 0 w 39528"/>
                          <a:gd name="connsiteY3" fmla="*/ 46387 h 48739"/>
                          <a:gd name="connsiteX4" fmla="*/ 9334 w 39528"/>
                          <a:gd name="connsiteY4" fmla="*/ 48387 h 48739"/>
                          <a:gd name="connsiteX5" fmla="*/ 17145 w 39528"/>
                          <a:gd name="connsiteY5" fmla="*/ 47530 h 48739"/>
                          <a:gd name="connsiteX6" fmla="*/ 11525 w 39528"/>
                          <a:gd name="connsiteY6" fmla="*/ 46673 h 48739"/>
                          <a:gd name="connsiteX7" fmla="*/ 5905 w 39528"/>
                          <a:gd name="connsiteY7" fmla="*/ 44482 h 48739"/>
                          <a:gd name="connsiteX8" fmla="*/ 9620 w 39528"/>
                          <a:gd name="connsiteY8" fmla="*/ 38576 h 48739"/>
                          <a:gd name="connsiteX9" fmla="*/ 19241 w 39528"/>
                          <a:gd name="connsiteY9" fmla="*/ 45720 h 48739"/>
                          <a:gd name="connsiteX10" fmla="*/ 25718 w 39528"/>
                          <a:gd name="connsiteY10" fmla="*/ 35624 h 48739"/>
                          <a:gd name="connsiteX11" fmla="*/ 12192 w 39528"/>
                          <a:gd name="connsiteY11" fmla="*/ 30671 h 48739"/>
                          <a:gd name="connsiteX12" fmla="*/ 15907 w 39528"/>
                          <a:gd name="connsiteY12" fmla="*/ 34100 h 48739"/>
                          <a:gd name="connsiteX13" fmla="*/ 22193 w 39528"/>
                          <a:gd name="connsiteY13" fmla="*/ 37719 h 48739"/>
                          <a:gd name="connsiteX14" fmla="*/ 18669 w 39528"/>
                          <a:gd name="connsiteY14" fmla="*/ 40957 h 48739"/>
                          <a:gd name="connsiteX15" fmla="*/ 12097 w 39528"/>
                          <a:gd name="connsiteY15" fmla="*/ 37052 h 48739"/>
                          <a:gd name="connsiteX16" fmla="*/ 16383 w 39528"/>
                          <a:gd name="connsiteY16" fmla="*/ 28099 h 48739"/>
                          <a:gd name="connsiteX17" fmla="*/ 27527 w 39528"/>
                          <a:gd name="connsiteY17" fmla="*/ 33338 h 48739"/>
                          <a:gd name="connsiteX18" fmla="*/ 27242 w 39528"/>
                          <a:gd name="connsiteY18" fmla="*/ 30480 h 48739"/>
                          <a:gd name="connsiteX19" fmla="*/ 19622 w 39528"/>
                          <a:gd name="connsiteY19" fmla="*/ 24765 h 48739"/>
                          <a:gd name="connsiteX20" fmla="*/ 22574 w 39528"/>
                          <a:gd name="connsiteY20" fmla="*/ 19336 h 48739"/>
                          <a:gd name="connsiteX21" fmla="*/ 31623 w 39528"/>
                          <a:gd name="connsiteY21" fmla="*/ 25622 h 48739"/>
                          <a:gd name="connsiteX22" fmla="*/ 32195 w 39528"/>
                          <a:gd name="connsiteY22" fmla="*/ 24575 h 48739"/>
                          <a:gd name="connsiteX23" fmla="*/ 24479 w 39528"/>
                          <a:gd name="connsiteY23" fmla="*/ 16193 h 48739"/>
                          <a:gd name="connsiteX24" fmla="*/ 27813 w 39528"/>
                          <a:gd name="connsiteY24" fmla="*/ 12002 h 48739"/>
                          <a:gd name="connsiteX25" fmla="*/ 34100 w 39528"/>
                          <a:gd name="connsiteY25" fmla="*/ 15145 h 48739"/>
                          <a:gd name="connsiteX26" fmla="*/ 35814 w 39528"/>
                          <a:gd name="connsiteY26" fmla="*/ 12573 h 48739"/>
                          <a:gd name="connsiteX27" fmla="*/ 32004 w 39528"/>
                          <a:gd name="connsiteY27" fmla="*/ 10192 h 48739"/>
                          <a:gd name="connsiteX28" fmla="*/ 31528 w 39528"/>
                          <a:gd name="connsiteY28" fmla="*/ 7239 h 48739"/>
                          <a:gd name="connsiteX29" fmla="*/ 37243 w 39528"/>
                          <a:gd name="connsiteY29" fmla="*/ 10287 h 48739"/>
                          <a:gd name="connsiteX30" fmla="*/ 39529 w 39528"/>
                          <a:gd name="connsiteY30" fmla="*/ 8192 h 48739"/>
                          <a:gd name="connsiteX31" fmla="*/ 35147 w 39528"/>
                          <a:gd name="connsiteY31" fmla="*/ 5524 h 48739"/>
                          <a:gd name="connsiteX32" fmla="*/ 35909 w 39528"/>
                          <a:gd name="connsiteY32" fmla="*/ 1429 h 48739"/>
                          <a:gd name="connsiteX33" fmla="*/ 34385 w 39528"/>
                          <a:gd name="connsiteY33" fmla="*/ 0 h 4873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  <a:cxn ang="0">
                            <a:pos x="connsiteX27" y="connsiteY27"/>
                          </a:cxn>
                          <a:cxn ang="0">
                            <a:pos x="connsiteX28" y="connsiteY28"/>
                          </a:cxn>
                          <a:cxn ang="0">
                            <a:pos x="connsiteX29" y="connsiteY29"/>
                          </a:cxn>
                          <a:cxn ang="0">
                            <a:pos x="connsiteX30" y="connsiteY30"/>
                          </a:cxn>
                          <a:cxn ang="0">
                            <a:pos x="connsiteX31" y="connsiteY31"/>
                          </a:cxn>
                          <a:cxn ang="0">
                            <a:pos x="connsiteX32" y="connsiteY32"/>
                          </a:cxn>
                          <a:cxn ang="0">
                            <a:pos x="connsiteX33" y="connsiteY33"/>
                          </a:cxn>
                        </a:cxnLst>
                        <a:rect l="l" t="t" r="r" b="b"/>
                        <a:pathLst>
                          <a:path w="39528" h="48739">
                            <a:moveTo>
                              <a:pt x="34385" y="0"/>
                            </a:moveTo>
                            <a:cubicBezTo>
                              <a:pt x="34385" y="0"/>
                              <a:pt x="29908" y="4001"/>
                              <a:pt x="28670" y="4477"/>
                            </a:cubicBezTo>
                            <a:cubicBezTo>
                              <a:pt x="27432" y="4953"/>
                              <a:pt x="13430" y="20860"/>
                              <a:pt x="13430" y="20860"/>
                            </a:cubicBezTo>
                            <a:lnTo>
                              <a:pt x="0" y="46387"/>
                            </a:lnTo>
                            <a:cubicBezTo>
                              <a:pt x="0" y="46387"/>
                              <a:pt x="6382" y="47244"/>
                              <a:pt x="9334" y="48387"/>
                            </a:cubicBezTo>
                            <a:cubicBezTo>
                              <a:pt x="12287" y="49530"/>
                              <a:pt x="17145" y="47530"/>
                              <a:pt x="17145" y="47530"/>
                            </a:cubicBezTo>
                            <a:cubicBezTo>
                              <a:pt x="17145" y="47530"/>
                              <a:pt x="13145" y="47053"/>
                              <a:pt x="11525" y="46673"/>
                            </a:cubicBezTo>
                            <a:cubicBezTo>
                              <a:pt x="9811" y="46292"/>
                              <a:pt x="5905" y="44482"/>
                              <a:pt x="5905" y="44482"/>
                            </a:cubicBezTo>
                            <a:lnTo>
                              <a:pt x="9620" y="38576"/>
                            </a:lnTo>
                            <a:lnTo>
                              <a:pt x="19241" y="45720"/>
                            </a:lnTo>
                            <a:cubicBezTo>
                              <a:pt x="19241" y="45720"/>
                              <a:pt x="26289" y="36195"/>
                              <a:pt x="25718" y="35624"/>
                            </a:cubicBezTo>
                            <a:cubicBezTo>
                              <a:pt x="25146" y="35052"/>
                              <a:pt x="12192" y="30671"/>
                              <a:pt x="12192" y="30671"/>
                            </a:cubicBezTo>
                            <a:lnTo>
                              <a:pt x="15907" y="34100"/>
                            </a:lnTo>
                            <a:lnTo>
                              <a:pt x="22193" y="37719"/>
                            </a:lnTo>
                            <a:cubicBezTo>
                              <a:pt x="22193" y="37719"/>
                              <a:pt x="20288" y="41243"/>
                              <a:pt x="18669" y="40957"/>
                            </a:cubicBezTo>
                            <a:cubicBezTo>
                              <a:pt x="17050" y="40672"/>
                              <a:pt x="12097" y="37052"/>
                              <a:pt x="12097" y="37052"/>
                            </a:cubicBezTo>
                            <a:cubicBezTo>
                              <a:pt x="12097" y="37052"/>
                              <a:pt x="15240" y="29051"/>
                              <a:pt x="16383" y="28099"/>
                            </a:cubicBezTo>
                            <a:cubicBezTo>
                              <a:pt x="17526" y="27146"/>
                              <a:pt x="27527" y="33338"/>
                              <a:pt x="27527" y="33338"/>
                            </a:cubicBezTo>
                            <a:cubicBezTo>
                              <a:pt x="27527" y="33338"/>
                              <a:pt x="27908" y="31623"/>
                              <a:pt x="27242" y="30480"/>
                            </a:cubicBezTo>
                            <a:cubicBezTo>
                              <a:pt x="26479" y="29337"/>
                              <a:pt x="19431" y="26384"/>
                              <a:pt x="19622" y="24765"/>
                            </a:cubicBezTo>
                            <a:cubicBezTo>
                              <a:pt x="19812" y="23146"/>
                              <a:pt x="22574" y="19336"/>
                              <a:pt x="22574" y="19336"/>
                            </a:cubicBezTo>
                            <a:lnTo>
                              <a:pt x="31623" y="25622"/>
                            </a:lnTo>
                            <a:lnTo>
                              <a:pt x="32195" y="24575"/>
                            </a:lnTo>
                            <a:cubicBezTo>
                              <a:pt x="32195" y="24575"/>
                              <a:pt x="24098" y="18288"/>
                              <a:pt x="24479" y="16193"/>
                            </a:cubicBezTo>
                            <a:cubicBezTo>
                              <a:pt x="24955" y="14192"/>
                              <a:pt x="27813" y="12002"/>
                              <a:pt x="27813" y="12002"/>
                            </a:cubicBezTo>
                            <a:lnTo>
                              <a:pt x="34100" y="15145"/>
                            </a:lnTo>
                            <a:lnTo>
                              <a:pt x="35814" y="12573"/>
                            </a:lnTo>
                            <a:cubicBezTo>
                              <a:pt x="35814" y="12573"/>
                              <a:pt x="33147" y="10858"/>
                              <a:pt x="32004" y="10192"/>
                            </a:cubicBezTo>
                            <a:cubicBezTo>
                              <a:pt x="30956" y="9525"/>
                              <a:pt x="31528" y="7239"/>
                              <a:pt x="31528" y="7239"/>
                            </a:cubicBezTo>
                            <a:cubicBezTo>
                              <a:pt x="31528" y="7239"/>
                              <a:pt x="35814" y="10763"/>
                              <a:pt x="37243" y="10287"/>
                            </a:cubicBezTo>
                            <a:cubicBezTo>
                              <a:pt x="38672" y="9811"/>
                              <a:pt x="39529" y="8192"/>
                              <a:pt x="39529" y="8192"/>
                            </a:cubicBezTo>
                            <a:cubicBezTo>
                              <a:pt x="39529" y="8192"/>
                              <a:pt x="35814" y="6763"/>
                              <a:pt x="35147" y="5524"/>
                            </a:cubicBezTo>
                            <a:cubicBezTo>
                              <a:pt x="34480" y="4286"/>
                              <a:pt x="35909" y="1429"/>
                              <a:pt x="35909" y="1429"/>
                            </a:cubicBezTo>
                            <a:cubicBezTo>
                              <a:pt x="35909" y="1429"/>
                              <a:pt x="35814" y="286"/>
                              <a:pt x="34385" y="0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59" name="Freeform: Shape 58">
                        <a:extLst>
                          <a:ext uri="{FF2B5EF4-FFF2-40B4-BE49-F238E27FC236}">
                            <a16:creationId xmlns:a16="http://schemas.microsoft.com/office/drawing/2014/main" id="{03717F9E-5CD0-4AB9-BC21-A598BF6928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44685" y="3069430"/>
                        <a:ext cx="29527" cy="42969"/>
                      </a:xfrm>
                      <a:custGeom>
                        <a:avLst/>
                        <a:gdLst>
                          <a:gd name="connsiteX0" fmla="*/ 25718 w 29527"/>
                          <a:gd name="connsiteY0" fmla="*/ 0 h 42969"/>
                          <a:gd name="connsiteX1" fmla="*/ 10477 w 29527"/>
                          <a:gd name="connsiteY1" fmla="*/ 28575 h 42969"/>
                          <a:gd name="connsiteX2" fmla="*/ 0 w 29527"/>
                          <a:gd name="connsiteY2" fmla="*/ 41053 h 42969"/>
                          <a:gd name="connsiteX3" fmla="*/ 10763 w 29527"/>
                          <a:gd name="connsiteY3" fmla="*/ 42958 h 42969"/>
                          <a:gd name="connsiteX4" fmla="*/ 15907 w 29527"/>
                          <a:gd name="connsiteY4" fmla="*/ 41053 h 42969"/>
                          <a:gd name="connsiteX5" fmla="*/ 10382 w 29527"/>
                          <a:gd name="connsiteY5" fmla="*/ 39433 h 42969"/>
                          <a:gd name="connsiteX6" fmla="*/ 8192 w 29527"/>
                          <a:gd name="connsiteY6" fmla="*/ 36957 h 42969"/>
                          <a:gd name="connsiteX7" fmla="*/ 14478 w 29527"/>
                          <a:gd name="connsiteY7" fmla="*/ 34766 h 42969"/>
                          <a:gd name="connsiteX8" fmla="*/ 19336 w 29527"/>
                          <a:gd name="connsiteY8" fmla="*/ 35909 h 42969"/>
                          <a:gd name="connsiteX9" fmla="*/ 19145 w 29527"/>
                          <a:gd name="connsiteY9" fmla="*/ 33242 h 42969"/>
                          <a:gd name="connsiteX10" fmla="*/ 12287 w 29527"/>
                          <a:gd name="connsiteY10" fmla="*/ 31147 h 42969"/>
                          <a:gd name="connsiteX11" fmla="*/ 16193 w 29527"/>
                          <a:gd name="connsiteY11" fmla="*/ 26860 h 42969"/>
                          <a:gd name="connsiteX12" fmla="*/ 21907 w 29527"/>
                          <a:gd name="connsiteY12" fmla="*/ 28194 h 42969"/>
                          <a:gd name="connsiteX13" fmla="*/ 22574 w 29527"/>
                          <a:gd name="connsiteY13" fmla="*/ 26099 h 42969"/>
                          <a:gd name="connsiteX14" fmla="*/ 17145 w 29527"/>
                          <a:gd name="connsiteY14" fmla="*/ 25527 h 42969"/>
                          <a:gd name="connsiteX15" fmla="*/ 17050 w 29527"/>
                          <a:gd name="connsiteY15" fmla="*/ 19241 h 42969"/>
                          <a:gd name="connsiteX16" fmla="*/ 26384 w 29527"/>
                          <a:gd name="connsiteY16" fmla="*/ 20479 h 42969"/>
                          <a:gd name="connsiteX17" fmla="*/ 29527 w 29527"/>
                          <a:gd name="connsiteY17" fmla="*/ 11716 h 42969"/>
                          <a:gd name="connsiteX18" fmla="*/ 22098 w 29527"/>
                          <a:gd name="connsiteY18" fmla="*/ 9525 h 42969"/>
                          <a:gd name="connsiteX19" fmla="*/ 27527 w 29527"/>
                          <a:gd name="connsiteY19" fmla="*/ 12764 h 42969"/>
                          <a:gd name="connsiteX20" fmla="*/ 26479 w 29527"/>
                          <a:gd name="connsiteY20" fmla="*/ 16764 h 42969"/>
                          <a:gd name="connsiteX21" fmla="*/ 22289 w 29527"/>
                          <a:gd name="connsiteY21" fmla="*/ 15621 h 42969"/>
                          <a:gd name="connsiteX22" fmla="*/ 25051 w 29527"/>
                          <a:gd name="connsiteY22" fmla="*/ 4858 h 42969"/>
                          <a:gd name="connsiteX23" fmla="*/ 28956 w 29527"/>
                          <a:gd name="connsiteY23" fmla="*/ 6858 h 42969"/>
                          <a:gd name="connsiteX24" fmla="*/ 25718 w 29527"/>
                          <a:gd name="connsiteY24" fmla="*/ 0 h 4296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</a:cxnLst>
                        <a:rect l="l" t="t" r="r" b="b"/>
                        <a:pathLst>
                          <a:path w="29527" h="42969">
                            <a:moveTo>
                              <a:pt x="25718" y="0"/>
                            </a:moveTo>
                            <a:cubicBezTo>
                              <a:pt x="25718" y="0"/>
                              <a:pt x="14669" y="21717"/>
                              <a:pt x="10477" y="28575"/>
                            </a:cubicBezTo>
                            <a:cubicBezTo>
                              <a:pt x="6286" y="35528"/>
                              <a:pt x="0" y="41053"/>
                              <a:pt x="0" y="41053"/>
                            </a:cubicBezTo>
                            <a:cubicBezTo>
                              <a:pt x="0" y="41053"/>
                              <a:pt x="8001" y="43148"/>
                              <a:pt x="10763" y="42958"/>
                            </a:cubicBezTo>
                            <a:cubicBezTo>
                              <a:pt x="13525" y="42767"/>
                              <a:pt x="15907" y="41053"/>
                              <a:pt x="15907" y="41053"/>
                            </a:cubicBezTo>
                            <a:cubicBezTo>
                              <a:pt x="15907" y="41053"/>
                              <a:pt x="12478" y="39624"/>
                              <a:pt x="10382" y="39433"/>
                            </a:cubicBezTo>
                            <a:cubicBezTo>
                              <a:pt x="8287" y="39243"/>
                              <a:pt x="8192" y="36957"/>
                              <a:pt x="8192" y="36957"/>
                            </a:cubicBezTo>
                            <a:cubicBezTo>
                              <a:pt x="8192" y="36957"/>
                              <a:pt x="11906" y="33528"/>
                              <a:pt x="14478" y="34766"/>
                            </a:cubicBezTo>
                            <a:cubicBezTo>
                              <a:pt x="16954" y="36004"/>
                              <a:pt x="19336" y="35909"/>
                              <a:pt x="19336" y="35909"/>
                            </a:cubicBezTo>
                            <a:cubicBezTo>
                              <a:pt x="19336" y="35909"/>
                              <a:pt x="22003" y="34195"/>
                              <a:pt x="19145" y="33242"/>
                            </a:cubicBezTo>
                            <a:cubicBezTo>
                              <a:pt x="16288" y="32385"/>
                              <a:pt x="12287" y="31147"/>
                              <a:pt x="12287" y="31147"/>
                            </a:cubicBezTo>
                            <a:lnTo>
                              <a:pt x="16193" y="26860"/>
                            </a:lnTo>
                            <a:lnTo>
                              <a:pt x="21907" y="28194"/>
                            </a:lnTo>
                            <a:lnTo>
                              <a:pt x="22574" y="26099"/>
                            </a:lnTo>
                            <a:lnTo>
                              <a:pt x="17145" y="25527"/>
                            </a:lnTo>
                            <a:cubicBezTo>
                              <a:pt x="17145" y="25527"/>
                              <a:pt x="14478" y="23146"/>
                              <a:pt x="17050" y="19241"/>
                            </a:cubicBezTo>
                            <a:cubicBezTo>
                              <a:pt x="19621" y="15240"/>
                              <a:pt x="24860" y="20098"/>
                              <a:pt x="26384" y="20479"/>
                            </a:cubicBezTo>
                            <a:cubicBezTo>
                              <a:pt x="27908" y="20860"/>
                              <a:pt x="29527" y="11716"/>
                              <a:pt x="29527" y="11716"/>
                            </a:cubicBezTo>
                            <a:cubicBezTo>
                              <a:pt x="29527" y="11716"/>
                              <a:pt x="22098" y="8382"/>
                              <a:pt x="22098" y="9525"/>
                            </a:cubicBezTo>
                            <a:cubicBezTo>
                              <a:pt x="22098" y="10668"/>
                              <a:pt x="27527" y="11430"/>
                              <a:pt x="27527" y="12764"/>
                            </a:cubicBezTo>
                            <a:cubicBezTo>
                              <a:pt x="27527" y="14097"/>
                              <a:pt x="26479" y="16764"/>
                              <a:pt x="26479" y="16764"/>
                            </a:cubicBezTo>
                            <a:cubicBezTo>
                              <a:pt x="26479" y="16764"/>
                              <a:pt x="23622" y="16574"/>
                              <a:pt x="22289" y="15621"/>
                            </a:cubicBezTo>
                            <a:cubicBezTo>
                              <a:pt x="21050" y="14669"/>
                              <a:pt x="25051" y="4858"/>
                              <a:pt x="25051" y="4858"/>
                            </a:cubicBezTo>
                            <a:lnTo>
                              <a:pt x="28956" y="6858"/>
                            </a:lnTo>
                            <a:cubicBezTo>
                              <a:pt x="29146" y="6953"/>
                              <a:pt x="29051" y="3048"/>
                              <a:pt x="25718" y="0"/>
                            </a:cubicBez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  <p:sp>
                    <p:nvSpPr>
                      <p:cNvPr id="60" name="Freeform: Shape 59">
                        <a:extLst>
                          <a:ext uri="{FF2B5EF4-FFF2-40B4-BE49-F238E27FC236}">
                            <a16:creationId xmlns:a16="http://schemas.microsoft.com/office/drawing/2014/main" id="{52E8DD4F-231A-4635-B770-9916A10F8D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251923" y="3081432"/>
                        <a:ext cx="23622" cy="32596"/>
                      </a:xfrm>
                      <a:custGeom>
                        <a:avLst/>
                        <a:gdLst>
                          <a:gd name="connsiteX0" fmla="*/ 23623 w 23622"/>
                          <a:gd name="connsiteY0" fmla="*/ 0 h 32596"/>
                          <a:gd name="connsiteX1" fmla="*/ 10764 w 23622"/>
                          <a:gd name="connsiteY1" fmla="*/ 23241 h 32596"/>
                          <a:gd name="connsiteX2" fmla="*/ 1 w 23622"/>
                          <a:gd name="connsiteY2" fmla="*/ 31337 h 32596"/>
                          <a:gd name="connsiteX3" fmla="*/ 5240 w 23622"/>
                          <a:gd name="connsiteY3" fmla="*/ 32385 h 32596"/>
                          <a:gd name="connsiteX4" fmla="*/ 13622 w 23622"/>
                          <a:gd name="connsiteY4" fmla="*/ 23241 h 32596"/>
                          <a:gd name="connsiteX5" fmla="*/ 19241 w 23622"/>
                          <a:gd name="connsiteY5" fmla="*/ 22765 h 32596"/>
                          <a:gd name="connsiteX6" fmla="*/ 21432 w 23622"/>
                          <a:gd name="connsiteY6" fmla="*/ 20288 h 32596"/>
                          <a:gd name="connsiteX7" fmla="*/ 21813 w 23622"/>
                          <a:gd name="connsiteY7" fmla="*/ 16193 h 32596"/>
                          <a:gd name="connsiteX8" fmla="*/ 17717 w 23622"/>
                          <a:gd name="connsiteY8" fmla="*/ 20669 h 32596"/>
                          <a:gd name="connsiteX9" fmla="*/ 16003 w 23622"/>
                          <a:gd name="connsiteY9" fmla="*/ 19145 h 32596"/>
                          <a:gd name="connsiteX10" fmla="*/ 20194 w 23622"/>
                          <a:gd name="connsiteY10" fmla="*/ 11906 h 32596"/>
                          <a:gd name="connsiteX11" fmla="*/ 22861 w 23622"/>
                          <a:gd name="connsiteY11" fmla="*/ 10478 h 32596"/>
                          <a:gd name="connsiteX12" fmla="*/ 23623 w 23622"/>
                          <a:gd name="connsiteY12" fmla="*/ 0 h 325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3622" h="32596">
                            <a:moveTo>
                              <a:pt x="23623" y="0"/>
                            </a:moveTo>
                            <a:cubicBezTo>
                              <a:pt x="23623" y="0"/>
                              <a:pt x="14574" y="18764"/>
                              <a:pt x="10764" y="23241"/>
                            </a:cubicBezTo>
                            <a:cubicBezTo>
                              <a:pt x="6954" y="27718"/>
                              <a:pt x="-94" y="31147"/>
                              <a:pt x="1" y="31337"/>
                            </a:cubicBezTo>
                            <a:cubicBezTo>
                              <a:pt x="191" y="31623"/>
                              <a:pt x="2477" y="33147"/>
                              <a:pt x="5240" y="32385"/>
                            </a:cubicBezTo>
                            <a:cubicBezTo>
                              <a:pt x="8097" y="31528"/>
                              <a:pt x="10002" y="24384"/>
                              <a:pt x="13622" y="23241"/>
                            </a:cubicBezTo>
                            <a:cubicBezTo>
                              <a:pt x="17146" y="22193"/>
                              <a:pt x="19241" y="22765"/>
                              <a:pt x="19241" y="22765"/>
                            </a:cubicBezTo>
                            <a:lnTo>
                              <a:pt x="21432" y="20288"/>
                            </a:lnTo>
                            <a:lnTo>
                              <a:pt x="21813" y="16193"/>
                            </a:lnTo>
                            <a:cubicBezTo>
                              <a:pt x="21813" y="16193"/>
                              <a:pt x="20194" y="20384"/>
                              <a:pt x="17717" y="20669"/>
                            </a:cubicBezTo>
                            <a:cubicBezTo>
                              <a:pt x="15241" y="20955"/>
                              <a:pt x="16003" y="19145"/>
                              <a:pt x="16003" y="19145"/>
                            </a:cubicBezTo>
                            <a:lnTo>
                              <a:pt x="20194" y="11906"/>
                            </a:lnTo>
                            <a:lnTo>
                              <a:pt x="22861" y="10478"/>
                            </a:lnTo>
                            <a:lnTo>
                              <a:pt x="23623" y="0"/>
                            </a:lnTo>
                            <a:close/>
                          </a:path>
                        </a:pathLst>
                      </a:custGeom>
                      <a:solidFill>
                        <a:srgbClr val="F1AB8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/>
                      </a:p>
                    </p:txBody>
                  </p:sp>
                </p:grpSp>
                <p:sp>
                  <p:nvSpPr>
                    <p:cNvPr id="61" name="Freeform: Shape 60">
                      <a:extLst>
                        <a:ext uri="{FF2B5EF4-FFF2-40B4-BE49-F238E27FC236}">
                          <a16:creationId xmlns:a16="http://schemas.microsoft.com/office/drawing/2014/main" id="{4313345C-2123-40F7-B187-6BE4CBD9D2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65341" y="3059619"/>
                      <a:ext cx="71246" cy="105252"/>
                    </a:xfrm>
                    <a:custGeom>
                      <a:avLst/>
                      <a:gdLst>
                        <a:gd name="connsiteX0" fmla="*/ 3810 w 71246"/>
                        <a:gd name="connsiteY0" fmla="*/ 76962 h 105252"/>
                        <a:gd name="connsiteX1" fmla="*/ 12859 w 71246"/>
                        <a:gd name="connsiteY1" fmla="*/ 69533 h 105252"/>
                        <a:gd name="connsiteX2" fmla="*/ 10478 w 71246"/>
                        <a:gd name="connsiteY2" fmla="*/ 55245 h 105252"/>
                        <a:gd name="connsiteX3" fmla="*/ 13811 w 71246"/>
                        <a:gd name="connsiteY3" fmla="*/ 50102 h 105252"/>
                        <a:gd name="connsiteX4" fmla="*/ 27527 w 71246"/>
                        <a:gd name="connsiteY4" fmla="*/ 31718 h 105252"/>
                        <a:gd name="connsiteX5" fmla="*/ 32957 w 71246"/>
                        <a:gd name="connsiteY5" fmla="*/ 21812 h 105252"/>
                        <a:gd name="connsiteX6" fmla="*/ 35909 w 71246"/>
                        <a:gd name="connsiteY6" fmla="*/ 5715 h 105252"/>
                        <a:gd name="connsiteX7" fmla="*/ 43529 w 71246"/>
                        <a:gd name="connsiteY7" fmla="*/ 0 h 105252"/>
                        <a:gd name="connsiteX8" fmla="*/ 42101 w 71246"/>
                        <a:gd name="connsiteY8" fmla="*/ 8192 h 105252"/>
                        <a:gd name="connsiteX9" fmla="*/ 48768 w 71246"/>
                        <a:gd name="connsiteY9" fmla="*/ 17526 h 105252"/>
                        <a:gd name="connsiteX10" fmla="*/ 41624 w 71246"/>
                        <a:gd name="connsiteY10" fmla="*/ 12478 h 105252"/>
                        <a:gd name="connsiteX11" fmla="*/ 39529 w 71246"/>
                        <a:gd name="connsiteY11" fmla="*/ 19812 h 105252"/>
                        <a:gd name="connsiteX12" fmla="*/ 38100 w 71246"/>
                        <a:gd name="connsiteY12" fmla="*/ 25337 h 105252"/>
                        <a:gd name="connsiteX13" fmla="*/ 46101 w 71246"/>
                        <a:gd name="connsiteY13" fmla="*/ 29718 h 105252"/>
                        <a:gd name="connsiteX14" fmla="*/ 36671 w 71246"/>
                        <a:gd name="connsiteY14" fmla="*/ 29051 h 105252"/>
                        <a:gd name="connsiteX15" fmla="*/ 51816 w 71246"/>
                        <a:gd name="connsiteY15" fmla="*/ 39719 h 105252"/>
                        <a:gd name="connsiteX16" fmla="*/ 71247 w 71246"/>
                        <a:gd name="connsiteY16" fmla="*/ 60198 h 105252"/>
                        <a:gd name="connsiteX17" fmla="*/ 43244 w 71246"/>
                        <a:gd name="connsiteY17" fmla="*/ 37719 h 105252"/>
                        <a:gd name="connsiteX18" fmla="*/ 35528 w 71246"/>
                        <a:gd name="connsiteY18" fmla="*/ 36195 h 105252"/>
                        <a:gd name="connsiteX19" fmla="*/ 41339 w 71246"/>
                        <a:gd name="connsiteY19" fmla="*/ 52578 h 105252"/>
                        <a:gd name="connsiteX20" fmla="*/ 29242 w 71246"/>
                        <a:gd name="connsiteY20" fmla="*/ 43910 h 105252"/>
                        <a:gd name="connsiteX21" fmla="*/ 28099 w 71246"/>
                        <a:gd name="connsiteY21" fmla="*/ 49911 h 105252"/>
                        <a:gd name="connsiteX22" fmla="*/ 45149 w 71246"/>
                        <a:gd name="connsiteY22" fmla="*/ 66770 h 105252"/>
                        <a:gd name="connsiteX23" fmla="*/ 58198 w 71246"/>
                        <a:gd name="connsiteY23" fmla="*/ 84487 h 105252"/>
                        <a:gd name="connsiteX24" fmla="*/ 22670 w 71246"/>
                        <a:gd name="connsiteY24" fmla="*/ 54197 h 105252"/>
                        <a:gd name="connsiteX25" fmla="*/ 18764 w 71246"/>
                        <a:gd name="connsiteY25" fmla="*/ 61532 h 105252"/>
                        <a:gd name="connsiteX26" fmla="*/ 19145 w 71246"/>
                        <a:gd name="connsiteY26" fmla="*/ 79724 h 105252"/>
                        <a:gd name="connsiteX27" fmla="*/ 42863 w 71246"/>
                        <a:gd name="connsiteY27" fmla="*/ 93345 h 105252"/>
                        <a:gd name="connsiteX28" fmla="*/ 13240 w 71246"/>
                        <a:gd name="connsiteY28" fmla="*/ 81534 h 105252"/>
                        <a:gd name="connsiteX29" fmla="*/ 6763 w 71246"/>
                        <a:gd name="connsiteY29" fmla="*/ 83439 h 105252"/>
                        <a:gd name="connsiteX30" fmla="*/ 0 w 71246"/>
                        <a:gd name="connsiteY30" fmla="*/ 105251 h 105252"/>
                        <a:gd name="connsiteX31" fmla="*/ 3810 w 71246"/>
                        <a:gd name="connsiteY31" fmla="*/ 76962 h 1052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71246" h="105252">
                          <a:moveTo>
                            <a:pt x="3810" y="76962"/>
                          </a:moveTo>
                          <a:cubicBezTo>
                            <a:pt x="3810" y="76962"/>
                            <a:pt x="10954" y="70390"/>
                            <a:pt x="12859" y="69533"/>
                          </a:cubicBezTo>
                          <a:cubicBezTo>
                            <a:pt x="14764" y="68675"/>
                            <a:pt x="8858" y="57721"/>
                            <a:pt x="10478" y="55245"/>
                          </a:cubicBezTo>
                          <a:cubicBezTo>
                            <a:pt x="12097" y="52768"/>
                            <a:pt x="13811" y="50102"/>
                            <a:pt x="13811" y="50102"/>
                          </a:cubicBezTo>
                          <a:lnTo>
                            <a:pt x="27527" y="31718"/>
                          </a:lnTo>
                          <a:lnTo>
                            <a:pt x="32957" y="21812"/>
                          </a:lnTo>
                          <a:cubicBezTo>
                            <a:pt x="32957" y="21812"/>
                            <a:pt x="34481" y="7525"/>
                            <a:pt x="35909" y="5715"/>
                          </a:cubicBezTo>
                          <a:cubicBezTo>
                            <a:pt x="37338" y="3905"/>
                            <a:pt x="43529" y="0"/>
                            <a:pt x="43529" y="0"/>
                          </a:cubicBezTo>
                          <a:cubicBezTo>
                            <a:pt x="43529" y="0"/>
                            <a:pt x="42196" y="8192"/>
                            <a:pt x="42101" y="8192"/>
                          </a:cubicBezTo>
                          <a:cubicBezTo>
                            <a:pt x="42101" y="8287"/>
                            <a:pt x="48768" y="17526"/>
                            <a:pt x="48768" y="17526"/>
                          </a:cubicBezTo>
                          <a:lnTo>
                            <a:pt x="41624" y="12478"/>
                          </a:lnTo>
                          <a:cubicBezTo>
                            <a:pt x="41624" y="12478"/>
                            <a:pt x="40291" y="18193"/>
                            <a:pt x="39529" y="19812"/>
                          </a:cubicBezTo>
                          <a:cubicBezTo>
                            <a:pt x="38767" y="21336"/>
                            <a:pt x="38100" y="25337"/>
                            <a:pt x="38100" y="25337"/>
                          </a:cubicBezTo>
                          <a:lnTo>
                            <a:pt x="46101" y="29718"/>
                          </a:lnTo>
                          <a:lnTo>
                            <a:pt x="36671" y="29051"/>
                          </a:lnTo>
                          <a:lnTo>
                            <a:pt x="51816" y="39719"/>
                          </a:lnTo>
                          <a:lnTo>
                            <a:pt x="71247" y="60198"/>
                          </a:lnTo>
                          <a:lnTo>
                            <a:pt x="43244" y="37719"/>
                          </a:lnTo>
                          <a:lnTo>
                            <a:pt x="35528" y="36195"/>
                          </a:lnTo>
                          <a:lnTo>
                            <a:pt x="41339" y="52578"/>
                          </a:lnTo>
                          <a:lnTo>
                            <a:pt x="29242" y="43910"/>
                          </a:lnTo>
                          <a:lnTo>
                            <a:pt x="28099" y="49911"/>
                          </a:lnTo>
                          <a:cubicBezTo>
                            <a:pt x="28099" y="49911"/>
                            <a:pt x="41529" y="65913"/>
                            <a:pt x="45149" y="66770"/>
                          </a:cubicBezTo>
                          <a:cubicBezTo>
                            <a:pt x="48863" y="67628"/>
                            <a:pt x="58198" y="84487"/>
                            <a:pt x="58198" y="84487"/>
                          </a:cubicBezTo>
                          <a:lnTo>
                            <a:pt x="22670" y="54197"/>
                          </a:lnTo>
                          <a:lnTo>
                            <a:pt x="18764" y="61532"/>
                          </a:lnTo>
                          <a:lnTo>
                            <a:pt x="19145" y="79724"/>
                          </a:lnTo>
                          <a:lnTo>
                            <a:pt x="42863" y="93345"/>
                          </a:lnTo>
                          <a:lnTo>
                            <a:pt x="13240" y="81534"/>
                          </a:lnTo>
                          <a:lnTo>
                            <a:pt x="6763" y="83439"/>
                          </a:lnTo>
                          <a:lnTo>
                            <a:pt x="0" y="105251"/>
                          </a:lnTo>
                          <a:cubicBezTo>
                            <a:pt x="381" y="105442"/>
                            <a:pt x="3048" y="86201"/>
                            <a:pt x="3810" y="76962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8A10048B-B366-4147-91B7-AA1D6E114AFE}"/>
                    </a:ext>
                  </a:extLst>
                </p:cNvPr>
                <p:cNvSpPr/>
                <p:nvPr/>
              </p:nvSpPr>
              <p:spPr>
                <a:xfrm>
                  <a:off x="6277546" y="3061620"/>
                  <a:ext cx="56886" cy="120505"/>
                </a:xfrm>
                <a:custGeom>
                  <a:avLst/>
                  <a:gdLst>
                    <a:gd name="connsiteX0" fmla="*/ 17145 w 56886"/>
                    <a:gd name="connsiteY0" fmla="*/ 16002 h 120505"/>
                    <a:gd name="connsiteX1" fmla="*/ 37814 w 56886"/>
                    <a:gd name="connsiteY1" fmla="*/ 20098 h 120505"/>
                    <a:gd name="connsiteX2" fmla="*/ 46672 w 56886"/>
                    <a:gd name="connsiteY2" fmla="*/ 36004 h 120505"/>
                    <a:gd name="connsiteX3" fmla="*/ 36481 w 56886"/>
                    <a:gd name="connsiteY3" fmla="*/ 27527 h 120505"/>
                    <a:gd name="connsiteX4" fmla="*/ 21717 w 56886"/>
                    <a:gd name="connsiteY4" fmla="*/ 27051 h 120505"/>
                    <a:gd name="connsiteX5" fmla="*/ 36385 w 56886"/>
                    <a:gd name="connsiteY5" fmla="*/ 32004 h 120505"/>
                    <a:gd name="connsiteX6" fmla="*/ 50197 w 56886"/>
                    <a:gd name="connsiteY6" fmla="*/ 46768 h 120505"/>
                    <a:gd name="connsiteX7" fmla="*/ 45148 w 56886"/>
                    <a:gd name="connsiteY7" fmla="*/ 57817 h 120505"/>
                    <a:gd name="connsiteX8" fmla="*/ 20669 w 56886"/>
                    <a:gd name="connsiteY8" fmla="*/ 50959 h 120505"/>
                    <a:gd name="connsiteX9" fmla="*/ 40767 w 56886"/>
                    <a:gd name="connsiteY9" fmla="*/ 60770 h 120505"/>
                    <a:gd name="connsiteX10" fmla="*/ 40767 w 56886"/>
                    <a:gd name="connsiteY10" fmla="*/ 76200 h 120505"/>
                    <a:gd name="connsiteX11" fmla="*/ 29432 w 56886"/>
                    <a:gd name="connsiteY11" fmla="*/ 88868 h 120505"/>
                    <a:gd name="connsiteX12" fmla="*/ 26289 w 56886"/>
                    <a:gd name="connsiteY12" fmla="*/ 88487 h 120505"/>
                    <a:gd name="connsiteX13" fmla="*/ 13906 w 56886"/>
                    <a:gd name="connsiteY13" fmla="*/ 57531 h 120505"/>
                    <a:gd name="connsiteX14" fmla="*/ 0 w 56886"/>
                    <a:gd name="connsiteY14" fmla="*/ 52578 h 120505"/>
                    <a:gd name="connsiteX15" fmla="*/ 13525 w 56886"/>
                    <a:gd name="connsiteY15" fmla="*/ 62389 h 120505"/>
                    <a:gd name="connsiteX16" fmla="*/ 24765 w 56886"/>
                    <a:gd name="connsiteY16" fmla="*/ 98107 h 120505"/>
                    <a:gd name="connsiteX17" fmla="*/ 8668 w 56886"/>
                    <a:gd name="connsiteY17" fmla="*/ 120491 h 120505"/>
                    <a:gd name="connsiteX18" fmla="*/ 37433 w 56886"/>
                    <a:gd name="connsiteY18" fmla="*/ 102203 h 120505"/>
                    <a:gd name="connsiteX19" fmla="*/ 40100 w 56886"/>
                    <a:gd name="connsiteY19" fmla="*/ 86392 h 120505"/>
                    <a:gd name="connsiteX20" fmla="*/ 44577 w 56886"/>
                    <a:gd name="connsiteY20" fmla="*/ 84773 h 120505"/>
                    <a:gd name="connsiteX21" fmla="*/ 49911 w 56886"/>
                    <a:gd name="connsiteY21" fmla="*/ 75343 h 120505"/>
                    <a:gd name="connsiteX22" fmla="*/ 51530 w 56886"/>
                    <a:gd name="connsiteY22" fmla="*/ 67342 h 120505"/>
                    <a:gd name="connsiteX23" fmla="*/ 56769 w 56886"/>
                    <a:gd name="connsiteY23" fmla="*/ 53435 h 120505"/>
                    <a:gd name="connsiteX24" fmla="*/ 56674 w 56886"/>
                    <a:gd name="connsiteY24" fmla="*/ 41624 h 120505"/>
                    <a:gd name="connsiteX25" fmla="*/ 51054 w 56886"/>
                    <a:gd name="connsiteY25" fmla="*/ 22098 h 120505"/>
                    <a:gd name="connsiteX26" fmla="*/ 37719 w 56886"/>
                    <a:gd name="connsiteY26" fmla="*/ 0 h 120505"/>
                    <a:gd name="connsiteX27" fmla="*/ 17145 w 56886"/>
                    <a:gd name="connsiteY27" fmla="*/ 16002 h 120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56886" h="120505">
                      <a:moveTo>
                        <a:pt x="17145" y="16002"/>
                      </a:moveTo>
                      <a:cubicBezTo>
                        <a:pt x="17145" y="16002"/>
                        <a:pt x="35528" y="16478"/>
                        <a:pt x="37814" y="20098"/>
                      </a:cubicBezTo>
                      <a:cubicBezTo>
                        <a:pt x="40100" y="23813"/>
                        <a:pt x="46672" y="36004"/>
                        <a:pt x="46672" y="36004"/>
                      </a:cubicBezTo>
                      <a:lnTo>
                        <a:pt x="36481" y="27527"/>
                      </a:lnTo>
                      <a:lnTo>
                        <a:pt x="21717" y="27051"/>
                      </a:lnTo>
                      <a:lnTo>
                        <a:pt x="36385" y="32004"/>
                      </a:lnTo>
                      <a:lnTo>
                        <a:pt x="50197" y="46768"/>
                      </a:lnTo>
                      <a:lnTo>
                        <a:pt x="45148" y="57817"/>
                      </a:lnTo>
                      <a:lnTo>
                        <a:pt x="20669" y="50959"/>
                      </a:lnTo>
                      <a:lnTo>
                        <a:pt x="40767" y="60770"/>
                      </a:lnTo>
                      <a:cubicBezTo>
                        <a:pt x="40767" y="60770"/>
                        <a:pt x="45815" y="69056"/>
                        <a:pt x="40767" y="76200"/>
                      </a:cubicBezTo>
                      <a:cubicBezTo>
                        <a:pt x="35719" y="83344"/>
                        <a:pt x="29432" y="88868"/>
                        <a:pt x="29432" y="88868"/>
                      </a:cubicBezTo>
                      <a:lnTo>
                        <a:pt x="26289" y="88487"/>
                      </a:lnTo>
                      <a:cubicBezTo>
                        <a:pt x="26289" y="88487"/>
                        <a:pt x="16478" y="59055"/>
                        <a:pt x="13906" y="57531"/>
                      </a:cubicBezTo>
                      <a:cubicBezTo>
                        <a:pt x="11335" y="56007"/>
                        <a:pt x="0" y="52578"/>
                        <a:pt x="0" y="52578"/>
                      </a:cubicBezTo>
                      <a:cubicBezTo>
                        <a:pt x="0" y="52578"/>
                        <a:pt x="12192" y="59246"/>
                        <a:pt x="13525" y="62389"/>
                      </a:cubicBezTo>
                      <a:cubicBezTo>
                        <a:pt x="14859" y="65532"/>
                        <a:pt x="24765" y="98107"/>
                        <a:pt x="24765" y="98107"/>
                      </a:cubicBezTo>
                      <a:cubicBezTo>
                        <a:pt x="24765" y="98107"/>
                        <a:pt x="7906" y="121158"/>
                        <a:pt x="8668" y="120491"/>
                      </a:cubicBezTo>
                      <a:cubicBezTo>
                        <a:pt x="9430" y="119824"/>
                        <a:pt x="37433" y="102203"/>
                        <a:pt x="37433" y="102203"/>
                      </a:cubicBezTo>
                      <a:lnTo>
                        <a:pt x="40100" y="86392"/>
                      </a:lnTo>
                      <a:cubicBezTo>
                        <a:pt x="40100" y="86392"/>
                        <a:pt x="44291" y="87535"/>
                        <a:pt x="44577" y="84773"/>
                      </a:cubicBezTo>
                      <a:cubicBezTo>
                        <a:pt x="44863" y="82010"/>
                        <a:pt x="49911" y="75343"/>
                        <a:pt x="49911" y="75343"/>
                      </a:cubicBezTo>
                      <a:lnTo>
                        <a:pt x="51530" y="67342"/>
                      </a:lnTo>
                      <a:cubicBezTo>
                        <a:pt x="51530" y="67342"/>
                        <a:pt x="57817" y="58674"/>
                        <a:pt x="56769" y="53435"/>
                      </a:cubicBezTo>
                      <a:cubicBezTo>
                        <a:pt x="55721" y="48197"/>
                        <a:pt x="56674" y="41624"/>
                        <a:pt x="56674" y="41624"/>
                      </a:cubicBezTo>
                      <a:cubicBezTo>
                        <a:pt x="56674" y="41624"/>
                        <a:pt x="58007" y="26194"/>
                        <a:pt x="51054" y="22098"/>
                      </a:cubicBezTo>
                      <a:cubicBezTo>
                        <a:pt x="44101" y="18002"/>
                        <a:pt x="37719" y="0"/>
                        <a:pt x="37719" y="0"/>
                      </a:cubicBezTo>
                      <a:cubicBezTo>
                        <a:pt x="37719" y="0"/>
                        <a:pt x="23717" y="8192"/>
                        <a:pt x="17145" y="16002"/>
                      </a:cubicBezTo>
                      <a:close/>
                    </a:path>
                  </a:pathLst>
                </a:custGeom>
                <a:solidFill>
                  <a:srgbClr val="BF7F5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F1D19090-185F-4BF0-B930-651A0BD77E8E}"/>
                  </a:ext>
                </a:extLst>
              </p:cNvPr>
              <p:cNvSpPr/>
              <p:nvPr/>
            </p:nvSpPr>
            <p:spPr>
              <a:xfrm>
                <a:off x="5982842" y="3298602"/>
                <a:ext cx="232695" cy="19240"/>
              </a:xfrm>
              <a:custGeom>
                <a:avLst/>
                <a:gdLst>
                  <a:gd name="connsiteX0" fmla="*/ 3715 w 232695"/>
                  <a:gd name="connsiteY0" fmla="*/ 14764 h 19240"/>
                  <a:gd name="connsiteX1" fmla="*/ 137922 w 232695"/>
                  <a:gd name="connsiteY1" fmla="*/ 0 h 19240"/>
                  <a:gd name="connsiteX2" fmla="*/ 206883 w 232695"/>
                  <a:gd name="connsiteY2" fmla="*/ 11620 h 19240"/>
                  <a:gd name="connsiteX3" fmla="*/ 232696 w 232695"/>
                  <a:gd name="connsiteY3" fmla="*/ 8858 h 19240"/>
                  <a:gd name="connsiteX4" fmla="*/ 231743 w 232695"/>
                  <a:gd name="connsiteY4" fmla="*/ 19241 h 19240"/>
                  <a:gd name="connsiteX5" fmla="*/ 205454 w 232695"/>
                  <a:gd name="connsiteY5" fmla="*/ 15430 h 19240"/>
                  <a:gd name="connsiteX6" fmla="*/ 134874 w 232695"/>
                  <a:gd name="connsiteY6" fmla="*/ 4953 h 19240"/>
                  <a:gd name="connsiteX7" fmla="*/ 0 w 232695"/>
                  <a:gd name="connsiteY7" fmla="*/ 17431 h 19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2695" h="19240">
                    <a:moveTo>
                      <a:pt x="3715" y="14764"/>
                    </a:moveTo>
                    <a:lnTo>
                      <a:pt x="137922" y="0"/>
                    </a:lnTo>
                    <a:lnTo>
                      <a:pt x="206883" y="11620"/>
                    </a:lnTo>
                    <a:lnTo>
                      <a:pt x="232696" y="8858"/>
                    </a:lnTo>
                    <a:lnTo>
                      <a:pt x="231743" y="19241"/>
                    </a:lnTo>
                    <a:lnTo>
                      <a:pt x="205454" y="15430"/>
                    </a:lnTo>
                    <a:lnTo>
                      <a:pt x="134874" y="4953"/>
                    </a:lnTo>
                    <a:lnTo>
                      <a:pt x="0" y="17431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D6AF742-7023-4FD5-AE7C-73A6FBE1EC6D}"/>
                  </a:ext>
                </a:extLst>
              </p:cNvPr>
              <p:cNvSpPr/>
              <p:nvPr/>
            </p:nvSpPr>
            <p:spPr>
              <a:xfrm>
                <a:off x="6013799" y="3097720"/>
                <a:ext cx="260413" cy="143827"/>
              </a:xfrm>
              <a:custGeom>
                <a:avLst/>
                <a:gdLst>
                  <a:gd name="connsiteX0" fmla="*/ 0 w 260413"/>
                  <a:gd name="connsiteY0" fmla="*/ 143351 h 143827"/>
                  <a:gd name="connsiteX1" fmla="*/ 2095 w 260413"/>
                  <a:gd name="connsiteY1" fmla="*/ 143066 h 143827"/>
                  <a:gd name="connsiteX2" fmla="*/ 21907 w 260413"/>
                  <a:gd name="connsiteY2" fmla="*/ 141351 h 143827"/>
                  <a:gd name="connsiteX3" fmla="*/ 46482 w 260413"/>
                  <a:gd name="connsiteY3" fmla="*/ 143827 h 143827"/>
                  <a:gd name="connsiteX4" fmla="*/ 87154 w 260413"/>
                  <a:gd name="connsiteY4" fmla="*/ 135826 h 143827"/>
                  <a:gd name="connsiteX5" fmla="*/ 113062 w 260413"/>
                  <a:gd name="connsiteY5" fmla="*/ 121253 h 143827"/>
                  <a:gd name="connsiteX6" fmla="*/ 150590 w 260413"/>
                  <a:gd name="connsiteY6" fmla="*/ 100774 h 143827"/>
                  <a:gd name="connsiteX7" fmla="*/ 173831 w 260413"/>
                  <a:gd name="connsiteY7" fmla="*/ 83248 h 143827"/>
                  <a:gd name="connsiteX8" fmla="*/ 207455 w 260413"/>
                  <a:gd name="connsiteY8" fmla="*/ 61436 h 143827"/>
                  <a:gd name="connsiteX9" fmla="*/ 238982 w 260413"/>
                  <a:gd name="connsiteY9" fmla="*/ 26765 h 143827"/>
                  <a:gd name="connsiteX10" fmla="*/ 258985 w 260413"/>
                  <a:gd name="connsiteY10" fmla="*/ 6953 h 143827"/>
                  <a:gd name="connsiteX11" fmla="*/ 260413 w 260413"/>
                  <a:gd name="connsiteY11" fmla="*/ 0 h 143827"/>
                  <a:gd name="connsiteX12" fmla="*/ 235267 w 260413"/>
                  <a:gd name="connsiteY12" fmla="*/ 24765 h 143827"/>
                  <a:gd name="connsiteX13" fmla="*/ 206502 w 260413"/>
                  <a:gd name="connsiteY13" fmla="*/ 57150 h 143827"/>
                  <a:gd name="connsiteX14" fmla="*/ 172307 w 260413"/>
                  <a:gd name="connsiteY14" fmla="*/ 80105 h 143827"/>
                  <a:gd name="connsiteX15" fmla="*/ 101441 w 260413"/>
                  <a:gd name="connsiteY15" fmla="*/ 117919 h 143827"/>
                  <a:gd name="connsiteX16" fmla="*/ 76771 w 260413"/>
                  <a:gd name="connsiteY16" fmla="*/ 129064 h 143827"/>
                  <a:gd name="connsiteX17" fmla="*/ 55816 w 260413"/>
                  <a:gd name="connsiteY17" fmla="*/ 137065 h 143827"/>
                  <a:gd name="connsiteX18" fmla="*/ 20193 w 260413"/>
                  <a:gd name="connsiteY18" fmla="*/ 136493 h 143827"/>
                  <a:gd name="connsiteX19" fmla="*/ 0 w 260413"/>
                  <a:gd name="connsiteY19" fmla="*/ 143351 h 143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60413" h="143827">
                    <a:moveTo>
                      <a:pt x="0" y="143351"/>
                    </a:moveTo>
                    <a:cubicBezTo>
                      <a:pt x="0" y="143351"/>
                      <a:pt x="762" y="143256"/>
                      <a:pt x="2095" y="143066"/>
                    </a:cubicBezTo>
                    <a:cubicBezTo>
                      <a:pt x="6763" y="142494"/>
                      <a:pt x="17716" y="141065"/>
                      <a:pt x="21907" y="141351"/>
                    </a:cubicBezTo>
                    <a:cubicBezTo>
                      <a:pt x="27241" y="141732"/>
                      <a:pt x="46482" y="143827"/>
                      <a:pt x="46482" y="143827"/>
                    </a:cubicBezTo>
                    <a:cubicBezTo>
                      <a:pt x="46482" y="143827"/>
                      <a:pt x="77438" y="137827"/>
                      <a:pt x="87154" y="135826"/>
                    </a:cubicBezTo>
                    <a:cubicBezTo>
                      <a:pt x="96774" y="133826"/>
                      <a:pt x="102870" y="124396"/>
                      <a:pt x="113062" y="121253"/>
                    </a:cubicBezTo>
                    <a:cubicBezTo>
                      <a:pt x="123349" y="118110"/>
                      <a:pt x="141637" y="107442"/>
                      <a:pt x="150590" y="100774"/>
                    </a:cubicBezTo>
                    <a:cubicBezTo>
                      <a:pt x="159544" y="94107"/>
                      <a:pt x="173831" y="83248"/>
                      <a:pt x="173831" y="83248"/>
                    </a:cubicBezTo>
                    <a:lnTo>
                      <a:pt x="207455" y="61436"/>
                    </a:lnTo>
                    <a:cubicBezTo>
                      <a:pt x="207455" y="61436"/>
                      <a:pt x="237649" y="30956"/>
                      <a:pt x="238982" y="26765"/>
                    </a:cubicBezTo>
                    <a:cubicBezTo>
                      <a:pt x="240316" y="22669"/>
                      <a:pt x="258985" y="6953"/>
                      <a:pt x="258985" y="6953"/>
                    </a:cubicBezTo>
                    <a:cubicBezTo>
                      <a:pt x="259747" y="4286"/>
                      <a:pt x="260413" y="0"/>
                      <a:pt x="260413" y="0"/>
                    </a:cubicBezTo>
                    <a:lnTo>
                      <a:pt x="235267" y="24765"/>
                    </a:lnTo>
                    <a:lnTo>
                      <a:pt x="206502" y="57150"/>
                    </a:lnTo>
                    <a:lnTo>
                      <a:pt x="172307" y="80105"/>
                    </a:lnTo>
                    <a:lnTo>
                      <a:pt x="101441" y="117919"/>
                    </a:lnTo>
                    <a:lnTo>
                      <a:pt x="76771" y="129064"/>
                    </a:lnTo>
                    <a:lnTo>
                      <a:pt x="55816" y="137065"/>
                    </a:lnTo>
                    <a:lnTo>
                      <a:pt x="20193" y="136493"/>
                    </a:lnTo>
                    <a:lnTo>
                      <a:pt x="0" y="143351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0790C9E-032C-4614-BA57-36B2134C1EB5}"/>
                  </a:ext>
                </a:extLst>
              </p:cNvPr>
              <p:cNvSpPr/>
              <p:nvPr/>
            </p:nvSpPr>
            <p:spPr>
              <a:xfrm>
                <a:off x="6004940" y="3069430"/>
                <a:ext cx="95059" cy="88262"/>
              </a:xfrm>
              <a:custGeom>
                <a:avLst/>
                <a:gdLst>
                  <a:gd name="connsiteX0" fmla="*/ 0 w 95059"/>
                  <a:gd name="connsiteY0" fmla="*/ 0 h 88262"/>
                  <a:gd name="connsiteX1" fmla="*/ 12097 w 95059"/>
                  <a:gd name="connsiteY1" fmla="*/ 15526 h 88262"/>
                  <a:gd name="connsiteX2" fmla="*/ 26956 w 95059"/>
                  <a:gd name="connsiteY2" fmla="*/ 30099 h 88262"/>
                  <a:gd name="connsiteX3" fmla="*/ 39815 w 95059"/>
                  <a:gd name="connsiteY3" fmla="*/ 50006 h 88262"/>
                  <a:gd name="connsiteX4" fmla="*/ 48673 w 95059"/>
                  <a:gd name="connsiteY4" fmla="*/ 60293 h 88262"/>
                  <a:gd name="connsiteX5" fmla="*/ 54102 w 95059"/>
                  <a:gd name="connsiteY5" fmla="*/ 69056 h 88262"/>
                  <a:gd name="connsiteX6" fmla="*/ 66008 w 95059"/>
                  <a:gd name="connsiteY6" fmla="*/ 87821 h 88262"/>
                  <a:gd name="connsiteX7" fmla="*/ 81915 w 95059"/>
                  <a:gd name="connsiteY7" fmla="*/ 85630 h 88262"/>
                  <a:gd name="connsiteX8" fmla="*/ 95060 w 95059"/>
                  <a:gd name="connsiteY8" fmla="*/ 79153 h 88262"/>
                  <a:gd name="connsiteX9" fmla="*/ 71247 w 95059"/>
                  <a:gd name="connsiteY9" fmla="*/ 83439 h 88262"/>
                  <a:gd name="connsiteX10" fmla="*/ 65056 w 95059"/>
                  <a:gd name="connsiteY10" fmla="*/ 80200 h 88262"/>
                  <a:gd name="connsiteX11" fmla="*/ 55340 w 95059"/>
                  <a:gd name="connsiteY11" fmla="*/ 66866 h 88262"/>
                  <a:gd name="connsiteX12" fmla="*/ 51149 w 95059"/>
                  <a:gd name="connsiteY12" fmla="*/ 53150 h 88262"/>
                  <a:gd name="connsiteX13" fmla="*/ 38672 w 95059"/>
                  <a:gd name="connsiteY13" fmla="*/ 43148 h 88262"/>
                  <a:gd name="connsiteX14" fmla="*/ 29432 w 95059"/>
                  <a:gd name="connsiteY14" fmla="*/ 26575 h 88262"/>
                  <a:gd name="connsiteX15" fmla="*/ 0 w 95059"/>
                  <a:gd name="connsiteY15" fmla="*/ 0 h 8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5059" h="88262">
                    <a:moveTo>
                      <a:pt x="0" y="0"/>
                    </a:moveTo>
                    <a:lnTo>
                      <a:pt x="12097" y="15526"/>
                    </a:lnTo>
                    <a:lnTo>
                      <a:pt x="26956" y="30099"/>
                    </a:lnTo>
                    <a:lnTo>
                      <a:pt x="39815" y="50006"/>
                    </a:lnTo>
                    <a:lnTo>
                      <a:pt x="48673" y="60293"/>
                    </a:lnTo>
                    <a:lnTo>
                      <a:pt x="54102" y="69056"/>
                    </a:lnTo>
                    <a:lnTo>
                      <a:pt x="66008" y="87821"/>
                    </a:lnTo>
                    <a:cubicBezTo>
                      <a:pt x="66008" y="87821"/>
                      <a:pt x="76200" y="89725"/>
                      <a:pt x="81915" y="85630"/>
                    </a:cubicBezTo>
                    <a:cubicBezTo>
                      <a:pt x="87630" y="81534"/>
                      <a:pt x="95060" y="79153"/>
                      <a:pt x="95060" y="79153"/>
                    </a:cubicBezTo>
                    <a:cubicBezTo>
                      <a:pt x="95060" y="79153"/>
                      <a:pt x="75914" y="82105"/>
                      <a:pt x="71247" y="83439"/>
                    </a:cubicBezTo>
                    <a:cubicBezTo>
                      <a:pt x="66580" y="84773"/>
                      <a:pt x="65056" y="80200"/>
                      <a:pt x="65056" y="80200"/>
                    </a:cubicBezTo>
                    <a:lnTo>
                      <a:pt x="55340" y="66866"/>
                    </a:lnTo>
                    <a:lnTo>
                      <a:pt x="51149" y="53150"/>
                    </a:lnTo>
                    <a:lnTo>
                      <a:pt x="38672" y="43148"/>
                    </a:lnTo>
                    <a:lnTo>
                      <a:pt x="29432" y="265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2407D83D-9E30-4E9C-935E-B5A4524CD5B1}"/>
                  </a:ext>
                </a:extLst>
              </p:cNvPr>
              <p:cNvSpPr/>
              <p:nvPr/>
            </p:nvSpPr>
            <p:spPr>
              <a:xfrm>
                <a:off x="6090856" y="3152583"/>
                <a:ext cx="226980" cy="133159"/>
              </a:xfrm>
              <a:custGeom>
                <a:avLst/>
                <a:gdLst>
                  <a:gd name="connsiteX0" fmla="*/ 15145 w 226980"/>
                  <a:gd name="connsiteY0" fmla="*/ 74676 h 133159"/>
                  <a:gd name="connsiteX1" fmla="*/ 34862 w 226980"/>
                  <a:gd name="connsiteY1" fmla="*/ 91630 h 133159"/>
                  <a:gd name="connsiteX2" fmla="*/ 51721 w 226980"/>
                  <a:gd name="connsiteY2" fmla="*/ 100584 h 133159"/>
                  <a:gd name="connsiteX3" fmla="*/ 60293 w 226980"/>
                  <a:gd name="connsiteY3" fmla="*/ 105251 h 133159"/>
                  <a:gd name="connsiteX4" fmla="*/ 59436 w 226980"/>
                  <a:gd name="connsiteY4" fmla="*/ 87344 h 133159"/>
                  <a:gd name="connsiteX5" fmla="*/ 67723 w 226980"/>
                  <a:gd name="connsiteY5" fmla="*/ 68199 h 133159"/>
                  <a:gd name="connsiteX6" fmla="*/ 61722 w 226980"/>
                  <a:gd name="connsiteY6" fmla="*/ 87058 h 133159"/>
                  <a:gd name="connsiteX7" fmla="*/ 67532 w 226980"/>
                  <a:gd name="connsiteY7" fmla="*/ 110966 h 133159"/>
                  <a:gd name="connsiteX8" fmla="*/ 74867 w 226980"/>
                  <a:gd name="connsiteY8" fmla="*/ 119444 h 133159"/>
                  <a:gd name="connsiteX9" fmla="*/ 88392 w 226980"/>
                  <a:gd name="connsiteY9" fmla="*/ 123920 h 133159"/>
                  <a:gd name="connsiteX10" fmla="*/ 108395 w 226980"/>
                  <a:gd name="connsiteY10" fmla="*/ 106585 h 133159"/>
                  <a:gd name="connsiteX11" fmla="*/ 123158 w 226980"/>
                  <a:gd name="connsiteY11" fmla="*/ 85820 h 133159"/>
                  <a:gd name="connsiteX12" fmla="*/ 169545 w 226980"/>
                  <a:gd name="connsiteY12" fmla="*/ 49054 h 133159"/>
                  <a:gd name="connsiteX13" fmla="*/ 189643 w 226980"/>
                  <a:gd name="connsiteY13" fmla="*/ 34480 h 133159"/>
                  <a:gd name="connsiteX14" fmla="*/ 203264 w 226980"/>
                  <a:gd name="connsiteY14" fmla="*/ 22098 h 133159"/>
                  <a:gd name="connsiteX15" fmla="*/ 225933 w 226980"/>
                  <a:gd name="connsiteY15" fmla="*/ 0 h 133159"/>
                  <a:gd name="connsiteX16" fmla="*/ 226981 w 226980"/>
                  <a:gd name="connsiteY16" fmla="*/ 4001 h 133159"/>
                  <a:gd name="connsiteX17" fmla="*/ 187833 w 226980"/>
                  <a:gd name="connsiteY17" fmla="*/ 46387 h 133159"/>
                  <a:gd name="connsiteX18" fmla="*/ 163925 w 226980"/>
                  <a:gd name="connsiteY18" fmla="*/ 61055 h 133159"/>
                  <a:gd name="connsiteX19" fmla="*/ 124492 w 226980"/>
                  <a:gd name="connsiteY19" fmla="*/ 93345 h 133159"/>
                  <a:gd name="connsiteX20" fmla="*/ 102013 w 226980"/>
                  <a:gd name="connsiteY20" fmla="*/ 126778 h 133159"/>
                  <a:gd name="connsiteX21" fmla="*/ 88964 w 226980"/>
                  <a:gd name="connsiteY21" fmla="*/ 133160 h 133159"/>
                  <a:gd name="connsiteX22" fmla="*/ 68675 w 226980"/>
                  <a:gd name="connsiteY22" fmla="*/ 129064 h 133159"/>
                  <a:gd name="connsiteX23" fmla="*/ 35052 w 226980"/>
                  <a:gd name="connsiteY23" fmla="*/ 97727 h 133159"/>
                  <a:gd name="connsiteX24" fmla="*/ 0 w 226980"/>
                  <a:gd name="connsiteY24" fmla="*/ 80581 h 133159"/>
                  <a:gd name="connsiteX25" fmla="*/ 15145 w 226980"/>
                  <a:gd name="connsiteY25" fmla="*/ 74676 h 133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26980" h="133159">
                    <a:moveTo>
                      <a:pt x="15145" y="74676"/>
                    </a:moveTo>
                    <a:lnTo>
                      <a:pt x="34862" y="91630"/>
                    </a:lnTo>
                    <a:lnTo>
                      <a:pt x="51721" y="100584"/>
                    </a:lnTo>
                    <a:lnTo>
                      <a:pt x="60293" y="105251"/>
                    </a:lnTo>
                    <a:lnTo>
                      <a:pt x="59436" y="87344"/>
                    </a:lnTo>
                    <a:lnTo>
                      <a:pt x="67723" y="68199"/>
                    </a:lnTo>
                    <a:lnTo>
                      <a:pt x="61722" y="87058"/>
                    </a:lnTo>
                    <a:lnTo>
                      <a:pt x="67532" y="110966"/>
                    </a:lnTo>
                    <a:lnTo>
                      <a:pt x="74867" y="119444"/>
                    </a:lnTo>
                    <a:lnTo>
                      <a:pt x="88392" y="123920"/>
                    </a:lnTo>
                    <a:cubicBezTo>
                      <a:pt x="88392" y="123920"/>
                      <a:pt x="107918" y="107728"/>
                      <a:pt x="108395" y="106585"/>
                    </a:cubicBezTo>
                    <a:cubicBezTo>
                      <a:pt x="108871" y="105442"/>
                      <a:pt x="119348" y="88297"/>
                      <a:pt x="123158" y="85820"/>
                    </a:cubicBezTo>
                    <a:cubicBezTo>
                      <a:pt x="126968" y="83344"/>
                      <a:pt x="169545" y="49054"/>
                      <a:pt x="169545" y="49054"/>
                    </a:cubicBezTo>
                    <a:lnTo>
                      <a:pt x="189643" y="34480"/>
                    </a:lnTo>
                    <a:lnTo>
                      <a:pt x="203264" y="22098"/>
                    </a:lnTo>
                    <a:lnTo>
                      <a:pt x="225933" y="0"/>
                    </a:lnTo>
                    <a:lnTo>
                      <a:pt x="226981" y="4001"/>
                    </a:lnTo>
                    <a:cubicBezTo>
                      <a:pt x="226981" y="4001"/>
                      <a:pt x="191262" y="44291"/>
                      <a:pt x="187833" y="46387"/>
                    </a:cubicBezTo>
                    <a:cubicBezTo>
                      <a:pt x="184404" y="48387"/>
                      <a:pt x="163925" y="61055"/>
                      <a:pt x="163925" y="61055"/>
                    </a:cubicBezTo>
                    <a:lnTo>
                      <a:pt x="124492" y="93345"/>
                    </a:lnTo>
                    <a:lnTo>
                      <a:pt x="102013" y="126778"/>
                    </a:lnTo>
                    <a:lnTo>
                      <a:pt x="88964" y="133160"/>
                    </a:lnTo>
                    <a:lnTo>
                      <a:pt x="68675" y="129064"/>
                    </a:lnTo>
                    <a:lnTo>
                      <a:pt x="35052" y="97727"/>
                    </a:lnTo>
                    <a:lnTo>
                      <a:pt x="0" y="80581"/>
                    </a:lnTo>
                    <a:lnTo>
                      <a:pt x="15145" y="74676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1265917-ADAF-4C79-9275-D59ECB39D59B}"/>
                  </a:ext>
                </a:extLst>
              </p:cNvPr>
              <p:cNvSpPr/>
              <p:nvPr/>
            </p:nvSpPr>
            <p:spPr>
              <a:xfrm>
                <a:off x="6045707" y="3016852"/>
                <a:ext cx="12001" cy="35052"/>
              </a:xfrm>
              <a:custGeom>
                <a:avLst/>
                <a:gdLst>
                  <a:gd name="connsiteX0" fmla="*/ 12002 w 12001"/>
                  <a:gd name="connsiteY0" fmla="*/ 0 h 35052"/>
                  <a:gd name="connsiteX1" fmla="*/ 2096 w 12001"/>
                  <a:gd name="connsiteY1" fmla="*/ 10382 h 35052"/>
                  <a:gd name="connsiteX2" fmla="*/ 0 w 12001"/>
                  <a:gd name="connsiteY2" fmla="*/ 25908 h 35052"/>
                  <a:gd name="connsiteX3" fmla="*/ 8192 w 12001"/>
                  <a:gd name="connsiteY3" fmla="*/ 35052 h 35052"/>
                  <a:gd name="connsiteX4" fmla="*/ 5239 w 12001"/>
                  <a:gd name="connsiteY4" fmla="*/ 12764 h 35052"/>
                  <a:gd name="connsiteX5" fmla="*/ 12002 w 12001"/>
                  <a:gd name="connsiteY5" fmla="*/ 0 h 35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01" h="35052">
                    <a:moveTo>
                      <a:pt x="12002" y="0"/>
                    </a:moveTo>
                    <a:cubicBezTo>
                      <a:pt x="10859" y="857"/>
                      <a:pt x="3048" y="7715"/>
                      <a:pt x="2096" y="10382"/>
                    </a:cubicBezTo>
                    <a:cubicBezTo>
                      <a:pt x="1143" y="13049"/>
                      <a:pt x="0" y="25908"/>
                      <a:pt x="0" y="25908"/>
                    </a:cubicBezTo>
                    <a:lnTo>
                      <a:pt x="8192" y="35052"/>
                    </a:lnTo>
                    <a:cubicBezTo>
                      <a:pt x="8192" y="35052"/>
                      <a:pt x="4667" y="14002"/>
                      <a:pt x="5239" y="12764"/>
                    </a:cubicBezTo>
                    <a:cubicBezTo>
                      <a:pt x="5715" y="11716"/>
                      <a:pt x="12002" y="0"/>
                      <a:pt x="12002" y="0"/>
                    </a:cubicBez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399B41A-148E-416E-9607-8CA68B9F5D23}"/>
                  </a:ext>
                </a:extLst>
              </p:cNvPr>
              <p:cNvSpPr/>
              <p:nvPr/>
            </p:nvSpPr>
            <p:spPr>
              <a:xfrm>
                <a:off x="6003988" y="3011804"/>
                <a:ext cx="22669" cy="36480"/>
              </a:xfrm>
              <a:custGeom>
                <a:avLst/>
                <a:gdLst>
                  <a:gd name="connsiteX0" fmla="*/ 9144 w 22669"/>
                  <a:gd name="connsiteY0" fmla="*/ 0 h 36480"/>
                  <a:gd name="connsiteX1" fmla="*/ 22669 w 22669"/>
                  <a:gd name="connsiteY1" fmla="*/ 36481 h 36480"/>
                  <a:gd name="connsiteX2" fmla="*/ 0 w 22669"/>
                  <a:gd name="connsiteY2" fmla="*/ 2667 h 36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669" h="36480">
                    <a:moveTo>
                      <a:pt x="9144" y="0"/>
                    </a:moveTo>
                    <a:lnTo>
                      <a:pt x="22669" y="36481"/>
                    </a:lnTo>
                    <a:lnTo>
                      <a:pt x="0" y="2667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BE4492ED-A541-4366-BFD8-52D21739EEB0}"/>
                  </a:ext>
                </a:extLst>
              </p:cNvPr>
              <p:cNvSpPr/>
              <p:nvPr/>
            </p:nvSpPr>
            <p:spPr>
              <a:xfrm>
                <a:off x="6210585" y="3052095"/>
                <a:ext cx="37242" cy="41529"/>
              </a:xfrm>
              <a:custGeom>
                <a:avLst/>
                <a:gdLst>
                  <a:gd name="connsiteX0" fmla="*/ 0 w 37242"/>
                  <a:gd name="connsiteY0" fmla="*/ 8001 h 41529"/>
                  <a:gd name="connsiteX1" fmla="*/ 11335 w 37242"/>
                  <a:gd name="connsiteY1" fmla="*/ 13621 h 41529"/>
                  <a:gd name="connsiteX2" fmla="*/ 11335 w 37242"/>
                  <a:gd name="connsiteY2" fmla="*/ 23908 h 41529"/>
                  <a:gd name="connsiteX3" fmla="*/ 23146 w 37242"/>
                  <a:gd name="connsiteY3" fmla="*/ 8192 h 41529"/>
                  <a:gd name="connsiteX4" fmla="*/ 37243 w 37242"/>
                  <a:gd name="connsiteY4" fmla="*/ 0 h 41529"/>
                  <a:gd name="connsiteX5" fmla="*/ 27146 w 37242"/>
                  <a:gd name="connsiteY5" fmla="*/ 9334 h 41529"/>
                  <a:gd name="connsiteX6" fmla="*/ 23146 w 37242"/>
                  <a:gd name="connsiteY6" fmla="*/ 16478 h 41529"/>
                  <a:gd name="connsiteX7" fmla="*/ 17145 w 37242"/>
                  <a:gd name="connsiteY7" fmla="*/ 26194 h 41529"/>
                  <a:gd name="connsiteX8" fmla="*/ 1429 w 37242"/>
                  <a:gd name="connsiteY8" fmla="*/ 41529 h 41529"/>
                  <a:gd name="connsiteX9" fmla="*/ 6001 w 37242"/>
                  <a:gd name="connsiteY9" fmla="*/ 22003 h 41529"/>
                  <a:gd name="connsiteX10" fmla="*/ 0 w 37242"/>
                  <a:gd name="connsiteY10" fmla="*/ 8001 h 41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7242" h="41529">
                    <a:moveTo>
                      <a:pt x="0" y="8001"/>
                    </a:moveTo>
                    <a:cubicBezTo>
                      <a:pt x="0" y="8001"/>
                      <a:pt x="10001" y="10382"/>
                      <a:pt x="11335" y="13621"/>
                    </a:cubicBezTo>
                    <a:cubicBezTo>
                      <a:pt x="12668" y="16764"/>
                      <a:pt x="11335" y="23908"/>
                      <a:pt x="11335" y="23908"/>
                    </a:cubicBezTo>
                    <a:cubicBezTo>
                      <a:pt x="11335" y="23908"/>
                      <a:pt x="19812" y="11335"/>
                      <a:pt x="23146" y="8192"/>
                    </a:cubicBezTo>
                    <a:cubicBezTo>
                      <a:pt x="26480" y="5048"/>
                      <a:pt x="37243" y="0"/>
                      <a:pt x="37243" y="0"/>
                    </a:cubicBezTo>
                    <a:cubicBezTo>
                      <a:pt x="37243" y="0"/>
                      <a:pt x="27813" y="8001"/>
                      <a:pt x="27146" y="9334"/>
                    </a:cubicBezTo>
                    <a:cubicBezTo>
                      <a:pt x="26480" y="10668"/>
                      <a:pt x="23146" y="16478"/>
                      <a:pt x="23146" y="16478"/>
                    </a:cubicBezTo>
                    <a:lnTo>
                      <a:pt x="17145" y="26194"/>
                    </a:lnTo>
                    <a:lnTo>
                      <a:pt x="1429" y="41529"/>
                    </a:lnTo>
                    <a:cubicBezTo>
                      <a:pt x="1429" y="41529"/>
                      <a:pt x="5715" y="24670"/>
                      <a:pt x="6001" y="22003"/>
                    </a:cubicBezTo>
                    <a:cubicBezTo>
                      <a:pt x="6286" y="19336"/>
                      <a:pt x="1619" y="8572"/>
                      <a:pt x="0" y="8001"/>
                    </a:cubicBez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39A7C3E1-2C90-448B-AB83-BACAF28BD966}"/>
                  </a:ext>
                </a:extLst>
              </p:cNvPr>
              <p:cNvSpPr/>
              <p:nvPr/>
            </p:nvSpPr>
            <p:spPr>
              <a:xfrm>
                <a:off x="6236493" y="3062287"/>
                <a:ext cx="27241" cy="33051"/>
              </a:xfrm>
              <a:custGeom>
                <a:avLst/>
                <a:gdLst>
                  <a:gd name="connsiteX0" fmla="*/ 27242 w 27241"/>
                  <a:gd name="connsiteY0" fmla="*/ 0 h 33051"/>
                  <a:gd name="connsiteX1" fmla="*/ 15716 w 27241"/>
                  <a:gd name="connsiteY1" fmla="*/ 3429 h 33051"/>
                  <a:gd name="connsiteX2" fmla="*/ 0 w 27241"/>
                  <a:gd name="connsiteY2" fmla="*/ 33052 h 33051"/>
                  <a:gd name="connsiteX3" fmla="*/ 17621 w 27241"/>
                  <a:gd name="connsiteY3" fmla="*/ 10478 h 33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241" h="33051">
                    <a:moveTo>
                      <a:pt x="27242" y="0"/>
                    </a:moveTo>
                    <a:lnTo>
                      <a:pt x="15716" y="3429"/>
                    </a:lnTo>
                    <a:lnTo>
                      <a:pt x="0" y="33052"/>
                    </a:lnTo>
                    <a:lnTo>
                      <a:pt x="17621" y="10478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93BE9BAB-DED1-4C88-BB68-B74CBBAF9D3B}"/>
                  </a:ext>
                </a:extLst>
              </p:cNvPr>
              <p:cNvSpPr/>
              <p:nvPr/>
            </p:nvSpPr>
            <p:spPr>
              <a:xfrm>
                <a:off x="5959652" y="3024377"/>
                <a:ext cx="83388" cy="215264"/>
              </a:xfrm>
              <a:custGeom>
                <a:avLst/>
                <a:gdLst>
                  <a:gd name="connsiteX0" fmla="*/ 12522 w 83388"/>
                  <a:gd name="connsiteY0" fmla="*/ 0 h 215264"/>
                  <a:gd name="connsiteX1" fmla="*/ 235 w 83388"/>
                  <a:gd name="connsiteY1" fmla="*/ 25622 h 215264"/>
                  <a:gd name="connsiteX2" fmla="*/ 807 w 83388"/>
                  <a:gd name="connsiteY2" fmla="*/ 52006 h 215264"/>
                  <a:gd name="connsiteX3" fmla="*/ 3474 w 83388"/>
                  <a:gd name="connsiteY3" fmla="*/ 76867 h 215264"/>
                  <a:gd name="connsiteX4" fmla="*/ 5379 w 83388"/>
                  <a:gd name="connsiteY4" fmla="*/ 98203 h 215264"/>
                  <a:gd name="connsiteX5" fmla="*/ 15380 w 83388"/>
                  <a:gd name="connsiteY5" fmla="*/ 111157 h 215264"/>
                  <a:gd name="connsiteX6" fmla="*/ 20238 w 83388"/>
                  <a:gd name="connsiteY6" fmla="*/ 131445 h 215264"/>
                  <a:gd name="connsiteX7" fmla="*/ 28239 w 83388"/>
                  <a:gd name="connsiteY7" fmla="*/ 160211 h 215264"/>
                  <a:gd name="connsiteX8" fmla="*/ 34716 w 83388"/>
                  <a:gd name="connsiteY8" fmla="*/ 187833 h 215264"/>
                  <a:gd name="connsiteX9" fmla="*/ 37668 w 83388"/>
                  <a:gd name="connsiteY9" fmla="*/ 204025 h 215264"/>
                  <a:gd name="connsiteX10" fmla="*/ 52051 w 83388"/>
                  <a:gd name="connsiteY10" fmla="*/ 215265 h 215264"/>
                  <a:gd name="connsiteX11" fmla="*/ 73768 w 83388"/>
                  <a:gd name="connsiteY11" fmla="*/ 200025 h 215264"/>
                  <a:gd name="connsiteX12" fmla="*/ 57861 w 83388"/>
                  <a:gd name="connsiteY12" fmla="*/ 204597 h 215264"/>
                  <a:gd name="connsiteX13" fmla="*/ 68148 w 83388"/>
                  <a:gd name="connsiteY13" fmla="*/ 179642 h 215264"/>
                  <a:gd name="connsiteX14" fmla="*/ 49575 w 83388"/>
                  <a:gd name="connsiteY14" fmla="*/ 197168 h 215264"/>
                  <a:gd name="connsiteX15" fmla="*/ 46336 w 83388"/>
                  <a:gd name="connsiteY15" fmla="*/ 185452 h 215264"/>
                  <a:gd name="connsiteX16" fmla="*/ 49384 w 83388"/>
                  <a:gd name="connsiteY16" fmla="*/ 170497 h 215264"/>
                  <a:gd name="connsiteX17" fmla="*/ 83388 w 83388"/>
                  <a:gd name="connsiteY17" fmla="*/ 131826 h 215264"/>
                  <a:gd name="connsiteX18" fmla="*/ 46622 w 83388"/>
                  <a:gd name="connsiteY18" fmla="*/ 165354 h 215264"/>
                  <a:gd name="connsiteX19" fmla="*/ 38526 w 83388"/>
                  <a:gd name="connsiteY19" fmla="*/ 144590 h 215264"/>
                  <a:gd name="connsiteX20" fmla="*/ 31382 w 83388"/>
                  <a:gd name="connsiteY20" fmla="*/ 126016 h 215264"/>
                  <a:gd name="connsiteX21" fmla="*/ 40145 w 83388"/>
                  <a:gd name="connsiteY21" fmla="*/ 114395 h 215264"/>
                  <a:gd name="connsiteX22" fmla="*/ 47574 w 83388"/>
                  <a:gd name="connsiteY22" fmla="*/ 98870 h 215264"/>
                  <a:gd name="connsiteX23" fmla="*/ 30334 w 83388"/>
                  <a:gd name="connsiteY23" fmla="*/ 115729 h 215264"/>
                  <a:gd name="connsiteX24" fmla="*/ 28429 w 83388"/>
                  <a:gd name="connsiteY24" fmla="*/ 98012 h 215264"/>
                  <a:gd name="connsiteX25" fmla="*/ 25000 w 83388"/>
                  <a:gd name="connsiteY25" fmla="*/ 87249 h 215264"/>
                  <a:gd name="connsiteX26" fmla="*/ 40716 w 83388"/>
                  <a:gd name="connsiteY26" fmla="*/ 68390 h 215264"/>
                  <a:gd name="connsiteX27" fmla="*/ 18809 w 83388"/>
                  <a:gd name="connsiteY27" fmla="*/ 81724 h 215264"/>
                  <a:gd name="connsiteX28" fmla="*/ 10998 w 83388"/>
                  <a:gd name="connsiteY28" fmla="*/ 61913 h 215264"/>
                  <a:gd name="connsiteX29" fmla="*/ 9379 w 83388"/>
                  <a:gd name="connsiteY29" fmla="*/ 51435 h 215264"/>
                  <a:gd name="connsiteX30" fmla="*/ 15951 w 83388"/>
                  <a:gd name="connsiteY30" fmla="*/ 28670 h 215264"/>
                  <a:gd name="connsiteX31" fmla="*/ 22143 w 83388"/>
                  <a:gd name="connsiteY31" fmla="*/ 9049 h 215264"/>
                  <a:gd name="connsiteX32" fmla="*/ 11570 w 83388"/>
                  <a:gd name="connsiteY32" fmla="*/ 22289 h 215264"/>
                  <a:gd name="connsiteX33" fmla="*/ 12522 w 83388"/>
                  <a:gd name="connsiteY33" fmla="*/ 0 h 215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83388" h="215264">
                    <a:moveTo>
                      <a:pt x="12522" y="0"/>
                    </a:moveTo>
                    <a:cubicBezTo>
                      <a:pt x="12522" y="0"/>
                      <a:pt x="997" y="21907"/>
                      <a:pt x="235" y="25622"/>
                    </a:cubicBezTo>
                    <a:cubicBezTo>
                      <a:pt x="-527" y="29242"/>
                      <a:pt x="807" y="52006"/>
                      <a:pt x="807" y="52006"/>
                    </a:cubicBezTo>
                    <a:cubicBezTo>
                      <a:pt x="807" y="52006"/>
                      <a:pt x="1283" y="68104"/>
                      <a:pt x="3474" y="76867"/>
                    </a:cubicBezTo>
                    <a:cubicBezTo>
                      <a:pt x="5664" y="85630"/>
                      <a:pt x="-146" y="95059"/>
                      <a:pt x="5379" y="98203"/>
                    </a:cubicBezTo>
                    <a:cubicBezTo>
                      <a:pt x="10903" y="101251"/>
                      <a:pt x="15380" y="111157"/>
                      <a:pt x="15380" y="111157"/>
                    </a:cubicBezTo>
                    <a:lnTo>
                      <a:pt x="20238" y="131445"/>
                    </a:lnTo>
                    <a:cubicBezTo>
                      <a:pt x="20238" y="131445"/>
                      <a:pt x="26143" y="152591"/>
                      <a:pt x="28239" y="160211"/>
                    </a:cubicBezTo>
                    <a:cubicBezTo>
                      <a:pt x="30334" y="167830"/>
                      <a:pt x="33858" y="181737"/>
                      <a:pt x="34716" y="187833"/>
                    </a:cubicBezTo>
                    <a:cubicBezTo>
                      <a:pt x="35573" y="193929"/>
                      <a:pt x="37668" y="204025"/>
                      <a:pt x="37668" y="204025"/>
                    </a:cubicBezTo>
                    <a:lnTo>
                      <a:pt x="52051" y="215265"/>
                    </a:lnTo>
                    <a:lnTo>
                      <a:pt x="73768" y="200025"/>
                    </a:lnTo>
                    <a:lnTo>
                      <a:pt x="57861" y="204597"/>
                    </a:lnTo>
                    <a:lnTo>
                      <a:pt x="68148" y="179642"/>
                    </a:lnTo>
                    <a:lnTo>
                      <a:pt x="49575" y="197168"/>
                    </a:lnTo>
                    <a:cubicBezTo>
                      <a:pt x="49575" y="197168"/>
                      <a:pt x="46622" y="189357"/>
                      <a:pt x="46336" y="185452"/>
                    </a:cubicBezTo>
                    <a:cubicBezTo>
                      <a:pt x="46050" y="181547"/>
                      <a:pt x="49384" y="170497"/>
                      <a:pt x="49384" y="170497"/>
                    </a:cubicBezTo>
                    <a:lnTo>
                      <a:pt x="83388" y="131826"/>
                    </a:lnTo>
                    <a:lnTo>
                      <a:pt x="46622" y="165354"/>
                    </a:lnTo>
                    <a:cubicBezTo>
                      <a:pt x="46622" y="165354"/>
                      <a:pt x="39478" y="147542"/>
                      <a:pt x="38526" y="144590"/>
                    </a:cubicBezTo>
                    <a:cubicBezTo>
                      <a:pt x="37573" y="141542"/>
                      <a:pt x="31382" y="126016"/>
                      <a:pt x="31382" y="126016"/>
                    </a:cubicBezTo>
                    <a:lnTo>
                      <a:pt x="40145" y="114395"/>
                    </a:lnTo>
                    <a:lnTo>
                      <a:pt x="47574" y="98870"/>
                    </a:lnTo>
                    <a:lnTo>
                      <a:pt x="30334" y="115729"/>
                    </a:lnTo>
                    <a:lnTo>
                      <a:pt x="28429" y="98012"/>
                    </a:lnTo>
                    <a:lnTo>
                      <a:pt x="25000" y="87249"/>
                    </a:lnTo>
                    <a:lnTo>
                      <a:pt x="40716" y="68390"/>
                    </a:lnTo>
                    <a:lnTo>
                      <a:pt x="18809" y="81724"/>
                    </a:lnTo>
                    <a:lnTo>
                      <a:pt x="10998" y="61913"/>
                    </a:lnTo>
                    <a:lnTo>
                      <a:pt x="9379" y="51435"/>
                    </a:lnTo>
                    <a:lnTo>
                      <a:pt x="15951" y="28670"/>
                    </a:lnTo>
                    <a:lnTo>
                      <a:pt x="22143" y="9049"/>
                    </a:lnTo>
                    <a:lnTo>
                      <a:pt x="11570" y="22289"/>
                    </a:lnTo>
                    <a:lnTo>
                      <a:pt x="12522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CF86AD18-A6D7-409D-9C58-03F1EA4D7A28}"/>
                  </a:ext>
                </a:extLst>
              </p:cNvPr>
              <p:cNvSpPr/>
              <p:nvPr/>
            </p:nvSpPr>
            <p:spPr>
              <a:xfrm>
                <a:off x="6004655" y="3127533"/>
                <a:ext cx="34861" cy="26479"/>
              </a:xfrm>
              <a:custGeom>
                <a:avLst/>
                <a:gdLst>
                  <a:gd name="connsiteX0" fmla="*/ 0 w 34861"/>
                  <a:gd name="connsiteY0" fmla="*/ 26480 h 26479"/>
                  <a:gd name="connsiteX1" fmla="*/ 14764 w 34861"/>
                  <a:gd name="connsiteY1" fmla="*/ 5048 h 26479"/>
                  <a:gd name="connsiteX2" fmla="*/ 34862 w 34861"/>
                  <a:gd name="connsiteY2" fmla="*/ 0 h 26479"/>
                  <a:gd name="connsiteX3" fmla="*/ 15145 w 34861"/>
                  <a:gd name="connsiteY3" fmla="*/ 12573 h 26479"/>
                  <a:gd name="connsiteX4" fmla="*/ 0 w 34861"/>
                  <a:gd name="connsiteY4" fmla="*/ 26480 h 264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861" h="26479">
                    <a:moveTo>
                      <a:pt x="0" y="26480"/>
                    </a:moveTo>
                    <a:cubicBezTo>
                      <a:pt x="476" y="24098"/>
                      <a:pt x="8858" y="9239"/>
                      <a:pt x="14764" y="5048"/>
                    </a:cubicBezTo>
                    <a:cubicBezTo>
                      <a:pt x="20669" y="953"/>
                      <a:pt x="34862" y="0"/>
                      <a:pt x="34862" y="0"/>
                    </a:cubicBezTo>
                    <a:lnTo>
                      <a:pt x="15145" y="12573"/>
                    </a:lnTo>
                    <a:lnTo>
                      <a:pt x="0" y="2648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F73D8C0-80A3-4CBF-85A7-6031AFCD49AC}"/>
                  </a:ext>
                </a:extLst>
              </p:cNvPr>
              <p:cNvSpPr/>
              <p:nvPr/>
            </p:nvSpPr>
            <p:spPr>
              <a:xfrm>
                <a:off x="6034849" y="3178682"/>
                <a:ext cx="26193" cy="52958"/>
              </a:xfrm>
              <a:custGeom>
                <a:avLst/>
                <a:gdLst>
                  <a:gd name="connsiteX0" fmla="*/ 26194 w 26193"/>
                  <a:gd name="connsiteY0" fmla="*/ 0 h 52958"/>
                  <a:gd name="connsiteX1" fmla="*/ 11620 w 26193"/>
                  <a:gd name="connsiteY1" fmla="*/ 21526 h 52958"/>
                  <a:gd name="connsiteX2" fmla="*/ 0 w 26193"/>
                  <a:gd name="connsiteY2" fmla="*/ 52959 h 52958"/>
                  <a:gd name="connsiteX3" fmla="*/ 18097 w 26193"/>
                  <a:gd name="connsiteY3" fmla="*/ 22955 h 52958"/>
                  <a:gd name="connsiteX4" fmla="*/ 26194 w 26193"/>
                  <a:gd name="connsiteY4" fmla="*/ 0 h 52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193" h="52958">
                    <a:moveTo>
                      <a:pt x="26194" y="0"/>
                    </a:moveTo>
                    <a:cubicBezTo>
                      <a:pt x="26194" y="0"/>
                      <a:pt x="12002" y="20765"/>
                      <a:pt x="11620" y="21526"/>
                    </a:cubicBezTo>
                    <a:cubicBezTo>
                      <a:pt x="11240" y="22289"/>
                      <a:pt x="0" y="52959"/>
                      <a:pt x="0" y="52959"/>
                    </a:cubicBezTo>
                    <a:lnTo>
                      <a:pt x="18097" y="22955"/>
                    </a:lnTo>
                    <a:lnTo>
                      <a:pt x="26194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4E97F569-DA87-4898-8AB0-2AE275483322}"/>
                  </a:ext>
                </a:extLst>
              </p:cNvPr>
              <p:cNvSpPr/>
              <p:nvPr/>
            </p:nvSpPr>
            <p:spPr>
              <a:xfrm>
                <a:off x="6046144" y="3097720"/>
                <a:ext cx="31853" cy="17240"/>
              </a:xfrm>
              <a:custGeom>
                <a:avLst/>
                <a:gdLst>
                  <a:gd name="connsiteX0" fmla="*/ 40 w 31853"/>
                  <a:gd name="connsiteY0" fmla="*/ 14383 h 17240"/>
                  <a:gd name="connsiteX1" fmla="*/ 5278 w 31853"/>
                  <a:gd name="connsiteY1" fmla="*/ 7144 h 17240"/>
                  <a:gd name="connsiteX2" fmla="*/ 31853 w 31853"/>
                  <a:gd name="connsiteY2" fmla="*/ 0 h 17240"/>
                  <a:gd name="connsiteX3" fmla="*/ 8707 w 31853"/>
                  <a:gd name="connsiteY3" fmla="*/ 11430 h 17240"/>
                  <a:gd name="connsiteX4" fmla="*/ 1468 w 31853"/>
                  <a:gd name="connsiteY4" fmla="*/ 17240 h 17240"/>
                  <a:gd name="connsiteX5" fmla="*/ 40 w 31853"/>
                  <a:gd name="connsiteY5" fmla="*/ 14383 h 17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853" h="17240">
                    <a:moveTo>
                      <a:pt x="40" y="14383"/>
                    </a:moveTo>
                    <a:cubicBezTo>
                      <a:pt x="-532" y="12287"/>
                      <a:pt x="5278" y="7144"/>
                      <a:pt x="5278" y="7144"/>
                    </a:cubicBezTo>
                    <a:lnTo>
                      <a:pt x="31853" y="0"/>
                    </a:lnTo>
                    <a:lnTo>
                      <a:pt x="8707" y="11430"/>
                    </a:lnTo>
                    <a:lnTo>
                      <a:pt x="1468" y="17240"/>
                    </a:lnTo>
                    <a:lnTo>
                      <a:pt x="40" y="1438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75" name="Graphic 1">
                <a:extLst>
                  <a:ext uri="{FF2B5EF4-FFF2-40B4-BE49-F238E27FC236}">
                    <a16:creationId xmlns:a16="http://schemas.microsoft.com/office/drawing/2014/main" id="{6DC30225-B368-47AA-BA92-AE78A684E3B2}"/>
                  </a:ext>
                </a:extLst>
              </p:cNvPr>
              <p:cNvGrpSpPr/>
              <p:nvPr/>
            </p:nvGrpSpPr>
            <p:grpSpPr>
              <a:xfrm>
                <a:off x="5857959" y="3437095"/>
                <a:ext cx="200226" cy="615571"/>
                <a:chOff x="5857959" y="3437095"/>
                <a:chExt cx="200226" cy="615571"/>
              </a:xfrm>
            </p:grpSpPr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5CE13E53-08F8-40D3-992C-E2061BDE6C8C}"/>
                    </a:ext>
                  </a:extLst>
                </p:cNvPr>
                <p:cNvSpPr/>
                <p:nvPr/>
              </p:nvSpPr>
              <p:spPr>
                <a:xfrm>
                  <a:off x="5857959" y="3437095"/>
                  <a:ext cx="198321" cy="611890"/>
                </a:xfrm>
                <a:custGeom>
                  <a:avLst/>
                  <a:gdLst>
                    <a:gd name="connsiteX0" fmla="*/ 33539 w 198321"/>
                    <a:gd name="connsiteY0" fmla="*/ 549212 h 611890"/>
                    <a:gd name="connsiteX1" fmla="*/ 44588 w 198321"/>
                    <a:gd name="connsiteY1" fmla="*/ 537972 h 611890"/>
                    <a:gd name="connsiteX2" fmla="*/ 54685 w 198321"/>
                    <a:gd name="connsiteY2" fmla="*/ 516446 h 611890"/>
                    <a:gd name="connsiteX3" fmla="*/ 63448 w 198321"/>
                    <a:gd name="connsiteY3" fmla="*/ 502825 h 611890"/>
                    <a:gd name="connsiteX4" fmla="*/ 62876 w 198321"/>
                    <a:gd name="connsiteY4" fmla="*/ 455676 h 611890"/>
                    <a:gd name="connsiteX5" fmla="*/ 58685 w 198321"/>
                    <a:gd name="connsiteY5" fmla="*/ 400336 h 611890"/>
                    <a:gd name="connsiteX6" fmla="*/ 60590 w 198321"/>
                    <a:gd name="connsiteY6" fmla="*/ 376333 h 611890"/>
                    <a:gd name="connsiteX7" fmla="*/ 59257 w 198321"/>
                    <a:gd name="connsiteY7" fmla="*/ 337566 h 611890"/>
                    <a:gd name="connsiteX8" fmla="*/ 65448 w 198321"/>
                    <a:gd name="connsiteY8" fmla="*/ 287465 h 611890"/>
                    <a:gd name="connsiteX9" fmla="*/ 65162 w 198321"/>
                    <a:gd name="connsiteY9" fmla="*/ 241935 h 611890"/>
                    <a:gd name="connsiteX10" fmla="*/ 72782 w 198321"/>
                    <a:gd name="connsiteY10" fmla="*/ 216598 h 611890"/>
                    <a:gd name="connsiteX11" fmla="*/ 77069 w 198321"/>
                    <a:gd name="connsiteY11" fmla="*/ 160496 h 611890"/>
                    <a:gd name="connsiteX12" fmla="*/ 78021 w 198321"/>
                    <a:gd name="connsiteY12" fmla="*/ 104489 h 611890"/>
                    <a:gd name="connsiteX13" fmla="*/ 78973 w 198321"/>
                    <a:gd name="connsiteY13" fmla="*/ 54864 h 611890"/>
                    <a:gd name="connsiteX14" fmla="*/ 88879 w 198321"/>
                    <a:gd name="connsiteY14" fmla="*/ 5334 h 611890"/>
                    <a:gd name="connsiteX15" fmla="*/ 156888 w 198321"/>
                    <a:gd name="connsiteY15" fmla="*/ 0 h 611890"/>
                    <a:gd name="connsiteX16" fmla="*/ 198322 w 198321"/>
                    <a:gd name="connsiteY16" fmla="*/ 41529 h 611890"/>
                    <a:gd name="connsiteX17" fmla="*/ 194607 w 198321"/>
                    <a:gd name="connsiteY17" fmla="*/ 55245 h 611890"/>
                    <a:gd name="connsiteX18" fmla="*/ 189749 w 198321"/>
                    <a:gd name="connsiteY18" fmla="*/ 74295 h 611890"/>
                    <a:gd name="connsiteX19" fmla="*/ 182796 w 198321"/>
                    <a:gd name="connsiteY19" fmla="*/ 108871 h 611890"/>
                    <a:gd name="connsiteX20" fmla="*/ 169366 w 198321"/>
                    <a:gd name="connsiteY20" fmla="*/ 144685 h 611890"/>
                    <a:gd name="connsiteX21" fmla="*/ 157269 w 198321"/>
                    <a:gd name="connsiteY21" fmla="*/ 180118 h 611890"/>
                    <a:gd name="connsiteX22" fmla="*/ 146220 w 198321"/>
                    <a:gd name="connsiteY22" fmla="*/ 226314 h 611890"/>
                    <a:gd name="connsiteX23" fmla="*/ 142696 w 198321"/>
                    <a:gd name="connsiteY23" fmla="*/ 252794 h 611890"/>
                    <a:gd name="connsiteX24" fmla="*/ 142029 w 198321"/>
                    <a:gd name="connsiteY24" fmla="*/ 297180 h 611890"/>
                    <a:gd name="connsiteX25" fmla="*/ 144029 w 198321"/>
                    <a:gd name="connsiteY25" fmla="*/ 324326 h 611890"/>
                    <a:gd name="connsiteX26" fmla="*/ 135933 w 198321"/>
                    <a:gd name="connsiteY26" fmla="*/ 364808 h 611890"/>
                    <a:gd name="connsiteX27" fmla="*/ 128884 w 198321"/>
                    <a:gd name="connsiteY27" fmla="*/ 406622 h 611890"/>
                    <a:gd name="connsiteX28" fmla="*/ 114788 w 198321"/>
                    <a:gd name="connsiteY28" fmla="*/ 451961 h 611890"/>
                    <a:gd name="connsiteX29" fmla="*/ 109263 w 198321"/>
                    <a:gd name="connsiteY29" fmla="*/ 482918 h 611890"/>
                    <a:gd name="connsiteX30" fmla="*/ 104310 w 198321"/>
                    <a:gd name="connsiteY30" fmla="*/ 514636 h 611890"/>
                    <a:gd name="connsiteX31" fmla="*/ 106406 w 198321"/>
                    <a:gd name="connsiteY31" fmla="*/ 537496 h 611890"/>
                    <a:gd name="connsiteX32" fmla="*/ 92880 w 198321"/>
                    <a:gd name="connsiteY32" fmla="*/ 551974 h 611890"/>
                    <a:gd name="connsiteX33" fmla="*/ 83355 w 198321"/>
                    <a:gd name="connsiteY33" fmla="*/ 562547 h 611890"/>
                    <a:gd name="connsiteX34" fmla="*/ 76592 w 198321"/>
                    <a:gd name="connsiteY34" fmla="*/ 583406 h 611890"/>
                    <a:gd name="connsiteX35" fmla="*/ 58114 w 198321"/>
                    <a:gd name="connsiteY35" fmla="*/ 601885 h 611890"/>
                    <a:gd name="connsiteX36" fmla="*/ 23347 w 198321"/>
                    <a:gd name="connsiteY36" fmla="*/ 611886 h 611890"/>
                    <a:gd name="connsiteX37" fmla="*/ 11 w 198321"/>
                    <a:gd name="connsiteY37" fmla="*/ 603790 h 611890"/>
                    <a:gd name="connsiteX38" fmla="*/ 4488 w 198321"/>
                    <a:gd name="connsiteY38" fmla="*/ 573500 h 611890"/>
                    <a:gd name="connsiteX39" fmla="*/ 33539 w 198321"/>
                    <a:gd name="connsiteY39" fmla="*/ 549212 h 611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198321" h="611890">
                      <a:moveTo>
                        <a:pt x="33539" y="549212"/>
                      </a:moveTo>
                      <a:cubicBezTo>
                        <a:pt x="33539" y="549212"/>
                        <a:pt x="36492" y="546164"/>
                        <a:pt x="44588" y="537972"/>
                      </a:cubicBezTo>
                      <a:cubicBezTo>
                        <a:pt x="52684" y="529781"/>
                        <a:pt x="48303" y="517208"/>
                        <a:pt x="54685" y="516446"/>
                      </a:cubicBezTo>
                      <a:cubicBezTo>
                        <a:pt x="61066" y="515588"/>
                        <a:pt x="64305" y="505778"/>
                        <a:pt x="63448" y="502825"/>
                      </a:cubicBezTo>
                      <a:cubicBezTo>
                        <a:pt x="62590" y="499872"/>
                        <a:pt x="64876" y="467582"/>
                        <a:pt x="62876" y="455676"/>
                      </a:cubicBezTo>
                      <a:cubicBezTo>
                        <a:pt x="60971" y="443770"/>
                        <a:pt x="57161" y="407670"/>
                        <a:pt x="58685" y="400336"/>
                      </a:cubicBezTo>
                      <a:cubicBezTo>
                        <a:pt x="60209" y="392906"/>
                        <a:pt x="61924" y="384334"/>
                        <a:pt x="60590" y="376333"/>
                      </a:cubicBezTo>
                      <a:cubicBezTo>
                        <a:pt x="59257" y="368332"/>
                        <a:pt x="57828" y="343091"/>
                        <a:pt x="59257" y="337566"/>
                      </a:cubicBezTo>
                      <a:cubicBezTo>
                        <a:pt x="60685" y="332042"/>
                        <a:pt x="65257" y="292608"/>
                        <a:pt x="65448" y="287465"/>
                      </a:cubicBezTo>
                      <a:cubicBezTo>
                        <a:pt x="65543" y="282321"/>
                        <a:pt x="62209" y="251841"/>
                        <a:pt x="65162" y="241935"/>
                      </a:cubicBezTo>
                      <a:cubicBezTo>
                        <a:pt x="68115" y="231934"/>
                        <a:pt x="72401" y="220980"/>
                        <a:pt x="72782" y="216598"/>
                      </a:cubicBezTo>
                      <a:cubicBezTo>
                        <a:pt x="73163" y="212217"/>
                        <a:pt x="74497" y="182785"/>
                        <a:pt x="77069" y="160496"/>
                      </a:cubicBezTo>
                      <a:cubicBezTo>
                        <a:pt x="79640" y="138208"/>
                        <a:pt x="76402" y="118967"/>
                        <a:pt x="78021" y="104489"/>
                      </a:cubicBezTo>
                      <a:cubicBezTo>
                        <a:pt x="79640" y="90011"/>
                        <a:pt x="77259" y="63722"/>
                        <a:pt x="78973" y="54864"/>
                      </a:cubicBezTo>
                      <a:cubicBezTo>
                        <a:pt x="80688" y="46006"/>
                        <a:pt x="88879" y="5334"/>
                        <a:pt x="88879" y="5334"/>
                      </a:cubicBezTo>
                      <a:lnTo>
                        <a:pt x="156888" y="0"/>
                      </a:lnTo>
                      <a:lnTo>
                        <a:pt x="198322" y="41529"/>
                      </a:lnTo>
                      <a:cubicBezTo>
                        <a:pt x="198322" y="41529"/>
                        <a:pt x="195464" y="45625"/>
                        <a:pt x="194607" y="55245"/>
                      </a:cubicBezTo>
                      <a:cubicBezTo>
                        <a:pt x="193750" y="64865"/>
                        <a:pt x="194226" y="63627"/>
                        <a:pt x="189749" y="74295"/>
                      </a:cubicBezTo>
                      <a:cubicBezTo>
                        <a:pt x="185272" y="84963"/>
                        <a:pt x="191559" y="99631"/>
                        <a:pt x="182796" y="108871"/>
                      </a:cubicBezTo>
                      <a:cubicBezTo>
                        <a:pt x="174128" y="118015"/>
                        <a:pt x="168889" y="134302"/>
                        <a:pt x="169366" y="144685"/>
                      </a:cubicBezTo>
                      <a:cubicBezTo>
                        <a:pt x="169842" y="155067"/>
                        <a:pt x="157650" y="169926"/>
                        <a:pt x="157269" y="180118"/>
                      </a:cubicBezTo>
                      <a:cubicBezTo>
                        <a:pt x="156983" y="190310"/>
                        <a:pt x="150411" y="216598"/>
                        <a:pt x="146220" y="226314"/>
                      </a:cubicBezTo>
                      <a:cubicBezTo>
                        <a:pt x="141934" y="236029"/>
                        <a:pt x="137552" y="240792"/>
                        <a:pt x="142696" y="252794"/>
                      </a:cubicBezTo>
                      <a:cubicBezTo>
                        <a:pt x="147839" y="264795"/>
                        <a:pt x="139648" y="286703"/>
                        <a:pt x="142029" y="297180"/>
                      </a:cubicBezTo>
                      <a:cubicBezTo>
                        <a:pt x="144410" y="307753"/>
                        <a:pt x="146125" y="312515"/>
                        <a:pt x="144029" y="324326"/>
                      </a:cubicBezTo>
                      <a:cubicBezTo>
                        <a:pt x="141934" y="336137"/>
                        <a:pt x="140695" y="355854"/>
                        <a:pt x="135933" y="364808"/>
                      </a:cubicBezTo>
                      <a:cubicBezTo>
                        <a:pt x="131170" y="373761"/>
                        <a:pt x="129456" y="396526"/>
                        <a:pt x="128884" y="406622"/>
                      </a:cubicBezTo>
                      <a:cubicBezTo>
                        <a:pt x="128313" y="416814"/>
                        <a:pt x="115169" y="443675"/>
                        <a:pt x="114788" y="451961"/>
                      </a:cubicBezTo>
                      <a:cubicBezTo>
                        <a:pt x="114407" y="460248"/>
                        <a:pt x="111168" y="473012"/>
                        <a:pt x="109263" y="482918"/>
                      </a:cubicBezTo>
                      <a:cubicBezTo>
                        <a:pt x="107263" y="492823"/>
                        <a:pt x="102214" y="505873"/>
                        <a:pt x="104310" y="514636"/>
                      </a:cubicBezTo>
                      <a:cubicBezTo>
                        <a:pt x="106310" y="523399"/>
                        <a:pt x="105358" y="531114"/>
                        <a:pt x="106406" y="537496"/>
                      </a:cubicBezTo>
                      <a:cubicBezTo>
                        <a:pt x="107453" y="543878"/>
                        <a:pt x="101643" y="555022"/>
                        <a:pt x="92880" y="551974"/>
                      </a:cubicBezTo>
                      <a:cubicBezTo>
                        <a:pt x="84117" y="548926"/>
                        <a:pt x="83736" y="556736"/>
                        <a:pt x="83355" y="562547"/>
                      </a:cubicBezTo>
                      <a:cubicBezTo>
                        <a:pt x="82974" y="568357"/>
                        <a:pt x="77259" y="573596"/>
                        <a:pt x="76592" y="583406"/>
                      </a:cubicBezTo>
                      <a:cubicBezTo>
                        <a:pt x="75925" y="593312"/>
                        <a:pt x="67829" y="598456"/>
                        <a:pt x="58114" y="601885"/>
                      </a:cubicBezTo>
                      <a:cubicBezTo>
                        <a:pt x="48303" y="605314"/>
                        <a:pt x="32396" y="611791"/>
                        <a:pt x="23347" y="611886"/>
                      </a:cubicBezTo>
                      <a:cubicBezTo>
                        <a:pt x="14299" y="611981"/>
                        <a:pt x="-465" y="610648"/>
                        <a:pt x="11" y="603790"/>
                      </a:cubicBezTo>
                      <a:cubicBezTo>
                        <a:pt x="487" y="597027"/>
                        <a:pt x="-751" y="582835"/>
                        <a:pt x="4488" y="573500"/>
                      </a:cubicBezTo>
                      <a:cubicBezTo>
                        <a:pt x="9631" y="564356"/>
                        <a:pt x="23824" y="553593"/>
                        <a:pt x="33539" y="549212"/>
                      </a:cubicBezTo>
                      <a:close/>
                    </a:path>
                  </a:pathLst>
                </a:custGeom>
                <a:solidFill>
                  <a:srgbClr val="FFD8B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969101D4-8A0F-426F-B311-116D7978CC7A}"/>
                    </a:ext>
                  </a:extLst>
                </p:cNvPr>
                <p:cNvSpPr/>
                <p:nvPr/>
              </p:nvSpPr>
              <p:spPr>
                <a:xfrm>
                  <a:off x="5858347" y="3437476"/>
                  <a:ext cx="199837" cy="615190"/>
                </a:xfrm>
                <a:custGeom>
                  <a:avLst/>
                  <a:gdLst>
                    <a:gd name="connsiteX0" fmla="*/ 98682 w 199837"/>
                    <a:gd name="connsiteY0" fmla="*/ 4191 h 615190"/>
                    <a:gd name="connsiteX1" fmla="*/ 154785 w 199837"/>
                    <a:gd name="connsiteY1" fmla="*/ 15431 h 615190"/>
                    <a:gd name="connsiteX2" fmla="*/ 187741 w 199837"/>
                    <a:gd name="connsiteY2" fmla="*/ 45244 h 615190"/>
                    <a:gd name="connsiteX3" fmla="*/ 113922 w 199837"/>
                    <a:gd name="connsiteY3" fmla="*/ 43339 h 615190"/>
                    <a:gd name="connsiteX4" fmla="*/ 82014 w 199837"/>
                    <a:gd name="connsiteY4" fmla="*/ 36957 h 615190"/>
                    <a:gd name="connsiteX5" fmla="*/ 81156 w 199837"/>
                    <a:gd name="connsiteY5" fmla="*/ 41243 h 615190"/>
                    <a:gd name="connsiteX6" fmla="*/ 140402 w 199837"/>
                    <a:gd name="connsiteY6" fmla="*/ 53150 h 615190"/>
                    <a:gd name="connsiteX7" fmla="*/ 180026 w 199837"/>
                    <a:gd name="connsiteY7" fmla="*/ 55150 h 615190"/>
                    <a:gd name="connsiteX8" fmla="*/ 176216 w 199837"/>
                    <a:gd name="connsiteY8" fmla="*/ 74104 h 615190"/>
                    <a:gd name="connsiteX9" fmla="*/ 116018 w 199837"/>
                    <a:gd name="connsiteY9" fmla="*/ 65151 h 615190"/>
                    <a:gd name="connsiteX10" fmla="*/ 80013 w 199837"/>
                    <a:gd name="connsiteY10" fmla="*/ 46577 h 615190"/>
                    <a:gd name="connsiteX11" fmla="*/ 137354 w 199837"/>
                    <a:gd name="connsiteY11" fmla="*/ 73533 h 615190"/>
                    <a:gd name="connsiteX12" fmla="*/ 173930 w 199837"/>
                    <a:gd name="connsiteY12" fmla="*/ 85344 h 615190"/>
                    <a:gd name="connsiteX13" fmla="*/ 166786 w 199837"/>
                    <a:gd name="connsiteY13" fmla="*/ 96869 h 615190"/>
                    <a:gd name="connsiteX14" fmla="*/ 159166 w 199837"/>
                    <a:gd name="connsiteY14" fmla="*/ 98489 h 615190"/>
                    <a:gd name="connsiteX15" fmla="*/ 110493 w 199837"/>
                    <a:gd name="connsiteY15" fmla="*/ 107537 h 615190"/>
                    <a:gd name="connsiteX16" fmla="*/ 83061 w 199837"/>
                    <a:gd name="connsiteY16" fmla="*/ 106966 h 615190"/>
                    <a:gd name="connsiteX17" fmla="*/ 82395 w 199837"/>
                    <a:gd name="connsiteY17" fmla="*/ 88392 h 615190"/>
                    <a:gd name="connsiteX18" fmla="*/ 121733 w 199837"/>
                    <a:gd name="connsiteY18" fmla="*/ 96774 h 615190"/>
                    <a:gd name="connsiteX19" fmla="*/ 161071 w 199837"/>
                    <a:gd name="connsiteY19" fmla="*/ 101727 h 615190"/>
                    <a:gd name="connsiteX20" fmla="*/ 167072 w 199837"/>
                    <a:gd name="connsiteY20" fmla="*/ 100489 h 615190"/>
                    <a:gd name="connsiteX21" fmla="*/ 119352 w 199837"/>
                    <a:gd name="connsiteY21" fmla="*/ 90869 h 615190"/>
                    <a:gd name="connsiteX22" fmla="*/ 77918 w 199837"/>
                    <a:gd name="connsiteY22" fmla="*/ 76295 h 615190"/>
                    <a:gd name="connsiteX23" fmla="*/ 74013 w 199837"/>
                    <a:gd name="connsiteY23" fmla="*/ 105251 h 615190"/>
                    <a:gd name="connsiteX24" fmla="*/ 77061 w 199837"/>
                    <a:gd name="connsiteY24" fmla="*/ 114776 h 615190"/>
                    <a:gd name="connsiteX25" fmla="*/ 122590 w 199837"/>
                    <a:gd name="connsiteY25" fmla="*/ 114491 h 615190"/>
                    <a:gd name="connsiteX26" fmla="*/ 161547 w 199837"/>
                    <a:gd name="connsiteY26" fmla="*/ 110395 h 615190"/>
                    <a:gd name="connsiteX27" fmla="*/ 160214 w 199837"/>
                    <a:gd name="connsiteY27" fmla="*/ 126968 h 615190"/>
                    <a:gd name="connsiteX28" fmla="*/ 128305 w 199837"/>
                    <a:gd name="connsiteY28" fmla="*/ 133636 h 615190"/>
                    <a:gd name="connsiteX29" fmla="*/ 77442 w 199837"/>
                    <a:gd name="connsiteY29" fmla="*/ 131159 h 615190"/>
                    <a:gd name="connsiteX30" fmla="*/ 78394 w 199837"/>
                    <a:gd name="connsiteY30" fmla="*/ 135065 h 615190"/>
                    <a:gd name="connsiteX31" fmla="*/ 127924 w 199837"/>
                    <a:gd name="connsiteY31" fmla="*/ 141256 h 615190"/>
                    <a:gd name="connsiteX32" fmla="*/ 158976 w 199837"/>
                    <a:gd name="connsiteY32" fmla="*/ 138303 h 615190"/>
                    <a:gd name="connsiteX33" fmla="*/ 156594 w 199837"/>
                    <a:gd name="connsiteY33" fmla="*/ 152781 h 615190"/>
                    <a:gd name="connsiteX34" fmla="*/ 120685 w 199837"/>
                    <a:gd name="connsiteY34" fmla="*/ 151543 h 615190"/>
                    <a:gd name="connsiteX35" fmla="*/ 78680 w 199837"/>
                    <a:gd name="connsiteY35" fmla="*/ 142970 h 615190"/>
                    <a:gd name="connsiteX36" fmla="*/ 77442 w 199837"/>
                    <a:gd name="connsiteY36" fmla="*/ 148590 h 615190"/>
                    <a:gd name="connsiteX37" fmla="*/ 120018 w 199837"/>
                    <a:gd name="connsiteY37" fmla="*/ 160306 h 615190"/>
                    <a:gd name="connsiteX38" fmla="*/ 138973 w 199837"/>
                    <a:gd name="connsiteY38" fmla="*/ 164116 h 615190"/>
                    <a:gd name="connsiteX39" fmla="*/ 132782 w 199837"/>
                    <a:gd name="connsiteY39" fmla="*/ 171736 h 615190"/>
                    <a:gd name="connsiteX40" fmla="*/ 92777 w 199837"/>
                    <a:gd name="connsiteY40" fmla="*/ 158687 h 615190"/>
                    <a:gd name="connsiteX41" fmla="*/ 136020 w 199837"/>
                    <a:gd name="connsiteY41" fmla="*/ 178784 h 615190"/>
                    <a:gd name="connsiteX42" fmla="*/ 146974 w 199837"/>
                    <a:gd name="connsiteY42" fmla="*/ 185928 h 615190"/>
                    <a:gd name="connsiteX43" fmla="*/ 142021 w 199837"/>
                    <a:gd name="connsiteY43" fmla="*/ 196882 h 615190"/>
                    <a:gd name="connsiteX44" fmla="*/ 113446 w 199837"/>
                    <a:gd name="connsiteY44" fmla="*/ 203073 h 615190"/>
                    <a:gd name="connsiteX45" fmla="*/ 74489 w 199837"/>
                    <a:gd name="connsiteY45" fmla="*/ 206692 h 615190"/>
                    <a:gd name="connsiteX46" fmla="*/ 73536 w 199837"/>
                    <a:gd name="connsiteY46" fmla="*/ 211265 h 615190"/>
                    <a:gd name="connsiteX47" fmla="*/ 121828 w 199837"/>
                    <a:gd name="connsiteY47" fmla="*/ 208693 h 615190"/>
                    <a:gd name="connsiteX48" fmla="*/ 142878 w 199837"/>
                    <a:gd name="connsiteY48" fmla="*/ 202978 h 615190"/>
                    <a:gd name="connsiteX49" fmla="*/ 144021 w 199837"/>
                    <a:gd name="connsiteY49" fmla="*/ 219646 h 615190"/>
                    <a:gd name="connsiteX50" fmla="*/ 71155 w 199837"/>
                    <a:gd name="connsiteY50" fmla="*/ 220694 h 615190"/>
                    <a:gd name="connsiteX51" fmla="*/ 70965 w 199837"/>
                    <a:gd name="connsiteY51" fmla="*/ 224409 h 615190"/>
                    <a:gd name="connsiteX52" fmla="*/ 136116 w 199837"/>
                    <a:gd name="connsiteY52" fmla="*/ 226219 h 615190"/>
                    <a:gd name="connsiteX53" fmla="*/ 132591 w 199837"/>
                    <a:gd name="connsiteY53" fmla="*/ 255175 h 615190"/>
                    <a:gd name="connsiteX54" fmla="*/ 137354 w 199837"/>
                    <a:gd name="connsiteY54" fmla="*/ 264128 h 615190"/>
                    <a:gd name="connsiteX55" fmla="*/ 87157 w 199837"/>
                    <a:gd name="connsiteY55" fmla="*/ 241459 h 615190"/>
                    <a:gd name="connsiteX56" fmla="*/ 64011 w 199837"/>
                    <a:gd name="connsiteY56" fmla="*/ 245078 h 615190"/>
                    <a:gd name="connsiteX57" fmla="*/ 63630 w 199837"/>
                    <a:gd name="connsiteY57" fmla="*/ 249365 h 615190"/>
                    <a:gd name="connsiteX58" fmla="*/ 86205 w 199837"/>
                    <a:gd name="connsiteY58" fmla="*/ 245936 h 615190"/>
                    <a:gd name="connsiteX59" fmla="*/ 137544 w 199837"/>
                    <a:gd name="connsiteY59" fmla="*/ 275939 h 615190"/>
                    <a:gd name="connsiteX60" fmla="*/ 135735 w 199837"/>
                    <a:gd name="connsiteY60" fmla="*/ 284988 h 615190"/>
                    <a:gd name="connsiteX61" fmla="*/ 90015 w 199837"/>
                    <a:gd name="connsiteY61" fmla="*/ 264319 h 615190"/>
                    <a:gd name="connsiteX62" fmla="*/ 64011 w 199837"/>
                    <a:gd name="connsiteY62" fmla="*/ 270510 h 615190"/>
                    <a:gd name="connsiteX63" fmla="*/ 63630 w 199837"/>
                    <a:gd name="connsiteY63" fmla="*/ 275939 h 615190"/>
                    <a:gd name="connsiteX64" fmla="*/ 92110 w 199837"/>
                    <a:gd name="connsiteY64" fmla="*/ 271844 h 615190"/>
                    <a:gd name="connsiteX65" fmla="*/ 129734 w 199837"/>
                    <a:gd name="connsiteY65" fmla="*/ 294418 h 615190"/>
                    <a:gd name="connsiteX66" fmla="*/ 127257 w 199837"/>
                    <a:gd name="connsiteY66" fmla="*/ 311563 h 615190"/>
                    <a:gd name="connsiteX67" fmla="*/ 81156 w 199837"/>
                    <a:gd name="connsiteY67" fmla="*/ 308800 h 615190"/>
                    <a:gd name="connsiteX68" fmla="*/ 132306 w 199837"/>
                    <a:gd name="connsiteY68" fmla="*/ 321564 h 615190"/>
                    <a:gd name="connsiteX69" fmla="*/ 133925 w 199837"/>
                    <a:gd name="connsiteY69" fmla="*/ 332232 h 615190"/>
                    <a:gd name="connsiteX70" fmla="*/ 99159 w 199837"/>
                    <a:gd name="connsiteY70" fmla="*/ 334328 h 615190"/>
                    <a:gd name="connsiteX71" fmla="*/ 63059 w 199837"/>
                    <a:gd name="connsiteY71" fmla="*/ 316040 h 615190"/>
                    <a:gd name="connsiteX72" fmla="*/ 61725 w 199837"/>
                    <a:gd name="connsiteY72" fmla="*/ 317754 h 615190"/>
                    <a:gd name="connsiteX73" fmla="*/ 98968 w 199837"/>
                    <a:gd name="connsiteY73" fmla="*/ 345281 h 615190"/>
                    <a:gd name="connsiteX74" fmla="*/ 118018 w 199837"/>
                    <a:gd name="connsiteY74" fmla="*/ 345091 h 615190"/>
                    <a:gd name="connsiteX75" fmla="*/ 125067 w 199837"/>
                    <a:gd name="connsiteY75" fmla="*/ 362331 h 615190"/>
                    <a:gd name="connsiteX76" fmla="*/ 79632 w 199837"/>
                    <a:gd name="connsiteY76" fmla="*/ 359855 h 615190"/>
                    <a:gd name="connsiteX77" fmla="*/ 58296 w 199837"/>
                    <a:gd name="connsiteY77" fmla="*/ 353759 h 615190"/>
                    <a:gd name="connsiteX78" fmla="*/ 58868 w 199837"/>
                    <a:gd name="connsiteY78" fmla="*/ 364808 h 615190"/>
                    <a:gd name="connsiteX79" fmla="*/ 109541 w 199837"/>
                    <a:gd name="connsiteY79" fmla="*/ 371951 h 615190"/>
                    <a:gd name="connsiteX80" fmla="*/ 121447 w 199837"/>
                    <a:gd name="connsiteY80" fmla="*/ 377381 h 615190"/>
                    <a:gd name="connsiteX81" fmla="*/ 117161 w 199837"/>
                    <a:gd name="connsiteY81" fmla="*/ 398812 h 615190"/>
                    <a:gd name="connsiteX82" fmla="*/ 78108 w 199837"/>
                    <a:gd name="connsiteY82" fmla="*/ 396431 h 615190"/>
                    <a:gd name="connsiteX83" fmla="*/ 59725 w 199837"/>
                    <a:gd name="connsiteY83" fmla="*/ 390716 h 615190"/>
                    <a:gd name="connsiteX84" fmla="*/ 58487 w 199837"/>
                    <a:gd name="connsiteY84" fmla="*/ 397955 h 615190"/>
                    <a:gd name="connsiteX85" fmla="*/ 99444 w 199837"/>
                    <a:gd name="connsiteY85" fmla="*/ 406146 h 615190"/>
                    <a:gd name="connsiteX86" fmla="*/ 121542 w 199837"/>
                    <a:gd name="connsiteY86" fmla="*/ 411480 h 615190"/>
                    <a:gd name="connsiteX87" fmla="*/ 118971 w 199837"/>
                    <a:gd name="connsiteY87" fmla="*/ 424529 h 615190"/>
                    <a:gd name="connsiteX88" fmla="*/ 86014 w 199837"/>
                    <a:gd name="connsiteY88" fmla="*/ 427387 h 615190"/>
                    <a:gd name="connsiteX89" fmla="*/ 58296 w 199837"/>
                    <a:gd name="connsiteY89" fmla="*/ 417576 h 615190"/>
                    <a:gd name="connsiteX90" fmla="*/ 58677 w 199837"/>
                    <a:gd name="connsiteY90" fmla="*/ 422148 h 615190"/>
                    <a:gd name="connsiteX91" fmla="*/ 77346 w 199837"/>
                    <a:gd name="connsiteY91" fmla="*/ 430625 h 615190"/>
                    <a:gd name="connsiteX92" fmla="*/ 110398 w 199837"/>
                    <a:gd name="connsiteY92" fmla="*/ 432530 h 615190"/>
                    <a:gd name="connsiteX93" fmla="*/ 107922 w 199837"/>
                    <a:gd name="connsiteY93" fmla="*/ 439769 h 615190"/>
                    <a:gd name="connsiteX94" fmla="*/ 80394 w 199837"/>
                    <a:gd name="connsiteY94" fmla="*/ 442246 h 615190"/>
                    <a:gd name="connsiteX95" fmla="*/ 58868 w 199837"/>
                    <a:gd name="connsiteY95" fmla="*/ 437960 h 615190"/>
                    <a:gd name="connsiteX96" fmla="*/ 57915 w 199837"/>
                    <a:gd name="connsiteY96" fmla="*/ 442722 h 615190"/>
                    <a:gd name="connsiteX97" fmla="*/ 90015 w 199837"/>
                    <a:gd name="connsiteY97" fmla="*/ 449199 h 615190"/>
                    <a:gd name="connsiteX98" fmla="*/ 111541 w 199837"/>
                    <a:gd name="connsiteY98" fmla="*/ 446342 h 615190"/>
                    <a:gd name="connsiteX99" fmla="*/ 110684 w 199837"/>
                    <a:gd name="connsiteY99" fmla="*/ 461391 h 615190"/>
                    <a:gd name="connsiteX100" fmla="*/ 77918 w 199837"/>
                    <a:gd name="connsiteY100" fmla="*/ 467773 h 615190"/>
                    <a:gd name="connsiteX101" fmla="*/ 61154 w 199837"/>
                    <a:gd name="connsiteY101" fmla="*/ 464439 h 615190"/>
                    <a:gd name="connsiteX102" fmla="*/ 63154 w 199837"/>
                    <a:gd name="connsiteY102" fmla="*/ 471297 h 615190"/>
                    <a:gd name="connsiteX103" fmla="*/ 85347 w 199837"/>
                    <a:gd name="connsiteY103" fmla="*/ 477774 h 615190"/>
                    <a:gd name="connsiteX104" fmla="*/ 103540 w 199837"/>
                    <a:gd name="connsiteY104" fmla="*/ 474440 h 615190"/>
                    <a:gd name="connsiteX105" fmla="*/ 101540 w 199837"/>
                    <a:gd name="connsiteY105" fmla="*/ 496443 h 615190"/>
                    <a:gd name="connsiteX106" fmla="*/ 78299 w 199837"/>
                    <a:gd name="connsiteY106" fmla="*/ 515398 h 615190"/>
                    <a:gd name="connsiteX107" fmla="*/ 49057 w 199837"/>
                    <a:gd name="connsiteY107" fmla="*/ 524828 h 615190"/>
                    <a:gd name="connsiteX108" fmla="*/ 48771 w 199837"/>
                    <a:gd name="connsiteY108" fmla="*/ 528733 h 615190"/>
                    <a:gd name="connsiteX109" fmla="*/ 81537 w 199837"/>
                    <a:gd name="connsiteY109" fmla="*/ 521684 h 615190"/>
                    <a:gd name="connsiteX110" fmla="*/ 98873 w 199837"/>
                    <a:gd name="connsiteY110" fmla="*/ 509778 h 615190"/>
                    <a:gd name="connsiteX111" fmla="*/ 96777 w 199837"/>
                    <a:gd name="connsiteY111" fmla="*/ 535781 h 615190"/>
                    <a:gd name="connsiteX112" fmla="*/ 60392 w 199837"/>
                    <a:gd name="connsiteY112" fmla="*/ 525018 h 615190"/>
                    <a:gd name="connsiteX113" fmla="*/ 56106 w 199837"/>
                    <a:gd name="connsiteY113" fmla="*/ 526161 h 615190"/>
                    <a:gd name="connsiteX114" fmla="*/ 95063 w 199837"/>
                    <a:gd name="connsiteY114" fmla="*/ 544449 h 615190"/>
                    <a:gd name="connsiteX115" fmla="*/ 82585 w 199837"/>
                    <a:gd name="connsiteY115" fmla="*/ 551021 h 615190"/>
                    <a:gd name="connsiteX116" fmla="*/ 56201 w 199837"/>
                    <a:gd name="connsiteY116" fmla="*/ 536639 h 615190"/>
                    <a:gd name="connsiteX117" fmla="*/ 39532 w 199837"/>
                    <a:gd name="connsiteY117" fmla="*/ 542449 h 615190"/>
                    <a:gd name="connsiteX118" fmla="*/ 37722 w 199837"/>
                    <a:gd name="connsiteY118" fmla="*/ 544354 h 615190"/>
                    <a:gd name="connsiteX119" fmla="*/ 55058 w 199837"/>
                    <a:gd name="connsiteY119" fmla="*/ 542449 h 615190"/>
                    <a:gd name="connsiteX120" fmla="*/ 79442 w 199837"/>
                    <a:gd name="connsiteY120" fmla="*/ 560832 h 615190"/>
                    <a:gd name="connsiteX121" fmla="*/ 77537 w 199837"/>
                    <a:gd name="connsiteY121" fmla="*/ 570357 h 615190"/>
                    <a:gd name="connsiteX122" fmla="*/ 53343 w 199837"/>
                    <a:gd name="connsiteY122" fmla="*/ 551021 h 615190"/>
                    <a:gd name="connsiteX123" fmla="*/ 28388 w 199837"/>
                    <a:gd name="connsiteY123" fmla="*/ 551498 h 615190"/>
                    <a:gd name="connsiteX124" fmla="*/ 24102 w 199837"/>
                    <a:gd name="connsiteY124" fmla="*/ 556165 h 615190"/>
                    <a:gd name="connsiteX125" fmla="*/ 55153 w 199837"/>
                    <a:gd name="connsiteY125" fmla="*/ 556927 h 615190"/>
                    <a:gd name="connsiteX126" fmla="*/ 71060 w 199837"/>
                    <a:gd name="connsiteY126" fmla="*/ 582549 h 615190"/>
                    <a:gd name="connsiteX127" fmla="*/ 64297 w 199837"/>
                    <a:gd name="connsiteY127" fmla="*/ 593693 h 615190"/>
                    <a:gd name="connsiteX128" fmla="*/ 42104 w 199837"/>
                    <a:gd name="connsiteY128" fmla="*/ 560832 h 615190"/>
                    <a:gd name="connsiteX129" fmla="*/ 13910 w 199837"/>
                    <a:gd name="connsiteY129" fmla="*/ 562166 h 615190"/>
                    <a:gd name="connsiteX130" fmla="*/ 9052 w 199837"/>
                    <a:gd name="connsiteY130" fmla="*/ 567023 h 615190"/>
                    <a:gd name="connsiteX131" fmla="*/ 40770 w 199837"/>
                    <a:gd name="connsiteY131" fmla="*/ 567595 h 615190"/>
                    <a:gd name="connsiteX132" fmla="*/ 54105 w 199837"/>
                    <a:gd name="connsiteY132" fmla="*/ 599694 h 615190"/>
                    <a:gd name="connsiteX133" fmla="*/ 31150 w 199837"/>
                    <a:gd name="connsiteY133" fmla="*/ 602837 h 615190"/>
                    <a:gd name="connsiteX134" fmla="*/ 24864 w 199837"/>
                    <a:gd name="connsiteY134" fmla="*/ 577882 h 615190"/>
                    <a:gd name="connsiteX135" fmla="*/ 1908 w 199837"/>
                    <a:gd name="connsiteY135" fmla="*/ 579025 h 615190"/>
                    <a:gd name="connsiteX136" fmla="*/ 3 w 199837"/>
                    <a:gd name="connsiteY136" fmla="*/ 591312 h 615190"/>
                    <a:gd name="connsiteX137" fmla="*/ 12767 w 199837"/>
                    <a:gd name="connsiteY137" fmla="*/ 580454 h 615190"/>
                    <a:gd name="connsiteX138" fmla="*/ 25530 w 199837"/>
                    <a:gd name="connsiteY138" fmla="*/ 587026 h 615190"/>
                    <a:gd name="connsiteX139" fmla="*/ 25054 w 199837"/>
                    <a:gd name="connsiteY139" fmla="*/ 607886 h 615190"/>
                    <a:gd name="connsiteX140" fmla="*/ 15910 w 199837"/>
                    <a:gd name="connsiteY140" fmla="*/ 597313 h 615190"/>
                    <a:gd name="connsiteX141" fmla="*/ 9052 w 199837"/>
                    <a:gd name="connsiteY141" fmla="*/ 613029 h 615190"/>
                    <a:gd name="connsiteX142" fmla="*/ 34865 w 199837"/>
                    <a:gd name="connsiteY142" fmla="*/ 613696 h 615190"/>
                    <a:gd name="connsiteX143" fmla="*/ 76870 w 199837"/>
                    <a:gd name="connsiteY143" fmla="*/ 592455 h 615190"/>
                    <a:gd name="connsiteX144" fmla="*/ 87157 w 199837"/>
                    <a:gd name="connsiteY144" fmla="*/ 559880 h 615190"/>
                    <a:gd name="connsiteX145" fmla="*/ 106302 w 199837"/>
                    <a:gd name="connsiteY145" fmla="*/ 547783 h 615190"/>
                    <a:gd name="connsiteX146" fmla="*/ 104969 w 199837"/>
                    <a:gd name="connsiteY146" fmla="*/ 520827 h 615190"/>
                    <a:gd name="connsiteX147" fmla="*/ 105350 w 199837"/>
                    <a:gd name="connsiteY147" fmla="*/ 496824 h 615190"/>
                    <a:gd name="connsiteX148" fmla="*/ 115161 w 199837"/>
                    <a:gd name="connsiteY148" fmla="*/ 466916 h 615190"/>
                    <a:gd name="connsiteX149" fmla="*/ 118780 w 199837"/>
                    <a:gd name="connsiteY149" fmla="*/ 447961 h 615190"/>
                    <a:gd name="connsiteX150" fmla="*/ 132020 w 199837"/>
                    <a:gd name="connsiteY150" fmla="*/ 399574 h 615190"/>
                    <a:gd name="connsiteX151" fmla="*/ 138211 w 199837"/>
                    <a:gd name="connsiteY151" fmla="*/ 368903 h 615190"/>
                    <a:gd name="connsiteX152" fmla="*/ 144974 w 199837"/>
                    <a:gd name="connsiteY152" fmla="*/ 317849 h 615190"/>
                    <a:gd name="connsiteX153" fmla="*/ 144402 w 199837"/>
                    <a:gd name="connsiteY153" fmla="*/ 284607 h 615190"/>
                    <a:gd name="connsiteX154" fmla="*/ 144117 w 199837"/>
                    <a:gd name="connsiteY154" fmla="*/ 267557 h 615190"/>
                    <a:gd name="connsiteX155" fmla="*/ 145831 w 199837"/>
                    <a:gd name="connsiteY155" fmla="*/ 253460 h 615190"/>
                    <a:gd name="connsiteX156" fmla="*/ 140497 w 199837"/>
                    <a:gd name="connsiteY156" fmla="*/ 243078 h 615190"/>
                    <a:gd name="connsiteX157" fmla="*/ 152880 w 199837"/>
                    <a:gd name="connsiteY157" fmla="*/ 218408 h 615190"/>
                    <a:gd name="connsiteX158" fmla="*/ 160881 w 199837"/>
                    <a:gd name="connsiteY158" fmla="*/ 176117 h 615190"/>
                    <a:gd name="connsiteX159" fmla="*/ 170596 w 199837"/>
                    <a:gd name="connsiteY159" fmla="*/ 154686 h 615190"/>
                    <a:gd name="connsiteX160" fmla="*/ 170310 w 199837"/>
                    <a:gd name="connsiteY160" fmla="*/ 134207 h 615190"/>
                    <a:gd name="connsiteX161" fmla="*/ 191646 w 199837"/>
                    <a:gd name="connsiteY161" fmla="*/ 99346 h 615190"/>
                    <a:gd name="connsiteX162" fmla="*/ 193075 w 199837"/>
                    <a:gd name="connsiteY162" fmla="*/ 71533 h 615190"/>
                    <a:gd name="connsiteX163" fmla="*/ 199838 w 199837"/>
                    <a:gd name="connsiteY163" fmla="*/ 38100 h 615190"/>
                    <a:gd name="connsiteX164" fmla="*/ 156785 w 199837"/>
                    <a:gd name="connsiteY164" fmla="*/ 0 h 615190"/>
                    <a:gd name="connsiteX165" fmla="*/ 98682 w 199837"/>
                    <a:gd name="connsiteY165" fmla="*/ 4191 h 615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</a:cxnLst>
                  <a:rect l="l" t="t" r="r" b="b"/>
                  <a:pathLst>
                    <a:path w="199837" h="615190">
                      <a:moveTo>
                        <a:pt x="98682" y="4191"/>
                      </a:moveTo>
                      <a:cubicBezTo>
                        <a:pt x="98682" y="4191"/>
                        <a:pt x="144688" y="8668"/>
                        <a:pt x="154785" y="15431"/>
                      </a:cubicBezTo>
                      <a:cubicBezTo>
                        <a:pt x="164881" y="22193"/>
                        <a:pt x="187741" y="45244"/>
                        <a:pt x="187741" y="45244"/>
                      </a:cubicBezTo>
                      <a:cubicBezTo>
                        <a:pt x="187741" y="45244"/>
                        <a:pt x="132115" y="45053"/>
                        <a:pt x="113922" y="43339"/>
                      </a:cubicBezTo>
                      <a:cubicBezTo>
                        <a:pt x="95730" y="41719"/>
                        <a:pt x="82014" y="36957"/>
                        <a:pt x="82014" y="36957"/>
                      </a:cubicBezTo>
                      <a:lnTo>
                        <a:pt x="81156" y="41243"/>
                      </a:lnTo>
                      <a:cubicBezTo>
                        <a:pt x="81156" y="41243"/>
                        <a:pt x="124114" y="51816"/>
                        <a:pt x="140402" y="53150"/>
                      </a:cubicBezTo>
                      <a:cubicBezTo>
                        <a:pt x="156785" y="54483"/>
                        <a:pt x="180026" y="55150"/>
                        <a:pt x="180026" y="55150"/>
                      </a:cubicBezTo>
                      <a:lnTo>
                        <a:pt x="176216" y="74104"/>
                      </a:lnTo>
                      <a:cubicBezTo>
                        <a:pt x="176216" y="74104"/>
                        <a:pt x="129162" y="69628"/>
                        <a:pt x="116018" y="65151"/>
                      </a:cubicBezTo>
                      <a:cubicBezTo>
                        <a:pt x="102873" y="60674"/>
                        <a:pt x="80013" y="46577"/>
                        <a:pt x="80013" y="46577"/>
                      </a:cubicBezTo>
                      <a:cubicBezTo>
                        <a:pt x="80013" y="46577"/>
                        <a:pt x="129067" y="69914"/>
                        <a:pt x="137354" y="73533"/>
                      </a:cubicBezTo>
                      <a:cubicBezTo>
                        <a:pt x="145641" y="77152"/>
                        <a:pt x="173930" y="85344"/>
                        <a:pt x="173930" y="85344"/>
                      </a:cubicBezTo>
                      <a:lnTo>
                        <a:pt x="166786" y="96869"/>
                      </a:lnTo>
                      <a:cubicBezTo>
                        <a:pt x="166786" y="96869"/>
                        <a:pt x="163833" y="97536"/>
                        <a:pt x="159166" y="98489"/>
                      </a:cubicBezTo>
                      <a:cubicBezTo>
                        <a:pt x="146403" y="101156"/>
                        <a:pt x="121066" y="106299"/>
                        <a:pt x="110493" y="107537"/>
                      </a:cubicBezTo>
                      <a:cubicBezTo>
                        <a:pt x="96111" y="109156"/>
                        <a:pt x="83061" y="106966"/>
                        <a:pt x="83061" y="106966"/>
                      </a:cubicBezTo>
                      <a:lnTo>
                        <a:pt x="82395" y="88392"/>
                      </a:lnTo>
                      <a:cubicBezTo>
                        <a:pt x="82395" y="88392"/>
                        <a:pt x="98587" y="92107"/>
                        <a:pt x="121733" y="96774"/>
                      </a:cubicBezTo>
                      <a:cubicBezTo>
                        <a:pt x="144879" y="101441"/>
                        <a:pt x="161071" y="101727"/>
                        <a:pt x="161071" y="101727"/>
                      </a:cubicBezTo>
                      <a:lnTo>
                        <a:pt x="167072" y="100489"/>
                      </a:lnTo>
                      <a:cubicBezTo>
                        <a:pt x="167072" y="100489"/>
                        <a:pt x="133258" y="94202"/>
                        <a:pt x="119352" y="90869"/>
                      </a:cubicBezTo>
                      <a:cubicBezTo>
                        <a:pt x="105445" y="87630"/>
                        <a:pt x="77918" y="76295"/>
                        <a:pt x="77918" y="76295"/>
                      </a:cubicBezTo>
                      <a:cubicBezTo>
                        <a:pt x="77918" y="76295"/>
                        <a:pt x="70965" y="97917"/>
                        <a:pt x="74013" y="105251"/>
                      </a:cubicBezTo>
                      <a:cubicBezTo>
                        <a:pt x="77061" y="112490"/>
                        <a:pt x="77061" y="114776"/>
                        <a:pt x="77061" y="114776"/>
                      </a:cubicBezTo>
                      <a:cubicBezTo>
                        <a:pt x="77061" y="114776"/>
                        <a:pt x="107922" y="117539"/>
                        <a:pt x="122590" y="114491"/>
                      </a:cubicBezTo>
                      <a:cubicBezTo>
                        <a:pt x="137259" y="111442"/>
                        <a:pt x="161547" y="110395"/>
                        <a:pt x="161547" y="110395"/>
                      </a:cubicBezTo>
                      <a:lnTo>
                        <a:pt x="160214" y="126968"/>
                      </a:lnTo>
                      <a:cubicBezTo>
                        <a:pt x="160214" y="126968"/>
                        <a:pt x="149736" y="131445"/>
                        <a:pt x="128305" y="133636"/>
                      </a:cubicBezTo>
                      <a:cubicBezTo>
                        <a:pt x="106779" y="135827"/>
                        <a:pt x="77442" y="131159"/>
                        <a:pt x="77442" y="131159"/>
                      </a:cubicBezTo>
                      <a:lnTo>
                        <a:pt x="78394" y="135065"/>
                      </a:lnTo>
                      <a:cubicBezTo>
                        <a:pt x="78394" y="135065"/>
                        <a:pt x="116970" y="141732"/>
                        <a:pt x="127924" y="141256"/>
                      </a:cubicBezTo>
                      <a:cubicBezTo>
                        <a:pt x="138878" y="140779"/>
                        <a:pt x="158976" y="138303"/>
                        <a:pt x="158976" y="138303"/>
                      </a:cubicBezTo>
                      <a:lnTo>
                        <a:pt x="156594" y="152781"/>
                      </a:lnTo>
                      <a:cubicBezTo>
                        <a:pt x="156594" y="152781"/>
                        <a:pt x="132687" y="153924"/>
                        <a:pt x="120685" y="151543"/>
                      </a:cubicBezTo>
                      <a:cubicBezTo>
                        <a:pt x="108684" y="149162"/>
                        <a:pt x="78680" y="142970"/>
                        <a:pt x="78680" y="142970"/>
                      </a:cubicBezTo>
                      <a:lnTo>
                        <a:pt x="77442" y="148590"/>
                      </a:lnTo>
                      <a:cubicBezTo>
                        <a:pt x="77442" y="148590"/>
                        <a:pt x="111827" y="158306"/>
                        <a:pt x="120018" y="160306"/>
                      </a:cubicBezTo>
                      <a:cubicBezTo>
                        <a:pt x="128115" y="162401"/>
                        <a:pt x="138973" y="164116"/>
                        <a:pt x="138973" y="164116"/>
                      </a:cubicBezTo>
                      <a:lnTo>
                        <a:pt x="132782" y="171736"/>
                      </a:lnTo>
                      <a:lnTo>
                        <a:pt x="92777" y="158687"/>
                      </a:lnTo>
                      <a:cubicBezTo>
                        <a:pt x="92777" y="158687"/>
                        <a:pt x="126495" y="174403"/>
                        <a:pt x="136020" y="178784"/>
                      </a:cubicBezTo>
                      <a:cubicBezTo>
                        <a:pt x="145545" y="183166"/>
                        <a:pt x="146974" y="185928"/>
                        <a:pt x="146974" y="185928"/>
                      </a:cubicBezTo>
                      <a:lnTo>
                        <a:pt x="142021" y="196882"/>
                      </a:lnTo>
                      <a:cubicBezTo>
                        <a:pt x="142021" y="196882"/>
                        <a:pt x="128400" y="201168"/>
                        <a:pt x="113446" y="203073"/>
                      </a:cubicBezTo>
                      <a:cubicBezTo>
                        <a:pt x="98492" y="205073"/>
                        <a:pt x="74489" y="206692"/>
                        <a:pt x="74489" y="206692"/>
                      </a:cubicBezTo>
                      <a:lnTo>
                        <a:pt x="73536" y="211265"/>
                      </a:lnTo>
                      <a:cubicBezTo>
                        <a:pt x="73536" y="211265"/>
                        <a:pt x="110493" y="210979"/>
                        <a:pt x="121828" y="208693"/>
                      </a:cubicBezTo>
                      <a:cubicBezTo>
                        <a:pt x="133163" y="206502"/>
                        <a:pt x="142878" y="202978"/>
                        <a:pt x="142878" y="202978"/>
                      </a:cubicBezTo>
                      <a:lnTo>
                        <a:pt x="144021" y="219646"/>
                      </a:lnTo>
                      <a:lnTo>
                        <a:pt x="71155" y="220694"/>
                      </a:lnTo>
                      <a:lnTo>
                        <a:pt x="70965" y="224409"/>
                      </a:lnTo>
                      <a:lnTo>
                        <a:pt x="136116" y="226219"/>
                      </a:lnTo>
                      <a:cubicBezTo>
                        <a:pt x="136116" y="226219"/>
                        <a:pt x="130591" y="252508"/>
                        <a:pt x="132591" y="255175"/>
                      </a:cubicBezTo>
                      <a:cubicBezTo>
                        <a:pt x="134592" y="257842"/>
                        <a:pt x="137354" y="264128"/>
                        <a:pt x="137354" y="264128"/>
                      </a:cubicBezTo>
                      <a:cubicBezTo>
                        <a:pt x="137354" y="264128"/>
                        <a:pt x="91824" y="242983"/>
                        <a:pt x="87157" y="241459"/>
                      </a:cubicBezTo>
                      <a:cubicBezTo>
                        <a:pt x="82490" y="239935"/>
                        <a:pt x="64011" y="245078"/>
                        <a:pt x="64011" y="245078"/>
                      </a:cubicBezTo>
                      <a:lnTo>
                        <a:pt x="63630" y="249365"/>
                      </a:lnTo>
                      <a:lnTo>
                        <a:pt x="86205" y="245936"/>
                      </a:lnTo>
                      <a:lnTo>
                        <a:pt x="137544" y="275939"/>
                      </a:lnTo>
                      <a:lnTo>
                        <a:pt x="135735" y="284988"/>
                      </a:lnTo>
                      <a:cubicBezTo>
                        <a:pt x="135735" y="284988"/>
                        <a:pt x="96587" y="264128"/>
                        <a:pt x="90015" y="264319"/>
                      </a:cubicBezTo>
                      <a:cubicBezTo>
                        <a:pt x="83538" y="264509"/>
                        <a:pt x="64011" y="270510"/>
                        <a:pt x="64011" y="270510"/>
                      </a:cubicBezTo>
                      <a:lnTo>
                        <a:pt x="63630" y="275939"/>
                      </a:lnTo>
                      <a:cubicBezTo>
                        <a:pt x="63630" y="275939"/>
                        <a:pt x="85252" y="271177"/>
                        <a:pt x="92110" y="271844"/>
                      </a:cubicBezTo>
                      <a:cubicBezTo>
                        <a:pt x="98968" y="272510"/>
                        <a:pt x="129734" y="294418"/>
                        <a:pt x="129734" y="294418"/>
                      </a:cubicBezTo>
                      <a:lnTo>
                        <a:pt x="127257" y="311563"/>
                      </a:lnTo>
                      <a:lnTo>
                        <a:pt x="81156" y="308800"/>
                      </a:lnTo>
                      <a:lnTo>
                        <a:pt x="132306" y="321564"/>
                      </a:lnTo>
                      <a:lnTo>
                        <a:pt x="133925" y="332232"/>
                      </a:lnTo>
                      <a:cubicBezTo>
                        <a:pt x="133925" y="332232"/>
                        <a:pt x="104112" y="334804"/>
                        <a:pt x="99159" y="334328"/>
                      </a:cubicBezTo>
                      <a:cubicBezTo>
                        <a:pt x="94206" y="333851"/>
                        <a:pt x="63059" y="316040"/>
                        <a:pt x="63059" y="316040"/>
                      </a:cubicBezTo>
                      <a:lnTo>
                        <a:pt x="61725" y="317754"/>
                      </a:lnTo>
                      <a:lnTo>
                        <a:pt x="98968" y="345281"/>
                      </a:lnTo>
                      <a:lnTo>
                        <a:pt x="118018" y="345091"/>
                      </a:lnTo>
                      <a:lnTo>
                        <a:pt x="125067" y="362331"/>
                      </a:lnTo>
                      <a:cubicBezTo>
                        <a:pt x="125067" y="362331"/>
                        <a:pt x="88014" y="361950"/>
                        <a:pt x="79632" y="359855"/>
                      </a:cubicBezTo>
                      <a:cubicBezTo>
                        <a:pt x="71346" y="357664"/>
                        <a:pt x="58296" y="353759"/>
                        <a:pt x="58296" y="353759"/>
                      </a:cubicBezTo>
                      <a:cubicBezTo>
                        <a:pt x="58296" y="353759"/>
                        <a:pt x="58868" y="364427"/>
                        <a:pt x="58868" y="364808"/>
                      </a:cubicBezTo>
                      <a:cubicBezTo>
                        <a:pt x="58868" y="365189"/>
                        <a:pt x="100302" y="370237"/>
                        <a:pt x="109541" y="371951"/>
                      </a:cubicBezTo>
                      <a:cubicBezTo>
                        <a:pt x="118685" y="373666"/>
                        <a:pt x="121447" y="377381"/>
                        <a:pt x="121447" y="377381"/>
                      </a:cubicBezTo>
                      <a:lnTo>
                        <a:pt x="117161" y="398812"/>
                      </a:lnTo>
                      <a:cubicBezTo>
                        <a:pt x="117161" y="398812"/>
                        <a:pt x="88205" y="399479"/>
                        <a:pt x="78108" y="396431"/>
                      </a:cubicBezTo>
                      <a:cubicBezTo>
                        <a:pt x="68107" y="393383"/>
                        <a:pt x="59725" y="390716"/>
                        <a:pt x="59725" y="390716"/>
                      </a:cubicBezTo>
                      <a:lnTo>
                        <a:pt x="58487" y="397955"/>
                      </a:lnTo>
                      <a:cubicBezTo>
                        <a:pt x="58487" y="397955"/>
                        <a:pt x="84966" y="405289"/>
                        <a:pt x="99444" y="406146"/>
                      </a:cubicBezTo>
                      <a:cubicBezTo>
                        <a:pt x="113922" y="407098"/>
                        <a:pt x="121542" y="411480"/>
                        <a:pt x="121542" y="411480"/>
                      </a:cubicBezTo>
                      <a:lnTo>
                        <a:pt x="118971" y="424529"/>
                      </a:lnTo>
                      <a:cubicBezTo>
                        <a:pt x="118971" y="424529"/>
                        <a:pt x="97539" y="428149"/>
                        <a:pt x="86014" y="427387"/>
                      </a:cubicBezTo>
                      <a:cubicBezTo>
                        <a:pt x="74489" y="426530"/>
                        <a:pt x="58296" y="417576"/>
                        <a:pt x="58296" y="417576"/>
                      </a:cubicBezTo>
                      <a:lnTo>
                        <a:pt x="58677" y="422148"/>
                      </a:lnTo>
                      <a:cubicBezTo>
                        <a:pt x="58677" y="422148"/>
                        <a:pt x="70774" y="428816"/>
                        <a:pt x="77346" y="430625"/>
                      </a:cubicBezTo>
                      <a:cubicBezTo>
                        <a:pt x="83919" y="432435"/>
                        <a:pt x="110398" y="432530"/>
                        <a:pt x="110398" y="432530"/>
                      </a:cubicBezTo>
                      <a:lnTo>
                        <a:pt x="107922" y="439769"/>
                      </a:lnTo>
                      <a:cubicBezTo>
                        <a:pt x="107922" y="439769"/>
                        <a:pt x="86681" y="443008"/>
                        <a:pt x="80394" y="442246"/>
                      </a:cubicBezTo>
                      <a:cubicBezTo>
                        <a:pt x="74013" y="441484"/>
                        <a:pt x="58868" y="437960"/>
                        <a:pt x="58868" y="437960"/>
                      </a:cubicBezTo>
                      <a:lnTo>
                        <a:pt x="57915" y="442722"/>
                      </a:lnTo>
                      <a:cubicBezTo>
                        <a:pt x="57915" y="442722"/>
                        <a:pt x="79251" y="452533"/>
                        <a:pt x="90015" y="449199"/>
                      </a:cubicBezTo>
                      <a:cubicBezTo>
                        <a:pt x="100778" y="445865"/>
                        <a:pt x="111541" y="446342"/>
                        <a:pt x="111541" y="446342"/>
                      </a:cubicBezTo>
                      <a:lnTo>
                        <a:pt x="110684" y="461391"/>
                      </a:lnTo>
                      <a:cubicBezTo>
                        <a:pt x="110684" y="461391"/>
                        <a:pt x="82871" y="469297"/>
                        <a:pt x="77918" y="467773"/>
                      </a:cubicBezTo>
                      <a:cubicBezTo>
                        <a:pt x="73060" y="466344"/>
                        <a:pt x="61154" y="464439"/>
                        <a:pt x="61154" y="464439"/>
                      </a:cubicBezTo>
                      <a:lnTo>
                        <a:pt x="63154" y="471297"/>
                      </a:lnTo>
                      <a:cubicBezTo>
                        <a:pt x="63154" y="471297"/>
                        <a:pt x="78013" y="476726"/>
                        <a:pt x="85347" y="477774"/>
                      </a:cubicBezTo>
                      <a:cubicBezTo>
                        <a:pt x="92682" y="478727"/>
                        <a:pt x="103540" y="474440"/>
                        <a:pt x="103540" y="474440"/>
                      </a:cubicBezTo>
                      <a:lnTo>
                        <a:pt x="101540" y="496443"/>
                      </a:lnTo>
                      <a:cubicBezTo>
                        <a:pt x="101540" y="496443"/>
                        <a:pt x="89538" y="509397"/>
                        <a:pt x="78299" y="515398"/>
                      </a:cubicBezTo>
                      <a:cubicBezTo>
                        <a:pt x="67059" y="521398"/>
                        <a:pt x="49057" y="524828"/>
                        <a:pt x="49057" y="524828"/>
                      </a:cubicBezTo>
                      <a:lnTo>
                        <a:pt x="48771" y="528733"/>
                      </a:lnTo>
                      <a:cubicBezTo>
                        <a:pt x="48771" y="528733"/>
                        <a:pt x="69345" y="527018"/>
                        <a:pt x="81537" y="521684"/>
                      </a:cubicBezTo>
                      <a:cubicBezTo>
                        <a:pt x="93634" y="516350"/>
                        <a:pt x="98873" y="509778"/>
                        <a:pt x="98873" y="509778"/>
                      </a:cubicBezTo>
                      <a:lnTo>
                        <a:pt x="96777" y="535781"/>
                      </a:lnTo>
                      <a:lnTo>
                        <a:pt x="60392" y="525018"/>
                      </a:lnTo>
                      <a:lnTo>
                        <a:pt x="56106" y="526161"/>
                      </a:lnTo>
                      <a:lnTo>
                        <a:pt x="95063" y="544449"/>
                      </a:lnTo>
                      <a:cubicBezTo>
                        <a:pt x="95063" y="544449"/>
                        <a:pt x="83157" y="552260"/>
                        <a:pt x="82585" y="551021"/>
                      </a:cubicBezTo>
                      <a:cubicBezTo>
                        <a:pt x="82014" y="549783"/>
                        <a:pt x="64011" y="538258"/>
                        <a:pt x="56201" y="536639"/>
                      </a:cubicBezTo>
                      <a:cubicBezTo>
                        <a:pt x="48390" y="535115"/>
                        <a:pt x="39532" y="542449"/>
                        <a:pt x="39532" y="542449"/>
                      </a:cubicBezTo>
                      <a:lnTo>
                        <a:pt x="37722" y="544354"/>
                      </a:lnTo>
                      <a:cubicBezTo>
                        <a:pt x="37722" y="544354"/>
                        <a:pt x="47247" y="539401"/>
                        <a:pt x="55058" y="542449"/>
                      </a:cubicBezTo>
                      <a:cubicBezTo>
                        <a:pt x="62868" y="545497"/>
                        <a:pt x="79442" y="560832"/>
                        <a:pt x="79442" y="560832"/>
                      </a:cubicBezTo>
                      <a:lnTo>
                        <a:pt x="77537" y="570357"/>
                      </a:lnTo>
                      <a:cubicBezTo>
                        <a:pt x="77537" y="570357"/>
                        <a:pt x="65631" y="552926"/>
                        <a:pt x="53343" y="551021"/>
                      </a:cubicBezTo>
                      <a:cubicBezTo>
                        <a:pt x="41056" y="549116"/>
                        <a:pt x="28388" y="551498"/>
                        <a:pt x="28388" y="551498"/>
                      </a:cubicBezTo>
                      <a:lnTo>
                        <a:pt x="24102" y="556165"/>
                      </a:lnTo>
                      <a:cubicBezTo>
                        <a:pt x="24102" y="556165"/>
                        <a:pt x="46676" y="547116"/>
                        <a:pt x="55153" y="556927"/>
                      </a:cubicBezTo>
                      <a:cubicBezTo>
                        <a:pt x="63726" y="566642"/>
                        <a:pt x="71060" y="582549"/>
                        <a:pt x="71060" y="582549"/>
                      </a:cubicBezTo>
                      <a:lnTo>
                        <a:pt x="64297" y="593693"/>
                      </a:lnTo>
                      <a:cubicBezTo>
                        <a:pt x="64297" y="593693"/>
                        <a:pt x="47152" y="561880"/>
                        <a:pt x="42104" y="560832"/>
                      </a:cubicBezTo>
                      <a:cubicBezTo>
                        <a:pt x="37056" y="559784"/>
                        <a:pt x="13910" y="562166"/>
                        <a:pt x="13910" y="562166"/>
                      </a:cubicBezTo>
                      <a:lnTo>
                        <a:pt x="9052" y="567023"/>
                      </a:lnTo>
                      <a:cubicBezTo>
                        <a:pt x="9052" y="567023"/>
                        <a:pt x="34770" y="561404"/>
                        <a:pt x="40770" y="567595"/>
                      </a:cubicBezTo>
                      <a:cubicBezTo>
                        <a:pt x="46771" y="573786"/>
                        <a:pt x="54105" y="599694"/>
                        <a:pt x="54105" y="599694"/>
                      </a:cubicBezTo>
                      <a:lnTo>
                        <a:pt x="31150" y="602837"/>
                      </a:lnTo>
                      <a:cubicBezTo>
                        <a:pt x="31150" y="602837"/>
                        <a:pt x="31245" y="583692"/>
                        <a:pt x="24864" y="577882"/>
                      </a:cubicBezTo>
                      <a:cubicBezTo>
                        <a:pt x="18482" y="572167"/>
                        <a:pt x="1908" y="579025"/>
                        <a:pt x="1908" y="579025"/>
                      </a:cubicBezTo>
                      <a:cubicBezTo>
                        <a:pt x="1908" y="579025"/>
                        <a:pt x="-92" y="592741"/>
                        <a:pt x="3" y="591312"/>
                      </a:cubicBezTo>
                      <a:cubicBezTo>
                        <a:pt x="99" y="589883"/>
                        <a:pt x="7719" y="580930"/>
                        <a:pt x="12767" y="580454"/>
                      </a:cubicBezTo>
                      <a:cubicBezTo>
                        <a:pt x="17910" y="579977"/>
                        <a:pt x="25530" y="587026"/>
                        <a:pt x="25530" y="587026"/>
                      </a:cubicBezTo>
                      <a:lnTo>
                        <a:pt x="25054" y="607886"/>
                      </a:lnTo>
                      <a:cubicBezTo>
                        <a:pt x="25054" y="607886"/>
                        <a:pt x="19625" y="598361"/>
                        <a:pt x="15910" y="597313"/>
                      </a:cubicBezTo>
                      <a:cubicBezTo>
                        <a:pt x="12195" y="596265"/>
                        <a:pt x="9052" y="613029"/>
                        <a:pt x="9052" y="613029"/>
                      </a:cubicBezTo>
                      <a:cubicBezTo>
                        <a:pt x="9052" y="613029"/>
                        <a:pt x="28197" y="617411"/>
                        <a:pt x="34865" y="613696"/>
                      </a:cubicBezTo>
                      <a:cubicBezTo>
                        <a:pt x="41532" y="610076"/>
                        <a:pt x="73346" y="601028"/>
                        <a:pt x="76870" y="592455"/>
                      </a:cubicBezTo>
                      <a:cubicBezTo>
                        <a:pt x="80394" y="583883"/>
                        <a:pt x="84585" y="562832"/>
                        <a:pt x="87157" y="559880"/>
                      </a:cubicBezTo>
                      <a:cubicBezTo>
                        <a:pt x="89729" y="556927"/>
                        <a:pt x="105540" y="551783"/>
                        <a:pt x="106302" y="547783"/>
                      </a:cubicBezTo>
                      <a:cubicBezTo>
                        <a:pt x="107064" y="543782"/>
                        <a:pt x="103826" y="523780"/>
                        <a:pt x="104969" y="520827"/>
                      </a:cubicBezTo>
                      <a:cubicBezTo>
                        <a:pt x="106112" y="517874"/>
                        <a:pt x="104016" y="501015"/>
                        <a:pt x="105350" y="496824"/>
                      </a:cubicBezTo>
                      <a:cubicBezTo>
                        <a:pt x="106588" y="492538"/>
                        <a:pt x="113827" y="472154"/>
                        <a:pt x="115161" y="466916"/>
                      </a:cubicBezTo>
                      <a:cubicBezTo>
                        <a:pt x="116399" y="461677"/>
                        <a:pt x="118399" y="450152"/>
                        <a:pt x="118780" y="447961"/>
                      </a:cubicBezTo>
                      <a:cubicBezTo>
                        <a:pt x="119161" y="445770"/>
                        <a:pt x="133830" y="410718"/>
                        <a:pt x="132020" y="399574"/>
                      </a:cubicBezTo>
                      <a:cubicBezTo>
                        <a:pt x="130210" y="388334"/>
                        <a:pt x="140688" y="372999"/>
                        <a:pt x="138211" y="368903"/>
                      </a:cubicBezTo>
                      <a:cubicBezTo>
                        <a:pt x="135735" y="364808"/>
                        <a:pt x="145260" y="324231"/>
                        <a:pt x="144974" y="317849"/>
                      </a:cubicBezTo>
                      <a:cubicBezTo>
                        <a:pt x="144688" y="311467"/>
                        <a:pt x="144402" y="284607"/>
                        <a:pt x="144402" y="284607"/>
                      </a:cubicBezTo>
                      <a:lnTo>
                        <a:pt x="144117" y="267557"/>
                      </a:lnTo>
                      <a:lnTo>
                        <a:pt x="145831" y="253460"/>
                      </a:lnTo>
                      <a:lnTo>
                        <a:pt x="140497" y="243078"/>
                      </a:lnTo>
                      <a:lnTo>
                        <a:pt x="152880" y="218408"/>
                      </a:lnTo>
                      <a:cubicBezTo>
                        <a:pt x="152880" y="218408"/>
                        <a:pt x="158880" y="181261"/>
                        <a:pt x="160881" y="176117"/>
                      </a:cubicBezTo>
                      <a:cubicBezTo>
                        <a:pt x="162881" y="171069"/>
                        <a:pt x="169358" y="159925"/>
                        <a:pt x="170596" y="154686"/>
                      </a:cubicBezTo>
                      <a:cubicBezTo>
                        <a:pt x="171739" y="149447"/>
                        <a:pt x="170310" y="134207"/>
                        <a:pt x="170310" y="134207"/>
                      </a:cubicBezTo>
                      <a:cubicBezTo>
                        <a:pt x="170310" y="134207"/>
                        <a:pt x="190789" y="109823"/>
                        <a:pt x="191646" y="99346"/>
                      </a:cubicBezTo>
                      <a:cubicBezTo>
                        <a:pt x="192408" y="88868"/>
                        <a:pt x="193075" y="71533"/>
                        <a:pt x="193075" y="71533"/>
                      </a:cubicBezTo>
                      <a:lnTo>
                        <a:pt x="199838" y="38100"/>
                      </a:lnTo>
                      <a:lnTo>
                        <a:pt x="156785" y="0"/>
                      </a:lnTo>
                      <a:lnTo>
                        <a:pt x="98682" y="4191"/>
                      </a:ln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78" name="Graphic 1">
                <a:extLst>
                  <a:ext uri="{FF2B5EF4-FFF2-40B4-BE49-F238E27FC236}">
                    <a16:creationId xmlns:a16="http://schemas.microsoft.com/office/drawing/2014/main" id="{6DC30225-B368-47AA-BA92-AE78A684E3B2}"/>
                  </a:ext>
                </a:extLst>
              </p:cNvPr>
              <p:cNvGrpSpPr/>
              <p:nvPr/>
            </p:nvGrpSpPr>
            <p:grpSpPr>
              <a:xfrm>
                <a:off x="5961854" y="3459574"/>
                <a:ext cx="225680" cy="622268"/>
                <a:chOff x="5961854" y="3459574"/>
                <a:chExt cx="225680" cy="622268"/>
              </a:xfrm>
            </p:grpSpPr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CFC1032F-DEB1-4A4F-9705-1EB975C8F8D7}"/>
                    </a:ext>
                  </a:extLst>
                </p:cNvPr>
                <p:cNvSpPr/>
                <p:nvPr/>
              </p:nvSpPr>
              <p:spPr>
                <a:xfrm>
                  <a:off x="5964470" y="3459765"/>
                  <a:ext cx="223065" cy="620848"/>
                </a:xfrm>
                <a:custGeom>
                  <a:avLst/>
                  <a:gdLst>
                    <a:gd name="connsiteX0" fmla="*/ 64474 w 223065"/>
                    <a:gd name="connsiteY0" fmla="*/ 554069 h 620848"/>
                    <a:gd name="connsiteX1" fmla="*/ 58568 w 223065"/>
                    <a:gd name="connsiteY1" fmla="*/ 539496 h 620848"/>
                    <a:gd name="connsiteX2" fmla="*/ 57521 w 223065"/>
                    <a:gd name="connsiteY2" fmla="*/ 515684 h 620848"/>
                    <a:gd name="connsiteX3" fmla="*/ 54663 w 223065"/>
                    <a:gd name="connsiteY3" fmla="*/ 499777 h 620848"/>
                    <a:gd name="connsiteX4" fmla="*/ 73332 w 223065"/>
                    <a:gd name="connsiteY4" fmla="*/ 456533 h 620848"/>
                    <a:gd name="connsiteX5" fmla="*/ 98573 w 223065"/>
                    <a:gd name="connsiteY5" fmla="*/ 407098 h 620848"/>
                    <a:gd name="connsiteX6" fmla="*/ 106098 w 223065"/>
                    <a:gd name="connsiteY6" fmla="*/ 384238 h 620848"/>
                    <a:gd name="connsiteX7" fmla="*/ 122291 w 223065"/>
                    <a:gd name="connsiteY7" fmla="*/ 348996 h 620848"/>
                    <a:gd name="connsiteX8" fmla="*/ 135911 w 223065"/>
                    <a:gd name="connsiteY8" fmla="*/ 300418 h 620848"/>
                    <a:gd name="connsiteX9" fmla="*/ 153723 w 223065"/>
                    <a:gd name="connsiteY9" fmla="*/ 258509 h 620848"/>
                    <a:gd name="connsiteX10" fmla="*/ 156485 w 223065"/>
                    <a:gd name="connsiteY10" fmla="*/ 232219 h 620848"/>
                    <a:gd name="connsiteX11" fmla="*/ 174202 w 223065"/>
                    <a:gd name="connsiteY11" fmla="*/ 178879 h 620848"/>
                    <a:gd name="connsiteX12" fmla="*/ 194871 w 223065"/>
                    <a:gd name="connsiteY12" fmla="*/ 126873 h 620848"/>
                    <a:gd name="connsiteX13" fmla="*/ 213159 w 223065"/>
                    <a:gd name="connsiteY13" fmla="*/ 80677 h 620848"/>
                    <a:gd name="connsiteX14" fmla="*/ 223065 w 223065"/>
                    <a:gd name="connsiteY14" fmla="*/ 31147 h 620848"/>
                    <a:gd name="connsiteX15" fmla="*/ 162391 w 223065"/>
                    <a:gd name="connsiteY15" fmla="*/ 0 h 620848"/>
                    <a:gd name="connsiteX16" fmla="*/ 108194 w 223065"/>
                    <a:gd name="connsiteY16" fmla="*/ 22288 h 620848"/>
                    <a:gd name="connsiteX17" fmla="*/ 106289 w 223065"/>
                    <a:gd name="connsiteY17" fmla="*/ 36385 h 620848"/>
                    <a:gd name="connsiteX18" fmla="*/ 103431 w 223065"/>
                    <a:gd name="connsiteY18" fmla="*/ 55816 h 620848"/>
                    <a:gd name="connsiteX19" fmla="*/ 96478 w 223065"/>
                    <a:gd name="connsiteY19" fmla="*/ 90392 h 620848"/>
                    <a:gd name="connsiteX20" fmla="*/ 95049 w 223065"/>
                    <a:gd name="connsiteY20" fmla="*/ 128588 h 620848"/>
                    <a:gd name="connsiteX21" fmla="*/ 92477 w 223065"/>
                    <a:gd name="connsiteY21" fmla="*/ 165925 h 620848"/>
                    <a:gd name="connsiteX22" fmla="*/ 84857 w 223065"/>
                    <a:gd name="connsiteY22" fmla="*/ 212788 h 620848"/>
                    <a:gd name="connsiteX23" fmla="*/ 77904 w 223065"/>
                    <a:gd name="connsiteY23" fmla="*/ 238601 h 620848"/>
                    <a:gd name="connsiteX24" fmla="*/ 61426 w 223065"/>
                    <a:gd name="connsiteY24" fmla="*/ 279844 h 620848"/>
                    <a:gd name="connsiteX25" fmla="*/ 49139 w 223065"/>
                    <a:gd name="connsiteY25" fmla="*/ 304133 h 620848"/>
                    <a:gd name="connsiteX26" fmla="*/ 41042 w 223065"/>
                    <a:gd name="connsiteY26" fmla="*/ 344615 h 620848"/>
                    <a:gd name="connsiteX27" fmla="*/ 31422 w 223065"/>
                    <a:gd name="connsiteY27" fmla="*/ 385953 h 620848"/>
                    <a:gd name="connsiteX28" fmla="*/ 26945 w 223065"/>
                    <a:gd name="connsiteY28" fmla="*/ 433197 h 620848"/>
                    <a:gd name="connsiteX29" fmla="*/ 20183 w 223065"/>
                    <a:gd name="connsiteY29" fmla="*/ 463867 h 620848"/>
                    <a:gd name="connsiteX30" fmla="*/ 12563 w 223065"/>
                    <a:gd name="connsiteY30" fmla="*/ 495014 h 620848"/>
                    <a:gd name="connsiteX31" fmla="*/ 1799 w 223065"/>
                    <a:gd name="connsiteY31" fmla="*/ 515303 h 620848"/>
                    <a:gd name="connsiteX32" fmla="*/ 8657 w 223065"/>
                    <a:gd name="connsiteY32" fmla="*/ 533876 h 620848"/>
                    <a:gd name="connsiteX33" fmla="*/ 13325 w 223065"/>
                    <a:gd name="connsiteY33" fmla="*/ 547307 h 620848"/>
                    <a:gd name="connsiteX34" fmla="*/ 11515 w 223065"/>
                    <a:gd name="connsiteY34" fmla="*/ 569214 h 620848"/>
                    <a:gd name="connsiteX35" fmla="*/ 21421 w 223065"/>
                    <a:gd name="connsiteY35" fmla="*/ 593407 h 620848"/>
                    <a:gd name="connsiteX36" fmla="*/ 49615 w 223065"/>
                    <a:gd name="connsiteY36" fmla="*/ 615982 h 620848"/>
                    <a:gd name="connsiteX37" fmla="*/ 74285 w 223065"/>
                    <a:gd name="connsiteY37" fmla="*/ 617601 h 620848"/>
                    <a:gd name="connsiteX38" fmla="*/ 81809 w 223065"/>
                    <a:gd name="connsiteY38" fmla="*/ 587978 h 620848"/>
                    <a:gd name="connsiteX39" fmla="*/ 64474 w 223065"/>
                    <a:gd name="connsiteY39" fmla="*/ 554069 h 620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23065" h="620848">
                      <a:moveTo>
                        <a:pt x="64474" y="554069"/>
                      </a:moveTo>
                      <a:cubicBezTo>
                        <a:pt x="64474" y="554069"/>
                        <a:pt x="62855" y="550164"/>
                        <a:pt x="58568" y="539496"/>
                      </a:cubicBezTo>
                      <a:cubicBezTo>
                        <a:pt x="54282" y="528828"/>
                        <a:pt x="63140" y="518922"/>
                        <a:pt x="57521" y="515684"/>
                      </a:cubicBezTo>
                      <a:cubicBezTo>
                        <a:pt x="51901" y="512445"/>
                        <a:pt x="52758" y="502158"/>
                        <a:pt x="54663" y="499777"/>
                      </a:cubicBezTo>
                      <a:cubicBezTo>
                        <a:pt x="56568" y="497395"/>
                        <a:pt x="66950" y="466725"/>
                        <a:pt x="73332" y="456533"/>
                      </a:cubicBezTo>
                      <a:cubicBezTo>
                        <a:pt x="79714" y="446246"/>
                        <a:pt x="97049" y="414433"/>
                        <a:pt x="98573" y="407098"/>
                      </a:cubicBezTo>
                      <a:cubicBezTo>
                        <a:pt x="100097" y="399669"/>
                        <a:pt x="101812" y="391096"/>
                        <a:pt x="106098" y="384238"/>
                      </a:cubicBezTo>
                      <a:cubicBezTo>
                        <a:pt x="110384" y="377380"/>
                        <a:pt x="121529" y="354616"/>
                        <a:pt x="122291" y="348996"/>
                      </a:cubicBezTo>
                      <a:cubicBezTo>
                        <a:pt x="123053" y="343376"/>
                        <a:pt x="134102" y="305181"/>
                        <a:pt x="135911" y="300418"/>
                      </a:cubicBezTo>
                      <a:cubicBezTo>
                        <a:pt x="137721" y="295656"/>
                        <a:pt x="152675" y="268795"/>
                        <a:pt x="153723" y="258509"/>
                      </a:cubicBezTo>
                      <a:cubicBezTo>
                        <a:pt x="154771" y="248221"/>
                        <a:pt x="155152" y="236411"/>
                        <a:pt x="156485" y="232219"/>
                      </a:cubicBezTo>
                      <a:cubicBezTo>
                        <a:pt x="157914" y="228028"/>
                        <a:pt x="168011" y="200406"/>
                        <a:pt x="174202" y="178879"/>
                      </a:cubicBezTo>
                      <a:cubicBezTo>
                        <a:pt x="180393" y="157353"/>
                        <a:pt x="190775" y="140779"/>
                        <a:pt x="194871" y="126873"/>
                      </a:cubicBezTo>
                      <a:cubicBezTo>
                        <a:pt x="198967" y="112966"/>
                        <a:pt x="211349" y="89535"/>
                        <a:pt x="213159" y="80677"/>
                      </a:cubicBezTo>
                      <a:cubicBezTo>
                        <a:pt x="214969" y="71818"/>
                        <a:pt x="223065" y="31147"/>
                        <a:pt x="223065" y="31147"/>
                      </a:cubicBezTo>
                      <a:lnTo>
                        <a:pt x="162391" y="0"/>
                      </a:lnTo>
                      <a:lnTo>
                        <a:pt x="108194" y="22288"/>
                      </a:lnTo>
                      <a:cubicBezTo>
                        <a:pt x="108194" y="22288"/>
                        <a:pt x="109241" y="27241"/>
                        <a:pt x="106289" y="36385"/>
                      </a:cubicBezTo>
                      <a:cubicBezTo>
                        <a:pt x="103336" y="45529"/>
                        <a:pt x="103431" y="44291"/>
                        <a:pt x="103431" y="55816"/>
                      </a:cubicBezTo>
                      <a:cubicBezTo>
                        <a:pt x="103431" y="67342"/>
                        <a:pt x="92001" y="78581"/>
                        <a:pt x="96478" y="90392"/>
                      </a:cubicBezTo>
                      <a:cubicBezTo>
                        <a:pt x="100955" y="102203"/>
                        <a:pt x="99526" y="119253"/>
                        <a:pt x="95049" y="128588"/>
                      </a:cubicBezTo>
                      <a:cubicBezTo>
                        <a:pt x="90572" y="137922"/>
                        <a:pt x="96192" y="156400"/>
                        <a:pt x="92477" y="165925"/>
                      </a:cubicBezTo>
                      <a:cubicBezTo>
                        <a:pt x="88858" y="175450"/>
                        <a:pt x="84667" y="202216"/>
                        <a:pt x="84857" y="212788"/>
                      </a:cubicBezTo>
                      <a:cubicBezTo>
                        <a:pt x="85048" y="223456"/>
                        <a:pt x="87239" y="229457"/>
                        <a:pt x="77904" y="238601"/>
                      </a:cubicBezTo>
                      <a:cubicBezTo>
                        <a:pt x="68570" y="247745"/>
                        <a:pt x="67617" y="270986"/>
                        <a:pt x="61426" y="279844"/>
                      </a:cubicBezTo>
                      <a:cubicBezTo>
                        <a:pt x="55235" y="288703"/>
                        <a:pt x="51710" y="292513"/>
                        <a:pt x="49139" y="304133"/>
                      </a:cubicBezTo>
                      <a:cubicBezTo>
                        <a:pt x="46567" y="315754"/>
                        <a:pt x="40090" y="334518"/>
                        <a:pt x="41042" y="344615"/>
                      </a:cubicBezTo>
                      <a:cubicBezTo>
                        <a:pt x="41995" y="354711"/>
                        <a:pt x="34756" y="376333"/>
                        <a:pt x="31422" y="385953"/>
                      </a:cubicBezTo>
                      <a:cubicBezTo>
                        <a:pt x="27993" y="395573"/>
                        <a:pt x="29803" y="425386"/>
                        <a:pt x="26945" y="433197"/>
                      </a:cubicBezTo>
                      <a:cubicBezTo>
                        <a:pt x="24088" y="441007"/>
                        <a:pt x="22088" y="454057"/>
                        <a:pt x="20183" y="463867"/>
                      </a:cubicBezTo>
                      <a:cubicBezTo>
                        <a:pt x="18182" y="473773"/>
                        <a:pt x="17801" y="487775"/>
                        <a:pt x="12563" y="495014"/>
                      </a:cubicBezTo>
                      <a:cubicBezTo>
                        <a:pt x="7324" y="502348"/>
                        <a:pt x="5228" y="509873"/>
                        <a:pt x="1799" y="515303"/>
                      </a:cubicBezTo>
                      <a:cubicBezTo>
                        <a:pt x="-1630" y="520827"/>
                        <a:pt x="-582" y="533305"/>
                        <a:pt x="8657" y="533876"/>
                      </a:cubicBezTo>
                      <a:cubicBezTo>
                        <a:pt x="17897" y="534448"/>
                        <a:pt x="15230" y="541782"/>
                        <a:pt x="13325" y="547307"/>
                      </a:cubicBezTo>
                      <a:cubicBezTo>
                        <a:pt x="11420" y="552736"/>
                        <a:pt x="14658" y="559784"/>
                        <a:pt x="11515" y="569214"/>
                      </a:cubicBezTo>
                      <a:cubicBezTo>
                        <a:pt x="8372" y="578644"/>
                        <a:pt x="13801" y="586454"/>
                        <a:pt x="21421" y="593407"/>
                      </a:cubicBezTo>
                      <a:cubicBezTo>
                        <a:pt x="29136" y="600361"/>
                        <a:pt x="41328" y="612457"/>
                        <a:pt x="49615" y="615982"/>
                      </a:cubicBezTo>
                      <a:cubicBezTo>
                        <a:pt x="57902" y="619601"/>
                        <a:pt x="72094" y="623983"/>
                        <a:pt x="74285" y="617601"/>
                      </a:cubicBezTo>
                      <a:cubicBezTo>
                        <a:pt x="76475" y="611124"/>
                        <a:pt x="83048" y="598551"/>
                        <a:pt x="81809" y="587978"/>
                      </a:cubicBezTo>
                      <a:cubicBezTo>
                        <a:pt x="80666" y="577310"/>
                        <a:pt x="71713" y="561880"/>
                        <a:pt x="64474" y="554069"/>
                      </a:cubicBez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80" name="Graphic 1">
                  <a:extLst>
                    <a:ext uri="{FF2B5EF4-FFF2-40B4-BE49-F238E27FC236}">
                      <a16:creationId xmlns:a16="http://schemas.microsoft.com/office/drawing/2014/main" id="{6DC30225-B368-47AA-BA92-AE78A684E3B2}"/>
                    </a:ext>
                  </a:extLst>
                </p:cNvPr>
                <p:cNvGrpSpPr/>
                <p:nvPr/>
              </p:nvGrpSpPr>
              <p:grpSpPr>
                <a:xfrm>
                  <a:off x="5961854" y="3459574"/>
                  <a:ext cx="219394" cy="622268"/>
                  <a:chOff x="5961854" y="3459574"/>
                  <a:chExt cx="219394" cy="622268"/>
                </a:xfrm>
                <a:solidFill>
                  <a:srgbClr val="FFD8BC"/>
                </a:solidFill>
              </p:grpSpPr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93A0A37A-1D80-4D34-A1EA-1DC0021B6ACF}"/>
                      </a:ext>
                    </a:extLst>
                  </p:cNvPr>
                  <p:cNvSpPr/>
                  <p:nvPr/>
                </p:nvSpPr>
                <p:spPr>
                  <a:xfrm>
                    <a:off x="6043284" y="4065364"/>
                    <a:ext cx="42" cy="289"/>
                  </a:xfrm>
                  <a:custGeom>
                    <a:avLst/>
                    <a:gdLst>
                      <a:gd name="connsiteX0" fmla="*/ 42 w 42"/>
                      <a:gd name="connsiteY0" fmla="*/ 191 h 289"/>
                      <a:gd name="connsiteX1" fmla="*/ 42 w 42"/>
                      <a:gd name="connsiteY1" fmla="*/ 0 h 289"/>
                      <a:gd name="connsiteX2" fmla="*/ 42 w 42"/>
                      <a:gd name="connsiteY2" fmla="*/ 191 h 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2" h="289">
                        <a:moveTo>
                          <a:pt x="42" y="191"/>
                        </a:moveTo>
                        <a:cubicBezTo>
                          <a:pt x="42" y="191"/>
                          <a:pt x="42" y="95"/>
                          <a:pt x="42" y="0"/>
                        </a:cubicBezTo>
                        <a:cubicBezTo>
                          <a:pt x="42" y="286"/>
                          <a:pt x="-53" y="381"/>
                          <a:pt x="42" y="191"/>
                        </a:cubicBezTo>
                        <a:close/>
                      </a:path>
                    </a:pathLst>
                  </a:custGeom>
                  <a:solidFill>
                    <a:srgbClr val="FFD8B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2" name="Freeform: Shape 81">
                    <a:extLst>
                      <a:ext uri="{FF2B5EF4-FFF2-40B4-BE49-F238E27FC236}">
                        <a16:creationId xmlns:a16="http://schemas.microsoft.com/office/drawing/2014/main" id="{DB5366BD-2A00-4CC2-9A4A-1EC1B79B8BD9}"/>
                      </a:ext>
                    </a:extLst>
                  </p:cNvPr>
                  <p:cNvSpPr/>
                  <p:nvPr/>
                </p:nvSpPr>
                <p:spPr>
                  <a:xfrm>
                    <a:off x="6120669" y="3560349"/>
                    <a:ext cx="38385" cy="20478"/>
                  </a:xfrm>
                  <a:custGeom>
                    <a:avLst/>
                    <a:gdLst>
                      <a:gd name="connsiteX0" fmla="*/ 23527 w 38385"/>
                      <a:gd name="connsiteY0" fmla="*/ 20479 h 20478"/>
                      <a:gd name="connsiteX1" fmla="*/ 25146 w 38385"/>
                      <a:gd name="connsiteY1" fmla="*/ 18288 h 20478"/>
                      <a:gd name="connsiteX2" fmla="*/ 38386 w 38385"/>
                      <a:gd name="connsiteY2" fmla="*/ 0 h 20478"/>
                      <a:gd name="connsiteX3" fmla="*/ 0 w 38385"/>
                      <a:gd name="connsiteY3" fmla="*/ 1238 h 20478"/>
                      <a:gd name="connsiteX4" fmla="*/ 23527 w 38385"/>
                      <a:gd name="connsiteY4" fmla="*/ 20479 h 20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385" h="20478">
                        <a:moveTo>
                          <a:pt x="23527" y="20479"/>
                        </a:moveTo>
                        <a:cubicBezTo>
                          <a:pt x="23908" y="19717"/>
                          <a:pt x="24479" y="18955"/>
                          <a:pt x="25146" y="18288"/>
                        </a:cubicBezTo>
                        <a:cubicBezTo>
                          <a:pt x="28099" y="15431"/>
                          <a:pt x="33623" y="7239"/>
                          <a:pt x="38386" y="0"/>
                        </a:cubicBezTo>
                        <a:lnTo>
                          <a:pt x="0" y="1238"/>
                        </a:lnTo>
                        <a:cubicBezTo>
                          <a:pt x="0" y="1143"/>
                          <a:pt x="14097" y="12382"/>
                          <a:pt x="23527" y="20479"/>
                        </a:cubicBezTo>
                        <a:close/>
                      </a:path>
                    </a:pathLst>
                  </a:custGeom>
                  <a:solidFill>
                    <a:srgbClr val="FFD8B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3" name="Freeform: Shape 82">
                    <a:extLst>
                      <a:ext uri="{FF2B5EF4-FFF2-40B4-BE49-F238E27FC236}">
                        <a16:creationId xmlns:a16="http://schemas.microsoft.com/office/drawing/2014/main" id="{2201B4BB-5874-46BF-AF99-0261279BFFC5}"/>
                      </a:ext>
                    </a:extLst>
                  </p:cNvPr>
                  <p:cNvSpPr/>
                  <p:nvPr/>
                </p:nvSpPr>
                <p:spPr>
                  <a:xfrm>
                    <a:off x="5961854" y="3459574"/>
                    <a:ext cx="219394" cy="622268"/>
                  </a:xfrm>
                  <a:custGeom>
                    <a:avLst/>
                    <a:gdLst>
                      <a:gd name="connsiteX0" fmla="*/ 217489 w 219394"/>
                      <a:gd name="connsiteY0" fmla="*/ 72771 h 622268"/>
                      <a:gd name="connsiteX1" fmla="*/ 176341 w 219394"/>
                      <a:gd name="connsiteY1" fmla="*/ 66485 h 622268"/>
                      <a:gd name="connsiteX2" fmla="*/ 120334 w 219394"/>
                      <a:gd name="connsiteY2" fmla="*/ 50102 h 622268"/>
                      <a:gd name="connsiteX3" fmla="*/ 121953 w 219394"/>
                      <a:gd name="connsiteY3" fmla="*/ 42100 h 622268"/>
                      <a:gd name="connsiteX4" fmla="*/ 159291 w 219394"/>
                      <a:gd name="connsiteY4" fmla="*/ 55531 h 622268"/>
                      <a:gd name="connsiteX5" fmla="*/ 218537 w 219394"/>
                      <a:gd name="connsiteY5" fmla="*/ 67437 h 622268"/>
                      <a:gd name="connsiteX6" fmla="*/ 219394 w 219394"/>
                      <a:gd name="connsiteY6" fmla="*/ 63151 h 622268"/>
                      <a:gd name="connsiteX7" fmla="*/ 191010 w 219394"/>
                      <a:gd name="connsiteY7" fmla="*/ 28766 h 622268"/>
                      <a:gd name="connsiteX8" fmla="*/ 118715 w 219394"/>
                      <a:gd name="connsiteY8" fmla="*/ 30004 h 622268"/>
                      <a:gd name="connsiteX9" fmla="*/ 160625 w 219394"/>
                      <a:gd name="connsiteY9" fmla="*/ 15240 h 622268"/>
                      <a:gd name="connsiteX10" fmla="*/ 216727 w 219394"/>
                      <a:gd name="connsiteY10" fmla="*/ 26479 h 622268"/>
                      <a:gd name="connsiteX11" fmla="*/ 165102 w 219394"/>
                      <a:gd name="connsiteY11" fmla="*/ 0 h 622268"/>
                      <a:gd name="connsiteX12" fmla="*/ 110714 w 219394"/>
                      <a:gd name="connsiteY12" fmla="*/ 18479 h 622268"/>
                      <a:gd name="connsiteX13" fmla="*/ 103951 w 219394"/>
                      <a:gd name="connsiteY13" fmla="*/ 51911 h 622268"/>
                      <a:gd name="connsiteX14" fmla="*/ 94617 w 219394"/>
                      <a:gd name="connsiteY14" fmla="*/ 78105 h 622268"/>
                      <a:gd name="connsiteX15" fmla="*/ 100808 w 219394"/>
                      <a:gd name="connsiteY15" fmla="*/ 118491 h 622268"/>
                      <a:gd name="connsiteX16" fmla="*/ 92712 w 219394"/>
                      <a:gd name="connsiteY16" fmla="*/ 137255 h 622268"/>
                      <a:gd name="connsiteX17" fmla="*/ 93378 w 219394"/>
                      <a:gd name="connsiteY17" fmla="*/ 160782 h 622268"/>
                      <a:gd name="connsiteX18" fmla="*/ 84425 w 219394"/>
                      <a:gd name="connsiteY18" fmla="*/ 202787 h 622268"/>
                      <a:gd name="connsiteX19" fmla="*/ 86330 w 219394"/>
                      <a:gd name="connsiteY19" fmla="*/ 230315 h 622268"/>
                      <a:gd name="connsiteX20" fmla="*/ 77377 w 219394"/>
                      <a:gd name="connsiteY20" fmla="*/ 237839 h 622268"/>
                      <a:gd name="connsiteX21" fmla="*/ 73471 w 219394"/>
                      <a:gd name="connsiteY21" fmla="*/ 251460 h 622268"/>
                      <a:gd name="connsiteX22" fmla="*/ 66613 w 219394"/>
                      <a:gd name="connsiteY22" fmla="*/ 267081 h 622268"/>
                      <a:gd name="connsiteX23" fmla="*/ 53278 w 219394"/>
                      <a:gd name="connsiteY23" fmla="*/ 297561 h 622268"/>
                      <a:gd name="connsiteX24" fmla="*/ 39753 w 219394"/>
                      <a:gd name="connsiteY24" fmla="*/ 347282 h 622268"/>
                      <a:gd name="connsiteX25" fmla="*/ 33561 w 219394"/>
                      <a:gd name="connsiteY25" fmla="*/ 377952 h 622268"/>
                      <a:gd name="connsiteX26" fmla="*/ 27084 w 219394"/>
                      <a:gd name="connsiteY26" fmla="*/ 427768 h 622268"/>
                      <a:gd name="connsiteX27" fmla="*/ 23084 w 219394"/>
                      <a:gd name="connsiteY27" fmla="*/ 446627 h 622268"/>
                      <a:gd name="connsiteX28" fmla="*/ 20607 w 219394"/>
                      <a:gd name="connsiteY28" fmla="*/ 477965 h 622268"/>
                      <a:gd name="connsiteX29" fmla="*/ 11654 w 219394"/>
                      <a:gd name="connsiteY29" fmla="*/ 500253 h 622268"/>
                      <a:gd name="connsiteX30" fmla="*/ 33 w 219394"/>
                      <a:gd name="connsiteY30" fmla="*/ 524637 h 622268"/>
                      <a:gd name="connsiteX31" fmla="*/ 13083 w 219394"/>
                      <a:gd name="connsiteY31" fmla="*/ 543115 h 622268"/>
                      <a:gd name="connsiteX32" fmla="*/ 10035 w 219394"/>
                      <a:gd name="connsiteY32" fmla="*/ 577215 h 622268"/>
                      <a:gd name="connsiteX33" fmla="*/ 40610 w 219394"/>
                      <a:gd name="connsiteY33" fmla="*/ 612934 h 622268"/>
                      <a:gd name="connsiteX34" fmla="*/ 64708 w 219394"/>
                      <a:gd name="connsiteY34" fmla="*/ 622268 h 622268"/>
                      <a:gd name="connsiteX35" fmla="*/ 64423 w 219394"/>
                      <a:gd name="connsiteY35" fmla="*/ 605123 h 622268"/>
                      <a:gd name="connsiteX36" fmla="*/ 51850 w 219394"/>
                      <a:gd name="connsiteY36" fmla="*/ 611315 h 622268"/>
                      <a:gd name="connsiteX37" fmla="*/ 59469 w 219394"/>
                      <a:gd name="connsiteY37" fmla="*/ 591884 h 622268"/>
                      <a:gd name="connsiteX38" fmla="*/ 73757 w 219394"/>
                      <a:gd name="connsiteY38" fmla="*/ 590740 h 622268"/>
                      <a:gd name="connsiteX39" fmla="*/ 81377 w 219394"/>
                      <a:gd name="connsiteY39" fmla="*/ 605504 h 622268"/>
                      <a:gd name="connsiteX40" fmla="*/ 84330 w 219394"/>
                      <a:gd name="connsiteY40" fmla="*/ 593693 h 622268"/>
                      <a:gd name="connsiteX41" fmla="*/ 63565 w 219394"/>
                      <a:gd name="connsiteY41" fmla="*/ 583787 h 622268"/>
                      <a:gd name="connsiteX42" fmla="*/ 48135 w 219394"/>
                      <a:gd name="connsiteY42" fmla="*/ 604361 h 622268"/>
                      <a:gd name="connsiteX43" fmla="*/ 28132 w 219394"/>
                      <a:gd name="connsiteY43" fmla="*/ 592645 h 622268"/>
                      <a:gd name="connsiteX44" fmla="*/ 52802 w 219394"/>
                      <a:gd name="connsiteY44" fmla="*/ 568166 h 622268"/>
                      <a:gd name="connsiteX45" fmla="*/ 82329 w 219394"/>
                      <a:gd name="connsiteY45" fmla="*/ 579882 h 622268"/>
                      <a:gd name="connsiteX46" fmla="*/ 79663 w 219394"/>
                      <a:gd name="connsiteY46" fmla="*/ 573595 h 622268"/>
                      <a:gd name="connsiteX47" fmla="*/ 54136 w 219394"/>
                      <a:gd name="connsiteY47" fmla="*/ 561499 h 622268"/>
                      <a:gd name="connsiteX48" fmla="*/ 20988 w 219394"/>
                      <a:gd name="connsiteY48" fmla="*/ 583216 h 622268"/>
                      <a:gd name="connsiteX49" fmla="*/ 19083 w 219394"/>
                      <a:gd name="connsiteY49" fmla="*/ 570357 h 622268"/>
                      <a:gd name="connsiteX50" fmla="*/ 43563 w 219394"/>
                      <a:gd name="connsiteY50" fmla="*/ 552831 h 622268"/>
                      <a:gd name="connsiteX51" fmla="*/ 72519 w 219394"/>
                      <a:gd name="connsiteY51" fmla="*/ 564166 h 622268"/>
                      <a:gd name="connsiteX52" fmla="*/ 70328 w 219394"/>
                      <a:gd name="connsiteY52" fmla="*/ 558165 h 622268"/>
                      <a:gd name="connsiteX53" fmla="*/ 47468 w 219394"/>
                      <a:gd name="connsiteY53" fmla="*/ 548069 h 622268"/>
                      <a:gd name="connsiteX54" fmla="*/ 17655 w 219394"/>
                      <a:gd name="connsiteY54" fmla="*/ 556641 h 622268"/>
                      <a:gd name="connsiteX55" fmla="*/ 19560 w 219394"/>
                      <a:gd name="connsiteY55" fmla="*/ 547116 h 622268"/>
                      <a:gd name="connsiteX56" fmla="*/ 49182 w 219394"/>
                      <a:gd name="connsiteY56" fmla="*/ 539496 h 622268"/>
                      <a:gd name="connsiteX57" fmla="*/ 64423 w 219394"/>
                      <a:gd name="connsiteY57" fmla="*/ 547973 h 622268"/>
                      <a:gd name="connsiteX58" fmla="*/ 63470 w 219394"/>
                      <a:gd name="connsiteY58" fmla="*/ 545592 h 622268"/>
                      <a:gd name="connsiteX59" fmla="*/ 50326 w 219394"/>
                      <a:gd name="connsiteY59" fmla="*/ 533781 h 622268"/>
                      <a:gd name="connsiteX60" fmla="*/ 20417 w 219394"/>
                      <a:gd name="connsiteY60" fmla="*/ 536829 h 622268"/>
                      <a:gd name="connsiteX61" fmla="*/ 11463 w 219394"/>
                      <a:gd name="connsiteY61" fmla="*/ 525971 h 622268"/>
                      <a:gd name="connsiteX62" fmla="*/ 51373 w 219394"/>
                      <a:gd name="connsiteY62" fmla="*/ 524256 h 622268"/>
                      <a:gd name="connsiteX63" fmla="*/ 60136 w 219394"/>
                      <a:gd name="connsiteY63" fmla="*/ 529209 h 622268"/>
                      <a:gd name="connsiteX64" fmla="*/ 61375 w 219394"/>
                      <a:gd name="connsiteY64" fmla="*/ 525494 h 622268"/>
                      <a:gd name="connsiteX65" fmla="*/ 38038 w 219394"/>
                      <a:gd name="connsiteY65" fmla="*/ 505587 h 622268"/>
                      <a:gd name="connsiteX66" fmla="*/ 23941 w 219394"/>
                      <a:gd name="connsiteY66" fmla="*/ 479108 h 622268"/>
                      <a:gd name="connsiteX67" fmla="*/ 30513 w 219394"/>
                      <a:gd name="connsiteY67" fmla="*/ 458057 h 622268"/>
                      <a:gd name="connsiteX68" fmla="*/ 46039 w 219394"/>
                      <a:gd name="connsiteY68" fmla="*/ 468154 h 622268"/>
                      <a:gd name="connsiteX69" fmla="*/ 68994 w 219394"/>
                      <a:gd name="connsiteY69" fmla="*/ 470725 h 622268"/>
                      <a:gd name="connsiteX70" fmla="*/ 73471 w 219394"/>
                      <a:gd name="connsiteY70" fmla="*/ 465201 h 622268"/>
                      <a:gd name="connsiteX71" fmla="*/ 56707 w 219394"/>
                      <a:gd name="connsiteY71" fmla="*/ 461867 h 622268"/>
                      <a:gd name="connsiteX72" fmla="*/ 28989 w 219394"/>
                      <a:gd name="connsiteY72" fmla="*/ 443389 h 622268"/>
                      <a:gd name="connsiteX73" fmla="*/ 33942 w 219394"/>
                      <a:gd name="connsiteY73" fmla="*/ 429196 h 622268"/>
                      <a:gd name="connsiteX74" fmla="*/ 52707 w 219394"/>
                      <a:gd name="connsiteY74" fmla="*/ 440150 h 622268"/>
                      <a:gd name="connsiteX75" fmla="*/ 84806 w 219394"/>
                      <a:gd name="connsiteY75" fmla="*/ 446627 h 622268"/>
                      <a:gd name="connsiteX76" fmla="*/ 85759 w 219394"/>
                      <a:gd name="connsiteY76" fmla="*/ 441865 h 622268"/>
                      <a:gd name="connsiteX77" fmla="*/ 64232 w 219394"/>
                      <a:gd name="connsiteY77" fmla="*/ 437579 h 622268"/>
                      <a:gd name="connsiteX78" fmla="*/ 39753 w 219394"/>
                      <a:gd name="connsiteY78" fmla="*/ 424720 h 622268"/>
                      <a:gd name="connsiteX79" fmla="*/ 40324 w 219394"/>
                      <a:gd name="connsiteY79" fmla="*/ 417100 h 622268"/>
                      <a:gd name="connsiteX80" fmla="*/ 71566 w 219394"/>
                      <a:gd name="connsiteY80" fmla="*/ 428149 h 622268"/>
                      <a:gd name="connsiteX81" fmla="*/ 92045 w 219394"/>
                      <a:gd name="connsiteY81" fmla="*/ 427482 h 622268"/>
                      <a:gd name="connsiteX82" fmla="*/ 94140 w 219394"/>
                      <a:gd name="connsiteY82" fmla="*/ 423386 h 622268"/>
                      <a:gd name="connsiteX83" fmla="*/ 64803 w 219394"/>
                      <a:gd name="connsiteY83" fmla="*/ 421767 h 622268"/>
                      <a:gd name="connsiteX84" fmla="*/ 35467 w 219394"/>
                      <a:gd name="connsiteY84" fmla="*/ 406432 h 622268"/>
                      <a:gd name="connsiteX85" fmla="*/ 58898 w 219394"/>
                      <a:gd name="connsiteY85" fmla="*/ 414147 h 622268"/>
                      <a:gd name="connsiteX86" fmla="*/ 91950 w 219394"/>
                      <a:gd name="connsiteY86" fmla="*/ 406908 h 622268"/>
                      <a:gd name="connsiteX87" fmla="*/ 94426 w 219394"/>
                      <a:gd name="connsiteY87" fmla="*/ 397288 h 622268"/>
                      <a:gd name="connsiteX88" fmla="*/ 84044 w 219394"/>
                      <a:gd name="connsiteY88" fmla="*/ 396240 h 622268"/>
                      <a:gd name="connsiteX89" fmla="*/ 47182 w 219394"/>
                      <a:gd name="connsiteY89" fmla="*/ 383381 h 622268"/>
                      <a:gd name="connsiteX90" fmla="*/ 52135 w 219394"/>
                      <a:gd name="connsiteY90" fmla="*/ 382619 h 622268"/>
                      <a:gd name="connsiteX91" fmla="*/ 84044 w 219394"/>
                      <a:gd name="connsiteY91" fmla="*/ 386048 h 622268"/>
                      <a:gd name="connsiteX92" fmla="*/ 105475 w 219394"/>
                      <a:gd name="connsiteY92" fmla="*/ 377666 h 622268"/>
                      <a:gd name="connsiteX93" fmla="*/ 110428 w 219394"/>
                      <a:gd name="connsiteY93" fmla="*/ 359950 h 622268"/>
                      <a:gd name="connsiteX94" fmla="*/ 96807 w 219394"/>
                      <a:gd name="connsiteY94" fmla="*/ 361950 h 622268"/>
                      <a:gd name="connsiteX95" fmla="*/ 53945 w 219394"/>
                      <a:gd name="connsiteY95" fmla="*/ 346805 h 622268"/>
                      <a:gd name="connsiteX96" fmla="*/ 62803 w 219394"/>
                      <a:gd name="connsiteY96" fmla="*/ 345758 h 622268"/>
                      <a:gd name="connsiteX97" fmla="*/ 90426 w 219394"/>
                      <a:gd name="connsiteY97" fmla="*/ 354140 h 622268"/>
                      <a:gd name="connsiteX98" fmla="*/ 129669 w 219394"/>
                      <a:gd name="connsiteY98" fmla="*/ 330137 h 622268"/>
                      <a:gd name="connsiteX99" fmla="*/ 129097 w 219394"/>
                      <a:gd name="connsiteY99" fmla="*/ 328041 h 622268"/>
                      <a:gd name="connsiteX100" fmla="*/ 88806 w 219394"/>
                      <a:gd name="connsiteY100" fmla="*/ 330994 h 622268"/>
                      <a:gd name="connsiteX101" fmla="*/ 57564 w 219394"/>
                      <a:gd name="connsiteY101" fmla="*/ 315659 h 622268"/>
                      <a:gd name="connsiteX102" fmla="*/ 98998 w 219394"/>
                      <a:gd name="connsiteY102" fmla="*/ 326041 h 622268"/>
                      <a:gd name="connsiteX103" fmla="*/ 131574 w 219394"/>
                      <a:gd name="connsiteY103" fmla="*/ 291846 h 622268"/>
                      <a:gd name="connsiteX104" fmla="*/ 78329 w 219394"/>
                      <a:gd name="connsiteY104" fmla="*/ 286798 h 622268"/>
                      <a:gd name="connsiteX105" fmla="*/ 76043 w 219394"/>
                      <a:gd name="connsiteY105" fmla="*/ 282416 h 622268"/>
                      <a:gd name="connsiteX106" fmla="*/ 119477 w 219394"/>
                      <a:gd name="connsiteY106" fmla="*/ 276035 h 622268"/>
                      <a:gd name="connsiteX107" fmla="*/ 144147 w 219394"/>
                      <a:gd name="connsiteY107" fmla="*/ 290798 h 622268"/>
                      <a:gd name="connsiteX108" fmla="*/ 145861 w 219394"/>
                      <a:gd name="connsiteY108" fmla="*/ 285655 h 622268"/>
                      <a:gd name="connsiteX109" fmla="*/ 124239 w 219394"/>
                      <a:gd name="connsiteY109" fmla="*/ 269843 h 622268"/>
                      <a:gd name="connsiteX110" fmla="*/ 74138 w 219394"/>
                      <a:gd name="connsiteY110" fmla="*/ 271272 h 622268"/>
                      <a:gd name="connsiteX111" fmla="*/ 75948 w 219394"/>
                      <a:gd name="connsiteY111" fmla="*/ 262223 h 622268"/>
                      <a:gd name="connsiteX112" fmla="*/ 134908 w 219394"/>
                      <a:gd name="connsiteY112" fmla="*/ 254318 h 622268"/>
                      <a:gd name="connsiteX113" fmla="*/ 154434 w 219394"/>
                      <a:gd name="connsiteY113" fmla="*/ 266224 h 622268"/>
                      <a:gd name="connsiteX114" fmla="*/ 155767 w 219394"/>
                      <a:gd name="connsiteY114" fmla="*/ 262128 h 622268"/>
                      <a:gd name="connsiteX115" fmla="*/ 135860 w 219394"/>
                      <a:gd name="connsiteY115" fmla="*/ 249841 h 622268"/>
                      <a:gd name="connsiteX116" fmla="*/ 80805 w 219394"/>
                      <a:gd name="connsiteY116" fmla="*/ 251365 h 622268"/>
                      <a:gd name="connsiteX117" fmla="*/ 88426 w 219394"/>
                      <a:gd name="connsiteY117" fmla="*/ 247841 h 622268"/>
                      <a:gd name="connsiteX118" fmla="*/ 96712 w 219394"/>
                      <a:gd name="connsiteY118" fmla="*/ 246602 h 622268"/>
                      <a:gd name="connsiteX119" fmla="*/ 157291 w 219394"/>
                      <a:gd name="connsiteY119" fmla="*/ 240411 h 622268"/>
                      <a:gd name="connsiteX120" fmla="*/ 158339 w 219394"/>
                      <a:gd name="connsiteY120" fmla="*/ 237077 h 622268"/>
                      <a:gd name="connsiteX121" fmla="*/ 109380 w 219394"/>
                      <a:gd name="connsiteY121" fmla="*/ 209074 h 622268"/>
                      <a:gd name="connsiteX122" fmla="*/ 98998 w 219394"/>
                      <a:gd name="connsiteY122" fmla="*/ 193072 h 622268"/>
                      <a:gd name="connsiteX123" fmla="*/ 116239 w 219394"/>
                      <a:gd name="connsiteY123" fmla="*/ 206502 h 622268"/>
                      <a:gd name="connsiteX124" fmla="*/ 159863 w 219394"/>
                      <a:gd name="connsiteY124" fmla="*/ 227457 h 622268"/>
                      <a:gd name="connsiteX125" fmla="*/ 160815 w 219394"/>
                      <a:gd name="connsiteY125" fmla="*/ 222885 h 622268"/>
                      <a:gd name="connsiteX126" fmla="*/ 126335 w 219394"/>
                      <a:gd name="connsiteY126" fmla="*/ 204502 h 622268"/>
                      <a:gd name="connsiteX127" fmla="*/ 102427 w 219394"/>
                      <a:gd name="connsiteY127" fmla="*/ 187738 h 622268"/>
                      <a:gd name="connsiteX128" fmla="*/ 102237 w 219394"/>
                      <a:gd name="connsiteY128" fmla="*/ 182975 h 622268"/>
                      <a:gd name="connsiteX129" fmla="*/ 147385 w 219394"/>
                      <a:gd name="connsiteY129" fmla="*/ 210312 h 622268"/>
                      <a:gd name="connsiteX130" fmla="*/ 162530 w 219394"/>
                      <a:gd name="connsiteY130" fmla="*/ 171450 h 622268"/>
                      <a:gd name="connsiteX131" fmla="*/ 119096 w 219394"/>
                      <a:gd name="connsiteY131" fmla="*/ 162687 h 622268"/>
                      <a:gd name="connsiteX132" fmla="*/ 117858 w 219394"/>
                      <a:gd name="connsiteY132" fmla="*/ 158591 h 622268"/>
                      <a:gd name="connsiteX133" fmla="*/ 136813 w 219394"/>
                      <a:gd name="connsiteY133" fmla="*/ 162401 h 622268"/>
                      <a:gd name="connsiteX134" fmla="*/ 180627 w 219394"/>
                      <a:gd name="connsiteY134" fmla="*/ 168021 h 622268"/>
                      <a:gd name="connsiteX135" fmla="*/ 181675 w 219394"/>
                      <a:gd name="connsiteY135" fmla="*/ 162401 h 622268"/>
                      <a:gd name="connsiteX136" fmla="*/ 139670 w 219394"/>
                      <a:gd name="connsiteY136" fmla="*/ 153924 h 622268"/>
                      <a:gd name="connsiteX137" fmla="*/ 111476 w 219394"/>
                      <a:gd name="connsiteY137" fmla="*/ 128111 h 622268"/>
                      <a:gd name="connsiteX138" fmla="*/ 136908 w 219394"/>
                      <a:gd name="connsiteY138" fmla="*/ 141637 h 622268"/>
                      <a:gd name="connsiteX139" fmla="*/ 185009 w 219394"/>
                      <a:gd name="connsiteY139" fmla="*/ 155067 h 622268"/>
                      <a:gd name="connsiteX140" fmla="*/ 187390 w 219394"/>
                      <a:gd name="connsiteY140" fmla="*/ 151829 h 622268"/>
                      <a:gd name="connsiteX141" fmla="*/ 139479 w 219394"/>
                      <a:gd name="connsiteY141" fmla="*/ 134493 h 622268"/>
                      <a:gd name="connsiteX142" fmla="*/ 112619 w 219394"/>
                      <a:gd name="connsiteY142" fmla="*/ 116015 h 622268"/>
                      <a:gd name="connsiteX143" fmla="*/ 117763 w 219394"/>
                      <a:gd name="connsiteY143" fmla="*/ 100203 h 622268"/>
                      <a:gd name="connsiteX144" fmla="*/ 152148 w 219394"/>
                      <a:gd name="connsiteY144" fmla="*/ 119063 h 622268"/>
                      <a:gd name="connsiteX145" fmla="*/ 183199 w 219394"/>
                      <a:gd name="connsiteY145" fmla="*/ 133160 h 622268"/>
                      <a:gd name="connsiteX146" fmla="*/ 181485 w 219394"/>
                      <a:gd name="connsiteY146" fmla="*/ 124492 h 622268"/>
                      <a:gd name="connsiteX147" fmla="*/ 124621 w 219394"/>
                      <a:gd name="connsiteY147" fmla="*/ 90297 h 622268"/>
                      <a:gd name="connsiteX148" fmla="*/ 118239 w 219394"/>
                      <a:gd name="connsiteY148" fmla="*/ 85820 h 622268"/>
                      <a:gd name="connsiteX149" fmla="*/ 116905 w 219394"/>
                      <a:gd name="connsiteY149" fmla="*/ 77533 h 622268"/>
                      <a:gd name="connsiteX150" fmla="*/ 159101 w 219394"/>
                      <a:gd name="connsiteY150" fmla="*/ 91345 h 622268"/>
                      <a:gd name="connsiteX151" fmla="*/ 198439 w 219394"/>
                      <a:gd name="connsiteY151" fmla="*/ 99155 h 622268"/>
                      <a:gd name="connsiteX152" fmla="*/ 205297 w 219394"/>
                      <a:gd name="connsiteY152" fmla="*/ 88297 h 622268"/>
                      <a:gd name="connsiteX153" fmla="*/ 168245 w 219394"/>
                      <a:gd name="connsiteY153" fmla="*/ 85344 h 622268"/>
                      <a:gd name="connsiteX154" fmla="*/ 116048 w 219394"/>
                      <a:gd name="connsiteY154" fmla="*/ 72485 h 622268"/>
                      <a:gd name="connsiteX155" fmla="*/ 154339 w 219394"/>
                      <a:gd name="connsiteY155" fmla="*/ 75724 h 622268"/>
                      <a:gd name="connsiteX156" fmla="*/ 217489 w 219394"/>
                      <a:gd name="connsiteY156" fmla="*/ 72771 h 622268"/>
                      <a:gd name="connsiteX157" fmla="*/ 21465 w 219394"/>
                      <a:gd name="connsiteY157" fmla="*/ 492823 h 622268"/>
                      <a:gd name="connsiteX158" fmla="*/ 32799 w 219394"/>
                      <a:gd name="connsiteY158" fmla="*/ 510445 h 622268"/>
                      <a:gd name="connsiteX159" fmla="*/ 46230 w 219394"/>
                      <a:gd name="connsiteY159" fmla="*/ 521208 h 622268"/>
                      <a:gd name="connsiteX160" fmla="*/ 13273 w 219394"/>
                      <a:gd name="connsiteY160" fmla="*/ 517684 h 622268"/>
                      <a:gd name="connsiteX161" fmla="*/ 21465 w 219394"/>
                      <a:gd name="connsiteY161" fmla="*/ 492823 h 622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</a:cxnLst>
                    <a:rect l="l" t="t" r="r" b="b"/>
                    <a:pathLst>
                      <a:path w="219394" h="622268">
                        <a:moveTo>
                          <a:pt x="217489" y="72771"/>
                        </a:moveTo>
                        <a:cubicBezTo>
                          <a:pt x="217489" y="72771"/>
                          <a:pt x="190152" y="67437"/>
                          <a:pt x="176341" y="66485"/>
                        </a:cubicBezTo>
                        <a:cubicBezTo>
                          <a:pt x="162530" y="65532"/>
                          <a:pt x="120334" y="50102"/>
                          <a:pt x="120334" y="50102"/>
                        </a:cubicBezTo>
                        <a:lnTo>
                          <a:pt x="121953" y="42100"/>
                        </a:lnTo>
                        <a:cubicBezTo>
                          <a:pt x="121953" y="42100"/>
                          <a:pt x="143671" y="50483"/>
                          <a:pt x="159291" y="55531"/>
                        </a:cubicBezTo>
                        <a:cubicBezTo>
                          <a:pt x="174913" y="60674"/>
                          <a:pt x="218537" y="67437"/>
                          <a:pt x="218537" y="67437"/>
                        </a:cubicBezTo>
                        <a:lnTo>
                          <a:pt x="219394" y="63151"/>
                        </a:lnTo>
                        <a:cubicBezTo>
                          <a:pt x="219394" y="63151"/>
                          <a:pt x="208440" y="34195"/>
                          <a:pt x="191010" y="28766"/>
                        </a:cubicBezTo>
                        <a:cubicBezTo>
                          <a:pt x="173579" y="23336"/>
                          <a:pt x="118715" y="30004"/>
                          <a:pt x="118715" y="30004"/>
                        </a:cubicBezTo>
                        <a:cubicBezTo>
                          <a:pt x="118715" y="30004"/>
                          <a:pt x="148719" y="17621"/>
                          <a:pt x="160625" y="15240"/>
                        </a:cubicBezTo>
                        <a:cubicBezTo>
                          <a:pt x="172531" y="12859"/>
                          <a:pt x="216727" y="26479"/>
                          <a:pt x="216727" y="26479"/>
                        </a:cubicBezTo>
                        <a:lnTo>
                          <a:pt x="165102" y="0"/>
                        </a:lnTo>
                        <a:lnTo>
                          <a:pt x="110714" y="18479"/>
                        </a:lnTo>
                        <a:lnTo>
                          <a:pt x="103951" y="51911"/>
                        </a:lnTo>
                        <a:cubicBezTo>
                          <a:pt x="103951" y="51911"/>
                          <a:pt x="97855" y="68104"/>
                          <a:pt x="94617" y="78105"/>
                        </a:cubicBezTo>
                        <a:cubicBezTo>
                          <a:pt x="91283" y="88106"/>
                          <a:pt x="100808" y="118491"/>
                          <a:pt x="100808" y="118491"/>
                        </a:cubicBezTo>
                        <a:cubicBezTo>
                          <a:pt x="100808" y="118491"/>
                          <a:pt x="93569" y="132017"/>
                          <a:pt x="92712" y="137255"/>
                        </a:cubicBezTo>
                        <a:cubicBezTo>
                          <a:pt x="91759" y="142589"/>
                          <a:pt x="93474" y="155353"/>
                          <a:pt x="93378" y="160782"/>
                        </a:cubicBezTo>
                        <a:cubicBezTo>
                          <a:pt x="93283" y="166211"/>
                          <a:pt x="84425" y="202787"/>
                          <a:pt x="84425" y="202787"/>
                        </a:cubicBezTo>
                        <a:lnTo>
                          <a:pt x="86330" y="230315"/>
                        </a:lnTo>
                        <a:lnTo>
                          <a:pt x="77377" y="237839"/>
                        </a:lnTo>
                        <a:lnTo>
                          <a:pt x="73471" y="251460"/>
                        </a:lnTo>
                        <a:lnTo>
                          <a:pt x="66613" y="267081"/>
                        </a:lnTo>
                        <a:cubicBezTo>
                          <a:pt x="66613" y="267081"/>
                          <a:pt x="56040" y="291751"/>
                          <a:pt x="53278" y="297561"/>
                        </a:cubicBezTo>
                        <a:cubicBezTo>
                          <a:pt x="50516" y="303371"/>
                          <a:pt x="43658" y="344424"/>
                          <a:pt x="39753" y="347282"/>
                        </a:cubicBezTo>
                        <a:cubicBezTo>
                          <a:pt x="35848" y="350139"/>
                          <a:pt x="39562" y="368332"/>
                          <a:pt x="33561" y="377952"/>
                        </a:cubicBezTo>
                        <a:cubicBezTo>
                          <a:pt x="27561" y="387572"/>
                          <a:pt x="27561" y="425577"/>
                          <a:pt x="27084" y="427768"/>
                        </a:cubicBezTo>
                        <a:cubicBezTo>
                          <a:pt x="26608" y="429959"/>
                          <a:pt x="23941" y="441293"/>
                          <a:pt x="23084" y="446627"/>
                        </a:cubicBezTo>
                        <a:cubicBezTo>
                          <a:pt x="22227" y="451961"/>
                          <a:pt x="21084" y="473583"/>
                          <a:pt x="20607" y="477965"/>
                        </a:cubicBezTo>
                        <a:cubicBezTo>
                          <a:pt x="20131" y="482346"/>
                          <a:pt x="11749" y="497110"/>
                          <a:pt x="11654" y="500253"/>
                        </a:cubicBezTo>
                        <a:cubicBezTo>
                          <a:pt x="11559" y="503396"/>
                          <a:pt x="795" y="520637"/>
                          <a:pt x="33" y="524637"/>
                        </a:cubicBezTo>
                        <a:cubicBezTo>
                          <a:pt x="-729" y="528638"/>
                          <a:pt x="11749" y="539496"/>
                          <a:pt x="13083" y="543115"/>
                        </a:cubicBezTo>
                        <a:cubicBezTo>
                          <a:pt x="14321" y="546830"/>
                          <a:pt x="10130" y="567976"/>
                          <a:pt x="10035" y="577215"/>
                        </a:cubicBezTo>
                        <a:cubicBezTo>
                          <a:pt x="9939" y="586454"/>
                          <a:pt x="35848" y="607028"/>
                          <a:pt x="40610" y="612934"/>
                        </a:cubicBezTo>
                        <a:cubicBezTo>
                          <a:pt x="45277" y="618839"/>
                          <a:pt x="64708" y="622268"/>
                          <a:pt x="64708" y="622268"/>
                        </a:cubicBezTo>
                        <a:cubicBezTo>
                          <a:pt x="64708" y="622268"/>
                          <a:pt x="68328" y="605504"/>
                          <a:pt x="64423" y="605123"/>
                        </a:cubicBezTo>
                        <a:cubicBezTo>
                          <a:pt x="60613" y="604647"/>
                          <a:pt x="51850" y="611315"/>
                          <a:pt x="51850" y="611315"/>
                        </a:cubicBezTo>
                        <a:lnTo>
                          <a:pt x="59469" y="591884"/>
                        </a:lnTo>
                        <a:cubicBezTo>
                          <a:pt x="59469" y="591884"/>
                          <a:pt x="69185" y="588359"/>
                          <a:pt x="73757" y="590740"/>
                        </a:cubicBezTo>
                        <a:cubicBezTo>
                          <a:pt x="78139" y="593122"/>
                          <a:pt x="81663" y="603695"/>
                          <a:pt x="81377" y="605504"/>
                        </a:cubicBezTo>
                        <a:cubicBezTo>
                          <a:pt x="81758" y="603790"/>
                          <a:pt x="84330" y="593693"/>
                          <a:pt x="84330" y="593693"/>
                        </a:cubicBezTo>
                        <a:cubicBezTo>
                          <a:pt x="84330" y="593693"/>
                          <a:pt x="71662" y="580930"/>
                          <a:pt x="63565" y="583787"/>
                        </a:cubicBezTo>
                        <a:cubicBezTo>
                          <a:pt x="55469" y="586645"/>
                          <a:pt x="48135" y="604361"/>
                          <a:pt x="48135" y="604361"/>
                        </a:cubicBezTo>
                        <a:lnTo>
                          <a:pt x="28132" y="592645"/>
                        </a:lnTo>
                        <a:cubicBezTo>
                          <a:pt x="28132" y="592645"/>
                          <a:pt x="44896" y="571595"/>
                          <a:pt x="52802" y="568166"/>
                        </a:cubicBezTo>
                        <a:cubicBezTo>
                          <a:pt x="60708" y="564737"/>
                          <a:pt x="82329" y="579882"/>
                          <a:pt x="82329" y="579882"/>
                        </a:cubicBezTo>
                        <a:lnTo>
                          <a:pt x="79663" y="573595"/>
                        </a:lnTo>
                        <a:cubicBezTo>
                          <a:pt x="79663" y="573595"/>
                          <a:pt x="59184" y="562547"/>
                          <a:pt x="54136" y="561499"/>
                        </a:cubicBezTo>
                        <a:cubicBezTo>
                          <a:pt x="49087" y="560451"/>
                          <a:pt x="20988" y="583216"/>
                          <a:pt x="20988" y="583216"/>
                        </a:cubicBezTo>
                        <a:lnTo>
                          <a:pt x="19083" y="570357"/>
                        </a:lnTo>
                        <a:cubicBezTo>
                          <a:pt x="19083" y="570357"/>
                          <a:pt x="32037" y="558546"/>
                          <a:pt x="43563" y="552831"/>
                        </a:cubicBezTo>
                        <a:cubicBezTo>
                          <a:pt x="55183" y="547116"/>
                          <a:pt x="72519" y="564166"/>
                          <a:pt x="72519" y="564166"/>
                        </a:cubicBezTo>
                        <a:lnTo>
                          <a:pt x="70328" y="558165"/>
                        </a:lnTo>
                        <a:cubicBezTo>
                          <a:pt x="70328" y="558165"/>
                          <a:pt x="59469" y="551021"/>
                          <a:pt x="47468" y="548069"/>
                        </a:cubicBezTo>
                        <a:cubicBezTo>
                          <a:pt x="35371" y="545116"/>
                          <a:pt x="17655" y="556641"/>
                          <a:pt x="17655" y="556641"/>
                        </a:cubicBezTo>
                        <a:lnTo>
                          <a:pt x="19560" y="547116"/>
                        </a:lnTo>
                        <a:cubicBezTo>
                          <a:pt x="19560" y="547116"/>
                          <a:pt x="40800" y="539306"/>
                          <a:pt x="49182" y="539496"/>
                        </a:cubicBezTo>
                        <a:cubicBezTo>
                          <a:pt x="57564" y="539686"/>
                          <a:pt x="64423" y="547973"/>
                          <a:pt x="64423" y="547973"/>
                        </a:cubicBezTo>
                        <a:lnTo>
                          <a:pt x="63470" y="545592"/>
                        </a:lnTo>
                        <a:cubicBezTo>
                          <a:pt x="63470" y="545592"/>
                          <a:pt x="58136" y="535400"/>
                          <a:pt x="50326" y="533781"/>
                        </a:cubicBezTo>
                        <a:cubicBezTo>
                          <a:pt x="42515" y="532257"/>
                          <a:pt x="21465" y="535972"/>
                          <a:pt x="20417" y="536829"/>
                        </a:cubicBezTo>
                        <a:cubicBezTo>
                          <a:pt x="19369" y="537686"/>
                          <a:pt x="11463" y="525971"/>
                          <a:pt x="11463" y="525971"/>
                        </a:cubicBezTo>
                        <a:lnTo>
                          <a:pt x="51373" y="524256"/>
                        </a:lnTo>
                        <a:cubicBezTo>
                          <a:pt x="56326" y="527304"/>
                          <a:pt x="60136" y="529209"/>
                          <a:pt x="60136" y="529209"/>
                        </a:cubicBezTo>
                        <a:lnTo>
                          <a:pt x="61375" y="525494"/>
                        </a:lnTo>
                        <a:cubicBezTo>
                          <a:pt x="61375" y="525494"/>
                          <a:pt x="46135" y="515493"/>
                          <a:pt x="38038" y="505587"/>
                        </a:cubicBezTo>
                        <a:cubicBezTo>
                          <a:pt x="30037" y="495681"/>
                          <a:pt x="23941" y="479108"/>
                          <a:pt x="23941" y="479108"/>
                        </a:cubicBezTo>
                        <a:lnTo>
                          <a:pt x="30513" y="458057"/>
                        </a:lnTo>
                        <a:cubicBezTo>
                          <a:pt x="30513" y="458057"/>
                          <a:pt x="38895" y="466249"/>
                          <a:pt x="46039" y="468154"/>
                        </a:cubicBezTo>
                        <a:cubicBezTo>
                          <a:pt x="53183" y="470059"/>
                          <a:pt x="68994" y="470725"/>
                          <a:pt x="68994" y="470725"/>
                        </a:cubicBezTo>
                        <a:lnTo>
                          <a:pt x="73471" y="465201"/>
                        </a:lnTo>
                        <a:cubicBezTo>
                          <a:pt x="73471" y="465201"/>
                          <a:pt x="61755" y="462344"/>
                          <a:pt x="56707" y="461867"/>
                        </a:cubicBezTo>
                        <a:cubicBezTo>
                          <a:pt x="51659" y="461391"/>
                          <a:pt x="28989" y="443389"/>
                          <a:pt x="28989" y="443389"/>
                        </a:cubicBezTo>
                        <a:lnTo>
                          <a:pt x="33942" y="429196"/>
                        </a:lnTo>
                        <a:cubicBezTo>
                          <a:pt x="33942" y="429196"/>
                          <a:pt x="44039" y="433007"/>
                          <a:pt x="52707" y="440150"/>
                        </a:cubicBezTo>
                        <a:cubicBezTo>
                          <a:pt x="61279" y="447389"/>
                          <a:pt x="84806" y="446627"/>
                          <a:pt x="84806" y="446627"/>
                        </a:cubicBezTo>
                        <a:lnTo>
                          <a:pt x="85759" y="441865"/>
                        </a:lnTo>
                        <a:cubicBezTo>
                          <a:pt x="85759" y="441865"/>
                          <a:pt x="70423" y="439293"/>
                          <a:pt x="64232" y="437579"/>
                        </a:cubicBezTo>
                        <a:cubicBezTo>
                          <a:pt x="58041" y="435864"/>
                          <a:pt x="39753" y="424720"/>
                          <a:pt x="39753" y="424720"/>
                        </a:cubicBezTo>
                        <a:lnTo>
                          <a:pt x="40324" y="417100"/>
                        </a:lnTo>
                        <a:cubicBezTo>
                          <a:pt x="40324" y="417100"/>
                          <a:pt x="64899" y="427292"/>
                          <a:pt x="71566" y="428149"/>
                        </a:cubicBezTo>
                        <a:cubicBezTo>
                          <a:pt x="78329" y="429006"/>
                          <a:pt x="92045" y="427482"/>
                          <a:pt x="92045" y="427482"/>
                        </a:cubicBezTo>
                        <a:lnTo>
                          <a:pt x="94140" y="423386"/>
                        </a:lnTo>
                        <a:cubicBezTo>
                          <a:pt x="94140" y="423386"/>
                          <a:pt x="75757" y="425387"/>
                          <a:pt x="64803" y="421767"/>
                        </a:cubicBezTo>
                        <a:cubicBezTo>
                          <a:pt x="53850" y="418052"/>
                          <a:pt x="35467" y="406432"/>
                          <a:pt x="35467" y="406432"/>
                        </a:cubicBezTo>
                        <a:lnTo>
                          <a:pt x="58898" y="414147"/>
                        </a:lnTo>
                        <a:lnTo>
                          <a:pt x="91950" y="406908"/>
                        </a:lnTo>
                        <a:lnTo>
                          <a:pt x="94426" y="397288"/>
                        </a:lnTo>
                        <a:cubicBezTo>
                          <a:pt x="94426" y="397288"/>
                          <a:pt x="94426" y="397288"/>
                          <a:pt x="84044" y="396240"/>
                        </a:cubicBezTo>
                        <a:cubicBezTo>
                          <a:pt x="73662" y="395097"/>
                          <a:pt x="47182" y="383381"/>
                          <a:pt x="47182" y="383381"/>
                        </a:cubicBezTo>
                        <a:lnTo>
                          <a:pt x="52135" y="382619"/>
                        </a:lnTo>
                        <a:cubicBezTo>
                          <a:pt x="52135" y="382619"/>
                          <a:pt x="74900" y="384048"/>
                          <a:pt x="84044" y="386048"/>
                        </a:cubicBezTo>
                        <a:cubicBezTo>
                          <a:pt x="93188" y="388048"/>
                          <a:pt x="105285" y="378047"/>
                          <a:pt x="105475" y="377666"/>
                        </a:cubicBezTo>
                        <a:cubicBezTo>
                          <a:pt x="105666" y="377285"/>
                          <a:pt x="110428" y="359950"/>
                          <a:pt x="110428" y="359950"/>
                        </a:cubicBezTo>
                        <a:cubicBezTo>
                          <a:pt x="110428" y="359950"/>
                          <a:pt x="105380" y="363188"/>
                          <a:pt x="96807" y="361950"/>
                        </a:cubicBezTo>
                        <a:cubicBezTo>
                          <a:pt x="88330" y="360712"/>
                          <a:pt x="53945" y="346805"/>
                          <a:pt x="53945" y="346805"/>
                        </a:cubicBezTo>
                        <a:lnTo>
                          <a:pt x="62803" y="345758"/>
                        </a:lnTo>
                        <a:lnTo>
                          <a:pt x="90426" y="354140"/>
                        </a:lnTo>
                        <a:lnTo>
                          <a:pt x="129669" y="330137"/>
                        </a:lnTo>
                        <a:lnTo>
                          <a:pt x="129097" y="328041"/>
                        </a:lnTo>
                        <a:cubicBezTo>
                          <a:pt x="129097" y="328041"/>
                          <a:pt x="93474" y="332423"/>
                          <a:pt x="88806" y="330994"/>
                        </a:cubicBezTo>
                        <a:cubicBezTo>
                          <a:pt x="84044" y="329565"/>
                          <a:pt x="57564" y="315659"/>
                          <a:pt x="57564" y="315659"/>
                        </a:cubicBezTo>
                        <a:lnTo>
                          <a:pt x="98998" y="326041"/>
                        </a:lnTo>
                        <a:lnTo>
                          <a:pt x="131574" y="291846"/>
                        </a:lnTo>
                        <a:lnTo>
                          <a:pt x="78329" y="286798"/>
                        </a:lnTo>
                        <a:lnTo>
                          <a:pt x="76043" y="282416"/>
                        </a:lnTo>
                        <a:cubicBezTo>
                          <a:pt x="76043" y="282416"/>
                          <a:pt x="112810" y="274034"/>
                          <a:pt x="119477" y="276035"/>
                        </a:cubicBezTo>
                        <a:cubicBezTo>
                          <a:pt x="126049" y="278035"/>
                          <a:pt x="144147" y="290798"/>
                          <a:pt x="144147" y="290798"/>
                        </a:cubicBezTo>
                        <a:lnTo>
                          <a:pt x="145861" y="285655"/>
                        </a:lnTo>
                        <a:cubicBezTo>
                          <a:pt x="145861" y="285655"/>
                          <a:pt x="130145" y="272510"/>
                          <a:pt x="124239" y="269843"/>
                        </a:cubicBezTo>
                        <a:cubicBezTo>
                          <a:pt x="118334" y="267176"/>
                          <a:pt x="74138" y="271272"/>
                          <a:pt x="74138" y="271272"/>
                        </a:cubicBezTo>
                        <a:lnTo>
                          <a:pt x="75948" y="262223"/>
                        </a:lnTo>
                        <a:lnTo>
                          <a:pt x="134908" y="254318"/>
                        </a:lnTo>
                        <a:lnTo>
                          <a:pt x="154434" y="266224"/>
                        </a:lnTo>
                        <a:lnTo>
                          <a:pt x="155767" y="262128"/>
                        </a:lnTo>
                        <a:cubicBezTo>
                          <a:pt x="155767" y="262128"/>
                          <a:pt x="140718" y="250317"/>
                          <a:pt x="135860" y="249841"/>
                        </a:cubicBezTo>
                        <a:cubicBezTo>
                          <a:pt x="131002" y="249365"/>
                          <a:pt x="80805" y="251365"/>
                          <a:pt x="80805" y="251365"/>
                        </a:cubicBezTo>
                        <a:cubicBezTo>
                          <a:pt x="80805" y="251365"/>
                          <a:pt x="85568" y="249460"/>
                          <a:pt x="88426" y="247841"/>
                        </a:cubicBezTo>
                        <a:cubicBezTo>
                          <a:pt x="91283" y="246126"/>
                          <a:pt x="96712" y="246602"/>
                          <a:pt x="96712" y="246602"/>
                        </a:cubicBezTo>
                        <a:lnTo>
                          <a:pt x="157291" y="240411"/>
                        </a:lnTo>
                        <a:lnTo>
                          <a:pt x="158339" y="237077"/>
                        </a:lnTo>
                        <a:lnTo>
                          <a:pt x="109380" y="209074"/>
                        </a:lnTo>
                        <a:lnTo>
                          <a:pt x="98998" y="193072"/>
                        </a:lnTo>
                        <a:cubicBezTo>
                          <a:pt x="98998" y="193072"/>
                          <a:pt x="106618" y="200120"/>
                          <a:pt x="116239" y="206502"/>
                        </a:cubicBezTo>
                        <a:cubicBezTo>
                          <a:pt x="125859" y="212884"/>
                          <a:pt x="159863" y="227457"/>
                          <a:pt x="159863" y="227457"/>
                        </a:cubicBezTo>
                        <a:lnTo>
                          <a:pt x="160815" y="222885"/>
                        </a:lnTo>
                        <a:cubicBezTo>
                          <a:pt x="160815" y="222885"/>
                          <a:pt x="139384" y="212122"/>
                          <a:pt x="126335" y="204502"/>
                        </a:cubicBezTo>
                        <a:cubicBezTo>
                          <a:pt x="113286" y="196882"/>
                          <a:pt x="102427" y="187738"/>
                          <a:pt x="102427" y="187738"/>
                        </a:cubicBezTo>
                        <a:lnTo>
                          <a:pt x="102237" y="182975"/>
                        </a:lnTo>
                        <a:cubicBezTo>
                          <a:pt x="102237" y="182975"/>
                          <a:pt x="137289" y="207645"/>
                          <a:pt x="147385" y="210312"/>
                        </a:cubicBezTo>
                        <a:cubicBezTo>
                          <a:pt x="154053" y="212027"/>
                          <a:pt x="162530" y="171450"/>
                          <a:pt x="162530" y="171450"/>
                        </a:cubicBezTo>
                        <a:lnTo>
                          <a:pt x="119096" y="162687"/>
                        </a:lnTo>
                        <a:lnTo>
                          <a:pt x="117858" y="158591"/>
                        </a:lnTo>
                        <a:cubicBezTo>
                          <a:pt x="117858" y="158591"/>
                          <a:pt x="128526" y="161163"/>
                          <a:pt x="136813" y="162401"/>
                        </a:cubicBezTo>
                        <a:cubicBezTo>
                          <a:pt x="145099" y="163640"/>
                          <a:pt x="180627" y="168021"/>
                          <a:pt x="180627" y="168021"/>
                        </a:cubicBezTo>
                        <a:lnTo>
                          <a:pt x="181675" y="162401"/>
                        </a:lnTo>
                        <a:cubicBezTo>
                          <a:pt x="181675" y="162401"/>
                          <a:pt x="151576" y="156400"/>
                          <a:pt x="139670" y="153924"/>
                        </a:cubicBezTo>
                        <a:cubicBezTo>
                          <a:pt x="127668" y="151543"/>
                          <a:pt x="111476" y="128111"/>
                          <a:pt x="111476" y="128111"/>
                        </a:cubicBezTo>
                        <a:cubicBezTo>
                          <a:pt x="116334" y="130873"/>
                          <a:pt x="129002" y="137922"/>
                          <a:pt x="136908" y="141637"/>
                        </a:cubicBezTo>
                        <a:cubicBezTo>
                          <a:pt x="146814" y="146304"/>
                          <a:pt x="185009" y="155067"/>
                          <a:pt x="185009" y="155067"/>
                        </a:cubicBezTo>
                        <a:lnTo>
                          <a:pt x="187390" y="151829"/>
                        </a:lnTo>
                        <a:cubicBezTo>
                          <a:pt x="187390" y="151829"/>
                          <a:pt x="158434" y="144780"/>
                          <a:pt x="139479" y="134493"/>
                        </a:cubicBezTo>
                        <a:cubicBezTo>
                          <a:pt x="120525" y="124206"/>
                          <a:pt x="112619" y="116015"/>
                          <a:pt x="112619" y="116015"/>
                        </a:cubicBezTo>
                        <a:lnTo>
                          <a:pt x="117763" y="100203"/>
                        </a:lnTo>
                        <a:cubicBezTo>
                          <a:pt x="117763" y="100203"/>
                          <a:pt x="139765" y="110585"/>
                          <a:pt x="152148" y="119063"/>
                        </a:cubicBezTo>
                        <a:cubicBezTo>
                          <a:pt x="164530" y="127540"/>
                          <a:pt x="183199" y="133160"/>
                          <a:pt x="183199" y="133160"/>
                        </a:cubicBezTo>
                        <a:cubicBezTo>
                          <a:pt x="183199" y="133160"/>
                          <a:pt x="180913" y="128969"/>
                          <a:pt x="181485" y="124492"/>
                        </a:cubicBezTo>
                        <a:cubicBezTo>
                          <a:pt x="165959" y="115538"/>
                          <a:pt x="133669" y="96488"/>
                          <a:pt x="124621" y="90297"/>
                        </a:cubicBezTo>
                        <a:cubicBezTo>
                          <a:pt x="120715" y="87630"/>
                          <a:pt x="118239" y="85820"/>
                          <a:pt x="118239" y="85820"/>
                        </a:cubicBezTo>
                        <a:lnTo>
                          <a:pt x="116905" y="77533"/>
                        </a:lnTo>
                        <a:cubicBezTo>
                          <a:pt x="122906" y="80200"/>
                          <a:pt x="140337" y="87630"/>
                          <a:pt x="159101" y="91345"/>
                        </a:cubicBezTo>
                        <a:cubicBezTo>
                          <a:pt x="174341" y="94393"/>
                          <a:pt x="189772" y="97441"/>
                          <a:pt x="198439" y="99155"/>
                        </a:cubicBezTo>
                        <a:cubicBezTo>
                          <a:pt x="202345" y="93154"/>
                          <a:pt x="205297" y="88297"/>
                          <a:pt x="205297" y="88297"/>
                        </a:cubicBezTo>
                        <a:cubicBezTo>
                          <a:pt x="205297" y="88297"/>
                          <a:pt x="182342" y="87630"/>
                          <a:pt x="168245" y="85344"/>
                        </a:cubicBezTo>
                        <a:cubicBezTo>
                          <a:pt x="154148" y="83058"/>
                          <a:pt x="116048" y="72485"/>
                          <a:pt x="116048" y="72485"/>
                        </a:cubicBezTo>
                        <a:cubicBezTo>
                          <a:pt x="116048" y="72485"/>
                          <a:pt x="145290" y="75819"/>
                          <a:pt x="154339" y="75724"/>
                        </a:cubicBezTo>
                        <a:cubicBezTo>
                          <a:pt x="163292" y="75343"/>
                          <a:pt x="217489" y="72771"/>
                          <a:pt x="217489" y="72771"/>
                        </a:cubicBezTo>
                        <a:close/>
                        <a:moveTo>
                          <a:pt x="21465" y="492823"/>
                        </a:moveTo>
                        <a:cubicBezTo>
                          <a:pt x="21465" y="492823"/>
                          <a:pt x="23751" y="500825"/>
                          <a:pt x="32799" y="510445"/>
                        </a:cubicBezTo>
                        <a:cubicBezTo>
                          <a:pt x="36419" y="514255"/>
                          <a:pt x="41467" y="518065"/>
                          <a:pt x="46230" y="521208"/>
                        </a:cubicBezTo>
                        <a:lnTo>
                          <a:pt x="13273" y="517684"/>
                        </a:lnTo>
                        <a:lnTo>
                          <a:pt x="21465" y="492823"/>
                        </a:lnTo>
                        <a:close/>
                      </a:path>
                    </a:pathLst>
                  </a:custGeom>
                  <a:solidFill>
                    <a:srgbClr val="FFD8B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</p:grpSp>
          <p:grpSp>
            <p:nvGrpSpPr>
              <p:cNvPr id="84" name="Graphic 1">
                <a:extLst>
                  <a:ext uri="{FF2B5EF4-FFF2-40B4-BE49-F238E27FC236}">
                    <a16:creationId xmlns:a16="http://schemas.microsoft.com/office/drawing/2014/main" id="{6DC30225-B368-47AA-BA92-AE78A684E3B2}"/>
                  </a:ext>
                </a:extLst>
              </p:cNvPr>
              <p:cNvGrpSpPr/>
              <p:nvPr/>
            </p:nvGrpSpPr>
            <p:grpSpPr>
              <a:xfrm>
                <a:off x="5936741" y="3327177"/>
                <a:ext cx="284244" cy="178784"/>
                <a:chOff x="5936741" y="3327177"/>
                <a:chExt cx="284244" cy="178784"/>
              </a:xfrm>
            </p:grpSpPr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655DC4C4-BF98-43C7-A156-9ED173BC0619}"/>
                    </a:ext>
                  </a:extLst>
                </p:cNvPr>
                <p:cNvSpPr/>
                <p:nvPr/>
              </p:nvSpPr>
              <p:spPr>
                <a:xfrm>
                  <a:off x="5939123" y="3327177"/>
                  <a:ext cx="278591" cy="174497"/>
                </a:xfrm>
                <a:custGeom>
                  <a:avLst/>
                  <a:gdLst>
                    <a:gd name="connsiteX0" fmla="*/ 50483 w 278591"/>
                    <a:gd name="connsiteY0" fmla="*/ 762 h 174497"/>
                    <a:gd name="connsiteX1" fmla="*/ 132493 w 278591"/>
                    <a:gd name="connsiteY1" fmla="*/ 41053 h 174497"/>
                    <a:gd name="connsiteX2" fmla="*/ 251936 w 278591"/>
                    <a:gd name="connsiteY2" fmla="*/ 41148 h 174497"/>
                    <a:gd name="connsiteX3" fmla="*/ 266605 w 278591"/>
                    <a:gd name="connsiteY3" fmla="*/ 44101 h 174497"/>
                    <a:gd name="connsiteX4" fmla="*/ 278321 w 278591"/>
                    <a:gd name="connsiteY4" fmla="*/ 95441 h 174497"/>
                    <a:gd name="connsiteX5" fmla="*/ 254699 w 278591"/>
                    <a:gd name="connsiteY5" fmla="*/ 168021 h 174497"/>
                    <a:gd name="connsiteX6" fmla="*/ 242602 w 278591"/>
                    <a:gd name="connsiteY6" fmla="*/ 174498 h 174497"/>
                    <a:gd name="connsiteX7" fmla="*/ 190691 w 278591"/>
                    <a:gd name="connsiteY7" fmla="*/ 136589 h 174497"/>
                    <a:gd name="connsiteX8" fmla="*/ 143732 w 278591"/>
                    <a:gd name="connsiteY8" fmla="*/ 152972 h 174497"/>
                    <a:gd name="connsiteX9" fmla="*/ 113919 w 278591"/>
                    <a:gd name="connsiteY9" fmla="*/ 148590 h 174497"/>
                    <a:gd name="connsiteX10" fmla="*/ 76200 w 278591"/>
                    <a:gd name="connsiteY10" fmla="*/ 110014 h 174497"/>
                    <a:gd name="connsiteX11" fmla="*/ 7811 w 278591"/>
                    <a:gd name="connsiteY11" fmla="*/ 119920 h 174497"/>
                    <a:gd name="connsiteX12" fmla="*/ 0 w 278591"/>
                    <a:gd name="connsiteY12" fmla="*/ 110680 h 174497"/>
                    <a:gd name="connsiteX13" fmla="*/ 4858 w 278591"/>
                    <a:gd name="connsiteY13" fmla="*/ 39815 h 174497"/>
                    <a:gd name="connsiteX14" fmla="*/ 38386 w 278591"/>
                    <a:gd name="connsiteY14" fmla="*/ 0 h 174497"/>
                    <a:gd name="connsiteX15" fmla="*/ 50483 w 278591"/>
                    <a:gd name="connsiteY15" fmla="*/ 762 h 1744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78591" h="174497">
                      <a:moveTo>
                        <a:pt x="50483" y="762"/>
                      </a:moveTo>
                      <a:cubicBezTo>
                        <a:pt x="50483" y="762"/>
                        <a:pt x="101156" y="34004"/>
                        <a:pt x="132493" y="41053"/>
                      </a:cubicBezTo>
                      <a:cubicBezTo>
                        <a:pt x="163830" y="48196"/>
                        <a:pt x="251936" y="41148"/>
                        <a:pt x="251936" y="41148"/>
                      </a:cubicBezTo>
                      <a:lnTo>
                        <a:pt x="266605" y="44101"/>
                      </a:lnTo>
                      <a:cubicBezTo>
                        <a:pt x="266605" y="44101"/>
                        <a:pt x="280702" y="82105"/>
                        <a:pt x="278321" y="95441"/>
                      </a:cubicBezTo>
                      <a:cubicBezTo>
                        <a:pt x="276035" y="107918"/>
                        <a:pt x="254699" y="168021"/>
                        <a:pt x="254699" y="168021"/>
                      </a:cubicBezTo>
                      <a:lnTo>
                        <a:pt x="242602" y="174498"/>
                      </a:lnTo>
                      <a:cubicBezTo>
                        <a:pt x="242602" y="174498"/>
                        <a:pt x="194786" y="136589"/>
                        <a:pt x="190691" y="136589"/>
                      </a:cubicBezTo>
                      <a:cubicBezTo>
                        <a:pt x="186595" y="136589"/>
                        <a:pt x="152591" y="154210"/>
                        <a:pt x="143732" y="152972"/>
                      </a:cubicBezTo>
                      <a:cubicBezTo>
                        <a:pt x="134779" y="151828"/>
                        <a:pt x="113919" y="148590"/>
                        <a:pt x="113919" y="148590"/>
                      </a:cubicBezTo>
                      <a:lnTo>
                        <a:pt x="76200" y="110014"/>
                      </a:lnTo>
                      <a:lnTo>
                        <a:pt x="7811" y="119920"/>
                      </a:lnTo>
                      <a:lnTo>
                        <a:pt x="0" y="110680"/>
                      </a:lnTo>
                      <a:cubicBezTo>
                        <a:pt x="0" y="110680"/>
                        <a:pt x="1143" y="45625"/>
                        <a:pt x="4858" y="39815"/>
                      </a:cubicBezTo>
                      <a:cubicBezTo>
                        <a:pt x="8573" y="34099"/>
                        <a:pt x="38386" y="0"/>
                        <a:pt x="38386" y="0"/>
                      </a:cubicBezTo>
                      <a:lnTo>
                        <a:pt x="50483" y="762"/>
                      </a:lnTo>
                      <a:close/>
                    </a:path>
                  </a:pathLst>
                </a:custGeom>
                <a:solidFill>
                  <a:srgbClr val="FFD8B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EDDA4E1D-89BF-455F-B6AD-DD6CCF62E23F}"/>
                    </a:ext>
                  </a:extLst>
                </p:cNvPr>
                <p:cNvSpPr/>
                <p:nvPr/>
              </p:nvSpPr>
              <p:spPr>
                <a:xfrm>
                  <a:off x="5940456" y="3366991"/>
                  <a:ext cx="265366" cy="48958"/>
                </a:xfrm>
                <a:custGeom>
                  <a:avLst/>
                  <a:gdLst>
                    <a:gd name="connsiteX0" fmla="*/ 263176 w 265366"/>
                    <a:gd name="connsiteY0" fmla="*/ 8477 h 48958"/>
                    <a:gd name="connsiteX1" fmla="*/ 109156 w 265366"/>
                    <a:gd name="connsiteY1" fmla="*/ 48958 h 48958"/>
                    <a:gd name="connsiteX2" fmla="*/ 0 w 265366"/>
                    <a:gd name="connsiteY2" fmla="*/ 34195 h 48958"/>
                    <a:gd name="connsiteX3" fmla="*/ 3620 w 265366"/>
                    <a:gd name="connsiteY3" fmla="*/ 0 h 48958"/>
                    <a:gd name="connsiteX4" fmla="*/ 112014 w 265366"/>
                    <a:gd name="connsiteY4" fmla="*/ 13811 h 48958"/>
                    <a:gd name="connsiteX5" fmla="*/ 183833 w 265366"/>
                    <a:gd name="connsiteY5" fmla="*/ 6953 h 48958"/>
                    <a:gd name="connsiteX6" fmla="*/ 233743 w 265366"/>
                    <a:gd name="connsiteY6" fmla="*/ 2572 h 48958"/>
                    <a:gd name="connsiteX7" fmla="*/ 129635 w 265366"/>
                    <a:gd name="connsiteY7" fmla="*/ 20955 h 48958"/>
                    <a:gd name="connsiteX8" fmla="*/ 10382 w 265366"/>
                    <a:gd name="connsiteY8" fmla="*/ 26765 h 48958"/>
                    <a:gd name="connsiteX9" fmla="*/ 114681 w 265366"/>
                    <a:gd name="connsiteY9" fmla="*/ 45339 h 48958"/>
                    <a:gd name="connsiteX10" fmla="*/ 250698 w 265366"/>
                    <a:gd name="connsiteY10" fmla="*/ 1429 h 48958"/>
                    <a:gd name="connsiteX11" fmla="*/ 265367 w 265366"/>
                    <a:gd name="connsiteY11" fmla="*/ 4381 h 48958"/>
                    <a:gd name="connsiteX12" fmla="*/ 263176 w 265366"/>
                    <a:gd name="connsiteY12" fmla="*/ 8477 h 48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65366" h="48958">
                      <a:moveTo>
                        <a:pt x="263176" y="8477"/>
                      </a:moveTo>
                      <a:cubicBezTo>
                        <a:pt x="263176" y="8477"/>
                        <a:pt x="144971" y="49054"/>
                        <a:pt x="109156" y="48958"/>
                      </a:cubicBezTo>
                      <a:cubicBezTo>
                        <a:pt x="73343" y="48958"/>
                        <a:pt x="0" y="34195"/>
                        <a:pt x="0" y="34195"/>
                      </a:cubicBezTo>
                      <a:lnTo>
                        <a:pt x="3620" y="0"/>
                      </a:lnTo>
                      <a:cubicBezTo>
                        <a:pt x="3620" y="0"/>
                        <a:pt x="80201" y="14573"/>
                        <a:pt x="112014" y="13811"/>
                      </a:cubicBezTo>
                      <a:cubicBezTo>
                        <a:pt x="143828" y="13049"/>
                        <a:pt x="183833" y="6953"/>
                        <a:pt x="183833" y="6953"/>
                      </a:cubicBezTo>
                      <a:lnTo>
                        <a:pt x="233743" y="2572"/>
                      </a:lnTo>
                      <a:cubicBezTo>
                        <a:pt x="233743" y="2572"/>
                        <a:pt x="154305" y="21526"/>
                        <a:pt x="129635" y="20955"/>
                      </a:cubicBezTo>
                      <a:cubicBezTo>
                        <a:pt x="104966" y="20383"/>
                        <a:pt x="10382" y="26765"/>
                        <a:pt x="10382" y="26765"/>
                      </a:cubicBezTo>
                      <a:cubicBezTo>
                        <a:pt x="10382" y="26765"/>
                        <a:pt x="94869" y="44958"/>
                        <a:pt x="114681" y="45339"/>
                      </a:cubicBezTo>
                      <a:cubicBezTo>
                        <a:pt x="134493" y="45720"/>
                        <a:pt x="250698" y="1429"/>
                        <a:pt x="250698" y="1429"/>
                      </a:cubicBezTo>
                      <a:lnTo>
                        <a:pt x="265367" y="4381"/>
                      </a:lnTo>
                      <a:lnTo>
                        <a:pt x="263176" y="8477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B9F36FFC-7CB2-47AA-B8F1-8CE976DCB137}"/>
                    </a:ext>
                  </a:extLst>
                </p:cNvPr>
                <p:cNvSpPr/>
                <p:nvPr/>
              </p:nvSpPr>
              <p:spPr>
                <a:xfrm>
                  <a:off x="5968365" y="3327463"/>
                  <a:ext cx="177260" cy="57721"/>
                </a:xfrm>
                <a:custGeom>
                  <a:avLst/>
                  <a:gdLst>
                    <a:gd name="connsiteX0" fmla="*/ 0 w 177260"/>
                    <a:gd name="connsiteY0" fmla="*/ 10287 h 57721"/>
                    <a:gd name="connsiteX1" fmla="*/ 41243 w 177260"/>
                    <a:gd name="connsiteY1" fmla="*/ 46101 h 57721"/>
                    <a:gd name="connsiteX2" fmla="*/ 60579 w 177260"/>
                    <a:gd name="connsiteY2" fmla="*/ 56388 h 57721"/>
                    <a:gd name="connsiteX3" fmla="*/ 129635 w 177260"/>
                    <a:gd name="connsiteY3" fmla="*/ 57722 h 57721"/>
                    <a:gd name="connsiteX4" fmla="*/ 177260 w 177260"/>
                    <a:gd name="connsiteY4" fmla="*/ 44672 h 57721"/>
                    <a:gd name="connsiteX5" fmla="*/ 113443 w 177260"/>
                    <a:gd name="connsiteY5" fmla="*/ 41910 h 57721"/>
                    <a:gd name="connsiteX6" fmla="*/ 58198 w 177260"/>
                    <a:gd name="connsiteY6" fmla="*/ 20860 h 57721"/>
                    <a:gd name="connsiteX7" fmla="*/ 21241 w 177260"/>
                    <a:gd name="connsiteY7" fmla="*/ 572 h 57721"/>
                    <a:gd name="connsiteX8" fmla="*/ 55245 w 177260"/>
                    <a:gd name="connsiteY8" fmla="*/ 26384 h 57721"/>
                    <a:gd name="connsiteX9" fmla="*/ 81820 w 177260"/>
                    <a:gd name="connsiteY9" fmla="*/ 43434 h 57721"/>
                    <a:gd name="connsiteX10" fmla="*/ 50197 w 177260"/>
                    <a:gd name="connsiteY10" fmla="*/ 44863 h 57721"/>
                    <a:gd name="connsiteX11" fmla="*/ 16192 w 177260"/>
                    <a:gd name="connsiteY11" fmla="*/ 17717 h 57721"/>
                    <a:gd name="connsiteX12" fmla="*/ 10858 w 177260"/>
                    <a:gd name="connsiteY12" fmla="*/ 0 h 57721"/>
                    <a:gd name="connsiteX13" fmla="*/ 0 w 177260"/>
                    <a:gd name="connsiteY13" fmla="*/ 10287 h 57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77260" h="57721">
                      <a:moveTo>
                        <a:pt x="0" y="10287"/>
                      </a:moveTo>
                      <a:cubicBezTo>
                        <a:pt x="0" y="10287"/>
                        <a:pt x="30575" y="40767"/>
                        <a:pt x="41243" y="46101"/>
                      </a:cubicBezTo>
                      <a:cubicBezTo>
                        <a:pt x="51911" y="51340"/>
                        <a:pt x="60579" y="56388"/>
                        <a:pt x="60579" y="56388"/>
                      </a:cubicBezTo>
                      <a:lnTo>
                        <a:pt x="129635" y="57722"/>
                      </a:lnTo>
                      <a:lnTo>
                        <a:pt x="177260" y="44672"/>
                      </a:lnTo>
                      <a:lnTo>
                        <a:pt x="113443" y="41910"/>
                      </a:lnTo>
                      <a:cubicBezTo>
                        <a:pt x="113443" y="41910"/>
                        <a:pt x="70009" y="25908"/>
                        <a:pt x="58198" y="20860"/>
                      </a:cubicBezTo>
                      <a:cubicBezTo>
                        <a:pt x="46387" y="15811"/>
                        <a:pt x="21241" y="572"/>
                        <a:pt x="21241" y="572"/>
                      </a:cubicBezTo>
                      <a:cubicBezTo>
                        <a:pt x="21241" y="572"/>
                        <a:pt x="48673" y="20669"/>
                        <a:pt x="55245" y="26384"/>
                      </a:cubicBezTo>
                      <a:cubicBezTo>
                        <a:pt x="61817" y="32004"/>
                        <a:pt x="81820" y="43434"/>
                        <a:pt x="81820" y="43434"/>
                      </a:cubicBezTo>
                      <a:lnTo>
                        <a:pt x="50197" y="44863"/>
                      </a:lnTo>
                      <a:cubicBezTo>
                        <a:pt x="50197" y="44863"/>
                        <a:pt x="19907" y="22384"/>
                        <a:pt x="16192" y="17717"/>
                      </a:cubicBezTo>
                      <a:cubicBezTo>
                        <a:pt x="12478" y="13049"/>
                        <a:pt x="10858" y="0"/>
                        <a:pt x="10858" y="0"/>
                      </a:cubicBezTo>
                      <a:lnTo>
                        <a:pt x="0" y="10287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E3988CED-8B8C-4727-8D69-43FA37DF4DBA}"/>
                    </a:ext>
                  </a:extLst>
                </p:cNvPr>
                <p:cNvSpPr/>
                <p:nvPr/>
              </p:nvSpPr>
              <p:spPr>
                <a:xfrm>
                  <a:off x="6110192" y="3378135"/>
                  <a:ext cx="106108" cy="47148"/>
                </a:xfrm>
                <a:custGeom>
                  <a:avLst/>
                  <a:gdLst>
                    <a:gd name="connsiteX0" fmla="*/ 106109 w 106108"/>
                    <a:gd name="connsiteY0" fmla="*/ 20574 h 47148"/>
                    <a:gd name="connsiteX1" fmla="*/ 62865 w 106108"/>
                    <a:gd name="connsiteY1" fmla="*/ 47149 h 47148"/>
                    <a:gd name="connsiteX2" fmla="*/ 41529 w 106108"/>
                    <a:gd name="connsiteY2" fmla="*/ 33338 h 47148"/>
                    <a:gd name="connsiteX3" fmla="*/ 0 w 106108"/>
                    <a:gd name="connsiteY3" fmla="*/ 24955 h 47148"/>
                    <a:gd name="connsiteX4" fmla="*/ 85439 w 106108"/>
                    <a:gd name="connsiteY4" fmla="*/ 0 h 47148"/>
                    <a:gd name="connsiteX5" fmla="*/ 84296 w 106108"/>
                    <a:gd name="connsiteY5" fmla="*/ 3429 h 47148"/>
                    <a:gd name="connsiteX6" fmla="*/ 32957 w 106108"/>
                    <a:gd name="connsiteY6" fmla="*/ 22193 h 47148"/>
                    <a:gd name="connsiteX7" fmla="*/ 65627 w 106108"/>
                    <a:gd name="connsiteY7" fmla="*/ 31242 h 47148"/>
                    <a:gd name="connsiteX8" fmla="*/ 101917 w 106108"/>
                    <a:gd name="connsiteY8" fmla="*/ 12382 h 47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6108" h="47148">
                      <a:moveTo>
                        <a:pt x="106109" y="20574"/>
                      </a:moveTo>
                      <a:lnTo>
                        <a:pt x="62865" y="47149"/>
                      </a:lnTo>
                      <a:lnTo>
                        <a:pt x="41529" y="33338"/>
                      </a:lnTo>
                      <a:lnTo>
                        <a:pt x="0" y="24955"/>
                      </a:lnTo>
                      <a:lnTo>
                        <a:pt x="85439" y="0"/>
                      </a:lnTo>
                      <a:lnTo>
                        <a:pt x="84296" y="3429"/>
                      </a:lnTo>
                      <a:lnTo>
                        <a:pt x="32957" y="22193"/>
                      </a:lnTo>
                      <a:lnTo>
                        <a:pt x="65627" y="31242"/>
                      </a:lnTo>
                      <a:lnTo>
                        <a:pt x="101917" y="12382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E364F12-0D28-496C-9308-449F889DACAA}"/>
                    </a:ext>
                  </a:extLst>
                </p:cNvPr>
                <p:cNvSpPr/>
                <p:nvPr/>
              </p:nvSpPr>
              <p:spPr>
                <a:xfrm>
                  <a:off x="6015228" y="3412330"/>
                  <a:ext cx="125444" cy="46498"/>
                </a:xfrm>
                <a:custGeom>
                  <a:avLst/>
                  <a:gdLst>
                    <a:gd name="connsiteX0" fmla="*/ 19431 w 125444"/>
                    <a:gd name="connsiteY0" fmla="*/ 44672 h 46498"/>
                    <a:gd name="connsiteX1" fmla="*/ 69818 w 125444"/>
                    <a:gd name="connsiteY1" fmla="*/ 45339 h 46498"/>
                    <a:gd name="connsiteX2" fmla="*/ 125444 w 125444"/>
                    <a:gd name="connsiteY2" fmla="*/ 27432 h 46498"/>
                    <a:gd name="connsiteX3" fmla="*/ 120396 w 125444"/>
                    <a:gd name="connsiteY3" fmla="*/ 21146 h 46498"/>
                    <a:gd name="connsiteX4" fmla="*/ 61817 w 125444"/>
                    <a:gd name="connsiteY4" fmla="*/ 0 h 46498"/>
                    <a:gd name="connsiteX5" fmla="*/ 0 w 125444"/>
                    <a:gd name="connsiteY5" fmla="*/ 24956 h 46498"/>
                    <a:gd name="connsiteX6" fmla="*/ 2477 w 125444"/>
                    <a:gd name="connsiteY6" fmla="*/ 27432 h 46498"/>
                    <a:gd name="connsiteX7" fmla="*/ 5048 w 125444"/>
                    <a:gd name="connsiteY7" fmla="*/ 30099 h 46498"/>
                    <a:gd name="connsiteX8" fmla="*/ 62865 w 125444"/>
                    <a:gd name="connsiteY8" fmla="*/ 11335 h 46498"/>
                    <a:gd name="connsiteX9" fmla="*/ 105156 w 125444"/>
                    <a:gd name="connsiteY9" fmla="*/ 25051 h 46498"/>
                    <a:gd name="connsiteX10" fmla="*/ 60007 w 125444"/>
                    <a:gd name="connsiteY10" fmla="*/ 39529 h 46498"/>
                    <a:gd name="connsiteX11" fmla="*/ 1429 w 125444"/>
                    <a:gd name="connsiteY11" fmla="*/ 26384 h 46498"/>
                    <a:gd name="connsiteX12" fmla="*/ 19431 w 125444"/>
                    <a:gd name="connsiteY12" fmla="*/ 44672 h 46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25444" h="46498">
                      <a:moveTo>
                        <a:pt x="19431" y="44672"/>
                      </a:moveTo>
                      <a:cubicBezTo>
                        <a:pt x="19431" y="44672"/>
                        <a:pt x="59150" y="48292"/>
                        <a:pt x="69818" y="45339"/>
                      </a:cubicBezTo>
                      <a:cubicBezTo>
                        <a:pt x="80581" y="42291"/>
                        <a:pt x="125444" y="27432"/>
                        <a:pt x="125444" y="27432"/>
                      </a:cubicBezTo>
                      <a:lnTo>
                        <a:pt x="120396" y="21146"/>
                      </a:lnTo>
                      <a:lnTo>
                        <a:pt x="61817" y="0"/>
                      </a:lnTo>
                      <a:lnTo>
                        <a:pt x="0" y="24956"/>
                      </a:lnTo>
                      <a:lnTo>
                        <a:pt x="2477" y="27432"/>
                      </a:lnTo>
                      <a:lnTo>
                        <a:pt x="5048" y="30099"/>
                      </a:lnTo>
                      <a:cubicBezTo>
                        <a:pt x="5048" y="30099"/>
                        <a:pt x="60484" y="11716"/>
                        <a:pt x="62865" y="11335"/>
                      </a:cubicBezTo>
                      <a:cubicBezTo>
                        <a:pt x="65151" y="10954"/>
                        <a:pt x="105156" y="25051"/>
                        <a:pt x="105156" y="25051"/>
                      </a:cubicBezTo>
                      <a:cubicBezTo>
                        <a:pt x="105156" y="25051"/>
                        <a:pt x="62579" y="39243"/>
                        <a:pt x="60007" y="39529"/>
                      </a:cubicBezTo>
                      <a:cubicBezTo>
                        <a:pt x="57531" y="39910"/>
                        <a:pt x="1429" y="26384"/>
                        <a:pt x="1429" y="26384"/>
                      </a:cubicBezTo>
                      <a:lnTo>
                        <a:pt x="19431" y="44672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14DBAFB4-B138-4B54-B91E-16A4B64C2D53}"/>
                    </a:ext>
                  </a:extLst>
                </p:cNvPr>
                <p:cNvSpPr/>
                <p:nvPr/>
              </p:nvSpPr>
              <p:spPr>
                <a:xfrm>
                  <a:off x="5936741" y="3399567"/>
                  <a:ext cx="73818" cy="47529"/>
                </a:xfrm>
                <a:custGeom>
                  <a:avLst/>
                  <a:gdLst>
                    <a:gd name="connsiteX0" fmla="*/ 14573 w 73818"/>
                    <a:gd name="connsiteY0" fmla="*/ 1905 h 47529"/>
                    <a:gd name="connsiteX1" fmla="*/ 12573 w 73818"/>
                    <a:gd name="connsiteY1" fmla="*/ 11716 h 47529"/>
                    <a:gd name="connsiteX2" fmla="*/ 49530 w 73818"/>
                    <a:gd name="connsiteY2" fmla="*/ 19145 h 47529"/>
                    <a:gd name="connsiteX3" fmla="*/ 13430 w 73818"/>
                    <a:gd name="connsiteY3" fmla="*/ 19336 h 47529"/>
                    <a:gd name="connsiteX4" fmla="*/ 11525 w 73818"/>
                    <a:gd name="connsiteY4" fmla="*/ 32480 h 47529"/>
                    <a:gd name="connsiteX5" fmla="*/ 73819 w 73818"/>
                    <a:gd name="connsiteY5" fmla="*/ 23050 h 47529"/>
                    <a:gd name="connsiteX6" fmla="*/ 17336 w 73818"/>
                    <a:gd name="connsiteY6" fmla="*/ 41243 h 47529"/>
                    <a:gd name="connsiteX7" fmla="*/ 73247 w 73818"/>
                    <a:gd name="connsiteY7" fmla="*/ 38386 h 47529"/>
                    <a:gd name="connsiteX8" fmla="*/ 10192 w 73818"/>
                    <a:gd name="connsiteY8" fmla="*/ 47530 h 47529"/>
                    <a:gd name="connsiteX9" fmla="*/ 0 w 73818"/>
                    <a:gd name="connsiteY9" fmla="*/ 37814 h 47529"/>
                    <a:gd name="connsiteX10" fmla="*/ 5048 w 73818"/>
                    <a:gd name="connsiteY10" fmla="*/ 0 h 47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3818" h="47529">
                      <a:moveTo>
                        <a:pt x="14573" y="1905"/>
                      </a:moveTo>
                      <a:lnTo>
                        <a:pt x="12573" y="11716"/>
                      </a:lnTo>
                      <a:lnTo>
                        <a:pt x="49530" y="19145"/>
                      </a:lnTo>
                      <a:lnTo>
                        <a:pt x="13430" y="19336"/>
                      </a:lnTo>
                      <a:lnTo>
                        <a:pt x="11525" y="32480"/>
                      </a:lnTo>
                      <a:lnTo>
                        <a:pt x="73819" y="23050"/>
                      </a:lnTo>
                      <a:lnTo>
                        <a:pt x="17336" y="41243"/>
                      </a:lnTo>
                      <a:lnTo>
                        <a:pt x="73247" y="38386"/>
                      </a:lnTo>
                      <a:lnTo>
                        <a:pt x="10192" y="47530"/>
                      </a:lnTo>
                      <a:lnTo>
                        <a:pt x="0" y="37814"/>
                      </a:lnTo>
                      <a:lnTo>
                        <a:pt x="5048" y="0"/>
                      </a:lnTo>
                      <a:close/>
                    </a:path>
                  </a:pathLst>
                </a:custGeom>
                <a:solidFill>
                  <a:srgbClr val="FAB79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5A402E46-7BD8-4D6E-AB7C-619DAD1262AB}"/>
                    </a:ext>
                  </a:extLst>
                </p:cNvPr>
                <p:cNvSpPr/>
                <p:nvPr/>
              </p:nvSpPr>
              <p:spPr>
                <a:xfrm>
                  <a:off x="5985414" y="3371277"/>
                  <a:ext cx="235571" cy="134683"/>
                </a:xfrm>
                <a:custGeom>
                  <a:avLst/>
                  <a:gdLst>
                    <a:gd name="connsiteX0" fmla="*/ 0 w 235571"/>
                    <a:gd name="connsiteY0" fmla="*/ 37052 h 134683"/>
                    <a:gd name="connsiteX1" fmla="*/ 64198 w 235571"/>
                    <a:gd name="connsiteY1" fmla="*/ 44672 h 134683"/>
                    <a:gd name="connsiteX2" fmla="*/ 220408 w 235571"/>
                    <a:gd name="connsiteY2" fmla="*/ 0 h 134683"/>
                    <a:gd name="connsiteX3" fmla="*/ 232124 w 235571"/>
                    <a:gd name="connsiteY3" fmla="*/ 21336 h 134683"/>
                    <a:gd name="connsiteX4" fmla="*/ 234791 w 235571"/>
                    <a:gd name="connsiteY4" fmla="*/ 58674 h 134683"/>
                    <a:gd name="connsiteX5" fmla="*/ 223266 w 235571"/>
                    <a:gd name="connsiteY5" fmla="*/ 84011 h 134683"/>
                    <a:gd name="connsiteX6" fmla="*/ 216218 w 235571"/>
                    <a:gd name="connsiteY6" fmla="*/ 119158 h 134683"/>
                    <a:gd name="connsiteX7" fmla="*/ 210407 w 235571"/>
                    <a:gd name="connsiteY7" fmla="*/ 118205 h 134683"/>
                    <a:gd name="connsiteX8" fmla="*/ 214027 w 235571"/>
                    <a:gd name="connsiteY8" fmla="*/ 129826 h 134683"/>
                    <a:gd name="connsiteX9" fmla="*/ 200882 w 235571"/>
                    <a:gd name="connsiteY9" fmla="*/ 134684 h 134683"/>
                    <a:gd name="connsiteX10" fmla="*/ 174308 w 235571"/>
                    <a:gd name="connsiteY10" fmla="*/ 110871 h 134683"/>
                    <a:gd name="connsiteX11" fmla="*/ 201644 w 235571"/>
                    <a:gd name="connsiteY11" fmla="*/ 128588 h 134683"/>
                    <a:gd name="connsiteX12" fmla="*/ 206693 w 235571"/>
                    <a:gd name="connsiteY12" fmla="*/ 124778 h 134683"/>
                    <a:gd name="connsiteX13" fmla="*/ 204026 w 235571"/>
                    <a:gd name="connsiteY13" fmla="*/ 108966 h 134683"/>
                    <a:gd name="connsiteX14" fmla="*/ 155353 w 235571"/>
                    <a:gd name="connsiteY14" fmla="*/ 68294 h 134683"/>
                    <a:gd name="connsiteX15" fmla="*/ 211836 w 235571"/>
                    <a:gd name="connsiteY15" fmla="*/ 108395 h 134683"/>
                    <a:gd name="connsiteX16" fmla="*/ 218123 w 235571"/>
                    <a:gd name="connsiteY16" fmla="*/ 80582 h 134683"/>
                    <a:gd name="connsiteX17" fmla="*/ 182404 w 235571"/>
                    <a:gd name="connsiteY17" fmla="*/ 48006 h 134683"/>
                    <a:gd name="connsiteX18" fmla="*/ 112205 w 235571"/>
                    <a:gd name="connsiteY18" fmla="*/ 32576 h 134683"/>
                    <a:gd name="connsiteX19" fmla="*/ 124873 w 235571"/>
                    <a:gd name="connsiteY19" fmla="*/ 31528 h 134683"/>
                    <a:gd name="connsiteX20" fmla="*/ 188881 w 235571"/>
                    <a:gd name="connsiteY20" fmla="*/ 47339 h 134683"/>
                    <a:gd name="connsiteX21" fmla="*/ 222409 w 235571"/>
                    <a:gd name="connsiteY21" fmla="*/ 73724 h 134683"/>
                    <a:gd name="connsiteX22" fmla="*/ 231553 w 235571"/>
                    <a:gd name="connsiteY22" fmla="*/ 54197 h 134683"/>
                    <a:gd name="connsiteX23" fmla="*/ 230124 w 235571"/>
                    <a:gd name="connsiteY23" fmla="*/ 31528 h 134683"/>
                    <a:gd name="connsiteX24" fmla="*/ 202216 w 235571"/>
                    <a:gd name="connsiteY24" fmla="*/ 37719 h 134683"/>
                    <a:gd name="connsiteX25" fmla="*/ 226314 w 235571"/>
                    <a:gd name="connsiteY25" fmla="*/ 22574 h 134683"/>
                    <a:gd name="connsiteX26" fmla="*/ 220028 w 235571"/>
                    <a:gd name="connsiteY26" fmla="*/ 5525 h 134683"/>
                    <a:gd name="connsiteX27" fmla="*/ 65151 w 235571"/>
                    <a:gd name="connsiteY27" fmla="*/ 48006 h 134683"/>
                    <a:gd name="connsiteX28" fmla="*/ 0 w 235571"/>
                    <a:gd name="connsiteY28" fmla="*/ 37052 h 1346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235571" h="134683">
                      <a:moveTo>
                        <a:pt x="0" y="37052"/>
                      </a:moveTo>
                      <a:lnTo>
                        <a:pt x="64198" y="44672"/>
                      </a:lnTo>
                      <a:lnTo>
                        <a:pt x="220408" y="0"/>
                      </a:lnTo>
                      <a:cubicBezTo>
                        <a:pt x="220408" y="0"/>
                        <a:pt x="233362" y="15335"/>
                        <a:pt x="232124" y="21336"/>
                      </a:cubicBezTo>
                      <a:cubicBezTo>
                        <a:pt x="230886" y="27337"/>
                        <a:pt x="237839" y="51626"/>
                        <a:pt x="234791" y="58674"/>
                      </a:cubicBezTo>
                      <a:cubicBezTo>
                        <a:pt x="231743" y="65722"/>
                        <a:pt x="223266" y="84011"/>
                        <a:pt x="223266" y="84011"/>
                      </a:cubicBezTo>
                      <a:cubicBezTo>
                        <a:pt x="223266" y="84011"/>
                        <a:pt x="220218" y="118110"/>
                        <a:pt x="216218" y="119158"/>
                      </a:cubicBezTo>
                      <a:cubicBezTo>
                        <a:pt x="212217" y="120205"/>
                        <a:pt x="210407" y="118205"/>
                        <a:pt x="210407" y="118205"/>
                      </a:cubicBezTo>
                      <a:lnTo>
                        <a:pt x="214027" y="129826"/>
                      </a:lnTo>
                      <a:lnTo>
                        <a:pt x="200882" y="134684"/>
                      </a:lnTo>
                      <a:lnTo>
                        <a:pt x="174308" y="110871"/>
                      </a:lnTo>
                      <a:lnTo>
                        <a:pt x="201644" y="128588"/>
                      </a:lnTo>
                      <a:lnTo>
                        <a:pt x="206693" y="124778"/>
                      </a:lnTo>
                      <a:lnTo>
                        <a:pt x="204026" y="108966"/>
                      </a:lnTo>
                      <a:lnTo>
                        <a:pt x="155353" y="68294"/>
                      </a:lnTo>
                      <a:lnTo>
                        <a:pt x="211836" y="108395"/>
                      </a:lnTo>
                      <a:lnTo>
                        <a:pt x="218123" y="80582"/>
                      </a:lnTo>
                      <a:lnTo>
                        <a:pt x="182404" y="48006"/>
                      </a:lnTo>
                      <a:lnTo>
                        <a:pt x="112205" y="32576"/>
                      </a:lnTo>
                      <a:lnTo>
                        <a:pt x="124873" y="31528"/>
                      </a:lnTo>
                      <a:lnTo>
                        <a:pt x="188881" y="47339"/>
                      </a:lnTo>
                      <a:lnTo>
                        <a:pt x="222409" y="73724"/>
                      </a:lnTo>
                      <a:lnTo>
                        <a:pt x="231553" y="54197"/>
                      </a:lnTo>
                      <a:lnTo>
                        <a:pt x="230124" y="31528"/>
                      </a:lnTo>
                      <a:lnTo>
                        <a:pt x="202216" y="37719"/>
                      </a:lnTo>
                      <a:lnTo>
                        <a:pt x="226314" y="22574"/>
                      </a:lnTo>
                      <a:lnTo>
                        <a:pt x="220028" y="5525"/>
                      </a:lnTo>
                      <a:lnTo>
                        <a:pt x="65151" y="48006"/>
                      </a:lnTo>
                      <a:lnTo>
                        <a:pt x="0" y="37052"/>
                      </a:lnTo>
                      <a:close/>
                    </a:path>
                  </a:pathLst>
                </a:custGeom>
                <a:solidFill>
                  <a:srgbClr val="9D6D4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5B6A368E-8ED5-4E47-B36A-1D5083DA87E5}"/>
                    </a:ext>
                  </a:extLst>
                </p:cNvPr>
                <p:cNvSpPr/>
                <p:nvPr/>
              </p:nvSpPr>
              <p:spPr>
                <a:xfrm>
                  <a:off x="5993987" y="3369658"/>
                  <a:ext cx="179165" cy="21431"/>
                </a:xfrm>
                <a:custGeom>
                  <a:avLst/>
                  <a:gdLst>
                    <a:gd name="connsiteX0" fmla="*/ 0 w 179165"/>
                    <a:gd name="connsiteY0" fmla="*/ 21431 h 21431"/>
                    <a:gd name="connsiteX1" fmla="*/ 105061 w 179165"/>
                    <a:gd name="connsiteY1" fmla="*/ 10954 h 21431"/>
                    <a:gd name="connsiteX2" fmla="*/ 128302 w 179165"/>
                    <a:gd name="connsiteY2" fmla="*/ 4477 h 21431"/>
                    <a:gd name="connsiteX3" fmla="*/ 111633 w 179165"/>
                    <a:gd name="connsiteY3" fmla="*/ 1143 h 21431"/>
                    <a:gd name="connsiteX4" fmla="*/ 179165 w 179165"/>
                    <a:gd name="connsiteY4" fmla="*/ 0 h 21431"/>
                    <a:gd name="connsiteX5" fmla="*/ 99632 w 179165"/>
                    <a:gd name="connsiteY5" fmla="*/ 17812 h 21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9165" h="21431">
                      <a:moveTo>
                        <a:pt x="0" y="21431"/>
                      </a:moveTo>
                      <a:lnTo>
                        <a:pt x="105061" y="10954"/>
                      </a:lnTo>
                      <a:lnTo>
                        <a:pt x="128302" y="4477"/>
                      </a:lnTo>
                      <a:lnTo>
                        <a:pt x="111633" y="1143"/>
                      </a:lnTo>
                      <a:lnTo>
                        <a:pt x="179165" y="0"/>
                      </a:lnTo>
                      <a:lnTo>
                        <a:pt x="99632" y="17812"/>
                      </a:lnTo>
                      <a:close/>
                    </a:path>
                  </a:pathLst>
                </a:custGeom>
                <a:solidFill>
                  <a:srgbClr val="9D6D4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D2E03603-D142-49A3-8F07-896E22EB373D}"/>
                    </a:ext>
                  </a:extLst>
                </p:cNvPr>
                <p:cNvSpPr/>
                <p:nvPr/>
              </p:nvSpPr>
              <p:spPr>
                <a:xfrm>
                  <a:off x="5940933" y="3327939"/>
                  <a:ext cx="167830" cy="57150"/>
                </a:xfrm>
                <a:custGeom>
                  <a:avLst/>
                  <a:gdLst>
                    <a:gd name="connsiteX0" fmla="*/ 1238 w 167830"/>
                    <a:gd name="connsiteY0" fmla="*/ 57150 h 57150"/>
                    <a:gd name="connsiteX1" fmla="*/ 26956 w 167830"/>
                    <a:gd name="connsiteY1" fmla="*/ 26003 h 57150"/>
                    <a:gd name="connsiteX2" fmla="*/ 62770 w 167830"/>
                    <a:gd name="connsiteY2" fmla="*/ 44387 h 57150"/>
                    <a:gd name="connsiteX3" fmla="*/ 33338 w 167830"/>
                    <a:gd name="connsiteY3" fmla="*/ 15430 h 57150"/>
                    <a:gd name="connsiteX4" fmla="*/ 45625 w 167830"/>
                    <a:gd name="connsiteY4" fmla="*/ 7144 h 57150"/>
                    <a:gd name="connsiteX5" fmla="*/ 83630 w 167830"/>
                    <a:gd name="connsiteY5" fmla="*/ 30956 h 57150"/>
                    <a:gd name="connsiteX6" fmla="*/ 143923 w 167830"/>
                    <a:gd name="connsiteY6" fmla="*/ 47244 h 57150"/>
                    <a:gd name="connsiteX7" fmla="*/ 167831 w 167830"/>
                    <a:gd name="connsiteY7" fmla="*/ 43434 h 57150"/>
                    <a:gd name="connsiteX8" fmla="*/ 140780 w 167830"/>
                    <a:gd name="connsiteY8" fmla="*/ 41339 h 57150"/>
                    <a:gd name="connsiteX9" fmla="*/ 48673 w 167830"/>
                    <a:gd name="connsiteY9" fmla="*/ 0 h 57150"/>
                    <a:gd name="connsiteX10" fmla="*/ 28575 w 167830"/>
                    <a:gd name="connsiteY10" fmla="*/ 3810 h 57150"/>
                    <a:gd name="connsiteX11" fmla="*/ 0 w 167830"/>
                    <a:gd name="connsiteY11" fmla="*/ 38195 h 57150"/>
                    <a:gd name="connsiteX12" fmla="*/ 1238 w 167830"/>
                    <a:gd name="connsiteY12" fmla="*/ 57150 h 57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67830" h="57150">
                      <a:moveTo>
                        <a:pt x="1238" y="57150"/>
                      </a:moveTo>
                      <a:cubicBezTo>
                        <a:pt x="1429" y="55245"/>
                        <a:pt x="26956" y="26003"/>
                        <a:pt x="26956" y="26003"/>
                      </a:cubicBezTo>
                      <a:lnTo>
                        <a:pt x="62770" y="44387"/>
                      </a:lnTo>
                      <a:lnTo>
                        <a:pt x="33338" y="15430"/>
                      </a:lnTo>
                      <a:lnTo>
                        <a:pt x="45625" y="7144"/>
                      </a:lnTo>
                      <a:lnTo>
                        <a:pt x="83630" y="30956"/>
                      </a:lnTo>
                      <a:lnTo>
                        <a:pt x="143923" y="47244"/>
                      </a:lnTo>
                      <a:lnTo>
                        <a:pt x="167831" y="43434"/>
                      </a:lnTo>
                      <a:lnTo>
                        <a:pt x="140780" y="41339"/>
                      </a:lnTo>
                      <a:lnTo>
                        <a:pt x="48673" y="0"/>
                      </a:lnTo>
                      <a:lnTo>
                        <a:pt x="28575" y="3810"/>
                      </a:lnTo>
                      <a:lnTo>
                        <a:pt x="0" y="38195"/>
                      </a:lnTo>
                      <a:lnTo>
                        <a:pt x="1238" y="57150"/>
                      </a:lnTo>
                      <a:close/>
                    </a:path>
                  </a:pathLst>
                </a:custGeom>
                <a:solidFill>
                  <a:srgbClr val="FFEEE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5F4B15EC-E9B3-4721-BE1A-F01CC5AB4C1B}"/>
                  </a:ext>
                </a:extLst>
              </p:cNvPr>
              <p:cNvSpPr/>
              <p:nvPr/>
            </p:nvSpPr>
            <p:spPr>
              <a:xfrm>
                <a:off x="5934265" y="3445287"/>
                <a:ext cx="89820" cy="88296"/>
              </a:xfrm>
              <a:custGeom>
                <a:avLst/>
                <a:gdLst>
                  <a:gd name="connsiteX0" fmla="*/ 25051 w 89820"/>
                  <a:gd name="connsiteY0" fmla="*/ 0 h 88296"/>
                  <a:gd name="connsiteX1" fmla="*/ 20669 w 89820"/>
                  <a:gd name="connsiteY1" fmla="*/ 22003 h 88296"/>
                  <a:gd name="connsiteX2" fmla="*/ 51054 w 89820"/>
                  <a:gd name="connsiteY2" fmla="*/ 33528 h 88296"/>
                  <a:gd name="connsiteX3" fmla="*/ 89821 w 89820"/>
                  <a:gd name="connsiteY3" fmla="*/ 37243 h 88296"/>
                  <a:gd name="connsiteX4" fmla="*/ 41815 w 89820"/>
                  <a:gd name="connsiteY4" fmla="*/ 35814 h 88296"/>
                  <a:gd name="connsiteX5" fmla="*/ 8191 w 89820"/>
                  <a:gd name="connsiteY5" fmla="*/ 29813 h 88296"/>
                  <a:gd name="connsiteX6" fmla="*/ 14288 w 89820"/>
                  <a:gd name="connsiteY6" fmla="*/ 35623 h 88296"/>
                  <a:gd name="connsiteX7" fmla="*/ 47339 w 89820"/>
                  <a:gd name="connsiteY7" fmla="*/ 59150 h 88296"/>
                  <a:gd name="connsiteX8" fmla="*/ 11525 w 89820"/>
                  <a:gd name="connsiteY8" fmla="*/ 42196 h 88296"/>
                  <a:gd name="connsiteX9" fmla="*/ 11620 w 89820"/>
                  <a:gd name="connsiteY9" fmla="*/ 54769 h 88296"/>
                  <a:gd name="connsiteX10" fmla="*/ 34671 w 89820"/>
                  <a:gd name="connsiteY10" fmla="*/ 71342 h 88296"/>
                  <a:gd name="connsiteX11" fmla="*/ 68675 w 89820"/>
                  <a:gd name="connsiteY11" fmla="*/ 88297 h 88296"/>
                  <a:gd name="connsiteX12" fmla="*/ 29337 w 89820"/>
                  <a:gd name="connsiteY12" fmla="*/ 78677 h 88296"/>
                  <a:gd name="connsiteX13" fmla="*/ 2095 w 89820"/>
                  <a:gd name="connsiteY13" fmla="*/ 68390 h 88296"/>
                  <a:gd name="connsiteX14" fmla="*/ 0 w 89820"/>
                  <a:gd name="connsiteY14" fmla="*/ 43434 h 88296"/>
                  <a:gd name="connsiteX15" fmla="*/ 1714 w 89820"/>
                  <a:gd name="connsiteY15" fmla="*/ 35052 h 88296"/>
                  <a:gd name="connsiteX16" fmla="*/ 12668 w 89820"/>
                  <a:gd name="connsiteY16" fmla="*/ 1810 h 88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9820" h="88296">
                    <a:moveTo>
                      <a:pt x="25051" y="0"/>
                    </a:moveTo>
                    <a:lnTo>
                      <a:pt x="20669" y="22003"/>
                    </a:lnTo>
                    <a:lnTo>
                      <a:pt x="51054" y="33528"/>
                    </a:lnTo>
                    <a:lnTo>
                      <a:pt x="89821" y="37243"/>
                    </a:lnTo>
                    <a:lnTo>
                      <a:pt x="41815" y="35814"/>
                    </a:lnTo>
                    <a:lnTo>
                      <a:pt x="8191" y="29813"/>
                    </a:lnTo>
                    <a:lnTo>
                      <a:pt x="14288" y="35623"/>
                    </a:lnTo>
                    <a:lnTo>
                      <a:pt x="47339" y="59150"/>
                    </a:lnTo>
                    <a:lnTo>
                      <a:pt x="11525" y="42196"/>
                    </a:lnTo>
                    <a:lnTo>
                      <a:pt x="11620" y="54769"/>
                    </a:lnTo>
                    <a:lnTo>
                      <a:pt x="34671" y="71342"/>
                    </a:lnTo>
                    <a:lnTo>
                      <a:pt x="68675" y="88297"/>
                    </a:lnTo>
                    <a:lnTo>
                      <a:pt x="29337" y="78677"/>
                    </a:lnTo>
                    <a:lnTo>
                      <a:pt x="2095" y="68390"/>
                    </a:lnTo>
                    <a:lnTo>
                      <a:pt x="0" y="43434"/>
                    </a:lnTo>
                    <a:lnTo>
                      <a:pt x="1714" y="35052"/>
                    </a:lnTo>
                    <a:lnTo>
                      <a:pt x="12668" y="1810"/>
                    </a:lnTo>
                    <a:close/>
                  </a:path>
                </a:pathLst>
              </a:custGeom>
              <a:solidFill>
                <a:srgbClr val="FFEEE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BDCF549C-FA33-4C6E-966E-EFF98F952377}"/>
                  </a:ext>
                </a:extLst>
              </p:cNvPr>
              <p:cNvSpPr/>
              <p:nvPr/>
            </p:nvSpPr>
            <p:spPr>
              <a:xfrm>
                <a:off x="5917596" y="3552253"/>
                <a:ext cx="83629" cy="217265"/>
              </a:xfrm>
              <a:custGeom>
                <a:avLst/>
                <a:gdLst>
                  <a:gd name="connsiteX0" fmla="*/ 20764 w 83629"/>
                  <a:gd name="connsiteY0" fmla="*/ 95 h 217265"/>
                  <a:gd name="connsiteX1" fmla="*/ 26003 w 83629"/>
                  <a:gd name="connsiteY1" fmla="*/ 9906 h 217265"/>
                  <a:gd name="connsiteX2" fmla="*/ 57150 w 83629"/>
                  <a:gd name="connsiteY2" fmla="*/ 19240 h 217265"/>
                  <a:gd name="connsiteX3" fmla="*/ 18288 w 83629"/>
                  <a:gd name="connsiteY3" fmla="*/ 16192 h 217265"/>
                  <a:gd name="connsiteX4" fmla="*/ 19241 w 83629"/>
                  <a:gd name="connsiteY4" fmla="*/ 20098 h 217265"/>
                  <a:gd name="connsiteX5" fmla="*/ 51340 w 83629"/>
                  <a:gd name="connsiteY5" fmla="*/ 34480 h 217265"/>
                  <a:gd name="connsiteX6" fmla="*/ 19431 w 83629"/>
                  <a:gd name="connsiteY6" fmla="*/ 28194 h 217265"/>
                  <a:gd name="connsiteX7" fmla="*/ 18193 w 83629"/>
                  <a:gd name="connsiteY7" fmla="*/ 33814 h 217265"/>
                  <a:gd name="connsiteX8" fmla="*/ 34195 w 83629"/>
                  <a:gd name="connsiteY8" fmla="*/ 49721 h 217265"/>
                  <a:gd name="connsiteX9" fmla="*/ 83630 w 83629"/>
                  <a:gd name="connsiteY9" fmla="*/ 80010 h 217265"/>
                  <a:gd name="connsiteX10" fmla="*/ 26099 w 83629"/>
                  <a:gd name="connsiteY10" fmla="*/ 52578 h 217265"/>
                  <a:gd name="connsiteX11" fmla="*/ 18098 w 83629"/>
                  <a:gd name="connsiteY11" fmla="*/ 67246 h 217265"/>
                  <a:gd name="connsiteX12" fmla="*/ 59722 w 83629"/>
                  <a:gd name="connsiteY12" fmla="*/ 72199 h 217265"/>
                  <a:gd name="connsiteX13" fmla="*/ 22955 w 83629"/>
                  <a:gd name="connsiteY13" fmla="*/ 79629 h 217265"/>
                  <a:gd name="connsiteX14" fmla="*/ 15240 w 83629"/>
                  <a:gd name="connsiteY14" fmla="*/ 92107 h 217265"/>
                  <a:gd name="connsiteX15" fmla="*/ 17050 w 83629"/>
                  <a:gd name="connsiteY15" fmla="*/ 98012 h 217265"/>
                  <a:gd name="connsiteX16" fmla="*/ 51435 w 83629"/>
                  <a:gd name="connsiteY16" fmla="*/ 104203 h 217265"/>
                  <a:gd name="connsiteX17" fmla="*/ 12097 w 83629"/>
                  <a:gd name="connsiteY17" fmla="*/ 106299 h 217265"/>
                  <a:gd name="connsiteX18" fmla="*/ 12859 w 83629"/>
                  <a:gd name="connsiteY18" fmla="*/ 119348 h 217265"/>
                  <a:gd name="connsiteX19" fmla="*/ 36767 w 83629"/>
                  <a:gd name="connsiteY19" fmla="*/ 117443 h 217265"/>
                  <a:gd name="connsiteX20" fmla="*/ 70104 w 83629"/>
                  <a:gd name="connsiteY20" fmla="*/ 147828 h 217265"/>
                  <a:gd name="connsiteX21" fmla="*/ 27908 w 83629"/>
                  <a:gd name="connsiteY21" fmla="*/ 126587 h 217265"/>
                  <a:gd name="connsiteX22" fmla="*/ 7620 w 83629"/>
                  <a:gd name="connsiteY22" fmla="*/ 130016 h 217265"/>
                  <a:gd name="connsiteX23" fmla="*/ 6953 w 83629"/>
                  <a:gd name="connsiteY23" fmla="*/ 135065 h 217265"/>
                  <a:gd name="connsiteX24" fmla="*/ 35528 w 83629"/>
                  <a:gd name="connsiteY24" fmla="*/ 147352 h 217265"/>
                  <a:gd name="connsiteX25" fmla="*/ 4763 w 83629"/>
                  <a:gd name="connsiteY25" fmla="*/ 155829 h 217265"/>
                  <a:gd name="connsiteX26" fmla="*/ 5715 w 83629"/>
                  <a:gd name="connsiteY26" fmla="*/ 172307 h 217265"/>
                  <a:gd name="connsiteX27" fmla="*/ 34957 w 83629"/>
                  <a:gd name="connsiteY27" fmla="*/ 172593 h 217265"/>
                  <a:gd name="connsiteX28" fmla="*/ 67913 w 83629"/>
                  <a:gd name="connsiteY28" fmla="*/ 196882 h 217265"/>
                  <a:gd name="connsiteX29" fmla="*/ 31909 w 83629"/>
                  <a:gd name="connsiteY29" fmla="*/ 183547 h 217265"/>
                  <a:gd name="connsiteX30" fmla="*/ 3524 w 83629"/>
                  <a:gd name="connsiteY30" fmla="*/ 192976 h 217265"/>
                  <a:gd name="connsiteX31" fmla="*/ 30385 w 83629"/>
                  <a:gd name="connsiteY31" fmla="*/ 217265 h 217265"/>
                  <a:gd name="connsiteX32" fmla="*/ 0 w 83629"/>
                  <a:gd name="connsiteY32" fmla="*/ 200501 h 217265"/>
                  <a:gd name="connsiteX33" fmla="*/ 3143 w 83629"/>
                  <a:gd name="connsiteY33" fmla="*/ 140875 h 217265"/>
                  <a:gd name="connsiteX34" fmla="*/ 8096 w 83629"/>
                  <a:gd name="connsiteY34" fmla="*/ 111538 h 217265"/>
                  <a:gd name="connsiteX35" fmla="*/ 17812 w 83629"/>
                  <a:gd name="connsiteY35" fmla="*/ 0 h 217265"/>
                  <a:gd name="connsiteX36" fmla="*/ 20764 w 83629"/>
                  <a:gd name="connsiteY36" fmla="*/ 95 h 217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83629" h="217265">
                    <a:moveTo>
                      <a:pt x="20764" y="95"/>
                    </a:moveTo>
                    <a:lnTo>
                      <a:pt x="26003" y="9906"/>
                    </a:lnTo>
                    <a:lnTo>
                      <a:pt x="57150" y="19240"/>
                    </a:lnTo>
                    <a:lnTo>
                      <a:pt x="18288" y="16192"/>
                    </a:lnTo>
                    <a:lnTo>
                      <a:pt x="19241" y="20098"/>
                    </a:lnTo>
                    <a:lnTo>
                      <a:pt x="51340" y="34480"/>
                    </a:lnTo>
                    <a:lnTo>
                      <a:pt x="19431" y="28194"/>
                    </a:lnTo>
                    <a:lnTo>
                      <a:pt x="18193" y="33814"/>
                    </a:lnTo>
                    <a:lnTo>
                      <a:pt x="34195" y="49721"/>
                    </a:lnTo>
                    <a:lnTo>
                      <a:pt x="83630" y="80010"/>
                    </a:lnTo>
                    <a:lnTo>
                      <a:pt x="26099" y="52578"/>
                    </a:lnTo>
                    <a:lnTo>
                      <a:pt x="18098" y="67246"/>
                    </a:lnTo>
                    <a:lnTo>
                      <a:pt x="59722" y="72199"/>
                    </a:lnTo>
                    <a:lnTo>
                      <a:pt x="22955" y="79629"/>
                    </a:lnTo>
                    <a:lnTo>
                      <a:pt x="15240" y="92107"/>
                    </a:lnTo>
                    <a:lnTo>
                      <a:pt x="17050" y="98012"/>
                    </a:lnTo>
                    <a:lnTo>
                      <a:pt x="51435" y="104203"/>
                    </a:lnTo>
                    <a:lnTo>
                      <a:pt x="12097" y="106299"/>
                    </a:lnTo>
                    <a:lnTo>
                      <a:pt x="12859" y="119348"/>
                    </a:lnTo>
                    <a:lnTo>
                      <a:pt x="36767" y="117443"/>
                    </a:lnTo>
                    <a:lnTo>
                      <a:pt x="70104" y="147828"/>
                    </a:lnTo>
                    <a:lnTo>
                      <a:pt x="27908" y="126587"/>
                    </a:lnTo>
                    <a:lnTo>
                      <a:pt x="7620" y="130016"/>
                    </a:lnTo>
                    <a:lnTo>
                      <a:pt x="6953" y="135065"/>
                    </a:lnTo>
                    <a:lnTo>
                      <a:pt x="35528" y="147352"/>
                    </a:lnTo>
                    <a:lnTo>
                      <a:pt x="4763" y="155829"/>
                    </a:lnTo>
                    <a:lnTo>
                      <a:pt x="5715" y="172307"/>
                    </a:lnTo>
                    <a:cubicBezTo>
                      <a:pt x="5715" y="172307"/>
                      <a:pt x="31718" y="171355"/>
                      <a:pt x="34957" y="172593"/>
                    </a:cubicBezTo>
                    <a:cubicBezTo>
                      <a:pt x="38195" y="173831"/>
                      <a:pt x="67913" y="196882"/>
                      <a:pt x="67913" y="196882"/>
                    </a:cubicBezTo>
                    <a:lnTo>
                      <a:pt x="31909" y="183547"/>
                    </a:lnTo>
                    <a:lnTo>
                      <a:pt x="3524" y="192976"/>
                    </a:lnTo>
                    <a:lnTo>
                      <a:pt x="30385" y="217265"/>
                    </a:lnTo>
                    <a:lnTo>
                      <a:pt x="0" y="200501"/>
                    </a:lnTo>
                    <a:lnTo>
                      <a:pt x="3143" y="140875"/>
                    </a:lnTo>
                    <a:lnTo>
                      <a:pt x="8096" y="111538"/>
                    </a:lnTo>
                    <a:lnTo>
                      <a:pt x="17812" y="0"/>
                    </a:lnTo>
                    <a:lnTo>
                      <a:pt x="20764" y="95"/>
                    </a:lnTo>
                    <a:close/>
                  </a:path>
                </a:pathLst>
              </a:custGeom>
              <a:solidFill>
                <a:srgbClr val="FFEEE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55AB49F3-D4BB-4EB9-A746-E372E0317863}"/>
                  </a:ext>
                </a:extLst>
              </p:cNvPr>
              <p:cNvSpPr/>
              <p:nvPr/>
            </p:nvSpPr>
            <p:spPr>
              <a:xfrm>
                <a:off x="5916358" y="3880198"/>
                <a:ext cx="36099" cy="68865"/>
              </a:xfrm>
              <a:custGeom>
                <a:avLst/>
                <a:gdLst>
                  <a:gd name="connsiteX0" fmla="*/ 2381 w 36099"/>
                  <a:gd name="connsiteY0" fmla="*/ 68866 h 68865"/>
                  <a:gd name="connsiteX1" fmla="*/ 7906 w 36099"/>
                  <a:gd name="connsiteY1" fmla="*/ 63722 h 68865"/>
                  <a:gd name="connsiteX2" fmla="*/ 11811 w 36099"/>
                  <a:gd name="connsiteY2" fmla="*/ 44101 h 68865"/>
                  <a:gd name="connsiteX3" fmla="*/ 36100 w 36099"/>
                  <a:gd name="connsiteY3" fmla="*/ 34290 h 68865"/>
                  <a:gd name="connsiteX4" fmla="*/ 25146 w 36099"/>
                  <a:gd name="connsiteY4" fmla="*/ 34480 h 68865"/>
                  <a:gd name="connsiteX5" fmla="*/ 5239 w 36099"/>
                  <a:gd name="connsiteY5" fmla="*/ 28384 h 68865"/>
                  <a:gd name="connsiteX6" fmla="*/ 7811 w 36099"/>
                  <a:gd name="connsiteY6" fmla="*/ 15716 h 68865"/>
                  <a:gd name="connsiteX7" fmla="*/ 28670 w 36099"/>
                  <a:gd name="connsiteY7" fmla="*/ 7048 h 68865"/>
                  <a:gd name="connsiteX8" fmla="*/ 0 w 36099"/>
                  <a:gd name="connsiteY8" fmla="*/ 0 h 68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099" h="68865">
                    <a:moveTo>
                      <a:pt x="2381" y="68866"/>
                    </a:moveTo>
                    <a:lnTo>
                      <a:pt x="7906" y="63722"/>
                    </a:lnTo>
                    <a:lnTo>
                      <a:pt x="11811" y="44101"/>
                    </a:lnTo>
                    <a:lnTo>
                      <a:pt x="36100" y="34290"/>
                    </a:lnTo>
                    <a:lnTo>
                      <a:pt x="25146" y="34480"/>
                    </a:lnTo>
                    <a:lnTo>
                      <a:pt x="5239" y="28384"/>
                    </a:lnTo>
                    <a:lnTo>
                      <a:pt x="7811" y="15716"/>
                    </a:lnTo>
                    <a:lnTo>
                      <a:pt x="28670" y="70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EEE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E9CCE6A8-C9B5-4DBC-AA7C-5DA476BA8A60}"/>
                  </a:ext>
                </a:extLst>
              </p:cNvPr>
              <p:cNvSpPr/>
              <p:nvPr/>
            </p:nvSpPr>
            <p:spPr>
              <a:xfrm>
                <a:off x="5976080" y="3444906"/>
                <a:ext cx="81724" cy="63722"/>
              </a:xfrm>
              <a:custGeom>
                <a:avLst/>
                <a:gdLst>
                  <a:gd name="connsiteX0" fmla="*/ 0 w 81724"/>
                  <a:gd name="connsiteY0" fmla="*/ 36195 h 63722"/>
                  <a:gd name="connsiteX1" fmla="*/ 23146 w 81724"/>
                  <a:gd name="connsiteY1" fmla="*/ 40862 h 63722"/>
                  <a:gd name="connsiteX2" fmla="*/ 77153 w 81724"/>
                  <a:gd name="connsiteY2" fmla="*/ 42291 h 63722"/>
                  <a:gd name="connsiteX3" fmla="*/ 75057 w 81724"/>
                  <a:gd name="connsiteY3" fmla="*/ 63722 h 63722"/>
                  <a:gd name="connsiteX4" fmla="*/ 81725 w 81724"/>
                  <a:gd name="connsiteY4" fmla="*/ 30290 h 63722"/>
                  <a:gd name="connsiteX5" fmla="*/ 47530 w 81724"/>
                  <a:gd name="connsiteY5" fmla="*/ 0 h 63722"/>
                  <a:gd name="connsiteX6" fmla="*/ 71914 w 81724"/>
                  <a:gd name="connsiteY6" fmla="*/ 32004 h 63722"/>
                  <a:gd name="connsiteX7" fmla="*/ 24479 w 81724"/>
                  <a:gd name="connsiteY7" fmla="*/ 37148 h 63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724" h="63722">
                    <a:moveTo>
                      <a:pt x="0" y="36195"/>
                    </a:moveTo>
                    <a:lnTo>
                      <a:pt x="23146" y="40862"/>
                    </a:lnTo>
                    <a:lnTo>
                      <a:pt x="77153" y="42291"/>
                    </a:lnTo>
                    <a:lnTo>
                      <a:pt x="75057" y="63722"/>
                    </a:lnTo>
                    <a:lnTo>
                      <a:pt x="81725" y="30290"/>
                    </a:lnTo>
                    <a:lnTo>
                      <a:pt x="47530" y="0"/>
                    </a:lnTo>
                    <a:lnTo>
                      <a:pt x="71914" y="32004"/>
                    </a:lnTo>
                    <a:lnTo>
                      <a:pt x="24479" y="37148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8387A92E-0762-4CD3-B018-00C7E60ED0BA}"/>
                  </a:ext>
                </a:extLst>
              </p:cNvPr>
              <p:cNvSpPr/>
              <p:nvPr/>
            </p:nvSpPr>
            <p:spPr>
              <a:xfrm>
                <a:off x="5949124" y="3519963"/>
                <a:ext cx="100583" cy="71913"/>
              </a:xfrm>
              <a:custGeom>
                <a:avLst/>
                <a:gdLst>
                  <a:gd name="connsiteX0" fmla="*/ 0 w 100583"/>
                  <a:gd name="connsiteY0" fmla="*/ 0 h 71913"/>
                  <a:gd name="connsiteX1" fmla="*/ 29242 w 100583"/>
                  <a:gd name="connsiteY1" fmla="*/ 11525 h 71913"/>
                  <a:gd name="connsiteX2" fmla="*/ 91345 w 100583"/>
                  <a:gd name="connsiteY2" fmla="*/ 21145 h 71913"/>
                  <a:gd name="connsiteX3" fmla="*/ 77915 w 100583"/>
                  <a:gd name="connsiteY3" fmla="*/ 42672 h 71913"/>
                  <a:gd name="connsiteX4" fmla="*/ 76105 w 100583"/>
                  <a:gd name="connsiteY4" fmla="*/ 61246 h 71913"/>
                  <a:gd name="connsiteX5" fmla="*/ 60198 w 100583"/>
                  <a:gd name="connsiteY5" fmla="*/ 70294 h 71913"/>
                  <a:gd name="connsiteX6" fmla="*/ 16764 w 100583"/>
                  <a:gd name="connsiteY6" fmla="*/ 66199 h 71913"/>
                  <a:gd name="connsiteX7" fmla="*/ 45053 w 100583"/>
                  <a:gd name="connsiteY7" fmla="*/ 71914 h 71913"/>
                  <a:gd name="connsiteX8" fmla="*/ 79534 w 100583"/>
                  <a:gd name="connsiteY8" fmla="*/ 71818 h 71913"/>
                  <a:gd name="connsiteX9" fmla="*/ 79248 w 100583"/>
                  <a:gd name="connsiteY9" fmla="*/ 51340 h 71913"/>
                  <a:gd name="connsiteX10" fmla="*/ 94583 w 100583"/>
                  <a:gd name="connsiteY10" fmla="*/ 32766 h 71913"/>
                  <a:gd name="connsiteX11" fmla="*/ 100584 w 100583"/>
                  <a:gd name="connsiteY11" fmla="*/ 16478 h 71913"/>
                  <a:gd name="connsiteX12" fmla="*/ 80010 w 100583"/>
                  <a:gd name="connsiteY12" fmla="*/ 12382 h 71913"/>
                  <a:gd name="connsiteX13" fmla="*/ 28670 w 100583"/>
                  <a:gd name="connsiteY13" fmla="*/ 8382 h 71913"/>
                  <a:gd name="connsiteX14" fmla="*/ 0 w 100583"/>
                  <a:gd name="connsiteY14" fmla="*/ 0 h 71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0583" h="71913">
                    <a:moveTo>
                      <a:pt x="0" y="0"/>
                    </a:moveTo>
                    <a:lnTo>
                      <a:pt x="29242" y="11525"/>
                    </a:lnTo>
                    <a:lnTo>
                      <a:pt x="91345" y="21145"/>
                    </a:lnTo>
                    <a:cubicBezTo>
                      <a:pt x="91345" y="21145"/>
                      <a:pt x="78200" y="41243"/>
                      <a:pt x="77915" y="42672"/>
                    </a:cubicBezTo>
                    <a:cubicBezTo>
                      <a:pt x="77629" y="44005"/>
                      <a:pt x="76105" y="61246"/>
                      <a:pt x="76105" y="61246"/>
                    </a:cubicBezTo>
                    <a:lnTo>
                      <a:pt x="60198" y="70294"/>
                    </a:lnTo>
                    <a:lnTo>
                      <a:pt x="16764" y="66199"/>
                    </a:lnTo>
                    <a:lnTo>
                      <a:pt x="45053" y="71914"/>
                    </a:lnTo>
                    <a:lnTo>
                      <a:pt x="79534" y="71818"/>
                    </a:lnTo>
                    <a:lnTo>
                      <a:pt x="79248" y="51340"/>
                    </a:lnTo>
                    <a:cubicBezTo>
                      <a:pt x="79248" y="51340"/>
                      <a:pt x="92393" y="38671"/>
                      <a:pt x="94583" y="32766"/>
                    </a:cubicBezTo>
                    <a:cubicBezTo>
                      <a:pt x="96679" y="26765"/>
                      <a:pt x="100584" y="16478"/>
                      <a:pt x="100584" y="16478"/>
                    </a:cubicBezTo>
                    <a:lnTo>
                      <a:pt x="80010" y="12382"/>
                    </a:lnTo>
                    <a:lnTo>
                      <a:pt x="28670" y="83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FE2F0DD5-22EC-4D84-B85A-1EEE1083EDD4}"/>
                  </a:ext>
                </a:extLst>
              </p:cNvPr>
              <p:cNvSpPr/>
              <p:nvPr/>
            </p:nvSpPr>
            <p:spPr>
              <a:xfrm>
                <a:off x="5945504" y="3678840"/>
                <a:ext cx="57340" cy="67532"/>
              </a:xfrm>
              <a:custGeom>
                <a:avLst/>
                <a:gdLst>
                  <a:gd name="connsiteX0" fmla="*/ 0 w 57340"/>
                  <a:gd name="connsiteY0" fmla="*/ 0 h 67532"/>
                  <a:gd name="connsiteX1" fmla="*/ 47435 w 57340"/>
                  <a:gd name="connsiteY1" fmla="*/ 27527 h 67532"/>
                  <a:gd name="connsiteX2" fmla="*/ 57341 w 57340"/>
                  <a:gd name="connsiteY2" fmla="*/ 67532 h 67532"/>
                  <a:gd name="connsiteX3" fmla="*/ 56674 w 57340"/>
                  <a:gd name="connsiteY3" fmla="*/ 26956 h 67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40" h="67532">
                    <a:moveTo>
                      <a:pt x="0" y="0"/>
                    </a:moveTo>
                    <a:lnTo>
                      <a:pt x="47435" y="27527"/>
                    </a:lnTo>
                    <a:lnTo>
                      <a:pt x="57341" y="67532"/>
                    </a:lnTo>
                    <a:lnTo>
                      <a:pt x="56674" y="26956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31DD525C-92F5-4C4F-B159-CE2CB66895CF}"/>
                  </a:ext>
                </a:extLst>
              </p:cNvPr>
              <p:cNvSpPr/>
              <p:nvPr/>
            </p:nvSpPr>
            <p:spPr>
              <a:xfrm>
                <a:off x="6073520" y="3515200"/>
                <a:ext cx="106870" cy="62293"/>
              </a:xfrm>
              <a:custGeom>
                <a:avLst/>
                <a:gdLst>
                  <a:gd name="connsiteX0" fmla="*/ 0 w 106870"/>
                  <a:gd name="connsiteY0" fmla="*/ 19050 h 62293"/>
                  <a:gd name="connsiteX1" fmla="*/ 39053 w 106870"/>
                  <a:gd name="connsiteY1" fmla="*/ 38481 h 62293"/>
                  <a:gd name="connsiteX2" fmla="*/ 93821 w 106870"/>
                  <a:gd name="connsiteY2" fmla="*/ 45053 h 62293"/>
                  <a:gd name="connsiteX3" fmla="*/ 89154 w 106870"/>
                  <a:gd name="connsiteY3" fmla="*/ 62293 h 62293"/>
                  <a:gd name="connsiteX4" fmla="*/ 103156 w 106870"/>
                  <a:gd name="connsiteY4" fmla="*/ 30766 h 62293"/>
                  <a:gd name="connsiteX5" fmla="*/ 106871 w 106870"/>
                  <a:gd name="connsiteY5" fmla="*/ 11906 h 62293"/>
                  <a:gd name="connsiteX6" fmla="*/ 47625 w 106870"/>
                  <a:gd name="connsiteY6" fmla="*/ 0 h 62293"/>
                  <a:gd name="connsiteX7" fmla="*/ 55626 w 106870"/>
                  <a:gd name="connsiteY7" fmla="*/ 3905 h 62293"/>
                  <a:gd name="connsiteX8" fmla="*/ 100298 w 106870"/>
                  <a:gd name="connsiteY8" fmla="*/ 16097 h 62293"/>
                  <a:gd name="connsiteX9" fmla="*/ 99917 w 106870"/>
                  <a:gd name="connsiteY9" fmla="*/ 17431 h 62293"/>
                  <a:gd name="connsiteX10" fmla="*/ 54483 w 106870"/>
                  <a:gd name="connsiteY10" fmla="*/ 18669 h 62293"/>
                  <a:gd name="connsiteX11" fmla="*/ 20479 w 106870"/>
                  <a:gd name="connsiteY11" fmla="*/ 18383 h 62293"/>
                  <a:gd name="connsiteX12" fmla="*/ 56579 w 106870"/>
                  <a:gd name="connsiteY12" fmla="*/ 25432 h 62293"/>
                  <a:gd name="connsiteX13" fmla="*/ 100775 w 106870"/>
                  <a:gd name="connsiteY13" fmla="*/ 27146 h 62293"/>
                  <a:gd name="connsiteX14" fmla="*/ 40577 w 106870"/>
                  <a:gd name="connsiteY14" fmla="*/ 34195 h 62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6870" h="62293">
                    <a:moveTo>
                      <a:pt x="0" y="19050"/>
                    </a:moveTo>
                    <a:lnTo>
                      <a:pt x="39053" y="38481"/>
                    </a:lnTo>
                    <a:lnTo>
                      <a:pt x="93821" y="45053"/>
                    </a:lnTo>
                    <a:lnTo>
                      <a:pt x="89154" y="62293"/>
                    </a:lnTo>
                    <a:lnTo>
                      <a:pt x="103156" y="30766"/>
                    </a:lnTo>
                    <a:lnTo>
                      <a:pt x="106871" y="11906"/>
                    </a:lnTo>
                    <a:lnTo>
                      <a:pt x="47625" y="0"/>
                    </a:lnTo>
                    <a:lnTo>
                      <a:pt x="55626" y="3905"/>
                    </a:lnTo>
                    <a:lnTo>
                      <a:pt x="100298" y="16097"/>
                    </a:lnTo>
                    <a:lnTo>
                      <a:pt x="99917" y="17431"/>
                    </a:lnTo>
                    <a:lnTo>
                      <a:pt x="54483" y="18669"/>
                    </a:lnTo>
                    <a:lnTo>
                      <a:pt x="20479" y="18383"/>
                    </a:lnTo>
                    <a:lnTo>
                      <a:pt x="56579" y="25432"/>
                    </a:lnTo>
                    <a:lnTo>
                      <a:pt x="100775" y="27146"/>
                    </a:lnTo>
                    <a:lnTo>
                      <a:pt x="40577" y="34195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D80241D6-FC76-459B-ABE8-B74BEFA44AB4}"/>
                  </a:ext>
                </a:extLst>
              </p:cNvPr>
              <p:cNvSpPr/>
              <p:nvPr/>
            </p:nvSpPr>
            <p:spPr>
              <a:xfrm>
                <a:off x="6076283" y="3589209"/>
                <a:ext cx="71723" cy="40766"/>
              </a:xfrm>
              <a:custGeom>
                <a:avLst/>
                <a:gdLst>
                  <a:gd name="connsiteX0" fmla="*/ 0 w 71723"/>
                  <a:gd name="connsiteY0" fmla="*/ 0 h 40766"/>
                  <a:gd name="connsiteX1" fmla="*/ 35719 w 71723"/>
                  <a:gd name="connsiteY1" fmla="*/ 21336 h 40766"/>
                  <a:gd name="connsiteX2" fmla="*/ 65627 w 71723"/>
                  <a:gd name="connsiteY2" fmla="*/ 27337 h 40766"/>
                  <a:gd name="connsiteX3" fmla="*/ 65246 w 71723"/>
                  <a:gd name="connsiteY3" fmla="*/ 40767 h 40766"/>
                  <a:gd name="connsiteX4" fmla="*/ 71723 w 71723"/>
                  <a:gd name="connsiteY4" fmla="*/ 25813 h 40766"/>
                  <a:gd name="connsiteX5" fmla="*/ 35147 w 71723"/>
                  <a:gd name="connsiteY5" fmla="*/ 16288 h 40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1723" h="40766">
                    <a:moveTo>
                      <a:pt x="0" y="0"/>
                    </a:moveTo>
                    <a:lnTo>
                      <a:pt x="35719" y="21336"/>
                    </a:lnTo>
                    <a:lnTo>
                      <a:pt x="65627" y="27337"/>
                    </a:lnTo>
                    <a:lnTo>
                      <a:pt x="65246" y="40767"/>
                    </a:lnTo>
                    <a:lnTo>
                      <a:pt x="71723" y="25813"/>
                    </a:lnTo>
                    <a:lnTo>
                      <a:pt x="35147" y="16288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37199CD9-9356-4BAC-A366-22897B53D3C6}"/>
                  </a:ext>
                </a:extLst>
              </p:cNvPr>
              <p:cNvSpPr/>
              <p:nvPr/>
            </p:nvSpPr>
            <p:spPr>
              <a:xfrm>
                <a:off x="6053899" y="3681507"/>
                <a:ext cx="66960" cy="56006"/>
              </a:xfrm>
              <a:custGeom>
                <a:avLst/>
                <a:gdLst>
                  <a:gd name="connsiteX0" fmla="*/ 0 w 66960"/>
                  <a:gd name="connsiteY0" fmla="*/ 0 h 56006"/>
                  <a:gd name="connsiteX1" fmla="*/ 26860 w 66960"/>
                  <a:gd name="connsiteY1" fmla="*/ 10763 h 56006"/>
                  <a:gd name="connsiteX2" fmla="*/ 62484 w 66960"/>
                  <a:gd name="connsiteY2" fmla="*/ 21526 h 56006"/>
                  <a:gd name="connsiteX3" fmla="*/ 60198 w 66960"/>
                  <a:gd name="connsiteY3" fmla="*/ 42863 h 56006"/>
                  <a:gd name="connsiteX4" fmla="*/ 42958 w 66960"/>
                  <a:gd name="connsiteY4" fmla="*/ 32290 h 56006"/>
                  <a:gd name="connsiteX5" fmla="*/ 7334 w 66960"/>
                  <a:gd name="connsiteY5" fmla="*/ 37052 h 56006"/>
                  <a:gd name="connsiteX6" fmla="*/ 52483 w 66960"/>
                  <a:gd name="connsiteY6" fmla="*/ 42291 h 56006"/>
                  <a:gd name="connsiteX7" fmla="*/ 57531 w 66960"/>
                  <a:gd name="connsiteY7" fmla="*/ 56007 h 56006"/>
                  <a:gd name="connsiteX8" fmla="*/ 66961 w 66960"/>
                  <a:gd name="connsiteY8" fmla="*/ 40005 h 56006"/>
                  <a:gd name="connsiteX9" fmla="*/ 66294 w 66960"/>
                  <a:gd name="connsiteY9" fmla="*/ 15145 h 56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960" h="56006">
                    <a:moveTo>
                      <a:pt x="0" y="0"/>
                    </a:moveTo>
                    <a:lnTo>
                      <a:pt x="26860" y="10763"/>
                    </a:lnTo>
                    <a:lnTo>
                      <a:pt x="62484" y="21526"/>
                    </a:lnTo>
                    <a:lnTo>
                      <a:pt x="60198" y="42863"/>
                    </a:lnTo>
                    <a:lnTo>
                      <a:pt x="42958" y="32290"/>
                    </a:lnTo>
                    <a:lnTo>
                      <a:pt x="7334" y="37052"/>
                    </a:lnTo>
                    <a:lnTo>
                      <a:pt x="52483" y="42291"/>
                    </a:lnTo>
                    <a:lnTo>
                      <a:pt x="57531" y="56007"/>
                    </a:lnTo>
                    <a:lnTo>
                      <a:pt x="66961" y="40005"/>
                    </a:lnTo>
                    <a:lnTo>
                      <a:pt x="66294" y="15145"/>
                    </a:lnTo>
                    <a:close/>
                  </a:path>
                </a:pathLst>
              </a:custGeom>
              <a:solidFill>
                <a:srgbClr val="9D6D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103" name="Graphic 1">
                <a:extLst>
                  <a:ext uri="{FF2B5EF4-FFF2-40B4-BE49-F238E27FC236}">
                    <a16:creationId xmlns:a16="http://schemas.microsoft.com/office/drawing/2014/main" id="{6DC30225-B368-47AA-BA92-AE78A684E3B2}"/>
                  </a:ext>
                </a:extLst>
              </p:cNvPr>
              <p:cNvGrpSpPr/>
              <p:nvPr/>
            </p:nvGrpSpPr>
            <p:grpSpPr>
              <a:xfrm>
                <a:off x="6099143" y="2776469"/>
                <a:ext cx="176743" cy="204188"/>
                <a:chOff x="6099143" y="2776469"/>
                <a:chExt cx="176743" cy="204188"/>
              </a:xfrm>
            </p:grpSpPr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0AC4A29D-6979-4915-B763-BF91E026ACEC}"/>
                    </a:ext>
                  </a:extLst>
                </p:cNvPr>
                <p:cNvSpPr/>
                <p:nvPr/>
              </p:nvSpPr>
              <p:spPr>
                <a:xfrm>
                  <a:off x="6101805" y="2776469"/>
                  <a:ext cx="171111" cy="204188"/>
                </a:xfrm>
                <a:custGeom>
                  <a:avLst/>
                  <a:gdLst>
                    <a:gd name="connsiteX0" fmla="*/ 79919 w 171111"/>
                    <a:gd name="connsiteY0" fmla="*/ 204189 h 204188"/>
                    <a:gd name="connsiteX1" fmla="*/ 48868 w 171111"/>
                    <a:gd name="connsiteY1" fmla="*/ 197997 h 204188"/>
                    <a:gd name="connsiteX2" fmla="*/ 10768 w 171111"/>
                    <a:gd name="connsiteY2" fmla="*/ 157802 h 204188"/>
                    <a:gd name="connsiteX3" fmla="*/ 8863 w 171111"/>
                    <a:gd name="connsiteY3" fmla="*/ 122369 h 204188"/>
                    <a:gd name="connsiteX4" fmla="*/ 4 w 171111"/>
                    <a:gd name="connsiteY4" fmla="*/ 96366 h 204188"/>
                    <a:gd name="connsiteX5" fmla="*/ 10006 w 171111"/>
                    <a:gd name="connsiteY5" fmla="*/ 69124 h 204188"/>
                    <a:gd name="connsiteX6" fmla="*/ 15244 w 171111"/>
                    <a:gd name="connsiteY6" fmla="*/ 71410 h 204188"/>
                    <a:gd name="connsiteX7" fmla="*/ 41533 w 171111"/>
                    <a:gd name="connsiteY7" fmla="*/ 8545 h 204188"/>
                    <a:gd name="connsiteX8" fmla="*/ 153928 w 171111"/>
                    <a:gd name="connsiteY8" fmla="*/ 24166 h 204188"/>
                    <a:gd name="connsiteX9" fmla="*/ 160786 w 171111"/>
                    <a:gd name="connsiteY9" fmla="*/ 96842 h 204188"/>
                    <a:gd name="connsiteX10" fmla="*/ 170978 w 171111"/>
                    <a:gd name="connsiteY10" fmla="*/ 104652 h 204188"/>
                    <a:gd name="connsiteX11" fmla="*/ 152500 w 171111"/>
                    <a:gd name="connsiteY11" fmla="*/ 146277 h 204188"/>
                    <a:gd name="connsiteX12" fmla="*/ 144594 w 171111"/>
                    <a:gd name="connsiteY12" fmla="*/ 149610 h 204188"/>
                    <a:gd name="connsiteX13" fmla="*/ 130211 w 171111"/>
                    <a:gd name="connsiteY13" fmla="*/ 183329 h 204188"/>
                    <a:gd name="connsiteX14" fmla="*/ 79919 w 171111"/>
                    <a:gd name="connsiteY14" fmla="*/ 204189 h 2041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71111" h="204188">
                      <a:moveTo>
                        <a:pt x="79919" y="204189"/>
                      </a:moveTo>
                      <a:lnTo>
                        <a:pt x="48868" y="197997"/>
                      </a:lnTo>
                      <a:lnTo>
                        <a:pt x="10768" y="157802"/>
                      </a:lnTo>
                      <a:lnTo>
                        <a:pt x="8863" y="122369"/>
                      </a:lnTo>
                      <a:cubicBezTo>
                        <a:pt x="8863" y="122369"/>
                        <a:pt x="195" y="115892"/>
                        <a:pt x="4" y="96366"/>
                      </a:cubicBezTo>
                      <a:cubicBezTo>
                        <a:pt x="-186" y="76839"/>
                        <a:pt x="6005" y="69219"/>
                        <a:pt x="10006" y="69124"/>
                      </a:cubicBezTo>
                      <a:cubicBezTo>
                        <a:pt x="14006" y="69029"/>
                        <a:pt x="15244" y="71410"/>
                        <a:pt x="15244" y="71410"/>
                      </a:cubicBezTo>
                      <a:cubicBezTo>
                        <a:pt x="15244" y="71410"/>
                        <a:pt x="12863" y="28548"/>
                        <a:pt x="41533" y="8545"/>
                      </a:cubicBezTo>
                      <a:cubicBezTo>
                        <a:pt x="70204" y="-11457"/>
                        <a:pt x="134783" y="7783"/>
                        <a:pt x="153928" y="24166"/>
                      </a:cubicBezTo>
                      <a:cubicBezTo>
                        <a:pt x="173169" y="40549"/>
                        <a:pt x="160786" y="96842"/>
                        <a:pt x="160786" y="96842"/>
                      </a:cubicBezTo>
                      <a:cubicBezTo>
                        <a:pt x="160786" y="96842"/>
                        <a:pt x="169359" y="93984"/>
                        <a:pt x="170978" y="104652"/>
                      </a:cubicBezTo>
                      <a:cubicBezTo>
                        <a:pt x="172597" y="115320"/>
                        <a:pt x="159072" y="139895"/>
                        <a:pt x="152500" y="146277"/>
                      </a:cubicBezTo>
                      <a:cubicBezTo>
                        <a:pt x="145927" y="152658"/>
                        <a:pt x="144594" y="149610"/>
                        <a:pt x="144594" y="149610"/>
                      </a:cubicBezTo>
                      <a:cubicBezTo>
                        <a:pt x="144594" y="149610"/>
                        <a:pt x="135545" y="176280"/>
                        <a:pt x="130211" y="183329"/>
                      </a:cubicBezTo>
                      <a:cubicBezTo>
                        <a:pt x="124782" y="190282"/>
                        <a:pt x="79919" y="204189"/>
                        <a:pt x="79919" y="204189"/>
                      </a:cubicBezTo>
                      <a:close/>
                    </a:path>
                  </a:pathLst>
                </a:custGeom>
                <a:solidFill>
                  <a:srgbClr val="E6AC8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27917599-2A75-478D-9F75-BA9EA12E5FFA}"/>
                    </a:ext>
                  </a:extLst>
                </p:cNvPr>
                <p:cNvSpPr/>
                <p:nvPr/>
              </p:nvSpPr>
              <p:spPr>
                <a:xfrm>
                  <a:off x="6102381" y="2853308"/>
                  <a:ext cx="159257" cy="122777"/>
                </a:xfrm>
                <a:custGeom>
                  <a:avLst/>
                  <a:gdLst>
                    <a:gd name="connsiteX0" fmla="*/ 93250 w 159257"/>
                    <a:gd name="connsiteY0" fmla="*/ 122777 h 122777"/>
                    <a:gd name="connsiteX1" fmla="*/ 41339 w 159257"/>
                    <a:gd name="connsiteY1" fmla="*/ 80962 h 122777"/>
                    <a:gd name="connsiteX2" fmla="*/ 8668 w 159257"/>
                    <a:gd name="connsiteY2" fmla="*/ 67246 h 122777"/>
                    <a:gd name="connsiteX3" fmla="*/ 7620 w 159257"/>
                    <a:gd name="connsiteY3" fmla="*/ 62865 h 122777"/>
                    <a:gd name="connsiteX4" fmla="*/ 54197 w 159257"/>
                    <a:gd name="connsiteY4" fmla="*/ 79153 h 122777"/>
                    <a:gd name="connsiteX5" fmla="*/ 95345 w 159257"/>
                    <a:gd name="connsiteY5" fmla="*/ 111919 h 122777"/>
                    <a:gd name="connsiteX6" fmla="*/ 107442 w 159257"/>
                    <a:gd name="connsiteY6" fmla="*/ 108204 h 122777"/>
                    <a:gd name="connsiteX7" fmla="*/ 55340 w 159257"/>
                    <a:gd name="connsiteY7" fmla="*/ 50863 h 122777"/>
                    <a:gd name="connsiteX8" fmla="*/ 0 w 159257"/>
                    <a:gd name="connsiteY8" fmla="*/ 8572 h 122777"/>
                    <a:gd name="connsiteX9" fmla="*/ 1619 w 159257"/>
                    <a:gd name="connsiteY9" fmla="*/ 0 h 122777"/>
                    <a:gd name="connsiteX10" fmla="*/ 39148 w 159257"/>
                    <a:gd name="connsiteY10" fmla="*/ 33147 h 122777"/>
                    <a:gd name="connsiteX11" fmla="*/ 94107 w 159257"/>
                    <a:gd name="connsiteY11" fmla="*/ 80486 h 122777"/>
                    <a:gd name="connsiteX12" fmla="*/ 114395 w 159257"/>
                    <a:gd name="connsiteY12" fmla="*/ 109728 h 122777"/>
                    <a:gd name="connsiteX13" fmla="*/ 127349 w 159257"/>
                    <a:gd name="connsiteY13" fmla="*/ 87154 h 122777"/>
                    <a:gd name="connsiteX14" fmla="*/ 80772 w 159257"/>
                    <a:gd name="connsiteY14" fmla="*/ 44101 h 122777"/>
                    <a:gd name="connsiteX15" fmla="*/ 15811 w 159257"/>
                    <a:gd name="connsiteY15" fmla="*/ 19240 h 122777"/>
                    <a:gd name="connsiteX16" fmla="*/ 11906 w 159257"/>
                    <a:gd name="connsiteY16" fmla="*/ 15335 h 122777"/>
                    <a:gd name="connsiteX17" fmla="*/ 94774 w 159257"/>
                    <a:gd name="connsiteY17" fmla="*/ 44291 h 122777"/>
                    <a:gd name="connsiteX18" fmla="*/ 132112 w 159257"/>
                    <a:gd name="connsiteY18" fmla="*/ 81915 h 122777"/>
                    <a:gd name="connsiteX19" fmla="*/ 142018 w 159257"/>
                    <a:gd name="connsiteY19" fmla="*/ 67342 h 122777"/>
                    <a:gd name="connsiteX20" fmla="*/ 151733 w 159257"/>
                    <a:gd name="connsiteY20" fmla="*/ 64389 h 122777"/>
                    <a:gd name="connsiteX21" fmla="*/ 105156 w 159257"/>
                    <a:gd name="connsiteY21" fmla="*/ 37147 h 122777"/>
                    <a:gd name="connsiteX22" fmla="*/ 10763 w 159257"/>
                    <a:gd name="connsiteY22" fmla="*/ 10763 h 122777"/>
                    <a:gd name="connsiteX23" fmla="*/ 3524 w 159257"/>
                    <a:gd name="connsiteY23" fmla="*/ 4763 h 122777"/>
                    <a:gd name="connsiteX24" fmla="*/ 110871 w 159257"/>
                    <a:gd name="connsiteY24" fmla="*/ 34004 h 122777"/>
                    <a:gd name="connsiteX25" fmla="*/ 159258 w 159257"/>
                    <a:gd name="connsiteY25" fmla="*/ 59817 h 122777"/>
                    <a:gd name="connsiteX26" fmla="*/ 151733 w 159257"/>
                    <a:gd name="connsiteY26" fmla="*/ 74390 h 122777"/>
                    <a:gd name="connsiteX27" fmla="*/ 143542 w 159257"/>
                    <a:gd name="connsiteY27" fmla="*/ 80772 h 122777"/>
                    <a:gd name="connsiteX28" fmla="*/ 129635 w 159257"/>
                    <a:gd name="connsiteY28" fmla="*/ 112205 h 122777"/>
                    <a:gd name="connsiteX29" fmla="*/ 93250 w 159257"/>
                    <a:gd name="connsiteY29" fmla="*/ 122777 h 1227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159257" h="122777">
                      <a:moveTo>
                        <a:pt x="93250" y="122777"/>
                      </a:moveTo>
                      <a:cubicBezTo>
                        <a:pt x="93250" y="122777"/>
                        <a:pt x="63532" y="92202"/>
                        <a:pt x="41339" y="80962"/>
                      </a:cubicBezTo>
                      <a:cubicBezTo>
                        <a:pt x="19145" y="69723"/>
                        <a:pt x="8668" y="67246"/>
                        <a:pt x="8668" y="67246"/>
                      </a:cubicBezTo>
                      <a:lnTo>
                        <a:pt x="7620" y="62865"/>
                      </a:lnTo>
                      <a:cubicBezTo>
                        <a:pt x="7620" y="62865"/>
                        <a:pt x="46101" y="73247"/>
                        <a:pt x="54197" y="79153"/>
                      </a:cubicBezTo>
                      <a:cubicBezTo>
                        <a:pt x="62293" y="85058"/>
                        <a:pt x="95345" y="111919"/>
                        <a:pt x="95345" y="111919"/>
                      </a:cubicBezTo>
                      <a:lnTo>
                        <a:pt x="107442" y="108204"/>
                      </a:lnTo>
                      <a:cubicBezTo>
                        <a:pt x="107442" y="108204"/>
                        <a:pt x="73819" y="62294"/>
                        <a:pt x="55340" y="50863"/>
                      </a:cubicBezTo>
                      <a:cubicBezTo>
                        <a:pt x="36767" y="39338"/>
                        <a:pt x="0" y="8572"/>
                        <a:pt x="0" y="8572"/>
                      </a:cubicBezTo>
                      <a:lnTo>
                        <a:pt x="1619" y="0"/>
                      </a:lnTo>
                      <a:cubicBezTo>
                        <a:pt x="1619" y="0"/>
                        <a:pt x="31242" y="27146"/>
                        <a:pt x="39148" y="33147"/>
                      </a:cubicBezTo>
                      <a:cubicBezTo>
                        <a:pt x="50292" y="41624"/>
                        <a:pt x="87249" y="74771"/>
                        <a:pt x="94107" y="80486"/>
                      </a:cubicBezTo>
                      <a:cubicBezTo>
                        <a:pt x="100965" y="86201"/>
                        <a:pt x="114395" y="109728"/>
                        <a:pt x="114395" y="109728"/>
                      </a:cubicBezTo>
                      <a:lnTo>
                        <a:pt x="127349" y="87154"/>
                      </a:lnTo>
                      <a:cubicBezTo>
                        <a:pt x="127349" y="87154"/>
                        <a:pt x="88583" y="47434"/>
                        <a:pt x="80772" y="44101"/>
                      </a:cubicBezTo>
                      <a:cubicBezTo>
                        <a:pt x="72962" y="40672"/>
                        <a:pt x="15811" y="19240"/>
                        <a:pt x="15811" y="19240"/>
                      </a:cubicBezTo>
                      <a:lnTo>
                        <a:pt x="11906" y="15335"/>
                      </a:lnTo>
                      <a:lnTo>
                        <a:pt x="94774" y="44291"/>
                      </a:lnTo>
                      <a:cubicBezTo>
                        <a:pt x="94774" y="44291"/>
                        <a:pt x="128492" y="80296"/>
                        <a:pt x="132112" y="81915"/>
                      </a:cubicBezTo>
                      <a:cubicBezTo>
                        <a:pt x="135731" y="83534"/>
                        <a:pt x="142018" y="67342"/>
                        <a:pt x="142018" y="67342"/>
                      </a:cubicBezTo>
                      <a:lnTo>
                        <a:pt x="151733" y="64389"/>
                      </a:lnTo>
                      <a:cubicBezTo>
                        <a:pt x="151733" y="64389"/>
                        <a:pt x="115062" y="41815"/>
                        <a:pt x="105156" y="37147"/>
                      </a:cubicBezTo>
                      <a:cubicBezTo>
                        <a:pt x="95250" y="32385"/>
                        <a:pt x="10763" y="10763"/>
                        <a:pt x="10763" y="10763"/>
                      </a:cubicBezTo>
                      <a:lnTo>
                        <a:pt x="3524" y="4763"/>
                      </a:lnTo>
                      <a:cubicBezTo>
                        <a:pt x="3524" y="4763"/>
                        <a:pt x="99251" y="28861"/>
                        <a:pt x="110871" y="34004"/>
                      </a:cubicBezTo>
                      <a:cubicBezTo>
                        <a:pt x="122491" y="39148"/>
                        <a:pt x="159258" y="59817"/>
                        <a:pt x="159258" y="59817"/>
                      </a:cubicBezTo>
                      <a:cubicBezTo>
                        <a:pt x="159258" y="59817"/>
                        <a:pt x="156496" y="71628"/>
                        <a:pt x="151733" y="74390"/>
                      </a:cubicBezTo>
                      <a:cubicBezTo>
                        <a:pt x="146971" y="77057"/>
                        <a:pt x="144971" y="74295"/>
                        <a:pt x="143542" y="80772"/>
                      </a:cubicBezTo>
                      <a:cubicBezTo>
                        <a:pt x="142113" y="87249"/>
                        <a:pt x="134493" y="108490"/>
                        <a:pt x="129635" y="112205"/>
                      </a:cubicBezTo>
                      <a:cubicBezTo>
                        <a:pt x="124968" y="115824"/>
                        <a:pt x="113633" y="118300"/>
                        <a:pt x="93250" y="122777"/>
                      </a:cubicBez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B0AAA818-6218-4BFF-9DE3-082D83BD07B7}"/>
                    </a:ext>
                  </a:extLst>
                </p:cNvPr>
                <p:cNvSpPr/>
                <p:nvPr/>
              </p:nvSpPr>
              <p:spPr>
                <a:xfrm>
                  <a:off x="6099143" y="2869691"/>
                  <a:ext cx="70008" cy="48177"/>
                </a:xfrm>
                <a:custGeom>
                  <a:avLst/>
                  <a:gdLst>
                    <a:gd name="connsiteX0" fmla="*/ 13621 w 70008"/>
                    <a:gd name="connsiteY0" fmla="*/ 43910 h 48177"/>
                    <a:gd name="connsiteX1" fmla="*/ 45339 w 70008"/>
                    <a:gd name="connsiteY1" fmla="*/ 44006 h 48177"/>
                    <a:gd name="connsiteX2" fmla="*/ 67818 w 70008"/>
                    <a:gd name="connsiteY2" fmla="*/ 39434 h 48177"/>
                    <a:gd name="connsiteX3" fmla="*/ 70009 w 70008"/>
                    <a:gd name="connsiteY3" fmla="*/ 43815 h 48177"/>
                    <a:gd name="connsiteX4" fmla="*/ 38386 w 70008"/>
                    <a:gd name="connsiteY4" fmla="*/ 47911 h 48177"/>
                    <a:gd name="connsiteX5" fmla="*/ 10954 w 70008"/>
                    <a:gd name="connsiteY5" fmla="*/ 46577 h 48177"/>
                    <a:gd name="connsiteX6" fmla="*/ 8001 w 70008"/>
                    <a:gd name="connsiteY6" fmla="*/ 27432 h 48177"/>
                    <a:gd name="connsiteX7" fmla="*/ 0 w 70008"/>
                    <a:gd name="connsiteY7" fmla="*/ 8287 h 48177"/>
                    <a:gd name="connsiteX8" fmla="*/ 1619 w 70008"/>
                    <a:gd name="connsiteY8" fmla="*/ 0 h 48177"/>
                    <a:gd name="connsiteX9" fmla="*/ 29051 w 70008"/>
                    <a:gd name="connsiteY9" fmla="*/ 8573 h 48177"/>
                    <a:gd name="connsiteX10" fmla="*/ 30194 w 70008"/>
                    <a:gd name="connsiteY10" fmla="*/ 11049 h 48177"/>
                    <a:gd name="connsiteX11" fmla="*/ 6286 w 70008"/>
                    <a:gd name="connsiteY11" fmla="*/ 8001 h 48177"/>
                    <a:gd name="connsiteX12" fmla="*/ 12573 w 70008"/>
                    <a:gd name="connsiteY12" fmla="*/ 24479 h 48177"/>
                    <a:gd name="connsiteX13" fmla="*/ 46768 w 70008"/>
                    <a:gd name="connsiteY13" fmla="*/ 24194 h 48177"/>
                    <a:gd name="connsiteX14" fmla="*/ 51911 w 70008"/>
                    <a:gd name="connsiteY14" fmla="*/ 28385 h 48177"/>
                    <a:gd name="connsiteX15" fmla="*/ 14383 w 70008"/>
                    <a:gd name="connsiteY15" fmla="*/ 29813 h 48177"/>
                    <a:gd name="connsiteX16" fmla="*/ 13621 w 70008"/>
                    <a:gd name="connsiteY16" fmla="*/ 43910 h 48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70008" h="48177">
                      <a:moveTo>
                        <a:pt x="13621" y="43910"/>
                      </a:moveTo>
                      <a:cubicBezTo>
                        <a:pt x="13621" y="43910"/>
                        <a:pt x="35338" y="44387"/>
                        <a:pt x="45339" y="44006"/>
                      </a:cubicBezTo>
                      <a:cubicBezTo>
                        <a:pt x="55245" y="43529"/>
                        <a:pt x="67818" y="39434"/>
                        <a:pt x="67818" y="39434"/>
                      </a:cubicBezTo>
                      <a:lnTo>
                        <a:pt x="70009" y="43815"/>
                      </a:lnTo>
                      <a:cubicBezTo>
                        <a:pt x="70009" y="43815"/>
                        <a:pt x="48387" y="46863"/>
                        <a:pt x="38386" y="47911"/>
                      </a:cubicBezTo>
                      <a:cubicBezTo>
                        <a:pt x="28384" y="48959"/>
                        <a:pt x="10954" y="46577"/>
                        <a:pt x="10954" y="46577"/>
                      </a:cubicBezTo>
                      <a:cubicBezTo>
                        <a:pt x="10954" y="46577"/>
                        <a:pt x="9049" y="31814"/>
                        <a:pt x="8001" y="27432"/>
                      </a:cubicBezTo>
                      <a:cubicBezTo>
                        <a:pt x="6953" y="23051"/>
                        <a:pt x="95" y="11621"/>
                        <a:pt x="0" y="8287"/>
                      </a:cubicBezTo>
                      <a:cubicBezTo>
                        <a:pt x="0" y="4953"/>
                        <a:pt x="1619" y="0"/>
                        <a:pt x="1619" y="0"/>
                      </a:cubicBezTo>
                      <a:lnTo>
                        <a:pt x="29051" y="8573"/>
                      </a:lnTo>
                      <a:lnTo>
                        <a:pt x="30194" y="11049"/>
                      </a:lnTo>
                      <a:lnTo>
                        <a:pt x="6286" y="8001"/>
                      </a:lnTo>
                      <a:lnTo>
                        <a:pt x="12573" y="24479"/>
                      </a:lnTo>
                      <a:lnTo>
                        <a:pt x="46768" y="24194"/>
                      </a:lnTo>
                      <a:lnTo>
                        <a:pt x="51911" y="28385"/>
                      </a:lnTo>
                      <a:lnTo>
                        <a:pt x="14383" y="29813"/>
                      </a:lnTo>
                      <a:lnTo>
                        <a:pt x="13621" y="43910"/>
                      </a:ln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95C4AD61-87EA-410D-8419-61908B279125}"/>
                    </a:ext>
                  </a:extLst>
                </p:cNvPr>
                <p:cNvSpPr/>
                <p:nvPr/>
              </p:nvSpPr>
              <p:spPr>
                <a:xfrm>
                  <a:off x="6115431" y="2776725"/>
                  <a:ext cx="148399" cy="67153"/>
                </a:xfrm>
                <a:custGeom>
                  <a:avLst/>
                  <a:gdLst>
                    <a:gd name="connsiteX0" fmla="*/ 1714 w 148399"/>
                    <a:gd name="connsiteY0" fmla="*/ 63153 h 67153"/>
                    <a:gd name="connsiteX1" fmla="*/ 98393 w 148399"/>
                    <a:gd name="connsiteY1" fmla="*/ 38007 h 67153"/>
                    <a:gd name="connsiteX2" fmla="*/ 127730 w 148399"/>
                    <a:gd name="connsiteY2" fmla="*/ 22767 h 67153"/>
                    <a:gd name="connsiteX3" fmla="*/ 107442 w 148399"/>
                    <a:gd name="connsiteY3" fmla="*/ 13433 h 67153"/>
                    <a:gd name="connsiteX4" fmla="*/ 21622 w 148399"/>
                    <a:gd name="connsiteY4" fmla="*/ 39626 h 67153"/>
                    <a:gd name="connsiteX5" fmla="*/ 4000 w 148399"/>
                    <a:gd name="connsiteY5" fmla="*/ 42103 h 67153"/>
                    <a:gd name="connsiteX6" fmla="*/ 92107 w 148399"/>
                    <a:gd name="connsiteY6" fmla="*/ 8670 h 67153"/>
                    <a:gd name="connsiteX7" fmla="*/ 45434 w 148399"/>
                    <a:gd name="connsiteY7" fmla="*/ 7813 h 67153"/>
                    <a:gd name="connsiteX8" fmla="*/ 11335 w 148399"/>
                    <a:gd name="connsiteY8" fmla="*/ 24577 h 67153"/>
                    <a:gd name="connsiteX9" fmla="*/ 49530 w 148399"/>
                    <a:gd name="connsiteY9" fmla="*/ 2 h 67153"/>
                    <a:gd name="connsiteX10" fmla="*/ 125349 w 148399"/>
                    <a:gd name="connsiteY10" fmla="*/ 14861 h 67153"/>
                    <a:gd name="connsiteX11" fmla="*/ 148399 w 148399"/>
                    <a:gd name="connsiteY11" fmla="*/ 30292 h 67153"/>
                    <a:gd name="connsiteX12" fmla="*/ 80105 w 148399"/>
                    <a:gd name="connsiteY12" fmla="*/ 51723 h 67153"/>
                    <a:gd name="connsiteX13" fmla="*/ 0 w 148399"/>
                    <a:gd name="connsiteY13" fmla="*/ 67154 h 67153"/>
                    <a:gd name="connsiteX14" fmla="*/ 1714 w 148399"/>
                    <a:gd name="connsiteY14" fmla="*/ 63153 h 67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8399" h="67153">
                      <a:moveTo>
                        <a:pt x="1714" y="63153"/>
                      </a:moveTo>
                      <a:cubicBezTo>
                        <a:pt x="1714" y="63153"/>
                        <a:pt x="80200" y="44770"/>
                        <a:pt x="98393" y="38007"/>
                      </a:cubicBezTo>
                      <a:cubicBezTo>
                        <a:pt x="116681" y="31244"/>
                        <a:pt x="127730" y="22767"/>
                        <a:pt x="127730" y="22767"/>
                      </a:cubicBezTo>
                      <a:lnTo>
                        <a:pt x="107442" y="13433"/>
                      </a:lnTo>
                      <a:cubicBezTo>
                        <a:pt x="107442" y="13433"/>
                        <a:pt x="30004" y="37436"/>
                        <a:pt x="21622" y="39626"/>
                      </a:cubicBezTo>
                      <a:cubicBezTo>
                        <a:pt x="13144" y="41817"/>
                        <a:pt x="4000" y="42103"/>
                        <a:pt x="4000" y="42103"/>
                      </a:cubicBezTo>
                      <a:lnTo>
                        <a:pt x="92107" y="8670"/>
                      </a:lnTo>
                      <a:cubicBezTo>
                        <a:pt x="92107" y="8670"/>
                        <a:pt x="59817" y="7051"/>
                        <a:pt x="45434" y="7813"/>
                      </a:cubicBezTo>
                      <a:cubicBezTo>
                        <a:pt x="31051" y="8575"/>
                        <a:pt x="11335" y="24577"/>
                        <a:pt x="11335" y="24577"/>
                      </a:cubicBezTo>
                      <a:cubicBezTo>
                        <a:pt x="11335" y="24577"/>
                        <a:pt x="27622" y="-283"/>
                        <a:pt x="49530" y="2"/>
                      </a:cubicBezTo>
                      <a:cubicBezTo>
                        <a:pt x="71438" y="288"/>
                        <a:pt x="102298" y="-664"/>
                        <a:pt x="125349" y="14861"/>
                      </a:cubicBezTo>
                      <a:cubicBezTo>
                        <a:pt x="148399" y="30292"/>
                        <a:pt x="148399" y="30292"/>
                        <a:pt x="148399" y="30292"/>
                      </a:cubicBezTo>
                      <a:cubicBezTo>
                        <a:pt x="148399" y="30292"/>
                        <a:pt x="112109" y="44960"/>
                        <a:pt x="80105" y="51723"/>
                      </a:cubicBezTo>
                      <a:cubicBezTo>
                        <a:pt x="48101" y="58486"/>
                        <a:pt x="0" y="67154"/>
                        <a:pt x="0" y="67154"/>
                      </a:cubicBezTo>
                      <a:lnTo>
                        <a:pt x="1714" y="63153"/>
                      </a:ln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4481AA4B-7ABF-4F27-AD4F-56E6916C10FD}"/>
                    </a:ext>
                  </a:extLst>
                </p:cNvPr>
                <p:cNvSpPr/>
                <p:nvPr/>
              </p:nvSpPr>
              <p:spPr>
                <a:xfrm>
                  <a:off x="6124575" y="2806921"/>
                  <a:ext cx="151311" cy="110870"/>
                </a:xfrm>
                <a:custGeom>
                  <a:avLst/>
                  <a:gdLst>
                    <a:gd name="connsiteX0" fmla="*/ 0 w 151311"/>
                    <a:gd name="connsiteY0" fmla="*/ 34385 h 110870"/>
                    <a:gd name="connsiteX1" fmla="*/ 13240 w 151311"/>
                    <a:gd name="connsiteY1" fmla="*/ 60865 h 110870"/>
                    <a:gd name="connsiteX2" fmla="*/ 76486 w 151311"/>
                    <a:gd name="connsiteY2" fmla="*/ 78105 h 110870"/>
                    <a:gd name="connsiteX3" fmla="*/ 135350 w 151311"/>
                    <a:gd name="connsiteY3" fmla="*/ 110871 h 110870"/>
                    <a:gd name="connsiteX4" fmla="*/ 145923 w 151311"/>
                    <a:gd name="connsiteY4" fmla="*/ 90487 h 110870"/>
                    <a:gd name="connsiteX5" fmla="*/ 149162 w 151311"/>
                    <a:gd name="connsiteY5" fmla="*/ 69628 h 110870"/>
                    <a:gd name="connsiteX6" fmla="*/ 138113 w 151311"/>
                    <a:gd name="connsiteY6" fmla="*/ 66389 h 110870"/>
                    <a:gd name="connsiteX7" fmla="*/ 142303 w 151311"/>
                    <a:gd name="connsiteY7" fmla="*/ 32861 h 110870"/>
                    <a:gd name="connsiteX8" fmla="*/ 139255 w 151311"/>
                    <a:gd name="connsiteY8" fmla="*/ 0 h 110870"/>
                    <a:gd name="connsiteX9" fmla="*/ 122206 w 151311"/>
                    <a:gd name="connsiteY9" fmla="*/ 4382 h 110870"/>
                    <a:gd name="connsiteX10" fmla="*/ 133350 w 151311"/>
                    <a:gd name="connsiteY10" fmla="*/ 57912 h 110870"/>
                    <a:gd name="connsiteX11" fmla="*/ 104870 w 151311"/>
                    <a:gd name="connsiteY11" fmla="*/ 10192 h 110870"/>
                    <a:gd name="connsiteX12" fmla="*/ 100013 w 151311"/>
                    <a:gd name="connsiteY12" fmla="*/ 11620 h 110870"/>
                    <a:gd name="connsiteX13" fmla="*/ 130207 w 151311"/>
                    <a:gd name="connsiteY13" fmla="*/ 77915 h 110870"/>
                    <a:gd name="connsiteX14" fmla="*/ 124873 w 151311"/>
                    <a:gd name="connsiteY14" fmla="*/ 87535 h 110870"/>
                    <a:gd name="connsiteX15" fmla="*/ 87058 w 151311"/>
                    <a:gd name="connsiteY15" fmla="*/ 14478 h 110870"/>
                    <a:gd name="connsiteX16" fmla="*/ 84392 w 151311"/>
                    <a:gd name="connsiteY16" fmla="*/ 16669 h 110870"/>
                    <a:gd name="connsiteX17" fmla="*/ 113728 w 151311"/>
                    <a:gd name="connsiteY17" fmla="*/ 89726 h 110870"/>
                    <a:gd name="connsiteX18" fmla="*/ 77724 w 151311"/>
                    <a:gd name="connsiteY18" fmla="*/ 54102 h 110870"/>
                    <a:gd name="connsiteX19" fmla="*/ 43720 w 151311"/>
                    <a:gd name="connsiteY19" fmla="*/ 24860 h 110870"/>
                    <a:gd name="connsiteX20" fmla="*/ 42672 w 151311"/>
                    <a:gd name="connsiteY20" fmla="*/ 27718 h 110870"/>
                    <a:gd name="connsiteX21" fmla="*/ 72676 w 151311"/>
                    <a:gd name="connsiteY21" fmla="*/ 59055 h 110870"/>
                    <a:gd name="connsiteX22" fmla="*/ 92297 w 151311"/>
                    <a:gd name="connsiteY22" fmla="*/ 82010 h 110870"/>
                    <a:gd name="connsiteX23" fmla="*/ 68866 w 151311"/>
                    <a:gd name="connsiteY23" fmla="*/ 71914 h 110870"/>
                    <a:gd name="connsiteX24" fmla="*/ 29337 w 151311"/>
                    <a:gd name="connsiteY24" fmla="*/ 28670 h 110870"/>
                    <a:gd name="connsiteX25" fmla="*/ 56864 w 151311"/>
                    <a:gd name="connsiteY25" fmla="*/ 69437 h 110870"/>
                    <a:gd name="connsiteX26" fmla="*/ 18097 w 151311"/>
                    <a:gd name="connsiteY26" fmla="*/ 57341 h 110870"/>
                    <a:gd name="connsiteX27" fmla="*/ 4286 w 151311"/>
                    <a:gd name="connsiteY27" fmla="*/ 34195 h 110870"/>
                    <a:gd name="connsiteX28" fmla="*/ 0 w 151311"/>
                    <a:gd name="connsiteY28" fmla="*/ 34385 h 110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51311" h="110870">
                      <a:moveTo>
                        <a:pt x="0" y="34385"/>
                      </a:moveTo>
                      <a:lnTo>
                        <a:pt x="13240" y="60865"/>
                      </a:lnTo>
                      <a:cubicBezTo>
                        <a:pt x="13240" y="60865"/>
                        <a:pt x="73152" y="76200"/>
                        <a:pt x="76486" y="78105"/>
                      </a:cubicBezTo>
                      <a:cubicBezTo>
                        <a:pt x="79820" y="79915"/>
                        <a:pt x="135350" y="110871"/>
                        <a:pt x="135350" y="110871"/>
                      </a:cubicBezTo>
                      <a:cubicBezTo>
                        <a:pt x="135350" y="110871"/>
                        <a:pt x="144018" y="100108"/>
                        <a:pt x="145923" y="90487"/>
                      </a:cubicBezTo>
                      <a:cubicBezTo>
                        <a:pt x="147828" y="80867"/>
                        <a:pt x="154781" y="72676"/>
                        <a:pt x="149162" y="69628"/>
                      </a:cubicBezTo>
                      <a:cubicBezTo>
                        <a:pt x="143542" y="66580"/>
                        <a:pt x="138113" y="66389"/>
                        <a:pt x="138113" y="66389"/>
                      </a:cubicBezTo>
                      <a:cubicBezTo>
                        <a:pt x="138113" y="66389"/>
                        <a:pt x="143447" y="49530"/>
                        <a:pt x="142303" y="32861"/>
                      </a:cubicBezTo>
                      <a:cubicBezTo>
                        <a:pt x="141161" y="16288"/>
                        <a:pt x="139255" y="0"/>
                        <a:pt x="139255" y="0"/>
                      </a:cubicBezTo>
                      <a:lnTo>
                        <a:pt x="122206" y="4382"/>
                      </a:lnTo>
                      <a:lnTo>
                        <a:pt x="133350" y="57912"/>
                      </a:lnTo>
                      <a:lnTo>
                        <a:pt x="104870" y="10192"/>
                      </a:lnTo>
                      <a:lnTo>
                        <a:pt x="100013" y="11620"/>
                      </a:lnTo>
                      <a:lnTo>
                        <a:pt x="130207" y="77915"/>
                      </a:lnTo>
                      <a:lnTo>
                        <a:pt x="124873" y="87535"/>
                      </a:lnTo>
                      <a:lnTo>
                        <a:pt x="87058" y="14478"/>
                      </a:lnTo>
                      <a:lnTo>
                        <a:pt x="84392" y="16669"/>
                      </a:lnTo>
                      <a:lnTo>
                        <a:pt x="113728" y="89726"/>
                      </a:lnTo>
                      <a:lnTo>
                        <a:pt x="77724" y="54102"/>
                      </a:lnTo>
                      <a:lnTo>
                        <a:pt x="43720" y="24860"/>
                      </a:lnTo>
                      <a:lnTo>
                        <a:pt x="42672" y="27718"/>
                      </a:lnTo>
                      <a:lnTo>
                        <a:pt x="72676" y="59055"/>
                      </a:lnTo>
                      <a:lnTo>
                        <a:pt x="92297" y="82010"/>
                      </a:lnTo>
                      <a:lnTo>
                        <a:pt x="68866" y="71914"/>
                      </a:lnTo>
                      <a:lnTo>
                        <a:pt x="29337" y="28670"/>
                      </a:lnTo>
                      <a:lnTo>
                        <a:pt x="56864" y="69437"/>
                      </a:lnTo>
                      <a:lnTo>
                        <a:pt x="18097" y="57341"/>
                      </a:lnTo>
                      <a:lnTo>
                        <a:pt x="4286" y="34195"/>
                      </a:lnTo>
                      <a:lnTo>
                        <a:pt x="0" y="34385"/>
                      </a:lnTo>
                      <a:close/>
                    </a:path>
                  </a:pathLst>
                </a:custGeom>
                <a:solidFill>
                  <a:srgbClr val="F1AB8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FDF4632-E0DB-4D40-9B8E-4183BFA30526}"/>
                </a:ext>
              </a:extLst>
            </p:cNvPr>
            <p:cNvSpPr/>
            <p:nvPr/>
          </p:nvSpPr>
          <p:spPr>
            <a:xfrm>
              <a:off x="6173914" y="2786442"/>
              <a:ext cx="102673" cy="184023"/>
            </a:xfrm>
            <a:custGeom>
              <a:avLst/>
              <a:gdLst>
                <a:gd name="connsiteX0" fmla="*/ 49244 w 102673"/>
                <a:gd name="connsiteY0" fmla="*/ 112586 h 184023"/>
                <a:gd name="connsiteX1" fmla="*/ 70485 w 102673"/>
                <a:gd name="connsiteY1" fmla="*/ 116872 h 184023"/>
                <a:gd name="connsiteX2" fmla="*/ 84296 w 102673"/>
                <a:gd name="connsiteY2" fmla="*/ 95822 h 184023"/>
                <a:gd name="connsiteX3" fmla="*/ 63055 w 102673"/>
                <a:gd name="connsiteY3" fmla="*/ 43434 h 184023"/>
                <a:gd name="connsiteX4" fmla="*/ 82296 w 102673"/>
                <a:gd name="connsiteY4" fmla="*/ 75724 h 184023"/>
                <a:gd name="connsiteX5" fmla="*/ 73057 w 102673"/>
                <a:gd name="connsiteY5" fmla="*/ 26765 h 184023"/>
                <a:gd name="connsiteX6" fmla="*/ 74486 w 102673"/>
                <a:gd name="connsiteY6" fmla="*/ 17431 h 184023"/>
                <a:gd name="connsiteX7" fmla="*/ 49149 w 102673"/>
                <a:gd name="connsiteY7" fmla="*/ 29051 h 184023"/>
                <a:gd name="connsiteX8" fmla="*/ 0 w 102673"/>
                <a:gd name="connsiteY8" fmla="*/ 39434 h 184023"/>
                <a:gd name="connsiteX9" fmla="*/ 48006 w 102673"/>
                <a:gd name="connsiteY9" fmla="*/ 24860 h 184023"/>
                <a:gd name="connsiteX10" fmla="*/ 69247 w 102673"/>
                <a:gd name="connsiteY10" fmla="*/ 12859 h 184023"/>
                <a:gd name="connsiteX11" fmla="*/ 54959 w 102673"/>
                <a:gd name="connsiteY11" fmla="*/ 0 h 184023"/>
                <a:gd name="connsiteX12" fmla="*/ 89821 w 102673"/>
                <a:gd name="connsiteY12" fmla="*/ 20384 h 184023"/>
                <a:gd name="connsiteX13" fmla="*/ 92488 w 102673"/>
                <a:gd name="connsiteY13" fmla="*/ 67818 h 184023"/>
                <a:gd name="connsiteX14" fmla="*/ 89630 w 102673"/>
                <a:gd name="connsiteY14" fmla="*/ 86392 h 184023"/>
                <a:gd name="connsiteX15" fmla="*/ 102298 w 102673"/>
                <a:gd name="connsiteY15" fmla="*/ 89535 h 184023"/>
                <a:gd name="connsiteX16" fmla="*/ 98774 w 102673"/>
                <a:gd name="connsiteY16" fmla="*/ 107061 h 184023"/>
                <a:gd name="connsiteX17" fmla="*/ 86773 w 102673"/>
                <a:gd name="connsiteY17" fmla="*/ 136684 h 184023"/>
                <a:gd name="connsiteX18" fmla="*/ 74962 w 102673"/>
                <a:gd name="connsiteY18" fmla="*/ 143066 h 184023"/>
                <a:gd name="connsiteX19" fmla="*/ 61246 w 102673"/>
                <a:gd name="connsiteY19" fmla="*/ 177832 h 184023"/>
                <a:gd name="connsiteX20" fmla="*/ 46196 w 102673"/>
                <a:gd name="connsiteY20" fmla="*/ 184023 h 184023"/>
                <a:gd name="connsiteX21" fmla="*/ 59246 w 102673"/>
                <a:gd name="connsiteY21" fmla="*/ 161354 h 184023"/>
                <a:gd name="connsiteX22" fmla="*/ 23431 w 102673"/>
                <a:gd name="connsiteY22" fmla="*/ 111252 h 184023"/>
                <a:gd name="connsiteX23" fmla="*/ 60770 w 102673"/>
                <a:gd name="connsiteY23" fmla="*/ 148876 h 184023"/>
                <a:gd name="connsiteX24" fmla="*/ 69151 w 102673"/>
                <a:gd name="connsiteY24" fmla="*/ 134112 h 184023"/>
                <a:gd name="connsiteX25" fmla="*/ 80391 w 102673"/>
                <a:gd name="connsiteY25" fmla="*/ 131350 h 184023"/>
                <a:gd name="connsiteX26" fmla="*/ 49244 w 102673"/>
                <a:gd name="connsiteY26" fmla="*/ 112586 h 184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2673" h="184023">
                  <a:moveTo>
                    <a:pt x="49244" y="112586"/>
                  </a:moveTo>
                  <a:cubicBezTo>
                    <a:pt x="49244" y="112586"/>
                    <a:pt x="66961" y="119253"/>
                    <a:pt x="70485" y="116872"/>
                  </a:cubicBezTo>
                  <a:cubicBezTo>
                    <a:pt x="74009" y="114491"/>
                    <a:pt x="84296" y="95822"/>
                    <a:pt x="84296" y="95822"/>
                  </a:cubicBezTo>
                  <a:lnTo>
                    <a:pt x="63055" y="43434"/>
                  </a:lnTo>
                  <a:lnTo>
                    <a:pt x="82296" y="75724"/>
                  </a:lnTo>
                  <a:lnTo>
                    <a:pt x="73057" y="26765"/>
                  </a:lnTo>
                  <a:lnTo>
                    <a:pt x="74486" y="17431"/>
                  </a:lnTo>
                  <a:cubicBezTo>
                    <a:pt x="74486" y="17431"/>
                    <a:pt x="54864" y="26289"/>
                    <a:pt x="49149" y="29051"/>
                  </a:cubicBezTo>
                  <a:cubicBezTo>
                    <a:pt x="43434" y="31814"/>
                    <a:pt x="0" y="39434"/>
                    <a:pt x="0" y="39434"/>
                  </a:cubicBezTo>
                  <a:lnTo>
                    <a:pt x="48006" y="24860"/>
                  </a:lnTo>
                  <a:lnTo>
                    <a:pt x="69247" y="12859"/>
                  </a:lnTo>
                  <a:lnTo>
                    <a:pt x="54959" y="0"/>
                  </a:lnTo>
                  <a:cubicBezTo>
                    <a:pt x="54959" y="0"/>
                    <a:pt x="83248" y="8477"/>
                    <a:pt x="89821" y="20384"/>
                  </a:cubicBezTo>
                  <a:cubicBezTo>
                    <a:pt x="96298" y="32290"/>
                    <a:pt x="92488" y="67818"/>
                    <a:pt x="92488" y="67818"/>
                  </a:cubicBezTo>
                  <a:lnTo>
                    <a:pt x="89630" y="86392"/>
                  </a:lnTo>
                  <a:cubicBezTo>
                    <a:pt x="89630" y="86392"/>
                    <a:pt x="98012" y="83344"/>
                    <a:pt x="102298" y="89535"/>
                  </a:cubicBezTo>
                  <a:cubicBezTo>
                    <a:pt x="104108" y="92107"/>
                    <a:pt x="98774" y="107061"/>
                    <a:pt x="98774" y="107061"/>
                  </a:cubicBezTo>
                  <a:cubicBezTo>
                    <a:pt x="98774" y="107061"/>
                    <a:pt x="91916" y="128778"/>
                    <a:pt x="86773" y="136684"/>
                  </a:cubicBezTo>
                  <a:cubicBezTo>
                    <a:pt x="81534" y="144590"/>
                    <a:pt x="74962" y="143066"/>
                    <a:pt x="74962" y="143066"/>
                  </a:cubicBezTo>
                  <a:cubicBezTo>
                    <a:pt x="74962" y="143066"/>
                    <a:pt x="64865" y="172879"/>
                    <a:pt x="61246" y="177832"/>
                  </a:cubicBezTo>
                  <a:cubicBezTo>
                    <a:pt x="57626" y="182690"/>
                    <a:pt x="46196" y="184023"/>
                    <a:pt x="46196" y="184023"/>
                  </a:cubicBezTo>
                  <a:lnTo>
                    <a:pt x="59246" y="161354"/>
                  </a:lnTo>
                  <a:lnTo>
                    <a:pt x="23431" y="111252"/>
                  </a:lnTo>
                  <a:lnTo>
                    <a:pt x="60770" y="148876"/>
                  </a:lnTo>
                  <a:lnTo>
                    <a:pt x="69151" y="134112"/>
                  </a:lnTo>
                  <a:lnTo>
                    <a:pt x="80391" y="131350"/>
                  </a:lnTo>
                  <a:lnTo>
                    <a:pt x="49244" y="112586"/>
                  </a:lnTo>
                  <a:close/>
                </a:path>
              </a:pathLst>
            </a:custGeom>
            <a:solidFill>
              <a:srgbClr val="BF7F5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3B1515C-E5A1-43EF-9C0A-16644CD4731A}"/>
                </a:ext>
              </a:extLst>
            </p:cNvPr>
            <p:cNvSpPr/>
            <p:nvPr/>
          </p:nvSpPr>
          <p:spPr>
            <a:xfrm>
              <a:off x="6119526" y="2832067"/>
              <a:ext cx="77152" cy="28479"/>
            </a:xfrm>
            <a:custGeom>
              <a:avLst/>
              <a:gdLst>
                <a:gd name="connsiteX0" fmla="*/ 0 w 77152"/>
                <a:gd name="connsiteY0" fmla="*/ 10954 h 28479"/>
                <a:gd name="connsiteX1" fmla="*/ 5048 w 77152"/>
                <a:gd name="connsiteY1" fmla="*/ 9239 h 28479"/>
                <a:gd name="connsiteX2" fmla="*/ 20669 w 77152"/>
                <a:gd name="connsiteY2" fmla="*/ 28480 h 28479"/>
                <a:gd name="connsiteX3" fmla="*/ 12573 w 77152"/>
                <a:gd name="connsiteY3" fmla="*/ 8668 h 28479"/>
                <a:gd name="connsiteX4" fmla="*/ 50578 w 77152"/>
                <a:gd name="connsiteY4" fmla="*/ 5620 h 28479"/>
                <a:gd name="connsiteX5" fmla="*/ 77153 w 77152"/>
                <a:gd name="connsiteY5" fmla="*/ 25432 h 28479"/>
                <a:gd name="connsiteX6" fmla="*/ 48768 w 77152"/>
                <a:gd name="connsiteY6" fmla="*/ 0 h 28479"/>
                <a:gd name="connsiteX7" fmla="*/ 5810 w 77152"/>
                <a:gd name="connsiteY7" fmla="*/ 5810 h 2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152" h="28479">
                  <a:moveTo>
                    <a:pt x="0" y="10954"/>
                  </a:moveTo>
                  <a:lnTo>
                    <a:pt x="5048" y="9239"/>
                  </a:lnTo>
                  <a:lnTo>
                    <a:pt x="20669" y="28480"/>
                  </a:lnTo>
                  <a:lnTo>
                    <a:pt x="12573" y="8668"/>
                  </a:lnTo>
                  <a:lnTo>
                    <a:pt x="50578" y="5620"/>
                  </a:lnTo>
                  <a:lnTo>
                    <a:pt x="77153" y="25432"/>
                  </a:lnTo>
                  <a:lnTo>
                    <a:pt x="48768" y="0"/>
                  </a:lnTo>
                  <a:lnTo>
                    <a:pt x="5810" y="5810"/>
                  </a:lnTo>
                  <a:close/>
                </a:path>
              </a:pathLst>
            </a:custGeom>
            <a:solidFill>
              <a:srgbClr val="BF7F5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017FBF1-635C-4A65-991E-DAF62758CE1A}"/>
                </a:ext>
              </a:extLst>
            </p:cNvPr>
            <p:cNvSpPr/>
            <p:nvPr/>
          </p:nvSpPr>
          <p:spPr>
            <a:xfrm>
              <a:off x="6106572" y="2868643"/>
              <a:ext cx="68865" cy="51244"/>
            </a:xfrm>
            <a:custGeom>
              <a:avLst/>
              <a:gdLst>
                <a:gd name="connsiteX0" fmla="*/ 7906 w 68865"/>
                <a:gd name="connsiteY0" fmla="*/ 0 h 51244"/>
                <a:gd name="connsiteX1" fmla="*/ 49244 w 68865"/>
                <a:gd name="connsiteY1" fmla="*/ 34290 h 51244"/>
                <a:gd name="connsiteX2" fmla="*/ 68866 w 68865"/>
                <a:gd name="connsiteY2" fmla="*/ 51245 h 51244"/>
                <a:gd name="connsiteX3" fmla="*/ 21907 w 68865"/>
                <a:gd name="connsiteY3" fmla="*/ 50387 h 51244"/>
                <a:gd name="connsiteX4" fmla="*/ 57531 w 68865"/>
                <a:gd name="connsiteY4" fmla="*/ 45529 h 51244"/>
                <a:gd name="connsiteX5" fmla="*/ 41719 w 68865"/>
                <a:gd name="connsiteY5" fmla="*/ 30575 h 51244"/>
                <a:gd name="connsiteX6" fmla="*/ 15716 w 68865"/>
                <a:gd name="connsiteY6" fmla="*/ 30480 h 51244"/>
                <a:gd name="connsiteX7" fmla="*/ 31814 w 68865"/>
                <a:gd name="connsiteY7" fmla="*/ 25336 h 51244"/>
                <a:gd name="connsiteX8" fmla="*/ 17145 w 68865"/>
                <a:gd name="connsiteY8" fmla="*/ 10859 h 51244"/>
                <a:gd name="connsiteX9" fmla="*/ 0 w 68865"/>
                <a:gd name="connsiteY9" fmla="*/ 2762 h 51244"/>
                <a:gd name="connsiteX10" fmla="*/ 11335 w 68865"/>
                <a:gd name="connsiteY10" fmla="*/ 6001 h 5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865" h="51244">
                  <a:moveTo>
                    <a:pt x="7906" y="0"/>
                  </a:moveTo>
                  <a:lnTo>
                    <a:pt x="49244" y="34290"/>
                  </a:lnTo>
                  <a:lnTo>
                    <a:pt x="68866" y="51245"/>
                  </a:lnTo>
                  <a:lnTo>
                    <a:pt x="21907" y="50387"/>
                  </a:lnTo>
                  <a:lnTo>
                    <a:pt x="57531" y="45529"/>
                  </a:lnTo>
                  <a:lnTo>
                    <a:pt x="41719" y="30575"/>
                  </a:lnTo>
                  <a:lnTo>
                    <a:pt x="15716" y="30480"/>
                  </a:lnTo>
                  <a:lnTo>
                    <a:pt x="31814" y="25336"/>
                  </a:lnTo>
                  <a:lnTo>
                    <a:pt x="17145" y="10859"/>
                  </a:lnTo>
                  <a:lnTo>
                    <a:pt x="0" y="2762"/>
                  </a:lnTo>
                  <a:lnTo>
                    <a:pt x="11335" y="6001"/>
                  </a:lnTo>
                  <a:close/>
                </a:path>
              </a:pathLst>
            </a:custGeom>
            <a:solidFill>
              <a:srgbClr val="BF7F5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B767CBF-4B46-4A37-8B98-9F0F9402757C}"/>
                </a:ext>
              </a:extLst>
            </p:cNvPr>
            <p:cNvSpPr/>
            <p:nvPr/>
          </p:nvSpPr>
          <p:spPr>
            <a:xfrm>
              <a:off x="6117136" y="2776632"/>
              <a:ext cx="104784" cy="63150"/>
            </a:xfrm>
            <a:custGeom>
              <a:avLst/>
              <a:gdLst>
                <a:gd name="connsiteX0" fmla="*/ 47825 w 104784"/>
                <a:gd name="connsiteY0" fmla="*/ 0 h 63150"/>
                <a:gd name="connsiteX1" fmla="*/ 20488 w 104784"/>
                <a:gd name="connsiteY1" fmla="*/ 20955 h 63150"/>
                <a:gd name="connsiteX2" fmla="*/ 14011 w 104784"/>
                <a:gd name="connsiteY2" fmla="*/ 32385 h 63150"/>
                <a:gd name="connsiteX3" fmla="*/ 46587 w 104784"/>
                <a:gd name="connsiteY3" fmla="*/ 25241 h 63150"/>
                <a:gd name="connsiteX4" fmla="*/ 9439 w 104784"/>
                <a:gd name="connsiteY4" fmla="*/ 41434 h 63150"/>
                <a:gd name="connsiteX5" fmla="*/ 10963 w 104784"/>
                <a:gd name="connsiteY5" fmla="*/ 47244 h 63150"/>
                <a:gd name="connsiteX6" fmla="*/ 66208 w 104784"/>
                <a:gd name="connsiteY6" fmla="*/ 41434 h 63150"/>
                <a:gd name="connsiteX7" fmla="*/ 104784 w 104784"/>
                <a:gd name="connsiteY7" fmla="*/ 34671 h 63150"/>
                <a:gd name="connsiteX8" fmla="*/ 56778 w 104784"/>
                <a:gd name="connsiteY8" fmla="*/ 49244 h 63150"/>
                <a:gd name="connsiteX9" fmla="*/ 9 w 104784"/>
                <a:gd name="connsiteY9" fmla="*/ 63151 h 63150"/>
                <a:gd name="connsiteX10" fmla="*/ 2295 w 104784"/>
                <a:gd name="connsiteY10" fmla="*/ 42005 h 63150"/>
                <a:gd name="connsiteX11" fmla="*/ 7248 w 104784"/>
                <a:gd name="connsiteY11" fmla="*/ 32004 h 63150"/>
                <a:gd name="connsiteX12" fmla="*/ 11249 w 104784"/>
                <a:gd name="connsiteY12" fmla="*/ 22289 h 63150"/>
                <a:gd name="connsiteX13" fmla="*/ 47825 w 104784"/>
                <a:gd name="connsiteY13" fmla="*/ 0 h 6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84" h="63150">
                  <a:moveTo>
                    <a:pt x="47825" y="0"/>
                  </a:moveTo>
                  <a:lnTo>
                    <a:pt x="20488" y="20955"/>
                  </a:lnTo>
                  <a:lnTo>
                    <a:pt x="14011" y="32385"/>
                  </a:lnTo>
                  <a:lnTo>
                    <a:pt x="46587" y="25241"/>
                  </a:lnTo>
                  <a:lnTo>
                    <a:pt x="9439" y="41434"/>
                  </a:lnTo>
                  <a:lnTo>
                    <a:pt x="10963" y="47244"/>
                  </a:lnTo>
                  <a:lnTo>
                    <a:pt x="66208" y="41434"/>
                  </a:lnTo>
                  <a:lnTo>
                    <a:pt x="104784" y="34671"/>
                  </a:lnTo>
                  <a:lnTo>
                    <a:pt x="56778" y="49244"/>
                  </a:lnTo>
                  <a:lnTo>
                    <a:pt x="9" y="63151"/>
                  </a:lnTo>
                  <a:cubicBezTo>
                    <a:pt x="9" y="63151"/>
                    <a:pt x="-276" y="45625"/>
                    <a:pt x="2295" y="42005"/>
                  </a:cubicBezTo>
                  <a:cubicBezTo>
                    <a:pt x="4772" y="38386"/>
                    <a:pt x="5439" y="35814"/>
                    <a:pt x="7248" y="32004"/>
                  </a:cubicBezTo>
                  <a:cubicBezTo>
                    <a:pt x="9058" y="28194"/>
                    <a:pt x="11249" y="22289"/>
                    <a:pt x="11249" y="22289"/>
                  </a:cubicBezTo>
                  <a:cubicBezTo>
                    <a:pt x="11249" y="22289"/>
                    <a:pt x="28394" y="3715"/>
                    <a:pt x="4782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511FB78-8346-40E6-BFED-145A516F25B5}"/>
                </a:ext>
              </a:extLst>
            </p:cNvPr>
            <p:cNvSpPr/>
            <p:nvPr/>
          </p:nvSpPr>
          <p:spPr>
            <a:xfrm>
              <a:off x="6104095" y="2843021"/>
              <a:ext cx="28385" cy="21812"/>
            </a:xfrm>
            <a:custGeom>
              <a:avLst/>
              <a:gdLst>
                <a:gd name="connsiteX0" fmla="*/ 15431 w 28385"/>
                <a:gd name="connsiteY0" fmla="*/ 0 h 21812"/>
                <a:gd name="connsiteX1" fmla="*/ 28385 w 28385"/>
                <a:gd name="connsiteY1" fmla="*/ 21812 h 21812"/>
                <a:gd name="connsiteX2" fmla="*/ 13526 w 28385"/>
                <a:gd name="connsiteY2" fmla="*/ 18860 h 21812"/>
                <a:gd name="connsiteX3" fmla="*/ 1 w 28385"/>
                <a:gd name="connsiteY3" fmla="*/ 10382 h 21812"/>
                <a:gd name="connsiteX4" fmla="*/ 4763 w 28385"/>
                <a:gd name="connsiteY4" fmla="*/ 1524 h 21812"/>
                <a:gd name="connsiteX5" fmla="*/ 11336 w 28385"/>
                <a:gd name="connsiteY5" fmla="*/ 857 h 21812"/>
                <a:gd name="connsiteX6" fmla="*/ 15431 w 28385"/>
                <a:gd name="connsiteY6" fmla="*/ 0 h 2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85" h="21812">
                  <a:moveTo>
                    <a:pt x="15431" y="0"/>
                  </a:moveTo>
                  <a:lnTo>
                    <a:pt x="28385" y="21812"/>
                  </a:lnTo>
                  <a:lnTo>
                    <a:pt x="13526" y="18860"/>
                  </a:lnTo>
                  <a:lnTo>
                    <a:pt x="1" y="10382"/>
                  </a:lnTo>
                  <a:cubicBezTo>
                    <a:pt x="1" y="10382"/>
                    <a:pt x="-190" y="3715"/>
                    <a:pt x="4763" y="1524"/>
                  </a:cubicBezTo>
                  <a:cubicBezTo>
                    <a:pt x="9716" y="-667"/>
                    <a:pt x="11336" y="857"/>
                    <a:pt x="11336" y="857"/>
                  </a:cubicBezTo>
                  <a:lnTo>
                    <a:pt x="15431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3299DF4-2C4F-4102-B11B-B7CB405FB218}"/>
                </a:ext>
              </a:extLst>
            </p:cNvPr>
            <p:cNvSpPr/>
            <p:nvPr/>
          </p:nvSpPr>
          <p:spPr>
            <a:xfrm>
              <a:off x="6132099" y="2838068"/>
              <a:ext cx="61340" cy="40766"/>
            </a:xfrm>
            <a:custGeom>
              <a:avLst/>
              <a:gdLst>
                <a:gd name="connsiteX0" fmla="*/ 0 w 61340"/>
                <a:gd name="connsiteY0" fmla="*/ 2667 h 40766"/>
                <a:gd name="connsiteX1" fmla="*/ 7715 w 61340"/>
                <a:gd name="connsiteY1" fmla="*/ 22479 h 40766"/>
                <a:gd name="connsiteX2" fmla="*/ 14478 w 61340"/>
                <a:gd name="connsiteY2" fmla="*/ 6667 h 40766"/>
                <a:gd name="connsiteX3" fmla="*/ 26098 w 61340"/>
                <a:gd name="connsiteY3" fmla="*/ 2191 h 40766"/>
                <a:gd name="connsiteX4" fmla="*/ 61341 w 61340"/>
                <a:gd name="connsiteY4" fmla="*/ 40767 h 40766"/>
                <a:gd name="connsiteX5" fmla="*/ 33719 w 61340"/>
                <a:gd name="connsiteY5" fmla="*/ 0 h 4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40" h="40766">
                  <a:moveTo>
                    <a:pt x="0" y="2667"/>
                  </a:moveTo>
                  <a:lnTo>
                    <a:pt x="7715" y="22479"/>
                  </a:lnTo>
                  <a:lnTo>
                    <a:pt x="14478" y="6667"/>
                  </a:lnTo>
                  <a:lnTo>
                    <a:pt x="26098" y="2191"/>
                  </a:lnTo>
                  <a:lnTo>
                    <a:pt x="61341" y="40767"/>
                  </a:lnTo>
                  <a:lnTo>
                    <a:pt x="33719" y="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81B66E60-91FF-4B32-841D-0F06DBC7D8B6}"/>
                </a:ext>
              </a:extLst>
            </p:cNvPr>
            <p:cNvSpPr/>
            <p:nvPr/>
          </p:nvSpPr>
          <p:spPr>
            <a:xfrm>
              <a:off x="6124289" y="2866929"/>
              <a:ext cx="80295" cy="30765"/>
            </a:xfrm>
            <a:custGeom>
              <a:avLst/>
              <a:gdLst>
                <a:gd name="connsiteX0" fmla="*/ 0 w 80295"/>
                <a:gd name="connsiteY0" fmla="*/ 0 h 30765"/>
                <a:gd name="connsiteX1" fmla="*/ 61436 w 80295"/>
                <a:gd name="connsiteY1" fmla="*/ 16097 h 30765"/>
                <a:gd name="connsiteX2" fmla="*/ 80296 w 80295"/>
                <a:gd name="connsiteY2" fmla="*/ 30766 h 30765"/>
                <a:gd name="connsiteX3" fmla="*/ 1429 w 80295"/>
                <a:gd name="connsiteY3" fmla="*/ 5905 h 3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295" h="30765">
                  <a:moveTo>
                    <a:pt x="0" y="0"/>
                  </a:moveTo>
                  <a:lnTo>
                    <a:pt x="61436" y="16097"/>
                  </a:lnTo>
                  <a:lnTo>
                    <a:pt x="80296" y="30766"/>
                  </a:lnTo>
                  <a:lnTo>
                    <a:pt x="1429" y="590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2FD81-433E-41EC-8F1A-5B2C11AFFD1A}"/>
                </a:ext>
              </a:extLst>
            </p:cNvPr>
            <p:cNvSpPr/>
            <p:nvPr/>
          </p:nvSpPr>
          <p:spPr>
            <a:xfrm>
              <a:off x="6152768" y="2885598"/>
              <a:ext cx="59245" cy="37052"/>
            </a:xfrm>
            <a:custGeom>
              <a:avLst/>
              <a:gdLst>
                <a:gd name="connsiteX0" fmla="*/ 0 w 59245"/>
                <a:gd name="connsiteY0" fmla="*/ 0 h 37052"/>
                <a:gd name="connsiteX1" fmla="*/ 30575 w 59245"/>
                <a:gd name="connsiteY1" fmla="*/ 11811 h 37052"/>
                <a:gd name="connsiteX2" fmla="*/ 59246 w 59245"/>
                <a:gd name="connsiteY2" fmla="*/ 37052 h 37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245" h="37052">
                  <a:moveTo>
                    <a:pt x="0" y="0"/>
                  </a:moveTo>
                  <a:lnTo>
                    <a:pt x="30575" y="11811"/>
                  </a:lnTo>
                  <a:lnTo>
                    <a:pt x="59246" y="3705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17" name="Graphic 2125">
            <a:extLst>
              <a:ext uri="{FF2B5EF4-FFF2-40B4-BE49-F238E27FC236}">
                <a16:creationId xmlns:a16="http://schemas.microsoft.com/office/drawing/2014/main" id="{DACC9C4B-B481-4B29-B509-40A31D3EF7B3}"/>
              </a:ext>
            </a:extLst>
          </p:cNvPr>
          <p:cNvGrpSpPr/>
          <p:nvPr/>
        </p:nvGrpSpPr>
        <p:grpSpPr>
          <a:xfrm>
            <a:off x="-50535" y="-219632"/>
            <a:ext cx="2143136" cy="599021"/>
            <a:chOff x="5795962" y="3309937"/>
            <a:chExt cx="1989162" cy="799371"/>
          </a:xfrm>
        </p:grpSpPr>
        <p:grpSp>
          <p:nvGrpSpPr>
            <p:cNvPr id="118" name="Graphic 2125">
              <a:extLst>
                <a:ext uri="{FF2B5EF4-FFF2-40B4-BE49-F238E27FC236}">
                  <a16:creationId xmlns:a16="http://schemas.microsoft.com/office/drawing/2014/main" id="{E98535C5-7E03-4095-A7FF-B2A379E21308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120" name="Graphic 2125">
                <a:extLst>
                  <a:ext uri="{FF2B5EF4-FFF2-40B4-BE49-F238E27FC236}">
                    <a16:creationId xmlns:a16="http://schemas.microsoft.com/office/drawing/2014/main" id="{2AA2EEFD-6CF8-4035-9607-17D1F941FADF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04E14442-7BC9-4FC3-B90A-418007B4BF25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37" name="Graphic 2125">
                  <a:extLst>
                    <a:ext uri="{FF2B5EF4-FFF2-40B4-BE49-F238E27FC236}">
                      <a16:creationId xmlns:a16="http://schemas.microsoft.com/office/drawing/2014/main" id="{5B35C3FA-6985-4632-9AED-12347E964B51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143" name="Freeform: Shape 142">
                    <a:extLst>
                      <a:ext uri="{FF2B5EF4-FFF2-40B4-BE49-F238E27FC236}">
                        <a16:creationId xmlns:a16="http://schemas.microsoft.com/office/drawing/2014/main" id="{DBC9B684-B0CC-477F-A7AC-A79B97117F4D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44" name="Freeform: Shape 143">
                    <a:extLst>
                      <a:ext uri="{FF2B5EF4-FFF2-40B4-BE49-F238E27FC236}">
                        <a16:creationId xmlns:a16="http://schemas.microsoft.com/office/drawing/2014/main" id="{7E15901C-D1B4-4FAC-AFB0-927D958E2152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45" name="Freeform: Shape 144">
                    <a:extLst>
                      <a:ext uri="{FF2B5EF4-FFF2-40B4-BE49-F238E27FC236}">
                        <a16:creationId xmlns:a16="http://schemas.microsoft.com/office/drawing/2014/main" id="{F9BC6335-938E-4768-AB73-474BA1D46FC2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46" name="Freeform: Shape 145">
                    <a:extLst>
                      <a:ext uri="{FF2B5EF4-FFF2-40B4-BE49-F238E27FC236}">
                        <a16:creationId xmlns:a16="http://schemas.microsoft.com/office/drawing/2014/main" id="{0D04D7D6-8400-4696-A5B9-6CAD25E43AFC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47" name="Freeform: Shape 146">
                    <a:extLst>
                      <a:ext uri="{FF2B5EF4-FFF2-40B4-BE49-F238E27FC236}">
                        <a16:creationId xmlns:a16="http://schemas.microsoft.com/office/drawing/2014/main" id="{7C099844-01D2-4B03-974F-DCD7D082CF35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48" name="Freeform: Shape 147">
                    <a:extLst>
                      <a:ext uri="{FF2B5EF4-FFF2-40B4-BE49-F238E27FC236}">
                        <a16:creationId xmlns:a16="http://schemas.microsoft.com/office/drawing/2014/main" id="{9FC53118-BA7F-474F-A31A-BD7BBDBF247B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32286A3C-4D57-4ED3-B4BA-9D6D36949323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99E4D5B9-F152-4EE9-A49B-FD80BDE849CF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A104991F-3797-477D-9F51-E42737601BDD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72F23258-A36D-45C5-B5CA-688468731C81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5706C8F3-9E96-4E32-B7AD-7A3E1CAD3F8A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21" name="Graphic 2125">
                <a:extLst>
                  <a:ext uri="{FF2B5EF4-FFF2-40B4-BE49-F238E27FC236}">
                    <a16:creationId xmlns:a16="http://schemas.microsoft.com/office/drawing/2014/main" id="{58D51052-E9FA-4F6F-B023-98B8790ECADB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D56CF4BE-B326-4857-B37E-C6767FCF203B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25" name="Graphic 2125">
                  <a:extLst>
                    <a:ext uri="{FF2B5EF4-FFF2-40B4-BE49-F238E27FC236}">
                      <a16:creationId xmlns:a16="http://schemas.microsoft.com/office/drawing/2014/main" id="{BC91566D-8F88-421C-BAA1-DD60B5B76495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47EB5F16-5F9C-4AEC-9F88-44A33680420F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id="{1225DD02-2B36-4FD4-B0D3-587BAAC021C3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3" name="Freeform: Shape 132">
                    <a:extLst>
                      <a:ext uri="{FF2B5EF4-FFF2-40B4-BE49-F238E27FC236}">
                        <a16:creationId xmlns:a16="http://schemas.microsoft.com/office/drawing/2014/main" id="{583A307E-9467-49B2-9314-6557F5862EDF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4" name="Freeform: Shape 133">
                    <a:extLst>
                      <a:ext uri="{FF2B5EF4-FFF2-40B4-BE49-F238E27FC236}">
                        <a16:creationId xmlns:a16="http://schemas.microsoft.com/office/drawing/2014/main" id="{AE769F14-20B1-4B43-81AC-468286F99F62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35" name="Freeform: Shape 134">
                    <a:extLst>
                      <a:ext uri="{FF2B5EF4-FFF2-40B4-BE49-F238E27FC236}">
                        <a16:creationId xmlns:a16="http://schemas.microsoft.com/office/drawing/2014/main" id="{50799F40-E6DE-4C4C-9DE9-86834FE51FE0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A917A7D6-04DD-4F15-B150-DECBFD649BD0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4100EA38-E8E1-42D3-B67B-A752033B282D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131D7A9D-3841-4745-8548-A74295524EB1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A7605053-E89C-4685-95ED-F3C32BE27738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6CF3FBC5-BA94-4161-ADFC-5D60E4941C0A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E338B90-2700-4F8B-91C9-11E0E91BB4FD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56E77962-8F46-4CD8-9353-34C60D412912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649DBA-C278-49C7-BB4A-9C084F40B9AD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49" name="Graphic 2125">
            <a:extLst>
              <a:ext uri="{FF2B5EF4-FFF2-40B4-BE49-F238E27FC236}">
                <a16:creationId xmlns:a16="http://schemas.microsoft.com/office/drawing/2014/main" id="{9C285E12-0286-42A3-8D27-650E37F901EB}"/>
              </a:ext>
            </a:extLst>
          </p:cNvPr>
          <p:cNvGrpSpPr/>
          <p:nvPr/>
        </p:nvGrpSpPr>
        <p:grpSpPr>
          <a:xfrm>
            <a:off x="1930291" y="-190329"/>
            <a:ext cx="2701283" cy="599021"/>
            <a:chOff x="5795962" y="3309937"/>
            <a:chExt cx="1989162" cy="799371"/>
          </a:xfrm>
        </p:grpSpPr>
        <p:grpSp>
          <p:nvGrpSpPr>
            <p:cNvPr id="150" name="Graphic 2125">
              <a:extLst>
                <a:ext uri="{FF2B5EF4-FFF2-40B4-BE49-F238E27FC236}">
                  <a16:creationId xmlns:a16="http://schemas.microsoft.com/office/drawing/2014/main" id="{C683D73D-7CC4-42B4-880F-E0A5AA1405D9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152" name="Graphic 2125">
                <a:extLst>
                  <a:ext uri="{FF2B5EF4-FFF2-40B4-BE49-F238E27FC236}">
                    <a16:creationId xmlns:a16="http://schemas.microsoft.com/office/drawing/2014/main" id="{09E3E3B2-9640-460B-8965-58F96D7BC4A8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4DF5C4FA-609D-4837-8193-056120AE7459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69" name="Graphic 2125">
                  <a:extLst>
                    <a:ext uri="{FF2B5EF4-FFF2-40B4-BE49-F238E27FC236}">
                      <a16:creationId xmlns:a16="http://schemas.microsoft.com/office/drawing/2014/main" id="{9A88ACC4-8C43-49A8-AE1E-90220DD353B7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175" name="Freeform: Shape 174">
                    <a:extLst>
                      <a:ext uri="{FF2B5EF4-FFF2-40B4-BE49-F238E27FC236}">
                        <a16:creationId xmlns:a16="http://schemas.microsoft.com/office/drawing/2014/main" id="{C8EA049B-3E2C-426A-AF21-3AD93EE291FF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76" name="Freeform: Shape 175">
                    <a:extLst>
                      <a:ext uri="{FF2B5EF4-FFF2-40B4-BE49-F238E27FC236}">
                        <a16:creationId xmlns:a16="http://schemas.microsoft.com/office/drawing/2014/main" id="{9E541139-A79D-4112-BBD3-D0B0FDFF7798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77" name="Freeform: Shape 176">
                    <a:extLst>
                      <a:ext uri="{FF2B5EF4-FFF2-40B4-BE49-F238E27FC236}">
                        <a16:creationId xmlns:a16="http://schemas.microsoft.com/office/drawing/2014/main" id="{268EB720-81AD-48F9-BB16-10B479C030EF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78" name="Freeform: Shape 177">
                    <a:extLst>
                      <a:ext uri="{FF2B5EF4-FFF2-40B4-BE49-F238E27FC236}">
                        <a16:creationId xmlns:a16="http://schemas.microsoft.com/office/drawing/2014/main" id="{9EF1E6ED-4C61-4B53-8155-06B1838E5C55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E754433A-757F-4527-862A-C7334489A148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80" name="Freeform: Shape 179">
                    <a:extLst>
                      <a:ext uri="{FF2B5EF4-FFF2-40B4-BE49-F238E27FC236}">
                        <a16:creationId xmlns:a16="http://schemas.microsoft.com/office/drawing/2014/main" id="{AFFD0147-4D92-4FA1-B6B2-4B40A9377C77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968801CD-C75F-4A0C-AC62-3AC8863BBC2D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71" name="Freeform: Shape 170">
                  <a:extLst>
                    <a:ext uri="{FF2B5EF4-FFF2-40B4-BE49-F238E27FC236}">
                      <a16:creationId xmlns:a16="http://schemas.microsoft.com/office/drawing/2014/main" id="{D6679725-0E49-4828-85BC-228BBD3B7CA2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72" name="Freeform: Shape 171">
                  <a:extLst>
                    <a:ext uri="{FF2B5EF4-FFF2-40B4-BE49-F238E27FC236}">
                      <a16:creationId xmlns:a16="http://schemas.microsoft.com/office/drawing/2014/main" id="{7B261156-104F-4DDA-90FB-AEA9638999A5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73" name="Freeform: Shape 172">
                  <a:extLst>
                    <a:ext uri="{FF2B5EF4-FFF2-40B4-BE49-F238E27FC236}">
                      <a16:creationId xmlns:a16="http://schemas.microsoft.com/office/drawing/2014/main" id="{241EB998-8E44-4AA3-B968-ABAF33A834E8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74" name="Freeform: Shape 173">
                  <a:extLst>
                    <a:ext uri="{FF2B5EF4-FFF2-40B4-BE49-F238E27FC236}">
                      <a16:creationId xmlns:a16="http://schemas.microsoft.com/office/drawing/2014/main" id="{140820EA-E190-4B91-B997-AEEC3036C44F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53" name="Graphic 2125">
                <a:extLst>
                  <a:ext uri="{FF2B5EF4-FFF2-40B4-BE49-F238E27FC236}">
                    <a16:creationId xmlns:a16="http://schemas.microsoft.com/office/drawing/2014/main" id="{8949C19D-CA95-4117-BB53-C7142667DFF5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DF64053D-1980-4930-9256-767B8206EC75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57" name="Graphic 2125">
                  <a:extLst>
                    <a:ext uri="{FF2B5EF4-FFF2-40B4-BE49-F238E27FC236}">
                      <a16:creationId xmlns:a16="http://schemas.microsoft.com/office/drawing/2014/main" id="{F7794703-56D3-44CE-B3F5-63FD95F373D5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163" name="Freeform: Shape 162">
                    <a:extLst>
                      <a:ext uri="{FF2B5EF4-FFF2-40B4-BE49-F238E27FC236}">
                        <a16:creationId xmlns:a16="http://schemas.microsoft.com/office/drawing/2014/main" id="{019917A1-4C57-48BD-8244-33E2F3134CED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64" name="Freeform: Shape 163">
                    <a:extLst>
                      <a:ext uri="{FF2B5EF4-FFF2-40B4-BE49-F238E27FC236}">
                        <a16:creationId xmlns:a16="http://schemas.microsoft.com/office/drawing/2014/main" id="{E20295F9-073E-4DFA-9A74-4FBF20E5E0B5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65" name="Freeform: Shape 164">
                    <a:extLst>
                      <a:ext uri="{FF2B5EF4-FFF2-40B4-BE49-F238E27FC236}">
                        <a16:creationId xmlns:a16="http://schemas.microsoft.com/office/drawing/2014/main" id="{740267D8-335B-4A3F-9D61-D174B162A8A1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66" name="Freeform: Shape 165">
                    <a:extLst>
                      <a:ext uri="{FF2B5EF4-FFF2-40B4-BE49-F238E27FC236}">
                        <a16:creationId xmlns:a16="http://schemas.microsoft.com/office/drawing/2014/main" id="{7E58BC3B-F12B-4288-8E39-D3A3E6602A3E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4784A2CE-2674-484D-A03B-1D8BE562612E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982525FD-C9BA-4A30-A04E-5CA1D689B2A5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id="{ADDD6E8B-B18E-427F-B649-4B44B8FD5355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1FBDE29E-B022-4AAB-9C79-C70AE1A3EE4C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BF8D9A6D-BD40-49AD-A53C-DDD5D5D5CD12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9B54FF4B-D0B1-445F-AAF9-25C61540DC69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95B305DE-EC08-4428-B07C-61E78AEEE775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3CA533F4-FFD2-428B-B176-FC6FA2B188BC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83E550B-0E1D-4897-8274-1767BC41B283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81" name="Graphic 2125">
            <a:extLst>
              <a:ext uri="{FF2B5EF4-FFF2-40B4-BE49-F238E27FC236}">
                <a16:creationId xmlns:a16="http://schemas.microsoft.com/office/drawing/2014/main" id="{9C564AC7-3FFA-4805-9640-9E7B5B4A5D5A}"/>
              </a:ext>
            </a:extLst>
          </p:cNvPr>
          <p:cNvGrpSpPr/>
          <p:nvPr/>
        </p:nvGrpSpPr>
        <p:grpSpPr>
          <a:xfrm>
            <a:off x="4401095" y="-204807"/>
            <a:ext cx="2143136" cy="599021"/>
            <a:chOff x="5795962" y="3309937"/>
            <a:chExt cx="1989162" cy="799371"/>
          </a:xfrm>
        </p:grpSpPr>
        <p:grpSp>
          <p:nvGrpSpPr>
            <p:cNvPr id="182" name="Graphic 2125">
              <a:extLst>
                <a:ext uri="{FF2B5EF4-FFF2-40B4-BE49-F238E27FC236}">
                  <a16:creationId xmlns:a16="http://schemas.microsoft.com/office/drawing/2014/main" id="{C7231F51-C08A-4834-9A0E-D45970DC5753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184" name="Graphic 2125">
                <a:extLst>
                  <a:ext uri="{FF2B5EF4-FFF2-40B4-BE49-F238E27FC236}">
                    <a16:creationId xmlns:a16="http://schemas.microsoft.com/office/drawing/2014/main" id="{9C93E131-A6AE-4294-A72B-FB4CA3F9D958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00" name="Freeform: Shape 199">
                  <a:extLst>
                    <a:ext uri="{FF2B5EF4-FFF2-40B4-BE49-F238E27FC236}">
                      <a16:creationId xmlns:a16="http://schemas.microsoft.com/office/drawing/2014/main" id="{AB2F4DA4-50E3-4D47-988A-31DB0D06DD6B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01" name="Graphic 2125">
                  <a:extLst>
                    <a:ext uri="{FF2B5EF4-FFF2-40B4-BE49-F238E27FC236}">
                      <a16:creationId xmlns:a16="http://schemas.microsoft.com/office/drawing/2014/main" id="{22386893-DF5C-4A35-933B-EAFD382EB016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07" name="Freeform: Shape 206">
                    <a:extLst>
                      <a:ext uri="{FF2B5EF4-FFF2-40B4-BE49-F238E27FC236}">
                        <a16:creationId xmlns:a16="http://schemas.microsoft.com/office/drawing/2014/main" id="{483C98AF-04A0-43DF-8704-03FC5B51A8CC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08" name="Freeform: Shape 207">
                    <a:extLst>
                      <a:ext uri="{FF2B5EF4-FFF2-40B4-BE49-F238E27FC236}">
                        <a16:creationId xmlns:a16="http://schemas.microsoft.com/office/drawing/2014/main" id="{274333BE-C028-4D4E-8C1C-FFC150C424DF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09" name="Freeform: Shape 208">
                    <a:extLst>
                      <a:ext uri="{FF2B5EF4-FFF2-40B4-BE49-F238E27FC236}">
                        <a16:creationId xmlns:a16="http://schemas.microsoft.com/office/drawing/2014/main" id="{392D3FB0-0736-45EC-8D1D-AD46E68E79B2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A8B2A698-F1E6-41B8-A52B-62CA82C0FF03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7EA62827-2F99-4E8A-9ED0-19F48A9BC0C8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12" name="Freeform: Shape 211">
                    <a:extLst>
                      <a:ext uri="{FF2B5EF4-FFF2-40B4-BE49-F238E27FC236}">
                        <a16:creationId xmlns:a16="http://schemas.microsoft.com/office/drawing/2014/main" id="{095B72FE-D803-40D3-8187-242DA1CCC0D8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02" name="Freeform: Shape 201">
                  <a:extLst>
                    <a:ext uri="{FF2B5EF4-FFF2-40B4-BE49-F238E27FC236}">
                      <a16:creationId xmlns:a16="http://schemas.microsoft.com/office/drawing/2014/main" id="{55C437E8-8CB1-4010-AC5D-0F70057B5C4B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id="{B525786C-EAF5-4A4F-9345-556201E29409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id="{9E6D000A-4A6B-487B-830F-70D7E15D5E57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id="{A39DF833-D247-4A35-96F9-78B2A618FCB6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994FC360-B914-43FA-8CF1-3B3B25A2A1C1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85" name="Graphic 2125">
                <a:extLst>
                  <a:ext uri="{FF2B5EF4-FFF2-40B4-BE49-F238E27FC236}">
                    <a16:creationId xmlns:a16="http://schemas.microsoft.com/office/drawing/2014/main" id="{8ACEE751-E41D-497A-8BB5-3B6D7B2CDE07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1674BBF4-46AA-41F8-87DC-C1A519D8F41A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89" name="Graphic 2125">
                  <a:extLst>
                    <a:ext uri="{FF2B5EF4-FFF2-40B4-BE49-F238E27FC236}">
                      <a16:creationId xmlns:a16="http://schemas.microsoft.com/office/drawing/2014/main" id="{088198B4-1023-4DE3-8B77-D57D3D053168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195" name="Freeform: Shape 194">
                    <a:extLst>
                      <a:ext uri="{FF2B5EF4-FFF2-40B4-BE49-F238E27FC236}">
                        <a16:creationId xmlns:a16="http://schemas.microsoft.com/office/drawing/2014/main" id="{DD27C9B1-849D-4C22-A2F2-A62F0D0B9C09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96" name="Freeform: Shape 195">
                    <a:extLst>
                      <a:ext uri="{FF2B5EF4-FFF2-40B4-BE49-F238E27FC236}">
                        <a16:creationId xmlns:a16="http://schemas.microsoft.com/office/drawing/2014/main" id="{90FE8C5E-7E19-47F0-B598-FF24F24AEC85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97" name="Freeform: Shape 196">
                    <a:extLst>
                      <a:ext uri="{FF2B5EF4-FFF2-40B4-BE49-F238E27FC236}">
                        <a16:creationId xmlns:a16="http://schemas.microsoft.com/office/drawing/2014/main" id="{944C37FF-DA61-4644-94C3-88A5D8B84735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98" name="Freeform: Shape 197">
                    <a:extLst>
                      <a:ext uri="{FF2B5EF4-FFF2-40B4-BE49-F238E27FC236}">
                        <a16:creationId xmlns:a16="http://schemas.microsoft.com/office/drawing/2014/main" id="{31266AA1-A7C5-4DD5-8EC2-9D6ABD62BF75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99" name="Freeform: Shape 198">
                    <a:extLst>
                      <a:ext uri="{FF2B5EF4-FFF2-40B4-BE49-F238E27FC236}">
                        <a16:creationId xmlns:a16="http://schemas.microsoft.com/office/drawing/2014/main" id="{BC99C05C-DED6-47F1-920F-94BBCA8E2B08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0B7B27FC-8B04-4960-AA88-57558630BFE3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5733DB6F-5032-4C46-99E9-1FA01D97FDCB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42094836-1AB7-4513-9317-50B4D55C28E8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47FF93FA-77AA-4C86-A89C-F308811EAD50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25816B46-4726-4252-A79B-83CE8F5A7EC9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37571BF-D324-41B4-B49D-49E1CD0A5700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FCD8F3DE-E3AB-4AD7-9A5A-70A71AF2D87E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91A7CBA-92BC-491A-89C4-9932A136A586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13" name="Graphic 2125">
            <a:extLst>
              <a:ext uri="{FF2B5EF4-FFF2-40B4-BE49-F238E27FC236}">
                <a16:creationId xmlns:a16="http://schemas.microsoft.com/office/drawing/2014/main" id="{B7A466A9-3C48-4690-8394-0BB41BE2131F}"/>
              </a:ext>
            </a:extLst>
          </p:cNvPr>
          <p:cNvGrpSpPr/>
          <p:nvPr/>
        </p:nvGrpSpPr>
        <p:grpSpPr>
          <a:xfrm>
            <a:off x="6370966" y="-198452"/>
            <a:ext cx="2143136" cy="599021"/>
            <a:chOff x="5795962" y="3309937"/>
            <a:chExt cx="1989162" cy="799371"/>
          </a:xfrm>
        </p:grpSpPr>
        <p:grpSp>
          <p:nvGrpSpPr>
            <p:cNvPr id="214" name="Graphic 2125">
              <a:extLst>
                <a:ext uri="{FF2B5EF4-FFF2-40B4-BE49-F238E27FC236}">
                  <a16:creationId xmlns:a16="http://schemas.microsoft.com/office/drawing/2014/main" id="{F8F5E5AE-3892-426E-A7A3-A268F912F44A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16" name="Graphic 2125">
                <a:extLst>
                  <a:ext uri="{FF2B5EF4-FFF2-40B4-BE49-F238E27FC236}">
                    <a16:creationId xmlns:a16="http://schemas.microsoft.com/office/drawing/2014/main" id="{8F2B17D9-3BAA-4A95-90DD-340ED043B415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32" name="Freeform: Shape 231">
                  <a:extLst>
                    <a:ext uri="{FF2B5EF4-FFF2-40B4-BE49-F238E27FC236}">
                      <a16:creationId xmlns:a16="http://schemas.microsoft.com/office/drawing/2014/main" id="{1C34D3C8-E040-42DF-A3BE-90B10A8B7DD7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33" name="Graphic 2125">
                  <a:extLst>
                    <a:ext uri="{FF2B5EF4-FFF2-40B4-BE49-F238E27FC236}">
                      <a16:creationId xmlns:a16="http://schemas.microsoft.com/office/drawing/2014/main" id="{541EA9F9-F624-4622-9D2A-C1608CA688B6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39" name="Freeform: Shape 238">
                    <a:extLst>
                      <a:ext uri="{FF2B5EF4-FFF2-40B4-BE49-F238E27FC236}">
                        <a16:creationId xmlns:a16="http://schemas.microsoft.com/office/drawing/2014/main" id="{5D13AC0A-9825-4E21-991E-927845A21194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0" name="Freeform: Shape 239">
                    <a:extLst>
                      <a:ext uri="{FF2B5EF4-FFF2-40B4-BE49-F238E27FC236}">
                        <a16:creationId xmlns:a16="http://schemas.microsoft.com/office/drawing/2014/main" id="{FC430A0F-8075-4953-BC75-622D25270EB5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1" name="Freeform: Shape 240">
                    <a:extLst>
                      <a:ext uri="{FF2B5EF4-FFF2-40B4-BE49-F238E27FC236}">
                        <a16:creationId xmlns:a16="http://schemas.microsoft.com/office/drawing/2014/main" id="{A26AAF4F-1096-4693-A2C5-64E45DC8FC6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2" name="Freeform: Shape 241">
                    <a:extLst>
                      <a:ext uri="{FF2B5EF4-FFF2-40B4-BE49-F238E27FC236}">
                        <a16:creationId xmlns:a16="http://schemas.microsoft.com/office/drawing/2014/main" id="{2AA82F47-D7E8-48C3-8AC9-B4E66A8DE78C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3" name="Freeform: Shape 242">
                    <a:extLst>
                      <a:ext uri="{FF2B5EF4-FFF2-40B4-BE49-F238E27FC236}">
                        <a16:creationId xmlns:a16="http://schemas.microsoft.com/office/drawing/2014/main" id="{031DDEA9-F220-42E8-B124-461746BEC582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44" name="Freeform: Shape 243">
                    <a:extLst>
                      <a:ext uri="{FF2B5EF4-FFF2-40B4-BE49-F238E27FC236}">
                        <a16:creationId xmlns:a16="http://schemas.microsoft.com/office/drawing/2014/main" id="{24B78B20-CEBE-45E5-B8F0-AE597C24EC35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34" name="Freeform: Shape 233">
                  <a:extLst>
                    <a:ext uri="{FF2B5EF4-FFF2-40B4-BE49-F238E27FC236}">
                      <a16:creationId xmlns:a16="http://schemas.microsoft.com/office/drawing/2014/main" id="{1DCCF4EC-078D-4F36-9159-8F9E2568438F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35" name="Freeform: Shape 234">
                  <a:extLst>
                    <a:ext uri="{FF2B5EF4-FFF2-40B4-BE49-F238E27FC236}">
                      <a16:creationId xmlns:a16="http://schemas.microsoft.com/office/drawing/2014/main" id="{E2B24368-7D24-414C-A21F-8A6EBFE7D7DC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36" name="Freeform: Shape 235">
                  <a:extLst>
                    <a:ext uri="{FF2B5EF4-FFF2-40B4-BE49-F238E27FC236}">
                      <a16:creationId xmlns:a16="http://schemas.microsoft.com/office/drawing/2014/main" id="{BBA4C73D-A000-4BAA-B64D-9EC033C96DCC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37" name="Freeform: Shape 236">
                  <a:extLst>
                    <a:ext uri="{FF2B5EF4-FFF2-40B4-BE49-F238E27FC236}">
                      <a16:creationId xmlns:a16="http://schemas.microsoft.com/office/drawing/2014/main" id="{0B7221B4-FDA4-44B4-AE99-243A9BAB925F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38" name="Freeform: Shape 237">
                  <a:extLst>
                    <a:ext uri="{FF2B5EF4-FFF2-40B4-BE49-F238E27FC236}">
                      <a16:creationId xmlns:a16="http://schemas.microsoft.com/office/drawing/2014/main" id="{BF3D63AA-6E96-4214-A2B7-CE91F41EB440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17" name="Graphic 2125">
                <a:extLst>
                  <a:ext uri="{FF2B5EF4-FFF2-40B4-BE49-F238E27FC236}">
                    <a16:creationId xmlns:a16="http://schemas.microsoft.com/office/drawing/2014/main" id="{921D6E0D-6AE0-46B1-9DF3-4344471D142B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3DE51E05-80DB-4231-B804-D9DE9599BCFD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21" name="Graphic 2125">
                  <a:extLst>
                    <a:ext uri="{FF2B5EF4-FFF2-40B4-BE49-F238E27FC236}">
                      <a16:creationId xmlns:a16="http://schemas.microsoft.com/office/drawing/2014/main" id="{A423C390-7B77-483D-81D2-E3A3B327FAD5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27" name="Freeform: Shape 226">
                    <a:extLst>
                      <a:ext uri="{FF2B5EF4-FFF2-40B4-BE49-F238E27FC236}">
                        <a16:creationId xmlns:a16="http://schemas.microsoft.com/office/drawing/2014/main" id="{5FB09223-BC1D-49AC-B16B-0200559235CB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8" name="Freeform: Shape 227">
                    <a:extLst>
                      <a:ext uri="{FF2B5EF4-FFF2-40B4-BE49-F238E27FC236}">
                        <a16:creationId xmlns:a16="http://schemas.microsoft.com/office/drawing/2014/main" id="{945CFE84-CCD0-4197-B128-EED44E69B504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29" name="Freeform: Shape 228">
                    <a:extLst>
                      <a:ext uri="{FF2B5EF4-FFF2-40B4-BE49-F238E27FC236}">
                        <a16:creationId xmlns:a16="http://schemas.microsoft.com/office/drawing/2014/main" id="{31BCB60A-0877-4CC2-9FEB-B9BB6ED7D338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F0E0A9FB-6D23-4439-ADEB-E729577C1420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31" name="Freeform: Shape 230">
                    <a:extLst>
                      <a:ext uri="{FF2B5EF4-FFF2-40B4-BE49-F238E27FC236}">
                        <a16:creationId xmlns:a16="http://schemas.microsoft.com/office/drawing/2014/main" id="{B364B917-B04A-4731-B2FC-CB79E2F7264A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28BEBEC3-4359-4CA4-8C2E-CE92E5CB7CC2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0B00F499-8654-4995-B94C-741604FEF327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7FE0B412-0D40-48E2-8031-593451B72A19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id="{7C520D83-FAB6-4B48-A371-EC0DA34FC5F5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6D6A0FF1-34F0-4FC8-8A3A-5BA30CB37D12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1AE5810-2ABE-4748-B168-A5369A278EE5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7283FA-5DDB-4680-8C53-818B2FB7DDDC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94CE542-A300-4F18-8832-74FA6EF0312F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45" name="Graphic 2125">
            <a:extLst>
              <a:ext uri="{FF2B5EF4-FFF2-40B4-BE49-F238E27FC236}">
                <a16:creationId xmlns:a16="http://schemas.microsoft.com/office/drawing/2014/main" id="{54D3A530-C5D2-4AA5-B2B7-18CE740B3A1F}"/>
              </a:ext>
            </a:extLst>
          </p:cNvPr>
          <p:cNvGrpSpPr/>
          <p:nvPr/>
        </p:nvGrpSpPr>
        <p:grpSpPr>
          <a:xfrm>
            <a:off x="8351792" y="-169149"/>
            <a:ext cx="2701283" cy="599021"/>
            <a:chOff x="5795962" y="3309937"/>
            <a:chExt cx="1989162" cy="799371"/>
          </a:xfrm>
        </p:grpSpPr>
        <p:grpSp>
          <p:nvGrpSpPr>
            <p:cNvPr id="246" name="Graphic 2125">
              <a:extLst>
                <a:ext uri="{FF2B5EF4-FFF2-40B4-BE49-F238E27FC236}">
                  <a16:creationId xmlns:a16="http://schemas.microsoft.com/office/drawing/2014/main" id="{A6A92FC6-64E2-4477-8802-81DACC8CD1CD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48" name="Graphic 2125">
                <a:extLst>
                  <a:ext uri="{FF2B5EF4-FFF2-40B4-BE49-F238E27FC236}">
                    <a16:creationId xmlns:a16="http://schemas.microsoft.com/office/drawing/2014/main" id="{EEC30C92-492C-4697-A3FD-B3969FE0AB7D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64" name="Freeform: Shape 263">
                  <a:extLst>
                    <a:ext uri="{FF2B5EF4-FFF2-40B4-BE49-F238E27FC236}">
                      <a16:creationId xmlns:a16="http://schemas.microsoft.com/office/drawing/2014/main" id="{18DC7CB9-A194-4138-A664-9D75A9A21E40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65" name="Graphic 2125">
                  <a:extLst>
                    <a:ext uri="{FF2B5EF4-FFF2-40B4-BE49-F238E27FC236}">
                      <a16:creationId xmlns:a16="http://schemas.microsoft.com/office/drawing/2014/main" id="{41EC0281-97A8-47D1-A4F8-D6782C3D7B04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1" name="Freeform: Shape 270">
                    <a:extLst>
                      <a:ext uri="{FF2B5EF4-FFF2-40B4-BE49-F238E27FC236}">
                        <a16:creationId xmlns:a16="http://schemas.microsoft.com/office/drawing/2014/main" id="{DE3BBAE4-6FDA-4CC4-8EE8-DE9F24D1FB7C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2" name="Freeform: Shape 271">
                    <a:extLst>
                      <a:ext uri="{FF2B5EF4-FFF2-40B4-BE49-F238E27FC236}">
                        <a16:creationId xmlns:a16="http://schemas.microsoft.com/office/drawing/2014/main" id="{0CEAF56E-A241-49F1-BE04-0775CB7382C9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" name="Freeform: Shape 272">
                    <a:extLst>
                      <a:ext uri="{FF2B5EF4-FFF2-40B4-BE49-F238E27FC236}">
                        <a16:creationId xmlns:a16="http://schemas.microsoft.com/office/drawing/2014/main" id="{D40B0F12-211A-482D-993A-F80640040331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4" name="Freeform: Shape 273">
                    <a:extLst>
                      <a:ext uri="{FF2B5EF4-FFF2-40B4-BE49-F238E27FC236}">
                        <a16:creationId xmlns:a16="http://schemas.microsoft.com/office/drawing/2014/main" id="{01C27567-39B4-44C2-8C91-65CC5873C929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" name="Freeform: Shape 274">
                    <a:extLst>
                      <a:ext uri="{FF2B5EF4-FFF2-40B4-BE49-F238E27FC236}">
                        <a16:creationId xmlns:a16="http://schemas.microsoft.com/office/drawing/2014/main" id="{E73DD8D2-37C0-4827-A5F7-F768F3B9E85C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" name="Freeform: Shape 275">
                    <a:extLst>
                      <a:ext uri="{FF2B5EF4-FFF2-40B4-BE49-F238E27FC236}">
                        <a16:creationId xmlns:a16="http://schemas.microsoft.com/office/drawing/2014/main" id="{E8E5C6E8-D20B-49D4-8D39-6D939DA56FE1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id="{F27AD575-1488-49ED-BC25-FCC5EEA7ACED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id="{6FD05E98-ED9E-4CB2-9BD5-267D4A27F4A0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8" name="Freeform: Shape 267">
                  <a:extLst>
                    <a:ext uri="{FF2B5EF4-FFF2-40B4-BE49-F238E27FC236}">
                      <a16:creationId xmlns:a16="http://schemas.microsoft.com/office/drawing/2014/main" id="{63635369-E8B7-49DE-8493-3DB31E9DCDC1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9" name="Freeform: Shape 268">
                  <a:extLst>
                    <a:ext uri="{FF2B5EF4-FFF2-40B4-BE49-F238E27FC236}">
                      <a16:creationId xmlns:a16="http://schemas.microsoft.com/office/drawing/2014/main" id="{A05FE265-4AA4-4407-ABCA-C10459B778CC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0" name="Freeform: Shape 269">
                  <a:extLst>
                    <a:ext uri="{FF2B5EF4-FFF2-40B4-BE49-F238E27FC236}">
                      <a16:creationId xmlns:a16="http://schemas.microsoft.com/office/drawing/2014/main" id="{85EA2BF1-C28D-441A-A0AC-2F7E409343B1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49" name="Graphic 2125">
                <a:extLst>
                  <a:ext uri="{FF2B5EF4-FFF2-40B4-BE49-F238E27FC236}">
                    <a16:creationId xmlns:a16="http://schemas.microsoft.com/office/drawing/2014/main" id="{FB8A9903-AB36-434D-ADDD-61DA949DACCB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52" name="Freeform: Shape 251">
                  <a:extLst>
                    <a:ext uri="{FF2B5EF4-FFF2-40B4-BE49-F238E27FC236}">
                      <a16:creationId xmlns:a16="http://schemas.microsoft.com/office/drawing/2014/main" id="{445DE762-F1D3-4044-AEA0-9BB2D3575639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53" name="Graphic 2125">
                  <a:extLst>
                    <a:ext uri="{FF2B5EF4-FFF2-40B4-BE49-F238E27FC236}">
                      <a16:creationId xmlns:a16="http://schemas.microsoft.com/office/drawing/2014/main" id="{98BB863E-50DF-4E8F-BE31-DBE469957D2C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6A4F3D53-731C-49DA-B7BA-97A58BF657CC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A5C69DFB-4917-487E-9458-CAF26FCDADEE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1" name="Freeform: Shape 260">
                    <a:extLst>
                      <a:ext uri="{FF2B5EF4-FFF2-40B4-BE49-F238E27FC236}">
                        <a16:creationId xmlns:a16="http://schemas.microsoft.com/office/drawing/2014/main" id="{2F2723D8-E182-42E0-B8CF-8872246667F1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2" name="Freeform: Shape 261">
                    <a:extLst>
                      <a:ext uri="{FF2B5EF4-FFF2-40B4-BE49-F238E27FC236}">
                        <a16:creationId xmlns:a16="http://schemas.microsoft.com/office/drawing/2014/main" id="{6F213175-736F-4BA2-9F17-A82BED637527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3" name="Freeform: Shape 262">
                    <a:extLst>
                      <a:ext uri="{FF2B5EF4-FFF2-40B4-BE49-F238E27FC236}">
                        <a16:creationId xmlns:a16="http://schemas.microsoft.com/office/drawing/2014/main" id="{6AF0C3D9-3D55-4919-9BF6-CFFA787ABCFB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54" name="Freeform: Shape 253">
                  <a:extLst>
                    <a:ext uri="{FF2B5EF4-FFF2-40B4-BE49-F238E27FC236}">
                      <a16:creationId xmlns:a16="http://schemas.microsoft.com/office/drawing/2014/main" id="{CE194C3A-9E25-4995-B4DA-BD45A560102E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55" name="Freeform: Shape 254">
                  <a:extLst>
                    <a:ext uri="{FF2B5EF4-FFF2-40B4-BE49-F238E27FC236}">
                      <a16:creationId xmlns:a16="http://schemas.microsoft.com/office/drawing/2014/main" id="{41770D3E-621B-4C37-98A4-BD69DB2FD462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56" name="Freeform: Shape 255">
                  <a:extLst>
                    <a:ext uri="{FF2B5EF4-FFF2-40B4-BE49-F238E27FC236}">
                      <a16:creationId xmlns:a16="http://schemas.microsoft.com/office/drawing/2014/main" id="{7A8A3BEA-853D-4D85-A687-78F0C5DE896B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57" name="Freeform: Shape 256">
                  <a:extLst>
                    <a:ext uri="{FF2B5EF4-FFF2-40B4-BE49-F238E27FC236}">
                      <a16:creationId xmlns:a16="http://schemas.microsoft.com/office/drawing/2014/main" id="{05C4BACA-7BF5-40CB-9226-6562CF73D90D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58" name="Freeform: Shape 257">
                  <a:extLst>
                    <a:ext uri="{FF2B5EF4-FFF2-40B4-BE49-F238E27FC236}">
                      <a16:creationId xmlns:a16="http://schemas.microsoft.com/office/drawing/2014/main" id="{396F5E09-C80D-40DE-BA87-422D13B34D56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0DCDE449-AC69-4113-8940-FF9F4BFBE372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D212156D-21B5-4D5A-A346-CA007A2D7647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AFD03F44-0B5E-4CEC-9135-F684D5671AF1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77" name="Graphic 2125">
            <a:extLst>
              <a:ext uri="{FF2B5EF4-FFF2-40B4-BE49-F238E27FC236}">
                <a16:creationId xmlns:a16="http://schemas.microsoft.com/office/drawing/2014/main" id="{F2CD5F74-CB60-4364-BD20-83672BFB7301}"/>
              </a:ext>
            </a:extLst>
          </p:cNvPr>
          <p:cNvGrpSpPr/>
          <p:nvPr/>
        </p:nvGrpSpPr>
        <p:grpSpPr>
          <a:xfrm>
            <a:off x="10822596" y="-183627"/>
            <a:ext cx="2143136" cy="599021"/>
            <a:chOff x="5795962" y="3309937"/>
            <a:chExt cx="1989162" cy="799371"/>
          </a:xfrm>
        </p:grpSpPr>
        <p:grpSp>
          <p:nvGrpSpPr>
            <p:cNvPr id="278" name="Graphic 2125">
              <a:extLst>
                <a:ext uri="{FF2B5EF4-FFF2-40B4-BE49-F238E27FC236}">
                  <a16:creationId xmlns:a16="http://schemas.microsoft.com/office/drawing/2014/main" id="{BCDF6FB7-7232-4DBD-8086-8A1F58543216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80" name="Graphic 2125">
                <a:extLst>
                  <a:ext uri="{FF2B5EF4-FFF2-40B4-BE49-F238E27FC236}">
                    <a16:creationId xmlns:a16="http://schemas.microsoft.com/office/drawing/2014/main" id="{43DC95E5-E910-4F92-8CC1-200CF0021B0B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DFF4B310-CABE-45AD-A938-35C3F4FEF204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97" name="Graphic 2125">
                  <a:extLst>
                    <a:ext uri="{FF2B5EF4-FFF2-40B4-BE49-F238E27FC236}">
                      <a16:creationId xmlns:a16="http://schemas.microsoft.com/office/drawing/2014/main" id="{9B781D2C-FFA1-4FC0-A4E4-98F5B95E769E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303" name="Freeform: Shape 302">
                    <a:extLst>
                      <a:ext uri="{FF2B5EF4-FFF2-40B4-BE49-F238E27FC236}">
                        <a16:creationId xmlns:a16="http://schemas.microsoft.com/office/drawing/2014/main" id="{9673E233-45C1-4671-B0C8-C8840A1B9F82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4" name="Freeform: Shape 303">
                    <a:extLst>
                      <a:ext uri="{FF2B5EF4-FFF2-40B4-BE49-F238E27FC236}">
                        <a16:creationId xmlns:a16="http://schemas.microsoft.com/office/drawing/2014/main" id="{3021B310-E39A-41E2-9E5C-85D379FD08C8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5" name="Freeform: Shape 304">
                    <a:extLst>
                      <a:ext uri="{FF2B5EF4-FFF2-40B4-BE49-F238E27FC236}">
                        <a16:creationId xmlns:a16="http://schemas.microsoft.com/office/drawing/2014/main" id="{7ADEF817-4D0B-4C86-8D74-C730DC985D7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6" name="Freeform: Shape 305">
                    <a:extLst>
                      <a:ext uri="{FF2B5EF4-FFF2-40B4-BE49-F238E27FC236}">
                        <a16:creationId xmlns:a16="http://schemas.microsoft.com/office/drawing/2014/main" id="{6618DF5C-93E9-4152-8886-B354DA70E8E1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7" name="Freeform: Shape 306">
                    <a:extLst>
                      <a:ext uri="{FF2B5EF4-FFF2-40B4-BE49-F238E27FC236}">
                        <a16:creationId xmlns:a16="http://schemas.microsoft.com/office/drawing/2014/main" id="{401E4E92-339A-409B-B6B7-31AF50BA5F61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08" name="Freeform: Shape 307">
                    <a:extLst>
                      <a:ext uri="{FF2B5EF4-FFF2-40B4-BE49-F238E27FC236}">
                        <a16:creationId xmlns:a16="http://schemas.microsoft.com/office/drawing/2014/main" id="{4D7CEB50-C0B3-4E5C-9B74-C511737A982E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C5E5E936-2E26-4147-91A6-98F7812B9C60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99" name="Freeform: Shape 298">
                  <a:extLst>
                    <a:ext uri="{FF2B5EF4-FFF2-40B4-BE49-F238E27FC236}">
                      <a16:creationId xmlns:a16="http://schemas.microsoft.com/office/drawing/2014/main" id="{13835B0C-7418-484C-BC9B-0D325B554A37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00" name="Freeform: Shape 299">
                  <a:extLst>
                    <a:ext uri="{FF2B5EF4-FFF2-40B4-BE49-F238E27FC236}">
                      <a16:creationId xmlns:a16="http://schemas.microsoft.com/office/drawing/2014/main" id="{8988B484-33ED-448A-B1E0-9F34935326A7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01" name="Freeform: Shape 300">
                  <a:extLst>
                    <a:ext uri="{FF2B5EF4-FFF2-40B4-BE49-F238E27FC236}">
                      <a16:creationId xmlns:a16="http://schemas.microsoft.com/office/drawing/2014/main" id="{3B503D47-AA71-4C8F-80F4-4876897EF2F8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id="{42BF335D-BAB1-43CC-A844-23082ACAC3C0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81" name="Graphic 2125">
                <a:extLst>
                  <a:ext uri="{FF2B5EF4-FFF2-40B4-BE49-F238E27FC236}">
                    <a16:creationId xmlns:a16="http://schemas.microsoft.com/office/drawing/2014/main" id="{E005D5DC-2376-47FF-B783-AC46A18B6440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84" name="Freeform: Shape 283">
                  <a:extLst>
                    <a:ext uri="{FF2B5EF4-FFF2-40B4-BE49-F238E27FC236}">
                      <a16:creationId xmlns:a16="http://schemas.microsoft.com/office/drawing/2014/main" id="{E9D047B9-BED6-4956-AE8D-1D671C04BC85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85" name="Graphic 2125">
                  <a:extLst>
                    <a:ext uri="{FF2B5EF4-FFF2-40B4-BE49-F238E27FC236}">
                      <a16:creationId xmlns:a16="http://schemas.microsoft.com/office/drawing/2014/main" id="{92F655F2-542F-4C98-B7B7-7117DEC03D94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91" name="Freeform: Shape 290">
                    <a:extLst>
                      <a:ext uri="{FF2B5EF4-FFF2-40B4-BE49-F238E27FC236}">
                        <a16:creationId xmlns:a16="http://schemas.microsoft.com/office/drawing/2014/main" id="{76C30E10-BB03-4A70-A4BD-FEE2AF431F4C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2" name="Freeform: Shape 291">
                    <a:extLst>
                      <a:ext uri="{FF2B5EF4-FFF2-40B4-BE49-F238E27FC236}">
                        <a16:creationId xmlns:a16="http://schemas.microsoft.com/office/drawing/2014/main" id="{CCBA457C-B7A2-41F8-B4C1-976559E9BA8C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3" name="Freeform: Shape 292">
                    <a:extLst>
                      <a:ext uri="{FF2B5EF4-FFF2-40B4-BE49-F238E27FC236}">
                        <a16:creationId xmlns:a16="http://schemas.microsoft.com/office/drawing/2014/main" id="{CC429BE2-E859-47DF-A2BC-78E3386E8E96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4" name="Freeform: Shape 293">
                    <a:extLst>
                      <a:ext uri="{FF2B5EF4-FFF2-40B4-BE49-F238E27FC236}">
                        <a16:creationId xmlns:a16="http://schemas.microsoft.com/office/drawing/2014/main" id="{65974174-C82D-4441-B961-51E98B53B194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95" name="Freeform: Shape 294">
                    <a:extLst>
                      <a:ext uri="{FF2B5EF4-FFF2-40B4-BE49-F238E27FC236}">
                        <a16:creationId xmlns:a16="http://schemas.microsoft.com/office/drawing/2014/main" id="{BB7E6E3C-1564-421C-9C33-0D6F0485391F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86" name="Freeform: Shape 285">
                  <a:extLst>
                    <a:ext uri="{FF2B5EF4-FFF2-40B4-BE49-F238E27FC236}">
                      <a16:creationId xmlns:a16="http://schemas.microsoft.com/office/drawing/2014/main" id="{78517953-9064-4AC3-AF12-82AD26918A0E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DA60DFD5-B680-4193-ABC4-C18BDF931B6B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7A514FF6-0942-40A7-BD0A-9BE12534E34F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16D3C87E-D878-4971-BFCB-8465B620EBE5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4A817F71-EE37-45C2-A2EF-8FA9090FCA81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ECEBB258-FD41-4C76-A0F1-D7DDFF34924F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2E6C107C-8C1E-4377-85F6-5A926D0BFE4F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C41FF86-71FA-4450-84D4-5F3F8FAF0313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310" name="Graphic 308">
            <a:extLst>
              <a:ext uri="{FF2B5EF4-FFF2-40B4-BE49-F238E27FC236}">
                <a16:creationId xmlns:a16="http://schemas.microsoft.com/office/drawing/2014/main" id="{A1648EC9-9E7E-46A9-A600-C1FFCEBF4ED6}"/>
              </a:ext>
            </a:extLst>
          </p:cNvPr>
          <p:cNvGrpSpPr/>
          <p:nvPr/>
        </p:nvGrpSpPr>
        <p:grpSpPr>
          <a:xfrm>
            <a:off x="9576777" y="5044317"/>
            <a:ext cx="2568118" cy="1806605"/>
            <a:chOff x="5915025" y="3295650"/>
            <a:chExt cx="357742" cy="266128"/>
          </a:xfrm>
        </p:grpSpPr>
        <p:grpSp>
          <p:nvGrpSpPr>
            <p:cNvPr id="311" name="Graphic 308">
              <a:extLst>
                <a:ext uri="{FF2B5EF4-FFF2-40B4-BE49-F238E27FC236}">
                  <a16:creationId xmlns:a16="http://schemas.microsoft.com/office/drawing/2014/main" id="{A1648EC9-9E7E-46A9-A600-C1FFCEBF4ED6}"/>
                </a:ext>
              </a:extLst>
            </p:cNvPr>
            <p:cNvGrpSpPr/>
            <p:nvPr/>
          </p:nvGrpSpPr>
          <p:grpSpPr>
            <a:xfrm>
              <a:off x="5915025" y="3295650"/>
              <a:ext cx="357742" cy="260713"/>
              <a:chOff x="5915025" y="3295650"/>
              <a:chExt cx="357742" cy="260713"/>
            </a:xfrm>
          </p:grpSpPr>
          <p:grpSp>
            <p:nvGrpSpPr>
              <p:cNvPr id="312" name="Graphic 308">
                <a:extLst>
                  <a:ext uri="{FF2B5EF4-FFF2-40B4-BE49-F238E27FC236}">
                    <a16:creationId xmlns:a16="http://schemas.microsoft.com/office/drawing/2014/main" id="{A1648EC9-9E7E-46A9-A600-C1FFCEBF4ED6}"/>
                  </a:ext>
                </a:extLst>
              </p:cNvPr>
              <p:cNvGrpSpPr/>
              <p:nvPr/>
            </p:nvGrpSpPr>
            <p:grpSpPr>
              <a:xfrm>
                <a:off x="5915025" y="3330402"/>
                <a:ext cx="107160" cy="225961"/>
                <a:chOff x="5915025" y="3330402"/>
                <a:chExt cx="107160" cy="225961"/>
              </a:xfrm>
            </p:grpSpPr>
            <p:grpSp>
              <p:nvGrpSpPr>
                <p:cNvPr id="313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5915025" y="3352038"/>
                  <a:ext cx="107160" cy="204325"/>
                  <a:chOff x="5915025" y="3352038"/>
                  <a:chExt cx="107160" cy="204325"/>
                </a:xfrm>
              </p:grpSpPr>
              <p:sp>
                <p:nvSpPr>
                  <p:cNvPr id="314" name="Freeform: Shape 313">
                    <a:extLst>
                      <a:ext uri="{FF2B5EF4-FFF2-40B4-BE49-F238E27FC236}">
                        <a16:creationId xmlns:a16="http://schemas.microsoft.com/office/drawing/2014/main" id="{B9E64815-4458-459F-8DEB-C518581181B8}"/>
                      </a:ext>
                    </a:extLst>
                  </p:cNvPr>
                  <p:cNvSpPr/>
                  <p:nvPr/>
                </p:nvSpPr>
                <p:spPr>
                  <a:xfrm>
                    <a:off x="5915025" y="3352038"/>
                    <a:ext cx="106965" cy="203930"/>
                  </a:xfrm>
                  <a:custGeom>
                    <a:avLst/>
                    <a:gdLst>
                      <a:gd name="connsiteX0" fmla="*/ 88106 w 106965"/>
                      <a:gd name="connsiteY0" fmla="*/ 62579 h 203930"/>
                      <a:gd name="connsiteX1" fmla="*/ 53435 w 106965"/>
                      <a:gd name="connsiteY1" fmla="*/ 0 h 203930"/>
                      <a:gd name="connsiteX2" fmla="*/ 18764 w 106965"/>
                      <a:gd name="connsiteY2" fmla="*/ 62484 h 203930"/>
                      <a:gd name="connsiteX3" fmla="*/ 0 w 106965"/>
                      <a:gd name="connsiteY3" fmla="*/ 110204 h 203930"/>
                      <a:gd name="connsiteX4" fmla="*/ 22479 w 106965"/>
                      <a:gd name="connsiteY4" fmla="*/ 200406 h 203930"/>
                      <a:gd name="connsiteX5" fmla="*/ 27337 w 106965"/>
                      <a:gd name="connsiteY5" fmla="*/ 201359 h 203930"/>
                      <a:gd name="connsiteX6" fmla="*/ 79629 w 106965"/>
                      <a:gd name="connsiteY6" fmla="*/ 201359 h 203930"/>
                      <a:gd name="connsiteX7" fmla="*/ 84487 w 106965"/>
                      <a:gd name="connsiteY7" fmla="*/ 200406 h 203930"/>
                      <a:gd name="connsiteX8" fmla="*/ 106966 w 106965"/>
                      <a:gd name="connsiteY8" fmla="*/ 110204 h 203930"/>
                      <a:gd name="connsiteX9" fmla="*/ 88106 w 106965"/>
                      <a:gd name="connsiteY9" fmla="*/ 62579 h 203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6965" h="203930">
                        <a:moveTo>
                          <a:pt x="88106" y="62579"/>
                        </a:moveTo>
                        <a:lnTo>
                          <a:pt x="53435" y="0"/>
                        </a:lnTo>
                        <a:lnTo>
                          <a:pt x="18764" y="62484"/>
                        </a:lnTo>
                        <a:cubicBezTo>
                          <a:pt x="18764" y="62484"/>
                          <a:pt x="0" y="77534"/>
                          <a:pt x="0" y="110204"/>
                        </a:cubicBezTo>
                        <a:cubicBezTo>
                          <a:pt x="0" y="142875"/>
                          <a:pt x="22479" y="200406"/>
                          <a:pt x="22479" y="200406"/>
                        </a:cubicBezTo>
                        <a:lnTo>
                          <a:pt x="27337" y="201359"/>
                        </a:lnTo>
                        <a:cubicBezTo>
                          <a:pt x="44672" y="204788"/>
                          <a:pt x="62294" y="204788"/>
                          <a:pt x="79629" y="201359"/>
                        </a:cubicBezTo>
                        <a:lnTo>
                          <a:pt x="84487" y="200406"/>
                        </a:lnTo>
                        <a:cubicBezTo>
                          <a:pt x="84487" y="200406"/>
                          <a:pt x="106966" y="142970"/>
                          <a:pt x="106966" y="110204"/>
                        </a:cubicBezTo>
                        <a:cubicBezTo>
                          <a:pt x="106966" y="77438"/>
                          <a:pt x="88106" y="62579"/>
                          <a:pt x="88106" y="62579"/>
                        </a:cubicBezTo>
                        <a:close/>
                      </a:path>
                    </a:pathLst>
                  </a:custGeom>
                  <a:solidFill>
                    <a:srgbClr val="FFF0E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15" name="Freeform: Shape 314">
                    <a:extLst>
                      <a:ext uri="{FF2B5EF4-FFF2-40B4-BE49-F238E27FC236}">
                        <a16:creationId xmlns:a16="http://schemas.microsoft.com/office/drawing/2014/main" id="{B0C0BEE7-619F-4844-B73F-661FCD52670B}"/>
                      </a:ext>
                    </a:extLst>
                  </p:cNvPr>
                  <p:cNvSpPr/>
                  <p:nvPr/>
                </p:nvSpPr>
                <p:spPr>
                  <a:xfrm>
                    <a:off x="5933866" y="3414521"/>
                    <a:ext cx="88318" cy="141841"/>
                  </a:xfrm>
                  <a:custGeom>
                    <a:avLst/>
                    <a:gdLst>
                      <a:gd name="connsiteX0" fmla="*/ 3637 w 88318"/>
                      <a:gd name="connsiteY0" fmla="*/ 137922 h 141841"/>
                      <a:gd name="connsiteX1" fmla="*/ 33069 w 88318"/>
                      <a:gd name="connsiteY1" fmla="*/ 90773 h 141841"/>
                      <a:gd name="connsiteX2" fmla="*/ 51357 w 88318"/>
                      <a:gd name="connsiteY2" fmla="*/ 28670 h 141841"/>
                      <a:gd name="connsiteX3" fmla="*/ 17067 w 88318"/>
                      <a:gd name="connsiteY3" fmla="*/ 18193 h 141841"/>
                      <a:gd name="connsiteX4" fmla="*/ 18 w 88318"/>
                      <a:gd name="connsiteY4" fmla="*/ 0 h 141841"/>
                      <a:gd name="connsiteX5" fmla="*/ 74694 w 88318"/>
                      <a:gd name="connsiteY5" fmla="*/ 5525 h 141841"/>
                      <a:gd name="connsiteX6" fmla="*/ 88124 w 88318"/>
                      <a:gd name="connsiteY6" fmla="*/ 53531 h 141841"/>
                      <a:gd name="connsiteX7" fmla="*/ 65645 w 88318"/>
                      <a:gd name="connsiteY7" fmla="*/ 138017 h 141841"/>
                      <a:gd name="connsiteX8" fmla="*/ 3637 w 88318"/>
                      <a:gd name="connsiteY8" fmla="*/ 137922 h 1418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8318" h="141841">
                        <a:moveTo>
                          <a:pt x="3637" y="137922"/>
                        </a:moveTo>
                        <a:cubicBezTo>
                          <a:pt x="3637" y="137922"/>
                          <a:pt x="16782" y="128683"/>
                          <a:pt x="33069" y="90773"/>
                        </a:cubicBezTo>
                        <a:cubicBezTo>
                          <a:pt x="49357" y="52864"/>
                          <a:pt x="51357" y="28670"/>
                          <a:pt x="51357" y="28670"/>
                        </a:cubicBezTo>
                        <a:cubicBezTo>
                          <a:pt x="46500" y="28194"/>
                          <a:pt x="29926" y="26003"/>
                          <a:pt x="17067" y="18193"/>
                        </a:cubicBezTo>
                        <a:cubicBezTo>
                          <a:pt x="-1221" y="7144"/>
                          <a:pt x="18" y="0"/>
                          <a:pt x="18" y="0"/>
                        </a:cubicBezTo>
                        <a:lnTo>
                          <a:pt x="74694" y="5525"/>
                        </a:lnTo>
                        <a:cubicBezTo>
                          <a:pt x="74694" y="5525"/>
                          <a:pt x="90219" y="23051"/>
                          <a:pt x="88124" y="53531"/>
                        </a:cubicBezTo>
                        <a:cubicBezTo>
                          <a:pt x="86028" y="84011"/>
                          <a:pt x="65645" y="138017"/>
                          <a:pt x="65645" y="138017"/>
                        </a:cubicBezTo>
                        <a:cubicBezTo>
                          <a:pt x="65645" y="138017"/>
                          <a:pt x="26116" y="146685"/>
                          <a:pt x="3637" y="137922"/>
                        </a:cubicBezTo>
                        <a:close/>
                      </a:path>
                    </a:pathLst>
                  </a:custGeom>
                  <a:solidFill>
                    <a:srgbClr val="F4D7C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16" name="Freeform: Shape 315">
                    <a:extLst>
                      <a:ext uri="{FF2B5EF4-FFF2-40B4-BE49-F238E27FC236}">
                        <a16:creationId xmlns:a16="http://schemas.microsoft.com/office/drawing/2014/main" id="{CC693100-F121-4CB5-9CD1-89BB147402F1}"/>
                      </a:ext>
                    </a:extLst>
                  </p:cNvPr>
                  <p:cNvSpPr/>
                  <p:nvPr/>
                </p:nvSpPr>
                <p:spPr>
                  <a:xfrm>
                    <a:off x="5932741" y="3409473"/>
                    <a:ext cx="76771" cy="18366"/>
                  </a:xfrm>
                  <a:custGeom>
                    <a:avLst/>
                    <a:gdLst>
                      <a:gd name="connsiteX0" fmla="*/ 0 w 76771"/>
                      <a:gd name="connsiteY0" fmla="*/ 3048 h 18366"/>
                      <a:gd name="connsiteX1" fmla="*/ 31623 w 76771"/>
                      <a:gd name="connsiteY1" fmla="*/ 18002 h 18366"/>
                      <a:gd name="connsiteX2" fmla="*/ 76772 w 76771"/>
                      <a:gd name="connsiteY2" fmla="*/ 8668 h 18366"/>
                      <a:gd name="connsiteX3" fmla="*/ 75724 w 76771"/>
                      <a:gd name="connsiteY3" fmla="*/ 7429 h 18366"/>
                      <a:gd name="connsiteX4" fmla="*/ 1048 w 76771"/>
                      <a:gd name="connsiteY4" fmla="*/ 0 h 18366"/>
                      <a:gd name="connsiteX5" fmla="*/ 0 w 76771"/>
                      <a:gd name="connsiteY5" fmla="*/ 3048 h 18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6771" h="18366">
                        <a:moveTo>
                          <a:pt x="0" y="3048"/>
                        </a:moveTo>
                        <a:cubicBezTo>
                          <a:pt x="0" y="3048"/>
                          <a:pt x="5810" y="15335"/>
                          <a:pt x="31623" y="18002"/>
                        </a:cubicBezTo>
                        <a:cubicBezTo>
                          <a:pt x="57436" y="20574"/>
                          <a:pt x="76772" y="8668"/>
                          <a:pt x="76772" y="8668"/>
                        </a:cubicBezTo>
                        <a:lnTo>
                          <a:pt x="75724" y="7429"/>
                        </a:lnTo>
                        <a:lnTo>
                          <a:pt x="1048" y="0"/>
                        </a:lnTo>
                        <a:lnTo>
                          <a:pt x="0" y="3048"/>
                        </a:ln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317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5919215" y="3330402"/>
                  <a:ext cx="96012" cy="94978"/>
                  <a:chOff x="5919215" y="3330402"/>
                  <a:chExt cx="96012" cy="94978"/>
                </a:xfrm>
              </p:grpSpPr>
              <p:sp>
                <p:nvSpPr>
                  <p:cNvPr id="318" name="Freeform: Shape 317">
                    <a:extLst>
                      <a:ext uri="{FF2B5EF4-FFF2-40B4-BE49-F238E27FC236}">
                        <a16:creationId xmlns:a16="http://schemas.microsoft.com/office/drawing/2014/main" id="{DDEA5F04-ECDF-4C31-83D7-F8B8CC996F2B}"/>
                      </a:ext>
                    </a:extLst>
                  </p:cNvPr>
                  <p:cNvSpPr/>
                  <p:nvPr/>
                </p:nvSpPr>
                <p:spPr>
                  <a:xfrm>
                    <a:off x="5919247" y="3334537"/>
                    <a:ext cx="89312" cy="88072"/>
                  </a:xfrm>
                  <a:custGeom>
                    <a:avLst/>
                    <a:gdLst>
                      <a:gd name="connsiteX0" fmla="*/ 13494 w 89312"/>
                      <a:gd name="connsiteY0" fmla="*/ 77984 h 88072"/>
                      <a:gd name="connsiteX1" fmla="*/ 27210 w 89312"/>
                      <a:gd name="connsiteY1" fmla="*/ 39313 h 88072"/>
                      <a:gd name="connsiteX2" fmla="*/ 5778 w 89312"/>
                      <a:gd name="connsiteY2" fmla="*/ 40170 h 88072"/>
                      <a:gd name="connsiteX3" fmla="*/ 254 w 89312"/>
                      <a:gd name="connsiteY3" fmla="*/ 28264 h 88072"/>
                      <a:gd name="connsiteX4" fmla="*/ 254 w 89312"/>
                      <a:gd name="connsiteY4" fmla="*/ 18548 h 88072"/>
                      <a:gd name="connsiteX5" fmla="*/ 26734 w 89312"/>
                      <a:gd name="connsiteY5" fmla="*/ 11309 h 88072"/>
                      <a:gd name="connsiteX6" fmla="*/ 26067 w 89312"/>
                      <a:gd name="connsiteY6" fmla="*/ 5975 h 88072"/>
                      <a:gd name="connsiteX7" fmla="*/ 30639 w 89312"/>
                      <a:gd name="connsiteY7" fmla="*/ 832 h 88072"/>
                      <a:gd name="connsiteX8" fmla="*/ 69501 w 89312"/>
                      <a:gd name="connsiteY8" fmla="*/ 2261 h 88072"/>
                      <a:gd name="connsiteX9" fmla="*/ 77692 w 89312"/>
                      <a:gd name="connsiteY9" fmla="*/ 35122 h 88072"/>
                      <a:gd name="connsiteX10" fmla="*/ 82169 w 89312"/>
                      <a:gd name="connsiteY10" fmla="*/ 51314 h 88072"/>
                      <a:gd name="connsiteX11" fmla="*/ 89313 w 89312"/>
                      <a:gd name="connsiteY11" fmla="*/ 82366 h 88072"/>
                      <a:gd name="connsiteX12" fmla="*/ 89313 w 89312"/>
                      <a:gd name="connsiteY12" fmla="*/ 82366 h 88072"/>
                      <a:gd name="connsiteX13" fmla="*/ 30162 w 89312"/>
                      <a:gd name="connsiteY13" fmla="*/ 85414 h 88072"/>
                      <a:gd name="connsiteX14" fmla="*/ 13494 w 89312"/>
                      <a:gd name="connsiteY14" fmla="*/ 77984 h 88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89312" h="88072">
                        <a:moveTo>
                          <a:pt x="13494" y="77984"/>
                        </a:moveTo>
                        <a:lnTo>
                          <a:pt x="27210" y="39313"/>
                        </a:lnTo>
                        <a:cubicBezTo>
                          <a:pt x="27210" y="39313"/>
                          <a:pt x="13208" y="45218"/>
                          <a:pt x="5778" y="40170"/>
                        </a:cubicBezTo>
                        <a:cubicBezTo>
                          <a:pt x="2254" y="37789"/>
                          <a:pt x="825" y="32836"/>
                          <a:pt x="254" y="28264"/>
                        </a:cubicBezTo>
                        <a:cubicBezTo>
                          <a:pt x="-318" y="23120"/>
                          <a:pt x="254" y="18548"/>
                          <a:pt x="254" y="18548"/>
                        </a:cubicBezTo>
                        <a:lnTo>
                          <a:pt x="26734" y="11309"/>
                        </a:lnTo>
                        <a:lnTo>
                          <a:pt x="26067" y="5975"/>
                        </a:lnTo>
                        <a:cubicBezTo>
                          <a:pt x="24924" y="2451"/>
                          <a:pt x="27019" y="1213"/>
                          <a:pt x="30639" y="832"/>
                        </a:cubicBezTo>
                        <a:cubicBezTo>
                          <a:pt x="38640" y="-121"/>
                          <a:pt x="52832" y="-883"/>
                          <a:pt x="69501" y="2261"/>
                        </a:cubicBezTo>
                        <a:cubicBezTo>
                          <a:pt x="95599" y="7118"/>
                          <a:pt x="87408" y="19501"/>
                          <a:pt x="77692" y="35122"/>
                        </a:cubicBezTo>
                        <a:cubicBezTo>
                          <a:pt x="71311" y="45409"/>
                          <a:pt x="82169" y="51314"/>
                          <a:pt x="82169" y="51314"/>
                        </a:cubicBezTo>
                        <a:lnTo>
                          <a:pt x="89313" y="82366"/>
                        </a:lnTo>
                        <a:lnTo>
                          <a:pt x="89313" y="82366"/>
                        </a:lnTo>
                        <a:cubicBezTo>
                          <a:pt x="70263" y="88748"/>
                          <a:pt x="49784" y="89795"/>
                          <a:pt x="30162" y="85414"/>
                        </a:cubicBezTo>
                        <a:lnTo>
                          <a:pt x="13494" y="77984"/>
                        </a:lnTo>
                        <a:close/>
                      </a:path>
                    </a:pathLst>
                  </a:custGeom>
                  <a:solidFill>
                    <a:srgbClr val="B74A2D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19" name="Freeform: Shape 318">
                    <a:extLst>
                      <a:ext uri="{FF2B5EF4-FFF2-40B4-BE49-F238E27FC236}">
                        <a16:creationId xmlns:a16="http://schemas.microsoft.com/office/drawing/2014/main" id="{B31E262E-D9B0-4EB2-BD64-0C73F97C494E}"/>
                      </a:ext>
                    </a:extLst>
                  </p:cNvPr>
                  <p:cNvSpPr/>
                  <p:nvPr/>
                </p:nvSpPr>
                <p:spPr>
                  <a:xfrm>
                    <a:off x="5919477" y="3338226"/>
                    <a:ext cx="68903" cy="41601"/>
                  </a:xfrm>
                  <a:custGeom>
                    <a:avLst/>
                    <a:gdLst>
                      <a:gd name="connsiteX0" fmla="*/ 19265 w 68903"/>
                      <a:gd name="connsiteY0" fmla="*/ 25051 h 41601"/>
                      <a:gd name="connsiteX1" fmla="*/ 6692 w 68903"/>
                      <a:gd name="connsiteY1" fmla="*/ 28575 h 41601"/>
                      <a:gd name="connsiteX2" fmla="*/ 24 w 68903"/>
                      <a:gd name="connsiteY2" fmla="*/ 24575 h 41601"/>
                      <a:gd name="connsiteX3" fmla="*/ 10692 w 68903"/>
                      <a:gd name="connsiteY3" fmla="*/ 38576 h 41601"/>
                      <a:gd name="connsiteX4" fmla="*/ 26789 w 68903"/>
                      <a:gd name="connsiteY4" fmla="*/ 36005 h 41601"/>
                      <a:gd name="connsiteX5" fmla="*/ 51173 w 68903"/>
                      <a:gd name="connsiteY5" fmla="*/ 40291 h 41601"/>
                      <a:gd name="connsiteX6" fmla="*/ 68890 w 68903"/>
                      <a:gd name="connsiteY6" fmla="*/ 20193 h 41601"/>
                      <a:gd name="connsiteX7" fmla="*/ 44982 w 68903"/>
                      <a:gd name="connsiteY7" fmla="*/ 0 h 41601"/>
                      <a:gd name="connsiteX8" fmla="*/ 38791 w 68903"/>
                      <a:gd name="connsiteY8" fmla="*/ 17050 h 41601"/>
                      <a:gd name="connsiteX9" fmla="*/ 38981 w 68903"/>
                      <a:gd name="connsiteY9" fmla="*/ 24289 h 41601"/>
                      <a:gd name="connsiteX10" fmla="*/ 37457 w 68903"/>
                      <a:gd name="connsiteY10" fmla="*/ 27146 h 41601"/>
                      <a:gd name="connsiteX11" fmla="*/ 22313 w 68903"/>
                      <a:gd name="connsiteY11" fmla="*/ 31433 h 41601"/>
                      <a:gd name="connsiteX12" fmla="*/ 19265 w 68903"/>
                      <a:gd name="connsiteY12" fmla="*/ 25051 h 41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68903" h="41601">
                        <a:moveTo>
                          <a:pt x="19265" y="25051"/>
                        </a:moveTo>
                        <a:cubicBezTo>
                          <a:pt x="19265" y="25051"/>
                          <a:pt x="15169" y="27146"/>
                          <a:pt x="6692" y="28575"/>
                        </a:cubicBezTo>
                        <a:cubicBezTo>
                          <a:pt x="1739" y="29432"/>
                          <a:pt x="24" y="24575"/>
                          <a:pt x="24" y="24575"/>
                        </a:cubicBezTo>
                        <a:cubicBezTo>
                          <a:pt x="24" y="24575"/>
                          <a:pt x="-1024" y="36195"/>
                          <a:pt x="10692" y="38576"/>
                        </a:cubicBezTo>
                        <a:cubicBezTo>
                          <a:pt x="21265" y="40672"/>
                          <a:pt x="26789" y="36005"/>
                          <a:pt x="26789" y="36005"/>
                        </a:cubicBezTo>
                        <a:cubicBezTo>
                          <a:pt x="26789" y="36005"/>
                          <a:pt x="39172" y="44863"/>
                          <a:pt x="51173" y="40291"/>
                        </a:cubicBezTo>
                        <a:cubicBezTo>
                          <a:pt x="63080" y="35814"/>
                          <a:pt x="68223" y="26289"/>
                          <a:pt x="68890" y="20193"/>
                        </a:cubicBezTo>
                        <a:cubicBezTo>
                          <a:pt x="69557" y="14097"/>
                          <a:pt x="44982" y="0"/>
                          <a:pt x="44982" y="0"/>
                        </a:cubicBezTo>
                        <a:cubicBezTo>
                          <a:pt x="44982" y="0"/>
                          <a:pt x="53364" y="14669"/>
                          <a:pt x="38791" y="17050"/>
                        </a:cubicBezTo>
                        <a:cubicBezTo>
                          <a:pt x="35933" y="17526"/>
                          <a:pt x="40029" y="21622"/>
                          <a:pt x="38981" y="24289"/>
                        </a:cubicBezTo>
                        <a:cubicBezTo>
                          <a:pt x="38600" y="25241"/>
                          <a:pt x="38124" y="26289"/>
                          <a:pt x="37457" y="27146"/>
                        </a:cubicBezTo>
                        <a:cubicBezTo>
                          <a:pt x="32695" y="33242"/>
                          <a:pt x="24122" y="32099"/>
                          <a:pt x="22313" y="31433"/>
                        </a:cubicBezTo>
                        <a:cubicBezTo>
                          <a:pt x="20408" y="30766"/>
                          <a:pt x="21455" y="27242"/>
                          <a:pt x="19265" y="25051"/>
                        </a:cubicBezTo>
                        <a:close/>
                      </a:path>
                    </a:pathLst>
                  </a:custGeom>
                  <a:solidFill>
                    <a:srgbClr val="993B2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0" name="Freeform: Shape 319">
                    <a:extLst>
                      <a:ext uri="{FF2B5EF4-FFF2-40B4-BE49-F238E27FC236}">
                        <a16:creationId xmlns:a16="http://schemas.microsoft.com/office/drawing/2014/main" id="{83C8AFCA-1DCD-4770-813F-B9CEB5A5FA13}"/>
                      </a:ext>
                    </a:extLst>
                  </p:cNvPr>
                  <p:cNvSpPr/>
                  <p:nvPr/>
                </p:nvSpPr>
                <p:spPr>
                  <a:xfrm>
                    <a:off x="5937313" y="3367182"/>
                    <a:ext cx="69818" cy="46767"/>
                  </a:xfrm>
                  <a:custGeom>
                    <a:avLst/>
                    <a:gdLst>
                      <a:gd name="connsiteX0" fmla="*/ 8954 w 69818"/>
                      <a:gd name="connsiteY0" fmla="*/ 7048 h 46767"/>
                      <a:gd name="connsiteX1" fmla="*/ 30004 w 69818"/>
                      <a:gd name="connsiteY1" fmla="*/ 9620 h 46767"/>
                      <a:gd name="connsiteX2" fmla="*/ 41529 w 69818"/>
                      <a:gd name="connsiteY2" fmla="*/ 0 h 46767"/>
                      <a:gd name="connsiteX3" fmla="*/ 64008 w 69818"/>
                      <a:gd name="connsiteY3" fmla="*/ 18669 h 46767"/>
                      <a:gd name="connsiteX4" fmla="*/ 69818 w 69818"/>
                      <a:gd name="connsiteY4" fmla="*/ 43910 h 46767"/>
                      <a:gd name="connsiteX5" fmla="*/ 21431 w 69818"/>
                      <a:gd name="connsiteY5" fmla="*/ 46768 h 46767"/>
                      <a:gd name="connsiteX6" fmla="*/ 0 w 69818"/>
                      <a:gd name="connsiteY6" fmla="*/ 32385 h 46767"/>
                      <a:gd name="connsiteX7" fmla="*/ 8954 w 69818"/>
                      <a:gd name="connsiteY7" fmla="*/ 7048 h 467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9818" h="46767">
                        <a:moveTo>
                          <a:pt x="8954" y="7048"/>
                        </a:moveTo>
                        <a:cubicBezTo>
                          <a:pt x="8954" y="7048"/>
                          <a:pt x="15526" y="12573"/>
                          <a:pt x="30004" y="9620"/>
                        </a:cubicBezTo>
                        <a:cubicBezTo>
                          <a:pt x="37624" y="8001"/>
                          <a:pt x="41529" y="0"/>
                          <a:pt x="41529" y="0"/>
                        </a:cubicBezTo>
                        <a:lnTo>
                          <a:pt x="64008" y="18669"/>
                        </a:lnTo>
                        <a:lnTo>
                          <a:pt x="69818" y="43910"/>
                        </a:lnTo>
                        <a:lnTo>
                          <a:pt x="21431" y="46768"/>
                        </a:lnTo>
                        <a:lnTo>
                          <a:pt x="0" y="32385"/>
                        </a:lnTo>
                        <a:lnTo>
                          <a:pt x="8954" y="7048"/>
                        </a:lnTo>
                        <a:close/>
                      </a:path>
                    </a:pathLst>
                  </a:custGeom>
                  <a:solidFill>
                    <a:srgbClr val="93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1" name="Freeform: Shape 320">
                    <a:extLst>
                      <a:ext uri="{FF2B5EF4-FFF2-40B4-BE49-F238E27FC236}">
                        <a16:creationId xmlns:a16="http://schemas.microsoft.com/office/drawing/2014/main" id="{7FF1DDC4-1997-462A-A12E-2D0382BAA3F0}"/>
                      </a:ext>
                    </a:extLst>
                  </p:cNvPr>
                  <p:cNvSpPr/>
                  <p:nvPr/>
                </p:nvSpPr>
                <p:spPr>
                  <a:xfrm>
                    <a:off x="5949144" y="3370461"/>
                    <a:ext cx="47271" cy="44287"/>
                  </a:xfrm>
                  <a:custGeom>
                    <a:avLst/>
                    <a:gdLst>
                      <a:gd name="connsiteX0" fmla="*/ 1504 w 47271"/>
                      <a:gd name="connsiteY0" fmla="*/ 35107 h 44287"/>
                      <a:gd name="connsiteX1" fmla="*/ 9124 w 47271"/>
                      <a:gd name="connsiteY1" fmla="*/ 28059 h 44287"/>
                      <a:gd name="connsiteX2" fmla="*/ 27222 w 47271"/>
                      <a:gd name="connsiteY2" fmla="*/ 13485 h 44287"/>
                      <a:gd name="connsiteX3" fmla="*/ 36937 w 47271"/>
                      <a:gd name="connsiteY3" fmla="*/ 246 h 44287"/>
                      <a:gd name="connsiteX4" fmla="*/ 45415 w 47271"/>
                      <a:gd name="connsiteY4" fmla="*/ 10628 h 44287"/>
                      <a:gd name="connsiteX5" fmla="*/ 38747 w 47271"/>
                      <a:gd name="connsiteY5" fmla="*/ 38917 h 44287"/>
                      <a:gd name="connsiteX6" fmla="*/ 19507 w 47271"/>
                      <a:gd name="connsiteY6" fmla="*/ 44251 h 44287"/>
                      <a:gd name="connsiteX7" fmla="*/ 9220 w 47271"/>
                      <a:gd name="connsiteY7" fmla="*/ 43013 h 44287"/>
                      <a:gd name="connsiteX8" fmla="*/ 1504 w 47271"/>
                      <a:gd name="connsiteY8" fmla="*/ 35107 h 44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271" h="44287">
                        <a:moveTo>
                          <a:pt x="1504" y="35107"/>
                        </a:moveTo>
                        <a:cubicBezTo>
                          <a:pt x="-4020" y="31011"/>
                          <a:pt x="7315" y="28344"/>
                          <a:pt x="9124" y="28059"/>
                        </a:cubicBezTo>
                        <a:cubicBezTo>
                          <a:pt x="18173" y="26725"/>
                          <a:pt x="24079" y="22344"/>
                          <a:pt x="27222" y="13485"/>
                        </a:cubicBezTo>
                        <a:cubicBezTo>
                          <a:pt x="28746" y="9390"/>
                          <a:pt x="32461" y="1960"/>
                          <a:pt x="36937" y="246"/>
                        </a:cubicBezTo>
                        <a:cubicBezTo>
                          <a:pt x="41414" y="-1564"/>
                          <a:pt x="44367" y="7104"/>
                          <a:pt x="45415" y="10628"/>
                        </a:cubicBezTo>
                        <a:cubicBezTo>
                          <a:pt x="48653" y="20915"/>
                          <a:pt x="48367" y="32535"/>
                          <a:pt x="38747" y="38917"/>
                        </a:cubicBezTo>
                        <a:cubicBezTo>
                          <a:pt x="33413" y="42441"/>
                          <a:pt x="25888" y="44156"/>
                          <a:pt x="19507" y="44251"/>
                        </a:cubicBezTo>
                        <a:cubicBezTo>
                          <a:pt x="15982" y="44346"/>
                          <a:pt x="12553" y="44346"/>
                          <a:pt x="9220" y="43013"/>
                        </a:cubicBezTo>
                        <a:cubicBezTo>
                          <a:pt x="5219" y="41394"/>
                          <a:pt x="3790" y="38250"/>
                          <a:pt x="1504" y="35107"/>
                        </a:cubicBezTo>
                        <a:close/>
                      </a:path>
                    </a:pathLst>
                  </a:custGeom>
                  <a:solidFill>
                    <a:srgbClr val="6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2" name="Freeform: Shape 321">
                    <a:extLst>
                      <a:ext uri="{FF2B5EF4-FFF2-40B4-BE49-F238E27FC236}">
                        <a16:creationId xmlns:a16="http://schemas.microsoft.com/office/drawing/2014/main" id="{A9180AC6-02B5-4A44-A939-66EB9B17E223}"/>
                      </a:ext>
                    </a:extLst>
                  </p:cNvPr>
                  <p:cNvSpPr/>
                  <p:nvPr/>
                </p:nvSpPr>
                <p:spPr>
                  <a:xfrm>
                    <a:off x="5963888" y="3375659"/>
                    <a:ext cx="16382" cy="39528"/>
                  </a:xfrm>
                  <a:custGeom>
                    <a:avLst/>
                    <a:gdLst>
                      <a:gd name="connsiteX0" fmla="*/ 0 w 16382"/>
                      <a:gd name="connsiteY0" fmla="*/ 1524 h 39528"/>
                      <a:gd name="connsiteX1" fmla="*/ 1714 w 16382"/>
                      <a:gd name="connsiteY1" fmla="*/ 38291 h 39528"/>
                      <a:gd name="connsiteX2" fmla="*/ 16383 w 16382"/>
                      <a:gd name="connsiteY2" fmla="*/ 39529 h 39528"/>
                      <a:gd name="connsiteX3" fmla="*/ 8382 w 16382"/>
                      <a:gd name="connsiteY3" fmla="*/ 6953 h 39528"/>
                      <a:gd name="connsiteX4" fmla="*/ 6763 w 16382"/>
                      <a:gd name="connsiteY4" fmla="*/ 0 h 395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82" h="39528">
                        <a:moveTo>
                          <a:pt x="0" y="1524"/>
                        </a:moveTo>
                        <a:lnTo>
                          <a:pt x="1714" y="38291"/>
                        </a:lnTo>
                        <a:lnTo>
                          <a:pt x="16383" y="39529"/>
                        </a:lnTo>
                        <a:lnTo>
                          <a:pt x="8382" y="6953"/>
                        </a:lnTo>
                        <a:lnTo>
                          <a:pt x="6763" y="0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3" name="Freeform: Shape 322">
                    <a:extLst>
                      <a:ext uri="{FF2B5EF4-FFF2-40B4-BE49-F238E27FC236}">
                        <a16:creationId xmlns:a16="http://schemas.microsoft.com/office/drawing/2014/main" id="{59A544B1-F98C-47E7-A910-C7EB30B58985}"/>
                      </a:ext>
                    </a:extLst>
                  </p:cNvPr>
                  <p:cNvSpPr/>
                  <p:nvPr/>
                </p:nvSpPr>
                <p:spPr>
                  <a:xfrm>
                    <a:off x="5976080" y="3369087"/>
                    <a:ext cx="24479" cy="44291"/>
                  </a:xfrm>
                  <a:custGeom>
                    <a:avLst/>
                    <a:gdLst>
                      <a:gd name="connsiteX0" fmla="*/ 0 w 24479"/>
                      <a:gd name="connsiteY0" fmla="*/ 2191 h 44291"/>
                      <a:gd name="connsiteX1" fmla="*/ 15145 w 24479"/>
                      <a:gd name="connsiteY1" fmla="*/ 44291 h 44291"/>
                      <a:gd name="connsiteX2" fmla="*/ 24479 w 24479"/>
                      <a:gd name="connsiteY2" fmla="*/ 39529 h 44291"/>
                      <a:gd name="connsiteX3" fmla="*/ 11144 w 24479"/>
                      <a:gd name="connsiteY3" fmla="*/ 0 h 44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4479" h="44291">
                        <a:moveTo>
                          <a:pt x="0" y="2191"/>
                        </a:moveTo>
                        <a:lnTo>
                          <a:pt x="15145" y="44291"/>
                        </a:lnTo>
                        <a:lnTo>
                          <a:pt x="24479" y="39529"/>
                        </a:lnTo>
                        <a:lnTo>
                          <a:pt x="11144" y="0"/>
                        </a:lnTo>
                        <a:close/>
                      </a:path>
                    </a:pathLst>
                  </a:custGeom>
                  <a:solidFill>
                    <a:srgbClr val="FF8B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4" name="Freeform: Shape 323">
                    <a:extLst>
                      <a:ext uri="{FF2B5EF4-FFF2-40B4-BE49-F238E27FC236}">
                        <a16:creationId xmlns:a16="http://schemas.microsoft.com/office/drawing/2014/main" id="{FB4522F3-5AA0-4418-8D3D-7631E395A68E}"/>
                      </a:ext>
                    </a:extLst>
                  </p:cNvPr>
                  <p:cNvSpPr/>
                  <p:nvPr/>
                </p:nvSpPr>
                <p:spPr>
                  <a:xfrm>
                    <a:off x="5940742" y="3376803"/>
                    <a:ext cx="16192" cy="34289"/>
                  </a:xfrm>
                  <a:custGeom>
                    <a:avLst/>
                    <a:gdLst>
                      <a:gd name="connsiteX0" fmla="*/ 10668 w 16192"/>
                      <a:gd name="connsiteY0" fmla="*/ 0 h 34289"/>
                      <a:gd name="connsiteX1" fmla="*/ 0 w 16192"/>
                      <a:gd name="connsiteY1" fmla="*/ 34290 h 34289"/>
                      <a:gd name="connsiteX2" fmla="*/ 14668 w 16192"/>
                      <a:gd name="connsiteY2" fmla="*/ 32099 h 34289"/>
                      <a:gd name="connsiteX3" fmla="*/ 16193 w 16192"/>
                      <a:gd name="connsiteY3" fmla="*/ 381 h 34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192" h="34289">
                        <a:moveTo>
                          <a:pt x="10668" y="0"/>
                        </a:moveTo>
                        <a:lnTo>
                          <a:pt x="0" y="34290"/>
                        </a:lnTo>
                        <a:lnTo>
                          <a:pt x="14668" y="32099"/>
                        </a:lnTo>
                        <a:lnTo>
                          <a:pt x="16193" y="381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5" name="Freeform: Shape 324">
                    <a:extLst>
                      <a:ext uri="{FF2B5EF4-FFF2-40B4-BE49-F238E27FC236}">
                        <a16:creationId xmlns:a16="http://schemas.microsoft.com/office/drawing/2014/main" id="{61E2FB98-061D-46BC-83AB-024E2C186660}"/>
                      </a:ext>
                    </a:extLst>
                  </p:cNvPr>
                  <p:cNvSpPr/>
                  <p:nvPr/>
                </p:nvSpPr>
                <p:spPr>
                  <a:xfrm>
                    <a:off x="5932741" y="3399567"/>
                    <a:ext cx="75723" cy="25529"/>
                  </a:xfrm>
                  <a:custGeom>
                    <a:avLst/>
                    <a:gdLst>
                      <a:gd name="connsiteX0" fmla="*/ 75724 w 75723"/>
                      <a:gd name="connsiteY0" fmla="*/ 17335 h 25529"/>
                      <a:gd name="connsiteX1" fmla="*/ 34576 w 75723"/>
                      <a:gd name="connsiteY1" fmla="*/ 25432 h 25529"/>
                      <a:gd name="connsiteX2" fmla="*/ 0 w 75723"/>
                      <a:gd name="connsiteY2" fmla="*/ 12954 h 25529"/>
                      <a:gd name="connsiteX3" fmla="*/ 4572 w 75723"/>
                      <a:gd name="connsiteY3" fmla="*/ 0 h 25529"/>
                      <a:gd name="connsiteX4" fmla="*/ 34576 w 75723"/>
                      <a:gd name="connsiteY4" fmla="*/ 11430 h 25529"/>
                      <a:gd name="connsiteX5" fmla="*/ 72390 w 75723"/>
                      <a:gd name="connsiteY5" fmla="*/ 2858 h 25529"/>
                      <a:gd name="connsiteX6" fmla="*/ 75724 w 75723"/>
                      <a:gd name="connsiteY6" fmla="*/ 17335 h 25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723" h="25529">
                        <a:moveTo>
                          <a:pt x="75724" y="17335"/>
                        </a:moveTo>
                        <a:cubicBezTo>
                          <a:pt x="75724" y="17335"/>
                          <a:pt x="61531" y="26575"/>
                          <a:pt x="34576" y="25432"/>
                        </a:cubicBezTo>
                        <a:cubicBezTo>
                          <a:pt x="7525" y="24289"/>
                          <a:pt x="0" y="12954"/>
                          <a:pt x="0" y="12954"/>
                        </a:cubicBezTo>
                        <a:lnTo>
                          <a:pt x="4572" y="0"/>
                        </a:lnTo>
                        <a:cubicBezTo>
                          <a:pt x="4572" y="0"/>
                          <a:pt x="11430" y="8954"/>
                          <a:pt x="34576" y="11430"/>
                        </a:cubicBezTo>
                        <a:cubicBezTo>
                          <a:pt x="59722" y="14002"/>
                          <a:pt x="72390" y="2858"/>
                          <a:pt x="72390" y="2858"/>
                        </a:cubicBezTo>
                        <a:lnTo>
                          <a:pt x="75724" y="17335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6" name="Freeform: Shape 325">
                    <a:extLst>
                      <a:ext uri="{FF2B5EF4-FFF2-40B4-BE49-F238E27FC236}">
                        <a16:creationId xmlns:a16="http://schemas.microsoft.com/office/drawing/2014/main" id="{65505BD3-95A6-4F9A-A5B9-AAD227239181}"/>
                      </a:ext>
                    </a:extLst>
                  </p:cNvPr>
                  <p:cNvSpPr/>
                  <p:nvPr/>
                </p:nvSpPr>
                <p:spPr>
                  <a:xfrm>
                    <a:off x="5956077" y="3330402"/>
                    <a:ext cx="58285" cy="60154"/>
                  </a:xfrm>
                  <a:custGeom>
                    <a:avLst/>
                    <a:gdLst>
                      <a:gd name="connsiteX0" fmla="*/ 0 w 58285"/>
                      <a:gd name="connsiteY0" fmla="*/ 4395 h 60154"/>
                      <a:gd name="connsiteX1" fmla="*/ 20003 w 58285"/>
                      <a:gd name="connsiteY1" fmla="*/ 20207 h 60154"/>
                      <a:gd name="connsiteX2" fmla="*/ 18479 w 58285"/>
                      <a:gd name="connsiteY2" fmla="*/ 49639 h 60154"/>
                      <a:gd name="connsiteX3" fmla="*/ 53245 w 58285"/>
                      <a:gd name="connsiteY3" fmla="*/ 52211 h 60154"/>
                      <a:gd name="connsiteX4" fmla="*/ 45911 w 58285"/>
                      <a:gd name="connsiteY4" fmla="*/ 6491 h 60154"/>
                      <a:gd name="connsiteX5" fmla="*/ 0 w 58285"/>
                      <a:gd name="connsiteY5" fmla="*/ 4395 h 60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8285" h="60154">
                        <a:moveTo>
                          <a:pt x="0" y="4395"/>
                        </a:moveTo>
                        <a:cubicBezTo>
                          <a:pt x="0" y="4395"/>
                          <a:pt x="17336" y="9920"/>
                          <a:pt x="20003" y="20207"/>
                        </a:cubicBezTo>
                        <a:cubicBezTo>
                          <a:pt x="22765" y="30494"/>
                          <a:pt x="15811" y="41924"/>
                          <a:pt x="18479" y="49639"/>
                        </a:cubicBezTo>
                        <a:cubicBezTo>
                          <a:pt x="23241" y="63546"/>
                          <a:pt x="41719" y="62879"/>
                          <a:pt x="53245" y="52211"/>
                        </a:cubicBezTo>
                        <a:cubicBezTo>
                          <a:pt x="60484" y="45543"/>
                          <a:pt x="61436" y="19159"/>
                          <a:pt x="45911" y="6491"/>
                        </a:cubicBezTo>
                        <a:cubicBezTo>
                          <a:pt x="36767" y="-939"/>
                          <a:pt x="21146" y="-2463"/>
                          <a:pt x="0" y="4395"/>
                        </a:cubicBezTo>
                        <a:close/>
                      </a:path>
                    </a:pathLst>
                  </a:custGeom>
                  <a:solidFill>
                    <a:srgbClr val="FFE6D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7" name="Freeform: Shape 326">
                    <a:extLst>
                      <a:ext uri="{FF2B5EF4-FFF2-40B4-BE49-F238E27FC236}">
                        <a16:creationId xmlns:a16="http://schemas.microsoft.com/office/drawing/2014/main" id="{F5A8FBAE-E711-4289-8E87-561FAFEBD08F}"/>
                      </a:ext>
                    </a:extLst>
                  </p:cNvPr>
                  <p:cNvSpPr/>
                  <p:nvPr/>
                </p:nvSpPr>
                <p:spPr>
                  <a:xfrm>
                    <a:off x="5965412" y="3382613"/>
                    <a:ext cx="13906" cy="28582"/>
                  </a:xfrm>
                  <a:custGeom>
                    <a:avLst/>
                    <a:gdLst>
                      <a:gd name="connsiteX0" fmla="*/ 0 w 13906"/>
                      <a:gd name="connsiteY0" fmla="*/ 28194 h 28582"/>
                      <a:gd name="connsiteX1" fmla="*/ 6858 w 13906"/>
                      <a:gd name="connsiteY1" fmla="*/ 0 h 28582"/>
                      <a:gd name="connsiteX2" fmla="*/ 13907 w 13906"/>
                      <a:gd name="connsiteY2" fmla="*/ 28575 h 28582"/>
                      <a:gd name="connsiteX3" fmla="*/ 0 w 13906"/>
                      <a:gd name="connsiteY3" fmla="*/ 28194 h 28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906" h="28582">
                        <a:moveTo>
                          <a:pt x="0" y="28194"/>
                        </a:moveTo>
                        <a:lnTo>
                          <a:pt x="6858" y="0"/>
                        </a:lnTo>
                        <a:lnTo>
                          <a:pt x="13907" y="28575"/>
                        </a:lnTo>
                        <a:cubicBezTo>
                          <a:pt x="13907" y="28575"/>
                          <a:pt x="3620" y="28670"/>
                          <a:pt x="0" y="28194"/>
                        </a:cubicBezTo>
                        <a:close/>
                      </a:path>
                    </a:pathLst>
                  </a:custGeom>
                  <a:solidFill>
                    <a:srgbClr val="FF8B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8" name="Freeform: Shape 327">
                    <a:extLst>
                      <a:ext uri="{FF2B5EF4-FFF2-40B4-BE49-F238E27FC236}">
                        <a16:creationId xmlns:a16="http://schemas.microsoft.com/office/drawing/2014/main" id="{A0466E12-494C-4A40-8E5B-92AD3D050840}"/>
                      </a:ext>
                    </a:extLst>
                  </p:cNvPr>
                  <p:cNvSpPr/>
                  <p:nvPr/>
                </p:nvSpPr>
                <p:spPr>
                  <a:xfrm>
                    <a:off x="5942933" y="3392614"/>
                    <a:ext cx="13239" cy="16287"/>
                  </a:xfrm>
                  <a:custGeom>
                    <a:avLst/>
                    <a:gdLst>
                      <a:gd name="connsiteX0" fmla="*/ 0 w 13239"/>
                      <a:gd name="connsiteY0" fmla="*/ 11430 h 16287"/>
                      <a:gd name="connsiteX1" fmla="*/ 13240 w 13239"/>
                      <a:gd name="connsiteY1" fmla="*/ 0 h 16287"/>
                      <a:gd name="connsiteX2" fmla="*/ 12383 w 13239"/>
                      <a:gd name="connsiteY2" fmla="*/ 16288 h 16287"/>
                      <a:gd name="connsiteX3" fmla="*/ 0 w 13239"/>
                      <a:gd name="connsiteY3" fmla="*/ 11430 h 16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239" h="16287">
                        <a:moveTo>
                          <a:pt x="0" y="11430"/>
                        </a:moveTo>
                        <a:lnTo>
                          <a:pt x="13240" y="0"/>
                        </a:lnTo>
                        <a:lnTo>
                          <a:pt x="12383" y="16288"/>
                        </a:lnTo>
                        <a:cubicBezTo>
                          <a:pt x="12478" y="16288"/>
                          <a:pt x="3334" y="13621"/>
                          <a:pt x="0" y="11430"/>
                        </a:cubicBezTo>
                        <a:close/>
                      </a:path>
                    </a:pathLst>
                  </a:custGeom>
                  <a:solidFill>
                    <a:srgbClr val="FF8B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29" name="Freeform: Shape 328">
                    <a:extLst>
                      <a:ext uri="{FF2B5EF4-FFF2-40B4-BE49-F238E27FC236}">
                        <a16:creationId xmlns:a16="http://schemas.microsoft.com/office/drawing/2014/main" id="{A9DA97AC-94DE-4FBA-B784-462E9FE550DA}"/>
                      </a:ext>
                    </a:extLst>
                  </p:cNvPr>
                  <p:cNvSpPr/>
                  <p:nvPr/>
                </p:nvSpPr>
                <p:spPr>
                  <a:xfrm>
                    <a:off x="5919215" y="3351180"/>
                    <a:ext cx="7651" cy="5619"/>
                  </a:xfrm>
                  <a:custGeom>
                    <a:avLst/>
                    <a:gdLst>
                      <a:gd name="connsiteX0" fmla="*/ 0 w 7651"/>
                      <a:gd name="connsiteY0" fmla="*/ 5620 h 5619"/>
                      <a:gd name="connsiteX1" fmla="*/ 7144 w 7651"/>
                      <a:gd name="connsiteY1" fmla="*/ 4191 h 5619"/>
                      <a:gd name="connsiteX2" fmla="*/ 7144 w 7651"/>
                      <a:gd name="connsiteY2" fmla="*/ 0 h 5619"/>
                      <a:gd name="connsiteX3" fmla="*/ 191 w 7651"/>
                      <a:gd name="connsiteY3" fmla="*/ 1905 h 5619"/>
                      <a:gd name="connsiteX4" fmla="*/ 0 w 7651"/>
                      <a:gd name="connsiteY4" fmla="*/ 5620 h 5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51" h="5619">
                        <a:moveTo>
                          <a:pt x="0" y="5620"/>
                        </a:moveTo>
                        <a:cubicBezTo>
                          <a:pt x="0" y="5620"/>
                          <a:pt x="6001" y="5429"/>
                          <a:pt x="7144" y="4191"/>
                        </a:cubicBezTo>
                        <a:cubicBezTo>
                          <a:pt x="8287" y="2953"/>
                          <a:pt x="7144" y="0"/>
                          <a:pt x="7144" y="0"/>
                        </a:cubicBezTo>
                        <a:lnTo>
                          <a:pt x="191" y="1905"/>
                        </a:lnTo>
                        <a:lnTo>
                          <a:pt x="0" y="5620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0" name="Freeform: Shape 329">
                    <a:extLst>
                      <a:ext uri="{FF2B5EF4-FFF2-40B4-BE49-F238E27FC236}">
                        <a16:creationId xmlns:a16="http://schemas.microsoft.com/office/drawing/2014/main" id="{22194355-0154-4AE0-99CC-EBDDC29BAF91}"/>
                      </a:ext>
                    </a:extLst>
                  </p:cNvPr>
                  <p:cNvSpPr/>
                  <p:nvPr/>
                </p:nvSpPr>
                <p:spPr>
                  <a:xfrm>
                    <a:off x="5942742" y="3338988"/>
                    <a:ext cx="18637" cy="11614"/>
                  </a:xfrm>
                  <a:custGeom>
                    <a:avLst/>
                    <a:gdLst>
                      <a:gd name="connsiteX0" fmla="*/ 2381 w 18637"/>
                      <a:gd name="connsiteY0" fmla="*/ 0 h 11614"/>
                      <a:gd name="connsiteX1" fmla="*/ 12478 w 18637"/>
                      <a:gd name="connsiteY1" fmla="*/ 2476 h 11614"/>
                      <a:gd name="connsiteX2" fmla="*/ 17336 w 18637"/>
                      <a:gd name="connsiteY2" fmla="*/ 10192 h 11614"/>
                      <a:gd name="connsiteX3" fmla="*/ 0 w 18637"/>
                      <a:gd name="connsiteY3" fmla="*/ 7715 h 11614"/>
                      <a:gd name="connsiteX4" fmla="*/ 2381 w 18637"/>
                      <a:gd name="connsiteY4" fmla="*/ 0 h 11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637" h="11614">
                        <a:moveTo>
                          <a:pt x="2381" y="0"/>
                        </a:moveTo>
                        <a:cubicBezTo>
                          <a:pt x="2381" y="0"/>
                          <a:pt x="8477" y="857"/>
                          <a:pt x="12478" y="2476"/>
                        </a:cubicBezTo>
                        <a:cubicBezTo>
                          <a:pt x="19050" y="5048"/>
                          <a:pt x="19812" y="8572"/>
                          <a:pt x="17336" y="10192"/>
                        </a:cubicBezTo>
                        <a:cubicBezTo>
                          <a:pt x="11240" y="14478"/>
                          <a:pt x="0" y="7715"/>
                          <a:pt x="0" y="7715"/>
                        </a:cubicBezTo>
                        <a:cubicBezTo>
                          <a:pt x="0" y="7715"/>
                          <a:pt x="3429" y="3238"/>
                          <a:pt x="2381" y="0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1" name="Freeform: Shape 330">
                    <a:extLst>
                      <a:ext uri="{FF2B5EF4-FFF2-40B4-BE49-F238E27FC236}">
                        <a16:creationId xmlns:a16="http://schemas.microsoft.com/office/drawing/2014/main" id="{30733FE6-D0A7-41D4-8367-C6E93CD8D1F6}"/>
                      </a:ext>
                    </a:extLst>
                  </p:cNvPr>
                  <p:cNvSpPr/>
                  <p:nvPr/>
                </p:nvSpPr>
                <p:spPr>
                  <a:xfrm>
                    <a:off x="5945663" y="3342588"/>
                    <a:ext cx="10413" cy="6047"/>
                  </a:xfrm>
                  <a:custGeom>
                    <a:avLst/>
                    <a:gdLst>
                      <a:gd name="connsiteX0" fmla="*/ 317 w 10413"/>
                      <a:gd name="connsiteY0" fmla="*/ 4783 h 6047"/>
                      <a:gd name="connsiteX1" fmla="*/ 3937 w 10413"/>
                      <a:gd name="connsiteY1" fmla="*/ 20 h 6047"/>
                      <a:gd name="connsiteX2" fmla="*/ 10414 w 10413"/>
                      <a:gd name="connsiteY2" fmla="*/ 4021 h 6047"/>
                      <a:gd name="connsiteX3" fmla="*/ 317 w 10413"/>
                      <a:gd name="connsiteY3" fmla="*/ 4783 h 6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413" h="6047">
                        <a:moveTo>
                          <a:pt x="317" y="4783"/>
                        </a:moveTo>
                        <a:cubicBezTo>
                          <a:pt x="317" y="4783"/>
                          <a:pt x="-1588" y="-361"/>
                          <a:pt x="3937" y="20"/>
                        </a:cubicBezTo>
                        <a:cubicBezTo>
                          <a:pt x="9366" y="306"/>
                          <a:pt x="10414" y="4021"/>
                          <a:pt x="10414" y="4021"/>
                        </a:cubicBezTo>
                        <a:cubicBezTo>
                          <a:pt x="10414" y="4021"/>
                          <a:pt x="4318" y="8021"/>
                          <a:pt x="317" y="4783"/>
                        </a:cubicBezTo>
                        <a:close/>
                      </a:path>
                    </a:pathLst>
                  </a:custGeom>
                  <a:solidFill>
                    <a:srgbClr val="2B292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2" name="Freeform: Shape 331">
                    <a:extLst>
                      <a:ext uri="{FF2B5EF4-FFF2-40B4-BE49-F238E27FC236}">
                        <a16:creationId xmlns:a16="http://schemas.microsoft.com/office/drawing/2014/main" id="{AD0C8375-CF8B-49ED-B377-E5DFAA14FF03}"/>
                      </a:ext>
                    </a:extLst>
                  </p:cNvPr>
                  <p:cNvSpPr/>
                  <p:nvPr/>
                </p:nvSpPr>
                <p:spPr>
                  <a:xfrm>
                    <a:off x="5942933" y="3402329"/>
                    <a:ext cx="65627" cy="23050"/>
                  </a:xfrm>
                  <a:custGeom>
                    <a:avLst/>
                    <a:gdLst>
                      <a:gd name="connsiteX0" fmla="*/ 0 w 65627"/>
                      <a:gd name="connsiteY0" fmla="*/ 17526 h 23050"/>
                      <a:gd name="connsiteX1" fmla="*/ 20955 w 65627"/>
                      <a:gd name="connsiteY1" fmla="*/ 15430 h 23050"/>
                      <a:gd name="connsiteX2" fmla="*/ 33242 w 65627"/>
                      <a:gd name="connsiteY2" fmla="*/ 8858 h 23050"/>
                      <a:gd name="connsiteX3" fmla="*/ 50292 w 65627"/>
                      <a:gd name="connsiteY3" fmla="*/ 6191 h 23050"/>
                      <a:gd name="connsiteX4" fmla="*/ 62294 w 65627"/>
                      <a:gd name="connsiteY4" fmla="*/ 0 h 23050"/>
                      <a:gd name="connsiteX5" fmla="*/ 65627 w 65627"/>
                      <a:gd name="connsiteY5" fmla="*/ 14478 h 23050"/>
                      <a:gd name="connsiteX6" fmla="*/ 36481 w 65627"/>
                      <a:gd name="connsiteY6" fmla="*/ 22384 h 23050"/>
                      <a:gd name="connsiteX7" fmla="*/ 0 w 65627"/>
                      <a:gd name="connsiteY7" fmla="*/ 17526 h 23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5627" h="23050">
                        <a:moveTo>
                          <a:pt x="0" y="17526"/>
                        </a:moveTo>
                        <a:cubicBezTo>
                          <a:pt x="0" y="17526"/>
                          <a:pt x="11906" y="18669"/>
                          <a:pt x="20955" y="15430"/>
                        </a:cubicBezTo>
                        <a:cubicBezTo>
                          <a:pt x="30004" y="12192"/>
                          <a:pt x="33242" y="8858"/>
                          <a:pt x="33242" y="8858"/>
                        </a:cubicBezTo>
                        <a:cubicBezTo>
                          <a:pt x="33242" y="8858"/>
                          <a:pt x="43815" y="8858"/>
                          <a:pt x="50292" y="6191"/>
                        </a:cubicBezTo>
                        <a:cubicBezTo>
                          <a:pt x="56769" y="3524"/>
                          <a:pt x="62294" y="0"/>
                          <a:pt x="62294" y="0"/>
                        </a:cubicBezTo>
                        <a:lnTo>
                          <a:pt x="65627" y="14478"/>
                        </a:lnTo>
                        <a:cubicBezTo>
                          <a:pt x="65627" y="14478"/>
                          <a:pt x="58007" y="19622"/>
                          <a:pt x="36481" y="22384"/>
                        </a:cubicBezTo>
                        <a:cubicBezTo>
                          <a:pt x="14859" y="25336"/>
                          <a:pt x="0" y="17526"/>
                          <a:pt x="0" y="17526"/>
                        </a:cubicBezTo>
                        <a:close/>
                      </a:path>
                    </a:pathLst>
                  </a:custGeom>
                  <a:solidFill>
                    <a:srgbClr val="FF8B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3" name="Freeform: Shape 332">
                    <a:extLst>
                      <a:ext uri="{FF2B5EF4-FFF2-40B4-BE49-F238E27FC236}">
                        <a16:creationId xmlns:a16="http://schemas.microsoft.com/office/drawing/2014/main" id="{D75482BB-3064-4C6D-9C26-1C42C74E702C}"/>
                      </a:ext>
                    </a:extLst>
                  </p:cNvPr>
                  <p:cNvSpPr/>
                  <p:nvPr/>
                </p:nvSpPr>
                <p:spPr>
                  <a:xfrm>
                    <a:off x="5936170" y="3399663"/>
                    <a:ext cx="50291" cy="14100"/>
                  </a:xfrm>
                  <a:custGeom>
                    <a:avLst/>
                    <a:gdLst>
                      <a:gd name="connsiteX0" fmla="*/ 0 w 50291"/>
                      <a:gd name="connsiteY0" fmla="*/ 3143 h 14100"/>
                      <a:gd name="connsiteX1" fmla="*/ 22289 w 50291"/>
                      <a:gd name="connsiteY1" fmla="*/ 13907 h 14100"/>
                      <a:gd name="connsiteX2" fmla="*/ 50292 w 50291"/>
                      <a:gd name="connsiteY2" fmla="*/ 10763 h 14100"/>
                      <a:gd name="connsiteX3" fmla="*/ 17716 w 50291"/>
                      <a:gd name="connsiteY3" fmla="*/ 8287 h 14100"/>
                      <a:gd name="connsiteX4" fmla="*/ 1048 w 50291"/>
                      <a:gd name="connsiteY4" fmla="*/ 0 h 14100"/>
                      <a:gd name="connsiteX5" fmla="*/ 0 w 50291"/>
                      <a:gd name="connsiteY5" fmla="*/ 3143 h 14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0291" h="14100">
                        <a:moveTo>
                          <a:pt x="0" y="3143"/>
                        </a:moveTo>
                        <a:cubicBezTo>
                          <a:pt x="0" y="3143"/>
                          <a:pt x="7810" y="12764"/>
                          <a:pt x="22289" y="13907"/>
                        </a:cubicBezTo>
                        <a:cubicBezTo>
                          <a:pt x="36767" y="15049"/>
                          <a:pt x="50292" y="10763"/>
                          <a:pt x="50292" y="10763"/>
                        </a:cubicBezTo>
                        <a:cubicBezTo>
                          <a:pt x="50292" y="10763"/>
                          <a:pt x="30385" y="12192"/>
                          <a:pt x="17716" y="8287"/>
                        </a:cubicBezTo>
                        <a:cubicBezTo>
                          <a:pt x="5048" y="4477"/>
                          <a:pt x="1048" y="0"/>
                          <a:pt x="1048" y="0"/>
                        </a:cubicBezTo>
                        <a:lnTo>
                          <a:pt x="0" y="314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4" name="Freeform: Shape 333">
                    <a:extLst>
                      <a:ext uri="{FF2B5EF4-FFF2-40B4-BE49-F238E27FC236}">
                        <a16:creationId xmlns:a16="http://schemas.microsoft.com/office/drawing/2014/main" id="{605A9048-BA9F-46B4-8BAD-EE46404EA03D}"/>
                      </a:ext>
                    </a:extLst>
                  </p:cNvPr>
                  <p:cNvSpPr/>
                  <p:nvPr/>
                </p:nvSpPr>
                <p:spPr>
                  <a:xfrm>
                    <a:off x="5920073" y="3350609"/>
                    <a:ext cx="19397" cy="17716"/>
                  </a:xfrm>
                  <a:custGeom>
                    <a:avLst/>
                    <a:gdLst>
                      <a:gd name="connsiteX0" fmla="*/ 381 w 19397"/>
                      <a:gd name="connsiteY0" fmla="*/ 16383 h 17716"/>
                      <a:gd name="connsiteX1" fmla="*/ 16383 w 19397"/>
                      <a:gd name="connsiteY1" fmla="*/ 13240 h 17716"/>
                      <a:gd name="connsiteX2" fmla="*/ 17717 w 19397"/>
                      <a:gd name="connsiteY2" fmla="*/ 0 h 17716"/>
                      <a:gd name="connsiteX3" fmla="*/ 18574 w 19397"/>
                      <a:gd name="connsiteY3" fmla="*/ 667 h 17716"/>
                      <a:gd name="connsiteX4" fmla="*/ 17621 w 19397"/>
                      <a:gd name="connsiteY4" fmla="*/ 13335 h 17716"/>
                      <a:gd name="connsiteX5" fmla="*/ 0 w 19397"/>
                      <a:gd name="connsiteY5" fmla="*/ 17717 h 17716"/>
                      <a:gd name="connsiteX6" fmla="*/ 381 w 19397"/>
                      <a:gd name="connsiteY6" fmla="*/ 16383 h 17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397" h="17716">
                        <a:moveTo>
                          <a:pt x="381" y="16383"/>
                        </a:moveTo>
                        <a:cubicBezTo>
                          <a:pt x="381" y="16383"/>
                          <a:pt x="12383" y="15526"/>
                          <a:pt x="16383" y="13240"/>
                        </a:cubicBezTo>
                        <a:cubicBezTo>
                          <a:pt x="20288" y="10954"/>
                          <a:pt x="17717" y="0"/>
                          <a:pt x="17717" y="0"/>
                        </a:cubicBezTo>
                        <a:lnTo>
                          <a:pt x="18574" y="667"/>
                        </a:lnTo>
                        <a:cubicBezTo>
                          <a:pt x="18574" y="667"/>
                          <a:pt x="20955" y="10382"/>
                          <a:pt x="17621" y="13335"/>
                        </a:cubicBezTo>
                        <a:cubicBezTo>
                          <a:pt x="14288" y="16288"/>
                          <a:pt x="0" y="17717"/>
                          <a:pt x="0" y="17717"/>
                        </a:cubicBezTo>
                        <a:lnTo>
                          <a:pt x="381" y="16383"/>
                        </a:lnTo>
                        <a:close/>
                      </a:path>
                    </a:pathLst>
                  </a:custGeom>
                  <a:solidFill>
                    <a:srgbClr val="2B292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5" name="Freeform: Shape 334">
                    <a:extLst>
                      <a:ext uri="{FF2B5EF4-FFF2-40B4-BE49-F238E27FC236}">
                        <a16:creationId xmlns:a16="http://schemas.microsoft.com/office/drawing/2014/main" id="{26061436-56F1-4F6D-8033-648F1D1543E4}"/>
                      </a:ext>
                    </a:extLst>
                  </p:cNvPr>
                  <p:cNvSpPr/>
                  <p:nvPr/>
                </p:nvSpPr>
                <p:spPr>
                  <a:xfrm>
                    <a:off x="5956077" y="3334797"/>
                    <a:ext cx="27688" cy="53435"/>
                  </a:xfrm>
                  <a:custGeom>
                    <a:avLst/>
                    <a:gdLst>
                      <a:gd name="connsiteX0" fmla="*/ 0 w 27688"/>
                      <a:gd name="connsiteY0" fmla="*/ 0 h 53435"/>
                      <a:gd name="connsiteX1" fmla="*/ 26765 w 27688"/>
                      <a:gd name="connsiteY1" fmla="*/ 13811 h 53435"/>
                      <a:gd name="connsiteX2" fmla="*/ 21431 w 27688"/>
                      <a:gd name="connsiteY2" fmla="*/ 43720 h 53435"/>
                      <a:gd name="connsiteX3" fmla="*/ 24955 w 27688"/>
                      <a:gd name="connsiteY3" fmla="*/ 53435 h 53435"/>
                      <a:gd name="connsiteX4" fmla="*/ 16764 w 27688"/>
                      <a:gd name="connsiteY4" fmla="*/ 41338 h 53435"/>
                      <a:gd name="connsiteX5" fmla="*/ 18479 w 27688"/>
                      <a:gd name="connsiteY5" fmla="*/ 11525 h 53435"/>
                      <a:gd name="connsiteX6" fmla="*/ 0 w 27688"/>
                      <a:gd name="connsiteY6" fmla="*/ 0 h 5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688" h="53435">
                        <a:moveTo>
                          <a:pt x="0" y="0"/>
                        </a:moveTo>
                        <a:cubicBezTo>
                          <a:pt x="0" y="0"/>
                          <a:pt x="22955" y="95"/>
                          <a:pt x="26765" y="13811"/>
                        </a:cubicBezTo>
                        <a:cubicBezTo>
                          <a:pt x="30480" y="27623"/>
                          <a:pt x="21812" y="37433"/>
                          <a:pt x="21431" y="43720"/>
                        </a:cubicBezTo>
                        <a:cubicBezTo>
                          <a:pt x="21146" y="50101"/>
                          <a:pt x="24955" y="53435"/>
                          <a:pt x="24955" y="53435"/>
                        </a:cubicBezTo>
                        <a:cubicBezTo>
                          <a:pt x="24955" y="53435"/>
                          <a:pt x="16002" y="49911"/>
                          <a:pt x="16764" y="41338"/>
                        </a:cubicBezTo>
                        <a:cubicBezTo>
                          <a:pt x="17526" y="32766"/>
                          <a:pt x="23717" y="19336"/>
                          <a:pt x="18479" y="11525"/>
                        </a:cubicBezTo>
                        <a:cubicBezTo>
                          <a:pt x="13145" y="3715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6" name="Freeform: Shape 335">
                    <a:extLst>
                      <a:ext uri="{FF2B5EF4-FFF2-40B4-BE49-F238E27FC236}">
                        <a16:creationId xmlns:a16="http://schemas.microsoft.com/office/drawing/2014/main" id="{2662B4EC-4B3B-4E6C-AD1E-EB731BF4410D}"/>
                      </a:ext>
                    </a:extLst>
                  </p:cNvPr>
                  <p:cNvSpPr/>
                  <p:nvPr/>
                </p:nvSpPr>
                <p:spPr>
                  <a:xfrm>
                    <a:off x="5945976" y="3341124"/>
                    <a:ext cx="3624" cy="4722"/>
                  </a:xfrm>
                  <a:custGeom>
                    <a:avLst/>
                    <a:gdLst>
                      <a:gd name="connsiteX0" fmla="*/ 5 w 3624"/>
                      <a:gd name="connsiteY0" fmla="*/ 4722 h 4722"/>
                      <a:gd name="connsiteX1" fmla="*/ 3624 w 3624"/>
                      <a:gd name="connsiteY1" fmla="*/ 2246 h 4722"/>
                      <a:gd name="connsiteX2" fmla="*/ 1814 w 3624"/>
                      <a:gd name="connsiteY2" fmla="*/ 436 h 4722"/>
                      <a:gd name="connsiteX3" fmla="*/ 5 w 3624"/>
                      <a:gd name="connsiteY3" fmla="*/ 4722 h 47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624" h="4722">
                        <a:moveTo>
                          <a:pt x="5" y="4722"/>
                        </a:moveTo>
                        <a:cubicBezTo>
                          <a:pt x="5" y="4722"/>
                          <a:pt x="3624" y="2912"/>
                          <a:pt x="3624" y="2246"/>
                        </a:cubicBezTo>
                        <a:cubicBezTo>
                          <a:pt x="3624" y="1484"/>
                          <a:pt x="2291" y="-993"/>
                          <a:pt x="1814" y="436"/>
                        </a:cubicBezTo>
                        <a:cubicBezTo>
                          <a:pt x="1338" y="1769"/>
                          <a:pt x="-91" y="3198"/>
                          <a:pt x="5" y="47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7" name="Freeform: Shape 336">
                    <a:extLst>
                      <a:ext uri="{FF2B5EF4-FFF2-40B4-BE49-F238E27FC236}">
                        <a16:creationId xmlns:a16="http://schemas.microsoft.com/office/drawing/2014/main" id="{9439A0EC-A671-46FF-92CC-9AC71D1F1294}"/>
                      </a:ext>
                    </a:extLst>
                  </p:cNvPr>
                  <p:cNvSpPr/>
                  <p:nvPr/>
                </p:nvSpPr>
                <p:spPr>
                  <a:xfrm>
                    <a:off x="5976461" y="3343275"/>
                    <a:ext cx="32068" cy="13343"/>
                  </a:xfrm>
                  <a:custGeom>
                    <a:avLst/>
                    <a:gdLst>
                      <a:gd name="connsiteX0" fmla="*/ 30671 w 32068"/>
                      <a:gd name="connsiteY0" fmla="*/ 0 h 13343"/>
                      <a:gd name="connsiteX1" fmla="*/ 22003 w 32068"/>
                      <a:gd name="connsiteY1" fmla="*/ 10192 h 13343"/>
                      <a:gd name="connsiteX2" fmla="*/ 0 w 32068"/>
                      <a:gd name="connsiteY2" fmla="*/ 8858 h 13343"/>
                      <a:gd name="connsiteX3" fmla="*/ 190 w 32068"/>
                      <a:gd name="connsiteY3" fmla="*/ 10477 h 13343"/>
                      <a:gd name="connsiteX4" fmla="*/ 22860 w 32068"/>
                      <a:gd name="connsiteY4" fmla="*/ 11239 h 13343"/>
                      <a:gd name="connsiteX5" fmla="*/ 32004 w 32068"/>
                      <a:gd name="connsiteY5" fmla="*/ 1238 h 13343"/>
                      <a:gd name="connsiteX6" fmla="*/ 30671 w 32068"/>
                      <a:gd name="connsiteY6" fmla="*/ 0 h 133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2068" h="13343">
                        <a:moveTo>
                          <a:pt x="30671" y="0"/>
                        </a:moveTo>
                        <a:cubicBezTo>
                          <a:pt x="30671" y="0"/>
                          <a:pt x="32195" y="5429"/>
                          <a:pt x="22003" y="10192"/>
                        </a:cubicBezTo>
                        <a:cubicBezTo>
                          <a:pt x="11906" y="15145"/>
                          <a:pt x="0" y="8858"/>
                          <a:pt x="0" y="8858"/>
                        </a:cubicBezTo>
                        <a:lnTo>
                          <a:pt x="190" y="10477"/>
                        </a:lnTo>
                        <a:cubicBezTo>
                          <a:pt x="190" y="10477"/>
                          <a:pt x="12287" y="16383"/>
                          <a:pt x="22860" y="11239"/>
                        </a:cubicBezTo>
                        <a:cubicBezTo>
                          <a:pt x="33433" y="6096"/>
                          <a:pt x="32004" y="1238"/>
                          <a:pt x="32004" y="1238"/>
                        </a:cubicBezTo>
                        <a:lnTo>
                          <a:pt x="30671" y="0"/>
                        </a:lnTo>
                        <a:close/>
                      </a:path>
                    </a:pathLst>
                  </a:custGeom>
                  <a:solidFill>
                    <a:srgbClr val="DDB19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8" name="Freeform: Shape 337">
                    <a:extLst>
                      <a:ext uri="{FF2B5EF4-FFF2-40B4-BE49-F238E27FC236}">
                        <a16:creationId xmlns:a16="http://schemas.microsoft.com/office/drawing/2014/main" id="{D48A0170-7923-48B9-99E7-F5E19D44CD9B}"/>
                      </a:ext>
                    </a:extLst>
                  </p:cNvPr>
                  <p:cNvSpPr/>
                  <p:nvPr/>
                </p:nvSpPr>
                <p:spPr>
                  <a:xfrm>
                    <a:off x="5974175" y="3361467"/>
                    <a:ext cx="41052" cy="9810"/>
                  </a:xfrm>
                  <a:custGeom>
                    <a:avLst/>
                    <a:gdLst>
                      <a:gd name="connsiteX0" fmla="*/ 17716 w 41052"/>
                      <a:gd name="connsiteY0" fmla="*/ 9811 h 9810"/>
                      <a:gd name="connsiteX1" fmla="*/ 0 w 41052"/>
                      <a:gd name="connsiteY1" fmla="*/ 5429 h 9810"/>
                      <a:gd name="connsiteX2" fmla="*/ 1429 w 41052"/>
                      <a:gd name="connsiteY2" fmla="*/ 3239 h 9810"/>
                      <a:gd name="connsiteX3" fmla="*/ 22574 w 41052"/>
                      <a:gd name="connsiteY3" fmla="*/ 6858 h 9810"/>
                      <a:gd name="connsiteX4" fmla="*/ 38862 w 41052"/>
                      <a:gd name="connsiteY4" fmla="*/ 0 h 9810"/>
                      <a:gd name="connsiteX5" fmla="*/ 41053 w 41052"/>
                      <a:gd name="connsiteY5" fmla="*/ 1334 h 9810"/>
                      <a:gd name="connsiteX6" fmla="*/ 22860 w 41052"/>
                      <a:gd name="connsiteY6" fmla="*/ 9430 h 9810"/>
                      <a:gd name="connsiteX7" fmla="*/ 17716 w 41052"/>
                      <a:gd name="connsiteY7" fmla="*/ 9811 h 9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052" h="9810">
                        <a:moveTo>
                          <a:pt x="17716" y="9811"/>
                        </a:moveTo>
                        <a:cubicBezTo>
                          <a:pt x="6763" y="9811"/>
                          <a:pt x="381" y="5715"/>
                          <a:pt x="0" y="5429"/>
                        </a:cubicBezTo>
                        <a:lnTo>
                          <a:pt x="1429" y="3239"/>
                        </a:lnTo>
                        <a:cubicBezTo>
                          <a:pt x="1524" y="3334"/>
                          <a:pt x="9620" y="8382"/>
                          <a:pt x="22574" y="6858"/>
                        </a:cubicBezTo>
                        <a:cubicBezTo>
                          <a:pt x="35338" y="5334"/>
                          <a:pt x="38862" y="95"/>
                          <a:pt x="38862" y="0"/>
                        </a:cubicBezTo>
                        <a:lnTo>
                          <a:pt x="41053" y="1334"/>
                        </a:lnTo>
                        <a:cubicBezTo>
                          <a:pt x="40862" y="1619"/>
                          <a:pt x="37052" y="7715"/>
                          <a:pt x="22860" y="9430"/>
                        </a:cubicBezTo>
                        <a:cubicBezTo>
                          <a:pt x="21050" y="9716"/>
                          <a:pt x="19336" y="9811"/>
                          <a:pt x="17716" y="9811"/>
                        </a:cubicBezTo>
                        <a:close/>
                      </a:path>
                    </a:pathLst>
                  </a:custGeom>
                  <a:solidFill>
                    <a:srgbClr val="DDB19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39" name="Freeform: Shape 338">
                    <a:extLst>
                      <a:ext uri="{FF2B5EF4-FFF2-40B4-BE49-F238E27FC236}">
                        <a16:creationId xmlns:a16="http://schemas.microsoft.com/office/drawing/2014/main" id="{10FB9F97-F886-463D-B80A-D369E4DE22AE}"/>
                      </a:ext>
                    </a:extLst>
                  </p:cNvPr>
                  <p:cNvSpPr/>
                  <p:nvPr/>
                </p:nvSpPr>
                <p:spPr>
                  <a:xfrm>
                    <a:off x="5973413" y="3335559"/>
                    <a:ext cx="28479" cy="12001"/>
                  </a:xfrm>
                  <a:custGeom>
                    <a:avLst/>
                    <a:gdLst>
                      <a:gd name="connsiteX0" fmla="*/ 4382 w 28479"/>
                      <a:gd name="connsiteY0" fmla="*/ 12001 h 12001"/>
                      <a:gd name="connsiteX1" fmla="*/ 0 w 28479"/>
                      <a:gd name="connsiteY1" fmla="*/ 11525 h 12001"/>
                      <a:gd name="connsiteX2" fmla="*/ 667 w 28479"/>
                      <a:gd name="connsiteY2" fmla="*/ 9049 h 12001"/>
                      <a:gd name="connsiteX3" fmla="*/ 16573 w 28479"/>
                      <a:gd name="connsiteY3" fmla="*/ 6572 h 12001"/>
                      <a:gd name="connsiteX4" fmla="*/ 26003 w 28479"/>
                      <a:gd name="connsiteY4" fmla="*/ 0 h 12001"/>
                      <a:gd name="connsiteX5" fmla="*/ 28480 w 28479"/>
                      <a:gd name="connsiteY5" fmla="*/ 667 h 12001"/>
                      <a:gd name="connsiteX6" fmla="*/ 17621 w 28479"/>
                      <a:gd name="connsiteY6" fmla="*/ 8954 h 12001"/>
                      <a:gd name="connsiteX7" fmla="*/ 4382 w 28479"/>
                      <a:gd name="connsiteY7" fmla="*/ 12001 h 120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8479" h="12001">
                        <a:moveTo>
                          <a:pt x="4382" y="12001"/>
                        </a:moveTo>
                        <a:cubicBezTo>
                          <a:pt x="1714" y="12001"/>
                          <a:pt x="190" y="11620"/>
                          <a:pt x="0" y="11525"/>
                        </a:cubicBezTo>
                        <a:lnTo>
                          <a:pt x="667" y="9049"/>
                        </a:lnTo>
                        <a:cubicBezTo>
                          <a:pt x="762" y="9049"/>
                          <a:pt x="7620" y="10668"/>
                          <a:pt x="16573" y="6572"/>
                        </a:cubicBezTo>
                        <a:cubicBezTo>
                          <a:pt x="24955" y="2667"/>
                          <a:pt x="26003" y="0"/>
                          <a:pt x="26003" y="0"/>
                        </a:cubicBezTo>
                        <a:lnTo>
                          <a:pt x="28480" y="667"/>
                        </a:lnTo>
                        <a:cubicBezTo>
                          <a:pt x="28289" y="1238"/>
                          <a:pt x="27146" y="4477"/>
                          <a:pt x="17621" y="8954"/>
                        </a:cubicBezTo>
                        <a:cubicBezTo>
                          <a:pt x="12192" y="11430"/>
                          <a:pt x="7525" y="12001"/>
                          <a:pt x="4382" y="12001"/>
                        </a:cubicBezTo>
                        <a:close/>
                      </a:path>
                    </a:pathLst>
                  </a:custGeom>
                  <a:solidFill>
                    <a:srgbClr val="DDB19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40" name="Freeform: Shape 339">
                    <a:extLst>
                      <a:ext uri="{FF2B5EF4-FFF2-40B4-BE49-F238E27FC236}">
                        <a16:creationId xmlns:a16="http://schemas.microsoft.com/office/drawing/2014/main" id="{F10889AE-F706-4F68-8F4E-923379B74159}"/>
                      </a:ext>
                    </a:extLst>
                  </p:cNvPr>
                  <p:cNvSpPr/>
                  <p:nvPr/>
                </p:nvSpPr>
                <p:spPr>
                  <a:xfrm>
                    <a:off x="5969698" y="3330511"/>
                    <a:ext cx="19812" cy="13334"/>
                  </a:xfrm>
                  <a:custGeom>
                    <a:avLst/>
                    <a:gdLst>
                      <a:gd name="connsiteX0" fmla="*/ 476 w 19812"/>
                      <a:gd name="connsiteY0" fmla="*/ 13335 h 13334"/>
                      <a:gd name="connsiteX1" fmla="*/ 0 w 19812"/>
                      <a:gd name="connsiteY1" fmla="*/ 10763 h 13334"/>
                      <a:gd name="connsiteX2" fmla="*/ 11240 w 19812"/>
                      <a:gd name="connsiteY2" fmla="*/ 6001 h 13334"/>
                      <a:gd name="connsiteX3" fmla="*/ 17526 w 19812"/>
                      <a:gd name="connsiteY3" fmla="*/ 0 h 13334"/>
                      <a:gd name="connsiteX4" fmla="*/ 19812 w 19812"/>
                      <a:gd name="connsiteY4" fmla="*/ 1238 h 13334"/>
                      <a:gd name="connsiteX5" fmla="*/ 12764 w 19812"/>
                      <a:gd name="connsiteY5" fmla="*/ 8096 h 13334"/>
                      <a:gd name="connsiteX6" fmla="*/ 476 w 19812"/>
                      <a:gd name="connsiteY6" fmla="*/ 13335 h 133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812" h="13334">
                        <a:moveTo>
                          <a:pt x="476" y="13335"/>
                        </a:moveTo>
                        <a:lnTo>
                          <a:pt x="0" y="10763"/>
                        </a:lnTo>
                        <a:cubicBezTo>
                          <a:pt x="95" y="10763"/>
                          <a:pt x="6287" y="9525"/>
                          <a:pt x="11240" y="6001"/>
                        </a:cubicBezTo>
                        <a:cubicBezTo>
                          <a:pt x="16097" y="2477"/>
                          <a:pt x="17526" y="0"/>
                          <a:pt x="17526" y="0"/>
                        </a:cubicBezTo>
                        <a:lnTo>
                          <a:pt x="19812" y="1238"/>
                        </a:lnTo>
                        <a:cubicBezTo>
                          <a:pt x="19717" y="1238"/>
                          <a:pt x="18193" y="4191"/>
                          <a:pt x="12764" y="8096"/>
                        </a:cubicBezTo>
                        <a:cubicBezTo>
                          <a:pt x="7334" y="12002"/>
                          <a:pt x="762" y="13240"/>
                          <a:pt x="476" y="13335"/>
                        </a:cubicBezTo>
                        <a:close/>
                      </a:path>
                    </a:pathLst>
                  </a:custGeom>
                  <a:solidFill>
                    <a:srgbClr val="DDB19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41" name="Freeform: Shape 340">
                    <a:extLst>
                      <a:ext uri="{FF2B5EF4-FFF2-40B4-BE49-F238E27FC236}">
                        <a16:creationId xmlns:a16="http://schemas.microsoft.com/office/drawing/2014/main" id="{7C33B26D-3B3E-498D-9951-35D1D504B62B}"/>
                      </a:ext>
                    </a:extLst>
                  </p:cNvPr>
                  <p:cNvSpPr/>
                  <p:nvPr/>
                </p:nvSpPr>
                <p:spPr>
                  <a:xfrm>
                    <a:off x="5965602" y="3330511"/>
                    <a:ext cx="11620" cy="10382"/>
                  </a:xfrm>
                  <a:custGeom>
                    <a:avLst/>
                    <a:gdLst>
                      <a:gd name="connsiteX0" fmla="*/ 1143 w 11620"/>
                      <a:gd name="connsiteY0" fmla="*/ 10382 h 10382"/>
                      <a:gd name="connsiteX1" fmla="*/ 0 w 11620"/>
                      <a:gd name="connsiteY1" fmla="*/ 8001 h 10382"/>
                      <a:gd name="connsiteX2" fmla="*/ 7049 w 11620"/>
                      <a:gd name="connsiteY2" fmla="*/ 3524 h 10382"/>
                      <a:gd name="connsiteX3" fmla="*/ 9335 w 11620"/>
                      <a:gd name="connsiteY3" fmla="*/ 0 h 10382"/>
                      <a:gd name="connsiteX4" fmla="*/ 11621 w 11620"/>
                      <a:gd name="connsiteY4" fmla="*/ 1238 h 10382"/>
                      <a:gd name="connsiteX5" fmla="*/ 9144 w 11620"/>
                      <a:gd name="connsiteY5" fmla="*/ 5143 h 10382"/>
                      <a:gd name="connsiteX6" fmla="*/ 1143 w 11620"/>
                      <a:gd name="connsiteY6" fmla="*/ 10382 h 103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620" h="10382">
                        <a:moveTo>
                          <a:pt x="1143" y="10382"/>
                        </a:moveTo>
                        <a:lnTo>
                          <a:pt x="0" y="8001"/>
                        </a:lnTo>
                        <a:cubicBezTo>
                          <a:pt x="2286" y="6953"/>
                          <a:pt x="6191" y="4762"/>
                          <a:pt x="7049" y="3524"/>
                        </a:cubicBezTo>
                        <a:cubicBezTo>
                          <a:pt x="8477" y="1619"/>
                          <a:pt x="9335" y="0"/>
                          <a:pt x="9335" y="0"/>
                        </a:cubicBezTo>
                        <a:lnTo>
                          <a:pt x="11621" y="1238"/>
                        </a:lnTo>
                        <a:cubicBezTo>
                          <a:pt x="11621" y="1333"/>
                          <a:pt x="10668" y="3048"/>
                          <a:pt x="9144" y="5143"/>
                        </a:cubicBezTo>
                        <a:cubicBezTo>
                          <a:pt x="7525" y="7239"/>
                          <a:pt x="1714" y="10001"/>
                          <a:pt x="1143" y="10382"/>
                        </a:cubicBezTo>
                        <a:close/>
                      </a:path>
                    </a:pathLst>
                  </a:custGeom>
                  <a:solidFill>
                    <a:srgbClr val="DDB19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42" name="Freeform: Shape 341">
                    <a:extLst>
                      <a:ext uri="{FF2B5EF4-FFF2-40B4-BE49-F238E27FC236}">
                        <a16:creationId xmlns:a16="http://schemas.microsoft.com/office/drawing/2014/main" id="{03008EA7-5E69-4F2B-8BAB-128A560BCD4F}"/>
                      </a:ext>
                    </a:extLst>
                  </p:cNvPr>
                  <p:cNvSpPr/>
                  <p:nvPr/>
                </p:nvSpPr>
                <p:spPr>
                  <a:xfrm>
                    <a:off x="5972555" y="3370992"/>
                    <a:ext cx="40004" cy="11144"/>
                  </a:xfrm>
                  <a:custGeom>
                    <a:avLst/>
                    <a:gdLst>
                      <a:gd name="connsiteX0" fmla="*/ 23432 w 40004"/>
                      <a:gd name="connsiteY0" fmla="*/ 11144 h 11144"/>
                      <a:gd name="connsiteX1" fmla="*/ 18288 w 40004"/>
                      <a:gd name="connsiteY1" fmla="*/ 10763 h 11144"/>
                      <a:gd name="connsiteX2" fmla="*/ 0 w 40004"/>
                      <a:gd name="connsiteY2" fmla="*/ 1905 h 11144"/>
                      <a:gd name="connsiteX3" fmla="*/ 1810 w 40004"/>
                      <a:gd name="connsiteY3" fmla="*/ 0 h 11144"/>
                      <a:gd name="connsiteX4" fmla="*/ 18669 w 40004"/>
                      <a:gd name="connsiteY4" fmla="*/ 8287 h 11144"/>
                      <a:gd name="connsiteX5" fmla="*/ 39148 w 40004"/>
                      <a:gd name="connsiteY5" fmla="*/ 6096 h 11144"/>
                      <a:gd name="connsiteX6" fmla="*/ 40005 w 40004"/>
                      <a:gd name="connsiteY6" fmla="*/ 8573 h 11144"/>
                      <a:gd name="connsiteX7" fmla="*/ 23432 w 40004"/>
                      <a:gd name="connsiteY7" fmla="*/ 11144 h 111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004" h="11144">
                        <a:moveTo>
                          <a:pt x="23432" y="11144"/>
                        </a:moveTo>
                        <a:cubicBezTo>
                          <a:pt x="21717" y="11144"/>
                          <a:pt x="20003" y="11049"/>
                          <a:pt x="18288" y="10763"/>
                        </a:cubicBezTo>
                        <a:cubicBezTo>
                          <a:pt x="8001" y="9430"/>
                          <a:pt x="381" y="2191"/>
                          <a:pt x="0" y="1905"/>
                        </a:cubicBezTo>
                        <a:lnTo>
                          <a:pt x="1810" y="0"/>
                        </a:lnTo>
                        <a:cubicBezTo>
                          <a:pt x="1905" y="95"/>
                          <a:pt x="9239" y="6953"/>
                          <a:pt x="18669" y="8287"/>
                        </a:cubicBezTo>
                        <a:cubicBezTo>
                          <a:pt x="28289" y="9620"/>
                          <a:pt x="39053" y="6191"/>
                          <a:pt x="39148" y="6096"/>
                        </a:cubicBezTo>
                        <a:lnTo>
                          <a:pt x="40005" y="8573"/>
                        </a:lnTo>
                        <a:cubicBezTo>
                          <a:pt x="39624" y="8668"/>
                          <a:pt x="31909" y="11144"/>
                          <a:pt x="23432" y="11144"/>
                        </a:cubicBezTo>
                        <a:close/>
                      </a:path>
                    </a:pathLst>
                  </a:custGeom>
                  <a:solidFill>
                    <a:srgbClr val="DDB19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43" name="Freeform: Shape 342">
                    <a:extLst>
                      <a:ext uri="{FF2B5EF4-FFF2-40B4-BE49-F238E27FC236}">
                        <a16:creationId xmlns:a16="http://schemas.microsoft.com/office/drawing/2014/main" id="{11853E5E-7A5D-4807-9246-8E2459F8BCFC}"/>
                      </a:ext>
                    </a:extLst>
                  </p:cNvPr>
                  <p:cNvSpPr/>
                  <p:nvPr/>
                </p:nvSpPr>
                <p:spPr>
                  <a:xfrm>
                    <a:off x="5985795" y="3351847"/>
                    <a:ext cx="27622" cy="18573"/>
                  </a:xfrm>
                  <a:custGeom>
                    <a:avLst/>
                    <a:gdLst>
                      <a:gd name="connsiteX0" fmla="*/ 381 w 27622"/>
                      <a:gd name="connsiteY0" fmla="*/ 18574 h 18573"/>
                      <a:gd name="connsiteX1" fmla="*/ 0 w 27622"/>
                      <a:gd name="connsiteY1" fmla="*/ 16002 h 18573"/>
                      <a:gd name="connsiteX2" fmla="*/ 15812 w 27622"/>
                      <a:gd name="connsiteY2" fmla="*/ 10382 h 18573"/>
                      <a:gd name="connsiteX3" fmla="*/ 25146 w 27622"/>
                      <a:gd name="connsiteY3" fmla="*/ 0 h 18573"/>
                      <a:gd name="connsiteX4" fmla="*/ 27623 w 27622"/>
                      <a:gd name="connsiteY4" fmla="*/ 952 h 18573"/>
                      <a:gd name="connsiteX5" fmla="*/ 17240 w 27622"/>
                      <a:gd name="connsiteY5" fmla="*/ 12573 h 18573"/>
                      <a:gd name="connsiteX6" fmla="*/ 381 w 27622"/>
                      <a:gd name="connsiteY6" fmla="*/ 18574 h 185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622" h="18573">
                        <a:moveTo>
                          <a:pt x="381" y="18574"/>
                        </a:moveTo>
                        <a:lnTo>
                          <a:pt x="0" y="16002"/>
                        </a:lnTo>
                        <a:cubicBezTo>
                          <a:pt x="95" y="16002"/>
                          <a:pt x="8573" y="14859"/>
                          <a:pt x="15812" y="10382"/>
                        </a:cubicBezTo>
                        <a:cubicBezTo>
                          <a:pt x="22860" y="6001"/>
                          <a:pt x="25051" y="95"/>
                          <a:pt x="25146" y="0"/>
                        </a:cubicBezTo>
                        <a:lnTo>
                          <a:pt x="27623" y="952"/>
                        </a:lnTo>
                        <a:cubicBezTo>
                          <a:pt x="27527" y="1238"/>
                          <a:pt x="25146" y="7715"/>
                          <a:pt x="17240" y="12573"/>
                        </a:cubicBezTo>
                        <a:cubicBezTo>
                          <a:pt x="9525" y="17431"/>
                          <a:pt x="762" y="18479"/>
                          <a:pt x="381" y="18574"/>
                        </a:cubicBezTo>
                        <a:close/>
                      </a:path>
                    </a:pathLst>
                  </a:custGeom>
                  <a:solidFill>
                    <a:srgbClr val="DDB19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44" name="Freeform: Shape 343">
                    <a:extLst>
                      <a:ext uri="{FF2B5EF4-FFF2-40B4-BE49-F238E27FC236}">
                        <a16:creationId xmlns:a16="http://schemas.microsoft.com/office/drawing/2014/main" id="{3E6FED96-04FB-460E-BE12-66E4836AF7A9}"/>
                      </a:ext>
                    </a:extLst>
                  </p:cNvPr>
                  <p:cNvSpPr/>
                  <p:nvPr/>
                </p:nvSpPr>
                <p:spPr>
                  <a:xfrm>
                    <a:off x="5992844" y="3338036"/>
                    <a:ext cx="11906" cy="18288"/>
                  </a:xfrm>
                  <a:custGeom>
                    <a:avLst/>
                    <a:gdLst>
                      <a:gd name="connsiteX0" fmla="*/ 1429 w 11906"/>
                      <a:gd name="connsiteY0" fmla="*/ 18288 h 18288"/>
                      <a:gd name="connsiteX1" fmla="*/ 0 w 11906"/>
                      <a:gd name="connsiteY1" fmla="*/ 16193 h 18288"/>
                      <a:gd name="connsiteX2" fmla="*/ 5239 w 11906"/>
                      <a:gd name="connsiteY2" fmla="*/ 11144 h 18288"/>
                      <a:gd name="connsiteX3" fmla="*/ 9334 w 11906"/>
                      <a:gd name="connsiteY3" fmla="*/ 0 h 18288"/>
                      <a:gd name="connsiteX4" fmla="*/ 11906 w 11906"/>
                      <a:gd name="connsiteY4" fmla="*/ 476 h 18288"/>
                      <a:gd name="connsiteX5" fmla="*/ 7334 w 11906"/>
                      <a:gd name="connsiteY5" fmla="*/ 12764 h 18288"/>
                      <a:gd name="connsiteX6" fmla="*/ 1429 w 11906"/>
                      <a:gd name="connsiteY6" fmla="*/ 18288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1906" h="18288">
                        <a:moveTo>
                          <a:pt x="1429" y="18288"/>
                        </a:moveTo>
                        <a:lnTo>
                          <a:pt x="0" y="16193"/>
                        </a:lnTo>
                        <a:cubicBezTo>
                          <a:pt x="0" y="16193"/>
                          <a:pt x="2572" y="14478"/>
                          <a:pt x="5239" y="11144"/>
                        </a:cubicBezTo>
                        <a:cubicBezTo>
                          <a:pt x="7810" y="7906"/>
                          <a:pt x="9239" y="95"/>
                          <a:pt x="9334" y="0"/>
                        </a:cubicBezTo>
                        <a:lnTo>
                          <a:pt x="11906" y="476"/>
                        </a:lnTo>
                        <a:cubicBezTo>
                          <a:pt x="11811" y="857"/>
                          <a:pt x="10382" y="9049"/>
                          <a:pt x="7334" y="12764"/>
                        </a:cubicBezTo>
                        <a:cubicBezTo>
                          <a:pt x="4286" y="16383"/>
                          <a:pt x="1524" y="18288"/>
                          <a:pt x="1429" y="18288"/>
                        </a:cubicBezTo>
                        <a:close/>
                      </a:path>
                    </a:pathLst>
                  </a:custGeom>
                  <a:solidFill>
                    <a:srgbClr val="DDB19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345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5925558" y="3434304"/>
                  <a:ext cx="38806" cy="35946"/>
                  <a:chOff x="5925558" y="3434304"/>
                  <a:chExt cx="38806" cy="35946"/>
                </a:xfrm>
                <a:solidFill>
                  <a:srgbClr val="3F1900"/>
                </a:solidFill>
              </p:grpSpPr>
              <p:sp>
                <p:nvSpPr>
                  <p:cNvPr id="346" name="Freeform: Shape 345">
                    <a:extLst>
                      <a:ext uri="{FF2B5EF4-FFF2-40B4-BE49-F238E27FC236}">
                        <a16:creationId xmlns:a16="http://schemas.microsoft.com/office/drawing/2014/main" id="{00F69374-4779-44FD-8514-9296F057C58D}"/>
                      </a:ext>
                    </a:extLst>
                  </p:cNvPr>
                  <p:cNvSpPr/>
                  <p:nvPr/>
                </p:nvSpPr>
                <p:spPr>
                  <a:xfrm>
                    <a:off x="5930669" y="3442411"/>
                    <a:ext cx="24550" cy="27839"/>
                  </a:xfrm>
                  <a:custGeom>
                    <a:avLst/>
                    <a:gdLst>
                      <a:gd name="connsiteX0" fmla="*/ 24170 w 24550"/>
                      <a:gd name="connsiteY0" fmla="*/ 24688 h 27839"/>
                      <a:gd name="connsiteX1" fmla="*/ 13216 w 24550"/>
                      <a:gd name="connsiteY1" fmla="*/ 25831 h 27839"/>
                      <a:gd name="connsiteX2" fmla="*/ 3596 w 24550"/>
                      <a:gd name="connsiteY2" fmla="*/ 27260 h 27839"/>
                      <a:gd name="connsiteX3" fmla="*/ 1595 w 24550"/>
                      <a:gd name="connsiteY3" fmla="*/ 24212 h 27839"/>
                      <a:gd name="connsiteX4" fmla="*/ 6548 w 24550"/>
                      <a:gd name="connsiteY4" fmla="*/ 20402 h 27839"/>
                      <a:gd name="connsiteX5" fmla="*/ 8834 w 24550"/>
                      <a:gd name="connsiteY5" fmla="*/ 24117 h 27839"/>
                      <a:gd name="connsiteX6" fmla="*/ 4834 w 24550"/>
                      <a:gd name="connsiteY6" fmla="*/ 24688 h 27839"/>
                      <a:gd name="connsiteX7" fmla="*/ 1500 w 24550"/>
                      <a:gd name="connsiteY7" fmla="*/ 21926 h 27839"/>
                      <a:gd name="connsiteX8" fmla="*/ 71 w 24550"/>
                      <a:gd name="connsiteY8" fmla="*/ 16021 h 27839"/>
                      <a:gd name="connsiteX9" fmla="*/ 71 w 24550"/>
                      <a:gd name="connsiteY9" fmla="*/ 10591 h 27839"/>
                      <a:gd name="connsiteX10" fmla="*/ 643 w 24550"/>
                      <a:gd name="connsiteY10" fmla="*/ 4876 h 27839"/>
                      <a:gd name="connsiteX11" fmla="*/ 6834 w 24550"/>
                      <a:gd name="connsiteY11" fmla="*/ 19 h 27839"/>
                      <a:gd name="connsiteX12" fmla="*/ 12454 w 24550"/>
                      <a:gd name="connsiteY12" fmla="*/ 5257 h 27839"/>
                      <a:gd name="connsiteX13" fmla="*/ 12740 w 24550"/>
                      <a:gd name="connsiteY13" fmla="*/ 16116 h 27839"/>
                      <a:gd name="connsiteX14" fmla="*/ 10739 w 24550"/>
                      <a:gd name="connsiteY14" fmla="*/ 14020 h 27839"/>
                      <a:gd name="connsiteX15" fmla="*/ 15216 w 24550"/>
                      <a:gd name="connsiteY15" fmla="*/ 11258 h 27839"/>
                      <a:gd name="connsiteX16" fmla="*/ 18740 w 24550"/>
                      <a:gd name="connsiteY16" fmla="*/ 9258 h 27839"/>
                      <a:gd name="connsiteX17" fmla="*/ 23693 w 24550"/>
                      <a:gd name="connsiteY17" fmla="*/ 10496 h 27839"/>
                      <a:gd name="connsiteX18" fmla="*/ 22550 w 24550"/>
                      <a:gd name="connsiteY18" fmla="*/ 14973 h 27839"/>
                      <a:gd name="connsiteX19" fmla="*/ 21788 w 24550"/>
                      <a:gd name="connsiteY19" fmla="*/ 17640 h 27839"/>
                      <a:gd name="connsiteX20" fmla="*/ 24551 w 24550"/>
                      <a:gd name="connsiteY20" fmla="*/ 23736 h 27839"/>
                      <a:gd name="connsiteX21" fmla="*/ 20264 w 24550"/>
                      <a:gd name="connsiteY21" fmla="*/ 17926 h 27839"/>
                      <a:gd name="connsiteX22" fmla="*/ 21312 w 24550"/>
                      <a:gd name="connsiteY22" fmla="*/ 12020 h 27839"/>
                      <a:gd name="connsiteX23" fmla="*/ 17502 w 24550"/>
                      <a:gd name="connsiteY23" fmla="*/ 14020 h 27839"/>
                      <a:gd name="connsiteX24" fmla="*/ 10358 w 24550"/>
                      <a:gd name="connsiteY24" fmla="*/ 18402 h 27839"/>
                      <a:gd name="connsiteX25" fmla="*/ 8358 w 24550"/>
                      <a:gd name="connsiteY25" fmla="*/ 16783 h 27839"/>
                      <a:gd name="connsiteX26" fmla="*/ 8358 w 24550"/>
                      <a:gd name="connsiteY26" fmla="*/ 16783 h 27839"/>
                      <a:gd name="connsiteX27" fmla="*/ 8358 w 24550"/>
                      <a:gd name="connsiteY27" fmla="*/ 16402 h 27839"/>
                      <a:gd name="connsiteX28" fmla="*/ 7691 w 24550"/>
                      <a:gd name="connsiteY28" fmla="*/ 6781 h 27839"/>
                      <a:gd name="connsiteX29" fmla="*/ 6453 w 24550"/>
                      <a:gd name="connsiteY29" fmla="*/ 5162 h 27839"/>
                      <a:gd name="connsiteX30" fmla="*/ 5596 w 24550"/>
                      <a:gd name="connsiteY30" fmla="*/ 6496 h 27839"/>
                      <a:gd name="connsiteX31" fmla="*/ 5120 w 24550"/>
                      <a:gd name="connsiteY31" fmla="*/ 10972 h 27839"/>
                      <a:gd name="connsiteX32" fmla="*/ 5024 w 24550"/>
                      <a:gd name="connsiteY32" fmla="*/ 15830 h 27839"/>
                      <a:gd name="connsiteX33" fmla="*/ 5691 w 24550"/>
                      <a:gd name="connsiteY33" fmla="*/ 19926 h 27839"/>
                      <a:gd name="connsiteX34" fmla="*/ 6929 w 24550"/>
                      <a:gd name="connsiteY34" fmla="*/ 20307 h 27839"/>
                      <a:gd name="connsiteX35" fmla="*/ 7691 w 24550"/>
                      <a:gd name="connsiteY35" fmla="*/ 20116 h 27839"/>
                      <a:gd name="connsiteX36" fmla="*/ 10168 w 24550"/>
                      <a:gd name="connsiteY36" fmla="*/ 21831 h 27839"/>
                      <a:gd name="connsiteX37" fmla="*/ 9215 w 24550"/>
                      <a:gd name="connsiteY37" fmla="*/ 24022 h 27839"/>
                      <a:gd name="connsiteX38" fmla="*/ 3500 w 24550"/>
                      <a:gd name="connsiteY38" fmla="*/ 27546 h 27839"/>
                      <a:gd name="connsiteX39" fmla="*/ 3405 w 24550"/>
                      <a:gd name="connsiteY39" fmla="*/ 27546 h 27839"/>
                      <a:gd name="connsiteX40" fmla="*/ 833 w 24550"/>
                      <a:gd name="connsiteY40" fmla="*/ 26879 h 27839"/>
                      <a:gd name="connsiteX41" fmla="*/ 1405 w 24550"/>
                      <a:gd name="connsiteY41" fmla="*/ 24403 h 27839"/>
                      <a:gd name="connsiteX42" fmla="*/ 7787 w 24550"/>
                      <a:gd name="connsiteY42" fmla="*/ 23164 h 27839"/>
                      <a:gd name="connsiteX43" fmla="*/ 13216 w 24550"/>
                      <a:gd name="connsiteY43" fmla="*/ 23641 h 27839"/>
                      <a:gd name="connsiteX44" fmla="*/ 24170 w 24550"/>
                      <a:gd name="connsiteY44" fmla="*/ 24688 h 27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24550" h="27839">
                        <a:moveTo>
                          <a:pt x="24170" y="24688"/>
                        </a:moveTo>
                        <a:cubicBezTo>
                          <a:pt x="20550" y="25260"/>
                          <a:pt x="16931" y="25450"/>
                          <a:pt x="13216" y="25831"/>
                        </a:cubicBezTo>
                        <a:cubicBezTo>
                          <a:pt x="9692" y="26308"/>
                          <a:pt x="5310" y="25641"/>
                          <a:pt x="3596" y="27260"/>
                        </a:cubicBezTo>
                        <a:lnTo>
                          <a:pt x="1595" y="24212"/>
                        </a:lnTo>
                        <a:lnTo>
                          <a:pt x="6548" y="20402"/>
                        </a:lnTo>
                        <a:lnTo>
                          <a:pt x="8834" y="24117"/>
                        </a:lnTo>
                        <a:cubicBezTo>
                          <a:pt x="7787" y="24593"/>
                          <a:pt x="6548" y="25069"/>
                          <a:pt x="4834" y="24688"/>
                        </a:cubicBezTo>
                        <a:cubicBezTo>
                          <a:pt x="3119" y="24307"/>
                          <a:pt x="2072" y="22879"/>
                          <a:pt x="1500" y="21926"/>
                        </a:cubicBezTo>
                        <a:cubicBezTo>
                          <a:pt x="452" y="19735"/>
                          <a:pt x="262" y="17926"/>
                          <a:pt x="71" y="16021"/>
                        </a:cubicBezTo>
                        <a:cubicBezTo>
                          <a:pt x="-24" y="14211"/>
                          <a:pt x="-24" y="12401"/>
                          <a:pt x="71" y="10591"/>
                        </a:cubicBezTo>
                        <a:cubicBezTo>
                          <a:pt x="262" y="8877"/>
                          <a:pt x="71" y="7258"/>
                          <a:pt x="643" y="4876"/>
                        </a:cubicBezTo>
                        <a:cubicBezTo>
                          <a:pt x="1214" y="2781"/>
                          <a:pt x="3310" y="-267"/>
                          <a:pt x="6834" y="19"/>
                        </a:cubicBezTo>
                        <a:cubicBezTo>
                          <a:pt x="10263" y="400"/>
                          <a:pt x="11882" y="3257"/>
                          <a:pt x="12454" y="5257"/>
                        </a:cubicBezTo>
                        <a:cubicBezTo>
                          <a:pt x="13311" y="9544"/>
                          <a:pt x="12549" y="12401"/>
                          <a:pt x="12740" y="16116"/>
                        </a:cubicBezTo>
                        <a:lnTo>
                          <a:pt x="10739" y="14020"/>
                        </a:lnTo>
                        <a:cubicBezTo>
                          <a:pt x="11216" y="14306"/>
                          <a:pt x="13406" y="12782"/>
                          <a:pt x="15216" y="11258"/>
                        </a:cubicBezTo>
                        <a:cubicBezTo>
                          <a:pt x="16169" y="10496"/>
                          <a:pt x="17216" y="9734"/>
                          <a:pt x="18740" y="9258"/>
                        </a:cubicBezTo>
                        <a:cubicBezTo>
                          <a:pt x="20264" y="8877"/>
                          <a:pt x="21979" y="8591"/>
                          <a:pt x="23693" y="10496"/>
                        </a:cubicBezTo>
                        <a:cubicBezTo>
                          <a:pt x="24646" y="13449"/>
                          <a:pt x="22931" y="13925"/>
                          <a:pt x="22550" y="14973"/>
                        </a:cubicBezTo>
                        <a:cubicBezTo>
                          <a:pt x="21884" y="15925"/>
                          <a:pt x="21693" y="16592"/>
                          <a:pt x="21788" y="17640"/>
                        </a:cubicBezTo>
                        <a:cubicBezTo>
                          <a:pt x="21884" y="19640"/>
                          <a:pt x="23693" y="21545"/>
                          <a:pt x="24551" y="23736"/>
                        </a:cubicBezTo>
                        <a:cubicBezTo>
                          <a:pt x="23217" y="21926"/>
                          <a:pt x="21026" y="20688"/>
                          <a:pt x="20264" y="17926"/>
                        </a:cubicBezTo>
                        <a:cubicBezTo>
                          <a:pt x="19217" y="15544"/>
                          <a:pt x="21788" y="11544"/>
                          <a:pt x="21312" y="12020"/>
                        </a:cubicBezTo>
                        <a:cubicBezTo>
                          <a:pt x="20836" y="11734"/>
                          <a:pt x="19026" y="12306"/>
                          <a:pt x="17502" y="14020"/>
                        </a:cubicBezTo>
                        <a:cubicBezTo>
                          <a:pt x="15692" y="15354"/>
                          <a:pt x="14740" y="17926"/>
                          <a:pt x="10358" y="18402"/>
                        </a:cubicBezTo>
                        <a:cubicBezTo>
                          <a:pt x="9406" y="18497"/>
                          <a:pt x="8453" y="17830"/>
                          <a:pt x="8358" y="16783"/>
                        </a:cubicBezTo>
                        <a:lnTo>
                          <a:pt x="8358" y="16783"/>
                        </a:lnTo>
                        <a:lnTo>
                          <a:pt x="8358" y="16402"/>
                        </a:lnTo>
                        <a:cubicBezTo>
                          <a:pt x="8072" y="13258"/>
                          <a:pt x="8358" y="9163"/>
                          <a:pt x="7691" y="6781"/>
                        </a:cubicBezTo>
                        <a:cubicBezTo>
                          <a:pt x="7406" y="5638"/>
                          <a:pt x="6548" y="5067"/>
                          <a:pt x="6453" y="5162"/>
                        </a:cubicBezTo>
                        <a:cubicBezTo>
                          <a:pt x="6453" y="5162"/>
                          <a:pt x="5882" y="5353"/>
                          <a:pt x="5596" y="6496"/>
                        </a:cubicBezTo>
                        <a:cubicBezTo>
                          <a:pt x="5310" y="7353"/>
                          <a:pt x="5215" y="9258"/>
                          <a:pt x="5120" y="10972"/>
                        </a:cubicBezTo>
                        <a:cubicBezTo>
                          <a:pt x="5024" y="12592"/>
                          <a:pt x="4929" y="14211"/>
                          <a:pt x="5024" y="15830"/>
                        </a:cubicBezTo>
                        <a:cubicBezTo>
                          <a:pt x="5120" y="17354"/>
                          <a:pt x="5310" y="18973"/>
                          <a:pt x="5691" y="19926"/>
                        </a:cubicBezTo>
                        <a:cubicBezTo>
                          <a:pt x="6263" y="20688"/>
                          <a:pt x="5596" y="20593"/>
                          <a:pt x="6929" y="20307"/>
                        </a:cubicBezTo>
                        <a:lnTo>
                          <a:pt x="7691" y="20116"/>
                        </a:lnTo>
                        <a:cubicBezTo>
                          <a:pt x="8834" y="19926"/>
                          <a:pt x="9977" y="20593"/>
                          <a:pt x="10168" y="21831"/>
                        </a:cubicBezTo>
                        <a:cubicBezTo>
                          <a:pt x="10358" y="22688"/>
                          <a:pt x="9882" y="23641"/>
                          <a:pt x="9215" y="24022"/>
                        </a:cubicBezTo>
                        <a:lnTo>
                          <a:pt x="3500" y="27546"/>
                        </a:lnTo>
                        <a:lnTo>
                          <a:pt x="3405" y="27546"/>
                        </a:lnTo>
                        <a:cubicBezTo>
                          <a:pt x="2548" y="28117"/>
                          <a:pt x="1405" y="27832"/>
                          <a:pt x="833" y="26879"/>
                        </a:cubicBezTo>
                        <a:cubicBezTo>
                          <a:pt x="357" y="26022"/>
                          <a:pt x="548" y="24879"/>
                          <a:pt x="1405" y="24403"/>
                        </a:cubicBezTo>
                        <a:cubicBezTo>
                          <a:pt x="3596" y="22974"/>
                          <a:pt x="5882" y="23069"/>
                          <a:pt x="7787" y="23164"/>
                        </a:cubicBezTo>
                        <a:lnTo>
                          <a:pt x="13216" y="23641"/>
                        </a:lnTo>
                        <a:cubicBezTo>
                          <a:pt x="16931" y="23926"/>
                          <a:pt x="20550" y="24212"/>
                          <a:pt x="24170" y="24688"/>
                        </a:cubicBezTo>
                        <a:close/>
                      </a:path>
                    </a:pathLst>
                  </a:custGeom>
                  <a:solidFill>
                    <a:srgbClr val="3F19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47" name="Freeform: Shape 346">
                    <a:extLst>
                      <a:ext uri="{FF2B5EF4-FFF2-40B4-BE49-F238E27FC236}">
                        <a16:creationId xmlns:a16="http://schemas.microsoft.com/office/drawing/2014/main" id="{629C8D0C-CE4C-4752-8C40-453158480125}"/>
                      </a:ext>
                    </a:extLst>
                  </p:cNvPr>
                  <p:cNvSpPr/>
                  <p:nvPr/>
                </p:nvSpPr>
                <p:spPr>
                  <a:xfrm>
                    <a:off x="5933399" y="3439858"/>
                    <a:ext cx="9702" cy="7253"/>
                  </a:xfrm>
                  <a:custGeom>
                    <a:avLst/>
                    <a:gdLst>
                      <a:gd name="connsiteX0" fmla="*/ 2867 w 9702"/>
                      <a:gd name="connsiteY0" fmla="*/ 0 h 7253"/>
                      <a:gd name="connsiteX1" fmla="*/ 4010 w 9702"/>
                      <a:gd name="connsiteY1" fmla="*/ 2572 h 7253"/>
                      <a:gd name="connsiteX2" fmla="*/ 4486 w 9702"/>
                      <a:gd name="connsiteY2" fmla="*/ 2000 h 7253"/>
                      <a:gd name="connsiteX3" fmla="*/ 6581 w 9702"/>
                      <a:gd name="connsiteY3" fmla="*/ 2286 h 7253"/>
                      <a:gd name="connsiteX4" fmla="*/ 9439 w 9702"/>
                      <a:gd name="connsiteY4" fmla="*/ 2286 h 7253"/>
                      <a:gd name="connsiteX5" fmla="*/ 7915 w 9702"/>
                      <a:gd name="connsiteY5" fmla="*/ 6096 h 7253"/>
                      <a:gd name="connsiteX6" fmla="*/ 4010 w 9702"/>
                      <a:gd name="connsiteY6" fmla="*/ 7239 h 7253"/>
                      <a:gd name="connsiteX7" fmla="*/ 1438 w 9702"/>
                      <a:gd name="connsiteY7" fmla="*/ 6286 h 7253"/>
                      <a:gd name="connsiteX8" fmla="*/ 9 w 9702"/>
                      <a:gd name="connsiteY8" fmla="*/ 3334 h 7253"/>
                      <a:gd name="connsiteX9" fmla="*/ 2867 w 9702"/>
                      <a:gd name="connsiteY9" fmla="*/ 0 h 72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702" h="7253">
                        <a:moveTo>
                          <a:pt x="2867" y="0"/>
                        </a:moveTo>
                        <a:cubicBezTo>
                          <a:pt x="3343" y="1333"/>
                          <a:pt x="3533" y="2572"/>
                          <a:pt x="4010" y="2572"/>
                        </a:cubicBezTo>
                        <a:cubicBezTo>
                          <a:pt x="4486" y="2286"/>
                          <a:pt x="3914" y="1810"/>
                          <a:pt x="4486" y="2000"/>
                        </a:cubicBezTo>
                        <a:cubicBezTo>
                          <a:pt x="4962" y="2095"/>
                          <a:pt x="5724" y="2095"/>
                          <a:pt x="6581" y="2286"/>
                        </a:cubicBezTo>
                        <a:cubicBezTo>
                          <a:pt x="7439" y="2286"/>
                          <a:pt x="8201" y="2857"/>
                          <a:pt x="9439" y="2286"/>
                        </a:cubicBezTo>
                        <a:cubicBezTo>
                          <a:pt x="10296" y="3810"/>
                          <a:pt x="8867" y="5334"/>
                          <a:pt x="7915" y="6096"/>
                        </a:cubicBezTo>
                        <a:cubicBezTo>
                          <a:pt x="6867" y="6953"/>
                          <a:pt x="5534" y="7334"/>
                          <a:pt x="4010" y="7239"/>
                        </a:cubicBezTo>
                        <a:cubicBezTo>
                          <a:pt x="3248" y="7144"/>
                          <a:pt x="2390" y="6953"/>
                          <a:pt x="1438" y="6286"/>
                        </a:cubicBezTo>
                        <a:cubicBezTo>
                          <a:pt x="581" y="5620"/>
                          <a:pt x="-86" y="4382"/>
                          <a:pt x="9" y="3334"/>
                        </a:cubicBezTo>
                        <a:cubicBezTo>
                          <a:pt x="295" y="1143"/>
                          <a:pt x="1533" y="381"/>
                          <a:pt x="2867" y="0"/>
                        </a:cubicBezTo>
                        <a:close/>
                      </a:path>
                    </a:pathLst>
                  </a:custGeom>
                  <a:solidFill>
                    <a:srgbClr val="3F19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48" name="Freeform: Shape 347">
                    <a:extLst>
                      <a:ext uri="{FF2B5EF4-FFF2-40B4-BE49-F238E27FC236}">
                        <a16:creationId xmlns:a16="http://schemas.microsoft.com/office/drawing/2014/main" id="{53004B3E-2B41-4BDE-8A8A-0A7AC4BC7853}"/>
                      </a:ext>
                    </a:extLst>
                  </p:cNvPr>
                  <p:cNvSpPr/>
                  <p:nvPr/>
                </p:nvSpPr>
                <p:spPr>
                  <a:xfrm>
                    <a:off x="5936448" y="3437045"/>
                    <a:ext cx="6674" cy="5384"/>
                  </a:xfrm>
                  <a:custGeom>
                    <a:avLst/>
                    <a:gdLst>
                      <a:gd name="connsiteX0" fmla="*/ 769 w 6674"/>
                      <a:gd name="connsiteY0" fmla="*/ 5384 h 5384"/>
                      <a:gd name="connsiteX1" fmla="*/ 103 w 6674"/>
                      <a:gd name="connsiteY1" fmla="*/ 2527 h 5384"/>
                      <a:gd name="connsiteX2" fmla="*/ 2103 w 6674"/>
                      <a:gd name="connsiteY2" fmla="*/ 241 h 5384"/>
                      <a:gd name="connsiteX3" fmla="*/ 4484 w 6674"/>
                      <a:gd name="connsiteY3" fmla="*/ 146 h 5384"/>
                      <a:gd name="connsiteX4" fmla="*/ 6008 w 6674"/>
                      <a:gd name="connsiteY4" fmla="*/ 1289 h 5384"/>
                      <a:gd name="connsiteX5" fmla="*/ 6675 w 6674"/>
                      <a:gd name="connsiteY5" fmla="*/ 3098 h 5384"/>
                      <a:gd name="connsiteX6" fmla="*/ 5341 w 6674"/>
                      <a:gd name="connsiteY6" fmla="*/ 4432 h 5384"/>
                      <a:gd name="connsiteX7" fmla="*/ 4389 w 6674"/>
                      <a:gd name="connsiteY7" fmla="*/ 4051 h 5384"/>
                      <a:gd name="connsiteX8" fmla="*/ 3817 w 6674"/>
                      <a:gd name="connsiteY8" fmla="*/ 4527 h 5384"/>
                      <a:gd name="connsiteX9" fmla="*/ 3627 w 6674"/>
                      <a:gd name="connsiteY9" fmla="*/ 4908 h 5384"/>
                      <a:gd name="connsiteX10" fmla="*/ 4198 w 6674"/>
                      <a:gd name="connsiteY10" fmla="*/ 5003 h 5384"/>
                      <a:gd name="connsiteX11" fmla="*/ 769 w 6674"/>
                      <a:gd name="connsiteY11" fmla="*/ 5384 h 5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674" h="5384">
                        <a:moveTo>
                          <a:pt x="769" y="5384"/>
                        </a:moveTo>
                        <a:cubicBezTo>
                          <a:pt x="-88" y="4432"/>
                          <a:pt x="-88" y="3384"/>
                          <a:pt x="103" y="2527"/>
                        </a:cubicBezTo>
                        <a:cubicBezTo>
                          <a:pt x="293" y="1574"/>
                          <a:pt x="865" y="812"/>
                          <a:pt x="2103" y="241"/>
                        </a:cubicBezTo>
                        <a:cubicBezTo>
                          <a:pt x="2674" y="50"/>
                          <a:pt x="3627" y="-140"/>
                          <a:pt x="4484" y="146"/>
                        </a:cubicBezTo>
                        <a:cubicBezTo>
                          <a:pt x="5151" y="431"/>
                          <a:pt x="5722" y="717"/>
                          <a:pt x="6008" y="1289"/>
                        </a:cubicBezTo>
                        <a:cubicBezTo>
                          <a:pt x="6294" y="1860"/>
                          <a:pt x="6580" y="2336"/>
                          <a:pt x="6675" y="3098"/>
                        </a:cubicBezTo>
                        <a:cubicBezTo>
                          <a:pt x="6580" y="3956"/>
                          <a:pt x="5913" y="4718"/>
                          <a:pt x="5341" y="4432"/>
                        </a:cubicBezTo>
                        <a:cubicBezTo>
                          <a:pt x="5151" y="3765"/>
                          <a:pt x="4675" y="3765"/>
                          <a:pt x="4389" y="4051"/>
                        </a:cubicBezTo>
                        <a:lnTo>
                          <a:pt x="3817" y="4527"/>
                        </a:lnTo>
                        <a:cubicBezTo>
                          <a:pt x="3627" y="4718"/>
                          <a:pt x="3532" y="4718"/>
                          <a:pt x="3627" y="4908"/>
                        </a:cubicBezTo>
                        <a:cubicBezTo>
                          <a:pt x="3817" y="5003"/>
                          <a:pt x="4198" y="5003"/>
                          <a:pt x="4198" y="5003"/>
                        </a:cubicBezTo>
                        <a:cubicBezTo>
                          <a:pt x="4008" y="4908"/>
                          <a:pt x="2960" y="5003"/>
                          <a:pt x="769" y="5384"/>
                        </a:cubicBezTo>
                        <a:close/>
                      </a:path>
                    </a:pathLst>
                  </a:custGeom>
                  <a:solidFill>
                    <a:srgbClr val="3F19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49" name="Freeform: Shape 348">
                    <a:extLst>
                      <a:ext uri="{FF2B5EF4-FFF2-40B4-BE49-F238E27FC236}">
                        <a16:creationId xmlns:a16="http://schemas.microsoft.com/office/drawing/2014/main" id="{B6A10D84-D6E1-4AE9-BC85-862880F915D7}"/>
                      </a:ext>
                    </a:extLst>
                  </p:cNvPr>
                  <p:cNvSpPr/>
                  <p:nvPr/>
                </p:nvSpPr>
                <p:spPr>
                  <a:xfrm>
                    <a:off x="5925558" y="3434304"/>
                    <a:ext cx="38806" cy="22627"/>
                  </a:xfrm>
                  <a:custGeom>
                    <a:avLst/>
                    <a:gdLst>
                      <a:gd name="connsiteX0" fmla="*/ 6993 w 38806"/>
                      <a:gd name="connsiteY0" fmla="*/ 21270 h 22627"/>
                      <a:gd name="connsiteX1" fmla="*/ 2040 w 38806"/>
                      <a:gd name="connsiteY1" fmla="*/ 22604 h 22627"/>
                      <a:gd name="connsiteX2" fmla="*/ 1182 w 38806"/>
                      <a:gd name="connsiteY2" fmla="*/ 22127 h 22627"/>
                      <a:gd name="connsiteX3" fmla="*/ 1087 w 38806"/>
                      <a:gd name="connsiteY3" fmla="*/ 22032 h 22627"/>
                      <a:gd name="connsiteX4" fmla="*/ 135 w 38806"/>
                      <a:gd name="connsiteY4" fmla="*/ 13555 h 22627"/>
                      <a:gd name="connsiteX5" fmla="*/ 2230 w 38806"/>
                      <a:gd name="connsiteY5" fmla="*/ 4982 h 22627"/>
                      <a:gd name="connsiteX6" fmla="*/ 10707 w 38806"/>
                      <a:gd name="connsiteY6" fmla="*/ 220 h 22627"/>
                      <a:gd name="connsiteX7" fmla="*/ 19089 w 38806"/>
                      <a:gd name="connsiteY7" fmla="*/ 220 h 22627"/>
                      <a:gd name="connsiteX8" fmla="*/ 21280 w 38806"/>
                      <a:gd name="connsiteY8" fmla="*/ 1934 h 22627"/>
                      <a:gd name="connsiteX9" fmla="*/ 21375 w 38806"/>
                      <a:gd name="connsiteY9" fmla="*/ 2411 h 22627"/>
                      <a:gd name="connsiteX10" fmla="*/ 22804 w 38806"/>
                      <a:gd name="connsiteY10" fmla="*/ 8221 h 22627"/>
                      <a:gd name="connsiteX11" fmla="*/ 26233 w 38806"/>
                      <a:gd name="connsiteY11" fmla="*/ 12317 h 22627"/>
                      <a:gd name="connsiteX12" fmla="*/ 38806 w 38806"/>
                      <a:gd name="connsiteY12" fmla="*/ 16127 h 22627"/>
                      <a:gd name="connsiteX13" fmla="*/ 24709 w 38806"/>
                      <a:gd name="connsiteY13" fmla="*/ 15555 h 22627"/>
                      <a:gd name="connsiteX14" fmla="*/ 18708 w 38806"/>
                      <a:gd name="connsiteY14" fmla="*/ 10316 h 22627"/>
                      <a:gd name="connsiteX15" fmla="*/ 16327 w 38806"/>
                      <a:gd name="connsiteY15" fmla="*/ 3173 h 22627"/>
                      <a:gd name="connsiteX16" fmla="*/ 18708 w 38806"/>
                      <a:gd name="connsiteY16" fmla="*/ 5363 h 22627"/>
                      <a:gd name="connsiteX17" fmla="*/ 5945 w 38806"/>
                      <a:gd name="connsiteY17" fmla="*/ 7649 h 22627"/>
                      <a:gd name="connsiteX18" fmla="*/ 3468 w 38806"/>
                      <a:gd name="connsiteY18" fmla="*/ 14222 h 22627"/>
                      <a:gd name="connsiteX19" fmla="*/ 2611 w 38806"/>
                      <a:gd name="connsiteY19" fmla="*/ 21556 h 22627"/>
                      <a:gd name="connsiteX20" fmla="*/ 1659 w 38806"/>
                      <a:gd name="connsiteY20" fmla="*/ 20984 h 22627"/>
                      <a:gd name="connsiteX21" fmla="*/ 6993 w 38806"/>
                      <a:gd name="connsiteY21" fmla="*/ 21270 h 226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38806" h="22627">
                        <a:moveTo>
                          <a:pt x="6993" y="21270"/>
                        </a:moveTo>
                        <a:cubicBezTo>
                          <a:pt x="5278" y="21746"/>
                          <a:pt x="3659" y="22223"/>
                          <a:pt x="2040" y="22604"/>
                        </a:cubicBezTo>
                        <a:cubicBezTo>
                          <a:pt x="1659" y="22699"/>
                          <a:pt x="1278" y="22508"/>
                          <a:pt x="1182" y="22127"/>
                        </a:cubicBezTo>
                        <a:lnTo>
                          <a:pt x="1087" y="22032"/>
                        </a:lnTo>
                        <a:cubicBezTo>
                          <a:pt x="-246" y="19175"/>
                          <a:pt x="-56" y="16317"/>
                          <a:pt x="135" y="13555"/>
                        </a:cubicBezTo>
                        <a:cubicBezTo>
                          <a:pt x="420" y="10888"/>
                          <a:pt x="420" y="7935"/>
                          <a:pt x="2230" y="4982"/>
                        </a:cubicBezTo>
                        <a:cubicBezTo>
                          <a:pt x="4135" y="1649"/>
                          <a:pt x="7945" y="601"/>
                          <a:pt x="10707" y="220"/>
                        </a:cubicBezTo>
                        <a:cubicBezTo>
                          <a:pt x="13660" y="-161"/>
                          <a:pt x="16518" y="29"/>
                          <a:pt x="19089" y="220"/>
                        </a:cubicBezTo>
                        <a:cubicBezTo>
                          <a:pt x="20137" y="315"/>
                          <a:pt x="20994" y="982"/>
                          <a:pt x="21280" y="1934"/>
                        </a:cubicBezTo>
                        <a:lnTo>
                          <a:pt x="21375" y="2411"/>
                        </a:lnTo>
                        <a:cubicBezTo>
                          <a:pt x="21947" y="4316"/>
                          <a:pt x="22137" y="6506"/>
                          <a:pt x="22804" y="8221"/>
                        </a:cubicBezTo>
                        <a:cubicBezTo>
                          <a:pt x="23566" y="9935"/>
                          <a:pt x="24614" y="11269"/>
                          <a:pt x="26233" y="12317"/>
                        </a:cubicBezTo>
                        <a:cubicBezTo>
                          <a:pt x="29567" y="14222"/>
                          <a:pt x="34425" y="14698"/>
                          <a:pt x="38806" y="16127"/>
                        </a:cubicBezTo>
                        <a:cubicBezTo>
                          <a:pt x="34234" y="16317"/>
                          <a:pt x="29757" y="17270"/>
                          <a:pt x="24709" y="15555"/>
                        </a:cubicBezTo>
                        <a:cubicBezTo>
                          <a:pt x="22233" y="14603"/>
                          <a:pt x="19851" y="12698"/>
                          <a:pt x="18708" y="10316"/>
                        </a:cubicBezTo>
                        <a:cubicBezTo>
                          <a:pt x="17565" y="7935"/>
                          <a:pt x="17089" y="5554"/>
                          <a:pt x="16327" y="3173"/>
                        </a:cubicBezTo>
                        <a:lnTo>
                          <a:pt x="18708" y="5363"/>
                        </a:lnTo>
                        <a:cubicBezTo>
                          <a:pt x="13660" y="5173"/>
                          <a:pt x="7850" y="4887"/>
                          <a:pt x="5945" y="7649"/>
                        </a:cubicBezTo>
                        <a:cubicBezTo>
                          <a:pt x="4802" y="9173"/>
                          <a:pt x="4040" y="11650"/>
                          <a:pt x="3468" y="14222"/>
                        </a:cubicBezTo>
                        <a:cubicBezTo>
                          <a:pt x="2897" y="16698"/>
                          <a:pt x="2325" y="19270"/>
                          <a:pt x="2611" y="21556"/>
                        </a:cubicBezTo>
                        <a:lnTo>
                          <a:pt x="1659" y="20984"/>
                        </a:lnTo>
                        <a:cubicBezTo>
                          <a:pt x="3468" y="20984"/>
                          <a:pt x="5278" y="21080"/>
                          <a:pt x="6993" y="21270"/>
                        </a:cubicBezTo>
                        <a:close/>
                      </a:path>
                    </a:pathLst>
                  </a:custGeom>
                  <a:solidFill>
                    <a:srgbClr val="3F19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350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5926359" y="3471191"/>
                  <a:ext cx="31527" cy="35669"/>
                  <a:chOff x="5926359" y="3471191"/>
                  <a:chExt cx="31527" cy="35669"/>
                </a:xfrm>
                <a:solidFill>
                  <a:srgbClr val="3F1900"/>
                </a:solidFill>
              </p:grpSpPr>
              <p:sp>
                <p:nvSpPr>
                  <p:cNvPr id="351" name="Freeform: Shape 350">
                    <a:extLst>
                      <a:ext uri="{FF2B5EF4-FFF2-40B4-BE49-F238E27FC236}">
                        <a16:creationId xmlns:a16="http://schemas.microsoft.com/office/drawing/2014/main" id="{087941B7-853F-4DAA-802B-024A49EC3981}"/>
                      </a:ext>
                    </a:extLst>
                  </p:cNvPr>
                  <p:cNvSpPr/>
                  <p:nvPr/>
                </p:nvSpPr>
                <p:spPr>
                  <a:xfrm>
                    <a:off x="5926359" y="3471191"/>
                    <a:ext cx="31527" cy="24883"/>
                  </a:xfrm>
                  <a:custGeom>
                    <a:avLst/>
                    <a:gdLst>
                      <a:gd name="connsiteX0" fmla="*/ 4477 w 31527"/>
                      <a:gd name="connsiteY0" fmla="*/ 23912 h 24883"/>
                      <a:gd name="connsiteX1" fmla="*/ 762 w 31527"/>
                      <a:gd name="connsiteY1" fmla="*/ 24865 h 24883"/>
                      <a:gd name="connsiteX2" fmla="*/ 0 w 31527"/>
                      <a:gd name="connsiteY2" fmla="*/ 24389 h 24883"/>
                      <a:gd name="connsiteX3" fmla="*/ 0 w 31527"/>
                      <a:gd name="connsiteY3" fmla="*/ 24198 h 24883"/>
                      <a:gd name="connsiteX4" fmla="*/ 0 w 31527"/>
                      <a:gd name="connsiteY4" fmla="*/ 23912 h 24883"/>
                      <a:gd name="connsiteX5" fmla="*/ 4667 w 31527"/>
                      <a:gd name="connsiteY5" fmla="*/ 15149 h 24883"/>
                      <a:gd name="connsiteX6" fmla="*/ 11716 w 31527"/>
                      <a:gd name="connsiteY6" fmla="*/ 8863 h 24883"/>
                      <a:gd name="connsiteX7" fmla="*/ 16193 w 31527"/>
                      <a:gd name="connsiteY7" fmla="*/ 5910 h 24883"/>
                      <a:gd name="connsiteX8" fmla="*/ 17621 w 31527"/>
                      <a:gd name="connsiteY8" fmla="*/ 5434 h 24883"/>
                      <a:gd name="connsiteX9" fmla="*/ 17621 w 31527"/>
                      <a:gd name="connsiteY9" fmla="*/ 5053 h 24883"/>
                      <a:gd name="connsiteX10" fmla="*/ 18574 w 31527"/>
                      <a:gd name="connsiteY10" fmla="*/ 1814 h 24883"/>
                      <a:gd name="connsiteX11" fmla="*/ 21908 w 31527"/>
                      <a:gd name="connsiteY11" fmla="*/ 100 h 24883"/>
                      <a:gd name="connsiteX12" fmla="*/ 25241 w 31527"/>
                      <a:gd name="connsiteY12" fmla="*/ 481 h 24883"/>
                      <a:gd name="connsiteX13" fmla="*/ 27051 w 31527"/>
                      <a:gd name="connsiteY13" fmla="*/ 3624 h 24883"/>
                      <a:gd name="connsiteX14" fmla="*/ 25813 w 31527"/>
                      <a:gd name="connsiteY14" fmla="*/ 2481 h 24883"/>
                      <a:gd name="connsiteX15" fmla="*/ 31242 w 31527"/>
                      <a:gd name="connsiteY15" fmla="*/ 3910 h 24883"/>
                      <a:gd name="connsiteX16" fmla="*/ 31051 w 31527"/>
                      <a:gd name="connsiteY16" fmla="*/ 4005 h 24883"/>
                      <a:gd name="connsiteX17" fmla="*/ 31528 w 31527"/>
                      <a:gd name="connsiteY17" fmla="*/ 3529 h 24883"/>
                      <a:gd name="connsiteX18" fmla="*/ 31337 w 31527"/>
                      <a:gd name="connsiteY18" fmla="*/ 4196 h 24883"/>
                      <a:gd name="connsiteX19" fmla="*/ 31242 w 31527"/>
                      <a:gd name="connsiteY19" fmla="*/ 4291 h 24883"/>
                      <a:gd name="connsiteX20" fmla="*/ 31147 w 31527"/>
                      <a:gd name="connsiteY20" fmla="*/ 4291 h 24883"/>
                      <a:gd name="connsiteX21" fmla="*/ 25622 w 31527"/>
                      <a:gd name="connsiteY21" fmla="*/ 5148 h 24883"/>
                      <a:gd name="connsiteX22" fmla="*/ 24670 w 31527"/>
                      <a:gd name="connsiteY22" fmla="*/ 4672 h 24883"/>
                      <a:gd name="connsiteX23" fmla="*/ 24384 w 31527"/>
                      <a:gd name="connsiteY23" fmla="*/ 4005 h 24883"/>
                      <a:gd name="connsiteX24" fmla="*/ 22765 w 31527"/>
                      <a:gd name="connsiteY24" fmla="*/ 3815 h 24883"/>
                      <a:gd name="connsiteX25" fmla="*/ 22193 w 31527"/>
                      <a:gd name="connsiteY25" fmla="*/ 4291 h 24883"/>
                      <a:gd name="connsiteX26" fmla="*/ 22289 w 31527"/>
                      <a:gd name="connsiteY26" fmla="*/ 5529 h 24883"/>
                      <a:gd name="connsiteX27" fmla="*/ 20764 w 31527"/>
                      <a:gd name="connsiteY27" fmla="*/ 9339 h 24883"/>
                      <a:gd name="connsiteX28" fmla="*/ 18002 w 31527"/>
                      <a:gd name="connsiteY28" fmla="*/ 10673 h 24883"/>
                      <a:gd name="connsiteX29" fmla="*/ 14859 w 31527"/>
                      <a:gd name="connsiteY29" fmla="*/ 12959 h 24883"/>
                      <a:gd name="connsiteX30" fmla="*/ 1619 w 31527"/>
                      <a:gd name="connsiteY30" fmla="*/ 24293 h 24883"/>
                      <a:gd name="connsiteX31" fmla="*/ 857 w 31527"/>
                      <a:gd name="connsiteY31" fmla="*/ 23246 h 24883"/>
                      <a:gd name="connsiteX32" fmla="*/ 4477 w 31527"/>
                      <a:gd name="connsiteY32" fmla="*/ 23912 h 24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31527" h="24883">
                        <a:moveTo>
                          <a:pt x="4477" y="23912"/>
                        </a:moveTo>
                        <a:cubicBezTo>
                          <a:pt x="3238" y="24293"/>
                          <a:pt x="2000" y="24579"/>
                          <a:pt x="762" y="24865"/>
                        </a:cubicBezTo>
                        <a:cubicBezTo>
                          <a:pt x="381" y="24960"/>
                          <a:pt x="0" y="24674"/>
                          <a:pt x="0" y="24389"/>
                        </a:cubicBezTo>
                        <a:lnTo>
                          <a:pt x="0" y="24198"/>
                        </a:lnTo>
                        <a:lnTo>
                          <a:pt x="0" y="23912"/>
                        </a:lnTo>
                        <a:cubicBezTo>
                          <a:pt x="381" y="20102"/>
                          <a:pt x="2857" y="17721"/>
                          <a:pt x="4667" y="15149"/>
                        </a:cubicBezTo>
                        <a:cubicBezTo>
                          <a:pt x="6953" y="12959"/>
                          <a:pt x="9239" y="10863"/>
                          <a:pt x="11716" y="8863"/>
                        </a:cubicBezTo>
                        <a:cubicBezTo>
                          <a:pt x="13144" y="7815"/>
                          <a:pt x="14478" y="6863"/>
                          <a:pt x="16193" y="5910"/>
                        </a:cubicBezTo>
                        <a:cubicBezTo>
                          <a:pt x="17145" y="5624"/>
                          <a:pt x="17716" y="5339"/>
                          <a:pt x="17621" y="5434"/>
                        </a:cubicBezTo>
                        <a:cubicBezTo>
                          <a:pt x="17145" y="6005"/>
                          <a:pt x="17621" y="5624"/>
                          <a:pt x="17621" y="5053"/>
                        </a:cubicBezTo>
                        <a:cubicBezTo>
                          <a:pt x="17812" y="4481"/>
                          <a:pt x="17621" y="3338"/>
                          <a:pt x="18574" y="1814"/>
                        </a:cubicBezTo>
                        <a:cubicBezTo>
                          <a:pt x="19622" y="386"/>
                          <a:pt x="21146" y="195"/>
                          <a:pt x="21908" y="100"/>
                        </a:cubicBezTo>
                        <a:cubicBezTo>
                          <a:pt x="22860" y="5"/>
                          <a:pt x="23908" y="-186"/>
                          <a:pt x="25241" y="481"/>
                        </a:cubicBezTo>
                        <a:cubicBezTo>
                          <a:pt x="26670" y="1243"/>
                          <a:pt x="27051" y="2767"/>
                          <a:pt x="27051" y="3624"/>
                        </a:cubicBezTo>
                        <a:lnTo>
                          <a:pt x="25813" y="2481"/>
                        </a:lnTo>
                        <a:cubicBezTo>
                          <a:pt x="27432" y="2957"/>
                          <a:pt x="29528" y="2957"/>
                          <a:pt x="31242" y="3910"/>
                        </a:cubicBezTo>
                        <a:lnTo>
                          <a:pt x="31051" y="4005"/>
                        </a:lnTo>
                        <a:lnTo>
                          <a:pt x="31528" y="3529"/>
                        </a:lnTo>
                        <a:lnTo>
                          <a:pt x="31337" y="4196"/>
                        </a:lnTo>
                        <a:lnTo>
                          <a:pt x="31242" y="4291"/>
                        </a:lnTo>
                        <a:lnTo>
                          <a:pt x="31147" y="4291"/>
                        </a:lnTo>
                        <a:cubicBezTo>
                          <a:pt x="29337" y="4291"/>
                          <a:pt x="27623" y="4862"/>
                          <a:pt x="25622" y="5148"/>
                        </a:cubicBezTo>
                        <a:cubicBezTo>
                          <a:pt x="25241" y="5243"/>
                          <a:pt x="24860" y="4958"/>
                          <a:pt x="24670" y="4672"/>
                        </a:cubicBezTo>
                        <a:lnTo>
                          <a:pt x="24384" y="4005"/>
                        </a:lnTo>
                        <a:cubicBezTo>
                          <a:pt x="23813" y="2862"/>
                          <a:pt x="24098" y="3529"/>
                          <a:pt x="22765" y="3815"/>
                        </a:cubicBezTo>
                        <a:cubicBezTo>
                          <a:pt x="22098" y="4100"/>
                          <a:pt x="22003" y="4386"/>
                          <a:pt x="22193" y="4291"/>
                        </a:cubicBezTo>
                        <a:cubicBezTo>
                          <a:pt x="22289" y="4100"/>
                          <a:pt x="22193" y="4577"/>
                          <a:pt x="22289" y="5529"/>
                        </a:cubicBezTo>
                        <a:cubicBezTo>
                          <a:pt x="22193" y="6482"/>
                          <a:pt x="22384" y="7720"/>
                          <a:pt x="20764" y="9339"/>
                        </a:cubicBezTo>
                        <a:cubicBezTo>
                          <a:pt x="19526" y="10292"/>
                          <a:pt x="18574" y="10482"/>
                          <a:pt x="18002" y="10673"/>
                        </a:cubicBezTo>
                        <a:cubicBezTo>
                          <a:pt x="17145" y="11244"/>
                          <a:pt x="16002" y="12292"/>
                          <a:pt x="14859" y="12959"/>
                        </a:cubicBezTo>
                        <a:cubicBezTo>
                          <a:pt x="10477" y="16673"/>
                          <a:pt x="4381" y="19721"/>
                          <a:pt x="1619" y="24293"/>
                        </a:cubicBezTo>
                        <a:lnTo>
                          <a:pt x="857" y="23246"/>
                        </a:lnTo>
                        <a:cubicBezTo>
                          <a:pt x="2095" y="23436"/>
                          <a:pt x="3238" y="23627"/>
                          <a:pt x="4477" y="23912"/>
                        </a:cubicBezTo>
                        <a:close/>
                      </a:path>
                    </a:pathLst>
                  </a:custGeom>
                  <a:solidFill>
                    <a:srgbClr val="3F19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52" name="Freeform: Shape 351">
                    <a:extLst>
                      <a:ext uri="{FF2B5EF4-FFF2-40B4-BE49-F238E27FC236}">
                        <a16:creationId xmlns:a16="http://schemas.microsoft.com/office/drawing/2014/main" id="{A819DBE5-5A58-4C52-BA18-4EF7C7D33E83}"/>
                      </a:ext>
                    </a:extLst>
                  </p:cNvPr>
                  <p:cNvSpPr/>
                  <p:nvPr/>
                </p:nvSpPr>
                <p:spPr>
                  <a:xfrm>
                    <a:off x="5934741" y="3477386"/>
                    <a:ext cx="15623" cy="18412"/>
                  </a:xfrm>
                  <a:custGeom>
                    <a:avLst/>
                    <a:gdLst>
                      <a:gd name="connsiteX0" fmla="*/ 13240 w 15623"/>
                      <a:gd name="connsiteY0" fmla="*/ 0 h 18412"/>
                      <a:gd name="connsiteX1" fmla="*/ 15145 w 15623"/>
                      <a:gd name="connsiteY1" fmla="*/ 2667 h 18412"/>
                      <a:gd name="connsiteX2" fmla="*/ 15240 w 15623"/>
                      <a:gd name="connsiteY2" fmla="*/ 6858 h 18412"/>
                      <a:gd name="connsiteX3" fmla="*/ 12192 w 15623"/>
                      <a:gd name="connsiteY3" fmla="*/ 12668 h 18412"/>
                      <a:gd name="connsiteX4" fmla="*/ 7049 w 15623"/>
                      <a:gd name="connsiteY4" fmla="*/ 17431 h 18412"/>
                      <a:gd name="connsiteX5" fmla="*/ 0 w 15623"/>
                      <a:gd name="connsiteY5" fmla="*/ 17526 h 18412"/>
                      <a:gd name="connsiteX6" fmla="*/ 7906 w 15623"/>
                      <a:gd name="connsiteY6" fmla="*/ 9716 h 18412"/>
                      <a:gd name="connsiteX7" fmla="*/ 11716 w 15623"/>
                      <a:gd name="connsiteY7" fmla="*/ 5048 h 18412"/>
                      <a:gd name="connsiteX8" fmla="*/ 12764 w 15623"/>
                      <a:gd name="connsiteY8" fmla="*/ 3239 h 18412"/>
                      <a:gd name="connsiteX9" fmla="*/ 13240 w 15623"/>
                      <a:gd name="connsiteY9" fmla="*/ 0 h 18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623" h="18412">
                        <a:moveTo>
                          <a:pt x="13240" y="0"/>
                        </a:moveTo>
                        <a:cubicBezTo>
                          <a:pt x="13811" y="1048"/>
                          <a:pt x="14478" y="1619"/>
                          <a:pt x="15145" y="2667"/>
                        </a:cubicBezTo>
                        <a:cubicBezTo>
                          <a:pt x="15907" y="3810"/>
                          <a:pt x="15621" y="5906"/>
                          <a:pt x="15240" y="6858"/>
                        </a:cubicBezTo>
                        <a:cubicBezTo>
                          <a:pt x="14478" y="9334"/>
                          <a:pt x="13145" y="10858"/>
                          <a:pt x="12192" y="12668"/>
                        </a:cubicBezTo>
                        <a:cubicBezTo>
                          <a:pt x="10859" y="14478"/>
                          <a:pt x="9335" y="16383"/>
                          <a:pt x="7049" y="17431"/>
                        </a:cubicBezTo>
                        <a:cubicBezTo>
                          <a:pt x="4858" y="18574"/>
                          <a:pt x="2000" y="18859"/>
                          <a:pt x="0" y="17526"/>
                        </a:cubicBezTo>
                        <a:cubicBezTo>
                          <a:pt x="4286" y="15716"/>
                          <a:pt x="5620" y="12954"/>
                          <a:pt x="7906" y="9716"/>
                        </a:cubicBezTo>
                        <a:cubicBezTo>
                          <a:pt x="9144" y="7906"/>
                          <a:pt x="10573" y="6286"/>
                          <a:pt x="11716" y="5048"/>
                        </a:cubicBezTo>
                        <a:cubicBezTo>
                          <a:pt x="12287" y="4191"/>
                          <a:pt x="12668" y="4191"/>
                          <a:pt x="12764" y="3239"/>
                        </a:cubicBezTo>
                        <a:cubicBezTo>
                          <a:pt x="12859" y="2477"/>
                          <a:pt x="12573" y="1048"/>
                          <a:pt x="13240" y="0"/>
                        </a:cubicBezTo>
                        <a:close/>
                      </a:path>
                    </a:pathLst>
                  </a:custGeom>
                  <a:solidFill>
                    <a:srgbClr val="3F19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53" name="Freeform: Shape 352">
                    <a:extLst>
                      <a:ext uri="{FF2B5EF4-FFF2-40B4-BE49-F238E27FC236}">
                        <a16:creationId xmlns:a16="http://schemas.microsoft.com/office/drawing/2014/main" id="{B79AA350-EE15-491F-B131-C33B71374895}"/>
                      </a:ext>
                    </a:extLst>
                  </p:cNvPr>
                  <p:cNvSpPr/>
                  <p:nvPr/>
                </p:nvSpPr>
                <p:spPr>
                  <a:xfrm>
                    <a:off x="5930836" y="3496246"/>
                    <a:ext cx="14859" cy="10613"/>
                  </a:xfrm>
                  <a:custGeom>
                    <a:avLst/>
                    <a:gdLst>
                      <a:gd name="connsiteX0" fmla="*/ 3239 w 14859"/>
                      <a:gd name="connsiteY0" fmla="*/ 0 h 10613"/>
                      <a:gd name="connsiteX1" fmla="*/ 4953 w 14859"/>
                      <a:gd name="connsiteY1" fmla="*/ 7906 h 10613"/>
                      <a:gd name="connsiteX2" fmla="*/ 2572 w 14859"/>
                      <a:gd name="connsiteY2" fmla="*/ 5524 h 10613"/>
                      <a:gd name="connsiteX3" fmla="*/ 14859 w 14859"/>
                      <a:gd name="connsiteY3" fmla="*/ 6763 h 10613"/>
                      <a:gd name="connsiteX4" fmla="*/ 2381 w 14859"/>
                      <a:gd name="connsiteY4" fmla="*/ 10478 h 10613"/>
                      <a:gd name="connsiteX5" fmla="*/ 2000 w 14859"/>
                      <a:gd name="connsiteY5" fmla="*/ 10478 h 10613"/>
                      <a:gd name="connsiteX6" fmla="*/ 0 w 14859"/>
                      <a:gd name="connsiteY6" fmla="*/ 8192 h 10613"/>
                      <a:gd name="connsiteX7" fmla="*/ 3239 w 14859"/>
                      <a:gd name="connsiteY7" fmla="*/ 0 h 106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859" h="10613">
                        <a:moveTo>
                          <a:pt x="3239" y="0"/>
                        </a:moveTo>
                        <a:cubicBezTo>
                          <a:pt x="5048" y="2762"/>
                          <a:pt x="4477" y="6191"/>
                          <a:pt x="4953" y="7906"/>
                        </a:cubicBezTo>
                        <a:lnTo>
                          <a:pt x="2572" y="5524"/>
                        </a:lnTo>
                        <a:cubicBezTo>
                          <a:pt x="6572" y="5334"/>
                          <a:pt x="10287" y="5620"/>
                          <a:pt x="14859" y="6763"/>
                        </a:cubicBezTo>
                        <a:cubicBezTo>
                          <a:pt x="11430" y="10287"/>
                          <a:pt x="6667" y="10954"/>
                          <a:pt x="2381" y="10478"/>
                        </a:cubicBezTo>
                        <a:lnTo>
                          <a:pt x="2000" y="10478"/>
                        </a:lnTo>
                        <a:cubicBezTo>
                          <a:pt x="857" y="10382"/>
                          <a:pt x="0" y="9335"/>
                          <a:pt x="0" y="8192"/>
                        </a:cubicBezTo>
                        <a:cubicBezTo>
                          <a:pt x="190" y="4477"/>
                          <a:pt x="2000" y="2762"/>
                          <a:pt x="3239" y="0"/>
                        </a:cubicBezTo>
                        <a:close/>
                      </a:path>
                    </a:pathLst>
                  </a:custGeom>
                  <a:solidFill>
                    <a:srgbClr val="3F19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54" name="Freeform: Shape 353">
                    <a:extLst>
                      <a:ext uri="{FF2B5EF4-FFF2-40B4-BE49-F238E27FC236}">
                        <a16:creationId xmlns:a16="http://schemas.microsoft.com/office/drawing/2014/main" id="{6A403229-83CF-4510-99DC-ED1E55E2C781}"/>
                      </a:ext>
                    </a:extLst>
                  </p:cNvPr>
                  <p:cNvSpPr/>
                  <p:nvPr/>
                </p:nvSpPr>
                <p:spPr>
                  <a:xfrm>
                    <a:off x="5936298" y="3495198"/>
                    <a:ext cx="20541" cy="9587"/>
                  </a:xfrm>
                  <a:custGeom>
                    <a:avLst/>
                    <a:gdLst>
                      <a:gd name="connsiteX0" fmla="*/ 1301 w 20541"/>
                      <a:gd name="connsiteY0" fmla="*/ 0 h 9587"/>
                      <a:gd name="connsiteX1" fmla="*/ 2825 w 20541"/>
                      <a:gd name="connsiteY1" fmla="*/ 3524 h 9587"/>
                      <a:gd name="connsiteX2" fmla="*/ 3492 w 20541"/>
                      <a:gd name="connsiteY2" fmla="*/ 4858 h 9587"/>
                      <a:gd name="connsiteX3" fmla="*/ 4825 w 20541"/>
                      <a:gd name="connsiteY3" fmla="*/ 7048 h 9587"/>
                      <a:gd name="connsiteX4" fmla="*/ 2825 w 20541"/>
                      <a:gd name="connsiteY4" fmla="*/ 5048 h 9587"/>
                      <a:gd name="connsiteX5" fmla="*/ 6921 w 20541"/>
                      <a:gd name="connsiteY5" fmla="*/ 4381 h 9587"/>
                      <a:gd name="connsiteX6" fmla="*/ 11588 w 20541"/>
                      <a:gd name="connsiteY6" fmla="*/ 4381 h 9587"/>
                      <a:gd name="connsiteX7" fmla="*/ 20541 w 20541"/>
                      <a:gd name="connsiteY7" fmla="*/ 7620 h 9587"/>
                      <a:gd name="connsiteX8" fmla="*/ 11588 w 20541"/>
                      <a:gd name="connsiteY8" fmla="*/ 9144 h 9587"/>
                      <a:gd name="connsiteX9" fmla="*/ 7302 w 20541"/>
                      <a:gd name="connsiteY9" fmla="*/ 9525 h 9587"/>
                      <a:gd name="connsiteX10" fmla="*/ 2444 w 20541"/>
                      <a:gd name="connsiteY10" fmla="*/ 9430 h 9587"/>
                      <a:gd name="connsiteX11" fmla="*/ 444 w 20541"/>
                      <a:gd name="connsiteY11" fmla="*/ 7429 h 9587"/>
                      <a:gd name="connsiteX12" fmla="*/ 158 w 20541"/>
                      <a:gd name="connsiteY12" fmla="*/ 6191 h 9587"/>
                      <a:gd name="connsiteX13" fmla="*/ 63 w 20541"/>
                      <a:gd name="connsiteY13" fmla="*/ 3810 h 9587"/>
                      <a:gd name="connsiteX14" fmla="*/ 1301 w 20541"/>
                      <a:gd name="connsiteY14" fmla="*/ 0 h 95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20541" h="9587">
                        <a:moveTo>
                          <a:pt x="1301" y="0"/>
                        </a:moveTo>
                        <a:cubicBezTo>
                          <a:pt x="1968" y="1238"/>
                          <a:pt x="2349" y="2476"/>
                          <a:pt x="2825" y="3524"/>
                        </a:cubicBezTo>
                        <a:cubicBezTo>
                          <a:pt x="3015" y="4001"/>
                          <a:pt x="3301" y="4572"/>
                          <a:pt x="3492" y="4858"/>
                        </a:cubicBezTo>
                        <a:cubicBezTo>
                          <a:pt x="3492" y="4763"/>
                          <a:pt x="4539" y="5524"/>
                          <a:pt x="4825" y="7048"/>
                        </a:cubicBezTo>
                        <a:lnTo>
                          <a:pt x="2825" y="5048"/>
                        </a:lnTo>
                        <a:cubicBezTo>
                          <a:pt x="4063" y="4763"/>
                          <a:pt x="5301" y="4572"/>
                          <a:pt x="6921" y="4381"/>
                        </a:cubicBezTo>
                        <a:cubicBezTo>
                          <a:pt x="8445" y="4191"/>
                          <a:pt x="10064" y="4191"/>
                          <a:pt x="11588" y="4381"/>
                        </a:cubicBezTo>
                        <a:cubicBezTo>
                          <a:pt x="14731" y="4763"/>
                          <a:pt x="17874" y="5715"/>
                          <a:pt x="20541" y="7620"/>
                        </a:cubicBezTo>
                        <a:cubicBezTo>
                          <a:pt x="17303" y="8477"/>
                          <a:pt x="14445" y="8858"/>
                          <a:pt x="11588" y="9144"/>
                        </a:cubicBezTo>
                        <a:cubicBezTo>
                          <a:pt x="10159" y="9334"/>
                          <a:pt x="8730" y="9430"/>
                          <a:pt x="7302" y="9525"/>
                        </a:cubicBezTo>
                        <a:cubicBezTo>
                          <a:pt x="5968" y="9620"/>
                          <a:pt x="4158" y="9620"/>
                          <a:pt x="2444" y="9430"/>
                        </a:cubicBezTo>
                        <a:lnTo>
                          <a:pt x="444" y="7429"/>
                        </a:lnTo>
                        <a:cubicBezTo>
                          <a:pt x="634" y="7620"/>
                          <a:pt x="729" y="7429"/>
                          <a:pt x="158" y="6191"/>
                        </a:cubicBezTo>
                        <a:cubicBezTo>
                          <a:pt x="-33" y="5239"/>
                          <a:pt x="-33" y="4572"/>
                          <a:pt x="63" y="3810"/>
                        </a:cubicBezTo>
                        <a:cubicBezTo>
                          <a:pt x="253" y="2476"/>
                          <a:pt x="729" y="1238"/>
                          <a:pt x="1301" y="0"/>
                        </a:cubicBezTo>
                        <a:close/>
                      </a:path>
                    </a:pathLst>
                  </a:custGeom>
                  <a:solidFill>
                    <a:srgbClr val="3F19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</p:grpSp>
          <p:grpSp>
            <p:nvGrpSpPr>
              <p:cNvPr id="355" name="Graphic 308">
                <a:extLst>
                  <a:ext uri="{FF2B5EF4-FFF2-40B4-BE49-F238E27FC236}">
                    <a16:creationId xmlns:a16="http://schemas.microsoft.com/office/drawing/2014/main" id="{A1648EC9-9E7E-46A9-A600-C1FFCEBF4ED6}"/>
                  </a:ext>
                </a:extLst>
              </p:cNvPr>
              <p:cNvGrpSpPr/>
              <p:nvPr/>
            </p:nvGrpSpPr>
            <p:grpSpPr>
              <a:xfrm>
                <a:off x="6037421" y="3332035"/>
                <a:ext cx="107044" cy="218164"/>
                <a:chOff x="6037421" y="3332035"/>
                <a:chExt cx="107044" cy="218164"/>
              </a:xfrm>
            </p:grpSpPr>
            <p:grpSp>
              <p:nvGrpSpPr>
                <p:cNvPr id="356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6037421" y="3345942"/>
                  <a:ext cx="107044" cy="204258"/>
                  <a:chOff x="6037421" y="3345942"/>
                  <a:chExt cx="107044" cy="204258"/>
                </a:xfrm>
              </p:grpSpPr>
              <p:sp>
                <p:nvSpPr>
                  <p:cNvPr id="357" name="Freeform: Shape 356">
                    <a:extLst>
                      <a:ext uri="{FF2B5EF4-FFF2-40B4-BE49-F238E27FC236}">
                        <a16:creationId xmlns:a16="http://schemas.microsoft.com/office/drawing/2014/main" id="{B6B2F1DC-8AAA-4438-A69F-1E76A14F3068}"/>
                      </a:ext>
                    </a:extLst>
                  </p:cNvPr>
                  <p:cNvSpPr/>
                  <p:nvPr/>
                </p:nvSpPr>
                <p:spPr>
                  <a:xfrm>
                    <a:off x="6037421" y="3345942"/>
                    <a:ext cx="106966" cy="203930"/>
                  </a:xfrm>
                  <a:custGeom>
                    <a:avLst/>
                    <a:gdLst>
                      <a:gd name="connsiteX0" fmla="*/ 88106 w 106966"/>
                      <a:gd name="connsiteY0" fmla="*/ 62484 h 203930"/>
                      <a:gd name="connsiteX1" fmla="*/ 53435 w 106966"/>
                      <a:gd name="connsiteY1" fmla="*/ 0 h 203930"/>
                      <a:gd name="connsiteX2" fmla="*/ 18764 w 106966"/>
                      <a:gd name="connsiteY2" fmla="*/ 62484 h 203930"/>
                      <a:gd name="connsiteX3" fmla="*/ 0 w 106966"/>
                      <a:gd name="connsiteY3" fmla="*/ 110204 h 203930"/>
                      <a:gd name="connsiteX4" fmla="*/ 22479 w 106966"/>
                      <a:gd name="connsiteY4" fmla="*/ 200406 h 203930"/>
                      <a:gd name="connsiteX5" fmla="*/ 27337 w 106966"/>
                      <a:gd name="connsiteY5" fmla="*/ 201359 h 203930"/>
                      <a:gd name="connsiteX6" fmla="*/ 79629 w 106966"/>
                      <a:gd name="connsiteY6" fmla="*/ 201359 h 203930"/>
                      <a:gd name="connsiteX7" fmla="*/ 84487 w 106966"/>
                      <a:gd name="connsiteY7" fmla="*/ 200406 h 203930"/>
                      <a:gd name="connsiteX8" fmla="*/ 106966 w 106966"/>
                      <a:gd name="connsiteY8" fmla="*/ 110204 h 203930"/>
                      <a:gd name="connsiteX9" fmla="*/ 88106 w 106966"/>
                      <a:gd name="connsiteY9" fmla="*/ 62484 h 203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6966" h="203930">
                        <a:moveTo>
                          <a:pt x="88106" y="62484"/>
                        </a:moveTo>
                        <a:lnTo>
                          <a:pt x="53435" y="0"/>
                        </a:lnTo>
                        <a:lnTo>
                          <a:pt x="18764" y="62484"/>
                        </a:lnTo>
                        <a:cubicBezTo>
                          <a:pt x="18764" y="62484"/>
                          <a:pt x="0" y="77534"/>
                          <a:pt x="0" y="110204"/>
                        </a:cubicBezTo>
                        <a:cubicBezTo>
                          <a:pt x="0" y="142875"/>
                          <a:pt x="22479" y="200406"/>
                          <a:pt x="22479" y="200406"/>
                        </a:cubicBezTo>
                        <a:lnTo>
                          <a:pt x="27337" y="201359"/>
                        </a:lnTo>
                        <a:cubicBezTo>
                          <a:pt x="44672" y="204788"/>
                          <a:pt x="62293" y="204788"/>
                          <a:pt x="79629" y="201359"/>
                        </a:cubicBezTo>
                        <a:lnTo>
                          <a:pt x="84487" y="200406"/>
                        </a:lnTo>
                        <a:cubicBezTo>
                          <a:pt x="84487" y="200406"/>
                          <a:pt x="107061" y="142970"/>
                          <a:pt x="106966" y="110204"/>
                        </a:cubicBezTo>
                        <a:cubicBezTo>
                          <a:pt x="106775" y="77438"/>
                          <a:pt x="87820" y="62198"/>
                          <a:pt x="88106" y="62484"/>
                        </a:cubicBezTo>
                        <a:close/>
                      </a:path>
                    </a:pathLst>
                  </a:custGeom>
                  <a:solidFill>
                    <a:srgbClr val="FFF0E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58" name="Freeform: Shape 357">
                    <a:extLst>
                      <a:ext uri="{FF2B5EF4-FFF2-40B4-BE49-F238E27FC236}">
                        <a16:creationId xmlns:a16="http://schemas.microsoft.com/office/drawing/2014/main" id="{BAF67656-F2E9-4D1B-9858-EFF2636FF2EE}"/>
                      </a:ext>
                    </a:extLst>
                  </p:cNvPr>
                  <p:cNvSpPr/>
                  <p:nvPr/>
                </p:nvSpPr>
                <p:spPr>
                  <a:xfrm>
                    <a:off x="6056167" y="3408426"/>
                    <a:ext cx="88297" cy="141774"/>
                  </a:xfrm>
                  <a:custGeom>
                    <a:avLst/>
                    <a:gdLst>
                      <a:gd name="connsiteX0" fmla="*/ 3637 w 88297"/>
                      <a:gd name="connsiteY0" fmla="*/ 137922 h 141774"/>
                      <a:gd name="connsiteX1" fmla="*/ 33069 w 88297"/>
                      <a:gd name="connsiteY1" fmla="*/ 90773 h 141774"/>
                      <a:gd name="connsiteX2" fmla="*/ 51357 w 88297"/>
                      <a:gd name="connsiteY2" fmla="*/ 28670 h 141774"/>
                      <a:gd name="connsiteX3" fmla="*/ 17067 w 88297"/>
                      <a:gd name="connsiteY3" fmla="*/ 18193 h 141774"/>
                      <a:gd name="connsiteX4" fmla="*/ 18 w 88297"/>
                      <a:gd name="connsiteY4" fmla="*/ 0 h 141774"/>
                      <a:gd name="connsiteX5" fmla="*/ 72693 w 88297"/>
                      <a:gd name="connsiteY5" fmla="*/ 3239 h 141774"/>
                      <a:gd name="connsiteX6" fmla="*/ 88124 w 88297"/>
                      <a:gd name="connsiteY6" fmla="*/ 53435 h 141774"/>
                      <a:gd name="connsiteX7" fmla="*/ 65645 w 88297"/>
                      <a:gd name="connsiteY7" fmla="*/ 137922 h 141774"/>
                      <a:gd name="connsiteX8" fmla="*/ 3637 w 88297"/>
                      <a:gd name="connsiteY8" fmla="*/ 137922 h 141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8297" h="141774">
                        <a:moveTo>
                          <a:pt x="3637" y="137922"/>
                        </a:moveTo>
                        <a:cubicBezTo>
                          <a:pt x="3637" y="137922"/>
                          <a:pt x="16782" y="128683"/>
                          <a:pt x="33069" y="90773"/>
                        </a:cubicBezTo>
                        <a:cubicBezTo>
                          <a:pt x="49357" y="52864"/>
                          <a:pt x="51357" y="28670"/>
                          <a:pt x="51357" y="28670"/>
                        </a:cubicBezTo>
                        <a:cubicBezTo>
                          <a:pt x="46500" y="28194"/>
                          <a:pt x="29926" y="26003"/>
                          <a:pt x="17067" y="18193"/>
                        </a:cubicBezTo>
                        <a:cubicBezTo>
                          <a:pt x="-1221" y="7144"/>
                          <a:pt x="18" y="0"/>
                          <a:pt x="18" y="0"/>
                        </a:cubicBezTo>
                        <a:lnTo>
                          <a:pt x="72693" y="3239"/>
                        </a:lnTo>
                        <a:cubicBezTo>
                          <a:pt x="72693" y="3239"/>
                          <a:pt x="90219" y="22955"/>
                          <a:pt x="88124" y="53435"/>
                        </a:cubicBezTo>
                        <a:cubicBezTo>
                          <a:pt x="86028" y="83915"/>
                          <a:pt x="65645" y="137922"/>
                          <a:pt x="65645" y="137922"/>
                        </a:cubicBezTo>
                        <a:cubicBezTo>
                          <a:pt x="65645" y="137922"/>
                          <a:pt x="26116" y="146590"/>
                          <a:pt x="3637" y="137922"/>
                        </a:cubicBezTo>
                        <a:close/>
                      </a:path>
                    </a:pathLst>
                  </a:custGeom>
                  <a:solidFill>
                    <a:srgbClr val="F4D7C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59" name="Freeform: Shape 358">
                    <a:extLst>
                      <a:ext uri="{FF2B5EF4-FFF2-40B4-BE49-F238E27FC236}">
                        <a16:creationId xmlns:a16="http://schemas.microsoft.com/office/drawing/2014/main" id="{CB7F87CD-991C-4DD2-8412-43974646A9C7}"/>
                      </a:ext>
                    </a:extLst>
                  </p:cNvPr>
                  <p:cNvSpPr/>
                  <p:nvPr/>
                </p:nvSpPr>
                <p:spPr>
                  <a:xfrm>
                    <a:off x="6055042" y="3403472"/>
                    <a:ext cx="74390" cy="18286"/>
                  </a:xfrm>
                  <a:custGeom>
                    <a:avLst/>
                    <a:gdLst>
                      <a:gd name="connsiteX0" fmla="*/ 0 w 74390"/>
                      <a:gd name="connsiteY0" fmla="*/ 5715 h 18286"/>
                      <a:gd name="connsiteX1" fmla="*/ 31623 w 74390"/>
                      <a:gd name="connsiteY1" fmla="*/ 17907 h 18286"/>
                      <a:gd name="connsiteX2" fmla="*/ 74390 w 74390"/>
                      <a:gd name="connsiteY2" fmla="*/ 9144 h 18286"/>
                      <a:gd name="connsiteX3" fmla="*/ 72866 w 74390"/>
                      <a:gd name="connsiteY3" fmla="*/ 4001 h 18286"/>
                      <a:gd name="connsiteX4" fmla="*/ 1048 w 74390"/>
                      <a:gd name="connsiteY4" fmla="*/ 0 h 18286"/>
                      <a:gd name="connsiteX5" fmla="*/ 0 w 74390"/>
                      <a:gd name="connsiteY5" fmla="*/ 5715 h 182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4390" h="18286">
                        <a:moveTo>
                          <a:pt x="0" y="5715"/>
                        </a:moveTo>
                        <a:cubicBezTo>
                          <a:pt x="0" y="5715"/>
                          <a:pt x="5810" y="15335"/>
                          <a:pt x="31623" y="17907"/>
                        </a:cubicBezTo>
                        <a:cubicBezTo>
                          <a:pt x="57436" y="20479"/>
                          <a:pt x="74390" y="9144"/>
                          <a:pt x="74390" y="9144"/>
                        </a:cubicBezTo>
                        <a:lnTo>
                          <a:pt x="72866" y="4001"/>
                        </a:lnTo>
                        <a:lnTo>
                          <a:pt x="1048" y="0"/>
                        </a:lnTo>
                        <a:lnTo>
                          <a:pt x="0" y="5715"/>
                        </a:ln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360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6050851" y="3332035"/>
                  <a:ext cx="79974" cy="85131"/>
                  <a:chOff x="6050851" y="3332035"/>
                  <a:chExt cx="79974" cy="85131"/>
                </a:xfrm>
              </p:grpSpPr>
              <p:sp>
                <p:nvSpPr>
                  <p:cNvPr id="361" name="Freeform: Shape 360">
                    <a:extLst>
                      <a:ext uri="{FF2B5EF4-FFF2-40B4-BE49-F238E27FC236}">
                        <a16:creationId xmlns:a16="http://schemas.microsoft.com/office/drawing/2014/main" id="{B335E7F6-85EE-4546-BA6D-BD1010377421}"/>
                      </a:ext>
                    </a:extLst>
                  </p:cNvPr>
                  <p:cNvSpPr/>
                  <p:nvPr/>
                </p:nvSpPr>
                <p:spPr>
                  <a:xfrm>
                    <a:off x="6050851" y="3332035"/>
                    <a:ext cx="79819" cy="84625"/>
                  </a:xfrm>
                  <a:custGeom>
                    <a:avLst/>
                    <a:gdLst>
                      <a:gd name="connsiteX0" fmla="*/ 0 w 79819"/>
                      <a:gd name="connsiteY0" fmla="*/ 14859 h 84625"/>
                      <a:gd name="connsiteX1" fmla="*/ 0 w 79819"/>
                      <a:gd name="connsiteY1" fmla="*/ 4286 h 84625"/>
                      <a:gd name="connsiteX2" fmla="*/ 56674 w 79819"/>
                      <a:gd name="connsiteY2" fmla="*/ 0 h 84625"/>
                      <a:gd name="connsiteX3" fmla="*/ 76962 w 79819"/>
                      <a:gd name="connsiteY3" fmla="*/ 34481 h 84625"/>
                      <a:gd name="connsiteX4" fmla="*/ 79248 w 79819"/>
                      <a:gd name="connsiteY4" fmla="*/ 77915 h 84625"/>
                      <a:gd name="connsiteX5" fmla="*/ 39910 w 79819"/>
                      <a:gd name="connsiteY5" fmla="*/ 84582 h 84625"/>
                      <a:gd name="connsiteX6" fmla="*/ 3715 w 79819"/>
                      <a:gd name="connsiteY6" fmla="*/ 75819 h 84625"/>
                      <a:gd name="connsiteX7" fmla="*/ 20765 w 79819"/>
                      <a:gd name="connsiteY7" fmla="*/ 15907 h 84625"/>
                      <a:gd name="connsiteX8" fmla="*/ 0 w 79819"/>
                      <a:gd name="connsiteY8" fmla="*/ 14859 h 84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9819" h="84625">
                        <a:moveTo>
                          <a:pt x="0" y="14859"/>
                        </a:moveTo>
                        <a:lnTo>
                          <a:pt x="0" y="4286"/>
                        </a:lnTo>
                        <a:lnTo>
                          <a:pt x="56674" y="0"/>
                        </a:lnTo>
                        <a:cubicBezTo>
                          <a:pt x="56674" y="0"/>
                          <a:pt x="72390" y="11049"/>
                          <a:pt x="76962" y="34481"/>
                        </a:cubicBezTo>
                        <a:cubicBezTo>
                          <a:pt x="81534" y="57912"/>
                          <a:pt x="79248" y="77915"/>
                          <a:pt x="79248" y="77915"/>
                        </a:cubicBezTo>
                        <a:cubicBezTo>
                          <a:pt x="79248" y="77915"/>
                          <a:pt x="61817" y="83820"/>
                          <a:pt x="39910" y="84582"/>
                        </a:cubicBezTo>
                        <a:cubicBezTo>
                          <a:pt x="18002" y="85344"/>
                          <a:pt x="3715" y="75819"/>
                          <a:pt x="3715" y="75819"/>
                        </a:cubicBezTo>
                        <a:lnTo>
                          <a:pt x="20765" y="15907"/>
                        </a:lnTo>
                        <a:cubicBezTo>
                          <a:pt x="20765" y="15907"/>
                          <a:pt x="7144" y="-1524"/>
                          <a:pt x="0" y="14859"/>
                        </a:cubicBezTo>
                        <a:close/>
                      </a:path>
                    </a:pathLst>
                  </a:custGeom>
                  <a:solidFill>
                    <a:srgbClr val="FFF0E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62" name="Freeform: Shape 361">
                    <a:extLst>
                      <a:ext uri="{FF2B5EF4-FFF2-40B4-BE49-F238E27FC236}">
                        <a16:creationId xmlns:a16="http://schemas.microsoft.com/office/drawing/2014/main" id="{E8B08371-B4A0-4758-99F3-716EB182416E}"/>
                      </a:ext>
                    </a:extLst>
                  </p:cNvPr>
                  <p:cNvSpPr/>
                  <p:nvPr/>
                </p:nvSpPr>
                <p:spPr>
                  <a:xfrm>
                    <a:off x="6060662" y="3332035"/>
                    <a:ext cx="70163" cy="85009"/>
                  </a:xfrm>
                  <a:custGeom>
                    <a:avLst/>
                    <a:gdLst>
                      <a:gd name="connsiteX0" fmla="*/ 0 w 70163"/>
                      <a:gd name="connsiteY0" fmla="*/ 78962 h 85009"/>
                      <a:gd name="connsiteX1" fmla="*/ 21146 w 70163"/>
                      <a:gd name="connsiteY1" fmla="*/ 32290 h 85009"/>
                      <a:gd name="connsiteX2" fmla="*/ 40481 w 70163"/>
                      <a:gd name="connsiteY2" fmla="*/ 24479 h 85009"/>
                      <a:gd name="connsiteX3" fmla="*/ 30099 w 70163"/>
                      <a:gd name="connsiteY3" fmla="*/ 12859 h 85009"/>
                      <a:gd name="connsiteX4" fmla="*/ 28003 w 70163"/>
                      <a:gd name="connsiteY4" fmla="*/ 7144 h 85009"/>
                      <a:gd name="connsiteX5" fmla="*/ 46863 w 70163"/>
                      <a:gd name="connsiteY5" fmla="*/ 0 h 85009"/>
                      <a:gd name="connsiteX6" fmla="*/ 66389 w 70163"/>
                      <a:gd name="connsiteY6" fmla="*/ 31052 h 85009"/>
                      <a:gd name="connsiteX7" fmla="*/ 69437 w 70163"/>
                      <a:gd name="connsiteY7" fmla="*/ 77915 h 85009"/>
                      <a:gd name="connsiteX8" fmla="*/ 0 w 70163"/>
                      <a:gd name="connsiteY8" fmla="*/ 78962 h 85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0163" h="85009">
                        <a:moveTo>
                          <a:pt x="0" y="78962"/>
                        </a:moveTo>
                        <a:lnTo>
                          <a:pt x="21146" y="32290"/>
                        </a:lnTo>
                        <a:cubicBezTo>
                          <a:pt x="21146" y="32290"/>
                          <a:pt x="36195" y="33623"/>
                          <a:pt x="40481" y="24479"/>
                        </a:cubicBezTo>
                        <a:cubicBezTo>
                          <a:pt x="44672" y="15335"/>
                          <a:pt x="30099" y="12859"/>
                          <a:pt x="30099" y="12859"/>
                        </a:cubicBezTo>
                        <a:lnTo>
                          <a:pt x="28003" y="7144"/>
                        </a:lnTo>
                        <a:lnTo>
                          <a:pt x="46863" y="0"/>
                        </a:lnTo>
                        <a:cubicBezTo>
                          <a:pt x="46863" y="0"/>
                          <a:pt x="60388" y="8191"/>
                          <a:pt x="66389" y="31052"/>
                        </a:cubicBezTo>
                        <a:cubicBezTo>
                          <a:pt x="72390" y="53911"/>
                          <a:pt x="69437" y="77915"/>
                          <a:pt x="69437" y="77915"/>
                        </a:cubicBezTo>
                        <a:cubicBezTo>
                          <a:pt x="69437" y="77915"/>
                          <a:pt x="31909" y="93155"/>
                          <a:pt x="0" y="78962"/>
                        </a:cubicBezTo>
                        <a:close/>
                      </a:path>
                    </a:pathLst>
                  </a:custGeom>
                  <a:solidFill>
                    <a:srgbClr val="4A789D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63" name="Freeform: Shape 362">
                    <a:extLst>
                      <a:ext uri="{FF2B5EF4-FFF2-40B4-BE49-F238E27FC236}">
                        <a16:creationId xmlns:a16="http://schemas.microsoft.com/office/drawing/2014/main" id="{485D4C26-66C8-4036-88CA-FC8A053A0AD7}"/>
                      </a:ext>
                    </a:extLst>
                  </p:cNvPr>
                  <p:cNvSpPr/>
                  <p:nvPr/>
                </p:nvSpPr>
                <p:spPr>
                  <a:xfrm>
                    <a:off x="6069409" y="3341689"/>
                    <a:ext cx="59999" cy="73118"/>
                  </a:xfrm>
                  <a:custGeom>
                    <a:avLst/>
                    <a:gdLst>
                      <a:gd name="connsiteX0" fmla="*/ 16 w 59999"/>
                      <a:gd name="connsiteY0" fmla="*/ 68070 h 73118"/>
                      <a:gd name="connsiteX1" fmla="*/ 2969 w 59999"/>
                      <a:gd name="connsiteY1" fmla="*/ 58545 h 73118"/>
                      <a:gd name="connsiteX2" fmla="*/ 7445 w 59999"/>
                      <a:gd name="connsiteY2" fmla="*/ 46639 h 73118"/>
                      <a:gd name="connsiteX3" fmla="*/ 18018 w 59999"/>
                      <a:gd name="connsiteY3" fmla="*/ 29018 h 73118"/>
                      <a:gd name="connsiteX4" fmla="*/ 35449 w 59999"/>
                      <a:gd name="connsiteY4" fmla="*/ 17588 h 73118"/>
                      <a:gd name="connsiteX5" fmla="*/ 40021 w 59999"/>
                      <a:gd name="connsiteY5" fmla="*/ 10063 h 73118"/>
                      <a:gd name="connsiteX6" fmla="*/ 38973 w 59999"/>
                      <a:gd name="connsiteY6" fmla="*/ 2348 h 73118"/>
                      <a:gd name="connsiteX7" fmla="*/ 42878 w 59999"/>
                      <a:gd name="connsiteY7" fmla="*/ 157 h 73118"/>
                      <a:gd name="connsiteX8" fmla="*/ 50213 w 59999"/>
                      <a:gd name="connsiteY8" fmla="*/ 7206 h 73118"/>
                      <a:gd name="connsiteX9" fmla="*/ 58976 w 59999"/>
                      <a:gd name="connsiteY9" fmla="*/ 37209 h 73118"/>
                      <a:gd name="connsiteX10" fmla="*/ 59452 w 59999"/>
                      <a:gd name="connsiteY10" fmla="*/ 61784 h 73118"/>
                      <a:gd name="connsiteX11" fmla="*/ 45545 w 59999"/>
                      <a:gd name="connsiteY11" fmla="*/ 71690 h 73118"/>
                      <a:gd name="connsiteX12" fmla="*/ 14303 w 59999"/>
                      <a:gd name="connsiteY12" fmla="*/ 71976 h 73118"/>
                      <a:gd name="connsiteX13" fmla="*/ 4969 w 59999"/>
                      <a:gd name="connsiteY13" fmla="*/ 70356 h 73118"/>
                      <a:gd name="connsiteX14" fmla="*/ 16 w 59999"/>
                      <a:gd name="connsiteY14" fmla="*/ 68070 h 73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9999" h="73118">
                        <a:moveTo>
                          <a:pt x="16" y="68070"/>
                        </a:moveTo>
                        <a:cubicBezTo>
                          <a:pt x="206" y="64546"/>
                          <a:pt x="1826" y="61879"/>
                          <a:pt x="2969" y="58545"/>
                        </a:cubicBezTo>
                        <a:cubicBezTo>
                          <a:pt x="4493" y="54545"/>
                          <a:pt x="5636" y="50449"/>
                          <a:pt x="7445" y="46639"/>
                        </a:cubicBezTo>
                        <a:cubicBezTo>
                          <a:pt x="10493" y="40353"/>
                          <a:pt x="12684" y="33780"/>
                          <a:pt x="18018" y="29018"/>
                        </a:cubicBezTo>
                        <a:cubicBezTo>
                          <a:pt x="23257" y="24351"/>
                          <a:pt x="30496" y="22446"/>
                          <a:pt x="35449" y="17588"/>
                        </a:cubicBezTo>
                        <a:cubicBezTo>
                          <a:pt x="37449" y="15588"/>
                          <a:pt x="39164" y="12825"/>
                          <a:pt x="40021" y="10063"/>
                        </a:cubicBezTo>
                        <a:cubicBezTo>
                          <a:pt x="40973" y="6825"/>
                          <a:pt x="39068" y="5205"/>
                          <a:pt x="38973" y="2348"/>
                        </a:cubicBezTo>
                        <a:cubicBezTo>
                          <a:pt x="38878" y="252"/>
                          <a:pt x="40497" y="-319"/>
                          <a:pt x="42878" y="157"/>
                        </a:cubicBezTo>
                        <a:cubicBezTo>
                          <a:pt x="46117" y="824"/>
                          <a:pt x="48498" y="4634"/>
                          <a:pt x="50213" y="7206"/>
                        </a:cubicBezTo>
                        <a:cubicBezTo>
                          <a:pt x="56118" y="15778"/>
                          <a:pt x="58880" y="26922"/>
                          <a:pt x="58976" y="37209"/>
                        </a:cubicBezTo>
                        <a:cubicBezTo>
                          <a:pt x="59071" y="45306"/>
                          <a:pt x="60881" y="53783"/>
                          <a:pt x="59452" y="61784"/>
                        </a:cubicBezTo>
                        <a:cubicBezTo>
                          <a:pt x="58118" y="69213"/>
                          <a:pt x="52403" y="70452"/>
                          <a:pt x="45545" y="71690"/>
                        </a:cubicBezTo>
                        <a:cubicBezTo>
                          <a:pt x="34782" y="73690"/>
                          <a:pt x="24971" y="73404"/>
                          <a:pt x="14303" y="71976"/>
                        </a:cubicBezTo>
                        <a:cubicBezTo>
                          <a:pt x="11351" y="71595"/>
                          <a:pt x="7636" y="71785"/>
                          <a:pt x="4969" y="70356"/>
                        </a:cubicBezTo>
                        <a:cubicBezTo>
                          <a:pt x="3350" y="69404"/>
                          <a:pt x="-270" y="66356"/>
                          <a:pt x="16" y="68070"/>
                        </a:cubicBezTo>
                        <a:close/>
                      </a:path>
                    </a:pathLst>
                  </a:custGeom>
                  <a:solidFill>
                    <a:srgbClr val="1C4F7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64" name="Freeform: Shape 363">
                    <a:extLst>
                      <a:ext uri="{FF2B5EF4-FFF2-40B4-BE49-F238E27FC236}">
                        <a16:creationId xmlns:a16="http://schemas.microsoft.com/office/drawing/2014/main" id="{5884DEE1-5836-4B2E-B458-52F0C918C6FB}"/>
                      </a:ext>
                    </a:extLst>
                  </p:cNvPr>
                  <p:cNvSpPr/>
                  <p:nvPr/>
                </p:nvSpPr>
                <p:spPr>
                  <a:xfrm>
                    <a:off x="6075330" y="3366325"/>
                    <a:ext cx="14382" cy="50768"/>
                  </a:xfrm>
                  <a:custGeom>
                    <a:avLst/>
                    <a:gdLst>
                      <a:gd name="connsiteX0" fmla="*/ 14383 w 14382"/>
                      <a:gd name="connsiteY0" fmla="*/ 0 h 50768"/>
                      <a:gd name="connsiteX1" fmla="*/ 0 w 14382"/>
                      <a:gd name="connsiteY1" fmla="*/ 49244 h 50768"/>
                      <a:gd name="connsiteX2" fmla="*/ 7715 w 14382"/>
                      <a:gd name="connsiteY2" fmla="*/ 50768 h 50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4382" h="50768">
                        <a:moveTo>
                          <a:pt x="14383" y="0"/>
                        </a:moveTo>
                        <a:lnTo>
                          <a:pt x="0" y="49244"/>
                        </a:lnTo>
                        <a:lnTo>
                          <a:pt x="7715" y="50768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65" name="Freeform: Shape 364">
                    <a:extLst>
                      <a:ext uri="{FF2B5EF4-FFF2-40B4-BE49-F238E27FC236}">
                        <a16:creationId xmlns:a16="http://schemas.microsoft.com/office/drawing/2014/main" id="{286FE68A-D13B-4A6A-B022-487450EE21BD}"/>
                      </a:ext>
                    </a:extLst>
                  </p:cNvPr>
                  <p:cNvSpPr/>
                  <p:nvPr/>
                </p:nvSpPr>
                <p:spPr>
                  <a:xfrm>
                    <a:off x="6094380" y="3364515"/>
                    <a:ext cx="10096" cy="52577"/>
                  </a:xfrm>
                  <a:custGeom>
                    <a:avLst/>
                    <a:gdLst>
                      <a:gd name="connsiteX0" fmla="*/ 2572 w 10096"/>
                      <a:gd name="connsiteY0" fmla="*/ 0 h 52577"/>
                      <a:gd name="connsiteX1" fmla="*/ 0 w 10096"/>
                      <a:gd name="connsiteY1" fmla="*/ 52578 h 52577"/>
                      <a:gd name="connsiteX2" fmla="*/ 10096 w 10096"/>
                      <a:gd name="connsiteY2" fmla="*/ 51721 h 52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0096" h="52577">
                        <a:moveTo>
                          <a:pt x="2572" y="0"/>
                        </a:moveTo>
                        <a:lnTo>
                          <a:pt x="0" y="52578"/>
                        </a:lnTo>
                        <a:lnTo>
                          <a:pt x="10096" y="51721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66" name="Freeform: Shape 365">
                    <a:extLst>
                      <a:ext uri="{FF2B5EF4-FFF2-40B4-BE49-F238E27FC236}">
                        <a16:creationId xmlns:a16="http://schemas.microsoft.com/office/drawing/2014/main" id="{7A44E00C-6C98-43C2-9432-CCBFE5E28A8D}"/>
                      </a:ext>
                    </a:extLst>
                  </p:cNvPr>
                  <p:cNvSpPr/>
                  <p:nvPr/>
                </p:nvSpPr>
                <p:spPr>
                  <a:xfrm>
                    <a:off x="6107144" y="3361658"/>
                    <a:ext cx="11144" cy="53625"/>
                  </a:xfrm>
                  <a:custGeom>
                    <a:avLst/>
                    <a:gdLst>
                      <a:gd name="connsiteX0" fmla="*/ 0 w 11144"/>
                      <a:gd name="connsiteY0" fmla="*/ 0 h 53625"/>
                      <a:gd name="connsiteX1" fmla="*/ 3715 w 11144"/>
                      <a:gd name="connsiteY1" fmla="*/ 53626 h 53625"/>
                      <a:gd name="connsiteX2" fmla="*/ 11144 w 11144"/>
                      <a:gd name="connsiteY2" fmla="*/ 52007 h 53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1144" h="53625">
                        <a:moveTo>
                          <a:pt x="0" y="0"/>
                        </a:moveTo>
                        <a:lnTo>
                          <a:pt x="3715" y="53626"/>
                        </a:lnTo>
                        <a:lnTo>
                          <a:pt x="11144" y="52007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67" name="Freeform: Shape 366">
                    <a:extLst>
                      <a:ext uri="{FF2B5EF4-FFF2-40B4-BE49-F238E27FC236}">
                        <a16:creationId xmlns:a16="http://schemas.microsoft.com/office/drawing/2014/main" id="{37439014-27B4-415D-8DFC-8F9B26E83890}"/>
                      </a:ext>
                    </a:extLst>
                  </p:cNvPr>
                  <p:cNvSpPr/>
                  <p:nvPr/>
                </p:nvSpPr>
                <p:spPr>
                  <a:xfrm>
                    <a:off x="6113526" y="3356610"/>
                    <a:ext cx="15240" cy="55435"/>
                  </a:xfrm>
                  <a:custGeom>
                    <a:avLst/>
                    <a:gdLst>
                      <a:gd name="connsiteX0" fmla="*/ 0 w 15240"/>
                      <a:gd name="connsiteY0" fmla="*/ 0 h 55435"/>
                      <a:gd name="connsiteX1" fmla="*/ 10573 w 15240"/>
                      <a:gd name="connsiteY1" fmla="*/ 55436 h 55435"/>
                      <a:gd name="connsiteX2" fmla="*/ 15240 w 15240"/>
                      <a:gd name="connsiteY2" fmla="*/ 53912 h 55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5240" h="55435">
                        <a:moveTo>
                          <a:pt x="0" y="0"/>
                        </a:moveTo>
                        <a:lnTo>
                          <a:pt x="10573" y="55436"/>
                        </a:lnTo>
                        <a:lnTo>
                          <a:pt x="15240" y="53912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68" name="Freeform: Shape 367">
                    <a:extLst>
                      <a:ext uri="{FF2B5EF4-FFF2-40B4-BE49-F238E27FC236}">
                        <a16:creationId xmlns:a16="http://schemas.microsoft.com/office/drawing/2014/main" id="{01A00F50-FAA6-430E-8F5F-936BF94F600C}"/>
                      </a:ext>
                    </a:extLst>
                  </p:cNvPr>
                  <p:cNvSpPr/>
                  <p:nvPr/>
                </p:nvSpPr>
                <p:spPr>
                  <a:xfrm>
                    <a:off x="6075330" y="3332035"/>
                    <a:ext cx="32194" cy="17560"/>
                  </a:xfrm>
                  <a:custGeom>
                    <a:avLst/>
                    <a:gdLst>
                      <a:gd name="connsiteX0" fmla="*/ 0 w 32194"/>
                      <a:gd name="connsiteY0" fmla="*/ 16669 h 17560"/>
                      <a:gd name="connsiteX1" fmla="*/ 2000 w 32194"/>
                      <a:gd name="connsiteY1" fmla="*/ 7620 h 17560"/>
                      <a:gd name="connsiteX2" fmla="*/ 32194 w 32194"/>
                      <a:gd name="connsiteY2" fmla="*/ 0 h 17560"/>
                      <a:gd name="connsiteX3" fmla="*/ 12668 w 32194"/>
                      <a:gd name="connsiteY3" fmla="*/ 17240 h 17560"/>
                      <a:gd name="connsiteX4" fmla="*/ 3715 w 32194"/>
                      <a:gd name="connsiteY4" fmla="*/ 14859 h 17560"/>
                      <a:gd name="connsiteX5" fmla="*/ 0 w 32194"/>
                      <a:gd name="connsiteY5" fmla="*/ 16669 h 175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194" h="17560">
                        <a:moveTo>
                          <a:pt x="0" y="16669"/>
                        </a:moveTo>
                        <a:lnTo>
                          <a:pt x="2000" y="7620"/>
                        </a:lnTo>
                        <a:lnTo>
                          <a:pt x="32194" y="0"/>
                        </a:lnTo>
                        <a:cubicBezTo>
                          <a:pt x="32194" y="0"/>
                          <a:pt x="17717" y="15335"/>
                          <a:pt x="12668" y="17240"/>
                        </a:cubicBezTo>
                        <a:cubicBezTo>
                          <a:pt x="8954" y="18669"/>
                          <a:pt x="3715" y="14859"/>
                          <a:pt x="3715" y="14859"/>
                        </a:cubicBezTo>
                        <a:lnTo>
                          <a:pt x="0" y="16669"/>
                        </a:lnTo>
                        <a:close/>
                      </a:path>
                    </a:pathLst>
                  </a:custGeom>
                  <a:solidFill>
                    <a:srgbClr val="4A789D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69" name="Freeform: Shape 368">
                    <a:extLst>
                      <a:ext uri="{FF2B5EF4-FFF2-40B4-BE49-F238E27FC236}">
                        <a16:creationId xmlns:a16="http://schemas.microsoft.com/office/drawing/2014/main" id="{B75B6A8D-4303-4DDB-AF96-3D2F2A40B61B}"/>
                      </a:ext>
                    </a:extLst>
                  </p:cNvPr>
                  <p:cNvSpPr/>
                  <p:nvPr/>
                </p:nvSpPr>
                <p:spPr>
                  <a:xfrm>
                    <a:off x="6078664" y="3339179"/>
                    <a:ext cx="10050" cy="7262"/>
                  </a:xfrm>
                  <a:custGeom>
                    <a:avLst/>
                    <a:gdLst>
                      <a:gd name="connsiteX0" fmla="*/ 0 w 10050"/>
                      <a:gd name="connsiteY0" fmla="*/ 3334 h 7262"/>
                      <a:gd name="connsiteX1" fmla="*/ 6477 w 10050"/>
                      <a:gd name="connsiteY1" fmla="*/ 0 h 7262"/>
                      <a:gd name="connsiteX2" fmla="*/ 9811 w 10050"/>
                      <a:gd name="connsiteY2" fmla="*/ 4382 h 7262"/>
                      <a:gd name="connsiteX3" fmla="*/ 0 w 10050"/>
                      <a:gd name="connsiteY3" fmla="*/ 3334 h 72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050" h="7262">
                        <a:moveTo>
                          <a:pt x="0" y="3334"/>
                        </a:moveTo>
                        <a:lnTo>
                          <a:pt x="6477" y="0"/>
                        </a:lnTo>
                        <a:cubicBezTo>
                          <a:pt x="6477" y="0"/>
                          <a:pt x="11144" y="476"/>
                          <a:pt x="9811" y="4382"/>
                        </a:cubicBezTo>
                        <a:cubicBezTo>
                          <a:pt x="8477" y="8382"/>
                          <a:pt x="2191" y="8382"/>
                          <a:pt x="0" y="3334"/>
                        </a:cubicBezTo>
                        <a:close/>
                      </a:path>
                    </a:pathLst>
                  </a:custGeom>
                  <a:solidFill>
                    <a:srgbClr val="2B292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0" name="Freeform: Shape 369">
                    <a:extLst>
                      <a:ext uri="{FF2B5EF4-FFF2-40B4-BE49-F238E27FC236}">
                        <a16:creationId xmlns:a16="http://schemas.microsoft.com/office/drawing/2014/main" id="{CC2180B7-95E7-424D-A427-6E81AE3CE843}"/>
                      </a:ext>
                    </a:extLst>
                  </p:cNvPr>
                  <p:cNvSpPr/>
                  <p:nvPr/>
                </p:nvSpPr>
                <p:spPr>
                  <a:xfrm>
                    <a:off x="6050851" y="3334130"/>
                    <a:ext cx="28670" cy="13811"/>
                  </a:xfrm>
                  <a:custGeom>
                    <a:avLst/>
                    <a:gdLst>
                      <a:gd name="connsiteX0" fmla="*/ 20765 w 28670"/>
                      <a:gd name="connsiteY0" fmla="*/ 13811 h 13811"/>
                      <a:gd name="connsiteX1" fmla="*/ 18669 w 28670"/>
                      <a:gd name="connsiteY1" fmla="*/ 6286 h 13811"/>
                      <a:gd name="connsiteX2" fmla="*/ 28670 w 28670"/>
                      <a:gd name="connsiteY2" fmla="*/ 0 h 13811"/>
                      <a:gd name="connsiteX3" fmla="*/ 0 w 28670"/>
                      <a:gd name="connsiteY3" fmla="*/ 2191 h 13811"/>
                      <a:gd name="connsiteX4" fmla="*/ 0 w 28670"/>
                      <a:gd name="connsiteY4" fmla="*/ 12764 h 13811"/>
                      <a:gd name="connsiteX5" fmla="*/ 11335 w 28670"/>
                      <a:gd name="connsiteY5" fmla="*/ 6286 h 13811"/>
                      <a:gd name="connsiteX6" fmla="*/ 20765 w 28670"/>
                      <a:gd name="connsiteY6" fmla="*/ 13811 h 13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670" h="13811">
                        <a:moveTo>
                          <a:pt x="20765" y="13811"/>
                        </a:moveTo>
                        <a:cubicBezTo>
                          <a:pt x="20765" y="13811"/>
                          <a:pt x="17621" y="10382"/>
                          <a:pt x="18669" y="6286"/>
                        </a:cubicBezTo>
                        <a:cubicBezTo>
                          <a:pt x="19717" y="2191"/>
                          <a:pt x="28670" y="0"/>
                          <a:pt x="28670" y="0"/>
                        </a:cubicBezTo>
                        <a:lnTo>
                          <a:pt x="0" y="2191"/>
                        </a:lnTo>
                        <a:lnTo>
                          <a:pt x="0" y="12764"/>
                        </a:lnTo>
                        <a:cubicBezTo>
                          <a:pt x="0" y="12764"/>
                          <a:pt x="3905" y="2762"/>
                          <a:pt x="11335" y="6286"/>
                        </a:cubicBezTo>
                        <a:cubicBezTo>
                          <a:pt x="18669" y="9906"/>
                          <a:pt x="20765" y="13811"/>
                          <a:pt x="20765" y="13811"/>
                        </a:cubicBez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1" name="Freeform: Shape 370">
                    <a:extLst>
                      <a:ext uri="{FF2B5EF4-FFF2-40B4-BE49-F238E27FC236}">
                        <a16:creationId xmlns:a16="http://schemas.microsoft.com/office/drawing/2014/main" id="{A349F1D1-A4DC-4759-9F81-CBA42260619D}"/>
                      </a:ext>
                    </a:extLst>
                  </p:cNvPr>
                  <p:cNvSpPr/>
                  <p:nvPr/>
                </p:nvSpPr>
                <p:spPr>
                  <a:xfrm>
                    <a:off x="6116669" y="3367563"/>
                    <a:ext cx="12192" cy="44484"/>
                  </a:xfrm>
                  <a:custGeom>
                    <a:avLst/>
                    <a:gdLst>
                      <a:gd name="connsiteX0" fmla="*/ 6286 w 12192"/>
                      <a:gd name="connsiteY0" fmla="*/ 44482 h 44484"/>
                      <a:gd name="connsiteX1" fmla="*/ 0 w 12192"/>
                      <a:gd name="connsiteY1" fmla="*/ 0 h 44484"/>
                      <a:gd name="connsiteX2" fmla="*/ 12192 w 12192"/>
                      <a:gd name="connsiteY2" fmla="*/ 42863 h 44484"/>
                      <a:gd name="connsiteX3" fmla="*/ 6286 w 12192"/>
                      <a:gd name="connsiteY3" fmla="*/ 44482 h 444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192" h="44484">
                        <a:moveTo>
                          <a:pt x="6286" y="44482"/>
                        </a:moveTo>
                        <a:cubicBezTo>
                          <a:pt x="5524" y="44863"/>
                          <a:pt x="0" y="0"/>
                          <a:pt x="0" y="0"/>
                        </a:cubicBezTo>
                        <a:lnTo>
                          <a:pt x="12192" y="42863"/>
                        </a:lnTo>
                        <a:cubicBezTo>
                          <a:pt x="12097" y="42958"/>
                          <a:pt x="8287" y="43529"/>
                          <a:pt x="6286" y="44482"/>
                        </a:cubicBezTo>
                        <a:close/>
                      </a:path>
                    </a:pathLst>
                  </a:custGeom>
                  <a:solidFill>
                    <a:srgbClr val="FF8B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2" name="Freeform: Shape 371">
                    <a:extLst>
                      <a:ext uri="{FF2B5EF4-FFF2-40B4-BE49-F238E27FC236}">
                        <a16:creationId xmlns:a16="http://schemas.microsoft.com/office/drawing/2014/main" id="{1FF6B9DD-62DA-4BCC-9188-E9C82EF13787}"/>
                      </a:ext>
                    </a:extLst>
                  </p:cNvPr>
                  <p:cNvSpPr/>
                  <p:nvPr/>
                </p:nvSpPr>
                <p:spPr>
                  <a:xfrm>
                    <a:off x="6110858" y="3378898"/>
                    <a:ext cx="7429" cy="36385"/>
                  </a:xfrm>
                  <a:custGeom>
                    <a:avLst/>
                    <a:gdLst>
                      <a:gd name="connsiteX0" fmla="*/ 0 w 7429"/>
                      <a:gd name="connsiteY0" fmla="*/ 36386 h 36385"/>
                      <a:gd name="connsiteX1" fmla="*/ 0 w 7429"/>
                      <a:gd name="connsiteY1" fmla="*/ 0 h 36385"/>
                      <a:gd name="connsiteX2" fmla="*/ 7430 w 7429"/>
                      <a:gd name="connsiteY2" fmla="*/ 34766 h 36385"/>
                      <a:gd name="connsiteX3" fmla="*/ 0 w 7429"/>
                      <a:gd name="connsiteY3" fmla="*/ 36386 h 363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429" h="36385">
                        <a:moveTo>
                          <a:pt x="0" y="36386"/>
                        </a:moveTo>
                        <a:lnTo>
                          <a:pt x="0" y="0"/>
                        </a:lnTo>
                        <a:lnTo>
                          <a:pt x="7430" y="34766"/>
                        </a:lnTo>
                        <a:cubicBezTo>
                          <a:pt x="7430" y="34766"/>
                          <a:pt x="2191" y="36100"/>
                          <a:pt x="0" y="36386"/>
                        </a:cubicBezTo>
                        <a:close/>
                      </a:path>
                    </a:pathLst>
                  </a:custGeom>
                  <a:solidFill>
                    <a:srgbClr val="FF8B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3" name="Freeform: Shape 372">
                    <a:extLst>
                      <a:ext uri="{FF2B5EF4-FFF2-40B4-BE49-F238E27FC236}">
                        <a16:creationId xmlns:a16="http://schemas.microsoft.com/office/drawing/2014/main" id="{A6AF2252-7809-48E4-A524-DA1D324DF235}"/>
                      </a:ext>
                    </a:extLst>
                  </p:cNvPr>
                  <p:cNvSpPr/>
                  <p:nvPr/>
                </p:nvSpPr>
                <p:spPr>
                  <a:xfrm>
                    <a:off x="6094380" y="3393566"/>
                    <a:ext cx="10096" cy="23599"/>
                  </a:xfrm>
                  <a:custGeom>
                    <a:avLst/>
                    <a:gdLst>
                      <a:gd name="connsiteX0" fmla="*/ 0 w 10096"/>
                      <a:gd name="connsiteY0" fmla="*/ 23527 h 23599"/>
                      <a:gd name="connsiteX1" fmla="*/ 6763 w 10096"/>
                      <a:gd name="connsiteY1" fmla="*/ 0 h 23599"/>
                      <a:gd name="connsiteX2" fmla="*/ 10096 w 10096"/>
                      <a:gd name="connsiteY2" fmla="*/ 22670 h 23599"/>
                      <a:gd name="connsiteX3" fmla="*/ 0 w 10096"/>
                      <a:gd name="connsiteY3" fmla="*/ 23527 h 235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096" h="23599">
                        <a:moveTo>
                          <a:pt x="0" y="23527"/>
                        </a:moveTo>
                        <a:lnTo>
                          <a:pt x="6763" y="0"/>
                        </a:lnTo>
                        <a:lnTo>
                          <a:pt x="10096" y="22670"/>
                        </a:lnTo>
                        <a:cubicBezTo>
                          <a:pt x="10096" y="22670"/>
                          <a:pt x="3715" y="23908"/>
                          <a:pt x="0" y="23527"/>
                        </a:cubicBezTo>
                        <a:close/>
                      </a:path>
                    </a:pathLst>
                  </a:custGeom>
                  <a:solidFill>
                    <a:srgbClr val="FF8B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4" name="Freeform: Shape 373">
                    <a:extLst>
                      <a:ext uri="{FF2B5EF4-FFF2-40B4-BE49-F238E27FC236}">
                        <a16:creationId xmlns:a16="http://schemas.microsoft.com/office/drawing/2014/main" id="{77CDD959-1B11-4E8F-A3E3-0A79C77E82D5}"/>
                      </a:ext>
                    </a:extLst>
                  </p:cNvPr>
                  <p:cNvSpPr/>
                  <p:nvPr/>
                </p:nvSpPr>
                <p:spPr>
                  <a:xfrm>
                    <a:off x="6075330" y="3397091"/>
                    <a:ext cx="10286" cy="20002"/>
                  </a:xfrm>
                  <a:custGeom>
                    <a:avLst/>
                    <a:gdLst>
                      <a:gd name="connsiteX0" fmla="*/ 0 w 10286"/>
                      <a:gd name="connsiteY0" fmla="*/ 18479 h 20002"/>
                      <a:gd name="connsiteX1" fmla="*/ 10287 w 10286"/>
                      <a:gd name="connsiteY1" fmla="*/ 0 h 20002"/>
                      <a:gd name="connsiteX2" fmla="*/ 7620 w 10286"/>
                      <a:gd name="connsiteY2" fmla="*/ 20003 h 20002"/>
                      <a:gd name="connsiteX3" fmla="*/ 0 w 10286"/>
                      <a:gd name="connsiteY3" fmla="*/ 18479 h 200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286" h="20002">
                        <a:moveTo>
                          <a:pt x="0" y="18479"/>
                        </a:moveTo>
                        <a:lnTo>
                          <a:pt x="10287" y="0"/>
                        </a:lnTo>
                        <a:lnTo>
                          <a:pt x="7620" y="20003"/>
                        </a:lnTo>
                        <a:cubicBezTo>
                          <a:pt x="7715" y="20003"/>
                          <a:pt x="2572" y="19050"/>
                          <a:pt x="0" y="18479"/>
                        </a:cubicBezTo>
                        <a:close/>
                      </a:path>
                    </a:pathLst>
                  </a:custGeom>
                  <a:solidFill>
                    <a:srgbClr val="FF8B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5" name="Freeform: Shape 374">
                    <a:extLst>
                      <a:ext uri="{FF2B5EF4-FFF2-40B4-BE49-F238E27FC236}">
                        <a16:creationId xmlns:a16="http://schemas.microsoft.com/office/drawing/2014/main" id="{E258A529-0D45-41BC-936A-BC2CB2CBCB0E}"/>
                      </a:ext>
                    </a:extLst>
                  </p:cNvPr>
                  <p:cNvSpPr/>
                  <p:nvPr/>
                </p:nvSpPr>
                <p:spPr>
                  <a:xfrm>
                    <a:off x="6051041" y="3337003"/>
                    <a:ext cx="19717" cy="9986"/>
                  </a:xfrm>
                  <a:custGeom>
                    <a:avLst/>
                    <a:gdLst>
                      <a:gd name="connsiteX0" fmla="*/ 0 w 19717"/>
                      <a:gd name="connsiteY0" fmla="*/ 9415 h 9986"/>
                      <a:gd name="connsiteX1" fmla="*/ 7239 w 19717"/>
                      <a:gd name="connsiteY1" fmla="*/ 366 h 9986"/>
                      <a:gd name="connsiteX2" fmla="*/ 18383 w 19717"/>
                      <a:gd name="connsiteY2" fmla="*/ 3510 h 9986"/>
                      <a:gd name="connsiteX3" fmla="*/ 19717 w 19717"/>
                      <a:gd name="connsiteY3" fmla="*/ 9987 h 9986"/>
                      <a:gd name="connsiteX4" fmla="*/ 0 w 19717"/>
                      <a:gd name="connsiteY4" fmla="*/ 9415 h 9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17" h="9986">
                        <a:moveTo>
                          <a:pt x="0" y="9415"/>
                        </a:moveTo>
                        <a:cubicBezTo>
                          <a:pt x="0" y="9415"/>
                          <a:pt x="2667" y="1986"/>
                          <a:pt x="7239" y="366"/>
                        </a:cubicBezTo>
                        <a:cubicBezTo>
                          <a:pt x="11811" y="-1348"/>
                          <a:pt x="18383" y="3510"/>
                          <a:pt x="18383" y="3510"/>
                        </a:cubicBezTo>
                        <a:lnTo>
                          <a:pt x="19717" y="9987"/>
                        </a:lnTo>
                        <a:cubicBezTo>
                          <a:pt x="19812" y="9891"/>
                          <a:pt x="7239" y="-4396"/>
                          <a:pt x="0" y="9415"/>
                        </a:cubicBezTo>
                        <a:close/>
                      </a:path>
                    </a:pathLst>
                  </a:custGeom>
                  <a:solidFill>
                    <a:srgbClr val="FF8B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6" name="Freeform: Shape 375">
                    <a:extLst>
                      <a:ext uri="{FF2B5EF4-FFF2-40B4-BE49-F238E27FC236}">
                        <a16:creationId xmlns:a16="http://schemas.microsoft.com/office/drawing/2014/main" id="{1460566C-5E0F-4425-9D09-F91CEDC4E540}"/>
                      </a:ext>
                    </a:extLst>
                  </p:cNvPr>
                  <p:cNvSpPr/>
                  <p:nvPr/>
                </p:nvSpPr>
                <p:spPr>
                  <a:xfrm>
                    <a:off x="6077235" y="3366325"/>
                    <a:ext cx="12477" cy="42862"/>
                  </a:xfrm>
                  <a:custGeom>
                    <a:avLst/>
                    <a:gdLst>
                      <a:gd name="connsiteX0" fmla="*/ 0 w 12477"/>
                      <a:gd name="connsiteY0" fmla="*/ 42863 h 42862"/>
                      <a:gd name="connsiteX1" fmla="*/ 3239 w 12477"/>
                      <a:gd name="connsiteY1" fmla="*/ 36195 h 42862"/>
                      <a:gd name="connsiteX2" fmla="*/ 11716 w 12477"/>
                      <a:gd name="connsiteY2" fmla="*/ 5810 h 42862"/>
                      <a:gd name="connsiteX3" fmla="*/ 12478 w 12477"/>
                      <a:gd name="connsiteY3" fmla="*/ 0 h 42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477" h="42862">
                        <a:moveTo>
                          <a:pt x="0" y="42863"/>
                        </a:moveTo>
                        <a:lnTo>
                          <a:pt x="3239" y="36195"/>
                        </a:lnTo>
                        <a:lnTo>
                          <a:pt x="11716" y="5810"/>
                        </a:lnTo>
                        <a:lnTo>
                          <a:pt x="12478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7" name="Freeform: Shape 376">
                    <a:extLst>
                      <a:ext uri="{FF2B5EF4-FFF2-40B4-BE49-F238E27FC236}">
                        <a16:creationId xmlns:a16="http://schemas.microsoft.com/office/drawing/2014/main" id="{92F884E7-14FD-4E66-BC5B-ABFB2037976B}"/>
                      </a:ext>
                    </a:extLst>
                  </p:cNvPr>
                  <p:cNvSpPr/>
                  <p:nvPr/>
                </p:nvSpPr>
                <p:spPr>
                  <a:xfrm>
                    <a:off x="6095142" y="3364406"/>
                    <a:ext cx="2381" cy="37733"/>
                  </a:xfrm>
                  <a:custGeom>
                    <a:avLst/>
                    <a:gdLst>
                      <a:gd name="connsiteX0" fmla="*/ 0 w 2381"/>
                      <a:gd name="connsiteY0" fmla="*/ 37733 h 37733"/>
                      <a:gd name="connsiteX1" fmla="*/ 2381 w 2381"/>
                      <a:gd name="connsiteY1" fmla="*/ 29161 h 37733"/>
                      <a:gd name="connsiteX2" fmla="*/ 1810 w 2381"/>
                      <a:gd name="connsiteY2" fmla="*/ 14 h 37733"/>
                      <a:gd name="connsiteX3" fmla="*/ 0 w 2381"/>
                      <a:gd name="connsiteY3" fmla="*/ 37733 h 37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81" h="37733">
                        <a:moveTo>
                          <a:pt x="0" y="37733"/>
                        </a:moveTo>
                        <a:lnTo>
                          <a:pt x="2381" y="29161"/>
                        </a:lnTo>
                        <a:cubicBezTo>
                          <a:pt x="2381" y="29161"/>
                          <a:pt x="1905" y="-748"/>
                          <a:pt x="1810" y="14"/>
                        </a:cubicBezTo>
                        <a:cubicBezTo>
                          <a:pt x="1715" y="872"/>
                          <a:pt x="0" y="37733"/>
                          <a:pt x="0" y="3773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8" name="Freeform: Shape 377">
                    <a:extLst>
                      <a:ext uri="{FF2B5EF4-FFF2-40B4-BE49-F238E27FC236}">
                        <a16:creationId xmlns:a16="http://schemas.microsoft.com/office/drawing/2014/main" id="{E2A35D3B-9E5B-4BBD-A7FA-D951F2C16C85}"/>
                      </a:ext>
                    </a:extLst>
                  </p:cNvPr>
                  <p:cNvSpPr/>
                  <p:nvPr/>
                </p:nvSpPr>
                <p:spPr>
                  <a:xfrm>
                    <a:off x="6107144" y="3361658"/>
                    <a:ext cx="2952" cy="27717"/>
                  </a:xfrm>
                  <a:custGeom>
                    <a:avLst/>
                    <a:gdLst>
                      <a:gd name="connsiteX0" fmla="*/ 1905 w 2952"/>
                      <a:gd name="connsiteY0" fmla="*/ 27718 h 27717"/>
                      <a:gd name="connsiteX1" fmla="*/ 2953 w 2952"/>
                      <a:gd name="connsiteY1" fmla="*/ 22384 h 27717"/>
                      <a:gd name="connsiteX2" fmla="*/ 0 w 2952"/>
                      <a:gd name="connsiteY2" fmla="*/ 0 h 27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952" h="27717">
                        <a:moveTo>
                          <a:pt x="1905" y="27718"/>
                        </a:moveTo>
                        <a:lnTo>
                          <a:pt x="2953" y="2238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79" name="Freeform: Shape 378">
                    <a:extLst>
                      <a:ext uri="{FF2B5EF4-FFF2-40B4-BE49-F238E27FC236}">
                        <a16:creationId xmlns:a16="http://schemas.microsoft.com/office/drawing/2014/main" id="{C8210FE1-33D8-46E5-A99A-A1B3BE23BE14}"/>
                      </a:ext>
                    </a:extLst>
                  </p:cNvPr>
                  <p:cNvSpPr/>
                  <p:nvPr/>
                </p:nvSpPr>
                <p:spPr>
                  <a:xfrm>
                    <a:off x="6069425" y="3352133"/>
                    <a:ext cx="32404" cy="39528"/>
                  </a:xfrm>
                  <a:custGeom>
                    <a:avLst/>
                    <a:gdLst>
                      <a:gd name="connsiteX0" fmla="*/ 0 w 32404"/>
                      <a:gd name="connsiteY0" fmla="*/ 39529 h 39528"/>
                      <a:gd name="connsiteX1" fmla="*/ 11811 w 32404"/>
                      <a:gd name="connsiteY1" fmla="*/ 9525 h 39528"/>
                      <a:gd name="connsiteX2" fmla="*/ 26289 w 32404"/>
                      <a:gd name="connsiteY2" fmla="*/ 7239 h 39528"/>
                      <a:gd name="connsiteX3" fmla="*/ 32290 w 32404"/>
                      <a:gd name="connsiteY3" fmla="*/ 0 h 39528"/>
                      <a:gd name="connsiteX4" fmla="*/ 24956 w 32404"/>
                      <a:gd name="connsiteY4" fmla="*/ 11621 h 39528"/>
                      <a:gd name="connsiteX5" fmla="*/ 13049 w 32404"/>
                      <a:gd name="connsiteY5" fmla="*/ 13049 h 39528"/>
                      <a:gd name="connsiteX6" fmla="*/ 0 w 32404"/>
                      <a:gd name="connsiteY6" fmla="*/ 39529 h 395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2404" h="39528">
                        <a:moveTo>
                          <a:pt x="0" y="39529"/>
                        </a:moveTo>
                        <a:lnTo>
                          <a:pt x="11811" y="9525"/>
                        </a:lnTo>
                        <a:cubicBezTo>
                          <a:pt x="11811" y="9525"/>
                          <a:pt x="19431" y="11811"/>
                          <a:pt x="26289" y="7239"/>
                        </a:cubicBezTo>
                        <a:cubicBezTo>
                          <a:pt x="33147" y="2667"/>
                          <a:pt x="32290" y="0"/>
                          <a:pt x="32290" y="0"/>
                        </a:cubicBezTo>
                        <a:cubicBezTo>
                          <a:pt x="32290" y="0"/>
                          <a:pt x="33909" y="7239"/>
                          <a:pt x="24956" y="11621"/>
                        </a:cubicBezTo>
                        <a:cubicBezTo>
                          <a:pt x="16002" y="15907"/>
                          <a:pt x="13049" y="13049"/>
                          <a:pt x="13049" y="13049"/>
                        </a:cubicBezTo>
                        <a:lnTo>
                          <a:pt x="0" y="39529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80" name="Freeform: Shape 379">
                    <a:extLst>
                      <a:ext uri="{FF2B5EF4-FFF2-40B4-BE49-F238E27FC236}">
                        <a16:creationId xmlns:a16="http://schemas.microsoft.com/office/drawing/2014/main" id="{068F7DD5-E354-4543-9959-2B5169ADBD19}"/>
                      </a:ext>
                    </a:extLst>
                  </p:cNvPr>
                  <p:cNvSpPr/>
                  <p:nvPr/>
                </p:nvSpPr>
                <p:spPr>
                  <a:xfrm>
                    <a:off x="6078655" y="3339179"/>
                    <a:ext cx="6485" cy="4952"/>
                  </a:xfrm>
                  <a:custGeom>
                    <a:avLst/>
                    <a:gdLst>
                      <a:gd name="connsiteX0" fmla="*/ 9 w 6485"/>
                      <a:gd name="connsiteY0" fmla="*/ 4953 h 4952"/>
                      <a:gd name="connsiteX1" fmla="*/ 3914 w 6485"/>
                      <a:gd name="connsiteY1" fmla="*/ 2762 h 4952"/>
                      <a:gd name="connsiteX2" fmla="*/ 6486 w 6485"/>
                      <a:gd name="connsiteY2" fmla="*/ 0 h 4952"/>
                      <a:gd name="connsiteX3" fmla="*/ 9 w 6485"/>
                      <a:gd name="connsiteY3" fmla="*/ 4953 h 49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6485" h="4952">
                        <a:moveTo>
                          <a:pt x="9" y="4953"/>
                        </a:moveTo>
                        <a:cubicBezTo>
                          <a:pt x="9" y="4953"/>
                          <a:pt x="1819" y="4382"/>
                          <a:pt x="3914" y="2762"/>
                        </a:cubicBezTo>
                        <a:cubicBezTo>
                          <a:pt x="5914" y="1143"/>
                          <a:pt x="6486" y="0"/>
                          <a:pt x="6486" y="0"/>
                        </a:cubicBezTo>
                        <a:cubicBezTo>
                          <a:pt x="6486" y="0"/>
                          <a:pt x="-277" y="476"/>
                          <a:pt x="9" y="495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381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6045803" y="3439223"/>
                  <a:ext cx="50973" cy="59295"/>
                  <a:chOff x="6045803" y="3439223"/>
                  <a:chExt cx="50973" cy="59295"/>
                </a:xfrm>
                <a:solidFill>
                  <a:srgbClr val="3F1900"/>
                </a:solidFill>
              </p:grpSpPr>
              <p:grpSp>
                <p:nvGrpSpPr>
                  <p:cNvPr id="382" name="Graphic 308">
                    <a:extLst>
                      <a:ext uri="{FF2B5EF4-FFF2-40B4-BE49-F238E27FC236}">
                        <a16:creationId xmlns:a16="http://schemas.microsoft.com/office/drawing/2014/main" id="{A1648EC9-9E7E-46A9-A600-C1FFCEBF4ED6}"/>
                      </a:ext>
                    </a:extLst>
                  </p:cNvPr>
                  <p:cNvGrpSpPr/>
                  <p:nvPr/>
                </p:nvGrpSpPr>
                <p:grpSpPr>
                  <a:xfrm>
                    <a:off x="6045803" y="3439223"/>
                    <a:ext cx="50006" cy="13328"/>
                    <a:chOff x="6045803" y="3439223"/>
                    <a:chExt cx="50006" cy="13328"/>
                  </a:xfrm>
                  <a:solidFill>
                    <a:srgbClr val="3F1900"/>
                  </a:solidFill>
                </p:grpSpPr>
                <p:sp>
                  <p:nvSpPr>
                    <p:cNvPr id="383" name="Freeform: Shape 382">
                      <a:extLst>
                        <a:ext uri="{FF2B5EF4-FFF2-40B4-BE49-F238E27FC236}">
                          <a16:creationId xmlns:a16="http://schemas.microsoft.com/office/drawing/2014/main" id="{76DE8BB6-81C6-4EFA-97BF-89D1811A15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5803" y="3439223"/>
                      <a:ext cx="35052" cy="7875"/>
                    </a:xfrm>
                    <a:custGeom>
                      <a:avLst/>
                      <a:gdLst>
                        <a:gd name="connsiteX0" fmla="*/ 0 w 35052"/>
                        <a:gd name="connsiteY0" fmla="*/ 7112 h 7875"/>
                        <a:gd name="connsiteX1" fmla="*/ 16859 w 35052"/>
                        <a:gd name="connsiteY1" fmla="*/ 730 h 7875"/>
                        <a:gd name="connsiteX2" fmla="*/ 35052 w 35052"/>
                        <a:gd name="connsiteY2" fmla="*/ 2826 h 7875"/>
                        <a:gd name="connsiteX3" fmla="*/ 17907 w 35052"/>
                        <a:gd name="connsiteY3" fmla="*/ 5873 h 7875"/>
                        <a:gd name="connsiteX4" fmla="*/ 0 w 35052"/>
                        <a:gd name="connsiteY4" fmla="*/ 7112 h 78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052" h="7875">
                          <a:moveTo>
                            <a:pt x="0" y="7112"/>
                          </a:moveTo>
                          <a:cubicBezTo>
                            <a:pt x="5810" y="5111"/>
                            <a:pt x="10478" y="2064"/>
                            <a:pt x="16859" y="730"/>
                          </a:cubicBezTo>
                          <a:cubicBezTo>
                            <a:pt x="22670" y="-318"/>
                            <a:pt x="29623" y="-699"/>
                            <a:pt x="35052" y="2826"/>
                          </a:cubicBezTo>
                          <a:cubicBezTo>
                            <a:pt x="28861" y="3397"/>
                            <a:pt x="23622" y="4730"/>
                            <a:pt x="17907" y="5873"/>
                          </a:cubicBezTo>
                          <a:cubicBezTo>
                            <a:pt x="12573" y="6636"/>
                            <a:pt x="6191" y="9112"/>
                            <a:pt x="0" y="7112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84" name="Freeform: Shape 383">
                      <a:extLst>
                        <a:ext uri="{FF2B5EF4-FFF2-40B4-BE49-F238E27FC236}">
                          <a16:creationId xmlns:a16="http://schemas.microsoft.com/office/drawing/2014/main" id="{72759F91-FF83-48AC-BA5A-CA18C54BDB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2946" y="3445383"/>
                      <a:ext cx="25431" cy="7169"/>
                    </a:xfrm>
                    <a:custGeom>
                      <a:avLst/>
                      <a:gdLst>
                        <a:gd name="connsiteX0" fmla="*/ 0 w 25431"/>
                        <a:gd name="connsiteY0" fmla="*/ 0 h 7169"/>
                        <a:gd name="connsiteX1" fmla="*/ 12287 w 25431"/>
                        <a:gd name="connsiteY1" fmla="*/ 2000 h 7169"/>
                        <a:gd name="connsiteX2" fmla="*/ 25432 w 25431"/>
                        <a:gd name="connsiteY2" fmla="*/ 3810 h 7169"/>
                        <a:gd name="connsiteX3" fmla="*/ 12002 w 25431"/>
                        <a:gd name="connsiteY3" fmla="*/ 7144 h 7169"/>
                        <a:gd name="connsiteX4" fmla="*/ 4953 w 25431"/>
                        <a:gd name="connsiteY4" fmla="*/ 5334 h 7169"/>
                        <a:gd name="connsiteX5" fmla="*/ 0 w 25431"/>
                        <a:gd name="connsiteY5" fmla="*/ 0 h 71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5431" h="7169">
                          <a:moveTo>
                            <a:pt x="0" y="0"/>
                          </a:moveTo>
                          <a:cubicBezTo>
                            <a:pt x="4382" y="1905"/>
                            <a:pt x="8001" y="1714"/>
                            <a:pt x="12287" y="2000"/>
                          </a:cubicBezTo>
                          <a:cubicBezTo>
                            <a:pt x="16478" y="2286"/>
                            <a:pt x="20765" y="2381"/>
                            <a:pt x="25432" y="3810"/>
                          </a:cubicBezTo>
                          <a:cubicBezTo>
                            <a:pt x="21336" y="6477"/>
                            <a:pt x="16669" y="7334"/>
                            <a:pt x="12002" y="7144"/>
                          </a:cubicBezTo>
                          <a:cubicBezTo>
                            <a:pt x="9620" y="6953"/>
                            <a:pt x="7239" y="6572"/>
                            <a:pt x="4953" y="5334"/>
                          </a:cubicBezTo>
                          <a:cubicBezTo>
                            <a:pt x="2762" y="4286"/>
                            <a:pt x="572" y="2476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85" name="Freeform: Shape 384">
                      <a:extLst>
                        <a:ext uri="{FF2B5EF4-FFF2-40B4-BE49-F238E27FC236}">
                          <a16:creationId xmlns:a16="http://schemas.microsoft.com/office/drawing/2014/main" id="{15772BC3-5CF4-4754-B2DF-D5D663D81B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6503" y="3441191"/>
                      <a:ext cx="10663" cy="7054"/>
                    </a:xfrm>
                    <a:custGeom>
                      <a:avLst/>
                      <a:gdLst>
                        <a:gd name="connsiteX0" fmla="*/ 1207 w 10663"/>
                        <a:gd name="connsiteY0" fmla="*/ 762 h 7054"/>
                        <a:gd name="connsiteX1" fmla="*/ 3303 w 10663"/>
                        <a:gd name="connsiteY1" fmla="*/ 2381 h 7054"/>
                        <a:gd name="connsiteX2" fmla="*/ 5208 w 10663"/>
                        <a:gd name="connsiteY2" fmla="*/ 1905 h 7054"/>
                        <a:gd name="connsiteX3" fmla="*/ 7113 w 10663"/>
                        <a:gd name="connsiteY3" fmla="*/ 1905 h 7054"/>
                        <a:gd name="connsiteX4" fmla="*/ 10066 w 10663"/>
                        <a:gd name="connsiteY4" fmla="*/ 0 h 7054"/>
                        <a:gd name="connsiteX5" fmla="*/ 10161 w 10663"/>
                        <a:gd name="connsiteY5" fmla="*/ 4477 h 7054"/>
                        <a:gd name="connsiteX6" fmla="*/ 5684 w 10663"/>
                        <a:gd name="connsiteY6" fmla="*/ 7049 h 7054"/>
                        <a:gd name="connsiteX7" fmla="*/ 826 w 10663"/>
                        <a:gd name="connsiteY7" fmla="*/ 5524 h 7054"/>
                        <a:gd name="connsiteX8" fmla="*/ 1207 w 10663"/>
                        <a:gd name="connsiteY8" fmla="*/ 762 h 70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0663" h="7054">
                          <a:moveTo>
                            <a:pt x="1207" y="762"/>
                          </a:moveTo>
                          <a:cubicBezTo>
                            <a:pt x="2065" y="2096"/>
                            <a:pt x="3017" y="2858"/>
                            <a:pt x="3303" y="2381"/>
                          </a:cubicBezTo>
                          <a:cubicBezTo>
                            <a:pt x="3589" y="2096"/>
                            <a:pt x="4255" y="2096"/>
                            <a:pt x="5208" y="1905"/>
                          </a:cubicBezTo>
                          <a:cubicBezTo>
                            <a:pt x="6256" y="1810"/>
                            <a:pt x="6637" y="1810"/>
                            <a:pt x="7113" y="1905"/>
                          </a:cubicBezTo>
                          <a:cubicBezTo>
                            <a:pt x="7780" y="1905"/>
                            <a:pt x="8637" y="762"/>
                            <a:pt x="10066" y="0"/>
                          </a:cubicBezTo>
                          <a:cubicBezTo>
                            <a:pt x="10637" y="1429"/>
                            <a:pt x="11018" y="2667"/>
                            <a:pt x="10161" y="4477"/>
                          </a:cubicBezTo>
                          <a:cubicBezTo>
                            <a:pt x="9113" y="6477"/>
                            <a:pt x="7018" y="6858"/>
                            <a:pt x="5684" y="7049"/>
                          </a:cubicBezTo>
                          <a:cubicBezTo>
                            <a:pt x="4351" y="7049"/>
                            <a:pt x="2446" y="7239"/>
                            <a:pt x="826" y="5524"/>
                          </a:cubicBezTo>
                          <a:cubicBezTo>
                            <a:pt x="-698" y="3715"/>
                            <a:pt x="160" y="1715"/>
                            <a:pt x="1207" y="762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86" name="Freeform: Shape 385">
                      <a:extLst>
                        <a:ext uri="{FF2B5EF4-FFF2-40B4-BE49-F238E27FC236}">
                          <a16:creationId xmlns:a16="http://schemas.microsoft.com/office/drawing/2014/main" id="{34BD6B79-8E69-4118-B40F-76D6D934B3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9839" y="3441763"/>
                      <a:ext cx="15970" cy="9323"/>
                    </a:xfrm>
                    <a:custGeom>
                      <a:avLst/>
                      <a:gdLst>
                        <a:gd name="connsiteX0" fmla="*/ 730 w 15970"/>
                        <a:gd name="connsiteY0" fmla="*/ 0 h 9323"/>
                        <a:gd name="connsiteX1" fmla="*/ 3874 w 15970"/>
                        <a:gd name="connsiteY1" fmla="*/ 3334 h 9323"/>
                        <a:gd name="connsiteX2" fmla="*/ 6445 w 15970"/>
                        <a:gd name="connsiteY2" fmla="*/ 4001 h 9323"/>
                        <a:gd name="connsiteX3" fmla="*/ 11494 w 15970"/>
                        <a:gd name="connsiteY3" fmla="*/ 5239 h 9323"/>
                        <a:gd name="connsiteX4" fmla="*/ 15970 w 15970"/>
                        <a:gd name="connsiteY4" fmla="*/ 7430 h 9323"/>
                        <a:gd name="connsiteX5" fmla="*/ 10827 w 15970"/>
                        <a:gd name="connsiteY5" fmla="*/ 9239 h 9323"/>
                        <a:gd name="connsiteX6" fmla="*/ 6255 w 15970"/>
                        <a:gd name="connsiteY6" fmla="*/ 9239 h 9323"/>
                        <a:gd name="connsiteX7" fmla="*/ 2826 w 15970"/>
                        <a:gd name="connsiteY7" fmla="*/ 8382 h 9323"/>
                        <a:gd name="connsiteX8" fmla="*/ 635 w 15970"/>
                        <a:gd name="connsiteY8" fmla="*/ 5715 h 9323"/>
                        <a:gd name="connsiteX9" fmla="*/ 730 w 15970"/>
                        <a:gd name="connsiteY9" fmla="*/ 0 h 93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5970" h="9323">
                          <a:moveTo>
                            <a:pt x="730" y="0"/>
                          </a:moveTo>
                          <a:cubicBezTo>
                            <a:pt x="1683" y="1524"/>
                            <a:pt x="2921" y="2477"/>
                            <a:pt x="3874" y="3334"/>
                          </a:cubicBezTo>
                          <a:cubicBezTo>
                            <a:pt x="5302" y="4191"/>
                            <a:pt x="4921" y="4001"/>
                            <a:pt x="6445" y="4001"/>
                          </a:cubicBezTo>
                          <a:cubicBezTo>
                            <a:pt x="8255" y="4001"/>
                            <a:pt x="10160" y="4477"/>
                            <a:pt x="11494" y="5239"/>
                          </a:cubicBezTo>
                          <a:cubicBezTo>
                            <a:pt x="13018" y="5905"/>
                            <a:pt x="14256" y="6572"/>
                            <a:pt x="15970" y="7430"/>
                          </a:cubicBezTo>
                          <a:cubicBezTo>
                            <a:pt x="14542" y="8763"/>
                            <a:pt x="12541" y="9144"/>
                            <a:pt x="10827" y="9239"/>
                          </a:cubicBezTo>
                          <a:cubicBezTo>
                            <a:pt x="9017" y="9430"/>
                            <a:pt x="7779" y="9239"/>
                            <a:pt x="6255" y="9239"/>
                          </a:cubicBezTo>
                          <a:cubicBezTo>
                            <a:pt x="5398" y="9144"/>
                            <a:pt x="4064" y="9144"/>
                            <a:pt x="2826" y="8382"/>
                          </a:cubicBezTo>
                          <a:cubicBezTo>
                            <a:pt x="1588" y="7525"/>
                            <a:pt x="921" y="6668"/>
                            <a:pt x="635" y="5715"/>
                          </a:cubicBezTo>
                          <a:cubicBezTo>
                            <a:pt x="-32" y="3810"/>
                            <a:pt x="-413" y="1715"/>
                            <a:pt x="730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387" name="Graphic 308">
                    <a:extLst>
                      <a:ext uri="{FF2B5EF4-FFF2-40B4-BE49-F238E27FC236}">
                        <a16:creationId xmlns:a16="http://schemas.microsoft.com/office/drawing/2014/main" id="{A1648EC9-9E7E-46A9-A600-C1FFCEBF4ED6}"/>
                      </a:ext>
                    </a:extLst>
                  </p:cNvPr>
                  <p:cNvGrpSpPr/>
                  <p:nvPr/>
                </p:nvGrpSpPr>
                <p:grpSpPr>
                  <a:xfrm>
                    <a:off x="6054090" y="3457670"/>
                    <a:ext cx="37433" cy="22027"/>
                    <a:chOff x="6054090" y="3457670"/>
                    <a:chExt cx="37433" cy="22027"/>
                  </a:xfrm>
                  <a:solidFill>
                    <a:srgbClr val="3F1900"/>
                  </a:solidFill>
                </p:grpSpPr>
                <p:sp>
                  <p:nvSpPr>
                    <p:cNvPr id="388" name="Freeform: Shape 387">
                      <a:extLst>
                        <a:ext uri="{FF2B5EF4-FFF2-40B4-BE49-F238E27FC236}">
                          <a16:creationId xmlns:a16="http://schemas.microsoft.com/office/drawing/2014/main" id="{2DDA8DFC-3369-4D8B-809C-71A020C01C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3156" y="3457670"/>
                      <a:ext cx="5155" cy="17621"/>
                    </a:xfrm>
                    <a:custGeom>
                      <a:avLst/>
                      <a:gdLst>
                        <a:gd name="connsiteX0" fmla="*/ 3316 w 5155"/>
                        <a:gd name="connsiteY0" fmla="*/ 0 h 17621"/>
                        <a:gd name="connsiteX1" fmla="*/ 5126 w 5155"/>
                        <a:gd name="connsiteY1" fmla="*/ 9144 h 17621"/>
                        <a:gd name="connsiteX2" fmla="*/ 4269 w 5155"/>
                        <a:gd name="connsiteY2" fmla="*/ 13335 h 17621"/>
                        <a:gd name="connsiteX3" fmla="*/ 3412 w 5155"/>
                        <a:gd name="connsiteY3" fmla="*/ 17621 h 17621"/>
                        <a:gd name="connsiteX4" fmla="*/ 364 w 5155"/>
                        <a:gd name="connsiteY4" fmla="*/ 13335 h 17621"/>
                        <a:gd name="connsiteX5" fmla="*/ 78 w 5155"/>
                        <a:gd name="connsiteY5" fmla="*/ 8572 h 17621"/>
                        <a:gd name="connsiteX6" fmla="*/ 3316 w 5155"/>
                        <a:gd name="connsiteY6" fmla="*/ 0 h 17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155" h="17621">
                          <a:moveTo>
                            <a:pt x="3316" y="0"/>
                          </a:moveTo>
                          <a:cubicBezTo>
                            <a:pt x="4555" y="3334"/>
                            <a:pt x="5317" y="5715"/>
                            <a:pt x="5126" y="9144"/>
                          </a:cubicBezTo>
                          <a:cubicBezTo>
                            <a:pt x="4936" y="10668"/>
                            <a:pt x="4745" y="12097"/>
                            <a:pt x="4269" y="13335"/>
                          </a:cubicBezTo>
                          <a:cubicBezTo>
                            <a:pt x="3888" y="14668"/>
                            <a:pt x="3316" y="15811"/>
                            <a:pt x="3412" y="17621"/>
                          </a:cubicBezTo>
                          <a:cubicBezTo>
                            <a:pt x="1507" y="17050"/>
                            <a:pt x="745" y="14954"/>
                            <a:pt x="364" y="13335"/>
                          </a:cubicBezTo>
                          <a:cubicBezTo>
                            <a:pt x="-113" y="11620"/>
                            <a:pt x="-17" y="10096"/>
                            <a:pt x="78" y="8572"/>
                          </a:cubicBezTo>
                          <a:cubicBezTo>
                            <a:pt x="268" y="6191"/>
                            <a:pt x="554" y="2572"/>
                            <a:pt x="3316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89" name="Freeform: Shape 388">
                      <a:extLst>
                        <a:ext uri="{FF2B5EF4-FFF2-40B4-BE49-F238E27FC236}">
                          <a16:creationId xmlns:a16="http://schemas.microsoft.com/office/drawing/2014/main" id="{9E79ECAC-4F01-416B-A8B1-B08405E897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0613" y="3460432"/>
                      <a:ext cx="5288" cy="14954"/>
                    </a:xfrm>
                    <a:custGeom>
                      <a:avLst/>
                      <a:gdLst>
                        <a:gd name="connsiteX0" fmla="*/ 2907 w 5288"/>
                        <a:gd name="connsiteY0" fmla="*/ 0 h 14954"/>
                        <a:gd name="connsiteX1" fmla="*/ 4336 w 5288"/>
                        <a:gd name="connsiteY1" fmla="*/ 3620 h 14954"/>
                        <a:gd name="connsiteX2" fmla="*/ 5193 w 5288"/>
                        <a:gd name="connsiteY2" fmla="*/ 7239 h 14954"/>
                        <a:gd name="connsiteX3" fmla="*/ 5098 w 5288"/>
                        <a:gd name="connsiteY3" fmla="*/ 10954 h 14954"/>
                        <a:gd name="connsiteX4" fmla="*/ 4431 w 5288"/>
                        <a:gd name="connsiteY4" fmla="*/ 14954 h 14954"/>
                        <a:gd name="connsiteX5" fmla="*/ 1193 w 5288"/>
                        <a:gd name="connsiteY5" fmla="*/ 11716 h 14954"/>
                        <a:gd name="connsiteX6" fmla="*/ 50 w 5288"/>
                        <a:gd name="connsiteY6" fmla="*/ 7811 h 14954"/>
                        <a:gd name="connsiteX7" fmla="*/ 431 w 5288"/>
                        <a:gd name="connsiteY7" fmla="*/ 3715 h 14954"/>
                        <a:gd name="connsiteX8" fmla="*/ 2907 w 5288"/>
                        <a:gd name="connsiteY8" fmla="*/ 0 h 149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288" h="14954">
                          <a:moveTo>
                            <a:pt x="2907" y="0"/>
                          </a:moveTo>
                          <a:cubicBezTo>
                            <a:pt x="3193" y="1238"/>
                            <a:pt x="4050" y="2477"/>
                            <a:pt x="4336" y="3620"/>
                          </a:cubicBezTo>
                          <a:cubicBezTo>
                            <a:pt x="4812" y="4858"/>
                            <a:pt x="5003" y="6001"/>
                            <a:pt x="5193" y="7239"/>
                          </a:cubicBezTo>
                          <a:cubicBezTo>
                            <a:pt x="5289" y="8477"/>
                            <a:pt x="5384" y="9716"/>
                            <a:pt x="5098" y="10954"/>
                          </a:cubicBezTo>
                          <a:cubicBezTo>
                            <a:pt x="5003" y="12287"/>
                            <a:pt x="4622" y="13335"/>
                            <a:pt x="4431" y="14954"/>
                          </a:cubicBezTo>
                          <a:cubicBezTo>
                            <a:pt x="2717" y="14383"/>
                            <a:pt x="1860" y="12954"/>
                            <a:pt x="1193" y="11716"/>
                          </a:cubicBezTo>
                          <a:cubicBezTo>
                            <a:pt x="431" y="10478"/>
                            <a:pt x="240" y="9144"/>
                            <a:pt x="50" y="7811"/>
                          </a:cubicBezTo>
                          <a:cubicBezTo>
                            <a:pt x="-45" y="6477"/>
                            <a:pt x="-45" y="5144"/>
                            <a:pt x="431" y="3715"/>
                          </a:cubicBezTo>
                          <a:cubicBezTo>
                            <a:pt x="907" y="2477"/>
                            <a:pt x="1098" y="667"/>
                            <a:pt x="2907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90" name="Freeform: Shape 389">
                      <a:extLst>
                        <a:ext uri="{FF2B5EF4-FFF2-40B4-BE49-F238E27FC236}">
                          <a16:creationId xmlns:a16="http://schemas.microsoft.com/office/drawing/2014/main" id="{818597A4-D281-4633-8A7D-D487C797FE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6215" y="3460432"/>
                      <a:ext cx="5554" cy="15430"/>
                    </a:xfrm>
                    <a:custGeom>
                      <a:avLst/>
                      <a:gdLst>
                        <a:gd name="connsiteX0" fmla="*/ 1877 w 5554"/>
                        <a:gd name="connsiteY0" fmla="*/ 0 h 15430"/>
                        <a:gd name="connsiteX1" fmla="*/ 5306 w 5554"/>
                        <a:gd name="connsiteY1" fmla="*/ 7239 h 15430"/>
                        <a:gd name="connsiteX2" fmla="*/ 3973 w 5554"/>
                        <a:gd name="connsiteY2" fmla="*/ 15431 h 15430"/>
                        <a:gd name="connsiteX3" fmla="*/ 258 w 5554"/>
                        <a:gd name="connsiteY3" fmla="*/ 8192 h 15430"/>
                        <a:gd name="connsiteX4" fmla="*/ 1877 w 5554"/>
                        <a:gd name="connsiteY4" fmla="*/ 0 h 154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554" h="15430">
                          <a:moveTo>
                            <a:pt x="1877" y="0"/>
                          </a:moveTo>
                          <a:cubicBezTo>
                            <a:pt x="3782" y="2572"/>
                            <a:pt x="4639" y="4667"/>
                            <a:pt x="5306" y="7239"/>
                          </a:cubicBezTo>
                          <a:cubicBezTo>
                            <a:pt x="5687" y="9716"/>
                            <a:pt x="5878" y="12668"/>
                            <a:pt x="3973" y="15431"/>
                          </a:cubicBezTo>
                          <a:cubicBezTo>
                            <a:pt x="1782" y="12954"/>
                            <a:pt x="829" y="10859"/>
                            <a:pt x="258" y="8192"/>
                          </a:cubicBezTo>
                          <a:cubicBezTo>
                            <a:pt x="-218" y="5620"/>
                            <a:pt x="-218" y="2572"/>
                            <a:pt x="1877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91" name="Freeform: Shape 390">
                      <a:extLst>
                        <a:ext uri="{FF2B5EF4-FFF2-40B4-BE49-F238E27FC236}">
                          <a16:creationId xmlns:a16="http://schemas.microsoft.com/office/drawing/2014/main" id="{75A8331D-6458-46A4-BEE4-0EB07B272F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4090" y="3472525"/>
                      <a:ext cx="37433" cy="7171"/>
                    </a:xfrm>
                    <a:custGeom>
                      <a:avLst/>
                      <a:gdLst>
                        <a:gd name="connsiteX0" fmla="*/ 0 w 37433"/>
                        <a:gd name="connsiteY0" fmla="*/ 3528 h 7171"/>
                        <a:gd name="connsiteX1" fmla="*/ 18002 w 37433"/>
                        <a:gd name="connsiteY1" fmla="*/ 765 h 7171"/>
                        <a:gd name="connsiteX2" fmla="*/ 37433 w 37433"/>
                        <a:gd name="connsiteY2" fmla="*/ 2766 h 7171"/>
                        <a:gd name="connsiteX3" fmla="*/ 19050 w 37433"/>
                        <a:gd name="connsiteY3" fmla="*/ 5814 h 7171"/>
                        <a:gd name="connsiteX4" fmla="*/ 9334 w 37433"/>
                        <a:gd name="connsiteY4" fmla="*/ 7147 h 7171"/>
                        <a:gd name="connsiteX5" fmla="*/ 0 w 37433"/>
                        <a:gd name="connsiteY5" fmla="*/ 3528 h 71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7433" h="7171">
                          <a:moveTo>
                            <a:pt x="0" y="3528"/>
                          </a:moveTo>
                          <a:cubicBezTo>
                            <a:pt x="6667" y="4671"/>
                            <a:pt x="11430" y="2385"/>
                            <a:pt x="18002" y="765"/>
                          </a:cubicBezTo>
                          <a:cubicBezTo>
                            <a:pt x="24384" y="-473"/>
                            <a:pt x="31528" y="-473"/>
                            <a:pt x="37433" y="2766"/>
                          </a:cubicBezTo>
                          <a:cubicBezTo>
                            <a:pt x="30861" y="3528"/>
                            <a:pt x="25051" y="4480"/>
                            <a:pt x="19050" y="5814"/>
                          </a:cubicBezTo>
                          <a:cubicBezTo>
                            <a:pt x="16192" y="6385"/>
                            <a:pt x="12859" y="7338"/>
                            <a:pt x="9334" y="7147"/>
                          </a:cubicBezTo>
                          <a:cubicBezTo>
                            <a:pt x="5905" y="7147"/>
                            <a:pt x="2286" y="6099"/>
                            <a:pt x="0" y="3528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392" name="Graphic 308">
                    <a:extLst>
                      <a:ext uri="{FF2B5EF4-FFF2-40B4-BE49-F238E27FC236}">
                        <a16:creationId xmlns:a16="http://schemas.microsoft.com/office/drawing/2014/main" id="{A1648EC9-9E7E-46A9-A600-C1FFCEBF4ED6}"/>
                      </a:ext>
                    </a:extLst>
                  </p:cNvPr>
                  <p:cNvGrpSpPr/>
                  <p:nvPr/>
                </p:nvGrpSpPr>
                <p:grpSpPr>
                  <a:xfrm>
                    <a:off x="6047708" y="3484135"/>
                    <a:ext cx="49068" cy="14383"/>
                    <a:chOff x="6047708" y="3484135"/>
                    <a:chExt cx="49068" cy="14383"/>
                  </a:xfrm>
                  <a:solidFill>
                    <a:srgbClr val="3F1900"/>
                  </a:solidFill>
                </p:grpSpPr>
                <p:sp>
                  <p:nvSpPr>
                    <p:cNvPr id="393" name="Freeform: Shape 392">
                      <a:extLst>
                        <a:ext uri="{FF2B5EF4-FFF2-40B4-BE49-F238E27FC236}">
                          <a16:creationId xmlns:a16="http://schemas.microsoft.com/office/drawing/2014/main" id="{81CC034A-8882-4323-92D8-F6EEA08E80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47708" y="3485864"/>
                      <a:ext cx="49068" cy="12654"/>
                    </a:xfrm>
                    <a:custGeom>
                      <a:avLst/>
                      <a:gdLst>
                        <a:gd name="connsiteX0" fmla="*/ 36576 w 49068"/>
                        <a:gd name="connsiteY0" fmla="*/ 9620 h 12654"/>
                        <a:gd name="connsiteX1" fmla="*/ 38005 w 49068"/>
                        <a:gd name="connsiteY1" fmla="*/ 5906 h 12654"/>
                        <a:gd name="connsiteX2" fmla="*/ 36004 w 49068"/>
                        <a:gd name="connsiteY2" fmla="*/ 2191 h 12654"/>
                        <a:gd name="connsiteX3" fmla="*/ 36385 w 49068"/>
                        <a:gd name="connsiteY3" fmla="*/ 953 h 12654"/>
                        <a:gd name="connsiteX4" fmla="*/ 36671 w 49068"/>
                        <a:gd name="connsiteY4" fmla="*/ 857 h 12654"/>
                        <a:gd name="connsiteX5" fmla="*/ 36862 w 49068"/>
                        <a:gd name="connsiteY5" fmla="*/ 857 h 12654"/>
                        <a:gd name="connsiteX6" fmla="*/ 44863 w 49068"/>
                        <a:gd name="connsiteY6" fmla="*/ 0 h 12654"/>
                        <a:gd name="connsiteX7" fmla="*/ 46006 w 49068"/>
                        <a:gd name="connsiteY7" fmla="*/ 762 h 12654"/>
                        <a:gd name="connsiteX8" fmla="*/ 46101 w 49068"/>
                        <a:gd name="connsiteY8" fmla="*/ 1048 h 12654"/>
                        <a:gd name="connsiteX9" fmla="*/ 48863 w 49068"/>
                        <a:gd name="connsiteY9" fmla="*/ 9525 h 12654"/>
                        <a:gd name="connsiteX10" fmla="*/ 48006 w 49068"/>
                        <a:gd name="connsiteY10" fmla="*/ 12287 h 12654"/>
                        <a:gd name="connsiteX11" fmla="*/ 46768 w 49068"/>
                        <a:gd name="connsiteY11" fmla="*/ 12478 h 12654"/>
                        <a:gd name="connsiteX12" fmla="*/ 46482 w 49068"/>
                        <a:gd name="connsiteY12" fmla="*/ 12478 h 12654"/>
                        <a:gd name="connsiteX13" fmla="*/ 24479 w 49068"/>
                        <a:gd name="connsiteY13" fmla="*/ 12478 h 12654"/>
                        <a:gd name="connsiteX14" fmla="*/ 2000 w 49068"/>
                        <a:gd name="connsiteY14" fmla="*/ 12573 h 12654"/>
                        <a:gd name="connsiteX15" fmla="*/ 1810 w 49068"/>
                        <a:gd name="connsiteY15" fmla="*/ 12573 h 12654"/>
                        <a:gd name="connsiteX16" fmla="*/ 0 w 49068"/>
                        <a:gd name="connsiteY16" fmla="*/ 10668 h 12654"/>
                        <a:gd name="connsiteX17" fmla="*/ 0 w 49068"/>
                        <a:gd name="connsiteY17" fmla="*/ 10478 h 12654"/>
                        <a:gd name="connsiteX18" fmla="*/ 2191 w 49068"/>
                        <a:gd name="connsiteY18" fmla="*/ 1238 h 12654"/>
                        <a:gd name="connsiteX19" fmla="*/ 3524 w 49068"/>
                        <a:gd name="connsiteY19" fmla="*/ 3524 h 12654"/>
                        <a:gd name="connsiteX20" fmla="*/ 3620 w 49068"/>
                        <a:gd name="connsiteY20" fmla="*/ 3524 h 12654"/>
                        <a:gd name="connsiteX21" fmla="*/ 3810 w 49068"/>
                        <a:gd name="connsiteY21" fmla="*/ 3429 h 12654"/>
                        <a:gd name="connsiteX22" fmla="*/ 4667 w 49068"/>
                        <a:gd name="connsiteY22" fmla="*/ 2286 h 12654"/>
                        <a:gd name="connsiteX23" fmla="*/ 4191 w 49068"/>
                        <a:gd name="connsiteY23" fmla="*/ 1048 h 12654"/>
                        <a:gd name="connsiteX24" fmla="*/ 3810 w 49068"/>
                        <a:gd name="connsiteY24" fmla="*/ 857 h 12654"/>
                        <a:gd name="connsiteX25" fmla="*/ 3905 w 49068"/>
                        <a:gd name="connsiteY25" fmla="*/ 857 h 12654"/>
                        <a:gd name="connsiteX26" fmla="*/ 4572 w 49068"/>
                        <a:gd name="connsiteY26" fmla="*/ 1048 h 12654"/>
                        <a:gd name="connsiteX27" fmla="*/ 5239 w 49068"/>
                        <a:gd name="connsiteY27" fmla="*/ 1143 h 12654"/>
                        <a:gd name="connsiteX28" fmla="*/ 5715 w 49068"/>
                        <a:gd name="connsiteY28" fmla="*/ 1143 h 12654"/>
                        <a:gd name="connsiteX29" fmla="*/ 8763 w 49068"/>
                        <a:gd name="connsiteY29" fmla="*/ 1048 h 12654"/>
                        <a:gd name="connsiteX30" fmla="*/ 8858 w 49068"/>
                        <a:gd name="connsiteY30" fmla="*/ 1048 h 12654"/>
                        <a:gd name="connsiteX31" fmla="*/ 9811 w 49068"/>
                        <a:gd name="connsiteY31" fmla="*/ 2000 h 12654"/>
                        <a:gd name="connsiteX32" fmla="*/ 9715 w 49068"/>
                        <a:gd name="connsiteY32" fmla="*/ 2477 h 12654"/>
                        <a:gd name="connsiteX33" fmla="*/ 8572 w 49068"/>
                        <a:gd name="connsiteY33" fmla="*/ 11240 h 12654"/>
                        <a:gd name="connsiteX34" fmla="*/ 7810 w 49068"/>
                        <a:gd name="connsiteY34" fmla="*/ 1905 h 12654"/>
                        <a:gd name="connsiteX35" fmla="*/ 8763 w 49068"/>
                        <a:gd name="connsiteY35" fmla="*/ 3239 h 12654"/>
                        <a:gd name="connsiteX36" fmla="*/ 5905 w 49068"/>
                        <a:gd name="connsiteY36" fmla="*/ 3905 h 12654"/>
                        <a:gd name="connsiteX37" fmla="*/ 4953 w 49068"/>
                        <a:gd name="connsiteY37" fmla="*/ 4001 h 12654"/>
                        <a:gd name="connsiteX38" fmla="*/ 4096 w 49068"/>
                        <a:gd name="connsiteY38" fmla="*/ 3905 h 12654"/>
                        <a:gd name="connsiteX39" fmla="*/ 3239 w 49068"/>
                        <a:gd name="connsiteY39" fmla="*/ 3810 h 12654"/>
                        <a:gd name="connsiteX40" fmla="*/ 2572 w 49068"/>
                        <a:gd name="connsiteY40" fmla="*/ 3620 h 12654"/>
                        <a:gd name="connsiteX41" fmla="*/ 2191 w 49068"/>
                        <a:gd name="connsiteY41" fmla="*/ 3334 h 12654"/>
                        <a:gd name="connsiteX42" fmla="*/ 1714 w 49068"/>
                        <a:gd name="connsiteY42" fmla="*/ 2000 h 12654"/>
                        <a:gd name="connsiteX43" fmla="*/ 2572 w 49068"/>
                        <a:gd name="connsiteY43" fmla="*/ 857 h 12654"/>
                        <a:gd name="connsiteX44" fmla="*/ 2857 w 49068"/>
                        <a:gd name="connsiteY44" fmla="*/ 762 h 12654"/>
                        <a:gd name="connsiteX45" fmla="*/ 3239 w 49068"/>
                        <a:gd name="connsiteY45" fmla="*/ 667 h 12654"/>
                        <a:gd name="connsiteX46" fmla="*/ 4858 w 49068"/>
                        <a:gd name="connsiteY46" fmla="*/ 1810 h 12654"/>
                        <a:gd name="connsiteX47" fmla="*/ 4763 w 49068"/>
                        <a:gd name="connsiteY47" fmla="*/ 2572 h 12654"/>
                        <a:gd name="connsiteX48" fmla="*/ 4667 w 49068"/>
                        <a:gd name="connsiteY48" fmla="*/ 2858 h 12654"/>
                        <a:gd name="connsiteX49" fmla="*/ 3905 w 49068"/>
                        <a:gd name="connsiteY49" fmla="*/ 10668 h 12654"/>
                        <a:gd name="connsiteX50" fmla="*/ 1905 w 49068"/>
                        <a:gd name="connsiteY50" fmla="*/ 8573 h 12654"/>
                        <a:gd name="connsiteX51" fmla="*/ 24384 w 49068"/>
                        <a:gd name="connsiteY51" fmla="*/ 7334 h 12654"/>
                        <a:gd name="connsiteX52" fmla="*/ 47244 w 49068"/>
                        <a:gd name="connsiteY52" fmla="*/ 8287 h 12654"/>
                        <a:gd name="connsiteX53" fmla="*/ 44863 w 49068"/>
                        <a:gd name="connsiteY53" fmla="*/ 11144 h 12654"/>
                        <a:gd name="connsiteX54" fmla="*/ 43053 w 49068"/>
                        <a:gd name="connsiteY54" fmla="*/ 2096 h 12654"/>
                        <a:gd name="connsiteX55" fmla="*/ 44387 w 49068"/>
                        <a:gd name="connsiteY55" fmla="*/ 3143 h 12654"/>
                        <a:gd name="connsiteX56" fmla="*/ 36862 w 49068"/>
                        <a:gd name="connsiteY56" fmla="*/ 2762 h 12654"/>
                        <a:gd name="connsiteX57" fmla="*/ 37719 w 49068"/>
                        <a:gd name="connsiteY57" fmla="*/ 1334 h 12654"/>
                        <a:gd name="connsiteX58" fmla="*/ 39053 w 49068"/>
                        <a:gd name="connsiteY58" fmla="*/ 5715 h 12654"/>
                        <a:gd name="connsiteX59" fmla="*/ 36576 w 49068"/>
                        <a:gd name="connsiteY59" fmla="*/ 9620 h 126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</a:cxnLst>
                      <a:rect l="l" t="t" r="r" b="b"/>
                      <a:pathLst>
                        <a:path w="49068" h="12654">
                          <a:moveTo>
                            <a:pt x="36576" y="9620"/>
                          </a:moveTo>
                          <a:cubicBezTo>
                            <a:pt x="37529" y="8573"/>
                            <a:pt x="38291" y="7144"/>
                            <a:pt x="38005" y="5906"/>
                          </a:cubicBezTo>
                          <a:cubicBezTo>
                            <a:pt x="37624" y="4667"/>
                            <a:pt x="36767" y="3524"/>
                            <a:pt x="36004" y="2191"/>
                          </a:cubicBezTo>
                          <a:cubicBezTo>
                            <a:pt x="35719" y="1715"/>
                            <a:pt x="35909" y="1238"/>
                            <a:pt x="36385" y="953"/>
                          </a:cubicBezTo>
                          <a:cubicBezTo>
                            <a:pt x="36481" y="857"/>
                            <a:pt x="36576" y="857"/>
                            <a:pt x="36671" y="857"/>
                          </a:cubicBezTo>
                          <a:lnTo>
                            <a:pt x="36862" y="857"/>
                          </a:lnTo>
                          <a:cubicBezTo>
                            <a:pt x="39529" y="476"/>
                            <a:pt x="42196" y="191"/>
                            <a:pt x="44863" y="0"/>
                          </a:cubicBezTo>
                          <a:cubicBezTo>
                            <a:pt x="45434" y="0"/>
                            <a:pt x="45910" y="286"/>
                            <a:pt x="46006" y="762"/>
                          </a:cubicBezTo>
                          <a:lnTo>
                            <a:pt x="46101" y="1048"/>
                          </a:lnTo>
                          <a:cubicBezTo>
                            <a:pt x="47244" y="4096"/>
                            <a:pt x="47720" y="7144"/>
                            <a:pt x="48863" y="9525"/>
                          </a:cubicBezTo>
                          <a:cubicBezTo>
                            <a:pt x="49340" y="10478"/>
                            <a:pt x="48958" y="11716"/>
                            <a:pt x="48006" y="12287"/>
                          </a:cubicBezTo>
                          <a:cubicBezTo>
                            <a:pt x="47625" y="12478"/>
                            <a:pt x="47244" y="12573"/>
                            <a:pt x="46768" y="12478"/>
                          </a:cubicBezTo>
                          <a:lnTo>
                            <a:pt x="46482" y="12478"/>
                          </a:lnTo>
                          <a:cubicBezTo>
                            <a:pt x="39529" y="11525"/>
                            <a:pt x="32099" y="12383"/>
                            <a:pt x="24479" y="12478"/>
                          </a:cubicBezTo>
                          <a:cubicBezTo>
                            <a:pt x="16954" y="12573"/>
                            <a:pt x="9430" y="12764"/>
                            <a:pt x="2000" y="12573"/>
                          </a:cubicBezTo>
                          <a:lnTo>
                            <a:pt x="1810" y="12573"/>
                          </a:lnTo>
                          <a:cubicBezTo>
                            <a:pt x="762" y="12573"/>
                            <a:pt x="0" y="11716"/>
                            <a:pt x="0" y="10668"/>
                          </a:cubicBezTo>
                          <a:lnTo>
                            <a:pt x="0" y="10478"/>
                          </a:lnTo>
                          <a:cubicBezTo>
                            <a:pt x="381" y="7525"/>
                            <a:pt x="381" y="4477"/>
                            <a:pt x="2191" y="1238"/>
                          </a:cubicBezTo>
                          <a:lnTo>
                            <a:pt x="3524" y="3524"/>
                          </a:lnTo>
                          <a:cubicBezTo>
                            <a:pt x="3524" y="3524"/>
                            <a:pt x="3429" y="3524"/>
                            <a:pt x="3620" y="3524"/>
                          </a:cubicBezTo>
                          <a:lnTo>
                            <a:pt x="3810" y="3429"/>
                          </a:lnTo>
                          <a:cubicBezTo>
                            <a:pt x="3810" y="3239"/>
                            <a:pt x="3905" y="3905"/>
                            <a:pt x="4667" y="2286"/>
                          </a:cubicBezTo>
                          <a:cubicBezTo>
                            <a:pt x="4477" y="762"/>
                            <a:pt x="4382" y="1429"/>
                            <a:pt x="4191" y="1048"/>
                          </a:cubicBezTo>
                          <a:cubicBezTo>
                            <a:pt x="4001" y="857"/>
                            <a:pt x="3810" y="762"/>
                            <a:pt x="3810" y="857"/>
                          </a:cubicBezTo>
                          <a:cubicBezTo>
                            <a:pt x="3620" y="762"/>
                            <a:pt x="3810" y="857"/>
                            <a:pt x="3905" y="857"/>
                          </a:cubicBezTo>
                          <a:lnTo>
                            <a:pt x="4572" y="1048"/>
                          </a:lnTo>
                          <a:lnTo>
                            <a:pt x="5239" y="1143"/>
                          </a:lnTo>
                          <a:cubicBezTo>
                            <a:pt x="5429" y="1238"/>
                            <a:pt x="5334" y="1143"/>
                            <a:pt x="5715" y="1143"/>
                          </a:cubicBezTo>
                          <a:lnTo>
                            <a:pt x="8763" y="1048"/>
                          </a:lnTo>
                          <a:lnTo>
                            <a:pt x="8858" y="1048"/>
                          </a:lnTo>
                          <a:cubicBezTo>
                            <a:pt x="9334" y="1048"/>
                            <a:pt x="9811" y="1429"/>
                            <a:pt x="9811" y="2000"/>
                          </a:cubicBezTo>
                          <a:cubicBezTo>
                            <a:pt x="9811" y="2191"/>
                            <a:pt x="9811" y="2286"/>
                            <a:pt x="9715" y="2477"/>
                          </a:cubicBezTo>
                          <a:cubicBezTo>
                            <a:pt x="8572" y="4953"/>
                            <a:pt x="8953" y="8192"/>
                            <a:pt x="8572" y="11240"/>
                          </a:cubicBezTo>
                          <a:cubicBezTo>
                            <a:pt x="8096" y="8192"/>
                            <a:pt x="7048" y="5334"/>
                            <a:pt x="7810" y="1905"/>
                          </a:cubicBezTo>
                          <a:lnTo>
                            <a:pt x="8763" y="3239"/>
                          </a:lnTo>
                          <a:lnTo>
                            <a:pt x="5905" y="3905"/>
                          </a:lnTo>
                          <a:cubicBezTo>
                            <a:pt x="5810" y="3905"/>
                            <a:pt x="5239" y="4001"/>
                            <a:pt x="4953" y="4001"/>
                          </a:cubicBezTo>
                          <a:lnTo>
                            <a:pt x="4096" y="3905"/>
                          </a:lnTo>
                          <a:lnTo>
                            <a:pt x="3239" y="3810"/>
                          </a:lnTo>
                          <a:cubicBezTo>
                            <a:pt x="3048" y="3810"/>
                            <a:pt x="3048" y="3810"/>
                            <a:pt x="2572" y="3620"/>
                          </a:cubicBezTo>
                          <a:cubicBezTo>
                            <a:pt x="2572" y="3620"/>
                            <a:pt x="2381" y="3524"/>
                            <a:pt x="2191" y="3334"/>
                          </a:cubicBezTo>
                          <a:cubicBezTo>
                            <a:pt x="2000" y="2953"/>
                            <a:pt x="1810" y="3524"/>
                            <a:pt x="1714" y="2000"/>
                          </a:cubicBezTo>
                          <a:cubicBezTo>
                            <a:pt x="2476" y="381"/>
                            <a:pt x="2572" y="1048"/>
                            <a:pt x="2572" y="857"/>
                          </a:cubicBezTo>
                          <a:lnTo>
                            <a:pt x="2857" y="762"/>
                          </a:lnTo>
                          <a:lnTo>
                            <a:pt x="3239" y="667"/>
                          </a:lnTo>
                          <a:cubicBezTo>
                            <a:pt x="4001" y="572"/>
                            <a:pt x="4667" y="1048"/>
                            <a:pt x="4858" y="1810"/>
                          </a:cubicBezTo>
                          <a:cubicBezTo>
                            <a:pt x="4858" y="2096"/>
                            <a:pt x="4858" y="2381"/>
                            <a:pt x="4763" y="2572"/>
                          </a:cubicBezTo>
                          <a:lnTo>
                            <a:pt x="4667" y="2858"/>
                          </a:lnTo>
                          <a:cubicBezTo>
                            <a:pt x="3810" y="4858"/>
                            <a:pt x="3905" y="7811"/>
                            <a:pt x="3905" y="10668"/>
                          </a:cubicBezTo>
                          <a:lnTo>
                            <a:pt x="1905" y="8573"/>
                          </a:lnTo>
                          <a:cubicBezTo>
                            <a:pt x="9430" y="7906"/>
                            <a:pt x="16954" y="7525"/>
                            <a:pt x="24384" y="7334"/>
                          </a:cubicBezTo>
                          <a:cubicBezTo>
                            <a:pt x="31718" y="7334"/>
                            <a:pt x="39433" y="6477"/>
                            <a:pt x="47244" y="8287"/>
                          </a:cubicBezTo>
                          <a:lnTo>
                            <a:pt x="44863" y="11144"/>
                          </a:lnTo>
                          <a:cubicBezTo>
                            <a:pt x="43720" y="7811"/>
                            <a:pt x="43720" y="4763"/>
                            <a:pt x="43053" y="2096"/>
                          </a:cubicBezTo>
                          <a:lnTo>
                            <a:pt x="44387" y="3143"/>
                          </a:lnTo>
                          <a:cubicBezTo>
                            <a:pt x="41910" y="3143"/>
                            <a:pt x="39433" y="3048"/>
                            <a:pt x="36862" y="2762"/>
                          </a:cubicBezTo>
                          <a:lnTo>
                            <a:pt x="37719" y="1334"/>
                          </a:lnTo>
                          <a:cubicBezTo>
                            <a:pt x="38195" y="2667"/>
                            <a:pt x="38862" y="4001"/>
                            <a:pt x="39053" y="5715"/>
                          </a:cubicBezTo>
                          <a:cubicBezTo>
                            <a:pt x="39148" y="7620"/>
                            <a:pt x="37719" y="8858"/>
                            <a:pt x="36576" y="962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394" name="Freeform: Shape 393">
                      <a:extLst>
                        <a:ext uri="{FF2B5EF4-FFF2-40B4-BE49-F238E27FC236}">
                          <a16:creationId xmlns:a16="http://schemas.microsoft.com/office/drawing/2014/main" id="{2A076D22-8C2E-4E15-8F91-FEA1BDD04B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7271" y="3484135"/>
                      <a:ext cx="12066" cy="11825"/>
                    </a:xfrm>
                    <a:custGeom>
                      <a:avLst/>
                      <a:gdLst>
                        <a:gd name="connsiteX0" fmla="*/ 2820 w 12066"/>
                        <a:gd name="connsiteY0" fmla="*/ 10111 h 11825"/>
                        <a:gd name="connsiteX1" fmla="*/ 58 w 12066"/>
                        <a:gd name="connsiteY1" fmla="*/ 4300 h 11825"/>
                        <a:gd name="connsiteX2" fmla="*/ 820 w 12066"/>
                        <a:gd name="connsiteY2" fmla="*/ 2681 h 11825"/>
                        <a:gd name="connsiteX3" fmla="*/ 1582 w 12066"/>
                        <a:gd name="connsiteY3" fmla="*/ 2300 h 11825"/>
                        <a:gd name="connsiteX4" fmla="*/ 9869 w 12066"/>
                        <a:gd name="connsiteY4" fmla="*/ 109 h 11825"/>
                        <a:gd name="connsiteX5" fmla="*/ 10059 w 12066"/>
                        <a:gd name="connsiteY5" fmla="*/ 109 h 11825"/>
                        <a:gd name="connsiteX6" fmla="*/ 12059 w 12066"/>
                        <a:gd name="connsiteY6" fmla="*/ 2681 h 11825"/>
                        <a:gd name="connsiteX7" fmla="*/ 9392 w 12066"/>
                        <a:gd name="connsiteY7" fmla="*/ 11825 h 11825"/>
                        <a:gd name="connsiteX8" fmla="*/ 7106 w 12066"/>
                        <a:gd name="connsiteY8" fmla="*/ 2395 h 11825"/>
                        <a:gd name="connsiteX9" fmla="*/ 9297 w 12066"/>
                        <a:gd name="connsiteY9" fmla="*/ 4967 h 11825"/>
                        <a:gd name="connsiteX10" fmla="*/ 2630 w 12066"/>
                        <a:gd name="connsiteY10" fmla="*/ 6110 h 11825"/>
                        <a:gd name="connsiteX11" fmla="*/ 4154 w 12066"/>
                        <a:gd name="connsiteY11" fmla="*/ 4110 h 11825"/>
                        <a:gd name="connsiteX12" fmla="*/ 2820 w 12066"/>
                        <a:gd name="connsiteY12" fmla="*/ 10111 h 118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2066" h="11825">
                          <a:moveTo>
                            <a:pt x="2820" y="10111"/>
                          </a:moveTo>
                          <a:cubicBezTo>
                            <a:pt x="820" y="8682"/>
                            <a:pt x="534" y="6015"/>
                            <a:pt x="58" y="4300"/>
                          </a:cubicBezTo>
                          <a:cubicBezTo>
                            <a:pt x="-133" y="3634"/>
                            <a:pt x="153" y="2967"/>
                            <a:pt x="820" y="2681"/>
                          </a:cubicBezTo>
                          <a:lnTo>
                            <a:pt x="1582" y="2300"/>
                          </a:lnTo>
                          <a:cubicBezTo>
                            <a:pt x="3487" y="1348"/>
                            <a:pt x="6154" y="-462"/>
                            <a:pt x="9869" y="109"/>
                          </a:cubicBezTo>
                          <a:lnTo>
                            <a:pt x="10059" y="109"/>
                          </a:lnTo>
                          <a:cubicBezTo>
                            <a:pt x="11297" y="300"/>
                            <a:pt x="12155" y="1443"/>
                            <a:pt x="12059" y="2681"/>
                          </a:cubicBezTo>
                          <a:cubicBezTo>
                            <a:pt x="11774" y="5824"/>
                            <a:pt x="11012" y="8872"/>
                            <a:pt x="9392" y="11825"/>
                          </a:cubicBezTo>
                          <a:cubicBezTo>
                            <a:pt x="7868" y="8587"/>
                            <a:pt x="7297" y="5539"/>
                            <a:pt x="7106" y="2395"/>
                          </a:cubicBezTo>
                          <a:lnTo>
                            <a:pt x="9297" y="4967"/>
                          </a:lnTo>
                          <a:cubicBezTo>
                            <a:pt x="7773" y="4872"/>
                            <a:pt x="5678" y="5824"/>
                            <a:pt x="2630" y="6110"/>
                          </a:cubicBezTo>
                          <a:lnTo>
                            <a:pt x="4154" y="4110"/>
                          </a:lnTo>
                          <a:cubicBezTo>
                            <a:pt x="3773" y="6301"/>
                            <a:pt x="3106" y="7920"/>
                            <a:pt x="2820" y="1011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grpSp>
            <p:nvGrpSpPr>
              <p:cNvPr id="395" name="Graphic 308">
                <a:extLst>
                  <a:ext uri="{FF2B5EF4-FFF2-40B4-BE49-F238E27FC236}">
                    <a16:creationId xmlns:a16="http://schemas.microsoft.com/office/drawing/2014/main" id="{A1648EC9-9E7E-46A9-A600-C1FFCEBF4ED6}"/>
                  </a:ext>
                </a:extLst>
              </p:cNvPr>
              <p:cNvGrpSpPr/>
              <p:nvPr/>
            </p:nvGrpSpPr>
            <p:grpSpPr>
              <a:xfrm>
                <a:off x="6148006" y="3295650"/>
                <a:ext cx="124760" cy="257407"/>
                <a:chOff x="6148006" y="3295650"/>
                <a:chExt cx="124760" cy="257407"/>
              </a:xfrm>
            </p:grpSpPr>
            <p:grpSp>
              <p:nvGrpSpPr>
                <p:cNvPr id="396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6165722" y="3348799"/>
                  <a:ext cx="107044" cy="204258"/>
                  <a:chOff x="6165722" y="3348799"/>
                  <a:chExt cx="107044" cy="204258"/>
                </a:xfrm>
              </p:grpSpPr>
              <p:sp>
                <p:nvSpPr>
                  <p:cNvPr id="397" name="Freeform: Shape 396">
                    <a:extLst>
                      <a:ext uri="{FF2B5EF4-FFF2-40B4-BE49-F238E27FC236}">
                        <a16:creationId xmlns:a16="http://schemas.microsoft.com/office/drawing/2014/main" id="{ADE75BDE-7501-442A-9F42-582598F240AF}"/>
                      </a:ext>
                    </a:extLst>
                  </p:cNvPr>
                  <p:cNvSpPr/>
                  <p:nvPr/>
                </p:nvSpPr>
                <p:spPr>
                  <a:xfrm>
                    <a:off x="6165722" y="3348799"/>
                    <a:ext cx="106966" cy="203930"/>
                  </a:xfrm>
                  <a:custGeom>
                    <a:avLst/>
                    <a:gdLst>
                      <a:gd name="connsiteX0" fmla="*/ 88106 w 106966"/>
                      <a:gd name="connsiteY0" fmla="*/ 62484 h 203930"/>
                      <a:gd name="connsiteX1" fmla="*/ 53435 w 106966"/>
                      <a:gd name="connsiteY1" fmla="*/ 0 h 203930"/>
                      <a:gd name="connsiteX2" fmla="*/ 18764 w 106966"/>
                      <a:gd name="connsiteY2" fmla="*/ 62484 h 203930"/>
                      <a:gd name="connsiteX3" fmla="*/ 0 w 106966"/>
                      <a:gd name="connsiteY3" fmla="*/ 110204 h 203930"/>
                      <a:gd name="connsiteX4" fmla="*/ 22479 w 106966"/>
                      <a:gd name="connsiteY4" fmla="*/ 200406 h 203930"/>
                      <a:gd name="connsiteX5" fmla="*/ 27337 w 106966"/>
                      <a:gd name="connsiteY5" fmla="*/ 201359 h 203930"/>
                      <a:gd name="connsiteX6" fmla="*/ 79629 w 106966"/>
                      <a:gd name="connsiteY6" fmla="*/ 201359 h 203930"/>
                      <a:gd name="connsiteX7" fmla="*/ 84487 w 106966"/>
                      <a:gd name="connsiteY7" fmla="*/ 200406 h 203930"/>
                      <a:gd name="connsiteX8" fmla="*/ 106966 w 106966"/>
                      <a:gd name="connsiteY8" fmla="*/ 110204 h 203930"/>
                      <a:gd name="connsiteX9" fmla="*/ 88106 w 106966"/>
                      <a:gd name="connsiteY9" fmla="*/ 62484 h 2039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6966" h="203930">
                        <a:moveTo>
                          <a:pt x="88106" y="62484"/>
                        </a:moveTo>
                        <a:lnTo>
                          <a:pt x="53435" y="0"/>
                        </a:lnTo>
                        <a:lnTo>
                          <a:pt x="18764" y="62484"/>
                        </a:lnTo>
                        <a:cubicBezTo>
                          <a:pt x="18764" y="62484"/>
                          <a:pt x="0" y="77534"/>
                          <a:pt x="0" y="110204"/>
                        </a:cubicBezTo>
                        <a:cubicBezTo>
                          <a:pt x="0" y="142875"/>
                          <a:pt x="22479" y="200406"/>
                          <a:pt x="22479" y="200406"/>
                        </a:cubicBezTo>
                        <a:lnTo>
                          <a:pt x="27337" y="201359"/>
                        </a:lnTo>
                        <a:cubicBezTo>
                          <a:pt x="44672" y="204788"/>
                          <a:pt x="62294" y="204788"/>
                          <a:pt x="79629" y="201359"/>
                        </a:cubicBezTo>
                        <a:lnTo>
                          <a:pt x="84487" y="200406"/>
                        </a:lnTo>
                        <a:cubicBezTo>
                          <a:pt x="84487" y="200406"/>
                          <a:pt x="107061" y="142970"/>
                          <a:pt x="106966" y="110204"/>
                        </a:cubicBezTo>
                        <a:cubicBezTo>
                          <a:pt x="106775" y="77438"/>
                          <a:pt x="87821" y="62198"/>
                          <a:pt x="88106" y="62484"/>
                        </a:cubicBezTo>
                        <a:close/>
                      </a:path>
                    </a:pathLst>
                  </a:custGeom>
                  <a:solidFill>
                    <a:srgbClr val="FFF0E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98" name="Freeform: Shape 397">
                    <a:extLst>
                      <a:ext uri="{FF2B5EF4-FFF2-40B4-BE49-F238E27FC236}">
                        <a16:creationId xmlns:a16="http://schemas.microsoft.com/office/drawing/2014/main" id="{22713D1F-05FF-46E2-9ABD-1EF6ABAD8CF0}"/>
                      </a:ext>
                    </a:extLst>
                  </p:cNvPr>
                  <p:cNvSpPr/>
                  <p:nvPr/>
                </p:nvSpPr>
                <p:spPr>
                  <a:xfrm>
                    <a:off x="6184469" y="3411283"/>
                    <a:ext cx="88297" cy="141774"/>
                  </a:xfrm>
                  <a:custGeom>
                    <a:avLst/>
                    <a:gdLst>
                      <a:gd name="connsiteX0" fmla="*/ 3637 w 88297"/>
                      <a:gd name="connsiteY0" fmla="*/ 137922 h 141774"/>
                      <a:gd name="connsiteX1" fmla="*/ 33069 w 88297"/>
                      <a:gd name="connsiteY1" fmla="*/ 90773 h 141774"/>
                      <a:gd name="connsiteX2" fmla="*/ 51357 w 88297"/>
                      <a:gd name="connsiteY2" fmla="*/ 28670 h 141774"/>
                      <a:gd name="connsiteX3" fmla="*/ 17067 w 88297"/>
                      <a:gd name="connsiteY3" fmla="*/ 18193 h 141774"/>
                      <a:gd name="connsiteX4" fmla="*/ 18 w 88297"/>
                      <a:gd name="connsiteY4" fmla="*/ 0 h 141774"/>
                      <a:gd name="connsiteX5" fmla="*/ 72693 w 88297"/>
                      <a:gd name="connsiteY5" fmla="*/ 3238 h 141774"/>
                      <a:gd name="connsiteX6" fmla="*/ 88124 w 88297"/>
                      <a:gd name="connsiteY6" fmla="*/ 53435 h 141774"/>
                      <a:gd name="connsiteX7" fmla="*/ 65645 w 88297"/>
                      <a:gd name="connsiteY7" fmla="*/ 137922 h 141774"/>
                      <a:gd name="connsiteX8" fmla="*/ 3637 w 88297"/>
                      <a:gd name="connsiteY8" fmla="*/ 137922 h 141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8297" h="141774">
                        <a:moveTo>
                          <a:pt x="3637" y="137922"/>
                        </a:moveTo>
                        <a:cubicBezTo>
                          <a:pt x="3637" y="137922"/>
                          <a:pt x="16782" y="128683"/>
                          <a:pt x="33069" y="90773"/>
                        </a:cubicBezTo>
                        <a:cubicBezTo>
                          <a:pt x="49357" y="52864"/>
                          <a:pt x="51357" y="28670"/>
                          <a:pt x="51357" y="28670"/>
                        </a:cubicBezTo>
                        <a:cubicBezTo>
                          <a:pt x="46500" y="28194"/>
                          <a:pt x="29926" y="26003"/>
                          <a:pt x="17067" y="18193"/>
                        </a:cubicBezTo>
                        <a:cubicBezTo>
                          <a:pt x="-1221" y="7144"/>
                          <a:pt x="18" y="0"/>
                          <a:pt x="18" y="0"/>
                        </a:cubicBezTo>
                        <a:lnTo>
                          <a:pt x="72693" y="3238"/>
                        </a:lnTo>
                        <a:cubicBezTo>
                          <a:pt x="72693" y="3238"/>
                          <a:pt x="90219" y="22955"/>
                          <a:pt x="88124" y="53435"/>
                        </a:cubicBezTo>
                        <a:cubicBezTo>
                          <a:pt x="86028" y="83915"/>
                          <a:pt x="65645" y="137922"/>
                          <a:pt x="65645" y="137922"/>
                        </a:cubicBezTo>
                        <a:cubicBezTo>
                          <a:pt x="65645" y="137922"/>
                          <a:pt x="26116" y="146590"/>
                          <a:pt x="3637" y="137922"/>
                        </a:cubicBezTo>
                        <a:close/>
                      </a:path>
                    </a:pathLst>
                  </a:custGeom>
                  <a:solidFill>
                    <a:srgbClr val="F4D7C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399" name="Freeform: Shape 398">
                    <a:extLst>
                      <a:ext uri="{FF2B5EF4-FFF2-40B4-BE49-F238E27FC236}">
                        <a16:creationId xmlns:a16="http://schemas.microsoft.com/office/drawing/2014/main" id="{3613FB06-DCB3-4137-8E10-D15E4ACA55A7}"/>
                      </a:ext>
                    </a:extLst>
                  </p:cNvPr>
                  <p:cNvSpPr/>
                  <p:nvPr/>
                </p:nvSpPr>
                <p:spPr>
                  <a:xfrm>
                    <a:off x="6180391" y="3406425"/>
                    <a:ext cx="76676" cy="17045"/>
                  </a:xfrm>
                  <a:custGeom>
                    <a:avLst/>
                    <a:gdLst>
                      <a:gd name="connsiteX0" fmla="*/ 0 w 76676"/>
                      <a:gd name="connsiteY0" fmla="*/ 8953 h 17045"/>
                      <a:gd name="connsiteX1" fmla="*/ 28003 w 76676"/>
                      <a:gd name="connsiteY1" fmla="*/ 16954 h 17045"/>
                      <a:gd name="connsiteX2" fmla="*/ 76676 w 76676"/>
                      <a:gd name="connsiteY2" fmla="*/ 8096 h 17045"/>
                      <a:gd name="connsiteX3" fmla="*/ 73057 w 76676"/>
                      <a:gd name="connsiteY3" fmla="*/ 0 h 17045"/>
                      <a:gd name="connsiteX4" fmla="*/ 7334 w 76676"/>
                      <a:gd name="connsiteY4" fmla="*/ 2000 h 17045"/>
                      <a:gd name="connsiteX5" fmla="*/ 0 w 76676"/>
                      <a:gd name="connsiteY5" fmla="*/ 8953 h 170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6676" h="17045">
                        <a:moveTo>
                          <a:pt x="0" y="8953"/>
                        </a:moveTo>
                        <a:cubicBezTo>
                          <a:pt x="0" y="8953"/>
                          <a:pt x="2095" y="15811"/>
                          <a:pt x="28003" y="16954"/>
                        </a:cubicBezTo>
                        <a:cubicBezTo>
                          <a:pt x="54007" y="18097"/>
                          <a:pt x="76676" y="8096"/>
                          <a:pt x="76676" y="8096"/>
                        </a:cubicBezTo>
                        <a:lnTo>
                          <a:pt x="73057" y="0"/>
                        </a:lnTo>
                        <a:lnTo>
                          <a:pt x="7334" y="2000"/>
                        </a:lnTo>
                        <a:lnTo>
                          <a:pt x="0" y="8953"/>
                        </a:ln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400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6148006" y="3295650"/>
                  <a:ext cx="108108" cy="125508"/>
                  <a:chOff x="6148006" y="3295650"/>
                  <a:chExt cx="108108" cy="125508"/>
                </a:xfrm>
              </p:grpSpPr>
              <p:grpSp>
                <p:nvGrpSpPr>
                  <p:cNvPr id="401" name="Graphic 308">
                    <a:extLst>
                      <a:ext uri="{FF2B5EF4-FFF2-40B4-BE49-F238E27FC236}">
                        <a16:creationId xmlns:a16="http://schemas.microsoft.com/office/drawing/2014/main" id="{A1648EC9-9E7E-46A9-A600-C1FFCEBF4ED6}"/>
                      </a:ext>
                    </a:extLst>
                  </p:cNvPr>
                  <p:cNvGrpSpPr/>
                  <p:nvPr/>
                </p:nvGrpSpPr>
                <p:grpSpPr>
                  <a:xfrm>
                    <a:off x="6148006" y="3295650"/>
                    <a:ext cx="108108" cy="125508"/>
                    <a:chOff x="6148006" y="3295650"/>
                    <a:chExt cx="108108" cy="125508"/>
                  </a:xfrm>
                </p:grpSpPr>
                <p:sp>
                  <p:nvSpPr>
                    <p:cNvPr id="402" name="Freeform: Shape 401">
                      <a:extLst>
                        <a:ext uri="{FF2B5EF4-FFF2-40B4-BE49-F238E27FC236}">
                          <a16:creationId xmlns:a16="http://schemas.microsoft.com/office/drawing/2014/main" id="{6E163B44-61BC-4BF8-AC7A-47E6B8D0CB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8006" y="3295650"/>
                      <a:ext cx="100107" cy="125508"/>
                    </a:xfrm>
                    <a:custGeom>
                      <a:avLst/>
                      <a:gdLst>
                        <a:gd name="connsiteX0" fmla="*/ 21527 w 100107"/>
                        <a:gd name="connsiteY0" fmla="*/ 53721 h 125508"/>
                        <a:gd name="connsiteX1" fmla="*/ 54293 w 100107"/>
                        <a:gd name="connsiteY1" fmla="*/ 50483 h 125508"/>
                        <a:gd name="connsiteX2" fmla="*/ 57817 w 100107"/>
                        <a:gd name="connsiteY2" fmla="*/ 0 h 125508"/>
                        <a:gd name="connsiteX3" fmla="*/ 78391 w 100107"/>
                        <a:gd name="connsiteY3" fmla="*/ 47149 h 125508"/>
                        <a:gd name="connsiteX4" fmla="*/ 100108 w 100107"/>
                        <a:gd name="connsiteY4" fmla="*/ 117443 h 125508"/>
                        <a:gd name="connsiteX5" fmla="*/ 63532 w 100107"/>
                        <a:gd name="connsiteY5" fmla="*/ 125349 h 125508"/>
                        <a:gd name="connsiteX6" fmla="*/ 34481 w 100107"/>
                        <a:gd name="connsiteY6" fmla="*/ 120206 h 125508"/>
                        <a:gd name="connsiteX7" fmla="*/ 39243 w 100107"/>
                        <a:gd name="connsiteY7" fmla="*/ 87535 h 125508"/>
                        <a:gd name="connsiteX8" fmla="*/ 4953 w 100107"/>
                        <a:gd name="connsiteY8" fmla="*/ 71247 h 125508"/>
                        <a:gd name="connsiteX9" fmla="*/ 0 w 100107"/>
                        <a:gd name="connsiteY9" fmla="*/ 54293 h 125508"/>
                        <a:gd name="connsiteX10" fmla="*/ 21527 w 100107"/>
                        <a:gd name="connsiteY10" fmla="*/ 53721 h 1255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00107" h="125508">
                          <a:moveTo>
                            <a:pt x="21527" y="53721"/>
                          </a:moveTo>
                          <a:lnTo>
                            <a:pt x="54293" y="50483"/>
                          </a:lnTo>
                          <a:lnTo>
                            <a:pt x="57817" y="0"/>
                          </a:lnTo>
                          <a:cubicBezTo>
                            <a:pt x="57817" y="0"/>
                            <a:pt x="73533" y="34100"/>
                            <a:pt x="78391" y="47149"/>
                          </a:cubicBezTo>
                          <a:cubicBezTo>
                            <a:pt x="83249" y="60198"/>
                            <a:pt x="100108" y="117443"/>
                            <a:pt x="100108" y="117443"/>
                          </a:cubicBezTo>
                          <a:cubicBezTo>
                            <a:pt x="100108" y="117443"/>
                            <a:pt x="81915" y="124111"/>
                            <a:pt x="63532" y="125349"/>
                          </a:cubicBezTo>
                          <a:cubicBezTo>
                            <a:pt x="45149" y="126587"/>
                            <a:pt x="34481" y="120206"/>
                            <a:pt x="34481" y="120206"/>
                          </a:cubicBezTo>
                          <a:lnTo>
                            <a:pt x="39243" y="87535"/>
                          </a:lnTo>
                          <a:lnTo>
                            <a:pt x="4953" y="71247"/>
                          </a:lnTo>
                          <a:lnTo>
                            <a:pt x="0" y="54293"/>
                          </a:lnTo>
                          <a:lnTo>
                            <a:pt x="21527" y="53721"/>
                          </a:lnTo>
                          <a:close/>
                        </a:path>
                      </a:pathLst>
                    </a:custGeom>
                    <a:solidFill>
                      <a:srgbClr val="41403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03" name="Freeform: Shape 402">
                      <a:extLst>
                        <a:ext uri="{FF2B5EF4-FFF2-40B4-BE49-F238E27FC236}">
                          <a16:creationId xmlns:a16="http://schemas.microsoft.com/office/drawing/2014/main" id="{9442B5A9-038F-4079-BE65-24C02258C9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50768" y="3323082"/>
                      <a:ext cx="95440" cy="97262"/>
                    </a:xfrm>
                    <a:custGeom>
                      <a:avLst/>
                      <a:gdLst>
                        <a:gd name="connsiteX0" fmla="*/ 0 w 95440"/>
                        <a:gd name="connsiteY0" fmla="*/ 36195 h 97262"/>
                        <a:gd name="connsiteX1" fmla="*/ 38957 w 95440"/>
                        <a:gd name="connsiteY1" fmla="*/ 41434 h 97262"/>
                        <a:gd name="connsiteX2" fmla="*/ 61531 w 95440"/>
                        <a:gd name="connsiteY2" fmla="*/ 23051 h 97262"/>
                        <a:gd name="connsiteX3" fmla="*/ 67342 w 95440"/>
                        <a:gd name="connsiteY3" fmla="*/ 0 h 97262"/>
                        <a:gd name="connsiteX4" fmla="*/ 95441 w 95440"/>
                        <a:gd name="connsiteY4" fmla="*/ 71057 h 97262"/>
                        <a:gd name="connsiteX5" fmla="*/ 45910 w 95440"/>
                        <a:gd name="connsiteY5" fmla="*/ 97250 h 97262"/>
                        <a:gd name="connsiteX6" fmla="*/ 31623 w 95440"/>
                        <a:gd name="connsiteY6" fmla="*/ 92678 h 97262"/>
                        <a:gd name="connsiteX7" fmla="*/ 36385 w 95440"/>
                        <a:gd name="connsiteY7" fmla="*/ 60008 h 97262"/>
                        <a:gd name="connsiteX8" fmla="*/ 2095 w 95440"/>
                        <a:gd name="connsiteY8" fmla="*/ 43720 h 97262"/>
                        <a:gd name="connsiteX9" fmla="*/ 0 w 95440"/>
                        <a:gd name="connsiteY9" fmla="*/ 36195 h 972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95440" h="97262">
                          <a:moveTo>
                            <a:pt x="0" y="36195"/>
                          </a:moveTo>
                          <a:cubicBezTo>
                            <a:pt x="0" y="36195"/>
                            <a:pt x="28099" y="42863"/>
                            <a:pt x="38957" y="41434"/>
                          </a:cubicBezTo>
                          <a:cubicBezTo>
                            <a:pt x="49816" y="40005"/>
                            <a:pt x="59722" y="30289"/>
                            <a:pt x="61531" y="23051"/>
                          </a:cubicBezTo>
                          <a:cubicBezTo>
                            <a:pt x="63341" y="15716"/>
                            <a:pt x="67342" y="0"/>
                            <a:pt x="67342" y="0"/>
                          </a:cubicBezTo>
                          <a:lnTo>
                            <a:pt x="95441" y="71057"/>
                          </a:lnTo>
                          <a:cubicBezTo>
                            <a:pt x="95441" y="71057"/>
                            <a:pt x="59912" y="96012"/>
                            <a:pt x="45910" y="97250"/>
                          </a:cubicBezTo>
                          <a:cubicBezTo>
                            <a:pt x="42196" y="97536"/>
                            <a:pt x="31623" y="92678"/>
                            <a:pt x="31623" y="92678"/>
                          </a:cubicBezTo>
                          <a:lnTo>
                            <a:pt x="36385" y="60008"/>
                          </a:lnTo>
                          <a:lnTo>
                            <a:pt x="2095" y="43720"/>
                          </a:lnTo>
                          <a:lnTo>
                            <a:pt x="0" y="36195"/>
                          </a:lnTo>
                          <a:close/>
                        </a:path>
                      </a:pathLst>
                    </a:custGeom>
                    <a:solidFill>
                      <a:srgbClr val="2B292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04" name="Freeform: Shape 403">
                      <a:extLst>
                        <a:ext uri="{FF2B5EF4-FFF2-40B4-BE49-F238E27FC236}">
                          <a16:creationId xmlns:a16="http://schemas.microsoft.com/office/drawing/2014/main" id="{5521FE43-05AE-43D4-A6A2-C27D2C1A94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89059" y="3344894"/>
                      <a:ext cx="67056" cy="75922"/>
                    </a:xfrm>
                    <a:custGeom>
                      <a:avLst/>
                      <a:gdLst>
                        <a:gd name="connsiteX0" fmla="*/ 0 w 67056"/>
                        <a:gd name="connsiteY0" fmla="*/ 73628 h 75922"/>
                        <a:gd name="connsiteX1" fmla="*/ 13240 w 67056"/>
                        <a:gd name="connsiteY1" fmla="*/ 23908 h 75922"/>
                        <a:gd name="connsiteX2" fmla="*/ 27908 w 67056"/>
                        <a:gd name="connsiteY2" fmla="*/ 16764 h 75922"/>
                        <a:gd name="connsiteX3" fmla="*/ 38100 w 67056"/>
                        <a:gd name="connsiteY3" fmla="*/ 0 h 75922"/>
                        <a:gd name="connsiteX4" fmla="*/ 67056 w 67056"/>
                        <a:gd name="connsiteY4" fmla="*/ 67532 h 75922"/>
                        <a:gd name="connsiteX5" fmla="*/ 0 w 67056"/>
                        <a:gd name="connsiteY5" fmla="*/ 73628 h 759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67056" h="75922">
                          <a:moveTo>
                            <a:pt x="0" y="73628"/>
                          </a:moveTo>
                          <a:lnTo>
                            <a:pt x="13240" y="23908"/>
                          </a:lnTo>
                          <a:cubicBezTo>
                            <a:pt x="13240" y="23908"/>
                            <a:pt x="17716" y="23432"/>
                            <a:pt x="27908" y="16764"/>
                          </a:cubicBezTo>
                          <a:cubicBezTo>
                            <a:pt x="38100" y="10096"/>
                            <a:pt x="38100" y="0"/>
                            <a:pt x="38100" y="0"/>
                          </a:cubicBezTo>
                          <a:lnTo>
                            <a:pt x="67056" y="67532"/>
                          </a:lnTo>
                          <a:cubicBezTo>
                            <a:pt x="66961" y="67437"/>
                            <a:pt x="23813" y="81248"/>
                            <a:pt x="0" y="73628"/>
                          </a:cubicBez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05" name="Freeform: Shape 404">
                      <a:extLst>
                        <a:ext uri="{FF2B5EF4-FFF2-40B4-BE49-F238E27FC236}">
                          <a16:creationId xmlns:a16="http://schemas.microsoft.com/office/drawing/2014/main" id="{7401DEAA-78A5-4ED0-8F5C-51AB675031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4427" y="3358803"/>
                      <a:ext cx="52128" cy="59832"/>
                    </a:xfrm>
                    <a:custGeom>
                      <a:avLst/>
                      <a:gdLst>
                        <a:gd name="connsiteX0" fmla="*/ 346 w 52128"/>
                        <a:gd name="connsiteY0" fmla="*/ 50384 h 59832"/>
                        <a:gd name="connsiteX1" fmla="*/ 20635 w 52128"/>
                        <a:gd name="connsiteY1" fmla="*/ 47432 h 59832"/>
                        <a:gd name="connsiteX2" fmla="*/ 26349 w 52128"/>
                        <a:gd name="connsiteY2" fmla="*/ 26286 h 59832"/>
                        <a:gd name="connsiteX3" fmla="*/ 35684 w 52128"/>
                        <a:gd name="connsiteY3" fmla="*/ 854 h 59832"/>
                        <a:gd name="connsiteX4" fmla="*/ 51972 w 52128"/>
                        <a:gd name="connsiteY4" fmla="*/ 40383 h 59832"/>
                        <a:gd name="connsiteX5" fmla="*/ 44066 w 52128"/>
                        <a:gd name="connsiteY5" fmla="*/ 55909 h 59832"/>
                        <a:gd name="connsiteX6" fmla="*/ 38065 w 52128"/>
                        <a:gd name="connsiteY6" fmla="*/ 57147 h 59832"/>
                        <a:gd name="connsiteX7" fmla="*/ 30160 w 52128"/>
                        <a:gd name="connsiteY7" fmla="*/ 58004 h 59832"/>
                        <a:gd name="connsiteX8" fmla="*/ 13681 w 52128"/>
                        <a:gd name="connsiteY8" fmla="*/ 59433 h 59832"/>
                        <a:gd name="connsiteX9" fmla="*/ 2823 w 52128"/>
                        <a:gd name="connsiteY9" fmla="*/ 58195 h 59832"/>
                        <a:gd name="connsiteX10" fmla="*/ 346 w 52128"/>
                        <a:gd name="connsiteY10" fmla="*/ 50384 h 598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52128" h="59832">
                          <a:moveTo>
                            <a:pt x="346" y="50384"/>
                          </a:moveTo>
                          <a:cubicBezTo>
                            <a:pt x="1680" y="45717"/>
                            <a:pt x="17777" y="51432"/>
                            <a:pt x="20635" y="47432"/>
                          </a:cubicBezTo>
                          <a:cubicBezTo>
                            <a:pt x="25016" y="41526"/>
                            <a:pt x="26349" y="33525"/>
                            <a:pt x="26349" y="26286"/>
                          </a:cubicBezTo>
                          <a:cubicBezTo>
                            <a:pt x="26349" y="22286"/>
                            <a:pt x="24921" y="-5146"/>
                            <a:pt x="35684" y="854"/>
                          </a:cubicBezTo>
                          <a:cubicBezTo>
                            <a:pt x="38922" y="2664"/>
                            <a:pt x="51210" y="33811"/>
                            <a:pt x="51972" y="40383"/>
                          </a:cubicBezTo>
                          <a:cubicBezTo>
                            <a:pt x="52829" y="47527"/>
                            <a:pt x="50162" y="52480"/>
                            <a:pt x="44066" y="55909"/>
                          </a:cubicBezTo>
                          <a:cubicBezTo>
                            <a:pt x="42066" y="57052"/>
                            <a:pt x="40256" y="56957"/>
                            <a:pt x="38065" y="57147"/>
                          </a:cubicBezTo>
                          <a:cubicBezTo>
                            <a:pt x="35398" y="57338"/>
                            <a:pt x="32826" y="57814"/>
                            <a:pt x="30160" y="58004"/>
                          </a:cubicBezTo>
                          <a:cubicBezTo>
                            <a:pt x="24635" y="58481"/>
                            <a:pt x="19015" y="58385"/>
                            <a:pt x="13681" y="59433"/>
                          </a:cubicBezTo>
                          <a:cubicBezTo>
                            <a:pt x="9966" y="60195"/>
                            <a:pt x="6347" y="59909"/>
                            <a:pt x="2823" y="58195"/>
                          </a:cubicBezTo>
                          <a:cubicBezTo>
                            <a:pt x="2823" y="57719"/>
                            <a:pt x="-1178" y="55623"/>
                            <a:pt x="346" y="50384"/>
                          </a:cubicBezTo>
                          <a:close/>
                        </a:path>
                      </a:pathLst>
                    </a:custGeom>
                    <a:solidFill>
                      <a:srgbClr val="FF8B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06" name="Freeform: Shape 405">
                      <a:extLst>
                        <a:ext uri="{FF2B5EF4-FFF2-40B4-BE49-F238E27FC236}">
                          <a16:creationId xmlns:a16="http://schemas.microsoft.com/office/drawing/2014/main" id="{5C783A9D-0071-4C04-9D09-E37D801266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83820" y="3352508"/>
                      <a:ext cx="20669" cy="8560"/>
                    </a:xfrm>
                    <a:custGeom>
                      <a:avLst/>
                      <a:gdLst>
                        <a:gd name="connsiteX0" fmla="*/ 0 w 20669"/>
                        <a:gd name="connsiteY0" fmla="*/ 5720 h 8560"/>
                        <a:gd name="connsiteX1" fmla="*/ 9335 w 20669"/>
                        <a:gd name="connsiteY1" fmla="*/ 5 h 8560"/>
                        <a:gd name="connsiteX2" fmla="*/ 20669 w 20669"/>
                        <a:gd name="connsiteY2" fmla="*/ 4673 h 8560"/>
                        <a:gd name="connsiteX3" fmla="*/ 0 w 20669"/>
                        <a:gd name="connsiteY3" fmla="*/ 5720 h 85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669" h="8560">
                          <a:moveTo>
                            <a:pt x="0" y="5720"/>
                          </a:moveTo>
                          <a:cubicBezTo>
                            <a:pt x="0" y="5720"/>
                            <a:pt x="3239" y="196"/>
                            <a:pt x="9335" y="5"/>
                          </a:cubicBezTo>
                          <a:cubicBezTo>
                            <a:pt x="15431" y="-185"/>
                            <a:pt x="20669" y="4673"/>
                            <a:pt x="20669" y="4673"/>
                          </a:cubicBezTo>
                          <a:cubicBezTo>
                            <a:pt x="20669" y="4673"/>
                            <a:pt x="12859" y="12674"/>
                            <a:pt x="0" y="5720"/>
                          </a:cubicBez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07" name="Freeform: Shape 406">
                      <a:extLst>
                        <a:ext uri="{FF2B5EF4-FFF2-40B4-BE49-F238E27FC236}">
                          <a16:creationId xmlns:a16="http://schemas.microsoft.com/office/drawing/2014/main" id="{F38471D6-7512-4D3F-9F2F-57B1AEAE77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78867" y="3355276"/>
                      <a:ext cx="31051" cy="4000"/>
                    </a:xfrm>
                    <a:custGeom>
                      <a:avLst/>
                      <a:gdLst>
                        <a:gd name="connsiteX0" fmla="*/ 0 w 31051"/>
                        <a:gd name="connsiteY0" fmla="*/ 2191 h 4000"/>
                        <a:gd name="connsiteX1" fmla="*/ 31051 w 31051"/>
                        <a:gd name="connsiteY1" fmla="*/ 0 h 4000"/>
                        <a:gd name="connsiteX2" fmla="*/ 31051 w 31051"/>
                        <a:gd name="connsiteY2" fmla="*/ 1524 h 4000"/>
                        <a:gd name="connsiteX3" fmla="*/ 0 w 31051"/>
                        <a:gd name="connsiteY3" fmla="*/ 4000 h 4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31051" h="4000">
                          <a:moveTo>
                            <a:pt x="0" y="2191"/>
                          </a:moveTo>
                          <a:lnTo>
                            <a:pt x="31051" y="0"/>
                          </a:lnTo>
                          <a:lnTo>
                            <a:pt x="31051" y="1524"/>
                          </a:lnTo>
                          <a:lnTo>
                            <a:pt x="0" y="4000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08" name="Freeform: Shape 407">
                      <a:extLst>
                        <a:ext uri="{FF2B5EF4-FFF2-40B4-BE49-F238E27FC236}">
                          <a16:creationId xmlns:a16="http://schemas.microsoft.com/office/drawing/2014/main" id="{29F6A7A2-E623-4F6E-A32C-05C623F7BE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48006" y="3349656"/>
                      <a:ext cx="10763" cy="5619"/>
                    </a:xfrm>
                    <a:custGeom>
                      <a:avLst/>
                      <a:gdLst>
                        <a:gd name="connsiteX0" fmla="*/ 1619 w 10763"/>
                        <a:gd name="connsiteY0" fmla="*/ 5620 h 5619"/>
                        <a:gd name="connsiteX1" fmla="*/ 8573 w 10763"/>
                        <a:gd name="connsiteY1" fmla="*/ 2381 h 5619"/>
                        <a:gd name="connsiteX2" fmla="*/ 10763 w 10763"/>
                        <a:gd name="connsiteY2" fmla="*/ 0 h 5619"/>
                        <a:gd name="connsiteX3" fmla="*/ 0 w 10763"/>
                        <a:gd name="connsiteY3" fmla="*/ 286 h 5619"/>
                        <a:gd name="connsiteX4" fmla="*/ 1619 w 10763"/>
                        <a:gd name="connsiteY4" fmla="*/ 5620 h 56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763" h="5619">
                          <a:moveTo>
                            <a:pt x="1619" y="5620"/>
                          </a:moveTo>
                          <a:cubicBezTo>
                            <a:pt x="1619" y="5620"/>
                            <a:pt x="6382" y="4763"/>
                            <a:pt x="8573" y="2381"/>
                          </a:cubicBezTo>
                          <a:cubicBezTo>
                            <a:pt x="10763" y="0"/>
                            <a:pt x="10763" y="0"/>
                            <a:pt x="10763" y="0"/>
                          </a:cubicBezTo>
                          <a:lnTo>
                            <a:pt x="0" y="286"/>
                          </a:lnTo>
                          <a:lnTo>
                            <a:pt x="1619" y="5620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09" name="Freeform: Shape 408">
                      <a:extLst>
                        <a:ext uri="{FF2B5EF4-FFF2-40B4-BE49-F238E27FC236}">
                          <a16:creationId xmlns:a16="http://schemas.microsoft.com/office/drawing/2014/main" id="{408BE7AA-DED1-406A-A174-7280AD3F75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01510" y="3295650"/>
                      <a:ext cx="6884" cy="50387"/>
                    </a:xfrm>
                    <a:custGeom>
                      <a:avLst/>
                      <a:gdLst>
                        <a:gd name="connsiteX0" fmla="*/ 693 w 6884"/>
                        <a:gd name="connsiteY0" fmla="*/ 50387 h 50387"/>
                        <a:gd name="connsiteX1" fmla="*/ 6885 w 6884"/>
                        <a:gd name="connsiteY1" fmla="*/ 44768 h 50387"/>
                        <a:gd name="connsiteX2" fmla="*/ 4313 w 6884"/>
                        <a:gd name="connsiteY2" fmla="*/ 0 h 50387"/>
                        <a:gd name="connsiteX3" fmla="*/ 693 w 6884"/>
                        <a:gd name="connsiteY3" fmla="*/ 50387 h 503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6884" h="50387">
                          <a:moveTo>
                            <a:pt x="693" y="50387"/>
                          </a:moveTo>
                          <a:lnTo>
                            <a:pt x="6885" y="44768"/>
                          </a:lnTo>
                          <a:lnTo>
                            <a:pt x="4313" y="0"/>
                          </a:lnTo>
                          <a:cubicBezTo>
                            <a:pt x="4313" y="0"/>
                            <a:pt x="-2069" y="40862"/>
                            <a:pt x="693" y="50387"/>
                          </a:cubicBez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10" name="Freeform: Shape 409">
                      <a:extLst>
                        <a:ext uri="{FF2B5EF4-FFF2-40B4-BE49-F238E27FC236}">
                          <a16:creationId xmlns:a16="http://schemas.microsoft.com/office/drawing/2014/main" id="{A4490E05-2946-43C7-A103-ADCA8C0D5B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87807" y="3354233"/>
                      <a:ext cx="8827" cy="5258"/>
                    </a:xfrm>
                    <a:custGeom>
                      <a:avLst/>
                      <a:gdLst>
                        <a:gd name="connsiteX0" fmla="*/ 14 w 8827"/>
                        <a:gd name="connsiteY0" fmla="*/ 1615 h 5258"/>
                        <a:gd name="connsiteX1" fmla="*/ 5729 w 8827"/>
                        <a:gd name="connsiteY1" fmla="*/ 4948 h 5258"/>
                        <a:gd name="connsiteX2" fmla="*/ 8681 w 8827"/>
                        <a:gd name="connsiteY2" fmla="*/ 472 h 5258"/>
                        <a:gd name="connsiteX3" fmla="*/ 14 w 8827"/>
                        <a:gd name="connsiteY3" fmla="*/ 1615 h 525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827" h="5258">
                          <a:moveTo>
                            <a:pt x="14" y="1615"/>
                          </a:moveTo>
                          <a:cubicBezTo>
                            <a:pt x="-177" y="1900"/>
                            <a:pt x="1633" y="6472"/>
                            <a:pt x="5729" y="4948"/>
                          </a:cubicBezTo>
                          <a:cubicBezTo>
                            <a:pt x="9824" y="3424"/>
                            <a:pt x="8681" y="472"/>
                            <a:pt x="8681" y="472"/>
                          </a:cubicBezTo>
                          <a:cubicBezTo>
                            <a:pt x="8681" y="472"/>
                            <a:pt x="2109" y="-1148"/>
                            <a:pt x="14" y="1615"/>
                          </a:cubicBezTo>
                          <a:close/>
                        </a:path>
                      </a:pathLst>
                    </a:custGeom>
                    <a:solidFill>
                      <a:srgbClr val="2B292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11" name="Freeform: Shape 410">
                      <a:extLst>
                        <a:ext uri="{FF2B5EF4-FFF2-40B4-BE49-F238E27FC236}">
                          <a16:creationId xmlns:a16="http://schemas.microsoft.com/office/drawing/2014/main" id="{AD3406F5-F133-4242-BF80-3CFE3AE052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6679" y="3364420"/>
                      <a:ext cx="15620" cy="55911"/>
                    </a:xfrm>
                    <a:custGeom>
                      <a:avLst/>
                      <a:gdLst>
                        <a:gd name="connsiteX0" fmla="*/ 0 w 15620"/>
                        <a:gd name="connsiteY0" fmla="*/ 55721 h 55911"/>
                        <a:gd name="connsiteX1" fmla="*/ 9525 w 15620"/>
                        <a:gd name="connsiteY1" fmla="*/ 3048 h 55911"/>
                        <a:gd name="connsiteX2" fmla="*/ 15621 w 15620"/>
                        <a:gd name="connsiteY2" fmla="*/ 0 h 55911"/>
                        <a:gd name="connsiteX3" fmla="*/ 8763 w 15620"/>
                        <a:gd name="connsiteY3" fmla="*/ 55912 h 559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5620" h="55911">
                          <a:moveTo>
                            <a:pt x="0" y="55721"/>
                          </a:moveTo>
                          <a:lnTo>
                            <a:pt x="9525" y="3048"/>
                          </a:lnTo>
                          <a:lnTo>
                            <a:pt x="15621" y="0"/>
                          </a:lnTo>
                          <a:lnTo>
                            <a:pt x="8763" y="55912"/>
                          </a:lnTo>
                          <a:close/>
                        </a:path>
                      </a:pathLst>
                    </a:custGeom>
                    <a:solidFill>
                      <a:srgbClr val="00F2D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12" name="Freeform: Shape 411">
                      <a:extLst>
                        <a:ext uri="{FF2B5EF4-FFF2-40B4-BE49-F238E27FC236}">
                          <a16:creationId xmlns:a16="http://schemas.microsoft.com/office/drawing/2014/main" id="{55BCFC46-1184-4B4E-BC1E-EC6EE67286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14205" y="3359276"/>
                      <a:ext cx="8286" cy="60960"/>
                    </a:xfrm>
                    <a:custGeom>
                      <a:avLst/>
                      <a:gdLst>
                        <a:gd name="connsiteX0" fmla="*/ 1333 w 8286"/>
                        <a:gd name="connsiteY0" fmla="*/ 3429 h 60960"/>
                        <a:gd name="connsiteX1" fmla="*/ 0 w 8286"/>
                        <a:gd name="connsiteY1" fmla="*/ 60960 h 60960"/>
                        <a:gd name="connsiteX2" fmla="*/ 8287 w 8286"/>
                        <a:gd name="connsiteY2" fmla="*/ 60007 h 60960"/>
                        <a:gd name="connsiteX3" fmla="*/ 5810 w 8286"/>
                        <a:gd name="connsiteY3" fmla="*/ 0 h 609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8286" h="60960">
                          <a:moveTo>
                            <a:pt x="1333" y="3429"/>
                          </a:moveTo>
                          <a:lnTo>
                            <a:pt x="0" y="60960"/>
                          </a:lnTo>
                          <a:lnTo>
                            <a:pt x="8287" y="60007"/>
                          </a:lnTo>
                          <a:lnTo>
                            <a:pt x="5810" y="0"/>
                          </a:lnTo>
                          <a:close/>
                        </a:path>
                      </a:pathLst>
                    </a:custGeom>
                    <a:solidFill>
                      <a:srgbClr val="00F2D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13" name="Freeform: Shape 412">
                      <a:extLst>
                        <a:ext uri="{FF2B5EF4-FFF2-40B4-BE49-F238E27FC236}">
                          <a16:creationId xmlns:a16="http://schemas.microsoft.com/office/drawing/2014/main" id="{19814EC0-F4B5-4854-8A9C-DD21318824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22587" y="3352514"/>
                      <a:ext cx="23621" cy="64579"/>
                    </a:xfrm>
                    <a:custGeom>
                      <a:avLst/>
                      <a:gdLst>
                        <a:gd name="connsiteX0" fmla="*/ 0 w 23621"/>
                        <a:gd name="connsiteY0" fmla="*/ 4286 h 64579"/>
                        <a:gd name="connsiteX1" fmla="*/ 13906 w 23621"/>
                        <a:gd name="connsiteY1" fmla="*/ 64580 h 64579"/>
                        <a:gd name="connsiteX2" fmla="*/ 23622 w 23621"/>
                        <a:gd name="connsiteY2" fmla="*/ 62484 h 64579"/>
                        <a:gd name="connsiteX3" fmla="*/ 2476 w 23621"/>
                        <a:gd name="connsiteY3" fmla="*/ 0 h 64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3621" h="64579">
                          <a:moveTo>
                            <a:pt x="0" y="4286"/>
                          </a:moveTo>
                          <a:lnTo>
                            <a:pt x="13906" y="64580"/>
                          </a:lnTo>
                          <a:lnTo>
                            <a:pt x="23622" y="62484"/>
                          </a:lnTo>
                          <a:lnTo>
                            <a:pt x="2476" y="0"/>
                          </a:lnTo>
                          <a:close/>
                        </a:path>
                      </a:pathLst>
                    </a:custGeom>
                    <a:solidFill>
                      <a:srgbClr val="00F2D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14" name="Freeform: Shape 413">
                      <a:extLst>
                        <a:ext uri="{FF2B5EF4-FFF2-40B4-BE49-F238E27FC236}">
                          <a16:creationId xmlns:a16="http://schemas.microsoft.com/office/drawing/2014/main" id="{D59BBC23-F19E-4F2A-BF82-8C9C0348E6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25159" y="3352514"/>
                      <a:ext cx="21145" cy="64579"/>
                    </a:xfrm>
                    <a:custGeom>
                      <a:avLst/>
                      <a:gdLst>
                        <a:gd name="connsiteX0" fmla="*/ 11335 w 21145"/>
                        <a:gd name="connsiteY0" fmla="*/ 64580 h 64579"/>
                        <a:gd name="connsiteX1" fmla="*/ 0 w 21145"/>
                        <a:gd name="connsiteY1" fmla="*/ 0 h 64579"/>
                        <a:gd name="connsiteX2" fmla="*/ 21145 w 21145"/>
                        <a:gd name="connsiteY2" fmla="*/ 62484 h 64579"/>
                        <a:gd name="connsiteX3" fmla="*/ 11335 w 21145"/>
                        <a:gd name="connsiteY3" fmla="*/ 64580 h 645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1145" h="64579">
                          <a:moveTo>
                            <a:pt x="11335" y="64580"/>
                          </a:moveTo>
                          <a:lnTo>
                            <a:pt x="0" y="0"/>
                          </a:lnTo>
                          <a:lnTo>
                            <a:pt x="21145" y="62484"/>
                          </a:lnTo>
                          <a:cubicBezTo>
                            <a:pt x="21050" y="62484"/>
                            <a:pt x="14288" y="64199"/>
                            <a:pt x="11335" y="64580"/>
                          </a:cubicBezTo>
                          <a:close/>
                        </a:path>
                      </a:pathLst>
                    </a:custGeom>
                    <a:solidFill>
                      <a:srgbClr val="00AFA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15" name="Freeform: Shape 414">
                      <a:extLst>
                        <a:ext uri="{FF2B5EF4-FFF2-40B4-BE49-F238E27FC236}">
                          <a16:creationId xmlns:a16="http://schemas.microsoft.com/office/drawing/2014/main" id="{AFB2D8A8-3A1A-485B-B5FE-4815197238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13824" y="3370992"/>
                      <a:ext cx="9239" cy="49529"/>
                    </a:xfrm>
                    <a:custGeom>
                      <a:avLst/>
                      <a:gdLst>
                        <a:gd name="connsiteX0" fmla="*/ 0 w 9239"/>
                        <a:gd name="connsiteY0" fmla="*/ 49530 h 49529"/>
                        <a:gd name="connsiteX1" fmla="*/ 6667 w 9239"/>
                        <a:gd name="connsiteY1" fmla="*/ 0 h 49529"/>
                        <a:gd name="connsiteX2" fmla="*/ 9239 w 9239"/>
                        <a:gd name="connsiteY2" fmla="*/ 48578 h 49529"/>
                        <a:gd name="connsiteX3" fmla="*/ 0 w 9239"/>
                        <a:gd name="connsiteY3" fmla="*/ 49530 h 495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239" h="49529">
                          <a:moveTo>
                            <a:pt x="0" y="49530"/>
                          </a:moveTo>
                          <a:lnTo>
                            <a:pt x="6667" y="0"/>
                          </a:lnTo>
                          <a:lnTo>
                            <a:pt x="9239" y="48578"/>
                          </a:lnTo>
                          <a:cubicBezTo>
                            <a:pt x="9239" y="48578"/>
                            <a:pt x="6096" y="49054"/>
                            <a:pt x="0" y="49530"/>
                          </a:cubicBezTo>
                          <a:close/>
                        </a:path>
                      </a:pathLst>
                    </a:custGeom>
                    <a:solidFill>
                      <a:srgbClr val="00AFA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16" name="Freeform: Shape 415">
                      <a:extLst>
                        <a:ext uri="{FF2B5EF4-FFF2-40B4-BE49-F238E27FC236}">
                          <a16:creationId xmlns:a16="http://schemas.microsoft.com/office/drawing/2014/main" id="{29D9CE02-649B-49E3-A683-E5E23346E0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96679" y="3396138"/>
                      <a:ext cx="11715" cy="24619"/>
                    </a:xfrm>
                    <a:custGeom>
                      <a:avLst/>
                      <a:gdLst>
                        <a:gd name="connsiteX0" fmla="*/ 0 w 11715"/>
                        <a:gd name="connsiteY0" fmla="*/ 24003 h 24619"/>
                        <a:gd name="connsiteX1" fmla="*/ 11716 w 11715"/>
                        <a:gd name="connsiteY1" fmla="*/ 0 h 24619"/>
                        <a:gd name="connsiteX2" fmla="*/ 9144 w 11715"/>
                        <a:gd name="connsiteY2" fmla="*/ 24575 h 24619"/>
                        <a:gd name="connsiteX3" fmla="*/ 0 w 11715"/>
                        <a:gd name="connsiteY3" fmla="*/ 24003 h 246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1715" h="24619">
                          <a:moveTo>
                            <a:pt x="0" y="24003"/>
                          </a:moveTo>
                          <a:lnTo>
                            <a:pt x="11716" y="0"/>
                          </a:lnTo>
                          <a:lnTo>
                            <a:pt x="9144" y="24575"/>
                          </a:lnTo>
                          <a:cubicBezTo>
                            <a:pt x="9144" y="24670"/>
                            <a:pt x="3620" y="24670"/>
                            <a:pt x="0" y="24003"/>
                          </a:cubicBezTo>
                          <a:close/>
                        </a:path>
                      </a:pathLst>
                    </a:custGeom>
                    <a:solidFill>
                      <a:srgbClr val="00AFA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417" name="Freeform: Shape 416">
                    <a:extLst>
                      <a:ext uri="{FF2B5EF4-FFF2-40B4-BE49-F238E27FC236}">
                        <a16:creationId xmlns:a16="http://schemas.microsoft.com/office/drawing/2014/main" id="{062CA39B-59B1-40EF-8833-1244CEDCA814}"/>
                      </a:ext>
                    </a:extLst>
                  </p:cNvPr>
                  <p:cNvSpPr/>
                  <p:nvPr/>
                </p:nvSpPr>
                <p:spPr>
                  <a:xfrm>
                    <a:off x="6189726" y="3355371"/>
                    <a:ext cx="33623" cy="60388"/>
                  </a:xfrm>
                  <a:custGeom>
                    <a:avLst/>
                    <a:gdLst>
                      <a:gd name="connsiteX0" fmla="*/ 0 w 33623"/>
                      <a:gd name="connsiteY0" fmla="*/ 60388 h 60388"/>
                      <a:gd name="connsiteX1" fmla="*/ 4953 w 33623"/>
                      <a:gd name="connsiteY1" fmla="*/ 53816 h 60388"/>
                      <a:gd name="connsiteX2" fmla="*/ 14668 w 33623"/>
                      <a:gd name="connsiteY2" fmla="*/ 15621 h 60388"/>
                      <a:gd name="connsiteX3" fmla="*/ 25718 w 33623"/>
                      <a:gd name="connsiteY3" fmla="*/ 10287 h 60388"/>
                      <a:gd name="connsiteX4" fmla="*/ 33623 w 33623"/>
                      <a:gd name="connsiteY4" fmla="*/ 0 h 60388"/>
                      <a:gd name="connsiteX5" fmla="*/ 22574 w 33623"/>
                      <a:gd name="connsiteY5" fmla="*/ 9049 h 60388"/>
                      <a:gd name="connsiteX6" fmla="*/ 12573 w 33623"/>
                      <a:gd name="connsiteY6" fmla="*/ 13335 h 60388"/>
                      <a:gd name="connsiteX7" fmla="*/ 0 w 33623"/>
                      <a:gd name="connsiteY7" fmla="*/ 60388 h 60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3623" h="60388">
                        <a:moveTo>
                          <a:pt x="0" y="60388"/>
                        </a:moveTo>
                        <a:lnTo>
                          <a:pt x="4953" y="53816"/>
                        </a:lnTo>
                        <a:lnTo>
                          <a:pt x="14668" y="15621"/>
                        </a:lnTo>
                        <a:cubicBezTo>
                          <a:pt x="14668" y="15621"/>
                          <a:pt x="21050" y="14573"/>
                          <a:pt x="25718" y="10287"/>
                        </a:cubicBezTo>
                        <a:cubicBezTo>
                          <a:pt x="30290" y="5905"/>
                          <a:pt x="33623" y="0"/>
                          <a:pt x="33623" y="0"/>
                        </a:cubicBezTo>
                        <a:cubicBezTo>
                          <a:pt x="33623" y="0"/>
                          <a:pt x="30956" y="5239"/>
                          <a:pt x="22574" y="9049"/>
                        </a:cubicBezTo>
                        <a:cubicBezTo>
                          <a:pt x="14192" y="12954"/>
                          <a:pt x="12573" y="13335"/>
                          <a:pt x="12573" y="13335"/>
                        </a:cubicBezTo>
                        <a:lnTo>
                          <a:pt x="0" y="6038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418" name="Freeform: Shape 417">
                    <a:extLst>
                      <a:ext uri="{FF2B5EF4-FFF2-40B4-BE49-F238E27FC236}">
                        <a16:creationId xmlns:a16="http://schemas.microsoft.com/office/drawing/2014/main" id="{E7D3B59B-F620-470A-9558-F08E977432AF}"/>
                      </a:ext>
                    </a:extLst>
                  </p:cNvPr>
                  <p:cNvSpPr/>
                  <p:nvPr/>
                </p:nvSpPr>
                <p:spPr>
                  <a:xfrm>
                    <a:off x="6178867" y="3352587"/>
                    <a:ext cx="16954" cy="5832"/>
                  </a:xfrm>
                  <a:custGeom>
                    <a:avLst/>
                    <a:gdLst>
                      <a:gd name="connsiteX0" fmla="*/ 16954 w 16954"/>
                      <a:gd name="connsiteY0" fmla="*/ 118 h 5832"/>
                      <a:gd name="connsiteX1" fmla="*/ 8953 w 16954"/>
                      <a:gd name="connsiteY1" fmla="*/ 2689 h 5832"/>
                      <a:gd name="connsiteX2" fmla="*/ 6286 w 16954"/>
                      <a:gd name="connsiteY2" fmla="*/ 5166 h 5832"/>
                      <a:gd name="connsiteX3" fmla="*/ 0 w 16954"/>
                      <a:gd name="connsiteY3" fmla="*/ 5833 h 5832"/>
                      <a:gd name="connsiteX4" fmla="*/ 0 w 16954"/>
                      <a:gd name="connsiteY4" fmla="*/ 4880 h 5832"/>
                      <a:gd name="connsiteX5" fmla="*/ 5905 w 16954"/>
                      <a:gd name="connsiteY5" fmla="*/ 4309 h 5832"/>
                      <a:gd name="connsiteX6" fmla="*/ 16954 w 16954"/>
                      <a:gd name="connsiteY6" fmla="*/ 118 h 5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954" h="5832">
                        <a:moveTo>
                          <a:pt x="16954" y="118"/>
                        </a:moveTo>
                        <a:cubicBezTo>
                          <a:pt x="16954" y="118"/>
                          <a:pt x="10954" y="975"/>
                          <a:pt x="8953" y="2689"/>
                        </a:cubicBezTo>
                        <a:cubicBezTo>
                          <a:pt x="6953" y="4404"/>
                          <a:pt x="6286" y="5166"/>
                          <a:pt x="6286" y="5166"/>
                        </a:cubicBezTo>
                        <a:lnTo>
                          <a:pt x="0" y="5833"/>
                        </a:lnTo>
                        <a:lnTo>
                          <a:pt x="0" y="4880"/>
                        </a:lnTo>
                        <a:lnTo>
                          <a:pt x="5905" y="4309"/>
                        </a:lnTo>
                        <a:cubicBezTo>
                          <a:pt x="6001" y="4309"/>
                          <a:pt x="8572" y="-835"/>
                          <a:pt x="16954" y="1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419" name="Graphic 308">
                  <a:extLst>
                    <a:ext uri="{FF2B5EF4-FFF2-40B4-BE49-F238E27FC236}">
                      <a16:creationId xmlns:a16="http://schemas.microsoft.com/office/drawing/2014/main" id="{A1648EC9-9E7E-46A9-A600-C1FFCEBF4ED6}"/>
                    </a:ext>
                  </a:extLst>
                </p:cNvPr>
                <p:cNvGrpSpPr/>
                <p:nvPr/>
              </p:nvGrpSpPr>
              <p:grpSpPr>
                <a:xfrm>
                  <a:off x="6176152" y="3441605"/>
                  <a:ext cx="38148" cy="57375"/>
                  <a:chOff x="6176152" y="3441605"/>
                  <a:chExt cx="38148" cy="57375"/>
                </a:xfrm>
                <a:solidFill>
                  <a:srgbClr val="3F1900"/>
                </a:solidFill>
              </p:grpSpPr>
              <p:grpSp>
                <p:nvGrpSpPr>
                  <p:cNvPr id="420" name="Graphic 308">
                    <a:extLst>
                      <a:ext uri="{FF2B5EF4-FFF2-40B4-BE49-F238E27FC236}">
                        <a16:creationId xmlns:a16="http://schemas.microsoft.com/office/drawing/2014/main" id="{A1648EC9-9E7E-46A9-A600-C1FFCEBF4ED6}"/>
                      </a:ext>
                    </a:extLst>
                  </p:cNvPr>
                  <p:cNvGrpSpPr/>
                  <p:nvPr/>
                </p:nvGrpSpPr>
                <p:grpSpPr>
                  <a:xfrm>
                    <a:off x="6176152" y="3470052"/>
                    <a:ext cx="38148" cy="28928"/>
                    <a:chOff x="6176152" y="3470052"/>
                    <a:chExt cx="38148" cy="28928"/>
                  </a:xfrm>
                  <a:solidFill>
                    <a:srgbClr val="3F1900"/>
                  </a:solidFill>
                </p:grpSpPr>
                <p:sp>
                  <p:nvSpPr>
                    <p:cNvPr id="421" name="Freeform: Shape 420">
                      <a:extLst>
                        <a:ext uri="{FF2B5EF4-FFF2-40B4-BE49-F238E27FC236}">
                          <a16:creationId xmlns:a16="http://schemas.microsoft.com/office/drawing/2014/main" id="{04EF72B6-00C0-44D8-B76E-6C4AE86575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76152" y="3470052"/>
                      <a:ext cx="23839" cy="12313"/>
                    </a:xfrm>
                    <a:custGeom>
                      <a:avLst/>
                      <a:gdLst>
                        <a:gd name="connsiteX0" fmla="*/ 14621 w 23839"/>
                        <a:gd name="connsiteY0" fmla="*/ 12097 h 12313"/>
                        <a:gd name="connsiteX1" fmla="*/ 8144 w 23839"/>
                        <a:gd name="connsiteY1" fmla="*/ 12287 h 12313"/>
                        <a:gd name="connsiteX2" fmla="*/ 1572 w 23839"/>
                        <a:gd name="connsiteY2" fmla="*/ 9906 h 12313"/>
                        <a:gd name="connsiteX3" fmla="*/ 48 w 23839"/>
                        <a:gd name="connsiteY3" fmla="*/ 5715 h 12313"/>
                        <a:gd name="connsiteX4" fmla="*/ 2906 w 23839"/>
                        <a:gd name="connsiteY4" fmla="*/ 1905 h 12313"/>
                        <a:gd name="connsiteX5" fmla="*/ 9954 w 23839"/>
                        <a:gd name="connsiteY5" fmla="*/ 0 h 12313"/>
                        <a:gd name="connsiteX6" fmla="*/ 23289 w 23839"/>
                        <a:gd name="connsiteY6" fmla="*/ 4096 h 12313"/>
                        <a:gd name="connsiteX7" fmla="*/ 20813 w 23839"/>
                        <a:gd name="connsiteY7" fmla="*/ 10573 h 12313"/>
                        <a:gd name="connsiteX8" fmla="*/ 14621 w 23839"/>
                        <a:gd name="connsiteY8" fmla="*/ 12097 h 12313"/>
                        <a:gd name="connsiteX9" fmla="*/ 14621 w 23839"/>
                        <a:gd name="connsiteY9" fmla="*/ 12097 h 12313"/>
                        <a:gd name="connsiteX10" fmla="*/ 20527 w 23839"/>
                        <a:gd name="connsiteY10" fmla="*/ 10097 h 12313"/>
                        <a:gd name="connsiteX11" fmla="*/ 21194 w 23839"/>
                        <a:gd name="connsiteY11" fmla="*/ 5715 h 12313"/>
                        <a:gd name="connsiteX12" fmla="*/ 10240 w 23839"/>
                        <a:gd name="connsiteY12" fmla="*/ 5334 h 12313"/>
                        <a:gd name="connsiteX13" fmla="*/ 4906 w 23839"/>
                        <a:gd name="connsiteY13" fmla="*/ 6096 h 12313"/>
                        <a:gd name="connsiteX14" fmla="*/ 3668 w 23839"/>
                        <a:gd name="connsiteY14" fmla="*/ 8572 h 12313"/>
                        <a:gd name="connsiteX15" fmla="*/ 14621 w 23839"/>
                        <a:gd name="connsiteY15" fmla="*/ 12097 h 123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3839" h="12313">
                          <a:moveTo>
                            <a:pt x="14621" y="12097"/>
                          </a:moveTo>
                          <a:cubicBezTo>
                            <a:pt x="12526" y="12192"/>
                            <a:pt x="10335" y="12383"/>
                            <a:pt x="8144" y="12287"/>
                          </a:cubicBezTo>
                          <a:cubicBezTo>
                            <a:pt x="6049" y="12287"/>
                            <a:pt x="3477" y="12002"/>
                            <a:pt x="1572" y="9906"/>
                          </a:cubicBezTo>
                          <a:cubicBezTo>
                            <a:pt x="810" y="8954"/>
                            <a:pt x="-238" y="7715"/>
                            <a:pt x="48" y="5715"/>
                          </a:cubicBezTo>
                          <a:cubicBezTo>
                            <a:pt x="334" y="3715"/>
                            <a:pt x="1858" y="2572"/>
                            <a:pt x="2906" y="1905"/>
                          </a:cubicBezTo>
                          <a:cubicBezTo>
                            <a:pt x="5287" y="572"/>
                            <a:pt x="7573" y="191"/>
                            <a:pt x="9954" y="0"/>
                          </a:cubicBezTo>
                          <a:cubicBezTo>
                            <a:pt x="13955" y="95"/>
                            <a:pt x="19384" y="-667"/>
                            <a:pt x="23289" y="4096"/>
                          </a:cubicBezTo>
                          <a:cubicBezTo>
                            <a:pt x="24813" y="6953"/>
                            <a:pt x="22908" y="9906"/>
                            <a:pt x="20813" y="10573"/>
                          </a:cubicBezTo>
                          <a:cubicBezTo>
                            <a:pt x="18908" y="11716"/>
                            <a:pt x="16717" y="11906"/>
                            <a:pt x="14621" y="12097"/>
                          </a:cubicBezTo>
                          <a:close/>
                          <a:moveTo>
                            <a:pt x="14621" y="12097"/>
                          </a:moveTo>
                          <a:cubicBezTo>
                            <a:pt x="16717" y="11811"/>
                            <a:pt x="18908" y="11335"/>
                            <a:pt x="20527" y="10097"/>
                          </a:cubicBezTo>
                          <a:cubicBezTo>
                            <a:pt x="22241" y="8954"/>
                            <a:pt x="22241" y="6572"/>
                            <a:pt x="21194" y="5715"/>
                          </a:cubicBezTo>
                          <a:cubicBezTo>
                            <a:pt x="18812" y="4096"/>
                            <a:pt x="14336" y="5239"/>
                            <a:pt x="10240" y="5334"/>
                          </a:cubicBezTo>
                          <a:cubicBezTo>
                            <a:pt x="8335" y="5334"/>
                            <a:pt x="6430" y="5620"/>
                            <a:pt x="4906" y="6096"/>
                          </a:cubicBezTo>
                          <a:cubicBezTo>
                            <a:pt x="3477" y="6668"/>
                            <a:pt x="3001" y="6477"/>
                            <a:pt x="3668" y="8572"/>
                          </a:cubicBezTo>
                          <a:cubicBezTo>
                            <a:pt x="5287" y="11811"/>
                            <a:pt x="10621" y="12287"/>
                            <a:pt x="14621" y="12097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22" name="Freeform: Shape 421">
                      <a:extLst>
                        <a:ext uri="{FF2B5EF4-FFF2-40B4-BE49-F238E27FC236}">
                          <a16:creationId xmlns:a16="http://schemas.microsoft.com/office/drawing/2014/main" id="{6DDC2D0E-16D3-40C4-8EDC-BB4D180DE1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78962" y="3479389"/>
                      <a:ext cx="35337" cy="19591"/>
                    </a:xfrm>
                    <a:custGeom>
                      <a:avLst/>
                      <a:gdLst>
                        <a:gd name="connsiteX0" fmla="*/ 6668 w 35337"/>
                        <a:gd name="connsiteY0" fmla="*/ 19048 h 19591"/>
                        <a:gd name="connsiteX1" fmla="*/ 3239 w 35337"/>
                        <a:gd name="connsiteY1" fmla="*/ 19524 h 19591"/>
                        <a:gd name="connsiteX2" fmla="*/ 1429 w 35337"/>
                        <a:gd name="connsiteY2" fmla="*/ 18953 h 19591"/>
                        <a:gd name="connsiteX3" fmla="*/ 0 w 35337"/>
                        <a:gd name="connsiteY3" fmla="*/ 16857 h 19591"/>
                        <a:gd name="connsiteX4" fmla="*/ 1238 w 35337"/>
                        <a:gd name="connsiteY4" fmla="*/ 9904 h 19591"/>
                        <a:gd name="connsiteX5" fmla="*/ 4191 w 35337"/>
                        <a:gd name="connsiteY5" fmla="*/ 2951 h 19591"/>
                        <a:gd name="connsiteX6" fmla="*/ 12573 w 35337"/>
                        <a:gd name="connsiteY6" fmla="*/ 284 h 19591"/>
                        <a:gd name="connsiteX7" fmla="*/ 19431 w 35337"/>
                        <a:gd name="connsiteY7" fmla="*/ 4189 h 19591"/>
                        <a:gd name="connsiteX8" fmla="*/ 23432 w 35337"/>
                        <a:gd name="connsiteY8" fmla="*/ 7142 h 19591"/>
                        <a:gd name="connsiteX9" fmla="*/ 35338 w 35337"/>
                        <a:gd name="connsiteY9" fmla="*/ 4665 h 19591"/>
                        <a:gd name="connsiteX10" fmla="*/ 23051 w 35337"/>
                        <a:gd name="connsiteY10" fmla="*/ 11142 h 19591"/>
                        <a:gd name="connsiteX11" fmla="*/ 16002 w 35337"/>
                        <a:gd name="connsiteY11" fmla="*/ 7713 h 19591"/>
                        <a:gd name="connsiteX12" fmla="*/ 11430 w 35337"/>
                        <a:gd name="connsiteY12" fmla="*/ 5427 h 19591"/>
                        <a:gd name="connsiteX13" fmla="*/ 7811 w 35337"/>
                        <a:gd name="connsiteY13" fmla="*/ 6284 h 19591"/>
                        <a:gd name="connsiteX14" fmla="*/ 4953 w 35337"/>
                        <a:gd name="connsiteY14" fmla="*/ 11142 h 19591"/>
                        <a:gd name="connsiteX15" fmla="*/ 2477 w 35337"/>
                        <a:gd name="connsiteY15" fmla="*/ 16762 h 19591"/>
                        <a:gd name="connsiteX16" fmla="*/ 6668 w 35337"/>
                        <a:gd name="connsiteY16" fmla="*/ 19048 h 195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35337" h="19591">
                          <a:moveTo>
                            <a:pt x="6668" y="19048"/>
                          </a:moveTo>
                          <a:cubicBezTo>
                            <a:pt x="5620" y="19715"/>
                            <a:pt x="4382" y="19619"/>
                            <a:pt x="3239" y="19524"/>
                          </a:cubicBezTo>
                          <a:cubicBezTo>
                            <a:pt x="2667" y="19429"/>
                            <a:pt x="2000" y="19334"/>
                            <a:pt x="1429" y="18953"/>
                          </a:cubicBezTo>
                          <a:cubicBezTo>
                            <a:pt x="667" y="18572"/>
                            <a:pt x="95" y="17619"/>
                            <a:pt x="0" y="16857"/>
                          </a:cubicBezTo>
                          <a:cubicBezTo>
                            <a:pt x="95" y="13523"/>
                            <a:pt x="953" y="12285"/>
                            <a:pt x="1238" y="9904"/>
                          </a:cubicBezTo>
                          <a:cubicBezTo>
                            <a:pt x="1619" y="7713"/>
                            <a:pt x="2381" y="5237"/>
                            <a:pt x="4191" y="2951"/>
                          </a:cubicBezTo>
                          <a:cubicBezTo>
                            <a:pt x="5810" y="569"/>
                            <a:pt x="10001" y="-574"/>
                            <a:pt x="12573" y="284"/>
                          </a:cubicBezTo>
                          <a:cubicBezTo>
                            <a:pt x="15145" y="950"/>
                            <a:pt x="17717" y="2189"/>
                            <a:pt x="19431" y="4189"/>
                          </a:cubicBezTo>
                          <a:cubicBezTo>
                            <a:pt x="20955" y="6094"/>
                            <a:pt x="21717" y="6665"/>
                            <a:pt x="23432" y="7142"/>
                          </a:cubicBezTo>
                          <a:cubicBezTo>
                            <a:pt x="26861" y="7904"/>
                            <a:pt x="31242" y="6380"/>
                            <a:pt x="35338" y="4665"/>
                          </a:cubicBezTo>
                          <a:cubicBezTo>
                            <a:pt x="32385" y="8094"/>
                            <a:pt x="28480" y="11047"/>
                            <a:pt x="23051" y="11142"/>
                          </a:cubicBezTo>
                          <a:cubicBezTo>
                            <a:pt x="20288" y="11333"/>
                            <a:pt x="17336" y="9047"/>
                            <a:pt x="16002" y="7713"/>
                          </a:cubicBezTo>
                          <a:cubicBezTo>
                            <a:pt x="14764" y="6475"/>
                            <a:pt x="13145" y="5808"/>
                            <a:pt x="11430" y="5427"/>
                          </a:cubicBezTo>
                          <a:cubicBezTo>
                            <a:pt x="9716" y="5141"/>
                            <a:pt x="9049" y="5141"/>
                            <a:pt x="7811" y="6284"/>
                          </a:cubicBezTo>
                          <a:cubicBezTo>
                            <a:pt x="6668" y="7332"/>
                            <a:pt x="5906" y="9142"/>
                            <a:pt x="4953" y="11142"/>
                          </a:cubicBezTo>
                          <a:cubicBezTo>
                            <a:pt x="4286" y="13047"/>
                            <a:pt x="2762" y="15619"/>
                            <a:pt x="2477" y="16762"/>
                          </a:cubicBezTo>
                          <a:cubicBezTo>
                            <a:pt x="1715" y="17429"/>
                            <a:pt x="4763" y="19048"/>
                            <a:pt x="6668" y="19048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23" name="Freeform: Shape 422">
                      <a:extLst>
                        <a:ext uri="{FF2B5EF4-FFF2-40B4-BE49-F238E27FC236}">
                          <a16:creationId xmlns:a16="http://schemas.microsoft.com/office/drawing/2014/main" id="{C950920A-F72D-486B-8729-0A338E0ADD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83915" y="3474057"/>
                      <a:ext cx="8001" cy="5235"/>
                    </a:xfrm>
                    <a:custGeom>
                      <a:avLst/>
                      <a:gdLst>
                        <a:gd name="connsiteX0" fmla="*/ 0 w 8001"/>
                        <a:gd name="connsiteY0" fmla="*/ 3520 h 5235"/>
                        <a:gd name="connsiteX1" fmla="*/ 3334 w 8001"/>
                        <a:gd name="connsiteY1" fmla="*/ 91 h 5235"/>
                        <a:gd name="connsiteX2" fmla="*/ 8001 w 8001"/>
                        <a:gd name="connsiteY2" fmla="*/ 2377 h 5235"/>
                        <a:gd name="connsiteX3" fmla="*/ 4667 w 8001"/>
                        <a:gd name="connsiteY3" fmla="*/ 5140 h 5235"/>
                        <a:gd name="connsiteX4" fmla="*/ 0 w 8001"/>
                        <a:gd name="connsiteY4" fmla="*/ 3520 h 52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01" h="5235">
                          <a:moveTo>
                            <a:pt x="0" y="3520"/>
                          </a:moveTo>
                          <a:cubicBezTo>
                            <a:pt x="1048" y="1330"/>
                            <a:pt x="1810" y="568"/>
                            <a:pt x="3334" y="91"/>
                          </a:cubicBezTo>
                          <a:cubicBezTo>
                            <a:pt x="4763" y="-194"/>
                            <a:pt x="6953" y="91"/>
                            <a:pt x="8001" y="2377"/>
                          </a:cubicBezTo>
                          <a:cubicBezTo>
                            <a:pt x="6286" y="4187"/>
                            <a:pt x="5810" y="4759"/>
                            <a:pt x="4667" y="5140"/>
                          </a:cubicBezTo>
                          <a:cubicBezTo>
                            <a:pt x="3429" y="5330"/>
                            <a:pt x="1715" y="5425"/>
                            <a:pt x="0" y="352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424" name="Graphic 308">
                    <a:extLst>
                      <a:ext uri="{FF2B5EF4-FFF2-40B4-BE49-F238E27FC236}">
                        <a16:creationId xmlns:a16="http://schemas.microsoft.com/office/drawing/2014/main" id="{A1648EC9-9E7E-46A9-A600-C1FFCEBF4ED6}"/>
                      </a:ext>
                    </a:extLst>
                  </p:cNvPr>
                  <p:cNvGrpSpPr/>
                  <p:nvPr/>
                </p:nvGrpSpPr>
                <p:grpSpPr>
                  <a:xfrm>
                    <a:off x="6176581" y="3441605"/>
                    <a:ext cx="31337" cy="19112"/>
                    <a:chOff x="6176581" y="3441605"/>
                    <a:chExt cx="31337" cy="19112"/>
                  </a:xfrm>
                  <a:solidFill>
                    <a:srgbClr val="3F1900"/>
                  </a:solidFill>
                </p:grpSpPr>
                <p:sp>
                  <p:nvSpPr>
                    <p:cNvPr id="425" name="Freeform: Shape 424">
                      <a:extLst>
                        <a:ext uri="{FF2B5EF4-FFF2-40B4-BE49-F238E27FC236}">
                          <a16:creationId xmlns:a16="http://schemas.microsoft.com/office/drawing/2014/main" id="{30EACADD-1C6D-43E3-B89D-C3028E4B60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76581" y="3441605"/>
                      <a:ext cx="28575" cy="11302"/>
                    </a:xfrm>
                    <a:custGeom>
                      <a:avLst/>
                      <a:gdLst>
                        <a:gd name="connsiteX0" fmla="*/ 25241 w 28575"/>
                        <a:gd name="connsiteY0" fmla="*/ 7683 h 11302"/>
                        <a:gd name="connsiteX1" fmla="*/ 26861 w 28575"/>
                        <a:gd name="connsiteY1" fmla="*/ 7397 h 11302"/>
                        <a:gd name="connsiteX2" fmla="*/ 26861 w 28575"/>
                        <a:gd name="connsiteY2" fmla="*/ 8064 h 11302"/>
                        <a:gd name="connsiteX3" fmla="*/ 12097 w 28575"/>
                        <a:gd name="connsiteY3" fmla="*/ 10350 h 11302"/>
                        <a:gd name="connsiteX4" fmla="*/ 4572 w 28575"/>
                        <a:gd name="connsiteY4" fmla="*/ 11302 h 11302"/>
                        <a:gd name="connsiteX5" fmla="*/ 3048 w 28575"/>
                        <a:gd name="connsiteY5" fmla="*/ 11112 h 11302"/>
                        <a:gd name="connsiteX6" fmla="*/ 857 w 28575"/>
                        <a:gd name="connsiteY6" fmla="*/ 9588 h 11302"/>
                        <a:gd name="connsiteX7" fmla="*/ 0 w 28575"/>
                        <a:gd name="connsiteY7" fmla="*/ 6254 h 11302"/>
                        <a:gd name="connsiteX8" fmla="*/ 476 w 28575"/>
                        <a:gd name="connsiteY8" fmla="*/ 2825 h 11302"/>
                        <a:gd name="connsiteX9" fmla="*/ 476 w 28575"/>
                        <a:gd name="connsiteY9" fmla="*/ 2730 h 11302"/>
                        <a:gd name="connsiteX10" fmla="*/ 2572 w 28575"/>
                        <a:gd name="connsiteY10" fmla="*/ 158 h 11302"/>
                        <a:gd name="connsiteX11" fmla="*/ 2762 w 28575"/>
                        <a:gd name="connsiteY11" fmla="*/ 158 h 11302"/>
                        <a:gd name="connsiteX12" fmla="*/ 18383 w 28575"/>
                        <a:gd name="connsiteY12" fmla="*/ 63 h 11302"/>
                        <a:gd name="connsiteX13" fmla="*/ 26384 w 28575"/>
                        <a:gd name="connsiteY13" fmla="*/ 729 h 11302"/>
                        <a:gd name="connsiteX14" fmla="*/ 28575 w 28575"/>
                        <a:gd name="connsiteY14" fmla="*/ 2825 h 11302"/>
                        <a:gd name="connsiteX15" fmla="*/ 27337 w 28575"/>
                        <a:gd name="connsiteY15" fmla="*/ 5111 h 11302"/>
                        <a:gd name="connsiteX16" fmla="*/ 25241 w 28575"/>
                        <a:gd name="connsiteY16" fmla="*/ 7683 h 11302"/>
                        <a:gd name="connsiteX17" fmla="*/ 25241 w 28575"/>
                        <a:gd name="connsiteY17" fmla="*/ 7683 h 11302"/>
                        <a:gd name="connsiteX18" fmla="*/ 26384 w 28575"/>
                        <a:gd name="connsiteY18" fmla="*/ 4063 h 11302"/>
                        <a:gd name="connsiteX19" fmla="*/ 26765 w 28575"/>
                        <a:gd name="connsiteY19" fmla="*/ 3015 h 11302"/>
                        <a:gd name="connsiteX20" fmla="*/ 25908 w 28575"/>
                        <a:gd name="connsiteY20" fmla="*/ 3111 h 11302"/>
                        <a:gd name="connsiteX21" fmla="*/ 18574 w 28575"/>
                        <a:gd name="connsiteY21" fmla="*/ 3968 h 11302"/>
                        <a:gd name="connsiteX22" fmla="*/ 3429 w 28575"/>
                        <a:gd name="connsiteY22" fmla="*/ 5301 h 11302"/>
                        <a:gd name="connsiteX23" fmla="*/ 5715 w 28575"/>
                        <a:gd name="connsiteY23" fmla="*/ 2634 h 11302"/>
                        <a:gd name="connsiteX24" fmla="*/ 5144 w 28575"/>
                        <a:gd name="connsiteY24" fmla="*/ 6540 h 11302"/>
                        <a:gd name="connsiteX25" fmla="*/ 5048 w 28575"/>
                        <a:gd name="connsiteY25" fmla="*/ 6730 h 11302"/>
                        <a:gd name="connsiteX26" fmla="*/ 4382 w 28575"/>
                        <a:gd name="connsiteY26" fmla="*/ 6254 h 11302"/>
                        <a:gd name="connsiteX27" fmla="*/ 4763 w 28575"/>
                        <a:gd name="connsiteY27" fmla="*/ 6254 h 11302"/>
                        <a:gd name="connsiteX28" fmla="*/ 12002 w 28575"/>
                        <a:gd name="connsiteY28" fmla="*/ 6063 h 11302"/>
                        <a:gd name="connsiteX29" fmla="*/ 26956 w 28575"/>
                        <a:gd name="connsiteY29" fmla="*/ 7302 h 11302"/>
                        <a:gd name="connsiteX30" fmla="*/ 27051 w 28575"/>
                        <a:gd name="connsiteY30" fmla="*/ 7302 h 11302"/>
                        <a:gd name="connsiteX31" fmla="*/ 27337 w 28575"/>
                        <a:gd name="connsiteY31" fmla="*/ 7683 h 11302"/>
                        <a:gd name="connsiteX32" fmla="*/ 26956 w 28575"/>
                        <a:gd name="connsiteY32" fmla="*/ 7968 h 11302"/>
                        <a:gd name="connsiteX33" fmla="*/ 26956 w 28575"/>
                        <a:gd name="connsiteY33" fmla="*/ 7968 h 11302"/>
                        <a:gd name="connsiteX34" fmla="*/ 25241 w 28575"/>
                        <a:gd name="connsiteY34" fmla="*/ 7683 h 113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28575" h="11302">
                          <a:moveTo>
                            <a:pt x="25241" y="7683"/>
                          </a:moveTo>
                          <a:lnTo>
                            <a:pt x="26861" y="7397"/>
                          </a:lnTo>
                          <a:lnTo>
                            <a:pt x="26861" y="8064"/>
                          </a:lnTo>
                          <a:cubicBezTo>
                            <a:pt x="21908" y="9111"/>
                            <a:pt x="17050" y="9778"/>
                            <a:pt x="12097" y="10350"/>
                          </a:cubicBezTo>
                          <a:cubicBezTo>
                            <a:pt x="9716" y="10540"/>
                            <a:pt x="7620" y="11207"/>
                            <a:pt x="4572" y="11302"/>
                          </a:cubicBezTo>
                          <a:cubicBezTo>
                            <a:pt x="4191" y="11302"/>
                            <a:pt x="3810" y="11302"/>
                            <a:pt x="3048" y="11112"/>
                          </a:cubicBezTo>
                          <a:cubicBezTo>
                            <a:pt x="2286" y="11016"/>
                            <a:pt x="1238" y="10254"/>
                            <a:pt x="857" y="9588"/>
                          </a:cubicBezTo>
                          <a:cubicBezTo>
                            <a:pt x="-95" y="8064"/>
                            <a:pt x="95" y="7016"/>
                            <a:pt x="0" y="6254"/>
                          </a:cubicBezTo>
                          <a:cubicBezTo>
                            <a:pt x="95" y="4730"/>
                            <a:pt x="476" y="3111"/>
                            <a:pt x="476" y="2825"/>
                          </a:cubicBezTo>
                          <a:lnTo>
                            <a:pt x="476" y="2730"/>
                          </a:lnTo>
                          <a:cubicBezTo>
                            <a:pt x="381" y="1396"/>
                            <a:pt x="1334" y="253"/>
                            <a:pt x="2572" y="158"/>
                          </a:cubicBezTo>
                          <a:lnTo>
                            <a:pt x="2762" y="158"/>
                          </a:lnTo>
                          <a:cubicBezTo>
                            <a:pt x="8001" y="-33"/>
                            <a:pt x="13049" y="-33"/>
                            <a:pt x="18383" y="63"/>
                          </a:cubicBezTo>
                          <a:cubicBezTo>
                            <a:pt x="21146" y="253"/>
                            <a:pt x="23432" y="-33"/>
                            <a:pt x="26384" y="729"/>
                          </a:cubicBezTo>
                          <a:cubicBezTo>
                            <a:pt x="27146" y="1206"/>
                            <a:pt x="27908" y="1015"/>
                            <a:pt x="28575" y="2825"/>
                          </a:cubicBezTo>
                          <a:cubicBezTo>
                            <a:pt x="28480" y="4349"/>
                            <a:pt x="27718" y="4539"/>
                            <a:pt x="27337" y="5111"/>
                          </a:cubicBezTo>
                          <a:cubicBezTo>
                            <a:pt x="26670" y="5968"/>
                            <a:pt x="24956" y="6444"/>
                            <a:pt x="25241" y="7683"/>
                          </a:cubicBezTo>
                          <a:close/>
                          <a:moveTo>
                            <a:pt x="25241" y="7683"/>
                          </a:moveTo>
                          <a:cubicBezTo>
                            <a:pt x="24384" y="6349"/>
                            <a:pt x="26003" y="5111"/>
                            <a:pt x="26384" y="4063"/>
                          </a:cubicBezTo>
                          <a:cubicBezTo>
                            <a:pt x="26670" y="3587"/>
                            <a:pt x="26956" y="2825"/>
                            <a:pt x="26765" y="3015"/>
                          </a:cubicBezTo>
                          <a:cubicBezTo>
                            <a:pt x="27051" y="3492"/>
                            <a:pt x="26289" y="3015"/>
                            <a:pt x="25908" y="3111"/>
                          </a:cubicBezTo>
                          <a:cubicBezTo>
                            <a:pt x="23813" y="3015"/>
                            <a:pt x="20955" y="3587"/>
                            <a:pt x="18574" y="3968"/>
                          </a:cubicBezTo>
                          <a:cubicBezTo>
                            <a:pt x="13621" y="4825"/>
                            <a:pt x="8477" y="5016"/>
                            <a:pt x="3429" y="5301"/>
                          </a:cubicBezTo>
                          <a:lnTo>
                            <a:pt x="5715" y="2634"/>
                          </a:lnTo>
                          <a:cubicBezTo>
                            <a:pt x="5620" y="4730"/>
                            <a:pt x="5239" y="5587"/>
                            <a:pt x="5144" y="6540"/>
                          </a:cubicBezTo>
                          <a:cubicBezTo>
                            <a:pt x="5048" y="6921"/>
                            <a:pt x="5239" y="7206"/>
                            <a:pt x="5048" y="6730"/>
                          </a:cubicBezTo>
                          <a:cubicBezTo>
                            <a:pt x="5048" y="6635"/>
                            <a:pt x="4477" y="6254"/>
                            <a:pt x="4382" y="6254"/>
                          </a:cubicBezTo>
                          <a:cubicBezTo>
                            <a:pt x="4286" y="6254"/>
                            <a:pt x="4572" y="6254"/>
                            <a:pt x="4763" y="6254"/>
                          </a:cubicBezTo>
                          <a:cubicBezTo>
                            <a:pt x="6668" y="6444"/>
                            <a:pt x="9430" y="5873"/>
                            <a:pt x="12002" y="6063"/>
                          </a:cubicBezTo>
                          <a:cubicBezTo>
                            <a:pt x="16955" y="6349"/>
                            <a:pt x="22003" y="6540"/>
                            <a:pt x="26956" y="7302"/>
                          </a:cubicBezTo>
                          <a:lnTo>
                            <a:pt x="27051" y="7302"/>
                          </a:lnTo>
                          <a:cubicBezTo>
                            <a:pt x="27242" y="7302"/>
                            <a:pt x="27337" y="7492"/>
                            <a:pt x="27337" y="7683"/>
                          </a:cubicBezTo>
                          <a:cubicBezTo>
                            <a:pt x="27337" y="7873"/>
                            <a:pt x="27146" y="7968"/>
                            <a:pt x="26956" y="7968"/>
                          </a:cubicBezTo>
                          <a:lnTo>
                            <a:pt x="26956" y="7968"/>
                          </a:lnTo>
                          <a:lnTo>
                            <a:pt x="25241" y="7683"/>
                          </a:ln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26" name="Freeform: Shape 425">
                      <a:extLst>
                        <a:ext uri="{FF2B5EF4-FFF2-40B4-BE49-F238E27FC236}">
                          <a16:creationId xmlns:a16="http://schemas.microsoft.com/office/drawing/2014/main" id="{73226A60-85C0-4BF8-9CDB-EAEBDAA1D9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85534" y="3443859"/>
                      <a:ext cx="12954" cy="5238"/>
                    </a:xfrm>
                    <a:custGeom>
                      <a:avLst/>
                      <a:gdLst>
                        <a:gd name="connsiteX0" fmla="*/ 0 w 12954"/>
                        <a:gd name="connsiteY0" fmla="*/ 4000 h 5238"/>
                        <a:gd name="connsiteX1" fmla="*/ 2762 w 12954"/>
                        <a:gd name="connsiteY1" fmla="*/ 857 h 5238"/>
                        <a:gd name="connsiteX2" fmla="*/ 6286 w 12954"/>
                        <a:gd name="connsiteY2" fmla="*/ 0 h 5238"/>
                        <a:gd name="connsiteX3" fmla="*/ 12954 w 12954"/>
                        <a:gd name="connsiteY3" fmla="*/ 2762 h 5238"/>
                        <a:gd name="connsiteX4" fmla="*/ 9525 w 12954"/>
                        <a:gd name="connsiteY4" fmla="*/ 4667 h 5238"/>
                        <a:gd name="connsiteX5" fmla="*/ 6286 w 12954"/>
                        <a:gd name="connsiteY5" fmla="*/ 5239 h 5238"/>
                        <a:gd name="connsiteX6" fmla="*/ 3239 w 12954"/>
                        <a:gd name="connsiteY6" fmla="*/ 4858 h 5238"/>
                        <a:gd name="connsiteX7" fmla="*/ 0 w 12954"/>
                        <a:gd name="connsiteY7" fmla="*/ 4000 h 5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2954" h="5238">
                          <a:moveTo>
                            <a:pt x="0" y="4000"/>
                          </a:moveTo>
                          <a:cubicBezTo>
                            <a:pt x="95" y="2286"/>
                            <a:pt x="1715" y="1429"/>
                            <a:pt x="2762" y="857"/>
                          </a:cubicBezTo>
                          <a:cubicBezTo>
                            <a:pt x="3905" y="190"/>
                            <a:pt x="5144" y="95"/>
                            <a:pt x="6286" y="0"/>
                          </a:cubicBezTo>
                          <a:cubicBezTo>
                            <a:pt x="8668" y="95"/>
                            <a:pt x="10859" y="667"/>
                            <a:pt x="12954" y="2762"/>
                          </a:cubicBezTo>
                          <a:cubicBezTo>
                            <a:pt x="11811" y="3810"/>
                            <a:pt x="10668" y="4286"/>
                            <a:pt x="9525" y="4667"/>
                          </a:cubicBezTo>
                          <a:cubicBezTo>
                            <a:pt x="8382" y="5143"/>
                            <a:pt x="7334" y="5143"/>
                            <a:pt x="6286" y="5239"/>
                          </a:cubicBezTo>
                          <a:cubicBezTo>
                            <a:pt x="5239" y="5143"/>
                            <a:pt x="4191" y="5143"/>
                            <a:pt x="3239" y="4858"/>
                          </a:cubicBezTo>
                          <a:cubicBezTo>
                            <a:pt x="2191" y="4667"/>
                            <a:pt x="1429" y="4000"/>
                            <a:pt x="0" y="400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427" name="Freeform: Shape 426">
                      <a:extLst>
                        <a:ext uri="{FF2B5EF4-FFF2-40B4-BE49-F238E27FC236}">
                          <a16:creationId xmlns:a16="http://schemas.microsoft.com/office/drawing/2014/main" id="{2D729D18-4760-477B-8CD9-319EFFB13B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77463" y="3453193"/>
                      <a:ext cx="30455" cy="7524"/>
                    </a:xfrm>
                    <a:custGeom>
                      <a:avLst/>
                      <a:gdLst>
                        <a:gd name="connsiteX0" fmla="*/ 4929 w 30455"/>
                        <a:gd name="connsiteY0" fmla="*/ 7525 h 7524"/>
                        <a:gd name="connsiteX1" fmla="*/ 2262 w 30455"/>
                        <a:gd name="connsiteY1" fmla="*/ 6572 h 7524"/>
                        <a:gd name="connsiteX2" fmla="*/ 166 w 30455"/>
                        <a:gd name="connsiteY2" fmla="*/ 5048 h 7524"/>
                        <a:gd name="connsiteX3" fmla="*/ 261 w 30455"/>
                        <a:gd name="connsiteY3" fmla="*/ 2381 h 7524"/>
                        <a:gd name="connsiteX4" fmla="*/ 1404 w 30455"/>
                        <a:gd name="connsiteY4" fmla="*/ 1524 h 7524"/>
                        <a:gd name="connsiteX5" fmla="*/ 2166 w 30455"/>
                        <a:gd name="connsiteY5" fmla="*/ 1524 h 7524"/>
                        <a:gd name="connsiteX6" fmla="*/ 8548 w 30455"/>
                        <a:gd name="connsiteY6" fmla="*/ 476 h 7524"/>
                        <a:gd name="connsiteX7" fmla="*/ 16073 w 30455"/>
                        <a:gd name="connsiteY7" fmla="*/ 0 h 7524"/>
                        <a:gd name="connsiteX8" fmla="*/ 30456 w 30455"/>
                        <a:gd name="connsiteY8" fmla="*/ 2095 h 7524"/>
                        <a:gd name="connsiteX9" fmla="*/ 16168 w 30455"/>
                        <a:gd name="connsiteY9" fmla="*/ 5048 h 7524"/>
                        <a:gd name="connsiteX10" fmla="*/ 9310 w 30455"/>
                        <a:gd name="connsiteY10" fmla="*/ 5429 h 7524"/>
                        <a:gd name="connsiteX11" fmla="*/ 1404 w 30455"/>
                        <a:gd name="connsiteY11" fmla="*/ 4667 h 7524"/>
                        <a:gd name="connsiteX12" fmla="*/ 3309 w 30455"/>
                        <a:gd name="connsiteY12" fmla="*/ 3810 h 7524"/>
                        <a:gd name="connsiteX13" fmla="*/ 2833 w 30455"/>
                        <a:gd name="connsiteY13" fmla="*/ 4286 h 7524"/>
                        <a:gd name="connsiteX14" fmla="*/ 3119 w 30455"/>
                        <a:gd name="connsiteY14" fmla="*/ 4763 h 7524"/>
                        <a:gd name="connsiteX15" fmla="*/ 4929 w 30455"/>
                        <a:gd name="connsiteY15" fmla="*/ 7525 h 75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0455" h="7524">
                          <a:moveTo>
                            <a:pt x="4929" y="7525"/>
                          </a:moveTo>
                          <a:cubicBezTo>
                            <a:pt x="4357" y="6477"/>
                            <a:pt x="3405" y="6763"/>
                            <a:pt x="2262" y="6572"/>
                          </a:cubicBezTo>
                          <a:cubicBezTo>
                            <a:pt x="1785" y="6477"/>
                            <a:pt x="642" y="6382"/>
                            <a:pt x="166" y="5048"/>
                          </a:cubicBezTo>
                          <a:cubicBezTo>
                            <a:pt x="-215" y="3810"/>
                            <a:pt x="166" y="3143"/>
                            <a:pt x="261" y="2381"/>
                          </a:cubicBezTo>
                          <a:cubicBezTo>
                            <a:pt x="357" y="1810"/>
                            <a:pt x="928" y="1524"/>
                            <a:pt x="1404" y="1524"/>
                          </a:cubicBezTo>
                          <a:lnTo>
                            <a:pt x="2166" y="1524"/>
                          </a:lnTo>
                          <a:cubicBezTo>
                            <a:pt x="4071" y="1619"/>
                            <a:pt x="6072" y="952"/>
                            <a:pt x="8548" y="476"/>
                          </a:cubicBezTo>
                          <a:cubicBezTo>
                            <a:pt x="11120" y="0"/>
                            <a:pt x="13692" y="0"/>
                            <a:pt x="16073" y="0"/>
                          </a:cubicBezTo>
                          <a:cubicBezTo>
                            <a:pt x="20931" y="95"/>
                            <a:pt x="25693" y="571"/>
                            <a:pt x="30456" y="2095"/>
                          </a:cubicBezTo>
                          <a:cubicBezTo>
                            <a:pt x="25598" y="3905"/>
                            <a:pt x="20835" y="4667"/>
                            <a:pt x="16168" y="5048"/>
                          </a:cubicBezTo>
                          <a:cubicBezTo>
                            <a:pt x="13692" y="5239"/>
                            <a:pt x="11501" y="5143"/>
                            <a:pt x="9310" y="5429"/>
                          </a:cubicBezTo>
                          <a:cubicBezTo>
                            <a:pt x="7024" y="5620"/>
                            <a:pt x="4167" y="5905"/>
                            <a:pt x="1404" y="4667"/>
                          </a:cubicBezTo>
                          <a:lnTo>
                            <a:pt x="3309" y="3810"/>
                          </a:lnTo>
                          <a:cubicBezTo>
                            <a:pt x="3119" y="4096"/>
                            <a:pt x="2928" y="4381"/>
                            <a:pt x="2833" y="4286"/>
                          </a:cubicBezTo>
                          <a:cubicBezTo>
                            <a:pt x="2643" y="4096"/>
                            <a:pt x="2643" y="4477"/>
                            <a:pt x="3119" y="4763"/>
                          </a:cubicBezTo>
                          <a:cubicBezTo>
                            <a:pt x="3595" y="5239"/>
                            <a:pt x="5310" y="6191"/>
                            <a:pt x="4929" y="7525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</p:grp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94092C90-271B-4CE2-873C-DE87B27EF05E}"/>
                </a:ext>
              </a:extLst>
            </p:cNvPr>
            <p:cNvSpPr/>
            <p:nvPr/>
          </p:nvSpPr>
          <p:spPr>
            <a:xfrm>
              <a:off x="6187344" y="3546062"/>
              <a:ext cx="64008" cy="15716"/>
            </a:xfrm>
            <a:custGeom>
              <a:avLst/>
              <a:gdLst>
                <a:gd name="connsiteX0" fmla="*/ 0 w 64008"/>
                <a:gd name="connsiteY0" fmla="*/ 0 h 15716"/>
                <a:gd name="connsiteX1" fmla="*/ 64008 w 64008"/>
                <a:gd name="connsiteY1" fmla="*/ 0 h 15716"/>
                <a:gd name="connsiteX2" fmla="*/ 64008 w 64008"/>
                <a:gd name="connsiteY2" fmla="*/ 15716 h 15716"/>
                <a:gd name="connsiteX3" fmla="*/ 0 w 64008"/>
                <a:gd name="connsiteY3" fmla="*/ 15716 h 1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008" h="15716">
                  <a:moveTo>
                    <a:pt x="0" y="0"/>
                  </a:moveTo>
                  <a:lnTo>
                    <a:pt x="64008" y="0"/>
                  </a:lnTo>
                  <a:lnTo>
                    <a:pt x="64008" y="15716"/>
                  </a:lnTo>
                  <a:lnTo>
                    <a:pt x="0" y="15716"/>
                  </a:lnTo>
                  <a:close/>
                </a:path>
              </a:pathLst>
            </a:custGeom>
            <a:solidFill>
              <a:srgbClr val="00AF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8D2774E-CACF-4D91-A452-1BB2E15A661D}"/>
                </a:ext>
              </a:extLst>
            </p:cNvPr>
            <p:cNvSpPr/>
            <p:nvPr/>
          </p:nvSpPr>
          <p:spPr>
            <a:xfrm>
              <a:off x="6058185" y="3544728"/>
              <a:ext cx="64008" cy="15716"/>
            </a:xfrm>
            <a:custGeom>
              <a:avLst/>
              <a:gdLst>
                <a:gd name="connsiteX0" fmla="*/ 0 w 64008"/>
                <a:gd name="connsiteY0" fmla="*/ 0 h 15716"/>
                <a:gd name="connsiteX1" fmla="*/ 64008 w 64008"/>
                <a:gd name="connsiteY1" fmla="*/ 0 h 15716"/>
                <a:gd name="connsiteX2" fmla="*/ 64008 w 64008"/>
                <a:gd name="connsiteY2" fmla="*/ 15716 h 15716"/>
                <a:gd name="connsiteX3" fmla="*/ 0 w 64008"/>
                <a:gd name="connsiteY3" fmla="*/ 15716 h 1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008" h="15716">
                  <a:moveTo>
                    <a:pt x="0" y="0"/>
                  </a:moveTo>
                  <a:lnTo>
                    <a:pt x="64008" y="0"/>
                  </a:lnTo>
                  <a:lnTo>
                    <a:pt x="64008" y="15716"/>
                  </a:lnTo>
                  <a:lnTo>
                    <a:pt x="0" y="15716"/>
                  </a:lnTo>
                  <a:close/>
                </a:path>
              </a:pathLst>
            </a:custGeom>
            <a:solidFill>
              <a:srgbClr val="00AF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10713966-0997-43DD-9F12-26F56632BEED}"/>
                </a:ext>
              </a:extLst>
            </p:cNvPr>
            <p:cNvSpPr/>
            <p:nvPr/>
          </p:nvSpPr>
          <p:spPr>
            <a:xfrm>
              <a:off x="5936456" y="3543585"/>
              <a:ext cx="64007" cy="15716"/>
            </a:xfrm>
            <a:custGeom>
              <a:avLst/>
              <a:gdLst>
                <a:gd name="connsiteX0" fmla="*/ 0 w 64007"/>
                <a:gd name="connsiteY0" fmla="*/ 0 h 15716"/>
                <a:gd name="connsiteX1" fmla="*/ 64008 w 64007"/>
                <a:gd name="connsiteY1" fmla="*/ 0 h 15716"/>
                <a:gd name="connsiteX2" fmla="*/ 64008 w 64007"/>
                <a:gd name="connsiteY2" fmla="*/ 15716 h 15716"/>
                <a:gd name="connsiteX3" fmla="*/ 0 w 64007"/>
                <a:gd name="connsiteY3" fmla="*/ 15716 h 1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007" h="15716">
                  <a:moveTo>
                    <a:pt x="0" y="0"/>
                  </a:moveTo>
                  <a:lnTo>
                    <a:pt x="64008" y="0"/>
                  </a:lnTo>
                  <a:lnTo>
                    <a:pt x="64008" y="15716"/>
                  </a:lnTo>
                  <a:lnTo>
                    <a:pt x="0" y="15716"/>
                  </a:lnTo>
                  <a:close/>
                </a:path>
              </a:pathLst>
            </a:custGeom>
            <a:solidFill>
              <a:srgbClr val="00AF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sp>
        <p:nvSpPr>
          <p:cNvPr id="432" name="TextBox 431">
            <a:extLst>
              <a:ext uri="{FF2B5EF4-FFF2-40B4-BE49-F238E27FC236}">
                <a16:creationId xmlns:a16="http://schemas.microsoft.com/office/drawing/2014/main" id="{B1908134-40B6-46D9-8613-8C12F17D4279}"/>
              </a:ext>
            </a:extLst>
          </p:cNvPr>
          <p:cNvSpPr txBox="1"/>
          <p:nvPr/>
        </p:nvSpPr>
        <p:spPr>
          <a:xfrm>
            <a:off x="4949990" y="1857276"/>
            <a:ext cx="7013691" cy="31393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ru-RU" sz="2200" dirty="0" err="1">
                <a:solidFill>
                  <a:schemeClr val="bg1"/>
                </a:solidFill>
              </a:rPr>
              <a:t>Період</a:t>
            </a:r>
            <a:r>
              <a:rPr lang="ru-RU" sz="2200" dirty="0">
                <a:solidFill>
                  <a:schemeClr val="bg1"/>
                </a:solidFill>
              </a:rPr>
              <a:t> Нового царства в </a:t>
            </a:r>
            <a:r>
              <a:rPr lang="ru-RU" sz="2200" dirty="0" err="1">
                <a:solidFill>
                  <a:schemeClr val="bg1"/>
                </a:solidFill>
              </a:rPr>
              <a:t>Єгипті</a:t>
            </a:r>
            <a:r>
              <a:rPr lang="ru-RU" sz="2200" dirty="0">
                <a:solidFill>
                  <a:schemeClr val="bg1"/>
                </a:solidFill>
              </a:rPr>
              <a:t> - </a:t>
            </a:r>
            <a:r>
              <a:rPr lang="ru-RU" sz="2200" dirty="0" err="1">
                <a:solidFill>
                  <a:schemeClr val="bg1"/>
                </a:solidFill>
              </a:rPr>
              <a:t>це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епоха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розквіту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давньоєгипетської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архітектури</a:t>
            </a:r>
            <a:r>
              <a:rPr lang="ru-RU" sz="2200" dirty="0">
                <a:solidFill>
                  <a:schemeClr val="bg1"/>
                </a:solidFill>
              </a:rPr>
              <a:t>. У </a:t>
            </a:r>
            <a:r>
              <a:rPr lang="ru-RU" sz="2200" dirty="0" err="1">
                <a:solidFill>
                  <a:schemeClr val="bg1"/>
                </a:solidFill>
              </a:rPr>
              <a:t>цю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епоху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змінилися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соціально-економічні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умови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розвитку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держави</a:t>
            </a:r>
            <a:r>
              <a:rPr lang="ru-RU" sz="2200" dirty="0">
                <a:solidFill>
                  <a:schemeClr val="bg1"/>
                </a:solidFill>
              </a:rPr>
              <a:t>. </a:t>
            </a:r>
            <a:r>
              <a:rPr lang="ru-RU" sz="2200" dirty="0" err="1">
                <a:solidFill>
                  <a:schemeClr val="bg1"/>
                </a:solidFill>
              </a:rPr>
              <a:t>Після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вигнання</a:t>
            </a:r>
            <a:r>
              <a:rPr lang="ru-RU" sz="2200" dirty="0">
                <a:solidFill>
                  <a:schemeClr val="bg1"/>
                </a:solidFill>
              </a:rPr>
              <a:t> в 1600 р до </a:t>
            </a:r>
            <a:r>
              <a:rPr lang="ru-RU" sz="2200" dirty="0" err="1">
                <a:solidFill>
                  <a:schemeClr val="bg1"/>
                </a:solidFill>
              </a:rPr>
              <a:t>н.е</a:t>
            </a:r>
            <a:r>
              <a:rPr lang="ru-RU" sz="2200" dirty="0">
                <a:solidFill>
                  <a:schemeClr val="bg1"/>
                </a:solidFill>
              </a:rPr>
              <a:t>. </a:t>
            </a:r>
            <a:r>
              <a:rPr lang="ru-RU" sz="2200" dirty="0" err="1">
                <a:solidFill>
                  <a:schemeClr val="bg1"/>
                </a:solidFill>
              </a:rPr>
              <a:t>загарбників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гіксосів</a:t>
            </a:r>
            <a:r>
              <a:rPr lang="ru-RU" sz="2200" dirty="0">
                <a:solidFill>
                  <a:schemeClr val="bg1"/>
                </a:solidFill>
              </a:rPr>
              <a:t> в </a:t>
            </a:r>
            <a:r>
              <a:rPr lang="ru-RU" sz="2200" dirty="0" err="1">
                <a:solidFill>
                  <a:schemeClr val="bg1"/>
                </a:solidFill>
              </a:rPr>
              <a:t>Єгипті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виникає</a:t>
            </a:r>
            <a:r>
              <a:rPr lang="ru-RU" sz="2200" dirty="0">
                <a:solidFill>
                  <a:schemeClr val="bg1"/>
                </a:solidFill>
              </a:rPr>
              <a:t> нова </a:t>
            </a:r>
            <a:r>
              <a:rPr lang="ru-RU" sz="2200" dirty="0" err="1">
                <a:solidFill>
                  <a:schemeClr val="bg1"/>
                </a:solidFill>
              </a:rPr>
              <a:t>політична</a:t>
            </a:r>
            <a:r>
              <a:rPr lang="ru-RU" sz="2200" dirty="0">
                <a:solidFill>
                  <a:schemeClr val="bg1"/>
                </a:solidFill>
              </a:rPr>
              <a:t> система з сильною </a:t>
            </a:r>
            <a:r>
              <a:rPr lang="ru-RU" sz="2200" dirty="0" err="1">
                <a:solidFill>
                  <a:schemeClr val="bg1"/>
                </a:solidFill>
              </a:rPr>
              <a:t>централізованою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владою</a:t>
            </a:r>
            <a:r>
              <a:rPr lang="ru-RU" sz="2200" dirty="0">
                <a:solidFill>
                  <a:schemeClr val="bg1"/>
                </a:solidFill>
              </a:rPr>
              <a:t> фараона, </a:t>
            </a:r>
            <a:r>
              <a:rPr lang="ru-RU" sz="2200" dirty="0" err="1">
                <a:solidFill>
                  <a:schemeClr val="bg1"/>
                </a:solidFill>
              </a:rPr>
              <a:t>посилюється</a:t>
            </a:r>
            <a:r>
              <a:rPr lang="ru-RU" sz="2200" dirty="0">
                <a:solidFill>
                  <a:schemeClr val="bg1"/>
                </a:solidFill>
              </a:rPr>
              <a:t> роль </a:t>
            </a:r>
            <a:r>
              <a:rPr lang="ru-RU" sz="2200" dirty="0" err="1">
                <a:solidFill>
                  <a:schemeClr val="bg1"/>
                </a:solidFill>
              </a:rPr>
              <a:t>єгипетського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релігійного</a:t>
            </a:r>
            <a:r>
              <a:rPr lang="ru-RU" sz="2200" dirty="0">
                <a:solidFill>
                  <a:schemeClr val="bg1"/>
                </a:solidFill>
              </a:rPr>
              <a:t> культу і </a:t>
            </a:r>
            <a:r>
              <a:rPr lang="ru-RU" sz="2200" dirty="0" err="1">
                <a:solidFill>
                  <a:schemeClr val="bg1"/>
                </a:solidFill>
              </a:rPr>
              <a:t>виникає</a:t>
            </a:r>
            <a:r>
              <a:rPr lang="ru-RU" sz="2200" dirty="0">
                <a:solidFill>
                  <a:schemeClr val="bg1"/>
                </a:solidFill>
              </a:rPr>
              <a:t> нова </a:t>
            </a:r>
            <a:r>
              <a:rPr lang="ru-RU" sz="2200" dirty="0" err="1">
                <a:solidFill>
                  <a:schemeClr val="bg1"/>
                </a:solidFill>
              </a:rPr>
              <a:t>соціальна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група</a:t>
            </a:r>
            <a:r>
              <a:rPr lang="ru-RU" sz="2200" dirty="0">
                <a:solidFill>
                  <a:schemeClr val="bg1"/>
                </a:solidFill>
              </a:rPr>
              <a:t> "</a:t>
            </a:r>
            <a:r>
              <a:rPr lang="ru-RU" sz="2200" dirty="0" err="1">
                <a:solidFill>
                  <a:schemeClr val="bg1"/>
                </a:solidFill>
              </a:rPr>
              <a:t>неджес</a:t>
            </a:r>
            <a:r>
              <a:rPr lang="ru-RU" sz="2200" dirty="0">
                <a:solidFill>
                  <a:schemeClr val="bg1"/>
                </a:solidFill>
              </a:rPr>
              <a:t>" - </a:t>
            </a:r>
            <a:r>
              <a:rPr lang="ru-RU" sz="2200" dirty="0" err="1">
                <a:solidFill>
                  <a:schemeClr val="bg1"/>
                </a:solidFill>
              </a:rPr>
              <a:t>нових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єгиптян</a:t>
            </a:r>
            <a:r>
              <a:rPr lang="ru-RU" sz="2200" dirty="0">
                <a:solidFill>
                  <a:schemeClr val="bg1"/>
                </a:solidFill>
              </a:rPr>
              <a:t>, </a:t>
            </a:r>
            <a:r>
              <a:rPr lang="ru-RU" sz="2200" dirty="0" err="1">
                <a:solidFill>
                  <a:schemeClr val="bg1"/>
                </a:solidFill>
              </a:rPr>
              <a:t>які</a:t>
            </a:r>
            <a:r>
              <a:rPr lang="ru-RU" sz="2200" dirty="0">
                <a:solidFill>
                  <a:schemeClr val="bg1"/>
                </a:solidFill>
              </a:rPr>
              <a:t> </a:t>
            </a:r>
            <a:r>
              <a:rPr lang="ru-RU" sz="2200" dirty="0" err="1">
                <a:solidFill>
                  <a:schemeClr val="bg1"/>
                </a:solidFill>
              </a:rPr>
              <a:t>стають</a:t>
            </a:r>
            <a:r>
              <a:rPr lang="ru-RU" sz="2200" dirty="0">
                <a:solidFill>
                  <a:schemeClr val="bg1"/>
                </a:solidFill>
              </a:rPr>
              <a:t> головною опорою трону.</a:t>
            </a:r>
            <a:endParaRPr lang="th-TH" sz="2200" dirty="0">
              <a:solidFill>
                <a:schemeClr val="bg1"/>
              </a:solidFill>
            </a:endParaRPr>
          </a:p>
        </p:txBody>
      </p:sp>
      <p:sp>
        <p:nvSpPr>
          <p:cNvPr id="775" name="TextBox 774">
            <a:extLst>
              <a:ext uri="{FF2B5EF4-FFF2-40B4-BE49-F238E27FC236}">
                <a16:creationId xmlns:a16="http://schemas.microsoft.com/office/drawing/2014/main" id="{8195E663-A565-410F-BB97-E63245BA0C59}"/>
              </a:ext>
            </a:extLst>
          </p:cNvPr>
          <p:cNvSpPr txBox="1"/>
          <p:nvPr/>
        </p:nvSpPr>
        <p:spPr>
          <a:xfrm>
            <a:off x="722533" y="1846490"/>
            <a:ext cx="36906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uk-UA" sz="6600" dirty="0">
                <a:solidFill>
                  <a:schemeClr val="bg1"/>
                </a:solidFill>
                <a:latin typeface="Modern Love Grunge" panose="04070805081005020601" pitchFamily="82" charset="0"/>
              </a:rPr>
              <a:t>Вступ</a:t>
            </a:r>
            <a:endParaRPr lang="th-TH" dirty="0">
              <a:solidFill>
                <a:schemeClr val="bg1"/>
              </a:solidFill>
              <a:latin typeface="Modern Love Grunge" panose="04070805081005020601" pitchFamily="82" charset="0"/>
            </a:endParaRPr>
          </a:p>
        </p:txBody>
      </p:sp>
      <p:cxnSp>
        <p:nvCxnSpPr>
          <p:cNvPr id="777" name="Straight Connector 776">
            <a:extLst>
              <a:ext uri="{FF2B5EF4-FFF2-40B4-BE49-F238E27FC236}">
                <a16:creationId xmlns:a16="http://schemas.microsoft.com/office/drawing/2014/main" id="{7EB380B4-0483-4C5A-AE5B-93A7BF93B365}"/>
              </a:ext>
            </a:extLst>
          </p:cNvPr>
          <p:cNvCxnSpPr>
            <a:cxnSpLocks/>
          </p:cNvCxnSpPr>
          <p:nvPr/>
        </p:nvCxnSpPr>
        <p:spPr>
          <a:xfrm>
            <a:off x="4513784" y="1785257"/>
            <a:ext cx="4738" cy="3099321"/>
          </a:xfrm>
          <a:prstGeom prst="line">
            <a:avLst/>
          </a:prstGeom>
          <a:ln w="28575">
            <a:solidFill>
              <a:srgbClr val="F9A31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0" name="Graphic 777">
            <a:extLst>
              <a:ext uri="{FF2B5EF4-FFF2-40B4-BE49-F238E27FC236}">
                <a16:creationId xmlns:a16="http://schemas.microsoft.com/office/drawing/2014/main" id="{FC876ADE-DFBE-4087-8E38-4A56A9B735A7}"/>
              </a:ext>
            </a:extLst>
          </p:cNvPr>
          <p:cNvGrpSpPr/>
          <p:nvPr/>
        </p:nvGrpSpPr>
        <p:grpSpPr>
          <a:xfrm>
            <a:off x="159070" y="4638190"/>
            <a:ext cx="2269342" cy="2231441"/>
            <a:chOff x="5776912" y="3190921"/>
            <a:chExt cx="470439" cy="430769"/>
          </a:xfrm>
        </p:grpSpPr>
        <p:grpSp>
          <p:nvGrpSpPr>
            <p:cNvPr id="781" name="Graphic 777">
              <a:extLst>
                <a:ext uri="{FF2B5EF4-FFF2-40B4-BE49-F238E27FC236}">
                  <a16:creationId xmlns:a16="http://schemas.microsoft.com/office/drawing/2014/main" id="{FC876ADE-DFBE-4087-8E38-4A56A9B735A7}"/>
                </a:ext>
              </a:extLst>
            </p:cNvPr>
            <p:cNvGrpSpPr/>
            <p:nvPr/>
          </p:nvGrpSpPr>
          <p:grpSpPr>
            <a:xfrm>
              <a:off x="5776912" y="3552253"/>
              <a:ext cx="470439" cy="69437"/>
              <a:chOff x="5776912" y="3552253"/>
              <a:chExt cx="470439" cy="69437"/>
            </a:xfrm>
          </p:grpSpPr>
          <p:sp>
            <p:nvSpPr>
              <p:cNvPr id="782" name="Freeform: Shape 781">
                <a:extLst>
                  <a:ext uri="{FF2B5EF4-FFF2-40B4-BE49-F238E27FC236}">
                    <a16:creationId xmlns:a16="http://schemas.microsoft.com/office/drawing/2014/main" id="{8B3D0EF6-18C7-44BA-ABCA-31C32731FBE6}"/>
                  </a:ext>
                </a:extLst>
              </p:cNvPr>
              <p:cNvSpPr/>
              <p:nvPr/>
            </p:nvSpPr>
            <p:spPr>
              <a:xfrm>
                <a:off x="5815202" y="3552253"/>
                <a:ext cx="393858" cy="20002"/>
              </a:xfrm>
              <a:custGeom>
                <a:avLst/>
                <a:gdLst>
                  <a:gd name="connsiteX0" fmla="*/ 81153 w 393858"/>
                  <a:gd name="connsiteY0" fmla="*/ 1715 h 20002"/>
                  <a:gd name="connsiteX1" fmla="*/ 329279 w 393858"/>
                  <a:gd name="connsiteY1" fmla="*/ 0 h 20002"/>
                  <a:gd name="connsiteX2" fmla="*/ 393859 w 393858"/>
                  <a:gd name="connsiteY2" fmla="*/ 20003 h 20002"/>
                  <a:gd name="connsiteX3" fmla="*/ 0 w 393858"/>
                  <a:gd name="connsiteY3" fmla="*/ 20003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3858" h="20002">
                    <a:moveTo>
                      <a:pt x="81153" y="1715"/>
                    </a:moveTo>
                    <a:lnTo>
                      <a:pt x="329279" y="0"/>
                    </a:lnTo>
                    <a:lnTo>
                      <a:pt x="393859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83" name="Freeform: Shape 782">
                <a:extLst>
                  <a:ext uri="{FF2B5EF4-FFF2-40B4-BE49-F238E27FC236}">
                    <a16:creationId xmlns:a16="http://schemas.microsoft.com/office/drawing/2014/main" id="{79A613B4-8A17-4B61-944D-B175979AC8E1}"/>
                  </a:ext>
                </a:extLst>
              </p:cNvPr>
              <p:cNvSpPr/>
              <p:nvPr/>
            </p:nvSpPr>
            <p:spPr>
              <a:xfrm>
                <a:off x="5776912" y="3572256"/>
                <a:ext cx="470439" cy="49434"/>
              </a:xfrm>
              <a:custGeom>
                <a:avLst/>
                <a:gdLst>
                  <a:gd name="connsiteX0" fmla="*/ 432149 w 470439"/>
                  <a:gd name="connsiteY0" fmla="*/ 0 h 49434"/>
                  <a:gd name="connsiteX1" fmla="*/ 239649 w 470439"/>
                  <a:gd name="connsiteY1" fmla="*/ 0 h 49434"/>
                  <a:gd name="connsiteX2" fmla="*/ 230791 w 470439"/>
                  <a:gd name="connsiteY2" fmla="*/ 0 h 49434"/>
                  <a:gd name="connsiteX3" fmla="*/ 38291 w 470439"/>
                  <a:gd name="connsiteY3" fmla="*/ 0 h 49434"/>
                  <a:gd name="connsiteX4" fmla="*/ 0 w 470439"/>
                  <a:gd name="connsiteY4" fmla="*/ 49435 h 49434"/>
                  <a:gd name="connsiteX5" fmla="*/ 230791 w 470439"/>
                  <a:gd name="connsiteY5" fmla="*/ 49435 h 49434"/>
                  <a:gd name="connsiteX6" fmla="*/ 239649 w 470439"/>
                  <a:gd name="connsiteY6" fmla="*/ 49435 h 49434"/>
                  <a:gd name="connsiteX7" fmla="*/ 470440 w 470439"/>
                  <a:gd name="connsiteY7" fmla="*/ 49435 h 49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0439" h="49434">
                    <a:moveTo>
                      <a:pt x="432149" y="0"/>
                    </a:moveTo>
                    <a:lnTo>
                      <a:pt x="239649" y="0"/>
                    </a:lnTo>
                    <a:lnTo>
                      <a:pt x="230791" y="0"/>
                    </a:lnTo>
                    <a:lnTo>
                      <a:pt x="38291" y="0"/>
                    </a:lnTo>
                    <a:lnTo>
                      <a:pt x="0" y="49435"/>
                    </a:lnTo>
                    <a:lnTo>
                      <a:pt x="230791" y="49435"/>
                    </a:lnTo>
                    <a:lnTo>
                      <a:pt x="239649" y="49435"/>
                    </a:lnTo>
                    <a:lnTo>
                      <a:pt x="470440" y="49435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84" name="Freeform: Shape 783">
                <a:extLst>
                  <a:ext uri="{FF2B5EF4-FFF2-40B4-BE49-F238E27FC236}">
                    <a16:creationId xmlns:a16="http://schemas.microsoft.com/office/drawing/2014/main" id="{E2465695-5670-4464-AFB9-FF379F1C1C44}"/>
                  </a:ext>
                </a:extLst>
              </p:cNvPr>
              <p:cNvSpPr/>
              <p:nvPr/>
            </p:nvSpPr>
            <p:spPr>
              <a:xfrm>
                <a:off x="5781960" y="3572256"/>
                <a:ext cx="448151" cy="49434"/>
              </a:xfrm>
              <a:custGeom>
                <a:avLst/>
                <a:gdLst>
                  <a:gd name="connsiteX0" fmla="*/ 47435 w 448151"/>
                  <a:gd name="connsiteY0" fmla="*/ 0 h 49434"/>
                  <a:gd name="connsiteX1" fmla="*/ 0 w 448151"/>
                  <a:gd name="connsiteY1" fmla="*/ 49435 h 49434"/>
                  <a:gd name="connsiteX2" fmla="*/ 448151 w 448151"/>
                  <a:gd name="connsiteY2" fmla="*/ 49435 h 49434"/>
                  <a:gd name="connsiteX3" fmla="*/ 406241 w 448151"/>
                  <a:gd name="connsiteY3" fmla="*/ 0 h 49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8151" h="49434">
                    <a:moveTo>
                      <a:pt x="47435" y="0"/>
                    </a:moveTo>
                    <a:lnTo>
                      <a:pt x="0" y="49435"/>
                    </a:lnTo>
                    <a:lnTo>
                      <a:pt x="448151" y="49435"/>
                    </a:lnTo>
                    <a:lnTo>
                      <a:pt x="406241" y="0"/>
                    </a:lnTo>
                    <a:close/>
                  </a:path>
                </a:pathLst>
              </a:custGeom>
              <a:solidFill>
                <a:srgbClr val="FF8B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85" name="Freeform: Shape 784">
                <a:extLst>
                  <a:ext uri="{FF2B5EF4-FFF2-40B4-BE49-F238E27FC236}">
                    <a16:creationId xmlns:a16="http://schemas.microsoft.com/office/drawing/2014/main" id="{55719DC1-981A-4180-A981-49CAE28F9594}"/>
                  </a:ext>
                </a:extLst>
              </p:cNvPr>
              <p:cNvSpPr/>
              <p:nvPr/>
            </p:nvSpPr>
            <p:spPr>
              <a:xfrm>
                <a:off x="5815202" y="3553967"/>
                <a:ext cx="280892" cy="18288"/>
              </a:xfrm>
              <a:custGeom>
                <a:avLst/>
                <a:gdLst>
                  <a:gd name="connsiteX0" fmla="*/ 81153 w 280892"/>
                  <a:gd name="connsiteY0" fmla="*/ 0 h 18288"/>
                  <a:gd name="connsiteX1" fmla="*/ 84011 w 280892"/>
                  <a:gd name="connsiteY1" fmla="*/ 10287 h 18288"/>
                  <a:gd name="connsiteX2" fmla="*/ 280892 w 280892"/>
                  <a:gd name="connsiteY2" fmla="*/ 18288 h 18288"/>
                  <a:gd name="connsiteX3" fmla="*/ 0 w 280892"/>
                  <a:gd name="connsiteY3" fmla="*/ 18288 h 18288"/>
                  <a:gd name="connsiteX4" fmla="*/ 81153 w 280892"/>
                  <a:gd name="connsiteY4" fmla="*/ 0 h 18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892" h="18288">
                    <a:moveTo>
                      <a:pt x="81153" y="0"/>
                    </a:moveTo>
                    <a:cubicBezTo>
                      <a:pt x="81153" y="0"/>
                      <a:pt x="61246" y="7144"/>
                      <a:pt x="84011" y="10287"/>
                    </a:cubicBezTo>
                    <a:cubicBezTo>
                      <a:pt x="106775" y="13430"/>
                      <a:pt x="280892" y="18288"/>
                      <a:pt x="280892" y="18288"/>
                    </a:cubicBezTo>
                    <a:lnTo>
                      <a:pt x="0" y="18288"/>
                    </a:lnTo>
                    <a:lnTo>
                      <a:pt x="81153" y="0"/>
                    </a:lnTo>
                    <a:close/>
                  </a:path>
                </a:pathLst>
              </a:custGeom>
              <a:solidFill>
                <a:srgbClr val="FFE42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786" name="Graphic 777">
              <a:extLst>
                <a:ext uri="{FF2B5EF4-FFF2-40B4-BE49-F238E27FC236}">
                  <a16:creationId xmlns:a16="http://schemas.microsoft.com/office/drawing/2014/main" id="{FC876ADE-DFBE-4087-8E38-4A56A9B735A7}"/>
                </a:ext>
              </a:extLst>
            </p:cNvPr>
            <p:cNvGrpSpPr/>
            <p:nvPr/>
          </p:nvGrpSpPr>
          <p:grpSpPr>
            <a:xfrm>
              <a:off x="5839395" y="3190921"/>
              <a:ext cx="383381" cy="377524"/>
              <a:chOff x="5839395" y="3190921"/>
              <a:chExt cx="383381" cy="377524"/>
            </a:xfrm>
          </p:grpSpPr>
          <p:grpSp>
            <p:nvGrpSpPr>
              <p:cNvPr id="787" name="Graphic 777">
                <a:extLst>
                  <a:ext uri="{FF2B5EF4-FFF2-40B4-BE49-F238E27FC236}">
                    <a16:creationId xmlns:a16="http://schemas.microsoft.com/office/drawing/2014/main" id="{FC876ADE-DFBE-4087-8E38-4A56A9B735A7}"/>
                  </a:ext>
                </a:extLst>
              </p:cNvPr>
              <p:cNvGrpSpPr/>
              <p:nvPr/>
            </p:nvGrpSpPr>
            <p:grpSpPr>
              <a:xfrm>
                <a:off x="5839395" y="3192494"/>
                <a:ext cx="373094" cy="374903"/>
                <a:chOff x="5839395" y="3192494"/>
                <a:chExt cx="373094" cy="374903"/>
              </a:xfrm>
            </p:grpSpPr>
            <p:sp>
              <p:nvSpPr>
                <p:cNvPr id="788" name="Freeform: Shape 787">
                  <a:extLst>
                    <a:ext uri="{FF2B5EF4-FFF2-40B4-BE49-F238E27FC236}">
                      <a16:creationId xmlns:a16="http://schemas.microsoft.com/office/drawing/2014/main" id="{CA1AF9E2-981D-46EC-9211-ACF82673CD8E}"/>
                    </a:ext>
                  </a:extLst>
                </p:cNvPr>
                <p:cNvSpPr/>
                <p:nvPr/>
              </p:nvSpPr>
              <p:spPr>
                <a:xfrm>
                  <a:off x="5839491" y="3192494"/>
                  <a:ext cx="372998" cy="374903"/>
                </a:xfrm>
                <a:custGeom>
                  <a:avLst/>
                  <a:gdLst>
                    <a:gd name="connsiteX0" fmla="*/ 298418 w 372998"/>
                    <a:gd name="connsiteY0" fmla="*/ 35814 h 374903"/>
                    <a:gd name="connsiteX1" fmla="*/ 186500 w 372998"/>
                    <a:gd name="connsiteY1" fmla="*/ 0 h 374903"/>
                    <a:gd name="connsiteX2" fmla="*/ 94297 w 372998"/>
                    <a:gd name="connsiteY2" fmla="*/ 33242 h 374903"/>
                    <a:gd name="connsiteX3" fmla="*/ 0 w 372998"/>
                    <a:gd name="connsiteY3" fmla="*/ 366808 h 374903"/>
                    <a:gd name="connsiteX4" fmla="*/ 31813 w 372998"/>
                    <a:gd name="connsiteY4" fmla="*/ 374904 h 374903"/>
                    <a:gd name="connsiteX5" fmla="*/ 341757 w 372998"/>
                    <a:gd name="connsiteY5" fmla="*/ 374904 h 374903"/>
                    <a:gd name="connsiteX6" fmla="*/ 372999 w 372998"/>
                    <a:gd name="connsiteY6" fmla="*/ 366808 h 374903"/>
                    <a:gd name="connsiteX7" fmla="*/ 298418 w 372998"/>
                    <a:gd name="connsiteY7" fmla="*/ 35814 h 374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2998" h="374903">
                      <a:moveTo>
                        <a:pt x="298418" y="35814"/>
                      </a:moveTo>
                      <a:cubicBezTo>
                        <a:pt x="277273" y="16193"/>
                        <a:pt x="227076" y="0"/>
                        <a:pt x="186500" y="0"/>
                      </a:cubicBezTo>
                      <a:cubicBezTo>
                        <a:pt x="145637" y="0"/>
                        <a:pt x="115443" y="13621"/>
                        <a:pt x="94297" y="33242"/>
                      </a:cubicBezTo>
                      <a:cubicBezTo>
                        <a:pt x="75343" y="50864"/>
                        <a:pt x="31051" y="264509"/>
                        <a:pt x="0" y="366808"/>
                      </a:cubicBezTo>
                      <a:lnTo>
                        <a:pt x="31813" y="374904"/>
                      </a:lnTo>
                      <a:lnTo>
                        <a:pt x="341757" y="374904"/>
                      </a:lnTo>
                      <a:lnTo>
                        <a:pt x="372999" y="366808"/>
                      </a:lnTo>
                      <a:cubicBezTo>
                        <a:pt x="358807" y="261652"/>
                        <a:pt x="317373" y="53340"/>
                        <a:pt x="298418" y="35814"/>
                      </a:cubicBezTo>
                      <a:close/>
                    </a:path>
                  </a:pathLst>
                </a:custGeom>
                <a:solidFill>
                  <a:srgbClr val="00F2D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9" name="Freeform: Shape 788">
                  <a:extLst>
                    <a:ext uri="{FF2B5EF4-FFF2-40B4-BE49-F238E27FC236}">
                      <a16:creationId xmlns:a16="http://schemas.microsoft.com/office/drawing/2014/main" id="{0CDA9B2B-EDDB-400C-8105-4976C1426151}"/>
                    </a:ext>
                  </a:extLst>
                </p:cNvPr>
                <p:cNvSpPr/>
                <p:nvPr/>
              </p:nvSpPr>
              <p:spPr>
                <a:xfrm>
                  <a:off x="5839395" y="3199733"/>
                  <a:ext cx="365474" cy="367569"/>
                </a:xfrm>
                <a:custGeom>
                  <a:avLst/>
                  <a:gdLst>
                    <a:gd name="connsiteX0" fmla="*/ 31813 w 365474"/>
                    <a:gd name="connsiteY0" fmla="*/ 367570 h 367569"/>
                    <a:gd name="connsiteX1" fmla="*/ 0 w 365474"/>
                    <a:gd name="connsiteY1" fmla="*/ 359473 h 367569"/>
                    <a:gd name="connsiteX2" fmla="*/ 72200 w 365474"/>
                    <a:gd name="connsiteY2" fmla="*/ 56674 h 367569"/>
                    <a:gd name="connsiteX3" fmla="*/ 141065 w 365474"/>
                    <a:gd name="connsiteY3" fmla="*/ 0 h 367569"/>
                    <a:gd name="connsiteX4" fmla="*/ 134588 w 365474"/>
                    <a:gd name="connsiteY4" fmla="*/ 3334 h 367569"/>
                    <a:gd name="connsiteX5" fmla="*/ 336899 w 365474"/>
                    <a:gd name="connsiteY5" fmla="*/ 200216 h 367569"/>
                    <a:gd name="connsiteX6" fmla="*/ 365474 w 365474"/>
                    <a:gd name="connsiteY6" fmla="*/ 361379 h 367569"/>
                    <a:gd name="connsiteX7" fmla="*/ 341757 w 365474"/>
                    <a:gd name="connsiteY7" fmla="*/ 367474 h 367569"/>
                    <a:gd name="connsiteX8" fmla="*/ 31813 w 365474"/>
                    <a:gd name="connsiteY8" fmla="*/ 367474 h 367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5474" h="367569">
                      <a:moveTo>
                        <a:pt x="31813" y="367570"/>
                      </a:moveTo>
                      <a:lnTo>
                        <a:pt x="0" y="359473"/>
                      </a:lnTo>
                      <a:lnTo>
                        <a:pt x="72200" y="56674"/>
                      </a:lnTo>
                      <a:cubicBezTo>
                        <a:pt x="102965" y="-2667"/>
                        <a:pt x="107442" y="9049"/>
                        <a:pt x="141065" y="0"/>
                      </a:cubicBezTo>
                      <a:lnTo>
                        <a:pt x="134588" y="3334"/>
                      </a:lnTo>
                      <a:lnTo>
                        <a:pt x="336899" y="200216"/>
                      </a:lnTo>
                      <a:lnTo>
                        <a:pt x="365474" y="361379"/>
                      </a:lnTo>
                      <a:lnTo>
                        <a:pt x="341757" y="367474"/>
                      </a:lnTo>
                      <a:lnTo>
                        <a:pt x="31813" y="367474"/>
                      </a:lnTo>
                      <a:close/>
                    </a:path>
                  </a:pathLst>
                </a:custGeom>
                <a:solidFill>
                  <a:srgbClr val="00AFA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790" name="Graphic 777">
                <a:extLst>
                  <a:ext uri="{FF2B5EF4-FFF2-40B4-BE49-F238E27FC236}">
                    <a16:creationId xmlns:a16="http://schemas.microsoft.com/office/drawing/2014/main" id="{FC876ADE-DFBE-4087-8E38-4A56A9B735A7}"/>
                  </a:ext>
                </a:extLst>
              </p:cNvPr>
              <p:cNvGrpSpPr/>
              <p:nvPr/>
            </p:nvGrpSpPr>
            <p:grpSpPr>
              <a:xfrm>
                <a:off x="5851111" y="3215830"/>
                <a:ext cx="349853" cy="345662"/>
                <a:chOff x="5851111" y="3215830"/>
                <a:chExt cx="349853" cy="345662"/>
              </a:xfrm>
              <a:solidFill>
                <a:srgbClr val="006CE2"/>
              </a:solidFill>
            </p:grpSpPr>
            <p:grpSp>
              <p:nvGrpSpPr>
                <p:cNvPr id="791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5851111" y="3438525"/>
                  <a:ext cx="78866" cy="118586"/>
                  <a:chOff x="5851111" y="3438525"/>
                  <a:chExt cx="78866" cy="118586"/>
                </a:xfrm>
                <a:solidFill>
                  <a:srgbClr val="006CE2"/>
                </a:solidFill>
              </p:grpSpPr>
              <p:grpSp>
                <p:nvGrpSpPr>
                  <p:cNvPr id="792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51111" y="3527583"/>
                    <a:ext cx="61436" cy="29527"/>
                    <a:chOff x="5851111" y="3527583"/>
                    <a:chExt cx="61436" cy="29527"/>
                  </a:xfrm>
                  <a:solidFill>
                    <a:srgbClr val="006CE2"/>
                  </a:solidFill>
                </p:grpSpPr>
                <p:sp>
                  <p:nvSpPr>
                    <p:cNvPr id="793" name="Freeform: Shape 792">
                      <a:extLst>
                        <a:ext uri="{FF2B5EF4-FFF2-40B4-BE49-F238E27FC236}">
                          <a16:creationId xmlns:a16="http://schemas.microsoft.com/office/drawing/2014/main" id="{6A40014A-E510-4CC3-940F-DEB9A77361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1111" y="3527583"/>
                      <a:ext cx="30384" cy="22193"/>
                    </a:xfrm>
                    <a:custGeom>
                      <a:avLst/>
                      <a:gdLst>
                        <a:gd name="connsiteX0" fmla="*/ 2477 w 30384"/>
                        <a:gd name="connsiteY0" fmla="*/ 3334 h 22193"/>
                        <a:gd name="connsiteX1" fmla="*/ 0 w 30384"/>
                        <a:gd name="connsiteY1" fmla="*/ 16288 h 22193"/>
                        <a:gd name="connsiteX2" fmla="*/ 15907 w 30384"/>
                        <a:gd name="connsiteY2" fmla="*/ 10478 h 22193"/>
                        <a:gd name="connsiteX3" fmla="*/ 27813 w 30384"/>
                        <a:gd name="connsiteY3" fmla="*/ 22193 h 22193"/>
                        <a:gd name="connsiteX4" fmla="*/ 30385 w 30384"/>
                        <a:gd name="connsiteY4" fmla="*/ 9049 h 22193"/>
                        <a:gd name="connsiteX5" fmla="*/ 16192 w 30384"/>
                        <a:gd name="connsiteY5" fmla="*/ 0 h 22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193">
                          <a:moveTo>
                            <a:pt x="2477" y="3334"/>
                          </a:moveTo>
                          <a:lnTo>
                            <a:pt x="0" y="16288"/>
                          </a:lnTo>
                          <a:lnTo>
                            <a:pt x="15907" y="10478"/>
                          </a:lnTo>
                          <a:lnTo>
                            <a:pt x="27813" y="22193"/>
                          </a:lnTo>
                          <a:lnTo>
                            <a:pt x="30385" y="9049"/>
                          </a:lnTo>
                          <a:lnTo>
                            <a:pt x="1619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94" name="Freeform: Shape 793">
                      <a:extLst>
                        <a:ext uri="{FF2B5EF4-FFF2-40B4-BE49-F238E27FC236}">
                          <a16:creationId xmlns:a16="http://schemas.microsoft.com/office/drawing/2014/main" id="{7B82FF8C-9FB6-4F23-86A5-52C07AA934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2163" y="3534822"/>
                      <a:ext cx="30384" cy="22288"/>
                    </a:xfrm>
                    <a:custGeom>
                      <a:avLst/>
                      <a:gdLst>
                        <a:gd name="connsiteX0" fmla="*/ 2667 w 30384"/>
                        <a:gd name="connsiteY0" fmla="*/ 2667 h 22288"/>
                        <a:gd name="connsiteX1" fmla="*/ 0 w 30384"/>
                        <a:gd name="connsiteY1" fmla="*/ 16288 h 22288"/>
                        <a:gd name="connsiteX2" fmla="*/ 15907 w 30384"/>
                        <a:gd name="connsiteY2" fmla="*/ 10573 h 22288"/>
                        <a:gd name="connsiteX3" fmla="*/ 27813 w 30384"/>
                        <a:gd name="connsiteY3" fmla="*/ 22289 h 22288"/>
                        <a:gd name="connsiteX4" fmla="*/ 30385 w 30384"/>
                        <a:gd name="connsiteY4" fmla="*/ 9144 h 22288"/>
                        <a:gd name="connsiteX5" fmla="*/ 16192 w 30384"/>
                        <a:gd name="connsiteY5" fmla="*/ 0 h 22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288">
                          <a:moveTo>
                            <a:pt x="2667" y="2667"/>
                          </a:moveTo>
                          <a:lnTo>
                            <a:pt x="0" y="16288"/>
                          </a:lnTo>
                          <a:lnTo>
                            <a:pt x="15907" y="10573"/>
                          </a:lnTo>
                          <a:lnTo>
                            <a:pt x="27813" y="22289"/>
                          </a:lnTo>
                          <a:lnTo>
                            <a:pt x="30385" y="9144"/>
                          </a:lnTo>
                          <a:lnTo>
                            <a:pt x="1619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795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54540" y="3509771"/>
                    <a:ext cx="61436" cy="29527"/>
                    <a:chOff x="5854540" y="3509771"/>
                    <a:chExt cx="61436" cy="29527"/>
                  </a:xfrm>
                  <a:solidFill>
                    <a:srgbClr val="006CE2"/>
                  </a:solidFill>
                </p:grpSpPr>
                <p:sp>
                  <p:nvSpPr>
                    <p:cNvPr id="796" name="Freeform: Shape 795">
                      <a:extLst>
                        <a:ext uri="{FF2B5EF4-FFF2-40B4-BE49-F238E27FC236}">
                          <a16:creationId xmlns:a16="http://schemas.microsoft.com/office/drawing/2014/main" id="{E46B26F6-BD99-42BC-A6F9-5479F0D244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4540" y="3509771"/>
                      <a:ext cx="30384" cy="22193"/>
                    </a:xfrm>
                    <a:custGeom>
                      <a:avLst/>
                      <a:gdLst>
                        <a:gd name="connsiteX0" fmla="*/ 2572 w 30384"/>
                        <a:gd name="connsiteY0" fmla="*/ 3429 h 22193"/>
                        <a:gd name="connsiteX1" fmla="*/ 0 w 30384"/>
                        <a:gd name="connsiteY1" fmla="*/ 16288 h 22193"/>
                        <a:gd name="connsiteX2" fmla="*/ 16002 w 30384"/>
                        <a:gd name="connsiteY2" fmla="*/ 10573 h 22193"/>
                        <a:gd name="connsiteX3" fmla="*/ 27813 w 30384"/>
                        <a:gd name="connsiteY3" fmla="*/ 22193 h 22193"/>
                        <a:gd name="connsiteX4" fmla="*/ 30385 w 30384"/>
                        <a:gd name="connsiteY4" fmla="*/ 9144 h 22193"/>
                        <a:gd name="connsiteX5" fmla="*/ 16193 w 30384"/>
                        <a:gd name="connsiteY5" fmla="*/ 0 h 22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193">
                          <a:moveTo>
                            <a:pt x="2572" y="3429"/>
                          </a:moveTo>
                          <a:lnTo>
                            <a:pt x="0" y="16288"/>
                          </a:lnTo>
                          <a:lnTo>
                            <a:pt x="16002" y="10573"/>
                          </a:lnTo>
                          <a:lnTo>
                            <a:pt x="27813" y="22193"/>
                          </a:lnTo>
                          <a:lnTo>
                            <a:pt x="30385" y="9144"/>
                          </a:lnTo>
                          <a:lnTo>
                            <a:pt x="16193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797" name="Freeform: Shape 796">
                      <a:extLst>
                        <a:ext uri="{FF2B5EF4-FFF2-40B4-BE49-F238E27FC236}">
                          <a16:creationId xmlns:a16="http://schemas.microsoft.com/office/drawing/2014/main" id="{FCD110A2-A905-49D0-B3C9-8880649C2D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5687" y="3517011"/>
                      <a:ext cx="30289" cy="22288"/>
                    </a:xfrm>
                    <a:custGeom>
                      <a:avLst/>
                      <a:gdLst>
                        <a:gd name="connsiteX0" fmla="*/ 2667 w 30289"/>
                        <a:gd name="connsiteY0" fmla="*/ 2667 h 22288"/>
                        <a:gd name="connsiteX1" fmla="*/ 0 w 30289"/>
                        <a:gd name="connsiteY1" fmla="*/ 16288 h 22288"/>
                        <a:gd name="connsiteX2" fmla="*/ 15907 w 30289"/>
                        <a:gd name="connsiteY2" fmla="*/ 10573 h 22288"/>
                        <a:gd name="connsiteX3" fmla="*/ 27718 w 30289"/>
                        <a:gd name="connsiteY3" fmla="*/ 22289 h 22288"/>
                        <a:gd name="connsiteX4" fmla="*/ 30290 w 30289"/>
                        <a:gd name="connsiteY4" fmla="*/ 9144 h 22288"/>
                        <a:gd name="connsiteX5" fmla="*/ 16192 w 30289"/>
                        <a:gd name="connsiteY5" fmla="*/ 0 h 22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289" h="22288">
                          <a:moveTo>
                            <a:pt x="2667" y="2667"/>
                          </a:moveTo>
                          <a:lnTo>
                            <a:pt x="0" y="16288"/>
                          </a:lnTo>
                          <a:lnTo>
                            <a:pt x="15907" y="10573"/>
                          </a:lnTo>
                          <a:lnTo>
                            <a:pt x="27718" y="22289"/>
                          </a:lnTo>
                          <a:lnTo>
                            <a:pt x="30290" y="9144"/>
                          </a:lnTo>
                          <a:lnTo>
                            <a:pt x="1619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798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58065" y="3491960"/>
                    <a:ext cx="61436" cy="29527"/>
                    <a:chOff x="5858065" y="3491960"/>
                    <a:chExt cx="61436" cy="29527"/>
                  </a:xfrm>
                  <a:solidFill>
                    <a:srgbClr val="006CE2"/>
                  </a:solidFill>
                </p:grpSpPr>
                <p:sp>
                  <p:nvSpPr>
                    <p:cNvPr id="799" name="Freeform: Shape 798">
                      <a:extLst>
                        <a:ext uri="{FF2B5EF4-FFF2-40B4-BE49-F238E27FC236}">
                          <a16:creationId xmlns:a16="http://schemas.microsoft.com/office/drawing/2014/main" id="{F503E96C-8E17-4806-8B8D-F383F14194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8065" y="3491960"/>
                      <a:ext cx="30384" cy="22193"/>
                    </a:xfrm>
                    <a:custGeom>
                      <a:avLst/>
                      <a:gdLst>
                        <a:gd name="connsiteX0" fmla="*/ 2476 w 30384"/>
                        <a:gd name="connsiteY0" fmla="*/ 3429 h 22193"/>
                        <a:gd name="connsiteX1" fmla="*/ 0 w 30384"/>
                        <a:gd name="connsiteY1" fmla="*/ 16288 h 22193"/>
                        <a:gd name="connsiteX2" fmla="*/ 15907 w 30384"/>
                        <a:gd name="connsiteY2" fmla="*/ 10573 h 22193"/>
                        <a:gd name="connsiteX3" fmla="*/ 27813 w 30384"/>
                        <a:gd name="connsiteY3" fmla="*/ 22193 h 22193"/>
                        <a:gd name="connsiteX4" fmla="*/ 30385 w 30384"/>
                        <a:gd name="connsiteY4" fmla="*/ 9144 h 22193"/>
                        <a:gd name="connsiteX5" fmla="*/ 16192 w 30384"/>
                        <a:gd name="connsiteY5" fmla="*/ 0 h 22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193">
                          <a:moveTo>
                            <a:pt x="2476" y="3429"/>
                          </a:moveTo>
                          <a:lnTo>
                            <a:pt x="0" y="16288"/>
                          </a:lnTo>
                          <a:lnTo>
                            <a:pt x="15907" y="10573"/>
                          </a:lnTo>
                          <a:lnTo>
                            <a:pt x="27813" y="22193"/>
                          </a:lnTo>
                          <a:lnTo>
                            <a:pt x="30385" y="9144"/>
                          </a:lnTo>
                          <a:lnTo>
                            <a:pt x="1619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00" name="Freeform: Shape 799">
                      <a:extLst>
                        <a:ext uri="{FF2B5EF4-FFF2-40B4-BE49-F238E27FC236}">
                          <a16:creationId xmlns:a16="http://schemas.microsoft.com/office/drawing/2014/main" id="{0E90008F-43E5-479C-99C8-E3387099F2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9116" y="3499199"/>
                      <a:ext cx="30384" cy="22288"/>
                    </a:xfrm>
                    <a:custGeom>
                      <a:avLst/>
                      <a:gdLst>
                        <a:gd name="connsiteX0" fmla="*/ 2667 w 30384"/>
                        <a:gd name="connsiteY0" fmla="*/ 2667 h 22288"/>
                        <a:gd name="connsiteX1" fmla="*/ 0 w 30384"/>
                        <a:gd name="connsiteY1" fmla="*/ 16383 h 22288"/>
                        <a:gd name="connsiteX2" fmla="*/ 15907 w 30384"/>
                        <a:gd name="connsiteY2" fmla="*/ 10573 h 22288"/>
                        <a:gd name="connsiteX3" fmla="*/ 27813 w 30384"/>
                        <a:gd name="connsiteY3" fmla="*/ 22289 h 22288"/>
                        <a:gd name="connsiteX4" fmla="*/ 30385 w 30384"/>
                        <a:gd name="connsiteY4" fmla="*/ 9144 h 22288"/>
                        <a:gd name="connsiteX5" fmla="*/ 16192 w 30384"/>
                        <a:gd name="connsiteY5" fmla="*/ 0 h 22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288">
                          <a:moveTo>
                            <a:pt x="2667" y="2667"/>
                          </a:moveTo>
                          <a:lnTo>
                            <a:pt x="0" y="16383"/>
                          </a:lnTo>
                          <a:lnTo>
                            <a:pt x="15907" y="10573"/>
                          </a:lnTo>
                          <a:lnTo>
                            <a:pt x="27813" y="22289"/>
                          </a:lnTo>
                          <a:lnTo>
                            <a:pt x="30385" y="9144"/>
                          </a:lnTo>
                          <a:lnTo>
                            <a:pt x="1619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01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61494" y="3474148"/>
                    <a:ext cx="61531" cy="29527"/>
                    <a:chOff x="5861494" y="3474148"/>
                    <a:chExt cx="61531" cy="29527"/>
                  </a:xfrm>
                  <a:solidFill>
                    <a:srgbClr val="006CE2"/>
                  </a:solidFill>
                </p:grpSpPr>
                <p:sp>
                  <p:nvSpPr>
                    <p:cNvPr id="802" name="Freeform: Shape 801">
                      <a:extLst>
                        <a:ext uri="{FF2B5EF4-FFF2-40B4-BE49-F238E27FC236}">
                          <a16:creationId xmlns:a16="http://schemas.microsoft.com/office/drawing/2014/main" id="{E1465288-3363-4276-9212-6D14DE2359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1494" y="3474148"/>
                      <a:ext cx="30384" cy="22288"/>
                    </a:xfrm>
                    <a:custGeom>
                      <a:avLst/>
                      <a:gdLst>
                        <a:gd name="connsiteX0" fmla="*/ 2572 w 30384"/>
                        <a:gd name="connsiteY0" fmla="*/ 3429 h 22288"/>
                        <a:gd name="connsiteX1" fmla="*/ 0 w 30384"/>
                        <a:gd name="connsiteY1" fmla="*/ 16288 h 22288"/>
                        <a:gd name="connsiteX2" fmla="*/ 16002 w 30384"/>
                        <a:gd name="connsiteY2" fmla="*/ 10573 h 22288"/>
                        <a:gd name="connsiteX3" fmla="*/ 27813 w 30384"/>
                        <a:gd name="connsiteY3" fmla="*/ 22289 h 22288"/>
                        <a:gd name="connsiteX4" fmla="*/ 30385 w 30384"/>
                        <a:gd name="connsiteY4" fmla="*/ 9144 h 22288"/>
                        <a:gd name="connsiteX5" fmla="*/ 16288 w 30384"/>
                        <a:gd name="connsiteY5" fmla="*/ 0 h 22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288">
                          <a:moveTo>
                            <a:pt x="2572" y="3429"/>
                          </a:moveTo>
                          <a:lnTo>
                            <a:pt x="0" y="16288"/>
                          </a:lnTo>
                          <a:lnTo>
                            <a:pt x="16002" y="10573"/>
                          </a:lnTo>
                          <a:lnTo>
                            <a:pt x="27813" y="22289"/>
                          </a:lnTo>
                          <a:lnTo>
                            <a:pt x="30385" y="9144"/>
                          </a:lnTo>
                          <a:lnTo>
                            <a:pt x="1628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03" name="Freeform: Shape 802">
                      <a:extLst>
                        <a:ext uri="{FF2B5EF4-FFF2-40B4-BE49-F238E27FC236}">
                          <a16:creationId xmlns:a16="http://schemas.microsoft.com/office/drawing/2014/main" id="{93B1D6FB-47DC-4632-BCD3-B67A10BE5E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2640" y="3481387"/>
                      <a:ext cx="30384" cy="22288"/>
                    </a:xfrm>
                    <a:custGeom>
                      <a:avLst/>
                      <a:gdLst>
                        <a:gd name="connsiteX0" fmla="*/ 2667 w 30384"/>
                        <a:gd name="connsiteY0" fmla="*/ 2667 h 22288"/>
                        <a:gd name="connsiteX1" fmla="*/ 0 w 30384"/>
                        <a:gd name="connsiteY1" fmla="*/ 16383 h 22288"/>
                        <a:gd name="connsiteX2" fmla="*/ 15907 w 30384"/>
                        <a:gd name="connsiteY2" fmla="*/ 10573 h 22288"/>
                        <a:gd name="connsiteX3" fmla="*/ 27813 w 30384"/>
                        <a:gd name="connsiteY3" fmla="*/ 22289 h 22288"/>
                        <a:gd name="connsiteX4" fmla="*/ 30385 w 30384"/>
                        <a:gd name="connsiteY4" fmla="*/ 9144 h 22288"/>
                        <a:gd name="connsiteX5" fmla="*/ 16193 w 30384"/>
                        <a:gd name="connsiteY5" fmla="*/ 0 h 22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288">
                          <a:moveTo>
                            <a:pt x="2667" y="2667"/>
                          </a:moveTo>
                          <a:lnTo>
                            <a:pt x="0" y="16383"/>
                          </a:lnTo>
                          <a:lnTo>
                            <a:pt x="15907" y="10573"/>
                          </a:lnTo>
                          <a:lnTo>
                            <a:pt x="27813" y="22289"/>
                          </a:lnTo>
                          <a:lnTo>
                            <a:pt x="30385" y="9144"/>
                          </a:lnTo>
                          <a:lnTo>
                            <a:pt x="16193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04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65018" y="3456336"/>
                    <a:ext cx="61436" cy="29527"/>
                    <a:chOff x="5865018" y="3456336"/>
                    <a:chExt cx="61436" cy="29527"/>
                  </a:xfrm>
                  <a:solidFill>
                    <a:srgbClr val="006CE2"/>
                  </a:solidFill>
                </p:grpSpPr>
                <p:sp>
                  <p:nvSpPr>
                    <p:cNvPr id="805" name="Freeform: Shape 804">
                      <a:extLst>
                        <a:ext uri="{FF2B5EF4-FFF2-40B4-BE49-F238E27FC236}">
                          <a16:creationId xmlns:a16="http://schemas.microsoft.com/office/drawing/2014/main" id="{ABA64EE3-62B5-4840-8952-85678BBDAE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5018" y="3456336"/>
                      <a:ext cx="30384" cy="22288"/>
                    </a:xfrm>
                    <a:custGeom>
                      <a:avLst/>
                      <a:gdLst>
                        <a:gd name="connsiteX0" fmla="*/ 2572 w 30384"/>
                        <a:gd name="connsiteY0" fmla="*/ 3429 h 22288"/>
                        <a:gd name="connsiteX1" fmla="*/ 0 w 30384"/>
                        <a:gd name="connsiteY1" fmla="*/ 16288 h 22288"/>
                        <a:gd name="connsiteX2" fmla="*/ 15907 w 30384"/>
                        <a:gd name="connsiteY2" fmla="*/ 10573 h 22288"/>
                        <a:gd name="connsiteX3" fmla="*/ 27813 w 30384"/>
                        <a:gd name="connsiteY3" fmla="*/ 22288 h 22288"/>
                        <a:gd name="connsiteX4" fmla="*/ 30385 w 30384"/>
                        <a:gd name="connsiteY4" fmla="*/ 9144 h 22288"/>
                        <a:gd name="connsiteX5" fmla="*/ 16192 w 30384"/>
                        <a:gd name="connsiteY5" fmla="*/ 0 h 22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288">
                          <a:moveTo>
                            <a:pt x="2572" y="3429"/>
                          </a:moveTo>
                          <a:lnTo>
                            <a:pt x="0" y="16288"/>
                          </a:lnTo>
                          <a:lnTo>
                            <a:pt x="15907" y="10573"/>
                          </a:lnTo>
                          <a:lnTo>
                            <a:pt x="27813" y="22288"/>
                          </a:lnTo>
                          <a:lnTo>
                            <a:pt x="30385" y="9144"/>
                          </a:lnTo>
                          <a:lnTo>
                            <a:pt x="1619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06" name="Freeform: Shape 805">
                      <a:extLst>
                        <a:ext uri="{FF2B5EF4-FFF2-40B4-BE49-F238E27FC236}">
                          <a16:creationId xmlns:a16="http://schemas.microsoft.com/office/drawing/2014/main" id="{CCCCAA31-E032-42E4-800D-A3D5259614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6069" y="3463670"/>
                      <a:ext cx="30384" cy="22193"/>
                    </a:xfrm>
                    <a:custGeom>
                      <a:avLst/>
                      <a:gdLst>
                        <a:gd name="connsiteX0" fmla="*/ 2667 w 30384"/>
                        <a:gd name="connsiteY0" fmla="*/ 2572 h 22193"/>
                        <a:gd name="connsiteX1" fmla="*/ 0 w 30384"/>
                        <a:gd name="connsiteY1" fmla="*/ 16288 h 22193"/>
                        <a:gd name="connsiteX2" fmla="*/ 16002 w 30384"/>
                        <a:gd name="connsiteY2" fmla="*/ 10478 h 22193"/>
                        <a:gd name="connsiteX3" fmla="*/ 27813 w 30384"/>
                        <a:gd name="connsiteY3" fmla="*/ 22193 h 22193"/>
                        <a:gd name="connsiteX4" fmla="*/ 30385 w 30384"/>
                        <a:gd name="connsiteY4" fmla="*/ 9049 h 22193"/>
                        <a:gd name="connsiteX5" fmla="*/ 16192 w 30384"/>
                        <a:gd name="connsiteY5" fmla="*/ 0 h 22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193">
                          <a:moveTo>
                            <a:pt x="2667" y="2572"/>
                          </a:moveTo>
                          <a:lnTo>
                            <a:pt x="0" y="16288"/>
                          </a:lnTo>
                          <a:lnTo>
                            <a:pt x="16002" y="10478"/>
                          </a:lnTo>
                          <a:lnTo>
                            <a:pt x="27813" y="22193"/>
                          </a:lnTo>
                          <a:lnTo>
                            <a:pt x="30385" y="9049"/>
                          </a:lnTo>
                          <a:lnTo>
                            <a:pt x="1619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07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68542" y="3438525"/>
                    <a:ext cx="61436" cy="29527"/>
                    <a:chOff x="5868542" y="3438525"/>
                    <a:chExt cx="61436" cy="29527"/>
                  </a:xfrm>
                  <a:solidFill>
                    <a:srgbClr val="006CE2"/>
                  </a:solidFill>
                </p:grpSpPr>
                <p:sp>
                  <p:nvSpPr>
                    <p:cNvPr id="808" name="Freeform: Shape 807">
                      <a:extLst>
                        <a:ext uri="{FF2B5EF4-FFF2-40B4-BE49-F238E27FC236}">
                          <a16:creationId xmlns:a16="http://schemas.microsoft.com/office/drawing/2014/main" id="{C7F88355-307F-4178-BDDC-2B61B42477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68542" y="3438525"/>
                      <a:ext cx="30384" cy="22288"/>
                    </a:xfrm>
                    <a:custGeom>
                      <a:avLst/>
                      <a:gdLst>
                        <a:gd name="connsiteX0" fmla="*/ 2477 w 30384"/>
                        <a:gd name="connsiteY0" fmla="*/ 3429 h 22288"/>
                        <a:gd name="connsiteX1" fmla="*/ 0 w 30384"/>
                        <a:gd name="connsiteY1" fmla="*/ 16383 h 22288"/>
                        <a:gd name="connsiteX2" fmla="*/ 15907 w 30384"/>
                        <a:gd name="connsiteY2" fmla="*/ 10573 h 22288"/>
                        <a:gd name="connsiteX3" fmla="*/ 27813 w 30384"/>
                        <a:gd name="connsiteY3" fmla="*/ 22289 h 22288"/>
                        <a:gd name="connsiteX4" fmla="*/ 30385 w 30384"/>
                        <a:gd name="connsiteY4" fmla="*/ 9144 h 22288"/>
                        <a:gd name="connsiteX5" fmla="*/ 16192 w 30384"/>
                        <a:gd name="connsiteY5" fmla="*/ 0 h 222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288">
                          <a:moveTo>
                            <a:pt x="2477" y="3429"/>
                          </a:moveTo>
                          <a:lnTo>
                            <a:pt x="0" y="16383"/>
                          </a:lnTo>
                          <a:lnTo>
                            <a:pt x="15907" y="10573"/>
                          </a:lnTo>
                          <a:lnTo>
                            <a:pt x="27813" y="22289"/>
                          </a:lnTo>
                          <a:lnTo>
                            <a:pt x="30385" y="9144"/>
                          </a:lnTo>
                          <a:lnTo>
                            <a:pt x="1619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09" name="Freeform: Shape 808">
                      <a:extLst>
                        <a:ext uri="{FF2B5EF4-FFF2-40B4-BE49-F238E27FC236}">
                          <a16:creationId xmlns:a16="http://schemas.microsoft.com/office/drawing/2014/main" id="{F3425AB5-2C67-4866-B891-20019504F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9594" y="3445859"/>
                      <a:ext cx="30384" cy="22193"/>
                    </a:xfrm>
                    <a:custGeom>
                      <a:avLst/>
                      <a:gdLst>
                        <a:gd name="connsiteX0" fmla="*/ 2667 w 30384"/>
                        <a:gd name="connsiteY0" fmla="*/ 2572 h 22193"/>
                        <a:gd name="connsiteX1" fmla="*/ 0 w 30384"/>
                        <a:gd name="connsiteY1" fmla="*/ 16288 h 22193"/>
                        <a:gd name="connsiteX2" fmla="*/ 15907 w 30384"/>
                        <a:gd name="connsiteY2" fmla="*/ 10478 h 22193"/>
                        <a:gd name="connsiteX3" fmla="*/ 27813 w 30384"/>
                        <a:gd name="connsiteY3" fmla="*/ 22193 h 22193"/>
                        <a:gd name="connsiteX4" fmla="*/ 30385 w 30384"/>
                        <a:gd name="connsiteY4" fmla="*/ 9144 h 22193"/>
                        <a:gd name="connsiteX5" fmla="*/ 16192 w 30384"/>
                        <a:gd name="connsiteY5" fmla="*/ 0 h 221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2193">
                          <a:moveTo>
                            <a:pt x="2667" y="2572"/>
                          </a:moveTo>
                          <a:lnTo>
                            <a:pt x="0" y="16288"/>
                          </a:lnTo>
                          <a:lnTo>
                            <a:pt x="15907" y="10478"/>
                          </a:lnTo>
                          <a:lnTo>
                            <a:pt x="27813" y="22193"/>
                          </a:lnTo>
                          <a:lnTo>
                            <a:pt x="30385" y="9144"/>
                          </a:lnTo>
                          <a:lnTo>
                            <a:pt x="1619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810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5873590" y="3332702"/>
                  <a:ext cx="82486" cy="119348"/>
                  <a:chOff x="5873590" y="3332702"/>
                  <a:chExt cx="82486" cy="119348"/>
                </a:xfrm>
                <a:solidFill>
                  <a:srgbClr val="006CE2"/>
                </a:solidFill>
              </p:grpSpPr>
              <p:grpSp>
                <p:nvGrpSpPr>
                  <p:cNvPr id="811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73590" y="3420998"/>
                    <a:ext cx="61436" cy="31051"/>
                    <a:chOff x="5873590" y="3420998"/>
                    <a:chExt cx="61436" cy="31051"/>
                  </a:xfrm>
                  <a:solidFill>
                    <a:srgbClr val="006CE2"/>
                  </a:solidFill>
                </p:grpSpPr>
                <p:sp>
                  <p:nvSpPr>
                    <p:cNvPr id="812" name="Freeform: Shape 811">
                      <a:extLst>
                        <a:ext uri="{FF2B5EF4-FFF2-40B4-BE49-F238E27FC236}">
                          <a16:creationId xmlns:a16="http://schemas.microsoft.com/office/drawing/2014/main" id="{767C6508-C034-48F8-BB4A-B052CB85A4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73590" y="3420998"/>
                      <a:ext cx="30670" cy="22669"/>
                    </a:xfrm>
                    <a:custGeom>
                      <a:avLst/>
                      <a:gdLst>
                        <a:gd name="connsiteX0" fmla="*/ 3048 w 30670"/>
                        <a:gd name="connsiteY0" fmla="*/ 2857 h 22669"/>
                        <a:gd name="connsiteX1" fmla="*/ 0 w 30670"/>
                        <a:gd name="connsiteY1" fmla="*/ 15716 h 22669"/>
                        <a:gd name="connsiteX2" fmla="*/ 16193 w 30670"/>
                        <a:gd name="connsiteY2" fmla="*/ 10478 h 22669"/>
                        <a:gd name="connsiteX3" fmla="*/ 27527 w 30670"/>
                        <a:gd name="connsiteY3" fmla="*/ 22670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048" y="2857"/>
                          </a:moveTo>
                          <a:lnTo>
                            <a:pt x="0" y="15716"/>
                          </a:lnTo>
                          <a:lnTo>
                            <a:pt x="16193" y="10478"/>
                          </a:lnTo>
                          <a:lnTo>
                            <a:pt x="27527" y="22670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13" name="Freeform: Shape 812">
                      <a:extLst>
                        <a:ext uri="{FF2B5EF4-FFF2-40B4-BE49-F238E27FC236}">
                          <a16:creationId xmlns:a16="http://schemas.microsoft.com/office/drawing/2014/main" id="{91739C40-A89F-4C7A-82E6-15A7ED239E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4356" y="3429381"/>
                      <a:ext cx="30670" cy="22669"/>
                    </a:xfrm>
                    <a:custGeom>
                      <a:avLst/>
                      <a:gdLst>
                        <a:gd name="connsiteX0" fmla="*/ 3239 w 30670"/>
                        <a:gd name="connsiteY0" fmla="*/ 2191 h 22669"/>
                        <a:gd name="connsiteX1" fmla="*/ 0 w 30670"/>
                        <a:gd name="connsiteY1" fmla="*/ 15716 h 22669"/>
                        <a:gd name="connsiteX2" fmla="*/ 16192 w 30670"/>
                        <a:gd name="connsiteY2" fmla="*/ 10477 h 22669"/>
                        <a:gd name="connsiteX3" fmla="*/ 27527 w 30670"/>
                        <a:gd name="connsiteY3" fmla="*/ 22669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239" y="2191"/>
                          </a:moveTo>
                          <a:lnTo>
                            <a:pt x="0" y="15716"/>
                          </a:lnTo>
                          <a:lnTo>
                            <a:pt x="16192" y="10477"/>
                          </a:lnTo>
                          <a:lnTo>
                            <a:pt x="27527" y="22669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14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77781" y="3403377"/>
                    <a:ext cx="61436" cy="30956"/>
                    <a:chOff x="5877781" y="3403377"/>
                    <a:chExt cx="61436" cy="30956"/>
                  </a:xfrm>
                  <a:solidFill>
                    <a:srgbClr val="006CE2"/>
                  </a:solidFill>
                </p:grpSpPr>
                <p:sp>
                  <p:nvSpPr>
                    <p:cNvPr id="815" name="Freeform: Shape 814">
                      <a:extLst>
                        <a:ext uri="{FF2B5EF4-FFF2-40B4-BE49-F238E27FC236}">
                          <a16:creationId xmlns:a16="http://schemas.microsoft.com/office/drawing/2014/main" id="{7760BB33-F994-4E06-B5F8-C94A783AB5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77781" y="3403377"/>
                      <a:ext cx="30670" cy="22574"/>
                    </a:xfrm>
                    <a:custGeom>
                      <a:avLst/>
                      <a:gdLst>
                        <a:gd name="connsiteX0" fmla="*/ 3143 w 30670"/>
                        <a:gd name="connsiteY0" fmla="*/ 2858 h 22574"/>
                        <a:gd name="connsiteX1" fmla="*/ 0 w 30670"/>
                        <a:gd name="connsiteY1" fmla="*/ 15716 h 22574"/>
                        <a:gd name="connsiteX2" fmla="*/ 16192 w 30670"/>
                        <a:gd name="connsiteY2" fmla="*/ 10478 h 22574"/>
                        <a:gd name="connsiteX3" fmla="*/ 27622 w 30670"/>
                        <a:gd name="connsiteY3" fmla="*/ 22574 h 22574"/>
                        <a:gd name="connsiteX4" fmla="*/ 30671 w 30670"/>
                        <a:gd name="connsiteY4" fmla="*/ 9620 h 22574"/>
                        <a:gd name="connsiteX5" fmla="*/ 16859 w 30670"/>
                        <a:gd name="connsiteY5" fmla="*/ 0 h 2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574">
                          <a:moveTo>
                            <a:pt x="3143" y="2858"/>
                          </a:moveTo>
                          <a:lnTo>
                            <a:pt x="0" y="15716"/>
                          </a:lnTo>
                          <a:lnTo>
                            <a:pt x="16192" y="10478"/>
                          </a:lnTo>
                          <a:lnTo>
                            <a:pt x="27622" y="22574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16" name="Freeform: Shape 815">
                      <a:extLst>
                        <a:ext uri="{FF2B5EF4-FFF2-40B4-BE49-F238E27FC236}">
                          <a16:creationId xmlns:a16="http://schemas.microsoft.com/office/drawing/2014/main" id="{853BB7D9-7BCF-4EC8-8608-4514DCEF17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8547" y="3411664"/>
                      <a:ext cx="30670" cy="22669"/>
                    </a:xfrm>
                    <a:custGeom>
                      <a:avLst/>
                      <a:gdLst>
                        <a:gd name="connsiteX0" fmla="*/ 3239 w 30670"/>
                        <a:gd name="connsiteY0" fmla="*/ 2191 h 22669"/>
                        <a:gd name="connsiteX1" fmla="*/ 0 w 30670"/>
                        <a:gd name="connsiteY1" fmla="*/ 15716 h 22669"/>
                        <a:gd name="connsiteX2" fmla="*/ 16193 w 30670"/>
                        <a:gd name="connsiteY2" fmla="*/ 10573 h 22669"/>
                        <a:gd name="connsiteX3" fmla="*/ 27527 w 30670"/>
                        <a:gd name="connsiteY3" fmla="*/ 22669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239" y="2191"/>
                          </a:moveTo>
                          <a:lnTo>
                            <a:pt x="0" y="15716"/>
                          </a:lnTo>
                          <a:lnTo>
                            <a:pt x="16193" y="10573"/>
                          </a:lnTo>
                          <a:lnTo>
                            <a:pt x="27527" y="22669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17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82067" y="3385661"/>
                    <a:ext cx="61340" cy="31051"/>
                    <a:chOff x="5882067" y="3385661"/>
                    <a:chExt cx="61340" cy="31051"/>
                  </a:xfrm>
                  <a:solidFill>
                    <a:srgbClr val="006CE2"/>
                  </a:solidFill>
                </p:grpSpPr>
                <p:sp>
                  <p:nvSpPr>
                    <p:cNvPr id="818" name="Freeform: Shape 817">
                      <a:extLst>
                        <a:ext uri="{FF2B5EF4-FFF2-40B4-BE49-F238E27FC236}">
                          <a16:creationId xmlns:a16="http://schemas.microsoft.com/office/drawing/2014/main" id="{3159FD3F-DE0F-4A4B-A777-9D527571AB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2067" y="3385661"/>
                      <a:ext cx="30575" cy="22669"/>
                    </a:xfrm>
                    <a:custGeom>
                      <a:avLst/>
                      <a:gdLst>
                        <a:gd name="connsiteX0" fmla="*/ 3048 w 30575"/>
                        <a:gd name="connsiteY0" fmla="*/ 2953 h 22669"/>
                        <a:gd name="connsiteX1" fmla="*/ 0 w 30575"/>
                        <a:gd name="connsiteY1" fmla="*/ 15716 h 22669"/>
                        <a:gd name="connsiteX2" fmla="*/ 16097 w 30575"/>
                        <a:gd name="connsiteY2" fmla="*/ 10573 h 22669"/>
                        <a:gd name="connsiteX3" fmla="*/ 27527 w 30575"/>
                        <a:gd name="connsiteY3" fmla="*/ 22669 h 22669"/>
                        <a:gd name="connsiteX4" fmla="*/ 30575 w 30575"/>
                        <a:gd name="connsiteY4" fmla="*/ 9620 h 22669"/>
                        <a:gd name="connsiteX5" fmla="*/ 16859 w 30575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575" h="22669">
                          <a:moveTo>
                            <a:pt x="3048" y="2953"/>
                          </a:moveTo>
                          <a:lnTo>
                            <a:pt x="0" y="15716"/>
                          </a:lnTo>
                          <a:lnTo>
                            <a:pt x="16097" y="10573"/>
                          </a:lnTo>
                          <a:lnTo>
                            <a:pt x="27527" y="22669"/>
                          </a:lnTo>
                          <a:lnTo>
                            <a:pt x="30575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19" name="Freeform: Shape 818">
                      <a:extLst>
                        <a:ext uri="{FF2B5EF4-FFF2-40B4-BE49-F238E27FC236}">
                          <a16:creationId xmlns:a16="http://schemas.microsoft.com/office/drawing/2014/main" id="{E744C9ED-20C1-4DB3-9809-F80A7831F1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2833" y="3394043"/>
                      <a:ext cx="30575" cy="22669"/>
                    </a:xfrm>
                    <a:custGeom>
                      <a:avLst/>
                      <a:gdLst>
                        <a:gd name="connsiteX0" fmla="*/ 3143 w 30575"/>
                        <a:gd name="connsiteY0" fmla="*/ 2191 h 22669"/>
                        <a:gd name="connsiteX1" fmla="*/ 0 w 30575"/>
                        <a:gd name="connsiteY1" fmla="*/ 15716 h 22669"/>
                        <a:gd name="connsiteX2" fmla="*/ 16097 w 30575"/>
                        <a:gd name="connsiteY2" fmla="*/ 10573 h 22669"/>
                        <a:gd name="connsiteX3" fmla="*/ 27527 w 30575"/>
                        <a:gd name="connsiteY3" fmla="*/ 22669 h 22669"/>
                        <a:gd name="connsiteX4" fmla="*/ 30575 w 30575"/>
                        <a:gd name="connsiteY4" fmla="*/ 9620 h 22669"/>
                        <a:gd name="connsiteX5" fmla="*/ 16859 w 30575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575" h="22669">
                          <a:moveTo>
                            <a:pt x="3143" y="2191"/>
                          </a:moveTo>
                          <a:lnTo>
                            <a:pt x="0" y="15716"/>
                          </a:lnTo>
                          <a:lnTo>
                            <a:pt x="16097" y="10573"/>
                          </a:lnTo>
                          <a:lnTo>
                            <a:pt x="27527" y="22669"/>
                          </a:lnTo>
                          <a:lnTo>
                            <a:pt x="30575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20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86258" y="3368040"/>
                    <a:ext cx="61436" cy="30956"/>
                    <a:chOff x="5886258" y="3368040"/>
                    <a:chExt cx="61436" cy="30956"/>
                  </a:xfrm>
                  <a:solidFill>
                    <a:srgbClr val="006CE2"/>
                  </a:solidFill>
                </p:grpSpPr>
                <p:sp>
                  <p:nvSpPr>
                    <p:cNvPr id="821" name="Freeform: Shape 820">
                      <a:extLst>
                        <a:ext uri="{FF2B5EF4-FFF2-40B4-BE49-F238E27FC236}">
                          <a16:creationId xmlns:a16="http://schemas.microsoft.com/office/drawing/2014/main" id="{2BCBEE3B-400C-440E-8EB3-66ABCF9CCD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86258" y="3368040"/>
                      <a:ext cx="30670" cy="22574"/>
                    </a:xfrm>
                    <a:custGeom>
                      <a:avLst/>
                      <a:gdLst>
                        <a:gd name="connsiteX0" fmla="*/ 3048 w 30670"/>
                        <a:gd name="connsiteY0" fmla="*/ 2857 h 22574"/>
                        <a:gd name="connsiteX1" fmla="*/ 0 w 30670"/>
                        <a:gd name="connsiteY1" fmla="*/ 15716 h 22574"/>
                        <a:gd name="connsiteX2" fmla="*/ 16193 w 30670"/>
                        <a:gd name="connsiteY2" fmla="*/ 10478 h 22574"/>
                        <a:gd name="connsiteX3" fmla="*/ 27527 w 30670"/>
                        <a:gd name="connsiteY3" fmla="*/ 22574 h 22574"/>
                        <a:gd name="connsiteX4" fmla="*/ 30671 w 30670"/>
                        <a:gd name="connsiteY4" fmla="*/ 9620 h 22574"/>
                        <a:gd name="connsiteX5" fmla="*/ 16859 w 30670"/>
                        <a:gd name="connsiteY5" fmla="*/ 0 h 2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574">
                          <a:moveTo>
                            <a:pt x="3048" y="2857"/>
                          </a:moveTo>
                          <a:lnTo>
                            <a:pt x="0" y="15716"/>
                          </a:lnTo>
                          <a:lnTo>
                            <a:pt x="16193" y="10478"/>
                          </a:lnTo>
                          <a:lnTo>
                            <a:pt x="27527" y="22574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22" name="Freeform: Shape 821">
                      <a:extLst>
                        <a:ext uri="{FF2B5EF4-FFF2-40B4-BE49-F238E27FC236}">
                          <a16:creationId xmlns:a16="http://schemas.microsoft.com/office/drawing/2014/main" id="{15FC74D2-9DCA-47B3-8ADA-10106FF932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7024" y="3376421"/>
                      <a:ext cx="30670" cy="22574"/>
                    </a:xfrm>
                    <a:custGeom>
                      <a:avLst/>
                      <a:gdLst>
                        <a:gd name="connsiteX0" fmla="*/ 3239 w 30670"/>
                        <a:gd name="connsiteY0" fmla="*/ 2096 h 22574"/>
                        <a:gd name="connsiteX1" fmla="*/ 0 w 30670"/>
                        <a:gd name="connsiteY1" fmla="*/ 15716 h 22574"/>
                        <a:gd name="connsiteX2" fmla="*/ 16192 w 30670"/>
                        <a:gd name="connsiteY2" fmla="*/ 10478 h 22574"/>
                        <a:gd name="connsiteX3" fmla="*/ 27527 w 30670"/>
                        <a:gd name="connsiteY3" fmla="*/ 22574 h 22574"/>
                        <a:gd name="connsiteX4" fmla="*/ 30671 w 30670"/>
                        <a:gd name="connsiteY4" fmla="*/ 9620 h 22574"/>
                        <a:gd name="connsiteX5" fmla="*/ 16859 w 30670"/>
                        <a:gd name="connsiteY5" fmla="*/ 0 h 2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574">
                          <a:moveTo>
                            <a:pt x="3239" y="2096"/>
                          </a:moveTo>
                          <a:lnTo>
                            <a:pt x="0" y="15716"/>
                          </a:lnTo>
                          <a:lnTo>
                            <a:pt x="16192" y="10478"/>
                          </a:lnTo>
                          <a:lnTo>
                            <a:pt x="27527" y="22574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23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90450" y="3350323"/>
                    <a:ext cx="61436" cy="31051"/>
                    <a:chOff x="5890450" y="3350323"/>
                    <a:chExt cx="61436" cy="31051"/>
                  </a:xfrm>
                  <a:solidFill>
                    <a:srgbClr val="006CE2"/>
                  </a:solidFill>
                </p:grpSpPr>
                <p:sp>
                  <p:nvSpPr>
                    <p:cNvPr id="824" name="Freeform: Shape 823">
                      <a:extLst>
                        <a:ext uri="{FF2B5EF4-FFF2-40B4-BE49-F238E27FC236}">
                          <a16:creationId xmlns:a16="http://schemas.microsoft.com/office/drawing/2014/main" id="{35CA2A30-5CDA-49A9-973A-E3D23A67AB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0450" y="3350323"/>
                      <a:ext cx="30670" cy="22669"/>
                    </a:xfrm>
                    <a:custGeom>
                      <a:avLst/>
                      <a:gdLst>
                        <a:gd name="connsiteX0" fmla="*/ 3048 w 30670"/>
                        <a:gd name="connsiteY0" fmla="*/ 2953 h 22669"/>
                        <a:gd name="connsiteX1" fmla="*/ 0 w 30670"/>
                        <a:gd name="connsiteY1" fmla="*/ 15716 h 22669"/>
                        <a:gd name="connsiteX2" fmla="*/ 16192 w 30670"/>
                        <a:gd name="connsiteY2" fmla="*/ 10573 h 22669"/>
                        <a:gd name="connsiteX3" fmla="*/ 27527 w 30670"/>
                        <a:gd name="connsiteY3" fmla="*/ 22670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048" y="2953"/>
                          </a:moveTo>
                          <a:lnTo>
                            <a:pt x="0" y="15716"/>
                          </a:lnTo>
                          <a:lnTo>
                            <a:pt x="16192" y="10573"/>
                          </a:lnTo>
                          <a:lnTo>
                            <a:pt x="27527" y="22670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25" name="Freeform: Shape 824">
                      <a:extLst>
                        <a:ext uri="{FF2B5EF4-FFF2-40B4-BE49-F238E27FC236}">
                          <a16:creationId xmlns:a16="http://schemas.microsoft.com/office/drawing/2014/main" id="{703D3A52-B5CA-4548-A7CC-9241AD9599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1215" y="3358705"/>
                      <a:ext cx="30670" cy="22669"/>
                    </a:xfrm>
                    <a:custGeom>
                      <a:avLst/>
                      <a:gdLst>
                        <a:gd name="connsiteX0" fmla="*/ 3239 w 30670"/>
                        <a:gd name="connsiteY0" fmla="*/ 2191 h 22669"/>
                        <a:gd name="connsiteX1" fmla="*/ 0 w 30670"/>
                        <a:gd name="connsiteY1" fmla="*/ 15716 h 22669"/>
                        <a:gd name="connsiteX2" fmla="*/ 16193 w 30670"/>
                        <a:gd name="connsiteY2" fmla="*/ 10573 h 22669"/>
                        <a:gd name="connsiteX3" fmla="*/ 27527 w 30670"/>
                        <a:gd name="connsiteY3" fmla="*/ 22669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239" y="2191"/>
                          </a:moveTo>
                          <a:lnTo>
                            <a:pt x="0" y="15716"/>
                          </a:lnTo>
                          <a:lnTo>
                            <a:pt x="16193" y="10573"/>
                          </a:lnTo>
                          <a:lnTo>
                            <a:pt x="27527" y="22669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26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94640" y="3332702"/>
                    <a:ext cx="61436" cy="30956"/>
                    <a:chOff x="5894640" y="3332702"/>
                    <a:chExt cx="61436" cy="30956"/>
                  </a:xfrm>
                  <a:solidFill>
                    <a:srgbClr val="006CE2"/>
                  </a:solidFill>
                </p:grpSpPr>
                <p:sp>
                  <p:nvSpPr>
                    <p:cNvPr id="827" name="Freeform: Shape 826">
                      <a:extLst>
                        <a:ext uri="{FF2B5EF4-FFF2-40B4-BE49-F238E27FC236}">
                          <a16:creationId xmlns:a16="http://schemas.microsoft.com/office/drawing/2014/main" id="{E32F8C49-DB65-4591-8AD2-7756C855C8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4640" y="3332702"/>
                      <a:ext cx="30670" cy="22669"/>
                    </a:xfrm>
                    <a:custGeom>
                      <a:avLst/>
                      <a:gdLst>
                        <a:gd name="connsiteX0" fmla="*/ 3048 w 30670"/>
                        <a:gd name="connsiteY0" fmla="*/ 2857 h 22669"/>
                        <a:gd name="connsiteX1" fmla="*/ 0 w 30670"/>
                        <a:gd name="connsiteY1" fmla="*/ 15716 h 22669"/>
                        <a:gd name="connsiteX2" fmla="*/ 16193 w 30670"/>
                        <a:gd name="connsiteY2" fmla="*/ 10477 h 22669"/>
                        <a:gd name="connsiteX3" fmla="*/ 27623 w 30670"/>
                        <a:gd name="connsiteY3" fmla="*/ 22670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048" y="2857"/>
                          </a:moveTo>
                          <a:lnTo>
                            <a:pt x="0" y="15716"/>
                          </a:lnTo>
                          <a:lnTo>
                            <a:pt x="16193" y="10477"/>
                          </a:lnTo>
                          <a:lnTo>
                            <a:pt x="27623" y="22670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28" name="Freeform: Shape 827">
                      <a:extLst>
                        <a:ext uri="{FF2B5EF4-FFF2-40B4-BE49-F238E27FC236}">
                          <a16:creationId xmlns:a16="http://schemas.microsoft.com/office/drawing/2014/main" id="{2F0E1180-1726-4FF4-89EA-093ABE52C7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406" y="3341084"/>
                      <a:ext cx="30670" cy="22574"/>
                    </a:xfrm>
                    <a:custGeom>
                      <a:avLst/>
                      <a:gdLst>
                        <a:gd name="connsiteX0" fmla="*/ 3239 w 30670"/>
                        <a:gd name="connsiteY0" fmla="*/ 2095 h 22574"/>
                        <a:gd name="connsiteX1" fmla="*/ 0 w 30670"/>
                        <a:gd name="connsiteY1" fmla="*/ 15716 h 22574"/>
                        <a:gd name="connsiteX2" fmla="*/ 16193 w 30670"/>
                        <a:gd name="connsiteY2" fmla="*/ 10478 h 22574"/>
                        <a:gd name="connsiteX3" fmla="*/ 27527 w 30670"/>
                        <a:gd name="connsiteY3" fmla="*/ 22574 h 22574"/>
                        <a:gd name="connsiteX4" fmla="*/ 30670 w 30670"/>
                        <a:gd name="connsiteY4" fmla="*/ 9620 h 22574"/>
                        <a:gd name="connsiteX5" fmla="*/ 16859 w 30670"/>
                        <a:gd name="connsiteY5" fmla="*/ 0 h 2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574">
                          <a:moveTo>
                            <a:pt x="3239" y="2095"/>
                          </a:moveTo>
                          <a:lnTo>
                            <a:pt x="0" y="15716"/>
                          </a:lnTo>
                          <a:lnTo>
                            <a:pt x="16193" y="10478"/>
                          </a:lnTo>
                          <a:lnTo>
                            <a:pt x="27527" y="22574"/>
                          </a:lnTo>
                          <a:lnTo>
                            <a:pt x="30670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829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5897974" y="3215830"/>
                  <a:ext cx="106394" cy="130968"/>
                  <a:chOff x="5897974" y="3215830"/>
                  <a:chExt cx="106394" cy="130968"/>
                </a:xfrm>
                <a:solidFill>
                  <a:srgbClr val="006CE2"/>
                </a:solidFill>
              </p:grpSpPr>
              <p:grpSp>
                <p:nvGrpSpPr>
                  <p:cNvPr id="830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897974" y="3315747"/>
                    <a:ext cx="61436" cy="31051"/>
                    <a:chOff x="5897974" y="3315747"/>
                    <a:chExt cx="61436" cy="31051"/>
                  </a:xfrm>
                  <a:solidFill>
                    <a:srgbClr val="006CE2"/>
                  </a:solidFill>
                </p:grpSpPr>
                <p:sp>
                  <p:nvSpPr>
                    <p:cNvPr id="831" name="Freeform: Shape 830">
                      <a:extLst>
                        <a:ext uri="{FF2B5EF4-FFF2-40B4-BE49-F238E27FC236}">
                          <a16:creationId xmlns:a16="http://schemas.microsoft.com/office/drawing/2014/main" id="{5B991156-DD87-4CBA-9DB4-D1D661C145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97974" y="3315747"/>
                      <a:ext cx="30670" cy="22669"/>
                    </a:xfrm>
                    <a:custGeom>
                      <a:avLst/>
                      <a:gdLst>
                        <a:gd name="connsiteX0" fmla="*/ 3048 w 30670"/>
                        <a:gd name="connsiteY0" fmla="*/ 2953 h 22669"/>
                        <a:gd name="connsiteX1" fmla="*/ 0 w 30670"/>
                        <a:gd name="connsiteY1" fmla="*/ 15716 h 22669"/>
                        <a:gd name="connsiteX2" fmla="*/ 16192 w 30670"/>
                        <a:gd name="connsiteY2" fmla="*/ 10573 h 22669"/>
                        <a:gd name="connsiteX3" fmla="*/ 27527 w 30670"/>
                        <a:gd name="connsiteY3" fmla="*/ 22670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048" y="2953"/>
                          </a:moveTo>
                          <a:lnTo>
                            <a:pt x="0" y="15716"/>
                          </a:lnTo>
                          <a:lnTo>
                            <a:pt x="16192" y="10573"/>
                          </a:lnTo>
                          <a:lnTo>
                            <a:pt x="27527" y="22670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32" name="Freeform: Shape 831">
                      <a:extLst>
                        <a:ext uri="{FF2B5EF4-FFF2-40B4-BE49-F238E27FC236}">
                          <a16:creationId xmlns:a16="http://schemas.microsoft.com/office/drawing/2014/main" id="{84B3BFE9-FE0F-46F1-9ED6-EBAF190BA0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8740" y="3324129"/>
                      <a:ext cx="30670" cy="22669"/>
                    </a:xfrm>
                    <a:custGeom>
                      <a:avLst/>
                      <a:gdLst>
                        <a:gd name="connsiteX0" fmla="*/ 3239 w 30670"/>
                        <a:gd name="connsiteY0" fmla="*/ 2191 h 22669"/>
                        <a:gd name="connsiteX1" fmla="*/ 0 w 30670"/>
                        <a:gd name="connsiteY1" fmla="*/ 15716 h 22669"/>
                        <a:gd name="connsiteX2" fmla="*/ 16192 w 30670"/>
                        <a:gd name="connsiteY2" fmla="*/ 10573 h 22669"/>
                        <a:gd name="connsiteX3" fmla="*/ 27527 w 30670"/>
                        <a:gd name="connsiteY3" fmla="*/ 22670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239" y="2191"/>
                          </a:moveTo>
                          <a:lnTo>
                            <a:pt x="0" y="15716"/>
                          </a:lnTo>
                          <a:lnTo>
                            <a:pt x="16192" y="10573"/>
                          </a:lnTo>
                          <a:lnTo>
                            <a:pt x="27527" y="22670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33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02165" y="3298126"/>
                    <a:ext cx="61436" cy="30956"/>
                    <a:chOff x="5902165" y="3298126"/>
                    <a:chExt cx="61436" cy="30956"/>
                  </a:xfrm>
                  <a:solidFill>
                    <a:srgbClr val="006CE2"/>
                  </a:solidFill>
                </p:grpSpPr>
                <p:sp>
                  <p:nvSpPr>
                    <p:cNvPr id="834" name="Freeform: Shape 833">
                      <a:extLst>
                        <a:ext uri="{FF2B5EF4-FFF2-40B4-BE49-F238E27FC236}">
                          <a16:creationId xmlns:a16="http://schemas.microsoft.com/office/drawing/2014/main" id="{A56C132F-061A-4A09-9870-CCE213396D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2165" y="3298126"/>
                      <a:ext cx="30670" cy="22574"/>
                    </a:xfrm>
                    <a:custGeom>
                      <a:avLst/>
                      <a:gdLst>
                        <a:gd name="connsiteX0" fmla="*/ 3048 w 30670"/>
                        <a:gd name="connsiteY0" fmla="*/ 2858 h 22574"/>
                        <a:gd name="connsiteX1" fmla="*/ 0 w 30670"/>
                        <a:gd name="connsiteY1" fmla="*/ 15716 h 22574"/>
                        <a:gd name="connsiteX2" fmla="*/ 16193 w 30670"/>
                        <a:gd name="connsiteY2" fmla="*/ 10477 h 22574"/>
                        <a:gd name="connsiteX3" fmla="*/ 27622 w 30670"/>
                        <a:gd name="connsiteY3" fmla="*/ 22574 h 22574"/>
                        <a:gd name="connsiteX4" fmla="*/ 30671 w 30670"/>
                        <a:gd name="connsiteY4" fmla="*/ 9620 h 22574"/>
                        <a:gd name="connsiteX5" fmla="*/ 16859 w 30670"/>
                        <a:gd name="connsiteY5" fmla="*/ 0 h 2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574">
                          <a:moveTo>
                            <a:pt x="3048" y="2858"/>
                          </a:moveTo>
                          <a:lnTo>
                            <a:pt x="0" y="15716"/>
                          </a:lnTo>
                          <a:lnTo>
                            <a:pt x="16193" y="10477"/>
                          </a:lnTo>
                          <a:lnTo>
                            <a:pt x="27622" y="22574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35" name="Freeform: Shape 834">
                      <a:extLst>
                        <a:ext uri="{FF2B5EF4-FFF2-40B4-BE49-F238E27FC236}">
                          <a16:creationId xmlns:a16="http://schemas.microsoft.com/office/drawing/2014/main" id="{A935599A-6B73-40F4-9551-8629521B71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2931" y="3306508"/>
                      <a:ext cx="30670" cy="22574"/>
                    </a:xfrm>
                    <a:custGeom>
                      <a:avLst/>
                      <a:gdLst>
                        <a:gd name="connsiteX0" fmla="*/ 3239 w 30670"/>
                        <a:gd name="connsiteY0" fmla="*/ 2095 h 22574"/>
                        <a:gd name="connsiteX1" fmla="*/ 0 w 30670"/>
                        <a:gd name="connsiteY1" fmla="*/ 15716 h 22574"/>
                        <a:gd name="connsiteX2" fmla="*/ 16193 w 30670"/>
                        <a:gd name="connsiteY2" fmla="*/ 10477 h 22574"/>
                        <a:gd name="connsiteX3" fmla="*/ 27527 w 30670"/>
                        <a:gd name="connsiteY3" fmla="*/ 22574 h 22574"/>
                        <a:gd name="connsiteX4" fmla="*/ 30671 w 30670"/>
                        <a:gd name="connsiteY4" fmla="*/ 9620 h 22574"/>
                        <a:gd name="connsiteX5" fmla="*/ 16859 w 30670"/>
                        <a:gd name="connsiteY5" fmla="*/ 0 h 2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574">
                          <a:moveTo>
                            <a:pt x="3239" y="2095"/>
                          </a:moveTo>
                          <a:lnTo>
                            <a:pt x="0" y="15716"/>
                          </a:lnTo>
                          <a:lnTo>
                            <a:pt x="16193" y="10477"/>
                          </a:lnTo>
                          <a:lnTo>
                            <a:pt x="27527" y="22574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36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06452" y="3280409"/>
                    <a:ext cx="61341" cy="31051"/>
                    <a:chOff x="5906452" y="3280409"/>
                    <a:chExt cx="61341" cy="31051"/>
                  </a:xfrm>
                  <a:solidFill>
                    <a:srgbClr val="006CE2"/>
                  </a:solidFill>
                </p:grpSpPr>
                <p:sp>
                  <p:nvSpPr>
                    <p:cNvPr id="837" name="Freeform: Shape 836">
                      <a:extLst>
                        <a:ext uri="{FF2B5EF4-FFF2-40B4-BE49-F238E27FC236}">
                          <a16:creationId xmlns:a16="http://schemas.microsoft.com/office/drawing/2014/main" id="{A9717017-D05A-45CD-A3DF-167C31642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6452" y="3280409"/>
                      <a:ext cx="30575" cy="22669"/>
                    </a:xfrm>
                    <a:custGeom>
                      <a:avLst/>
                      <a:gdLst>
                        <a:gd name="connsiteX0" fmla="*/ 3048 w 30575"/>
                        <a:gd name="connsiteY0" fmla="*/ 2953 h 22669"/>
                        <a:gd name="connsiteX1" fmla="*/ 0 w 30575"/>
                        <a:gd name="connsiteY1" fmla="*/ 15716 h 22669"/>
                        <a:gd name="connsiteX2" fmla="*/ 16097 w 30575"/>
                        <a:gd name="connsiteY2" fmla="*/ 10573 h 22669"/>
                        <a:gd name="connsiteX3" fmla="*/ 27527 w 30575"/>
                        <a:gd name="connsiteY3" fmla="*/ 22670 h 22669"/>
                        <a:gd name="connsiteX4" fmla="*/ 30575 w 30575"/>
                        <a:gd name="connsiteY4" fmla="*/ 9620 h 22669"/>
                        <a:gd name="connsiteX5" fmla="*/ 16859 w 30575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575" h="22669">
                          <a:moveTo>
                            <a:pt x="3048" y="2953"/>
                          </a:moveTo>
                          <a:lnTo>
                            <a:pt x="0" y="15716"/>
                          </a:lnTo>
                          <a:lnTo>
                            <a:pt x="16097" y="10573"/>
                          </a:lnTo>
                          <a:lnTo>
                            <a:pt x="27527" y="22670"/>
                          </a:lnTo>
                          <a:lnTo>
                            <a:pt x="30575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38" name="Freeform: Shape 837">
                      <a:extLst>
                        <a:ext uri="{FF2B5EF4-FFF2-40B4-BE49-F238E27FC236}">
                          <a16:creationId xmlns:a16="http://schemas.microsoft.com/office/drawing/2014/main" id="{5F5B6E38-2C70-437F-8021-C92433E138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7122" y="3288791"/>
                      <a:ext cx="30670" cy="22669"/>
                    </a:xfrm>
                    <a:custGeom>
                      <a:avLst/>
                      <a:gdLst>
                        <a:gd name="connsiteX0" fmla="*/ 3239 w 30670"/>
                        <a:gd name="connsiteY0" fmla="*/ 2191 h 22669"/>
                        <a:gd name="connsiteX1" fmla="*/ 0 w 30670"/>
                        <a:gd name="connsiteY1" fmla="*/ 15716 h 22669"/>
                        <a:gd name="connsiteX2" fmla="*/ 16193 w 30670"/>
                        <a:gd name="connsiteY2" fmla="*/ 10573 h 22669"/>
                        <a:gd name="connsiteX3" fmla="*/ 27622 w 30670"/>
                        <a:gd name="connsiteY3" fmla="*/ 22670 h 22669"/>
                        <a:gd name="connsiteX4" fmla="*/ 30671 w 30670"/>
                        <a:gd name="connsiteY4" fmla="*/ 9620 h 22669"/>
                        <a:gd name="connsiteX5" fmla="*/ 16955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239" y="2191"/>
                          </a:moveTo>
                          <a:lnTo>
                            <a:pt x="0" y="15716"/>
                          </a:lnTo>
                          <a:lnTo>
                            <a:pt x="16193" y="10573"/>
                          </a:lnTo>
                          <a:lnTo>
                            <a:pt x="27622" y="22670"/>
                          </a:lnTo>
                          <a:lnTo>
                            <a:pt x="30671" y="9620"/>
                          </a:lnTo>
                          <a:lnTo>
                            <a:pt x="16955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39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10642" y="3262788"/>
                    <a:ext cx="61340" cy="31051"/>
                    <a:chOff x="5910642" y="3262788"/>
                    <a:chExt cx="61340" cy="31051"/>
                  </a:xfrm>
                  <a:solidFill>
                    <a:srgbClr val="006CE2"/>
                  </a:solidFill>
                </p:grpSpPr>
                <p:sp>
                  <p:nvSpPr>
                    <p:cNvPr id="840" name="Freeform: Shape 839">
                      <a:extLst>
                        <a:ext uri="{FF2B5EF4-FFF2-40B4-BE49-F238E27FC236}">
                          <a16:creationId xmlns:a16="http://schemas.microsoft.com/office/drawing/2014/main" id="{45FAAE08-16AE-437E-BB7A-9FB4771A0B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0642" y="3262788"/>
                      <a:ext cx="30670" cy="22669"/>
                    </a:xfrm>
                    <a:custGeom>
                      <a:avLst/>
                      <a:gdLst>
                        <a:gd name="connsiteX0" fmla="*/ 3048 w 30670"/>
                        <a:gd name="connsiteY0" fmla="*/ 2857 h 22669"/>
                        <a:gd name="connsiteX1" fmla="*/ 0 w 30670"/>
                        <a:gd name="connsiteY1" fmla="*/ 15716 h 22669"/>
                        <a:gd name="connsiteX2" fmla="*/ 16192 w 30670"/>
                        <a:gd name="connsiteY2" fmla="*/ 10477 h 22669"/>
                        <a:gd name="connsiteX3" fmla="*/ 27527 w 30670"/>
                        <a:gd name="connsiteY3" fmla="*/ 22670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048" y="2857"/>
                          </a:moveTo>
                          <a:lnTo>
                            <a:pt x="0" y="15716"/>
                          </a:lnTo>
                          <a:lnTo>
                            <a:pt x="16192" y="10477"/>
                          </a:lnTo>
                          <a:lnTo>
                            <a:pt x="27527" y="22670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41" name="Freeform: Shape 840">
                      <a:extLst>
                        <a:ext uri="{FF2B5EF4-FFF2-40B4-BE49-F238E27FC236}">
                          <a16:creationId xmlns:a16="http://schemas.microsoft.com/office/drawing/2014/main" id="{35C08977-61F1-4078-ADED-678605D99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1408" y="3271170"/>
                      <a:ext cx="30575" cy="22669"/>
                    </a:xfrm>
                    <a:custGeom>
                      <a:avLst/>
                      <a:gdLst>
                        <a:gd name="connsiteX0" fmla="*/ 3239 w 30575"/>
                        <a:gd name="connsiteY0" fmla="*/ 2095 h 22669"/>
                        <a:gd name="connsiteX1" fmla="*/ 0 w 30575"/>
                        <a:gd name="connsiteY1" fmla="*/ 15716 h 22669"/>
                        <a:gd name="connsiteX2" fmla="*/ 16097 w 30575"/>
                        <a:gd name="connsiteY2" fmla="*/ 10477 h 22669"/>
                        <a:gd name="connsiteX3" fmla="*/ 27527 w 30575"/>
                        <a:gd name="connsiteY3" fmla="*/ 22670 h 22669"/>
                        <a:gd name="connsiteX4" fmla="*/ 30575 w 30575"/>
                        <a:gd name="connsiteY4" fmla="*/ 9620 h 22669"/>
                        <a:gd name="connsiteX5" fmla="*/ 16859 w 30575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575" h="22669">
                          <a:moveTo>
                            <a:pt x="3239" y="2095"/>
                          </a:moveTo>
                          <a:lnTo>
                            <a:pt x="0" y="15716"/>
                          </a:lnTo>
                          <a:lnTo>
                            <a:pt x="16097" y="10477"/>
                          </a:lnTo>
                          <a:lnTo>
                            <a:pt x="27527" y="22670"/>
                          </a:lnTo>
                          <a:lnTo>
                            <a:pt x="30575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42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14833" y="3245072"/>
                    <a:ext cx="61436" cy="31051"/>
                    <a:chOff x="5914833" y="3245072"/>
                    <a:chExt cx="61436" cy="31051"/>
                  </a:xfrm>
                  <a:solidFill>
                    <a:srgbClr val="006CE2"/>
                  </a:solidFill>
                </p:grpSpPr>
                <p:sp>
                  <p:nvSpPr>
                    <p:cNvPr id="843" name="Freeform: Shape 842">
                      <a:extLst>
                        <a:ext uri="{FF2B5EF4-FFF2-40B4-BE49-F238E27FC236}">
                          <a16:creationId xmlns:a16="http://schemas.microsoft.com/office/drawing/2014/main" id="{AFF265B9-BE09-4C61-B7DD-B3F6A814C9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4833" y="3245072"/>
                      <a:ext cx="30670" cy="22669"/>
                    </a:xfrm>
                    <a:custGeom>
                      <a:avLst/>
                      <a:gdLst>
                        <a:gd name="connsiteX0" fmla="*/ 3048 w 30670"/>
                        <a:gd name="connsiteY0" fmla="*/ 2953 h 22669"/>
                        <a:gd name="connsiteX1" fmla="*/ 0 w 30670"/>
                        <a:gd name="connsiteY1" fmla="*/ 15716 h 22669"/>
                        <a:gd name="connsiteX2" fmla="*/ 16193 w 30670"/>
                        <a:gd name="connsiteY2" fmla="*/ 10573 h 22669"/>
                        <a:gd name="connsiteX3" fmla="*/ 27527 w 30670"/>
                        <a:gd name="connsiteY3" fmla="*/ 22669 h 22669"/>
                        <a:gd name="connsiteX4" fmla="*/ 30671 w 30670"/>
                        <a:gd name="connsiteY4" fmla="*/ 9716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048" y="2953"/>
                          </a:moveTo>
                          <a:lnTo>
                            <a:pt x="0" y="15716"/>
                          </a:lnTo>
                          <a:lnTo>
                            <a:pt x="16193" y="10573"/>
                          </a:lnTo>
                          <a:lnTo>
                            <a:pt x="27527" y="22669"/>
                          </a:lnTo>
                          <a:lnTo>
                            <a:pt x="30671" y="9716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44" name="Freeform: Shape 843">
                      <a:extLst>
                        <a:ext uri="{FF2B5EF4-FFF2-40B4-BE49-F238E27FC236}">
                          <a16:creationId xmlns:a16="http://schemas.microsoft.com/office/drawing/2014/main" id="{FC79AB7E-6704-4B49-8E22-0425D3A702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5599" y="3253454"/>
                      <a:ext cx="30670" cy="22669"/>
                    </a:xfrm>
                    <a:custGeom>
                      <a:avLst/>
                      <a:gdLst>
                        <a:gd name="connsiteX0" fmla="*/ 3239 w 30670"/>
                        <a:gd name="connsiteY0" fmla="*/ 2191 h 22669"/>
                        <a:gd name="connsiteX1" fmla="*/ 0 w 30670"/>
                        <a:gd name="connsiteY1" fmla="*/ 15716 h 22669"/>
                        <a:gd name="connsiteX2" fmla="*/ 16193 w 30670"/>
                        <a:gd name="connsiteY2" fmla="*/ 10573 h 22669"/>
                        <a:gd name="connsiteX3" fmla="*/ 27527 w 30670"/>
                        <a:gd name="connsiteY3" fmla="*/ 22669 h 22669"/>
                        <a:gd name="connsiteX4" fmla="*/ 30671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239" y="2191"/>
                          </a:moveTo>
                          <a:lnTo>
                            <a:pt x="0" y="15716"/>
                          </a:lnTo>
                          <a:lnTo>
                            <a:pt x="16193" y="10573"/>
                          </a:lnTo>
                          <a:lnTo>
                            <a:pt x="27527" y="22669"/>
                          </a:lnTo>
                          <a:lnTo>
                            <a:pt x="30671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45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5787" y="3227165"/>
                    <a:ext cx="61340" cy="30956"/>
                    <a:chOff x="5925787" y="3227165"/>
                    <a:chExt cx="61340" cy="30956"/>
                  </a:xfrm>
                  <a:solidFill>
                    <a:srgbClr val="006CE2"/>
                  </a:solidFill>
                </p:grpSpPr>
                <p:sp>
                  <p:nvSpPr>
                    <p:cNvPr id="846" name="Freeform: Shape 845">
                      <a:extLst>
                        <a:ext uri="{FF2B5EF4-FFF2-40B4-BE49-F238E27FC236}">
                          <a16:creationId xmlns:a16="http://schemas.microsoft.com/office/drawing/2014/main" id="{E60CBD2A-3012-4180-A13F-F06F3BE125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787" y="3227165"/>
                      <a:ext cx="30575" cy="22574"/>
                    </a:xfrm>
                    <a:custGeom>
                      <a:avLst/>
                      <a:gdLst>
                        <a:gd name="connsiteX0" fmla="*/ 3048 w 30575"/>
                        <a:gd name="connsiteY0" fmla="*/ 2858 h 22574"/>
                        <a:gd name="connsiteX1" fmla="*/ 0 w 30575"/>
                        <a:gd name="connsiteY1" fmla="*/ 15716 h 22574"/>
                        <a:gd name="connsiteX2" fmla="*/ 16097 w 30575"/>
                        <a:gd name="connsiteY2" fmla="*/ 10477 h 22574"/>
                        <a:gd name="connsiteX3" fmla="*/ 27527 w 30575"/>
                        <a:gd name="connsiteY3" fmla="*/ 22574 h 22574"/>
                        <a:gd name="connsiteX4" fmla="*/ 30575 w 30575"/>
                        <a:gd name="connsiteY4" fmla="*/ 9620 h 22574"/>
                        <a:gd name="connsiteX5" fmla="*/ 16859 w 30575"/>
                        <a:gd name="connsiteY5" fmla="*/ 0 h 2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575" h="22574">
                          <a:moveTo>
                            <a:pt x="3048" y="2858"/>
                          </a:moveTo>
                          <a:lnTo>
                            <a:pt x="0" y="15716"/>
                          </a:lnTo>
                          <a:lnTo>
                            <a:pt x="16097" y="10477"/>
                          </a:lnTo>
                          <a:lnTo>
                            <a:pt x="27527" y="22574"/>
                          </a:lnTo>
                          <a:lnTo>
                            <a:pt x="30575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47" name="Freeform: Shape 846">
                      <a:extLst>
                        <a:ext uri="{FF2B5EF4-FFF2-40B4-BE49-F238E27FC236}">
                          <a16:creationId xmlns:a16="http://schemas.microsoft.com/office/drawing/2014/main" id="{952EDC35-958F-4E06-A032-2AF9915973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6553" y="3235547"/>
                      <a:ext cx="30575" cy="22574"/>
                    </a:xfrm>
                    <a:custGeom>
                      <a:avLst/>
                      <a:gdLst>
                        <a:gd name="connsiteX0" fmla="*/ 3143 w 30575"/>
                        <a:gd name="connsiteY0" fmla="*/ 2095 h 22574"/>
                        <a:gd name="connsiteX1" fmla="*/ 0 w 30575"/>
                        <a:gd name="connsiteY1" fmla="*/ 15716 h 22574"/>
                        <a:gd name="connsiteX2" fmla="*/ 16097 w 30575"/>
                        <a:gd name="connsiteY2" fmla="*/ 10477 h 22574"/>
                        <a:gd name="connsiteX3" fmla="*/ 27527 w 30575"/>
                        <a:gd name="connsiteY3" fmla="*/ 22574 h 22574"/>
                        <a:gd name="connsiteX4" fmla="*/ 30575 w 30575"/>
                        <a:gd name="connsiteY4" fmla="*/ 9620 h 22574"/>
                        <a:gd name="connsiteX5" fmla="*/ 16859 w 30575"/>
                        <a:gd name="connsiteY5" fmla="*/ 0 h 2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575" h="22574">
                          <a:moveTo>
                            <a:pt x="3143" y="2095"/>
                          </a:moveTo>
                          <a:lnTo>
                            <a:pt x="0" y="15716"/>
                          </a:lnTo>
                          <a:lnTo>
                            <a:pt x="16097" y="10477"/>
                          </a:lnTo>
                          <a:lnTo>
                            <a:pt x="27527" y="22574"/>
                          </a:lnTo>
                          <a:lnTo>
                            <a:pt x="30575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48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43028" y="3215830"/>
                    <a:ext cx="61340" cy="30956"/>
                    <a:chOff x="5943028" y="3215830"/>
                    <a:chExt cx="61340" cy="30956"/>
                  </a:xfrm>
                  <a:solidFill>
                    <a:srgbClr val="006CE2"/>
                  </a:solidFill>
                </p:grpSpPr>
                <p:sp>
                  <p:nvSpPr>
                    <p:cNvPr id="849" name="Freeform: Shape 848">
                      <a:extLst>
                        <a:ext uri="{FF2B5EF4-FFF2-40B4-BE49-F238E27FC236}">
                          <a16:creationId xmlns:a16="http://schemas.microsoft.com/office/drawing/2014/main" id="{19AF80EE-AAE3-402E-8FA3-E4F3AF9670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3028" y="3215830"/>
                      <a:ext cx="30670" cy="22669"/>
                    </a:xfrm>
                    <a:custGeom>
                      <a:avLst/>
                      <a:gdLst>
                        <a:gd name="connsiteX0" fmla="*/ 3048 w 30670"/>
                        <a:gd name="connsiteY0" fmla="*/ 2858 h 22669"/>
                        <a:gd name="connsiteX1" fmla="*/ 0 w 30670"/>
                        <a:gd name="connsiteY1" fmla="*/ 15716 h 22669"/>
                        <a:gd name="connsiteX2" fmla="*/ 16192 w 30670"/>
                        <a:gd name="connsiteY2" fmla="*/ 10478 h 22669"/>
                        <a:gd name="connsiteX3" fmla="*/ 27527 w 30670"/>
                        <a:gd name="connsiteY3" fmla="*/ 22670 h 22669"/>
                        <a:gd name="connsiteX4" fmla="*/ 30670 w 30670"/>
                        <a:gd name="connsiteY4" fmla="*/ 9620 h 22669"/>
                        <a:gd name="connsiteX5" fmla="*/ 16859 w 30670"/>
                        <a:gd name="connsiteY5" fmla="*/ 0 h 2266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670" h="22669">
                          <a:moveTo>
                            <a:pt x="3048" y="2858"/>
                          </a:moveTo>
                          <a:lnTo>
                            <a:pt x="0" y="15716"/>
                          </a:lnTo>
                          <a:lnTo>
                            <a:pt x="16192" y="10478"/>
                          </a:lnTo>
                          <a:lnTo>
                            <a:pt x="27527" y="22670"/>
                          </a:lnTo>
                          <a:lnTo>
                            <a:pt x="30670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50" name="Freeform: Shape 849">
                      <a:extLst>
                        <a:ext uri="{FF2B5EF4-FFF2-40B4-BE49-F238E27FC236}">
                          <a16:creationId xmlns:a16="http://schemas.microsoft.com/office/drawing/2014/main" id="{5EC12527-2177-4C3A-A610-121DF3B990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73793" y="3224212"/>
                      <a:ext cx="30575" cy="22574"/>
                    </a:xfrm>
                    <a:custGeom>
                      <a:avLst/>
                      <a:gdLst>
                        <a:gd name="connsiteX0" fmla="*/ 3239 w 30575"/>
                        <a:gd name="connsiteY0" fmla="*/ 2096 h 22574"/>
                        <a:gd name="connsiteX1" fmla="*/ 0 w 30575"/>
                        <a:gd name="connsiteY1" fmla="*/ 15716 h 22574"/>
                        <a:gd name="connsiteX2" fmla="*/ 16097 w 30575"/>
                        <a:gd name="connsiteY2" fmla="*/ 10477 h 22574"/>
                        <a:gd name="connsiteX3" fmla="*/ 27527 w 30575"/>
                        <a:gd name="connsiteY3" fmla="*/ 22574 h 22574"/>
                        <a:gd name="connsiteX4" fmla="*/ 30575 w 30575"/>
                        <a:gd name="connsiteY4" fmla="*/ 9620 h 22574"/>
                        <a:gd name="connsiteX5" fmla="*/ 16859 w 30575"/>
                        <a:gd name="connsiteY5" fmla="*/ 0 h 225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575" h="22574">
                          <a:moveTo>
                            <a:pt x="3239" y="2096"/>
                          </a:moveTo>
                          <a:lnTo>
                            <a:pt x="0" y="15716"/>
                          </a:lnTo>
                          <a:lnTo>
                            <a:pt x="16097" y="10477"/>
                          </a:lnTo>
                          <a:lnTo>
                            <a:pt x="27527" y="22574"/>
                          </a:lnTo>
                          <a:lnTo>
                            <a:pt x="30575" y="9620"/>
                          </a:lnTo>
                          <a:lnTo>
                            <a:pt x="16859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851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5917120" y="3445764"/>
                  <a:ext cx="77914" cy="115728"/>
                  <a:chOff x="5917120" y="3445764"/>
                  <a:chExt cx="77914" cy="115728"/>
                </a:xfrm>
                <a:solidFill>
                  <a:srgbClr val="006CE2"/>
                </a:solidFill>
              </p:grpSpPr>
              <p:grpSp>
                <p:nvGrpSpPr>
                  <p:cNvPr id="852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17120" y="3535394"/>
                    <a:ext cx="61817" cy="26098"/>
                    <a:chOff x="5917120" y="3535394"/>
                    <a:chExt cx="61817" cy="26098"/>
                  </a:xfrm>
                  <a:solidFill>
                    <a:srgbClr val="006CE2"/>
                  </a:solidFill>
                </p:grpSpPr>
                <p:sp>
                  <p:nvSpPr>
                    <p:cNvPr id="853" name="Freeform: Shape 852">
                      <a:extLst>
                        <a:ext uri="{FF2B5EF4-FFF2-40B4-BE49-F238E27FC236}">
                          <a16:creationId xmlns:a16="http://schemas.microsoft.com/office/drawing/2014/main" id="{C97AA734-CBAD-461F-A490-8F3745EE7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7120" y="3535394"/>
                      <a:ext cx="30479" cy="21240"/>
                    </a:xfrm>
                    <a:custGeom>
                      <a:avLst/>
                      <a:gdLst>
                        <a:gd name="connsiteX0" fmla="*/ 2381 w 30479"/>
                        <a:gd name="connsiteY0" fmla="*/ 4477 h 21240"/>
                        <a:gd name="connsiteX1" fmla="*/ 0 w 30479"/>
                        <a:gd name="connsiteY1" fmla="*/ 17431 h 21240"/>
                        <a:gd name="connsiteX2" fmla="*/ 16002 w 30479"/>
                        <a:gd name="connsiteY2" fmla="*/ 10478 h 21240"/>
                        <a:gd name="connsiteX3" fmla="*/ 28099 w 30479"/>
                        <a:gd name="connsiteY3" fmla="*/ 21241 h 21240"/>
                        <a:gd name="connsiteX4" fmla="*/ 30480 w 30479"/>
                        <a:gd name="connsiteY4" fmla="*/ 8001 h 21240"/>
                        <a:gd name="connsiteX5" fmla="*/ 16002 w 30479"/>
                        <a:gd name="connsiteY5" fmla="*/ 0 h 21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479" h="21240">
                          <a:moveTo>
                            <a:pt x="2381" y="4477"/>
                          </a:moveTo>
                          <a:lnTo>
                            <a:pt x="0" y="17431"/>
                          </a:lnTo>
                          <a:lnTo>
                            <a:pt x="16002" y="10478"/>
                          </a:lnTo>
                          <a:lnTo>
                            <a:pt x="28099" y="21241"/>
                          </a:lnTo>
                          <a:lnTo>
                            <a:pt x="30480" y="8001"/>
                          </a:lnTo>
                          <a:lnTo>
                            <a:pt x="1600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54" name="Freeform: Shape 853">
                      <a:extLst>
                        <a:ext uri="{FF2B5EF4-FFF2-40B4-BE49-F238E27FC236}">
                          <a16:creationId xmlns:a16="http://schemas.microsoft.com/office/drawing/2014/main" id="{72A842D4-C092-4BD2-914D-13A9EB134B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48552" y="3540347"/>
                      <a:ext cx="30384" cy="21145"/>
                    </a:xfrm>
                    <a:custGeom>
                      <a:avLst/>
                      <a:gdLst>
                        <a:gd name="connsiteX0" fmla="*/ 2477 w 30384"/>
                        <a:gd name="connsiteY0" fmla="*/ 3620 h 21145"/>
                        <a:gd name="connsiteX1" fmla="*/ 0 w 30384"/>
                        <a:gd name="connsiteY1" fmla="*/ 17335 h 21145"/>
                        <a:gd name="connsiteX2" fmla="*/ 15907 w 30384"/>
                        <a:gd name="connsiteY2" fmla="*/ 10478 h 21145"/>
                        <a:gd name="connsiteX3" fmla="*/ 28003 w 30384"/>
                        <a:gd name="connsiteY3" fmla="*/ 21146 h 21145"/>
                        <a:gd name="connsiteX4" fmla="*/ 30385 w 30384"/>
                        <a:gd name="connsiteY4" fmla="*/ 8001 h 21145"/>
                        <a:gd name="connsiteX5" fmla="*/ 16002 w 30384"/>
                        <a:gd name="connsiteY5" fmla="*/ 0 h 21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1145">
                          <a:moveTo>
                            <a:pt x="2477" y="3620"/>
                          </a:moveTo>
                          <a:lnTo>
                            <a:pt x="0" y="17335"/>
                          </a:lnTo>
                          <a:lnTo>
                            <a:pt x="15907" y="10478"/>
                          </a:lnTo>
                          <a:lnTo>
                            <a:pt x="28003" y="21146"/>
                          </a:lnTo>
                          <a:lnTo>
                            <a:pt x="30385" y="8001"/>
                          </a:lnTo>
                          <a:lnTo>
                            <a:pt x="1600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55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0358" y="3517487"/>
                    <a:ext cx="61817" cy="26098"/>
                    <a:chOff x="5920358" y="3517487"/>
                    <a:chExt cx="61817" cy="26098"/>
                  </a:xfrm>
                  <a:solidFill>
                    <a:srgbClr val="006CE2"/>
                  </a:solidFill>
                </p:grpSpPr>
                <p:sp>
                  <p:nvSpPr>
                    <p:cNvPr id="856" name="Freeform: Shape 855">
                      <a:extLst>
                        <a:ext uri="{FF2B5EF4-FFF2-40B4-BE49-F238E27FC236}">
                          <a16:creationId xmlns:a16="http://schemas.microsoft.com/office/drawing/2014/main" id="{50BBFB5C-8C96-4A3E-90D1-9AC8F9E11D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0358" y="3517487"/>
                      <a:ext cx="30384" cy="21240"/>
                    </a:xfrm>
                    <a:custGeom>
                      <a:avLst/>
                      <a:gdLst>
                        <a:gd name="connsiteX0" fmla="*/ 2286 w 30384"/>
                        <a:gd name="connsiteY0" fmla="*/ 4381 h 21240"/>
                        <a:gd name="connsiteX1" fmla="*/ 0 w 30384"/>
                        <a:gd name="connsiteY1" fmla="*/ 17431 h 21240"/>
                        <a:gd name="connsiteX2" fmla="*/ 15907 w 30384"/>
                        <a:gd name="connsiteY2" fmla="*/ 10477 h 21240"/>
                        <a:gd name="connsiteX3" fmla="*/ 28099 w 30384"/>
                        <a:gd name="connsiteY3" fmla="*/ 21241 h 21240"/>
                        <a:gd name="connsiteX4" fmla="*/ 30385 w 30384"/>
                        <a:gd name="connsiteY4" fmla="*/ 8001 h 21240"/>
                        <a:gd name="connsiteX5" fmla="*/ 16002 w 30384"/>
                        <a:gd name="connsiteY5" fmla="*/ 0 h 21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1240">
                          <a:moveTo>
                            <a:pt x="2286" y="4381"/>
                          </a:moveTo>
                          <a:lnTo>
                            <a:pt x="0" y="17431"/>
                          </a:lnTo>
                          <a:lnTo>
                            <a:pt x="15907" y="10477"/>
                          </a:lnTo>
                          <a:lnTo>
                            <a:pt x="28099" y="21241"/>
                          </a:lnTo>
                          <a:lnTo>
                            <a:pt x="30385" y="8001"/>
                          </a:lnTo>
                          <a:lnTo>
                            <a:pt x="1600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57" name="Freeform: Shape 856">
                      <a:extLst>
                        <a:ext uri="{FF2B5EF4-FFF2-40B4-BE49-F238E27FC236}">
                          <a16:creationId xmlns:a16="http://schemas.microsoft.com/office/drawing/2014/main" id="{2DAF0BF8-9964-4386-9964-3826E10A4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1695" y="3522440"/>
                      <a:ext cx="30479" cy="21145"/>
                    </a:xfrm>
                    <a:custGeom>
                      <a:avLst/>
                      <a:gdLst>
                        <a:gd name="connsiteX0" fmla="*/ 2477 w 30479"/>
                        <a:gd name="connsiteY0" fmla="*/ 3619 h 21145"/>
                        <a:gd name="connsiteX1" fmla="*/ 0 w 30479"/>
                        <a:gd name="connsiteY1" fmla="*/ 17335 h 21145"/>
                        <a:gd name="connsiteX2" fmla="*/ 16002 w 30479"/>
                        <a:gd name="connsiteY2" fmla="*/ 10477 h 21145"/>
                        <a:gd name="connsiteX3" fmla="*/ 28099 w 30479"/>
                        <a:gd name="connsiteY3" fmla="*/ 21145 h 21145"/>
                        <a:gd name="connsiteX4" fmla="*/ 30480 w 30479"/>
                        <a:gd name="connsiteY4" fmla="*/ 8001 h 21145"/>
                        <a:gd name="connsiteX5" fmla="*/ 16097 w 30479"/>
                        <a:gd name="connsiteY5" fmla="*/ 0 h 21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479" h="21145">
                          <a:moveTo>
                            <a:pt x="2477" y="3619"/>
                          </a:moveTo>
                          <a:lnTo>
                            <a:pt x="0" y="17335"/>
                          </a:lnTo>
                          <a:lnTo>
                            <a:pt x="16002" y="10477"/>
                          </a:lnTo>
                          <a:lnTo>
                            <a:pt x="28099" y="21145"/>
                          </a:lnTo>
                          <a:lnTo>
                            <a:pt x="30480" y="8001"/>
                          </a:lnTo>
                          <a:lnTo>
                            <a:pt x="16097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58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3596" y="3499580"/>
                    <a:ext cx="61817" cy="26098"/>
                    <a:chOff x="5923596" y="3499580"/>
                    <a:chExt cx="61817" cy="26098"/>
                  </a:xfrm>
                  <a:solidFill>
                    <a:srgbClr val="006CE2"/>
                  </a:solidFill>
                </p:grpSpPr>
                <p:sp>
                  <p:nvSpPr>
                    <p:cNvPr id="859" name="Freeform: Shape 858">
                      <a:extLst>
                        <a:ext uri="{FF2B5EF4-FFF2-40B4-BE49-F238E27FC236}">
                          <a16:creationId xmlns:a16="http://schemas.microsoft.com/office/drawing/2014/main" id="{4804BD27-A704-4B50-9F97-9C1EB14290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3596" y="3499580"/>
                      <a:ext cx="30384" cy="21240"/>
                    </a:xfrm>
                    <a:custGeom>
                      <a:avLst/>
                      <a:gdLst>
                        <a:gd name="connsiteX0" fmla="*/ 2286 w 30384"/>
                        <a:gd name="connsiteY0" fmla="*/ 4381 h 21240"/>
                        <a:gd name="connsiteX1" fmla="*/ 0 w 30384"/>
                        <a:gd name="connsiteY1" fmla="*/ 17431 h 21240"/>
                        <a:gd name="connsiteX2" fmla="*/ 15907 w 30384"/>
                        <a:gd name="connsiteY2" fmla="*/ 10477 h 21240"/>
                        <a:gd name="connsiteX3" fmla="*/ 28004 w 30384"/>
                        <a:gd name="connsiteY3" fmla="*/ 21241 h 21240"/>
                        <a:gd name="connsiteX4" fmla="*/ 30385 w 30384"/>
                        <a:gd name="connsiteY4" fmla="*/ 8001 h 21240"/>
                        <a:gd name="connsiteX5" fmla="*/ 16002 w 30384"/>
                        <a:gd name="connsiteY5" fmla="*/ 0 h 21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1240">
                          <a:moveTo>
                            <a:pt x="2286" y="4381"/>
                          </a:moveTo>
                          <a:lnTo>
                            <a:pt x="0" y="17431"/>
                          </a:lnTo>
                          <a:lnTo>
                            <a:pt x="15907" y="10477"/>
                          </a:lnTo>
                          <a:lnTo>
                            <a:pt x="28004" y="21241"/>
                          </a:lnTo>
                          <a:lnTo>
                            <a:pt x="30385" y="8001"/>
                          </a:lnTo>
                          <a:lnTo>
                            <a:pt x="1600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60" name="Freeform: Shape 859">
                      <a:extLst>
                        <a:ext uri="{FF2B5EF4-FFF2-40B4-BE49-F238E27FC236}">
                          <a16:creationId xmlns:a16="http://schemas.microsoft.com/office/drawing/2014/main" id="{A1EFC739-6B05-4A3A-ACDE-119D6925DC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4934" y="3504437"/>
                      <a:ext cx="30479" cy="21240"/>
                    </a:xfrm>
                    <a:custGeom>
                      <a:avLst/>
                      <a:gdLst>
                        <a:gd name="connsiteX0" fmla="*/ 2477 w 30479"/>
                        <a:gd name="connsiteY0" fmla="*/ 3715 h 21240"/>
                        <a:gd name="connsiteX1" fmla="*/ 0 w 30479"/>
                        <a:gd name="connsiteY1" fmla="*/ 17431 h 21240"/>
                        <a:gd name="connsiteX2" fmla="*/ 16002 w 30479"/>
                        <a:gd name="connsiteY2" fmla="*/ 10573 h 21240"/>
                        <a:gd name="connsiteX3" fmla="*/ 28099 w 30479"/>
                        <a:gd name="connsiteY3" fmla="*/ 21241 h 21240"/>
                        <a:gd name="connsiteX4" fmla="*/ 30480 w 30479"/>
                        <a:gd name="connsiteY4" fmla="*/ 8001 h 21240"/>
                        <a:gd name="connsiteX5" fmla="*/ 16002 w 30479"/>
                        <a:gd name="connsiteY5" fmla="*/ 0 h 21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479" h="21240">
                          <a:moveTo>
                            <a:pt x="2477" y="3715"/>
                          </a:moveTo>
                          <a:lnTo>
                            <a:pt x="0" y="17431"/>
                          </a:lnTo>
                          <a:lnTo>
                            <a:pt x="16002" y="10573"/>
                          </a:lnTo>
                          <a:lnTo>
                            <a:pt x="28099" y="21241"/>
                          </a:lnTo>
                          <a:lnTo>
                            <a:pt x="30480" y="8001"/>
                          </a:lnTo>
                          <a:lnTo>
                            <a:pt x="1600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61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6740" y="3481673"/>
                    <a:ext cx="61817" cy="26098"/>
                    <a:chOff x="5926740" y="3481673"/>
                    <a:chExt cx="61817" cy="26098"/>
                  </a:xfrm>
                  <a:solidFill>
                    <a:srgbClr val="006CE2"/>
                  </a:solidFill>
                </p:grpSpPr>
                <p:sp>
                  <p:nvSpPr>
                    <p:cNvPr id="862" name="Freeform: Shape 861">
                      <a:extLst>
                        <a:ext uri="{FF2B5EF4-FFF2-40B4-BE49-F238E27FC236}">
                          <a16:creationId xmlns:a16="http://schemas.microsoft.com/office/drawing/2014/main" id="{40BE6B94-8C26-46EB-80B3-2862783CFB5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6740" y="3481673"/>
                      <a:ext cx="30480" cy="21145"/>
                    </a:xfrm>
                    <a:custGeom>
                      <a:avLst/>
                      <a:gdLst>
                        <a:gd name="connsiteX0" fmla="*/ 2381 w 30480"/>
                        <a:gd name="connsiteY0" fmla="*/ 4381 h 21145"/>
                        <a:gd name="connsiteX1" fmla="*/ 0 w 30480"/>
                        <a:gd name="connsiteY1" fmla="*/ 17335 h 21145"/>
                        <a:gd name="connsiteX2" fmla="*/ 16002 w 30480"/>
                        <a:gd name="connsiteY2" fmla="*/ 10477 h 21145"/>
                        <a:gd name="connsiteX3" fmla="*/ 28099 w 30480"/>
                        <a:gd name="connsiteY3" fmla="*/ 21145 h 21145"/>
                        <a:gd name="connsiteX4" fmla="*/ 30480 w 30480"/>
                        <a:gd name="connsiteY4" fmla="*/ 8001 h 21145"/>
                        <a:gd name="connsiteX5" fmla="*/ 16097 w 30480"/>
                        <a:gd name="connsiteY5" fmla="*/ 0 h 21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480" h="21145">
                          <a:moveTo>
                            <a:pt x="2381" y="4381"/>
                          </a:moveTo>
                          <a:lnTo>
                            <a:pt x="0" y="17335"/>
                          </a:lnTo>
                          <a:lnTo>
                            <a:pt x="16002" y="10477"/>
                          </a:lnTo>
                          <a:lnTo>
                            <a:pt x="28099" y="21145"/>
                          </a:lnTo>
                          <a:lnTo>
                            <a:pt x="30480" y="8001"/>
                          </a:lnTo>
                          <a:lnTo>
                            <a:pt x="16097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63" name="Freeform: Shape 862">
                      <a:extLst>
                        <a:ext uri="{FF2B5EF4-FFF2-40B4-BE49-F238E27FC236}">
                          <a16:creationId xmlns:a16="http://schemas.microsoft.com/office/drawing/2014/main" id="{2D2ACBF8-15E4-4BD3-967B-CF590021C4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8172" y="3486531"/>
                      <a:ext cx="30384" cy="21240"/>
                    </a:xfrm>
                    <a:custGeom>
                      <a:avLst/>
                      <a:gdLst>
                        <a:gd name="connsiteX0" fmla="*/ 2477 w 30384"/>
                        <a:gd name="connsiteY0" fmla="*/ 3619 h 21240"/>
                        <a:gd name="connsiteX1" fmla="*/ 0 w 30384"/>
                        <a:gd name="connsiteY1" fmla="*/ 17431 h 21240"/>
                        <a:gd name="connsiteX2" fmla="*/ 15907 w 30384"/>
                        <a:gd name="connsiteY2" fmla="*/ 10477 h 21240"/>
                        <a:gd name="connsiteX3" fmla="*/ 28099 w 30384"/>
                        <a:gd name="connsiteY3" fmla="*/ 21241 h 21240"/>
                        <a:gd name="connsiteX4" fmla="*/ 30385 w 30384"/>
                        <a:gd name="connsiteY4" fmla="*/ 8001 h 21240"/>
                        <a:gd name="connsiteX5" fmla="*/ 16002 w 30384"/>
                        <a:gd name="connsiteY5" fmla="*/ 0 h 21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1240">
                          <a:moveTo>
                            <a:pt x="2477" y="3619"/>
                          </a:moveTo>
                          <a:lnTo>
                            <a:pt x="0" y="17431"/>
                          </a:lnTo>
                          <a:lnTo>
                            <a:pt x="15907" y="10477"/>
                          </a:lnTo>
                          <a:lnTo>
                            <a:pt x="28099" y="21241"/>
                          </a:lnTo>
                          <a:lnTo>
                            <a:pt x="30385" y="8001"/>
                          </a:lnTo>
                          <a:lnTo>
                            <a:pt x="1600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64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9978" y="3463766"/>
                    <a:ext cx="61817" cy="26098"/>
                    <a:chOff x="5929978" y="3463766"/>
                    <a:chExt cx="61817" cy="26098"/>
                  </a:xfrm>
                  <a:solidFill>
                    <a:srgbClr val="006CE2"/>
                  </a:solidFill>
                </p:grpSpPr>
                <p:sp>
                  <p:nvSpPr>
                    <p:cNvPr id="865" name="Freeform: Shape 864">
                      <a:extLst>
                        <a:ext uri="{FF2B5EF4-FFF2-40B4-BE49-F238E27FC236}">
                          <a16:creationId xmlns:a16="http://schemas.microsoft.com/office/drawing/2014/main" id="{B57973F8-F9F1-431B-BF00-9B3FCF6387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9978" y="3463766"/>
                      <a:ext cx="30480" cy="21145"/>
                    </a:xfrm>
                    <a:custGeom>
                      <a:avLst/>
                      <a:gdLst>
                        <a:gd name="connsiteX0" fmla="*/ 2286 w 30480"/>
                        <a:gd name="connsiteY0" fmla="*/ 4382 h 21145"/>
                        <a:gd name="connsiteX1" fmla="*/ 0 w 30480"/>
                        <a:gd name="connsiteY1" fmla="*/ 17335 h 21145"/>
                        <a:gd name="connsiteX2" fmla="*/ 15907 w 30480"/>
                        <a:gd name="connsiteY2" fmla="*/ 10478 h 21145"/>
                        <a:gd name="connsiteX3" fmla="*/ 28099 w 30480"/>
                        <a:gd name="connsiteY3" fmla="*/ 21146 h 21145"/>
                        <a:gd name="connsiteX4" fmla="*/ 30480 w 30480"/>
                        <a:gd name="connsiteY4" fmla="*/ 8001 h 21145"/>
                        <a:gd name="connsiteX5" fmla="*/ 16002 w 30480"/>
                        <a:gd name="connsiteY5" fmla="*/ 0 h 21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480" h="21145">
                          <a:moveTo>
                            <a:pt x="2286" y="4382"/>
                          </a:moveTo>
                          <a:lnTo>
                            <a:pt x="0" y="17335"/>
                          </a:lnTo>
                          <a:lnTo>
                            <a:pt x="15907" y="10478"/>
                          </a:lnTo>
                          <a:lnTo>
                            <a:pt x="28099" y="21146"/>
                          </a:lnTo>
                          <a:lnTo>
                            <a:pt x="30480" y="8001"/>
                          </a:lnTo>
                          <a:lnTo>
                            <a:pt x="1600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66" name="Freeform: Shape 865">
                      <a:extLst>
                        <a:ext uri="{FF2B5EF4-FFF2-40B4-BE49-F238E27FC236}">
                          <a16:creationId xmlns:a16="http://schemas.microsoft.com/office/drawing/2014/main" id="{9AFAA631-4E0D-4739-808B-57CD60886A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1316" y="3468623"/>
                      <a:ext cx="30479" cy="21240"/>
                    </a:xfrm>
                    <a:custGeom>
                      <a:avLst/>
                      <a:gdLst>
                        <a:gd name="connsiteX0" fmla="*/ 2477 w 30479"/>
                        <a:gd name="connsiteY0" fmla="*/ 3620 h 21240"/>
                        <a:gd name="connsiteX1" fmla="*/ 0 w 30479"/>
                        <a:gd name="connsiteY1" fmla="*/ 17431 h 21240"/>
                        <a:gd name="connsiteX2" fmla="*/ 16002 w 30479"/>
                        <a:gd name="connsiteY2" fmla="*/ 10478 h 21240"/>
                        <a:gd name="connsiteX3" fmla="*/ 28099 w 30479"/>
                        <a:gd name="connsiteY3" fmla="*/ 21241 h 21240"/>
                        <a:gd name="connsiteX4" fmla="*/ 30480 w 30479"/>
                        <a:gd name="connsiteY4" fmla="*/ 8001 h 21240"/>
                        <a:gd name="connsiteX5" fmla="*/ 16097 w 30479"/>
                        <a:gd name="connsiteY5" fmla="*/ 0 h 21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479" h="21240">
                          <a:moveTo>
                            <a:pt x="2477" y="3620"/>
                          </a:moveTo>
                          <a:lnTo>
                            <a:pt x="0" y="17431"/>
                          </a:lnTo>
                          <a:lnTo>
                            <a:pt x="16002" y="10478"/>
                          </a:lnTo>
                          <a:lnTo>
                            <a:pt x="28099" y="21241"/>
                          </a:lnTo>
                          <a:lnTo>
                            <a:pt x="30480" y="8001"/>
                          </a:lnTo>
                          <a:lnTo>
                            <a:pt x="16097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67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33217" y="3445764"/>
                    <a:ext cx="61817" cy="26193"/>
                    <a:chOff x="5933217" y="3445764"/>
                    <a:chExt cx="61817" cy="26193"/>
                  </a:xfrm>
                  <a:solidFill>
                    <a:srgbClr val="006CE2"/>
                  </a:solidFill>
                </p:grpSpPr>
                <p:sp>
                  <p:nvSpPr>
                    <p:cNvPr id="868" name="Freeform: Shape 867">
                      <a:extLst>
                        <a:ext uri="{FF2B5EF4-FFF2-40B4-BE49-F238E27FC236}">
                          <a16:creationId xmlns:a16="http://schemas.microsoft.com/office/drawing/2014/main" id="{192E2485-4E15-4915-AFDD-72617A3C21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33217" y="3445764"/>
                      <a:ext cx="30384" cy="21240"/>
                    </a:xfrm>
                    <a:custGeom>
                      <a:avLst/>
                      <a:gdLst>
                        <a:gd name="connsiteX0" fmla="*/ 2286 w 30384"/>
                        <a:gd name="connsiteY0" fmla="*/ 4477 h 21240"/>
                        <a:gd name="connsiteX1" fmla="*/ 0 w 30384"/>
                        <a:gd name="connsiteY1" fmla="*/ 17431 h 21240"/>
                        <a:gd name="connsiteX2" fmla="*/ 15907 w 30384"/>
                        <a:gd name="connsiteY2" fmla="*/ 10573 h 21240"/>
                        <a:gd name="connsiteX3" fmla="*/ 28004 w 30384"/>
                        <a:gd name="connsiteY3" fmla="*/ 21241 h 21240"/>
                        <a:gd name="connsiteX4" fmla="*/ 30385 w 30384"/>
                        <a:gd name="connsiteY4" fmla="*/ 8001 h 21240"/>
                        <a:gd name="connsiteX5" fmla="*/ 16002 w 30384"/>
                        <a:gd name="connsiteY5" fmla="*/ 0 h 21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384" h="21240">
                          <a:moveTo>
                            <a:pt x="2286" y="4477"/>
                          </a:moveTo>
                          <a:lnTo>
                            <a:pt x="0" y="17431"/>
                          </a:lnTo>
                          <a:lnTo>
                            <a:pt x="15907" y="10573"/>
                          </a:lnTo>
                          <a:lnTo>
                            <a:pt x="28004" y="21241"/>
                          </a:lnTo>
                          <a:lnTo>
                            <a:pt x="30385" y="8001"/>
                          </a:lnTo>
                          <a:lnTo>
                            <a:pt x="16002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69" name="Freeform: Shape 868">
                      <a:extLst>
                        <a:ext uri="{FF2B5EF4-FFF2-40B4-BE49-F238E27FC236}">
                          <a16:creationId xmlns:a16="http://schemas.microsoft.com/office/drawing/2014/main" id="{6267117C-3FFC-42A7-B721-6B3E9765F7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4554" y="3450717"/>
                      <a:ext cx="30479" cy="21240"/>
                    </a:xfrm>
                    <a:custGeom>
                      <a:avLst/>
                      <a:gdLst>
                        <a:gd name="connsiteX0" fmla="*/ 2476 w 30479"/>
                        <a:gd name="connsiteY0" fmla="*/ 3619 h 21240"/>
                        <a:gd name="connsiteX1" fmla="*/ 0 w 30479"/>
                        <a:gd name="connsiteY1" fmla="*/ 17335 h 21240"/>
                        <a:gd name="connsiteX2" fmla="*/ 16002 w 30479"/>
                        <a:gd name="connsiteY2" fmla="*/ 10477 h 21240"/>
                        <a:gd name="connsiteX3" fmla="*/ 28099 w 30479"/>
                        <a:gd name="connsiteY3" fmla="*/ 21241 h 21240"/>
                        <a:gd name="connsiteX4" fmla="*/ 30480 w 30479"/>
                        <a:gd name="connsiteY4" fmla="*/ 8001 h 21240"/>
                        <a:gd name="connsiteX5" fmla="*/ 16097 w 30479"/>
                        <a:gd name="connsiteY5" fmla="*/ 0 h 212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0479" h="21240">
                          <a:moveTo>
                            <a:pt x="2476" y="3619"/>
                          </a:moveTo>
                          <a:lnTo>
                            <a:pt x="0" y="17335"/>
                          </a:lnTo>
                          <a:lnTo>
                            <a:pt x="16002" y="10477"/>
                          </a:lnTo>
                          <a:lnTo>
                            <a:pt x="28099" y="21241"/>
                          </a:lnTo>
                          <a:lnTo>
                            <a:pt x="30480" y="8001"/>
                          </a:lnTo>
                          <a:lnTo>
                            <a:pt x="16097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870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5993224" y="3446240"/>
                  <a:ext cx="60198" cy="110490"/>
                  <a:chOff x="5993224" y="3446240"/>
                  <a:chExt cx="60198" cy="110490"/>
                </a:xfrm>
                <a:solidFill>
                  <a:srgbClr val="006CE2"/>
                </a:solidFill>
              </p:grpSpPr>
              <p:grpSp>
                <p:nvGrpSpPr>
                  <p:cNvPr id="871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537108"/>
                    <a:ext cx="60198" cy="19621"/>
                    <a:chOff x="5993224" y="3537108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872" name="Freeform: Shape 871">
                      <a:extLst>
                        <a:ext uri="{FF2B5EF4-FFF2-40B4-BE49-F238E27FC236}">
                          <a16:creationId xmlns:a16="http://schemas.microsoft.com/office/drawing/2014/main" id="{BFE4913C-CCBC-42EB-BAA8-1AFFA89276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53710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145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145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73" name="Freeform: Shape 872">
                      <a:extLst>
                        <a:ext uri="{FF2B5EF4-FFF2-40B4-BE49-F238E27FC236}">
                          <a16:creationId xmlns:a16="http://schemas.microsoft.com/office/drawing/2014/main" id="{43B8F3C8-D65C-4833-AD18-5B17792E64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53710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145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145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74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519011"/>
                    <a:ext cx="60198" cy="19621"/>
                    <a:chOff x="5993224" y="3519011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875" name="Freeform: Shape 874">
                      <a:extLst>
                        <a:ext uri="{FF2B5EF4-FFF2-40B4-BE49-F238E27FC236}">
                          <a16:creationId xmlns:a16="http://schemas.microsoft.com/office/drawing/2014/main" id="{2F318A68-1520-4074-971C-13FFED36C2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51901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382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287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382"/>
                          </a:moveTo>
                          <a:lnTo>
                            <a:pt x="0" y="19621"/>
                          </a:lnTo>
                          <a:lnTo>
                            <a:pt x="14573" y="10287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76" name="Freeform: Shape 875">
                      <a:extLst>
                        <a:ext uri="{FF2B5EF4-FFF2-40B4-BE49-F238E27FC236}">
                          <a16:creationId xmlns:a16="http://schemas.microsoft.com/office/drawing/2014/main" id="{43EEB2AB-5027-4EAA-A956-09CE2884B1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51901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287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1"/>
                          </a:lnTo>
                          <a:lnTo>
                            <a:pt x="14573" y="10287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77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500818"/>
                    <a:ext cx="60198" cy="19621"/>
                    <a:chOff x="5993224" y="3500818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878" name="Freeform: Shape 877">
                      <a:extLst>
                        <a:ext uri="{FF2B5EF4-FFF2-40B4-BE49-F238E27FC236}">
                          <a16:creationId xmlns:a16="http://schemas.microsoft.com/office/drawing/2014/main" id="{6F97AA59-D582-4430-BE0B-43CA610DED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50081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382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382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79" name="Freeform: Shape 878">
                      <a:extLst>
                        <a:ext uri="{FF2B5EF4-FFF2-40B4-BE49-F238E27FC236}">
                          <a16:creationId xmlns:a16="http://schemas.microsoft.com/office/drawing/2014/main" id="{9D5AA931-FE2D-4902-992A-24C8DC8F81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50081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80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482625"/>
                    <a:ext cx="60198" cy="19621"/>
                    <a:chOff x="5993224" y="3482625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881" name="Freeform: Shape 880">
                      <a:extLst>
                        <a:ext uri="{FF2B5EF4-FFF2-40B4-BE49-F238E27FC236}">
                          <a16:creationId xmlns:a16="http://schemas.microsoft.com/office/drawing/2014/main" id="{1CB17B3A-CD08-4BB9-9562-47FEA79DD3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482625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82" name="Freeform: Shape 881">
                      <a:extLst>
                        <a:ext uri="{FF2B5EF4-FFF2-40B4-BE49-F238E27FC236}">
                          <a16:creationId xmlns:a16="http://schemas.microsoft.com/office/drawing/2014/main" id="{9055843E-6EC8-438D-B5AB-218EB29FC9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482625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83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464432"/>
                    <a:ext cx="60198" cy="19621"/>
                    <a:chOff x="5993224" y="3464432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884" name="Freeform: Shape 883">
                      <a:extLst>
                        <a:ext uri="{FF2B5EF4-FFF2-40B4-BE49-F238E27FC236}">
                          <a16:creationId xmlns:a16="http://schemas.microsoft.com/office/drawing/2014/main" id="{86E987EE-77CD-4317-891D-E52F1BFB09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464432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85" name="Freeform: Shape 884">
                      <a:extLst>
                        <a:ext uri="{FF2B5EF4-FFF2-40B4-BE49-F238E27FC236}">
                          <a16:creationId xmlns:a16="http://schemas.microsoft.com/office/drawing/2014/main" id="{B04C88D5-52F8-4CEC-8EFA-1A64EA0289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464432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86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446240"/>
                    <a:ext cx="60198" cy="19621"/>
                    <a:chOff x="5993224" y="3446240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887" name="Freeform: Shape 886">
                      <a:extLst>
                        <a:ext uri="{FF2B5EF4-FFF2-40B4-BE49-F238E27FC236}">
                          <a16:creationId xmlns:a16="http://schemas.microsoft.com/office/drawing/2014/main" id="{ACD5819F-22D7-4724-BEA3-0E7B7301D6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446240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145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145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88" name="Freeform: Shape 887">
                      <a:extLst>
                        <a:ext uri="{FF2B5EF4-FFF2-40B4-BE49-F238E27FC236}">
                          <a16:creationId xmlns:a16="http://schemas.microsoft.com/office/drawing/2014/main" id="{F4F8214C-11EB-4479-81A1-52D7DCA34E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446240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145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145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889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6060947" y="3446240"/>
                  <a:ext cx="60197" cy="110490"/>
                  <a:chOff x="6060947" y="3446240"/>
                  <a:chExt cx="60197" cy="110490"/>
                </a:xfrm>
                <a:solidFill>
                  <a:srgbClr val="006CE2"/>
                </a:solidFill>
              </p:grpSpPr>
              <p:grpSp>
                <p:nvGrpSpPr>
                  <p:cNvPr id="890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537108"/>
                    <a:ext cx="60197" cy="19621"/>
                    <a:chOff x="6060947" y="3537108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891" name="Freeform: Shape 890">
                      <a:extLst>
                        <a:ext uri="{FF2B5EF4-FFF2-40B4-BE49-F238E27FC236}">
                          <a16:creationId xmlns:a16="http://schemas.microsoft.com/office/drawing/2014/main" id="{4484D52A-49C6-49A0-BFA9-7F7E917EF6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537108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477 h 19621"/>
                        <a:gd name="connsiteX1" fmla="*/ 0 w 28289"/>
                        <a:gd name="connsiteY1" fmla="*/ 19622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145 h 19621"/>
                        <a:gd name="connsiteX4" fmla="*/ 28289 w 28289"/>
                        <a:gd name="connsiteY4" fmla="*/ 5715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289" y="19145"/>
                          </a:lnTo>
                          <a:lnTo>
                            <a:pt x="28289" y="5715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92" name="Freeform: Shape 891">
                      <a:extLst>
                        <a:ext uri="{FF2B5EF4-FFF2-40B4-BE49-F238E27FC236}">
                          <a16:creationId xmlns:a16="http://schemas.microsoft.com/office/drawing/2014/main" id="{2FFD18F7-F8AE-45D1-A0F3-698FD73941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53710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145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4" y="19145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93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519011"/>
                    <a:ext cx="60197" cy="19621"/>
                    <a:chOff x="6060947" y="3519011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894" name="Freeform: Shape 893">
                      <a:extLst>
                        <a:ext uri="{FF2B5EF4-FFF2-40B4-BE49-F238E27FC236}">
                          <a16:creationId xmlns:a16="http://schemas.microsoft.com/office/drawing/2014/main" id="{593CB477-9774-4B8D-80CA-209AC64C4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519011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382 h 19621"/>
                        <a:gd name="connsiteX1" fmla="*/ 0 w 28289"/>
                        <a:gd name="connsiteY1" fmla="*/ 19621 h 19621"/>
                        <a:gd name="connsiteX2" fmla="*/ 14478 w 28289"/>
                        <a:gd name="connsiteY2" fmla="*/ 10287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620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382"/>
                          </a:moveTo>
                          <a:lnTo>
                            <a:pt x="0" y="19621"/>
                          </a:lnTo>
                          <a:lnTo>
                            <a:pt x="14478" y="10287"/>
                          </a:lnTo>
                          <a:lnTo>
                            <a:pt x="28289" y="19050"/>
                          </a:lnTo>
                          <a:lnTo>
                            <a:pt x="28289" y="5620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95" name="Freeform: Shape 894">
                      <a:extLst>
                        <a:ext uri="{FF2B5EF4-FFF2-40B4-BE49-F238E27FC236}">
                          <a16:creationId xmlns:a16="http://schemas.microsoft.com/office/drawing/2014/main" id="{F045059E-5850-4250-8E6E-5E6EDBE197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51901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287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1"/>
                          </a:lnTo>
                          <a:lnTo>
                            <a:pt x="14478" y="10287"/>
                          </a:lnTo>
                          <a:lnTo>
                            <a:pt x="28384" y="19050"/>
                          </a:lnTo>
                          <a:lnTo>
                            <a:pt x="28384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96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500818"/>
                    <a:ext cx="60197" cy="19621"/>
                    <a:chOff x="6060947" y="3500818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897" name="Freeform: Shape 896">
                      <a:extLst>
                        <a:ext uri="{FF2B5EF4-FFF2-40B4-BE49-F238E27FC236}">
                          <a16:creationId xmlns:a16="http://schemas.microsoft.com/office/drawing/2014/main" id="{4D1BE04C-BD67-4B76-A1BF-B676B9F860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500818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382 h 19621"/>
                        <a:gd name="connsiteX1" fmla="*/ 0 w 28289"/>
                        <a:gd name="connsiteY1" fmla="*/ 19621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620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382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289" y="19050"/>
                          </a:lnTo>
                          <a:lnTo>
                            <a:pt x="28289" y="5620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898" name="Freeform: Shape 897">
                      <a:extLst>
                        <a:ext uri="{FF2B5EF4-FFF2-40B4-BE49-F238E27FC236}">
                          <a16:creationId xmlns:a16="http://schemas.microsoft.com/office/drawing/2014/main" id="{BBC0517B-F81E-4976-8C5C-86DEA5FACB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50081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899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482625"/>
                    <a:ext cx="60197" cy="19621"/>
                    <a:chOff x="6060947" y="3482625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00" name="Freeform: Shape 899">
                      <a:extLst>
                        <a:ext uri="{FF2B5EF4-FFF2-40B4-BE49-F238E27FC236}">
                          <a16:creationId xmlns:a16="http://schemas.microsoft.com/office/drawing/2014/main" id="{7B271BA7-4BD3-4E74-A606-BC43C36649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482625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477 h 19621"/>
                        <a:gd name="connsiteX1" fmla="*/ 0 w 28289"/>
                        <a:gd name="connsiteY1" fmla="*/ 19621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715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289" y="19050"/>
                          </a:lnTo>
                          <a:lnTo>
                            <a:pt x="28289" y="5715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01" name="Freeform: Shape 900">
                      <a:extLst>
                        <a:ext uri="{FF2B5EF4-FFF2-40B4-BE49-F238E27FC236}">
                          <a16:creationId xmlns:a16="http://schemas.microsoft.com/office/drawing/2014/main" id="{BA21060D-A478-4AF0-B633-9005BA8B18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482625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02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464432"/>
                    <a:ext cx="60197" cy="19621"/>
                    <a:chOff x="6060947" y="3464432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03" name="Freeform: Shape 902">
                      <a:extLst>
                        <a:ext uri="{FF2B5EF4-FFF2-40B4-BE49-F238E27FC236}">
                          <a16:creationId xmlns:a16="http://schemas.microsoft.com/office/drawing/2014/main" id="{9056513E-0019-450B-AD1A-2E7D3F6474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464432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477 h 19621"/>
                        <a:gd name="connsiteX1" fmla="*/ 0 w 28289"/>
                        <a:gd name="connsiteY1" fmla="*/ 19622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715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289" y="19050"/>
                          </a:lnTo>
                          <a:lnTo>
                            <a:pt x="28289" y="5715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04" name="Freeform: Shape 903">
                      <a:extLst>
                        <a:ext uri="{FF2B5EF4-FFF2-40B4-BE49-F238E27FC236}">
                          <a16:creationId xmlns:a16="http://schemas.microsoft.com/office/drawing/2014/main" id="{E0A988B9-2E10-4084-A137-B13A2AC3AE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464432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05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446240"/>
                    <a:ext cx="60197" cy="19621"/>
                    <a:chOff x="6060947" y="3446240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06" name="Freeform: Shape 905">
                      <a:extLst>
                        <a:ext uri="{FF2B5EF4-FFF2-40B4-BE49-F238E27FC236}">
                          <a16:creationId xmlns:a16="http://schemas.microsoft.com/office/drawing/2014/main" id="{13CE9C1D-8651-4813-8A92-258DF3E5AD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446240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477 h 19621"/>
                        <a:gd name="connsiteX1" fmla="*/ 0 w 28289"/>
                        <a:gd name="connsiteY1" fmla="*/ 19622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145 h 19621"/>
                        <a:gd name="connsiteX4" fmla="*/ 28289 w 28289"/>
                        <a:gd name="connsiteY4" fmla="*/ 5715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289" y="19145"/>
                          </a:lnTo>
                          <a:lnTo>
                            <a:pt x="28289" y="5715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07" name="Freeform: Shape 906">
                      <a:extLst>
                        <a:ext uri="{FF2B5EF4-FFF2-40B4-BE49-F238E27FC236}">
                          <a16:creationId xmlns:a16="http://schemas.microsoft.com/office/drawing/2014/main" id="{6B96F429-5B43-43F2-A2B7-870F74E625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446240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145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4" y="19145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908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6127622" y="3431952"/>
                  <a:ext cx="73342" cy="116967"/>
                  <a:chOff x="6127622" y="3431952"/>
                  <a:chExt cx="73342" cy="116967"/>
                </a:xfrm>
                <a:solidFill>
                  <a:srgbClr val="006CE2"/>
                </a:solidFill>
              </p:grpSpPr>
              <p:grpSp>
                <p:nvGrpSpPr>
                  <p:cNvPr id="909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139814" y="3521678"/>
                    <a:ext cx="61150" cy="27241"/>
                    <a:chOff x="6139814" y="3521678"/>
                    <a:chExt cx="61150" cy="27241"/>
                  </a:xfrm>
                  <a:solidFill>
                    <a:srgbClr val="006CE2"/>
                  </a:solidFill>
                </p:grpSpPr>
                <p:sp>
                  <p:nvSpPr>
                    <p:cNvPr id="910" name="Freeform: Shape 909">
                      <a:extLst>
                        <a:ext uri="{FF2B5EF4-FFF2-40B4-BE49-F238E27FC236}">
                          <a16:creationId xmlns:a16="http://schemas.microsoft.com/office/drawing/2014/main" id="{F10655E8-EA7D-46A0-9175-AD60066A7E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9814" y="3527297"/>
                      <a:ext cx="29718" cy="21621"/>
                    </a:xfrm>
                    <a:custGeom>
                      <a:avLst/>
                      <a:gdLst>
                        <a:gd name="connsiteX0" fmla="*/ 0 w 29718"/>
                        <a:gd name="connsiteY0" fmla="*/ 8573 h 21621"/>
                        <a:gd name="connsiteX1" fmla="*/ 1810 w 29718"/>
                        <a:gd name="connsiteY1" fmla="*/ 21622 h 21621"/>
                        <a:gd name="connsiteX2" fmla="*/ 14859 w 29718"/>
                        <a:gd name="connsiteY2" fmla="*/ 9906 h 21621"/>
                        <a:gd name="connsiteX3" fmla="*/ 29718 w 29718"/>
                        <a:gd name="connsiteY3" fmla="*/ 16097 h 21621"/>
                        <a:gd name="connsiteX4" fmla="*/ 27908 w 29718"/>
                        <a:gd name="connsiteY4" fmla="*/ 2857 h 21621"/>
                        <a:gd name="connsiteX5" fmla="*/ 11716 w 29718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718" h="21621">
                          <a:moveTo>
                            <a:pt x="0" y="8573"/>
                          </a:moveTo>
                          <a:lnTo>
                            <a:pt x="1810" y="21622"/>
                          </a:lnTo>
                          <a:lnTo>
                            <a:pt x="14859" y="9906"/>
                          </a:lnTo>
                          <a:lnTo>
                            <a:pt x="29718" y="16097"/>
                          </a:lnTo>
                          <a:lnTo>
                            <a:pt x="27908" y="2857"/>
                          </a:lnTo>
                          <a:lnTo>
                            <a:pt x="11716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1" name="Freeform: Shape 910">
                      <a:extLst>
                        <a:ext uri="{FF2B5EF4-FFF2-40B4-BE49-F238E27FC236}">
                          <a16:creationId xmlns:a16="http://schemas.microsoft.com/office/drawing/2014/main" id="{DF0034DB-1409-4DB0-861B-C7E8F4F411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71151" y="3521678"/>
                      <a:ext cx="29813" cy="21621"/>
                    </a:xfrm>
                    <a:custGeom>
                      <a:avLst/>
                      <a:gdLst>
                        <a:gd name="connsiteX0" fmla="*/ 0 w 29813"/>
                        <a:gd name="connsiteY0" fmla="*/ 7906 h 21621"/>
                        <a:gd name="connsiteX1" fmla="*/ 1905 w 29813"/>
                        <a:gd name="connsiteY1" fmla="*/ 21622 h 21621"/>
                        <a:gd name="connsiteX2" fmla="*/ 14954 w 29813"/>
                        <a:gd name="connsiteY2" fmla="*/ 10001 h 21621"/>
                        <a:gd name="connsiteX3" fmla="*/ 29813 w 29813"/>
                        <a:gd name="connsiteY3" fmla="*/ 16097 h 21621"/>
                        <a:gd name="connsiteX4" fmla="*/ 28004 w 29813"/>
                        <a:gd name="connsiteY4" fmla="*/ 2857 h 21621"/>
                        <a:gd name="connsiteX5" fmla="*/ 11811 w 29813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813" h="21621">
                          <a:moveTo>
                            <a:pt x="0" y="7906"/>
                          </a:moveTo>
                          <a:lnTo>
                            <a:pt x="1905" y="21622"/>
                          </a:lnTo>
                          <a:lnTo>
                            <a:pt x="14954" y="10001"/>
                          </a:lnTo>
                          <a:lnTo>
                            <a:pt x="29813" y="16097"/>
                          </a:lnTo>
                          <a:lnTo>
                            <a:pt x="28004" y="2857"/>
                          </a:lnTo>
                          <a:lnTo>
                            <a:pt x="11811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12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137338" y="3503771"/>
                    <a:ext cx="61245" cy="27146"/>
                    <a:chOff x="6137338" y="3503771"/>
                    <a:chExt cx="61245" cy="27146"/>
                  </a:xfrm>
                  <a:solidFill>
                    <a:srgbClr val="006CE2"/>
                  </a:solidFill>
                </p:grpSpPr>
                <p:sp>
                  <p:nvSpPr>
                    <p:cNvPr id="913" name="Freeform: Shape 912">
                      <a:extLst>
                        <a:ext uri="{FF2B5EF4-FFF2-40B4-BE49-F238E27FC236}">
                          <a16:creationId xmlns:a16="http://schemas.microsoft.com/office/drawing/2014/main" id="{05F420D6-41C5-43EF-9646-BBBBF14853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7338" y="3509295"/>
                      <a:ext cx="29813" cy="21621"/>
                    </a:xfrm>
                    <a:custGeom>
                      <a:avLst/>
                      <a:gdLst>
                        <a:gd name="connsiteX0" fmla="*/ 0 w 29813"/>
                        <a:gd name="connsiteY0" fmla="*/ 8573 h 21621"/>
                        <a:gd name="connsiteX1" fmla="*/ 1810 w 29813"/>
                        <a:gd name="connsiteY1" fmla="*/ 21622 h 21621"/>
                        <a:gd name="connsiteX2" fmla="*/ 14859 w 29813"/>
                        <a:gd name="connsiteY2" fmla="*/ 9906 h 21621"/>
                        <a:gd name="connsiteX3" fmla="*/ 29813 w 29813"/>
                        <a:gd name="connsiteY3" fmla="*/ 16097 h 21621"/>
                        <a:gd name="connsiteX4" fmla="*/ 28003 w 29813"/>
                        <a:gd name="connsiteY4" fmla="*/ 2857 h 21621"/>
                        <a:gd name="connsiteX5" fmla="*/ 11811 w 29813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813" h="21621">
                          <a:moveTo>
                            <a:pt x="0" y="8573"/>
                          </a:moveTo>
                          <a:lnTo>
                            <a:pt x="1810" y="21622"/>
                          </a:lnTo>
                          <a:lnTo>
                            <a:pt x="14859" y="9906"/>
                          </a:lnTo>
                          <a:lnTo>
                            <a:pt x="29813" y="16097"/>
                          </a:lnTo>
                          <a:lnTo>
                            <a:pt x="28003" y="2857"/>
                          </a:lnTo>
                          <a:lnTo>
                            <a:pt x="11811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4" name="Freeform: Shape 913">
                      <a:extLst>
                        <a:ext uri="{FF2B5EF4-FFF2-40B4-BE49-F238E27FC236}">
                          <a16:creationId xmlns:a16="http://schemas.microsoft.com/office/drawing/2014/main" id="{0CB74053-1536-4F57-B419-FB8355D7C8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68770" y="3503771"/>
                      <a:ext cx="29813" cy="21621"/>
                    </a:xfrm>
                    <a:custGeom>
                      <a:avLst/>
                      <a:gdLst>
                        <a:gd name="connsiteX0" fmla="*/ 0 w 29813"/>
                        <a:gd name="connsiteY0" fmla="*/ 7810 h 21621"/>
                        <a:gd name="connsiteX1" fmla="*/ 1810 w 29813"/>
                        <a:gd name="connsiteY1" fmla="*/ 21622 h 21621"/>
                        <a:gd name="connsiteX2" fmla="*/ 14954 w 29813"/>
                        <a:gd name="connsiteY2" fmla="*/ 9906 h 21621"/>
                        <a:gd name="connsiteX3" fmla="*/ 29813 w 29813"/>
                        <a:gd name="connsiteY3" fmla="*/ 16097 h 21621"/>
                        <a:gd name="connsiteX4" fmla="*/ 28004 w 29813"/>
                        <a:gd name="connsiteY4" fmla="*/ 2858 h 21621"/>
                        <a:gd name="connsiteX5" fmla="*/ 11811 w 29813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813" h="21621">
                          <a:moveTo>
                            <a:pt x="0" y="7810"/>
                          </a:moveTo>
                          <a:lnTo>
                            <a:pt x="1810" y="21622"/>
                          </a:lnTo>
                          <a:lnTo>
                            <a:pt x="14954" y="9906"/>
                          </a:lnTo>
                          <a:lnTo>
                            <a:pt x="29813" y="16097"/>
                          </a:lnTo>
                          <a:lnTo>
                            <a:pt x="28004" y="2858"/>
                          </a:lnTo>
                          <a:lnTo>
                            <a:pt x="11811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15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134956" y="3485768"/>
                    <a:ext cx="61150" cy="27241"/>
                    <a:chOff x="6134956" y="3485768"/>
                    <a:chExt cx="61150" cy="27241"/>
                  </a:xfrm>
                  <a:solidFill>
                    <a:srgbClr val="006CE2"/>
                  </a:solidFill>
                </p:grpSpPr>
                <p:sp>
                  <p:nvSpPr>
                    <p:cNvPr id="916" name="Freeform: Shape 915">
                      <a:extLst>
                        <a:ext uri="{FF2B5EF4-FFF2-40B4-BE49-F238E27FC236}">
                          <a16:creationId xmlns:a16="http://schemas.microsoft.com/office/drawing/2014/main" id="{39C99CCF-DB58-48C4-BFA6-41270BC716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4956" y="3491388"/>
                      <a:ext cx="29717" cy="21621"/>
                    </a:xfrm>
                    <a:custGeom>
                      <a:avLst/>
                      <a:gdLst>
                        <a:gd name="connsiteX0" fmla="*/ 0 w 29717"/>
                        <a:gd name="connsiteY0" fmla="*/ 8573 h 21621"/>
                        <a:gd name="connsiteX1" fmla="*/ 1715 w 29717"/>
                        <a:gd name="connsiteY1" fmla="*/ 21622 h 21621"/>
                        <a:gd name="connsiteX2" fmla="*/ 14859 w 29717"/>
                        <a:gd name="connsiteY2" fmla="*/ 9906 h 21621"/>
                        <a:gd name="connsiteX3" fmla="*/ 29718 w 29717"/>
                        <a:gd name="connsiteY3" fmla="*/ 16097 h 21621"/>
                        <a:gd name="connsiteX4" fmla="*/ 27908 w 29717"/>
                        <a:gd name="connsiteY4" fmla="*/ 2858 h 21621"/>
                        <a:gd name="connsiteX5" fmla="*/ 11716 w 29717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717" h="21621">
                          <a:moveTo>
                            <a:pt x="0" y="8573"/>
                          </a:moveTo>
                          <a:lnTo>
                            <a:pt x="1715" y="21622"/>
                          </a:lnTo>
                          <a:lnTo>
                            <a:pt x="14859" y="9906"/>
                          </a:lnTo>
                          <a:lnTo>
                            <a:pt x="29718" y="16097"/>
                          </a:lnTo>
                          <a:lnTo>
                            <a:pt x="27908" y="2858"/>
                          </a:lnTo>
                          <a:lnTo>
                            <a:pt x="11716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17" name="Freeform: Shape 916">
                      <a:extLst>
                        <a:ext uri="{FF2B5EF4-FFF2-40B4-BE49-F238E27FC236}">
                          <a16:creationId xmlns:a16="http://schemas.microsoft.com/office/drawing/2014/main" id="{41C8C7F3-C2EA-4D98-AA0D-103DDFE681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66294" y="3485768"/>
                      <a:ext cx="29813" cy="21621"/>
                    </a:xfrm>
                    <a:custGeom>
                      <a:avLst/>
                      <a:gdLst>
                        <a:gd name="connsiteX0" fmla="*/ 0 w 29813"/>
                        <a:gd name="connsiteY0" fmla="*/ 7811 h 21621"/>
                        <a:gd name="connsiteX1" fmla="*/ 1905 w 29813"/>
                        <a:gd name="connsiteY1" fmla="*/ 21622 h 21621"/>
                        <a:gd name="connsiteX2" fmla="*/ 14954 w 29813"/>
                        <a:gd name="connsiteY2" fmla="*/ 9906 h 21621"/>
                        <a:gd name="connsiteX3" fmla="*/ 29813 w 29813"/>
                        <a:gd name="connsiteY3" fmla="*/ 16097 h 21621"/>
                        <a:gd name="connsiteX4" fmla="*/ 28003 w 29813"/>
                        <a:gd name="connsiteY4" fmla="*/ 2858 h 21621"/>
                        <a:gd name="connsiteX5" fmla="*/ 11811 w 29813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813" h="21621">
                          <a:moveTo>
                            <a:pt x="0" y="7811"/>
                          </a:moveTo>
                          <a:lnTo>
                            <a:pt x="1905" y="21622"/>
                          </a:lnTo>
                          <a:lnTo>
                            <a:pt x="14954" y="9906"/>
                          </a:lnTo>
                          <a:lnTo>
                            <a:pt x="29813" y="16097"/>
                          </a:lnTo>
                          <a:lnTo>
                            <a:pt x="28003" y="2858"/>
                          </a:lnTo>
                          <a:lnTo>
                            <a:pt x="11811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18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132480" y="3467861"/>
                    <a:ext cx="61150" cy="27146"/>
                    <a:chOff x="6132480" y="3467861"/>
                    <a:chExt cx="61150" cy="27146"/>
                  </a:xfrm>
                  <a:solidFill>
                    <a:srgbClr val="006CE2"/>
                  </a:solidFill>
                </p:grpSpPr>
                <p:sp>
                  <p:nvSpPr>
                    <p:cNvPr id="919" name="Freeform: Shape 918">
                      <a:extLst>
                        <a:ext uri="{FF2B5EF4-FFF2-40B4-BE49-F238E27FC236}">
                          <a16:creationId xmlns:a16="http://schemas.microsoft.com/office/drawing/2014/main" id="{94A19FCC-09C2-4BB9-87E2-AA1474AFB9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2480" y="3473386"/>
                      <a:ext cx="29717" cy="21621"/>
                    </a:xfrm>
                    <a:custGeom>
                      <a:avLst/>
                      <a:gdLst>
                        <a:gd name="connsiteX0" fmla="*/ 0 w 29717"/>
                        <a:gd name="connsiteY0" fmla="*/ 8572 h 21621"/>
                        <a:gd name="connsiteX1" fmla="*/ 1810 w 29717"/>
                        <a:gd name="connsiteY1" fmla="*/ 21622 h 21621"/>
                        <a:gd name="connsiteX2" fmla="*/ 14859 w 29717"/>
                        <a:gd name="connsiteY2" fmla="*/ 9906 h 21621"/>
                        <a:gd name="connsiteX3" fmla="*/ 29718 w 29717"/>
                        <a:gd name="connsiteY3" fmla="*/ 16097 h 21621"/>
                        <a:gd name="connsiteX4" fmla="*/ 27908 w 29717"/>
                        <a:gd name="connsiteY4" fmla="*/ 2857 h 21621"/>
                        <a:gd name="connsiteX5" fmla="*/ 11716 w 29717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717" h="21621">
                          <a:moveTo>
                            <a:pt x="0" y="8572"/>
                          </a:moveTo>
                          <a:lnTo>
                            <a:pt x="1810" y="21622"/>
                          </a:lnTo>
                          <a:lnTo>
                            <a:pt x="14859" y="9906"/>
                          </a:lnTo>
                          <a:lnTo>
                            <a:pt x="29718" y="16097"/>
                          </a:lnTo>
                          <a:lnTo>
                            <a:pt x="27908" y="2857"/>
                          </a:lnTo>
                          <a:lnTo>
                            <a:pt x="11716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0" name="Freeform: Shape 919">
                      <a:extLst>
                        <a:ext uri="{FF2B5EF4-FFF2-40B4-BE49-F238E27FC236}">
                          <a16:creationId xmlns:a16="http://schemas.microsoft.com/office/drawing/2014/main" id="{56749BC5-9920-4B06-AF2B-F0EEA1F3A9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63817" y="3467861"/>
                      <a:ext cx="29813" cy="21621"/>
                    </a:xfrm>
                    <a:custGeom>
                      <a:avLst/>
                      <a:gdLst>
                        <a:gd name="connsiteX0" fmla="*/ 0 w 29813"/>
                        <a:gd name="connsiteY0" fmla="*/ 7810 h 21621"/>
                        <a:gd name="connsiteX1" fmla="*/ 1905 w 29813"/>
                        <a:gd name="connsiteY1" fmla="*/ 21622 h 21621"/>
                        <a:gd name="connsiteX2" fmla="*/ 14954 w 29813"/>
                        <a:gd name="connsiteY2" fmla="*/ 9906 h 21621"/>
                        <a:gd name="connsiteX3" fmla="*/ 29813 w 29813"/>
                        <a:gd name="connsiteY3" fmla="*/ 16097 h 21621"/>
                        <a:gd name="connsiteX4" fmla="*/ 28099 w 29813"/>
                        <a:gd name="connsiteY4" fmla="*/ 2857 h 21621"/>
                        <a:gd name="connsiteX5" fmla="*/ 11811 w 29813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813" h="21621">
                          <a:moveTo>
                            <a:pt x="0" y="7810"/>
                          </a:moveTo>
                          <a:lnTo>
                            <a:pt x="1905" y="21622"/>
                          </a:lnTo>
                          <a:lnTo>
                            <a:pt x="14954" y="9906"/>
                          </a:lnTo>
                          <a:lnTo>
                            <a:pt x="29813" y="16097"/>
                          </a:lnTo>
                          <a:lnTo>
                            <a:pt x="28099" y="2857"/>
                          </a:lnTo>
                          <a:lnTo>
                            <a:pt x="11811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21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130003" y="3449859"/>
                    <a:ext cx="61245" cy="27241"/>
                    <a:chOff x="6130003" y="3449859"/>
                    <a:chExt cx="61245" cy="27241"/>
                  </a:xfrm>
                  <a:solidFill>
                    <a:srgbClr val="006CE2"/>
                  </a:solidFill>
                </p:grpSpPr>
                <p:sp>
                  <p:nvSpPr>
                    <p:cNvPr id="922" name="Freeform: Shape 921">
                      <a:extLst>
                        <a:ext uri="{FF2B5EF4-FFF2-40B4-BE49-F238E27FC236}">
                          <a16:creationId xmlns:a16="http://schemas.microsoft.com/office/drawing/2014/main" id="{329CB6F3-6A29-4B94-80FF-EDC0E40B3F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30003" y="3455479"/>
                      <a:ext cx="29813" cy="21621"/>
                    </a:xfrm>
                    <a:custGeom>
                      <a:avLst/>
                      <a:gdLst>
                        <a:gd name="connsiteX0" fmla="*/ 0 w 29813"/>
                        <a:gd name="connsiteY0" fmla="*/ 8572 h 21621"/>
                        <a:gd name="connsiteX1" fmla="*/ 1810 w 29813"/>
                        <a:gd name="connsiteY1" fmla="*/ 21622 h 21621"/>
                        <a:gd name="connsiteX2" fmla="*/ 14954 w 29813"/>
                        <a:gd name="connsiteY2" fmla="*/ 9906 h 21621"/>
                        <a:gd name="connsiteX3" fmla="*/ 29813 w 29813"/>
                        <a:gd name="connsiteY3" fmla="*/ 16097 h 21621"/>
                        <a:gd name="connsiteX4" fmla="*/ 28003 w 29813"/>
                        <a:gd name="connsiteY4" fmla="*/ 2857 h 21621"/>
                        <a:gd name="connsiteX5" fmla="*/ 11811 w 29813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813" h="21621">
                          <a:moveTo>
                            <a:pt x="0" y="8572"/>
                          </a:moveTo>
                          <a:lnTo>
                            <a:pt x="1810" y="21622"/>
                          </a:lnTo>
                          <a:lnTo>
                            <a:pt x="14954" y="9906"/>
                          </a:lnTo>
                          <a:lnTo>
                            <a:pt x="29813" y="16097"/>
                          </a:lnTo>
                          <a:lnTo>
                            <a:pt x="28003" y="2857"/>
                          </a:lnTo>
                          <a:lnTo>
                            <a:pt x="11811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3" name="Freeform: Shape 922">
                      <a:extLst>
                        <a:ext uri="{FF2B5EF4-FFF2-40B4-BE49-F238E27FC236}">
                          <a16:creationId xmlns:a16="http://schemas.microsoft.com/office/drawing/2014/main" id="{749BF02D-98DA-4307-A718-DFB04C6D33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61436" y="3449859"/>
                      <a:ext cx="29813" cy="21621"/>
                    </a:xfrm>
                    <a:custGeom>
                      <a:avLst/>
                      <a:gdLst>
                        <a:gd name="connsiteX0" fmla="*/ 0 w 29813"/>
                        <a:gd name="connsiteY0" fmla="*/ 7810 h 21621"/>
                        <a:gd name="connsiteX1" fmla="*/ 1810 w 29813"/>
                        <a:gd name="connsiteY1" fmla="*/ 21622 h 21621"/>
                        <a:gd name="connsiteX2" fmla="*/ 14954 w 29813"/>
                        <a:gd name="connsiteY2" fmla="*/ 9906 h 21621"/>
                        <a:gd name="connsiteX3" fmla="*/ 29813 w 29813"/>
                        <a:gd name="connsiteY3" fmla="*/ 16097 h 21621"/>
                        <a:gd name="connsiteX4" fmla="*/ 28004 w 29813"/>
                        <a:gd name="connsiteY4" fmla="*/ 2857 h 21621"/>
                        <a:gd name="connsiteX5" fmla="*/ 11811 w 29813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813" h="21621">
                          <a:moveTo>
                            <a:pt x="0" y="7810"/>
                          </a:moveTo>
                          <a:lnTo>
                            <a:pt x="1810" y="21622"/>
                          </a:lnTo>
                          <a:lnTo>
                            <a:pt x="14954" y="9906"/>
                          </a:lnTo>
                          <a:lnTo>
                            <a:pt x="29813" y="16097"/>
                          </a:lnTo>
                          <a:lnTo>
                            <a:pt x="28004" y="2857"/>
                          </a:lnTo>
                          <a:lnTo>
                            <a:pt x="11811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24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127622" y="3431952"/>
                    <a:ext cx="61150" cy="27146"/>
                    <a:chOff x="6127622" y="3431952"/>
                    <a:chExt cx="61150" cy="27146"/>
                  </a:xfrm>
                  <a:solidFill>
                    <a:srgbClr val="006CE2"/>
                  </a:solidFill>
                </p:grpSpPr>
                <p:sp>
                  <p:nvSpPr>
                    <p:cNvPr id="925" name="Freeform: Shape 924">
                      <a:extLst>
                        <a:ext uri="{FF2B5EF4-FFF2-40B4-BE49-F238E27FC236}">
                          <a16:creationId xmlns:a16="http://schemas.microsoft.com/office/drawing/2014/main" id="{74CC5874-C993-4BC2-9159-E9125147E7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7622" y="3437477"/>
                      <a:ext cx="29717" cy="21621"/>
                    </a:xfrm>
                    <a:custGeom>
                      <a:avLst/>
                      <a:gdLst>
                        <a:gd name="connsiteX0" fmla="*/ 0 w 29717"/>
                        <a:gd name="connsiteY0" fmla="*/ 8573 h 21621"/>
                        <a:gd name="connsiteX1" fmla="*/ 1715 w 29717"/>
                        <a:gd name="connsiteY1" fmla="*/ 21622 h 21621"/>
                        <a:gd name="connsiteX2" fmla="*/ 14859 w 29717"/>
                        <a:gd name="connsiteY2" fmla="*/ 9906 h 21621"/>
                        <a:gd name="connsiteX3" fmla="*/ 29718 w 29717"/>
                        <a:gd name="connsiteY3" fmla="*/ 16097 h 21621"/>
                        <a:gd name="connsiteX4" fmla="*/ 27908 w 29717"/>
                        <a:gd name="connsiteY4" fmla="*/ 2858 h 21621"/>
                        <a:gd name="connsiteX5" fmla="*/ 11716 w 29717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717" h="21621">
                          <a:moveTo>
                            <a:pt x="0" y="8573"/>
                          </a:moveTo>
                          <a:lnTo>
                            <a:pt x="1715" y="21622"/>
                          </a:lnTo>
                          <a:lnTo>
                            <a:pt x="14859" y="9906"/>
                          </a:lnTo>
                          <a:lnTo>
                            <a:pt x="29718" y="16097"/>
                          </a:lnTo>
                          <a:lnTo>
                            <a:pt x="27908" y="2858"/>
                          </a:lnTo>
                          <a:lnTo>
                            <a:pt x="11716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26" name="Freeform: Shape 925">
                      <a:extLst>
                        <a:ext uri="{FF2B5EF4-FFF2-40B4-BE49-F238E27FC236}">
                          <a16:creationId xmlns:a16="http://schemas.microsoft.com/office/drawing/2014/main" id="{4137BAF3-3E9B-4844-B080-02835B0C4C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58959" y="3431952"/>
                      <a:ext cx="29813" cy="21621"/>
                    </a:xfrm>
                    <a:custGeom>
                      <a:avLst/>
                      <a:gdLst>
                        <a:gd name="connsiteX0" fmla="*/ 0 w 29813"/>
                        <a:gd name="connsiteY0" fmla="*/ 7810 h 21621"/>
                        <a:gd name="connsiteX1" fmla="*/ 1905 w 29813"/>
                        <a:gd name="connsiteY1" fmla="*/ 21622 h 21621"/>
                        <a:gd name="connsiteX2" fmla="*/ 14954 w 29813"/>
                        <a:gd name="connsiteY2" fmla="*/ 9906 h 21621"/>
                        <a:gd name="connsiteX3" fmla="*/ 29813 w 29813"/>
                        <a:gd name="connsiteY3" fmla="*/ 16097 h 21621"/>
                        <a:gd name="connsiteX4" fmla="*/ 28003 w 29813"/>
                        <a:gd name="connsiteY4" fmla="*/ 2858 h 21621"/>
                        <a:gd name="connsiteX5" fmla="*/ 11811 w 29813"/>
                        <a:gd name="connsiteY5" fmla="*/ 0 h 21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9813" h="21621">
                          <a:moveTo>
                            <a:pt x="0" y="7810"/>
                          </a:moveTo>
                          <a:lnTo>
                            <a:pt x="1905" y="21622"/>
                          </a:lnTo>
                          <a:lnTo>
                            <a:pt x="14954" y="9906"/>
                          </a:lnTo>
                          <a:lnTo>
                            <a:pt x="29813" y="16097"/>
                          </a:lnTo>
                          <a:lnTo>
                            <a:pt x="28003" y="2858"/>
                          </a:lnTo>
                          <a:lnTo>
                            <a:pt x="11811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grpSp>
            <p:nvGrpSpPr>
              <p:cNvPr id="927" name="Graphic 777">
                <a:extLst>
                  <a:ext uri="{FF2B5EF4-FFF2-40B4-BE49-F238E27FC236}">
                    <a16:creationId xmlns:a16="http://schemas.microsoft.com/office/drawing/2014/main" id="{FC876ADE-DFBE-4087-8E38-4A56A9B735A7}"/>
                  </a:ext>
                </a:extLst>
              </p:cNvPr>
              <p:cNvGrpSpPr/>
              <p:nvPr/>
            </p:nvGrpSpPr>
            <p:grpSpPr>
              <a:xfrm>
                <a:off x="5925597" y="3321653"/>
                <a:ext cx="195548" cy="128682"/>
                <a:chOff x="5925597" y="3321653"/>
                <a:chExt cx="195548" cy="128682"/>
              </a:xfrm>
              <a:solidFill>
                <a:srgbClr val="006CE2"/>
              </a:solidFill>
            </p:grpSpPr>
            <p:grpSp>
              <p:nvGrpSpPr>
                <p:cNvPr id="928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5925597" y="3321653"/>
                  <a:ext cx="60198" cy="128682"/>
                  <a:chOff x="5925597" y="3321653"/>
                  <a:chExt cx="60198" cy="128682"/>
                </a:xfrm>
                <a:solidFill>
                  <a:srgbClr val="006CE2"/>
                </a:solidFill>
              </p:grpSpPr>
              <p:grpSp>
                <p:nvGrpSpPr>
                  <p:cNvPr id="929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5597" y="3430714"/>
                    <a:ext cx="60198" cy="19621"/>
                    <a:chOff x="5925597" y="3430714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30" name="Freeform: Shape 929">
                      <a:extLst>
                        <a:ext uri="{FF2B5EF4-FFF2-40B4-BE49-F238E27FC236}">
                          <a16:creationId xmlns:a16="http://schemas.microsoft.com/office/drawing/2014/main" id="{E6C8150D-14E4-475F-B706-F0061613BB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597" y="3430714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1" name="Freeform: Shape 930">
                      <a:extLst>
                        <a:ext uri="{FF2B5EF4-FFF2-40B4-BE49-F238E27FC236}">
                          <a16:creationId xmlns:a16="http://schemas.microsoft.com/office/drawing/2014/main" id="{79206F34-38FC-463E-815B-D789BBF2FB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7410" y="3430714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32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5597" y="3412521"/>
                    <a:ext cx="60198" cy="19621"/>
                    <a:chOff x="5925597" y="3412521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33" name="Freeform: Shape 932">
                      <a:extLst>
                        <a:ext uri="{FF2B5EF4-FFF2-40B4-BE49-F238E27FC236}">
                          <a16:creationId xmlns:a16="http://schemas.microsoft.com/office/drawing/2014/main" id="{DE4EAA52-C57B-4E49-9C8B-72EAA1A87A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597" y="341252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4" name="Freeform: Shape 933">
                      <a:extLst>
                        <a:ext uri="{FF2B5EF4-FFF2-40B4-BE49-F238E27FC236}">
                          <a16:creationId xmlns:a16="http://schemas.microsoft.com/office/drawing/2014/main" id="{C0EA699D-D13D-4FD2-B1A9-E8D3A5E1E9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7410" y="341252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35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5597" y="3394329"/>
                    <a:ext cx="60198" cy="19621"/>
                    <a:chOff x="5925597" y="3394329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36" name="Freeform: Shape 935">
                      <a:extLst>
                        <a:ext uri="{FF2B5EF4-FFF2-40B4-BE49-F238E27FC236}">
                          <a16:creationId xmlns:a16="http://schemas.microsoft.com/office/drawing/2014/main" id="{F7366A2D-2D4F-4D1E-8378-62134F121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597" y="3394329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5 w 28384"/>
                        <a:gd name="connsiteY3" fmla="*/ 19145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5" y="19145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37" name="Freeform: Shape 936">
                      <a:extLst>
                        <a:ext uri="{FF2B5EF4-FFF2-40B4-BE49-F238E27FC236}">
                          <a16:creationId xmlns:a16="http://schemas.microsoft.com/office/drawing/2014/main" id="{4CA00393-1394-43F2-859B-70D3B24B9F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7410" y="3394329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145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4" y="19145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38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5597" y="3376231"/>
                    <a:ext cx="60198" cy="19621"/>
                    <a:chOff x="5925597" y="3376231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39" name="Freeform: Shape 938">
                      <a:extLst>
                        <a:ext uri="{FF2B5EF4-FFF2-40B4-BE49-F238E27FC236}">
                          <a16:creationId xmlns:a16="http://schemas.microsoft.com/office/drawing/2014/main" id="{65A89BB8-ABA4-4E8E-B155-E4D154DC75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597" y="337623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382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287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382"/>
                          </a:moveTo>
                          <a:lnTo>
                            <a:pt x="0" y="19622"/>
                          </a:lnTo>
                          <a:lnTo>
                            <a:pt x="14478" y="10287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0" name="Freeform: Shape 939">
                      <a:extLst>
                        <a:ext uri="{FF2B5EF4-FFF2-40B4-BE49-F238E27FC236}">
                          <a16:creationId xmlns:a16="http://schemas.microsoft.com/office/drawing/2014/main" id="{92E60DE2-08DE-43A2-98B2-355FEFEE2F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7410" y="337623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287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2"/>
                          </a:lnTo>
                          <a:lnTo>
                            <a:pt x="14478" y="10287"/>
                          </a:lnTo>
                          <a:lnTo>
                            <a:pt x="28384" y="19050"/>
                          </a:lnTo>
                          <a:lnTo>
                            <a:pt x="28384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41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5597" y="3358038"/>
                    <a:ext cx="60198" cy="19621"/>
                    <a:chOff x="5925597" y="3358038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42" name="Freeform: Shape 941">
                      <a:extLst>
                        <a:ext uri="{FF2B5EF4-FFF2-40B4-BE49-F238E27FC236}">
                          <a16:creationId xmlns:a16="http://schemas.microsoft.com/office/drawing/2014/main" id="{8D90903C-9920-489F-B863-09BB84A53C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597" y="335803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382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382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3" name="Freeform: Shape 942">
                      <a:extLst>
                        <a:ext uri="{FF2B5EF4-FFF2-40B4-BE49-F238E27FC236}">
                          <a16:creationId xmlns:a16="http://schemas.microsoft.com/office/drawing/2014/main" id="{CEB892BD-5BCF-4E27-A836-E07F144045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7410" y="335803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44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5597" y="3339846"/>
                    <a:ext cx="60198" cy="19621"/>
                    <a:chOff x="5925597" y="3339846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45" name="Freeform: Shape 944">
                      <a:extLst>
                        <a:ext uri="{FF2B5EF4-FFF2-40B4-BE49-F238E27FC236}">
                          <a16:creationId xmlns:a16="http://schemas.microsoft.com/office/drawing/2014/main" id="{24882356-69EC-444D-9315-7183044F90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597" y="3339846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6" name="Freeform: Shape 945">
                      <a:extLst>
                        <a:ext uri="{FF2B5EF4-FFF2-40B4-BE49-F238E27FC236}">
                          <a16:creationId xmlns:a16="http://schemas.microsoft.com/office/drawing/2014/main" id="{9659FA56-8502-41A3-ABBD-CFD08AB5E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7410" y="3339846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47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25597" y="3321653"/>
                    <a:ext cx="60198" cy="19621"/>
                    <a:chOff x="5925597" y="3321653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48" name="Freeform: Shape 947">
                      <a:extLst>
                        <a:ext uri="{FF2B5EF4-FFF2-40B4-BE49-F238E27FC236}">
                          <a16:creationId xmlns:a16="http://schemas.microsoft.com/office/drawing/2014/main" id="{D64474AA-7685-4CEC-A2F7-0BFD854BBC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5597" y="3321653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49" name="Freeform: Shape 948">
                      <a:extLst>
                        <a:ext uri="{FF2B5EF4-FFF2-40B4-BE49-F238E27FC236}">
                          <a16:creationId xmlns:a16="http://schemas.microsoft.com/office/drawing/2014/main" id="{EB034248-3FB8-4899-AD9A-D4E3B51A43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57410" y="3321653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950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5993224" y="3321653"/>
                  <a:ext cx="60198" cy="128682"/>
                  <a:chOff x="5993224" y="3321653"/>
                  <a:chExt cx="60198" cy="128682"/>
                </a:xfrm>
                <a:solidFill>
                  <a:srgbClr val="006CE2"/>
                </a:solidFill>
              </p:grpSpPr>
              <p:grpSp>
                <p:nvGrpSpPr>
                  <p:cNvPr id="951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430714"/>
                    <a:ext cx="60198" cy="19621"/>
                    <a:chOff x="5993224" y="3430714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52" name="Freeform: Shape 951">
                      <a:extLst>
                        <a:ext uri="{FF2B5EF4-FFF2-40B4-BE49-F238E27FC236}">
                          <a16:creationId xmlns:a16="http://schemas.microsoft.com/office/drawing/2014/main" id="{5AC9C92D-1E3A-4735-AA66-D0EA9276CA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430714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53" name="Freeform: Shape 952">
                      <a:extLst>
                        <a:ext uri="{FF2B5EF4-FFF2-40B4-BE49-F238E27FC236}">
                          <a16:creationId xmlns:a16="http://schemas.microsoft.com/office/drawing/2014/main" id="{2A203B10-348C-45E3-9201-B5E8979DFF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430714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54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412521"/>
                    <a:ext cx="60198" cy="19621"/>
                    <a:chOff x="5993224" y="3412521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55" name="Freeform: Shape 954">
                      <a:extLst>
                        <a:ext uri="{FF2B5EF4-FFF2-40B4-BE49-F238E27FC236}">
                          <a16:creationId xmlns:a16="http://schemas.microsoft.com/office/drawing/2014/main" id="{05498D0F-BA9E-48F6-97A7-D83B00F6EC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41252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56" name="Freeform: Shape 955">
                      <a:extLst>
                        <a:ext uri="{FF2B5EF4-FFF2-40B4-BE49-F238E27FC236}">
                          <a16:creationId xmlns:a16="http://schemas.microsoft.com/office/drawing/2014/main" id="{D77274FA-912F-4DB7-A603-A851A0EFCB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41252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57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394329"/>
                    <a:ext cx="60198" cy="19621"/>
                    <a:chOff x="5993224" y="3394329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58" name="Freeform: Shape 957">
                      <a:extLst>
                        <a:ext uri="{FF2B5EF4-FFF2-40B4-BE49-F238E27FC236}">
                          <a16:creationId xmlns:a16="http://schemas.microsoft.com/office/drawing/2014/main" id="{FBC4FCC0-4F8F-4723-BA63-F33919B6DA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394329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145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145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59" name="Freeform: Shape 958">
                      <a:extLst>
                        <a:ext uri="{FF2B5EF4-FFF2-40B4-BE49-F238E27FC236}">
                          <a16:creationId xmlns:a16="http://schemas.microsoft.com/office/drawing/2014/main" id="{B8D3BB75-6DD3-4DD8-B25B-FBF01CBA36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394329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1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145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1"/>
                          </a:lnTo>
                          <a:lnTo>
                            <a:pt x="14573" y="10382"/>
                          </a:lnTo>
                          <a:lnTo>
                            <a:pt x="28385" y="19145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60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376231"/>
                    <a:ext cx="60198" cy="19621"/>
                    <a:chOff x="5993224" y="3376231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61" name="Freeform: Shape 960">
                      <a:extLst>
                        <a:ext uri="{FF2B5EF4-FFF2-40B4-BE49-F238E27FC236}">
                          <a16:creationId xmlns:a16="http://schemas.microsoft.com/office/drawing/2014/main" id="{D229B380-D66F-4421-BF4A-549DCCAF7C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37623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382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287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382"/>
                          </a:moveTo>
                          <a:lnTo>
                            <a:pt x="0" y="19622"/>
                          </a:lnTo>
                          <a:lnTo>
                            <a:pt x="14573" y="10287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62" name="Freeform: Shape 961">
                      <a:extLst>
                        <a:ext uri="{FF2B5EF4-FFF2-40B4-BE49-F238E27FC236}">
                          <a16:creationId xmlns:a16="http://schemas.microsoft.com/office/drawing/2014/main" id="{CE75DD41-AF45-4D04-A853-76FE968A09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37623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287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2"/>
                          </a:lnTo>
                          <a:lnTo>
                            <a:pt x="14573" y="10287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63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358038"/>
                    <a:ext cx="60198" cy="19621"/>
                    <a:chOff x="5993224" y="3358038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64" name="Freeform: Shape 963">
                      <a:extLst>
                        <a:ext uri="{FF2B5EF4-FFF2-40B4-BE49-F238E27FC236}">
                          <a16:creationId xmlns:a16="http://schemas.microsoft.com/office/drawing/2014/main" id="{8588E6F4-A459-4007-A557-11A672583B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35803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382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382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65" name="Freeform: Shape 964">
                      <a:extLst>
                        <a:ext uri="{FF2B5EF4-FFF2-40B4-BE49-F238E27FC236}">
                          <a16:creationId xmlns:a16="http://schemas.microsoft.com/office/drawing/2014/main" id="{C6FA0943-1BF9-4919-92F0-78ED748A6E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35803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66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339846"/>
                    <a:ext cx="60198" cy="19621"/>
                    <a:chOff x="5993224" y="3339846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67" name="Freeform: Shape 966">
                      <a:extLst>
                        <a:ext uri="{FF2B5EF4-FFF2-40B4-BE49-F238E27FC236}">
                          <a16:creationId xmlns:a16="http://schemas.microsoft.com/office/drawing/2014/main" id="{D44EC411-A0D6-4FD4-9771-8BBCB249D9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339846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68" name="Freeform: Shape 967">
                      <a:extLst>
                        <a:ext uri="{FF2B5EF4-FFF2-40B4-BE49-F238E27FC236}">
                          <a16:creationId xmlns:a16="http://schemas.microsoft.com/office/drawing/2014/main" id="{DDE75A32-B92A-43BD-87E1-C8F2C809AB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339846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69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5993224" y="3321653"/>
                    <a:ext cx="60198" cy="19621"/>
                    <a:chOff x="5993224" y="3321653"/>
                    <a:chExt cx="60198" cy="19621"/>
                  </a:xfrm>
                  <a:solidFill>
                    <a:srgbClr val="006CE2"/>
                  </a:solidFill>
                </p:grpSpPr>
                <p:sp>
                  <p:nvSpPr>
                    <p:cNvPr id="970" name="Freeform: Shape 969">
                      <a:extLst>
                        <a:ext uri="{FF2B5EF4-FFF2-40B4-BE49-F238E27FC236}">
                          <a16:creationId xmlns:a16="http://schemas.microsoft.com/office/drawing/2014/main" id="{1AA23B9F-A96C-45FF-A6B1-462A75C3BE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93224" y="3321653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6477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71" name="Freeform: Shape 970">
                      <a:extLst>
                        <a:ext uri="{FF2B5EF4-FFF2-40B4-BE49-F238E27FC236}">
                          <a16:creationId xmlns:a16="http://schemas.microsoft.com/office/drawing/2014/main" id="{5270EBAA-A3B8-49F8-BDF5-BF9982DF1F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5038" y="3321653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573 w 28384"/>
                        <a:gd name="connsiteY2" fmla="*/ 10382 h 19621"/>
                        <a:gd name="connsiteX3" fmla="*/ 28385 w 28384"/>
                        <a:gd name="connsiteY3" fmla="*/ 19050 h 19621"/>
                        <a:gd name="connsiteX4" fmla="*/ 28385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573" y="10382"/>
                          </a:lnTo>
                          <a:lnTo>
                            <a:pt x="28385" y="19050"/>
                          </a:lnTo>
                          <a:lnTo>
                            <a:pt x="28385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  <p:grpSp>
              <p:nvGrpSpPr>
                <p:cNvPr id="972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6060947" y="3321653"/>
                  <a:ext cx="60197" cy="128682"/>
                  <a:chOff x="6060947" y="3321653"/>
                  <a:chExt cx="60197" cy="128682"/>
                </a:xfrm>
                <a:solidFill>
                  <a:srgbClr val="006CE2"/>
                </a:solidFill>
              </p:grpSpPr>
              <p:grpSp>
                <p:nvGrpSpPr>
                  <p:cNvPr id="973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430714"/>
                    <a:ext cx="60197" cy="19621"/>
                    <a:chOff x="6060947" y="3430714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74" name="Freeform: Shape 973">
                      <a:extLst>
                        <a:ext uri="{FF2B5EF4-FFF2-40B4-BE49-F238E27FC236}">
                          <a16:creationId xmlns:a16="http://schemas.microsoft.com/office/drawing/2014/main" id="{2AE81EAE-E1C0-49F2-98AA-CAF3D2F5C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430714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477 h 19621"/>
                        <a:gd name="connsiteX1" fmla="*/ 0 w 28289"/>
                        <a:gd name="connsiteY1" fmla="*/ 19621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620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289" y="19050"/>
                          </a:lnTo>
                          <a:lnTo>
                            <a:pt x="28289" y="5620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75" name="Freeform: Shape 974">
                      <a:extLst>
                        <a:ext uri="{FF2B5EF4-FFF2-40B4-BE49-F238E27FC236}">
                          <a16:creationId xmlns:a16="http://schemas.microsoft.com/office/drawing/2014/main" id="{1F2A2B48-51F2-4233-AE0F-AD3D88D68A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430714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76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412521"/>
                    <a:ext cx="60197" cy="19621"/>
                    <a:chOff x="6060947" y="3412521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77" name="Freeform: Shape 976">
                      <a:extLst>
                        <a:ext uri="{FF2B5EF4-FFF2-40B4-BE49-F238E27FC236}">
                          <a16:creationId xmlns:a16="http://schemas.microsoft.com/office/drawing/2014/main" id="{73E75AE2-6757-4DBD-8687-64FDF27D42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412521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477 h 19621"/>
                        <a:gd name="connsiteX1" fmla="*/ 0 w 28289"/>
                        <a:gd name="connsiteY1" fmla="*/ 19621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715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289" y="19050"/>
                          </a:lnTo>
                          <a:lnTo>
                            <a:pt x="28289" y="5715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78" name="Freeform: Shape 977">
                      <a:extLst>
                        <a:ext uri="{FF2B5EF4-FFF2-40B4-BE49-F238E27FC236}">
                          <a16:creationId xmlns:a16="http://schemas.microsoft.com/office/drawing/2014/main" id="{7B0E5EBF-A671-47EB-AB57-F377AC3E2B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41252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79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394329"/>
                    <a:ext cx="60197" cy="19621"/>
                    <a:chOff x="6060947" y="3394329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80" name="Freeform: Shape 979">
                      <a:extLst>
                        <a:ext uri="{FF2B5EF4-FFF2-40B4-BE49-F238E27FC236}">
                          <a16:creationId xmlns:a16="http://schemas.microsoft.com/office/drawing/2014/main" id="{EA9C9607-0AE1-47BD-8D53-CF4409F34C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394329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477 h 19621"/>
                        <a:gd name="connsiteX1" fmla="*/ 0 w 28289"/>
                        <a:gd name="connsiteY1" fmla="*/ 19621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145 h 19621"/>
                        <a:gd name="connsiteX4" fmla="*/ 28289 w 28289"/>
                        <a:gd name="connsiteY4" fmla="*/ 5715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477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289" y="19145"/>
                          </a:lnTo>
                          <a:lnTo>
                            <a:pt x="28289" y="5715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81" name="Freeform: Shape 980">
                      <a:extLst>
                        <a:ext uri="{FF2B5EF4-FFF2-40B4-BE49-F238E27FC236}">
                          <a16:creationId xmlns:a16="http://schemas.microsoft.com/office/drawing/2014/main" id="{C9EA7544-F26D-4E86-823F-BA66D7C9F9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394329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1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145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1"/>
                          </a:lnTo>
                          <a:lnTo>
                            <a:pt x="14478" y="10382"/>
                          </a:lnTo>
                          <a:lnTo>
                            <a:pt x="28384" y="19145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82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376231"/>
                    <a:ext cx="60197" cy="19621"/>
                    <a:chOff x="6060947" y="3376231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83" name="Freeform: Shape 982">
                      <a:extLst>
                        <a:ext uri="{FF2B5EF4-FFF2-40B4-BE49-F238E27FC236}">
                          <a16:creationId xmlns:a16="http://schemas.microsoft.com/office/drawing/2014/main" id="{1C5DD61D-7AA3-4508-85C7-987ADE4526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376231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382 h 19621"/>
                        <a:gd name="connsiteX1" fmla="*/ 0 w 28289"/>
                        <a:gd name="connsiteY1" fmla="*/ 19622 h 19621"/>
                        <a:gd name="connsiteX2" fmla="*/ 14478 w 28289"/>
                        <a:gd name="connsiteY2" fmla="*/ 10287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620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382"/>
                          </a:moveTo>
                          <a:lnTo>
                            <a:pt x="0" y="19622"/>
                          </a:lnTo>
                          <a:lnTo>
                            <a:pt x="14478" y="10287"/>
                          </a:lnTo>
                          <a:lnTo>
                            <a:pt x="28289" y="19050"/>
                          </a:lnTo>
                          <a:lnTo>
                            <a:pt x="28289" y="5620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84" name="Freeform: Shape 983">
                      <a:extLst>
                        <a:ext uri="{FF2B5EF4-FFF2-40B4-BE49-F238E27FC236}">
                          <a16:creationId xmlns:a16="http://schemas.microsoft.com/office/drawing/2014/main" id="{E28E7958-4514-42BA-BD7A-14606A4C82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376231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287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2"/>
                          </a:lnTo>
                          <a:lnTo>
                            <a:pt x="14478" y="10287"/>
                          </a:lnTo>
                          <a:lnTo>
                            <a:pt x="28384" y="19050"/>
                          </a:lnTo>
                          <a:lnTo>
                            <a:pt x="28384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85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358038"/>
                    <a:ext cx="60197" cy="19621"/>
                    <a:chOff x="6060947" y="3358038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86" name="Freeform: Shape 985">
                      <a:extLst>
                        <a:ext uri="{FF2B5EF4-FFF2-40B4-BE49-F238E27FC236}">
                          <a16:creationId xmlns:a16="http://schemas.microsoft.com/office/drawing/2014/main" id="{552634A5-FBE7-4455-8517-60B9B3F891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358038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382 h 19621"/>
                        <a:gd name="connsiteX1" fmla="*/ 0 w 28289"/>
                        <a:gd name="connsiteY1" fmla="*/ 19622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620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382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289" y="19050"/>
                          </a:lnTo>
                          <a:lnTo>
                            <a:pt x="28289" y="5620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87" name="Freeform: Shape 986">
                      <a:extLst>
                        <a:ext uri="{FF2B5EF4-FFF2-40B4-BE49-F238E27FC236}">
                          <a16:creationId xmlns:a16="http://schemas.microsoft.com/office/drawing/2014/main" id="{F22A1FA1-C329-4FEA-8C5F-738F7AD70B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358038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620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620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620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620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88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339846"/>
                    <a:ext cx="60197" cy="19621"/>
                    <a:chOff x="6060947" y="3339846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89" name="Freeform: Shape 988">
                      <a:extLst>
                        <a:ext uri="{FF2B5EF4-FFF2-40B4-BE49-F238E27FC236}">
                          <a16:creationId xmlns:a16="http://schemas.microsoft.com/office/drawing/2014/main" id="{67A593B9-37C4-431B-B9F4-6D4DA4DDCA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339846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477 h 19621"/>
                        <a:gd name="connsiteX1" fmla="*/ 0 w 28289"/>
                        <a:gd name="connsiteY1" fmla="*/ 19622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715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289" y="19050"/>
                          </a:lnTo>
                          <a:lnTo>
                            <a:pt x="28289" y="5715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90" name="Freeform: Shape 989">
                      <a:extLst>
                        <a:ext uri="{FF2B5EF4-FFF2-40B4-BE49-F238E27FC236}">
                          <a16:creationId xmlns:a16="http://schemas.microsoft.com/office/drawing/2014/main" id="{F519C2AF-7781-4E20-9F10-59EE2BDE2A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339846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grpSp>
                <p:nvGrpSpPr>
                  <p:cNvPr id="991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47" y="3321653"/>
                    <a:ext cx="60197" cy="19621"/>
                    <a:chOff x="6060947" y="3321653"/>
                    <a:chExt cx="60197" cy="19621"/>
                  </a:xfrm>
                  <a:solidFill>
                    <a:srgbClr val="006CE2"/>
                  </a:solidFill>
                </p:grpSpPr>
                <p:sp>
                  <p:nvSpPr>
                    <p:cNvPr id="992" name="Freeform: Shape 991">
                      <a:extLst>
                        <a:ext uri="{FF2B5EF4-FFF2-40B4-BE49-F238E27FC236}">
                          <a16:creationId xmlns:a16="http://schemas.microsoft.com/office/drawing/2014/main" id="{2C58C640-0557-4EF3-91F5-6E3EE56B74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47" y="3321653"/>
                      <a:ext cx="28289" cy="19621"/>
                    </a:xfrm>
                    <a:custGeom>
                      <a:avLst/>
                      <a:gdLst>
                        <a:gd name="connsiteX0" fmla="*/ 0 w 28289"/>
                        <a:gd name="connsiteY0" fmla="*/ 6477 h 19621"/>
                        <a:gd name="connsiteX1" fmla="*/ 0 w 28289"/>
                        <a:gd name="connsiteY1" fmla="*/ 19622 h 19621"/>
                        <a:gd name="connsiteX2" fmla="*/ 14478 w 28289"/>
                        <a:gd name="connsiteY2" fmla="*/ 10382 h 19621"/>
                        <a:gd name="connsiteX3" fmla="*/ 28289 w 28289"/>
                        <a:gd name="connsiteY3" fmla="*/ 19050 h 19621"/>
                        <a:gd name="connsiteX4" fmla="*/ 28289 w 28289"/>
                        <a:gd name="connsiteY4" fmla="*/ 5715 h 19621"/>
                        <a:gd name="connsiteX5" fmla="*/ 12668 w 28289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89" h="19621">
                          <a:moveTo>
                            <a:pt x="0" y="6477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289" y="19050"/>
                          </a:lnTo>
                          <a:lnTo>
                            <a:pt x="28289" y="5715"/>
                          </a:lnTo>
                          <a:lnTo>
                            <a:pt x="12668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993" name="Freeform: Shape 992">
                      <a:extLst>
                        <a:ext uri="{FF2B5EF4-FFF2-40B4-BE49-F238E27FC236}">
                          <a16:creationId xmlns:a16="http://schemas.microsoft.com/office/drawing/2014/main" id="{24F6347D-B78C-44D7-AF03-E2D44CF2E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760" y="3321653"/>
                      <a:ext cx="28384" cy="19621"/>
                    </a:xfrm>
                    <a:custGeom>
                      <a:avLst/>
                      <a:gdLst>
                        <a:gd name="connsiteX0" fmla="*/ 0 w 28384"/>
                        <a:gd name="connsiteY0" fmla="*/ 5715 h 19621"/>
                        <a:gd name="connsiteX1" fmla="*/ 0 w 28384"/>
                        <a:gd name="connsiteY1" fmla="*/ 19622 h 19621"/>
                        <a:gd name="connsiteX2" fmla="*/ 14478 w 28384"/>
                        <a:gd name="connsiteY2" fmla="*/ 10382 h 19621"/>
                        <a:gd name="connsiteX3" fmla="*/ 28384 w 28384"/>
                        <a:gd name="connsiteY3" fmla="*/ 19050 h 19621"/>
                        <a:gd name="connsiteX4" fmla="*/ 28384 w 28384"/>
                        <a:gd name="connsiteY4" fmla="*/ 5715 h 19621"/>
                        <a:gd name="connsiteX5" fmla="*/ 12764 w 28384"/>
                        <a:gd name="connsiteY5" fmla="*/ 0 h 1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384" h="19621">
                          <a:moveTo>
                            <a:pt x="0" y="5715"/>
                          </a:moveTo>
                          <a:lnTo>
                            <a:pt x="0" y="19622"/>
                          </a:lnTo>
                          <a:lnTo>
                            <a:pt x="14478" y="10382"/>
                          </a:lnTo>
                          <a:lnTo>
                            <a:pt x="28384" y="19050"/>
                          </a:lnTo>
                          <a:lnTo>
                            <a:pt x="28384" y="5715"/>
                          </a:lnTo>
                          <a:lnTo>
                            <a:pt x="12764" y="0"/>
                          </a:lnTo>
                          <a:close/>
                        </a:path>
                      </a:pathLst>
                    </a:custGeom>
                    <a:solidFill>
                      <a:srgbClr val="006CE2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</p:grpSp>
          </p:grpSp>
          <p:sp>
            <p:nvSpPr>
              <p:cNvPr id="994" name="Freeform: Shape 993">
                <a:extLst>
                  <a:ext uri="{FF2B5EF4-FFF2-40B4-BE49-F238E27FC236}">
                    <a16:creationId xmlns:a16="http://schemas.microsoft.com/office/drawing/2014/main" id="{8B88E6C6-D648-48D2-A92C-D98F7D721B06}"/>
                  </a:ext>
                </a:extLst>
              </p:cNvPr>
              <p:cNvSpPr/>
              <p:nvPr/>
            </p:nvSpPr>
            <p:spPr>
              <a:xfrm>
                <a:off x="5885877" y="3310032"/>
                <a:ext cx="330136" cy="258413"/>
              </a:xfrm>
              <a:custGeom>
                <a:avLst/>
                <a:gdLst>
                  <a:gd name="connsiteX0" fmla="*/ 0 w 330136"/>
                  <a:gd name="connsiteY0" fmla="*/ 127064 h 258413"/>
                  <a:gd name="connsiteX1" fmla="*/ 55436 w 330136"/>
                  <a:gd name="connsiteY1" fmla="*/ 214312 h 258413"/>
                  <a:gd name="connsiteX2" fmla="*/ 62675 w 330136"/>
                  <a:gd name="connsiteY2" fmla="*/ 247555 h 258413"/>
                  <a:gd name="connsiteX3" fmla="*/ 133255 w 330136"/>
                  <a:gd name="connsiteY3" fmla="*/ 258413 h 258413"/>
                  <a:gd name="connsiteX4" fmla="*/ 143923 w 330136"/>
                  <a:gd name="connsiteY4" fmla="*/ 120015 h 258413"/>
                  <a:gd name="connsiteX5" fmla="*/ 219170 w 330136"/>
                  <a:gd name="connsiteY5" fmla="*/ 113538 h 258413"/>
                  <a:gd name="connsiteX6" fmla="*/ 203168 w 330136"/>
                  <a:gd name="connsiteY6" fmla="*/ 254032 h 258413"/>
                  <a:gd name="connsiteX7" fmla="*/ 272415 w 330136"/>
                  <a:gd name="connsiteY7" fmla="*/ 250793 h 258413"/>
                  <a:gd name="connsiteX8" fmla="*/ 287750 w 330136"/>
                  <a:gd name="connsiteY8" fmla="*/ 241935 h 258413"/>
                  <a:gd name="connsiteX9" fmla="*/ 308610 w 330136"/>
                  <a:gd name="connsiteY9" fmla="*/ 165259 h 258413"/>
                  <a:gd name="connsiteX10" fmla="*/ 330137 w 330136"/>
                  <a:gd name="connsiteY10" fmla="*/ 113538 h 258413"/>
                  <a:gd name="connsiteX11" fmla="*/ 219551 w 330136"/>
                  <a:gd name="connsiteY11" fmla="*/ 0 h 258413"/>
                  <a:gd name="connsiteX12" fmla="*/ 1143 w 330136"/>
                  <a:gd name="connsiteY12" fmla="*/ 111538 h 258413"/>
                  <a:gd name="connsiteX13" fmla="*/ 0 w 330136"/>
                  <a:gd name="connsiteY13" fmla="*/ 127064 h 25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0136" h="258413">
                    <a:moveTo>
                      <a:pt x="0" y="127064"/>
                    </a:moveTo>
                    <a:cubicBezTo>
                      <a:pt x="0" y="127064"/>
                      <a:pt x="48197" y="181070"/>
                      <a:pt x="55436" y="214312"/>
                    </a:cubicBezTo>
                    <a:cubicBezTo>
                      <a:pt x="62675" y="247555"/>
                      <a:pt x="62675" y="247555"/>
                      <a:pt x="62675" y="247555"/>
                    </a:cubicBezTo>
                    <a:lnTo>
                      <a:pt x="133255" y="258413"/>
                    </a:lnTo>
                    <a:lnTo>
                      <a:pt x="143923" y="120015"/>
                    </a:lnTo>
                    <a:lnTo>
                      <a:pt x="219170" y="113538"/>
                    </a:lnTo>
                    <a:lnTo>
                      <a:pt x="203168" y="254032"/>
                    </a:lnTo>
                    <a:cubicBezTo>
                      <a:pt x="203168" y="254032"/>
                      <a:pt x="257175" y="258223"/>
                      <a:pt x="272415" y="250793"/>
                    </a:cubicBezTo>
                    <a:cubicBezTo>
                      <a:pt x="283940" y="245174"/>
                      <a:pt x="287750" y="241935"/>
                      <a:pt x="287750" y="241935"/>
                    </a:cubicBezTo>
                    <a:cubicBezTo>
                      <a:pt x="287750" y="241935"/>
                      <a:pt x="293084" y="199263"/>
                      <a:pt x="308610" y="165259"/>
                    </a:cubicBezTo>
                    <a:cubicBezTo>
                      <a:pt x="324136" y="131255"/>
                      <a:pt x="330137" y="113538"/>
                      <a:pt x="330137" y="113538"/>
                    </a:cubicBezTo>
                    <a:lnTo>
                      <a:pt x="219551" y="0"/>
                    </a:lnTo>
                    <a:lnTo>
                      <a:pt x="1143" y="111538"/>
                    </a:lnTo>
                    <a:lnTo>
                      <a:pt x="0" y="127064"/>
                    </a:lnTo>
                    <a:close/>
                  </a:path>
                </a:pathLst>
              </a:custGeom>
              <a:solidFill>
                <a:srgbClr val="00325B">
                  <a:alpha val="7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95" name="Freeform: Shape 994">
                <a:extLst>
                  <a:ext uri="{FF2B5EF4-FFF2-40B4-BE49-F238E27FC236}">
                    <a16:creationId xmlns:a16="http://schemas.microsoft.com/office/drawing/2014/main" id="{5C135D36-2D87-460A-B7C9-E7B28DFB208B}"/>
                  </a:ext>
                </a:extLst>
              </p:cNvPr>
              <p:cNvSpPr/>
              <p:nvPr/>
            </p:nvSpPr>
            <p:spPr>
              <a:xfrm>
                <a:off x="5882353" y="3190921"/>
                <a:ext cx="340423" cy="366760"/>
              </a:xfrm>
              <a:custGeom>
                <a:avLst/>
                <a:gdLst>
                  <a:gd name="connsiteX0" fmla="*/ 283083 w 340423"/>
                  <a:gd name="connsiteY0" fmla="*/ 37386 h 366760"/>
                  <a:gd name="connsiteX1" fmla="*/ 170212 w 340423"/>
                  <a:gd name="connsiteY1" fmla="*/ 810 h 366760"/>
                  <a:gd name="connsiteX2" fmla="*/ 55150 w 340423"/>
                  <a:gd name="connsiteY2" fmla="*/ 35862 h 366760"/>
                  <a:gd name="connsiteX3" fmla="*/ 0 w 340423"/>
                  <a:gd name="connsiteY3" fmla="*/ 229601 h 366760"/>
                  <a:gd name="connsiteX4" fmla="*/ 54959 w 340423"/>
                  <a:gd name="connsiteY4" fmla="*/ 269034 h 366760"/>
                  <a:gd name="connsiteX5" fmla="*/ 66294 w 340423"/>
                  <a:gd name="connsiteY5" fmla="*/ 366761 h 366760"/>
                  <a:gd name="connsiteX6" fmla="*/ 134112 w 340423"/>
                  <a:gd name="connsiteY6" fmla="*/ 366761 h 366760"/>
                  <a:gd name="connsiteX7" fmla="*/ 134874 w 340423"/>
                  <a:gd name="connsiteY7" fmla="*/ 88440 h 366760"/>
                  <a:gd name="connsiteX8" fmla="*/ 170212 w 340423"/>
                  <a:gd name="connsiteY8" fmla="*/ 71772 h 366760"/>
                  <a:gd name="connsiteX9" fmla="*/ 229552 w 340423"/>
                  <a:gd name="connsiteY9" fmla="*/ 94632 h 366760"/>
                  <a:gd name="connsiteX10" fmla="*/ 206312 w 340423"/>
                  <a:gd name="connsiteY10" fmla="*/ 366666 h 366760"/>
                  <a:gd name="connsiteX11" fmla="*/ 274130 w 340423"/>
                  <a:gd name="connsiteY11" fmla="*/ 366666 h 366760"/>
                  <a:gd name="connsiteX12" fmla="*/ 285464 w 340423"/>
                  <a:gd name="connsiteY12" fmla="*/ 268939 h 366760"/>
                  <a:gd name="connsiteX13" fmla="*/ 340424 w 340423"/>
                  <a:gd name="connsiteY13" fmla="*/ 229506 h 366760"/>
                  <a:gd name="connsiteX14" fmla="*/ 283083 w 340423"/>
                  <a:gd name="connsiteY14" fmla="*/ 37386 h 366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40423" h="366760">
                    <a:moveTo>
                      <a:pt x="283083" y="37386"/>
                    </a:moveTo>
                    <a:cubicBezTo>
                      <a:pt x="256318" y="-999"/>
                      <a:pt x="196596" y="-1190"/>
                      <a:pt x="170212" y="810"/>
                    </a:cubicBezTo>
                    <a:cubicBezTo>
                      <a:pt x="143732" y="-1190"/>
                      <a:pt x="81915" y="-2523"/>
                      <a:pt x="55150" y="35862"/>
                    </a:cubicBezTo>
                    <a:cubicBezTo>
                      <a:pt x="38672" y="59580"/>
                      <a:pt x="0" y="229601"/>
                      <a:pt x="0" y="229601"/>
                    </a:cubicBezTo>
                    <a:cubicBezTo>
                      <a:pt x="0" y="229601"/>
                      <a:pt x="48387" y="250270"/>
                      <a:pt x="54959" y="269034"/>
                    </a:cubicBezTo>
                    <a:cubicBezTo>
                      <a:pt x="61532" y="287799"/>
                      <a:pt x="66294" y="366761"/>
                      <a:pt x="66294" y="366761"/>
                    </a:cubicBezTo>
                    <a:lnTo>
                      <a:pt x="134112" y="366761"/>
                    </a:lnTo>
                    <a:cubicBezTo>
                      <a:pt x="134112" y="366761"/>
                      <a:pt x="132302" y="113967"/>
                      <a:pt x="134874" y="88440"/>
                    </a:cubicBezTo>
                    <a:cubicBezTo>
                      <a:pt x="136779" y="69962"/>
                      <a:pt x="149924" y="72438"/>
                      <a:pt x="170212" y="71772"/>
                    </a:cubicBezTo>
                    <a:cubicBezTo>
                      <a:pt x="190500" y="72343"/>
                      <a:pt x="227648" y="76153"/>
                      <a:pt x="229552" y="94632"/>
                    </a:cubicBezTo>
                    <a:cubicBezTo>
                      <a:pt x="232124" y="120159"/>
                      <a:pt x="206312" y="366666"/>
                      <a:pt x="206312" y="366666"/>
                    </a:cubicBezTo>
                    <a:lnTo>
                      <a:pt x="274130" y="366666"/>
                    </a:lnTo>
                    <a:cubicBezTo>
                      <a:pt x="274130" y="366666"/>
                      <a:pt x="278797" y="287703"/>
                      <a:pt x="285464" y="268939"/>
                    </a:cubicBezTo>
                    <a:cubicBezTo>
                      <a:pt x="292037" y="250175"/>
                      <a:pt x="340424" y="229506"/>
                      <a:pt x="340424" y="229506"/>
                    </a:cubicBezTo>
                    <a:cubicBezTo>
                      <a:pt x="340424" y="229506"/>
                      <a:pt x="299561" y="61008"/>
                      <a:pt x="283083" y="37386"/>
                    </a:cubicBezTo>
                    <a:close/>
                  </a:path>
                </a:pathLst>
              </a:custGeom>
              <a:solidFill>
                <a:srgbClr val="FFA50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96" name="Freeform: Shape 995">
                <a:extLst>
                  <a:ext uri="{FF2B5EF4-FFF2-40B4-BE49-F238E27FC236}">
                    <a16:creationId xmlns:a16="http://schemas.microsoft.com/office/drawing/2014/main" id="{BA1E195B-9EA3-4CA6-B3C9-CFDF2AEDAAFF}"/>
                  </a:ext>
                </a:extLst>
              </p:cNvPr>
              <p:cNvSpPr/>
              <p:nvPr/>
            </p:nvSpPr>
            <p:spPr>
              <a:xfrm>
                <a:off x="5890831" y="3199530"/>
                <a:ext cx="323088" cy="352246"/>
              </a:xfrm>
              <a:custGeom>
                <a:avLst/>
                <a:gdLst>
                  <a:gd name="connsiteX0" fmla="*/ 65056 w 323088"/>
                  <a:gd name="connsiteY0" fmla="*/ 345198 h 352246"/>
                  <a:gd name="connsiteX1" fmla="*/ 115252 w 323088"/>
                  <a:gd name="connsiteY1" fmla="*/ 345198 h 352246"/>
                  <a:gd name="connsiteX2" fmla="*/ 115824 w 323088"/>
                  <a:gd name="connsiteY2" fmla="*/ 126504 h 352246"/>
                  <a:gd name="connsiteX3" fmla="*/ 114205 w 323088"/>
                  <a:gd name="connsiteY3" fmla="*/ 89071 h 352246"/>
                  <a:gd name="connsiteX4" fmla="*/ 120587 w 323088"/>
                  <a:gd name="connsiteY4" fmla="*/ 54781 h 352246"/>
                  <a:gd name="connsiteX5" fmla="*/ 182594 w 323088"/>
                  <a:gd name="connsiteY5" fmla="*/ 39350 h 352246"/>
                  <a:gd name="connsiteX6" fmla="*/ 228029 w 323088"/>
                  <a:gd name="connsiteY6" fmla="*/ 71545 h 352246"/>
                  <a:gd name="connsiteX7" fmla="*/ 232886 w 323088"/>
                  <a:gd name="connsiteY7" fmla="*/ 119932 h 352246"/>
                  <a:gd name="connsiteX8" fmla="*/ 206311 w 323088"/>
                  <a:gd name="connsiteY8" fmla="*/ 347294 h 352246"/>
                  <a:gd name="connsiteX9" fmla="*/ 258794 w 323088"/>
                  <a:gd name="connsiteY9" fmla="*/ 352247 h 352246"/>
                  <a:gd name="connsiteX10" fmla="*/ 267462 w 323088"/>
                  <a:gd name="connsiteY10" fmla="*/ 260235 h 352246"/>
                  <a:gd name="connsiteX11" fmla="*/ 323088 w 323088"/>
                  <a:gd name="connsiteY11" fmla="*/ 216801 h 352246"/>
                  <a:gd name="connsiteX12" fmla="*/ 257842 w 323088"/>
                  <a:gd name="connsiteY12" fmla="*/ 19348 h 352246"/>
                  <a:gd name="connsiteX13" fmla="*/ 74200 w 323088"/>
                  <a:gd name="connsiteY13" fmla="*/ 12014 h 352246"/>
                  <a:gd name="connsiteX14" fmla="*/ 0 w 323088"/>
                  <a:gd name="connsiteY14" fmla="*/ 216896 h 352246"/>
                  <a:gd name="connsiteX15" fmla="*/ 53054 w 323088"/>
                  <a:gd name="connsiteY15" fmla="*/ 260330 h 352246"/>
                  <a:gd name="connsiteX16" fmla="*/ 65056 w 323088"/>
                  <a:gd name="connsiteY16" fmla="*/ 345198 h 352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23088" h="352246">
                    <a:moveTo>
                      <a:pt x="65056" y="345198"/>
                    </a:moveTo>
                    <a:lnTo>
                      <a:pt x="115252" y="345198"/>
                    </a:lnTo>
                    <a:lnTo>
                      <a:pt x="115824" y="126504"/>
                    </a:lnTo>
                    <a:lnTo>
                      <a:pt x="114205" y="89071"/>
                    </a:lnTo>
                    <a:cubicBezTo>
                      <a:pt x="114205" y="89071"/>
                      <a:pt x="113252" y="69449"/>
                      <a:pt x="120587" y="54781"/>
                    </a:cubicBezTo>
                    <a:cubicBezTo>
                      <a:pt x="127921" y="40112"/>
                      <a:pt x="153543" y="35921"/>
                      <a:pt x="182594" y="39350"/>
                    </a:cubicBezTo>
                    <a:cubicBezTo>
                      <a:pt x="211646" y="42875"/>
                      <a:pt x="226124" y="52019"/>
                      <a:pt x="228029" y="71545"/>
                    </a:cubicBezTo>
                    <a:cubicBezTo>
                      <a:pt x="229933" y="91071"/>
                      <a:pt x="232886" y="119932"/>
                      <a:pt x="232886" y="119932"/>
                    </a:cubicBezTo>
                    <a:lnTo>
                      <a:pt x="206311" y="347294"/>
                    </a:lnTo>
                    <a:lnTo>
                      <a:pt x="258794" y="352247"/>
                    </a:lnTo>
                    <a:cubicBezTo>
                      <a:pt x="258794" y="352247"/>
                      <a:pt x="258413" y="283190"/>
                      <a:pt x="267462" y="260235"/>
                    </a:cubicBezTo>
                    <a:cubicBezTo>
                      <a:pt x="276511" y="237375"/>
                      <a:pt x="323088" y="216801"/>
                      <a:pt x="323088" y="216801"/>
                    </a:cubicBezTo>
                    <a:cubicBezTo>
                      <a:pt x="323088" y="216801"/>
                      <a:pt x="286703" y="47447"/>
                      <a:pt x="257842" y="19348"/>
                    </a:cubicBezTo>
                    <a:cubicBezTo>
                      <a:pt x="228981" y="-8751"/>
                      <a:pt x="101918" y="-1702"/>
                      <a:pt x="74200" y="12014"/>
                    </a:cubicBezTo>
                    <a:cubicBezTo>
                      <a:pt x="37909" y="29921"/>
                      <a:pt x="0" y="216896"/>
                      <a:pt x="0" y="216896"/>
                    </a:cubicBezTo>
                    <a:cubicBezTo>
                      <a:pt x="0" y="216896"/>
                      <a:pt x="40862" y="231374"/>
                      <a:pt x="53054" y="260330"/>
                    </a:cubicBezTo>
                    <a:cubicBezTo>
                      <a:pt x="65151" y="289286"/>
                      <a:pt x="65056" y="345198"/>
                      <a:pt x="65056" y="345198"/>
                    </a:cubicBezTo>
                    <a:close/>
                  </a:path>
                </a:pathLst>
              </a:custGeom>
              <a:solidFill>
                <a:srgbClr val="FFC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97" name="Freeform: Shape 996">
                <a:extLst>
                  <a:ext uri="{FF2B5EF4-FFF2-40B4-BE49-F238E27FC236}">
                    <a16:creationId xmlns:a16="http://schemas.microsoft.com/office/drawing/2014/main" id="{00632E37-7C96-4FD0-A944-03368EE01C8D}"/>
                  </a:ext>
                </a:extLst>
              </p:cNvPr>
              <p:cNvSpPr/>
              <p:nvPr/>
            </p:nvSpPr>
            <p:spPr>
              <a:xfrm>
                <a:off x="6088284" y="3200304"/>
                <a:ext cx="125730" cy="351663"/>
              </a:xfrm>
              <a:custGeom>
                <a:avLst/>
                <a:gdLst>
                  <a:gd name="connsiteX0" fmla="*/ 9620 w 125730"/>
                  <a:gd name="connsiteY0" fmla="*/ 351568 h 351663"/>
                  <a:gd name="connsiteX1" fmla="*/ 22860 w 125730"/>
                  <a:gd name="connsiteY1" fmla="*/ 227172 h 351663"/>
                  <a:gd name="connsiteX2" fmla="*/ 20765 w 125730"/>
                  <a:gd name="connsiteY2" fmla="*/ 114586 h 351663"/>
                  <a:gd name="connsiteX3" fmla="*/ 31052 w 125730"/>
                  <a:gd name="connsiteY3" fmla="*/ 15336 h 351663"/>
                  <a:gd name="connsiteX4" fmla="*/ 0 w 125730"/>
                  <a:gd name="connsiteY4" fmla="*/ 0 h 351663"/>
                  <a:gd name="connsiteX5" fmla="*/ 64770 w 125730"/>
                  <a:gd name="connsiteY5" fmla="*/ 20479 h 351663"/>
                  <a:gd name="connsiteX6" fmla="*/ 125730 w 125730"/>
                  <a:gd name="connsiteY6" fmla="*/ 216218 h 351663"/>
                  <a:gd name="connsiteX7" fmla="*/ 73724 w 125730"/>
                  <a:gd name="connsiteY7" fmla="*/ 252984 h 351663"/>
                  <a:gd name="connsiteX8" fmla="*/ 61532 w 125730"/>
                  <a:gd name="connsiteY8" fmla="*/ 351663 h 351663"/>
                  <a:gd name="connsiteX9" fmla="*/ 9620 w 125730"/>
                  <a:gd name="connsiteY9" fmla="*/ 351663 h 351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5730" h="351663">
                    <a:moveTo>
                      <a:pt x="9620" y="351568"/>
                    </a:moveTo>
                    <a:cubicBezTo>
                      <a:pt x="9620" y="351568"/>
                      <a:pt x="14573" y="274035"/>
                      <a:pt x="22860" y="227172"/>
                    </a:cubicBezTo>
                    <a:cubicBezTo>
                      <a:pt x="26289" y="207455"/>
                      <a:pt x="23527" y="175356"/>
                      <a:pt x="20765" y="114586"/>
                    </a:cubicBezTo>
                    <a:cubicBezTo>
                      <a:pt x="18383" y="64199"/>
                      <a:pt x="54578" y="29052"/>
                      <a:pt x="31052" y="15336"/>
                    </a:cubicBezTo>
                    <a:cubicBezTo>
                      <a:pt x="14097" y="5334"/>
                      <a:pt x="0" y="0"/>
                      <a:pt x="0" y="0"/>
                    </a:cubicBezTo>
                    <a:cubicBezTo>
                      <a:pt x="0" y="0"/>
                      <a:pt x="41148" y="-381"/>
                      <a:pt x="64770" y="20479"/>
                    </a:cubicBezTo>
                    <a:cubicBezTo>
                      <a:pt x="88011" y="41053"/>
                      <a:pt x="125730" y="216218"/>
                      <a:pt x="125730" y="216218"/>
                    </a:cubicBezTo>
                    <a:cubicBezTo>
                      <a:pt x="125730" y="216218"/>
                      <a:pt x="83153" y="234982"/>
                      <a:pt x="73724" y="252984"/>
                    </a:cubicBezTo>
                    <a:cubicBezTo>
                      <a:pt x="58198" y="282321"/>
                      <a:pt x="61532" y="351663"/>
                      <a:pt x="61532" y="351663"/>
                    </a:cubicBezTo>
                    <a:lnTo>
                      <a:pt x="9620" y="351663"/>
                    </a:lnTo>
                    <a:close/>
                  </a:path>
                </a:pathLst>
              </a:custGeom>
              <a:solidFill>
                <a:srgbClr val="D937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98" name="Freeform: Shape 997">
                <a:extLst>
                  <a:ext uri="{FF2B5EF4-FFF2-40B4-BE49-F238E27FC236}">
                    <a16:creationId xmlns:a16="http://schemas.microsoft.com/office/drawing/2014/main" id="{9A2CA623-3B38-44D3-A415-1681EAB4AB9E}"/>
                  </a:ext>
                </a:extLst>
              </p:cNvPr>
              <p:cNvSpPr/>
              <p:nvPr/>
            </p:nvSpPr>
            <p:spPr>
              <a:xfrm>
                <a:off x="5890735" y="3198971"/>
                <a:ext cx="323183" cy="339375"/>
              </a:xfrm>
              <a:custGeom>
                <a:avLst/>
                <a:gdLst>
                  <a:gd name="connsiteX0" fmla="*/ 208026 w 323183"/>
                  <a:gd name="connsiteY0" fmla="*/ 322612 h 339375"/>
                  <a:gd name="connsiteX1" fmla="*/ 258985 w 323183"/>
                  <a:gd name="connsiteY1" fmla="*/ 324136 h 339375"/>
                  <a:gd name="connsiteX2" fmla="*/ 258985 w 323183"/>
                  <a:gd name="connsiteY2" fmla="*/ 339376 h 339375"/>
                  <a:gd name="connsiteX3" fmla="*/ 208026 w 323183"/>
                  <a:gd name="connsiteY3" fmla="*/ 334518 h 339375"/>
                  <a:gd name="connsiteX4" fmla="*/ 208026 w 323183"/>
                  <a:gd name="connsiteY4" fmla="*/ 322612 h 339375"/>
                  <a:gd name="connsiteX5" fmla="*/ 211169 w 323183"/>
                  <a:gd name="connsiteY5" fmla="*/ 308039 h 339375"/>
                  <a:gd name="connsiteX6" fmla="*/ 260414 w 323183"/>
                  <a:gd name="connsiteY6" fmla="*/ 308039 h 339375"/>
                  <a:gd name="connsiteX7" fmla="*/ 261557 w 323183"/>
                  <a:gd name="connsiteY7" fmla="*/ 293561 h 339375"/>
                  <a:gd name="connsiteX8" fmla="*/ 212693 w 323183"/>
                  <a:gd name="connsiteY8" fmla="*/ 295466 h 339375"/>
                  <a:gd name="connsiteX9" fmla="*/ 211169 w 323183"/>
                  <a:gd name="connsiteY9" fmla="*/ 308039 h 339375"/>
                  <a:gd name="connsiteX10" fmla="*/ 214884 w 323183"/>
                  <a:gd name="connsiteY10" fmla="*/ 276225 h 339375"/>
                  <a:gd name="connsiteX11" fmla="*/ 264414 w 323183"/>
                  <a:gd name="connsiteY11" fmla="*/ 272701 h 339375"/>
                  <a:gd name="connsiteX12" fmla="*/ 267653 w 323183"/>
                  <a:gd name="connsiteY12" fmla="*/ 260890 h 339375"/>
                  <a:gd name="connsiteX13" fmla="*/ 214884 w 323183"/>
                  <a:gd name="connsiteY13" fmla="*/ 264890 h 339375"/>
                  <a:gd name="connsiteX14" fmla="*/ 214884 w 323183"/>
                  <a:gd name="connsiteY14" fmla="*/ 276225 h 339375"/>
                  <a:gd name="connsiteX15" fmla="*/ 218313 w 323183"/>
                  <a:gd name="connsiteY15" fmla="*/ 246698 h 339375"/>
                  <a:gd name="connsiteX16" fmla="*/ 283274 w 323183"/>
                  <a:gd name="connsiteY16" fmla="*/ 241745 h 339375"/>
                  <a:gd name="connsiteX17" fmla="*/ 294894 w 323183"/>
                  <a:gd name="connsiteY17" fmla="*/ 233172 h 339375"/>
                  <a:gd name="connsiteX18" fmla="*/ 219742 w 323183"/>
                  <a:gd name="connsiteY18" fmla="*/ 234125 h 339375"/>
                  <a:gd name="connsiteX19" fmla="*/ 218313 w 323183"/>
                  <a:gd name="connsiteY19" fmla="*/ 246698 h 339375"/>
                  <a:gd name="connsiteX20" fmla="*/ 222123 w 323183"/>
                  <a:gd name="connsiteY20" fmla="*/ 214313 h 339375"/>
                  <a:gd name="connsiteX21" fmla="*/ 323183 w 323183"/>
                  <a:gd name="connsiteY21" fmla="*/ 217456 h 339375"/>
                  <a:gd name="connsiteX22" fmla="*/ 318802 w 323183"/>
                  <a:gd name="connsiteY22" fmla="*/ 200882 h 339375"/>
                  <a:gd name="connsiteX23" fmla="*/ 223457 w 323183"/>
                  <a:gd name="connsiteY23" fmla="*/ 202216 h 339375"/>
                  <a:gd name="connsiteX24" fmla="*/ 222123 w 323183"/>
                  <a:gd name="connsiteY24" fmla="*/ 214313 h 339375"/>
                  <a:gd name="connsiteX25" fmla="*/ 225838 w 323183"/>
                  <a:gd name="connsiteY25" fmla="*/ 182404 h 339375"/>
                  <a:gd name="connsiteX26" fmla="*/ 314516 w 323183"/>
                  <a:gd name="connsiteY26" fmla="*/ 179832 h 339375"/>
                  <a:gd name="connsiteX27" fmla="*/ 310515 w 323183"/>
                  <a:gd name="connsiteY27" fmla="*/ 163544 h 339375"/>
                  <a:gd name="connsiteX28" fmla="*/ 225933 w 323183"/>
                  <a:gd name="connsiteY28" fmla="*/ 176308 h 339375"/>
                  <a:gd name="connsiteX29" fmla="*/ 225933 w 323183"/>
                  <a:gd name="connsiteY29" fmla="*/ 182404 h 339375"/>
                  <a:gd name="connsiteX30" fmla="*/ 228124 w 323183"/>
                  <a:gd name="connsiteY30" fmla="*/ 163544 h 339375"/>
                  <a:gd name="connsiteX31" fmla="*/ 303848 w 323183"/>
                  <a:gd name="connsiteY31" fmla="*/ 138398 h 339375"/>
                  <a:gd name="connsiteX32" fmla="*/ 299847 w 323183"/>
                  <a:gd name="connsiteY32" fmla="*/ 124016 h 339375"/>
                  <a:gd name="connsiteX33" fmla="*/ 228124 w 323183"/>
                  <a:gd name="connsiteY33" fmla="*/ 155448 h 339375"/>
                  <a:gd name="connsiteX34" fmla="*/ 228124 w 323183"/>
                  <a:gd name="connsiteY34" fmla="*/ 163544 h 339375"/>
                  <a:gd name="connsiteX35" fmla="*/ 290989 w 323183"/>
                  <a:gd name="connsiteY35" fmla="*/ 94107 h 339375"/>
                  <a:gd name="connsiteX36" fmla="*/ 231362 w 323183"/>
                  <a:gd name="connsiteY36" fmla="*/ 134874 h 339375"/>
                  <a:gd name="connsiteX37" fmla="*/ 230124 w 323183"/>
                  <a:gd name="connsiteY37" fmla="*/ 143732 h 339375"/>
                  <a:gd name="connsiteX38" fmla="*/ 294894 w 323183"/>
                  <a:gd name="connsiteY38" fmla="*/ 104108 h 339375"/>
                  <a:gd name="connsiteX39" fmla="*/ 290989 w 323183"/>
                  <a:gd name="connsiteY39" fmla="*/ 94107 h 339375"/>
                  <a:gd name="connsiteX40" fmla="*/ 233077 w 323183"/>
                  <a:gd name="connsiteY40" fmla="*/ 120587 h 339375"/>
                  <a:gd name="connsiteX41" fmla="*/ 280607 w 323183"/>
                  <a:gd name="connsiteY41" fmla="*/ 63532 h 339375"/>
                  <a:gd name="connsiteX42" fmla="*/ 274987 w 323183"/>
                  <a:gd name="connsiteY42" fmla="*/ 49435 h 339375"/>
                  <a:gd name="connsiteX43" fmla="*/ 230124 w 323183"/>
                  <a:gd name="connsiteY43" fmla="*/ 111633 h 339375"/>
                  <a:gd name="connsiteX44" fmla="*/ 233077 w 323183"/>
                  <a:gd name="connsiteY44" fmla="*/ 120587 h 339375"/>
                  <a:gd name="connsiteX45" fmla="*/ 230315 w 323183"/>
                  <a:gd name="connsiteY45" fmla="*/ 94107 h 339375"/>
                  <a:gd name="connsiteX46" fmla="*/ 262509 w 323183"/>
                  <a:gd name="connsiteY46" fmla="*/ 25527 h 339375"/>
                  <a:gd name="connsiteX47" fmla="*/ 254222 w 323183"/>
                  <a:gd name="connsiteY47" fmla="*/ 17145 h 339375"/>
                  <a:gd name="connsiteX48" fmla="*/ 228600 w 323183"/>
                  <a:gd name="connsiteY48" fmla="*/ 76772 h 339375"/>
                  <a:gd name="connsiteX49" fmla="*/ 230315 w 323183"/>
                  <a:gd name="connsiteY49" fmla="*/ 94107 h 339375"/>
                  <a:gd name="connsiteX50" fmla="*/ 223933 w 323183"/>
                  <a:gd name="connsiteY50" fmla="*/ 57912 h 339375"/>
                  <a:gd name="connsiteX51" fmla="*/ 236506 w 323183"/>
                  <a:gd name="connsiteY51" fmla="*/ 8858 h 339375"/>
                  <a:gd name="connsiteX52" fmla="*/ 225838 w 323183"/>
                  <a:gd name="connsiteY52" fmla="*/ 5620 h 339375"/>
                  <a:gd name="connsiteX53" fmla="*/ 219837 w 323183"/>
                  <a:gd name="connsiteY53" fmla="*/ 55055 h 339375"/>
                  <a:gd name="connsiteX54" fmla="*/ 223933 w 323183"/>
                  <a:gd name="connsiteY54" fmla="*/ 57912 h 339375"/>
                  <a:gd name="connsiteX55" fmla="*/ 203740 w 323183"/>
                  <a:gd name="connsiteY55" fmla="*/ 46196 h 339375"/>
                  <a:gd name="connsiteX56" fmla="*/ 210407 w 323183"/>
                  <a:gd name="connsiteY56" fmla="*/ 2572 h 339375"/>
                  <a:gd name="connsiteX57" fmla="*/ 197548 w 323183"/>
                  <a:gd name="connsiteY57" fmla="*/ 1238 h 339375"/>
                  <a:gd name="connsiteX58" fmla="*/ 196120 w 323183"/>
                  <a:gd name="connsiteY58" fmla="*/ 43053 h 339375"/>
                  <a:gd name="connsiteX59" fmla="*/ 203740 w 323183"/>
                  <a:gd name="connsiteY59" fmla="*/ 46196 h 339375"/>
                  <a:gd name="connsiteX60" fmla="*/ 185642 w 323183"/>
                  <a:gd name="connsiteY60" fmla="*/ 40862 h 339375"/>
                  <a:gd name="connsiteX61" fmla="*/ 191071 w 323183"/>
                  <a:gd name="connsiteY61" fmla="*/ 1143 h 339375"/>
                  <a:gd name="connsiteX62" fmla="*/ 180308 w 323183"/>
                  <a:gd name="connsiteY62" fmla="*/ 0 h 339375"/>
                  <a:gd name="connsiteX63" fmla="*/ 178403 w 323183"/>
                  <a:gd name="connsiteY63" fmla="*/ 41243 h 339375"/>
                  <a:gd name="connsiteX64" fmla="*/ 185642 w 323183"/>
                  <a:gd name="connsiteY64" fmla="*/ 40862 h 339375"/>
                  <a:gd name="connsiteX65" fmla="*/ 166497 w 323183"/>
                  <a:gd name="connsiteY65" fmla="*/ 40005 h 339375"/>
                  <a:gd name="connsiteX66" fmla="*/ 170974 w 323183"/>
                  <a:gd name="connsiteY66" fmla="*/ 1143 h 339375"/>
                  <a:gd name="connsiteX67" fmla="*/ 160211 w 323183"/>
                  <a:gd name="connsiteY67" fmla="*/ 0 h 339375"/>
                  <a:gd name="connsiteX68" fmla="*/ 158401 w 323183"/>
                  <a:gd name="connsiteY68" fmla="*/ 39910 h 339375"/>
                  <a:gd name="connsiteX69" fmla="*/ 166497 w 323183"/>
                  <a:gd name="connsiteY69" fmla="*/ 40005 h 339375"/>
                  <a:gd name="connsiteX70" fmla="*/ 115157 w 323183"/>
                  <a:gd name="connsiteY70" fmla="*/ 322612 h 339375"/>
                  <a:gd name="connsiteX71" fmla="*/ 64199 w 323183"/>
                  <a:gd name="connsiteY71" fmla="*/ 324136 h 339375"/>
                  <a:gd name="connsiteX72" fmla="*/ 64199 w 323183"/>
                  <a:gd name="connsiteY72" fmla="*/ 339376 h 339375"/>
                  <a:gd name="connsiteX73" fmla="*/ 115157 w 323183"/>
                  <a:gd name="connsiteY73" fmla="*/ 334518 h 339375"/>
                  <a:gd name="connsiteX74" fmla="*/ 115157 w 323183"/>
                  <a:gd name="connsiteY74" fmla="*/ 322612 h 339375"/>
                  <a:gd name="connsiteX75" fmla="*/ 116681 w 323183"/>
                  <a:gd name="connsiteY75" fmla="*/ 293465 h 339375"/>
                  <a:gd name="connsiteX76" fmla="*/ 61722 w 323183"/>
                  <a:gd name="connsiteY76" fmla="*/ 293465 h 339375"/>
                  <a:gd name="connsiteX77" fmla="*/ 62865 w 323183"/>
                  <a:gd name="connsiteY77" fmla="*/ 307943 h 339375"/>
                  <a:gd name="connsiteX78" fmla="*/ 116491 w 323183"/>
                  <a:gd name="connsiteY78" fmla="*/ 304705 h 339375"/>
                  <a:gd name="connsiteX79" fmla="*/ 116681 w 323183"/>
                  <a:gd name="connsiteY79" fmla="*/ 293465 h 339375"/>
                  <a:gd name="connsiteX80" fmla="*/ 116681 w 323183"/>
                  <a:gd name="connsiteY80" fmla="*/ 261747 h 339375"/>
                  <a:gd name="connsiteX81" fmla="*/ 53054 w 323183"/>
                  <a:gd name="connsiteY81" fmla="*/ 260985 h 339375"/>
                  <a:gd name="connsiteX82" fmla="*/ 57150 w 323183"/>
                  <a:gd name="connsiteY82" fmla="*/ 272606 h 339375"/>
                  <a:gd name="connsiteX83" fmla="*/ 115919 w 323183"/>
                  <a:gd name="connsiteY83" fmla="*/ 272129 h 339375"/>
                  <a:gd name="connsiteX84" fmla="*/ 116681 w 323183"/>
                  <a:gd name="connsiteY84" fmla="*/ 261747 h 339375"/>
                  <a:gd name="connsiteX85" fmla="*/ 116586 w 323183"/>
                  <a:gd name="connsiteY85" fmla="*/ 231362 h 339375"/>
                  <a:gd name="connsiteX86" fmla="*/ 28385 w 323183"/>
                  <a:gd name="connsiteY86" fmla="*/ 233077 h 339375"/>
                  <a:gd name="connsiteX87" fmla="*/ 40005 w 323183"/>
                  <a:gd name="connsiteY87" fmla="*/ 241649 h 339375"/>
                  <a:gd name="connsiteX88" fmla="*/ 116014 w 323183"/>
                  <a:gd name="connsiteY88" fmla="*/ 242126 h 339375"/>
                  <a:gd name="connsiteX89" fmla="*/ 116586 w 323183"/>
                  <a:gd name="connsiteY89" fmla="*/ 231362 h 339375"/>
                  <a:gd name="connsiteX90" fmla="*/ 115252 w 323183"/>
                  <a:gd name="connsiteY90" fmla="*/ 200120 h 339375"/>
                  <a:gd name="connsiteX91" fmla="*/ 4382 w 323183"/>
                  <a:gd name="connsiteY91" fmla="*/ 200882 h 339375"/>
                  <a:gd name="connsiteX92" fmla="*/ 0 w 323183"/>
                  <a:gd name="connsiteY92" fmla="*/ 217456 h 339375"/>
                  <a:gd name="connsiteX93" fmla="*/ 116586 w 323183"/>
                  <a:gd name="connsiteY93" fmla="*/ 212217 h 339375"/>
                  <a:gd name="connsiteX94" fmla="*/ 115252 w 323183"/>
                  <a:gd name="connsiteY94" fmla="*/ 200120 h 339375"/>
                  <a:gd name="connsiteX95" fmla="*/ 115919 w 323183"/>
                  <a:gd name="connsiteY95" fmla="*/ 175832 h 339375"/>
                  <a:gd name="connsiteX96" fmla="*/ 12764 w 323183"/>
                  <a:gd name="connsiteY96" fmla="*/ 163544 h 339375"/>
                  <a:gd name="connsiteX97" fmla="*/ 8763 w 323183"/>
                  <a:gd name="connsiteY97" fmla="*/ 179832 h 339375"/>
                  <a:gd name="connsiteX98" fmla="*/ 116014 w 323183"/>
                  <a:gd name="connsiteY98" fmla="*/ 181928 h 339375"/>
                  <a:gd name="connsiteX99" fmla="*/ 116014 w 323183"/>
                  <a:gd name="connsiteY99" fmla="*/ 175832 h 339375"/>
                  <a:gd name="connsiteX100" fmla="*/ 116586 w 323183"/>
                  <a:gd name="connsiteY100" fmla="*/ 149924 h 339375"/>
                  <a:gd name="connsiteX101" fmla="*/ 23336 w 323183"/>
                  <a:gd name="connsiteY101" fmla="*/ 123920 h 339375"/>
                  <a:gd name="connsiteX102" fmla="*/ 19336 w 323183"/>
                  <a:gd name="connsiteY102" fmla="*/ 138303 h 339375"/>
                  <a:gd name="connsiteX103" fmla="*/ 116491 w 323183"/>
                  <a:gd name="connsiteY103" fmla="*/ 157925 h 339375"/>
                  <a:gd name="connsiteX104" fmla="*/ 116491 w 323183"/>
                  <a:gd name="connsiteY104" fmla="*/ 149924 h 339375"/>
                  <a:gd name="connsiteX105" fmla="*/ 28289 w 323183"/>
                  <a:gd name="connsiteY105" fmla="*/ 104204 h 339375"/>
                  <a:gd name="connsiteX106" fmla="*/ 114967 w 323183"/>
                  <a:gd name="connsiteY106" fmla="*/ 138398 h 339375"/>
                  <a:gd name="connsiteX107" fmla="*/ 113728 w 323183"/>
                  <a:gd name="connsiteY107" fmla="*/ 129540 h 339375"/>
                  <a:gd name="connsiteX108" fmla="*/ 32195 w 323183"/>
                  <a:gd name="connsiteY108" fmla="*/ 94202 h 339375"/>
                  <a:gd name="connsiteX109" fmla="*/ 28289 w 323183"/>
                  <a:gd name="connsiteY109" fmla="*/ 104204 h 339375"/>
                  <a:gd name="connsiteX110" fmla="*/ 113252 w 323183"/>
                  <a:gd name="connsiteY110" fmla="*/ 108680 h 339375"/>
                  <a:gd name="connsiteX111" fmla="*/ 48197 w 323183"/>
                  <a:gd name="connsiteY111" fmla="*/ 49435 h 339375"/>
                  <a:gd name="connsiteX112" fmla="*/ 42577 w 323183"/>
                  <a:gd name="connsiteY112" fmla="*/ 63532 h 339375"/>
                  <a:gd name="connsiteX113" fmla="*/ 110300 w 323183"/>
                  <a:gd name="connsiteY113" fmla="*/ 117729 h 339375"/>
                  <a:gd name="connsiteX114" fmla="*/ 113252 w 323183"/>
                  <a:gd name="connsiteY114" fmla="*/ 108680 h 339375"/>
                  <a:gd name="connsiteX115" fmla="*/ 116872 w 323183"/>
                  <a:gd name="connsiteY115" fmla="*/ 83153 h 339375"/>
                  <a:gd name="connsiteX116" fmla="*/ 68961 w 323183"/>
                  <a:gd name="connsiteY116" fmla="*/ 17240 h 339375"/>
                  <a:gd name="connsiteX117" fmla="*/ 60674 w 323183"/>
                  <a:gd name="connsiteY117" fmla="*/ 25622 h 339375"/>
                  <a:gd name="connsiteX118" fmla="*/ 115062 w 323183"/>
                  <a:gd name="connsiteY118" fmla="*/ 100394 h 339375"/>
                  <a:gd name="connsiteX119" fmla="*/ 116872 w 323183"/>
                  <a:gd name="connsiteY119" fmla="*/ 83153 h 339375"/>
                  <a:gd name="connsiteX120" fmla="*/ 122873 w 323183"/>
                  <a:gd name="connsiteY120" fmla="*/ 55721 h 339375"/>
                  <a:gd name="connsiteX121" fmla="*/ 97441 w 323183"/>
                  <a:gd name="connsiteY121" fmla="*/ 5715 h 339375"/>
                  <a:gd name="connsiteX122" fmla="*/ 86773 w 323183"/>
                  <a:gd name="connsiteY122" fmla="*/ 8953 h 339375"/>
                  <a:gd name="connsiteX123" fmla="*/ 116300 w 323183"/>
                  <a:gd name="connsiteY123" fmla="*/ 67056 h 339375"/>
                  <a:gd name="connsiteX124" fmla="*/ 122873 w 323183"/>
                  <a:gd name="connsiteY124" fmla="*/ 55721 h 339375"/>
                  <a:gd name="connsiteX125" fmla="*/ 133541 w 323183"/>
                  <a:gd name="connsiteY125" fmla="*/ 45149 h 339375"/>
                  <a:gd name="connsiteX126" fmla="*/ 124968 w 323183"/>
                  <a:gd name="connsiteY126" fmla="*/ 2381 h 339375"/>
                  <a:gd name="connsiteX127" fmla="*/ 114300 w 323183"/>
                  <a:gd name="connsiteY127" fmla="*/ 3524 h 339375"/>
                  <a:gd name="connsiteX128" fmla="*/ 125921 w 323183"/>
                  <a:gd name="connsiteY128" fmla="*/ 48292 h 339375"/>
                  <a:gd name="connsiteX129" fmla="*/ 133541 w 323183"/>
                  <a:gd name="connsiteY129" fmla="*/ 45149 h 339375"/>
                  <a:gd name="connsiteX130" fmla="*/ 148019 w 323183"/>
                  <a:gd name="connsiteY130" fmla="*/ 40862 h 339375"/>
                  <a:gd name="connsiteX131" fmla="*/ 150971 w 323183"/>
                  <a:gd name="connsiteY131" fmla="*/ 762 h 339375"/>
                  <a:gd name="connsiteX132" fmla="*/ 140494 w 323183"/>
                  <a:gd name="connsiteY132" fmla="*/ 1238 h 339375"/>
                  <a:gd name="connsiteX133" fmla="*/ 140494 w 323183"/>
                  <a:gd name="connsiteY133" fmla="*/ 42672 h 339375"/>
                  <a:gd name="connsiteX134" fmla="*/ 148019 w 323183"/>
                  <a:gd name="connsiteY134" fmla="*/ 40862 h 339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323183" h="339375">
                    <a:moveTo>
                      <a:pt x="208026" y="322612"/>
                    </a:moveTo>
                    <a:lnTo>
                      <a:pt x="258985" y="324136"/>
                    </a:lnTo>
                    <a:lnTo>
                      <a:pt x="258985" y="339376"/>
                    </a:lnTo>
                    <a:lnTo>
                      <a:pt x="208026" y="334518"/>
                    </a:lnTo>
                    <a:lnTo>
                      <a:pt x="208026" y="322612"/>
                    </a:lnTo>
                    <a:close/>
                    <a:moveTo>
                      <a:pt x="211169" y="308039"/>
                    </a:moveTo>
                    <a:lnTo>
                      <a:pt x="260414" y="308039"/>
                    </a:lnTo>
                    <a:lnTo>
                      <a:pt x="261557" y="293561"/>
                    </a:lnTo>
                    <a:lnTo>
                      <a:pt x="212693" y="295466"/>
                    </a:lnTo>
                    <a:lnTo>
                      <a:pt x="211169" y="308039"/>
                    </a:lnTo>
                    <a:close/>
                    <a:moveTo>
                      <a:pt x="214884" y="276225"/>
                    </a:moveTo>
                    <a:lnTo>
                      <a:pt x="264414" y="272701"/>
                    </a:lnTo>
                    <a:lnTo>
                      <a:pt x="267653" y="260890"/>
                    </a:lnTo>
                    <a:lnTo>
                      <a:pt x="214884" y="264890"/>
                    </a:lnTo>
                    <a:lnTo>
                      <a:pt x="214884" y="276225"/>
                    </a:lnTo>
                    <a:close/>
                    <a:moveTo>
                      <a:pt x="218313" y="246698"/>
                    </a:moveTo>
                    <a:lnTo>
                      <a:pt x="283274" y="241745"/>
                    </a:lnTo>
                    <a:lnTo>
                      <a:pt x="294894" y="233172"/>
                    </a:lnTo>
                    <a:lnTo>
                      <a:pt x="219742" y="234125"/>
                    </a:lnTo>
                    <a:lnTo>
                      <a:pt x="218313" y="246698"/>
                    </a:lnTo>
                    <a:close/>
                    <a:moveTo>
                      <a:pt x="222123" y="214313"/>
                    </a:moveTo>
                    <a:lnTo>
                      <a:pt x="323183" y="217456"/>
                    </a:lnTo>
                    <a:lnTo>
                      <a:pt x="318802" y="200882"/>
                    </a:lnTo>
                    <a:lnTo>
                      <a:pt x="223457" y="202216"/>
                    </a:lnTo>
                    <a:lnTo>
                      <a:pt x="222123" y="214313"/>
                    </a:lnTo>
                    <a:close/>
                    <a:moveTo>
                      <a:pt x="225838" y="182404"/>
                    </a:moveTo>
                    <a:lnTo>
                      <a:pt x="314516" y="179832"/>
                    </a:lnTo>
                    <a:lnTo>
                      <a:pt x="310515" y="163544"/>
                    </a:lnTo>
                    <a:lnTo>
                      <a:pt x="225933" y="176308"/>
                    </a:lnTo>
                    <a:lnTo>
                      <a:pt x="225933" y="182404"/>
                    </a:lnTo>
                    <a:close/>
                    <a:moveTo>
                      <a:pt x="228124" y="163544"/>
                    </a:moveTo>
                    <a:lnTo>
                      <a:pt x="303848" y="138398"/>
                    </a:lnTo>
                    <a:lnTo>
                      <a:pt x="299847" y="124016"/>
                    </a:lnTo>
                    <a:lnTo>
                      <a:pt x="228124" y="155448"/>
                    </a:lnTo>
                    <a:lnTo>
                      <a:pt x="228124" y="163544"/>
                    </a:lnTo>
                    <a:close/>
                    <a:moveTo>
                      <a:pt x="290989" y="94107"/>
                    </a:moveTo>
                    <a:lnTo>
                      <a:pt x="231362" y="134874"/>
                    </a:lnTo>
                    <a:lnTo>
                      <a:pt x="230124" y="143732"/>
                    </a:lnTo>
                    <a:lnTo>
                      <a:pt x="294894" y="104108"/>
                    </a:lnTo>
                    <a:lnTo>
                      <a:pt x="290989" y="94107"/>
                    </a:lnTo>
                    <a:close/>
                    <a:moveTo>
                      <a:pt x="233077" y="120587"/>
                    </a:moveTo>
                    <a:lnTo>
                      <a:pt x="280607" y="63532"/>
                    </a:lnTo>
                    <a:lnTo>
                      <a:pt x="274987" y="49435"/>
                    </a:lnTo>
                    <a:lnTo>
                      <a:pt x="230124" y="111633"/>
                    </a:lnTo>
                    <a:lnTo>
                      <a:pt x="233077" y="120587"/>
                    </a:lnTo>
                    <a:close/>
                    <a:moveTo>
                      <a:pt x="230315" y="94107"/>
                    </a:moveTo>
                    <a:lnTo>
                      <a:pt x="262509" y="25527"/>
                    </a:lnTo>
                    <a:lnTo>
                      <a:pt x="254222" y="17145"/>
                    </a:lnTo>
                    <a:lnTo>
                      <a:pt x="228600" y="76772"/>
                    </a:lnTo>
                    <a:lnTo>
                      <a:pt x="230315" y="94107"/>
                    </a:lnTo>
                    <a:close/>
                    <a:moveTo>
                      <a:pt x="223933" y="57912"/>
                    </a:moveTo>
                    <a:lnTo>
                      <a:pt x="236506" y="8858"/>
                    </a:lnTo>
                    <a:lnTo>
                      <a:pt x="225838" y="5620"/>
                    </a:lnTo>
                    <a:lnTo>
                      <a:pt x="219837" y="55055"/>
                    </a:lnTo>
                    <a:lnTo>
                      <a:pt x="223933" y="57912"/>
                    </a:lnTo>
                    <a:close/>
                    <a:moveTo>
                      <a:pt x="203740" y="46196"/>
                    </a:moveTo>
                    <a:cubicBezTo>
                      <a:pt x="203359" y="46006"/>
                      <a:pt x="210407" y="2572"/>
                      <a:pt x="210407" y="2572"/>
                    </a:cubicBezTo>
                    <a:lnTo>
                      <a:pt x="197548" y="1238"/>
                    </a:lnTo>
                    <a:lnTo>
                      <a:pt x="196120" y="43053"/>
                    </a:lnTo>
                    <a:lnTo>
                      <a:pt x="203740" y="46196"/>
                    </a:lnTo>
                    <a:close/>
                    <a:moveTo>
                      <a:pt x="185642" y="40862"/>
                    </a:moveTo>
                    <a:cubicBezTo>
                      <a:pt x="185261" y="37338"/>
                      <a:pt x="191071" y="1143"/>
                      <a:pt x="191071" y="1143"/>
                    </a:cubicBezTo>
                    <a:lnTo>
                      <a:pt x="180308" y="0"/>
                    </a:lnTo>
                    <a:lnTo>
                      <a:pt x="178403" y="41243"/>
                    </a:lnTo>
                    <a:lnTo>
                      <a:pt x="185642" y="40862"/>
                    </a:lnTo>
                    <a:close/>
                    <a:moveTo>
                      <a:pt x="166497" y="40005"/>
                    </a:moveTo>
                    <a:cubicBezTo>
                      <a:pt x="166116" y="36481"/>
                      <a:pt x="170974" y="1143"/>
                      <a:pt x="170974" y="1143"/>
                    </a:cubicBezTo>
                    <a:lnTo>
                      <a:pt x="160211" y="0"/>
                    </a:lnTo>
                    <a:lnTo>
                      <a:pt x="158401" y="39910"/>
                    </a:lnTo>
                    <a:lnTo>
                      <a:pt x="166497" y="40005"/>
                    </a:lnTo>
                    <a:close/>
                    <a:moveTo>
                      <a:pt x="115157" y="322612"/>
                    </a:moveTo>
                    <a:lnTo>
                      <a:pt x="64199" y="324136"/>
                    </a:lnTo>
                    <a:lnTo>
                      <a:pt x="64199" y="339376"/>
                    </a:lnTo>
                    <a:lnTo>
                      <a:pt x="115157" y="334518"/>
                    </a:lnTo>
                    <a:lnTo>
                      <a:pt x="115157" y="322612"/>
                    </a:lnTo>
                    <a:close/>
                    <a:moveTo>
                      <a:pt x="116681" y="293465"/>
                    </a:moveTo>
                    <a:lnTo>
                      <a:pt x="61722" y="293465"/>
                    </a:lnTo>
                    <a:lnTo>
                      <a:pt x="62865" y="307943"/>
                    </a:lnTo>
                    <a:lnTo>
                      <a:pt x="116491" y="304705"/>
                    </a:lnTo>
                    <a:lnTo>
                      <a:pt x="116681" y="293465"/>
                    </a:lnTo>
                    <a:close/>
                    <a:moveTo>
                      <a:pt x="116681" y="261747"/>
                    </a:moveTo>
                    <a:lnTo>
                      <a:pt x="53054" y="260985"/>
                    </a:lnTo>
                    <a:lnTo>
                      <a:pt x="57150" y="272606"/>
                    </a:lnTo>
                    <a:lnTo>
                      <a:pt x="115919" y="272129"/>
                    </a:lnTo>
                    <a:lnTo>
                      <a:pt x="116681" y="261747"/>
                    </a:lnTo>
                    <a:close/>
                    <a:moveTo>
                      <a:pt x="116586" y="231362"/>
                    </a:moveTo>
                    <a:lnTo>
                      <a:pt x="28385" y="233077"/>
                    </a:lnTo>
                    <a:lnTo>
                      <a:pt x="40005" y="241649"/>
                    </a:lnTo>
                    <a:lnTo>
                      <a:pt x="116014" y="242126"/>
                    </a:lnTo>
                    <a:lnTo>
                      <a:pt x="116586" y="231362"/>
                    </a:lnTo>
                    <a:close/>
                    <a:moveTo>
                      <a:pt x="115252" y="200120"/>
                    </a:moveTo>
                    <a:lnTo>
                      <a:pt x="4382" y="200882"/>
                    </a:lnTo>
                    <a:lnTo>
                      <a:pt x="0" y="217456"/>
                    </a:lnTo>
                    <a:lnTo>
                      <a:pt x="116586" y="212217"/>
                    </a:lnTo>
                    <a:lnTo>
                      <a:pt x="115252" y="200120"/>
                    </a:lnTo>
                    <a:close/>
                    <a:moveTo>
                      <a:pt x="115919" y="175832"/>
                    </a:moveTo>
                    <a:lnTo>
                      <a:pt x="12764" y="163544"/>
                    </a:lnTo>
                    <a:lnTo>
                      <a:pt x="8763" y="179832"/>
                    </a:lnTo>
                    <a:lnTo>
                      <a:pt x="116014" y="181928"/>
                    </a:lnTo>
                    <a:lnTo>
                      <a:pt x="116014" y="175832"/>
                    </a:lnTo>
                    <a:close/>
                    <a:moveTo>
                      <a:pt x="116586" y="149924"/>
                    </a:moveTo>
                    <a:lnTo>
                      <a:pt x="23336" y="123920"/>
                    </a:lnTo>
                    <a:lnTo>
                      <a:pt x="19336" y="138303"/>
                    </a:lnTo>
                    <a:lnTo>
                      <a:pt x="116491" y="157925"/>
                    </a:lnTo>
                    <a:lnTo>
                      <a:pt x="116491" y="149924"/>
                    </a:lnTo>
                    <a:close/>
                    <a:moveTo>
                      <a:pt x="28289" y="104204"/>
                    </a:moveTo>
                    <a:lnTo>
                      <a:pt x="114967" y="138398"/>
                    </a:lnTo>
                    <a:lnTo>
                      <a:pt x="113728" y="129540"/>
                    </a:lnTo>
                    <a:lnTo>
                      <a:pt x="32195" y="94202"/>
                    </a:lnTo>
                    <a:lnTo>
                      <a:pt x="28289" y="104204"/>
                    </a:lnTo>
                    <a:close/>
                    <a:moveTo>
                      <a:pt x="113252" y="108680"/>
                    </a:moveTo>
                    <a:lnTo>
                      <a:pt x="48197" y="49435"/>
                    </a:lnTo>
                    <a:lnTo>
                      <a:pt x="42577" y="63532"/>
                    </a:lnTo>
                    <a:lnTo>
                      <a:pt x="110300" y="117729"/>
                    </a:lnTo>
                    <a:lnTo>
                      <a:pt x="113252" y="108680"/>
                    </a:lnTo>
                    <a:close/>
                    <a:moveTo>
                      <a:pt x="116872" y="83153"/>
                    </a:moveTo>
                    <a:lnTo>
                      <a:pt x="68961" y="17240"/>
                    </a:lnTo>
                    <a:lnTo>
                      <a:pt x="60674" y="25622"/>
                    </a:lnTo>
                    <a:lnTo>
                      <a:pt x="115062" y="100394"/>
                    </a:lnTo>
                    <a:lnTo>
                      <a:pt x="116872" y="83153"/>
                    </a:lnTo>
                    <a:close/>
                    <a:moveTo>
                      <a:pt x="122873" y="55721"/>
                    </a:moveTo>
                    <a:lnTo>
                      <a:pt x="97441" y="5715"/>
                    </a:lnTo>
                    <a:lnTo>
                      <a:pt x="86773" y="8953"/>
                    </a:lnTo>
                    <a:lnTo>
                      <a:pt x="116300" y="67056"/>
                    </a:lnTo>
                    <a:lnTo>
                      <a:pt x="122873" y="55721"/>
                    </a:lnTo>
                    <a:close/>
                    <a:moveTo>
                      <a:pt x="133541" y="45149"/>
                    </a:moveTo>
                    <a:lnTo>
                      <a:pt x="124968" y="2381"/>
                    </a:lnTo>
                    <a:lnTo>
                      <a:pt x="114300" y="3524"/>
                    </a:lnTo>
                    <a:cubicBezTo>
                      <a:pt x="114300" y="3524"/>
                      <a:pt x="126301" y="48197"/>
                      <a:pt x="125921" y="48292"/>
                    </a:cubicBezTo>
                    <a:lnTo>
                      <a:pt x="133541" y="45149"/>
                    </a:lnTo>
                    <a:close/>
                    <a:moveTo>
                      <a:pt x="148019" y="40862"/>
                    </a:moveTo>
                    <a:lnTo>
                      <a:pt x="150971" y="762"/>
                    </a:lnTo>
                    <a:lnTo>
                      <a:pt x="140494" y="1238"/>
                    </a:lnTo>
                    <a:cubicBezTo>
                      <a:pt x="140494" y="1238"/>
                      <a:pt x="140875" y="42482"/>
                      <a:pt x="140494" y="42672"/>
                    </a:cubicBezTo>
                    <a:lnTo>
                      <a:pt x="148019" y="40862"/>
                    </a:lnTo>
                    <a:close/>
                  </a:path>
                </a:pathLst>
              </a:custGeom>
              <a:solidFill>
                <a:srgbClr val="0013D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99" name="Freeform: Shape 998">
                <a:extLst>
                  <a:ext uri="{FF2B5EF4-FFF2-40B4-BE49-F238E27FC236}">
                    <a16:creationId xmlns:a16="http://schemas.microsoft.com/office/drawing/2014/main" id="{7A7AB734-FD68-4992-B0AF-040067598CB5}"/>
                  </a:ext>
                </a:extLst>
              </p:cNvPr>
              <p:cNvSpPr/>
              <p:nvPr/>
            </p:nvSpPr>
            <p:spPr>
              <a:xfrm>
                <a:off x="5890735" y="3197353"/>
                <a:ext cx="180213" cy="219073"/>
              </a:xfrm>
              <a:custGeom>
                <a:avLst/>
                <a:gdLst>
                  <a:gd name="connsiteX0" fmla="*/ 0 w 180213"/>
                  <a:gd name="connsiteY0" fmla="*/ 219074 h 219073"/>
                  <a:gd name="connsiteX1" fmla="*/ 60674 w 180213"/>
                  <a:gd name="connsiteY1" fmla="*/ 18858 h 219073"/>
                  <a:gd name="connsiteX2" fmla="*/ 180213 w 180213"/>
                  <a:gd name="connsiteY2" fmla="*/ 1618 h 219073"/>
                  <a:gd name="connsiteX3" fmla="*/ 64294 w 180213"/>
                  <a:gd name="connsiteY3" fmla="*/ 27145 h 219073"/>
                  <a:gd name="connsiteX4" fmla="*/ 0 w 180213"/>
                  <a:gd name="connsiteY4" fmla="*/ 219074 h 219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213" h="219073">
                    <a:moveTo>
                      <a:pt x="0" y="219074"/>
                    </a:moveTo>
                    <a:cubicBezTo>
                      <a:pt x="0" y="219074"/>
                      <a:pt x="30671" y="45433"/>
                      <a:pt x="60674" y="18858"/>
                    </a:cubicBezTo>
                    <a:cubicBezTo>
                      <a:pt x="90583" y="-7812"/>
                      <a:pt x="180213" y="1618"/>
                      <a:pt x="180213" y="1618"/>
                    </a:cubicBezTo>
                    <a:cubicBezTo>
                      <a:pt x="180213" y="1618"/>
                      <a:pt x="90964" y="1808"/>
                      <a:pt x="64294" y="27145"/>
                    </a:cubicBezTo>
                    <a:cubicBezTo>
                      <a:pt x="37624" y="52481"/>
                      <a:pt x="0" y="219074"/>
                      <a:pt x="0" y="21907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1000" name="Graphic 777">
                <a:extLst>
                  <a:ext uri="{FF2B5EF4-FFF2-40B4-BE49-F238E27FC236}">
                    <a16:creationId xmlns:a16="http://schemas.microsoft.com/office/drawing/2014/main" id="{FC876ADE-DFBE-4087-8E38-4A56A9B735A7}"/>
                  </a:ext>
                </a:extLst>
              </p:cNvPr>
              <p:cNvGrpSpPr/>
              <p:nvPr/>
            </p:nvGrpSpPr>
            <p:grpSpPr>
              <a:xfrm>
                <a:off x="5972269" y="3239739"/>
                <a:ext cx="181317" cy="182799"/>
                <a:chOff x="5972269" y="3239739"/>
                <a:chExt cx="181317" cy="182799"/>
              </a:xfrm>
            </p:grpSpPr>
            <p:sp>
              <p:nvSpPr>
                <p:cNvPr id="1001" name="Freeform: Shape 1000">
                  <a:extLst>
                    <a:ext uri="{FF2B5EF4-FFF2-40B4-BE49-F238E27FC236}">
                      <a16:creationId xmlns:a16="http://schemas.microsoft.com/office/drawing/2014/main" id="{E2420F98-067F-45FC-A795-96C5C9AABDFF}"/>
                    </a:ext>
                  </a:extLst>
                </p:cNvPr>
                <p:cNvSpPr/>
                <p:nvPr/>
              </p:nvSpPr>
              <p:spPr>
                <a:xfrm>
                  <a:off x="6113048" y="3254017"/>
                  <a:ext cx="40538" cy="132874"/>
                </a:xfrm>
                <a:custGeom>
                  <a:avLst/>
                  <a:gdLst>
                    <a:gd name="connsiteX0" fmla="*/ 3620 w 40538"/>
                    <a:gd name="connsiteY0" fmla="*/ 24393 h 132874"/>
                    <a:gd name="connsiteX1" fmla="*/ 25813 w 40538"/>
                    <a:gd name="connsiteY1" fmla="*/ 866 h 132874"/>
                    <a:gd name="connsiteX2" fmla="*/ 36481 w 40538"/>
                    <a:gd name="connsiteY2" fmla="*/ 16582 h 132874"/>
                    <a:gd name="connsiteX3" fmla="*/ 40291 w 40538"/>
                    <a:gd name="connsiteY3" fmla="*/ 44967 h 132874"/>
                    <a:gd name="connsiteX4" fmla="*/ 1715 w 40538"/>
                    <a:gd name="connsiteY4" fmla="*/ 130311 h 132874"/>
                    <a:gd name="connsiteX5" fmla="*/ 3620 w 40538"/>
                    <a:gd name="connsiteY5" fmla="*/ 24393 h 132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0538" h="132874">
                      <a:moveTo>
                        <a:pt x="3620" y="24393"/>
                      </a:moveTo>
                      <a:cubicBezTo>
                        <a:pt x="2382" y="21249"/>
                        <a:pt x="12383" y="6105"/>
                        <a:pt x="25813" y="866"/>
                      </a:cubicBezTo>
                      <a:cubicBezTo>
                        <a:pt x="39244" y="-4468"/>
                        <a:pt x="36481" y="16582"/>
                        <a:pt x="36481" y="16582"/>
                      </a:cubicBezTo>
                      <a:cubicBezTo>
                        <a:pt x="36481" y="16582"/>
                        <a:pt x="41720" y="16011"/>
                        <a:pt x="40291" y="44967"/>
                      </a:cubicBezTo>
                      <a:cubicBezTo>
                        <a:pt x="38863" y="73923"/>
                        <a:pt x="6478" y="108117"/>
                        <a:pt x="1715" y="130311"/>
                      </a:cubicBezTo>
                      <a:cubicBezTo>
                        <a:pt x="-3047" y="152409"/>
                        <a:pt x="3620" y="24393"/>
                        <a:pt x="3620" y="24393"/>
                      </a:cubicBezTo>
                      <a:close/>
                    </a:path>
                  </a:pathLst>
                </a:custGeom>
                <a:solidFill>
                  <a:srgbClr val="D93700">
                    <a:alpha val="42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02" name="Freeform: Shape 1001">
                  <a:extLst>
                    <a:ext uri="{FF2B5EF4-FFF2-40B4-BE49-F238E27FC236}">
                      <a16:creationId xmlns:a16="http://schemas.microsoft.com/office/drawing/2014/main" id="{8E5D51D8-05F4-49E3-AD20-AA2144DB145E}"/>
                    </a:ext>
                  </a:extLst>
                </p:cNvPr>
                <p:cNvSpPr/>
                <p:nvPr/>
              </p:nvSpPr>
              <p:spPr>
                <a:xfrm>
                  <a:off x="5972269" y="3239739"/>
                  <a:ext cx="45633" cy="163447"/>
                </a:xfrm>
                <a:custGeom>
                  <a:avLst/>
                  <a:gdLst>
                    <a:gd name="connsiteX0" fmla="*/ 45530 w 45633"/>
                    <a:gd name="connsiteY0" fmla="*/ 26478 h 163447"/>
                    <a:gd name="connsiteX1" fmla="*/ 23336 w 45633"/>
                    <a:gd name="connsiteY1" fmla="*/ 2952 h 163447"/>
                    <a:gd name="connsiteX2" fmla="*/ 0 w 45633"/>
                    <a:gd name="connsiteY2" fmla="*/ 1142 h 163447"/>
                    <a:gd name="connsiteX3" fmla="*/ 8858 w 45633"/>
                    <a:gd name="connsiteY3" fmla="*/ 47052 h 163447"/>
                    <a:gd name="connsiteX4" fmla="*/ 18002 w 45633"/>
                    <a:gd name="connsiteY4" fmla="*/ 126491 h 163447"/>
                    <a:gd name="connsiteX5" fmla="*/ 37909 w 45633"/>
                    <a:gd name="connsiteY5" fmla="*/ 162019 h 163447"/>
                    <a:gd name="connsiteX6" fmla="*/ 43529 w 45633"/>
                    <a:gd name="connsiteY6" fmla="*/ 163448 h 163447"/>
                    <a:gd name="connsiteX7" fmla="*/ 45530 w 45633"/>
                    <a:gd name="connsiteY7" fmla="*/ 26478 h 163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633" h="163447">
                      <a:moveTo>
                        <a:pt x="45530" y="26478"/>
                      </a:moveTo>
                      <a:cubicBezTo>
                        <a:pt x="46768" y="23335"/>
                        <a:pt x="36767" y="8286"/>
                        <a:pt x="23336" y="2952"/>
                      </a:cubicBezTo>
                      <a:cubicBezTo>
                        <a:pt x="9906" y="-2382"/>
                        <a:pt x="0" y="1142"/>
                        <a:pt x="0" y="1142"/>
                      </a:cubicBezTo>
                      <a:cubicBezTo>
                        <a:pt x="0" y="1142"/>
                        <a:pt x="7430" y="18096"/>
                        <a:pt x="8858" y="47052"/>
                      </a:cubicBezTo>
                      <a:cubicBezTo>
                        <a:pt x="10382" y="76008"/>
                        <a:pt x="13240" y="104298"/>
                        <a:pt x="18002" y="126491"/>
                      </a:cubicBezTo>
                      <a:cubicBezTo>
                        <a:pt x="22765" y="148684"/>
                        <a:pt x="37909" y="162019"/>
                        <a:pt x="37909" y="162019"/>
                      </a:cubicBezTo>
                      <a:lnTo>
                        <a:pt x="43529" y="163448"/>
                      </a:lnTo>
                      <a:lnTo>
                        <a:pt x="45530" y="26478"/>
                      </a:lnTo>
                      <a:close/>
                    </a:path>
                  </a:pathLst>
                </a:custGeom>
                <a:solidFill>
                  <a:srgbClr val="D93700">
                    <a:alpha val="42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003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5989978" y="3241643"/>
                  <a:ext cx="149843" cy="180894"/>
                  <a:chOff x="5989978" y="3241643"/>
                  <a:chExt cx="149843" cy="180894"/>
                </a:xfrm>
              </p:grpSpPr>
              <p:sp>
                <p:nvSpPr>
                  <p:cNvPr id="1004" name="Freeform: Shape 1003">
                    <a:extLst>
                      <a:ext uri="{FF2B5EF4-FFF2-40B4-BE49-F238E27FC236}">
                        <a16:creationId xmlns:a16="http://schemas.microsoft.com/office/drawing/2014/main" id="{690636E8-FC3C-44BD-95AB-354EE9C537DF}"/>
                      </a:ext>
                    </a:extLst>
                  </p:cNvPr>
                  <p:cNvSpPr/>
                  <p:nvPr/>
                </p:nvSpPr>
                <p:spPr>
                  <a:xfrm>
                    <a:off x="5999794" y="3250321"/>
                    <a:ext cx="126117" cy="172217"/>
                  </a:xfrm>
                  <a:custGeom>
                    <a:avLst/>
                    <a:gdLst>
                      <a:gd name="connsiteX0" fmla="*/ 126114 w 126117"/>
                      <a:gd name="connsiteY0" fmla="*/ 76476 h 172217"/>
                      <a:gd name="connsiteX1" fmla="*/ 122589 w 126117"/>
                      <a:gd name="connsiteY1" fmla="*/ 34280 h 172217"/>
                      <a:gd name="connsiteX2" fmla="*/ 62296 w 126117"/>
                      <a:gd name="connsiteY2" fmla="*/ 85 h 172217"/>
                      <a:gd name="connsiteX3" fmla="*/ 8099 w 126117"/>
                      <a:gd name="connsiteY3" fmla="*/ 18849 h 172217"/>
                      <a:gd name="connsiteX4" fmla="*/ 3 w 126117"/>
                      <a:gd name="connsiteY4" fmla="*/ 77619 h 172217"/>
                      <a:gd name="connsiteX5" fmla="*/ 10290 w 126117"/>
                      <a:gd name="connsiteY5" fmla="*/ 102574 h 172217"/>
                      <a:gd name="connsiteX6" fmla="*/ 10290 w 126117"/>
                      <a:gd name="connsiteY6" fmla="*/ 120767 h 172217"/>
                      <a:gd name="connsiteX7" fmla="*/ 16195 w 126117"/>
                      <a:gd name="connsiteY7" fmla="*/ 140007 h 172217"/>
                      <a:gd name="connsiteX8" fmla="*/ 49533 w 126117"/>
                      <a:gd name="connsiteY8" fmla="*/ 170392 h 172217"/>
                      <a:gd name="connsiteX9" fmla="*/ 56200 w 126117"/>
                      <a:gd name="connsiteY9" fmla="*/ 172107 h 172217"/>
                      <a:gd name="connsiteX10" fmla="*/ 82299 w 126117"/>
                      <a:gd name="connsiteY10" fmla="*/ 171440 h 172217"/>
                      <a:gd name="connsiteX11" fmla="*/ 87918 w 126117"/>
                      <a:gd name="connsiteY11" fmla="*/ 170202 h 172217"/>
                      <a:gd name="connsiteX12" fmla="*/ 112874 w 126117"/>
                      <a:gd name="connsiteY12" fmla="*/ 140007 h 172217"/>
                      <a:gd name="connsiteX13" fmla="*/ 114493 w 126117"/>
                      <a:gd name="connsiteY13" fmla="*/ 123434 h 172217"/>
                      <a:gd name="connsiteX14" fmla="*/ 118494 w 126117"/>
                      <a:gd name="connsiteY14" fmla="*/ 106860 h 172217"/>
                      <a:gd name="connsiteX15" fmla="*/ 126114 w 126117"/>
                      <a:gd name="connsiteY15" fmla="*/ 76476 h 1722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26117" h="172217">
                        <a:moveTo>
                          <a:pt x="126114" y="76476"/>
                        </a:moveTo>
                        <a:cubicBezTo>
                          <a:pt x="121827" y="41519"/>
                          <a:pt x="123256" y="39423"/>
                          <a:pt x="122589" y="34280"/>
                        </a:cubicBezTo>
                        <a:cubicBezTo>
                          <a:pt x="120113" y="13230"/>
                          <a:pt x="99444" y="-1248"/>
                          <a:pt x="62296" y="85"/>
                        </a:cubicBezTo>
                        <a:cubicBezTo>
                          <a:pt x="47723" y="657"/>
                          <a:pt x="12576" y="-2772"/>
                          <a:pt x="8099" y="18849"/>
                        </a:cubicBezTo>
                        <a:cubicBezTo>
                          <a:pt x="3908" y="38757"/>
                          <a:pt x="1050" y="53044"/>
                          <a:pt x="3" y="77619"/>
                        </a:cubicBezTo>
                        <a:cubicBezTo>
                          <a:pt x="-188" y="81048"/>
                          <a:pt x="10099" y="95907"/>
                          <a:pt x="10290" y="102574"/>
                        </a:cubicBezTo>
                        <a:cubicBezTo>
                          <a:pt x="10480" y="108861"/>
                          <a:pt x="10099" y="116100"/>
                          <a:pt x="10290" y="120767"/>
                        </a:cubicBezTo>
                        <a:cubicBezTo>
                          <a:pt x="10575" y="128482"/>
                          <a:pt x="10766" y="135054"/>
                          <a:pt x="16195" y="140007"/>
                        </a:cubicBezTo>
                        <a:lnTo>
                          <a:pt x="49533" y="170392"/>
                        </a:lnTo>
                        <a:cubicBezTo>
                          <a:pt x="52200" y="172869"/>
                          <a:pt x="52676" y="172107"/>
                          <a:pt x="56200" y="172107"/>
                        </a:cubicBezTo>
                        <a:lnTo>
                          <a:pt x="82299" y="171440"/>
                        </a:lnTo>
                        <a:cubicBezTo>
                          <a:pt x="85823" y="171440"/>
                          <a:pt x="86490" y="171630"/>
                          <a:pt x="87918" y="170202"/>
                        </a:cubicBezTo>
                        <a:lnTo>
                          <a:pt x="112874" y="140007"/>
                        </a:lnTo>
                        <a:cubicBezTo>
                          <a:pt x="118208" y="135054"/>
                          <a:pt x="114112" y="131149"/>
                          <a:pt x="114493" y="123434"/>
                        </a:cubicBezTo>
                        <a:cubicBezTo>
                          <a:pt x="114684" y="118862"/>
                          <a:pt x="118303" y="113147"/>
                          <a:pt x="118494" y="106860"/>
                        </a:cubicBezTo>
                        <a:cubicBezTo>
                          <a:pt x="118684" y="100193"/>
                          <a:pt x="126304" y="78381"/>
                          <a:pt x="126114" y="76476"/>
                        </a:cubicBezTo>
                        <a:close/>
                      </a:path>
                    </a:pathLst>
                  </a:custGeom>
                  <a:solidFill>
                    <a:srgbClr val="FFA506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05" name="Freeform: Shape 1004">
                    <a:extLst>
                      <a:ext uri="{FF2B5EF4-FFF2-40B4-BE49-F238E27FC236}">
                        <a16:creationId xmlns:a16="http://schemas.microsoft.com/office/drawing/2014/main" id="{5F7C035B-87B6-426D-B69A-F14B900CD637}"/>
                      </a:ext>
                    </a:extLst>
                  </p:cNvPr>
                  <p:cNvSpPr/>
                  <p:nvPr/>
                </p:nvSpPr>
                <p:spPr>
                  <a:xfrm>
                    <a:off x="5989978" y="3298115"/>
                    <a:ext cx="16676" cy="51144"/>
                  </a:xfrm>
                  <a:custGeom>
                    <a:avLst/>
                    <a:gdLst>
                      <a:gd name="connsiteX0" fmla="*/ 13628 w 16676"/>
                      <a:gd name="connsiteY0" fmla="*/ 4487 h 51144"/>
                      <a:gd name="connsiteX1" fmla="*/ 198 w 16676"/>
                      <a:gd name="connsiteY1" fmla="*/ 4487 h 51144"/>
                      <a:gd name="connsiteX2" fmla="*/ 10866 w 16676"/>
                      <a:gd name="connsiteY2" fmla="*/ 50969 h 51144"/>
                      <a:gd name="connsiteX3" fmla="*/ 16676 w 16676"/>
                      <a:gd name="connsiteY3" fmla="*/ 49255 h 51144"/>
                      <a:gd name="connsiteX4" fmla="*/ 13628 w 16676"/>
                      <a:gd name="connsiteY4" fmla="*/ 4487 h 511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676" h="51144">
                        <a:moveTo>
                          <a:pt x="13628" y="4487"/>
                        </a:moveTo>
                        <a:cubicBezTo>
                          <a:pt x="13628" y="4487"/>
                          <a:pt x="1722" y="-5609"/>
                          <a:pt x="198" y="4487"/>
                        </a:cubicBezTo>
                        <a:cubicBezTo>
                          <a:pt x="-1326" y="14584"/>
                          <a:pt x="6294" y="50112"/>
                          <a:pt x="10866" y="50969"/>
                        </a:cubicBezTo>
                        <a:cubicBezTo>
                          <a:pt x="15438" y="51827"/>
                          <a:pt x="16676" y="49255"/>
                          <a:pt x="16676" y="49255"/>
                        </a:cubicBezTo>
                        <a:lnTo>
                          <a:pt x="13628" y="4487"/>
                        </a:lnTo>
                        <a:close/>
                      </a:path>
                    </a:pathLst>
                  </a:custGeom>
                  <a:solidFill>
                    <a:srgbClr val="FFA506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06" name="Freeform: Shape 1005">
                    <a:extLst>
                      <a:ext uri="{FF2B5EF4-FFF2-40B4-BE49-F238E27FC236}">
                        <a16:creationId xmlns:a16="http://schemas.microsoft.com/office/drawing/2014/main" id="{C56D1D67-6C60-4FFE-AE71-CCCAA21F9375}"/>
                      </a:ext>
                    </a:extLst>
                  </p:cNvPr>
                  <p:cNvSpPr/>
                  <p:nvPr/>
                </p:nvSpPr>
                <p:spPr>
                  <a:xfrm>
                    <a:off x="6123145" y="3299163"/>
                    <a:ext cx="16676" cy="51144"/>
                  </a:xfrm>
                  <a:custGeom>
                    <a:avLst/>
                    <a:gdLst>
                      <a:gd name="connsiteX0" fmla="*/ 3048 w 16676"/>
                      <a:gd name="connsiteY0" fmla="*/ 4487 h 51144"/>
                      <a:gd name="connsiteX1" fmla="*/ 16478 w 16676"/>
                      <a:gd name="connsiteY1" fmla="*/ 4487 h 51144"/>
                      <a:gd name="connsiteX2" fmla="*/ 5810 w 16676"/>
                      <a:gd name="connsiteY2" fmla="*/ 50969 h 51144"/>
                      <a:gd name="connsiteX3" fmla="*/ 0 w 16676"/>
                      <a:gd name="connsiteY3" fmla="*/ 49255 h 51144"/>
                      <a:gd name="connsiteX4" fmla="*/ 3048 w 16676"/>
                      <a:gd name="connsiteY4" fmla="*/ 4487 h 511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676" h="51144">
                        <a:moveTo>
                          <a:pt x="3048" y="4487"/>
                        </a:moveTo>
                        <a:cubicBezTo>
                          <a:pt x="3048" y="4487"/>
                          <a:pt x="14954" y="-5609"/>
                          <a:pt x="16478" y="4487"/>
                        </a:cubicBezTo>
                        <a:cubicBezTo>
                          <a:pt x="18002" y="14584"/>
                          <a:pt x="10382" y="50112"/>
                          <a:pt x="5810" y="50969"/>
                        </a:cubicBezTo>
                        <a:cubicBezTo>
                          <a:pt x="1238" y="51827"/>
                          <a:pt x="0" y="49255"/>
                          <a:pt x="0" y="49255"/>
                        </a:cubicBezTo>
                        <a:lnTo>
                          <a:pt x="3048" y="4487"/>
                        </a:lnTo>
                        <a:close/>
                      </a:path>
                    </a:pathLst>
                  </a:custGeom>
                  <a:solidFill>
                    <a:srgbClr val="C24A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07" name="Freeform: Shape 1006">
                    <a:extLst>
                      <a:ext uri="{FF2B5EF4-FFF2-40B4-BE49-F238E27FC236}">
                        <a16:creationId xmlns:a16="http://schemas.microsoft.com/office/drawing/2014/main" id="{37F67621-BB2B-4CFF-AF66-D8CE88BD1567}"/>
                      </a:ext>
                    </a:extLst>
                  </p:cNvPr>
                  <p:cNvSpPr/>
                  <p:nvPr/>
                </p:nvSpPr>
                <p:spPr>
                  <a:xfrm>
                    <a:off x="6009703" y="3241643"/>
                    <a:ext cx="118117" cy="176498"/>
                  </a:xfrm>
                  <a:custGeom>
                    <a:avLst/>
                    <a:gdLst>
                      <a:gd name="connsiteX0" fmla="*/ 116205 w 118117"/>
                      <a:gd name="connsiteY0" fmla="*/ 98393 h 176498"/>
                      <a:gd name="connsiteX1" fmla="*/ 117729 w 118117"/>
                      <a:gd name="connsiteY1" fmla="*/ 71152 h 176498"/>
                      <a:gd name="connsiteX2" fmla="*/ 117348 w 118117"/>
                      <a:gd name="connsiteY2" fmla="*/ 58293 h 176498"/>
                      <a:gd name="connsiteX3" fmla="*/ 100203 w 118117"/>
                      <a:gd name="connsiteY3" fmla="*/ 15240 h 176498"/>
                      <a:gd name="connsiteX4" fmla="*/ 0 w 118117"/>
                      <a:gd name="connsiteY4" fmla="*/ 23717 h 176498"/>
                      <a:gd name="connsiteX5" fmla="*/ 55721 w 118117"/>
                      <a:gd name="connsiteY5" fmla="*/ 8096 h 176498"/>
                      <a:gd name="connsiteX6" fmla="*/ 109157 w 118117"/>
                      <a:gd name="connsiteY6" fmla="*/ 42291 h 176498"/>
                      <a:gd name="connsiteX7" fmla="*/ 114586 w 118117"/>
                      <a:gd name="connsiteY7" fmla="*/ 67342 h 176498"/>
                      <a:gd name="connsiteX8" fmla="*/ 111157 w 118117"/>
                      <a:gd name="connsiteY8" fmla="*/ 94488 h 176498"/>
                      <a:gd name="connsiteX9" fmla="*/ 111157 w 118117"/>
                      <a:gd name="connsiteY9" fmla="*/ 94488 h 176498"/>
                      <a:gd name="connsiteX10" fmla="*/ 100965 w 118117"/>
                      <a:gd name="connsiteY10" fmla="*/ 108585 h 176498"/>
                      <a:gd name="connsiteX11" fmla="*/ 79724 w 118117"/>
                      <a:gd name="connsiteY11" fmla="*/ 176498 h 176498"/>
                      <a:gd name="connsiteX12" fmla="*/ 102965 w 118117"/>
                      <a:gd name="connsiteY12" fmla="*/ 149352 h 176498"/>
                      <a:gd name="connsiteX13" fmla="*/ 110109 w 118117"/>
                      <a:gd name="connsiteY13" fmla="*/ 137160 h 176498"/>
                      <a:gd name="connsiteX14" fmla="*/ 111252 w 118117"/>
                      <a:gd name="connsiteY14" fmla="*/ 124111 h 176498"/>
                      <a:gd name="connsiteX15" fmla="*/ 113824 w 118117"/>
                      <a:gd name="connsiteY15" fmla="*/ 109156 h 176498"/>
                      <a:gd name="connsiteX16" fmla="*/ 116205 w 118117"/>
                      <a:gd name="connsiteY16" fmla="*/ 98393 h 176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18117" h="176498">
                        <a:moveTo>
                          <a:pt x="116205" y="98393"/>
                        </a:moveTo>
                        <a:cubicBezTo>
                          <a:pt x="118205" y="89535"/>
                          <a:pt x="118491" y="80296"/>
                          <a:pt x="117729" y="71152"/>
                        </a:cubicBezTo>
                        <a:cubicBezTo>
                          <a:pt x="117348" y="66865"/>
                          <a:pt x="117253" y="62579"/>
                          <a:pt x="117348" y="58293"/>
                        </a:cubicBezTo>
                        <a:cubicBezTo>
                          <a:pt x="117634" y="45910"/>
                          <a:pt x="115062" y="25813"/>
                          <a:pt x="100203" y="15240"/>
                        </a:cubicBezTo>
                        <a:cubicBezTo>
                          <a:pt x="60198" y="-13240"/>
                          <a:pt x="0" y="3238"/>
                          <a:pt x="0" y="23717"/>
                        </a:cubicBezTo>
                        <a:cubicBezTo>
                          <a:pt x="0" y="23717"/>
                          <a:pt x="381" y="9715"/>
                          <a:pt x="55721" y="8096"/>
                        </a:cubicBezTo>
                        <a:cubicBezTo>
                          <a:pt x="86678" y="7239"/>
                          <a:pt x="108871" y="22479"/>
                          <a:pt x="109157" y="42291"/>
                        </a:cubicBezTo>
                        <a:cubicBezTo>
                          <a:pt x="109252" y="47339"/>
                          <a:pt x="107347" y="55721"/>
                          <a:pt x="114586" y="67342"/>
                        </a:cubicBezTo>
                        <a:cubicBezTo>
                          <a:pt x="121825" y="78962"/>
                          <a:pt x="111157" y="94488"/>
                          <a:pt x="111157" y="94488"/>
                        </a:cubicBezTo>
                        <a:lnTo>
                          <a:pt x="111157" y="94488"/>
                        </a:lnTo>
                        <a:cubicBezTo>
                          <a:pt x="106299" y="99060"/>
                          <a:pt x="102870" y="104775"/>
                          <a:pt x="100965" y="108585"/>
                        </a:cubicBezTo>
                        <a:cubicBezTo>
                          <a:pt x="100584" y="109442"/>
                          <a:pt x="79724" y="176498"/>
                          <a:pt x="79724" y="176498"/>
                        </a:cubicBezTo>
                        <a:lnTo>
                          <a:pt x="102965" y="149352"/>
                        </a:lnTo>
                        <a:cubicBezTo>
                          <a:pt x="108490" y="144399"/>
                          <a:pt x="109918" y="142589"/>
                          <a:pt x="110109" y="137160"/>
                        </a:cubicBezTo>
                        <a:cubicBezTo>
                          <a:pt x="110300" y="132778"/>
                          <a:pt x="110585" y="128492"/>
                          <a:pt x="111252" y="124111"/>
                        </a:cubicBezTo>
                        <a:cubicBezTo>
                          <a:pt x="112109" y="118396"/>
                          <a:pt x="113252" y="111347"/>
                          <a:pt x="113824" y="109156"/>
                        </a:cubicBezTo>
                        <a:cubicBezTo>
                          <a:pt x="114109" y="107632"/>
                          <a:pt x="115062" y="103156"/>
                          <a:pt x="116205" y="98393"/>
                        </a:cubicBezTo>
                        <a:close/>
                      </a:path>
                    </a:pathLst>
                  </a:custGeom>
                  <a:solidFill>
                    <a:srgbClr val="C24A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08" name="Freeform: Shape 1007">
                    <a:extLst>
                      <a:ext uri="{FF2B5EF4-FFF2-40B4-BE49-F238E27FC236}">
                        <a16:creationId xmlns:a16="http://schemas.microsoft.com/office/drawing/2014/main" id="{6FEF9329-0D96-4D55-BDEE-743D14CBCA03}"/>
                      </a:ext>
                    </a:extLst>
                  </p:cNvPr>
                  <p:cNvSpPr/>
                  <p:nvPr/>
                </p:nvSpPr>
                <p:spPr>
                  <a:xfrm>
                    <a:off x="5999416" y="3328987"/>
                    <a:ext cx="52196" cy="93344"/>
                  </a:xfrm>
                  <a:custGeom>
                    <a:avLst/>
                    <a:gdLst>
                      <a:gd name="connsiteX0" fmla="*/ 0 w 52196"/>
                      <a:gd name="connsiteY0" fmla="*/ 0 h 93344"/>
                      <a:gd name="connsiteX1" fmla="*/ 23908 w 52196"/>
                      <a:gd name="connsiteY1" fmla="*/ 22193 h 93344"/>
                      <a:gd name="connsiteX2" fmla="*/ 52197 w 52196"/>
                      <a:gd name="connsiteY2" fmla="*/ 93345 h 93344"/>
                      <a:gd name="connsiteX3" fmla="*/ 14478 w 52196"/>
                      <a:gd name="connsiteY3" fmla="*/ 60865 h 93344"/>
                      <a:gd name="connsiteX4" fmla="*/ 9715 w 52196"/>
                      <a:gd name="connsiteY4" fmla="*/ 48006 h 93344"/>
                      <a:gd name="connsiteX5" fmla="*/ 9144 w 52196"/>
                      <a:gd name="connsiteY5" fmla="*/ 38576 h 93344"/>
                      <a:gd name="connsiteX6" fmla="*/ 6001 w 52196"/>
                      <a:gd name="connsiteY6" fmla="*/ 22003 h 93344"/>
                      <a:gd name="connsiteX7" fmla="*/ 0 w 52196"/>
                      <a:gd name="connsiteY7" fmla="*/ 0 h 933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196" h="93344">
                        <a:moveTo>
                          <a:pt x="0" y="0"/>
                        </a:moveTo>
                        <a:cubicBezTo>
                          <a:pt x="0" y="0"/>
                          <a:pt x="19145" y="11716"/>
                          <a:pt x="23908" y="22193"/>
                        </a:cubicBezTo>
                        <a:cubicBezTo>
                          <a:pt x="29146" y="34004"/>
                          <a:pt x="52197" y="93345"/>
                          <a:pt x="52197" y="93345"/>
                        </a:cubicBezTo>
                        <a:lnTo>
                          <a:pt x="14478" y="60865"/>
                        </a:lnTo>
                        <a:cubicBezTo>
                          <a:pt x="8382" y="55340"/>
                          <a:pt x="9715" y="54959"/>
                          <a:pt x="9715" y="48006"/>
                        </a:cubicBezTo>
                        <a:cubicBezTo>
                          <a:pt x="9715" y="44863"/>
                          <a:pt x="9620" y="41719"/>
                          <a:pt x="9144" y="38576"/>
                        </a:cubicBezTo>
                        <a:cubicBezTo>
                          <a:pt x="8668" y="34481"/>
                          <a:pt x="7715" y="28575"/>
                          <a:pt x="6001" y="22003"/>
                        </a:cubicBezTo>
                        <a:cubicBezTo>
                          <a:pt x="3429" y="1190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C24A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09" name="Freeform: Shape 1008">
                    <a:extLst>
                      <a:ext uri="{FF2B5EF4-FFF2-40B4-BE49-F238E27FC236}">
                        <a16:creationId xmlns:a16="http://schemas.microsoft.com/office/drawing/2014/main" id="{1B04DCE6-FA12-4B1F-9C14-EDBC2434572B}"/>
                      </a:ext>
                    </a:extLst>
                  </p:cNvPr>
                  <p:cNvSpPr/>
                  <p:nvPr/>
                </p:nvSpPr>
                <p:spPr>
                  <a:xfrm>
                    <a:off x="6050469" y="3390768"/>
                    <a:ext cx="33300" cy="9085"/>
                  </a:xfrm>
                  <a:custGeom>
                    <a:avLst/>
                    <a:gdLst>
                      <a:gd name="connsiteX0" fmla="*/ 0 w 33300"/>
                      <a:gd name="connsiteY0" fmla="*/ 9085 h 9085"/>
                      <a:gd name="connsiteX1" fmla="*/ 12764 w 33300"/>
                      <a:gd name="connsiteY1" fmla="*/ 608 h 9085"/>
                      <a:gd name="connsiteX2" fmla="*/ 30004 w 33300"/>
                      <a:gd name="connsiteY2" fmla="*/ 322 h 9085"/>
                      <a:gd name="connsiteX3" fmla="*/ 33242 w 33300"/>
                      <a:gd name="connsiteY3" fmla="*/ 7180 h 9085"/>
                      <a:gd name="connsiteX4" fmla="*/ 18574 w 33300"/>
                      <a:gd name="connsiteY4" fmla="*/ 5561 h 9085"/>
                      <a:gd name="connsiteX5" fmla="*/ 0 w 33300"/>
                      <a:gd name="connsiteY5" fmla="*/ 9085 h 9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3300" h="9085">
                        <a:moveTo>
                          <a:pt x="0" y="9085"/>
                        </a:moveTo>
                        <a:cubicBezTo>
                          <a:pt x="0" y="9085"/>
                          <a:pt x="9144" y="1465"/>
                          <a:pt x="12764" y="608"/>
                        </a:cubicBezTo>
                        <a:cubicBezTo>
                          <a:pt x="16383" y="-249"/>
                          <a:pt x="27623" y="-59"/>
                          <a:pt x="30004" y="322"/>
                        </a:cubicBezTo>
                        <a:cubicBezTo>
                          <a:pt x="34004" y="989"/>
                          <a:pt x="33242" y="7180"/>
                          <a:pt x="33242" y="7180"/>
                        </a:cubicBezTo>
                        <a:cubicBezTo>
                          <a:pt x="33242" y="7180"/>
                          <a:pt x="28956" y="5275"/>
                          <a:pt x="18574" y="5561"/>
                        </a:cubicBezTo>
                        <a:cubicBezTo>
                          <a:pt x="10573" y="5847"/>
                          <a:pt x="0" y="9085"/>
                          <a:pt x="0" y="9085"/>
                        </a:cubicBezTo>
                        <a:close/>
                      </a:path>
                    </a:pathLst>
                  </a:custGeom>
                  <a:solidFill>
                    <a:srgbClr val="C24A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0" name="Freeform: Shape 1009">
                    <a:extLst>
                      <a:ext uri="{FF2B5EF4-FFF2-40B4-BE49-F238E27FC236}">
                        <a16:creationId xmlns:a16="http://schemas.microsoft.com/office/drawing/2014/main" id="{85D3CBFD-1CC2-4275-B044-14099683A334}"/>
                      </a:ext>
                    </a:extLst>
                  </p:cNvPr>
                  <p:cNvSpPr/>
                  <p:nvPr/>
                </p:nvSpPr>
                <p:spPr>
                  <a:xfrm>
                    <a:off x="6066091" y="3298114"/>
                    <a:ext cx="58102" cy="72940"/>
                  </a:xfrm>
                  <a:custGeom>
                    <a:avLst/>
                    <a:gdLst>
                      <a:gd name="connsiteX0" fmla="*/ 14478 w 58102"/>
                      <a:gd name="connsiteY0" fmla="*/ 12871 h 72940"/>
                      <a:gd name="connsiteX1" fmla="*/ 41529 w 58102"/>
                      <a:gd name="connsiteY1" fmla="*/ 583 h 72940"/>
                      <a:gd name="connsiteX2" fmla="*/ 58102 w 58102"/>
                      <a:gd name="connsiteY2" fmla="*/ 10870 h 72940"/>
                      <a:gd name="connsiteX3" fmla="*/ 27432 w 58102"/>
                      <a:gd name="connsiteY3" fmla="*/ 14490 h 72940"/>
                      <a:gd name="connsiteX4" fmla="*/ 17145 w 58102"/>
                      <a:gd name="connsiteY4" fmla="*/ 28111 h 72940"/>
                      <a:gd name="connsiteX5" fmla="*/ 13621 w 58102"/>
                      <a:gd name="connsiteY5" fmla="*/ 72783 h 72940"/>
                      <a:gd name="connsiteX6" fmla="*/ 0 w 58102"/>
                      <a:gd name="connsiteY6" fmla="*/ 72783 h 72940"/>
                      <a:gd name="connsiteX7" fmla="*/ 10573 w 58102"/>
                      <a:gd name="connsiteY7" fmla="*/ 69544 h 72940"/>
                      <a:gd name="connsiteX8" fmla="*/ 14478 w 58102"/>
                      <a:gd name="connsiteY8" fmla="*/ 12871 h 72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102" h="72940">
                        <a:moveTo>
                          <a:pt x="14478" y="12871"/>
                        </a:moveTo>
                        <a:cubicBezTo>
                          <a:pt x="14478" y="12871"/>
                          <a:pt x="32480" y="-3227"/>
                          <a:pt x="41529" y="583"/>
                        </a:cubicBezTo>
                        <a:cubicBezTo>
                          <a:pt x="50578" y="4489"/>
                          <a:pt x="58102" y="10870"/>
                          <a:pt x="58102" y="10870"/>
                        </a:cubicBezTo>
                        <a:cubicBezTo>
                          <a:pt x="58102" y="10870"/>
                          <a:pt x="37909" y="7060"/>
                          <a:pt x="27432" y="14490"/>
                        </a:cubicBezTo>
                        <a:cubicBezTo>
                          <a:pt x="22384" y="18109"/>
                          <a:pt x="18574" y="23634"/>
                          <a:pt x="17145" y="28111"/>
                        </a:cubicBezTo>
                        <a:cubicBezTo>
                          <a:pt x="13526" y="39731"/>
                          <a:pt x="13621" y="72783"/>
                          <a:pt x="13621" y="72783"/>
                        </a:cubicBezTo>
                        <a:lnTo>
                          <a:pt x="0" y="72783"/>
                        </a:lnTo>
                        <a:cubicBezTo>
                          <a:pt x="0" y="72783"/>
                          <a:pt x="8287" y="74021"/>
                          <a:pt x="10573" y="69544"/>
                        </a:cubicBezTo>
                        <a:cubicBezTo>
                          <a:pt x="12764" y="65163"/>
                          <a:pt x="11620" y="21919"/>
                          <a:pt x="14478" y="12871"/>
                        </a:cubicBezTo>
                        <a:close/>
                      </a:path>
                    </a:pathLst>
                  </a:custGeom>
                  <a:solidFill>
                    <a:srgbClr val="C24A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1" name="Freeform: Shape 1010">
                    <a:extLst>
                      <a:ext uri="{FF2B5EF4-FFF2-40B4-BE49-F238E27FC236}">
                        <a16:creationId xmlns:a16="http://schemas.microsoft.com/office/drawing/2014/main" id="{98689F9A-36AB-4FBD-BC11-EC39F414A932}"/>
                      </a:ext>
                    </a:extLst>
                  </p:cNvPr>
                  <p:cNvSpPr/>
                  <p:nvPr/>
                </p:nvSpPr>
                <p:spPr>
                  <a:xfrm>
                    <a:off x="6020466" y="3298114"/>
                    <a:ext cx="57626" cy="72940"/>
                  </a:xfrm>
                  <a:custGeom>
                    <a:avLst/>
                    <a:gdLst>
                      <a:gd name="connsiteX0" fmla="*/ 43148 w 57626"/>
                      <a:gd name="connsiteY0" fmla="*/ 12871 h 72940"/>
                      <a:gd name="connsiteX1" fmla="*/ 16097 w 57626"/>
                      <a:gd name="connsiteY1" fmla="*/ 583 h 72940"/>
                      <a:gd name="connsiteX2" fmla="*/ 0 w 57626"/>
                      <a:gd name="connsiteY2" fmla="*/ 11251 h 72940"/>
                      <a:gd name="connsiteX3" fmla="*/ 24956 w 57626"/>
                      <a:gd name="connsiteY3" fmla="*/ 15157 h 72940"/>
                      <a:gd name="connsiteX4" fmla="*/ 36100 w 57626"/>
                      <a:gd name="connsiteY4" fmla="*/ 30301 h 72940"/>
                      <a:gd name="connsiteX5" fmla="*/ 39815 w 57626"/>
                      <a:gd name="connsiteY5" fmla="*/ 71926 h 72940"/>
                      <a:gd name="connsiteX6" fmla="*/ 57626 w 57626"/>
                      <a:gd name="connsiteY6" fmla="*/ 72783 h 72940"/>
                      <a:gd name="connsiteX7" fmla="*/ 47054 w 57626"/>
                      <a:gd name="connsiteY7" fmla="*/ 69544 h 72940"/>
                      <a:gd name="connsiteX8" fmla="*/ 43148 w 57626"/>
                      <a:gd name="connsiteY8" fmla="*/ 12871 h 729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7626" h="72940">
                        <a:moveTo>
                          <a:pt x="43148" y="12871"/>
                        </a:moveTo>
                        <a:cubicBezTo>
                          <a:pt x="43148" y="12871"/>
                          <a:pt x="25146" y="-3227"/>
                          <a:pt x="16097" y="583"/>
                        </a:cubicBezTo>
                        <a:cubicBezTo>
                          <a:pt x="7048" y="4489"/>
                          <a:pt x="0" y="11251"/>
                          <a:pt x="0" y="11251"/>
                        </a:cubicBezTo>
                        <a:cubicBezTo>
                          <a:pt x="0" y="11251"/>
                          <a:pt x="10858" y="8680"/>
                          <a:pt x="24956" y="15157"/>
                        </a:cubicBezTo>
                        <a:cubicBezTo>
                          <a:pt x="30480" y="17633"/>
                          <a:pt x="34766" y="25825"/>
                          <a:pt x="36100" y="30301"/>
                        </a:cubicBezTo>
                        <a:cubicBezTo>
                          <a:pt x="39719" y="41922"/>
                          <a:pt x="39815" y="71926"/>
                          <a:pt x="39815" y="71926"/>
                        </a:cubicBezTo>
                        <a:lnTo>
                          <a:pt x="57626" y="72783"/>
                        </a:lnTo>
                        <a:cubicBezTo>
                          <a:pt x="57626" y="72783"/>
                          <a:pt x="49340" y="74021"/>
                          <a:pt x="47054" y="69544"/>
                        </a:cubicBezTo>
                        <a:cubicBezTo>
                          <a:pt x="44863" y="65163"/>
                          <a:pt x="46006" y="21919"/>
                          <a:pt x="43148" y="12871"/>
                        </a:cubicBezTo>
                        <a:close/>
                      </a:path>
                    </a:pathLst>
                  </a:custGeom>
                  <a:solidFill>
                    <a:srgbClr val="C24A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012" name="Freeform: Shape 1011">
                  <a:extLst>
                    <a:ext uri="{FF2B5EF4-FFF2-40B4-BE49-F238E27FC236}">
                      <a16:creationId xmlns:a16="http://schemas.microsoft.com/office/drawing/2014/main" id="{D4B2CEDC-7D3D-407B-8818-AA2E8D39DF02}"/>
                    </a:ext>
                  </a:extLst>
                </p:cNvPr>
                <p:cNvSpPr/>
                <p:nvPr/>
              </p:nvSpPr>
              <p:spPr>
                <a:xfrm>
                  <a:off x="6056643" y="3358895"/>
                  <a:ext cx="23848" cy="13144"/>
                </a:xfrm>
                <a:custGeom>
                  <a:avLst/>
                  <a:gdLst>
                    <a:gd name="connsiteX0" fmla="*/ 21449 w 23848"/>
                    <a:gd name="connsiteY0" fmla="*/ 0 h 13144"/>
                    <a:gd name="connsiteX1" fmla="*/ 21449 w 23848"/>
                    <a:gd name="connsiteY1" fmla="*/ 5524 h 13144"/>
                    <a:gd name="connsiteX2" fmla="*/ 17163 w 23848"/>
                    <a:gd name="connsiteY2" fmla="*/ 10573 h 13144"/>
                    <a:gd name="connsiteX3" fmla="*/ 15544 w 23848"/>
                    <a:gd name="connsiteY3" fmla="*/ 10573 h 13144"/>
                    <a:gd name="connsiteX4" fmla="*/ 13925 w 23848"/>
                    <a:gd name="connsiteY4" fmla="*/ 10573 h 13144"/>
                    <a:gd name="connsiteX5" fmla="*/ 9638 w 23848"/>
                    <a:gd name="connsiteY5" fmla="*/ 5524 h 13144"/>
                    <a:gd name="connsiteX6" fmla="*/ 9638 w 23848"/>
                    <a:gd name="connsiteY6" fmla="*/ 0 h 13144"/>
                    <a:gd name="connsiteX7" fmla="*/ 304 w 23848"/>
                    <a:gd name="connsiteY7" fmla="*/ 9239 h 13144"/>
                    <a:gd name="connsiteX8" fmla="*/ 2304 w 23848"/>
                    <a:gd name="connsiteY8" fmla="*/ 13145 h 13144"/>
                    <a:gd name="connsiteX9" fmla="*/ 15544 w 23848"/>
                    <a:gd name="connsiteY9" fmla="*/ 13145 h 13144"/>
                    <a:gd name="connsiteX10" fmla="*/ 21545 w 23848"/>
                    <a:gd name="connsiteY10" fmla="*/ 12859 h 13144"/>
                    <a:gd name="connsiteX11" fmla="*/ 23545 w 23848"/>
                    <a:gd name="connsiteY11" fmla="*/ 8954 h 13144"/>
                    <a:gd name="connsiteX12" fmla="*/ 21449 w 23848"/>
                    <a:gd name="connsiteY12" fmla="*/ 0 h 13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3848" h="13144">
                      <a:moveTo>
                        <a:pt x="21449" y="0"/>
                      </a:moveTo>
                      <a:lnTo>
                        <a:pt x="21449" y="5524"/>
                      </a:lnTo>
                      <a:cubicBezTo>
                        <a:pt x="21449" y="8287"/>
                        <a:pt x="19544" y="10478"/>
                        <a:pt x="17163" y="10573"/>
                      </a:cubicBezTo>
                      <a:lnTo>
                        <a:pt x="15544" y="10573"/>
                      </a:lnTo>
                      <a:lnTo>
                        <a:pt x="13925" y="10573"/>
                      </a:lnTo>
                      <a:cubicBezTo>
                        <a:pt x="11543" y="10478"/>
                        <a:pt x="9638" y="8287"/>
                        <a:pt x="9638" y="5524"/>
                      </a:cubicBezTo>
                      <a:lnTo>
                        <a:pt x="9638" y="0"/>
                      </a:lnTo>
                      <a:lnTo>
                        <a:pt x="304" y="9239"/>
                      </a:lnTo>
                      <a:cubicBezTo>
                        <a:pt x="-553" y="10954"/>
                        <a:pt x="494" y="13145"/>
                        <a:pt x="2304" y="13145"/>
                      </a:cubicBezTo>
                      <a:lnTo>
                        <a:pt x="15544" y="13145"/>
                      </a:lnTo>
                      <a:lnTo>
                        <a:pt x="21545" y="12859"/>
                      </a:lnTo>
                      <a:cubicBezTo>
                        <a:pt x="23354" y="12859"/>
                        <a:pt x="24402" y="10668"/>
                        <a:pt x="23545" y="8954"/>
                      </a:cubicBezTo>
                      <a:lnTo>
                        <a:pt x="21449" y="0"/>
                      </a:lnTo>
                      <a:close/>
                    </a:path>
                  </a:pathLst>
                </a:custGeom>
                <a:solidFill>
                  <a:srgbClr val="C24A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013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6078187" y="3297968"/>
                  <a:ext cx="46291" cy="34853"/>
                  <a:chOff x="6078187" y="3297968"/>
                  <a:chExt cx="46291" cy="34853"/>
                </a:xfrm>
              </p:grpSpPr>
              <p:grpSp>
                <p:nvGrpSpPr>
                  <p:cNvPr id="1014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81426" y="3316486"/>
                    <a:ext cx="43053" cy="16335"/>
                    <a:chOff x="6081426" y="3316486"/>
                    <a:chExt cx="43053" cy="16335"/>
                  </a:xfrm>
                </p:grpSpPr>
                <p:sp>
                  <p:nvSpPr>
                    <p:cNvPr id="1015" name="Freeform: Shape 1014">
                      <a:extLst>
                        <a:ext uri="{FF2B5EF4-FFF2-40B4-BE49-F238E27FC236}">
                          <a16:creationId xmlns:a16="http://schemas.microsoft.com/office/drawing/2014/main" id="{653605EA-EA2F-45F0-BD0B-F1D535718F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1426" y="3316486"/>
                      <a:ext cx="43053" cy="16335"/>
                    </a:xfrm>
                    <a:custGeom>
                      <a:avLst/>
                      <a:gdLst>
                        <a:gd name="connsiteX0" fmla="*/ 95 w 43053"/>
                        <a:gd name="connsiteY0" fmla="*/ 10120 h 16335"/>
                        <a:gd name="connsiteX1" fmla="*/ 4763 w 43053"/>
                        <a:gd name="connsiteY1" fmla="*/ 9263 h 16335"/>
                        <a:gd name="connsiteX2" fmla="*/ 13716 w 43053"/>
                        <a:gd name="connsiteY2" fmla="*/ 881 h 16335"/>
                        <a:gd name="connsiteX3" fmla="*/ 31909 w 43053"/>
                        <a:gd name="connsiteY3" fmla="*/ 5548 h 16335"/>
                        <a:gd name="connsiteX4" fmla="*/ 43053 w 43053"/>
                        <a:gd name="connsiteY4" fmla="*/ 5548 h 16335"/>
                        <a:gd name="connsiteX5" fmla="*/ 43053 w 43053"/>
                        <a:gd name="connsiteY5" fmla="*/ 8786 h 16335"/>
                        <a:gd name="connsiteX6" fmla="*/ 32671 w 43053"/>
                        <a:gd name="connsiteY6" fmla="*/ 8786 h 16335"/>
                        <a:gd name="connsiteX7" fmla="*/ 20955 w 43053"/>
                        <a:gd name="connsiteY7" fmla="*/ 15835 h 16335"/>
                        <a:gd name="connsiteX8" fmla="*/ 5620 w 43053"/>
                        <a:gd name="connsiteY8" fmla="*/ 12311 h 16335"/>
                        <a:gd name="connsiteX9" fmla="*/ 0 w 43053"/>
                        <a:gd name="connsiteY9" fmla="*/ 12882 h 16335"/>
                        <a:gd name="connsiteX10" fmla="*/ 0 w 43053"/>
                        <a:gd name="connsiteY10" fmla="*/ 10120 h 163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3053" h="16335">
                          <a:moveTo>
                            <a:pt x="95" y="10120"/>
                          </a:moveTo>
                          <a:lnTo>
                            <a:pt x="4763" y="9263"/>
                          </a:lnTo>
                          <a:cubicBezTo>
                            <a:pt x="4763" y="9263"/>
                            <a:pt x="7620" y="3262"/>
                            <a:pt x="13716" y="881"/>
                          </a:cubicBezTo>
                          <a:cubicBezTo>
                            <a:pt x="22479" y="-2644"/>
                            <a:pt x="31909" y="5548"/>
                            <a:pt x="31909" y="5548"/>
                          </a:cubicBezTo>
                          <a:lnTo>
                            <a:pt x="43053" y="5548"/>
                          </a:lnTo>
                          <a:lnTo>
                            <a:pt x="43053" y="8786"/>
                          </a:lnTo>
                          <a:lnTo>
                            <a:pt x="32671" y="8786"/>
                          </a:lnTo>
                          <a:cubicBezTo>
                            <a:pt x="32671" y="8786"/>
                            <a:pt x="28194" y="13644"/>
                            <a:pt x="20955" y="15835"/>
                          </a:cubicBezTo>
                          <a:cubicBezTo>
                            <a:pt x="13621" y="18026"/>
                            <a:pt x="5620" y="12311"/>
                            <a:pt x="5620" y="12311"/>
                          </a:cubicBezTo>
                          <a:lnTo>
                            <a:pt x="0" y="12882"/>
                          </a:lnTo>
                          <a:lnTo>
                            <a:pt x="0" y="10120"/>
                          </a:lnTo>
                          <a:close/>
                        </a:path>
                      </a:pathLst>
                    </a:custGeom>
                    <a:solidFill>
                      <a:srgbClr val="010204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16" name="Freeform: Shape 1015">
                      <a:extLst>
                        <a:ext uri="{FF2B5EF4-FFF2-40B4-BE49-F238E27FC236}">
                          <a16:creationId xmlns:a16="http://schemas.microsoft.com/office/drawing/2014/main" id="{5CD2D188-C160-47FD-9ED7-FB9938D769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7903" y="3318570"/>
                      <a:ext cx="24479" cy="12168"/>
                    </a:xfrm>
                    <a:custGeom>
                      <a:avLst/>
                      <a:gdLst>
                        <a:gd name="connsiteX0" fmla="*/ 0 w 24479"/>
                        <a:gd name="connsiteY0" fmla="*/ 8416 h 12168"/>
                        <a:gd name="connsiteX1" fmla="*/ 2953 w 24479"/>
                        <a:gd name="connsiteY1" fmla="*/ 3749 h 12168"/>
                        <a:gd name="connsiteX2" fmla="*/ 13716 w 24479"/>
                        <a:gd name="connsiteY2" fmla="*/ 34 h 12168"/>
                        <a:gd name="connsiteX3" fmla="*/ 24479 w 24479"/>
                        <a:gd name="connsiteY3" fmla="*/ 5749 h 12168"/>
                        <a:gd name="connsiteX4" fmla="*/ 12192 w 24479"/>
                        <a:gd name="connsiteY4" fmla="*/ 12131 h 12168"/>
                        <a:gd name="connsiteX5" fmla="*/ 0 w 24479"/>
                        <a:gd name="connsiteY5" fmla="*/ 8416 h 12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4479" h="12168">
                          <a:moveTo>
                            <a:pt x="0" y="8416"/>
                          </a:moveTo>
                          <a:cubicBezTo>
                            <a:pt x="0" y="8416"/>
                            <a:pt x="381" y="6226"/>
                            <a:pt x="2953" y="3749"/>
                          </a:cubicBezTo>
                          <a:cubicBezTo>
                            <a:pt x="5524" y="1273"/>
                            <a:pt x="8287" y="-251"/>
                            <a:pt x="13716" y="34"/>
                          </a:cubicBezTo>
                          <a:cubicBezTo>
                            <a:pt x="19145" y="320"/>
                            <a:pt x="24479" y="5749"/>
                            <a:pt x="24479" y="5749"/>
                          </a:cubicBezTo>
                          <a:cubicBezTo>
                            <a:pt x="24479" y="5749"/>
                            <a:pt x="19907" y="11655"/>
                            <a:pt x="12192" y="12131"/>
                          </a:cubicBezTo>
                          <a:cubicBezTo>
                            <a:pt x="4572" y="12607"/>
                            <a:pt x="0" y="8416"/>
                            <a:pt x="0" y="8416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17" name="Freeform: Shape 1016">
                      <a:extLst>
                        <a:ext uri="{FF2B5EF4-FFF2-40B4-BE49-F238E27FC236}">
                          <a16:creationId xmlns:a16="http://schemas.microsoft.com/office/drawing/2014/main" id="{506E399F-D7D4-4E7D-A78E-024011EC14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4380" y="3317652"/>
                      <a:ext cx="9905" cy="11144"/>
                    </a:xfrm>
                    <a:custGeom>
                      <a:avLst/>
                      <a:gdLst>
                        <a:gd name="connsiteX0" fmla="*/ 9906 w 9905"/>
                        <a:gd name="connsiteY0" fmla="*/ 4953 h 11144"/>
                        <a:gd name="connsiteX1" fmla="*/ 4953 w 9905"/>
                        <a:gd name="connsiteY1" fmla="*/ 11144 h 11144"/>
                        <a:gd name="connsiteX2" fmla="*/ 0 w 9905"/>
                        <a:gd name="connsiteY2" fmla="*/ 4953 h 11144"/>
                        <a:gd name="connsiteX3" fmla="*/ 4953 w 9905"/>
                        <a:gd name="connsiteY3" fmla="*/ 0 h 11144"/>
                        <a:gd name="connsiteX4" fmla="*/ 9906 w 9905"/>
                        <a:gd name="connsiteY4" fmla="*/ 4953 h 11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905" h="11144">
                          <a:moveTo>
                            <a:pt x="9906" y="4953"/>
                          </a:moveTo>
                          <a:cubicBezTo>
                            <a:pt x="9906" y="8382"/>
                            <a:pt x="7715" y="11144"/>
                            <a:pt x="4953" y="11144"/>
                          </a:cubicBezTo>
                          <a:cubicBezTo>
                            <a:pt x="2191" y="11144"/>
                            <a:pt x="0" y="8382"/>
                            <a:pt x="0" y="4953"/>
                          </a:cubicBezTo>
                          <a:cubicBezTo>
                            <a:pt x="0" y="1524"/>
                            <a:pt x="2191" y="0"/>
                            <a:pt x="4953" y="0"/>
                          </a:cubicBezTo>
                          <a:cubicBezTo>
                            <a:pt x="7715" y="0"/>
                            <a:pt x="9906" y="1524"/>
                            <a:pt x="9906" y="4953"/>
                          </a:cubicBezTo>
                          <a:close/>
                        </a:path>
                      </a:pathLst>
                    </a:custGeom>
                    <a:solidFill>
                      <a:srgbClr val="01033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018" name="Freeform: Shape 1017">
                    <a:extLst>
                      <a:ext uri="{FF2B5EF4-FFF2-40B4-BE49-F238E27FC236}">
                        <a16:creationId xmlns:a16="http://schemas.microsoft.com/office/drawing/2014/main" id="{C982B0C6-6D65-4509-AEE9-92853D7626F0}"/>
                      </a:ext>
                    </a:extLst>
                  </p:cNvPr>
                  <p:cNvSpPr/>
                  <p:nvPr/>
                </p:nvSpPr>
                <p:spPr>
                  <a:xfrm>
                    <a:off x="6078187" y="3297968"/>
                    <a:ext cx="44100" cy="15779"/>
                  </a:xfrm>
                  <a:custGeom>
                    <a:avLst/>
                    <a:gdLst>
                      <a:gd name="connsiteX0" fmla="*/ 0 w 44100"/>
                      <a:gd name="connsiteY0" fmla="*/ 13017 h 15779"/>
                      <a:gd name="connsiteX1" fmla="*/ 3334 w 44100"/>
                      <a:gd name="connsiteY1" fmla="*/ 15779 h 15779"/>
                      <a:gd name="connsiteX2" fmla="*/ 23146 w 44100"/>
                      <a:gd name="connsiteY2" fmla="*/ 4826 h 15779"/>
                      <a:gd name="connsiteX3" fmla="*/ 44101 w 44100"/>
                      <a:gd name="connsiteY3" fmla="*/ 15779 h 15779"/>
                      <a:gd name="connsiteX4" fmla="*/ 22384 w 44100"/>
                      <a:gd name="connsiteY4" fmla="*/ 158 h 15779"/>
                      <a:gd name="connsiteX5" fmla="*/ 0 w 44100"/>
                      <a:gd name="connsiteY5" fmla="*/ 13017 h 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4100" h="15779">
                        <a:moveTo>
                          <a:pt x="0" y="13017"/>
                        </a:moveTo>
                        <a:lnTo>
                          <a:pt x="3334" y="15779"/>
                        </a:lnTo>
                        <a:cubicBezTo>
                          <a:pt x="3334" y="15779"/>
                          <a:pt x="10096" y="5111"/>
                          <a:pt x="23146" y="4826"/>
                        </a:cubicBezTo>
                        <a:cubicBezTo>
                          <a:pt x="36195" y="4540"/>
                          <a:pt x="44101" y="15779"/>
                          <a:pt x="44101" y="15779"/>
                        </a:cubicBezTo>
                        <a:cubicBezTo>
                          <a:pt x="44101" y="15779"/>
                          <a:pt x="37433" y="-1842"/>
                          <a:pt x="22384" y="158"/>
                        </a:cubicBezTo>
                        <a:cubicBezTo>
                          <a:pt x="7334" y="2159"/>
                          <a:pt x="0" y="13017"/>
                          <a:pt x="0" y="13017"/>
                        </a:cubicBezTo>
                        <a:close/>
                      </a:path>
                    </a:pathLst>
                  </a:custGeom>
                  <a:solidFill>
                    <a:srgbClr val="01020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grpSp>
              <p:nvGrpSpPr>
                <p:cNvPr id="1019" name="Graphic 777">
                  <a:extLst>
                    <a:ext uri="{FF2B5EF4-FFF2-40B4-BE49-F238E27FC236}">
                      <a16:creationId xmlns:a16="http://schemas.microsoft.com/office/drawing/2014/main" id="{FC876ADE-DFBE-4087-8E38-4A56A9B735A7}"/>
                    </a:ext>
                  </a:extLst>
                </p:cNvPr>
                <p:cNvGrpSpPr/>
                <p:nvPr/>
              </p:nvGrpSpPr>
              <p:grpSpPr>
                <a:xfrm>
                  <a:off x="6015037" y="3297968"/>
                  <a:ext cx="51149" cy="34853"/>
                  <a:chOff x="6015037" y="3297968"/>
                  <a:chExt cx="51149" cy="34853"/>
                </a:xfrm>
              </p:grpSpPr>
              <p:grpSp>
                <p:nvGrpSpPr>
                  <p:cNvPr id="1020" name="Graphic 777">
                    <a:extLst>
                      <a:ext uri="{FF2B5EF4-FFF2-40B4-BE49-F238E27FC236}">
                        <a16:creationId xmlns:a16="http://schemas.microsoft.com/office/drawing/2014/main" id="{FC876ADE-DFBE-4087-8E38-4A56A9B735A7}"/>
                      </a:ext>
                    </a:extLst>
                  </p:cNvPr>
                  <p:cNvGrpSpPr/>
                  <p:nvPr/>
                </p:nvGrpSpPr>
                <p:grpSpPr>
                  <a:xfrm>
                    <a:off x="6015037" y="3316486"/>
                    <a:ext cx="47434" cy="16335"/>
                    <a:chOff x="6015037" y="3316486"/>
                    <a:chExt cx="47434" cy="16335"/>
                  </a:xfrm>
                </p:grpSpPr>
                <p:sp>
                  <p:nvSpPr>
                    <p:cNvPr id="1021" name="Freeform: Shape 1020">
                      <a:extLst>
                        <a:ext uri="{FF2B5EF4-FFF2-40B4-BE49-F238E27FC236}">
                          <a16:creationId xmlns:a16="http://schemas.microsoft.com/office/drawing/2014/main" id="{8E6DBF55-55A5-412D-8664-555D0ADD8D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15037" y="3316486"/>
                      <a:ext cx="47434" cy="16335"/>
                    </a:xfrm>
                    <a:custGeom>
                      <a:avLst/>
                      <a:gdLst>
                        <a:gd name="connsiteX0" fmla="*/ 47434 w 47434"/>
                        <a:gd name="connsiteY0" fmla="*/ 10120 h 16335"/>
                        <a:gd name="connsiteX1" fmla="*/ 42196 w 47434"/>
                        <a:gd name="connsiteY1" fmla="*/ 9263 h 16335"/>
                        <a:gd name="connsiteX2" fmla="*/ 32290 w 47434"/>
                        <a:gd name="connsiteY2" fmla="*/ 881 h 16335"/>
                        <a:gd name="connsiteX3" fmla="*/ 12192 w 47434"/>
                        <a:gd name="connsiteY3" fmla="*/ 5548 h 16335"/>
                        <a:gd name="connsiteX4" fmla="*/ 0 w 47434"/>
                        <a:gd name="connsiteY4" fmla="*/ 5548 h 16335"/>
                        <a:gd name="connsiteX5" fmla="*/ 0 w 47434"/>
                        <a:gd name="connsiteY5" fmla="*/ 8786 h 16335"/>
                        <a:gd name="connsiteX6" fmla="*/ 11430 w 47434"/>
                        <a:gd name="connsiteY6" fmla="*/ 8786 h 16335"/>
                        <a:gd name="connsiteX7" fmla="*/ 24384 w 47434"/>
                        <a:gd name="connsiteY7" fmla="*/ 15835 h 16335"/>
                        <a:gd name="connsiteX8" fmla="*/ 41243 w 47434"/>
                        <a:gd name="connsiteY8" fmla="*/ 12311 h 16335"/>
                        <a:gd name="connsiteX9" fmla="*/ 47434 w 47434"/>
                        <a:gd name="connsiteY9" fmla="*/ 12882 h 16335"/>
                        <a:gd name="connsiteX10" fmla="*/ 47434 w 47434"/>
                        <a:gd name="connsiteY10" fmla="*/ 10120 h 163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7434" h="16335">
                          <a:moveTo>
                            <a:pt x="47434" y="10120"/>
                          </a:moveTo>
                          <a:lnTo>
                            <a:pt x="42196" y="9263"/>
                          </a:lnTo>
                          <a:cubicBezTo>
                            <a:pt x="42196" y="9263"/>
                            <a:pt x="38957" y="3262"/>
                            <a:pt x="32290" y="881"/>
                          </a:cubicBezTo>
                          <a:cubicBezTo>
                            <a:pt x="22669" y="-2644"/>
                            <a:pt x="12192" y="5548"/>
                            <a:pt x="12192" y="5548"/>
                          </a:cubicBezTo>
                          <a:lnTo>
                            <a:pt x="0" y="5548"/>
                          </a:lnTo>
                          <a:lnTo>
                            <a:pt x="0" y="8786"/>
                          </a:lnTo>
                          <a:lnTo>
                            <a:pt x="11430" y="8786"/>
                          </a:lnTo>
                          <a:cubicBezTo>
                            <a:pt x="11430" y="8786"/>
                            <a:pt x="16288" y="13644"/>
                            <a:pt x="24384" y="15835"/>
                          </a:cubicBezTo>
                          <a:cubicBezTo>
                            <a:pt x="32385" y="18026"/>
                            <a:pt x="41243" y="12311"/>
                            <a:pt x="41243" y="12311"/>
                          </a:cubicBezTo>
                          <a:lnTo>
                            <a:pt x="47434" y="12882"/>
                          </a:lnTo>
                          <a:lnTo>
                            <a:pt x="47434" y="10120"/>
                          </a:lnTo>
                          <a:close/>
                        </a:path>
                      </a:pathLst>
                    </a:custGeom>
                    <a:solidFill>
                      <a:srgbClr val="010204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22" name="Freeform: Shape 1021">
                      <a:extLst>
                        <a:ext uri="{FF2B5EF4-FFF2-40B4-BE49-F238E27FC236}">
                          <a16:creationId xmlns:a16="http://schemas.microsoft.com/office/drawing/2014/main" id="{016A638A-FEC3-454C-8117-4BF4931771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28467" y="3318570"/>
                      <a:ext cx="26955" cy="12168"/>
                    </a:xfrm>
                    <a:custGeom>
                      <a:avLst/>
                      <a:gdLst>
                        <a:gd name="connsiteX0" fmla="*/ 26956 w 26955"/>
                        <a:gd name="connsiteY0" fmla="*/ 8416 h 12168"/>
                        <a:gd name="connsiteX1" fmla="*/ 23622 w 26955"/>
                        <a:gd name="connsiteY1" fmla="*/ 3749 h 12168"/>
                        <a:gd name="connsiteX2" fmla="*/ 11811 w 26955"/>
                        <a:gd name="connsiteY2" fmla="*/ 34 h 12168"/>
                        <a:gd name="connsiteX3" fmla="*/ 0 w 26955"/>
                        <a:gd name="connsiteY3" fmla="*/ 5749 h 12168"/>
                        <a:gd name="connsiteX4" fmla="*/ 13526 w 26955"/>
                        <a:gd name="connsiteY4" fmla="*/ 12131 h 12168"/>
                        <a:gd name="connsiteX5" fmla="*/ 26956 w 26955"/>
                        <a:gd name="connsiteY5" fmla="*/ 8416 h 121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6955" h="12168">
                          <a:moveTo>
                            <a:pt x="26956" y="8416"/>
                          </a:moveTo>
                          <a:cubicBezTo>
                            <a:pt x="26956" y="8416"/>
                            <a:pt x="26480" y="6226"/>
                            <a:pt x="23622" y="3749"/>
                          </a:cubicBezTo>
                          <a:cubicBezTo>
                            <a:pt x="20765" y="1273"/>
                            <a:pt x="17812" y="-251"/>
                            <a:pt x="11811" y="34"/>
                          </a:cubicBezTo>
                          <a:cubicBezTo>
                            <a:pt x="5810" y="320"/>
                            <a:pt x="0" y="5749"/>
                            <a:pt x="0" y="5749"/>
                          </a:cubicBezTo>
                          <a:cubicBezTo>
                            <a:pt x="0" y="5749"/>
                            <a:pt x="4953" y="11655"/>
                            <a:pt x="13526" y="12131"/>
                          </a:cubicBezTo>
                          <a:cubicBezTo>
                            <a:pt x="22098" y="12607"/>
                            <a:pt x="26956" y="8416"/>
                            <a:pt x="26956" y="8416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  <p:sp>
                  <p:nvSpPr>
                    <p:cNvPr id="1023" name="Freeform: Shape 1022">
                      <a:extLst>
                        <a:ext uri="{FF2B5EF4-FFF2-40B4-BE49-F238E27FC236}">
                          <a16:creationId xmlns:a16="http://schemas.microsoft.com/office/drawing/2014/main" id="{FC38BB00-4EC2-40C0-B4FE-6E87FCEBB0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37325" y="3317652"/>
                      <a:ext cx="10858" cy="11144"/>
                    </a:xfrm>
                    <a:custGeom>
                      <a:avLst/>
                      <a:gdLst>
                        <a:gd name="connsiteX0" fmla="*/ 0 w 10858"/>
                        <a:gd name="connsiteY0" fmla="*/ 4953 h 11144"/>
                        <a:gd name="connsiteX1" fmla="*/ 5429 w 10858"/>
                        <a:gd name="connsiteY1" fmla="*/ 11144 h 11144"/>
                        <a:gd name="connsiteX2" fmla="*/ 10858 w 10858"/>
                        <a:gd name="connsiteY2" fmla="*/ 4953 h 11144"/>
                        <a:gd name="connsiteX3" fmla="*/ 5429 w 10858"/>
                        <a:gd name="connsiteY3" fmla="*/ 0 h 11144"/>
                        <a:gd name="connsiteX4" fmla="*/ 0 w 10858"/>
                        <a:gd name="connsiteY4" fmla="*/ 4953 h 11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858" h="11144">
                          <a:moveTo>
                            <a:pt x="0" y="4953"/>
                          </a:moveTo>
                          <a:cubicBezTo>
                            <a:pt x="0" y="8382"/>
                            <a:pt x="2381" y="11144"/>
                            <a:pt x="5429" y="11144"/>
                          </a:cubicBezTo>
                          <a:cubicBezTo>
                            <a:pt x="8382" y="11144"/>
                            <a:pt x="10858" y="8382"/>
                            <a:pt x="10858" y="4953"/>
                          </a:cubicBezTo>
                          <a:cubicBezTo>
                            <a:pt x="10858" y="1524"/>
                            <a:pt x="8477" y="0"/>
                            <a:pt x="5429" y="0"/>
                          </a:cubicBezTo>
                          <a:cubicBezTo>
                            <a:pt x="2381" y="0"/>
                            <a:pt x="0" y="1524"/>
                            <a:pt x="0" y="4953"/>
                          </a:cubicBezTo>
                          <a:close/>
                        </a:path>
                      </a:pathLst>
                    </a:custGeom>
                    <a:solidFill>
                      <a:srgbClr val="01033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/>
                    </a:p>
                  </p:txBody>
                </p:sp>
              </p:grpSp>
              <p:sp>
                <p:nvSpPr>
                  <p:cNvPr id="1024" name="Freeform: Shape 1023">
                    <a:extLst>
                      <a:ext uri="{FF2B5EF4-FFF2-40B4-BE49-F238E27FC236}">
                        <a16:creationId xmlns:a16="http://schemas.microsoft.com/office/drawing/2014/main" id="{07255466-4281-49F7-AF31-BC75DCB8A7B0}"/>
                      </a:ext>
                    </a:extLst>
                  </p:cNvPr>
                  <p:cNvSpPr/>
                  <p:nvPr/>
                </p:nvSpPr>
                <p:spPr>
                  <a:xfrm>
                    <a:off x="6017608" y="3297968"/>
                    <a:ext cx="48577" cy="15779"/>
                  </a:xfrm>
                  <a:custGeom>
                    <a:avLst/>
                    <a:gdLst>
                      <a:gd name="connsiteX0" fmla="*/ 48578 w 48577"/>
                      <a:gd name="connsiteY0" fmla="*/ 13017 h 15779"/>
                      <a:gd name="connsiteX1" fmla="*/ 44958 w 48577"/>
                      <a:gd name="connsiteY1" fmla="*/ 15779 h 15779"/>
                      <a:gd name="connsiteX2" fmla="*/ 23051 w 48577"/>
                      <a:gd name="connsiteY2" fmla="*/ 4826 h 15779"/>
                      <a:gd name="connsiteX3" fmla="*/ 0 w 48577"/>
                      <a:gd name="connsiteY3" fmla="*/ 15779 h 15779"/>
                      <a:gd name="connsiteX4" fmla="*/ 23908 w 48577"/>
                      <a:gd name="connsiteY4" fmla="*/ 158 h 15779"/>
                      <a:gd name="connsiteX5" fmla="*/ 48578 w 48577"/>
                      <a:gd name="connsiteY5" fmla="*/ 13017 h 15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8577" h="15779">
                        <a:moveTo>
                          <a:pt x="48578" y="13017"/>
                        </a:moveTo>
                        <a:lnTo>
                          <a:pt x="44958" y="15779"/>
                        </a:lnTo>
                        <a:cubicBezTo>
                          <a:pt x="44958" y="15779"/>
                          <a:pt x="37433" y="5111"/>
                          <a:pt x="23051" y="4826"/>
                        </a:cubicBezTo>
                        <a:cubicBezTo>
                          <a:pt x="8668" y="4540"/>
                          <a:pt x="0" y="15779"/>
                          <a:pt x="0" y="15779"/>
                        </a:cubicBezTo>
                        <a:cubicBezTo>
                          <a:pt x="0" y="15779"/>
                          <a:pt x="7334" y="-1842"/>
                          <a:pt x="23908" y="158"/>
                        </a:cubicBezTo>
                        <a:cubicBezTo>
                          <a:pt x="40481" y="2159"/>
                          <a:pt x="48578" y="13017"/>
                          <a:pt x="48578" y="13017"/>
                        </a:cubicBezTo>
                        <a:close/>
                      </a:path>
                    </a:pathLst>
                  </a:custGeom>
                  <a:solidFill>
                    <a:srgbClr val="01020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025" name="Freeform: Shape 1024">
                  <a:extLst>
                    <a:ext uri="{FF2B5EF4-FFF2-40B4-BE49-F238E27FC236}">
                      <a16:creationId xmlns:a16="http://schemas.microsoft.com/office/drawing/2014/main" id="{B97A7267-57D5-4891-920D-358E55F48E24}"/>
                    </a:ext>
                  </a:extLst>
                </p:cNvPr>
                <p:cNvSpPr/>
                <p:nvPr/>
              </p:nvSpPr>
              <p:spPr>
                <a:xfrm>
                  <a:off x="6058280" y="3384804"/>
                  <a:ext cx="26574" cy="6857"/>
                </a:xfrm>
                <a:custGeom>
                  <a:avLst/>
                  <a:gdLst>
                    <a:gd name="connsiteX0" fmla="*/ 0 w 26574"/>
                    <a:gd name="connsiteY0" fmla="*/ 0 h 6857"/>
                    <a:gd name="connsiteX1" fmla="*/ 4953 w 26574"/>
                    <a:gd name="connsiteY1" fmla="*/ 2667 h 6857"/>
                    <a:gd name="connsiteX2" fmla="*/ 24384 w 26574"/>
                    <a:gd name="connsiteY2" fmla="*/ 2572 h 6857"/>
                    <a:gd name="connsiteX3" fmla="*/ 26575 w 26574"/>
                    <a:gd name="connsiteY3" fmla="*/ 0 h 6857"/>
                    <a:gd name="connsiteX4" fmla="*/ 24955 w 26574"/>
                    <a:gd name="connsiteY4" fmla="*/ 6858 h 6857"/>
                    <a:gd name="connsiteX5" fmla="*/ 1810 w 26574"/>
                    <a:gd name="connsiteY5" fmla="*/ 6858 h 6857"/>
                    <a:gd name="connsiteX6" fmla="*/ 0 w 26574"/>
                    <a:gd name="connsiteY6" fmla="*/ 0 h 6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6574" h="6857">
                      <a:moveTo>
                        <a:pt x="0" y="0"/>
                      </a:moveTo>
                      <a:cubicBezTo>
                        <a:pt x="0" y="0"/>
                        <a:pt x="4191" y="2953"/>
                        <a:pt x="4953" y="2667"/>
                      </a:cubicBezTo>
                      <a:cubicBezTo>
                        <a:pt x="7525" y="1524"/>
                        <a:pt x="21241" y="857"/>
                        <a:pt x="24384" y="2572"/>
                      </a:cubicBezTo>
                      <a:lnTo>
                        <a:pt x="26575" y="0"/>
                      </a:lnTo>
                      <a:lnTo>
                        <a:pt x="24955" y="6858"/>
                      </a:lnTo>
                      <a:lnTo>
                        <a:pt x="1810" y="685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24A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6" name="Freeform: Shape 1025">
                  <a:extLst>
                    <a:ext uri="{FF2B5EF4-FFF2-40B4-BE49-F238E27FC236}">
                      <a16:creationId xmlns:a16="http://schemas.microsoft.com/office/drawing/2014/main" id="{9D87DA7F-F0E8-4B00-9B8A-E79ABABE1520}"/>
                    </a:ext>
                  </a:extLst>
                </p:cNvPr>
                <p:cNvSpPr/>
                <p:nvPr/>
              </p:nvSpPr>
              <p:spPr>
                <a:xfrm>
                  <a:off x="6025963" y="3256510"/>
                  <a:ext cx="68797" cy="51140"/>
                </a:xfrm>
                <a:custGeom>
                  <a:avLst/>
                  <a:gdLst>
                    <a:gd name="connsiteX0" fmla="*/ 980 w 68797"/>
                    <a:gd name="connsiteY0" fmla="*/ 15708 h 51140"/>
                    <a:gd name="connsiteX1" fmla="*/ 122 w 68797"/>
                    <a:gd name="connsiteY1" fmla="*/ 37996 h 51140"/>
                    <a:gd name="connsiteX2" fmla="*/ 44414 w 68797"/>
                    <a:gd name="connsiteY2" fmla="*/ 51141 h 51140"/>
                    <a:gd name="connsiteX3" fmla="*/ 68798 w 68797"/>
                    <a:gd name="connsiteY3" fmla="*/ 41806 h 51140"/>
                    <a:gd name="connsiteX4" fmla="*/ 52224 w 68797"/>
                    <a:gd name="connsiteY4" fmla="*/ 2659 h 51140"/>
                    <a:gd name="connsiteX5" fmla="*/ 12219 w 68797"/>
                    <a:gd name="connsiteY5" fmla="*/ 1992 h 51140"/>
                    <a:gd name="connsiteX6" fmla="*/ 11457 w 68797"/>
                    <a:gd name="connsiteY6" fmla="*/ 2182 h 51140"/>
                    <a:gd name="connsiteX7" fmla="*/ 980 w 68797"/>
                    <a:gd name="connsiteY7" fmla="*/ 15708 h 511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8797" h="51140">
                      <a:moveTo>
                        <a:pt x="980" y="15708"/>
                      </a:moveTo>
                      <a:cubicBezTo>
                        <a:pt x="313" y="23137"/>
                        <a:pt x="-259" y="30472"/>
                        <a:pt x="122" y="37996"/>
                      </a:cubicBezTo>
                      <a:cubicBezTo>
                        <a:pt x="13648" y="35615"/>
                        <a:pt x="32317" y="35615"/>
                        <a:pt x="44414" y="51141"/>
                      </a:cubicBezTo>
                      <a:cubicBezTo>
                        <a:pt x="54224" y="45426"/>
                        <a:pt x="57844" y="42378"/>
                        <a:pt x="68798" y="41806"/>
                      </a:cubicBezTo>
                      <a:cubicBezTo>
                        <a:pt x="66702" y="28090"/>
                        <a:pt x="69845" y="7993"/>
                        <a:pt x="52224" y="2659"/>
                      </a:cubicBezTo>
                      <a:cubicBezTo>
                        <a:pt x="40794" y="-866"/>
                        <a:pt x="23554" y="-675"/>
                        <a:pt x="12219" y="1992"/>
                      </a:cubicBezTo>
                      <a:cubicBezTo>
                        <a:pt x="11933" y="2087"/>
                        <a:pt x="11743" y="2087"/>
                        <a:pt x="11457" y="2182"/>
                      </a:cubicBezTo>
                      <a:cubicBezTo>
                        <a:pt x="5742" y="3802"/>
                        <a:pt x="1551" y="9136"/>
                        <a:pt x="980" y="15708"/>
                      </a:cubicBezTo>
                      <a:close/>
                    </a:path>
                  </a:pathLst>
                </a:custGeom>
                <a:solidFill>
                  <a:srgbClr val="FFD16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7" name="Freeform: Shape 1026">
                  <a:extLst>
                    <a:ext uri="{FF2B5EF4-FFF2-40B4-BE49-F238E27FC236}">
                      <a16:creationId xmlns:a16="http://schemas.microsoft.com/office/drawing/2014/main" id="{F1589979-8F97-486A-9A2E-0FD47195582D}"/>
                    </a:ext>
                  </a:extLst>
                </p:cNvPr>
                <p:cNvSpPr/>
                <p:nvPr/>
              </p:nvSpPr>
              <p:spPr>
                <a:xfrm>
                  <a:off x="6066281" y="3316414"/>
                  <a:ext cx="7260" cy="51275"/>
                </a:xfrm>
                <a:custGeom>
                  <a:avLst/>
                  <a:gdLst>
                    <a:gd name="connsiteX0" fmla="*/ 5906 w 7260"/>
                    <a:gd name="connsiteY0" fmla="*/ 16478 h 51275"/>
                    <a:gd name="connsiteX1" fmla="*/ 5906 w 7260"/>
                    <a:gd name="connsiteY1" fmla="*/ 50673 h 51275"/>
                    <a:gd name="connsiteX2" fmla="*/ 2953 w 7260"/>
                    <a:gd name="connsiteY2" fmla="*/ 49054 h 51275"/>
                    <a:gd name="connsiteX3" fmla="*/ 0 w 7260"/>
                    <a:gd name="connsiteY3" fmla="*/ 0 h 51275"/>
                    <a:gd name="connsiteX4" fmla="*/ 5906 w 7260"/>
                    <a:gd name="connsiteY4" fmla="*/ 16478 h 51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260" h="51275">
                      <a:moveTo>
                        <a:pt x="5906" y="16478"/>
                      </a:moveTo>
                      <a:cubicBezTo>
                        <a:pt x="5906" y="16478"/>
                        <a:pt x="8954" y="48768"/>
                        <a:pt x="5906" y="50673"/>
                      </a:cubicBezTo>
                      <a:cubicBezTo>
                        <a:pt x="2858" y="52673"/>
                        <a:pt x="2953" y="49054"/>
                        <a:pt x="2953" y="49054"/>
                      </a:cubicBezTo>
                      <a:lnTo>
                        <a:pt x="0" y="0"/>
                      </a:lnTo>
                      <a:lnTo>
                        <a:pt x="5906" y="1647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8" name="Freeform: Shape 1027">
                  <a:extLst>
                    <a:ext uri="{FF2B5EF4-FFF2-40B4-BE49-F238E27FC236}">
                      <a16:creationId xmlns:a16="http://schemas.microsoft.com/office/drawing/2014/main" id="{0D4DFE56-ECDB-4352-B716-9E9E82C6B63C}"/>
                    </a:ext>
                  </a:extLst>
                </p:cNvPr>
                <p:cNvSpPr/>
                <p:nvPr/>
              </p:nvSpPr>
              <p:spPr>
                <a:xfrm>
                  <a:off x="6023630" y="3256491"/>
                  <a:ext cx="31220" cy="40205"/>
                </a:xfrm>
                <a:custGeom>
                  <a:avLst/>
                  <a:gdLst>
                    <a:gd name="connsiteX0" fmla="*/ 169 w 31220"/>
                    <a:gd name="connsiteY0" fmla="*/ 40206 h 40205"/>
                    <a:gd name="connsiteX1" fmla="*/ 4741 w 31220"/>
                    <a:gd name="connsiteY1" fmla="*/ 6773 h 40205"/>
                    <a:gd name="connsiteX2" fmla="*/ 31221 w 31220"/>
                    <a:gd name="connsiteY2" fmla="*/ 10 h 40205"/>
                    <a:gd name="connsiteX3" fmla="*/ 8170 w 31220"/>
                    <a:gd name="connsiteY3" fmla="*/ 15822 h 40205"/>
                    <a:gd name="connsiteX4" fmla="*/ 169 w 31220"/>
                    <a:gd name="connsiteY4" fmla="*/ 40206 h 40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220" h="40205">
                      <a:moveTo>
                        <a:pt x="169" y="40206"/>
                      </a:moveTo>
                      <a:cubicBezTo>
                        <a:pt x="169" y="40206"/>
                        <a:pt x="-1355" y="14107"/>
                        <a:pt x="4741" y="6773"/>
                      </a:cubicBezTo>
                      <a:cubicBezTo>
                        <a:pt x="10837" y="-561"/>
                        <a:pt x="31221" y="10"/>
                        <a:pt x="31221" y="10"/>
                      </a:cubicBezTo>
                      <a:cubicBezTo>
                        <a:pt x="31221" y="10"/>
                        <a:pt x="12552" y="6011"/>
                        <a:pt x="8170" y="15822"/>
                      </a:cubicBezTo>
                      <a:cubicBezTo>
                        <a:pt x="3789" y="25728"/>
                        <a:pt x="169" y="40206"/>
                        <a:pt x="169" y="4020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9" name="Freeform: Shape 1028">
                  <a:extLst>
                    <a:ext uri="{FF2B5EF4-FFF2-40B4-BE49-F238E27FC236}">
                      <a16:creationId xmlns:a16="http://schemas.microsoft.com/office/drawing/2014/main" id="{B6ABC046-012E-47C0-8325-E1DAF5C46F6C}"/>
                    </a:ext>
                  </a:extLst>
                </p:cNvPr>
                <p:cNvSpPr/>
                <p:nvPr/>
              </p:nvSpPr>
              <p:spPr>
                <a:xfrm>
                  <a:off x="6052848" y="3377850"/>
                  <a:ext cx="36036" cy="10382"/>
                </a:xfrm>
                <a:custGeom>
                  <a:avLst/>
                  <a:gdLst>
                    <a:gd name="connsiteX0" fmla="*/ 31054 w 36036"/>
                    <a:gd name="connsiteY0" fmla="*/ 6096 h 10382"/>
                    <a:gd name="connsiteX1" fmla="*/ 28578 w 36036"/>
                    <a:gd name="connsiteY1" fmla="*/ 1334 h 10382"/>
                    <a:gd name="connsiteX2" fmla="*/ 20958 w 36036"/>
                    <a:gd name="connsiteY2" fmla="*/ 95 h 10382"/>
                    <a:gd name="connsiteX3" fmla="*/ 20958 w 36036"/>
                    <a:gd name="connsiteY3" fmla="*/ 0 h 10382"/>
                    <a:gd name="connsiteX4" fmla="*/ 19529 w 36036"/>
                    <a:gd name="connsiteY4" fmla="*/ 0 h 10382"/>
                    <a:gd name="connsiteX5" fmla="*/ 18100 w 36036"/>
                    <a:gd name="connsiteY5" fmla="*/ 0 h 10382"/>
                    <a:gd name="connsiteX6" fmla="*/ 18100 w 36036"/>
                    <a:gd name="connsiteY6" fmla="*/ 95 h 10382"/>
                    <a:gd name="connsiteX7" fmla="*/ 10480 w 36036"/>
                    <a:gd name="connsiteY7" fmla="*/ 1334 h 10382"/>
                    <a:gd name="connsiteX8" fmla="*/ 6765 w 36036"/>
                    <a:gd name="connsiteY8" fmla="*/ 6287 h 10382"/>
                    <a:gd name="connsiteX9" fmla="*/ 98 w 36036"/>
                    <a:gd name="connsiteY9" fmla="*/ 7049 h 10382"/>
                    <a:gd name="connsiteX10" fmla="*/ 3622 w 36036"/>
                    <a:gd name="connsiteY10" fmla="*/ 10097 h 10382"/>
                    <a:gd name="connsiteX11" fmla="*/ 11147 w 36036"/>
                    <a:gd name="connsiteY11" fmla="*/ 4953 h 10382"/>
                    <a:gd name="connsiteX12" fmla="*/ 18100 w 36036"/>
                    <a:gd name="connsiteY12" fmla="*/ 3715 h 10382"/>
                    <a:gd name="connsiteX13" fmla="*/ 18100 w 36036"/>
                    <a:gd name="connsiteY13" fmla="*/ 3810 h 10382"/>
                    <a:gd name="connsiteX14" fmla="*/ 19529 w 36036"/>
                    <a:gd name="connsiteY14" fmla="*/ 3715 h 10382"/>
                    <a:gd name="connsiteX15" fmla="*/ 20958 w 36036"/>
                    <a:gd name="connsiteY15" fmla="*/ 3810 h 10382"/>
                    <a:gd name="connsiteX16" fmla="*/ 20958 w 36036"/>
                    <a:gd name="connsiteY16" fmla="*/ 3715 h 10382"/>
                    <a:gd name="connsiteX17" fmla="*/ 27911 w 36036"/>
                    <a:gd name="connsiteY17" fmla="*/ 4953 h 10382"/>
                    <a:gd name="connsiteX18" fmla="*/ 32388 w 36036"/>
                    <a:gd name="connsiteY18" fmla="*/ 10382 h 10382"/>
                    <a:gd name="connsiteX19" fmla="*/ 35912 w 36036"/>
                    <a:gd name="connsiteY19" fmla="*/ 7334 h 10382"/>
                    <a:gd name="connsiteX20" fmla="*/ 31054 w 36036"/>
                    <a:gd name="connsiteY20" fmla="*/ 6096 h 10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6036" h="10382">
                      <a:moveTo>
                        <a:pt x="31054" y="6096"/>
                      </a:moveTo>
                      <a:cubicBezTo>
                        <a:pt x="31054" y="6096"/>
                        <a:pt x="30387" y="2667"/>
                        <a:pt x="28578" y="1334"/>
                      </a:cubicBezTo>
                      <a:cubicBezTo>
                        <a:pt x="27435" y="476"/>
                        <a:pt x="23625" y="191"/>
                        <a:pt x="20958" y="95"/>
                      </a:cubicBezTo>
                      <a:lnTo>
                        <a:pt x="20958" y="0"/>
                      </a:lnTo>
                      <a:cubicBezTo>
                        <a:pt x="20958" y="0"/>
                        <a:pt x="20386" y="0"/>
                        <a:pt x="19529" y="0"/>
                      </a:cubicBezTo>
                      <a:cubicBezTo>
                        <a:pt x="18672" y="0"/>
                        <a:pt x="18100" y="0"/>
                        <a:pt x="18100" y="0"/>
                      </a:cubicBezTo>
                      <a:lnTo>
                        <a:pt x="18100" y="95"/>
                      </a:lnTo>
                      <a:cubicBezTo>
                        <a:pt x="15433" y="191"/>
                        <a:pt x="11718" y="476"/>
                        <a:pt x="10480" y="1334"/>
                      </a:cubicBezTo>
                      <a:cubicBezTo>
                        <a:pt x="8670" y="2667"/>
                        <a:pt x="6765" y="6287"/>
                        <a:pt x="6765" y="6287"/>
                      </a:cubicBezTo>
                      <a:cubicBezTo>
                        <a:pt x="6765" y="6287"/>
                        <a:pt x="-950" y="6096"/>
                        <a:pt x="98" y="7049"/>
                      </a:cubicBezTo>
                      <a:lnTo>
                        <a:pt x="3622" y="10097"/>
                      </a:lnTo>
                      <a:cubicBezTo>
                        <a:pt x="3622" y="10097"/>
                        <a:pt x="8004" y="6668"/>
                        <a:pt x="11147" y="4953"/>
                      </a:cubicBezTo>
                      <a:cubicBezTo>
                        <a:pt x="12957" y="4001"/>
                        <a:pt x="15909" y="3715"/>
                        <a:pt x="18100" y="3715"/>
                      </a:cubicBezTo>
                      <a:lnTo>
                        <a:pt x="18100" y="3810"/>
                      </a:lnTo>
                      <a:cubicBezTo>
                        <a:pt x="18100" y="3810"/>
                        <a:pt x="18672" y="3810"/>
                        <a:pt x="19529" y="3715"/>
                      </a:cubicBezTo>
                      <a:cubicBezTo>
                        <a:pt x="20386" y="3715"/>
                        <a:pt x="20958" y="3810"/>
                        <a:pt x="20958" y="3810"/>
                      </a:cubicBezTo>
                      <a:lnTo>
                        <a:pt x="20958" y="3715"/>
                      </a:lnTo>
                      <a:cubicBezTo>
                        <a:pt x="23148" y="3715"/>
                        <a:pt x="26006" y="4001"/>
                        <a:pt x="27911" y="4953"/>
                      </a:cubicBezTo>
                      <a:cubicBezTo>
                        <a:pt x="31054" y="6668"/>
                        <a:pt x="32388" y="10382"/>
                        <a:pt x="32388" y="10382"/>
                      </a:cubicBezTo>
                      <a:lnTo>
                        <a:pt x="35912" y="7334"/>
                      </a:lnTo>
                      <a:cubicBezTo>
                        <a:pt x="36960" y="6477"/>
                        <a:pt x="31054" y="6096"/>
                        <a:pt x="31054" y="6096"/>
                      </a:cubicBezTo>
                      <a:close/>
                    </a:path>
                  </a:pathLst>
                </a:custGeom>
                <a:solidFill>
                  <a:srgbClr val="9732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30" name="Freeform: Shape 1029">
                  <a:extLst>
                    <a:ext uri="{FF2B5EF4-FFF2-40B4-BE49-F238E27FC236}">
                      <a16:creationId xmlns:a16="http://schemas.microsoft.com/office/drawing/2014/main" id="{BC9EDF77-29EA-4D79-89D9-61732EC283DC}"/>
                    </a:ext>
                  </a:extLst>
                </p:cNvPr>
                <p:cNvSpPr/>
                <p:nvPr/>
              </p:nvSpPr>
              <p:spPr>
                <a:xfrm>
                  <a:off x="5987369" y="3249739"/>
                  <a:ext cx="55385" cy="103181"/>
                </a:xfrm>
                <a:custGeom>
                  <a:avLst/>
                  <a:gdLst>
                    <a:gd name="connsiteX0" fmla="*/ 24620 w 55385"/>
                    <a:gd name="connsiteY0" fmla="*/ 92297 h 103181"/>
                    <a:gd name="connsiteX1" fmla="*/ 22334 w 55385"/>
                    <a:gd name="connsiteY1" fmla="*/ 71628 h 103181"/>
                    <a:gd name="connsiteX2" fmla="*/ 30525 w 55385"/>
                    <a:gd name="connsiteY2" fmla="*/ 48387 h 103181"/>
                    <a:gd name="connsiteX3" fmla="*/ 37002 w 55385"/>
                    <a:gd name="connsiteY3" fmla="*/ 14288 h 103181"/>
                    <a:gd name="connsiteX4" fmla="*/ 55385 w 55385"/>
                    <a:gd name="connsiteY4" fmla="*/ 0 h 103181"/>
                    <a:gd name="connsiteX5" fmla="*/ 23762 w 55385"/>
                    <a:gd name="connsiteY5" fmla="*/ 11049 h 103181"/>
                    <a:gd name="connsiteX6" fmla="*/ 15095 w 55385"/>
                    <a:gd name="connsiteY6" fmla="*/ 48292 h 103181"/>
                    <a:gd name="connsiteX7" fmla="*/ 13380 w 55385"/>
                    <a:gd name="connsiteY7" fmla="*/ 50768 h 103181"/>
                    <a:gd name="connsiteX8" fmla="*/ 426 w 55385"/>
                    <a:gd name="connsiteY8" fmla="*/ 49530 h 103181"/>
                    <a:gd name="connsiteX9" fmla="*/ 12428 w 55385"/>
                    <a:gd name="connsiteY9" fmla="*/ 99441 h 103181"/>
                    <a:gd name="connsiteX10" fmla="*/ 22715 w 55385"/>
                    <a:gd name="connsiteY10" fmla="*/ 103156 h 103181"/>
                    <a:gd name="connsiteX11" fmla="*/ 24620 w 55385"/>
                    <a:gd name="connsiteY11" fmla="*/ 92297 h 1031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5385" h="103181">
                      <a:moveTo>
                        <a:pt x="24620" y="92297"/>
                      </a:moveTo>
                      <a:cubicBezTo>
                        <a:pt x="24620" y="92297"/>
                        <a:pt x="24239" y="84582"/>
                        <a:pt x="22334" y="71628"/>
                      </a:cubicBezTo>
                      <a:cubicBezTo>
                        <a:pt x="20429" y="58769"/>
                        <a:pt x="30525" y="48387"/>
                        <a:pt x="30525" y="48387"/>
                      </a:cubicBezTo>
                      <a:cubicBezTo>
                        <a:pt x="30525" y="48387"/>
                        <a:pt x="35669" y="21622"/>
                        <a:pt x="37002" y="14288"/>
                      </a:cubicBezTo>
                      <a:cubicBezTo>
                        <a:pt x="38336" y="6953"/>
                        <a:pt x="55385" y="0"/>
                        <a:pt x="55385" y="0"/>
                      </a:cubicBezTo>
                      <a:cubicBezTo>
                        <a:pt x="55385" y="0"/>
                        <a:pt x="28430" y="5048"/>
                        <a:pt x="23762" y="11049"/>
                      </a:cubicBezTo>
                      <a:cubicBezTo>
                        <a:pt x="19000" y="17145"/>
                        <a:pt x="15095" y="48292"/>
                        <a:pt x="15095" y="48292"/>
                      </a:cubicBezTo>
                      <a:cubicBezTo>
                        <a:pt x="15095" y="48292"/>
                        <a:pt x="13856" y="50959"/>
                        <a:pt x="13380" y="50768"/>
                      </a:cubicBezTo>
                      <a:cubicBezTo>
                        <a:pt x="12904" y="50482"/>
                        <a:pt x="2807" y="38576"/>
                        <a:pt x="426" y="49530"/>
                      </a:cubicBezTo>
                      <a:cubicBezTo>
                        <a:pt x="-1955" y="60484"/>
                        <a:pt x="6141" y="95060"/>
                        <a:pt x="12428" y="99441"/>
                      </a:cubicBezTo>
                      <a:cubicBezTo>
                        <a:pt x="18619" y="103727"/>
                        <a:pt x="22715" y="103156"/>
                        <a:pt x="22715" y="103156"/>
                      </a:cubicBezTo>
                      <a:lnTo>
                        <a:pt x="24620" y="92297"/>
                      </a:lnTo>
                      <a:close/>
                    </a:path>
                  </a:pathLst>
                </a:custGeom>
                <a:solidFill>
                  <a:srgbClr val="C24A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</p:grpSp>
      <p:grpSp>
        <p:nvGrpSpPr>
          <p:cNvPr id="1032" name="Graphic 777">
            <a:extLst>
              <a:ext uri="{FF2B5EF4-FFF2-40B4-BE49-F238E27FC236}">
                <a16:creationId xmlns:a16="http://schemas.microsoft.com/office/drawing/2014/main" id="{FC876ADE-DFBE-4087-8E38-4A56A9B735A7}"/>
              </a:ext>
            </a:extLst>
          </p:cNvPr>
          <p:cNvGrpSpPr/>
          <p:nvPr/>
        </p:nvGrpSpPr>
        <p:grpSpPr>
          <a:xfrm>
            <a:off x="1313729" y="6280180"/>
            <a:ext cx="1917386" cy="590608"/>
            <a:chOff x="6016275" y="3519106"/>
            <a:chExt cx="397478" cy="114014"/>
          </a:xfrm>
        </p:grpSpPr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D17B245E-0C96-4E86-8F4D-22DFA67E3C17}"/>
                </a:ext>
              </a:extLst>
            </p:cNvPr>
            <p:cNvSpPr/>
            <p:nvPr/>
          </p:nvSpPr>
          <p:spPr>
            <a:xfrm>
              <a:off x="6019894" y="3519106"/>
              <a:ext cx="389477" cy="111156"/>
            </a:xfrm>
            <a:custGeom>
              <a:avLst/>
              <a:gdLst>
                <a:gd name="connsiteX0" fmla="*/ 0 w 389477"/>
                <a:gd name="connsiteY0" fmla="*/ 111062 h 111156"/>
                <a:gd name="connsiteX1" fmla="*/ 27337 w 389477"/>
                <a:gd name="connsiteY1" fmla="*/ 78296 h 111156"/>
                <a:gd name="connsiteX2" fmla="*/ 75343 w 389477"/>
                <a:gd name="connsiteY2" fmla="*/ 54864 h 111156"/>
                <a:gd name="connsiteX3" fmla="*/ 68580 w 389477"/>
                <a:gd name="connsiteY3" fmla="*/ 31528 h 111156"/>
                <a:gd name="connsiteX4" fmla="*/ 106966 w 389477"/>
                <a:gd name="connsiteY4" fmla="*/ 24765 h 111156"/>
                <a:gd name="connsiteX5" fmla="*/ 109347 w 389477"/>
                <a:gd name="connsiteY5" fmla="*/ 14097 h 111156"/>
                <a:gd name="connsiteX6" fmla="*/ 187071 w 389477"/>
                <a:gd name="connsiteY6" fmla="*/ 0 h 111156"/>
                <a:gd name="connsiteX7" fmla="*/ 226600 w 389477"/>
                <a:gd name="connsiteY7" fmla="*/ 14097 h 111156"/>
                <a:gd name="connsiteX8" fmla="*/ 249746 w 389477"/>
                <a:gd name="connsiteY8" fmla="*/ 14097 h 111156"/>
                <a:gd name="connsiteX9" fmla="*/ 277178 w 389477"/>
                <a:gd name="connsiteY9" fmla="*/ 38100 h 111156"/>
                <a:gd name="connsiteX10" fmla="*/ 295180 w 389477"/>
                <a:gd name="connsiteY10" fmla="*/ 47720 h 111156"/>
                <a:gd name="connsiteX11" fmla="*/ 311372 w 389477"/>
                <a:gd name="connsiteY11" fmla="*/ 55531 h 111156"/>
                <a:gd name="connsiteX12" fmla="*/ 329851 w 389477"/>
                <a:gd name="connsiteY12" fmla="*/ 55531 h 111156"/>
                <a:gd name="connsiteX13" fmla="*/ 331565 w 389477"/>
                <a:gd name="connsiteY13" fmla="*/ 63056 h 111156"/>
                <a:gd name="connsiteX14" fmla="*/ 352520 w 389477"/>
                <a:gd name="connsiteY14" fmla="*/ 70199 h 111156"/>
                <a:gd name="connsiteX15" fmla="*/ 367570 w 389477"/>
                <a:gd name="connsiteY15" fmla="*/ 93726 h 111156"/>
                <a:gd name="connsiteX16" fmla="*/ 389477 w 389477"/>
                <a:gd name="connsiteY16" fmla="*/ 111157 h 111156"/>
                <a:gd name="connsiteX17" fmla="*/ 97536 w 389477"/>
                <a:gd name="connsiteY17" fmla="*/ 110585 h 111156"/>
                <a:gd name="connsiteX18" fmla="*/ 0 w 389477"/>
                <a:gd name="connsiteY18" fmla="*/ 111062 h 11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9477" h="111156">
                  <a:moveTo>
                    <a:pt x="0" y="111062"/>
                  </a:moveTo>
                  <a:cubicBezTo>
                    <a:pt x="0" y="111062"/>
                    <a:pt x="20098" y="79439"/>
                    <a:pt x="27337" y="78296"/>
                  </a:cubicBezTo>
                  <a:cubicBezTo>
                    <a:pt x="34480" y="77248"/>
                    <a:pt x="75343" y="54864"/>
                    <a:pt x="75343" y="54864"/>
                  </a:cubicBezTo>
                  <a:lnTo>
                    <a:pt x="68580" y="31528"/>
                  </a:lnTo>
                  <a:lnTo>
                    <a:pt x="106966" y="24765"/>
                  </a:lnTo>
                  <a:lnTo>
                    <a:pt x="109347" y="14097"/>
                  </a:lnTo>
                  <a:lnTo>
                    <a:pt x="187071" y="0"/>
                  </a:lnTo>
                  <a:lnTo>
                    <a:pt x="226600" y="14097"/>
                  </a:lnTo>
                  <a:lnTo>
                    <a:pt x="249746" y="14097"/>
                  </a:lnTo>
                  <a:lnTo>
                    <a:pt x="277178" y="38100"/>
                  </a:lnTo>
                  <a:lnTo>
                    <a:pt x="295180" y="47720"/>
                  </a:lnTo>
                  <a:lnTo>
                    <a:pt x="311372" y="55531"/>
                  </a:lnTo>
                  <a:lnTo>
                    <a:pt x="329851" y="55531"/>
                  </a:lnTo>
                  <a:lnTo>
                    <a:pt x="331565" y="63056"/>
                  </a:lnTo>
                  <a:lnTo>
                    <a:pt x="352520" y="70199"/>
                  </a:lnTo>
                  <a:lnTo>
                    <a:pt x="367570" y="93726"/>
                  </a:lnTo>
                  <a:lnTo>
                    <a:pt x="389477" y="111157"/>
                  </a:lnTo>
                  <a:lnTo>
                    <a:pt x="97536" y="110585"/>
                  </a:lnTo>
                  <a:lnTo>
                    <a:pt x="0" y="111062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538C93F9-63F7-475D-9D55-500947345815}"/>
                </a:ext>
              </a:extLst>
            </p:cNvPr>
            <p:cNvSpPr/>
            <p:nvPr/>
          </p:nvSpPr>
          <p:spPr>
            <a:xfrm>
              <a:off x="6143624" y="3549300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64E3E569-8ADA-4E31-9E1D-059A2907DD9D}"/>
                </a:ext>
              </a:extLst>
            </p:cNvPr>
            <p:cNvSpPr/>
            <p:nvPr/>
          </p:nvSpPr>
          <p:spPr>
            <a:xfrm>
              <a:off x="6163722" y="3568541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4ACA6191-162F-49F0-BEE4-72A54C2CD99E}"/>
                </a:ext>
              </a:extLst>
            </p:cNvPr>
            <p:cNvSpPr/>
            <p:nvPr/>
          </p:nvSpPr>
          <p:spPr>
            <a:xfrm>
              <a:off x="6016275" y="3617976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BA363EDA-1DE8-460D-9D7A-FCB11D0AA9D5}"/>
                </a:ext>
              </a:extLst>
            </p:cNvPr>
            <p:cNvSpPr/>
            <p:nvPr/>
          </p:nvSpPr>
          <p:spPr>
            <a:xfrm>
              <a:off x="6023704" y="3612737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876801ED-11E8-4271-ADB4-E790E8887E7F}"/>
                </a:ext>
              </a:extLst>
            </p:cNvPr>
            <p:cNvSpPr/>
            <p:nvPr/>
          </p:nvSpPr>
          <p:spPr>
            <a:xfrm>
              <a:off x="6038373" y="3591782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34FC4FD1-9934-4730-93B0-3C3285BA5AD7}"/>
                </a:ext>
              </a:extLst>
            </p:cNvPr>
            <p:cNvSpPr/>
            <p:nvPr/>
          </p:nvSpPr>
          <p:spPr>
            <a:xfrm>
              <a:off x="6050184" y="3587305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1950BACB-1FAD-4800-9449-DE2A6A7E63A1}"/>
                </a:ext>
              </a:extLst>
            </p:cNvPr>
            <p:cNvSpPr/>
            <p:nvPr/>
          </p:nvSpPr>
          <p:spPr>
            <a:xfrm>
              <a:off x="6082378" y="3574732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D34CD652-96A0-41F1-BB35-7745F5160F43}"/>
                </a:ext>
              </a:extLst>
            </p:cNvPr>
            <p:cNvSpPr/>
            <p:nvPr/>
          </p:nvSpPr>
          <p:spPr>
            <a:xfrm>
              <a:off x="6067138" y="3611213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D87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7F3F7649-E39D-4CAC-A1EB-8ACB71959A2F}"/>
                </a:ext>
              </a:extLst>
            </p:cNvPr>
            <p:cNvSpPr/>
            <p:nvPr/>
          </p:nvSpPr>
          <p:spPr>
            <a:xfrm>
              <a:off x="6050660" y="3604355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D87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F4C2FBDE-8F60-4D09-ACCE-F4C785D2E622}"/>
                </a:ext>
              </a:extLst>
            </p:cNvPr>
            <p:cNvSpPr/>
            <p:nvPr/>
          </p:nvSpPr>
          <p:spPr>
            <a:xfrm>
              <a:off x="6084855" y="3576637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D87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F65DF4A2-0878-46A9-BE1D-1A218B516C27}"/>
                </a:ext>
              </a:extLst>
            </p:cNvPr>
            <p:cNvSpPr/>
            <p:nvPr/>
          </p:nvSpPr>
          <p:spPr>
            <a:xfrm>
              <a:off x="6093713" y="3570541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D87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D25EC9B5-04DB-49BB-804E-759392A19CF2}"/>
                </a:ext>
              </a:extLst>
            </p:cNvPr>
            <p:cNvSpPr/>
            <p:nvPr/>
          </p:nvSpPr>
          <p:spPr>
            <a:xfrm>
              <a:off x="6113620" y="3610451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D87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1FF386F-FDEA-4390-B326-1C1A28E27A69}"/>
                </a:ext>
              </a:extLst>
            </p:cNvPr>
            <p:cNvSpPr/>
            <p:nvPr/>
          </p:nvSpPr>
          <p:spPr>
            <a:xfrm>
              <a:off x="6107905" y="3616166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D87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8FC64979-7A2A-4B63-B017-0286B77FCF58}"/>
                </a:ext>
              </a:extLst>
            </p:cNvPr>
            <p:cNvSpPr/>
            <p:nvPr/>
          </p:nvSpPr>
          <p:spPr>
            <a:xfrm>
              <a:off x="6176581" y="3590734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21A2C9C9-218C-4D7B-B81C-A7A76CFA8C8B}"/>
                </a:ext>
              </a:extLst>
            </p:cNvPr>
            <p:cNvSpPr/>
            <p:nvPr/>
          </p:nvSpPr>
          <p:spPr>
            <a:xfrm>
              <a:off x="6166294" y="3597592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184DAE1A-361B-4D66-873F-3B760B2AB516}"/>
                </a:ext>
              </a:extLst>
            </p:cNvPr>
            <p:cNvSpPr/>
            <p:nvPr/>
          </p:nvSpPr>
          <p:spPr>
            <a:xfrm>
              <a:off x="6254686" y="3617976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7A360E69-0406-4CD6-8BFA-7DC6285B8450}"/>
                </a:ext>
              </a:extLst>
            </p:cNvPr>
            <p:cNvSpPr/>
            <p:nvPr/>
          </p:nvSpPr>
          <p:spPr>
            <a:xfrm>
              <a:off x="6257257" y="3623214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00ED7D53-4F32-441D-AAC4-6E963A078843}"/>
                </a:ext>
              </a:extLst>
            </p:cNvPr>
            <p:cNvSpPr/>
            <p:nvPr/>
          </p:nvSpPr>
          <p:spPr>
            <a:xfrm>
              <a:off x="6285737" y="3623214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27941434-F53B-4952-BDE0-EACCC89E3236}"/>
                </a:ext>
              </a:extLst>
            </p:cNvPr>
            <p:cNvSpPr/>
            <p:nvPr/>
          </p:nvSpPr>
          <p:spPr>
            <a:xfrm>
              <a:off x="6238207" y="3590734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F9DDA20C-B2F7-40AC-8711-3B22DC3F8903}"/>
                </a:ext>
              </a:extLst>
            </p:cNvPr>
            <p:cNvSpPr/>
            <p:nvPr/>
          </p:nvSpPr>
          <p:spPr>
            <a:xfrm>
              <a:off x="6266497" y="3597592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D24D56B9-57C8-4CF9-8D2A-2C7CD3E1BADC}"/>
                </a:ext>
              </a:extLst>
            </p:cNvPr>
            <p:cNvSpPr/>
            <p:nvPr/>
          </p:nvSpPr>
          <p:spPr>
            <a:xfrm>
              <a:off x="6313264" y="3614642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E1F0D7C8-9044-47DC-9973-3F51534FBABC}"/>
                </a:ext>
              </a:extLst>
            </p:cNvPr>
            <p:cNvSpPr/>
            <p:nvPr/>
          </p:nvSpPr>
          <p:spPr>
            <a:xfrm>
              <a:off x="6184391" y="3553968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EF2CB9DF-D64A-4EE6-B5C6-786A23B19ED7}"/>
                </a:ext>
              </a:extLst>
            </p:cNvPr>
            <p:cNvSpPr/>
            <p:nvPr/>
          </p:nvSpPr>
          <p:spPr>
            <a:xfrm>
              <a:off x="6200869" y="3531393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AA817495-B34A-4725-BE80-FC15C0461D20}"/>
                </a:ext>
              </a:extLst>
            </p:cNvPr>
            <p:cNvSpPr/>
            <p:nvPr/>
          </p:nvSpPr>
          <p:spPr>
            <a:xfrm>
              <a:off x="6197821" y="3539109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ACD31543-80BD-4513-B6A6-248D2BE71774}"/>
                </a:ext>
              </a:extLst>
            </p:cNvPr>
            <p:cNvSpPr/>
            <p:nvPr/>
          </p:nvSpPr>
          <p:spPr>
            <a:xfrm>
              <a:off x="6301072" y="3565112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6572F410-85CF-4563-8503-5F67A032CA48}"/>
                </a:ext>
              </a:extLst>
            </p:cNvPr>
            <p:cNvSpPr/>
            <p:nvPr/>
          </p:nvSpPr>
          <p:spPr>
            <a:xfrm>
              <a:off x="6319265" y="3626358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F11539CA-6B6F-462E-9EA5-CC5A1863941C}"/>
                </a:ext>
              </a:extLst>
            </p:cNvPr>
            <p:cNvSpPr/>
            <p:nvPr/>
          </p:nvSpPr>
          <p:spPr>
            <a:xfrm>
              <a:off x="6356032" y="3624738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4BE9BB8-7CAA-4C05-A924-1FDAA6C99225}"/>
                </a:ext>
              </a:extLst>
            </p:cNvPr>
            <p:cNvSpPr/>
            <p:nvPr/>
          </p:nvSpPr>
          <p:spPr>
            <a:xfrm>
              <a:off x="6380797" y="3621405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ED0B53CC-A705-4B5C-AE50-4CA7B2F5B60C}"/>
                </a:ext>
              </a:extLst>
            </p:cNvPr>
            <p:cNvSpPr/>
            <p:nvPr/>
          </p:nvSpPr>
          <p:spPr>
            <a:xfrm>
              <a:off x="6370129" y="3613594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36EBDB4-1AC2-4DC0-B721-1395C0EC0CA2}"/>
                </a:ext>
              </a:extLst>
            </p:cNvPr>
            <p:cNvSpPr/>
            <p:nvPr/>
          </p:nvSpPr>
          <p:spPr>
            <a:xfrm>
              <a:off x="6361842" y="3600926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88079A77-3E38-45FF-AC2F-3389785EB4EE}"/>
                </a:ext>
              </a:extLst>
            </p:cNvPr>
            <p:cNvSpPr/>
            <p:nvPr/>
          </p:nvSpPr>
          <p:spPr>
            <a:xfrm>
              <a:off x="6264496" y="3544728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488D2A23-DB89-4139-87BD-E951AC8240D9}"/>
                </a:ext>
              </a:extLst>
            </p:cNvPr>
            <p:cNvSpPr/>
            <p:nvPr/>
          </p:nvSpPr>
          <p:spPr>
            <a:xfrm>
              <a:off x="6215062" y="3526250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8E001AF0-EBB0-4A1D-A953-1CF63B1964FE}"/>
                </a:ext>
              </a:extLst>
            </p:cNvPr>
            <p:cNvSpPr/>
            <p:nvPr/>
          </p:nvSpPr>
          <p:spPr>
            <a:xfrm>
              <a:off x="6202298" y="3520725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54AA272B-7C00-4C7D-897B-9B32227CAC67}"/>
                </a:ext>
              </a:extLst>
            </p:cNvPr>
            <p:cNvSpPr/>
            <p:nvPr/>
          </p:nvSpPr>
          <p:spPr>
            <a:xfrm>
              <a:off x="6336029" y="3584067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AD62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8C7F1500-8983-447D-B188-A22C48FB78F6}"/>
                </a:ext>
              </a:extLst>
            </p:cNvPr>
            <p:cNvSpPr/>
            <p:nvPr/>
          </p:nvSpPr>
          <p:spPr>
            <a:xfrm>
              <a:off x="6245827" y="3585019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4484C8A3-B894-4A76-8C58-EC891F2DA7BF}"/>
                </a:ext>
              </a:extLst>
            </p:cNvPr>
            <p:cNvSpPr/>
            <p:nvPr/>
          </p:nvSpPr>
          <p:spPr>
            <a:xfrm>
              <a:off x="6255733" y="3580638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E8643B33-A14B-4A2D-943C-5E87B04F3462}"/>
                </a:ext>
              </a:extLst>
            </p:cNvPr>
            <p:cNvSpPr/>
            <p:nvPr/>
          </p:nvSpPr>
          <p:spPr>
            <a:xfrm>
              <a:off x="6248018" y="3576066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3E7B3715-E154-493A-B843-8AE49AF41238}"/>
                </a:ext>
              </a:extLst>
            </p:cNvPr>
            <p:cNvSpPr/>
            <p:nvPr/>
          </p:nvSpPr>
          <p:spPr>
            <a:xfrm>
              <a:off x="6240779" y="3569303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A1DFBC8B-BDF9-43D1-A94D-8FD20D666BCE}"/>
                </a:ext>
              </a:extLst>
            </p:cNvPr>
            <p:cNvSpPr/>
            <p:nvPr/>
          </p:nvSpPr>
          <p:spPr>
            <a:xfrm>
              <a:off x="6231540" y="3565112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693BC19-C431-4A14-AB28-F527E87640C4}"/>
                </a:ext>
              </a:extLst>
            </p:cNvPr>
            <p:cNvSpPr/>
            <p:nvPr/>
          </p:nvSpPr>
          <p:spPr>
            <a:xfrm>
              <a:off x="6223253" y="3559397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6 w 32956"/>
                <a:gd name="connsiteY1" fmla="*/ 0 h 6762"/>
                <a:gd name="connsiteX2" fmla="*/ 32956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6" y="0"/>
                  </a:lnTo>
                  <a:lnTo>
                    <a:pt x="32956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3BBC6EF8-D4D8-4A04-B8CD-432988820434}"/>
                </a:ext>
              </a:extLst>
            </p:cNvPr>
            <p:cNvSpPr/>
            <p:nvPr/>
          </p:nvSpPr>
          <p:spPr>
            <a:xfrm>
              <a:off x="6221729" y="3574732"/>
              <a:ext cx="32956" cy="6762"/>
            </a:xfrm>
            <a:custGeom>
              <a:avLst/>
              <a:gdLst>
                <a:gd name="connsiteX0" fmla="*/ 0 w 32956"/>
                <a:gd name="connsiteY0" fmla="*/ 0 h 6762"/>
                <a:gd name="connsiteX1" fmla="*/ 32957 w 32956"/>
                <a:gd name="connsiteY1" fmla="*/ 0 h 6762"/>
                <a:gd name="connsiteX2" fmla="*/ 32957 w 32956"/>
                <a:gd name="connsiteY2" fmla="*/ 6763 h 6762"/>
                <a:gd name="connsiteX3" fmla="*/ 0 w 32956"/>
                <a:gd name="connsiteY3" fmla="*/ 6763 h 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956" h="6762">
                  <a:moveTo>
                    <a:pt x="0" y="0"/>
                  </a:moveTo>
                  <a:lnTo>
                    <a:pt x="32957" y="0"/>
                  </a:lnTo>
                  <a:lnTo>
                    <a:pt x="32957" y="6763"/>
                  </a:lnTo>
                  <a:lnTo>
                    <a:pt x="0" y="6763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sp>
        <p:nvSpPr>
          <p:cNvPr id="1076" name="Freeform: Shape 1075">
            <a:extLst>
              <a:ext uri="{FF2B5EF4-FFF2-40B4-BE49-F238E27FC236}">
                <a16:creationId xmlns:a16="http://schemas.microsoft.com/office/drawing/2014/main" id="{13F6B769-C0E8-419D-B865-320269AFFBA7}"/>
              </a:ext>
            </a:extLst>
          </p:cNvPr>
          <p:cNvSpPr/>
          <p:nvPr/>
        </p:nvSpPr>
        <p:spPr>
          <a:xfrm>
            <a:off x="1637657" y="5705684"/>
            <a:ext cx="102001" cy="845698"/>
          </a:xfrm>
          <a:custGeom>
            <a:avLst/>
            <a:gdLst>
              <a:gd name="connsiteX0" fmla="*/ 5429 w 21145"/>
              <a:gd name="connsiteY0" fmla="*/ 163259 h 163258"/>
              <a:gd name="connsiteX1" fmla="*/ 0 w 21145"/>
              <a:gd name="connsiteY1" fmla="*/ 152781 h 163258"/>
              <a:gd name="connsiteX2" fmla="*/ 16669 w 21145"/>
              <a:gd name="connsiteY2" fmla="*/ 0 h 163258"/>
              <a:gd name="connsiteX3" fmla="*/ 21146 w 21145"/>
              <a:gd name="connsiteY3" fmla="*/ 0 h 163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45" h="163258">
                <a:moveTo>
                  <a:pt x="5429" y="163259"/>
                </a:moveTo>
                <a:lnTo>
                  <a:pt x="0" y="152781"/>
                </a:lnTo>
                <a:lnTo>
                  <a:pt x="16669" y="0"/>
                </a:lnTo>
                <a:lnTo>
                  <a:pt x="21146" y="0"/>
                </a:lnTo>
                <a:close/>
              </a:path>
            </a:pathLst>
          </a:custGeom>
          <a:solidFill>
            <a:srgbClr val="C24A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th-TH"/>
          </a:p>
        </p:txBody>
      </p:sp>
      <p:sp>
        <p:nvSpPr>
          <p:cNvPr id="1077" name="Freeform: Shape 1076">
            <a:extLst>
              <a:ext uri="{FF2B5EF4-FFF2-40B4-BE49-F238E27FC236}">
                <a16:creationId xmlns:a16="http://schemas.microsoft.com/office/drawing/2014/main" id="{7683F77A-4765-45C3-A66D-197A62CA41D9}"/>
              </a:ext>
            </a:extLst>
          </p:cNvPr>
          <p:cNvSpPr/>
          <p:nvPr/>
        </p:nvSpPr>
        <p:spPr>
          <a:xfrm>
            <a:off x="606596" y="4672491"/>
            <a:ext cx="515528" cy="1860637"/>
          </a:xfrm>
          <a:custGeom>
            <a:avLst/>
            <a:gdLst>
              <a:gd name="connsiteX0" fmla="*/ 81058 w 106870"/>
              <a:gd name="connsiteY0" fmla="*/ 359188 h 359187"/>
              <a:gd name="connsiteX1" fmla="*/ 67246 w 106870"/>
              <a:gd name="connsiteY1" fmla="*/ 351377 h 359187"/>
              <a:gd name="connsiteX2" fmla="*/ 55245 w 106870"/>
              <a:gd name="connsiteY2" fmla="*/ 265367 h 359187"/>
              <a:gd name="connsiteX3" fmla="*/ 0 w 106870"/>
              <a:gd name="connsiteY3" fmla="*/ 228410 h 359187"/>
              <a:gd name="connsiteX4" fmla="*/ 34576 w 106870"/>
              <a:gd name="connsiteY4" fmla="*/ 73628 h 359187"/>
              <a:gd name="connsiteX5" fmla="*/ 79629 w 106870"/>
              <a:gd name="connsiteY5" fmla="*/ 9335 h 359187"/>
              <a:gd name="connsiteX6" fmla="*/ 106870 w 106870"/>
              <a:gd name="connsiteY6" fmla="*/ 0 h 359187"/>
              <a:gd name="connsiteX7" fmla="*/ 63151 w 106870"/>
              <a:gd name="connsiteY7" fmla="*/ 39148 h 359187"/>
              <a:gd name="connsiteX8" fmla="*/ 14954 w 106870"/>
              <a:gd name="connsiteY8" fmla="*/ 222885 h 359187"/>
              <a:gd name="connsiteX9" fmla="*/ 67532 w 106870"/>
              <a:gd name="connsiteY9" fmla="*/ 259271 h 359187"/>
              <a:gd name="connsiteX10" fmla="*/ 81058 w 106870"/>
              <a:gd name="connsiteY10" fmla="*/ 359188 h 359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6870" h="359187">
                <a:moveTo>
                  <a:pt x="81058" y="359188"/>
                </a:moveTo>
                <a:lnTo>
                  <a:pt x="67246" y="351377"/>
                </a:lnTo>
                <a:cubicBezTo>
                  <a:pt x="67246" y="351377"/>
                  <a:pt x="68199" y="289179"/>
                  <a:pt x="55245" y="265367"/>
                </a:cubicBezTo>
                <a:cubicBezTo>
                  <a:pt x="42291" y="241459"/>
                  <a:pt x="0" y="228410"/>
                  <a:pt x="0" y="228410"/>
                </a:cubicBezTo>
                <a:cubicBezTo>
                  <a:pt x="0" y="228410"/>
                  <a:pt x="22098" y="116491"/>
                  <a:pt x="34576" y="73628"/>
                </a:cubicBezTo>
                <a:cubicBezTo>
                  <a:pt x="47149" y="30766"/>
                  <a:pt x="69152" y="15240"/>
                  <a:pt x="79629" y="9335"/>
                </a:cubicBezTo>
                <a:cubicBezTo>
                  <a:pt x="90107" y="3429"/>
                  <a:pt x="106870" y="0"/>
                  <a:pt x="106870" y="0"/>
                </a:cubicBezTo>
                <a:cubicBezTo>
                  <a:pt x="106870" y="0"/>
                  <a:pt x="71819" y="15050"/>
                  <a:pt x="63151" y="39148"/>
                </a:cubicBezTo>
                <a:cubicBezTo>
                  <a:pt x="54483" y="63246"/>
                  <a:pt x="14954" y="222885"/>
                  <a:pt x="14954" y="222885"/>
                </a:cubicBezTo>
                <a:cubicBezTo>
                  <a:pt x="14954" y="222885"/>
                  <a:pt x="56007" y="235172"/>
                  <a:pt x="67532" y="259271"/>
                </a:cubicBezTo>
                <a:cubicBezTo>
                  <a:pt x="79058" y="283369"/>
                  <a:pt x="81058" y="359188"/>
                  <a:pt x="81058" y="359188"/>
                </a:cubicBezTo>
                <a:close/>
              </a:path>
            </a:pathLst>
          </a:custGeom>
          <a:solidFill>
            <a:srgbClr val="C24A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th-TH"/>
          </a:p>
        </p:txBody>
      </p:sp>
      <p:grpSp>
        <p:nvGrpSpPr>
          <p:cNvPr id="1080" name="Graphic 777">
            <a:extLst>
              <a:ext uri="{FF2B5EF4-FFF2-40B4-BE49-F238E27FC236}">
                <a16:creationId xmlns:a16="http://schemas.microsoft.com/office/drawing/2014/main" id="{FC876ADE-DFBE-4087-8E38-4A56A9B735A7}"/>
              </a:ext>
            </a:extLst>
          </p:cNvPr>
          <p:cNvGrpSpPr/>
          <p:nvPr/>
        </p:nvGrpSpPr>
        <p:grpSpPr>
          <a:xfrm>
            <a:off x="2345718" y="6227912"/>
            <a:ext cx="307711" cy="119293"/>
            <a:chOff x="6167384" y="3637893"/>
            <a:chExt cx="63789" cy="23029"/>
          </a:xfrm>
        </p:grpSpPr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236B2817-8041-4B62-B362-ACA533EDDDAD}"/>
                </a:ext>
              </a:extLst>
            </p:cNvPr>
            <p:cNvSpPr/>
            <p:nvPr/>
          </p:nvSpPr>
          <p:spPr>
            <a:xfrm>
              <a:off x="6167384" y="3642221"/>
              <a:ext cx="63789" cy="18702"/>
            </a:xfrm>
            <a:custGeom>
              <a:avLst/>
              <a:gdLst>
                <a:gd name="connsiteX0" fmla="*/ 32342 w 63789"/>
                <a:gd name="connsiteY0" fmla="*/ 18617 h 18702"/>
                <a:gd name="connsiteX1" fmla="*/ 243 w 63789"/>
                <a:gd name="connsiteY1" fmla="*/ 11188 h 18702"/>
                <a:gd name="connsiteX2" fmla="*/ 148 w 63789"/>
                <a:gd name="connsiteY2" fmla="*/ 5663 h 18702"/>
                <a:gd name="connsiteX3" fmla="*/ 31675 w 63789"/>
                <a:gd name="connsiteY3" fmla="*/ 1282 h 18702"/>
                <a:gd name="connsiteX4" fmla="*/ 63584 w 63789"/>
                <a:gd name="connsiteY4" fmla="*/ 2234 h 18702"/>
                <a:gd name="connsiteX5" fmla="*/ 63775 w 63789"/>
                <a:gd name="connsiteY5" fmla="*/ 8807 h 18702"/>
                <a:gd name="connsiteX6" fmla="*/ 32342 w 63789"/>
                <a:gd name="connsiteY6" fmla="*/ 18617 h 1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789" h="18702">
                  <a:moveTo>
                    <a:pt x="32342" y="18617"/>
                  </a:moveTo>
                  <a:cubicBezTo>
                    <a:pt x="14816" y="19284"/>
                    <a:pt x="433" y="15950"/>
                    <a:pt x="243" y="11188"/>
                  </a:cubicBezTo>
                  <a:cubicBezTo>
                    <a:pt x="243" y="10616"/>
                    <a:pt x="-233" y="6235"/>
                    <a:pt x="148" y="5663"/>
                  </a:cubicBezTo>
                  <a:cubicBezTo>
                    <a:pt x="2719" y="1472"/>
                    <a:pt x="16054" y="1853"/>
                    <a:pt x="31675" y="1282"/>
                  </a:cubicBezTo>
                  <a:cubicBezTo>
                    <a:pt x="47296" y="710"/>
                    <a:pt x="60822" y="-1766"/>
                    <a:pt x="63584" y="2234"/>
                  </a:cubicBezTo>
                  <a:cubicBezTo>
                    <a:pt x="63965" y="2711"/>
                    <a:pt x="63679" y="8235"/>
                    <a:pt x="63775" y="8807"/>
                  </a:cubicBezTo>
                  <a:cubicBezTo>
                    <a:pt x="63870" y="13474"/>
                    <a:pt x="49773" y="17951"/>
                    <a:pt x="32342" y="18617"/>
                  </a:cubicBezTo>
                  <a:close/>
                </a:path>
              </a:pathLst>
            </a:custGeom>
            <a:solidFill>
              <a:srgbClr val="E07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E02C91F7-2736-45AF-BE95-96F9F770D9B5}"/>
                </a:ext>
              </a:extLst>
            </p:cNvPr>
            <p:cNvSpPr/>
            <p:nvPr/>
          </p:nvSpPr>
          <p:spPr>
            <a:xfrm>
              <a:off x="6167435" y="3637893"/>
              <a:ext cx="63442" cy="17505"/>
            </a:xfrm>
            <a:custGeom>
              <a:avLst/>
              <a:gdLst>
                <a:gd name="connsiteX0" fmla="*/ 32101 w 63442"/>
                <a:gd name="connsiteY0" fmla="*/ 17420 h 17505"/>
                <a:gd name="connsiteX1" fmla="*/ 2 w 63442"/>
                <a:gd name="connsiteY1" fmla="*/ 9991 h 17505"/>
                <a:gd name="connsiteX2" fmla="*/ 31339 w 63442"/>
                <a:gd name="connsiteY2" fmla="*/ 85 h 17505"/>
                <a:gd name="connsiteX3" fmla="*/ 63438 w 63442"/>
                <a:gd name="connsiteY3" fmla="*/ 7514 h 17505"/>
                <a:gd name="connsiteX4" fmla="*/ 32101 w 63442"/>
                <a:gd name="connsiteY4" fmla="*/ 17420 h 17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442" h="17505">
                  <a:moveTo>
                    <a:pt x="32101" y="17420"/>
                  </a:moveTo>
                  <a:cubicBezTo>
                    <a:pt x="14575" y="18087"/>
                    <a:pt x="192" y="14753"/>
                    <a:pt x="2" y="9991"/>
                  </a:cubicBezTo>
                  <a:cubicBezTo>
                    <a:pt x="-189" y="5228"/>
                    <a:pt x="13908" y="752"/>
                    <a:pt x="31339" y="85"/>
                  </a:cubicBezTo>
                  <a:cubicBezTo>
                    <a:pt x="48770" y="-582"/>
                    <a:pt x="63248" y="2752"/>
                    <a:pt x="63438" y="7514"/>
                  </a:cubicBezTo>
                  <a:cubicBezTo>
                    <a:pt x="63724" y="12277"/>
                    <a:pt x="49627" y="16754"/>
                    <a:pt x="32101" y="17420"/>
                  </a:cubicBez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20BB2914-5C78-4046-93D6-420817FB4091}"/>
                </a:ext>
              </a:extLst>
            </p:cNvPr>
            <p:cNvSpPr/>
            <p:nvPr/>
          </p:nvSpPr>
          <p:spPr>
            <a:xfrm>
              <a:off x="6171721" y="3639042"/>
              <a:ext cx="54962" cy="14065"/>
            </a:xfrm>
            <a:custGeom>
              <a:avLst/>
              <a:gdLst>
                <a:gd name="connsiteX0" fmla="*/ 27720 w 54962"/>
                <a:gd name="connsiteY0" fmla="*/ 13986 h 14065"/>
                <a:gd name="connsiteX1" fmla="*/ 2 w 54962"/>
                <a:gd name="connsiteY1" fmla="*/ 8080 h 14065"/>
                <a:gd name="connsiteX2" fmla="*/ 27244 w 54962"/>
                <a:gd name="connsiteY2" fmla="*/ 79 h 14065"/>
                <a:gd name="connsiteX3" fmla="*/ 54961 w 54962"/>
                <a:gd name="connsiteY3" fmla="*/ 5985 h 14065"/>
                <a:gd name="connsiteX4" fmla="*/ 27720 w 54962"/>
                <a:gd name="connsiteY4" fmla="*/ 13986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62" h="14065">
                  <a:moveTo>
                    <a:pt x="27720" y="13986"/>
                  </a:moveTo>
                  <a:cubicBezTo>
                    <a:pt x="12575" y="14557"/>
                    <a:pt x="97" y="11986"/>
                    <a:pt x="2" y="8080"/>
                  </a:cubicBezTo>
                  <a:cubicBezTo>
                    <a:pt x="-188" y="4270"/>
                    <a:pt x="12004" y="651"/>
                    <a:pt x="27244" y="79"/>
                  </a:cubicBezTo>
                  <a:cubicBezTo>
                    <a:pt x="42388" y="-492"/>
                    <a:pt x="54866" y="2080"/>
                    <a:pt x="54961" y="5985"/>
                  </a:cubicBezTo>
                  <a:cubicBezTo>
                    <a:pt x="55057" y="9795"/>
                    <a:pt x="42960" y="13414"/>
                    <a:pt x="27720" y="13986"/>
                  </a:cubicBezTo>
                  <a:close/>
                </a:path>
              </a:pathLst>
            </a:custGeom>
            <a:solidFill>
              <a:srgbClr val="FF8B00">
                <a:alpha val="52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084" name="Graphic 777">
            <a:extLst>
              <a:ext uri="{FF2B5EF4-FFF2-40B4-BE49-F238E27FC236}">
                <a16:creationId xmlns:a16="http://schemas.microsoft.com/office/drawing/2014/main" id="{FC876ADE-DFBE-4087-8E38-4A56A9B735A7}"/>
              </a:ext>
            </a:extLst>
          </p:cNvPr>
          <p:cNvGrpSpPr/>
          <p:nvPr/>
        </p:nvGrpSpPr>
        <p:grpSpPr>
          <a:xfrm>
            <a:off x="2812533" y="6528780"/>
            <a:ext cx="466484" cy="269890"/>
            <a:chOff x="6083403" y="3581114"/>
            <a:chExt cx="96703" cy="52101"/>
          </a:xfrm>
        </p:grpSpPr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64CB325F-9B42-41B2-9E54-34B16DD6DFDF}"/>
                </a:ext>
              </a:extLst>
            </p:cNvPr>
            <p:cNvSpPr/>
            <p:nvPr/>
          </p:nvSpPr>
          <p:spPr>
            <a:xfrm>
              <a:off x="6083403" y="3600600"/>
              <a:ext cx="96703" cy="32615"/>
            </a:xfrm>
            <a:custGeom>
              <a:avLst/>
              <a:gdLst>
                <a:gd name="connsiteX0" fmla="*/ 49744 w 96703"/>
                <a:gd name="connsiteY0" fmla="*/ 32615 h 32615"/>
                <a:gd name="connsiteX1" fmla="*/ 87844 w 96703"/>
                <a:gd name="connsiteY1" fmla="*/ 26519 h 32615"/>
                <a:gd name="connsiteX2" fmla="*/ 96702 w 96703"/>
                <a:gd name="connsiteY2" fmla="*/ 16709 h 32615"/>
                <a:gd name="connsiteX3" fmla="*/ 94987 w 96703"/>
                <a:gd name="connsiteY3" fmla="*/ 6041 h 32615"/>
                <a:gd name="connsiteX4" fmla="*/ 80319 w 96703"/>
                <a:gd name="connsiteY4" fmla="*/ 3850 h 32615"/>
                <a:gd name="connsiteX5" fmla="*/ 10691 w 96703"/>
                <a:gd name="connsiteY5" fmla="*/ 6898 h 32615"/>
                <a:gd name="connsiteX6" fmla="*/ 23 w 96703"/>
                <a:gd name="connsiteY6" fmla="*/ 7374 h 32615"/>
                <a:gd name="connsiteX7" fmla="*/ 1071 w 96703"/>
                <a:gd name="connsiteY7" fmla="*/ 18518 h 32615"/>
                <a:gd name="connsiteX8" fmla="*/ 49744 w 96703"/>
                <a:gd name="connsiteY8" fmla="*/ 32615 h 32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703" h="32615">
                  <a:moveTo>
                    <a:pt x="49744" y="32615"/>
                  </a:moveTo>
                  <a:cubicBezTo>
                    <a:pt x="49744" y="32615"/>
                    <a:pt x="74604" y="31949"/>
                    <a:pt x="87844" y="26519"/>
                  </a:cubicBezTo>
                  <a:cubicBezTo>
                    <a:pt x="93749" y="24138"/>
                    <a:pt x="96797" y="20519"/>
                    <a:pt x="96702" y="16709"/>
                  </a:cubicBezTo>
                  <a:cubicBezTo>
                    <a:pt x="96702" y="15756"/>
                    <a:pt x="95464" y="6993"/>
                    <a:pt x="94987" y="6041"/>
                  </a:cubicBezTo>
                  <a:cubicBezTo>
                    <a:pt x="93273" y="2231"/>
                    <a:pt x="89177" y="6422"/>
                    <a:pt x="80319" y="3850"/>
                  </a:cubicBezTo>
                  <a:cubicBezTo>
                    <a:pt x="60507" y="-1960"/>
                    <a:pt x="28217" y="-1389"/>
                    <a:pt x="10691" y="6898"/>
                  </a:cubicBezTo>
                  <a:cubicBezTo>
                    <a:pt x="5262" y="9470"/>
                    <a:pt x="690" y="4040"/>
                    <a:pt x="23" y="7374"/>
                  </a:cubicBezTo>
                  <a:cubicBezTo>
                    <a:pt x="-167" y="8231"/>
                    <a:pt x="880" y="17661"/>
                    <a:pt x="1071" y="18518"/>
                  </a:cubicBezTo>
                  <a:cubicBezTo>
                    <a:pt x="2785" y="25091"/>
                    <a:pt x="16501" y="31282"/>
                    <a:pt x="49744" y="32615"/>
                  </a:cubicBezTo>
                  <a:close/>
                </a:path>
              </a:pathLst>
            </a:custGeom>
            <a:solidFill>
              <a:srgbClr val="FF8B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7B7C314-F644-4A06-9D2C-87C8EFDAE8B2}"/>
                </a:ext>
              </a:extLst>
            </p:cNvPr>
            <p:cNvSpPr/>
            <p:nvPr/>
          </p:nvSpPr>
          <p:spPr>
            <a:xfrm>
              <a:off x="6083490" y="3591842"/>
              <a:ext cx="94942" cy="30705"/>
            </a:xfrm>
            <a:custGeom>
              <a:avLst/>
              <a:gdLst>
                <a:gd name="connsiteX0" fmla="*/ 48323 w 94942"/>
                <a:gd name="connsiteY0" fmla="*/ 30706 h 30705"/>
                <a:gd name="connsiteX1" fmla="*/ 86138 w 94942"/>
                <a:gd name="connsiteY1" fmla="*/ 24991 h 30705"/>
                <a:gd name="connsiteX2" fmla="*/ 78708 w 94942"/>
                <a:gd name="connsiteY2" fmla="*/ 3655 h 30705"/>
                <a:gd name="connsiteX3" fmla="*/ 9652 w 94942"/>
                <a:gd name="connsiteY3" fmla="*/ 6512 h 30705"/>
                <a:gd name="connsiteX4" fmla="*/ 48323 w 94942"/>
                <a:gd name="connsiteY4" fmla="*/ 30706 h 3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42" h="30705">
                  <a:moveTo>
                    <a:pt x="48323" y="30706"/>
                  </a:moveTo>
                  <a:cubicBezTo>
                    <a:pt x="48323" y="30706"/>
                    <a:pt x="72993" y="30039"/>
                    <a:pt x="86138" y="24991"/>
                  </a:cubicBezTo>
                  <a:cubicBezTo>
                    <a:pt x="99282" y="19943"/>
                    <a:pt x="98425" y="9179"/>
                    <a:pt x="78708" y="3655"/>
                  </a:cubicBezTo>
                  <a:cubicBezTo>
                    <a:pt x="58991" y="-1870"/>
                    <a:pt x="27083" y="-1298"/>
                    <a:pt x="9652" y="6512"/>
                  </a:cubicBezTo>
                  <a:cubicBezTo>
                    <a:pt x="-7684" y="14228"/>
                    <a:pt x="-5493" y="28515"/>
                    <a:pt x="48323" y="30706"/>
                  </a:cubicBez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2129B48-2CF6-494B-8D7B-A7094A7CA23E}"/>
                </a:ext>
              </a:extLst>
            </p:cNvPr>
            <p:cNvSpPr/>
            <p:nvPr/>
          </p:nvSpPr>
          <p:spPr>
            <a:xfrm>
              <a:off x="6090081" y="3593041"/>
              <a:ext cx="84185" cy="27220"/>
            </a:xfrm>
            <a:custGeom>
              <a:avLst/>
              <a:gdLst>
                <a:gd name="connsiteX0" fmla="*/ 42875 w 84185"/>
                <a:gd name="connsiteY0" fmla="*/ 27220 h 27220"/>
                <a:gd name="connsiteX1" fmla="*/ 76403 w 84185"/>
                <a:gd name="connsiteY1" fmla="*/ 22077 h 27220"/>
                <a:gd name="connsiteX2" fmla="*/ 69831 w 84185"/>
                <a:gd name="connsiteY2" fmla="*/ 3217 h 27220"/>
                <a:gd name="connsiteX3" fmla="*/ 8585 w 84185"/>
                <a:gd name="connsiteY3" fmla="*/ 5789 h 27220"/>
                <a:gd name="connsiteX4" fmla="*/ 42875 w 84185"/>
                <a:gd name="connsiteY4" fmla="*/ 27220 h 27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185" h="27220">
                  <a:moveTo>
                    <a:pt x="42875" y="27220"/>
                  </a:moveTo>
                  <a:cubicBezTo>
                    <a:pt x="42875" y="27220"/>
                    <a:pt x="64782" y="26649"/>
                    <a:pt x="76403" y="22077"/>
                  </a:cubicBezTo>
                  <a:cubicBezTo>
                    <a:pt x="88023" y="17600"/>
                    <a:pt x="87261" y="8075"/>
                    <a:pt x="69831" y="3217"/>
                  </a:cubicBezTo>
                  <a:cubicBezTo>
                    <a:pt x="52400" y="-1640"/>
                    <a:pt x="23920" y="-1164"/>
                    <a:pt x="8585" y="5789"/>
                  </a:cubicBezTo>
                  <a:cubicBezTo>
                    <a:pt x="-6846" y="12647"/>
                    <a:pt x="-4845" y="25315"/>
                    <a:pt x="42875" y="27220"/>
                  </a:cubicBezTo>
                  <a:close/>
                </a:path>
              </a:pathLst>
            </a:custGeom>
            <a:solidFill>
              <a:srgbClr val="FF8B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2C949FC-B6F1-4A33-A482-94A80DE55AB1}"/>
                </a:ext>
              </a:extLst>
            </p:cNvPr>
            <p:cNvSpPr/>
            <p:nvPr/>
          </p:nvSpPr>
          <p:spPr>
            <a:xfrm>
              <a:off x="6141624" y="3596830"/>
              <a:ext cx="36033" cy="23641"/>
            </a:xfrm>
            <a:custGeom>
              <a:avLst/>
              <a:gdLst>
                <a:gd name="connsiteX0" fmla="*/ 0 w 36033"/>
                <a:gd name="connsiteY0" fmla="*/ 23527 h 23641"/>
                <a:gd name="connsiteX1" fmla="*/ 28670 w 36033"/>
                <a:gd name="connsiteY1" fmla="*/ 13716 h 23641"/>
                <a:gd name="connsiteX2" fmla="*/ 21717 w 36033"/>
                <a:gd name="connsiteY2" fmla="*/ 0 h 23641"/>
                <a:gd name="connsiteX3" fmla="*/ 29337 w 36033"/>
                <a:gd name="connsiteY3" fmla="*/ 17717 h 23641"/>
                <a:gd name="connsiteX4" fmla="*/ 0 w 36033"/>
                <a:gd name="connsiteY4" fmla="*/ 23527 h 23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33" h="23641">
                  <a:moveTo>
                    <a:pt x="0" y="23527"/>
                  </a:moveTo>
                  <a:cubicBezTo>
                    <a:pt x="0" y="23527"/>
                    <a:pt x="23050" y="21907"/>
                    <a:pt x="28670" y="13716"/>
                  </a:cubicBezTo>
                  <a:cubicBezTo>
                    <a:pt x="34385" y="5429"/>
                    <a:pt x="21717" y="0"/>
                    <a:pt x="21717" y="0"/>
                  </a:cubicBezTo>
                  <a:cubicBezTo>
                    <a:pt x="21717" y="0"/>
                    <a:pt x="48006" y="7620"/>
                    <a:pt x="29337" y="17717"/>
                  </a:cubicBezTo>
                  <a:cubicBezTo>
                    <a:pt x="15811" y="24956"/>
                    <a:pt x="0" y="23527"/>
                    <a:pt x="0" y="23527"/>
                  </a:cubicBezTo>
                  <a:close/>
                </a:path>
              </a:pathLst>
            </a:custGeom>
            <a:solidFill>
              <a:srgbClr val="FFCD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9D18DA5D-2A00-42E6-AD86-E8DCF3D03291}"/>
                </a:ext>
              </a:extLst>
            </p:cNvPr>
            <p:cNvSpPr/>
            <p:nvPr/>
          </p:nvSpPr>
          <p:spPr>
            <a:xfrm>
              <a:off x="6086665" y="3597687"/>
              <a:ext cx="19526" cy="19716"/>
            </a:xfrm>
            <a:custGeom>
              <a:avLst/>
              <a:gdLst>
                <a:gd name="connsiteX0" fmla="*/ 14192 w 19526"/>
                <a:gd name="connsiteY0" fmla="*/ 0 h 19716"/>
                <a:gd name="connsiteX1" fmla="*/ 6191 w 19526"/>
                <a:gd name="connsiteY1" fmla="*/ 9716 h 19716"/>
                <a:gd name="connsiteX2" fmla="*/ 19526 w 19526"/>
                <a:gd name="connsiteY2" fmla="*/ 19717 h 19716"/>
                <a:gd name="connsiteX3" fmla="*/ 0 w 19526"/>
                <a:gd name="connsiteY3" fmla="*/ 8382 h 19716"/>
                <a:gd name="connsiteX4" fmla="*/ 14192 w 19526"/>
                <a:gd name="connsiteY4" fmla="*/ 0 h 1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26" h="19716">
                  <a:moveTo>
                    <a:pt x="14192" y="0"/>
                  </a:moveTo>
                  <a:cubicBezTo>
                    <a:pt x="14192" y="0"/>
                    <a:pt x="2762" y="2572"/>
                    <a:pt x="6191" y="9716"/>
                  </a:cubicBezTo>
                  <a:cubicBezTo>
                    <a:pt x="9525" y="16859"/>
                    <a:pt x="19526" y="19717"/>
                    <a:pt x="19526" y="19717"/>
                  </a:cubicBezTo>
                  <a:cubicBezTo>
                    <a:pt x="19526" y="19717"/>
                    <a:pt x="0" y="16002"/>
                    <a:pt x="0" y="8382"/>
                  </a:cubicBezTo>
                  <a:cubicBezTo>
                    <a:pt x="0" y="2572"/>
                    <a:pt x="14192" y="0"/>
                    <a:pt x="14192" y="0"/>
                  </a:cubicBezTo>
                  <a:close/>
                </a:path>
              </a:pathLst>
            </a:custGeom>
            <a:solidFill>
              <a:srgbClr val="FFCD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1090" name="Graphic 777">
              <a:extLst>
                <a:ext uri="{FF2B5EF4-FFF2-40B4-BE49-F238E27FC236}">
                  <a16:creationId xmlns:a16="http://schemas.microsoft.com/office/drawing/2014/main" id="{FC876ADE-DFBE-4087-8E38-4A56A9B735A7}"/>
                </a:ext>
              </a:extLst>
            </p:cNvPr>
            <p:cNvGrpSpPr/>
            <p:nvPr/>
          </p:nvGrpSpPr>
          <p:grpSpPr>
            <a:xfrm>
              <a:off x="6091831" y="3581114"/>
              <a:ext cx="79892" cy="38933"/>
              <a:chOff x="6091831" y="3581114"/>
              <a:chExt cx="79892" cy="38933"/>
            </a:xfrm>
          </p:grpSpPr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B613722C-0AF2-4871-A731-9D77B6FDEA6C}"/>
                  </a:ext>
                </a:extLst>
              </p:cNvPr>
              <p:cNvSpPr/>
              <p:nvPr/>
            </p:nvSpPr>
            <p:spPr>
              <a:xfrm>
                <a:off x="6093237" y="3581114"/>
                <a:ext cx="78486" cy="38004"/>
              </a:xfrm>
              <a:custGeom>
                <a:avLst/>
                <a:gdLst>
                  <a:gd name="connsiteX0" fmla="*/ 0 w 78486"/>
                  <a:gd name="connsiteY0" fmla="*/ 25813 h 38004"/>
                  <a:gd name="connsiteX1" fmla="*/ 39243 w 78486"/>
                  <a:gd name="connsiteY1" fmla="*/ 38005 h 38004"/>
                  <a:gd name="connsiteX2" fmla="*/ 61246 w 78486"/>
                  <a:gd name="connsiteY2" fmla="*/ 35909 h 38004"/>
                  <a:gd name="connsiteX3" fmla="*/ 65151 w 78486"/>
                  <a:gd name="connsiteY3" fmla="*/ 34957 h 38004"/>
                  <a:gd name="connsiteX4" fmla="*/ 78486 w 78486"/>
                  <a:gd name="connsiteY4" fmla="*/ 25813 h 38004"/>
                  <a:gd name="connsiteX5" fmla="*/ 37719 w 78486"/>
                  <a:gd name="connsiteY5" fmla="*/ 0 h 38004"/>
                  <a:gd name="connsiteX6" fmla="*/ 0 w 78486"/>
                  <a:gd name="connsiteY6" fmla="*/ 25813 h 38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8486" h="38004">
                    <a:moveTo>
                      <a:pt x="0" y="25813"/>
                    </a:moveTo>
                    <a:cubicBezTo>
                      <a:pt x="0" y="32575"/>
                      <a:pt x="17526" y="38005"/>
                      <a:pt x="39243" y="38005"/>
                    </a:cubicBezTo>
                    <a:cubicBezTo>
                      <a:pt x="47339" y="38005"/>
                      <a:pt x="54959" y="37243"/>
                      <a:pt x="61246" y="35909"/>
                    </a:cubicBezTo>
                    <a:cubicBezTo>
                      <a:pt x="62579" y="35623"/>
                      <a:pt x="63913" y="35338"/>
                      <a:pt x="65151" y="34957"/>
                    </a:cubicBezTo>
                    <a:cubicBezTo>
                      <a:pt x="73343" y="32671"/>
                      <a:pt x="78486" y="29432"/>
                      <a:pt x="78486" y="25813"/>
                    </a:cubicBezTo>
                    <a:cubicBezTo>
                      <a:pt x="78486" y="19050"/>
                      <a:pt x="59436" y="0"/>
                      <a:pt x="37719" y="0"/>
                    </a:cubicBezTo>
                    <a:cubicBezTo>
                      <a:pt x="16002" y="0"/>
                      <a:pt x="0" y="19050"/>
                      <a:pt x="0" y="25813"/>
                    </a:cubicBezTo>
                    <a:close/>
                  </a:path>
                </a:pathLst>
              </a:custGeom>
              <a:solidFill>
                <a:srgbClr val="0011E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92" name="Freeform: Shape 1091">
                <a:extLst>
                  <a:ext uri="{FF2B5EF4-FFF2-40B4-BE49-F238E27FC236}">
                    <a16:creationId xmlns:a16="http://schemas.microsoft.com/office/drawing/2014/main" id="{74A01C0C-5CF7-45FD-A99A-95FC0271670C}"/>
                  </a:ext>
                </a:extLst>
              </p:cNvPr>
              <p:cNvSpPr/>
              <p:nvPr/>
            </p:nvSpPr>
            <p:spPr>
              <a:xfrm>
                <a:off x="6096480" y="3583589"/>
                <a:ext cx="66644" cy="33310"/>
              </a:xfrm>
              <a:custGeom>
                <a:avLst/>
                <a:gdLst>
                  <a:gd name="connsiteX0" fmla="*/ 33142 w 66644"/>
                  <a:gd name="connsiteY0" fmla="*/ 953 h 33310"/>
                  <a:gd name="connsiteX1" fmla="*/ 33047 w 66644"/>
                  <a:gd name="connsiteY1" fmla="*/ 22480 h 33310"/>
                  <a:gd name="connsiteX2" fmla="*/ 62765 w 66644"/>
                  <a:gd name="connsiteY2" fmla="*/ 20956 h 33310"/>
                  <a:gd name="connsiteX3" fmla="*/ 60479 w 66644"/>
                  <a:gd name="connsiteY3" fmla="*/ 30005 h 33310"/>
                  <a:gd name="connsiteX4" fmla="*/ 6853 w 66644"/>
                  <a:gd name="connsiteY4" fmla="*/ 29814 h 33310"/>
                  <a:gd name="connsiteX5" fmla="*/ 4091 w 66644"/>
                  <a:gd name="connsiteY5" fmla="*/ 12098 h 33310"/>
                  <a:gd name="connsiteX6" fmla="*/ 33142 w 66644"/>
                  <a:gd name="connsiteY6" fmla="*/ 953 h 33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6644" h="33310">
                    <a:moveTo>
                      <a:pt x="33142" y="953"/>
                    </a:moveTo>
                    <a:cubicBezTo>
                      <a:pt x="33142" y="953"/>
                      <a:pt x="25522" y="19432"/>
                      <a:pt x="33047" y="22480"/>
                    </a:cubicBezTo>
                    <a:cubicBezTo>
                      <a:pt x="40572" y="25528"/>
                      <a:pt x="62765" y="20956"/>
                      <a:pt x="62765" y="20956"/>
                    </a:cubicBezTo>
                    <a:cubicBezTo>
                      <a:pt x="62765" y="20956"/>
                      <a:pt x="72861" y="26099"/>
                      <a:pt x="60479" y="30005"/>
                    </a:cubicBezTo>
                    <a:cubicBezTo>
                      <a:pt x="48096" y="33910"/>
                      <a:pt x="16378" y="34958"/>
                      <a:pt x="6853" y="29814"/>
                    </a:cubicBezTo>
                    <a:cubicBezTo>
                      <a:pt x="-2672" y="24575"/>
                      <a:pt x="-957" y="15050"/>
                      <a:pt x="4091" y="12098"/>
                    </a:cubicBezTo>
                    <a:cubicBezTo>
                      <a:pt x="9044" y="9050"/>
                      <a:pt x="27618" y="-3523"/>
                      <a:pt x="33142" y="953"/>
                    </a:cubicBezTo>
                    <a:close/>
                  </a:path>
                </a:pathLst>
              </a:custGeom>
              <a:solidFill>
                <a:srgbClr val="1908B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258BE26B-FD32-467B-8AC1-F445C2A1E503}"/>
                  </a:ext>
                </a:extLst>
              </p:cNvPr>
              <p:cNvSpPr/>
              <p:nvPr/>
            </p:nvSpPr>
            <p:spPr>
              <a:xfrm>
                <a:off x="6091831" y="3598923"/>
                <a:ext cx="75509" cy="21124"/>
              </a:xfrm>
              <a:custGeom>
                <a:avLst/>
                <a:gdLst>
                  <a:gd name="connsiteX0" fmla="*/ 75510 w 75509"/>
                  <a:gd name="connsiteY0" fmla="*/ 13528 h 21124"/>
                  <a:gd name="connsiteX1" fmla="*/ 29123 w 75509"/>
                  <a:gd name="connsiteY1" fmla="*/ 17148 h 21124"/>
                  <a:gd name="connsiteX2" fmla="*/ 6168 w 75509"/>
                  <a:gd name="connsiteY2" fmla="*/ 5146 h 21124"/>
                  <a:gd name="connsiteX3" fmla="*/ 11026 w 75509"/>
                  <a:gd name="connsiteY3" fmla="*/ 3 h 21124"/>
                  <a:gd name="connsiteX4" fmla="*/ 13693 w 75509"/>
                  <a:gd name="connsiteY4" fmla="*/ 18005 h 21124"/>
                  <a:gd name="connsiteX5" fmla="*/ 75510 w 75509"/>
                  <a:gd name="connsiteY5" fmla="*/ 13528 h 21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5509" h="21124">
                    <a:moveTo>
                      <a:pt x="75510" y="13528"/>
                    </a:moveTo>
                    <a:cubicBezTo>
                      <a:pt x="75510" y="13528"/>
                      <a:pt x="48554" y="18481"/>
                      <a:pt x="29123" y="17148"/>
                    </a:cubicBezTo>
                    <a:cubicBezTo>
                      <a:pt x="9692" y="15814"/>
                      <a:pt x="6644" y="7908"/>
                      <a:pt x="6168" y="5146"/>
                    </a:cubicBezTo>
                    <a:cubicBezTo>
                      <a:pt x="5692" y="2289"/>
                      <a:pt x="11407" y="-92"/>
                      <a:pt x="11026" y="3"/>
                    </a:cubicBezTo>
                    <a:cubicBezTo>
                      <a:pt x="10645" y="98"/>
                      <a:pt x="-15263" y="9623"/>
                      <a:pt x="13693" y="18005"/>
                    </a:cubicBezTo>
                    <a:cubicBezTo>
                      <a:pt x="41315" y="25911"/>
                      <a:pt x="73414" y="16672"/>
                      <a:pt x="75510" y="13528"/>
                    </a:cubicBezTo>
                    <a:close/>
                  </a:path>
                </a:pathLst>
              </a:custGeom>
              <a:solidFill>
                <a:srgbClr val="2D008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94" name="Freeform: Shape 1093">
                <a:extLst>
                  <a:ext uri="{FF2B5EF4-FFF2-40B4-BE49-F238E27FC236}">
                    <a16:creationId xmlns:a16="http://schemas.microsoft.com/office/drawing/2014/main" id="{FF607674-8DE3-467C-A6C3-7C0DBE571E12}"/>
                  </a:ext>
                </a:extLst>
              </p:cNvPr>
              <p:cNvSpPr/>
              <p:nvPr/>
            </p:nvSpPr>
            <p:spPr>
              <a:xfrm>
                <a:off x="6098426" y="3604629"/>
                <a:ext cx="25290" cy="12394"/>
              </a:xfrm>
              <a:custGeom>
                <a:avLst/>
                <a:gdLst>
                  <a:gd name="connsiteX0" fmla="*/ 5193 w 25290"/>
                  <a:gd name="connsiteY0" fmla="*/ 393 h 12394"/>
                  <a:gd name="connsiteX1" fmla="*/ 13289 w 25290"/>
                  <a:gd name="connsiteY1" fmla="*/ 8680 h 12394"/>
                  <a:gd name="connsiteX2" fmla="*/ 25291 w 25290"/>
                  <a:gd name="connsiteY2" fmla="*/ 12394 h 12394"/>
                  <a:gd name="connsiteX3" fmla="*/ 16528 w 25290"/>
                  <a:gd name="connsiteY3" fmla="*/ 11632 h 12394"/>
                  <a:gd name="connsiteX4" fmla="*/ 3002 w 25290"/>
                  <a:gd name="connsiteY4" fmla="*/ 8013 h 12394"/>
                  <a:gd name="connsiteX5" fmla="*/ 526 w 25290"/>
                  <a:gd name="connsiteY5" fmla="*/ 5060 h 12394"/>
                  <a:gd name="connsiteX6" fmla="*/ 907 w 25290"/>
                  <a:gd name="connsiteY6" fmla="*/ 2107 h 12394"/>
                  <a:gd name="connsiteX7" fmla="*/ 5193 w 25290"/>
                  <a:gd name="connsiteY7" fmla="*/ 393 h 12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290" h="12394">
                    <a:moveTo>
                      <a:pt x="5193" y="393"/>
                    </a:moveTo>
                    <a:cubicBezTo>
                      <a:pt x="5193" y="3441"/>
                      <a:pt x="7384" y="6203"/>
                      <a:pt x="13289" y="8680"/>
                    </a:cubicBezTo>
                    <a:cubicBezTo>
                      <a:pt x="16909" y="10204"/>
                      <a:pt x="21004" y="11156"/>
                      <a:pt x="25291" y="12394"/>
                    </a:cubicBezTo>
                    <a:cubicBezTo>
                      <a:pt x="22433" y="12013"/>
                      <a:pt x="19480" y="12109"/>
                      <a:pt x="16528" y="11632"/>
                    </a:cubicBezTo>
                    <a:cubicBezTo>
                      <a:pt x="11670" y="10966"/>
                      <a:pt x="5479" y="9537"/>
                      <a:pt x="3002" y="8013"/>
                    </a:cubicBezTo>
                    <a:cubicBezTo>
                      <a:pt x="1478" y="7060"/>
                      <a:pt x="1192" y="6013"/>
                      <a:pt x="526" y="5060"/>
                    </a:cubicBezTo>
                    <a:cubicBezTo>
                      <a:pt x="-141" y="4108"/>
                      <a:pt x="-332" y="3060"/>
                      <a:pt x="907" y="2107"/>
                    </a:cubicBezTo>
                    <a:cubicBezTo>
                      <a:pt x="2050" y="1155"/>
                      <a:pt x="2812" y="-845"/>
                      <a:pt x="5193" y="393"/>
                    </a:cubicBezTo>
                    <a:close/>
                  </a:path>
                </a:pathLst>
              </a:custGeom>
              <a:solidFill>
                <a:srgbClr val="0011E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2653A9E0-0416-49E1-86AE-527881F1EF83}"/>
                  </a:ext>
                </a:extLst>
              </p:cNvPr>
              <p:cNvSpPr/>
              <p:nvPr/>
            </p:nvSpPr>
            <p:spPr>
              <a:xfrm>
                <a:off x="6143866" y="3596877"/>
                <a:ext cx="19012" cy="14621"/>
              </a:xfrm>
              <a:custGeom>
                <a:avLst/>
                <a:gdLst>
                  <a:gd name="connsiteX0" fmla="*/ 5473 w 19012"/>
                  <a:gd name="connsiteY0" fmla="*/ 524 h 14621"/>
                  <a:gd name="connsiteX1" fmla="*/ 18999 w 19012"/>
                  <a:gd name="connsiteY1" fmla="*/ 9573 h 14621"/>
                  <a:gd name="connsiteX2" fmla="*/ 9760 w 19012"/>
                  <a:gd name="connsiteY2" fmla="*/ 14621 h 14621"/>
                  <a:gd name="connsiteX3" fmla="*/ 10236 w 19012"/>
                  <a:gd name="connsiteY3" fmla="*/ 14526 h 14621"/>
                  <a:gd name="connsiteX4" fmla="*/ 10141 w 19012"/>
                  <a:gd name="connsiteY4" fmla="*/ 9954 h 14621"/>
                  <a:gd name="connsiteX5" fmla="*/ 10522 w 19012"/>
                  <a:gd name="connsiteY5" fmla="*/ 7287 h 14621"/>
                  <a:gd name="connsiteX6" fmla="*/ 7093 w 19012"/>
                  <a:gd name="connsiteY6" fmla="*/ 4620 h 14621"/>
                  <a:gd name="connsiteX7" fmla="*/ 901 w 19012"/>
                  <a:gd name="connsiteY7" fmla="*/ 1286 h 14621"/>
                  <a:gd name="connsiteX8" fmla="*/ 235 w 19012"/>
                  <a:gd name="connsiteY8" fmla="*/ 715 h 14621"/>
                  <a:gd name="connsiteX9" fmla="*/ 5473 w 19012"/>
                  <a:gd name="connsiteY9" fmla="*/ 524 h 14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012" h="14621">
                    <a:moveTo>
                      <a:pt x="5473" y="524"/>
                    </a:moveTo>
                    <a:cubicBezTo>
                      <a:pt x="13189" y="3001"/>
                      <a:pt x="18523" y="5954"/>
                      <a:pt x="18999" y="9573"/>
                    </a:cubicBezTo>
                    <a:cubicBezTo>
                      <a:pt x="19285" y="11669"/>
                      <a:pt x="14998" y="13478"/>
                      <a:pt x="9760" y="14621"/>
                    </a:cubicBezTo>
                    <a:cubicBezTo>
                      <a:pt x="9950" y="14621"/>
                      <a:pt x="10045" y="14621"/>
                      <a:pt x="10236" y="14526"/>
                    </a:cubicBezTo>
                    <a:cubicBezTo>
                      <a:pt x="10522" y="13002"/>
                      <a:pt x="9474" y="11478"/>
                      <a:pt x="10141" y="9954"/>
                    </a:cubicBezTo>
                    <a:cubicBezTo>
                      <a:pt x="10522" y="9002"/>
                      <a:pt x="11093" y="8240"/>
                      <a:pt x="10522" y="7287"/>
                    </a:cubicBezTo>
                    <a:cubicBezTo>
                      <a:pt x="9855" y="6239"/>
                      <a:pt x="8426" y="5477"/>
                      <a:pt x="7093" y="4620"/>
                    </a:cubicBezTo>
                    <a:cubicBezTo>
                      <a:pt x="5950" y="3858"/>
                      <a:pt x="2425" y="2048"/>
                      <a:pt x="901" y="1286"/>
                    </a:cubicBezTo>
                    <a:cubicBezTo>
                      <a:pt x="-146" y="810"/>
                      <a:pt x="901" y="1286"/>
                      <a:pt x="235" y="715"/>
                    </a:cubicBezTo>
                    <a:cubicBezTo>
                      <a:pt x="-1289" y="-523"/>
                      <a:pt x="5092" y="143"/>
                      <a:pt x="5473" y="524"/>
                    </a:cubicBezTo>
                    <a:close/>
                  </a:path>
                </a:pathLst>
              </a:custGeom>
              <a:solidFill>
                <a:srgbClr val="4D63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FBA6FB7A-ECA0-4E87-9CC5-653602F17C6D}"/>
                  </a:ext>
                </a:extLst>
              </p:cNvPr>
              <p:cNvSpPr/>
              <p:nvPr/>
            </p:nvSpPr>
            <p:spPr>
              <a:xfrm>
                <a:off x="6120234" y="3597222"/>
                <a:ext cx="16125" cy="2643"/>
              </a:xfrm>
              <a:custGeom>
                <a:avLst/>
                <a:gdLst>
                  <a:gd name="connsiteX0" fmla="*/ 13389 w 16125"/>
                  <a:gd name="connsiteY0" fmla="*/ 84 h 2643"/>
                  <a:gd name="connsiteX1" fmla="*/ 2340 w 16125"/>
                  <a:gd name="connsiteY1" fmla="*/ 1036 h 2643"/>
                  <a:gd name="connsiteX2" fmla="*/ 149 w 16125"/>
                  <a:gd name="connsiteY2" fmla="*/ 2179 h 2643"/>
                  <a:gd name="connsiteX3" fmla="*/ 4912 w 16125"/>
                  <a:gd name="connsiteY3" fmla="*/ 2084 h 2643"/>
                  <a:gd name="connsiteX4" fmla="*/ 11960 w 16125"/>
                  <a:gd name="connsiteY4" fmla="*/ 1417 h 2643"/>
                  <a:gd name="connsiteX5" fmla="*/ 15008 w 16125"/>
                  <a:gd name="connsiteY5" fmla="*/ 1513 h 2643"/>
                  <a:gd name="connsiteX6" fmla="*/ 13389 w 16125"/>
                  <a:gd name="connsiteY6" fmla="*/ 84 h 2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125" h="2643">
                    <a:moveTo>
                      <a:pt x="13389" y="84"/>
                    </a:moveTo>
                    <a:cubicBezTo>
                      <a:pt x="8912" y="-202"/>
                      <a:pt x="5864" y="274"/>
                      <a:pt x="2340" y="1036"/>
                    </a:cubicBezTo>
                    <a:cubicBezTo>
                      <a:pt x="1197" y="1322"/>
                      <a:pt x="-517" y="1608"/>
                      <a:pt x="149" y="2179"/>
                    </a:cubicBezTo>
                    <a:cubicBezTo>
                      <a:pt x="1197" y="3132"/>
                      <a:pt x="3674" y="2370"/>
                      <a:pt x="4912" y="2084"/>
                    </a:cubicBezTo>
                    <a:cubicBezTo>
                      <a:pt x="6722" y="1703"/>
                      <a:pt x="9770" y="1322"/>
                      <a:pt x="11960" y="1417"/>
                    </a:cubicBezTo>
                    <a:cubicBezTo>
                      <a:pt x="12913" y="1417"/>
                      <a:pt x="14151" y="1608"/>
                      <a:pt x="15008" y="1513"/>
                    </a:cubicBezTo>
                    <a:cubicBezTo>
                      <a:pt x="16818" y="1417"/>
                      <a:pt x="16532" y="560"/>
                      <a:pt x="13389" y="84"/>
                    </a:cubicBezTo>
                    <a:close/>
                  </a:path>
                </a:pathLst>
              </a:custGeom>
              <a:solidFill>
                <a:srgbClr val="4D63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97" name="Freeform: Shape 1096">
                <a:extLst>
                  <a:ext uri="{FF2B5EF4-FFF2-40B4-BE49-F238E27FC236}">
                    <a16:creationId xmlns:a16="http://schemas.microsoft.com/office/drawing/2014/main" id="{B2BF479A-CC2C-4B2E-8969-70E72298F341}"/>
                  </a:ext>
                </a:extLst>
              </p:cNvPr>
              <p:cNvSpPr/>
              <p:nvPr/>
            </p:nvSpPr>
            <p:spPr>
              <a:xfrm>
                <a:off x="6109409" y="3588091"/>
                <a:ext cx="16569" cy="4917"/>
              </a:xfrm>
              <a:custGeom>
                <a:avLst/>
                <a:gdLst>
                  <a:gd name="connsiteX0" fmla="*/ 9546 w 16569"/>
                  <a:gd name="connsiteY0" fmla="*/ 71 h 4917"/>
                  <a:gd name="connsiteX1" fmla="*/ 15832 w 16569"/>
                  <a:gd name="connsiteY1" fmla="*/ 3976 h 4917"/>
                  <a:gd name="connsiteX2" fmla="*/ 3259 w 16569"/>
                  <a:gd name="connsiteY2" fmla="*/ 4072 h 4917"/>
                  <a:gd name="connsiteX3" fmla="*/ 2402 w 16569"/>
                  <a:gd name="connsiteY3" fmla="*/ 262 h 4917"/>
                  <a:gd name="connsiteX4" fmla="*/ 9546 w 16569"/>
                  <a:gd name="connsiteY4" fmla="*/ 71 h 4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69" h="4917">
                    <a:moveTo>
                      <a:pt x="9546" y="71"/>
                    </a:moveTo>
                    <a:cubicBezTo>
                      <a:pt x="13356" y="262"/>
                      <a:pt x="18499" y="2929"/>
                      <a:pt x="15832" y="3976"/>
                    </a:cubicBezTo>
                    <a:cubicBezTo>
                      <a:pt x="12784" y="5215"/>
                      <a:pt x="6498" y="5215"/>
                      <a:pt x="3259" y="4072"/>
                    </a:cubicBezTo>
                    <a:cubicBezTo>
                      <a:pt x="592" y="3119"/>
                      <a:pt x="-2075" y="1024"/>
                      <a:pt x="2402" y="262"/>
                    </a:cubicBezTo>
                    <a:cubicBezTo>
                      <a:pt x="6117" y="-310"/>
                      <a:pt x="8498" y="262"/>
                      <a:pt x="9546" y="7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30F52785-2931-43B3-BD57-95F290DD41B9}"/>
                  </a:ext>
                </a:extLst>
              </p:cNvPr>
              <p:cNvSpPr/>
              <p:nvPr/>
            </p:nvSpPr>
            <p:spPr>
              <a:xfrm>
                <a:off x="6151974" y="3604351"/>
                <a:ext cx="3744" cy="4385"/>
              </a:xfrm>
              <a:custGeom>
                <a:avLst/>
                <a:gdLst>
                  <a:gd name="connsiteX0" fmla="*/ 3271 w 3744"/>
                  <a:gd name="connsiteY0" fmla="*/ 385 h 4385"/>
                  <a:gd name="connsiteX1" fmla="*/ 3176 w 3744"/>
                  <a:gd name="connsiteY1" fmla="*/ 3052 h 4385"/>
                  <a:gd name="connsiteX2" fmla="*/ 1461 w 3744"/>
                  <a:gd name="connsiteY2" fmla="*/ 4385 h 4385"/>
                  <a:gd name="connsiteX3" fmla="*/ 223 w 3744"/>
                  <a:gd name="connsiteY3" fmla="*/ 1814 h 4385"/>
                  <a:gd name="connsiteX4" fmla="*/ 3271 w 3744"/>
                  <a:gd name="connsiteY4" fmla="*/ 385 h 4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44" h="4385">
                    <a:moveTo>
                      <a:pt x="3271" y="385"/>
                    </a:moveTo>
                    <a:cubicBezTo>
                      <a:pt x="4128" y="1147"/>
                      <a:pt x="3652" y="2290"/>
                      <a:pt x="3176" y="3052"/>
                    </a:cubicBezTo>
                    <a:cubicBezTo>
                      <a:pt x="2890" y="3528"/>
                      <a:pt x="2223" y="4004"/>
                      <a:pt x="1461" y="4385"/>
                    </a:cubicBezTo>
                    <a:cubicBezTo>
                      <a:pt x="-539" y="3909"/>
                      <a:pt x="32" y="2480"/>
                      <a:pt x="223" y="1814"/>
                    </a:cubicBezTo>
                    <a:cubicBezTo>
                      <a:pt x="413" y="1242"/>
                      <a:pt x="1461" y="-853"/>
                      <a:pt x="3271" y="38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99" name="Freeform: Shape 1098">
                <a:extLst>
                  <a:ext uri="{FF2B5EF4-FFF2-40B4-BE49-F238E27FC236}">
                    <a16:creationId xmlns:a16="http://schemas.microsoft.com/office/drawing/2014/main" id="{4C735F38-B2F8-4C17-9E54-80BDEF46779A}"/>
                  </a:ext>
                </a:extLst>
              </p:cNvPr>
              <p:cNvSpPr/>
              <p:nvPr/>
            </p:nvSpPr>
            <p:spPr>
              <a:xfrm>
                <a:off x="6135171" y="3615513"/>
                <a:ext cx="19303" cy="2367"/>
              </a:xfrm>
              <a:custGeom>
                <a:avLst/>
                <a:gdLst>
                  <a:gd name="connsiteX0" fmla="*/ 17120 w 19303"/>
                  <a:gd name="connsiteY0" fmla="*/ 843 h 2367"/>
                  <a:gd name="connsiteX1" fmla="*/ 3404 w 19303"/>
                  <a:gd name="connsiteY1" fmla="*/ 2368 h 2367"/>
                  <a:gd name="connsiteX2" fmla="*/ 356 w 19303"/>
                  <a:gd name="connsiteY2" fmla="*/ 1796 h 2367"/>
                  <a:gd name="connsiteX3" fmla="*/ 6071 w 19303"/>
                  <a:gd name="connsiteY3" fmla="*/ 1510 h 2367"/>
                  <a:gd name="connsiteX4" fmla="*/ 16263 w 19303"/>
                  <a:gd name="connsiteY4" fmla="*/ 177 h 2367"/>
                  <a:gd name="connsiteX5" fmla="*/ 19025 w 19303"/>
                  <a:gd name="connsiteY5" fmla="*/ 82 h 2367"/>
                  <a:gd name="connsiteX6" fmla="*/ 17120 w 19303"/>
                  <a:gd name="connsiteY6" fmla="*/ 843 h 2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303" h="2367">
                    <a:moveTo>
                      <a:pt x="17120" y="843"/>
                    </a:moveTo>
                    <a:cubicBezTo>
                      <a:pt x="13596" y="1891"/>
                      <a:pt x="8072" y="2272"/>
                      <a:pt x="3404" y="2368"/>
                    </a:cubicBezTo>
                    <a:cubicBezTo>
                      <a:pt x="2642" y="2368"/>
                      <a:pt x="-1168" y="2368"/>
                      <a:pt x="356" y="1796"/>
                    </a:cubicBezTo>
                    <a:cubicBezTo>
                      <a:pt x="1309" y="1510"/>
                      <a:pt x="4738" y="1606"/>
                      <a:pt x="6071" y="1510"/>
                    </a:cubicBezTo>
                    <a:cubicBezTo>
                      <a:pt x="9691" y="1225"/>
                      <a:pt x="13025" y="748"/>
                      <a:pt x="16263" y="177"/>
                    </a:cubicBezTo>
                    <a:cubicBezTo>
                      <a:pt x="17025" y="82"/>
                      <a:pt x="18263" y="-109"/>
                      <a:pt x="19025" y="82"/>
                    </a:cubicBezTo>
                    <a:cubicBezTo>
                      <a:pt x="20073" y="367"/>
                      <a:pt x="17882" y="748"/>
                      <a:pt x="17120" y="84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00" name="Freeform: Shape 1099">
                <a:extLst>
                  <a:ext uri="{FF2B5EF4-FFF2-40B4-BE49-F238E27FC236}">
                    <a16:creationId xmlns:a16="http://schemas.microsoft.com/office/drawing/2014/main" id="{620F6F44-B5A3-4B7E-813E-442D93B44A7A}"/>
                  </a:ext>
                </a:extLst>
              </p:cNvPr>
              <p:cNvSpPr/>
              <p:nvPr/>
            </p:nvSpPr>
            <p:spPr>
              <a:xfrm>
                <a:off x="6157315" y="3614591"/>
                <a:ext cx="2443" cy="805"/>
              </a:xfrm>
              <a:custGeom>
                <a:avLst/>
                <a:gdLst>
                  <a:gd name="connsiteX0" fmla="*/ 2215 w 2443"/>
                  <a:gd name="connsiteY0" fmla="*/ 241 h 805"/>
                  <a:gd name="connsiteX1" fmla="*/ 2406 w 2443"/>
                  <a:gd name="connsiteY1" fmla="*/ 51 h 805"/>
                  <a:gd name="connsiteX2" fmla="*/ 215 w 2443"/>
                  <a:gd name="connsiteY2" fmla="*/ 622 h 805"/>
                  <a:gd name="connsiteX3" fmla="*/ 2120 w 2443"/>
                  <a:gd name="connsiteY3" fmla="*/ 432 h 805"/>
                  <a:gd name="connsiteX4" fmla="*/ 2215 w 2443"/>
                  <a:gd name="connsiteY4" fmla="*/ 241 h 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43" h="805">
                    <a:moveTo>
                      <a:pt x="2215" y="241"/>
                    </a:moveTo>
                    <a:cubicBezTo>
                      <a:pt x="2406" y="146"/>
                      <a:pt x="2501" y="146"/>
                      <a:pt x="2406" y="51"/>
                    </a:cubicBezTo>
                    <a:cubicBezTo>
                      <a:pt x="1263" y="-140"/>
                      <a:pt x="-642" y="241"/>
                      <a:pt x="215" y="622"/>
                    </a:cubicBezTo>
                    <a:cubicBezTo>
                      <a:pt x="977" y="1003"/>
                      <a:pt x="1834" y="717"/>
                      <a:pt x="2120" y="432"/>
                    </a:cubicBezTo>
                    <a:lnTo>
                      <a:pt x="2215" y="24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</p:grpSp>
      <p:grpSp>
        <p:nvGrpSpPr>
          <p:cNvPr id="1101" name="Graphic 777">
            <a:extLst>
              <a:ext uri="{FF2B5EF4-FFF2-40B4-BE49-F238E27FC236}">
                <a16:creationId xmlns:a16="http://schemas.microsoft.com/office/drawing/2014/main" id="{FC876ADE-DFBE-4087-8E38-4A56A9B735A7}"/>
              </a:ext>
            </a:extLst>
          </p:cNvPr>
          <p:cNvGrpSpPr/>
          <p:nvPr/>
        </p:nvGrpSpPr>
        <p:grpSpPr>
          <a:xfrm>
            <a:off x="2521455" y="6355897"/>
            <a:ext cx="280760" cy="320873"/>
            <a:chOff x="6053002" y="3598104"/>
            <a:chExt cx="58202" cy="61943"/>
          </a:xfrm>
        </p:grpSpPr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1889D4CF-74A0-4A50-9E2E-18CC5C0ACD4D}"/>
                </a:ext>
              </a:extLst>
            </p:cNvPr>
            <p:cNvSpPr/>
            <p:nvPr/>
          </p:nvSpPr>
          <p:spPr>
            <a:xfrm>
              <a:off x="6058195" y="3601956"/>
              <a:ext cx="53008" cy="58092"/>
            </a:xfrm>
            <a:custGeom>
              <a:avLst/>
              <a:gdLst>
                <a:gd name="connsiteX0" fmla="*/ 38661 w 53008"/>
                <a:gd name="connsiteY0" fmla="*/ 53263 h 58092"/>
                <a:gd name="connsiteX1" fmla="*/ 52568 w 53008"/>
                <a:gd name="connsiteY1" fmla="*/ 30403 h 58092"/>
                <a:gd name="connsiteX2" fmla="*/ 52377 w 53008"/>
                <a:gd name="connsiteY2" fmla="*/ 20116 h 58092"/>
                <a:gd name="connsiteX3" fmla="*/ 26469 w 53008"/>
                <a:gd name="connsiteY3" fmla="*/ 1256 h 58092"/>
                <a:gd name="connsiteX4" fmla="*/ 752 w 53008"/>
                <a:gd name="connsiteY4" fmla="*/ 44119 h 58092"/>
                <a:gd name="connsiteX5" fmla="*/ 38661 w 53008"/>
                <a:gd name="connsiteY5" fmla="*/ 53263 h 5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008" h="58092">
                  <a:moveTo>
                    <a:pt x="38661" y="53263"/>
                  </a:moveTo>
                  <a:cubicBezTo>
                    <a:pt x="46091" y="47833"/>
                    <a:pt x="51139" y="39547"/>
                    <a:pt x="52568" y="30403"/>
                  </a:cubicBezTo>
                  <a:cubicBezTo>
                    <a:pt x="53139" y="27069"/>
                    <a:pt x="53235" y="23449"/>
                    <a:pt x="52377" y="20116"/>
                  </a:cubicBezTo>
                  <a:cubicBezTo>
                    <a:pt x="49806" y="10114"/>
                    <a:pt x="38757" y="-4364"/>
                    <a:pt x="26469" y="1256"/>
                  </a:cubicBezTo>
                  <a:cubicBezTo>
                    <a:pt x="14182" y="6971"/>
                    <a:pt x="-3915" y="30212"/>
                    <a:pt x="752" y="44119"/>
                  </a:cubicBezTo>
                  <a:cubicBezTo>
                    <a:pt x="4467" y="55549"/>
                    <a:pt x="24564" y="63740"/>
                    <a:pt x="38661" y="53263"/>
                  </a:cubicBezTo>
                  <a:close/>
                </a:path>
              </a:pathLst>
            </a:custGeom>
            <a:solidFill>
              <a:srgbClr val="C667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FE244E89-BAAF-400A-B242-EF0EDF56F63A}"/>
                </a:ext>
              </a:extLst>
            </p:cNvPr>
            <p:cNvSpPr/>
            <p:nvPr/>
          </p:nvSpPr>
          <p:spPr>
            <a:xfrm>
              <a:off x="6053002" y="3598104"/>
              <a:ext cx="52014" cy="57952"/>
            </a:xfrm>
            <a:custGeom>
              <a:avLst/>
              <a:gdLst>
                <a:gd name="connsiteX0" fmla="*/ 47283 w 52014"/>
                <a:gd name="connsiteY0" fmla="*/ 40541 h 57952"/>
                <a:gd name="connsiteX1" fmla="*/ 51284 w 52014"/>
                <a:gd name="connsiteY1" fmla="*/ 15204 h 57952"/>
                <a:gd name="connsiteX2" fmla="*/ 19470 w 52014"/>
                <a:gd name="connsiteY2" fmla="*/ 2250 h 57952"/>
                <a:gd name="connsiteX3" fmla="*/ 1468 w 52014"/>
                <a:gd name="connsiteY3" fmla="*/ 42350 h 57952"/>
                <a:gd name="connsiteX4" fmla="*/ 47283 w 52014"/>
                <a:gd name="connsiteY4" fmla="*/ 40541 h 5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14" h="57952">
                  <a:moveTo>
                    <a:pt x="47283" y="40541"/>
                  </a:moveTo>
                  <a:cubicBezTo>
                    <a:pt x="47283" y="40541"/>
                    <a:pt x="54237" y="26444"/>
                    <a:pt x="51284" y="15204"/>
                  </a:cubicBezTo>
                  <a:cubicBezTo>
                    <a:pt x="48426" y="3965"/>
                    <a:pt x="33377" y="-4132"/>
                    <a:pt x="19470" y="2250"/>
                  </a:cubicBezTo>
                  <a:cubicBezTo>
                    <a:pt x="5659" y="8632"/>
                    <a:pt x="-3771" y="26634"/>
                    <a:pt x="1468" y="42350"/>
                  </a:cubicBezTo>
                  <a:cubicBezTo>
                    <a:pt x="6802" y="58162"/>
                    <a:pt x="27281" y="68354"/>
                    <a:pt x="47283" y="40541"/>
                  </a:cubicBez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FE394-354C-4B11-B1F5-355E8F3888AD}"/>
                </a:ext>
              </a:extLst>
            </p:cNvPr>
            <p:cNvSpPr/>
            <p:nvPr/>
          </p:nvSpPr>
          <p:spPr>
            <a:xfrm>
              <a:off x="6055818" y="3600281"/>
              <a:ext cx="46011" cy="51424"/>
            </a:xfrm>
            <a:custGeom>
              <a:avLst/>
              <a:gdLst>
                <a:gd name="connsiteX0" fmla="*/ 41800 w 46011"/>
                <a:gd name="connsiteY0" fmla="*/ 35982 h 51424"/>
                <a:gd name="connsiteX1" fmla="*/ 45420 w 46011"/>
                <a:gd name="connsiteY1" fmla="*/ 13503 h 51424"/>
                <a:gd name="connsiteX2" fmla="*/ 17226 w 46011"/>
                <a:gd name="connsiteY2" fmla="*/ 1978 h 51424"/>
                <a:gd name="connsiteX3" fmla="*/ 1319 w 46011"/>
                <a:gd name="connsiteY3" fmla="*/ 37601 h 51424"/>
                <a:gd name="connsiteX4" fmla="*/ 41800 w 46011"/>
                <a:gd name="connsiteY4" fmla="*/ 35982 h 51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11" h="51424">
                  <a:moveTo>
                    <a:pt x="41800" y="35982"/>
                  </a:moveTo>
                  <a:cubicBezTo>
                    <a:pt x="41800" y="35982"/>
                    <a:pt x="47896" y="23504"/>
                    <a:pt x="45420" y="13503"/>
                  </a:cubicBezTo>
                  <a:cubicBezTo>
                    <a:pt x="42848" y="3502"/>
                    <a:pt x="29513" y="-3642"/>
                    <a:pt x="17226" y="1978"/>
                  </a:cubicBezTo>
                  <a:cubicBezTo>
                    <a:pt x="4939" y="7693"/>
                    <a:pt x="-3348" y="23600"/>
                    <a:pt x="1319" y="37601"/>
                  </a:cubicBezTo>
                  <a:cubicBezTo>
                    <a:pt x="5891" y="51603"/>
                    <a:pt x="23989" y="60652"/>
                    <a:pt x="41800" y="35982"/>
                  </a:cubicBezTo>
                  <a:close/>
                </a:path>
              </a:pathLst>
            </a:custGeom>
            <a:solidFill>
              <a:srgbClr val="FF8B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62B6202B-0B1B-418B-AAC7-633296F6DD00}"/>
                </a:ext>
              </a:extLst>
            </p:cNvPr>
            <p:cNvSpPr/>
            <p:nvPr/>
          </p:nvSpPr>
          <p:spPr>
            <a:xfrm>
              <a:off x="6074758" y="3598947"/>
              <a:ext cx="29156" cy="32648"/>
            </a:xfrm>
            <a:custGeom>
              <a:avLst/>
              <a:gdLst>
                <a:gd name="connsiteX0" fmla="*/ 25622 w 29156"/>
                <a:gd name="connsiteY0" fmla="*/ 32649 h 32648"/>
                <a:gd name="connsiteX1" fmla="*/ 21146 w 29156"/>
                <a:gd name="connsiteY1" fmla="*/ 9027 h 32648"/>
                <a:gd name="connsiteX2" fmla="*/ 0 w 29156"/>
                <a:gd name="connsiteY2" fmla="*/ 1883 h 32648"/>
                <a:gd name="connsiteX3" fmla="*/ 26860 w 29156"/>
                <a:gd name="connsiteY3" fmla="*/ 11789 h 32648"/>
                <a:gd name="connsiteX4" fmla="*/ 25622 w 29156"/>
                <a:gd name="connsiteY4" fmla="*/ 32649 h 3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56" h="32648">
                  <a:moveTo>
                    <a:pt x="25622" y="32649"/>
                  </a:moveTo>
                  <a:cubicBezTo>
                    <a:pt x="25622" y="32649"/>
                    <a:pt x="30766" y="18742"/>
                    <a:pt x="21146" y="9027"/>
                  </a:cubicBezTo>
                  <a:cubicBezTo>
                    <a:pt x="11525" y="-689"/>
                    <a:pt x="0" y="1883"/>
                    <a:pt x="0" y="1883"/>
                  </a:cubicBezTo>
                  <a:cubicBezTo>
                    <a:pt x="0" y="1883"/>
                    <a:pt x="18955" y="-6404"/>
                    <a:pt x="26860" y="11789"/>
                  </a:cubicBezTo>
                  <a:cubicBezTo>
                    <a:pt x="32671" y="25124"/>
                    <a:pt x="25622" y="32649"/>
                    <a:pt x="25622" y="32649"/>
                  </a:cubicBezTo>
                  <a:close/>
                </a:path>
              </a:pathLst>
            </a:custGeom>
            <a:solidFill>
              <a:srgbClr val="FFCD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48A5A-D92B-40A9-B0FA-72344AE7F330}"/>
                </a:ext>
              </a:extLst>
            </p:cNvPr>
            <p:cNvSpPr/>
            <p:nvPr/>
          </p:nvSpPr>
          <p:spPr>
            <a:xfrm>
              <a:off x="6056055" y="3635692"/>
              <a:ext cx="28990" cy="16858"/>
            </a:xfrm>
            <a:custGeom>
              <a:avLst/>
              <a:gdLst>
                <a:gd name="connsiteX0" fmla="*/ 35 w 28990"/>
                <a:gd name="connsiteY0" fmla="*/ 0 h 16858"/>
                <a:gd name="connsiteX1" fmla="*/ 10893 w 28990"/>
                <a:gd name="connsiteY1" fmla="*/ 12192 h 16858"/>
                <a:gd name="connsiteX2" fmla="*/ 28991 w 28990"/>
                <a:gd name="connsiteY2" fmla="*/ 12859 h 16858"/>
                <a:gd name="connsiteX3" fmla="*/ 7178 w 28990"/>
                <a:gd name="connsiteY3" fmla="*/ 14573 h 16858"/>
                <a:gd name="connsiteX4" fmla="*/ 35 w 28990"/>
                <a:gd name="connsiteY4" fmla="*/ 0 h 16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90" h="16858">
                  <a:moveTo>
                    <a:pt x="35" y="0"/>
                  </a:moveTo>
                  <a:cubicBezTo>
                    <a:pt x="35" y="0"/>
                    <a:pt x="35" y="8382"/>
                    <a:pt x="10893" y="12192"/>
                  </a:cubicBezTo>
                  <a:cubicBezTo>
                    <a:pt x="21752" y="16002"/>
                    <a:pt x="28991" y="12859"/>
                    <a:pt x="28991" y="12859"/>
                  </a:cubicBezTo>
                  <a:cubicBezTo>
                    <a:pt x="28991" y="12859"/>
                    <a:pt x="17656" y="20574"/>
                    <a:pt x="7178" y="14573"/>
                  </a:cubicBezTo>
                  <a:cubicBezTo>
                    <a:pt x="-918" y="9906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FFCD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1107" name="Graphic 777">
              <a:extLst>
                <a:ext uri="{FF2B5EF4-FFF2-40B4-BE49-F238E27FC236}">
                  <a16:creationId xmlns:a16="http://schemas.microsoft.com/office/drawing/2014/main" id="{FC876ADE-DFBE-4087-8E38-4A56A9B735A7}"/>
                </a:ext>
              </a:extLst>
            </p:cNvPr>
            <p:cNvGrpSpPr/>
            <p:nvPr/>
          </p:nvGrpSpPr>
          <p:grpSpPr>
            <a:xfrm>
              <a:off x="6057920" y="3602211"/>
              <a:ext cx="42263" cy="48577"/>
              <a:chOff x="6057920" y="3602211"/>
              <a:chExt cx="42263" cy="48577"/>
            </a:xfrm>
          </p:grpSpPr>
          <p:sp>
            <p:nvSpPr>
              <p:cNvPr id="1108" name="Freeform: Shape 1107">
                <a:extLst>
                  <a:ext uri="{FF2B5EF4-FFF2-40B4-BE49-F238E27FC236}">
                    <a16:creationId xmlns:a16="http://schemas.microsoft.com/office/drawing/2014/main" id="{38A81874-1047-4A4C-8E96-7EBA91159223}"/>
                  </a:ext>
                </a:extLst>
              </p:cNvPr>
              <p:cNvSpPr/>
              <p:nvPr/>
            </p:nvSpPr>
            <p:spPr>
              <a:xfrm>
                <a:off x="6057920" y="3602211"/>
                <a:ext cx="41984" cy="47244"/>
              </a:xfrm>
              <a:custGeom>
                <a:avLst/>
                <a:gdLst>
                  <a:gd name="connsiteX0" fmla="*/ 8552 w 41984"/>
                  <a:gd name="connsiteY0" fmla="*/ 45101 h 47244"/>
                  <a:gd name="connsiteX1" fmla="*/ 37889 w 41984"/>
                  <a:gd name="connsiteY1" fmla="*/ 33385 h 47244"/>
                  <a:gd name="connsiteX2" fmla="*/ 41985 w 41984"/>
                  <a:gd name="connsiteY2" fmla="*/ 19669 h 47244"/>
                  <a:gd name="connsiteX3" fmla="*/ 41889 w 41984"/>
                  <a:gd name="connsiteY3" fmla="*/ 16717 h 47244"/>
                  <a:gd name="connsiteX4" fmla="*/ 33412 w 41984"/>
                  <a:gd name="connsiteY4" fmla="*/ 2143 h 47244"/>
                  <a:gd name="connsiteX5" fmla="*/ 4075 w 41984"/>
                  <a:gd name="connsiteY5" fmla="*/ 13859 h 47244"/>
                  <a:gd name="connsiteX6" fmla="*/ 8552 w 41984"/>
                  <a:gd name="connsiteY6" fmla="*/ 45101 h 47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1984" h="47244">
                    <a:moveTo>
                      <a:pt x="8552" y="45101"/>
                    </a:moveTo>
                    <a:cubicBezTo>
                      <a:pt x="17886" y="50530"/>
                      <a:pt x="31031" y="45292"/>
                      <a:pt x="37889" y="33385"/>
                    </a:cubicBezTo>
                    <a:cubicBezTo>
                      <a:pt x="40461" y="28909"/>
                      <a:pt x="41794" y="24146"/>
                      <a:pt x="41985" y="19669"/>
                    </a:cubicBezTo>
                    <a:cubicBezTo>
                      <a:pt x="41985" y="18717"/>
                      <a:pt x="41985" y="17669"/>
                      <a:pt x="41889" y="16717"/>
                    </a:cubicBezTo>
                    <a:cubicBezTo>
                      <a:pt x="41413" y="10430"/>
                      <a:pt x="38460" y="5001"/>
                      <a:pt x="33412" y="2143"/>
                    </a:cubicBezTo>
                    <a:cubicBezTo>
                      <a:pt x="24078" y="-3286"/>
                      <a:pt x="10933" y="1953"/>
                      <a:pt x="4075" y="13859"/>
                    </a:cubicBezTo>
                    <a:cubicBezTo>
                      <a:pt x="-2783" y="25765"/>
                      <a:pt x="-783" y="39767"/>
                      <a:pt x="8552" y="45101"/>
                    </a:cubicBezTo>
                    <a:close/>
                  </a:path>
                </a:pathLst>
              </a:custGeom>
              <a:solidFill>
                <a:srgbClr val="E2050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09" name="Freeform: Shape 1108">
                <a:extLst>
                  <a:ext uri="{FF2B5EF4-FFF2-40B4-BE49-F238E27FC236}">
                    <a16:creationId xmlns:a16="http://schemas.microsoft.com/office/drawing/2014/main" id="{50C502B6-F982-4F94-9A4C-347B6B9640EE}"/>
                  </a:ext>
                </a:extLst>
              </p:cNvPr>
              <p:cNvSpPr/>
              <p:nvPr/>
            </p:nvSpPr>
            <p:spPr>
              <a:xfrm>
                <a:off x="6058324" y="3609046"/>
                <a:ext cx="37754" cy="37936"/>
              </a:xfrm>
              <a:custGeom>
                <a:avLst/>
                <a:gdLst>
                  <a:gd name="connsiteX0" fmla="*/ 8814 w 37754"/>
                  <a:gd name="connsiteY0" fmla="*/ 12073 h 37936"/>
                  <a:gd name="connsiteX1" fmla="*/ 18434 w 37754"/>
                  <a:gd name="connsiteY1" fmla="*/ 17598 h 37936"/>
                  <a:gd name="connsiteX2" fmla="*/ 25769 w 37754"/>
                  <a:gd name="connsiteY2" fmla="*/ 72 h 37936"/>
                  <a:gd name="connsiteX3" fmla="*/ 37580 w 37754"/>
                  <a:gd name="connsiteY3" fmla="*/ 8549 h 37936"/>
                  <a:gd name="connsiteX4" fmla="*/ 20244 w 37754"/>
                  <a:gd name="connsiteY4" fmla="*/ 37791 h 37936"/>
                  <a:gd name="connsiteX5" fmla="*/ 908 w 37754"/>
                  <a:gd name="connsiteY5" fmla="*/ 28932 h 37936"/>
                  <a:gd name="connsiteX6" fmla="*/ 8814 w 37754"/>
                  <a:gd name="connsiteY6" fmla="*/ 12073 h 37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754" h="37936">
                    <a:moveTo>
                      <a:pt x="8814" y="12073"/>
                    </a:moveTo>
                    <a:cubicBezTo>
                      <a:pt x="8814" y="12073"/>
                      <a:pt x="11862" y="19312"/>
                      <a:pt x="18434" y="17598"/>
                    </a:cubicBezTo>
                    <a:cubicBezTo>
                      <a:pt x="25007" y="15883"/>
                      <a:pt x="25769" y="72"/>
                      <a:pt x="25769" y="72"/>
                    </a:cubicBezTo>
                    <a:cubicBezTo>
                      <a:pt x="25769" y="72"/>
                      <a:pt x="36056" y="-1357"/>
                      <a:pt x="37580" y="8549"/>
                    </a:cubicBezTo>
                    <a:cubicBezTo>
                      <a:pt x="39104" y="18455"/>
                      <a:pt x="30436" y="36743"/>
                      <a:pt x="20244" y="37791"/>
                    </a:cubicBezTo>
                    <a:cubicBezTo>
                      <a:pt x="10052" y="38838"/>
                      <a:pt x="3385" y="34076"/>
                      <a:pt x="908" y="28932"/>
                    </a:cubicBezTo>
                    <a:cubicBezTo>
                      <a:pt x="-1568" y="23979"/>
                      <a:pt x="1004" y="11597"/>
                      <a:pt x="8814" y="12073"/>
                    </a:cubicBezTo>
                    <a:close/>
                  </a:path>
                </a:pathLst>
              </a:custGeom>
              <a:solidFill>
                <a:srgbClr val="C1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10" name="Freeform: Shape 1109">
                <a:extLst>
                  <a:ext uri="{FF2B5EF4-FFF2-40B4-BE49-F238E27FC236}">
                    <a16:creationId xmlns:a16="http://schemas.microsoft.com/office/drawing/2014/main" id="{1EE39EAB-E3F0-490F-AF68-E848FE25A526}"/>
                  </a:ext>
                </a:extLst>
              </p:cNvPr>
              <p:cNvSpPr/>
              <p:nvPr/>
            </p:nvSpPr>
            <p:spPr>
              <a:xfrm>
                <a:off x="6058562" y="3611117"/>
                <a:ext cx="41621" cy="39671"/>
              </a:xfrm>
              <a:custGeom>
                <a:avLst/>
                <a:gdLst>
                  <a:gd name="connsiteX0" fmla="*/ 39152 w 41621"/>
                  <a:gd name="connsiteY0" fmla="*/ 0 h 39671"/>
                  <a:gd name="connsiteX1" fmla="*/ 29436 w 41621"/>
                  <a:gd name="connsiteY1" fmla="*/ 28289 h 39671"/>
                  <a:gd name="connsiteX2" fmla="*/ 5529 w 41621"/>
                  <a:gd name="connsiteY2" fmla="*/ 31242 h 39671"/>
                  <a:gd name="connsiteX3" fmla="*/ 4 w 41621"/>
                  <a:gd name="connsiteY3" fmla="*/ 24479 h 39671"/>
                  <a:gd name="connsiteX4" fmla="*/ 25626 w 41621"/>
                  <a:gd name="connsiteY4" fmla="*/ 37433 h 39671"/>
                  <a:gd name="connsiteX5" fmla="*/ 39152 w 41621"/>
                  <a:gd name="connsiteY5" fmla="*/ 0 h 39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621" h="39671">
                    <a:moveTo>
                      <a:pt x="39152" y="0"/>
                    </a:moveTo>
                    <a:cubicBezTo>
                      <a:pt x="39152" y="0"/>
                      <a:pt x="37437" y="18764"/>
                      <a:pt x="29436" y="28289"/>
                    </a:cubicBezTo>
                    <a:cubicBezTo>
                      <a:pt x="21340" y="37814"/>
                      <a:pt x="9624" y="33242"/>
                      <a:pt x="5529" y="31242"/>
                    </a:cubicBezTo>
                    <a:cubicBezTo>
                      <a:pt x="1433" y="29242"/>
                      <a:pt x="-91" y="24194"/>
                      <a:pt x="4" y="24479"/>
                    </a:cubicBezTo>
                    <a:cubicBezTo>
                      <a:pt x="99" y="24765"/>
                      <a:pt x="4862" y="46577"/>
                      <a:pt x="25626" y="37433"/>
                    </a:cubicBezTo>
                    <a:cubicBezTo>
                      <a:pt x="45343" y="28670"/>
                      <a:pt x="42676" y="3715"/>
                      <a:pt x="39152" y="0"/>
                    </a:cubicBezTo>
                    <a:close/>
                  </a:path>
                </a:pathLst>
              </a:custGeom>
              <a:solidFill>
                <a:srgbClr val="91001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11" name="Freeform: Shape 1110">
                <a:extLst>
                  <a:ext uri="{FF2B5EF4-FFF2-40B4-BE49-F238E27FC236}">
                    <a16:creationId xmlns:a16="http://schemas.microsoft.com/office/drawing/2014/main" id="{876263B2-0665-4F43-93A6-F1E2682D2547}"/>
                  </a:ext>
                </a:extLst>
              </p:cNvPr>
              <p:cNvSpPr/>
              <p:nvPr/>
            </p:nvSpPr>
            <p:spPr>
              <a:xfrm>
                <a:off x="6066089" y="3638645"/>
                <a:ext cx="23909" cy="8772"/>
              </a:xfrm>
              <a:custGeom>
                <a:avLst/>
                <a:gdLst>
                  <a:gd name="connsiteX0" fmla="*/ 1049 w 23909"/>
                  <a:gd name="connsiteY0" fmla="*/ 1524 h 8772"/>
                  <a:gd name="connsiteX1" fmla="*/ 15051 w 23909"/>
                  <a:gd name="connsiteY1" fmla="*/ 3620 h 8772"/>
                  <a:gd name="connsiteX2" fmla="*/ 23909 w 23909"/>
                  <a:gd name="connsiteY2" fmla="*/ 0 h 8772"/>
                  <a:gd name="connsiteX3" fmla="*/ 20099 w 23909"/>
                  <a:gd name="connsiteY3" fmla="*/ 4191 h 8772"/>
                  <a:gd name="connsiteX4" fmla="*/ 10765 w 23909"/>
                  <a:gd name="connsiteY4" fmla="*/ 8763 h 8772"/>
                  <a:gd name="connsiteX5" fmla="*/ 5907 w 23909"/>
                  <a:gd name="connsiteY5" fmla="*/ 7811 h 8772"/>
                  <a:gd name="connsiteX6" fmla="*/ 2002 w 23909"/>
                  <a:gd name="connsiteY6" fmla="*/ 5239 h 8772"/>
                  <a:gd name="connsiteX7" fmla="*/ 1049 w 23909"/>
                  <a:gd name="connsiteY7" fmla="*/ 1524 h 8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909" h="8772">
                    <a:moveTo>
                      <a:pt x="1049" y="1524"/>
                    </a:moveTo>
                    <a:cubicBezTo>
                      <a:pt x="5240" y="4001"/>
                      <a:pt x="9717" y="4953"/>
                      <a:pt x="15051" y="3620"/>
                    </a:cubicBezTo>
                    <a:cubicBezTo>
                      <a:pt x="18289" y="2858"/>
                      <a:pt x="20861" y="1334"/>
                      <a:pt x="23909" y="0"/>
                    </a:cubicBezTo>
                    <a:cubicBezTo>
                      <a:pt x="22576" y="1334"/>
                      <a:pt x="21623" y="2953"/>
                      <a:pt x="20099" y="4191"/>
                    </a:cubicBezTo>
                    <a:cubicBezTo>
                      <a:pt x="17623" y="6286"/>
                      <a:pt x="13717" y="8573"/>
                      <a:pt x="10765" y="8763"/>
                    </a:cubicBezTo>
                    <a:cubicBezTo>
                      <a:pt x="9050" y="8858"/>
                      <a:pt x="7526" y="8192"/>
                      <a:pt x="5907" y="7811"/>
                    </a:cubicBezTo>
                    <a:cubicBezTo>
                      <a:pt x="4288" y="7430"/>
                      <a:pt x="2859" y="6668"/>
                      <a:pt x="2002" y="5239"/>
                    </a:cubicBezTo>
                    <a:cubicBezTo>
                      <a:pt x="1144" y="3810"/>
                      <a:pt x="-1427" y="1810"/>
                      <a:pt x="1049" y="1524"/>
                    </a:cubicBezTo>
                    <a:close/>
                  </a:path>
                </a:pathLst>
              </a:custGeom>
              <a:solidFill>
                <a:srgbClr val="E2050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12" name="Freeform: Shape 1111">
                <a:extLst>
                  <a:ext uri="{FF2B5EF4-FFF2-40B4-BE49-F238E27FC236}">
                    <a16:creationId xmlns:a16="http://schemas.microsoft.com/office/drawing/2014/main" id="{55ADC4B7-475F-47F1-ADF6-1293B028F7D1}"/>
                  </a:ext>
                </a:extLst>
              </p:cNvPr>
              <p:cNvSpPr/>
              <p:nvPr/>
            </p:nvSpPr>
            <p:spPr>
              <a:xfrm>
                <a:off x="6069041" y="3607129"/>
                <a:ext cx="23147" cy="10846"/>
              </a:xfrm>
              <a:custGeom>
                <a:avLst/>
                <a:gdLst>
                  <a:gd name="connsiteX0" fmla="*/ 2193 w 23147"/>
                  <a:gd name="connsiteY0" fmla="*/ 1893 h 10846"/>
                  <a:gd name="connsiteX1" fmla="*/ 18957 w 23147"/>
                  <a:gd name="connsiteY1" fmla="*/ 1702 h 10846"/>
                  <a:gd name="connsiteX2" fmla="*/ 23052 w 23147"/>
                  <a:gd name="connsiteY2" fmla="*/ 10846 h 10846"/>
                  <a:gd name="connsiteX3" fmla="*/ 23148 w 23147"/>
                  <a:gd name="connsiteY3" fmla="*/ 10560 h 10846"/>
                  <a:gd name="connsiteX4" fmla="*/ 16861 w 23147"/>
                  <a:gd name="connsiteY4" fmla="*/ 7036 h 10846"/>
                  <a:gd name="connsiteX5" fmla="*/ 13337 w 23147"/>
                  <a:gd name="connsiteY5" fmla="*/ 4750 h 10846"/>
                  <a:gd name="connsiteX6" fmla="*/ 8574 w 23147"/>
                  <a:gd name="connsiteY6" fmla="*/ 4464 h 10846"/>
                  <a:gd name="connsiteX7" fmla="*/ 4288 w 23147"/>
                  <a:gd name="connsiteY7" fmla="*/ 4560 h 10846"/>
                  <a:gd name="connsiteX8" fmla="*/ 954 w 23147"/>
                  <a:gd name="connsiteY8" fmla="*/ 5036 h 10846"/>
                  <a:gd name="connsiteX9" fmla="*/ 2193 w 23147"/>
                  <a:gd name="connsiteY9" fmla="*/ 1893 h 10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147" h="10846">
                    <a:moveTo>
                      <a:pt x="2193" y="1893"/>
                    </a:moveTo>
                    <a:cubicBezTo>
                      <a:pt x="8098" y="-298"/>
                      <a:pt x="13813" y="-870"/>
                      <a:pt x="18957" y="1702"/>
                    </a:cubicBezTo>
                    <a:cubicBezTo>
                      <a:pt x="22005" y="3226"/>
                      <a:pt x="23148" y="7036"/>
                      <a:pt x="23052" y="10846"/>
                    </a:cubicBezTo>
                    <a:cubicBezTo>
                      <a:pt x="23052" y="10751"/>
                      <a:pt x="23052" y="10656"/>
                      <a:pt x="23148" y="10560"/>
                    </a:cubicBezTo>
                    <a:cubicBezTo>
                      <a:pt x="21147" y="9227"/>
                      <a:pt x="18671" y="8560"/>
                      <a:pt x="16861" y="7036"/>
                    </a:cubicBezTo>
                    <a:cubicBezTo>
                      <a:pt x="15623" y="6084"/>
                      <a:pt x="14861" y="5131"/>
                      <a:pt x="13337" y="4750"/>
                    </a:cubicBezTo>
                    <a:cubicBezTo>
                      <a:pt x="11718" y="4274"/>
                      <a:pt x="10194" y="4464"/>
                      <a:pt x="8574" y="4464"/>
                    </a:cubicBezTo>
                    <a:cubicBezTo>
                      <a:pt x="7146" y="4464"/>
                      <a:pt x="5812" y="4369"/>
                      <a:pt x="4288" y="4560"/>
                    </a:cubicBezTo>
                    <a:cubicBezTo>
                      <a:pt x="3240" y="4750"/>
                      <a:pt x="2002" y="5226"/>
                      <a:pt x="954" y="5036"/>
                    </a:cubicBezTo>
                    <a:cubicBezTo>
                      <a:pt x="-1522" y="4655"/>
                      <a:pt x="1526" y="1797"/>
                      <a:pt x="2193" y="1893"/>
                    </a:cubicBezTo>
                    <a:close/>
                  </a:path>
                </a:pathLst>
              </a:custGeom>
              <a:solidFill>
                <a:srgbClr val="FF616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13" name="Freeform: Shape 1112">
                <a:extLst>
                  <a:ext uri="{FF2B5EF4-FFF2-40B4-BE49-F238E27FC236}">
                    <a16:creationId xmlns:a16="http://schemas.microsoft.com/office/drawing/2014/main" id="{3FF0B38C-C74F-476E-B302-D47DE116ECD4}"/>
                  </a:ext>
                </a:extLst>
              </p:cNvPr>
              <p:cNvSpPr/>
              <p:nvPr/>
            </p:nvSpPr>
            <p:spPr>
              <a:xfrm>
                <a:off x="6063982" y="3616692"/>
                <a:ext cx="4721" cy="9774"/>
              </a:xfrm>
              <a:custGeom>
                <a:avLst/>
                <a:gdLst>
                  <a:gd name="connsiteX0" fmla="*/ 2109 w 4721"/>
                  <a:gd name="connsiteY0" fmla="*/ 807 h 9774"/>
                  <a:gd name="connsiteX1" fmla="*/ 13 w 4721"/>
                  <a:gd name="connsiteY1" fmla="*/ 7665 h 9774"/>
                  <a:gd name="connsiteX2" fmla="*/ 871 w 4721"/>
                  <a:gd name="connsiteY2" fmla="*/ 9761 h 9774"/>
                  <a:gd name="connsiteX3" fmla="*/ 2299 w 4721"/>
                  <a:gd name="connsiteY3" fmla="*/ 7094 h 9774"/>
                  <a:gd name="connsiteX4" fmla="*/ 3538 w 4721"/>
                  <a:gd name="connsiteY4" fmla="*/ 2712 h 9774"/>
                  <a:gd name="connsiteX5" fmla="*/ 4681 w 4721"/>
                  <a:gd name="connsiteY5" fmla="*/ 1093 h 9774"/>
                  <a:gd name="connsiteX6" fmla="*/ 2109 w 4721"/>
                  <a:gd name="connsiteY6" fmla="*/ 807 h 9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21" h="9774">
                    <a:moveTo>
                      <a:pt x="2109" y="807"/>
                    </a:moveTo>
                    <a:cubicBezTo>
                      <a:pt x="299" y="2998"/>
                      <a:pt x="-82" y="5094"/>
                      <a:pt x="13" y="7665"/>
                    </a:cubicBezTo>
                    <a:cubicBezTo>
                      <a:pt x="13" y="8523"/>
                      <a:pt x="-82" y="9666"/>
                      <a:pt x="871" y="9761"/>
                    </a:cubicBezTo>
                    <a:cubicBezTo>
                      <a:pt x="2490" y="9951"/>
                      <a:pt x="2299" y="8046"/>
                      <a:pt x="2299" y="7094"/>
                    </a:cubicBezTo>
                    <a:cubicBezTo>
                      <a:pt x="2299" y="5760"/>
                      <a:pt x="2776" y="3855"/>
                      <a:pt x="3538" y="2712"/>
                    </a:cubicBezTo>
                    <a:cubicBezTo>
                      <a:pt x="3823" y="2236"/>
                      <a:pt x="4490" y="1665"/>
                      <a:pt x="4681" y="1093"/>
                    </a:cubicBezTo>
                    <a:cubicBezTo>
                      <a:pt x="4966" y="-50"/>
                      <a:pt x="3728" y="-526"/>
                      <a:pt x="2109" y="807"/>
                    </a:cubicBezTo>
                    <a:close/>
                  </a:path>
                </a:pathLst>
              </a:custGeom>
              <a:solidFill>
                <a:srgbClr val="FF616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14" name="Freeform: Shape 1113">
                <a:extLst>
                  <a:ext uri="{FF2B5EF4-FFF2-40B4-BE49-F238E27FC236}">
                    <a16:creationId xmlns:a16="http://schemas.microsoft.com/office/drawing/2014/main" id="{DE69B06C-18C2-41A5-906D-A32822A4C3CA}"/>
                  </a:ext>
                </a:extLst>
              </p:cNvPr>
              <p:cNvSpPr/>
              <p:nvPr/>
            </p:nvSpPr>
            <p:spPr>
              <a:xfrm>
                <a:off x="6070647" y="3609637"/>
                <a:ext cx="9484" cy="8748"/>
              </a:xfrm>
              <a:custGeom>
                <a:avLst/>
                <a:gdLst>
                  <a:gd name="connsiteX0" fmla="*/ 1921 w 9484"/>
                  <a:gd name="connsiteY0" fmla="*/ 1766 h 8748"/>
                  <a:gd name="connsiteX1" fmla="*/ 9350 w 9484"/>
                  <a:gd name="connsiteY1" fmla="*/ 1480 h 8748"/>
                  <a:gd name="connsiteX2" fmla="*/ 5540 w 9484"/>
                  <a:gd name="connsiteY2" fmla="*/ 8434 h 8748"/>
                  <a:gd name="connsiteX3" fmla="*/ 16 w 9484"/>
                  <a:gd name="connsiteY3" fmla="*/ 5862 h 8748"/>
                  <a:gd name="connsiteX4" fmla="*/ 1921 w 9484"/>
                  <a:gd name="connsiteY4" fmla="*/ 1766 h 8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84" h="8748">
                    <a:moveTo>
                      <a:pt x="1921" y="1766"/>
                    </a:moveTo>
                    <a:cubicBezTo>
                      <a:pt x="3349" y="-234"/>
                      <a:pt x="8779" y="-806"/>
                      <a:pt x="9350" y="1480"/>
                    </a:cubicBezTo>
                    <a:cubicBezTo>
                      <a:pt x="10017" y="4147"/>
                      <a:pt x="8112" y="7576"/>
                      <a:pt x="5540" y="8434"/>
                    </a:cubicBezTo>
                    <a:cubicBezTo>
                      <a:pt x="3445" y="9100"/>
                      <a:pt x="-270" y="8910"/>
                      <a:pt x="16" y="5862"/>
                    </a:cubicBezTo>
                    <a:cubicBezTo>
                      <a:pt x="301" y="3385"/>
                      <a:pt x="1825" y="2528"/>
                      <a:pt x="1921" y="176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15" name="Freeform: Shape 1114">
                <a:extLst>
                  <a:ext uri="{FF2B5EF4-FFF2-40B4-BE49-F238E27FC236}">
                    <a16:creationId xmlns:a16="http://schemas.microsoft.com/office/drawing/2014/main" id="{84A64E31-69EA-4343-9978-EA54993E442B}"/>
                  </a:ext>
                </a:extLst>
              </p:cNvPr>
              <p:cNvSpPr/>
              <p:nvPr/>
            </p:nvSpPr>
            <p:spPr>
              <a:xfrm>
                <a:off x="6082217" y="3611594"/>
                <a:ext cx="5971" cy="4400"/>
              </a:xfrm>
              <a:custGeom>
                <a:avLst/>
                <a:gdLst>
                  <a:gd name="connsiteX0" fmla="*/ 924 w 5971"/>
                  <a:gd name="connsiteY0" fmla="*/ 0 h 4400"/>
                  <a:gd name="connsiteX1" fmla="*/ 4638 w 5971"/>
                  <a:gd name="connsiteY1" fmla="*/ 2191 h 4400"/>
                  <a:gd name="connsiteX2" fmla="*/ 5972 w 5971"/>
                  <a:gd name="connsiteY2" fmla="*/ 4191 h 4400"/>
                  <a:gd name="connsiteX3" fmla="*/ 2067 w 5971"/>
                  <a:gd name="connsiteY3" fmla="*/ 2858 h 4400"/>
                  <a:gd name="connsiteX4" fmla="*/ 924 w 5971"/>
                  <a:gd name="connsiteY4" fmla="*/ 0 h 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71" h="4400">
                    <a:moveTo>
                      <a:pt x="924" y="0"/>
                    </a:moveTo>
                    <a:cubicBezTo>
                      <a:pt x="2162" y="95"/>
                      <a:pt x="3686" y="1334"/>
                      <a:pt x="4638" y="2191"/>
                    </a:cubicBezTo>
                    <a:cubicBezTo>
                      <a:pt x="5210" y="2762"/>
                      <a:pt x="5591" y="3429"/>
                      <a:pt x="5972" y="4191"/>
                    </a:cubicBezTo>
                    <a:cubicBezTo>
                      <a:pt x="4734" y="4953"/>
                      <a:pt x="2924" y="3429"/>
                      <a:pt x="2067" y="2858"/>
                    </a:cubicBezTo>
                    <a:cubicBezTo>
                      <a:pt x="1209" y="2286"/>
                      <a:pt x="-1362" y="0"/>
                      <a:pt x="9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16" name="Freeform: Shape 1115">
                <a:extLst>
                  <a:ext uri="{FF2B5EF4-FFF2-40B4-BE49-F238E27FC236}">
                    <a16:creationId xmlns:a16="http://schemas.microsoft.com/office/drawing/2014/main" id="{C7B875E1-F68B-4EE5-9B0D-0647C30F6727}"/>
                  </a:ext>
                </a:extLst>
              </p:cNvPr>
              <p:cNvSpPr/>
              <p:nvPr/>
            </p:nvSpPr>
            <p:spPr>
              <a:xfrm>
                <a:off x="6094184" y="3620720"/>
                <a:ext cx="4168" cy="12120"/>
              </a:xfrm>
              <a:custGeom>
                <a:avLst/>
                <a:gdLst>
                  <a:gd name="connsiteX0" fmla="*/ 4006 w 4168"/>
                  <a:gd name="connsiteY0" fmla="*/ 1827 h 12120"/>
                  <a:gd name="connsiteX1" fmla="*/ 1720 w 4168"/>
                  <a:gd name="connsiteY1" fmla="*/ 10495 h 12120"/>
                  <a:gd name="connsiteX2" fmla="*/ 5 w 4168"/>
                  <a:gd name="connsiteY2" fmla="*/ 11733 h 12120"/>
                  <a:gd name="connsiteX3" fmla="*/ 1434 w 4168"/>
                  <a:gd name="connsiteY3" fmla="*/ 8304 h 12120"/>
                  <a:gd name="connsiteX4" fmla="*/ 2767 w 4168"/>
                  <a:gd name="connsiteY4" fmla="*/ 1637 h 12120"/>
                  <a:gd name="connsiteX5" fmla="*/ 3529 w 4168"/>
                  <a:gd name="connsiteY5" fmla="*/ 17 h 12120"/>
                  <a:gd name="connsiteX6" fmla="*/ 4006 w 4168"/>
                  <a:gd name="connsiteY6" fmla="*/ 1827 h 12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168" h="12120">
                    <a:moveTo>
                      <a:pt x="4006" y="1827"/>
                    </a:moveTo>
                    <a:cubicBezTo>
                      <a:pt x="4291" y="4589"/>
                      <a:pt x="3148" y="7923"/>
                      <a:pt x="1720" y="10495"/>
                    </a:cubicBezTo>
                    <a:cubicBezTo>
                      <a:pt x="1529" y="10876"/>
                      <a:pt x="196" y="12971"/>
                      <a:pt x="5" y="11733"/>
                    </a:cubicBezTo>
                    <a:cubicBezTo>
                      <a:pt x="-90" y="10971"/>
                      <a:pt x="1148" y="9161"/>
                      <a:pt x="1434" y="8304"/>
                    </a:cubicBezTo>
                    <a:cubicBezTo>
                      <a:pt x="2196" y="6113"/>
                      <a:pt x="2577" y="3827"/>
                      <a:pt x="2767" y="1637"/>
                    </a:cubicBezTo>
                    <a:cubicBezTo>
                      <a:pt x="2863" y="1160"/>
                      <a:pt x="2958" y="303"/>
                      <a:pt x="3529" y="17"/>
                    </a:cubicBezTo>
                    <a:cubicBezTo>
                      <a:pt x="4387" y="-173"/>
                      <a:pt x="4196" y="1256"/>
                      <a:pt x="4006" y="182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17" name="Freeform: Shape 1116">
                <a:extLst>
                  <a:ext uri="{FF2B5EF4-FFF2-40B4-BE49-F238E27FC236}">
                    <a16:creationId xmlns:a16="http://schemas.microsoft.com/office/drawing/2014/main" id="{0816DD0F-0491-4483-96F9-7CB42E7B53E4}"/>
                  </a:ext>
                </a:extLst>
              </p:cNvPr>
              <p:cNvSpPr/>
              <p:nvPr/>
            </p:nvSpPr>
            <p:spPr>
              <a:xfrm>
                <a:off x="6097761" y="3617023"/>
                <a:ext cx="1193" cy="1637"/>
              </a:xfrm>
              <a:custGeom>
                <a:avLst/>
                <a:gdLst>
                  <a:gd name="connsiteX0" fmla="*/ 714 w 1193"/>
                  <a:gd name="connsiteY0" fmla="*/ 286 h 1637"/>
                  <a:gd name="connsiteX1" fmla="*/ 524 w 1193"/>
                  <a:gd name="connsiteY1" fmla="*/ 0 h 1637"/>
                  <a:gd name="connsiteX2" fmla="*/ 619 w 1193"/>
                  <a:gd name="connsiteY2" fmla="*/ 1619 h 1637"/>
                  <a:gd name="connsiteX3" fmla="*/ 905 w 1193"/>
                  <a:gd name="connsiteY3" fmla="*/ 381 h 1637"/>
                  <a:gd name="connsiteX4" fmla="*/ 714 w 1193"/>
                  <a:gd name="connsiteY4" fmla="*/ 286 h 1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3" h="1637">
                    <a:moveTo>
                      <a:pt x="714" y="286"/>
                    </a:moveTo>
                    <a:cubicBezTo>
                      <a:pt x="714" y="95"/>
                      <a:pt x="619" y="0"/>
                      <a:pt x="524" y="0"/>
                    </a:cubicBezTo>
                    <a:cubicBezTo>
                      <a:pt x="-143" y="476"/>
                      <a:pt x="-238" y="1810"/>
                      <a:pt x="619" y="1619"/>
                    </a:cubicBezTo>
                    <a:cubicBezTo>
                      <a:pt x="1381" y="1524"/>
                      <a:pt x="1286" y="762"/>
                      <a:pt x="905" y="381"/>
                    </a:cubicBezTo>
                    <a:lnTo>
                      <a:pt x="714" y="286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</p:grpSp>
      <p:grpSp>
        <p:nvGrpSpPr>
          <p:cNvPr id="1848" name="Group 1847">
            <a:extLst>
              <a:ext uri="{FF2B5EF4-FFF2-40B4-BE49-F238E27FC236}">
                <a16:creationId xmlns:a16="http://schemas.microsoft.com/office/drawing/2014/main" id="{1D583421-5845-4D07-BFC3-472F8F6798A6}"/>
              </a:ext>
            </a:extLst>
          </p:cNvPr>
          <p:cNvGrpSpPr/>
          <p:nvPr/>
        </p:nvGrpSpPr>
        <p:grpSpPr>
          <a:xfrm>
            <a:off x="3408166" y="6198602"/>
            <a:ext cx="6029365" cy="542902"/>
            <a:chOff x="3408166" y="6198602"/>
            <a:chExt cx="6029365" cy="542902"/>
          </a:xfrm>
        </p:grpSpPr>
        <p:grpSp>
          <p:nvGrpSpPr>
            <p:cNvPr id="1785" name="Graphic 1782">
              <a:extLst>
                <a:ext uri="{FF2B5EF4-FFF2-40B4-BE49-F238E27FC236}">
                  <a16:creationId xmlns:a16="http://schemas.microsoft.com/office/drawing/2014/main" id="{1B0E4918-00DA-4130-9E6B-7564F29D3DA1}"/>
                </a:ext>
              </a:extLst>
            </p:cNvPr>
            <p:cNvGrpSpPr/>
            <p:nvPr/>
          </p:nvGrpSpPr>
          <p:grpSpPr>
            <a:xfrm>
              <a:off x="3408166" y="6331095"/>
              <a:ext cx="660307" cy="343441"/>
              <a:chOff x="6020741" y="1709737"/>
              <a:chExt cx="241904" cy="195166"/>
            </a:xfrm>
            <a:solidFill>
              <a:srgbClr val="C88E27"/>
            </a:solidFill>
          </p:grpSpPr>
          <p:sp>
            <p:nvSpPr>
              <p:cNvPr id="1786" name="Freeform: Shape 1785">
                <a:extLst>
                  <a:ext uri="{FF2B5EF4-FFF2-40B4-BE49-F238E27FC236}">
                    <a16:creationId xmlns:a16="http://schemas.microsoft.com/office/drawing/2014/main" id="{B9A37C33-1CDF-43A8-B0CC-B821D972E72C}"/>
                  </a:ext>
                </a:extLst>
              </p:cNvPr>
              <p:cNvSpPr/>
              <p:nvPr/>
            </p:nvSpPr>
            <p:spPr>
              <a:xfrm>
                <a:off x="6020741" y="1709737"/>
                <a:ext cx="241904" cy="144302"/>
              </a:xfrm>
              <a:custGeom>
                <a:avLst/>
                <a:gdLst>
                  <a:gd name="connsiteX0" fmla="*/ 126979 w 241904"/>
                  <a:gd name="connsiteY0" fmla="*/ 144303 h 144302"/>
                  <a:gd name="connsiteX1" fmla="*/ 6012 w 241904"/>
                  <a:gd name="connsiteY1" fmla="*/ 144303 h 144302"/>
                  <a:gd name="connsiteX2" fmla="*/ 487 w 241904"/>
                  <a:gd name="connsiteY2" fmla="*/ 140683 h 144302"/>
                  <a:gd name="connsiteX3" fmla="*/ 1630 w 241904"/>
                  <a:gd name="connsiteY3" fmla="*/ 134206 h 144302"/>
                  <a:gd name="connsiteX4" fmla="*/ 98119 w 241904"/>
                  <a:gd name="connsiteY4" fmla="*/ 78866 h 144302"/>
                  <a:gd name="connsiteX5" fmla="*/ 126694 w 241904"/>
                  <a:gd name="connsiteY5" fmla="*/ 49815 h 144302"/>
                  <a:gd name="connsiteX6" fmla="*/ 182415 w 241904"/>
                  <a:gd name="connsiteY6" fmla="*/ 761 h 144302"/>
                  <a:gd name="connsiteX7" fmla="*/ 239470 w 241904"/>
                  <a:gd name="connsiteY7" fmla="*/ 19240 h 144302"/>
                  <a:gd name="connsiteX8" fmla="*/ 241184 w 241904"/>
                  <a:gd name="connsiteY8" fmla="*/ 26955 h 144302"/>
                  <a:gd name="connsiteX9" fmla="*/ 233850 w 241904"/>
                  <a:gd name="connsiteY9" fmla="*/ 29717 h 144302"/>
                  <a:gd name="connsiteX10" fmla="*/ 200227 w 241904"/>
                  <a:gd name="connsiteY10" fmla="*/ 31908 h 144302"/>
                  <a:gd name="connsiteX11" fmla="*/ 194607 w 241904"/>
                  <a:gd name="connsiteY11" fmla="*/ 47434 h 144302"/>
                  <a:gd name="connsiteX12" fmla="*/ 126979 w 241904"/>
                  <a:gd name="connsiteY12" fmla="*/ 144303 h 144302"/>
                  <a:gd name="connsiteX13" fmla="*/ 20871 w 241904"/>
                  <a:gd name="connsiteY13" fmla="*/ 132397 h 144302"/>
                  <a:gd name="connsiteX14" fmla="*/ 126884 w 241904"/>
                  <a:gd name="connsiteY14" fmla="*/ 132397 h 144302"/>
                  <a:gd name="connsiteX15" fmla="*/ 183177 w 241904"/>
                  <a:gd name="connsiteY15" fmla="*/ 43433 h 144302"/>
                  <a:gd name="connsiteX16" fmla="*/ 189178 w 241904"/>
                  <a:gd name="connsiteY16" fmla="*/ 26955 h 144302"/>
                  <a:gd name="connsiteX17" fmla="*/ 205846 w 241904"/>
                  <a:gd name="connsiteY17" fmla="*/ 14477 h 144302"/>
                  <a:gd name="connsiteX18" fmla="*/ 184415 w 241904"/>
                  <a:gd name="connsiteY18" fmla="*/ 12572 h 144302"/>
                  <a:gd name="connsiteX19" fmla="*/ 136600 w 241904"/>
                  <a:gd name="connsiteY19" fmla="*/ 56482 h 144302"/>
                  <a:gd name="connsiteX20" fmla="*/ 98500 w 241904"/>
                  <a:gd name="connsiteY20" fmla="*/ 90868 h 144302"/>
                  <a:gd name="connsiteX21" fmla="*/ 20871 w 241904"/>
                  <a:gd name="connsiteY21" fmla="*/ 132397 h 144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41904" h="144302">
                    <a:moveTo>
                      <a:pt x="126979" y="144303"/>
                    </a:moveTo>
                    <a:lnTo>
                      <a:pt x="6012" y="144303"/>
                    </a:lnTo>
                    <a:cubicBezTo>
                      <a:pt x="3631" y="144303"/>
                      <a:pt x="1440" y="142874"/>
                      <a:pt x="487" y="140683"/>
                    </a:cubicBezTo>
                    <a:cubicBezTo>
                      <a:pt x="-465" y="138493"/>
                      <a:pt x="11" y="135921"/>
                      <a:pt x="1630" y="134206"/>
                    </a:cubicBezTo>
                    <a:cubicBezTo>
                      <a:pt x="3726" y="132016"/>
                      <a:pt x="52970" y="80485"/>
                      <a:pt x="98119" y="78866"/>
                    </a:cubicBezTo>
                    <a:cubicBezTo>
                      <a:pt x="107358" y="78485"/>
                      <a:pt x="116788" y="64579"/>
                      <a:pt x="126694" y="49815"/>
                    </a:cubicBezTo>
                    <a:cubicBezTo>
                      <a:pt x="140695" y="28955"/>
                      <a:pt x="156602" y="5333"/>
                      <a:pt x="182415" y="761"/>
                    </a:cubicBezTo>
                    <a:cubicBezTo>
                      <a:pt x="199655" y="-2287"/>
                      <a:pt x="218324" y="3809"/>
                      <a:pt x="239470" y="19240"/>
                    </a:cubicBezTo>
                    <a:cubicBezTo>
                      <a:pt x="241851" y="21049"/>
                      <a:pt x="242613" y="24288"/>
                      <a:pt x="241184" y="26955"/>
                    </a:cubicBezTo>
                    <a:cubicBezTo>
                      <a:pt x="239755" y="29622"/>
                      <a:pt x="236612" y="30765"/>
                      <a:pt x="233850" y="29717"/>
                    </a:cubicBezTo>
                    <a:cubicBezTo>
                      <a:pt x="226611" y="26955"/>
                      <a:pt x="204894" y="21526"/>
                      <a:pt x="200227" y="31908"/>
                    </a:cubicBezTo>
                    <a:cubicBezTo>
                      <a:pt x="198893" y="34956"/>
                      <a:pt x="196893" y="40766"/>
                      <a:pt x="194607" y="47434"/>
                    </a:cubicBezTo>
                    <a:cubicBezTo>
                      <a:pt x="182034" y="83629"/>
                      <a:pt x="161174" y="144303"/>
                      <a:pt x="126979" y="144303"/>
                    </a:cubicBezTo>
                    <a:close/>
                    <a:moveTo>
                      <a:pt x="20871" y="132397"/>
                    </a:moveTo>
                    <a:lnTo>
                      <a:pt x="126884" y="132397"/>
                    </a:lnTo>
                    <a:cubicBezTo>
                      <a:pt x="152506" y="132397"/>
                      <a:pt x="173271" y="72294"/>
                      <a:pt x="183177" y="43433"/>
                    </a:cubicBezTo>
                    <a:cubicBezTo>
                      <a:pt x="185653" y="36194"/>
                      <a:pt x="187654" y="30479"/>
                      <a:pt x="189178" y="26955"/>
                    </a:cubicBezTo>
                    <a:cubicBezTo>
                      <a:pt x="192416" y="19621"/>
                      <a:pt x="198607" y="15906"/>
                      <a:pt x="205846" y="14477"/>
                    </a:cubicBezTo>
                    <a:cubicBezTo>
                      <a:pt x="198226" y="12001"/>
                      <a:pt x="191083" y="11334"/>
                      <a:pt x="184415" y="12572"/>
                    </a:cubicBezTo>
                    <a:cubicBezTo>
                      <a:pt x="163651" y="16192"/>
                      <a:pt x="149268" y="37623"/>
                      <a:pt x="136600" y="56482"/>
                    </a:cubicBezTo>
                    <a:cubicBezTo>
                      <a:pt x="124408" y="74580"/>
                      <a:pt x="113835" y="90296"/>
                      <a:pt x="98500" y="90868"/>
                    </a:cubicBezTo>
                    <a:cubicBezTo>
                      <a:pt x="69829" y="91915"/>
                      <a:pt x="37254" y="117633"/>
                      <a:pt x="20871" y="132397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87" name="Freeform: Shape 1786">
                <a:extLst>
                  <a:ext uri="{FF2B5EF4-FFF2-40B4-BE49-F238E27FC236}">
                    <a16:creationId xmlns:a16="http://schemas.microsoft.com/office/drawing/2014/main" id="{453F98BC-CC16-40C4-9CD4-E990A307BAC9}"/>
                  </a:ext>
                </a:extLst>
              </p:cNvPr>
              <p:cNvSpPr/>
              <p:nvPr/>
            </p:nvSpPr>
            <p:spPr>
              <a:xfrm>
                <a:off x="6096190" y="1848040"/>
                <a:ext cx="27431" cy="56864"/>
              </a:xfrm>
              <a:custGeom>
                <a:avLst/>
                <a:gdLst>
                  <a:gd name="connsiteX0" fmla="*/ 27432 w 27431"/>
                  <a:gd name="connsiteY0" fmla="*/ 56864 h 56864"/>
                  <a:gd name="connsiteX1" fmla="*/ 6001 w 27431"/>
                  <a:gd name="connsiteY1" fmla="*/ 56864 h 56864"/>
                  <a:gd name="connsiteX2" fmla="*/ 0 w 27431"/>
                  <a:gd name="connsiteY2" fmla="*/ 50864 h 56864"/>
                  <a:gd name="connsiteX3" fmla="*/ 0 w 27431"/>
                  <a:gd name="connsiteY3" fmla="*/ 0 h 56864"/>
                  <a:gd name="connsiteX4" fmla="*/ 12002 w 27431"/>
                  <a:gd name="connsiteY4" fmla="*/ 0 h 56864"/>
                  <a:gd name="connsiteX5" fmla="*/ 12002 w 27431"/>
                  <a:gd name="connsiteY5" fmla="*/ 44863 h 56864"/>
                  <a:gd name="connsiteX6" fmla="*/ 27432 w 27431"/>
                  <a:gd name="connsiteY6" fmla="*/ 44863 h 56864"/>
                  <a:gd name="connsiteX7" fmla="*/ 27432 w 27431"/>
                  <a:gd name="connsiteY7" fmla="*/ 56864 h 56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431" h="56864">
                    <a:moveTo>
                      <a:pt x="27432" y="56864"/>
                    </a:moveTo>
                    <a:lnTo>
                      <a:pt x="6001" y="56864"/>
                    </a:lnTo>
                    <a:cubicBezTo>
                      <a:pt x="2667" y="56864"/>
                      <a:pt x="0" y="54197"/>
                      <a:pt x="0" y="50864"/>
                    </a:cubicBezTo>
                    <a:lnTo>
                      <a:pt x="0" y="0"/>
                    </a:lnTo>
                    <a:lnTo>
                      <a:pt x="12002" y="0"/>
                    </a:lnTo>
                    <a:lnTo>
                      <a:pt x="12002" y="44863"/>
                    </a:lnTo>
                    <a:lnTo>
                      <a:pt x="27432" y="44863"/>
                    </a:lnTo>
                    <a:lnTo>
                      <a:pt x="27432" y="56864"/>
                    </a:ln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88" name="Freeform: Shape 1787">
                <a:extLst>
                  <a:ext uri="{FF2B5EF4-FFF2-40B4-BE49-F238E27FC236}">
                    <a16:creationId xmlns:a16="http://schemas.microsoft.com/office/drawing/2014/main" id="{E012B2B5-DFF9-486E-B996-BB057F89714C}"/>
                  </a:ext>
                </a:extLst>
              </p:cNvPr>
              <p:cNvSpPr/>
              <p:nvPr/>
            </p:nvSpPr>
            <p:spPr>
              <a:xfrm>
                <a:off x="6140005" y="1848040"/>
                <a:ext cx="27431" cy="56864"/>
              </a:xfrm>
              <a:custGeom>
                <a:avLst/>
                <a:gdLst>
                  <a:gd name="connsiteX0" fmla="*/ 27432 w 27431"/>
                  <a:gd name="connsiteY0" fmla="*/ 56864 h 56864"/>
                  <a:gd name="connsiteX1" fmla="*/ 6001 w 27431"/>
                  <a:gd name="connsiteY1" fmla="*/ 56864 h 56864"/>
                  <a:gd name="connsiteX2" fmla="*/ 0 w 27431"/>
                  <a:gd name="connsiteY2" fmla="*/ 50864 h 56864"/>
                  <a:gd name="connsiteX3" fmla="*/ 0 w 27431"/>
                  <a:gd name="connsiteY3" fmla="*/ 0 h 56864"/>
                  <a:gd name="connsiteX4" fmla="*/ 12001 w 27431"/>
                  <a:gd name="connsiteY4" fmla="*/ 0 h 56864"/>
                  <a:gd name="connsiteX5" fmla="*/ 12001 w 27431"/>
                  <a:gd name="connsiteY5" fmla="*/ 44863 h 56864"/>
                  <a:gd name="connsiteX6" fmla="*/ 27432 w 27431"/>
                  <a:gd name="connsiteY6" fmla="*/ 44863 h 56864"/>
                  <a:gd name="connsiteX7" fmla="*/ 27432 w 27431"/>
                  <a:gd name="connsiteY7" fmla="*/ 56864 h 56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431" h="56864">
                    <a:moveTo>
                      <a:pt x="27432" y="56864"/>
                    </a:moveTo>
                    <a:lnTo>
                      <a:pt x="6001" y="56864"/>
                    </a:lnTo>
                    <a:cubicBezTo>
                      <a:pt x="2667" y="56864"/>
                      <a:pt x="0" y="54197"/>
                      <a:pt x="0" y="50864"/>
                    </a:cubicBezTo>
                    <a:lnTo>
                      <a:pt x="0" y="0"/>
                    </a:lnTo>
                    <a:lnTo>
                      <a:pt x="12001" y="0"/>
                    </a:lnTo>
                    <a:lnTo>
                      <a:pt x="12001" y="44863"/>
                    </a:lnTo>
                    <a:lnTo>
                      <a:pt x="27432" y="44863"/>
                    </a:lnTo>
                    <a:lnTo>
                      <a:pt x="27432" y="56864"/>
                    </a:ln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789" name="Graphic 1782">
              <a:extLst>
                <a:ext uri="{FF2B5EF4-FFF2-40B4-BE49-F238E27FC236}">
                  <a16:creationId xmlns:a16="http://schemas.microsoft.com/office/drawing/2014/main" id="{1B0E4918-00DA-4130-9E6B-7564F29D3DA1}"/>
                </a:ext>
              </a:extLst>
            </p:cNvPr>
            <p:cNvGrpSpPr/>
            <p:nvPr/>
          </p:nvGrpSpPr>
          <p:grpSpPr>
            <a:xfrm>
              <a:off x="4186516" y="6260709"/>
              <a:ext cx="689112" cy="452392"/>
              <a:chOff x="5966295" y="1932812"/>
              <a:chExt cx="252457" cy="257079"/>
            </a:xfrm>
            <a:solidFill>
              <a:srgbClr val="C88E27"/>
            </a:solidFill>
          </p:grpSpPr>
          <p:sp>
            <p:nvSpPr>
              <p:cNvPr id="1790" name="Freeform: Shape 1789">
                <a:extLst>
                  <a:ext uri="{FF2B5EF4-FFF2-40B4-BE49-F238E27FC236}">
                    <a16:creationId xmlns:a16="http://schemas.microsoft.com/office/drawing/2014/main" id="{BBEAA258-D418-49E2-AF45-D5B3C7756AE6}"/>
                  </a:ext>
                </a:extLst>
              </p:cNvPr>
              <p:cNvSpPr/>
              <p:nvPr/>
            </p:nvSpPr>
            <p:spPr>
              <a:xfrm>
                <a:off x="6126289" y="1932812"/>
                <a:ext cx="65722" cy="65722"/>
              </a:xfrm>
              <a:custGeom>
                <a:avLst/>
                <a:gdLst>
                  <a:gd name="connsiteX0" fmla="*/ 32861 w 65722"/>
                  <a:gd name="connsiteY0" fmla="*/ 65723 h 65722"/>
                  <a:gd name="connsiteX1" fmla="*/ 0 w 65722"/>
                  <a:gd name="connsiteY1" fmla="*/ 32861 h 65722"/>
                  <a:gd name="connsiteX2" fmla="*/ 32861 w 65722"/>
                  <a:gd name="connsiteY2" fmla="*/ 0 h 65722"/>
                  <a:gd name="connsiteX3" fmla="*/ 65723 w 65722"/>
                  <a:gd name="connsiteY3" fmla="*/ 32861 h 65722"/>
                  <a:gd name="connsiteX4" fmla="*/ 32861 w 65722"/>
                  <a:gd name="connsiteY4" fmla="*/ 65723 h 65722"/>
                  <a:gd name="connsiteX5" fmla="*/ 32861 w 65722"/>
                  <a:gd name="connsiteY5" fmla="*/ 11906 h 65722"/>
                  <a:gd name="connsiteX6" fmla="*/ 11906 w 65722"/>
                  <a:gd name="connsiteY6" fmla="*/ 32861 h 65722"/>
                  <a:gd name="connsiteX7" fmla="*/ 32861 w 65722"/>
                  <a:gd name="connsiteY7" fmla="*/ 53816 h 65722"/>
                  <a:gd name="connsiteX8" fmla="*/ 53816 w 65722"/>
                  <a:gd name="connsiteY8" fmla="*/ 32861 h 65722"/>
                  <a:gd name="connsiteX9" fmla="*/ 32861 w 65722"/>
                  <a:gd name="connsiteY9" fmla="*/ 11906 h 65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722" h="65722">
                    <a:moveTo>
                      <a:pt x="32861" y="65723"/>
                    </a:moveTo>
                    <a:cubicBezTo>
                      <a:pt x="14764" y="65723"/>
                      <a:pt x="0" y="50959"/>
                      <a:pt x="0" y="32861"/>
                    </a:cubicBezTo>
                    <a:cubicBezTo>
                      <a:pt x="0" y="14764"/>
                      <a:pt x="14764" y="0"/>
                      <a:pt x="32861" y="0"/>
                    </a:cubicBezTo>
                    <a:cubicBezTo>
                      <a:pt x="50959" y="0"/>
                      <a:pt x="65723" y="14764"/>
                      <a:pt x="65723" y="32861"/>
                    </a:cubicBezTo>
                    <a:cubicBezTo>
                      <a:pt x="65723" y="50959"/>
                      <a:pt x="51054" y="65723"/>
                      <a:pt x="32861" y="65723"/>
                    </a:cubicBezTo>
                    <a:close/>
                    <a:moveTo>
                      <a:pt x="32861" y="11906"/>
                    </a:moveTo>
                    <a:cubicBezTo>
                      <a:pt x="21336" y="11906"/>
                      <a:pt x="11906" y="21336"/>
                      <a:pt x="11906" y="32861"/>
                    </a:cubicBezTo>
                    <a:cubicBezTo>
                      <a:pt x="11906" y="44387"/>
                      <a:pt x="21336" y="53816"/>
                      <a:pt x="32861" y="53816"/>
                    </a:cubicBezTo>
                    <a:cubicBezTo>
                      <a:pt x="44387" y="53816"/>
                      <a:pt x="53816" y="44387"/>
                      <a:pt x="53816" y="32861"/>
                    </a:cubicBezTo>
                    <a:cubicBezTo>
                      <a:pt x="53816" y="21241"/>
                      <a:pt x="44387" y="11906"/>
                      <a:pt x="32861" y="11906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91" name="Freeform: Shape 1790">
                <a:extLst>
                  <a:ext uri="{FF2B5EF4-FFF2-40B4-BE49-F238E27FC236}">
                    <a16:creationId xmlns:a16="http://schemas.microsoft.com/office/drawing/2014/main" id="{3B2201A2-8BE2-4A8C-A4B2-6BF771ED2A00}"/>
                  </a:ext>
                </a:extLst>
              </p:cNvPr>
              <p:cNvSpPr/>
              <p:nvPr/>
            </p:nvSpPr>
            <p:spPr>
              <a:xfrm>
                <a:off x="6179177" y="1966554"/>
                <a:ext cx="39576" cy="39504"/>
              </a:xfrm>
              <a:custGeom>
                <a:avLst/>
                <a:gdLst>
                  <a:gd name="connsiteX0" fmla="*/ 33504 w 39576"/>
                  <a:gd name="connsiteY0" fmla="*/ 39505 h 39504"/>
                  <a:gd name="connsiteX1" fmla="*/ 29313 w 39576"/>
                  <a:gd name="connsiteY1" fmla="*/ 37790 h 39504"/>
                  <a:gd name="connsiteX2" fmla="*/ 1786 w 39576"/>
                  <a:gd name="connsiteY2" fmla="*/ 10263 h 39504"/>
                  <a:gd name="connsiteX3" fmla="*/ 1786 w 39576"/>
                  <a:gd name="connsiteY3" fmla="*/ 1786 h 39504"/>
                  <a:gd name="connsiteX4" fmla="*/ 10263 w 39576"/>
                  <a:gd name="connsiteY4" fmla="*/ 1786 h 39504"/>
                  <a:gd name="connsiteX5" fmla="*/ 37790 w 39576"/>
                  <a:gd name="connsiteY5" fmla="*/ 29313 h 39504"/>
                  <a:gd name="connsiteX6" fmla="*/ 37790 w 39576"/>
                  <a:gd name="connsiteY6" fmla="*/ 37790 h 39504"/>
                  <a:gd name="connsiteX7" fmla="*/ 33504 w 39576"/>
                  <a:gd name="connsiteY7" fmla="*/ 39505 h 39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576" h="39504">
                    <a:moveTo>
                      <a:pt x="33504" y="39505"/>
                    </a:moveTo>
                    <a:cubicBezTo>
                      <a:pt x="31980" y="39505"/>
                      <a:pt x="30456" y="38933"/>
                      <a:pt x="29313" y="37790"/>
                    </a:cubicBezTo>
                    <a:lnTo>
                      <a:pt x="1786" y="10263"/>
                    </a:lnTo>
                    <a:cubicBezTo>
                      <a:pt x="-595" y="7882"/>
                      <a:pt x="-595" y="4167"/>
                      <a:pt x="1786" y="1786"/>
                    </a:cubicBezTo>
                    <a:cubicBezTo>
                      <a:pt x="4167" y="-595"/>
                      <a:pt x="7882" y="-595"/>
                      <a:pt x="10263" y="1786"/>
                    </a:cubicBezTo>
                    <a:lnTo>
                      <a:pt x="37790" y="29313"/>
                    </a:lnTo>
                    <a:cubicBezTo>
                      <a:pt x="40172" y="31694"/>
                      <a:pt x="40172" y="35409"/>
                      <a:pt x="37790" y="37790"/>
                    </a:cubicBezTo>
                    <a:cubicBezTo>
                      <a:pt x="36552" y="38933"/>
                      <a:pt x="35028" y="39505"/>
                      <a:pt x="33504" y="39505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92" name="Freeform: Shape 1791">
                <a:extLst>
                  <a:ext uri="{FF2B5EF4-FFF2-40B4-BE49-F238E27FC236}">
                    <a16:creationId xmlns:a16="http://schemas.microsoft.com/office/drawing/2014/main" id="{8636D037-3BA2-4EDF-AA1E-F0AC8B9929D3}"/>
                  </a:ext>
                </a:extLst>
              </p:cNvPr>
              <p:cNvSpPr/>
              <p:nvPr/>
            </p:nvSpPr>
            <p:spPr>
              <a:xfrm>
                <a:off x="6153150" y="1986533"/>
                <a:ext cx="12001" cy="39528"/>
              </a:xfrm>
              <a:custGeom>
                <a:avLst/>
                <a:gdLst>
                  <a:gd name="connsiteX0" fmla="*/ 6001 w 12001"/>
                  <a:gd name="connsiteY0" fmla="*/ 39529 h 39528"/>
                  <a:gd name="connsiteX1" fmla="*/ 0 w 12001"/>
                  <a:gd name="connsiteY1" fmla="*/ 33528 h 39528"/>
                  <a:gd name="connsiteX2" fmla="*/ 0 w 12001"/>
                  <a:gd name="connsiteY2" fmla="*/ 6001 h 39528"/>
                  <a:gd name="connsiteX3" fmla="*/ 6001 w 12001"/>
                  <a:gd name="connsiteY3" fmla="*/ 0 h 39528"/>
                  <a:gd name="connsiteX4" fmla="*/ 12002 w 12001"/>
                  <a:gd name="connsiteY4" fmla="*/ 6001 h 39528"/>
                  <a:gd name="connsiteX5" fmla="*/ 12002 w 12001"/>
                  <a:gd name="connsiteY5" fmla="*/ 33528 h 39528"/>
                  <a:gd name="connsiteX6" fmla="*/ 6001 w 12001"/>
                  <a:gd name="connsiteY6" fmla="*/ 39529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001" h="39528">
                    <a:moveTo>
                      <a:pt x="6001" y="39529"/>
                    </a:moveTo>
                    <a:cubicBezTo>
                      <a:pt x="2667" y="39529"/>
                      <a:pt x="0" y="36862"/>
                      <a:pt x="0" y="33528"/>
                    </a:cubicBezTo>
                    <a:lnTo>
                      <a:pt x="0" y="6001"/>
                    </a:lnTo>
                    <a:cubicBezTo>
                      <a:pt x="0" y="2667"/>
                      <a:pt x="2667" y="0"/>
                      <a:pt x="6001" y="0"/>
                    </a:cubicBezTo>
                    <a:cubicBezTo>
                      <a:pt x="9334" y="0"/>
                      <a:pt x="12002" y="2667"/>
                      <a:pt x="12002" y="6001"/>
                    </a:cubicBezTo>
                    <a:lnTo>
                      <a:pt x="12002" y="33528"/>
                    </a:lnTo>
                    <a:cubicBezTo>
                      <a:pt x="12002" y="36862"/>
                      <a:pt x="9334" y="39529"/>
                      <a:pt x="6001" y="39529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93" name="Freeform: Shape 1792">
                <a:extLst>
                  <a:ext uri="{FF2B5EF4-FFF2-40B4-BE49-F238E27FC236}">
                    <a16:creationId xmlns:a16="http://schemas.microsoft.com/office/drawing/2014/main" id="{B42485D5-3B63-45CA-8F63-A700A2065F96}"/>
                  </a:ext>
                </a:extLst>
              </p:cNvPr>
              <p:cNvSpPr/>
              <p:nvPr/>
            </p:nvSpPr>
            <p:spPr>
              <a:xfrm>
                <a:off x="5966295" y="2015803"/>
                <a:ext cx="219803" cy="169040"/>
              </a:xfrm>
              <a:custGeom>
                <a:avLst/>
                <a:gdLst>
                  <a:gd name="connsiteX0" fmla="*/ 9023 w 219803"/>
                  <a:gd name="connsiteY0" fmla="*/ 169041 h 169040"/>
                  <a:gd name="connsiteX1" fmla="*/ 3403 w 219803"/>
                  <a:gd name="connsiteY1" fmla="*/ 167898 h 169040"/>
                  <a:gd name="connsiteX2" fmla="*/ 260 w 219803"/>
                  <a:gd name="connsiteY2" fmla="*/ 164278 h 169040"/>
                  <a:gd name="connsiteX3" fmla="*/ 736 w 219803"/>
                  <a:gd name="connsiteY3" fmla="*/ 159516 h 169040"/>
                  <a:gd name="connsiteX4" fmla="*/ 207809 w 219803"/>
                  <a:gd name="connsiteY4" fmla="*/ 3591 h 169040"/>
                  <a:gd name="connsiteX5" fmla="*/ 206857 w 219803"/>
                  <a:gd name="connsiteY5" fmla="*/ 66552 h 169040"/>
                  <a:gd name="connsiteX6" fmla="*/ 57410 w 219803"/>
                  <a:gd name="connsiteY6" fmla="*/ 144657 h 169040"/>
                  <a:gd name="connsiteX7" fmla="*/ 9023 w 219803"/>
                  <a:gd name="connsiteY7" fmla="*/ 169041 h 169040"/>
                  <a:gd name="connsiteX8" fmla="*/ 191141 w 219803"/>
                  <a:gd name="connsiteY8" fmla="*/ 11783 h 169040"/>
                  <a:gd name="connsiteX9" fmla="*/ 16738 w 219803"/>
                  <a:gd name="connsiteY9" fmla="*/ 155896 h 169040"/>
                  <a:gd name="connsiteX10" fmla="*/ 49980 w 219803"/>
                  <a:gd name="connsiteY10" fmla="*/ 135227 h 169040"/>
                  <a:gd name="connsiteX11" fmla="*/ 51123 w 219803"/>
                  <a:gd name="connsiteY11" fmla="*/ 134370 h 169040"/>
                  <a:gd name="connsiteX12" fmla="*/ 120751 w 219803"/>
                  <a:gd name="connsiteY12" fmla="*/ 75219 h 169040"/>
                  <a:gd name="connsiteX13" fmla="*/ 129228 w 219803"/>
                  <a:gd name="connsiteY13" fmla="*/ 75410 h 169040"/>
                  <a:gd name="connsiteX14" fmla="*/ 129038 w 219803"/>
                  <a:gd name="connsiteY14" fmla="*/ 83887 h 169040"/>
                  <a:gd name="connsiteX15" fmla="*/ 85223 w 219803"/>
                  <a:gd name="connsiteY15" fmla="*/ 123035 h 169040"/>
                  <a:gd name="connsiteX16" fmla="*/ 196379 w 219803"/>
                  <a:gd name="connsiteY16" fmla="*/ 61122 h 169040"/>
                  <a:gd name="connsiteX17" fmla="*/ 202094 w 219803"/>
                  <a:gd name="connsiteY17" fmla="*/ 14259 h 169040"/>
                  <a:gd name="connsiteX18" fmla="*/ 191141 w 219803"/>
                  <a:gd name="connsiteY18" fmla="*/ 11783 h 169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19803" h="169040">
                    <a:moveTo>
                      <a:pt x="9023" y="169041"/>
                    </a:moveTo>
                    <a:cubicBezTo>
                      <a:pt x="6927" y="169041"/>
                      <a:pt x="5022" y="168660"/>
                      <a:pt x="3403" y="167898"/>
                    </a:cubicBezTo>
                    <a:cubicBezTo>
                      <a:pt x="1879" y="167136"/>
                      <a:pt x="831" y="165897"/>
                      <a:pt x="260" y="164278"/>
                    </a:cubicBezTo>
                    <a:cubicBezTo>
                      <a:pt x="-217" y="162659"/>
                      <a:pt x="-26" y="160944"/>
                      <a:pt x="736" y="159516"/>
                    </a:cubicBezTo>
                    <a:cubicBezTo>
                      <a:pt x="65125" y="45978"/>
                      <a:pt x="172091" y="-16030"/>
                      <a:pt x="207809" y="3591"/>
                    </a:cubicBezTo>
                    <a:cubicBezTo>
                      <a:pt x="217239" y="8735"/>
                      <a:pt x="229717" y="23880"/>
                      <a:pt x="206857" y="66552"/>
                    </a:cubicBezTo>
                    <a:cubicBezTo>
                      <a:pt x="186854" y="104080"/>
                      <a:pt x="72935" y="139894"/>
                      <a:pt x="57410" y="144657"/>
                    </a:cubicBezTo>
                    <a:cubicBezTo>
                      <a:pt x="38264" y="158658"/>
                      <a:pt x="20262" y="169041"/>
                      <a:pt x="9023" y="169041"/>
                    </a:cubicBezTo>
                    <a:close/>
                    <a:moveTo>
                      <a:pt x="191141" y="11783"/>
                    </a:moveTo>
                    <a:cubicBezTo>
                      <a:pt x="155422" y="11783"/>
                      <a:pt x="73031" y="62837"/>
                      <a:pt x="16738" y="155896"/>
                    </a:cubicBezTo>
                    <a:cubicBezTo>
                      <a:pt x="24358" y="152848"/>
                      <a:pt x="35978" y="145514"/>
                      <a:pt x="49980" y="135227"/>
                    </a:cubicBezTo>
                    <a:cubicBezTo>
                      <a:pt x="50361" y="134941"/>
                      <a:pt x="50742" y="134655"/>
                      <a:pt x="51123" y="134370"/>
                    </a:cubicBezTo>
                    <a:cubicBezTo>
                      <a:pt x="71126" y="119511"/>
                      <a:pt x="95891" y="98651"/>
                      <a:pt x="120751" y="75219"/>
                    </a:cubicBezTo>
                    <a:cubicBezTo>
                      <a:pt x="123132" y="72933"/>
                      <a:pt x="126942" y="73029"/>
                      <a:pt x="129228" y="75410"/>
                    </a:cubicBezTo>
                    <a:cubicBezTo>
                      <a:pt x="131514" y="77791"/>
                      <a:pt x="131419" y="81601"/>
                      <a:pt x="129038" y="83887"/>
                    </a:cubicBezTo>
                    <a:cubicBezTo>
                      <a:pt x="118370" y="93984"/>
                      <a:pt x="102368" y="108652"/>
                      <a:pt x="85223" y="123035"/>
                    </a:cubicBezTo>
                    <a:cubicBezTo>
                      <a:pt x="127133" y="107985"/>
                      <a:pt x="184568" y="83411"/>
                      <a:pt x="196379" y="61122"/>
                    </a:cubicBezTo>
                    <a:cubicBezTo>
                      <a:pt x="209524" y="36548"/>
                      <a:pt x="211524" y="19403"/>
                      <a:pt x="202094" y="14259"/>
                    </a:cubicBezTo>
                    <a:cubicBezTo>
                      <a:pt x="199237" y="12545"/>
                      <a:pt x="195617" y="11783"/>
                      <a:pt x="191141" y="11783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94" name="Freeform: Shape 1793">
                <a:extLst>
                  <a:ext uri="{FF2B5EF4-FFF2-40B4-BE49-F238E27FC236}">
                    <a16:creationId xmlns:a16="http://schemas.microsoft.com/office/drawing/2014/main" id="{4E15F2DF-9BF5-4F7B-B86B-B619A245F08C}"/>
                  </a:ext>
                </a:extLst>
              </p:cNvPr>
              <p:cNvSpPr/>
              <p:nvPr/>
            </p:nvSpPr>
            <p:spPr>
              <a:xfrm>
                <a:off x="6112449" y="2111187"/>
                <a:ext cx="52608" cy="78704"/>
              </a:xfrm>
              <a:custGeom>
                <a:avLst/>
                <a:gdLst>
                  <a:gd name="connsiteX0" fmla="*/ 46701 w 52608"/>
                  <a:gd name="connsiteY0" fmla="*/ 78705 h 78704"/>
                  <a:gd name="connsiteX1" fmla="*/ 19745 w 52608"/>
                  <a:gd name="connsiteY1" fmla="*/ 78705 h 78704"/>
                  <a:gd name="connsiteX2" fmla="*/ 13840 w 52608"/>
                  <a:gd name="connsiteY2" fmla="*/ 73942 h 78704"/>
                  <a:gd name="connsiteX3" fmla="*/ 124 w 52608"/>
                  <a:gd name="connsiteY3" fmla="*/ 7172 h 78704"/>
                  <a:gd name="connsiteX4" fmla="*/ 4791 w 52608"/>
                  <a:gd name="connsiteY4" fmla="*/ 124 h 78704"/>
                  <a:gd name="connsiteX5" fmla="*/ 11839 w 52608"/>
                  <a:gd name="connsiteY5" fmla="*/ 4791 h 78704"/>
                  <a:gd name="connsiteX6" fmla="*/ 24603 w 52608"/>
                  <a:gd name="connsiteY6" fmla="*/ 66799 h 78704"/>
                  <a:gd name="connsiteX7" fmla="*/ 46606 w 52608"/>
                  <a:gd name="connsiteY7" fmla="*/ 66799 h 78704"/>
                  <a:gd name="connsiteX8" fmla="*/ 52606 w 52608"/>
                  <a:gd name="connsiteY8" fmla="*/ 72799 h 78704"/>
                  <a:gd name="connsiteX9" fmla="*/ 46701 w 52608"/>
                  <a:gd name="connsiteY9" fmla="*/ 78705 h 78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2608" h="78704">
                    <a:moveTo>
                      <a:pt x="46701" y="78705"/>
                    </a:moveTo>
                    <a:lnTo>
                      <a:pt x="19745" y="78705"/>
                    </a:lnTo>
                    <a:cubicBezTo>
                      <a:pt x="16888" y="78705"/>
                      <a:pt x="14411" y="76705"/>
                      <a:pt x="13840" y="73942"/>
                    </a:cubicBezTo>
                    <a:lnTo>
                      <a:pt x="124" y="7172"/>
                    </a:lnTo>
                    <a:cubicBezTo>
                      <a:pt x="-543" y="3934"/>
                      <a:pt x="1552" y="790"/>
                      <a:pt x="4791" y="124"/>
                    </a:cubicBezTo>
                    <a:cubicBezTo>
                      <a:pt x="8029" y="-543"/>
                      <a:pt x="11173" y="1552"/>
                      <a:pt x="11839" y="4791"/>
                    </a:cubicBezTo>
                    <a:lnTo>
                      <a:pt x="24603" y="66799"/>
                    </a:lnTo>
                    <a:lnTo>
                      <a:pt x="46606" y="66799"/>
                    </a:lnTo>
                    <a:cubicBezTo>
                      <a:pt x="49939" y="66799"/>
                      <a:pt x="52606" y="69466"/>
                      <a:pt x="52606" y="72799"/>
                    </a:cubicBezTo>
                    <a:cubicBezTo>
                      <a:pt x="52702" y="76038"/>
                      <a:pt x="50035" y="78705"/>
                      <a:pt x="46701" y="78705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95" name="Freeform: Shape 1794">
                <a:extLst>
                  <a:ext uri="{FF2B5EF4-FFF2-40B4-BE49-F238E27FC236}">
                    <a16:creationId xmlns:a16="http://schemas.microsoft.com/office/drawing/2014/main" id="{0F3A6C4D-B6D3-4CFF-A4FF-C1EB42931153}"/>
                  </a:ext>
                </a:extLst>
              </p:cNvPr>
              <p:cNvSpPr/>
              <p:nvPr/>
            </p:nvSpPr>
            <p:spPr>
              <a:xfrm>
                <a:off x="6054918" y="2135571"/>
                <a:ext cx="47560" cy="54320"/>
              </a:xfrm>
              <a:custGeom>
                <a:avLst/>
                <a:gdLst>
                  <a:gd name="connsiteX0" fmla="*/ 41653 w 47560"/>
                  <a:gd name="connsiteY0" fmla="*/ 54321 h 54320"/>
                  <a:gd name="connsiteX1" fmla="*/ 14697 w 47560"/>
                  <a:gd name="connsiteY1" fmla="*/ 54321 h 54320"/>
                  <a:gd name="connsiteX2" fmla="*/ 8791 w 47560"/>
                  <a:gd name="connsiteY2" fmla="*/ 49558 h 54320"/>
                  <a:gd name="connsiteX3" fmla="*/ 124 w 47560"/>
                  <a:gd name="connsiteY3" fmla="*/ 7172 h 54320"/>
                  <a:gd name="connsiteX4" fmla="*/ 4791 w 47560"/>
                  <a:gd name="connsiteY4" fmla="*/ 124 h 54320"/>
                  <a:gd name="connsiteX5" fmla="*/ 11839 w 47560"/>
                  <a:gd name="connsiteY5" fmla="*/ 4791 h 54320"/>
                  <a:gd name="connsiteX6" fmla="*/ 19555 w 47560"/>
                  <a:gd name="connsiteY6" fmla="*/ 42319 h 54320"/>
                  <a:gd name="connsiteX7" fmla="*/ 41557 w 47560"/>
                  <a:gd name="connsiteY7" fmla="*/ 42319 h 54320"/>
                  <a:gd name="connsiteX8" fmla="*/ 47558 w 47560"/>
                  <a:gd name="connsiteY8" fmla="*/ 48320 h 54320"/>
                  <a:gd name="connsiteX9" fmla="*/ 41653 w 47560"/>
                  <a:gd name="connsiteY9" fmla="*/ 54321 h 54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7560" h="54320">
                    <a:moveTo>
                      <a:pt x="41653" y="54321"/>
                    </a:moveTo>
                    <a:lnTo>
                      <a:pt x="14697" y="54321"/>
                    </a:lnTo>
                    <a:cubicBezTo>
                      <a:pt x="11839" y="54321"/>
                      <a:pt x="9363" y="52321"/>
                      <a:pt x="8791" y="49558"/>
                    </a:cubicBezTo>
                    <a:lnTo>
                      <a:pt x="124" y="7172"/>
                    </a:lnTo>
                    <a:cubicBezTo>
                      <a:pt x="-543" y="3934"/>
                      <a:pt x="1552" y="790"/>
                      <a:pt x="4791" y="124"/>
                    </a:cubicBezTo>
                    <a:cubicBezTo>
                      <a:pt x="8029" y="-543"/>
                      <a:pt x="11173" y="1552"/>
                      <a:pt x="11839" y="4791"/>
                    </a:cubicBezTo>
                    <a:lnTo>
                      <a:pt x="19555" y="42319"/>
                    </a:lnTo>
                    <a:lnTo>
                      <a:pt x="41557" y="42319"/>
                    </a:lnTo>
                    <a:cubicBezTo>
                      <a:pt x="44891" y="42319"/>
                      <a:pt x="47558" y="44986"/>
                      <a:pt x="47558" y="48320"/>
                    </a:cubicBezTo>
                    <a:cubicBezTo>
                      <a:pt x="47653" y="51654"/>
                      <a:pt x="44891" y="54321"/>
                      <a:pt x="41653" y="54321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846" name="Group 1845">
              <a:extLst>
                <a:ext uri="{FF2B5EF4-FFF2-40B4-BE49-F238E27FC236}">
                  <a16:creationId xmlns:a16="http://schemas.microsoft.com/office/drawing/2014/main" id="{1E545A32-11DA-47B4-8034-C6E520CB4FE8}"/>
                </a:ext>
              </a:extLst>
            </p:cNvPr>
            <p:cNvGrpSpPr/>
            <p:nvPr/>
          </p:nvGrpSpPr>
          <p:grpSpPr>
            <a:xfrm>
              <a:off x="5128006" y="6444023"/>
              <a:ext cx="1001073" cy="214841"/>
              <a:chOff x="5128006" y="6444023"/>
              <a:chExt cx="1001073" cy="214841"/>
            </a:xfrm>
          </p:grpSpPr>
          <p:sp>
            <p:nvSpPr>
              <p:cNvPr id="1796" name="Freeform: Shape 1795">
                <a:extLst>
                  <a:ext uri="{FF2B5EF4-FFF2-40B4-BE49-F238E27FC236}">
                    <a16:creationId xmlns:a16="http://schemas.microsoft.com/office/drawing/2014/main" id="{0148A84B-AC97-422B-8D6E-E886D63BF784}"/>
                  </a:ext>
                </a:extLst>
              </p:cNvPr>
              <p:cNvSpPr/>
              <p:nvPr/>
            </p:nvSpPr>
            <p:spPr>
              <a:xfrm>
                <a:off x="5128006" y="6444023"/>
                <a:ext cx="974238" cy="134175"/>
              </a:xfrm>
              <a:custGeom>
                <a:avLst/>
                <a:gdLst>
                  <a:gd name="connsiteX0" fmla="*/ 264658 w 356913"/>
                  <a:gd name="connsiteY0" fmla="*/ 76176 h 76247"/>
                  <a:gd name="connsiteX1" fmla="*/ 261038 w 356913"/>
                  <a:gd name="connsiteY1" fmla="*/ 75033 h 76247"/>
                  <a:gd name="connsiteX2" fmla="*/ 178361 w 356913"/>
                  <a:gd name="connsiteY2" fmla="*/ 13502 h 76247"/>
                  <a:gd name="connsiteX3" fmla="*/ 95780 w 356913"/>
                  <a:gd name="connsiteY3" fmla="*/ 75033 h 76247"/>
                  <a:gd name="connsiteX4" fmla="*/ 88636 w 356913"/>
                  <a:gd name="connsiteY4" fmla="*/ 75033 h 76247"/>
                  <a:gd name="connsiteX5" fmla="*/ 2435 w 356913"/>
                  <a:gd name="connsiteY5" fmla="*/ 10835 h 76247"/>
                  <a:gd name="connsiteX6" fmla="*/ 1196 w 356913"/>
                  <a:gd name="connsiteY6" fmla="*/ 2453 h 76247"/>
                  <a:gd name="connsiteX7" fmla="*/ 9578 w 356913"/>
                  <a:gd name="connsiteY7" fmla="*/ 1214 h 76247"/>
                  <a:gd name="connsiteX8" fmla="*/ 92255 w 356913"/>
                  <a:gd name="connsiteY8" fmla="*/ 62746 h 76247"/>
                  <a:gd name="connsiteX9" fmla="*/ 174837 w 356913"/>
                  <a:gd name="connsiteY9" fmla="*/ 1214 h 76247"/>
                  <a:gd name="connsiteX10" fmla="*/ 181981 w 356913"/>
                  <a:gd name="connsiteY10" fmla="*/ 1214 h 76247"/>
                  <a:gd name="connsiteX11" fmla="*/ 264658 w 356913"/>
                  <a:gd name="connsiteY11" fmla="*/ 62746 h 76247"/>
                  <a:gd name="connsiteX12" fmla="*/ 347335 w 356913"/>
                  <a:gd name="connsiteY12" fmla="*/ 1214 h 76247"/>
                  <a:gd name="connsiteX13" fmla="*/ 355717 w 356913"/>
                  <a:gd name="connsiteY13" fmla="*/ 2453 h 76247"/>
                  <a:gd name="connsiteX14" fmla="*/ 354479 w 356913"/>
                  <a:gd name="connsiteY14" fmla="*/ 10835 h 76247"/>
                  <a:gd name="connsiteX15" fmla="*/ 268277 w 356913"/>
                  <a:gd name="connsiteY15" fmla="*/ 75033 h 76247"/>
                  <a:gd name="connsiteX16" fmla="*/ 264658 w 356913"/>
                  <a:gd name="connsiteY16" fmla="*/ 76176 h 76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56913" h="76247">
                    <a:moveTo>
                      <a:pt x="264658" y="76176"/>
                    </a:moveTo>
                    <a:cubicBezTo>
                      <a:pt x="263420" y="76176"/>
                      <a:pt x="262181" y="75795"/>
                      <a:pt x="261038" y="75033"/>
                    </a:cubicBezTo>
                    <a:lnTo>
                      <a:pt x="178361" y="13502"/>
                    </a:lnTo>
                    <a:lnTo>
                      <a:pt x="95780" y="75033"/>
                    </a:lnTo>
                    <a:cubicBezTo>
                      <a:pt x="93684" y="76652"/>
                      <a:pt x="90731" y="76652"/>
                      <a:pt x="88636" y="75033"/>
                    </a:cubicBezTo>
                    <a:lnTo>
                      <a:pt x="2435" y="10835"/>
                    </a:lnTo>
                    <a:cubicBezTo>
                      <a:pt x="-232" y="8834"/>
                      <a:pt x="-804" y="5120"/>
                      <a:pt x="1196" y="2453"/>
                    </a:cubicBezTo>
                    <a:cubicBezTo>
                      <a:pt x="3197" y="-214"/>
                      <a:pt x="6911" y="-786"/>
                      <a:pt x="9578" y="1214"/>
                    </a:cubicBezTo>
                    <a:lnTo>
                      <a:pt x="92255" y="62746"/>
                    </a:lnTo>
                    <a:lnTo>
                      <a:pt x="174837" y="1214"/>
                    </a:lnTo>
                    <a:cubicBezTo>
                      <a:pt x="176933" y="-405"/>
                      <a:pt x="179885" y="-405"/>
                      <a:pt x="181981" y="1214"/>
                    </a:cubicBezTo>
                    <a:lnTo>
                      <a:pt x="264658" y="62746"/>
                    </a:lnTo>
                    <a:lnTo>
                      <a:pt x="347335" y="1214"/>
                    </a:lnTo>
                    <a:cubicBezTo>
                      <a:pt x="350002" y="-786"/>
                      <a:pt x="353717" y="-214"/>
                      <a:pt x="355717" y="2453"/>
                    </a:cubicBezTo>
                    <a:cubicBezTo>
                      <a:pt x="357717" y="5120"/>
                      <a:pt x="357146" y="8834"/>
                      <a:pt x="354479" y="10835"/>
                    </a:cubicBezTo>
                    <a:lnTo>
                      <a:pt x="268277" y="75033"/>
                    </a:lnTo>
                    <a:cubicBezTo>
                      <a:pt x="267230" y="75795"/>
                      <a:pt x="265896" y="76176"/>
                      <a:pt x="264658" y="76176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797" name="Freeform: Shape 1796">
                <a:extLst>
                  <a:ext uri="{FF2B5EF4-FFF2-40B4-BE49-F238E27FC236}">
                    <a16:creationId xmlns:a16="http://schemas.microsoft.com/office/drawing/2014/main" id="{A1789A40-0716-4DC4-BD61-E0B76334E597}"/>
                  </a:ext>
                </a:extLst>
              </p:cNvPr>
              <p:cNvSpPr/>
              <p:nvPr/>
            </p:nvSpPr>
            <p:spPr>
              <a:xfrm>
                <a:off x="5128211" y="6524772"/>
                <a:ext cx="1000868" cy="134092"/>
              </a:xfrm>
              <a:custGeom>
                <a:avLst/>
                <a:gdLst>
                  <a:gd name="connsiteX0" fmla="*/ 272013 w 366669"/>
                  <a:gd name="connsiteY0" fmla="*/ 76200 h 76200"/>
                  <a:gd name="connsiteX1" fmla="*/ 268489 w 366669"/>
                  <a:gd name="connsiteY1" fmla="*/ 75057 h 76200"/>
                  <a:gd name="connsiteX2" fmla="*/ 183335 w 366669"/>
                  <a:gd name="connsiteY2" fmla="*/ 13430 h 76200"/>
                  <a:gd name="connsiteX3" fmla="*/ 98181 w 366669"/>
                  <a:gd name="connsiteY3" fmla="*/ 75057 h 76200"/>
                  <a:gd name="connsiteX4" fmla="*/ 91133 w 366669"/>
                  <a:gd name="connsiteY4" fmla="*/ 75057 h 76200"/>
                  <a:gd name="connsiteX5" fmla="*/ 2455 w 366669"/>
                  <a:gd name="connsiteY5" fmla="*/ 10859 h 76200"/>
                  <a:gd name="connsiteX6" fmla="*/ 1122 w 366669"/>
                  <a:gd name="connsiteY6" fmla="*/ 2477 h 76200"/>
                  <a:gd name="connsiteX7" fmla="*/ 9504 w 366669"/>
                  <a:gd name="connsiteY7" fmla="*/ 1143 h 76200"/>
                  <a:gd name="connsiteX8" fmla="*/ 94657 w 366669"/>
                  <a:gd name="connsiteY8" fmla="*/ 62770 h 76200"/>
                  <a:gd name="connsiteX9" fmla="*/ 179811 w 366669"/>
                  <a:gd name="connsiteY9" fmla="*/ 1143 h 76200"/>
                  <a:gd name="connsiteX10" fmla="*/ 186859 w 366669"/>
                  <a:gd name="connsiteY10" fmla="*/ 1143 h 76200"/>
                  <a:gd name="connsiteX11" fmla="*/ 272013 w 366669"/>
                  <a:gd name="connsiteY11" fmla="*/ 62770 h 76200"/>
                  <a:gd name="connsiteX12" fmla="*/ 357166 w 366669"/>
                  <a:gd name="connsiteY12" fmla="*/ 1143 h 76200"/>
                  <a:gd name="connsiteX13" fmla="*/ 365548 w 366669"/>
                  <a:gd name="connsiteY13" fmla="*/ 2477 h 76200"/>
                  <a:gd name="connsiteX14" fmla="*/ 364215 w 366669"/>
                  <a:gd name="connsiteY14" fmla="*/ 10859 h 76200"/>
                  <a:gd name="connsiteX15" fmla="*/ 275537 w 366669"/>
                  <a:gd name="connsiteY15" fmla="*/ 75057 h 76200"/>
                  <a:gd name="connsiteX16" fmla="*/ 272013 w 366669"/>
                  <a:gd name="connsiteY16" fmla="*/ 7620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66669" h="76200">
                    <a:moveTo>
                      <a:pt x="272013" y="76200"/>
                    </a:moveTo>
                    <a:cubicBezTo>
                      <a:pt x="270775" y="76200"/>
                      <a:pt x="269536" y="75819"/>
                      <a:pt x="268489" y="75057"/>
                    </a:cubicBezTo>
                    <a:lnTo>
                      <a:pt x="183335" y="13430"/>
                    </a:lnTo>
                    <a:lnTo>
                      <a:pt x="98181" y="75057"/>
                    </a:lnTo>
                    <a:cubicBezTo>
                      <a:pt x="96086" y="76581"/>
                      <a:pt x="93228" y="76581"/>
                      <a:pt x="91133" y="75057"/>
                    </a:cubicBezTo>
                    <a:lnTo>
                      <a:pt x="2455" y="10859"/>
                    </a:lnTo>
                    <a:cubicBezTo>
                      <a:pt x="-212" y="8954"/>
                      <a:pt x="-783" y="5144"/>
                      <a:pt x="1122" y="2477"/>
                    </a:cubicBezTo>
                    <a:cubicBezTo>
                      <a:pt x="3027" y="-190"/>
                      <a:pt x="6837" y="-762"/>
                      <a:pt x="9504" y="1143"/>
                    </a:cubicBezTo>
                    <a:lnTo>
                      <a:pt x="94657" y="62770"/>
                    </a:lnTo>
                    <a:lnTo>
                      <a:pt x="179811" y="1143"/>
                    </a:lnTo>
                    <a:cubicBezTo>
                      <a:pt x="181906" y="-381"/>
                      <a:pt x="184764" y="-381"/>
                      <a:pt x="186859" y="1143"/>
                    </a:cubicBezTo>
                    <a:lnTo>
                      <a:pt x="272013" y="62770"/>
                    </a:lnTo>
                    <a:lnTo>
                      <a:pt x="357166" y="1143"/>
                    </a:lnTo>
                    <a:cubicBezTo>
                      <a:pt x="359833" y="-762"/>
                      <a:pt x="363548" y="-190"/>
                      <a:pt x="365548" y="2477"/>
                    </a:cubicBezTo>
                    <a:cubicBezTo>
                      <a:pt x="367453" y="5144"/>
                      <a:pt x="366882" y="8858"/>
                      <a:pt x="364215" y="10859"/>
                    </a:cubicBezTo>
                    <a:lnTo>
                      <a:pt x="275537" y="75057"/>
                    </a:lnTo>
                    <a:cubicBezTo>
                      <a:pt x="274489" y="75819"/>
                      <a:pt x="273251" y="76200"/>
                      <a:pt x="272013" y="7620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798" name="Graphic 1782">
              <a:extLst>
                <a:ext uri="{FF2B5EF4-FFF2-40B4-BE49-F238E27FC236}">
                  <a16:creationId xmlns:a16="http://schemas.microsoft.com/office/drawing/2014/main" id="{1B0E4918-00DA-4130-9E6B-7564F29D3DA1}"/>
                </a:ext>
              </a:extLst>
            </p:cNvPr>
            <p:cNvGrpSpPr/>
            <p:nvPr/>
          </p:nvGrpSpPr>
          <p:grpSpPr>
            <a:xfrm>
              <a:off x="6477922" y="6198602"/>
              <a:ext cx="1068585" cy="493459"/>
              <a:chOff x="5901690" y="2459354"/>
              <a:chExt cx="391477" cy="280416"/>
            </a:xfrm>
            <a:solidFill>
              <a:srgbClr val="C88E27"/>
            </a:solidFill>
          </p:grpSpPr>
          <p:grpSp>
            <p:nvGrpSpPr>
              <p:cNvPr id="1799" name="Graphic 1782">
                <a:extLst>
                  <a:ext uri="{FF2B5EF4-FFF2-40B4-BE49-F238E27FC236}">
                    <a16:creationId xmlns:a16="http://schemas.microsoft.com/office/drawing/2014/main" id="{1B0E4918-00DA-4130-9E6B-7564F29D3DA1}"/>
                  </a:ext>
                </a:extLst>
              </p:cNvPr>
              <p:cNvGrpSpPr/>
              <p:nvPr/>
            </p:nvGrpSpPr>
            <p:grpSpPr>
              <a:xfrm>
                <a:off x="5901690" y="2489643"/>
                <a:ext cx="250126" cy="250126"/>
                <a:chOff x="5901690" y="2489643"/>
                <a:chExt cx="250126" cy="250126"/>
              </a:xfrm>
              <a:solidFill>
                <a:srgbClr val="C88E27"/>
              </a:solidFill>
            </p:grpSpPr>
            <p:sp>
              <p:nvSpPr>
                <p:cNvPr id="1800" name="Freeform: Shape 1799">
                  <a:extLst>
                    <a:ext uri="{FF2B5EF4-FFF2-40B4-BE49-F238E27FC236}">
                      <a16:creationId xmlns:a16="http://schemas.microsoft.com/office/drawing/2014/main" id="{A09FF650-FD57-46BB-BFB6-C57FB6E25F3F}"/>
                    </a:ext>
                  </a:extLst>
                </p:cNvPr>
                <p:cNvSpPr/>
                <p:nvPr/>
              </p:nvSpPr>
              <p:spPr>
                <a:xfrm>
                  <a:off x="5901690" y="2489643"/>
                  <a:ext cx="250126" cy="250126"/>
                </a:xfrm>
                <a:custGeom>
                  <a:avLst/>
                  <a:gdLst>
                    <a:gd name="connsiteX0" fmla="*/ 125063 w 250126"/>
                    <a:gd name="connsiteY0" fmla="*/ 250127 h 250126"/>
                    <a:gd name="connsiteX1" fmla="*/ 0 w 250126"/>
                    <a:gd name="connsiteY1" fmla="*/ 125063 h 250126"/>
                    <a:gd name="connsiteX2" fmla="*/ 125063 w 250126"/>
                    <a:gd name="connsiteY2" fmla="*/ 0 h 250126"/>
                    <a:gd name="connsiteX3" fmla="*/ 250127 w 250126"/>
                    <a:gd name="connsiteY3" fmla="*/ 125063 h 250126"/>
                    <a:gd name="connsiteX4" fmla="*/ 125063 w 250126"/>
                    <a:gd name="connsiteY4" fmla="*/ 250127 h 250126"/>
                    <a:gd name="connsiteX5" fmla="*/ 125063 w 250126"/>
                    <a:gd name="connsiteY5" fmla="*/ 12097 h 250126"/>
                    <a:gd name="connsiteX6" fmla="*/ 12002 w 250126"/>
                    <a:gd name="connsiteY6" fmla="*/ 125158 h 250126"/>
                    <a:gd name="connsiteX7" fmla="*/ 125063 w 250126"/>
                    <a:gd name="connsiteY7" fmla="*/ 238220 h 250126"/>
                    <a:gd name="connsiteX8" fmla="*/ 238125 w 250126"/>
                    <a:gd name="connsiteY8" fmla="*/ 125158 h 250126"/>
                    <a:gd name="connsiteX9" fmla="*/ 125063 w 250126"/>
                    <a:gd name="connsiteY9" fmla="*/ 12097 h 250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50126" h="250126">
                      <a:moveTo>
                        <a:pt x="125063" y="250127"/>
                      </a:moveTo>
                      <a:cubicBezTo>
                        <a:pt x="56102" y="250127"/>
                        <a:pt x="0" y="194024"/>
                        <a:pt x="0" y="125063"/>
                      </a:cubicBezTo>
                      <a:cubicBezTo>
                        <a:pt x="0" y="56102"/>
                        <a:pt x="56102" y="0"/>
                        <a:pt x="125063" y="0"/>
                      </a:cubicBezTo>
                      <a:cubicBezTo>
                        <a:pt x="194024" y="0"/>
                        <a:pt x="250127" y="56102"/>
                        <a:pt x="250127" y="125063"/>
                      </a:cubicBezTo>
                      <a:cubicBezTo>
                        <a:pt x="250127" y="194024"/>
                        <a:pt x="194024" y="250127"/>
                        <a:pt x="125063" y="250127"/>
                      </a:cubicBezTo>
                      <a:close/>
                      <a:moveTo>
                        <a:pt x="125063" y="12097"/>
                      </a:moveTo>
                      <a:cubicBezTo>
                        <a:pt x="62675" y="12097"/>
                        <a:pt x="12002" y="62865"/>
                        <a:pt x="12002" y="125158"/>
                      </a:cubicBezTo>
                      <a:cubicBezTo>
                        <a:pt x="12002" y="187547"/>
                        <a:pt x="62770" y="238220"/>
                        <a:pt x="125063" y="238220"/>
                      </a:cubicBezTo>
                      <a:cubicBezTo>
                        <a:pt x="187452" y="238220"/>
                        <a:pt x="238125" y="187452"/>
                        <a:pt x="238125" y="125158"/>
                      </a:cubicBezTo>
                      <a:cubicBezTo>
                        <a:pt x="238125" y="62770"/>
                        <a:pt x="187452" y="12097"/>
                        <a:pt x="125063" y="12097"/>
                      </a:cubicBezTo>
                      <a:close/>
                    </a:path>
                  </a:pathLst>
                </a:custGeom>
                <a:solidFill>
                  <a:srgbClr val="C88E2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801" name="Freeform: Shape 1800">
                  <a:extLst>
                    <a:ext uri="{FF2B5EF4-FFF2-40B4-BE49-F238E27FC236}">
                      <a16:creationId xmlns:a16="http://schemas.microsoft.com/office/drawing/2014/main" id="{191E76CB-0D34-472A-867E-5BFC13CA22B0}"/>
                    </a:ext>
                  </a:extLst>
                </p:cNvPr>
                <p:cNvSpPr/>
                <p:nvPr/>
              </p:nvSpPr>
              <p:spPr>
                <a:xfrm>
                  <a:off x="5922740" y="2541174"/>
                  <a:ext cx="208025" cy="12001"/>
                </a:xfrm>
                <a:custGeom>
                  <a:avLst/>
                  <a:gdLst>
                    <a:gd name="connsiteX0" fmla="*/ 202025 w 208025"/>
                    <a:gd name="connsiteY0" fmla="*/ 12002 h 12001"/>
                    <a:gd name="connsiteX1" fmla="*/ 6001 w 208025"/>
                    <a:gd name="connsiteY1" fmla="*/ 12002 h 12001"/>
                    <a:gd name="connsiteX2" fmla="*/ 0 w 208025"/>
                    <a:gd name="connsiteY2" fmla="*/ 6001 h 12001"/>
                    <a:gd name="connsiteX3" fmla="*/ 6001 w 208025"/>
                    <a:gd name="connsiteY3" fmla="*/ 0 h 12001"/>
                    <a:gd name="connsiteX4" fmla="*/ 202025 w 208025"/>
                    <a:gd name="connsiteY4" fmla="*/ 0 h 12001"/>
                    <a:gd name="connsiteX5" fmla="*/ 208026 w 208025"/>
                    <a:gd name="connsiteY5" fmla="*/ 6001 h 12001"/>
                    <a:gd name="connsiteX6" fmla="*/ 202025 w 208025"/>
                    <a:gd name="connsiteY6" fmla="*/ 12002 h 12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025" h="12001">
                      <a:moveTo>
                        <a:pt x="202025" y="12002"/>
                      </a:moveTo>
                      <a:lnTo>
                        <a:pt x="6001" y="12002"/>
                      </a:lnTo>
                      <a:cubicBezTo>
                        <a:pt x="2667" y="12002"/>
                        <a:pt x="0" y="9334"/>
                        <a:pt x="0" y="6001"/>
                      </a:cubicBezTo>
                      <a:cubicBezTo>
                        <a:pt x="0" y="2667"/>
                        <a:pt x="2667" y="0"/>
                        <a:pt x="6001" y="0"/>
                      </a:cubicBezTo>
                      <a:lnTo>
                        <a:pt x="202025" y="0"/>
                      </a:lnTo>
                      <a:cubicBezTo>
                        <a:pt x="205359" y="0"/>
                        <a:pt x="208026" y="2667"/>
                        <a:pt x="208026" y="6001"/>
                      </a:cubicBezTo>
                      <a:cubicBezTo>
                        <a:pt x="208026" y="9334"/>
                        <a:pt x="205359" y="12002"/>
                        <a:pt x="202025" y="12002"/>
                      </a:cubicBezTo>
                      <a:close/>
                    </a:path>
                  </a:pathLst>
                </a:custGeom>
                <a:solidFill>
                  <a:srgbClr val="C88E2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802" name="Freeform: Shape 1801">
                  <a:extLst>
                    <a:ext uri="{FF2B5EF4-FFF2-40B4-BE49-F238E27FC236}">
                      <a16:creationId xmlns:a16="http://schemas.microsoft.com/office/drawing/2014/main" id="{76F52A2C-7A0F-4CD7-B5E6-9ED30CABCDAF}"/>
                    </a:ext>
                  </a:extLst>
                </p:cNvPr>
                <p:cNvSpPr/>
                <p:nvPr/>
              </p:nvSpPr>
              <p:spPr>
                <a:xfrm>
                  <a:off x="5907881" y="2571749"/>
                  <a:ext cx="236886" cy="12001"/>
                </a:xfrm>
                <a:custGeom>
                  <a:avLst/>
                  <a:gdLst>
                    <a:gd name="connsiteX0" fmla="*/ 230886 w 236886"/>
                    <a:gd name="connsiteY0" fmla="*/ 12002 h 12001"/>
                    <a:gd name="connsiteX1" fmla="*/ 6001 w 236886"/>
                    <a:gd name="connsiteY1" fmla="*/ 12002 h 12001"/>
                    <a:gd name="connsiteX2" fmla="*/ 0 w 236886"/>
                    <a:gd name="connsiteY2" fmla="*/ 6001 h 12001"/>
                    <a:gd name="connsiteX3" fmla="*/ 6001 w 236886"/>
                    <a:gd name="connsiteY3" fmla="*/ 0 h 12001"/>
                    <a:gd name="connsiteX4" fmla="*/ 230886 w 236886"/>
                    <a:gd name="connsiteY4" fmla="*/ 0 h 12001"/>
                    <a:gd name="connsiteX5" fmla="*/ 236887 w 236886"/>
                    <a:gd name="connsiteY5" fmla="*/ 6001 h 12001"/>
                    <a:gd name="connsiteX6" fmla="*/ 230886 w 236886"/>
                    <a:gd name="connsiteY6" fmla="*/ 12002 h 12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6886" h="12001">
                      <a:moveTo>
                        <a:pt x="230886" y="12002"/>
                      </a:moveTo>
                      <a:lnTo>
                        <a:pt x="6001" y="12002"/>
                      </a:lnTo>
                      <a:cubicBezTo>
                        <a:pt x="2667" y="12002"/>
                        <a:pt x="0" y="9335"/>
                        <a:pt x="0" y="6001"/>
                      </a:cubicBezTo>
                      <a:cubicBezTo>
                        <a:pt x="0" y="2667"/>
                        <a:pt x="2667" y="0"/>
                        <a:pt x="6001" y="0"/>
                      </a:cubicBezTo>
                      <a:lnTo>
                        <a:pt x="230886" y="0"/>
                      </a:lnTo>
                      <a:cubicBezTo>
                        <a:pt x="234220" y="0"/>
                        <a:pt x="236887" y="2667"/>
                        <a:pt x="236887" y="6001"/>
                      </a:cubicBezTo>
                      <a:cubicBezTo>
                        <a:pt x="236887" y="9335"/>
                        <a:pt x="234220" y="12002"/>
                        <a:pt x="230886" y="12002"/>
                      </a:cubicBezTo>
                      <a:close/>
                    </a:path>
                  </a:pathLst>
                </a:custGeom>
                <a:solidFill>
                  <a:srgbClr val="C88E2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803" name="Freeform: Shape 1802">
                  <a:extLst>
                    <a:ext uri="{FF2B5EF4-FFF2-40B4-BE49-F238E27FC236}">
                      <a16:creationId xmlns:a16="http://schemas.microsoft.com/office/drawing/2014/main" id="{2A66673D-C89E-40D1-8275-37980B9394CB}"/>
                    </a:ext>
                  </a:extLst>
                </p:cNvPr>
                <p:cNvSpPr/>
                <p:nvPr/>
              </p:nvSpPr>
              <p:spPr>
                <a:xfrm>
                  <a:off x="5921883" y="2673000"/>
                  <a:ext cx="208025" cy="12001"/>
                </a:xfrm>
                <a:custGeom>
                  <a:avLst/>
                  <a:gdLst>
                    <a:gd name="connsiteX0" fmla="*/ 202025 w 208025"/>
                    <a:gd name="connsiteY0" fmla="*/ 12002 h 12001"/>
                    <a:gd name="connsiteX1" fmla="*/ 6001 w 208025"/>
                    <a:gd name="connsiteY1" fmla="*/ 12002 h 12001"/>
                    <a:gd name="connsiteX2" fmla="*/ 0 w 208025"/>
                    <a:gd name="connsiteY2" fmla="*/ 6001 h 12001"/>
                    <a:gd name="connsiteX3" fmla="*/ 6001 w 208025"/>
                    <a:gd name="connsiteY3" fmla="*/ 0 h 12001"/>
                    <a:gd name="connsiteX4" fmla="*/ 202025 w 208025"/>
                    <a:gd name="connsiteY4" fmla="*/ 0 h 12001"/>
                    <a:gd name="connsiteX5" fmla="*/ 208026 w 208025"/>
                    <a:gd name="connsiteY5" fmla="*/ 6001 h 12001"/>
                    <a:gd name="connsiteX6" fmla="*/ 202025 w 208025"/>
                    <a:gd name="connsiteY6" fmla="*/ 12002 h 12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025" h="12001">
                      <a:moveTo>
                        <a:pt x="202025" y="12002"/>
                      </a:moveTo>
                      <a:lnTo>
                        <a:pt x="6001" y="12002"/>
                      </a:lnTo>
                      <a:cubicBezTo>
                        <a:pt x="2667" y="12002"/>
                        <a:pt x="0" y="9335"/>
                        <a:pt x="0" y="6001"/>
                      </a:cubicBezTo>
                      <a:cubicBezTo>
                        <a:pt x="0" y="2667"/>
                        <a:pt x="2667" y="0"/>
                        <a:pt x="6001" y="0"/>
                      </a:cubicBezTo>
                      <a:lnTo>
                        <a:pt x="202025" y="0"/>
                      </a:lnTo>
                      <a:cubicBezTo>
                        <a:pt x="205359" y="0"/>
                        <a:pt x="208026" y="2667"/>
                        <a:pt x="208026" y="6001"/>
                      </a:cubicBezTo>
                      <a:cubicBezTo>
                        <a:pt x="208026" y="9335"/>
                        <a:pt x="205359" y="12002"/>
                        <a:pt x="202025" y="12002"/>
                      </a:cubicBezTo>
                      <a:close/>
                    </a:path>
                  </a:pathLst>
                </a:custGeom>
                <a:solidFill>
                  <a:srgbClr val="C88E2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804" name="Freeform: Shape 1803">
                  <a:extLst>
                    <a:ext uri="{FF2B5EF4-FFF2-40B4-BE49-F238E27FC236}">
                      <a16:creationId xmlns:a16="http://schemas.microsoft.com/office/drawing/2014/main" id="{BA8704C6-C875-449F-BB4A-D308E893F66E}"/>
                    </a:ext>
                  </a:extLst>
                </p:cNvPr>
                <p:cNvSpPr/>
                <p:nvPr/>
              </p:nvSpPr>
              <p:spPr>
                <a:xfrm>
                  <a:off x="5907881" y="2645853"/>
                  <a:ext cx="236886" cy="12001"/>
                </a:xfrm>
                <a:custGeom>
                  <a:avLst/>
                  <a:gdLst>
                    <a:gd name="connsiteX0" fmla="*/ 230886 w 236886"/>
                    <a:gd name="connsiteY0" fmla="*/ 12002 h 12001"/>
                    <a:gd name="connsiteX1" fmla="*/ 6001 w 236886"/>
                    <a:gd name="connsiteY1" fmla="*/ 12002 h 12001"/>
                    <a:gd name="connsiteX2" fmla="*/ 0 w 236886"/>
                    <a:gd name="connsiteY2" fmla="*/ 6001 h 12001"/>
                    <a:gd name="connsiteX3" fmla="*/ 6001 w 236886"/>
                    <a:gd name="connsiteY3" fmla="*/ 0 h 12001"/>
                    <a:gd name="connsiteX4" fmla="*/ 230886 w 236886"/>
                    <a:gd name="connsiteY4" fmla="*/ 0 h 12001"/>
                    <a:gd name="connsiteX5" fmla="*/ 236887 w 236886"/>
                    <a:gd name="connsiteY5" fmla="*/ 6001 h 12001"/>
                    <a:gd name="connsiteX6" fmla="*/ 230886 w 236886"/>
                    <a:gd name="connsiteY6" fmla="*/ 12002 h 120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36886" h="12001">
                      <a:moveTo>
                        <a:pt x="230886" y="12002"/>
                      </a:moveTo>
                      <a:lnTo>
                        <a:pt x="6001" y="12002"/>
                      </a:lnTo>
                      <a:cubicBezTo>
                        <a:pt x="2667" y="12002"/>
                        <a:pt x="0" y="9335"/>
                        <a:pt x="0" y="6001"/>
                      </a:cubicBezTo>
                      <a:cubicBezTo>
                        <a:pt x="0" y="2667"/>
                        <a:pt x="2667" y="0"/>
                        <a:pt x="6001" y="0"/>
                      </a:cubicBezTo>
                      <a:lnTo>
                        <a:pt x="230886" y="0"/>
                      </a:lnTo>
                      <a:cubicBezTo>
                        <a:pt x="234220" y="0"/>
                        <a:pt x="236887" y="2667"/>
                        <a:pt x="236887" y="6001"/>
                      </a:cubicBezTo>
                      <a:cubicBezTo>
                        <a:pt x="236887" y="9335"/>
                        <a:pt x="234220" y="12002"/>
                        <a:pt x="230886" y="12002"/>
                      </a:cubicBezTo>
                      <a:close/>
                    </a:path>
                  </a:pathLst>
                </a:custGeom>
                <a:solidFill>
                  <a:srgbClr val="C88E2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805" name="Freeform: Shape 1804">
                  <a:extLst>
                    <a:ext uri="{FF2B5EF4-FFF2-40B4-BE49-F238E27FC236}">
                      <a16:creationId xmlns:a16="http://schemas.microsoft.com/office/drawing/2014/main" id="{DACBFF8B-957F-417F-B4FB-77ECE61EEC42}"/>
                    </a:ext>
                  </a:extLst>
                </p:cNvPr>
                <p:cNvSpPr/>
                <p:nvPr/>
              </p:nvSpPr>
              <p:spPr>
                <a:xfrm>
                  <a:off x="5905884" y="2595181"/>
                  <a:ext cx="241832" cy="39147"/>
                </a:xfrm>
                <a:custGeom>
                  <a:avLst/>
                  <a:gdLst>
                    <a:gd name="connsiteX0" fmla="*/ 235836 w 241832"/>
                    <a:gd name="connsiteY0" fmla="*/ 39148 h 39147"/>
                    <a:gd name="connsiteX1" fmla="*/ 232788 w 241832"/>
                    <a:gd name="connsiteY1" fmla="*/ 38291 h 39147"/>
                    <a:gd name="connsiteX2" fmla="*/ 189830 w 241832"/>
                    <a:gd name="connsiteY2" fmla="*/ 12954 h 39147"/>
                    <a:gd name="connsiteX3" fmla="*/ 146872 w 241832"/>
                    <a:gd name="connsiteY3" fmla="*/ 38291 h 39147"/>
                    <a:gd name="connsiteX4" fmla="*/ 140776 w 241832"/>
                    <a:gd name="connsiteY4" fmla="*/ 38291 h 39147"/>
                    <a:gd name="connsiteX5" fmla="*/ 97818 w 241832"/>
                    <a:gd name="connsiteY5" fmla="*/ 12954 h 39147"/>
                    <a:gd name="connsiteX6" fmla="*/ 54956 w 241832"/>
                    <a:gd name="connsiteY6" fmla="*/ 38291 h 39147"/>
                    <a:gd name="connsiteX7" fmla="*/ 48860 w 241832"/>
                    <a:gd name="connsiteY7" fmla="*/ 38291 h 39147"/>
                    <a:gd name="connsiteX8" fmla="*/ 2949 w 241832"/>
                    <a:gd name="connsiteY8" fmla="*/ 11144 h 39147"/>
                    <a:gd name="connsiteX9" fmla="*/ 854 w 241832"/>
                    <a:gd name="connsiteY9" fmla="*/ 2953 h 39147"/>
                    <a:gd name="connsiteX10" fmla="*/ 9045 w 241832"/>
                    <a:gd name="connsiteY10" fmla="*/ 857 h 39147"/>
                    <a:gd name="connsiteX11" fmla="*/ 51908 w 241832"/>
                    <a:gd name="connsiteY11" fmla="*/ 26194 h 39147"/>
                    <a:gd name="connsiteX12" fmla="*/ 94770 w 241832"/>
                    <a:gd name="connsiteY12" fmla="*/ 857 h 39147"/>
                    <a:gd name="connsiteX13" fmla="*/ 100866 w 241832"/>
                    <a:gd name="connsiteY13" fmla="*/ 857 h 39147"/>
                    <a:gd name="connsiteX14" fmla="*/ 143824 w 241832"/>
                    <a:gd name="connsiteY14" fmla="*/ 26194 h 39147"/>
                    <a:gd name="connsiteX15" fmla="*/ 186782 w 241832"/>
                    <a:gd name="connsiteY15" fmla="*/ 857 h 39147"/>
                    <a:gd name="connsiteX16" fmla="*/ 192878 w 241832"/>
                    <a:gd name="connsiteY16" fmla="*/ 857 h 39147"/>
                    <a:gd name="connsiteX17" fmla="*/ 238884 w 241832"/>
                    <a:gd name="connsiteY17" fmla="*/ 28004 h 39147"/>
                    <a:gd name="connsiteX18" fmla="*/ 240979 w 241832"/>
                    <a:gd name="connsiteY18" fmla="*/ 36195 h 39147"/>
                    <a:gd name="connsiteX19" fmla="*/ 235836 w 241832"/>
                    <a:gd name="connsiteY19" fmla="*/ 39148 h 39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41832" h="39147">
                      <a:moveTo>
                        <a:pt x="235836" y="39148"/>
                      </a:moveTo>
                      <a:cubicBezTo>
                        <a:pt x="234788" y="39148"/>
                        <a:pt x="233740" y="38862"/>
                        <a:pt x="232788" y="38291"/>
                      </a:cubicBezTo>
                      <a:lnTo>
                        <a:pt x="189830" y="12954"/>
                      </a:lnTo>
                      <a:lnTo>
                        <a:pt x="146872" y="38291"/>
                      </a:lnTo>
                      <a:cubicBezTo>
                        <a:pt x="144967" y="39433"/>
                        <a:pt x="142681" y="39433"/>
                        <a:pt x="140776" y="38291"/>
                      </a:cubicBezTo>
                      <a:lnTo>
                        <a:pt x="97818" y="12954"/>
                      </a:lnTo>
                      <a:lnTo>
                        <a:pt x="54956" y="38291"/>
                      </a:lnTo>
                      <a:cubicBezTo>
                        <a:pt x="53051" y="39433"/>
                        <a:pt x="50765" y="39433"/>
                        <a:pt x="48860" y="38291"/>
                      </a:cubicBezTo>
                      <a:lnTo>
                        <a:pt x="2949" y="11144"/>
                      </a:lnTo>
                      <a:cubicBezTo>
                        <a:pt x="92" y="9430"/>
                        <a:pt x="-861" y="5810"/>
                        <a:pt x="854" y="2953"/>
                      </a:cubicBezTo>
                      <a:cubicBezTo>
                        <a:pt x="2568" y="95"/>
                        <a:pt x="6188" y="-857"/>
                        <a:pt x="9045" y="857"/>
                      </a:cubicBezTo>
                      <a:lnTo>
                        <a:pt x="51908" y="26194"/>
                      </a:lnTo>
                      <a:lnTo>
                        <a:pt x="94770" y="857"/>
                      </a:lnTo>
                      <a:cubicBezTo>
                        <a:pt x="96675" y="-286"/>
                        <a:pt x="98961" y="-286"/>
                        <a:pt x="100866" y="857"/>
                      </a:cubicBezTo>
                      <a:lnTo>
                        <a:pt x="143824" y="26194"/>
                      </a:lnTo>
                      <a:lnTo>
                        <a:pt x="186782" y="857"/>
                      </a:lnTo>
                      <a:cubicBezTo>
                        <a:pt x="188687" y="-286"/>
                        <a:pt x="190973" y="-286"/>
                        <a:pt x="192878" y="857"/>
                      </a:cubicBezTo>
                      <a:lnTo>
                        <a:pt x="238884" y="28004"/>
                      </a:lnTo>
                      <a:cubicBezTo>
                        <a:pt x="241741" y="29718"/>
                        <a:pt x="242694" y="33337"/>
                        <a:pt x="240979" y="36195"/>
                      </a:cubicBezTo>
                      <a:cubicBezTo>
                        <a:pt x="239836" y="38100"/>
                        <a:pt x="237836" y="39148"/>
                        <a:pt x="235836" y="39148"/>
                      </a:cubicBezTo>
                      <a:close/>
                    </a:path>
                  </a:pathLst>
                </a:custGeom>
                <a:solidFill>
                  <a:srgbClr val="C88E2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1806" name="Freeform: Shape 1805">
                <a:extLst>
                  <a:ext uri="{FF2B5EF4-FFF2-40B4-BE49-F238E27FC236}">
                    <a16:creationId xmlns:a16="http://schemas.microsoft.com/office/drawing/2014/main" id="{60499328-592F-4AFC-B572-F99B5D8BE858}"/>
                  </a:ext>
                </a:extLst>
              </p:cNvPr>
              <p:cNvSpPr/>
              <p:nvPr/>
            </p:nvSpPr>
            <p:spPr>
              <a:xfrm>
                <a:off x="6180010" y="2459354"/>
                <a:ext cx="113157" cy="280416"/>
              </a:xfrm>
              <a:custGeom>
                <a:avLst/>
                <a:gdLst>
                  <a:gd name="connsiteX0" fmla="*/ 107156 w 113157"/>
                  <a:gd name="connsiteY0" fmla="*/ 280416 h 280416"/>
                  <a:gd name="connsiteX1" fmla="*/ 101155 w 113157"/>
                  <a:gd name="connsiteY1" fmla="*/ 274415 h 280416"/>
                  <a:gd name="connsiteX2" fmla="*/ 101155 w 113157"/>
                  <a:gd name="connsiteY2" fmla="*/ 56579 h 280416"/>
                  <a:gd name="connsiteX3" fmla="*/ 56578 w 113157"/>
                  <a:gd name="connsiteY3" fmla="*/ 12002 h 280416"/>
                  <a:gd name="connsiteX4" fmla="*/ 12002 w 113157"/>
                  <a:gd name="connsiteY4" fmla="*/ 56579 h 280416"/>
                  <a:gd name="connsiteX5" fmla="*/ 12002 w 113157"/>
                  <a:gd name="connsiteY5" fmla="*/ 133636 h 280416"/>
                  <a:gd name="connsiteX6" fmla="*/ 6001 w 113157"/>
                  <a:gd name="connsiteY6" fmla="*/ 139637 h 280416"/>
                  <a:gd name="connsiteX7" fmla="*/ 0 w 113157"/>
                  <a:gd name="connsiteY7" fmla="*/ 133636 h 280416"/>
                  <a:gd name="connsiteX8" fmla="*/ 0 w 113157"/>
                  <a:gd name="connsiteY8" fmla="*/ 56579 h 280416"/>
                  <a:gd name="connsiteX9" fmla="*/ 56578 w 113157"/>
                  <a:gd name="connsiteY9" fmla="*/ 0 h 280416"/>
                  <a:gd name="connsiteX10" fmla="*/ 113157 w 113157"/>
                  <a:gd name="connsiteY10" fmla="*/ 56579 h 280416"/>
                  <a:gd name="connsiteX11" fmla="*/ 113157 w 113157"/>
                  <a:gd name="connsiteY11" fmla="*/ 274511 h 280416"/>
                  <a:gd name="connsiteX12" fmla="*/ 107156 w 113157"/>
                  <a:gd name="connsiteY12" fmla="*/ 280416 h 280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3157" h="280416">
                    <a:moveTo>
                      <a:pt x="107156" y="280416"/>
                    </a:moveTo>
                    <a:cubicBezTo>
                      <a:pt x="103823" y="280416"/>
                      <a:pt x="101155" y="277749"/>
                      <a:pt x="101155" y="274415"/>
                    </a:cubicBezTo>
                    <a:lnTo>
                      <a:pt x="101155" y="56579"/>
                    </a:lnTo>
                    <a:cubicBezTo>
                      <a:pt x="101155" y="32004"/>
                      <a:pt x="81153" y="12002"/>
                      <a:pt x="56578" y="12002"/>
                    </a:cubicBezTo>
                    <a:cubicBezTo>
                      <a:pt x="32004" y="12002"/>
                      <a:pt x="12002" y="32004"/>
                      <a:pt x="12002" y="56579"/>
                    </a:cubicBezTo>
                    <a:lnTo>
                      <a:pt x="12002" y="133636"/>
                    </a:lnTo>
                    <a:cubicBezTo>
                      <a:pt x="12002" y="136970"/>
                      <a:pt x="9334" y="139637"/>
                      <a:pt x="6001" y="139637"/>
                    </a:cubicBezTo>
                    <a:cubicBezTo>
                      <a:pt x="2667" y="139637"/>
                      <a:pt x="0" y="136970"/>
                      <a:pt x="0" y="133636"/>
                    </a:cubicBezTo>
                    <a:lnTo>
                      <a:pt x="0" y="56579"/>
                    </a:lnTo>
                    <a:cubicBezTo>
                      <a:pt x="0" y="25432"/>
                      <a:pt x="25336" y="0"/>
                      <a:pt x="56578" y="0"/>
                    </a:cubicBezTo>
                    <a:cubicBezTo>
                      <a:pt x="87725" y="0"/>
                      <a:pt x="113157" y="25337"/>
                      <a:pt x="113157" y="56579"/>
                    </a:cubicBezTo>
                    <a:lnTo>
                      <a:pt x="113157" y="274511"/>
                    </a:lnTo>
                    <a:cubicBezTo>
                      <a:pt x="113157" y="277749"/>
                      <a:pt x="110490" y="280416"/>
                      <a:pt x="107156" y="280416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815" name="Graphic 1782">
              <a:extLst>
                <a:ext uri="{FF2B5EF4-FFF2-40B4-BE49-F238E27FC236}">
                  <a16:creationId xmlns:a16="http://schemas.microsoft.com/office/drawing/2014/main" id="{1B0E4918-00DA-4130-9E6B-7564F29D3DA1}"/>
                </a:ext>
              </a:extLst>
            </p:cNvPr>
            <p:cNvGrpSpPr/>
            <p:nvPr/>
          </p:nvGrpSpPr>
          <p:grpSpPr>
            <a:xfrm>
              <a:off x="8921968" y="6256339"/>
              <a:ext cx="515563" cy="445856"/>
              <a:chOff x="6015326" y="3447858"/>
              <a:chExt cx="188877" cy="253365"/>
            </a:xfrm>
            <a:solidFill>
              <a:srgbClr val="C88E27"/>
            </a:solidFill>
          </p:grpSpPr>
          <p:sp>
            <p:nvSpPr>
              <p:cNvPr id="1816" name="Freeform: Shape 1815">
                <a:extLst>
                  <a:ext uri="{FF2B5EF4-FFF2-40B4-BE49-F238E27FC236}">
                    <a16:creationId xmlns:a16="http://schemas.microsoft.com/office/drawing/2014/main" id="{1FDF5B94-5C0B-4E29-8AC1-31AF08EB0835}"/>
                  </a:ext>
                </a:extLst>
              </p:cNvPr>
              <p:cNvSpPr/>
              <p:nvPr/>
            </p:nvSpPr>
            <p:spPr>
              <a:xfrm>
                <a:off x="6015326" y="3455958"/>
                <a:ext cx="145978" cy="245265"/>
              </a:xfrm>
              <a:custGeom>
                <a:avLst/>
                <a:gdLst>
                  <a:gd name="connsiteX0" fmla="*/ 76768 w 145978"/>
                  <a:gd name="connsiteY0" fmla="*/ 245265 h 245265"/>
                  <a:gd name="connsiteX1" fmla="*/ 56670 w 145978"/>
                  <a:gd name="connsiteY1" fmla="*/ 245265 h 245265"/>
                  <a:gd name="connsiteX2" fmla="*/ 50669 w 145978"/>
                  <a:gd name="connsiteY2" fmla="*/ 239264 h 245265"/>
                  <a:gd name="connsiteX3" fmla="*/ 56670 w 145978"/>
                  <a:gd name="connsiteY3" fmla="*/ 233264 h 245265"/>
                  <a:gd name="connsiteX4" fmla="*/ 72577 w 145978"/>
                  <a:gd name="connsiteY4" fmla="*/ 233264 h 245265"/>
                  <a:gd name="connsiteX5" fmla="*/ 134108 w 145978"/>
                  <a:gd name="connsiteY5" fmla="*/ 66957 h 245265"/>
                  <a:gd name="connsiteX6" fmla="*/ 133823 w 145978"/>
                  <a:gd name="connsiteY6" fmla="*/ 66481 h 245265"/>
                  <a:gd name="connsiteX7" fmla="*/ 122202 w 145978"/>
                  <a:gd name="connsiteY7" fmla="*/ 64004 h 245265"/>
                  <a:gd name="connsiteX8" fmla="*/ 38858 w 145978"/>
                  <a:gd name="connsiteY8" fmla="*/ 64004 h 245265"/>
                  <a:gd name="connsiteX9" fmla="*/ 33810 w 145978"/>
                  <a:gd name="connsiteY9" fmla="*/ 61242 h 245265"/>
                  <a:gd name="connsiteX10" fmla="*/ 949 w 145978"/>
                  <a:gd name="connsiteY10" fmla="*/ 9236 h 245265"/>
                  <a:gd name="connsiteX11" fmla="*/ 2854 w 145978"/>
                  <a:gd name="connsiteY11" fmla="*/ 949 h 245265"/>
                  <a:gd name="connsiteX12" fmla="*/ 11141 w 145978"/>
                  <a:gd name="connsiteY12" fmla="*/ 2854 h 245265"/>
                  <a:gd name="connsiteX13" fmla="*/ 42192 w 145978"/>
                  <a:gd name="connsiteY13" fmla="*/ 52098 h 245265"/>
                  <a:gd name="connsiteX14" fmla="*/ 121916 w 145978"/>
                  <a:gd name="connsiteY14" fmla="*/ 52098 h 245265"/>
                  <a:gd name="connsiteX15" fmla="*/ 142967 w 145978"/>
                  <a:gd name="connsiteY15" fmla="*/ 58766 h 245265"/>
                  <a:gd name="connsiteX16" fmla="*/ 145634 w 145978"/>
                  <a:gd name="connsiteY16" fmla="*/ 70291 h 245265"/>
                  <a:gd name="connsiteX17" fmla="*/ 82388 w 145978"/>
                  <a:gd name="connsiteY17" fmla="*/ 241265 h 245265"/>
                  <a:gd name="connsiteX18" fmla="*/ 76768 w 145978"/>
                  <a:gd name="connsiteY18" fmla="*/ 245265 h 2452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45978" h="245265">
                    <a:moveTo>
                      <a:pt x="76768" y="245265"/>
                    </a:moveTo>
                    <a:lnTo>
                      <a:pt x="56670" y="245265"/>
                    </a:lnTo>
                    <a:cubicBezTo>
                      <a:pt x="53336" y="245265"/>
                      <a:pt x="50669" y="242598"/>
                      <a:pt x="50669" y="239264"/>
                    </a:cubicBezTo>
                    <a:cubicBezTo>
                      <a:pt x="50669" y="235931"/>
                      <a:pt x="53336" y="233264"/>
                      <a:pt x="56670" y="233264"/>
                    </a:cubicBezTo>
                    <a:lnTo>
                      <a:pt x="72577" y="233264"/>
                    </a:lnTo>
                    <a:lnTo>
                      <a:pt x="134108" y="66957"/>
                    </a:lnTo>
                    <a:cubicBezTo>
                      <a:pt x="134108" y="66862"/>
                      <a:pt x="133918" y="66576"/>
                      <a:pt x="133823" y="66481"/>
                    </a:cubicBezTo>
                    <a:cubicBezTo>
                      <a:pt x="132394" y="64862"/>
                      <a:pt x="126488" y="63814"/>
                      <a:pt x="122202" y="64004"/>
                    </a:cubicBezTo>
                    <a:lnTo>
                      <a:pt x="38858" y="64004"/>
                    </a:lnTo>
                    <a:cubicBezTo>
                      <a:pt x="36763" y="64004"/>
                      <a:pt x="34858" y="62957"/>
                      <a:pt x="33810" y="61242"/>
                    </a:cubicBezTo>
                    <a:lnTo>
                      <a:pt x="949" y="9236"/>
                    </a:lnTo>
                    <a:cubicBezTo>
                      <a:pt x="-861" y="6473"/>
                      <a:pt x="-4" y="2759"/>
                      <a:pt x="2854" y="949"/>
                    </a:cubicBezTo>
                    <a:cubicBezTo>
                      <a:pt x="5616" y="-861"/>
                      <a:pt x="9331" y="-4"/>
                      <a:pt x="11141" y="2854"/>
                    </a:cubicBezTo>
                    <a:lnTo>
                      <a:pt x="42192" y="52098"/>
                    </a:lnTo>
                    <a:lnTo>
                      <a:pt x="121916" y="52098"/>
                    </a:lnTo>
                    <a:cubicBezTo>
                      <a:pt x="124107" y="52003"/>
                      <a:pt x="136966" y="51717"/>
                      <a:pt x="142967" y="58766"/>
                    </a:cubicBezTo>
                    <a:cubicBezTo>
                      <a:pt x="144872" y="60956"/>
                      <a:pt x="146777" y="64766"/>
                      <a:pt x="145634" y="70291"/>
                    </a:cubicBezTo>
                    <a:lnTo>
                      <a:pt x="82388" y="241265"/>
                    </a:lnTo>
                    <a:cubicBezTo>
                      <a:pt x="81530" y="243646"/>
                      <a:pt x="79244" y="245265"/>
                      <a:pt x="76768" y="245265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17" name="Freeform: Shape 1816">
                <a:extLst>
                  <a:ext uri="{FF2B5EF4-FFF2-40B4-BE49-F238E27FC236}">
                    <a16:creationId xmlns:a16="http://schemas.microsoft.com/office/drawing/2014/main" id="{73D8BEFC-443C-4434-AABB-253A25A52D60}"/>
                  </a:ext>
                </a:extLst>
              </p:cNvPr>
              <p:cNvSpPr/>
              <p:nvPr/>
            </p:nvSpPr>
            <p:spPr>
              <a:xfrm>
                <a:off x="6091618" y="3447858"/>
                <a:ext cx="65341" cy="65341"/>
              </a:xfrm>
              <a:custGeom>
                <a:avLst/>
                <a:gdLst>
                  <a:gd name="connsiteX0" fmla="*/ 32671 w 65341"/>
                  <a:gd name="connsiteY0" fmla="*/ 65342 h 65341"/>
                  <a:gd name="connsiteX1" fmla="*/ 0 w 65341"/>
                  <a:gd name="connsiteY1" fmla="*/ 32671 h 65341"/>
                  <a:gd name="connsiteX2" fmla="*/ 32671 w 65341"/>
                  <a:gd name="connsiteY2" fmla="*/ 0 h 65341"/>
                  <a:gd name="connsiteX3" fmla="*/ 65341 w 65341"/>
                  <a:gd name="connsiteY3" fmla="*/ 32671 h 65341"/>
                  <a:gd name="connsiteX4" fmla="*/ 32671 w 65341"/>
                  <a:gd name="connsiteY4" fmla="*/ 65342 h 65341"/>
                  <a:gd name="connsiteX5" fmla="*/ 32671 w 65341"/>
                  <a:gd name="connsiteY5" fmla="*/ 12002 h 65341"/>
                  <a:gd name="connsiteX6" fmla="*/ 12001 w 65341"/>
                  <a:gd name="connsiteY6" fmla="*/ 32671 h 65341"/>
                  <a:gd name="connsiteX7" fmla="*/ 32671 w 65341"/>
                  <a:gd name="connsiteY7" fmla="*/ 53340 h 65341"/>
                  <a:gd name="connsiteX8" fmla="*/ 53340 w 65341"/>
                  <a:gd name="connsiteY8" fmla="*/ 32671 h 65341"/>
                  <a:gd name="connsiteX9" fmla="*/ 32671 w 65341"/>
                  <a:gd name="connsiteY9" fmla="*/ 12002 h 65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5341" h="65341">
                    <a:moveTo>
                      <a:pt x="32671" y="65342"/>
                    </a:moveTo>
                    <a:cubicBezTo>
                      <a:pt x="14668" y="65342"/>
                      <a:pt x="0" y="50673"/>
                      <a:pt x="0" y="32671"/>
                    </a:cubicBezTo>
                    <a:cubicBezTo>
                      <a:pt x="0" y="14669"/>
                      <a:pt x="14668" y="0"/>
                      <a:pt x="32671" y="0"/>
                    </a:cubicBezTo>
                    <a:cubicBezTo>
                      <a:pt x="50673" y="0"/>
                      <a:pt x="65341" y="14669"/>
                      <a:pt x="65341" y="32671"/>
                    </a:cubicBezTo>
                    <a:cubicBezTo>
                      <a:pt x="65341" y="50673"/>
                      <a:pt x="50673" y="65342"/>
                      <a:pt x="32671" y="65342"/>
                    </a:cubicBezTo>
                    <a:close/>
                    <a:moveTo>
                      <a:pt x="32671" y="12002"/>
                    </a:moveTo>
                    <a:cubicBezTo>
                      <a:pt x="21241" y="12002"/>
                      <a:pt x="12001" y="21336"/>
                      <a:pt x="12001" y="32671"/>
                    </a:cubicBezTo>
                    <a:cubicBezTo>
                      <a:pt x="12001" y="44006"/>
                      <a:pt x="21336" y="53340"/>
                      <a:pt x="32671" y="53340"/>
                    </a:cubicBezTo>
                    <a:cubicBezTo>
                      <a:pt x="44101" y="53340"/>
                      <a:pt x="53340" y="44006"/>
                      <a:pt x="53340" y="32671"/>
                    </a:cubicBezTo>
                    <a:cubicBezTo>
                      <a:pt x="53340" y="21336"/>
                      <a:pt x="44005" y="12002"/>
                      <a:pt x="32671" y="1200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18" name="Freeform: Shape 1817">
                <a:extLst>
                  <a:ext uri="{FF2B5EF4-FFF2-40B4-BE49-F238E27FC236}">
                    <a16:creationId xmlns:a16="http://schemas.microsoft.com/office/drawing/2014/main" id="{7D7F7D37-A650-44B5-98DD-BC8D1202C3DD}"/>
                  </a:ext>
                </a:extLst>
              </p:cNvPr>
              <p:cNvSpPr/>
              <p:nvPr/>
            </p:nvSpPr>
            <p:spPr>
              <a:xfrm>
                <a:off x="6149329" y="3515217"/>
                <a:ext cx="54874" cy="98281"/>
              </a:xfrm>
              <a:custGeom>
                <a:avLst/>
                <a:gdLst>
                  <a:gd name="connsiteX0" fmla="*/ 48874 w 54874"/>
                  <a:gd name="connsiteY0" fmla="*/ 98281 h 98281"/>
                  <a:gd name="connsiteX1" fmla="*/ 42873 w 54874"/>
                  <a:gd name="connsiteY1" fmla="*/ 92281 h 98281"/>
                  <a:gd name="connsiteX2" fmla="*/ 42873 w 54874"/>
                  <a:gd name="connsiteY2" fmla="*/ 92281 h 98281"/>
                  <a:gd name="connsiteX3" fmla="*/ 42873 w 54874"/>
                  <a:gd name="connsiteY3" fmla="*/ 48942 h 98281"/>
                  <a:gd name="connsiteX4" fmla="*/ 32872 w 54874"/>
                  <a:gd name="connsiteY4" fmla="*/ 20938 h 98281"/>
                  <a:gd name="connsiteX5" fmla="*/ 6392 w 54874"/>
                  <a:gd name="connsiteY5" fmla="*/ 11985 h 98281"/>
                  <a:gd name="connsiteX6" fmla="*/ 11 w 54874"/>
                  <a:gd name="connsiteY6" fmla="*/ 6460 h 98281"/>
                  <a:gd name="connsiteX7" fmla="*/ 5535 w 54874"/>
                  <a:gd name="connsiteY7" fmla="*/ 79 h 98281"/>
                  <a:gd name="connsiteX8" fmla="*/ 40968 w 54874"/>
                  <a:gd name="connsiteY8" fmla="*/ 12080 h 98281"/>
                  <a:gd name="connsiteX9" fmla="*/ 54875 w 54874"/>
                  <a:gd name="connsiteY9" fmla="*/ 48942 h 98281"/>
                  <a:gd name="connsiteX10" fmla="*/ 54875 w 54874"/>
                  <a:gd name="connsiteY10" fmla="*/ 92281 h 98281"/>
                  <a:gd name="connsiteX11" fmla="*/ 48874 w 54874"/>
                  <a:gd name="connsiteY11" fmla="*/ 98281 h 98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4874" h="98281">
                    <a:moveTo>
                      <a:pt x="48874" y="98281"/>
                    </a:moveTo>
                    <a:cubicBezTo>
                      <a:pt x="45540" y="98281"/>
                      <a:pt x="42873" y="95614"/>
                      <a:pt x="42873" y="92281"/>
                    </a:cubicBezTo>
                    <a:cubicBezTo>
                      <a:pt x="42873" y="92281"/>
                      <a:pt x="42873" y="92281"/>
                      <a:pt x="42873" y="92281"/>
                    </a:cubicBezTo>
                    <a:lnTo>
                      <a:pt x="42873" y="48942"/>
                    </a:lnTo>
                    <a:cubicBezTo>
                      <a:pt x="42873" y="36559"/>
                      <a:pt x="39539" y="27130"/>
                      <a:pt x="32872" y="20938"/>
                    </a:cubicBezTo>
                    <a:cubicBezTo>
                      <a:pt x="22299" y="11033"/>
                      <a:pt x="6583" y="11985"/>
                      <a:pt x="6392" y="11985"/>
                    </a:cubicBezTo>
                    <a:cubicBezTo>
                      <a:pt x="3059" y="12271"/>
                      <a:pt x="201" y="9699"/>
                      <a:pt x="11" y="6460"/>
                    </a:cubicBezTo>
                    <a:cubicBezTo>
                      <a:pt x="-180" y="3222"/>
                      <a:pt x="2201" y="364"/>
                      <a:pt x="5535" y="79"/>
                    </a:cubicBezTo>
                    <a:cubicBezTo>
                      <a:pt x="6392" y="-17"/>
                      <a:pt x="26490" y="-1350"/>
                      <a:pt x="40968" y="12080"/>
                    </a:cubicBezTo>
                    <a:cubicBezTo>
                      <a:pt x="50207" y="20653"/>
                      <a:pt x="54875" y="33035"/>
                      <a:pt x="54875" y="48942"/>
                    </a:cubicBezTo>
                    <a:lnTo>
                      <a:pt x="54875" y="92281"/>
                    </a:lnTo>
                    <a:cubicBezTo>
                      <a:pt x="54875" y="95614"/>
                      <a:pt x="52208" y="98281"/>
                      <a:pt x="48874" y="98281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19" name="Freeform: Shape 1818">
                <a:extLst>
                  <a:ext uri="{FF2B5EF4-FFF2-40B4-BE49-F238E27FC236}">
                    <a16:creationId xmlns:a16="http://schemas.microsoft.com/office/drawing/2014/main" id="{7AC7B3B4-7FA8-4707-9477-6B76FD3A48AF}"/>
                  </a:ext>
                </a:extLst>
              </p:cNvPr>
              <p:cNvSpPr/>
              <p:nvPr/>
            </p:nvSpPr>
            <p:spPr>
              <a:xfrm>
                <a:off x="6081471" y="3508101"/>
                <a:ext cx="83538" cy="193122"/>
              </a:xfrm>
              <a:custGeom>
                <a:avLst/>
                <a:gdLst>
                  <a:gd name="connsiteX0" fmla="*/ 77679 w 83538"/>
                  <a:gd name="connsiteY0" fmla="*/ 193122 h 193122"/>
                  <a:gd name="connsiteX1" fmla="*/ 50723 w 83538"/>
                  <a:gd name="connsiteY1" fmla="*/ 193122 h 193122"/>
                  <a:gd name="connsiteX2" fmla="*/ 44723 w 83538"/>
                  <a:gd name="connsiteY2" fmla="*/ 187121 h 193122"/>
                  <a:gd name="connsiteX3" fmla="*/ 50723 w 83538"/>
                  <a:gd name="connsiteY3" fmla="*/ 181121 h 193122"/>
                  <a:gd name="connsiteX4" fmla="*/ 68821 w 83538"/>
                  <a:gd name="connsiteY4" fmla="*/ 181121 h 193122"/>
                  <a:gd name="connsiteX5" fmla="*/ 431 w 83538"/>
                  <a:gd name="connsiteY5" fmla="*/ 8147 h 193122"/>
                  <a:gd name="connsiteX6" fmla="*/ 3765 w 83538"/>
                  <a:gd name="connsiteY6" fmla="*/ 431 h 193122"/>
                  <a:gd name="connsiteX7" fmla="*/ 11480 w 83538"/>
                  <a:gd name="connsiteY7" fmla="*/ 3765 h 193122"/>
                  <a:gd name="connsiteX8" fmla="*/ 83108 w 83538"/>
                  <a:gd name="connsiteY8" fmla="*/ 184931 h 193122"/>
                  <a:gd name="connsiteX9" fmla="*/ 82537 w 83538"/>
                  <a:gd name="connsiteY9" fmla="*/ 190455 h 193122"/>
                  <a:gd name="connsiteX10" fmla="*/ 77679 w 83538"/>
                  <a:gd name="connsiteY10" fmla="*/ 193122 h 193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3538" h="193122">
                    <a:moveTo>
                      <a:pt x="77679" y="193122"/>
                    </a:moveTo>
                    <a:lnTo>
                      <a:pt x="50723" y="193122"/>
                    </a:lnTo>
                    <a:cubicBezTo>
                      <a:pt x="47390" y="193122"/>
                      <a:pt x="44723" y="190455"/>
                      <a:pt x="44723" y="187121"/>
                    </a:cubicBezTo>
                    <a:cubicBezTo>
                      <a:pt x="44723" y="183788"/>
                      <a:pt x="47390" y="181121"/>
                      <a:pt x="50723" y="181121"/>
                    </a:cubicBezTo>
                    <a:lnTo>
                      <a:pt x="68821" y="181121"/>
                    </a:lnTo>
                    <a:lnTo>
                      <a:pt x="431" y="8147"/>
                    </a:lnTo>
                    <a:cubicBezTo>
                      <a:pt x="-807" y="5099"/>
                      <a:pt x="717" y="1574"/>
                      <a:pt x="3765" y="431"/>
                    </a:cubicBezTo>
                    <a:cubicBezTo>
                      <a:pt x="6813" y="-807"/>
                      <a:pt x="10337" y="717"/>
                      <a:pt x="11480" y="3765"/>
                    </a:cubicBezTo>
                    <a:lnTo>
                      <a:pt x="83108" y="184931"/>
                    </a:lnTo>
                    <a:cubicBezTo>
                      <a:pt x="83870" y="186740"/>
                      <a:pt x="83585" y="188836"/>
                      <a:pt x="82537" y="190455"/>
                    </a:cubicBezTo>
                    <a:cubicBezTo>
                      <a:pt x="81489" y="192074"/>
                      <a:pt x="79679" y="193122"/>
                      <a:pt x="77679" y="19312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820" name="Graphic 1782">
              <a:extLst>
                <a:ext uri="{FF2B5EF4-FFF2-40B4-BE49-F238E27FC236}">
                  <a16:creationId xmlns:a16="http://schemas.microsoft.com/office/drawing/2014/main" id="{1B0E4918-00DA-4130-9E6B-7564F29D3DA1}"/>
                </a:ext>
              </a:extLst>
            </p:cNvPr>
            <p:cNvGrpSpPr/>
            <p:nvPr/>
          </p:nvGrpSpPr>
          <p:grpSpPr>
            <a:xfrm>
              <a:off x="7828210" y="6306081"/>
              <a:ext cx="986423" cy="435423"/>
              <a:chOff x="5907021" y="3748395"/>
              <a:chExt cx="361377" cy="247436"/>
            </a:xfrm>
            <a:solidFill>
              <a:srgbClr val="C88E27"/>
            </a:solidFill>
          </p:grpSpPr>
          <p:sp>
            <p:nvSpPr>
              <p:cNvPr id="1821" name="Freeform: Shape 1820">
                <a:extLst>
                  <a:ext uri="{FF2B5EF4-FFF2-40B4-BE49-F238E27FC236}">
                    <a16:creationId xmlns:a16="http://schemas.microsoft.com/office/drawing/2014/main" id="{C2BC78D8-13E8-4613-B006-5807B8270901}"/>
                  </a:ext>
                </a:extLst>
              </p:cNvPr>
              <p:cNvSpPr/>
              <p:nvPr/>
            </p:nvSpPr>
            <p:spPr>
              <a:xfrm>
                <a:off x="5907021" y="3748884"/>
                <a:ext cx="107866" cy="60543"/>
              </a:xfrm>
              <a:custGeom>
                <a:avLst/>
                <a:gdLst>
                  <a:gd name="connsiteX0" fmla="*/ 101920 w 107866"/>
                  <a:gd name="connsiteY0" fmla="*/ 60543 h 60543"/>
                  <a:gd name="connsiteX1" fmla="*/ 96014 w 107866"/>
                  <a:gd name="connsiteY1" fmla="*/ 55304 h 60543"/>
                  <a:gd name="connsiteX2" fmla="*/ 95347 w 107866"/>
                  <a:gd name="connsiteY2" fmla="*/ 49685 h 60543"/>
                  <a:gd name="connsiteX3" fmla="*/ 82393 w 107866"/>
                  <a:gd name="connsiteY3" fmla="*/ 37302 h 60543"/>
                  <a:gd name="connsiteX4" fmla="*/ 28577 w 107866"/>
                  <a:gd name="connsiteY4" fmla="*/ 34540 h 60543"/>
                  <a:gd name="connsiteX5" fmla="*/ 97 w 107866"/>
                  <a:gd name="connsiteY5" fmla="*/ 7489 h 60543"/>
                  <a:gd name="connsiteX6" fmla="*/ 4669 w 107866"/>
                  <a:gd name="connsiteY6" fmla="*/ 155 h 60543"/>
                  <a:gd name="connsiteX7" fmla="*/ 11623 w 107866"/>
                  <a:gd name="connsiteY7" fmla="*/ 4060 h 60543"/>
                  <a:gd name="connsiteX8" fmla="*/ 11908 w 107866"/>
                  <a:gd name="connsiteY8" fmla="*/ 5393 h 60543"/>
                  <a:gd name="connsiteX9" fmla="*/ 29053 w 107866"/>
                  <a:gd name="connsiteY9" fmla="*/ 22538 h 60543"/>
                  <a:gd name="connsiteX10" fmla="*/ 83155 w 107866"/>
                  <a:gd name="connsiteY10" fmla="*/ 25396 h 60543"/>
                  <a:gd name="connsiteX11" fmla="*/ 107158 w 107866"/>
                  <a:gd name="connsiteY11" fmla="*/ 48256 h 60543"/>
                  <a:gd name="connsiteX12" fmla="*/ 107825 w 107866"/>
                  <a:gd name="connsiteY12" fmla="*/ 53876 h 60543"/>
                  <a:gd name="connsiteX13" fmla="*/ 102586 w 107866"/>
                  <a:gd name="connsiteY13" fmla="*/ 60543 h 60543"/>
                  <a:gd name="connsiteX14" fmla="*/ 101920 w 107866"/>
                  <a:gd name="connsiteY14" fmla="*/ 60543 h 60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7866" h="60543">
                    <a:moveTo>
                      <a:pt x="101920" y="60543"/>
                    </a:moveTo>
                    <a:cubicBezTo>
                      <a:pt x="98967" y="60543"/>
                      <a:pt x="96395" y="58352"/>
                      <a:pt x="96014" y="55304"/>
                    </a:cubicBezTo>
                    <a:lnTo>
                      <a:pt x="95347" y="49685"/>
                    </a:lnTo>
                    <a:cubicBezTo>
                      <a:pt x="94585" y="42922"/>
                      <a:pt x="89061" y="37778"/>
                      <a:pt x="82393" y="37302"/>
                    </a:cubicBezTo>
                    <a:cubicBezTo>
                      <a:pt x="72868" y="36635"/>
                      <a:pt x="55723" y="35588"/>
                      <a:pt x="28577" y="34540"/>
                    </a:cubicBezTo>
                    <a:cubicBezTo>
                      <a:pt x="19624" y="34159"/>
                      <a:pt x="4003" y="30158"/>
                      <a:pt x="97" y="7489"/>
                    </a:cubicBezTo>
                    <a:cubicBezTo>
                      <a:pt x="-474" y="4346"/>
                      <a:pt x="1526" y="821"/>
                      <a:pt x="4669" y="155"/>
                    </a:cubicBezTo>
                    <a:cubicBezTo>
                      <a:pt x="7813" y="-512"/>
                      <a:pt x="10861" y="1012"/>
                      <a:pt x="11623" y="4060"/>
                    </a:cubicBezTo>
                    <a:cubicBezTo>
                      <a:pt x="11623" y="4250"/>
                      <a:pt x="11813" y="5298"/>
                      <a:pt x="11908" y="5393"/>
                    </a:cubicBezTo>
                    <a:cubicBezTo>
                      <a:pt x="13813" y="16633"/>
                      <a:pt x="19243" y="22062"/>
                      <a:pt x="29053" y="22538"/>
                    </a:cubicBezTo>
                    <a:cubicBezTo>
                      <a:pt x="50961" y="23396"/>
                      <a:pt x="69154" y="24348"/>
                      <a:pt x="83155" y="25396"/>
                    </a:cubicBezTo>
                    <a:cubicBezTo>
                      <a:pt x="95633" y="26253"/>
                      <a:pt x="105730" y="35873"/>
                      <a:pt x="107158" y="48256"/>
                    </a:cubicBezTo>
                    <a:lnTo>
                      <a:pt x="107825" y="53876"/>
                    </a:lnTo>
                    <a:cubicBezTo>
                      <a:pt x="108206" y="57114"/>
                      <a:pt x="105920" y="60162"/>
                      <a:pt x="102586" y="60543"/>
                    </a:cubicBezTo>
                    <a:cubicBezTo>
                      <a:pt x="102396" y="60448"/>
                      <a:pt x="102205" y="60543"/>
                      <a:pt x="101920" y="60543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22" name="Freeform: Shape 1821">
                <a:extLst>
                  <a:ext uri="{FF2B5EF4-FFF2-40B4-BE49-F238E27FC236}">
                    <a16:creationId xmlns:a16="http://schemas.microsoft.com/office/drawing/2014/main" id="{37288555-4336-4175-8C8B-4CBF4A524E6F}"/>
                  </a:ext>
                </a:extLst>
              </p:cNvPr>
              <p:cNvSpPr/>
              <p:nvPr/>
            </p:nvSpPr>
            <p:spPr>
              <a:xfrm>
                <a:off x="6002900" y="3748395"/>
                <a:ext cx="108025" cy="61032"/>
              </a:xfrm>
              <a:custGeom>
                <a:avLst/>
                <a:gdLst>
                  <a:gd name="connsiteX0" fmla="*/ 6041 w 108025"/>
                  <a:gd name="connsiteY0" fmla="*/ 61032 h 61032"/>
                  <a:gd name="connsiteX1" fmla="*/ 5279 w 108025"/>
                  <a:gd name="connsiteY1" fmla="*/ 61032 h 61032"/>
                  <a:gd name="connsiteX2" fmla="*/ 40 w 108025"/>
                  <a:gd name="connsiteY2" fmla="*/ 54365 h 61032"/>
                  <a:gd name="connsiteX3" fmla="*/ 707 w 108025"/>
                  <a:gd name="connsiteY3" fmla="*/ 48745 h 61032"/>
                  <a:gd name="connsiteX4" fmla="*/ 24710 w 108025"/>
                  <a:gd name="connsiteY4" fmla="*/ 25885 h 61032"/>
                  <a:gd name="connsiteX5" fmla="*/ 78812 w 108025"/>
                  <a:gd name="connsiteY5" fmla="*/ 23027 h 61032"/>
                  <a:gd name="connsiteX6" fmla="*/ 95957 w 108025"/>
                  <a:gd name="connsiteY6" fmla="*/ 5882 h 61032"/>
                  <a:gd name="connsiteX7" fmla="*/ 96243 w 108025"/>
                  <a:gd name="connsiteY7" fmla="*/ 4549 h 61032"/>
                  <a:gd name="connsiteX8" fmla="*/ 103482 w 108025"/>
                  <a:gd name="connsiteY8" fmla="*/ 167 h 61032"/>
                  <a:gd name="connsiteX9" fmla="*/ 107863 w 108025"/>
                  <a:gd name="connsiteY9" fmla="*/ 7311 h 61032"/>
                  <a:gd name="connsiteX10" fmla="*/ 79288 w 108025"/>
                  <a:gd name="connsiteY10" fmla="*/ 34934 h 61032"/>
                  <a:gd name="connsiteX11" fmla="*/ 25472 w 108025"/>
                  <a:gd name="connsiteY11" fmla="*/ 37696 h 61032"/>
                  <a:gd name="connsiteX12" fmla="*/ 12518 w 108025"/>
                  <a:gd name="connsiteY12" fmla="*/ 50078 h 61032"/>
                  <a:gd name="connsiteX13" fmla="*/ 11851 w 108025"/>
                  <a:gd name="connsiteY13" fmla="*/ 55698 h 61032"/>
                  <a:gd name="connsiteX14" fmla="*/ 6041 w 108025"/>
                  <a:gd name="connsiteY14" fmla="*/ 61032 h 6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8025" h="61032">
                    <a:moveTo>
                      <a:pt x="6041" y="61032"/>
                    </a:moveTo>
                    <a:cubicBezTo>
                      <a:pt x="5755" y="61032"/>
                      <a:pt x="5565" y="61032"/>
                      <a:pt x="5279" y="61032"/>
                    </a:cubicBezTo>
                    <a:cubicBezTo>
                      <a:pt x="2040" y="60651"/>
                      <a:pt x="-341" y="57698"/>
                      <a:pt x="40" y="54365"/>
                    </a:cubicBezTo>
                    <a:lnTo>
                      <a:pt x="707" y="48745"/>
                    </a:lnTo>
                    <a:cubicBezTo>
                      <a:pt x="2231" y="36362"/>
                      <a:pt x="12327" y="26742"/>
                      <a:pt x="24710" y="25885"/>
                    </a:cubicBezTo>
                    <a:cubicBezTo>
                      <a:pt x="38712" y="24932"/>
                      <a:pt x="56904" y="23980"/>
                      <a:pt x="78812" y="23027"/>
                    </a:cubicBezTo>
                    <a:cubicBezTo>
                      <a:pt x="88623" y="22646"/>
                      <a:pt x="94052" y="17217"/>
                      <a:pt x="95957" y="5882"/>
                    </a:cubicBezTo>
                    <a:cubicBezTo>
                      <a:pt x="95957" y="5692"/>
                      <a:pt x="96147" y="4739"/>
                      <a:pt x="96243" y="4549"/>
                    </a:cubicBezTo>
                    <a:cubicBezTo>
                      <a:pt x="97005" y="1310"/>
                      <a:pt x="100243" y="-595"/>
                      <a:pt x="103482" y="167"/>
                    </a:cubicBezTo>
                    <a:cubicBezTo>
                      <a:pt x="106625" y="929"/>
                      <a:pt x="108625" y="4168"/>
                      <a:pt x="107863" y="7311"/>
                    </a:cubicBezTo>
                    <a:cubicBezTo>
                      <a:pt x="103958" y="30552"/>
                      <a:pt x="88337" y="34553"/>
                      <a:pt x="79288" y="34934"/>
                    </a:cubicBezTo>
                    <a:cubicBezTo>
                      <a:pt x="52142" y="36077"/>
                      <a:pt x="35092" y="37124"/>
                      <a:pt x="25472" y="37696"/>
                    </a:cubicBezTo>
                    <a:cubicBezTo>
                      <a:pt x="18709" y="38172"/>
                      <a:pt x="13280" y="43411"/>
                      <a:pt x="12518" y="50078"/>
                    </a:cubicBezTo>
                    <a:lnTo>
                      <a:pt x="11851" y="55698"/>
                    </a:lnTo>
                    <a:cubicBezTo>
                      <a:pt x="11661" y="58746"/>
                      <a:pt x="9089" y="61032"/>
                      <a:pt x="6041" y="6103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23" name="Freeform: Shape 1822">
                <a:extLst>
                  <a:ext uri="{FF2B5EF4-FFF2-40B4-BE49-F238E27FC236}">
                    <a16:creationId xmlns:a16="http://schemas.microsoft.com/office/drawing/2014/main" id="{3E917B01-81CC-4E36-BBE3-42EA59196ABE}"/>
                  </a:ext>
                </a:extLst>
              </p:cNvPr>
              <p:cNvSpPr/>
              <p:nvPr/>
            </p:nvSpPr>
            <p:spPr>
              <a:xfrm>
                <a:off x="5950837" y="3795597"/>
                <a:ext cx="249449" cy="200235"/>
              </a:xfrm>
              <a:custGeom>
                <a:avLst/>
                <a:gdLst>
                  <a:gd name="connsiteX0" fmla="*/ 164308 w 249449"/>
                  <a:gd name="connsiteY0" fmla="*/ 200235 h 200235"/>
                  <a:gd name="connsiteX1" fmla="*/ 160688 w 249449"/>
                  <a:gd name="connsiteY1" fmla="*/ 198997 h 200235"/>
                  <a:gd name="connsiteX2" fmla="*/ 159545 w 249449"/>
                  <a:gd name="connsiteY2" fmla="*/ 190615 h 200235"/>
                  <a:gd name="connsiteX3" fmla="*/ 234888 w 249449"/>
                  <a:gd name="connsiteY3" fmla="*/ 95555 h 200235"/>
                  <a:gd name="connsiteX4" fmla="*/ 233650 w 249449"/>
                  <a:gd name="connsiteY4" fmla="*/ 53550 h 200235"/>
                  <a:gd name="connsiteX5" fmla="*/ 218505 w 249449"/>
                  <a:gd name="connsiteY5" fmla="*/ 41263 h 200235"/>
                  <a:gd name="connsiteX6" fmla="*/ 112492 w 249449"/>
                  <a:gd name="connsiteY6" fmla="*/ 40120 h 200235"/>
                  <a:gd name="connsiteX7" fmla="*/ 60009 w 249449"/>
                  <a:gd name="connsiteY7" fmla="*/ 12974 h 200235"/>
                  <a:gd name="connsiteX8" fmla="*/ 11908 w 249449"/>
                  <a:gd name="connsiteY8" fmla="*/ 53455 h 200235"/>
                  <a:gd name="connsiteX9" fmla="*/ 36101 w 249449"/>
                  <a:gd name="connsiteY9" fmla="*/ 70790 h 200235"/>
                  <a:gd name="connsiteX10" fmla="*/ 72868 w 249449"/>
                  <a:gd name="connsiteY10" fmla="*/ 98413 h 200235"/>
                  <a:gd name="connsiteX11" fmla="*/ 99919 w 249449"/>
                  <a:gd name="connsiteY11" fmla="*/ 192615 h 200235"/>
                  <a:gd name="connsiteX12" fmla="*/ 98871 w 249449"/>
                  <a:gd name="connsiteY12" fmla="*/ 197854 h 200235"/>
                  <a:gd name="connsiteX13" fmla="*/ 94109 w 249449"/>
                  <a:gd name="connsiteY13" fmla="*/ 200235 h 200235"/>
                  <a:gd name="connsiteX14" fmla="*/ 70868 w 249449"/>
                  <a:gd name="connsiteY14" fmla="*/ 200235 h 200235"/>
                  <a:gd name="connsiteX15" fmla="*/ 64867 w 249449"/>
                  <a:gd name="connsiteY15" fmla="*/ 194234 h 200235"/>
                  <a:gd name="connsiteX16" fmla="*/ 70868 w 249449"/>
                  <a:gd name="connsiteY16" fmla="*/ 188234 h 200235"/>
                  <a:gd name="connsiteX17" fmla="*/ 86298 w 249449"/>
                  <a:gd name="connsiteY17" fmla="*/ 188234 h 200235"/>
                  <a:gd name="connsiteX18" fmla="*/ 61533 w 249449"/>
                  <a:gd name="connsiteY18" fmla="*/ 102509 h 200235"/>
                  <a:gd name="connsiteX19" fmla="*/ 31529 w 249449"/>
                  <a:gd name="connsiteY19" fmla="*/ 81935 h 200235"/>
                  <a:gd name="connsiteX20" fmla="*/ 2 w 249449"/>
                  <a:gd name="connsiteY20" fmla="*/ 53455 h 200235"/>
                  <a:gd name="connsiteX21" fmla="*/ 58295 w 249449"/>
                  <a:gd name="connsiteY21" fmla="*/ 591 h 200235"/>
                  <a:gd name="connsiteX22" fmla="*/ 64772 w 249449"/>
                  <a:gd name="connsiteY22" fmla="*/ 1448 h 200235"/>
                  <a:gd name="connsiteX23" fmla="*/ 112301 w 249449"/>
                  <a:gd name="connsiteY23" fmla="*/ 28309 h 200235"/>
                  <a:gd name="connsiteX24" fmla="*/ 218696 w 249449"/>
                  <a:gd name="connsiteY24" fmla="*/ 29452 h 200235"/>
                  <a:gd name="connsiteX25" fmla="*/ 245366 w 249449"/>
                  <a:gd name="connsiteY25" fmla="*/ 50883 h 200235"/>
                  <a:gd name="connsiteX26" fmla="*/ 242699 w 249449"/>
                  <a:gd name="connsiteY26" fmla="*/ 104699 h 200235"/>
                  <a:gd name="connsiteX27" fmla="*/ 169070 w 249449"/>
                  <a:gd name="connsiteY27" fmla="*/ 197854 h 200235"/>
                  <a:gd name="connsiteX28" fmla="*/ 164308 w 249449"/>
                  <a:gd name="connsiteY28" fmla="*/ 200235 h 200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49449" h="200235">
                    <a:moveTo>
                      <a:pt x="164308" y="200235"/>
                    </a:moveTo>
                    <a:cubicBezTo>
                      <a:pt x="163070" y="200235"/>
                      <a:pt x="161831" y="199854"/>
                      <a:pt x="160688" y="198997"/>
                    </a:cubicBezTo>
                    <a:cubicBezTo>
                      <a:pt x="158021" y="196997"/>
                      <a:pt x="157545" y="193282"/>
                      <a:pt x="159545" y="190615"/>
                    </a:cubicBezTo>
                    <a:cubicBezTo>
                      <a:pt x="166118" y="181852"/>
                      <a:pt x="224125" y="104795"/>
                      <a:pt x="234888" y="95555"/>
                    </a:cubicBezTo>
                    <a:cubicBezTo>
                      <a:pt x="237841" y="92984"/>
                      <a:pt x="238889" y="75362"/>
                      <a:pt x="233650" y="53550"/>
                    </a:cubicBezTo>
                    <a:cubicBezTo>
                      <a:pt x="231935" y="46406"/>
                      <a:pt x="225744" y="41358"/>
                      <a:pt x="218505" y="41263"/>
                    </a:cubicBezTo>
                    <a:lnTo>
                      <a:pt x="112492" y="40120"/>
                    </a:lnTo>
                    <a:cubicBezTo>
                      <a:pt x="96299" y="41072"/>
                      <a:pt x="69439" y="20594"/>
                      <a:pt x="60009" y="12974"/>
                    </a:cubicBezTo>
                    <a:cubicBezTo>
                      <a:pt x="39054" y="23642"/>
                      <a:pt x="12003" y="42215"/>
                      <a:pt x="11908" y="53455"/>
                    </a:cubicBezTo>
                    <a:cubicBezTo>
                      <a:pt x="11813" y="60789"/>
                      <a:pt x="23624" y="65647"/>
                      <a:pt x="36101" y="70790"/>
                    </a:cubicBezTo>
                    <a:cubicBezTo>
                      <a:pt x="50865" y="76791"/>
                      <a:pt x="67534" y="83649"/>
                      <a:pt x="72868" y="98413"/>
                    </a:cubicBezTo>
                    <a:cubicBezTo>
                      <a:pt x="79059" y="115558"/>
                      <a:pt x="99062" y="189472"/>
                      <a:pt x="99919" y="192615"/>
                    </a:cubicBezTo>
                    <a:cubicBezTo>
                      <a:pt x="100395" y="194425"/>
                      <a:pt x="100014" y="196330"/>
                      <a:pt x="98871" y="197854"/>
                    </a:cubicBezTo>
                    <a:cubicBezTo>
                      <a:pt x="97728" y="199378"/>
                      <a:pt x="96014" y="200235"/>
                      <a:pt x="94109" y="200235"/>
                    </a:cubicBezTo>
                    <a:lnTo>
                      <a:pt x="70868" y="200235"/>
                    </a:lnTo>
                    <a:cubicBezTo>
                      <a:pt x="67534" y="200235"/>
                      <a:pt x="64867" y="197568"/>
                      <a:pt x="64867" y="194234"/>
                    </a:cubicBezTo>
                    <a:cubicBezTo>
                      <a:pt x="64867" y="190901"/>
                      <a:pt x="67534" y="188234"/>
                      <a:pt x="70868" y="188234"/>
                    </a:cubicBezTo>
                    <a:lnTo>
                      <a:pt x="86298" y="188234"/>
                    </a:lnTo>
                    <a:cubicBezTo>
                      <a:pt x="80869" y="168517"/>
                      <a:pt x="66486" y="116034"/>
                      <a:pt x="61533" y="102509"/>
                    </a:cubicBezTo>
                    <a:cubicBezTo>
                      <a:pt x="58009" y="92793"/>
                      <a:pt x="44483" y="87269"/>
                      <a:pt x="31529" y="81935"/>
                    </a:cubicBezTo>
                    <a:cubicBezTo>
                      <a:pt x="15908" y="75553"/>
                      <a:pt x="-189" y="68885"/>
                      <a:pt x="2" y="53455"/>
                    </a:cubicBezTo>
                    <a:cubicBezTo>
                      <a:pt x="192" y="29928"/>
                      <a:pt x="48579" y="5258"/>
                      <a:pt x="58295" y="591"/>
                    </a:cubicBezTo>
                    <a:cubicBezTo>
                      <a:pt x="60390" y="-457"/>
                      <a:pt x="62962" y="-76"/>
                      <a:pt x="64772" y="1448"/>
                    </a:cubicBezTo>
                    <a:cubicBezTo>
                      <a:pt x="77345" y="12212"/>
                      <a:pt x="101252" y="29166"/>
                      <a:pt x="112301" y="28309"/>
                    </a:cubicBezTo>
                    <a:lnTo>
                      <a:pt x="218696" y="29452"/>
                    </a:lnTo>
                    <a:cubicBezTo>
                      <a:pt x="231459" y="29547"/>
                      <a:pt x="242413" y="38405"/>
                      <a:pt x="245366" y="50883"/>
                    </a:cubicBezTo>
                    <a:cubicBezTo>
                      <a:pt x="247080" y="58027"/>
                      <a:pt x="254986" y="94127"/>
                      <a:pt x="242699" y="104699"/>
                    </a:cubicBezTo>
                    <a:cubicBezTo>
                      <a:pt x="235269" y="111081"/>
                      <a:pt x="194693" y="163945"/>
                      <a:pt x="169070" y="197854"/>
                    </a:cubicBezTo>
                    <a:cubicBezTo>
                      <a:pt x="167927" y="199378"/>
                      <a:pt x="166118" y="200235"/>
                      <a:pt x="164308" y="200235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24" name="Freeform: Shape 1823">
                <a:extLst>
                  <a:ext uri="{FF2B5EF4-FFF2-40B4-BE49-F238E27FC236}">
                    <a16:creationId xmlns:a16="http://schemas.microsoft.com/office/drawing/2014/main" id="{902D966C-89EE-4D6A-A363-6C96C9CACB89}"/>
                  </a:ext>
                </a:extLst>
              </p:cNvPr>
              <p:cNvSpPr/>
              <p:nvPr/>
            </p:nvSpPr>
            <p:spPr>
              <a:xfrm>
                <a:off x="6173343" y="3827620"/>
                <a:ext cx="95056" cy="98012"/>
              </a:xfrm>
              <a:custGeom>
                <a:avLst/>
                <a:gdLst>
                  <a:gd name="connsiteX0" fmla="*/ 89059 w 95056"/>
                  <a:gd name="connsiteY0" fmla="*/ 98012 h 98012"/>
                  <a:gd name="connsiteX1" fmla="*/ 83915 w 95056"/>
                  <a:gd name="connsiteY1" fmla="*/ 95059 h 98012"/>
                  <a:gd name="connsiteX2" fmla="*/ 46387 w 95056"/>
                  <a:gd name="connsiteY2" fmla="*/ 32480 h 98012"/>
                  <a:gd name="connsiteX3" fmla="*/ 10192 w 95056"/>
                  <a:gd name="connsiteY3" fmla="*/ 12001 h 98012"/>
                  <a:gd name="connsiteX4" fmla="*/ 6001 w 95056"/>
                  <a:gd name="connsiteY4" fmla="*/ 12001 h 98012"/>
                  <a:gd name="connsiteX5" fmla="*/ 0 w 95056"/>
                  <a:gd name="connsiteY5" fmla="*/ 6001 h 98012"/>
                  <a:gd name="connsiteX6" fmla="*/ 6001 w 95056"/>
                  <a:gd name="connsiteY6" fmla="*/ 0 h 98012"/>
                  <a:gd name="connsiteX7" fmla="*/ 10192 w 95056"/>
                  <a:gd name="connsiteY7" fmla="*/ 0 h 98012"/>
                  <a:gd name="connsiteX8" fmla="*/ 56674 w 95056"/>
                  <a:gd name="connsiteY8" fmla="*/ 26384 h 98012"/>
                  <a:gd name="connsiteX9" fmla="*/ 94202 w 95056"/>
                  <a:gd name="connsiteY9" fmla="*/ 88963 h 98012"/>
                  <a:gd name="connsiteX10" fmla="*/ 92107 w 95056"/>
                  <a:gd name="connsiteY10" fmla="*/ 97155 h 98012"/>
                  <a:gd name="connsiteX11" fmla="*/ 89059 w 95056"/>
                  <a:gd name="connsiteY11" fmla="*/ 98012 h 98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5056" h="98012">
                    <a:moveTo>
                      <a:pt x="89059" y="98012"/>
                    </a:moveTo>
                    <a:cubicBezTo>
                      <a:pt x="87058" y="98012"/>
                      <a:pt x="85058" y="96964"/>
                      <a:pt x="83915" y="95059"/>
                    </a:cubicBezTo>
                    <a:lnTo>
                      <a:pt x="46387" y="32480"/>
                    </a:lnTo>
                    <a:cubicBezTo>
                      <a:pt x="38767" y="19812"/>
                      <a:pt x="24955" y="12001"/>
                      <a:pt x="10192" y="12001"/>
                    </a:cubicBezTo>
                    <a:lnTo>
                      <a:pt x="6001" y="12001"/>
                    </a:lnTo>
                    <a:cubicBezTo>
                      <a:pt x="2667" y="12001"/>
                      <a:pt x="0" y="9334"/>
                      <a:pt x="0" y="6001"/>
                    </a:cubicBezTo>
                    <a:cubicBezTo>
                      <a:pt x="0" y="2667"/>
                      <a:pt x="2667" y="0"/>
                      <a:pt x="6001" y="0"/>
                    </a:cubicBezTo>
                    <a:lnTo>
                      <a:pt x="10192" y="0"/>
                    </a:lnTo>
                    <a:cubicBezTo>
                      <a:pt x="29146" y="0"/>
                      <a:pt x="46958" y="10096"/>
                      <a:pt x="56674" y="26384"/>
                    </a:cubicBezTo>
                    <a:lnTo>
                      <a:pt x="94202" y="88963"/>
                    </a:lnTo>
                    <a:cubicBezTo>
                      <a:pt x="95917" y="91821"/>
                      <a:pt x="94964" y="95440"/>
                      <a:pt x="92107" y="97155"/>
                    </a:cubicBezTo>
                    <a:cubicBezTo>
                      <a:pt x="91154" y="97726"/>
                      <a:pt x="90107" y="98012"/>
                      <a:pt x="89059" y="9801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25" name="Freeform: Shape 1824">
                <a:extLst>
                  <a:ext uri="{FF2B5EF4-FFF2-40B4-BE49-F238E27FC236}">
                    <a16:creationId xmlns:a16="http://schemas.microsoft.com/office/drawing/2014/main" id="{B7651DEE-6D33-45F4-AEB0-30F6C3E15ECC}"/>
                  </a:ext>
                </a:extLst>
              </p:cNvPr>
              <p:cNvSpPr/>
              <p:nvPr/>
            </p:nvSpPr>
            <p:spPr>
              <a:xfrm>
                <a:off x="6178772" y="3883251"/>
                <a:ext cx="36752" cy="107818"/>
              </a:xfrm>
              <a:custGeom>
                <a:avLst/>
                <a:gdLst>
                  <a:gd name="connsiteX0" fmla="*/ 30861 w 36752"/>
                  <a:gd name="connsiteY0" fmla="*/ 107818 h 107818"/>
                  <a:gd name="connsiteX1" fmla="*/ 6001 w 36752"/>
                  <a:gd name="connsiteY1" fmla="*/ 107818 h 107818"/>
                  <a:gd name="connsiteX2" fmla="*/ 0 w 36752"/>
                  <a:gd name="connsiteY2" fmla="*/ 101818 h 107818"/>
                  <a:gd name="connsiteX3" fmla="*/ 6001 w 36752"/>
                  <a:gd name="connsiteY3" fmla="*/ 95817 h 107818"/>
                  <a:gd name="connsiteX4" fmla="*/ 23717 w 36752"/>
                  <a:gd name="connsiteY4" fmla="*/ 95817 h 107818"/>
                  <a:gd name="connsiteX5" fmla="*/ 8191 w 36752"/>
                  <a:gd name="connsiteY5" fmla="*/ 7044 h 107818"/>
                  <a:gd name="connsiteX6" fmla="*/ 13049 w 36752"/>
                  <a:gd name="connsiteY6" fmla="*/ 91 h 107818"/>
                  <a:gd name="connsiteX7" fmla="*/ 20003 w 36752"/>
                  <a:gd name="connsiteY7" fmla="*/ 4949 h 107818"/>
                  <a:gd name="connsiteX8" fmla="*/ 36671 w 36752"/>
                  <a:gd name="connsiteY8" fmla="*/ 100770 h 107818"/>
                  <a:gd name="connsiteX9" fmla="*/ 35338 w 36752"/>
                  <a:gd name="connsiteY9" fmla="*/ 105628 h 107818"/>
                  <a:gd name="connsiteX10" fmla="*/ 30861 w 36752"/>
                  <a:gd name="connsiteY10" fmla="*/ 107818 h 107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6752" h="107818">
                    <a:moveTo>
                      <a:pt x="30861" y="107818"/>
                    </a:moveTo>
                    <a:lnTo>
                      <a:pt x="6001" y="107818"/>
                    </a:lnTo>
                    <a:cubicBezTo>
                      <a:pt x="2667" y="107818"/>
                      <a:pt x="0" y="105151"/>
                      <a:pt x="0" y="101818"/>
                    </a:cubicBezTo>
                    <a:cubicBezTo>
                      <a:pt x="0" y="98484"/>
                      <a:pt x="2667" y="95817"/>
                      <a:pt x="6001" y="95817"/>
                    </a:cubicBezTo>
                    <a:lnTo>
                      <a:pt x="23717" y="95817"/>
                    </a:lnTo>
                    <a:lnTo>
                      <a:pt x="8191" y="7044"/>
                    </a:lnTo>
                    <a:cubicBezTo>
                      <a:pt x="7620" y="3805"/>
                      <a:pt x="9811" y="662"/>
                      <a:pt x="13049" y="91"/>
                    </a:cubicBezTo>
                    <a:cubicBezTo>
                      <a:pt x="16288" y="-481"/>
                      <a:pt x="19431" y="1710"/>
                      <a:pt x="20003" y="4949"/>
                    </a:cubicBezTo>
                    <a:lnTo>
                      <a:pt x="36671" y="100770"/>
                    </a:lnTo>
                    <a:cubicBezTo>
                      <a:pt x="36957" y="102484"/>
                      <a:pt x="36481" y="104294"/>
                      <a:pt x="35338" y="105628"/>
                    </a:cubicBezTo>
                    <a:cubicBezTo>
                      <a:pt x="34290" y="107056"/>
                      <a:pt x="32671" y="107818"/>
                      <a:pt x="30861" y="107818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26" name="Freeform: Shape 1825">
                <a:extLst>
                  <a:ext uri="{FF2B5EF4-FFF2-40B4-BE49-F238E27FC236}">
                    <a16:creationId xmlns:a16="http://schemas.microsoft.com/office/drawing/2014/main" id="{91EE7F2E-432B-4EC8-BC50-6005C164F40A}"/>
                  </a:ext>
                </a:extLst>
              </p:cNvPr>
              <p:cNvSpPr/>
              <p:nvPr/>
            </p:nvSpPr>
            <p:spPr>
              <a:xfrm>
                <a:off x="5961865" y="3883278"/>
                <a:ext cx="58147" cy="107791"/>
              </a:xfrm>
              <a:custGeom>
                <a:avLst/>
                <a:gdLst>
                  <a:gd name="connsiteX0" fmla="*/ 5928 w 58147"/>
                  <a:gd name="connsiteY0" fmla="*/ 107792 h 107791"/>
                  <a:gd name="connsiteX1" fmla="*/ 3356 w 58147"/>
                  <a:gd name="connsiteY1" fmla="*/ 107220 h 107791"/>
                  <a:gd name="connsiteX2" fmla="*/ 594 w 58147"/>
                  <a:gd name="connsiteY2" fmla="*/ 99219 h 107791"/>
                  <a:gd name="connsiteX3" fmla="*/ 46790 w 58147"/>
                  <a:gd name="connsiteY3" fmla="*/ 3398 h 107791"/>
                  <a:gd name="connsiteX4" fmla="*/ 54791 w 58147"/>
                  <a:gd name="connsiteY4" fmla="*/ 635 h 107791"/>
                  <a:gd name="connsiteX5" fmla="*/ 57553 w 58147"/>
                  <a:gd name="connsiteY5" fmla="*/ 8636 h 107791"/>
                  <a:gd name="connsiteX6" fmla="*/ 11262 w 58147"/>
                  <a:gd name="connsiteY6" fmla="*/ 104363 h 107791"/>
                  <a:gd name="connsiteX7" fmla="*/ 5928 w 58147"/>
                  <a:gd name="connsiteY7" fmla="*/ 107792 h 107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8147" h="107791">
                    <a:moveTo>
                      <a:pt x="5928" y="107792"/>
                    </a:moveTo>
                    <a:cubicBezTo>
                      <a:pt x="5071" y="107792"/>
                      <a:pt x="4213" y="107601"/>
                      <a:pt x="3356" y="107220"/>
                    </a:cubicBezTo>
                    <a:cubicBezTo>
                      <a:pt x="403" y="105791"/>
                      <a:pt x="-835" y="102172"/>
                      <a:pt x="594" y="99219"/>
                    </a:cubicBezTo>
                    <a:lnTo>
                      <a:pt x="46790" y="3398"/>
                    </a:lnTo>
                    <a:cubicBezTo>
                      <a:pt x="48219" y="445"/>
                      <a:pt x="51838" y="-889"/>
                      <a:pt x="54791" y="635"/>
                    </a:cubicBezTo>
                    <a:cubicBezTo>
                      <a:pt x="57744" y="2064"/>
                      <a:pt x="58982" y="5684"/>
                      <a:pt x="57553" y="8636"/>
                    </a:cubicBezTo>
                    <a:lnTo>
                      <a:pt x="11262" y="104363"/>
                    </a:lnTo>
                    <a:cubicBezTo>
                      <a:pt x="10309" y="106553"/>
                      <a:pt x="8119" y="107792"/>
                      <a:pt x="5928" y="10779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827" name="Freeform: Shape 1826">
                <a:extLst>
                  <a:ext uri="{FF2B5EF4-FFF2-40B4-BE49-F238E27FC236}">
                    <a16:creationId xmlns:a16="http://schemas.microsoft.com/office/drawing/2014/main" id="{F3FFC615-88A0-4F30-B940-211C581AEADB}"/>
                  </a:ext>
                </a:extLst>
              </p:cNvPr>
              <p:cNvSpPr/>
              <p:nvPr/>
            </p:nvSpPr>
            <p:spPr>
              <a:xfrm>
                <a:off x="6020970" y="3892921"/>
                <a:ext cx="154284" cy="38426"/>
              </a:xfrm>
              <a:custGeom>
                <a:avLst/>
                <a:gdLst>
                  <a:gd name="connsiteX0" fmla="*/ 5974 w 154284"/>
                  <a:gd name="connsiteY0" fmla="*/ 38426 h 38426"/>
                  <a:gd name="connsiteX1" fmla="*/ 1116 w 154284"/>
                  <a:gd name="connsiteY1" fmla="*/ 35950 h 38426"/>
                  <a:gd name="connsiteX2" fmla="*/ 2545 w 154284"/>
                  <a:gd name="connsiteY2" fmla="*/ 27568 h 38426"/>
                  <a:gd name="connsiteX3" fmla="*/ 92842 w 154284"/>
                  <a:gd name="connsiteY3" fmla="*/ 40 h 38426"/>
                  <a:gd name="connsiteX4" fmla="*/ 152373 w 154284"/>
                  <a:gd name="connsiteY4" fmla="*/ 22234 h 38426"/>
                  <a:gd name="connsiteX5" fmla="*/ 152754 w 154284"/>
                  <a:gd name="connsiteY5" fmla="*/ 30616 h 38426"/>
                  <a:gd name="connsiteX6" fmla="*/ 144277 w 154284"/>
                  <a:gd name="connsiteY6" fmla="*/ 30997 h 38426"/>
                  <a:gd name="connsiteX7" fmla="*/ 92461 w 154284"/>
                  <a:gd name="connsiteY7" fmla="*/ 11947 h 38426"/>
                  <a:gd name="connsiteX8" fmla="*/ 9498 w 154284"/>
                  <a:gd name="connsiteY8" fmla="*/ 37188 h 38426"/>
                  <a:gd name="connsiteX9" fmla="*/ 5974 w 154284"/>
                  <a:gd name="connsiteY9" fmla="*/ 38426 h 384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4284" h="38426">
                    <a:moveTo>
                      <a:pt x="5974" y="38426"/>
                    </a:moveTo>
                    <a:cubicBezTo>
                      <a:pt x="4069" y="38426"/>
                      <a:pt x="2259" y="37569"/>
                      <a:pt x="1116" y="35950"/>
                    </a:cubicBezTo>
                    <a:cubicBezTo>
                      <a:pt x="-789" y="33283"/>
                      <a:pt x="-218" y="29568"/>
                      <a:pt x="2545" y="27568"/>
                    </a:cubicBezTo>
                    <a:cubicBezTo>
                      <a:pt x="4164" y="26425"/>
                      <a:pt x="43502" y="-1198"/>
                      <a:pt x="92842" y="40"/>
                    </a:cubicBezTo>
                    <a:cubicBezTo>
                      <a:pt x="128941" y="1183"/>
                      <a:pt x="151420" y="21376"/>
                      <a:pt x="152373" y="22234"/>
                    </a:cubicBezTo>
                    <a:cubicBezTo>
                      <a:pt x="154754" y="24424"/>
                      <a:pt x="154945" y="28234"/>
                      <a:pt x="152754" y="30616"/>
                    </a:cubicBezTo>
                    <a:cubicBezTo>
                      <a:pt x="150563" y="33092"/>
                      <a:pt x="146753" y="33283"/>
                      <a:pt x="144277" y="30997"/>
                    </a:cubicBezTo>
                    <a:cubicBezTo>
                      <a:pt x="144086" y="30806"/>
                      <a:pt x="123988" y="12899"/>
                      <a:pt x="92461" y="11947"/>
                    </a:cubicBezTo>
                    <a:cubicBezTo>
                      <a:pt x="47122" y="10518"/>
                      <a:pt x="9879" y="36902"/>
                      <a:pt x="9498" y="37188"/>
                    </a:cubicBezTo>
                    <a:cubicBezTo>
                      <a:pt x="8355" y="38045"/>
                      <a:pt x="7117" y="38426"/>
                      <a:pt x="5974" y="38426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1300076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1" name="Graphic 3299">
            <a:extLst>
              <a:ext uri="{FF2B5EF4-FFF2-40B4-BE49-F238E27FC236}">
                <a16:creationId xmlns:a16="http://schemas.microsoft.com/office/drawing/2014/main" id="{DB3AAC04-54EB-4B0E-AA2C-0D26141B5E73}"/>
              </a:ext>
            </a:extLst>
          </p:cNvPr>
          <p:cNvGrpSpPr/>
          <p:nvPr/>
        </p:nvGrpSpPr>
        <p:grpSpPr>
          <a:xfrm>
            <a:off x="8677887" y="4693641"/>
            <a:ext cx="3736419" cy="2222888"/>
            <a:chOff x="4844605" y="2819400"/>
            <a:chExt cx="2005766" cy="1204435"/>
          </a:xfrm>
        </p:grpSpPr>
        <p:grpSp>
          <p:nvGrpSpPr>
            <p:cNvPr id="3302" name="Graphic 3299">
              <a:extLst>
                <a:ext uri="{FF2B5EF4-FFF2-40B4-BE49-F238E27FC236}">
                  <a16:creationId xmlns:a16="http://schemas.microsoft.com/office/drawing/2014/main" id="{DB3AAC04-54EB-4B0E-AA2C-0D26141B5E73}"/>
                </a:ext>
              </a:extLst>
            </p:cNvPr>
            <p:cNvGrpSpPr/>
            <p:nvPr/>
          </p:nvGrpSpPr>
          <p:grpSpPr>
            <a:xfrm>
              <a:off x="5634608" y="2870682"/>
              <a:ext cx="525684" cy="473639"/>
              <a:chOff x="5634608" y="2870682"/>
              <a:chExt cx="525684" cy="473639"/>
            </a:xfrm>
          </p:grpSpPr>
          <p:sp>
            <p:nvSpPr>
              <p:cNvPr id="3303" name="Freeform: Shape 3302">
                <a:extLst>
                  <a:ext uri="{FF2B5EF4-FFF2-40B4-BE49-F238E27FC236}">
                    <a16:creationId xmlns:a16="http://schemas.microsoft.com/office/drawing/2014/main" id="{357A74B3-1D9D-4F0D-8079-7A183C3C22CC}"/>
                  </a:ext>
                </a:extLst>
              </p:cNvPr>
              <p:cNvSpPr/>
              <p:nvPr/>
            </p:nvSpPr>
            <p:spPr>
              <a:xfrm>
                <a:off x="5634608" y="2930461"/>
                <a:ext cx="517398" cy="413861"/>
              </a:xfrm>
              <a:custGeom>
                <a:avLst/>
                <a:gdLst>
                  <a:gd name="connsiteX0" fmla="*/ 133160 w 517398"/>
                  <a:gd name="connsiteY0" fmla="*/ 0 h 413861"/>
                  <a:gd name="connsiteX1" fmla="*/ 226504 w 517398"/>
                  <a:gd name="connsiteY1" fmla="*/ 213931 h 413861"/>
                  <a:gd name="connsiteX2" fmla="*/ 291751 w 517398"/>
                  <a:gd name="connsiteY2" fmla="*/ 281940 h 413861"/>
                  <a:gd name="connsiteX3" fmla="*/ 517398 w 517398"/>
                  <a:gd name="connsiteY3" fmla="*/ 391859 h 413861"/>
                  <a:gd name="connsiteX4" fmla="*/ 507492 w 517398"/>
                  <a:gd name="connsiteY4" fmla="*/ 413861 h 413861"/>
                  <a:gd name="connsiteX5" fmla="*/ 14002 w 517398"/>
                  <a:gd name="connsiteY5" fmla="*/ 331661 h 413861"/>
                  <a:gd name="connsiteX6" fmla="*/ 0 w 517398"/>
                  <a:gd name="connsiteY6" fmla="*/ 196310 h 413861"/>
                  <a:gd name="connsiteX7" fmla="*/ 133160 w 517398"/>
                  <a:gd name="connsiteY7" fmla="*/ 0 h 413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7398" h="413861">
                    <a:moveTo>
                      <a:pt x="133160" y="0"/>
                    </a:moveTo>
                    <a:lnTo>
                      <a:pt x="226504" y="213931"/>
                    </a:lnTo>
                    <a:cubicBezTo>
                      <a:pt x="239459" y="243650"/>
                      <a:pt x="262604" y="267748"/>
                      <a:pt x="291751" y="281940"/>
                    </a:cubicBezTo>
                    <a:lnTo>
                      <a:pt x="517398" y="391859"/>
                    </a:lnTo>
                    <a:lnTo>
                      <a:pt x="507492" y="413861"/>
                    </a:lnTo>
                    <a:lnTo>
                      <a:pt x="14002" y="331661"/>
                    </a:lnTo>
                    <a:lnTo>
                      <a:pt x="0" y="196310"/>
                    </a:lnTo>
                    <a:lnTo>
                      <a:pt x="133160" y="0"/>
                    </a:lnTo>
                    <a:close/>
                  </a:path>
                </a:pathLst>
              </a:custGeom>
              <a:solidFill>
                <a:srgbClr val="CD9B4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04" name="Freeform: Shape 3303">
                <a:extLst>
                  <a:ext uri="{FF2B5EF4-FFF2-40B4-BE49-F238E27FC236}">
                    <a16:creationId xmlns:a16="http://schemas.microsoft.com/office/drawing/2014/main" id="{5E1A41A9-3310-45CE-B327-DA9E543AF58D}"/>
                  </a:ext>
                </a:extLst>
              </p:cNvPr>
              <p:cNvSpPr/>
              <p:nvPr/>
            </p:nvSpPr>
            <p:spPr>
              <a:xfrm>
                <a:off x="5687758" y="3163728"/>
                <a:ext cx="60769" cy="99159"/>
              </a:xfrm>
              <a:custGeom>
                <a:avLst/>
                <a:gdLst>
                  <a:gd name="connsiteX0" fmla="*/ 60769 w 60769"/>
                  <a:gd name="connsiteY0" fmla="*/ 0 h 99159"/>
                  <a:gd name="connsiteX1" fmla="*/ 44387 w 60769"/>
                  <a:gd name="connsiteY1" fmla="*/ 88201 h 99159"/>
                  <a:gd name="connsiteX2" fmla="*/ 0 w 60769"/>
                  <a:gd name="connsiteY2" fmla="*/ 73533 h 99159"/>
                  <a:gd name="connsiteX3" fmla="*/ 10287 w 60769"/>
                  <a:gd name="connsiteY3" fmla="*/ 27527 h 99159"/>
                  <a:gd name="connsiteX4" fmla="*/ 60769 w 60769"/>
                  <a:gd name="connsiteY4" fmla="*/ 0 h 99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769" h="99159">
                    <a:moveTo>
                      <a:pt x="60769" y="0"/>
                    </a:moveTo>
                    <a:cubicBezTo>
                      <a:pt x="60769" y="0"/>
                      <a:pt x="25241" y="57626"/>
                      <a:pt x="44387" y="88201"/>
                    </a:cubicBezTo>
                    <a:cubicBezTo>
                      <a:pt x="63532" y="118777"/>
                      <a:pt x="0" y="75914"/>
                      <a:pt x="0" y="73533"/>
                    </a:cubicBezTo>
                    <a:cubicBezTo>
                      <a:pt x="0" y="71152"/>
                      <a:pt x="10287" y="27527"/>
                      <a:pt x="10287" y="27527"/>
                    </a:cubicBezTo>
                    <a:lnTo>
                      <a:pt x="60769" y="0"/>
                    </a:lnTo>
                    <a:close/>
                  </a:path>
                </a:pathLst>
              </a:custGeom>
              <a:solidFill>
                <a:srgbClr val="BA884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05" name="Freeform: Shape 3304">
                <a:extLst>
                  <a:ext uri="{FF2B5EF4-FFF2-40B4-BE49-F238E27FC236}">
                    <a16:creationId xmlns:a16="http://schemas.microsoft.com/office/drawing/2014/main" id="{703855E8-9D36-4DA4-9D00-5ADFB601059F}"/>
                  </a:ext>
                </a:extLst>
              </p:cNvPr>
              <p:cNvSpPr/>
              <p:nvPr/>
            </p:nvSpPr>
            <p:spPr>
              <a:xfrm>
                <a:off x="5720878" y="3035644"/>
                <a:ext cx="47556" cy="71857"/>
              </a:xfrm>
              <a:custGeom>
                <a:avLst/>
                <a:gdLst>
                  <a:gd name="connsiteX0" fmla="*/ 47557 w 47556"/>
                  <a:gd name="connsiteY0" fmla="*/ 2640 h 71857"/>
                  <a:gd name="connsiteX1" fmla="*/ 32888 w 47556"/>
                  <a:gd name="connsiteY1" fmla="*/ 66457 h 71857"/>
                  <a:gd name="connsiteX2" fmla="*/ 1932 w 47556"/>
                  <a:gd name="connsiteY2" fmla="*/ 6926 h 71857"/>
                  <a:gd name="connsiteX3" fmla="*/ 47557 w 47556"/>
                  <a:gd name="connsiteY3" fmla="*/ 2640 h 718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556" h="71857">
                    <a:moveTo>
                      <a:pt x="47557" y="2640"/>
                    </a:moveTo>
                    <a:cubicBezTo>
                      <a:pt x="47557" y="2640"/>
                      <a:pt x="23935" y="40930"/>
                      <a:pt x="32888" y="66457"/>
                    </a:cubicBezTo>
                    <a:cubicBezTo>
                      <a:pt x="41842" y="91984"/>
                      <a:pt x="-10546" y="19404"/>
                      <a:pt x="1932" y="6926"/>
                    </a:cubicBezTo>
                    <a:cubicBezTo>
                      <a:pt x="14410" y="-5552"/>
                      <a:pt x="47557" y="2640"/>
                      <a:pt x="47557" y="2640"/>
                    </a:cubicBezTo>
                    <a:close/>
                  </a:path>
                </a:pathLst>
              </a:custGeom>
              <a:solidFill>
                <a:srgbClr val="BA884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06" name="Freeform: Shape 3305">
                <a:extLst>
                  <a:ext uri="{FF2B5EF4-FFF2-40B4-BE49-F238E27FC236}">
                    <a16:creationId xmlns:a16="http://schemas.microsoft.com/office/drawing/2014/main" id="{43DA23C0-EEA5-4DD1-9FF7-94B2D69DC426}"/>
                  </a:ext>
                </a:extLst>
              </p:cNvPr>
              <p:cNvSpPr/>
              <p:nvPr/>
            </p:nvSpPr>
            <p:spPr>
              <a:xfrm>
                <a:off x="5733005" y="2870682"/>
                <a:ext cx="427287" cy="451827"/>
              </a:xfrm>
              <a:custGeom>
                <a:avLst/>
                <a:gdLst>
                  <a:gd name="connsiteX0" fmla="*/ 18951 w 427287"/>
                  <a:gd name="connsiteY0" fmla="*/ 80924 h 451827"/>
                  <a:gd name="connsiteX1" fmla="*/ 149920 w 427287"/>
                  <a:gd name="connsiteY1" fmla="*/ 357530 h 451827"/>
                  <a:gd name="connsiteX2" fmla="*/ 423383 w 427287"/>
                  <a:gd name="connsiteY2" fmla="*/ 451828 h 451827"/>
                  <a:gd name="connsiteX3" fmla="*/ 427288 w 427287"/>
                  <a:gd name="connsiteY3" fmla="*/ 425062 h 451827"/>
                  <a:gd name="connsiteX4" fmla="*/ 28476 w 427287"/>
                  <a:gd name="connsiteY4" fmla="*/ 724 h 451827"/>
                  <a:gd name="connsiteX5" fmla="*/ 18951 w 427287"/>
                  <a:gd name="connsiteY5" fmla="*/ 80924 h 451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287" h="451827">
                    <a:moveTo>
                      <a:pt x="18951" y="80924"/>
                    </a:moveTo>
                    <a:cubicBezTo>
                      <a:pt x="18951" y="80924"/>
                      <a:pt x="72577" y="319430"/>
                      <a:pt x="149920" y="357530"/>
                    </a:cubicBezTo>
                    <a:cubicBezTo>
                      <a:pt x="227263" y="395630"/>
                      <a:pt x="423383" y="451828"/>
                      <a:pt x="423383" y="451828"/>
                    </a:cubicBezTo>
                    <a:lnTo>
                      <a:pt x="427288" y="425062"/>
                    </a:lnTo>
                    <a:lnTo>
                      <a:pt x="28476" y="724"/>
                    </a:lnTo>
                    <a:cubicBezTo>
                      <a:pt x="28476" y="724"/>
                      <a:pt x="-28674" y="-13183"/>
                      <a:pt x="18951" y="80924"/>
                    </a:cubicBezTo>
                    <a:close/>
                  </a:path>
                </a:pathLst>
              </a:custGeom>
              <a:solidFill>
                <a:srgbClr val="BA884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307" name="Freeform: Shape 3306">
              <a:extLst>
                <a:ext uri="{FF2B5EF4-FFF2-40B4-BE49-F238E27FC236}">
                  <a16:creationId xmlns:a16="http://schemas.microsoft.com/office/drawing/2014/main" id="{318EBBB7-9602-4B87-90D1-352260A7F50C}"/>
                </a:ext>
              </a:extLst>
            </p:cNvPr>
            <p:cNvSpPr/>
            <p:nvPr/>
          </p:nvSpPr>
          <p:spPr>
            <a:xfrm>
              <a:off x="5319998" y="3167253"/>
              <a:ext cx="274224" cy="236505"/>
            </a:xfrm>
            <a:custGeom>
              <a:avLst/>
              <a:gdLst>
                <a:gd name="connsiteX0" fmla="*/ 0 w 274224"/>
                <a:gd name="connsiteY0" fmla="*/ 159734 h 236505"/>
                <a:gd name="connsiteX1" fmla="*/ 126111 w 274224"/>
                <a:gd name="connsiteY1" fmla="*/ 181737 h 236505"/>
                <a:gd name="connsiteX2" fmla="*/ 180594 w 274224"/>
                <a:gd name="connsiteY2" fmla="*/ 236506 h 236505"/>
                <a:gd name="connsiteX3" fmla="*/ 274225 w 274224"/>
                <a:gd name="connsiteY3" fmla="*/ 98393 h 236505"/>
                <a:gd name="connsiteX4" fmla="*/ 236029 w 274224"/>
                <a:gd name="connsiteY4" fmla="*/ 0 h 23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224" h="236505">
                  <a:moveTo>
                    <a:pt x="0" y="159734"/>
                  </a:moveTo>
                  <a:lnTo>
                    <a:pt x="126111" y="181737"/>
                  </a:lnTo>
                  <a:lnTo>
                    <a:pt x="180594" y="236506"/>
                  </a:lnTo>
                  <a:lnTo>
                    <a:pt x="274225" y="98393"/>
                  </a:lnTo>
                  <a:lnTo>
                    <a:pt x="236029" y="0"/>
                  </a:lnTo>
                  <a:close/>
                </a:path>
              </a:pathLst>
            </a:custGeom>
            <a:solidFill>
              <a:srgbClr val="C894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  <p:grpSp>
          <p:nvGrpSpPr>
            <p:cNvPr id="3308" name="Graphic 3299">
              <a:extLst>
                <a:ext uri="{FF2B5EF4-FFF2-40B4-BE49-F238E27FC236}">
                  <a16:creationId xmlns:a16="http://schemas.microsoft.com/office/drawing/2014/main" id="{DB3AAC04-54EB-4B0E-AA2C-0D26141B5E73}"/>
                </a:ext>
              </a:extLst>
            </p:cNvPr>
            <p:cNvGrpSpPr/>
            <p:nvPr/>
          </p:nvGrpSpPr>
          <p:grpSpPr>
            <a:xfrm>
              <a:off x="4844605" y="3260693"/>
              <a:ext cx="2005766" cy="763142"/>
              <a:chOff x="4844605" y="3260693"/>
              <a:chExt cx="2005766" cy="763142"/>
            </a:xfrm>
          </p:grpSpPr>
          <p:sp>
            <p:nvSpPr>
              <p:cNvPr id="3309" name="Freeform: Shape 3308">
                <a:extLst>
                  <a:ext uri="{FF2B5EF4-FFF2-40B4-BE49-F238E27FC236}">
                    <a16:creationId xmlns:a16="http://schemas.microsoft.com/office/drawing/2014/main" id="{8FC00D60-0826-4BC1-A3E2-FF7C0D563AEA}"/>
                  </a:ext>
                </a:extLst>
              </p:cNvPr>
              <p:cNvSpPr/>
              <p:nvPr/>
            </p:nvSpPr>
            <p:spPr>
              <a:xfrm>
                <a:off x="4876419" y="3260693"/>
                <a:ext cx="1973952" cy="672941"/>
              </a:xfrm>
              <a:custGeom>
                <a:avLst/>
                <a:gdLst>
                  <a:gd name="connsiteX0" fmla="*/ 1275588 w 1973952"/>
                  <a:gd name="connsiteY0" fmla="*/ 79724 h 672941"/>
                  <a:gd name="connsiteX1" fmla="*/ 1469422 w 1973952"/>
                  <a:gd name="connsiteY1" fmla="*/ 78581 h 672941"/>
                  <a:gd name="connsiteX2" fmla="*/ 1802702 w 1973952"/>
                  <a:gd name="connsiteY2" fmla="*/ 95917 h 672941"/>
                  <a:gd name="connsiteX3" fmla="*/ 1971104 w 1973952"/>
                  <a:gd name="connsiteY3" fmla="*/ 457009 h 672941"/>
                  <a:gd name="connsiteX4" fmla="*/ 1884331 w 1973952"/>
                  <a:gd name="connsiteY4" fmla="*/ 672275 h 672941"/>
                  <a:gd name="connsiteX5" fmla="*/ 1295876 w 1973952"/>
                  <a:gd name="connsiteY5" fmla="*/ 672275 h 672941"/>
                  <a:gd name="connsiteX6" fmla="*/ 1304449 w 1973952"/>
                  <a:gd name="connsiteY6" fmla="*/ 636556 h 672941"/>
                  <a:gd name="connsiteX7" fmla="*/ 1295210 w 1973952"/>
                  <a:gd name="connsiteY7" fmla="*/ 623602 h 672941"/>
                  <a:gd name="connsiteX8" fmla="*/ 771620 w 1973952"/>
                  <a:gd name="connsiteY8" fmla="*/ 623602 h 672941"/>
                  <a:gd name="connsiteX9" fmla="*/ 743807 w 1973952"/>
                  <a:gd name="connsiteY9" fmla="*/ 672179 h 672941"/>
                  <a:gd name="connsiteX10" fmla="*/ 0 w 1973952"/>
                  <a:gd name="connsiteY10" fmla="*/ 672179 h 672941"/>
                  <a:gd name="connsiteX11" fmla="*/ 77248 w 1973952"/>
                  <a:gd name="connsiteY11" fmla="*/ 511588 h 672941"/>
                  <a:gd name="connsiteX12" fmla="*/ 433102 w 1973952"/>
                  <a:gd name="connsiteY12" fmla="*/ 475107 h 672941"/>
                  <a:gd name="connsiteX13" fmla="*/ 559784 w 1973952"/>
                  <a:gd name="connsiteY13" fmla="*/ 253365 h 672941"/>
                  <a:gd name="connsiteX14" fmla="*/ 793909 w 1973952"/>
                  <a:gd name="connsiteY14" fmla="*/ 0 h 672941"/>
                  <a:gd name="connsiteX15" fmla="*/ 1275588 w 1973952"/>
                  <a:gd name="connsiteY15" fmla="*/ 79724 h 67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73952" h="672941">
                    <a:moveTo>
                      <a:pt x="1275588" y="79724"/>
                    </a:moveTo>
                    <a:cubicBezTo>
                      <a:pt x="1275588" y="79724"/>
                      <a:pt x="1316641" y="82010"/>
                      <a:pt x="1469422" y="78581"/>
                    </a:cubicBezTo>
                    <a:cubicBezTo>
                      <a:pt x="1622203" y="75152"/>
                      <a:pt x="1679448" y="40386"/>
                      <a:pt x="1802702" y="95917"/>
                    </a:cubicBezTo>
                    <a:cubicBezTo>
                      <a:pt x="1925955" y="151447"/>
                      <a:pt x="1988439" y="335471"/>
                      <a:pt x="1971104" y="457009"/>
                    </a:cubicBezTo>
                    <a:cubicBezTo>
                      <a:pt x="1953768" y="578549"/>
                      <a:pt x="1884331" y="672275"/>
                      <a:pt x="1884331" y="672275"/>
                    </a:cubicBezTo>
                    <a:lnTo>
                      <a:pt x="1295876" y="672275"/>
                    </a:lnTo>
                    <a:cubicBezTo>
                      <a:pt x="1295876" y="672275"/>
                      <a:pt x="1299020" y="652844"/>
                      <a:pt x="1304449" y="636556"/>
                    </a:cubicBezTo>
                    <a:cubicBezTo>
                      <a:pt x="1306544" y="630174"/>
                      <a:pt x="1301972" y="623602"/>
                      <a:pt x="1295210" y="623602"/>
                    </a:cubicBezTo>
                    <a:lnTo>
                      <a:pt x="771620" y="623602"/>
                    </a:lnTo>
                    <a:cubicBezTo>
                      <a:pt x="771620" y="623602"/>
                      <a:pt x="765524" y="670465"/>
                      <a:pt x="743807" y="672179"/>
                    </a:cubicBezTo>
                    <a:cubicBezTo>
                      <a:pt x="722090" y="673894"/>
                      <a:pt x="0" y="672179"/>
                      <a:pt x="0" y="672179"/>
                    </a:cubicBezTo>
                    <a:cubicBezTo>
                      <a:pt x="0" y="672179"/>
                      <a:pt x="4763" y="529495"/>
                      <a:pt x="77248" y="511588"/>
                    </a:cubicBezTo>
                    <a:cubicBezTo>
                      <a:pt x="151829" y="493205"/>
                      <a:pt x="433102" y="475107"/>
                      <a:pt x="433102" y="475107"/>
                    </a:cubicBezTo>
                    <a:lnTo>
                      <a:pt x="559784" y="253365"/>
                    </a:lnTo>
                    <a:lnTo>
                      <a:pt x="793909" y="0"/>
                    </a:lnTo>
                    <a:lnTo>
                      <a:pt x="1275588" y="79724"/>
                    </a:lnTo>
                    <a:close/>
                  </a:path>
                </a:pathLst>
              </a:custGeom>
              <a:solidFill>
                <a:srgbClr val="E6B85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310" name="Graphic 3299">
                <a:extLst>
                  <a:ext uri="{FF2B5EF4-FFF2-40B4-BE49-F238E27FC236}">
                    <a16:creationId xmlns:a16="http://schemas.microsoft.com/office/drawing/2014/main" id="{DB3AAC04-54EB-4B0E-AA2C-0D26141B5E73}"/>
                  </a:ext>
                </a:extLst>
              </p:cNvPr>
              <p:cNvGrpSpPr/>
              <p:nvPr/>
            </p:nvGrpSpPr>
            <p:grpSpPr>
              <a:xfrm>
                <a:off x="5704713" y="3314700"/>
                <a:ext cx="597678" cy="576850"/>
                <a:chOff x="5704713" y="3314700"/>
                <a:chExt cx="597678" cy="576850"/>
              </a:xfrm>
            </p:grpSpPr>
            <p:sp>
              <p:nvSpPr>
                <p:cNvPr id="3311" name="Freeform: Shape 3310">
                  <a:extLst>
                    <a:ext uri="{FF2B5EF4-FFF2-40B4-BE49-F238E27FC236}">
                      <a16:creationId xmlns:a16="http://schemas.microsoft.com/office/drawing/2014/main" id="{42B9E7C6-CFDD-409D-8632-814D6EBBB5E7}"/>
                    </a:ext>
                  </a:extLst>
                </p:cNvPr>
                <p:cNvSpPr/>
                <p:nvPr/>
              </p:nvSpPr>
              <p:spPr>
                <a:xfrm>
                  <a:off x="6140862" y="3314700"/>
                  <a:ext cx="120872" cy="15049"/>
                </a:xfrm>
                <a:custGeom>
                  <a:avLst/>
                  <a:gdLst>
                    <a:gd name="connsiteX0" fmla="*/ 0 w 120872"/>
                    <a:gd name="connsiteY0" fmla="*/ 0 h 15049"/>
                    <a:gd name="connsiteX1" fmla="*/ 120872 w 120872"/>
                    <a:gd name="connsiteY1" fmla="*/ 0 h 15049"/>
                    <a:gd name="connsiteX2" fmla="*/ 120872 w 120872"/>
                    <a:gd name="connsiteY2" fmla="*/ 15050 h 15049"/>
                    <a:gd name="connsiteX3" fmla="*/ 0 w 120872"/>
                    <a:gd name="connsiteY3" fmla="*/ 15050 h 150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872" h="15049">
                      <a:moveTo>
                        <a:pt x="0" y="0"/>
                      </a:moveTo>
                      <a:lnTo>
                        <a:pt x="120872" y="0"/>
                      </a:lnTo>
                      <a:lnTo>
                        <a:pt x="120872" y="15050"/>
                      </a:lnTo>
                      <a:lnTo>
                        <a:pt x="0" y="15050"/>
                      </a:lnTo>
                      <a:close/>
                    </a:path>
                  </a:pathLst>
                </a:custGeom>
                <a:solidFill>
                  <a:srgbClr val="DBA3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12" name="Freeform: Shape 3311">
                  <a:extLst>
                    <a:ext uri="{FF2B5EF4-FFF2-40B4-BE49-F238E27FC236}">
                      <a16:creationId xmlns:a16="http://schemas.microsoft.com/office/drawing/2014/main" id="{84F24613-4BAC-4CF7-9C3B-C9C07ABC97C6}"/>
                    </a:ext>
                  </a:extLst>
                </p:cNvPr>
                <p:cNvSpPr/>
                <p:nvPr/>
              </p:nvSpPr>
              <p:spPr>
                <a:xfrm>
                  <a:off x="5704713" y="3803999"/>
                  <a:ext cx="241744" cy="22383"/>
                </a:xfrm>
                <a:custGeom>
                  <a:avLst/>
                  <a:gdLst>
                    <a:gd name="connsiteX0" fmla="*/ 0 w 241744"/>
                    <a:gd name="connsiteY0" fmla="*/ 0 h 22383"/>
                    <a:gd name="connsiteX1" fmla="*/ 241744 w 241744"/>
                    <a:gd name="connsiteY1" fmla="*/ 0 h 22383"/>
                    <a:gd name="connsiteX2" fmla="*/ 241744 w 241744"/>
                    <a:gd name="connsiteY2" fmla="*/ 22384 h 22383"/>
                    <a:gd name="connsiteX3" fmla="*/ 0 w 241744"/>
                    <a:gd name="connsiteY3" fmla="*/ 22384 h 22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1744" h="22383">
                      <a:moveTo>
                        <a:pt x="0" y="0"/>
                      </a:moveTo>
                      <a:lnTo>
                        <a:pt x="241744" y="0"/>
                      </a:lnTo>
                      <a:lnTo>
                        <a:pt x="241744" y="22384"/>
                      </a:lnTo>
                      <a:lnTo>
                        <a:pt x="0" y="22384"/>
                      </a:lnTo>
                      <a:close/>
                    </a:path>
                  </a:pathLst>
                </a:custGeom>
                <a:solidFill>
                  <a:srgbClr val="DBA3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13" name="Freeform: Shape 3312">
                  <a:extLst>
                    <a:ext uri="{FF2B5EF4-FFF2-40B4-BE49-F238E27FC236}">
                      <a16:creationId xmlns:a16="http://schemas.microsoft.com/office/drawing/2014/main" id="{1FD0349D-1B80-4ABE-8D4D-6557568A8D78}"/>
                    </a:ext>
                  </a:extLst>
                </p:cNvPr>
                <p:cNvSpPr/>
                <p:nvPr/>
              </p:nvSpPr>
              <p:spPr>
                <a:xfrm>
                  <a:off x="5769387" y="3521011"/>
                  <a:ext cx="208502" cy="13525"/>
                </a:xfrm>
                <a:custGeom>
                  <a:avLst/>
                  <a:gdLst>
                    <a:gd name="connsiteX0" fmla="*/ 0 w 208502"/>
                    <a:gd name="connsiteY0" fmla="*/ 0 h 13525"/>
                    <a:gd name="connsiteX1" fmla="*/ 208502 w 208502"/>
                    <a:gd name="connsiteY1" fmla="*/ 0 h 13525"/>
                    <a:gd name="connsiteX2" fmla="*/ 208502 w 208502"/>
                    <a:gd name="connsiteY2" fmla="*/ 13526 h 13525"/>
                    <a:gd name="connsiteX3" fmla="*/ 0 w 208502"/>
                    <a:gd name="connsiteY3" fmla="*/ 13526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8502" h="13525">
                      <a:moveTo>
                        <a:pt x="0" y="0"/>
                      </a:moveTo>
                      <a:lnTo>
                        <a:pt x="208502" y="0"/>
                      </a:lnTo>
                      <a:lnTo>
                        <a:pt x="208502" y="13526"/>
                      </a:lnTo>
                      <a:lnTo>
                        <a:pt x="0" y="13526"/>
                      </a:lnTo>
                      <a:close/>
                    </a:path>
                  </a:pathLst>
                </a:custGeom>
                <a:solidFill>
                  <a:srgbClr val="DBA0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16" name="Freeform: Shape 3315">
                  <a:extLst>
                    <a:ext uri="{FF2B5EF4-FFF2-40B4-BE49-F238E27FC236}">
                      <a16:creationId xmlns:a16="http://schemas.microsoft.com/office/drawing/2014/main" id="{6F741E81-4E7C-4A3B-99D2-7211421F128B}"/>
                    </a:ext>
                  </a:extLst>
                </p:cNvPr>
                <p:cNvSpPr/>
                <p:nvPr/>
              </p:nvSpPr>
              <p:spPr>
                <a:xfrm>
                  <a:off x="5913596" y="3560064"/>
                  <a:ext cx="208502" cy="13525"/>
                </a:xfrm>
                <a:custGeom>
                  <a:avLst/>
                  <a:gdLst>
                    <a:gd name="connsiteX0" fmla="*/ 0 w 208502"/>
                    <a:gd name="connsiteY0" fmla="*/ 0 h 13525"/>
                    <a:gd name="connsiteX1" fmla="*/ 208502 w 208502"/>
                    <a:gd name="connsiteY1" fmla="*/ 0 h 13525"/>
                    <a:gd name="connsiteX2" fmla="*/ 208502 w 208502"/>
                    <a:gd name="connsiteY2" fmla="*/ 13526 h 13525"/>
                    <a:gd name="connsiteX3" fmla="*/ 0 w 208502"/>
                    <a:gd name="connsiteY3" fmla="*/ 13526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8502" h="13525">
                      <a:moveTo>
                        <a:pt x="0" y="0"/>
                      </a:moveTo>
                      <a:lnTo>
                        <a:pt x="208502" y="0"/>
                      </a:lnTo>
                      <a:lnTo>
                        <a:pt x="208502" y="13526"/>
                      </a:lnTo>
                      <a:lnTo>
                        <a:pt x="0" y="13526"/>
                      </a:lnTo>
                      <a:close/>
                    </a:path>
                  </a:pathLst>
                </a:custGeom>
                <a:solidFill>
                  <a:srgbClr val="EDB46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17" name="Freeform: Shape 3316">
                  <a:extLst>
                    <a:ext uri="{FF2B5EF4-FFF2-40B4-BE49-F238E27FC236}">
                      <a16:creationId xmlns:a16="http://schemas.microsoft.com/office/drawing/2014/main" id="{29341ED2-5AA1-4C75-BF04-AF42BEFAEEDB}"/>
                    </a:ext>
                  </a:extLst>
                </p:cNvPr>
                <p:cNvSpPr/>
                <p:nvPr/>
              </p:nvSpPr>
              <p:spPr>
                <a:xfrm>
                  <a:off x="5848540" y="3599021"/>
                  <a:ext cx="109823" cy="13525"/>
                </a:xfrm>
                <a:custGeom>
                  <a:avLst/>
                  <a:gdLst>
                    <a:gd name="connsiteX0" fmla="*/ 0 w 109823"/>
                    <a:gd name="connsiteY0" fmla="*/ 0 h 13525"/>
                    <a:gd name="connsiteX1" fmla="*/ 109823 w 109823"/>
                    <a:gd name="connsiteY1" fmla="*/ 0 h 13525"/>
                    <a:gd name="connsiteX2" fmla="*/ 109823 w 109823"/>
                    <a:gd name="connsiteY2" fmla="*/ 13525 h 13525"/>
                    <a:gd name="connsiteX3" fmla="*/ 0 w 109823"/>
                    <a:gd name="connsiteY3" fmla="*/ 13525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823" h="13525">
                      <a:moveTo>
                        <a:pt x="0" y="0"/>
                      </a:moveTo>
                      <a:lnTo>
                        <a:pt x="109823" y="0"/>
                      </a:lnTo>
                      <a:lnTo>
                        <a:pt x="109823" y="13525"/>
                      </a:lnTo>
                      <a:lnTo>
                        <a:pt x="0" y="13525"/>
                      </a:lnTo>
                      <a:close/>
                    </a:path>
                  </a:pathLst>
                </a:custGeom>
                <a:solidFill>
                  <a:srgbClr val="EDB46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19" name="Freeform: Shape 3318">
                  <a:extLst>
                    <a:ext uri="{FF2B5EF4-FFF2-40B4-BE49-F238E27FC236}">
                      <a16:creationId xmlns:a16="http://schemas.microsoft.com/office/drawing/2014/main" id="{96281041-8C66-48B0-8BDD-AFF22D9BFD66}"/>
                    </a:ext>
                  </a:extLst>
                </p:cNvPr>
                <p:cNvSpPr/>
                <p:nvPr/>
              </p:nvSpPr>
              <p:spPr>
                <a:xfrm>
                  <a:off x="6049899" y="3634073"/>
                  <a:ext cx="241744" cy="11048"/>
                </a:xfrm>
                <a:custGeom>
                  <a:avLst/>
                  <a:gdLst>
                    <a:gd name="connsiteX0" fmla="*/ 0 w 241744"/>
                    <a:gd name="connsiteY0" fmla="*/ 0 h 11048"/>
                    <a:gd name="connsiteX1" fmla="*/ 241745 w 241744"/>
                    <a:gd name="connsiteY1" fmla="*/ 0 h 11048"/>
                    <a:gd name="connsiteX2" fmla="*/ 241745 w 241744"/>
                    <a:gd name="connsiteY2" fmla="*/ 11049 h 11048"/>
                    <a:gd name="connsiteX3" fmla="*/ 0 w 241744"/>
                    <a:gd name="connsiteY3" fmla="*/ 11049 h 11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1744" h="11048">
                      <a:moveTo>
                        <a:pt x="0" y="0"/>
                      </a:moveTo>
                      <a:lnTo>
                        <a:pt x="241745" y="0"/>
                      </a:lnTo>
                      <a:lnTo>
                        <a:pt x="241745" y="11049"/>
                      </a:lnTo>
                      <a:lnTo>
                        <a:pt x="0" y="11049"/>
                      </a:lnTo>
                      <a:close/>
                    </a:path>
                  </a:pathLst>
                </a:custGeom>
                <a:solidFill>
                  <a:srgbClr val="FCDEA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22" name="Freeform: Shape 3321">
                  <a:extLst>
                    <a:ext uri="{FF2B5EF4-FFF2-40B4-BE49-F238E27FC236}">
                      <a16:creationId xmlns:a16="http://schemas.microsoft.com/office/drawing/2014/main" id="{0F0AA905-17C6-4CB1-9BE1-55269E2648F7}"/>
                    </a:ext>
                  </a:extLst>
                </p:cNvPr>
                <p:cNvSpPr/>
                <p:nvPr/>
              </p:nvSpPr>
              <p:spPr>
                <a:xfrm>
                  <a:off x="5837721" y="3846099"/>
                  <a:ext cx="235446" cy="45451"/>
                </a:xfrm>
                <a:custGeom>
                  <a:avLst/>
                  <a:gdLst>
                    <a:gd name="connsiteX0" fmla="*/ 159885 w 235446"/>
                    <a:gd name="connsiteY0" fmla="*/ 41053 h 45451"/>
                    <a:gd name="connsiteX1" fmla="*/ 182555 w 235446"/>
                    <a:gd name="connsiteY1" fmla="*/ 40386 h 45451"/>
                    <a:gd name="connsiteX2" fmla="*/ 205796 w 235446"/>
                    <a:gd name="connsiteY2" fmla="*/ 45434 h 45451"/>
                    <a:gd name="connsiteX3" fmla="*/ 232180 w 235446"/>
                    <a:gd name="connsiteY3" fmla="*/ 30290 h 45451"/>
                    <a:gd name="connsiteX4" fmla="*/ 229989 w 235446"/>
                    <a:gd name="connsiteY4" fmla="*/ 0 h 45451"/>
                    <a:gd name="connsiteX5" fmla="*/ 227322 w 235446"/>
                    <a:gd name="connsiteY5" fmla="*/ 23241 h 45451"/>
                    <a:gd name="connsiteX6" fmla="*/ 206939 w 235446"/>
                    <a:gd name="connsiteY6" fmla="*/ 34671 h 45451"/>
                    <a:gd name="connsiteX7" fmla="*/ 167410 w 235446"/>
                    <a:gd name="connsiteY7" fmla="*/ 30194 h 45451"/>
                    <a:gd name="connsiteX8" fmla="*/ 152741 w 235446"/>
                    <a:gd name="connsiteY8" fmla="*/ 35719 h 45451"/>
                    <a:gd name="connsiteX9" fmla="*/ 138644 w 235446"/>
                    <a:gd name="connsiteY9" fmla="*/ 27908 h 45451"/>
                    <a:gd name="connsiteX10" fmla="*/ 119023 w 235446"/>
                    <a:gd name="connsiteY10" fmla="*/ 30480 h 45451"/>
                    <a:gd name="connsiteX11" fmla="*/ 54158 w 235446"/>
                    <a:gd name="connsiteY11" fmla="*/ 34576 h 45451"/>
                    <a:gd name="connsiteX12" fmla="*/ 17677 w 235446"/>
                    <a:gd name="connsiteY12" fmla="*/ 23717 h 45451"/>
                    <a:gd name="connsiteX13" fmla="*/ 6152 w 235446"/>
                    <a:gd name="connsiteY13" fmla="*/ 21050 h 45451"/>
                    <a:gd name="connsiteX14" fmla="*/ 532 w 235446"/>
                    <a:gd name="connsiteY14" fmla="*/ 29718 h 45451"/>
                    <a:gd name="connsiteX15" fmla="*/ 7009 w 235446"/>
                    <a:gd name="connsiteY15" fmla="*/ 33623 h 45451"/>
                    <a:gd name="connsiteX16" fmla="*/ 32060 w 235446"/>
                    <a:gd name="connsiteY16" fmla="*/ 40767 h 45451"/>
                    <a:gd name="connsiteX17" fmla="*/ 63302 w 235446"/>
                    <a:gd name="connsiteY17" fmla="*/ 42481 h 45451"/>
                    <a:gd name="connsiteX18" fmla="*/ 125786 w 235446"/>
                    <a:gd name="connsiteY18" fmla="*/ 43339 h 45451"/>
                    <a:gd name="connsiteX19" fmla="*/ 159885 w 235446"/>
                    <a:gd name="connsiteY19" fmla="*/ 41053 h 45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35446" h="45451">
                      <a:moveTo>
                        <a:pt x="159885" y="41053"/>
                      </a:moveTo>
                      <a:cubicBezTo>
                        <a:pt x="167410" y="40196"/>
                        <a:pt x="175030" y="39148"/>
                        <a:pt x="182555" y="40386"/>
                      </a:cubicBezTo>
                      <a:cubicBezTo>
                        <a:pt x="190365" y="41624"/>
                        <a:pt x="197890" y="45148"/>
                        <a:pt x="205796" y="45434"/>
                      </a:cubicBezTo>
                      <a:cubicBezTo>
                        <a:pt x="216464" y="45815"/>
                        <a:pt x="227132" y="39719"/>
                        <a:pt x="232180" y="30290"/>
                      </a:cubicBezTo>
                      <a:cubicBezTo>
                        <a:pt x="237228" y="20860"/>
                        <a:pt x="236371" y="8573"/>
                        <a:pt x="229989" y="0"/>
                      </a:cubicBezTo>
                      <a:cubicBezTo>
                        <a:pt x="232751" y="7620"/>
                        <a:pt x="231799" y="16478"/>
                        <a:pt x="227322" y="23241"/>
                      </a:cubicBezTo>
                      <a:cubicBezTo>
                        <a:pt x="222845" y="30004"/>
                        <a:pt x="215035" y="34385"/>
                        <a:pt x="206939" y="34671"/>
                      </a:cubicBezTo>
                      <a:cubicBezTo>
                        <a:pt x="193508" y="35242"/>
                        <a:pt x="179983" y="25336"/>
                        <a:pt x="167410" y="30194"/>
                      </a:cubicBezTo>
                      <a:cubicBezTo>
                        <a:pt x="162457" y="32099"/>
                        <a:pt x="157980" y="36290"/>
                        <a:pt x="152741" y="35719"/>
                      </a:cubicBezTo>
                      <a:cubicBezTo>
                        <a:pt x="147312" y="35147"/>
                        <a:pt x="143693" y="29908"/>
                        <a:pt x="138644" y="27908"/>
                      </a:cubicBezTo>
                      <a:cubicBezTo>
                        <a:pt x="132358" y="25432"/>
                        <a:pt x="125405" y="28289"/>
                        <a:pt x="119023" y="30480"/>
                      </a:cubicBezTo>
                      <a:cubicBezTo>
                        <a:pt x="98354" y="37719"/>
                        <a:pt x="75684" y="38290"/>
                        <a:pt x="54158" y="34576"/>
                      </a:cubicBezTo>
                      <a:cubicBezTo>
                        <a:pt x="41585" y="32385"/>
                        <a:pt x="29393" y="28765"/>
                        <a:pt x="17677" y="23717"/>
                      </a:cubicBezTo>
                      <a:cubicBezTo>
                        <a:pt x="13962" y="22098"/>
                        <a:pt x="10057" y="20383"/>
                        <a:pt x="6152" y="21050"/>
                      </a:cubicBezTo>
                      <a:cubicBezTo>
                        <a:pt x="2151" y="21717"/>
                        <a:pt x="-1373" y="26194"/>
                        <a:pt x="532" y="29718"/>
                      </a:cubicBezTo>
                      <a:cubicBezTo>
                        <a:pt x="1770" y="32004"/>
                        <a:pt x="4532" y="32956"/>
                        <a:pt x="7009" y="33623"/>
                      </a:cubicBezTo>
                      <a:cubicBezTo>
                        <a:pt x="15010" y="35909"/>
                        <a:pt x="23868" y="40005"/>
                        <a:pt x="32060" y="40767"/>
                      </a:cubicBezTo>
                      <a:cubicBezTo>
                        <a:pt x="42442" y="41719"/>
                        <a:pt x="52919" y="42005"/>
                        <a:pt x="63302" y="42481"/>
                      </a:cubicBezTo>
                      <a:cubicBezTo>
                        <a:pt x="84161" y="43434"/>
                        <a:pt x="104926" y="44006"/>
                        <a:pt x="125786" y="43339"/>
                      </a:cubicBezTo>
                      <a:cubicBezTo>
                        <a:pt x="137120" y="43053"/>
                        <a:pt x="148455" y="42100"/>
                        <a:pt x="159885" y="41053"/>
                      </a:cubicBezTo>
                      <a:close/>
                    </a:path>
                  </a:pathLst>
                </a:custGeom>
                <a:solidFill>
                  <a:srgbClr val="DBA0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26" name="Freeform: Shape 3325">
                  <a:extLst>
                    <a:ext uri="{FF2B5EF4-FFF2-40B4-BE49-F238E27FC236}">
                      <a16:creationId xmlns:a16="http://schemas.microsoft.com/office/drawing/2014/main" id="{7694CCBA-FDC9-423B-8C67-6F393720A121}"/>
                    </a:ext>
                  </a:extLst>
                </p:cNvPr>
                <p:cNvSpPr/>
                <p:nvPr/>
              </p:nvSpPr>
              <p:spPr>
                <a:xfrm>
                  <a:off x="6125174" y="3487959"/>
                  <a:ext cx="177217" cy="34302"/>
                </a:xfrm>
                <a:custGeom>
                  <a:avLst/>
                  <a:gdLst>
                    <a:gd name="connsiteX0" fmla="*/ 120368 w 177217"/>
                    <a:gd name="connsiteY0" fmla="*/ 31051 h 34302"/>
                    <a:gd name="connsiteX1" fmla="*/ 137418 w 177217"/>
                    <a:gd name="connsiteY1" fmla="*/ 30480 h 34302"/>
                    <a:gd name="connsiteX2" fmla="*/ 154944 w 177217"/>
                    <a:gd name="connsiteY2" fmla="*/ 34290 h 34302"/>
                    <a:gd name="connsiteX3" fmla="*/ 174756 w 177217"/>
                    <a:gd name="connsiteY3" fmla="*/ 22860 h 34302"/>
                    <a:gd name="connsiteX4" fmla="*/ 173136 w 177217"/>
                    <a:gd name="connsiteY4" fmla="*/ 0 h 34302"/>
                    <a:gd name="connsiteX5" fmla="*/ 171136 w 177217"/>
                    <a:gd name="connsiteY5" fmla="*/ 17431 h 34302"/>
                    <a:gd name="connsiteX6" fmla="*/ 155801 w 177217"/>
                    <a:gd name="connsiteY6" fmla="*/ 26003 h 34302"/>
                    <a:gd name="connsiteX7" fmla="*/ 126083 w 177217"/>
                    <a:gd name="connsiteY7" fmla="*/ 22669 h 34302"/>
                    <a:gd name="connsiteX8" fmla="*/ 115034 w 177217"/>
                    <a:gd name="connsiteY8" fmla="*/ 26860 h 34302"/>
                    <a:gd name="connsiteX9" fmla="*/ 104366 w 177217"/>
                    <a:gd name="connsiteY9" fmla="*/ 21050 h 34302"/>
                    <a:gd name="connsiteX10" fmla="*/ 89602 w 177217"/>
                    <a:gd name="connsiteY10" fmla="*/ 22955 h 34302"/>
                    <a:gd name="connsiteX11" fmla="*/ 40739 w 177217"/>
                    <a:gd name="connsiteY11" fmla="*/ 26003 h 34302"/>
                    <a:gd name="connsiteX12" fmla="*/ 13307 w 177217"/>
                    <a:gd name="connsiteY12" fmla="*/ 17812 h 34302"/>
                    <a:gd name="connsiteX13" fmla="*/ 4639 w 177217"/>
                    <a:gd name="connsiteY13" fmla="*/ 15811 h 34302"/>
                    <a:gd name="connsiteX14" fmla="*/ 353 w 177217"/>
                    <a:gd name="connsiteY14" fmla="*/ 22384 h 34302"/>
                    <a:gd name="connsiteX15" fmla="*/ 5211 w 177217"/>
                    <a:gd name="connsiteY15" fmla="*/ 25336 h 34302"/>
                    <a:gd name="connsiteX16" fmla="*/ 24070 w 177217"/>
                    <a:gd name="connsiteY16" fmla="*/ 30671 h 34302"/>
                    <a:gd name="connsiteX17" fmla="*/ 47597 w 177217"/>
                    <a:gd name="connsiteY17" fmla="*/ 32004 h 34302"/>
                    <a:gd name="connsiteX18" fmla="*/ 94650 w 177217"/>
                    <a:gd name="connsiteY18" fmla="*/ 32671 h 34302"/>
                    <a:gd name="connsiteX19" fmla="*/ 120368 w 177217"/>
                    <a:gd name="connsiteY19" fmla="*/ 31051 h 34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77217" h="34302">
                      <a:moveTo>
                        <a:pt x="120368" y="31051"/>
                      </a:moveTo>
                      <a:cubicBezTo>
                        <a:pt x="126083" y="30480"/>
                        <a:pt x="131798" y="29623"/>
                        <a:pt x="137418" y="30480"/>
                      </a:cubicBezTo>
                      <a:cubicBezTo>
                        <a:pt x="143323" y="31432"/>
                        <a:pt x="148943" y="34099"/>
                        <a:pt x="154944" y="34290"/>
                      </a:cubicBezTo>
                      <a:cubicBezTo>
                        <a:pt x="162945" y="34576"/>
                        <a:pt x="171041" y="30004"/>
                        <a:pt x="174756" y="22860"/>
                      </a:cubicBezTo>
                      <a:cubicBezTo>
                        <a:pt x="178566" y="15716"/>
                        <a:pt x="177899" y="6572"/>
                        <a:pt x="173136" y="0"/>
                      </a:cubicBezTo>
                      <a:cubicBezTo>
                        <a:pt x="175232" y="5715"/>
                        <a:pt x="174470" y="12382"/>
                        <a:pt x="171136" y="17431"/>
                      </a:cubicBezTo>
                      <a:cubicBezTo>
                        <a:pt x="167802" y="22479"/>
                        <a:pt x="161897" y="25813"/>
                        <a:pt x="155801" y="26003"/>
                      </a:cubicBezTo>
                      <a:cubicBezTo>
                        <a:pt x="145704" y="26384"/>
                        <a:pt x="135513" y="18955"/>
                        <a:pt x="126083" y="22669"/>
                      </a:cubicBezTo>
                      <a:cubicBezTo>
                        <a:pt x="122368" y="24098"/>
                        <a:pt x="119034" y="27242"/>
                        <a:pt x="115034" y="26860"/>
                      </a:cubicBezTo>
                      <a:cubicBezTo>
                        <a:pt x="110938" y="26479"/>
                        <a:pt x="108176" y="22479"/>
                        <a:pt x="104366" y="21050"/>
                      </a:cubicBezTo>
                      <a:cubicBezTo>
                        <a:pt x="99603" y="19145"/>
                        <a:pt x="94365" y="21336"/>
                        <a:pt x="89602" y="22955"/>
                      </a:cubicBezTo>
                      <a:cubicBezTo>
                        <a:pt x="74076" y="28384"/>
                        <a:pt x="57027" y="28861"/>
                        <a:pt x="40739" y="26003"/>
                      </a:cubicBezTo>
                      <a:cubicBezTo>
                        <a:pt x="31309" y="24384"/>
                        <a:pt x="22070" y="21622"/>
                        <a:pt x="13307" y="17812"/>
                      </a:cubicBezTo>
                      <a:cubicBezTo>
                        <a:pt x="10545" y="16669"/>
                        <a:pt x="7592" y="15335"/>
                        <a:pt x="4639" y="15811"/>
                      </a:cubicBezTo>
                      <a:cubicBezTo>
                        <a:pt x="1686" y="16288"/>
                        <a:pt x="-981" y="19621"/>
                        <a:pt x="353" y="22384"/>
                      </a:cubicBezTo>
                      <a:cubicBezTo>
                        <a:pt x="1210" y="24098"/>
                        <a:pt x="3306" y="24860"/>
                        <a:pt x="5211" y="25336"/>
                      </a:cubicBezTo>
                      <a:cubicBezTo>
                        <a:pt x="11307" y="27051"/>
                        <a:pt x="17879" y="30099"/>
                        <a:pt x="24070" y="30671"/>
                      </a:cubicBezTo>
                      <a:cubicBezTo>
                        <a:pt x="31881" y="31432"/>
                        <a:pt x="39786" y="31623"/>
                        <a:pt x="47597" y="32004"/>
                      </a:cubicBezTo>
                      <a:cubicBezTo>
                        <a:pt x="63218" y="32766"/>
                        <a:pt x="78934" y="33147"/>
                        <a:pt x="94650" y="32671"/>
                      </a:cubicBezTo>
                      <a:cubicBezTo>
                        <a:pt x="103223" y="32575"/>
                        <a:pt x="111795" y="31813"/>
                        <a:pt x="120368" y="31051"/>
                      </a:cubicBezTo>
                      <a:close/>
                    </a:path>
                  </a:pathLst>
                </a:custGeom>
                <a:solidFill>
                  <a:srgbClr val="DBA0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327" name="Graphic 3299">
                <a:extLst>
                  <a:ext uri="{FF2B5EF4-FFF2-40B4-BE49-F238E27FC236}">
                    <a16:creationId xmlns:a16="http://schemas.microsoft.com/office/drawing/2014/main" id="{DB3AAC04-54EB-4B0E-AA2C-0D26141B5E73}"/>
                  </a:ext>
                </a:extLst>
              </p:cNvPr>
              <p:cNvGrpSpPr/>
              <p:nvPr/>
            </p:nvGrpSpPr>
            <p:grpSpPr>
              <a:xfrm>
                <a:off x="6354603" y="3662172"/>
                <a:ext cx="441770" cy="280225"/>
                <a:chOff x="6354603" y="3662172"/>
                <a:chExt cx="441770" cy="280225"/>
              </a:xfrm>
            </p:grpSpPr>
            <p:sp>
              <p:nvSpPr>
                <p:cNvPr id="3329" name="Freeform: Shape 3328">
                  <a:extLst>
                    <a:ext uri="{FF2B5EF4-FFF2-40B4-BE49-F238E27FC236}">
                      <a16:creationId xmlns:a16="http://schemas.microsoft.com/office/drawing/2014/main" id="{113EB970-5BF8-42A9-9705-07B28DBEB8A9}"/>
                    </a:ext>
                  </a:extLst>
                </p:cNvPr>
                <p:cNvSpPr/>
                <p:nvPr/>
              </p:nvSpPr>
              <p:spPr>
                <a:xfrm>
                  <a:off x="6542722" y="3867150"/>
                  <a:ext cx="241744" cy="22383"/>
                </a:xfrm>
                <a:custGeom>
                  <a:avLst/>
                  <a:gdLst>
                    <a:gd name="connsiteX0" fmla="*/ 0 w 241744"/>
                    <a:gd name="connsiteY0" fmla="*/ 0 h 22383"/>
                    <a:gd name="connsiteX1" fmla="*/ 241744 w 241744"/>
                    <a:gd name="connsiteY1" fmla="*/ 0 h 22383"/>
                    <a:gd name="connsiteX2" fmla="*/ 241744 w 241744"/>
                    <a:gd name="connsiteY2" fmla="*/ 22384 h 22383"/>
                    <a:gd name="connsiteX3" fmla="*/ 0 w 241744"/>
                    <a:gd name="connsiteY3" fmla="*/ 22384 h 22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1744" h="22383">
                      <a:moveTo>
                        <a:pt x="0" y="0"/>
                      </a:moveTo>
                      <a:lnTo>
                        <a:pt x="241744" y="0"/>
                      </a:lnTo>
                      <a:lnTo>
                        <a:pt x="241744" y="22384"/>
                      </a:lnTo>
                      <a:lnTo>
                        <a:pt x="0" y="22384"/>
                      </a:lnTo>
                      <a:close/>
                    </a:path>
                  </a:pathLst>
                </a:custGeom>
                <a:solidFill>
                  <a:srgbClr val="DBA3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32" name="Freeform: Shape 3331">
                  <a:extLst>
                    <a:ext uri="{FF2B5EF4-FFF2-40B4-BE49-F238E27FC236}">
                      <a16:creationId xmlns:a16="http://schemas.microsoft.com/office/drawing/2014/main" id="{39C5BC6E-B83A-4388-9769-007371789FE1}"/>
                    </a:ext>
                  </a:extLst>
                </p:cNvPr>
                <p:cNvSpPr/>
                <p:nvPr/>
              </p:nvSpPr>
              <p:spPr>
                <a:xfrm>
                  <a:off x="6354603" y="3928872"/>
                  <a:ext cx="208502" cy="13525"/>
                </a:xfrm>
                <a:custGeom>
                  <a:avLst/>
                  <a:gdLst>
                    <a:gd name="connsiteX0" fmla="*/ 0 w 208502"/>
                    <a:gd name="connsiteY0" fmla="*/ 0 h 13525"/>
                    <a:gd name="connsiteX1" fmla="*/ 208502 w 208502"/>
                    <a:gd name="connsiteY1" fmla="*/ 0 h 13525"/>
                    <a:gd name="connsiteX2" fmla="*/ 208502 w 208502"/>
                    <a:gd name="connsiteY2" fmla="*/ 13526 h 13525"/>
                    <a:gd name="connsiteX3" fmla="*/ 0 w 208502"/>
                    <a:gd name="connsiteY3" fmla="*/ 13526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8502" h="13525">
                      <a:moveTo>
                        <a:pt x="0" y="0"/>
                      </a:moveTo>
                      <a:lnTo>
                        <a:pt x="208502" y="0"/>
                      </a:lnTo>
                      <a:lnTo>
                        <a:pt x="208502" y="13526"/>
                      </a:lnTo>
                      <a:lnTo>
                        <a:pt x="0" y="13526"/>
                      </a:lnTo>
                      <a:close/>
                    </a:path>
                  </a:pathLst>
                </a:custGeom>
                <a:solidFill>
                  <a:srgbClr val="DBA05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34" name="Freeform: Shape 3333">
                  <a:extLst>
                    <a:ext uri="{FF2B5EF4-FFF2-40B4-BE49-F238E27FC236}">
                      <a16:creationId xmlns:a16="http://schemas.microsoft.com/office/drawing/2014/main" id="{A05B1C9B-CF08-45CF-B2C2-88E6EE386FE6}"/>
                    </a:ext>
                  </a:extLst>
                </p:cNvPr>
                <p:cNvSpPr/>
                <p:nvPr/>
              </p:nvSpPr>
              <p:spPr>
                <a:xfrm>
                  <a:off x="6686550" y="3662172"/>
                  <a:ext cx="109823" cy="13525"/>
                </a:xfrm>
                <a:custGeom>
                  <a:avLst/>
                  <a:gdLst>
                    <a:gd name="connsiteX0" fmla="*/ 0 w 109823"/>
                    <a:gd name="connsiteY0" fmla="*/ 0 h 13525"/>
                    <a:gd name="connsiteX1" fmla="*/ 109823 w 109823"/>
                    <a:gd name="connsiteY1" fmla="*/ 0 h 13525"/>
                    <a:gd name="connsiteX2" fmla="*/ 109823 w 109823"/>
                    <a:gd name="connsiteY2" fmla="*/ 13526 h 13525"/>
                    <a:gd name="connsiteX3" fmla="*/ 0 w 109823"/>
                    <a:gd name="connsiteY3" fmla="*/ 13526 h 1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9823" h="13525">
                      <a:moveTo>
                        <a:pt x="0" y="0"/>
                      </a:moveTo>
                      <a:lnTo>
                        <a:pt x="109823" y="0"/>
                      </a:lnTo>
                      <a:lnTo>
                        <a:pt x="109823" y="13526"/>
                      </a:lnTo>
                      <a:lnTo>
                        <a:pt x="0" y="13526"/>
                      </a:lnTo>
                      <a:close/>
                    </a:path>
                  </a:pathLst>
                </a:custGeom>
                <a:solidFill>
                  <a:srgbClr val="EDB46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345" name="Freeform: Shape 3344">
                <a:extLst>
                  <a:ext uri="{FF2B5EF4-FFF2-40B4-BE49-F238E27FC236}">
                    <a16:creationId xmlns:a16="http://schemas.microsoft.com/office/drawing/2014/main" id="{11EA6321-0097-4AFB-9C05-937FE0A861BC}"/>
                  </a:ext>
                </a:extLst>
              </p:cNvPr>
              <p:cNvSpPr/>
              <p:nvPr/>
            </p:nvSpPr>
            <p:spPr>
              <a:xfrm>
                <a:off x="6239788" y="3435381"/>
                <a:ext cx="216542" cy="383131"/>
              </a:xfrm>
              <a:custGeom>
                <a:avLst/>
                <a:gdLst>
                  <a:gd name="connsiteX0" fmla="*/ 161012 w 216542"/>
                  <a:gd name="connsiteY0" fmla="*/ 0 h 383131"/>
                  <a:gd name="connsiteX1" fmla="*/ 62999 w 216542"/>
                  <a:gd name="connsiteY1" fmla="*/ 176403 h 383131"/>
                  <a:gd name="connsiteX2" fmla="*/ 216542 w 216542"/>
                  <a:gd name="connsiteY2" fmla="*/ 381857 h 383131"/>
                  <a:gd name="connsiteX3" fmla="*/ 31853 w 216542"/>
                  <a:gd name="connsiteY3" fmla="*/ 332708 h 383131"/>
                  <a:gd name="connsiteX4" fmla="*/ 325 w 216542"/>
                  <a:gd name="connsiteY4" fmla="*/ 206216 h 383131"/>
                  <a:gd name="connsiteX5" fmla="*/ 19375 w 216542"/>
                  <a:gd name="connsiteY5" fmla="*/ 110585 h 383131"/>
                  <a:gd name="connsiteX6" fmla="*/ 161012 w 216542"/>
                  <a:gd name="connsiteY6" fmla="*/ 0 h 383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542" h="383131">
                    <a:moveTo>
                      <a:pt x="161012" y="0"/>
                    </a:moveTo>
                    <a:cubicBezTo>
                      <a:pt x="161012" y="0"/>
                      <a:pt x="65476" y="91440"/>
                      <a:pt x="62999" y="176403"/>
                    </a:cubicBezTo>
                    <a:cubicBezTo>
                      <a:pt x="61094" y="240697"/>
                      <a:pt x="72429" y="326136"/>
                      <a:pt x="216542" y="381857"/>
                    </a:cubicBezTo>
                    <a:cubicBezTo>
                      <a:pt x="166155" y="392525"/>
                      <a:pt x="31853" y="332708"/>
                      <a:pt x="31853" y="332708"/>
                    </a:cubicBezTo>
                    <a:cubicBezTo>
                      <a:pt x="31853" y="332708"/>
                      <a:pt x="3468" y="206597"/>
                      <a:pt x="325" y="206216"/>
                    </a:cubicBezTo>
                    <a:cubicBezTo>
                      <a:pt x="-2818" y="205835"/>
                      <a:pt x="17851" y="115348"/>
                      <a:pt x="19375" y="110585"/>
                    </a:cubicBezTo>
                    <a:cubicBezTo>
                      <a:pt x="20994" y="105727"/>
                      <a:pt x="105862" y="27527"/>
                      <a:pt x="161012" y="0"/>
                    </a:cubicBez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46" name="Freeform: Shape 3345">
                <a:extLst>
                  <a:ext uri="{FF2B5EF4-FFF2-40B4-BE49-F238E27FC236}">
                    <a16:creationId xmlns:a16="http://schemas.microsoft.com/office/drawing/2014/main" id="{F20EBC2B-100A-4A9B-9444-0C83452C5573}"/>
                  </a:ext>
                </a:extLst>
              </p:cNvPr>
              <p:cNvSpPr/>
              <p:nvPr/>
            </p:nvSpPr>
            <p:spPr>
              <a:xfrm>
                <a:off x="5663931" y="3599881"/>
                <a:ext cx="611233" cy="339353"/>
              </a:xfrm>
              <a:custGeom>
                <a:avLst/>
                <a:gdLst>
                  <a:gd name="connsiteX0" fmla="*/ 36495 w 611233"/>
                  <a:gd name="connsiteY0" fmla="*/ 180972 h 339353"/>
                  <a:gd name="connsiteX1" fmla="*/ 542939 w 611233"/>
                  <a:gd name="connsiteY1" fmla="*/ 66863 h 339353"/>
                  <a:gd name="connsiteX2" fmla="*/ 611233 w 611233"/>
                  <a:gd name="connsiteY2" fmla="*/ 184496 h 339353"/>
                  <a:gd name="connsiteX3" fmla="*/ 488170 w 611233"/>
                  <a:gd name="connsiteY3" fmla="*/ 312703 h 339353"/>
                  <a:gd name="connsiteX4" fmla="*/ 14 w 611233"/>
                  <a:gd name="connsiteY4" fmla="*/ 284414 h 339353"/>
                  <a:gd name="connsiteX5" fmla="*/ 36495 w 611233"/>
                  <a:gd name="connsiteY5" fmla="*/ 180972 h 339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233" h="339353">
                    <a:moveTo>
                      <a:pt x="36495" y="180972"/>
                    </a:moveTo>
                    <a:cubicBezTo>
                      <a:pt x="36495" y="180972"/>
                      <a:pt x="538177" y="268697"/>
                      <a:pt x="542939" y="66863"/>
                    </a:cubicBezTo>
                    <a:cubicBezTo>
                      <a:pt x="547702" y="-134972"/>
                      <a:pt x="611233" y="184496"/>
                      <a:pt x="611233" y="184496"/>
                    </a:cubicBezTo>
                    <a:cubicBezTo>
                      <a:pt x="611233" y="184496"/>
                      <a:pt x="488170" y="260030"/>
                      <a:pt x="488170" y="312703"/>
                    </a:cubicBezTo>
                    <a:cubicBezTo>
                      <a:pt x="488170" y="365376"/>
                      <a:pt x="-3034" y="331467"/>
                      <a:pt x="14" y="284414"/>
                    </a:cubicBezTo>
                    <a:cubicBezTo>
                      <a:pt x="2967" y="237455"/>
                      <a:pt x="36495" y="180972"/>
                      <a:pt x="36495" y="180972"/>
                    </a:cubicBez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48" name="Freeform: Shape 3347">
                <a:extLst>
                  <a:ext uri="{FF2B5EF4-FFF2-40B4-BE49-F238E27FC236}">
                    <a16:creationId xmlns:a16="http://schemas.microsoft.com/office/drawing/2014/main" id="{2FFA39EC-FEAC-497F-B86A-725E825970B0}"/>
                  </a:ext>
                </a:extLst>
              </p:cNvPr>
              <p:cNvSpPr/>
              <p:nvPr/>
            </p:nvSpPr>
            <p:spPr>
              <a:xfrm>
                <a:off x="5377589" y="3285553"/>
                <a:ext cx="774417" cy="356904"/>
              </a:xfrm>
              <a:custGeom>
                <a:avLst/>
                <a:gdLst>
                  <a:gd name="connsiteX0" fmla="*/ 2131 w 774417"/>
                  <a:gd name="connsiteY0" fmla="*/ 323850 h 356904"/>
                  <a:gd name="connsiteX1" fmla="*/ 223777 w 774417"/>
                  <a:gd name="connsiteY1" fmla="*/ 341567 h 356904"/>
                  <a:gd name="connsiteX2" fmla="*/ 416468 w 774417"/>
                  <a:gd name="connsiteY2" fmla="*/ 58769 h 356904"/>
                  <a:gd name="connsiteX3" fmla="*/ 774418 w 774417"/>
                  <a:gd name="connsiteY3" fmla="*/ 59912 h 356904"/>
                  <a:gd name="connsiteX4" fmla="*/ 303311 w 774417"/>
                  <a:gd name="connsiteY4" fmla="*/ 0 h 356904"/>
                  <a:gd name="connsiteX5" fmla="*/ 2131 w 774417"/>
                  <a:gd name="connsiteY5" fmla="*/ 323850 h 356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74417" h="356904">
                    <a:moveTo>
                      <a:pt x="2131" y="323850"/>
                    </a:moveTo>
                    <a:cubicBezTo>
                      <a:pt x="2131" y="323850"/>
                      <a:pt x="192631" y="384429"/>
                      <a:pt x="223777" y="341567"/>
                    </a:cubicBezTo>
                    <a:cubicBezTo>
                      <a:pt x="246733" y="309848"/>
                      <a:pt x="340268" y="57245"/>
                      <a:pt x="416468" y="58769"/>
                    </a:cubicBezTo>
                    <a:cubicBezTo>
                      <a:pt x="492668" y="60293"/>
                      <a:pt x="774418" y="59912"/>
                      <a:pt x="774418" y="59912"/>
                    </a:cubicBezTo>
                    <a:lnTo>
                      <a:pt x="303311" y="0"/>
                    </a:lnTo>
                    <a:cubicBezTo>
                      <a:pt x="303311" y="0"/>
                      <a:pt x="-29588" y="217456"/>
                      <a:pt x="2131" y="323850"/>
                    </a:cubicBezTo>
                    <a:close/>
                  </a:path>
                </a:pathLst>
              </a:custGeom>
              <a:solidFill>
                <a:srgbClr val="AB66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49" name="Freeform: Shape 3348">
                <a:extLst>
                  <a:ext uri="{FF2B5EF4-FFF2-40B4-BE49-F238E27FC236}">
                    <a16:creationId xmlns:a16="http://schemas.microsoft.com/office/drawing/2014/main" id="{025988A6-FA65-481C-AA73-C5687329840F}"/>
                  </a:ext>
                </a:extLst>
              </p:cNvPr>
              <p:cNvSpPr/>
              <p:nvPr/>
            </p:nvSpPr>
            <p:spPr>
              <a:xfrm>
                <a:off x="5309520" y="3419570"/>
                <a:ext cx="240791" cy="316325"/>
              </a:xfrm>
              <a:custGeom>
                <a:avLst/>
                <a:gdLst>
                  <a:gd name="connsiteX0" fmla="*/ 0 w 240791"/>
                  <a:gd name="connsiteY0" fmla="*/ 316325 h 316325"/>
                  <a:gd name="connsiteX1" fmla="*/ 240792 w 240791"/>
                  <a:gd name="connsiteY1" fmla="*/ 25432 h 316325"/>
                  <a:gd name="connsiteX2" fmla="*/ 120396 w 240791"/>
                  <a:gd name="connsiteY2" fmla="*/ 0 h 31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0791" h="316325">
                    <a:moveTo>
                      <a:pt x="0" y="316325"/>
                    </a:moveTo>
                    <a:lnTo>
                      <a:pt x="240792" y="25432"/>
                    </a:lnTo>
                    <a:lnTo>
                      <a:pt x="120396" y="0"/>
                    </a:lnTo>
                    <a:close/>
                  </a:path>
                </a:pathLst>
              </a:custGeom>
              <a:solidFill>
                <a:srgbClr val="AB66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50" name="Freeform: Shape 3349">
                <a:extLst>
                  <a:ext uri="{FF2B5EF4-FFF2-40B4-BE49-F238E27FC236}">
                    <a16:creationId xmlns:a16="http://schemas.microsoft.com/office/drawing/2014/main" id="{9F282E8A-F1BD-4809-A3E0-5977FA1BF022}"/>
                  </a:ext>
                </a:extLst>
              </p:cNvPr>
              <p:cNvSpPr/>
              <p:nvPr/>
            </p:nvSpPr>
            <p:spPr>
              <a:xfrm>
                <a:off x="4844605" y="3615785"/>
                <a:ext cx="911256" cy="408050"/>
              </a:xfrm>
              <a:custGeom>
                <a:avLst/>
                <a:gdLst>
                  <a:gd name="connsiteX0" fmla="*/ 37148 w 911256"/>
                  <a:gd name="connsiteY0" fmla="*/ 271272 h 408050"/>
                  <a:gd name="connsiteX1" fmla="*/ 766763 w 911256"/>
                  <a:gd name="connsiteY1" fmla="*/ 247650 h 408050"/>
                  <a:gd name="connsiteX2" fmla="*/ 911257 w 911256"/>
                  <a:gd name="connsiteY2" fmla="*/ 0 h 408050"/>
                  <a:gd name="connsiteX3" fmla="*/ 800100 w 911256"/>
                  <a:gd name="connsiteY3" fmla="*/ 377857 h 408050"/>
                  <a:gd name="connsiteX4" fmla="*/ 563594 w 911256"/>
                  <a:gd name="connsiteY4" fmla="*/ 408051 h 408050"/>
                  <a:gd name="connsiteX5" fmla="*/ 37052 w 911256"/>
                  <a:gd name="connsiteY5" fmla="*/ 377857 h 408050"/>
                  <a:gd name="connsiteX6" fmla="*/ 0 w 911256"/>
                  <a:gd name="connsiteY6" fmla="*/ 349282 h 408050"/>
                  <a:gd name="connsiteX7" fmla="*/ 37148 w 911256"/>
                  <a:gd name="connsiteY7" fmla="*/ 271272 h 408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11256" h="408050">
                    <a:moveTo>
                      <a:pt x="37148" y="271272"/>
                    </a:moveTo>
                    <a:cubicBezTo>
                      <a:pt x="37148" y="271272"/>
                      <a:pt x="696849" y="342900"/>
                      <a:pt x="766763" y="247650"/>
                    </a:cubicBezTo>
                    <a:cubicBezTo>
                      <a:pt x="836676" y="152400"/>
                      <a:pt x="911257" y="0"/>
                      <a:pt x="911257" y="0"/>
                    </a:cubicBezTo>
                    <a:lnTo>
                      <a:pt x="800100" y="377857"/>
                    </a:lnTo>
                    <a:cubicBezTo>
                      <a:pt x="800100" y="377857"/>
                      <a:pt x="568357" y="408051"/>
                      <a:pt x="563594" y="408051"/>
                    </a:cubicBezTo>
                    <a:cubicBezTo>
                      <a:pt x="558832" y="408051"/>
                      <a:pt x="37052" y="377857"/>
                      <a:pt x="37052" y="377857"/>
                    </a:cubicBezTo>
                    <a:lnTo>
                      <a:pt x="0" y="349282"/>
                    </a:lnTo>
                    <a:lnTo>
                      <a:pt x="37148" y="271272"/>
                    </a:ln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351" name="Graphic 3299">
                <a:extLst>
                  <a:ext uri="{FF2B5EF4-FFF2-40B4-BE49-F238E27FC236}">
                    <a16:creationId xmlns:a16="http://schemas.microsoft.com/office/drawing/2014/main" id="{DB3AAC04-54EB-4B0E-AA2C-0D26141B5E73}"/>
                  </a:ext>
                </a:extLst>
              </p:cNvPr>
              <p:cNvGrpSpPr/>
              <p:nvPr/>
            </p:nvGrpSpPr>
            <p:grpSpPr>
              <a:xfrm>
                <a:off x="4894369" y="3797970"/>
                <a:ext cx="173840" cy="167573"/>
                <a:chOff x="4894369" y="3797970"/>
                <a:chExt cx="173840" cy="167573"/>
              </a:xfrm>
              <a:solidFill>
                <a:srgbClr val="CC9E40"/>
              </a:solidFill>
            </p:grpSpPr>
            <p:sp>
              <p:nvSpPr>
                <p:cNvPr id="3352" name="Freeform: Shape 3351">
                  <a:extLst>
                    <a:ext uri="{FF2B5EF4-FFF2-40B4-BE49-F238E27FC236}">
                      <a16:creationId xmlns:a16="http://schemas.microsoft.com/office/drawing/2014/main" id="{FE864454-F03E-4824-930C-F3BF18AC2334}"/>
                    </a:ext>
                  </a:extLst>
                </p:cNvPr>
                <p:cNvSpPr/>
                <p:nvPr/>
              </p:nvSpPr>
              <p:spPr>
                <a:xfrm>
                  <a:off x="4894369" y="3797970"/>
                  <a:ext cx="81518" cy="167477"/>
                </a:xfrm>
                <a:custGeom>
                  <a:avLst/>
                  <a:gdLst>
                    <a:gd name="connsiteX0" fmla="*/ 14244 w 81518"/>
                    <a:gd name="connsiteY0" fmla="*/ 167478 h 167477"/>
                    <a:gd name="connsiteX1" fmla="*/ 13196 w 81518"/>
                    <a:gd name="connsiteY1" fmla="*/ 167478 h 167477"/>
                    <a:gd name="connsiteX2" fmla="*/ 51 w 81518"/>
                    <a:gd name="connsiteY2" fmla="*/ 152143 h 167477"/>
                    <a:gd name="connsiteX3" fmla="*/ 57868 w 81518"/>
                    <a:gd name="connsiteY3" fmla="*/ 3457 h 167477"/>
                    <a:gd name="connsiteX4" fmla="*/ 78061 w 81518"/>
                    <a:gd name="connsiteY4" fmla="*/ 4981 h 167477"/>
                    <a:gd name="connsiteX5" fmla="*/ 76537 w 81518"/>
                    <a:gd name="connsiteY5" fmla="*/ 25079 h 167477"/>
                    <a:gd name="connsiteX6" fmla="*/ 28531 w 81518"/>
                    <a:gd name="connsiteY6" fmla="*/ 154238 h 167477"/>
                    <a:gd name="connsiteX7" fmla="*/ 14244 w 81518"/>
                    <a:gd name="connsiteY7" fmla="*/ 167478 h 167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518" h="167477">
                      <a:moveTo>
                        <a:pt x="14244" y="167478"/>
                      </a:moveTo>
                      <a:cubicBezTo>
                        <a:pt x="13863" y="167478"/>
                        <a:pt x="13482" y="167478"/>
                        <a:pt x="13196" y="167478"/>
                      </a:cubicBezTo>
                      <a:cubicBezTo>
                        <a:pt x="5290" y="166906"/>
                        <a:pt x="-615" y="160048"/>
                        <a:pt x="51" y="152143"/>
                      </a:cubicBezTo>
                      <a:cubicBezTo>
                        <a:pt x="7862" y="47463"/>
                        <a:pt x="55773" y="5172"/>
                        <a:pt x="57868" y="3457"/>
                      </a:cubicBezTo>
                      <a:cubicBezTo>
                        <a:pt x="63869" y="-1686"/>
                        <a:pt x="72918" y="-1019"/>
                        <a:pt x="78061" y="4981"/>
                      </a:cubicBezTo>
                      <a:cubicBezTo>
                        <a:pt x="83205" y="10982"/>
                        <a:pt x="82538" y="19936"/>
                        <a:pt x="76537" y="25079"/>
                      </a:cubicBezTo>
                      <a:cubicBezTo>
                        <a:pt x="75775" y="25746"/>
                        <a:pt x="35389" y="62798"/>
                        <a:pt x="28531" y="154238"/>
                      </a:cubicBezTo>
                      <a:cubicBezTo>
                        <a:pt x="27960" y="161763"/>
                        <a:pt x="21673" y="167478"/>
                        <a:pt x="14244" y="167478"/>
                      </a:cubicBezTo>
                      <a:close/>
                    </a:path>
                  </a:pathLst>
                </a:custGeom>
                <a:solidFill>
                  <a:srgbClr val="CC9E4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53" name="Freeform: Shape 3352">
                  <a:extLst>
                    <a:ext uri="{FF2B5EF4-FFF2-40B4-BE49-F238E27FC236}">
                      <a16:creationId xmlns:a16="http://schemas.microsoft.com/office/drawing/2014/main" id="{A1ABF1DC-C2FF-45B5-ACE9-0FAA8B457E2A}"/>
                    </a:ext>
                  </a:extLst>
                </p:cNvPr>
                <p:cNvSpPr/>
                <p:nvPr/>
              </p:nvSpPr>
              <p:spPr>
                <a:xfrm>
                  <a:off x="4976648" y="3798016"/>
                  <a:ext cx="91561" cy="167526"/>
                </a:xfrm>
                <a:custGeom>
                  <a:avLst/>
                  <a:gdLst>
                    <a:gd name="connsiteX0" fmla="*/ 14547 w 91561"/>
                    <a:gd name="connsiteY0" fmla="*/ 167432 h 167526"/>
                    <a:gd name="connsiteX1" fmla="*/ 259 w 91561"/>
                    <a:gd name="connsiteY1" fmla="*/ 153811 h 167526"/>
                    <a:gd name="connsiteX2" fmla="*/ 71316 w 91561"/>
                    <a:gd name="connsiteY2" fmla="*/ 1316 h 167526"/>
                    <a:gd name="connsiteX3" fmla="*/ 90271 w 91561"/>
                    <a:gd name="connsiteY3" fmla="*/ 8364 h 167526"/>
                    <a:gd name="connsiteX4" fmla="*/ 83317 w 91561"/>
                    <a:gd name="connsiteY4" fmla="*/ 27224 h 167526"/>
                    <a:gd name="connsiteX5" fmla="*/ 28834 w 91561"/>
                    <a:gd name="connsiteY5" fmla="*/ 152573 h 167526"/>
                    <a:gd name="connsiteX6" fmla="*/ 15214 w 91561"/>
                    <a:gd name="connsiteY6" fmla="*/ 167527 h 167526"/>
                    <a:gd name="connsiteX7" fmla="*/ 14547 w 91561"/>
                    <a:gd name="connsiteY7" fmla="*/ 167432 h 167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561" h="167526">
                      <a:moveTo>
                        <a:pt x="14547" y="167432"/>
                      </a:moveTo>
                      <a:cubicBezTo>
                        <a:pt x="6927" y="167432"/>
                        <a:pt x="640" y="161431"/>
                        <a:pt x="259" y="153811"/>
                      </a:cubicBezTo>
                      <a:cubicBezTo>
                        <a:pt x="-4884" y="37606"/>
                        <a:pt x="68173" y="2744"/>
                        <a:pt x="71316" y="1316"/>
                      </a:cubicBezTo>
                      <a:cubicBezTo>
                        <a:pt x="78555" y="-2018"/>
                        <a:pt x="86937" y="1220"/>
                        <a:pt x="90271" y="8364"/>
                      </a:cubicBezTo>
                      <a:cubicBezTo>
                        <a:pt x="93509" y="15508"/>
                        <a:pt x="90461" y="23985"/>
                        <a:pt x="83317" y="27224"/>
                      </a:cubicBezTo>
                      <a:cubicBezTo>
                        <a:pt x="80746" y="28462"/>
                        <a:pt x="24643" y="56561"/>
                        <a:pt x="28834" y="152573"/>
                      </a:cubicBezTo>
                      <a:cubicBezTo>
                        <a:pt x="29215" y="160478"/>
                        <a:pt x="23024" y="167146"/>
                        <a:pt x="15214" y="167527"/>
                      </a:cubicBezTo>
                      <a:cubicBezTo>
                        <a:pt x="14928" y="167432"/>
                        <a:pt x="14737" y="167432"/>
                        <a:pt x="14547" y="167432"/>
                      </a:cubicBezTo>
                      <a:close/>
                    </a:path>
                  </a:pathLst>
                </a:custGeom>
                <a:solidFill>
                  <a:srgbClr val="CC9E4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354" name="Freeform: Shape 3353">
                <a:extLst>
                  <a:ext uri="{FF2B5EF4-FFF2-40B4-BE49-F238E27FC236}">
                    <a16:creationId xmlns:a16="http://schemas.microsoft.com/office/drawing/2014/main" id="{94138E5D-03B8-4282-ABEE-908E253F7409}"/>
                  </a:ext>
                </a:extLst>
              </p:cNvPr>
              <p:cNvSpPr/>
              <p:nvPr/>
            </p:nvSpPr>
            <p:spPr>
              <a:xfrm>
                <a:off x="5048345" y="3857625"/>
                <a:ext cx="171449" cy="67534"/>
              </a:xfrm>
              <a:custGeom>
                <a:avLst/>
                <a:gdLst>
                  <a:gd name="connsiteX0" fmla="*/ 0 w 171449"/>
                  <a:gd name="connsiteY0" fmla="*/ 43910 h 67534"/>
                  <a:gd name="connsiteX1" fmla="*/ 171450 w 171449"/>
                  <a:gd name="connsiteY1" fmla="*/ 0 h 67534"/>
                  <a:gd name="connsiteX2" fmla="*/ 96393 w 171449"/>
                  <a:gd name="connsiteY2" fmla="*/ 49911 h 67534"/>
                  <a:gd name="connsiteX3" fmla="*/ 0 w 171449"/>
                  <a:gd name="connsiteY3" fmla="*/ 43910 h 67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449" h="67534">
                    <a:moveTo>
                      <a:pt x="0" y="43910"/>
                    </a:moveTo>
                    <a:lnTo>
                      <a:pt x="171450" y="0"/>
                    </a:lnTo>
                    <a:lnTo>
                      <a:pt x="96393" y="49911"/>
                    </a:lnTo>
                    <a:cubicBezTo>
                      <a:pt x="96298" y="50006"/>
                      <a:pt x="20860" y="93250"/>
                      <a:pt x="0" y="43910"/>
                    </a:cubicBez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55" name="Freeform: Shape 3354">
                <a:extLst>
                  <a:ext uri="{FF2B5EF4-FFF2-40B4-BE49-F238E27FC236}">
                    <a16:creationId xmlns:a16="http://schemas.microsoft.com/office/drawing/2014/main" id="{EBDBC5C8-88E9-4359-A1B2-CFEBFC2FCFAC}"/>
                  </a:ext>
                </a:extLst>
              </p:cNvPr>
              <p:cNvSpPr/>
              <p:nvPr/>
            </p:nvSpPr>
            <p:spPr>
              <a:xfrm>
                <a:off x="5648039" y="3514058"/>
                <a:ext cx="148780" cy="370331"/>
              </a:xfrm>
              <a:custGeom>
                <a:avLst/>
                <a:gdLst>
                  <a:gd name="connsiteX0" fmla="*/ 148780 w 148780"/>
                  <a:gd name="connsiteY0" fmla="*/ 0 h 370331"/>
                  <a:gd name="connsiteX1" fmla="*/ 0 w 148780"/>
                  <a:gd name="connsiteY1" fmla="*/ 370332 h 370331"/>
                  <a:gd name="connsiteX2" fmla="*/ 42291 w 148780"/>
                  <a:gd name="connsiteY2" fmla="*/ 370332 h 3703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8780" h="370331">
                    <a:moveTo>
                      <a:pt x="148780" y="0"/>
                    </a:moveTo>
                    <a:lnTo>
                      <a:pt x="0" y="370332"/>
                    </a:lnTo>
                    <a:lnTo>
                      <a:pt x="42291" y="370332"/>
                    </a:lnTo>
                    <a:close/>
                  </a:path>
                </a:pathLst>
              </a:custGeom>
              <a:solidFill>
                <a:srgbClr val="AB66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56" name="Freeform: Shape 3355">
                <a:extLst>
                  <a:ext uri="{FF2B5EF4-FFF2-40B4-BE49-F238E27FC236}">
                    <a16:creationId xmlns:a16="http://schemas.microsoft.com/office/drawing/2014/main" id="{B1D489E9-17B3-4216-8F3F-BD1A03AAC15A}"/>
                  </a:ext>
                </a:extLst>
              </p:cNvPr>
              <p:cNvSpPr/>
              <p:nvPr/>
            </p:nvSpPr>
            <p:spPr>
              <a:xfrm>
                <a:off x="6115050" y="3435381"/>
                <a:ext cx="341375" cy="531505"/>
              </a:xfrm>
              <a:custGeom>
                <a:avLst/>
                <a:gdLst>
                  <a:gd name="connsiteX0" fmla="*/ 285750 w 341375"/>
                  <a:gd name="connsiteY0" fmla="*/ 0 h 531505"/>
                  <a:gd name="connsiteX1" fmla="*/ 166592 w 341375"/>
                  <a:gd name="connsiteY1" fmla="*/ 134207 h 531505"/>
                  <a:gd name="connsiteX2" fmla="*/ 166592 w 341375"/>
                  <a:gd name="connsiteY2" fmla="*/ 273082 h 531505"/>
                  <a:gd name="connsiteX3" fmla="*/ 341376 w 341375"/>
                  <a:gd name="connsiteY3" fmla="*/ 381857 h 531505"/>
                  <a:gd name="connsiteX4" fmla="*/ 170497 w 341375"/>
                  <a:gd name="connsiteY4" fmla="*/ 381857 h 531505"/>
                  <a:gd name="connsiteX5" fmla="*/ 68771 w 341375"/>
                  <a:gd name="connsiteY5" fmla="*/ 451675 h 531505"/>
                  <a:gd name="connsiteX6" fmla="*/ 57245 w 341375"/>
                  <a:gd name="connsiteY6" fmla="*/ 497586 h 531505"/>
                  <a:gd name="connsiteX7" fmla="*/ 0 w 341375"/>
                  <a:gd name="connsiteY7" fmla="*/ 449009 h 531505"/>
                  <a:gd name="connsiteX8" fmla="*/ 129350 w 341375"/>
                  <a:gd name="connsiteY8" fmla="*/ 337947 h 531505"/>
                  <a:gd name="connsiteX9" fmla="*/ 285750 w 341375"/>
                  <a:gd name="connsiteY9" fmla="*/ 0 h 531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1375" h="531505">
                    <a:moveTo>
                      <a:pt x="285750" y="0"/>
                    </a:moveTo>
                    <a:cubicBezTo>
                      <a:pt x="285750" y="0"/>
                      <a:pt x="176975" y="84487"/>
                      <a:pt x="166592" y="134207"/>
                    </a:cubicBezTo>
                    <a:cubicBezTo>
                      <a:pt x="156210" y="183928"/>
                      <a:pt x="157353" y="246412"/>
                      <a:pt x="166592" y="273082"/>
                    </a:cubicBezTo>
                    <a:cubicBezTo>
                      <a:pt x="181356" y="315563"/>
                      <a:pt x="341376" y="381857"/>
                      <a:pt x="341376" y="381857"/>
                    </a:cubicBezTo>
                    <a:lnTo>
                      <a:pt x="170497" y="381857"/>
                    </a:lnTo>
                    <a:cubicBezTo>
                      <a:pt x="125444" y="381857"/>
                      <a:pt x="84201" y="409385"/>
                      <a:pt x="68771" y="451675"/>
                    </a:cubicBezTo>
                    <a:cubicBezTo>
                      <a:pt x="64103" y="464534"/>
                      <a:pt x="60008" y="479679"/>
                      <a:pt x="57245" y="497586"/>
                    </a:cubicBezTo>
                    <a:cubicBezTo>
                      <a:pt x="41624" y="595979"/>
                      <a:pt x="0" y="449009"/>
                      <a:pt x="0" y="449009"/>
                    </a:cubicBezTo>
                    <a:cubicBezTo>
                      <a:pt x="0" y="449009"/>
                      <a:pt x="23432" y="347472"/>
                      <a:pt x="129350" y="337947"/>
                    </a:cubicBezTo>
                    <a:cubicBezTo>
                      <a:pt x="85249" y="282321"/>
                      <a:pt x="26575" y="63627"/>
                      <a:pt x="285750" y="0"/>
                    </a:cubicBezTo>
                    <a:close/>
                  </a:path>
                </a:pathLst>
              </a:custGeom>
              <a:solidFill>
                <a:srgbClr val="AB662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57" name="Freeform: Shape 3356">
                <a:extLst>
                  <a:ext uri="{FF2B5EF4-FFF2-40B4-BE49-F238E27FC236}">
                    <a16:creationId xmlns:a16="http://schemas.microsoft.com/office/drawing/2014/main" id="{DA2AE9F8-003C-42C1-95CD-95E3A28BD162}"/>
                  </a:ext>
                </a:extLst>
              </p:cNvPr>
              <p:cNvSpPr/>
              <p:nvPr/>
            </p:nvSpPr>
            <p:spPr>
              <a:xfrm>
                <a:off x="6143529" y="3742675"/>
                <a:ext cx="697917" cy="266876"/>
              </a:xfrm>
              <a:custGeom>
                <a:avLst/>
                <a:gdLst>
                  <a:gd name="connsiteX0" fmla="*/ 35909 w 697917"/>
                  <a:gd name="connsiteY0" fmla="*/ 134571 h 266876"/>
                  <a:gd name="connsiteX1" fmla="*/ 510350 w 697917"/>
                  <a:gd name="connsiteY1" fmla="*/ 134571 h 266876"/>
                  <a:gd name="connsiteX2" fmla="*/ 665035 w 697917"/>
                  <a:gd name="connsiteY2" fmla="*/ 71420 h 266876"/>
                  <a:gd name="connsiteX3" fmla="*/ 696944 w 697917"/>
                  <a:gd name="connsiteY3" fmla="*/ 12556 h 266876"/>
                  <a:gd name="connsiteX4" fmla="*/ 696944 w 697917"/>
                  <a:gd name="connsiteY4" fmla="*/ 134571 h 266876"/>
                  <a:gd name="connsiteX5" fmla="*/ 640747 w 697917"/>
                  <a:gd name="connsiteY5" fmla="*/ 257253 h 266876"/>
                  <a:gd name="connsiteX6" fmla="*/ 387191 w 697917"/>
                  <a:gd name="connsiteY6" fmla="*/ 265635 h 266876"/>
                  <a:gd name="connsiteX7" fmla="*/ 24003 w 697917"/>
                  <a:gd name="connsiteY7" fmla="*/ 257253 h 266876"/>
                  <a:gd name="connsiteX8" fmla="*/ 0 w 697917"/>
                  <a:gd name="connsiteY8" fmla="*/ 180767 h 266876"/>
                  <a:gd name="connsiteX9" fmla="*/ 35909 w 697917"/>
                  <a:gd name="connsiteY9" fmla="*/ 134571 h 266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97917" h="266876">
                    <a:moveTo>
                      <a:pt x="35909" y="134571"/>
                    </a:moveTo>
                    <a:lnTo>
                      <a:pt x="510350" y="134571"/>
                    </a:lnTo>
                    <a:cubicBezTo>
                      <a:pt x="568166" y="134571"/>
                      <a:pt x="624554" y="112759"/>
                      <a:pt x="665035" y="71420"/>
                    </a:cubicBezTo>
                    <a:cubicBezTo>
                      <a:pt x="682657" y="53323"/>
                      <a:pt x="696182" y="32939"/>
                      <a:pt x="696944" y="12556"/>
                    </a:cubicBezTo>
                    <a:cubicBezTo>
                      <a:pt x="699135" y="-48785"/>
                      <a:pt x="696944" y="134571"/>
                      <a:pt x="696944" y="134571"/>
                    </a:cubicBezTo>
                    <a:lnTo>
                      <a:pt x="640747" y="257253"/>
                    </a:lnTo>
                    <a:lnTo>
                      <a:pt x="387191" y="265635"/>
                    </a:lnTo>
                    <a:cubicBezTo>
                      <a:pt x="387191" y="265635"/>
                      <a:pt x="35909" y="271636"/>
                      <a:pt x="24003" y="257253"/>
                    </a:cubicBezTo>
                    <a:cubicBezTo>
                      <a:pt x="12097" y="242870"/>
                      <a:pt x="0" y="180767"/>
                      <a:pt x="0" y="180767"/>
                    </a:cubicBezTo>
                    <a:lnTo>
                      <a:pt x="35909" y="134571"/>
                    </a:ln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358" name="Graphic 3299">
                <a:extLst>
                  <a:ext uri="{FF2B5EF4-FFF2-40B4-BE49-F238E27FC236}">
                    <a16:creationId xmlns:a16="http://schemas.microsoft.com/office/drawing/2014/main" id="{DB3AAC04-54EB-4B0E-AA2C-0D26141B5E73}"/>
                  </a:ext>
                </a:extLst>
              </p:cNvPr>
              <p:cNvGrpSpPr/>
              <p:nvPr/>
            </p:nvGrpSpPr>
            <p:grpSpPr>
              <a:xfrm>
                <a:off x="6200723" y="3822163"/>
                <a:ext cx="173840" cy="167573"/>
                <a:chOff x="6200723" y="3822163"/>
                <a:chExt cx="173840" cy="167573"/>
              </a:xfrm>
              <a:solidFill>
                <a:srgbClr val="CC9E40"/>
              </a:solidFill>
            </p:grpSpPr>
            <p:sp>
              <p:nvSpPr>
                <p:cNvPr id="3359" name="Freeform: Shape 3358">
                  <a:extLst>
                    <a:ext uri="{FF2B5EF4-FFF2-40B4-BE49-F238E27FC236}">
                      <a16:creationId xmlns:a16="http://schemas.microsoft.com/office/drawing/2014/main" id="{08FBA90B-216F-4000-981F-5907C3DC2ED3}"/>
                    </a:ext>
                  </a:extLst>
                </p:cNvPr>
                <p:cNvSpPr/>
                <p:nvPr/>
              </p:nvSpPr>
              <p:spPr>
                <a:xfrm>
                  <a:off x="6200723" y="3822163"/>
                  <a:ext cx="81518" cy="167477"/>
                </a:xfrm>
                <a:custGeom>
                  <a:avLst/>
                  <a:gdLst>
                    <a:gd name="connsiteX0" fmla="*/ 14244 w 81518"/>
                    <a:gd name="connsiteY0" fmla="*/ 167478 h 167477"/>
                    <a:gd name="connsiteX1" fmla="*/ 13196 w 81518"/>
                    <a:gd name="connsiteY1" fmla="*/ 167478 h 167477"/>
                    <a:gd name="connsiteX2" fmla="*/ 51 w 81518"/>
                    <a:gd name="connsiteY2" fmla="*/ 152143 h 167477"/>
                    <a:gd name="connsiteX3" fmla="*/ 57868 w 81518"/>
                    <a:gd name="connsiteY3" fmla="*/ 3457 h 167477"/>
                    <a:gd name="connsiteX4" fmla="*/ 78061 w 81518"/>
                    <a:gd name="connsiteY4" fmla="*/ 4981 h 167477"/>
                    <a:gd name="connsiteX5" fmla="*/ 76537 w 81518"/>
                    <a:gd name="connsiteY5" fmla="*/ 25079 h 167477"/>
                    <a:gd name="connsiteX6" fmla="*/ 28531 w 81518"/>
                    <a:gd name="connsiteY6" fmla="*/ 154238 h 167477"/>
                    <a:gd name="connsiteX7" fmla="*/ 14244 w 81518"/>
                    <a:gd name="connsiteY7" fmla="*/ 167478 h 167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1518" h="167477">
                      <a:moveTo>
                        <a:pt x="14244" y="167478"/>
                      </a:moveTo>
                      <a:cubicBezTo>
                        <a:pt x="13863" y="167478"/>
                        <a:pt x="13482" y="167478"/>
                        <a:pt x="13196" y="167478"/>
                      </a:cubicBezTo>
                      <a:cubicBezTo>
                        <a:pt x="5290" y="166906"/>
                        <a:pt x="-615" y="160048"/>
                        <a:pt x="51" y="152143"/>
                      </a:cubicBezTo>
                      <a:cubicBezTo>
                        <a:pt x="7862" y="47463"/>
                        <a:pt x="55773" y="5172"/>
                        <a:pt x="57868" y="3457"/>
                      </a:cubicBezTo>
                      <a:cubicBezTo>
                        <a:pt x="63869" y="-1686"/>
                        <a:pt x="72918" y="-1019"/>
                        <a:pt x="78061" y="4981"/>
                      </a:cubicBezTo>
                      <a:cubicBezTo>
                        <a:pt x="83205" y="10982"/>
                        <a:pt x="82538" y="19936"/>
                        <a:pt x="76537" y="25079"/>
                      </a:cubicBezTo>
                      <a:cubicBezTo>
                        <a:pt x="75775" y="25746"/>
                        <a:pt x="35389" y="62798"/>
                        <a:pt x="28531" y="154238"/>
                      </a:cubicBezTo>
                      <a:cubicBezTo>
                        <a:pt x="27864" y="161763"/>
                        <a:pt x="21673" y="167478"/>
                        <a:pt x="14244" y="167478"/>
                      </a:cubicBezTo>
                      <a:close/>
                    </a:path>
                  </a:pathLst>
                </a:custGeom>
                <a:solidFill>
                  <a:srgbClr val="CC9E4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360" name="Freeform: Shape 3359">
                  <a:extLst>
                    <a:ext uri="{FF2B5EF4-FFF2-40B4-BE49-F238E27FC236}">
                      <a16:creationId xmlns:a16="http://schemas.microsoft.com/office/drawing/2014/main" id="{EFA946B6-93A6-420B-9FC8-D832C700A9CF}"/>
                    </a:ext>
                  </a:extLst>
                </p:cNvPr>
                <p:cNvSpPr/>
                <p:nvPr/>
              </p:nvSpPr>
              <p:spPr>
                <a:xfrm>
                  <a:off x="6283002" y="3822209"/>
                  <a:ext cx="91561" cy="167526"/>
                </a:xfrm>
                <a:custGeom>
                  <a:avLst/>
                  <a:gdLst>
                    <a:gd name="connsiteX0" fmla="*/ 14547 w 91561"/>
                    <a:gd name="connsiteY0" fmla="*/ 167432 h 167526"/>
                    <a:gd name="connsiteX1" fmla="*/ 259 w 91561"/>
                    <a:gd name="connsiteY1" fmla="*/ 153811 h 167526"/>
                    <a:gd name="connsiteX2" fmla="*/ 71316 w 91561"/>
                    <a:gd name="connsiteY2" fmla="*/ 1316 h 167526"/>
                    <a:gd name="connsiteX3" fmla="*/ 90270 w 91561"/>
                    <a:gd name="connsiteY3" fmla="*/ 8364 h 167526"/>
                    <a:gd name="connsiteX4" fmla="*/ 83317 w 91561"/>
                    <a:gd name="connsiteY4" fmla="*/ 27224 h 167526"/>
                    <a:gd name="connsiteX5" fmla="*/ 28834 w 91561"/>
                    <a:gd name="connsiteY5" fmla="*/ 152573 h 167526"/>
                    <a:gd name="connsiteX6" fmla="*/ 15213 w 91561"/>
                    <a:gd name="connsiteY6" fmla="*/ 167527 h 167526"/>
                    <a:gd name="connsiteX7" fmla="*/ 14547 w 91561"/>
                    <a:gd name="connsiteY7" fmla="*/ 167432 h 167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1561" h="167526">
                      <a:moveTo>
                        <a:pt x="14547" y="167432"/>
                      </a:moveTo>
                      <a:cubicBezTo>
                        <a:pt x="6927" y="167432"/>
                        <a:pt x="640" y="161431"/>
                        <a:pt x="259" y="153811"/>
                      </a:cubicBezTo>
                      <a:cubicBezTo>
                        <a:pt x="-4884" y="37606"/>
                        <a:pt x="68172" y="2744"/>
                        <a:pt x="71316" y="1316"/>
                      </a:cubicBezTo>
                      <a:cubicBezTo>
                        <a:pt x="78555" y="-2018"/>
                        <a:pt x="87032" y="1220"/>
                        <a:pt x="90270" y="8364"/>
                      </a:cubicBezTo>
                      <a:cubicBezTo>
                        <a:pt x="93509" y="15508"/>
                        <a:pt x="90461" y="23985"/>
                        <a:pt x="83317" y="27224"/>
                      </a:cubicBezTo>
                      <a:cubicBezTo>
                        <a:pt x="80745" y="28462"/>
                        <a:pt x="24643" y="56561"/>
                        <a:pt x="28834" y="152573"/>
                      </a:cubicBezTo>
                      <a:cubicBezTo>
                        <a:pt x="29215" y="160478"/>
                        <a:pt x="23024" y="167146"/>
                        <a:pt x="15213" y="167527"/>
                      </a:cubicBezTo>
                      <a:cubicBezTo>
                        <a:pt x="14928" y="167432"/>
                        <a:pt x="14737" y="167432"/>
                        <a:pt x="14547" y="167432"/>
                      </a:cubicBezTo>
                      <a:close/>
                    </a:path>
                  </a:pathLst>
                </a:custGeom>
                <a:solidFill>
                  <a:srgbClr val="CC9E4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361" name="Freeform: Shape 3360">
                <a:extLst>
                  <a:ext uri="{FF2B5EF4-FFF2-40B4-BE49-F238E27FC236}">
                    <a16:creationId xmlns:a16="http://schemas.microsoft.com/office/drawing/2014/main" id="{F0E46D69-4DF2-4A4F-8C60-CA1B3F486829}"/>
                  </a:ext>
                </a:extLst>
              </p:cNvPr>
              <p:cNvSpPr/>
              <p:nvPr/>
            </p:nvSpPr>
            <p:spPr>
              <a:xfrm>
                <a:off x="6460807" y="3738467"/>
                <a:ext cx="190500" cy="138779"/>
              </a:xfrm>
              <a:custGeom>
                <a:avLst/>
                <a:gdLst>
                  <a:gd name="connsiteX0" fmla="*/ 0 w 190500"/>
                  <a:gd name="connsiteY0" fmla="*/ 138779 h 138779"/>
                  <a:gd name="connsiteX1" fmla="*/ 96869 w 190500"/>
                  <a:gd name="connsiteY1" fmla="*/ 99155 h 138779"/>
                  <a:gd name="connsiteX2" fmla="*/ 157925 w 190500"/>
                  <a:gd name="connsiteY2" fmla="*/ 40481 h 138779"/>
                  <a:gd name="connsiteX3" fmla="*/ 190500 w 190500"/>
                  <a:gd name="connsiteY3" fmla="*/ 0 h 138779"/>
                  <a:gd name="connsiteX4" fmla="*/ 160306 w 190500"/>
                  <a:gd name="connsiteY4" fmla="*/ 55531 h 138779"/>
                  <a:gd name="connsiteX5" fmla="*/ 135731 w 190500"/>
                  <a:gd name="connsiteY5" fmla="*/ 76200 h 138779"/>
                  <a:gd name="connsiteX6" fmla="*/ 109538 w 190500"/>
                  <a:gd name="connsiteY6" fmla="*/ 107156 h 138779"/>
                  <a:gd name="connsiteX7" fmla="*/ 133350 w 190500"/>
                  <a:gd name="connsiteY7" fmla="*/ 138779 h 138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0500" h="138779">
                    <a:moveTo>
                      <a:pt x="0" y="138779"/>
                    </a:moveTo>
                    <a:lnTo>
                      <a:pt x="96869" y="99155"/>
                    </a:lnTo>
                    <a:lnTo>
                      <a:pt x="157925" y="40481"/>
                    </a:lnTo>
                    <a:lnTo>
                      <a:pt x="190500" y="0"/>
                    </a:lnTo>
                    <a:lnTo>
                      <a:pt x="160306" y="55531"/>
                    </a:lnTo>
                    <a:lnTo>
                      <a:pt x="135731" y="76200"/>
                    </a:lnTo>
                    <a:lnTo>
                      <a:pt x="109538" y="107156"/>
                    </a:lnTo>
                    <a:lnTo>
                      <a:pt x="133350" y="138779"/>
                    </a:lnTo>
                    <a:close/>
                  </a:path>
                </a:pathLst>
              </a:custGeom>
              <a:solidFill>
                <a:srgbClr val="CC9E4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362" name="Graphic 3299">
              <a:extLst>
                <a:ext uri="{FF2B5EF4-FFF2-40B4-BE49-F238E27FC236}">
                  <a16:creationId xmlns:a16="http://schemas.microsoft.com/office/drawing/2014/main" id="{DB3AAC04-54EB-4B0E-AA2C-0D26141B5E73}"/>
                </a:ext>
              </a:extLst>
            </p:cNvPr>
            <p:cNvGrpSpPr/>
            <p:nvPr/>
          </p:nvGrpSpPr>
          <p:grpSpPr>
            <a:xfrm>
              <a:off x="5372957" y="2819400"/>
              <a:ext cx="794670" cy="802576"/>
              <a:chOff x="5372957" y="2819400"/>
              <a:chExt cx="794670" cy="802576"/>
            </a:xfrm>
          </p:grpSpPr>
          <p:sp>
            <p:nvSpPr>
              <p:cNvPr id="3363" name="Freeform: Shape 3362">
                <a:extLst>
                  <a:ext uri="{FF2B5EF4-FFF2-40B4-BE49-F238E27FC236}">
                    <a16:creationId xmlns:a16="http://schemas.microsoft.com/office/drawing/2014/main" id="{16C7652C-F6AA-4614-B33E-7360D925CEB8}"/>
                  </a:ext>
                </a:extLst>
              </p:cNvPr>
              <p:cNvSpPr/>
              <p:nvPr/>
            </p:nvSpPr>
            <p:spPr>
              <a:xfrm>
                <a:off x="5390673" y="2839870"/>
                <a:ext cx="761428" cy="755841"/>
              </a:xfrm>
              <a:custGeom>
                <a:avLst/>
                <a:gdLst>
                  <a:gd name="connsiteX0" fmla="*/ 91821 w 761428"/>
                  <a:gd name="connsiteY0" fmla="*/ 18201 h 755841"/>
                  <a:gd name="connsiteX1" fmla="*/ 193548 w 761428"/>
                  <a:gd name="connsiteY1" fmla="*/ 1341 h 755841"/>
                  <a:gd name="connsiteX2" fmla="*/ 238411 w 761428"/>
                  <a:gd name="connsiteY2" fmla="*/ 4199 h 755841"/>
                  <a:gd name="connsiteX3" fmla="*/ 314516 w 761428"/>
                  <a:gd name="connsiteY3" fmla="*/ 26964 h 755841"/>
                  <a:gd name="connsiteX4" fmla="*/ 377190 w 761428"/>
                  <a:gd name="connsiteY4" fmla="*/ 90591 h 755841"/>
                  <a:gd name="connsiteX5" fmla="*/ 377190 w 761428"/>
                  <a:gd name="connsiteY5" fmla="*/ 90591 h 755841"/>
                  <a:gd name="connsiteX6" fmla="*/ 382619 w 761428"/>
                  <a:gd name="connsiteY6" fmla="*/ 157837 h 755841"/>
                  <a:gd name="connsiteX7" fmla="*/ 377952 w 761428"/>
                  <a:gd name="connsiteY7" fmla="*/ 198414 h 755841"/>
                  <a:gd name="connsiteX8" fmla="*/ 346424 w 761428"/>
                  <a:gd name="connsiteY8" fmla="*/ 209272 h 755841"/>
                  <a:gd name="connsiteX9" fmla="*/ 359664 w 761428"/>
                  <a:gd name="connsiteY9" fmla="*/ 232704 h 755841"/>
                  <a:gd name="connsiteX10" fmla="*/ 368808 w 761428"/>
                  <a:gd name="connsiteY10" fmla="*/ 277662 h 755841"/>
                  <a:gd name="connsiteX11" fmla="*/ 366713 w 761428"/>
                  <a:gd name="connsiteY11" fmla="*/ 295854 h 755841"/>
                  <a:gd name="connsiteX12" fmla="*/ 329279 w 761428"/>
                  <a:gd name="connsiteY12" fmla="*/ 354528 h 755841"/>
                  <a:gd name="connsiteX13" fmla="*/ 321945 w 761428"/>
                  <a:gd name="connsiteY13" fmla="*/ 359005 h 755841"/>
                  <a:gd name="connsiteX14" fmla="*/ 308991 w 761428"/>
                  <a:gd name="connsiteY14" fmla="*/ 387866 h 755841"/>
                  <a:gd name="connsiteX15" fmla="*/ 308991 w 761428"/>
                  <a:gd name="connsiteY15" fmla="*/ 387866 h 755841"/>
                  <a:gd name="connsiteX16" fmla="*/ 331851 w 761428"/>
                  <a:gd name="connsiteY16" fmla="*/ 410440 h 755841"/>
                  <a:gd name="connsiteX17" fmla="*/ 761429 w 761428"/>
                  <a:gd name="connsiteY17" fmla="*/ 482449 h 755841"/>
                  <a:gd name="connsiteX18" fmla="*/ 761429 w 761428"/>
                  <a:gd name="connsiteY18" fmla="*/ 505595 h 755841"/>
                  <a:gd name="connsiteX19" fmla="*/ 342519 w 761428"/>
                  <a:gd name="connsiteY19" fmla="*/ 498642 h 755841"/>
                  <a:gd name="connsiteX20" fmla="*/ 174689 w 761428"/>
                  <a:gd name="connsiteY20" fmla="*/ 753245 h 755841"/>
                  <a:gd name="connsiteX21" fmla="*/ 36100 w 761428"/>
                  <a:gd name="connsiteY21" fmla="*/ 744101 h 755841"/>
                  <a:gd name="connsiteX22" fmla="*/ 173260 w 761428"/>
                  <a:gd name="connsiteY22" fmla="*/ 471210 h 755841"/>
                  <a:gd name="connsiteX23" fmla="*/ 208312 w 761428"/>
                  <a:gd name="connsiteY23" fmla="*/ 261374 h 755841"/>
                  <a:gd name="connsiteX24" fmla="*/ 0 w 761428"/>
                  <a:gd name="connsiteY24" fmla="*/ 100020 h 755841"/>
                  <a:gd name="connsiteX25" fmla="*/ 24575 w 761428"/>
                  <a:gd name="connsiteY25" fmla="*/ 62206 h 755841"/>
                  <a:gd name="connsiteX26" fmla="*/ 91821 w 761428"/>
                  <a:gd name="connsiteY26" fmla="*/ 18201 h 755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61428" h="755841">
                    <a:moveTo>
                      <a:pt x="91821" y="18201"/>
                    </a:moveTo>
                    <a:lnTo>
                      <a:pt x="193548" y="1341"/>
                    </a:lnTo>
                    <a:cubicBezTo>
                      <a:pt x="208502" y="-1135"/>
                      <a:pt x="223838" y="-183"/>
                      <a:pt x="238411" y="4199"/>
                    </a:cubicBezTo>
                    <a:lnTo>
                      <a:pt x="314516" y="26964"/>
                    </a:lnTo>
                    <a:cubicBezTo>
                      <a:pt x="344900" y="36012"/>
                      <a:pt x="368522" y="60111"/>
                      <a:pt x="377190" y="90591"/>
                    </a:cubicBezTo>
                    <a:lnTo>
                      <a:pt x="377190" y="90591"/>
                    </a:lnTo>
                    <a:cubicBezTo>
                      <a:pt x="383381" y="112498"/>
                      <a:pt x="385191" y="135358"/>
                      <a:pt x="382619" y="157837"/>
                    </a:cubicBezTo>
                    <a:lnTo>
                      <a:pt x="377952" y="198414"/>
                    </a:lnTo>
                    <a:lnTo>
                      <a:pt x="346424" y="209272"/>
                    </a:lnTo>
                    <a:lnTo>
                      <a:pt x="359664" y="232704"/>
                    </a:lnTo>
                    <a:cubicBezTo>
                      <a:pt x="367379" y="246324"/>
                      <a:pt x="370618" y="262136"/>
                      <a:pt x="368808" y="277662"/>
                    </a:cubicBezTo>
                    <a:lnTo>
                      <a:pt x="366713" y="295854"/>
                    </a:lnTo>
                    <a:cubicBezTo>
                      <a:pt x="363950" y="320143"/>
                      <a:pt x="350139" y="341765"/>
                      <a:pt x="329279" y="354528"/>
                    </a:cubicBezTo>
                    <a:lnTo>
                      <a:pt x="321945" y="359005"/>
                    </a:lnTo>
                    <a:cubicBezTo>
                      <a:pt x="312134" y="365006"/>
                      <a:pt x="306991" y="376531"/>
                      <a:pt x="308991" y="387866"/>
                    </a:cubicBezTo>
                    <a:lnTo>
                      <a:pt x="308991" y="387866"/>
                    </a:lnTo>
                    <a:cubicBezTo>
                      <a:pt x="311087" y="399486"/>
                      <a:pt x="320231" y="408535"/>
                      <a:pt x="331851" y="410440"/>
                    </a:cubicBezTo>
                    <a:lnTo>
                      <a:pt x="761429" y="482449"/>
                    </a:lnTo>
                    <a:lnTo>
                      <a:pt x="761429" y="505595"/>
                    </a:lnTo>
                    <a:cubicBezTo>
                      <a:pt x="761429" y="505595"/>
                      <a:pt x="377190" y="459303"/>
                      <a:pt x="342519" y="498642"/>
                    </a:cubicBezTo>
                    <a:cubicBezTo>
                      <a:pt x="307848" y="537980"/>
                      <a:pt x="196691" y="744006"/>
                      <a:pt x="174689" y="753245"/>
                    </a:cubicBezTo>
                    <a:cubicBezTo>
                      <a:pt x="152686" y="762484"/>
                      <a:pt x="36100" y="744101"/>
                      <a:pt x="36100" y="744101"/>
                    </a:cubicBezTo>
                    <a:lnTo>
                      <a:pt x="173260" y="471210"/>
                    </a:lnTo>
                    <a:lnTo>
                      <a:pt x="208312" y="261374"/>
                    </a:lnTo>
                    <a:lnTo>
                      <a:pt x="0" y="100020"/>
                    </a:lnTo>
                    <a:lnTo>
                      <a:pt x="24575" y="62206"/>
                    </a:lnTo>
                    <a:cubicBezTo>
                      <a:pt x="39815" y="38775"/>
                      <a:pt x="64199" y="22773"/>
                      <a:pt x="91821" y="18201"/>
                    </a:cubicBezTo>
                    <a:close/>
                  </a:path>
                </a:pathLst>
              </a:custGeom>
              <a:solidFill>
                <a:srgbClr val="DEB46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64" name="Freeform: Shape 3363">
                <a:extLst>
                  <a:ext uri="{FF2B5EF4-FFF2-40B4-BE49-F238E27FC236}">
                    <a16:creationId xmlns:a16="http://schemas.microsoft.com/office/drawing/2014/main" id="{8B62E727-23BE-47C6-B91F-126EC2363B93}"/>
                  </a:ext>
                </a:extLst>
              </p:cNvPr>
              <p:cNvSpPr/>
              <p:nvPr/>
            </p:nvSpPr>
            <p:spPr>
              <a:xfrm>
                <a:off x="5372957" y="3296159"/>
                <a:ext cx="779049" cy="325816"/>
              </a:xfrm>
              <a:custGeom>
                <a:avLst/>
                <a:gdLst>
                  <a:gd name="connsiteX0" fmla="*/ 80582 w 779049"/>
                  <a:gd name="connsiteY0" fmla="*/ 236472 h 325816"/>
                  <a:gd name="connsiteX1" fmla="*/ 181356 w 779049"/>
                  <a:gd name="connsiteY1" fmla="*/ 229329 h 325816"/>
                  <a:gd name="connsiteX2" fmla="*/ 369475 w 779049"/>
                  <a:gd name="connsiteY2" fmla="*/ 157 h 325816"/>
                  <a:gd name="connsiteX3" fmla="*/ 779050 w 779049"/>
                  <a:gd name="connsiteY3" fmla="*/ 49401 h 325816"/>
                  <a:gd name="connsiteX4" fmla="*/ 398336 w 779049"/>
                  <a:gd name="connsiteY4" fmla="*/ 143604 h 325816"/>
                  <a:gd name="connsiteX5" fmla="*/ 236125 w 779049"/>
                  <a:gd name="connsiteY5" fmla="*/ 317435 h 325816"/>
                  <a:gd name="connsiteX6" fmla="*/ 59912 w 779049"/>
                  <a:gd name="connsiteY6" fmla="*/ 325817 h 325816"/>
                  <a:gd name="connsiteX7" fmla="*/ 0 w 779049"/>
                  <a:gd name="connsiteY7" fmla="*/ 273144 h 325816"/>
                  <a:gd name="connsiteX8" fmla="*/ 80582 w 779049"/>
                  <a:gd name="connsiteY8" fmla="*/ 236472 h 325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79049" h="325816">
                    <a:moveTo>
                      <a:pt x="80582" y="236472"/>
                    </a:moveTo>
                    <a:cubicBezTo>
                      <a:pt x="80582" y="236472"/>
                      <a:pt x="153638" y="263428"/>
                      <a:pt x="181356" y="229329"/>
                    </a:cubicBezTo>
                    <a:cubicBezTo>
                      <a:pt x="209169" y="195229"/>
                      <a:pt x="328422" y="-6415"/>
                      <a:pt x="369475" y="157"/>
                    </a:cubicBezTo>
                    <a:cubicBezTo>
                      <a:pt x="394430" y="4158"/>
                      <a:pt x="779050" y="49401"/>
                      <a:pt x="779050" y="49401"/>
                    </a:cubicBezTo>
                    <a:lnTo>
                      <a:pt x="398336" y="143604"/>
                    </a:lnTo>
                    <a:lnTo>
                      <a:pt x="236125" y="317435"/>
                    </a:lnTo>
                    <a:lnTo>
                      <a:pt x="59912" y="325817"/>
                    </a:lnTo>
                    <a:lnTo>
                      <a:pt x="0" y="273144"/>
                    </a:lnTo>
                    <a:lnTo>
                      <a:pt x="80582" y="236472"/>
                    </a:lnTo>
                    <a:close/>
                  </a:path>
                </a:pathLst>
              </a:custGeom>
              <a:solidFill>
                <a:srgbClr val="CC945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65" name="Freeform: Shape 3364">
                <a:extLst>
                  <a:ext uri="{FF2B5EF4-FFF2-40B4-BE49-F238E27FC236}">
                    <a16:creationId xmlns:a16="http://schemas.microsoft.com/office/drawing/2014/main" id="{F052341F-E4AC-4B51-BC5A-B7DEAAC2D740}"/>
                  </a:ext>
                </a:extLst>
              </p:cNvPr>
              <p:cNvSpPr/>
              <p:nvPr/>
            </p:nvSpPr>
            <p:spPr>
              <a:xfrm>
                <a:off x="5618644" y="3089338"/>
                <a:ext cx="213313" cy="185555"/>
              </a:xfrm>
              <a:custGeom>
                <a:avLst/>
                <a:gdLst>
                  <a:gd name="connsiteX0" fmla="*/ 138456 w 213313"/>
                  <a:gd name="connsiteY0" fmla="*/ 0 h 185555"/>
                  <a:gd name="connsiteX1" fmla="*/ 40444 w 213313"/>
                  <a:gd name="connsiteY1" fmla="*/ 91535 h 185555"/>
                  <a:gd name="connsiteX2" fmla="*/ 128360 w 213313"/>
                  <a:gd name="connsiteY2" fmla="*/ 184023 h 185555"/>
                  <a:gd name="connsiteX3" fmla="*/ 203131 w 213313"/>
                  <a:gd name="connsiteY3" fmla="*/ 122492 h 185555"/>
                  <a:gd name="connsiteX4" fmla="*/ 138456 w 213313"/>
                  <a:gd name="connsiteY4" fmla="*/ 0 h 185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313" h="185555">
                    <a:moveTo>
                      <a:pt x="138456" y="0"/>
                    </a:moveTo>
                    <a:cubicBezTo>
                      <a:pt x="138456" y="0"/>
                      <a:pt x="119787" y="103442"/>
                      <a:pt x="40444" y="91535"/>
                    </a:cubicBezTo>
                    <a:cubicBezTo>
                      <a:pt x="-38899" y="79629"/>
                      <a:pt x="2725" y="170974"/>
                      <a:pt x="128360" y="184023"/>
                    </a:cubicBezTo>
                    <a:cubicBezTo>
                      <a:pt x="253994" y="197072"/>
                      <a:pt x="203131" y="122492"/>
                      <a:pt x="203131" y="122492"/>
                    </a:cubicBezTo>
                    <a:lnTo>
                      <a:pt x="138456" y="0"/>
                    </a:lnTo>
                    <a:close/>
                  </a:path>
                </a:pathLst>
              </a:custGeom>
              <a:solidFill>
                <a:srgbClr val="E0AA63">
                  <a:alpha val="25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66" name="Freeform: Shape 3365">
                <a:extLst>
                  <a:ext uri="{FF2B5EF4-FFF2-40B4-BE49-F238E27FC236}">
                    <a16:creationId xmlns:a16="http://schemas.microsoft.com/office/drawing/2014/main" id="{0CCB1C93-9DBE-4908-ADD6-344F35AA8109}"/>
                  </a:ext>
                </a:extLst>
              </p:cNvPr>
              <p:cNvSpPr/>
              <p:nvPr/>
            </p:nvSpPr>
            <p:spPr>
              <a:xfrm>
                <a:off x="5698063" y="3206877"/>
                <a:ext cx="469564" cy="133540"/>
              </a:xfrm>
              <a:custGeom>
                <a:avLst/>
                <a:gdLst>
                  <a:gd name="connsiteX0" fmla="*/ 6078 w 469564"/>
                  <a:gd name="connsiteY0" fmla="*/ 0 h 133540"/>
                  <a:gd name="connsiteX1" fmla="*/ 73325 w 469564"/>
                  <a:gd name="connsiteY1" fmla="*/ 70580 h 133540"/>
                  <a:gd name="connsiteX2" fmla="*/ 454039 w 469564"/>
                  <a:gd name="connsiteY2" fmla="*/ 133541 h 133540"/>
                  <a:gd name="connsiteX3" fmla="*/ 469565 w 469564"/>
                  <a:gd name="connsiteY3" fmla="*/ 105442 h 133540"/>
                  <a:gd name="connsiteX4" fmla="*/ 6078 w 469564"/>
                  <a:gd name="connsiteY4" fmla="*/ 0 h 133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564" h="133540">
                    <a:moveTo>
                      <a:pt x="6078" y="0"/>
                    </a:moveTo>
                    <a:cubicBezTo>
                      <a:pt x="6078" y="0"/>
                      <a:pt x="-29926" y="59626"/>
                      <a:pt x="73325" y="70580"/>
                    </a:cubicBezTo>
                    <a:cubicBezTo>
                      <a:pt x="176576" y="81629"/>
                      <a:pt x="454039" y="133541"/>
                      <a:pt x="454039" y="133541"/>
                    </a:cubicBezTo>
                    <a:lnTo>
                      <a:pt x="469565" y="105442"/>
                    </a:lnTo>
                    <a:lnTo>
                      <a:pt x="6078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67" name="Freeform: Shape 3366">
                <a:extLst>
                  <a:ext uri="{FF2B5EF4-FFF2-40B4-BE49-F238E27FC236}">
                    <a16:creationId xmlns:a16="http://schemas.microsoft.com/office/drawing/2014/main" id="{C0EF13E0-514A-480B-A828-14904B18F0EA}"/>
                  </a:ext>
                </a:extLst>
              </p:cNvPr>
              <p:cNvSpPr/>
              <p:nvPr/>
            </p:nvSpPr>
            <p:spPr>
              <a:xfrm>
                <a:off x="5430940" y="2819400"/>
                <a:ext cx="356163" cy="243081"/>
              </a:xfrm>
              <a:custGeom>
                <a:avLst/>
                <a:gdLst>
                  <a:gd name="connsiteX0" fmla="*/ 9073 w 356163"/>
                  <a:gd name="connsiteY0" fmla="*/ 78962 h 243081"/>
                  <a:gd name="connsiteX1" fmla="*/ 203669 w 356163"/>
                  <a:gd name="connsiteY1" fmla="*/ 57245 h 243081"/>
                  <a:gd name="connsiteX2" fmla="*/ 309110 w 356163"/>
                  <a:gd name="connsiteY2" fmla="*/ 102965 h 243081"/>
                  <a:gd name="connsiteX3" fmla="*/ 317492 w 356163"/>
                  <a:gd name="connsiteY3" fmla="*/ 225838 h 243081"/>
                  <a:gd name="connsiteX4" fmla="*/ 356164 w 356163"/>
                  <a:gd name="connsiteY4" fmla="*/ 191738 h 243081"/>
                  <a:gd name="connsiteX5" fmla="*/ 347782 w 356163"/>
                  <a:gd name="connsiteY5" fmla="*/ 107823 h 243081"/>
                  <a:gd name="connsiteX6" fmla="*/ 315587 w 356163"/>
                  <a:gd name="connsiteY6" fmla="*/ 13716 h 243081"/>
                  <a:gd name="connsiteX7" fmla="*/ 160330 w 356163"/>
                  <a:gd name="connsiteY7" fmla="*/ 0 h 243081"/>
                  <a:gd name="connsiteX8" fmla="*/ 23360 w 356163"/>
                  <a:gd name="connsiteY8" fmla="*/ 34195 h 243081"/>
                  <a:gd name="connsiteX9" fmla="*/ 9073 w 356163"/>
                  <a:gd name="connsiteY9" fmla="*/ 78962 h 243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6163" h="243081">
                    <a:moveTo>
                      <a:pt x="9073" y="78962"/>
                    </a:moveTo>
                    <a:cubicBezTo>
                      <a:pt x="9073" y="78962"/>
                      <a:pt x="155091" y="17050"/>
                      <a:pt x="203669" y="57245"/>
                    </a:cubicBezTo>
                    <a:cubicBezTo>
                      <a:pt x="239102" y="86582"/>
                      <a:pt x="294251" y="67247"/>
                      <a:pt x="309110" y="102965"/>
                    </a:cubicBezTo>
                    <a:cubicBezTo>
                      <a:pt x="323969" y="138684"/>
                      <a:pt x="317683" y="172498"/>
                      <a:pt x="317492" y="225838"/>
                    </a:cubicBezTo>
                    <a:cubicBezTo>
                      <a:pt x="317302" y="279178"/>
                      <a:pt x="356164" y="191738"/>
                      <a:pt x="356164" y="191738"/>
                    </a:cubicBezTo>
                    <a:lnTo>
                      <a:pt x="347782" y="107823"/>
                    </a:lnTo>
                    <a:lnTo>
                      <a:pt x="315587" y="13716"/>
                    </a:lnTo>
                    <a:lnTo>
                      <a:pt x="160330" y="0"/>
                    </a:lnTo>
                    <a:cubicBezTo>
                      <a:pt x="160330" y="0"/>
                      <a:pt x="25170" y="33242"/>
                      <a:pt x="23360" y="34195"/>
                    </a:cubicBezTo>
                    <a:cubicBezTo>
                      <a:pt x="21551" y="35147"/>
                      <a:pt x="-17121" y="38481"/>
                      <a:pt x="9073" y="78962"/>
                    </a:cubicBez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368" name="Graphic 3299">
              <a:extLst>
                <a:ext uri="{FF2B5EF4-FFF2-40B4-BE49-F238E27FC236}">
                  <a16:creationId xmlns:a16="http://schemas.microsoft.com/office/drawing/2014/main" id="{DB3AAC04-54EB-4B0E-AA2C-0D26141B5E73}"/>
                </a:ext>
              </a:extLst>
            </p:cNvPr>
            <p:cNvGrpSpPr/>
            <p:nvPr/>
          </p:nvGrpSpPr>
          <p:grpSpPr>
            <a:xfrm>
              <a:off x="5299519" y="2936081"/>
              <a:ext cx="335089" cy="396335"/>
              <a:chOff x="5299519" y="2936081"/>
              <a:chExt cx="335089" cy="396335"/>
            </a:xfrm>
          </p:grpSpPr>
          <p:sp>
            <p:nvSpPr>
              <p:cNvPr id="3369" name="Freeform: Shape 3368">
                <a:extLst>
                  <a:ext uri="{FF2B5EF4-FFF2-40B4-BE49-F238E27FC236}">
                    <a16:creationId xmlns:a16="http://schemas.microsoft.com/office/drawing/2014/main" id="{2EEA4D74-C0B8-4052-9A65-D028E268F53D}"/>
                  </a:ext>
                </a:extLst>
              </p:cNvPr>
              <p:cNvSpPr/>
              <p:nvPr/>
            </p:nvSpPr>
            <p:spPr>
              <a:xfrm>
                <a:off x="5313902" y="2939891"/>
                <a:ext cx="320706" cy="387096"/>
              </a:xfrm>
              <a:custGeom>
                <a:avLst/>
                <a:gdLst>
                  <a:gd name="connsiteX0" fmla="*/ 35624 w 320706"/>
                  <a:gd name="connsiteY0" fmla="*/ 63341 h 387096"/>
                  <a:gd name="connsiteX1" fmla="*/ 20860 w 320706"/>
                  <a:gd name="connsiteY1" fmla="*/ 132779 h 387096"/>
                  <a:gd name="connsiteX2" fmla="*/ 39910 w 320706"/>
                  <a:gd name="connsiteY2" fmla="*/ 138017 h 387096"/>
                  <a:gd name="connsiteX3" fmla="*/ 39910 w 320706"/>
                  <a:gd name="connsiteY3" fmla="*/ 168402 h 387096"/>
                  <a:gd name="connsiteX4" fmla="*/ 5239 w 320706"/>
                  <a:gd name="connsiteY4" fmla="*/ 207455 h 387096"/>
                  <a:gd name="connsiteX5" fmla="*/ 11240 w 320706"/>
                  <a:gd name="connsiteY5" fmla="*/ 238697 h 387096"/>
                  <a:gd name="connsiteX6" fmla="*/ 5239 w 320706"/>
                  <a:gd name="connsiteY6" fmla="*/ 259461 h 387096"/>
                  <a:gd name="connsiteX7" fmla="*/ 12192 w 320706"/>
                  <a:gd name="connsiteY7" fmla="*/ 277749 h 387096"/>
                  <a:gd name="connsiteX8" fmla="*/ 5239 w 320706"/>
                  <a:gd name="connsiteY8" fmla="*/ 289274 h 387096"/>
                  <a:gd name="connsiteX9" fmla="*/ 5239 w 320706"/>
                  <a:gd name="connsiteY9" fmla="*/ 305467 h 387096"/>
                  <a:gd name="connsiteX10" fmla="*/ 13906 w 320706"/>
                  <a:gd name="connsiteY10" fmla="*/ 315944 h 387096"/>
                  <a:gd name="connsiteX11" fmla="*/ 0 w 320706"/>
                  <a:gd name="connsiteY11" fmla="*/ 363665 h 387096"/>
                  <a:gd name="connsiteX12" fmla="*/ 6096 w 320706"/>
                  <a:gd name="connsiteY12" fmla="*/ 387096 h 387096"/>
                  <a:gd name="connsiteX13" fmla="*/ 180499 w 320706"/>
                  <a:gd name="connsiteY13" fmla="*/ 361950 h 387096"/>
                  <a:gd name="connsiteX14" fmla="*/ 243840 w 320706"/>
                  <a:gd name="connsiteY14" fmla="*/ 277749 h 387096"/>
                  <a:gd name="connsiteX15" fmla="*/ 279844 w 320706"/>
                  <a:gd name="connsiteY15" fmla="*/ 266700 h 387096"/>
                  <a:gd name="connsiteX16" fmla="*/ 320707 w 320706"/>
                  <a:gd name="connsiteY16" fmla="*/ 181356 h 387096"/>
                  <a:gd name="connsiteX17" fmla="*/ 289655 w 320706"/>
                  <a:gd name="connsiteY17" fmla="*/ 137922 h 387096"/>
                  <a:gd name="connsiteX18" fmla="*/ 233077 w 320706"/>
                  <a:gd name="connsiteY18" fmla="*/ 151638 h 387096"/>
                  <a:gd name="connsiteX19" fmla="*/ 222504 w 320706"/>
                  <a:gd name="connsiteY19" fmla="*/ 60198 h 387096"/>
                  <a:gd name="connsiteX20" fmla="*/ 90583 w 320706"/>
                  <a:gd name="connsiteY20" fmla="*/ 0 h 387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20706" h="387096">
                    <a:moveTo>
                      <a:pt x="35624" y="63341"/>
                    </a:moveTo>
                    <a:lnTo>
                      <a:pt x="20860" y="132779"/>
                    </a:lnTo>
                    <a:lnTo>
                      <a:pt x="39910" y="138017"/>
                    </a:lnTo>
                    <a:lnTo>
                      <a:pt x="39910" y="168402"/>
                    </a:lnTo>
                    <a:lnTo>
                      <a:pt x="5239" y="207455"/>
                    </a:lnTo>
                    <a:lnTo>
                      <a:pt x="11240" y="238697"/>
                    </a:lnTo>
                    <a:lnTo>
                      <a:pt x="5239" y="259461"/>
                    </a:lnTo>
                    <a:lnTo>
                      <a:pt x="12192" y="277749"/>
                    </a:lnTo>
                    <a:lnTo>
                      <a:pt x="5239" y="289274"/>
                    </a:lnTo>
                    <a:lnTo>
                      <a:pt x="5239" y="305467"/>
                    </a:lnTo>
                    <a:lnTo>
                      <a:pt x="13906" y="315944"/>
                    </a:lnTo>
                    <a:lnTo>
                      <a:pt x="0" y="363665"/>
                    </a:lnTo>
                    <a:lnTo>
                      <a:pt x="6096" y="387096"/>
                    </a:lnTo>
                    <a:lnTo>
                      <a:pt x="180499" y="361950"/>
                    </a:lnTo>
                    <a:lnTo>
                      <a:pt x="243840" y="277749"/>
                    </a:lnTo>
                    <a:lnTo>
                      <a:pt x="279844" y="266700"/>
                    </a:lnTo>
                    <a:lnTo>
                      <a:pt x="320707" y="181356"/>
                    </a:lnTo>
                    <a:lnTo>
                      <a:pt x="289655" y="137922"/>
                    </a:lnTo>
                    <a:lnTo>
                      <a:pt x="233077" y="151638"/>
                    </a:lnTo>
                    <a:lnTo>
                      <a:pt x="222504" y="60198"/>
                    </a:lnTo>
                    <a:lnTo>
                      <a:pt x="90583" y="0"/>
                    </a:lnTo>
                    <a:close/>
                  </a:path>
                </a:pathLst>
              </a:custGeom>
              <a:solidFill>
                <a:srgbClr val="E4B75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0" name="Freeform: Shape 3369">
                <a:extLst>
                  <a:ext uri="{FF2B5EF4-FFF2-40B4-BE49-F238E27FC236}">
                    <a16:creationId xmlns:a16="http://schemas.microsoft.com/office/drawing/2014/main" id="{0B13112A-C5D8-4183-A7B3-4F3D5C4355D8}"/>
                  </a:ext>
                </a:extLst>
              </p:cNvPr>
              <p:cNvSpPr/>
              <p:nvPr/>
            </p:nvSpPr>
            <p:spPr>
              <a:xfrm>
                <a:off x="5299519" y="3228117"/>
                <a:ext cx="53625" cy="104298"/>
              </a:xfrm>
              <a:custGeom>
                <a:avLst/>
                <a:gdLst>
                  <a:gd name="connsiteX0" fmla="*/ 50006 w 53625"/>
                  <a:gd name="connsiteY0" fmla="*/ 12573 h 104298"/>
                  <a:gd name="connsiteX1" fmla="*/ 46101 w 53625"/>
                  <a:gd name="connsiteY1" fmla="*/ 18955 h 104298"/>
                  <a:gd name="connsiteX2" fmla="*/ 53626 w 53625"/>
                  <a:gd name="connsiteY2" fmla="*/ 32671 h 104298"/>
                  <a:gd name="connsiteX3" fmla="*/ 42100 w 53625"/>
                  <a:gd name="connsiteY3" fmla="*/ 74867 h 104298"/>
                  <a:gd name="connsiteX4" fmla="*/ 50006 w 53625"/>
                  <a:gd name="connsiteY4" fmla="*/ 98870 h 104298"/>
                  <a:gd name="connsiteX5" fmla="*/ 0 w 53625"/>
                  <a:gd name="connsiteY5" fmla="*/ 104299 h 104298"/>
                  <a:gd name="connsiteX6" fmla="*/ 2762 w 53625"/>
                  <a:gd name="connsiteY6" fmla="*/ 57436 h 104298"/>
                  <a:gd name="connsiteX7" fmla="*/ 11906 w 53625"/>
                  <a:gd name="connsiteY7" fmla="*/ 12573 h 104298"/>
                  <a:gd name="connsiteX8" fmla="*/ 26765 w 53625"/>
                  <a:gd name="connsiteY8" fmla="*/ 0 h 104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3625" h="104298">
                    <a:moveTo>
                      <a:pt x="50006" y="12573"/>
                    </a:moveTo>
                    <a:lnTo>
                      <a:pt x="46101" y="18955"/>
                    </a:lnTo>
                    <a:lnTo>
                      <a:pt x="53626" y="32671"/>
                    </a:lnTo>
                    <a:lnTo>
                      <a:pt x="42100" y="74867"/>
                    </a:lnTo>
                    <a:lnTo>
                      <a:pt x="50006" y="98870"/>
                    </a:lnTo>
                    <a:lnTo>
                      <a:pt x="0" y="104299"/>
                    </a:lnTo>
                    <a:lnTo>
                      <a:pt x="2762" y="57436"/>
                    </a:lnTo>
                    <a:lnTo>
                      <a:pt x="11906" y="12573"/>
                    </a:lnTo>
                    <a:lnTo>
                      <a:pt x="26765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1" name="Freeform: Shape 3370">
                <a:extLst>
                  <a:ext uri="{FF2B5EF4-FFF2-40B4-BE49-F238E27FC236}">
                    <a16:creationId xmlns:a16="http://schemas.microsoft.com/office/drawing/2014/main" id="{846AF3E7-C816-4DC8-98A6-0218BF06F8A6}"/>
                  </a:ext>
                </a:extLst>
              </p:cNvPr>
              <p:cNvSpPr/>
              <p:nvPr/>
            </p:nvSpPr>
            <p:spPr>
              <a:xfrm>
                <a:off x="5308472" y="3170015"/>
                <a:ext cx="38957" cy="61626"/>
              </a:xfrm>
              <a:custGeom>
                <a:avLst/>
                <a:gdLst>
                  <a:gd name="connsiteX0" fmla="*/ 34004 w 38957"/>
                  <a:gd name="connsiteY0" fmla="*/ 9811 h 61626"/>
                  <a:gd name="connsiteX1" fmla="*/ 24955 w 38957"/>
                  <a:gd name="connsiteY1" fmla="*/ 29813 h 61626"/>
                  <a:gd name="connsiteX2" fmla="*/ 38957 w 38957"/>
                  <a:gd name="connsiteY2" fmla="*/ 61627 h 61626"/>
                  <a:gd name="connsiteX3" fmla="*/ 5429 w 38957"/>
                  <a:gd name="connsiteY3" fmla="*/ 53054 h 61626"/>
                  <a:gd name="connsiteX4" fmla="*/ 0 w 38957"/>
                  <a:gd name="connsiteY4" fmla="*/ 19050 h 61626"/>
                  <a:gd name="connsiteX5" fmla="*/ 11525 w 38957"/>
                  <a:gd name="connsiteY5" fmla="*/ 0 h 61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957" h="61626">
                    <a:moveTo>
                      <a:pt x="34004" y="9811"/>
                    </a:moveTo>
                    <a:lnTo>
                      <a:pt x="24955" y="29813"/>
                    </a:lnTo>
                    <a:lnTo>
                      <a:pt x="38957" y="61627"/>
                    </a:lnTo>
                    <a:lnTo>
                      <a:pt x="5429" y="53054"/>
                    </a:lnTo>
                    <a:lnTo>
                      <a:pt x="0" y="19050"/>
                    </a:lnTo>
                    <a:lnTo>
                      <a:pt x="11525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2" name="Freeform: Shape 3371">
                <a:extLst>
                  <a:ext uri="{FF2B5EF4-FFF2-40B4-BE49-F238E27FC236}">
                    <a16:creationId xmlns:a16="http://schemas.microsoft.com/office/drawing/2014/main" id="{E84EB80A-7D29-447A-BB84-1D00F50A9CEB}"/>
                  </a:ext>
                </a:extLst>
              </p:cNvPr>
              <p:cNvSpPr/>
              <p:nvPr/>
            </p:nvSpPr>
            <p:spPr>
              <a:xfrm>
                <a:off x="5301900" y="3101340"/>
                <a:ext cx="77152" cy="60197"/>
              </a:xfrm>
              <a:custGeom>
                <a:avLst/>
                <a:gdLst>
                  <a:gd name="connsiteX0" fmla="*/ 77153 w 77152"/>
                  <a:gd name="connsiteY0" fmla="*/ 11811 h 60197"/>
                  <a:gd name="connsiteX1" fmla="*/ 37147 w 77152"/>
                  <a:gd name="connsiteY1" fmla="*/ 60198 h 60197"/>
                  <a:gd name="connsiteX2" fmla="*/ 0 w 77152"/>
                  <a:gd name="connsiteY2" fmla="*/ 38957 h 60197"/>
                  <a:gd name="connsiteX3" fmla="*/ 54197 w 77152"/>
                  <a:gd name="connsiteY3" fmla="*/ 0 h 60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152" h="60197">
                    <a:moveTo>
                      <a:pt x="77153" y="11811"/>
                    </a:moveTo>
                    <a:lnTo>
                      <a:pt x="37147" y="60198"/>
                    </a:lnTo>
                    <a:lnTo>
                      <a:pt x="0" y="38957"/>
                    </a:lnTo>
                    <a:lnTo>
                      <a:pt x="54197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3" name="Freeform: Shape 3372">
                <a:extLst>
                  <a:ext uri="{FF2B5EF4-FFF2-40B4-BE49-F238E27FC236}">
                    <a16:creationId xmlns:a16="http://schemas.microsoft.com/office/drawing/2014/main" id="{2A98FA73-9613-4B2E-8124-248B4853FBB0}"/>
                  </a:ext>
                </a:extLst>
              </p:cNvPr>
              <p:cNvSpPr/>
              <p:nvPr/>
            </p:nvSpPr>
            <p:spPr>
              <a:xfrm>
                <a:off x="5301900" y="2991421"/>
                <a:ext cx="69627" cy="92297"/>
              </a:xfrm>
              <a:custGeom>
                <a:avLst/>
                <a:gdLst>
                  <a:gd name="connsiteX0" fmla="*/ 69628 w 69627"/>
                  <a:gd name="connsiteY0" fmla="*/ 9525 h 92297"/>
                  <a:gd name="connsiteX1" fmla="*/ 57150 w 69627"/>
                  <a:gd name="connsiteY1" fmla="*/ 92297 h 92297"/>
                  <a:gd name="connsiteX2" fmla="*/ 0 w 69627"/>
                  <a:gd name="connsiteY2" fmla="*/ 86963 h 92297"/>
                  <a:gd name="connsiteX3" fmla="*/ 34862 w 69627"/>
                  <a:gd name="connsiteY3" fmla="*/ 0 h 92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9627" h="92297">
                    <a:moveTo>
                      <a:pt x="69628" y="9525"/>
                    </a:moveTo>
                    <a:lnTo>
                      <a:pt x="57150" y="92297"/>
                    </a:lnTo>
                    <a:lnTo>
                      <a:pt x="0" y="86963"/>
                    </a:lnTo>
                    <a:lnTo>
                      <a:pt x="34862" y="0"/>
                    </a:lnTo>
                    <a:close/>
                  </a:path>
                </a:pathLst>
              </a:custGeom>
              <a:solidFill>
                <a:srgbClr val="F9CE8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4" name="Freeform: Shape 3373">
                <a:extLst>
                  <a:ext uri="{FF2B5EF4-FFF2-40B4-BE49-F238E27FC236}">
                    <a16:creationId xmlns:a16="http://schemas.microsoft.com/office/drawing/2014/main" id="{23215C7C-1CDD-4418-834C-CDC943943224}"/>
                  </a:ext>
                </a:extLst>
              </p:cNvPr>
              <p:cNvSpPr/>
              <p:nvPr/>
            </p:nvSpPr>
            <p:spPr>
              <a:xfrm>
                <a:off x="5523071" y="3067335"/>
                <a:ext cx="111442" cy="53435"/>
              </a:xfrm>
              <a:custGeom>
                <a:avLst/>
                <a:gdLst>
                  <a:gd name="connsiteX0" fmla="*/ 0 w 111442"/>
                  <a:gd name="connsiteY0" fmla="*/ 38290 h 53435"/>
                  <a:gd name="connsiteX1" fmla="*/ 11430 w 111442"/>
                  <a:gd name="connsiteY1" fmla="*/ 53435 h 53435"/>
                  <a:gd name="connsiteX2" fmla="*/ 26098 w 111442"/>
                  <a:gd name="connsiteY2" fmla="*/ 52673 h 53435"/>
                  <a:gd name="connsiteX3" fmla="*/ 79724 w 111442"/>
                  <a:gd name="connsiteY3" fmla="*/ 28289 h 53435"/>
                  <a:gd name="connsiteX4" fmla="*/ 102108 w 111442"/>
                  <a:gd name="connsiteY4" fmla="*/ 48482 h 53435"/>
                  <a:gd name="connsiteX5" fmla="*/ 111443 w 111442"/>
                  <a:gd name="connsiteY5" fmla="*/ 32194 h 53435"/>
                  <a:gd name="connsiteX6" fmla="*/ 72866 w 111442"/>
                  <a:gd name="connsiteY6" fmla="*/ 0 h 53435"/>
                  <a:gd name="connsiteX7" fmla="*/ 37433 w 111442"/>
                  <a:gd name="connsiteY7" fmla="*/ 22669 h 53435"/>
                  <a:gd name="connsiteX8" fmla="*/ 0 w 111442"/>
                  <a:gd name="connsiteY8" fmla="*/ 38290 h 53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1442" h="53435">
                    <a:moveTo>
                      <a:pt x="0" y="38290"/>
                    </a:moveTo>
                    <a:lnTo>
                      <a:pt x="11430" y="53435"/>
                    </a:lnTo>
                    <a:lnTo>
                      <a:pt x="26098" y="52673"/>
                    </a:lnTo>
                    <a:cubicBezTo>
                      <a:pt x="26098" y="52673"/>
                      <a:pt x="59817" y="19717"/>
                      <a:pt x="79724" y="28289"/>
                    </a:cubicBezTo>
                    <a:cubicBezTo>
                      <a:pt x="108490" y="40577"/>
                      <a:pt x="102108" y="48482"/>
                      <a:pt x="102108" y="48482"/>
                    </a:cubicBezTo>
                    <a:lnTo>
                      <a:pt x="111443" y="32194"/>
                    </a:lnTo>
                    <a:lnTo>
                      <a:pt x="72866" y="0"/>
                    </a:lnTo>
                    <a:lnTo>
                      <a:pt x="37433" y="22669"/>
                    </a:lnTo>
                    <a:lnTo>
                      <a:pt x="0" y="38290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5" name="Freeform: Shape 3374">
                <a:extLst>
                  <a:ext uri="{FF2B5EF4-FFF2-40B4-BE49-F238E27FC236}">
                    <a16:creationId xmlns:a16="http://schemas.microsoft.com/office/drawing/2014/main" id="{129DDFAD-F2FD-4EA8-A7D2-54477F0F4477}"/>
                  </a:ext>
                </a:extLst>
              </p:cNvPr>
              <p:cNvSpPr/>
              <p:nvPr/>
            </p:nvSpPr>
            <p:spPr>
              <a:xfrm>
                <a:off x="5349525" y="2936081"/>
                <a:ext cx="192881" cy="101822"/>
              </a:xfrm>
              <a:custGeom>
                <a:avLst/>
                <a:gdLst>
                  <a:gd name="connsiteX0" fmla="*/ 80391 w 192881"/>
                  <a:gd name="connsiteY0" fmla="*/ 0 h 101822"/>
                  <a:gd name="connsiteX1" fmla="*/ 72009 w 192881"/>
                  <a:gd name="connsiteY1" fmla="*/ 20003 h 101822"/>
                  <a:gd name="connsiteX2" fmla="*/ 61341 w 192881"/>
                  <a:gd name="connsiteY2" fmla="*/ 9239 h 101822"/>
                  <a:gd name="connsiteX3" fmla="*/ 0 w 192881"/>
                  <a:gd name="connsiteY3" fmla="*/ 67151 h 101822"/>
                  <a:gd name="connsiteX4" fmla="*/ 27813 w 192881"/>
                  <a:gd name="connsiteY4" fmla="*/ 101822 h 101822"/>
                  <a:gd name="connsiteX5" fmla="*/ 64294 w 192881"/>
                  <a:gd name="connsiteY5" fmla="*/ 38291 h 101822"/>
                  <a:gd name="connsiteX6" fmla="*/ 180975 w 192881"/>
                  <a:gd name="connsiteY6" fmla="*/ 95250 h 101822"/>
                  <a:gd name="connsiteX7" fmla="*/ 192881 w 192881"/>
                  <a:gd name="connsiteY7" fmla="*/ 69628 h 101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2881" h="101822">
                    <a:moveTo>
                      <a:pt x="80391" y="0"/>
                    </a:moveTo>
                    <a:lnTo>
                      <a:pt x="72009" y="20003"/>
                    </a:lnTo>
                    <a:lnTo>
                      <a:pt x="61341" y="9239"/>
                    </a:lnTo>
                    <a:lnTo>
                      <a:pt x="0" y="67151"/>
                    </a:lnTo>
                    <a:lnTo>
                      <a:pt x="27813" y="101822"/>
                    </a:lnTo>
                    <a:lnTo>
                      <a:pt x="64294" y="38291"/>
                    </a:lnTo>
                    <a:lnTo>
                      <a:pt x="180975" y="95250"/>
                    </a:lnTo>
                    <a:lnTo>
                      <a:pt x="192881" y="69628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6" name="Freeform: Shape 3375">
                <a:extLst>
                  <a:ext uri="{FF2B5EF4-FFF2-40B4-BE49-F238E27FC236}">
                    <a16:creationId xmlns:a16="http://schemas.microsoft.com/office/drawing/2014/main" id="{0DC143E2-CD5B-49C2-AB24-DEB7618288A8}"/>
                  </a:ext>
                </a:extLst>
              </p:cNvPr>
              <p:cNvSpPr/>
              <p:nvPr/>
            </p:nvSpPr>
            <p:spPr>
              <a:xfrm>
                <a:off x="5310282" y="3221450"/>
                <a:ext cx="53244" cy="22097"/>
              </a:xfrm>
              <a:custGeom>
                <a:avLst/>
                <a:gdLst>
                  <a:gd name="connsiteX0" fmla="*/ 8287 w 53244"/>
                  <a:gd name="connsiteY0" fmla="*/ 14954 h 22097"/>
                  <a:gd name="connsiteX1" fmla="*/ 53245 w 53244"/>
                  <a:gd name="connsiteY1" fmla="*/ 22098 h 22097"/>
                  <a:gd name="connsiteX2" fmla="*/ 37148 w 53244"/>
                  <a:gd name="connsiteY2" fmla="*/ 10192 h 22097"/>
                  <a:gd name="connsiteX3" fmla="*/ 13430 w 53244"/>
                  <a:gd name="connsiteY3" fmla="*/ 0 h 22097"/>
                  <a:gd name="connsiteX4" fmla="*/ 8858 w 53244"/>
                  <a:gd name="connsiteY4" fmla="*/ 7715 h 22097"/>
                  <a:gd name="connsiteX5" fmla="*/ 0 w 53244"/>
                  <a:gd name="connsiteY5" fmla="*/ 11144 h 22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244" h="22097">
                    <a:moveTo>
                      <a:pt x="8287" y="14954"/>
                    </a:moveTo>
                    <a:lnTo>
                      <a:pt x="53245" y="22098"/>
                    </a:lnTo>
                    <a:lnTo>
                      <a:pt x="37148" y="10192"/>
                    </a:lnTo>
                    <a:lnTo>
                      <a:pt x="13430" y="0"/>
                    </a:lnTo>
                    <a:lnTo>
                      <a:pt x="8858" y="7715"/>
                    </a:lnTo>
                    <a:lnTo>
                      <a:pt x="0" y="11144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7" name="Freeform: Shape 3376">
                <a:extLst>
                  <a:ext uri="{FF2B5EF4-FFF2-40B4-BE49-F238E27FC236}">
                    <a16:creationId xmlns:a16="http://schemas.microsoft.com/office/drawing/2014/main" id="{48FCE2E4-789E-4E30-B0F2-8FB99FF53E3F}"/>
                  </a:ext>
                </a:extLst>
              </p:cNvPr>
              <p:cNvSpPr/>
              <p:nvPr/>
            </p:nvSpPr>
            <p:spPr>
              <a:xfrm>
                <a:off x="5330475" y="3068288"/>
                <a:ext cx="126587" cy="44862"/>
              </a:xfrm>
              <a:custGeom>
                <a:avLst/>
                <a:gdLst>
                  <a:gd name="connsiteX0" fmla="*/ 5143 w 126587"/>
                  <a:gd name="connsiteY0" fmla="*/ 0 h 44862"/>
                  <a:gd name="connsiteX1" fmla="*/ 60198 w 126587"/>
                  <a:gd name="connsiteY1" fmla="*/ 7715 h 44862"/>
                  <a:gd name="connsiteX2" fmla="*/ 94488 w 126587"/>
                  <a:gd name="connsiteY2" fmla="*/ 20384 h 44862"/>
                  <a:gd name="connsiteX3" fmla="*/ 126587 w 126587"/>
                  <a:gd name="connsiteY3" fmla="*/ 42672 h 44862"/>
                  <a:gd name="connsiteX4" fmla="*/ 48578 w 126587"/>
                  <a:gd name="connsiteY4" fmla="*/ 44863 h 44862"/>
                  <a:gd name="connsiteX5" fmla="*/ 11620 w 126587"/>
                  <a:gd name="connsiteY5" fmla="*/ 37433 h 44862"/>
                  <a:gd name="connsiteX6" fmla="*/ 0 w 126587"/>
                  <a:gd name="connsiteY6" fmla="*/ 6953 h 44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6587" h="44862">
                    <a:moveTo>
                      <a:pt x="5143" y="0"/>
                    </a:moveTo>
                    <a:lnTo>
                      <a:pt x="60198" y="7715"/>
                    </a:lnTo>
                    <a:lnTo>
                      <a:pt x="94488" y="20384"/>
                    </a:lnTo>
                    <a:lnTo>
                      <a:pt x="126587" y="42672"/>
                    </a:lnTo>
                    <a:lnTo>
                      <a:pt x="48578" y="44863"/>
                    </a:lnTo>
                    <a:lnTo>
                      <a:pt x="11620" y="37433"/>
                    </a:lnTo>
                    <a:lnTo>
                      <a:pt x="0" y="6953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8" name="Freeform: Shape 3377">
                <a:extLst>
                  <a:ext uri="{FF2B5EF4-FFF2-40B4-BE49-F238E27FC236}">
                    <a16:creationId xmlns:a16="http://schemas.microsoft.com/office/drawing/2014/main" id="{05EA6A24-27CC-46B9-953D-993803332112}"/>
                  </a:ext>
                </a:extLst>
              </p:cNvPr>
              <p:cNvSpPr/>
              <p:nvPr/>
            </p:nvSpPr>
            <p:spPr>
              <a:xfrm>
                <a:off x="5487921" y="3115818"/>
                <a:ext cx="146687" cy="193067"/>
              </a:xfrm>
              <a:custGeom>
                <a:avLst/>
                <a:gdLst>
                  <a:gd name="connsiteX0" fmla="*/ 137353 w 146687"/>
                  <a:gd name="connsiteY0" fmla="*/ 0 h 193067"/>
                  <a:gd name="connsiteX1" fmla="*/ 104777 w 146687"/>
                  <a:gd name="connsiteY1" fmla="*/ 55340 h 193067"/>
                  <a:gd name="connsiteX2" fmla="*/ 84013 w 146687"/>
                  <a:gd name="connsiteY2" fmla="*/ 73914 h 193067"/>
                  <a:gd name="connsiteX3" fmla="*/ 76298 w 146687"/>
                  <a:gd name="connsiteY3" fmla="*/ 77343 h 193067"/>
                  <a:gd name="connsiteX4" fmla="*/ 51723 w 146687"/>
                  <a:gd name="connsiteY4" fmla="*/ 104204 h 193067"/>
                  <a:gd name="connsiteX5" fmla="*/ 6860 w 146687"/>
                  <a:gd name="connsiteY5" fmla="*/ 183452 h 193067"/>
                  <a:gd name="connsiteX6" fmla="*/ 56867 w 146687"/>
                  <a:gd name="connsiteY6" fmla="*/ 180499 h 193067"/>
                  <a:gd name="connsiteX7" fmla="*/ 146687 w 146687"/>
                  <a:gd name="connsiteY7" fmla="*/ 91821 h 193067"/>
                  <a:gd name="connsiteX8" fmla="*/ 137353 w 146687"/>
                  <a:gd name="connsiteY8" fmla="*/ 0 h 193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6687" h="193067">
                    <a:moveTo>
                      <a:pt x="137353" y="0"/>
                    </a:moveTo>
                    <a:lnTo>
                      <a:pt x="104777" y="55340"/>
                    </a:lnTo>
                    <a:cubicBezTo>
                      <a:pt x="99920" y="63532"/>
                      <a:pt x="92681" y="70009"/>
                      <a:pt x="84013" y="73914"/>
                    </a:cubicBezTo>
                    <a:lnTo>
                      <a:pt x="76298" y="77343"/>
                    </a:lnTo>
                    <a:cubicBezTo>
                      <a:pt x="64772" y="82486"/>
                      <a:pt x="55819" y="92202"/>
                      <a:pt x="51723" y="104204"/>
                    </a:cubicBezTo>
                    <a:cubicBezTo>
                      <a:pt x="43627" y="127826"/>
                      <a:pt x="27625" y="167545"/>
                      <a:pt x="6860" y="183452"/>
                    </a:cubicBezTo>
                    <a:cubicBezTo>
                      <a:pt x="-23524" y="206692"/>
                      <a:pt x="56867" y="180499"/>
                      <a:pt x="56867" y="180499"/>
                    </a:cubicBezTo>
                    <a:lnTo>
                      <a:pt x="146687" y="91821"/>
                    </a:lnTo>
                    <a:lnTo>
                      <a:pt x="137353" y="0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79" name="Freeform: Shape 3378">
                <a:extLst>
                  <a:ext uri="{FF2B5EF4-FFF2-40B4-BE49-F238E27FC236}">
                    <a16:creationId xmlns:a16="http://schemas.microsoft.com/office/drawing/2014/main" id="{FE2663DC-F820-496B-B534-D3834DE27091}"/>
                  </a:ext>
                </a:extLst>
              </p:cNvPr>
              <p:cNvSpPr/>
              <p:nvPr/>
            </p:nvSpPr>
            <p:spPr>
              <a:xfrm>
                <a:off x="5309330" y="3147345"/>
                <a:ext cx="57816" cy="34289"/>
              </a:xfrm>
              <a:custGeom>
                <a:avLst/>
                <a:gdLst>
                  <a:gd name="connsiteX0" fmla="*/ 9811 w 57816"/>
                  <a:gd name="connsiteY0" fmla="*/ 0 h 34289"/>
                  <a:gd name="connsiteX1" fmla="*/ 57817 w 57816"/>
                  <a:gd name="connsiteY1" fmla="*/ 34290 h 34289"/>
                  <a:gd name="connsiteX2" fmla="*/ 15811 w 57816"/>
                  <a:gd name="connsiteY2" fmla="*/ 31242 h 34289"/>
                  <a:gd name="connsiteX3" fmla="*/ 0 w 57816"/>
                  <a:gd name="connsiteY3" fmla="*/ 20574 h 34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816" h="34289">
                    <a:moveTo>
                      <a:pt x="9811" y="0"/>
                    </a:moveTo>
                    <a:lnTo>
                      <a:pt x="57817" y="34290"/>
                    </a:lnTo>
                    <a:lnTo>
                      <a:pt x="15811" y="31242"/>
                    </a:lnTo>
                    <a:lnTo>
                      <a:pt x="0" y="20574"/>
                    </a:lnTo>
                    <a:close/>
                  </a:path>
                </a:pathLst>
              </a:custGeom>
              <a:solidFill>
                <a:srgbClr val="C894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380" name="Graphic 3299">
              <a:extLst>
                <a:ext uri="{FF2B5EF4-FFF2-40B4-BE49-F238E27FC236}">
                  <a16:creationId xmlns:a16="http://schemas.microsoft.com/office/drawing/2014/main" id="{DB3AAC04-54EB-4B0E-AA2C-0D26141B5E73}"/>
                </a:ext>
              </a:extLst>
            </p:cNvPr>
            <p:cNvGrpSpPr/>
            <p:nvPr/>
          </p:nvGrpSpPr>
          <p:grpSpPr>
            <a:xfrm>
              <a:off x="5334476" y="2846165"/>
              <a:ext cx="383857" cy="751046"/>
              <a:chOff x="5334476" y="2846165"/>
              <a:chExt cx="383857" cy="751046"/>
            </a:xfrm>
          </p:grpSpPr>
          <p:sp>
            <p:nvSpPr>
              <p:cNvPr id="3381" name="Freeform: Shape 3380">
                <a:extLst>
                  <a:ext uri="{FF2B5EF4-FFF2-40B4-BE49-F238E27FC236}">
                    <a16:creationId xmlns:a16="http://schemas.microsoft.com/office/drawing/2014/main" id="{A1B67DFE-E0B1-44C2-BA5F-9C11239D461A}"/>
                  </a:ext>
                </a:extLst>
              </p:cNvPr>
              <p:cNvSpPr/>
              <p:nvPr/>
            </p:nvSpPr>
            <p:spPr>
              <a:xfrm>
                <a:off x="5349525" y="2871388"/>
                <a:ext cx="331370" cy="713489"/>
              </a:xfrm>
              <a:custGeom>
                <a:avLst/>
                <a:gdLst>
                  <a:gd name="connsiteX0" fmla="*/ 202216 w 331370"/>
                  <a:gd name="connsiteY0" fmla="*/ 440835 h 713489"/>
                  <a:gd name="connsiteX1" fmla="*/ 51245 w 331370"/>
                  <a:gd name="connsiteY1" fmla="*/ 708106 h 713489"/>
                  <a:gd name="connsiteX2" fmla="*/ 77153 w 331370"/>
                  <a:gd name="connsiteY2" fmla="*/ 712583 h 713489"/>
                  <a:gd name="connsiteX3" fmla="*/ 166402 w 331370"/>
                  <a:gd name="connsiteY3" fmla="*/ 664958 h 713489"/>
                  <a:gd name="connsiteX4" fmla="*/ 327660 w 331370"/>
                  <a:gd name="connsiteY4" fmla="*/ 326058 h 713489"/>
                  <a:gd name="connsiteX5" fmla="*/ 330994 w 331370"/>
                  <a:gd name="connsiteY5" fmla="*/ 303960 h 713489"/>
                  <a:gd name="connsiteX6" fmla="*/ 308324 w 331370"/>
                  <a:gd name="connsiteY6" fmla="*/ 152608 h 713489"/>
                  <a:gd name="connsiteX7" fmla="*/ 242697 w 331370"/>
                  <a:gd name="connsiteY7" fmla="*/ 64883 h 713489"/>
                  <a:gd name="connsiteX8" fmla="*/ 107537 w 331370"/>
                  <a:gd name="connsiteY8" fmla="*/ 2113 h 713489"/>
                  <a:gd name="connsiteX9" fmla="*/ 78867 w 331370"/>
                  <a:gd name="connsiteY9" fmla="*/ 10305 h 713489"/>
                  <a:gd name="connsiteX10" fmla="*/ 0 w 331370"/>
                  <a:gd name="connsiteY10" fmla="*/ 131844 h 713489"/>
                  <a:gd name="connsiteX11" fmla="*/ 20003 w 331370"/>
                  <a:gd name="connsiteY11" fmla="*/ 149179 h 713489"/>
                  <a:gd name="connsiteX12" fmla="*/ 61627 w 331370"/>
                  <a:gd name="connsiteY12" fmla="*/ 82599 h 713489"/>
                  <a:gd name="connsiteX13" fmla="*/ 177927 w 331370"/>
                  <a:gd name="connsiteY13" fmla="*/ 131844 h 713489"/>
                  <a:gd name="connsiteX14" fmla="*/ 173545 w 331370"/>
                  <a:gd name="connsiteY14" fmla="*/ 234237 h 713489"/>
                  <a:gd name="connsiteX15" fmla="*/ 196977 w 331370"/>
                  <a:gd name="connsiteY15" fmla="*/ 238619 h 713489"/>
                  <a:gd name="connsiteX16" fmla="*/ 225743 w 331370"/>
                  <a:gd name="connsiteY16" fmla="*/ 219474 h 713489"/>
                  <a:gd name="connsiteX17" fmla="*/ 271081 w 331370"/>
                  <a:gd name="connsiteY17" fmla="*/ 230332 h 713489"/>
                  <a:gd name="connsiteX18" fmla="*/ 271081 w 331370"/>
                  <a:gd name="connsiteY18" fmla="*/ 230332 h 713489"/>
                  <a:gd name="connsiteX19" fmla="*/ 272129 w 331370"/>
                  <a:gd name="connsiteY19" fmla="*/ 266718 h 713489"/>
                  <a:gd name="connsiteX20" fmla="*/ 250031 w 331370"/>
                  <a:gd name="connsiteY20" fmla="*/ 311866 h 713489"/>
                  <a:gd name="connsiteX21" fmla="*/ 208312 w 331370"/>
                  <a:gd name="connsiteY21" fmla="*/ 346347 h 713489"/>
                  <a:gd name="connsiteX22" fmla="*/ 208312 w 331370"/>
                  <a:gd name="connsiteY22" fmla="*/ 346347 h 713489"/>
                  <a:gd name="connsiteX23" fmla="*/ 202216 w 331370"/>
                  <a:gd name="connsiteY23" fmla="*/ 440835 h 7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31370" h="713489">
                    <a:moveTo>
                      <a:pt x="202216" y="440835"/>
                    </a:moveTo>
                    <a:lnTo>
                      <a:pt x="51245" y="708106"/>
                    </a:lnTo>
                    <a:lnTo>
                      <a:pt x="77153" y="712583"/>
                    </a:lnTo>
                    <a:cubicBezTo>
                      <a:pt x="114109" y="718012"/>
                      <a:pt x="150305" y="698676"/>
                      <a:pt x="166402" y="664958"/>
                    </a:cubicBezTo>
                    <a:lnTo>
                      <a:pt x="327660" y="326058"/>
                    </a:lnTo>
                    <a:cubicBezTo>
                      <a:pt x="330899" y="319200"/>
                      <a:pt x="332041" y="311485"/>
                      <a:pt x="330994" y="303960"/>
                    </a:cubicBezTo>
                    <a:lnTo>
                      <a:pt x="308324" y="152608"/>
                    </a:lnTo>
                    <a:cubicBezTo>
                      <a:pt x="302609" y="114222"/>
                      <a:pt x="277939" y="81266"/>
                      <a:pt x="242697" y="64883"/>
                    </a:cubicBezTo>
                    <a:lnTo>
                      <a:pt x="107537" y="2113"/>
                    </a:lnTo>
                    <a:cubicBezTo>
                      <a:pt x="97250" y="-2649"/>
                      <a:pt x="85058" y="875"/>
                      <a:pt x="78867" y="10305"/>
                    </a:cubicBezTo>
                    <a:lnTo>
                      <a:pt x="0" y="131844"/>
                    </a:lnTo>
                    <a:lnTo>
                      <a:pt x="20003" y="149179"/>
                    </a:lnTo>
                    <a:lnTo>
                      <a:pt x="61627" y="82599"/>
                    </a:lnTo>
                    <a:lnTo>
                      <a:pt x="177927" y="131844"/>
                    </a:lnTo>
                    <a:lnTo>
                      <a:pt x="173545" y="234237"/>
                    </a:lnTo>
                    <a:lnTo>
                      <a:pt x="196977" y="238619"/>
                    </a:lnTo>
                    <a:lnTo>
                      <a:pt x="225743" y="219474"/>
                    </a:lnTo>
                    <a:cubicBezTo>
                      <a:pt x="241078" y="209187"/>
                      <a:pt x="261937" y="214235"/>
                      <a:pt x="271081" y="230332"/>
                    </a:cubicBezTo>
                    <a:lnTo>
                      <a:pt x="271081" y="230332"/>
                    </a:lnTo>
                    <a:cubicBezTo>
                      <a:pt x="277368" y="241572"/>
                      <a:pt x="277844" y="255192"/>
                      <a:pt x="272129" y="266718"/>
                    </a:cubicBezTo>
                    <a:lnTo>
                      <a:pt x="250031" y="311866"/>
                    </a:lnTo>
                    <a:cubicBezTo>
                      <a:pt x="241745" y="328821"/>
                      <a:pt x="226505" y="341394"/>
                      <a:pt x="208312" y="346347"/>
                    </a:cubicBezTo>
                    <a:lnTo>
                      <a:pt x="208312" y="346347"/>
                    </a:lnTo>
                    <a:lnTo>
                      <a:pt x="202216" y="440835"/>
                    </a:lnTo>
                    <a:close/>
                  </a:path>
                </a:pathLst>
              </a:custGeom>
              <a:solidFill>
                <a:srgbClr val="F5D39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82" name="Freeform: Shape 3381">
                <a:extLst>
                  <a:ext uri="{FF2B5EF4-FFF2-40B4-BE49-F238E27FC236}">
                    <a16:creationId xmlns:a16="http://schemas.microsoft.com/office/drawing/2014/main" id="{1A574362-8CE0-4BAF-A752-B72348C2EDD2}"/>
                  </a:ext>
                </a:extLst>
              </p:cNvPr>
              <p:cNvSpPr/>
              <p:nvPr/>
            </p:nvSpPr>
            <p:spPr>
              <a:xfrm>
                <a:off x="5390673" y="3217640"/>
                <a:ext cx="189642" cy="379571"/>
              </a:xfrm>
              <a:custGeom>
                <a:avLst/>
                <a:gdLst>
                  <a:gd name="connsiteX0" fmla="*/ 167069 w 189642"/>
                  <a:gd name="connsiteY0" fmla="*/ 0 h 379571"/>
                  <a:gd name="connsiteX1" fmla="*/ 189643 w 189642"/>
                  <a:gd name="connsiteY1" fmla="*/ 109347 h 379571"/>
                  <a:gd name="connsiteX2" fmla="*/ 27146 w 189642"/>
                  <a:gd name="connsiteY2" fmla="*/ 379571 h 379571"/>
                  <a:gd name="connsiteX3" fmla="*/ 0 w 189642"/>
                  <a:gd name="connsiteY3" fmla="*/ 338042 h 379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9642" h="379571">
                    <a:moveTo>
                      <a:pt x="167069" y="0"/>
                    </a:moveTo>
                    <a:lnTo>
                      <a:pt x="189643" y="109347"/>
                    </a:lnTo>
                    <a:lnTo>
                      <a:pt x="27146" y="379571"/>
                    </a:lnTo>
                    <a:lnTo>
                      <a:pt x="0" y="338042"/>
                    </a:lnTo>
                    <a:close/>
                  </a:path>
                </a:pathLst>
              </a:custGeom>
              <a:solidFill>
                <a:srgbClr val="FFE8C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83" name="Freeform: Shape 3382">
                <a:extLst>
                  <a:ext uri="{FF2B5EF4-FFF2-40B4-BE49-F238E27FC236}">
                    <a16:creationId xmlns:a16="http://schemas.microsoft.com/office/drawing/2014/main" id="{B2CBE0AB-4AAA-42B0-BDD1-FCEF924B241E}"/>
                  </a:ext>
                </a:extLst>
              </p:cNvPr>
              <p:cNvSpPr/>
              <p:nvPr/>
            </p:nvSpPr>
            <p:spPr>
              <a:xfrm>
                <a:off x="5334476" y="2853785"/>
                <a:ext cx="122586" cy="158496"/>
              </a:xfrm>
              <a:custGeom>
                <a:avLst/>
                <a:gdLst>
                  <a:gd name="connsiteX0" fmla="*/ 122587 w 122586"/>
                  <a:gd name="connsiteY0" fmla="*/ 19717 h 158496"/>
                  <a:gd name="connsiteX1" fmla="*/ 25432 w 122586"/>
                  <a:gd name="connsiteY1" fmla="*/ 158496 h 158496"/>
                  <a:gd name="connsiteX2" fmla="*/ 0 w 122586"/>
                  <a:gd name="connsiteY2" fmla="*/ 146018 h 158496"/>
                  <a:gd name="connsiteX3" fmla="*/ 56197 w 122586"/>
                  <a:gd name="connsiteY3" fmla="*/ 33338 h 158496"/>
                  <a:gd name="connsiteX4" fmla="*/ 92869 w 122586"/>
                  <a:gd name="connsiteY4" fmla="*/ 0 h 158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586" h="158496">
                    <a:moveTo>
                      <a:pt x="122587" y="19717"/>
                    </a:moveTo>
                    <a:lnTo>
                      <a:pt x="25432" y="158496"/>
                    </a:lnTo>
                    <a:lnTo>
                      <a:pt x="0" y="146018"/>
                    </a:lnTo>
                    <a:lnTo>
                      <a:pt x="56197" y="33338"/>
                    </a:lnTo>
                    <a:lnTo>
                      <a:pt x="92869" y="0"/>
                    </a:lnTo>
                    <a:close/>
                  </a:path>
                </a:pathLst>
              </a:custGeom>
              <a:solidFill>
                <a:srgbClr val="FFE8C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84" name="Freeform: Shape 3383">
                <a:extLst>
                  <a:ext uri="{FF2B5EF4-FFF2-40B4-BE49-F238E27FC236}">
                    <a16:creationId xmlns:a16="http://schemas.microsoft.com/office/drawing/2014/main" id="{9D23B67C-A98F-4FBE-B08B-6DA67CACE6A4}"/>
                  </a:ext>
                </a:extLst>
              </p:cNvPr>
              <p:cNvSpPr/>
              <p:nvPr/>
            </p:nvSpPr>
            <p:spPr>
              <a:xfrm>
                <a:off x="5501925" y="3003232"/>
                <a:ext cx="44577" cy="106775"/>
              </a:xfrm>
              <a:custGeom>
                <a:avLst/>
                <a:gdLst>
                  <a:gd name="connsiteX0" fmla="*/ 25527 w 44577"/>
                  <a:gd name="connsiteY0" fmla="*/ 0 h 106775"/>
                  <a:gd name="connsiteX1" fmla="*/ 44577 w 44577"/>
                  <a:gd name="connsiteY1" fmla="*/ 106775 h 106775"/>
                  <a:gd name="connsiteX2" fmla="*/ 0 w 44577"/>
                  <a:gd name="connsiteY2" fmla="*/ 106775 h 10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4577" h="106775">
                    <a:moveTo>
                      <a:pt x="25527" y="0"/>
                    </a:moveTo>
                    <a:lnTo>
                      <a:pt x="44577" y="106775"/>
                    </a:lnTo>
                    <a:lnTo>
                      <a:pt x="0" y="106775"/>
                    </a:lnTo>
                    <a:close/>
                  </a:path>
                </a:pathLst>
              </a:custGeom>
              <a:solidFill>
                <a:srgbClr val="FFE8C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385" name="Freeform: Shape 3384">
                <a:extLst>
                  <a:ext uri="{FF2B5EF4-FFF2-40B4-BE49-F238E27FC236}">
                    <a16:creationId xmlns:a16="http://schemas.microsoft.com/office/drawing/2014/main" id="{6317987E-A55C-4708-B63D-443968843105}"/>
                  </a:ext>
                </a:extLst>
              </p:cNvPr>
              <p:cNvSpPr/>
              <p:nvPr/>
            </p:nvSpPr>
            <p:spPr>
              <a:xfrm>
                <a:off x="5419820" y="2846165"/>
                <a:ext cx="298513" cy="722757"/>
              </a:xfrm>
              <a:custGeom>
                <a:avLst/>
                <a:gdLst>
                  <a:gd name="connsiteX0" fmla="*/ 0 w 298513"/>
                  <a:gd name="connsiteY0" fmla="*/ 48863 h 722757"/>
                  <a:gd name="connsiteX1" fmla="*/ 182118 w 298513"/>
                  <a:gd name="connsiteY1" fmla="*/ 135731 h 722757"/>
                  <a:gd name="connsiteX2" fmla="*/ 226219 w 298513"/>
                  <a:gd name="connsiteY2" fmla="*/ 338138 h 722757"/>
                  <a:gd name="connsiteX3" fmla="*/ 82105 w 298513"/>
                  <a:gd name="connsiteY3" fmla="*/ 722757 h 722757"/>
                  <a:gd name="connsiteX4" fmla="*/ 298513 w 298513"/>
                  <a:gd name="connsiteY4" fmla="*/ 317659 h 722757"/>
                  <a:gd name="connsiteX5" fmla="*/ 242888 w 298513"/>
                  <a:gd name="connsiteY5" fmla="*/ 112014 h 722757"/>
                  <a:gd name="connsiteX6" fmla="*/ 149257 w 298513"/>
                  <a:gd name="connsiteY6" fmla="*/ 40577 h 722757"/>
                  <a:gd name="connsiteX7" fmla="*/ 24955 w 298513"/>
                  <a:gd name="connsiteY7" fmla="*/ 0 h 722757"/>
                  <a:gd name="connsiteX8" fmla="*/ 0 w 298513"/>
                  <a:gd name="connsiteY8" fmla="*/ 48863 h 72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8513" h="722757">
                    <a:moveTo>
                      <a:pt x="0" y="48863"/>
                    </a:moveTo>
                    <a:cubicBezTo>
                      <a:pt x="0" y="48863"/>
                      <a:pt x="151162" y="104775"/>
                      <a:pt x="182118" y="135731"/>
                    </a:cubicBezTo>
                    <a:cubicBezTo>
                      <a:pt x="213074" y="166688"/>
                      <a:pt x="233363" y="322707"/>
                      <a:pt x="226219" y="338138"/>
                    </a:cubicBezTo>
                    <a:cubicBezTo>
                      <a:pt x="219075" y="353568"/>
                      <a:pt x="82105" y="722757"/>
                      <a:pt x="82105" y="722757"/>
                    </a:cubicBezTo>
                    <a:lnTo>
                      <a:pt x="298513" y="317659"/>
                    </a:lnTo>
                    <a:lnTo>
                      <a:pt x="242888" y="112014"/>
                    </a:lnTo>
                    <a:lnTo>
                      <a:pt x="149257" y="40577"/>
                    </a:lnTo>
                    <a:lnTo>
                      <a:pt x="24955" y="0"/>
                    </a:lnTo>
                    <a:lnTo>
                      <a:pt x="0" y="48863"/>
                    </a:lnTo>
                    <a:close/>
                  </a:path>
                </a:pathLst>
              </a:custGeom>
              <a:solidFill>
                <a:srgbClr val="FFE8C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386" name="Freeform: Shape 3385">
              <a:extLst>
                <a:ext uri="{FF2B5EF4-FFF2-40B4-BE49-F238E27FC236}">
                  <a16:creationId xmlns:a16="http://schemas.microsoft.com/office/drawing/2014/main" id="{F8A3AFDF-8C33-4EA2-85C7-2EBAA830EFAC}"/>
                </a:ext>
              </a:extLst>
            </p:cNvPr>
            <p:cNvSpPr/>
            <p:nvPr/>
          </p:nvSpPr>
          <p:spPr>
            <a:xfrm>
              <a:off x="5549195" y="3101334"/>
              <a:ext cx="62268" cy="66663"/>
            </a:xfrm>
            <a:custGeom>
              <a:avLst/>
              <a:gdLst>
                <a:gd name="connsiteX0" fmla="*/ 62268 w 62268"/>
                <a:gd name="connsiteY0" fmla="*/ 20770 h 66663"/>
                <a:gd name="connsiteX1" fmla="*/ 52552 w 62268"/>
                <a:gd name="connsiteY1" fmla="*/ 1053 h 66663"/>
                <a:gd name="connsiteX2" fmla="*/ 21215 w 62268"/>
                <a:gd name="connsiteY2" fmla="*/ 13436 h 66663"/>
                <a:gd name="connsiteX3" fmla="*/ 3022 w 62268"/>
                <a:gd name="connsiteY3" fmla="*/ 55822 h 66663"/>
                <a:gd name="connsiteX4" fmla="*/ 27597 w 62268"/>
                <a:gd name="connsiteY4" fmla="*/ 48488 h 66663"/>
                <a:gd name="connsiteX5" fmla="*/ 47885 w 62268"/>
                <a:gd name="connsiteY5" fmla="*/ 11436 h 66663"/>
                <a:gd name="connsiteX6" fmla="*/ 62268 w 62268"/>
                <a:gd name="connsiteY6" fmla="*/ 20770 h 66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268" h="66663">
                  <a:moveTo>
                    <a:pt x="62268" y="20770"/>
                  </a:moveTo>
                  <a:cubicBezTo>
                    <a:pt x="62268" y="20770"/>
                    <a:pt x="62554" y="5435"/>
                    <a:pt x="52552" y="1053"/>
                  </a:cubicBezTo>
                  <a:cubicBezTo>
                    <a:pt x="44647" y="-2471"/>
                    <a:pt x="26740" y="3149"/>
                    <a:pt x="21215" y="13436"/>
                  </a:cubicBezTo>
                  <a:cubicBezTo>
                    <a:pt x="14548" y="25723"/>
                    <a:pt x="23977" y="23151"/>
                    <a:pt x="3022" y="55822"/>
                  </a:cubicBezTo>
                  <a:cubicBezTo>
                    <a:pt x="-9932" y="76110"/>
                    <a:pt x="22644" y="64585"/>
                    <a:pt x="27597" y="48488"/>
                  </a:cubicBezTo>
                  <a:cubicBezTo>
                    <a:pt x="33026" y="30867"/>
                    <a:pt x="32740" y="12579"/>
                    <a:pt x="47885" y="11436"/>
                  </a:cubicBezTo>
                  <a:cubicBezTo>
                    <a:pt x="60458" y="10483"/>
                    <a:pt x="62268" y="20770"/>
                    <a:pt x="62268" y="20770"/>
                  </a:cubicBezTo>
                  <a:close/>
                </a:path>
              </a:pathLst>
            </a:custGeom>
            <a:solidFill>
              <a:srgbClr val="C8942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  <p:sp>
          <p:nvSpPr>
            <p:cNvPr id="3387" name="Freeform: Shape 3386">
              <a:extLst>
                <a:ext uri="{FF2B5EF4-FFF2-40B4-BE49-F238E27FC236}">
                  <a16:creationId xmlns:a16="http://schemas.microsoft.com/office/drawing/2014/main" id="{631EB201-5ACB-44B5-98F3-88E4AEEE293C}"/>
                </a:ext>
              </a:extLst>
            </p:cNvPr>
            <p:cNvSpPr/>
            <p:nvPr/>
          </p:nvSpPr>
          <p:spPr>
            <a:xfrm>
              <a:off x="5515165" y="3733228"/>
              <a:ext cx="50292" cy="102393"/>
            </a:xfrm>
            <a:custGeom>
              <a:avLst/>
              <a:gdLst>
                <a:gd name="connsiteX0" fmla="*/ 0 w 50292"/>
                <a:gd name="connsiteY0" fmla="*/ 0 h 102393"/>
                <a:gd name="connsiteX1" fmla="*/ 25718 w 50292"/>
                <a:gd name="connsiteY1" fmla="*/ 26956 h 102393"/>
                <a:gd name="connsiteX2" fmla="*/ 16193 w 50292"/>
                <a:gd name="connsiteY2" fmla="*/ 66675 h 102393"/>
                <a:gd name="connsiteX3" fmla="*/ 50292 w 50292"/>
                <a:gd name="connsiteY3" fmla="*/ 102394 h 102393"/>
                <a:gd name="connsiteX4" fmla="*/ 0 w 50292"/>
                <a:gd name="connsiteY4" fmla="*/ 69818 h 102393"/>
                <a:gd name="connsiteX5" fmla="*/ 12954 w 50292"/>
                <a:gd name="connsiteY5" fmla="*/ 29337 h 10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292" h="102393">
                  <a:moveTo>
                    <a:pt x="0" y="0"/>
                  </a:moveTo>
                  <a:lnTo>
                    <a:pt x="25718" y="26956"/>
                  </a:lnTo>
                  <a:lnTo>
                    <a:pt x="16193" y="66675"/>
                  </a:lnTo>
                  <a:lnTo>
                    <a:pt x="50292" y="102394"/>
                  </a:lnTo>
                  <a:lnTo>
                    <a:pt x="0" y="69818"/>
                  </a:lnTo>
                  <a:lnTo>
                    <a:pt x="12954" y="29337"/>
                  </a:lnTo>
                  <a:close/>
                </a:path>
              </a:pathLst>
            </a:custGeom>
            <a:solidFill>
              <a:srgbClr val="CC9E4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  <p:sp>
          <p:nvSpPr>
            <p:cNvPr id="3388" name="Freeform: Shape 3387">
              <a:extLst>
                <a:ext uri="{FF2B5EF4-FFF2-40B4-BE49-F238E27FC236}">
                  <a16:creationId xmlns:a16="http://schemas.microsoft.com/office/drawing/2014/main" id="{9D6BC7A1-E0DD-4906-A401-A3BAB56B0572}"/>
                </a:ext>
              </a:extLst>
            </p:cNvPr>
            <p:cNvSpPr/>
            <p:nvPr/>
          </p:nvSpPr>
          <p:spPr>
            <a:xfrm>
              <a:off x="5340000" y="3755231"/>
              <a:ext cx="61340" cy="25622"/>
            </a:xfrm>
            <a:custGeom>
              <a:avLst/>
              <a:gdLst>
                <a:gd name="connsiteX0" fmla="*/ 0 w 61340"/>
                <a:gd name="connsiteY0" fmla="*/ 0 h 25622"/>
                <a:gd name="connsiteX1" fmla="*/ 46482 w 61340"/>
                <a:gd name="connsiteY1" fmla="*/ 3619 h 25622"/>
                <a:gd name="connsiteX2" fmla="*/ 61341 w 61340"/>
                <a:gd name="connsiteY2" fmla="*/ 25622 h 25622"/>
                <a:gd name="connsiteX3" fmla="*/ 35147 w 61340"/>
                <a:gd name="connsiteY3" fmla="*/ 8954 h 25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340" h="25622">
                  <a:moveTo>
                    <a:pt x="0" y="0"/>
                  </a:moveTo>
                  <a:lnTo>
                    <a:pt x="46482" y="3619"/>
                  </a:lnTo>
                  <a:lnTo>
                    <a:pt x="61341" y="25622"/>
                  </a:lnTo>
                  <a:lnTo>
                    <a:pt x="35147" y="8954"/>
                  </a:lnTo>
                  <a:close/>
                </a:path>
              </a:pathLst>
            </a:custGeom>
            <a:solidFill>
              <a:srgbClr val="CC9E4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</p:grpSp>
      <p:sp>
        <p:nvSpPr>
          <p:cNvPr id="3392" name="TextBox 3391">
            <a:extLst>
              <a:ext uri="{FF2B5EF4-FFF2-40B4-BE49-F238E27FC236}">
                <a16:creationId xmlns:a16="http://schemas.microsoft.com/office/drawing/2014/main" id="{1E52904C-00ED-4A31-816D-7437606DC04E}"/>
              </a:ext>
            </a:extLst>
          </p:cNvPr>
          <p:cNvSpPr txBox="1"/>
          <p:nvPr/>
        </p:nvSpPr>
        <p:spPr>
          <a:xfrm>
            <a:off x="8563141" y="901894"/>
            <a:ext cx="3276051" cy="369331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1800" dirty="0" err="1">
                <a:solidFill>
                  <a:schemeClr val="bg1"/>
                </a:solidFill>
              </a:rPr>
              <a:t>Плани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храмів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цього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періоду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були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прямокутними</a:t>
            </a:r>
            <a:r>
              <a:rPr lang="ru-RU" sz="1800" dirty="0">
                <a:solidFill>
                  <a:schemeClr val="bg1"/>
                </a:solidFill>
              </a:rPr>
              <a:t>, </a:t>
            </a:r>
            <a:r>
              <a:rPr lang="ru-RU" sz="1800" dirty="0" err="1">
                <a:solidFill>
                  <a:schemeClr val="bg1"/>
                </a:solidFill>
              </a:rPr>
              <a:t>головні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частини</a:t>
            </a:r>
            <a:r>
              <a:rPr lang="ru-RU" sz="1800" dirty="0">
                <a:solidFill>
                  <a:schemeClr val="bg1"/>
                </a:solidFill>
              </a:rPr>
              <a:t> храму </a:t>
            </a:r>
            <a:r>
              <a:rPr lang="ru-RU" sz="1800" dirty="0" err="1">
                <a:solidFill>
                  <a:schemeClr val="bg1"/>
                </a:solidFill>
              </a:rPr>
              <a:t>розташовувалися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симетрично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щодо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головної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поздовжньої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осі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споруди</a:t>
            </a:r>
            <a:r>
              <a:rPr lang="ru-RU" sz="1800" dirty="0">
                <a:solidFill>
                  <a:schemeClr val="bg1"/>
                </a:solidFill>
              </a:rPr>
              <a:t>. </a:t>
            </a:r>
            <a:r>
              <a:rPr lang="ru-RU" sz="1800" dirty="0" err="1">
                <a:solidFill>
                  <a:schemeClr val="bg1"/>
                </a:solidFill>
              </a:rPr>
              <a:t>Храми</a:t>
            </a:r>
            <a:r>
              <a:rPr lang="ru-RU" sz="1800" dirty="0">
                <a:solidFill>
                  <a:schemeClr val="bg1"/>
                </a:solidFill>
              </a:rPr>
              <a:t> не </a:t>
            </a:r>
            <a:r>
              <a:rPr lang="ru-RU" sz="1800" dirty="0" err="1">
                <a:solidFill>
                  <a:schemeClr val="bg1"/>
                </a:solidFill>
              </a:rPr>
              <a:t>уявляли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закінченого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цілого</a:t>
            </a:r>
            <a:r>
              <a:rPr lang="ru-RU" sz="1800" dirty="0">
                <a:solidFill>
                  <a:schemeClr val="bg1"/>
                </a:solidFill>
              </a:rPr>
              <a:t>, так як </a:t>
            </a:r>
            <a:r>
              <a:rPr lang="ru-RU" sz="1800" dirty="0" err="1">
                <a:solidFill>
                  <a:schemeClr val="bg1"/>
                </a:solidFill>
              </a:rPr>
              <a:t>кожен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новий</a:t>
            </a:r>
            <a:r>
              <a:rPr lang="ru-RU" sz="1800" dirty="0">
                <a:solidFill>
                  <a:schemeClr val="bg1"/>
                </a:solidFill>
              </a:rPr>
              <a:t> фараон </a:t>
            </a:r>
            <a:r>
              <a:rPr lang="ru-RU" sz="1800" dirty="0" err="1">
                <a:solidFill>
                  <a:schemeClr val="bg1"/>
                </a:solidFill>
              </a:rPr>
              <a:t>прагнув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оновити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або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добудувати</a:t>
            </a:r>
            <a:r>
              <a:rPr lang="ru-RU" sz="1800" dirty="0">
                <a:solidFill>
                  <a:schemeClr val="bg1"/>
                </a:solidFill>
              </a:rPr>
              <a:t> храм </a:t>
            </a:r>
            <a:r>
              <a:rPr lang="ru-RU" sz="1800" dirty="0" err="1">
                <a:solidFill>
                  <a:schemeClr val="bg1"/>
                </a:solidFill>
              </a:rPr>
              <a:t>свого</a:t>
            </a:r>
            <a:r>
              <a:rPr lang="ru-RU" sz="1800" dirty="0">
                <a:solidFill>
                  <a:schemeClr val="bg1"/>
                </a:solidFill>
              </a:rPr>
              <a:t> попередника шляхом </a:t>
            </a:r>
            <a:r>
              <a:rPr lang="ru-RU" sz="1800" dirty="0" err="1">
                <a:solidFill>
                  <a:schemeClr val="bg1"/>
                </a:solidFill>
              </a:rPr>
              <a:t>перебудови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старих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внутрішніх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дворів</a:t>
            </a:r>
            <a:r>
              <a:rPr lang="ru-RU" sz="1800" dirty="0">
                <a:solidFill>
                  <a:schemeClr val="bg1"/>
                </a:solidFill>
              </a:rPr>
              <a:t>, </a:t>
            </a:r>
            <a:r>
              <a:rPr lang="ru-RU" sz="1800" dirty="0" err="1">
                <a:solidFill>
                  <a:schemeClr val="bg1"/>
                </a:solidFill>
              </a:rPr>
              <a:t>зведення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нових</a:t>
            </a:r>
            <a:r>
              <a:rPr lang="ru-RU" sz="1800" dirty="0">
                <a:solidFill>
                  <a:schemeClr val="bg1"/>
                </a:solidFill>
              </a:rPr>
              <a:t> колон і </a:t>
            </a:r>
            <a:r>
              <a:rPr lang="ru-RU" sz="1800" dirty="0" err="1">
                <a:solidFill>
                  <a:schemeClr val="bg1"/>
                </a:solidFill>
              </a:rPr>
              <a:t>пілонів</a:t>
            </a:r>
            <a:r>
              <a:rPr lang="ru-RU" sz="1800" dirty="0">
                <a:solidFill>
                  <a:schemeClr val="bg1"/>
                </a:solidFill>
              </a:rPr>
              <a:t>.</a:t>
            </a:r>
            <a:endParaRPr lang="th-TH" sz="1800" dirty="0">
              <a:solidFill>
                <a:schemeClr val="bg1"/>
              </a:solidFill>
            </a:endParaRPr>
          </a:p>
        </p:txBody>
      </p:sp>
      <p:grpSp>
        <p:nvGrpSpPr>
          <p:cNvPr id="3394" name="Graphic 3392">
            <a:extLst>
              <a:ext uri="{FF2B5EF4-FFF2-40B4-BE49-F238E27FC236}">
                <a16:creationId xmlns:a16="http://schemas.microsoft.com/office/drawing/2014/main" id="{75B892D6-A882-4B56-875D-C64DC57E8119}"/>
              </a:ext>
            </a:extLst>
          </p:cNvPr>
          <p:cNvGrpSpPr/>
          <p:nvPr/>
        </p:nvGrpSpPr>
        <p:grpSpPr>
          <a:xfrm>
            <a:off x="5212511" y="364945"/>
            <a:ext cx="1623040" cy="2297360"/>
            <a:chOff x="5919799" y="3109895"/>
            <a:chExt cx="322940" cy="610572"/>
          </a:xfrm>
        </p:grpSpPr>
        <p:grpSp>
          <p:nvGrpSpPr>
            <p:cNvPr id="3395" name="Graphic 3392">
              <a:extLst>
                <a:ext uri="{FF2B5EF4-FFF2-40B4-BE49-F238E27FC236}">
                  <a16:creationId xmlns:a16="http://schemas.microsoft.com/office/drawing/2014/main" id="{75B892D6-A882-4B56-875D-C64DC57E8119}"/>
                </a:ext>
              </a:extLst>
            </p:cNvPr>
            <p:cNvGrpSpPr/>
            <p:nvPr/>
          </p:nvGrpSpPr>
          <p:grpSpPr>
            <a:xfrm>
              <a:off x="5919799" y="3109895"/>
              <a:ext cx="322940" cy="610572"/>
              <a:chOff x="5919787" y="3109892"/>
              <a:chExt cx="322939" cy="610571"/>
            </a:xfrm>
          </p:grpSpPr>
          <p:grpSp>
            <p:nvGrpSpPr>
              <p:cNvPr id="3398" name="Graphic 3392">
                <a:extLst>
                  <a:ext uri="{FF2B5EF4-FFF2-40B4-BE49-F238E27FC236}">
                    <a16:creationId xmlns:a16="http://schemas.microsoft.com/office/drawing/2014/main" id="{75B892D6-A882-4B56-875D-C64DC57E8119}"/>
                  </a:ext>
                </a:extLst>
              </p:cNvPr>
              <p:cNvGrpSpPr/>
              <p:nvPr/>
            </p:nvGrpSpPr>
            <p:grpSpPr>
              <a:xfrm>
                <a:off x="5919977" y="3188350"/>
                <a:ext cx="322749" cy="531169"/>
                <a:chOff x="5919977" y="3188350"/>
                <a:chExt cx="322749" cy="531169"/>
              </a:xfrm>
            </p:grpSpPr>
            <p:sp>
              <p:nvSpPr>
                <p:cNvPr id="3399" name="Freeform: Shape 3398">
                  <a:extLst>
                    <a:ext uri="{FF2B5EF4-FFF2-40B4-BE49-F238E27FC236}">
                      <a16:creationId xmlns:a16="http://schemas.microsoft.com/office/drawing/2014/main" id="{641A2B82-4965-42AA-939A-1ACAEBD92876}"/>
                    </a:ext>
                  </a:extLst>
                </p:cNvPr>
                <p:cNvSpPr/>
                <p:nvPr/>
              </p:nvSpPr>
              <p:spPr>
                <a:xfrm>
                  <a:off x="5919977" y="3385946"/>
                  <a:ext cx="322749" cy="333573"/>
                </a:xfrm>
                <a:custGeom>
                  <a:avLst/>
                  <a:gdLst>
                    <a:gd name="connsiteX0" fmla="*/ 184690 w 322749"/>
                    <a:gd name="connsiteY0" fmla="*/ 105537 h 333573"/>
                    <a:gd name="connsiteX1" fmla="*/ 2572 w 322749"/>
                    <a:gd name="connsiteY1" fmla="*/ 158401 h 333573"/>
                    <a:gd name="connsiteX2" fmla="*/ 95 w 322749"/>
                    <a:gd name="connsiteY2" fmla="*/ 216694 h 333573"/>
                    <a:gd name="connsiteX3" fmla="*/ 13430 w 322749"/>
                    <a:gd name="connsiteY3" fmla="*/ 272891 h 333573"/>
                    <a:gd name="connsiteX4" fmla="*/ 21050 w 322749"/>
                    <a:gd name="connsiteY4" fmla="*/ 284798 h 333573"/>
                    <a:gd name="connsiteX5" fmla="*/ 30194 w 322749"/>
                    <a:gd name="connsiteY5" fmla="*/ 295656 h 333573"/>
                    <a:gd name="connsiteX6" fmla="*/ 42386 w 322749"/>
                    <a:gd name="connsiteY6" fmla="*/ 298037 h 333573"/>
                    <a:gd name="connsiteX7" fmla="*/ 59817 w 322749"/>
                    <a:gd name="connsiteY7" fmla="*/ 318230 h 333573"/>
                    <a:gd name="connsiteX8" fmla="*/ 79248 w 322749"/>
                    <a:gd name="connsiteY8" fmla="*/ 326517 h 333573"/>
                    <a:gd name="connsiteX9" fmla="*/ 116586 w 322749"/>
                    <a:gd name="connsiteY9" fmla="*/ 332613 h 333573"/>
                    <a:gd name="connsiteX10" fmla="*/ 203454 w 322749"/>
                    <a:gd name="connsiteY10" fmla="*/ 333566 h 333573"/>
                    <a:gd name="connsiteX11" fmla="*/ 322612 w 322749"/>
                    <a:gd name="connsiteY11" fmla="*/ 216694 h 333573"/>
                    <a:gd name="connsiteX12" fmla="*/ 311563 w 322749"/>
                    <a:gd name="connsiteY12" fmla="*/ 0 h 333573"/>
                    <a:gd name="connsiteX13" fmla="*/ 184690 w 322749"/>
                    <a:gd name="connsiteY13" fmla="*/ 105537 h 3335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22749" h="333573">
                      <a:moveTo>
                        <a:pt x="184690" y="105537"/>
                      </a:moveTo>
                      <a:cubicBezTo>
                        <a:pt x="126492" y="141161"/>
                        <a:pt x="51149" y="153829"/>
                        <a:pt x="2572" y="158401"/>
                      </a:cubicBezTo>
                      <a:lnTo>
                        <a:pt x="95" y="216694"/>
                      </a:lnTo>
                      <a:cubicBezTo>
                        <a:pt x="-762" y="236982"/>
                        <a:pt x="4191" y="256223"/>
                        <a:pt x="13430" y="272891"/>
                      </a:cubicBezTo>
                      <a:cubicBezTo>
                        <a:pt x="15716" y="276987"/>
                        <a:pt x="18288" y="280988"/>
                        <a:pt x="21050" y="284798"/>
                      </a:cubicBezTo>
                      <a:cubicBezTo>
                        <a:pt x="23813" y="288608"/>
                        <a:pt x="26956" y="292227"/>
                        <a:pt x="30194" y="295656"/>
                      </a:cubicBezTo>
                      <a:cubicBezTo>
                        <a:pt x="34004" y="299657"/>
                        <a:pt x="38100" y="294608"/>
                        <a:pt x="42386" y="298037"/>
                      </a:cubicBezTo>
                      <a:cubicBezTo>
                        <a:pt x="47816" y="302324"/>
                        <a:pt x="53626" y="314897"/>
                        <a:pt x="59817" y="318230"/>
                      </a:cubicBezTo>
                      <a:cubicBezTo>
                        <a:pt x="65913" y="321469"/>
                        <a:pt x="72390" y="324326"/>
                        <a:pt x="79248" y="326517"/>
                      </a:cubicBezTo>
                      <a:cubicBezTo>
                        <a:pt x="90964" y="330327"/>
                        <a:pt x="103537" y="332518"/>
                        <a:pt x="116586" y="332613"/>
                      </a:cubicBezTo>
                      <a:lnTo>
                        <a:pt x="203454" y="333566"/>
                      </a:lnTo>
                      <a:cubicBezTo>
                        <a:pt x="271367" y="334328"/>
                        <a:pt x="325850" y="280797"/>
                        <a:pt x="322612" y="216694"/>
                      </a:cubicBezTo>
                      <a:lnTo>
                        <a:pt x="311563" y="0"/>
                      </a:lnTo>
                      <a:cubicBezTo>
                        <a:pt x="278607" y="36767"/>
                        <a:pt x="236982" y="73628"/>
                        <a:pt x="184690" y="105537"/>
                      </a:cubicBezTo>
                      <a:close/>
                    </a:path>
                  </a:pathLst>
                </a:custGeom>
                <a:solidFill>
                  <a:srgbClr val="7D513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00" name="Freeform: Shape 3399">
                  <a:extLst>
                    <a:ext uri="{FF2B5EF4-FFF2-40B4-BE49-F238E27FC236}">
                      <a16:creationId xmlns:a16="http://schemas.microsoft.com/office/drawing/2014/main" id="{FC5E81C0-23FD-4632-84AA-C904519360CF}"/>
                    </a:ext>
                  </a:extLst>
                </p:cNvPr>
                <p:cNvSpPr/>
                <p:nvPr/>
              </p:nvSpPr>
              <p:spPr>
                <a:xfrm>
                  <a:off x="5922358" y="3188350"/>
                  <a:ext cx="309181" cy="355996"/>
                </a:xfrm>
                <a:custGeom>
                  <a:avLst/>
                  <a:gdLst>
                    <a:gd name="connsiteX0" fmla="*/ 309182 w 309181"/>
                    <a:gd name="connsiteY0" fmla="*/ 197596 h 355996"/>
                    <a:gd name="connsiteX1" fmla="*/ 304610 w 309181"/>
                    <a:gd name="connsiteY1" fmla="*/ 107775 h 355996"/>
                    <a:gd name="connsiteX2" fmla="*/ 190310 w 309181"/>
                    <a:gd name="connsiteY2" fmla="*/ 1667 h 355996"/>
                    <a:gd name="connsiteX3" fmla="*/ 131921 w 309181"/>
                    <a:gd name="connsiteY3" fmla="*/ 48 h 355996"/>
                    <a:gd name="connsiteX4" fmla="*/ 49816 w 309181"/>
                    <a:gd name="connsiteY4" fmla="*/ 28337 h 355996"/>
                    <a:gd name="connsiteX5" fmla="*/ 48768 w 309181"/>
                    <a:gd name="connsiteY5" fmla="*/ 38243 h 355996"/>
                    <a:gd name="connsiteX6" fmla="*/ 40100 w 309181"/>
                    <a:gd name="connsiteY6" fmla="*/ 39386 h 355996"/>
                    <a:gd name="connsiteX7" fmla="*/ 32861 w 309181"/>
                    <a:gd name="connsiteY7" fmla="*/ 46053 h 355996"/>
                    <a:gd name="connsiteX8" fmla="*/ 32099 w 309181"/>
                    <a:gd name="connsiteY8" fmla="*/ 47006 h 355996"/>
                    <a:gd name="connsiteX9" fmla="*/ 34766 w 309181"/>
                    <a:gd name="connsiteY9" fmla="*/ 54150 h 355996"/>
                    <a:gd name="connsiteX10" fmla="*/ 25622 w 309181"/>
                    <a:gd name="connsiteY10" fmla="*/ 56721 h 355996"/>
                    <a:gd name="connsiteX11" fmla="*/ 10478 w 309181"/>
                    <a:gd name="connsiteY11" fmla="*/ 107109 h 355996"/>
                    <a:gd name="connsiteX12" fmla="*/ 0 w 309181"/>
                    <a:gd name="connsiteY12" fmla="*/ 355997 h 355996"/>
                    <a:gd name="connsiteX13" fmla="*/ 182118 w 309181"/>
                    <a:gd name="connsiteY13" fmla="*/ 303228 h 355996"/>
                    <a:gd name="connsiteX14" fmla="*/ 309182 w 309181"/>
                    <a:gd name="connsiteY14" fmla="*/ 197596 h 355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9181" h="355996">
                      <a:moveTo>
                        <a:pt x="309182" y="197596"/>
                      </a:moveTo>
                      <a:lnTo>
                        <a:pt x="304610" y="107775"/>
                      </a:lnTo>
                      <a:cubicBezTo>
                        <a:pt x="301657" y="49673"/>
                        <a:pt x="251841" y="3381"/>
                        <a:pt x="190310" y="1667"/>
                      </a:cubicBezTo>
                      <a:lnTo>
                        <a:pt x="131921" y="48"/>
                      </a:lnTo>
                      <a:cubicBezTo>
                        <a:pt x="100489" y="-810"/>
                        <a:pt x="71533" y="9954"/>
                        <a:pt x="49816" y="28337"/>
                      </a:cubicBezTo>
                      <a:cubicBezTo>
                        <a:pt x="46292" y="31290"/>
                        <a:pt x="51911" y="34909"/>
                        <a:pt x="48768" y="38243"/>
                      </a:cubicBezTo>
                      <a:cubicBezTo>
                        <a:pt x="47911" y="39100"/>
                        <a:pt x="40958" y="38529"/>
                        <a:pt x="40100" y="39386"/>
                      </a:cubicBezTo>
                      <a:cubicBezTo>
                        <a:pt x="38576" y="41196"/>
                        <a:pt x="34290" y="44148"/>
                        <a:pt x="32861" y="46053"/>
                      </a:cubicBezTo>
                      <a:cubicBezTo>
                        <a:pt x="32099" y="47006"/>
                        <a:pt x="32861" y="46053"/>
                        <a:pt x="32099" y="47006"/>
                      </a:cubicBezTo>
                      <a:cubicBezTo>
                        <a:pt x="31433" y="47958"/>
                        <a:pt x="35433" y="53102"/>
                        <a:pt x="34766" y="54150"/>
                      </a:cubicBezTo>
                      <a:cubicBezTo>
                        <a:pt x="33719" y="55674"/>
                        <a:pt x="26575" y="55102"/>
                        <a:pt x="25622" y="56721"/>
                      </a:cubicBezTo>
                      <a:cubicBezTo>
                        <a:pt x="16669" y="71676"/>
                        <a:pt x="11240" y="88821"/>
                        <a:pt x="10478" y="107109"/>
                      </a:cubicBezTo>
                      <a:lnTo>
                        <a:pt x="0" y="355997"/>
                      </a:lnTo>
                      <a:cubicBezTo>
                        <a:pt x="48673" y="351425"/>
                        <a:pt x="124016" y="338757"/>
                        <a:pt x="182118" y="303228"/>
                      </a:cubicBezTo>
                      <a:cubicBezTo>
                        <a:pt x="234601" y="271224"/>
                        <a:pt x="276225" y="234363"/>
                        <a:pt x="309182" y="197596"/>
                      </a:cubicBezTo>
                      <a:close/>
                    </a:path>
                  </a:pathLst>
                </a:custGeom>
                <a:solidFill>
                  <a:srgbClr val="7D513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01" name="Freeform: Shape 3400">
                  <a:extLst>
                    <a:ext uri="{FF2B5EF4-FFF2-40B4-BE49-F238E27FC236}">
                      <a16:creationId xmlns:a16="http://schemas.microsoft.com/office/drawing/2014/main" id="{08B74A70-4A1A-444C-BBEF-3DA3B9A963D2}"/>
                    </a:ext>
                  </a:extLst>
                </p:cNvPr>
                <p:cNvSpPr/>
                <p:nvPr/>
              </p:nvSpPr>
              <p:spPr>
                <a:xfrm>
                  <a:off x="5922358" y="3188350"/>
                  <a:ext cx="309181" cy="355996"/>
                </a:xfrm>
                <a:custGeom>
                  <a:avLst/>
                  <a:gdLst>
                    <a:gd name="connsiteX0" fmla="*/ 309182 w 309181"/>
                    <a:gd name="connsiteY0" fmla="*/ 197596 h 355996"/>
                    <a:gd name="connsiteX1" fmla="*/ 304610 w 309181"/>
                    <a:gd name="connsiteY1" fmla="*/ 107775 h 355996"/>
                    <a:gd name="connsiteX2" fmla="*/ 190310 w 309181"/>
                    <a:gd name="connsiteY2" fmla="*/ 1667 h 355996"/>
                    <a:gd name="connsiteX3" fmla="*/ 131921 w 309181"/>
                    <a:gd name="connsiteY3" fmla="*/ 48 h 355996"/>
                    <a:gd name="connsiteX4" fmla="*/ 49816 w 309181"/>
                    <a:gd name="connsiteY4" fmla="*/ 28337 h 355996"/>
                    <a:gd name="connsiteX5" fmla="*/ 48768 w 309181"/>
                    <a:gd name="connsiteY5" fmla="*/ 38243 h 355996"/>
                    <a:gd name="connsiteX6" fmla="*/ 40100 w 309181"/>
                    <a:gd name="connsiteY6" fmla="*/ 39386 h 355996"/>
                    <a:gd name="connsiteX7" fmla="*/ 32861 w 309181"/>
                    <a:gd name="connsiteY7" fmla="*/ 46053 h 355996"/>
                    <a:gd name="connsiteX8" fmla="*/ 32099 w 309181"/>
                    <a:gd name="connsiteY8" fmla="*/ 47006 h 355996"/>
                    <a:gd name="connsiteX9" fmla="*/ 34766 w 309181"/>
                    <a:gd name="connsiteY9" fmla="*/ 54150 h 355996"/>
                    <a:gd name="connsiteX10" fmla="*/ 25622 w 309181"/>
                    <a:gd name="connsiteY10" fmla="*/ 56721 h 355996"/>
                    <a:gd name="connsiteX11" fmla="*/ 10478 w 309181"/>
                    <a:gd name="connsiteY11" fmla="*/ 107109 h 355996"/>
                    <a:gd name="connsiteX12" fmla="*/ 0 w 309181"/>
                    <a:gd name="connsiteY12" fmla="*/ 355997 h 355996"/>
                    <a:gd name="connsiteX13" fmla="*/ 182118 w 309181"/>
                    <a:gd name="connsiteY13" fmla="*/ 303228 h 355996"/>
                    <a:gd name="connsiteX14" fmla="*/ 309182 w 309181"/>
                    <a:gd name="connsiteY14" fmla="*/ 197596 h 355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09181" h="355996">
                      <a:moveTo>
                        <a:pt x="309182" y="197596"/>
                      </a:moveTo>
                      <a:lnTo>
                        <a:pt x="304610" y="107775"/>
                      </a:lnTo>
                      <a:cubicBezTo>
                        <a:pt x="301657" y="49673"/>
                        <a:pt x="251841" y="3381"/>
                        <a:pt x="190310" y="1667"/>
                      </a:cubicBezTo>
                      <a:lnTo>
                        <a:pt x="131921" y="48"/>
                      </a:lnTo>
                      <a:cubicBezTo>
                        <a:pt x="100489" y="-810"/>
                        <a:pt x="71533" y="9954"/>
                        <a:pt x="49816" y="28337"/>
                      </a:cubicBezTo>
                      <a:cubicBezTo>
                        <a:pt x="46292" y="31290"/>
                        <a:pt x="51911" y="34909"/>
                        <a:pt x="48768" y="38243"/>
                      </a:cubicBezTo>
                      <a:cubicBezTo>
                        <a:pt x="47911" y="39100"/>
                        <a:pt x="40958" y="38529"/>
                        <a:pt x="40100" y="39386"/>
                      </a:cubicBezTo>
                      <a:cubicBezTo>
                        <a:pt x="38576" y="41196"/>
                        <a:pt x="34290" y="44148"/>
                        <a:pt x="32861" y="46053"/>
                      </a:cubicBezTo>
                      <a:cubicBezTo>
                        <a:pt x="32099" y="47006"/>
                        <a:pt x="32861" y="46053"/>
                        <a:pt x="32099" y="47006"/>
                      </a:cubicBezTo>
                      <a:cubicBezTo>
                        <a:pt x="31433" y="47958"/>
                        <a:pt x="35433" y="53102"/>
                        <a:pt x="34766" y="54150"/>
                      </a:cubicBezTo>
                      <a:cubicBezTo>
                        <a:pt x="33719" y="55674"/>
                        <a:pt x="26575" y="55102"/>
                        <a:pt x="25622" y="56721"/>
                      </a:cubicBezTo>
                      <a:cubicBezTo>
                        <a:pt x="16669" y="71676"/>
                        <a:pt x="11240" y="88821"/>
                        <a:pt x="10478" y="107109"/>
                      </a:cubicBezTo>
                      <a:lnTo>
                        <a:pt x="0" y="355997"/>
                      </a:lnTo>
                      <a:cubicBezTo>
                        <a:pt x="48673" y="351425"/>
                        <a:pt x="124016" y="338757"/>
                        <a:pt x="182118" y="303228"/>
                      </a:cubicBezTo>
                      <a:cubicBezTo>
                        <a:pt x="234601" y="271224"/>
                        <a:pt x="276225" y="234363"/>
                        <a:pt x="309182" y="197596"/>
                      </a:cubicBezTo>
                      <a:close/>
                    </a:path>
                  </a:pathLst>
                </a:custGeom>
                <a:solidFill>
                  <a:srgbClr val="FFFFFF">
                    <a:alpha val="17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402" name="Freeform: Shape 3401">
                <a:extLst>
                  <a:ext uri="{FF2B5EF4-FFF2-40B4-BE49-F238E27FC236}">
                    <a16:creationId xmlns:a16="http://schemas.microsoft.com/office/drawing/2014/main" id="{1647513F-0D7C-49C5-ABC4-270716264DF0}"/>
                  </a:ext>
                </a:extLst>
              </p:cNvPr>
              <p:cNvSpPr/>
              <p:nvPr/>
            </p:nvSpPr>
            <p:spPr>
              <a:xfrm>
                <a:off x="5945427" y="3209595"/>
                <a:ext cx="251457" cy="488682"/>
              </a:xfrm>
              <a:custGeom>
                <a:avLst/>
                <a:gdLst>
                  <a:gd name="connsiteX0" fmla="*/ 239154 w 251457"/>
                  <a:gd name="connsiteY0" fmla="*/ 99199 h 488682"/>
                  <a:gd name="connsiteX1" fmla="*/ 251346 w 251457"/>
                  <a:gd name="connsiteY1" fmla="*/ 381139 h 488682"/>
                  <a:gd name="connsiteX2" fmla="*/ 158573 w 251457"/>
                  <a:gd name="connsiteY2" fmla="*/ 488676 h 488682"/>
                  <a:gd name="connsiteX3" fmla="*/ 90850 w 251457"/>
                  <a:gd name="connsiteY3" fmla="*/ 487819 h 488682"/>
                  <a:gd name="connsiteX4" fmla="*/ 77 w 251457"/>
                  <a:gd name="connsiteY4" fmla="*/ 381139 h 488682"/>
                  <a:gd name="connsiteX5" fmla="*/ 10173 w 251457"/>
                  <a:gd name="connsiteY5" fmla="*/ 98532 h 488682"/>
                  <a:gd name="connsiteX6" fmla="*/ 104757 w 251457"/>
                  <a:gd name="connsiteY6" fmla="*/ 43 h 488682"/>
                  <a:gd name="connsiteX7" fmla="*/ 150191 w 251457"/>
                  <a:gd name="connsiteY7" fmla="*/ 1567 h 488682"/>
                  <a:gd name="connsiteX8" fmla="*/ 239154 w 251457"/>
                  <a:gd name="connsiteY8" fmla="*/ 99199 h 4886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51457" h="488682">
                    <a:moveTo>
                      <a:pt x="239154" y="99199"/>
                    </a:moveTo>
                    <a:lnTo>
                      <a:pt x="251346" y="381139"/>
                    </a:lnTo>
                    <a:cubicBezTo>
                      <a:pt x="253918" y="440098"/>
                      <a:pt x="211437" y="489343"/>
                      <a:pt x="158573" y="488676"/>
                    </a:cubicBezTo>
                    <a:lnTo>
                      <a:pt x="90850" y="487819"/>
                    </a:lnTo>
                    <a:cubicBezTo>
                      <a:pt x="39034" y="487152"/>
                      <a:pt x="-2019" y="438955"/>
                      <a:pt x="77" y="381139"/>
                    </a:cubicBezTo>
                    <a:lnTo>
                      <a:pt x="10173" y="98532"/>
                    </a:lnTo>
                    <a:cubicBezTo>
                      <a:pt x="12174" y="42334"/>
                      <a:pt x="54369" y="-1576"/>
                      <a:pt x="104757" y="43"/>
                    </a:cubicBezTo>
                    <a:lnTo>
                      <a:pt x="150191" y="1567"/>
                    </a:lnTo>
                    <a:cubicBezTo>
                      <a:pt x="198102" y="3187"/>
                      <a:pt x="236868" y="45668"/>
                      <a:pt x="239154" y="99199"/>
                    </a:cubicBezTo>
                    <a:close/>
                  </a:path>
                </a:pathLst>
              </a:custGeom>
              <a:solidFill>
                <a:srgbClr val="1D120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403" name="Freeform: Shape 3402">
                <a:extLst>
                  <a:ext uri="{FF2B5EF4-FFF2-40B4-BE49-F238E27FC236}">
                    <a16:creationId xmlns:a16="http://schemas.microsoft.com/office/drawing/2014/main" id="{73F912DF-2E4D-4526-B2D3-B09E1C6C371B}"/>
                  </a:ext>
                </a:extLst>
              </p:cNvPr>
              <p:cNvSpPr/>
              <p:nvPr/>
            </p:nvSpPr>
            <p:spPr>
              <a:xfrm>
                <a:off x="5944933" y="3336130"/>
                <a:ext cx="25812" cy="257651"/>
              </a:xfrm>
              <a:custGeom>
                <a:avLst/>
                <a:gdLst>
                  <a:gd name="connsiteX0" fmla="*/ 18764 w 25812"/>
                  <a:gd name="connsiteY0" fmla="*/ 241840 h 257651"/>
                  <a:gd name="connsiteX1" fmla="*/ 0 w 25812"/>
                  <a:gd name="connsiteY1" fmla="*/ 257651 h 257651"/>
                  <a:gd name="connsiteX2" fmla="*/ 8572 w 25812"/>
                  <a:gd name="connsiteY2" fmla="*/ 0 h 257651"/>
                  <a:gd name="connsiteX3" fmla="*/ 25813 w 25812"/>
                  <a:gd name="connsiteY3" fmla="*/ 35052 h 257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812" h="257651">
                    <a:moveTo>
                      <a:pt x="18764" y="241840"/>
                    </a:moveTo>
                    <a:lnTo>
                      <a:pt x="0" y="257651"/>
                    </a:lnTo>
                    <a:lnTo>
                      <a:pt x="8572" y="0"/>
                    </a:lnTo>
                    <a:lnTo>
                      <a:pt x="25813" y="35052"/>
                    </a:lnTo>
                    <a:close/>
                  </a:path>
                </a:pathLst>
              </a:custGeom>
              <a:solidFill>
                <a:srgbClr val="702D00">
                  <a:alpha val="24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404" name="Freeform: Shape 3403">
                <a:extLst>
                  <a:ext uri="{FF2B5EF4-FFF2-40B4-BE49-F238E27FC236}">
                    <a16:creationId xmlns:a16="http://schemas.microsoft.com/office/drawing/2014/main" id="{3FCCC37D-FC6A-41D4-BDF1-683FD323C58D}"/>
                  </a:ext>
                </a:extLst>
              </p:cNvPr>
              <p:cNvSpPr/>
              <p:nvPr/>
            </p:nvSpPr>
            <p:spPr>
              <a:xfrm>
                <a:off x="5955124" y="3240690"/>
                <a:ext cx="26288" cy="70675"/>
              </a:xfrm>
              <a:custGeom>
                <a:avLst/>
                <a:gdLst>
                  <a:gd name="connsiteX0" fmla="*/ 20383 w 26288"/>
                  <a:gd name="connsiteY0" fmla="*/ 62389 h 70675"/>
                  <a:gd name="connsiteX1" fmla="*/ 0 w 26288"/>
                  <a:gd name="connsiteY1" fmla="*/ 70676 h 70675"/>
                  <a:gd name="connsiteX2" fmla="*/ 13811 w 26288"/>
                  <a:gd name="connsiteY2" fmla="*/ 16383 h 70675"/>
                  <a:gd name="connsiteX3" fmla="*/ 26289 w 26288"/>
                  <a:gd name="connsiteY3" fmla="*/ 0 h 70675"/>
                  <a:gd name="connsiteX4" fmla="*/ 25336 w 26288"/>
                  <a:gd name="connsiteY4" fmla="*/ 33623 h 70675"/>
                  <a:gd name="connsiteX5" fmla="*/ 20383 w 26288"/>
                  <a:gd name="connsiteY5" fmla="*/ 62389 h 70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288" h="70675">
                    <a:moveTo>
                      <a:pt x="20383" y="62389"/>
                    </a:moveTo>
                    <a:lnTo>
                      <a:pt x="0" y="70676"/>
                    </a:lnTo>
                    <a:cubicBezTo>
                      <a:pt x="0" y="70676"/>
                      <a:pt x="1619" y="34290"/>
                      <a:pt x="13811" y="16383"/>
                    </a:cubicBezTo>
                    <a:cubicBezTo>
                      <a:pt x="23146" y="2572"/>
                      <a:pt x="26289" y="0"/>
                      <a:pt x="26289" y="0"/>
                    </a:cubicBezTo>
                    <a:lnTo>
                      <a:pt x="25336" y="33623"/>
                    </a:lnTo>
                    <a:cubicBezTo>
                      <a:pt x="25336" y="33719"/>
                      <a:pt x="21050" y="43244"/>
                      <a:pt x="20383" y="62389"/>
                    </a:cubicBezTo>
                    <a:close/>
                  </a:path>
                </a:pathLst>
              </a:custGeom>
              <a:solidFill>
                <a:srgbClr val="702D00">
                  <a:alpha val="24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405" name="Freeform: Shape 3404">
                <a:extLst>
                  <a:ext uri="{FF2B5EF4-FFF2-40B4-BE49-F238E27FC236}">
                    <a16:creationId xmlns:a16="http://schemas.microsoft.com/office/drawing/2014/main" id="{D3AA7949-99CD-463E-8450-705B88E655FC}"/>
                  </a:ext>
                </a:extLst>
              </p:cNvPr>
              <p:cNvSpPr/>
              <p:nvPr/>
            </p:nvSpPr>
            <p:spPr>
              <a:xfrm>
                <a:off x="5945314" y="3611784"/>
                <a:ext cx="19621" cy="13525"/>
              </a:xfrm>
              <a:custGeom>
                <a:avLst/>
                <a:gdLst>
                  <a:gd name="connsiteX0" fmla="*/ 19621 w 19621"/>
                  <a:gd name="connsiteY0" fmla="*/ 0 h 13525"/>
                  <a:gd name="connsiteX1" fmla="*/ 0 w 19621"/>
                  <a:gd name="connsiteY1" fmla="*/ 1524 h 13525"/>
                  <a:gd name="connsiteX2" fmla="*/ 2857 w 19621"/>
                  <a:gd name="connsiteY2" fmla="*/ 13526 h 13525"/>
                  <a:gd name="connsiteX3" fmla="*/ 19621 w 19621"/>
                  <a:gd name="connsiteY3" fmla="*/ 6763 h 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621" h="13525">
                    <a:moveTo>
                      <a:pt x="19621" y="0"/>
                    </a:moveTo>
                    <a:lnTo>
                      <a:pt x="0" y="1524"/>
                    </a:lnTo>
                    <a:lnTo>
                      <a:pt x="2857" y="13526"/>
                    </a:lnTo>
                    <a:lnTo>
                      <a:pt x="19621" y="6763"/>
                    </a:lnTo>
                    <a:close/>
                  </a:path>
                </a:pathLst>
              </a:custGeom>
              <a:solidFill>
                <a:srgbClr val="702D00">
                  <a:alpha val="24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406" name="Freeform: Shape 3405">
                <a:extLst>
                  <a:ext uri="{FF2B5EF4-FFF2-40B4-BE49-F238E27FC236}">
                    <a16:creationId xmlns:a16="http://schemas.microsoft.com/office/drawing/2014/main" id="{2504A978-D9C5-49BE-848F-8400AE93B3DE}"/>
                  </a:ext>
                </a:extLst>
              </p:cNvPr>
              <p:cNvSpPr/>
              <p:nvPr/>
            </p:nvSpPr>
            <p:spPr>
              <a:xfrm>
                <a:off x="5957816" y="3216070"/>
                <a:ext cx="249832" cy="470872"/>
              </a:xfrm>
              <a:custGeom>
                <a:avLst/>
                <a:gdLst>
                  <a:gd name="connsiteX0" fmla="*/ 237624 w 249832"/>
                  <a:gd name="connsiteY0" fmla="*/ 95676 h 470872"/>
                  <a:gd name="connsiteX1" fmla="*/ 249721 w 249832"/>
                  <a:gd name="connsiteY1" fmla="*/ 367329 h 470872"/>
                  <a:gd name="connsiteX2" fmla="*/ 157519 w 249832"/>
                  <a:gd name="connsiteY2" fmla="*/ 470866 h 470872"/>
                  <a:gd name="connsiteX3" fmla="*/ 90272 w 249832"/>
                  <a:gd name="connsiteY3" fmla="*/ 470009 h 470872"/>
                  <a:gd name="connsiteX4" fmla="*/ 71 w 249832"/>
                  <a:gd name="connsiteY4" fmla="*/ 367234 h 470872"/>
                  <a:gd name="connsiteX5" fmla="*/ 10072 w 249832"/>
                  <a:gd name="connsiteY5" fmla="*/ 94914 h 470872"/>
                  <a:gd name="connsiteX6" fmla="*/ 103988 w 249832"/>
                  <a:gd name="connsiteY6" fmla="*/ 45 h 470872"/>
                  <a:gd name="connsiteX7" fmla="*/ 149137 w 249832"/>
                  <a:gd name="connsiteY7" fmla="*/ 1474 h 470872"/>
                  <a:gd name="connsiteX8" fmla="*/ 237624 w 249832"/>
                  <a:gd name="connsiteY8" fmla="*/ 95676 h 470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9832" h="470872">
                    <a:moveTo>
                      <a:pt x="237624" y="95676"/>
                    </a:moveTo>
                    <a:lnTo>
                      <a:pt x="249721" y="367329"/>
                    </a:lnTo>
                    <a:cubicBezTo>
                      <a:pt x="252293" y="424193"/>
                      <a:pt x="210097" y="471533"/>
                      <a:pt x="157519" y="470866"/>
                    </a:cubicBezTo>
                    <a:lnTo>
                      <a:pt x="90272" y="470009"/>
                    </a:lnTo>
                    <a:cubicBezTo>
                      <a:pt x="38837" y="469437"/>
                      <a:pt x="-1930" y="422955"/>
                      <a:pt x="71" y="367234"/>
                    </a:cubicBezTo>
                    <a:lnTo>
                      <a:pt x="10072" y="94914"/>
                    </a:lnTo>
                    <a:cubicBezTo>
                      <a:pt x="12072" y="40717"/>
                      <a:pt x="53982" y="-1574"/>
                      <a:pt x="103988" y="45"/>
                    </a:cubicBezTo>
                    <a:lnTo>
                      <a:pt x="149137" y="1474"/>
                    </a:lnTo>
                    <a:cubicBezTo>
                      <a:pt x="196857" y="3188"/>
                      <a:pt x="235338" y="44146"/>
                      <a:pt x="237624" y="95676"/>
                    </a:cubicBez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407" name="Freeform: Shape 3406">
                <a:extLst>
                  <a:ext uri="{FF2B5EF4-FFF2-40B4-BE49-F238E27FC236}">
                    <a16:creationId xmlns:a16="http://schemas.microsoft.com/office/drawing/2014/main" id="{73C889E5-0D29-43C9-9C3A-5E3F0E3F1BE6}"/>
                  </a:ext>
                </a:extLst>
              </p:cNvPr>
              <p:cNvSpPr/>
              <p:nvPr/>
            </p:nvSpPr>
            <p:spPr>
              <a:xfrm>
                <a:off x="5966701" y="3455955"/>
                <a:ext cx="226040" cy="228774"/>
              </a:xfrm>
              <a:custGeom>
                <a:avLst/>
                <a:gdLst>
                  <a:gd name="connsiteX0" fmla="*/ 3759 w 226040"/>
                  <a:gd name="connsiteY0" fmla="*/ 74771 h 228774"/>
                  <a:gd name="connsiteX1" fmla="*/ 29857 w 226040"/>
                  <a:gd name="connsiteY1" fmla="*/ 195358 h 228774"/>
                  <a:gd name="connsiteX2" fmla="*/ 72720 w 226040"/>
                  <a:gd name="connsiteY2" fmla="*/ 220789 h 228774"/>
                  <a:gd name="connsiteX3" fmla="*/ 118249 w 226040"/>
                  <a:gd name="connsiteY3" fmla="*/ 228314 h 228774"/>
                  <a:gd name="connsiteX4" fmla="*/ 139871 w 226040"/>
                  <a:gd name="connsiteY4" fmla="*/ 226695 h 228774"/>
                  <a:gd name="connsiteX5" fmla="*/ 157111 w 226040"/>
                  <a:gd name="connsiteY5" fmla="*/ 222409 h 228774"/>
                  <a:gd name="connsiteX6" fmla="*/ 185972 w 226040"/>
                  <a:gd name="connsiteY6" fmla="*/ 210121 h 228774"/>
                  <a:gd name="connsiteX7" fmla="*/ 223119 w 226040"/>
                  <a:gd name="connsiteY7" fmla="*/ 137446 h 228774"/>
                  <a:gd name="connsiteX8" fmla="*/ 225786 w 226040"/>
                  <a:gd name="connsiteY8" fmla="*/ 74771 h 228774"/>
                  <a:gd name="connsiteX9" fmla="*/ 223691 w 226040"/>
                  <a:gd name="connsiteY9" fmla="*/ 39719 h 228774"/>
                  <a:gd name="connsiteX10" fmla="*/ 222262 w 226040"/>
                  <a:gd name="connsiteY10" fmla="*/ 14764 h 228774"/>
                  <a:gd name="connsiteX11" fmla="*/ 221405 w 226040"/>
                  <a:gd name="connsiteY11" fmla="*/ 0 h 228774"/>
                  <a:gd name="connsiteX12" fmla="*/ 205308 w 226040"/>
                  <a:gd name="connsiteY12" fmla="*/ 9144 h 228774"/>
                  <a:gd name="connsiteX13" fmla="*/ 158445 w 226040"/>
                  <a:gd name="connsiteY13" fmla="*/ 37433 h 228774"/>
                  <a:gd name="connsiteX14" fmla="*/ 78339 w 226040"/>
                  <a:gd name="connsiteY14" fmla="*/ 92012 h 228774"/>
                  <a:gd name="connsiteX15" fmla="*/ 32905 w 226040"/>
                  <a:gd name="connsiteY15" fmla="*/ 127921 h 228774"/>
                  <a:gd name="connsiteX16" fmla="*/ 20618 w 226040"/>
                  <a:gd name="connsiteY16" fmla="*/ 134874 h 228774"/>
                  <a:gd name="connsiteX17" fmla="*/ 8331 w 226040"/>
                  <a:gd name="connsiteY17" fmla="*/ 117253 h 228774"/>
                  <a:gd name="connsiteX18" fmla="*/ 3759 w 226040"/>
                  <a:gd name="connsiteY18" fmla="*/ 74771 h 228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26040" h="228774">
                    <a:moveTo>
                      <a:pt x="3759" y="74771"/>
                    </a:moveTo>
                    <a:cubicBezTo>
                      <a:pt x="-6243" y="116967"/>
                      <a:pt x="4140" y="161068"/>
                      <a:pt x="29857" y="195358"/>
                    </a:cubicBezTo>
                    <a:cubicBezTo>
                      <a:pt x="39001" y="207550"/>
                      <a:pt x="58051" y="217646"/>
                      <a:pt x="72720" y="220789"/>
                    </a:cubicBezTo>
                    <a:cubicBezTo>
                      <a:pt x="87769" y="223933"/>
                      <a:pt x="103009" y="225742"/>
                      <a:pt x="118249" y="228314"/>
                    </a:cubicBezTo>
                    <a:cubicBezTo>
                      <a:pt x="126441" y="229743"/>
                      <a:pt x="131775" y="227457"/>
                      <a:pt x="139871" y="226695"/>
                    </a:cubicBezTo>
                    <a:cubicBezTo>
                      <a:pt x="145776" y="226123"/>
                      <a:pt x="151491" y="224504"/>
                      <a:pt x="157111" y="222409"/>
                    </a:cubicBezTo>
                    <a:cubicBezTo>
                      <a:pt x="166827" y="218885"/>
                      <a:pt x="177114" y="215646"/>
                      <a:pt x="185972" y="210121"/>
                    </a:cubicBezTo>
                    <a:cubicBezTo>
                      <a:pt x="209594" y="195358"/>
                      <a:pt x="218071" y="163068"/>
                      <a:pt x="223119" y="137446"/>
                    </a:cubicBezTo>
                    <a:cubicBezTo>
                      <a:pt x="227120" y="116967"/>
                      <a:pt x="225882" y="95536"/>
                      <a:pt x="225786" y="74771"/>
                    </a:cubicBezTo>
                    <a:cubicBezTo>
                      <a:pt x="225691" y="63055"/>
                      <a:pt x="224358" y="51340"/>
                      <a:pt x="223691" y="39719"/>
                    </a:cubicBezTo>
                    <a:cubicBezTo>
                      <a:pt x="223215" y="31432"/>
                      <a:pt x="222738" y="23050"/>
                      <a:pt x="222262" y="14764"/>
                    </a:cubicBezTo>
                    <a:cubicBezTo>
                      <a:pt x="221976" y="10001"/>
                      <a:pt x="222738" y="4572"/>
                      <a:pt x="221405" y="0"/>
                    </a:cubicBezTo>
                    <a:cubicBezTo>
                      <a:pt x="215880" y="2381"/>
                      <a:pt x="210642" y="5905"/>
                      <a:pt x="205308" y="9144"/>
                    </a:cubicBezTo>
                    <a:cubicBezTo>
                      <a:pt x="189782" y="18669"/>
                      <a:pt x="173589" y="27337"/>
                      <a:pt x="158445" y="37433"/>
                    </a:cubicBezTo>
                    <a:cubicBezTo>
                      <a:pt x="131584" y="55435"/>
                      <a:pt x="105009" y="73723"/>
                      <a:pt x="78339" y="92012"/>
                    </a:cubicBezTo>
                    <a:cubicBezTo>
                      <a:pt x="62433" y="102965"/>
                      <a:pt x="48431" y="116491"/>
                      <a:pt x="32905" y="127921"/>
                    </a:cubicBezTo>
                    <a:cubicBezTo>
                      <a:pt x="29381" y="130492"/>
                      <a:pt x="25380" y="136684"/>
                      <a:pt x="20618" y="134874"/>
                    </a:cubicBezTo>
                    <a:cubicBezTo>
                      <a:pt x="15474" y="132969"/>
                      <a:pt x="10712" y="121825"/>
                      <a:pt x="8331" y="117253"/>
                    </a:cubicBezTo>
                    <a:cubicBezTo>
                      <a:pt x="2235" y="105442"/>
                      <a:pt x="1092" y="93536"/>
                      <a:pt x="3759" y="74771"/>
                    </a:cubicBezTo>
                    <a:close/>
                  </a:path>
                </a:pathLst>
              </a:custGeom>
              <a:solidFill>
                <a:srgbClr val="FF8B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408" name="Freeform: Shape 3407">
                <a:extLst>
                  <a:ext uri="{FF2B5EF4-FFF2-40B4-BE49-F238E27FC236}">
                    <a16:creationId xmlns:a16="http://schemas.microsoft.com/office/drawing/2014/main" id="{1B9C5F1B-6DD5-43AB-A0BB-88A72601CDF7}"/>
                  </a:ext>
                </a:extLst>
              </p:cNvPr>
              <p:cNvSpPr/>
              <p:nvPr/>
            </p:nvSpPr>
            <p:spPr>
              <a:xfrm>
                <a:off x="5975032" y="3222878"/>
                <a:ext cx="199929" cy="258413"/>
              </a:xfrm>
              <a:custGeom>
                <a:avLst/>
                <a:gdLst>
                  <a:gd name="connsiteX0" fmla="*/ 76295 w 199929"/>
                  <a:gd name="connsiteY0" fmla="*/ 1524 h 258413"/>
                  <a:gd name="connsiteX1" fmla="*/ 145161 w 199929"/>
                  <a:gd name="connsiteY1" fmla="*/ 0 h 258413"/>
                  <a:gd name="connsiteX2" fmla="*/ 194310 w 199929"/>
                  <a:gd name="connsiteY2" fmla="*/ 38100 h 258413"/>
                  <a:gd name="connsiteX3" fmla="*/ 199930 w 199929"/>
                  <a:gd name="connsiteY3" fmla="*/ 49816 h 258413"/>
                  <a:gd name="connsiteX4" fmla="*/ 107823 w 199929"/>
                  <a:gd name="connsiteY4" fmla="*/ 176498 h 258413"/>
                  <a:gd name="connsiteX5" fmla="*/ 0 w 199929"/>
                  <a:gd name="connsiteY5" fmla="*/ 258413 h 258413"/>
                  <a:gd name="connsiteX6" fmla="*/ 5620 w 199929"/>
                  <a:gd name="connsiteY6" fmla="*/ 88202 h 258413"/>
                  <a:gd name="connsiteX7" fmla="*/ 76295 w 199929"/>
                  <a:gd name="connsiteY7" fmla="*/ 1524 h 258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9929" h="258413">
                    <a:moveTo>
                      <a:pt x="76295" y="1524"/>
                    </a:moveTo>
                    <a:lnTo>
                      <a:pt x="145161" y="0"/>
                    </a:lnTo>
                    <a:cubicBezTo>
                      <a:pt x="161925" y="0"/>
                      <a:pt x="187261" y="23051"/>
                      <a:pt x="194310" y="38100"/>
                    </a:cubicBezTo>
                    <a:lnTo>
                      <a:pt x="199930" y="49816"/>
                    </a:lnTo>
                    <a:cubicBezTo>
                      <a:pt x="199930" y="49816"/>
                      <a:pt x="162878" y="122492"/>
                      <a:pt x="107823" y="176498"/>
                    </a:cubicBezTo>
                    <a:cubicBezTo>
                      <a:pt x="59627" y="223742"/>
                      <a:pt x="0" y="258413"/>
                      <a:pt x="0" y="258413"/>
                    </a:cubicBezTo>
                    <a:lnTo>
                      <a:pt x="5620" y="88202"/>
                    </a:lnTo>
                    <a:cubicBezTo>
                      <a:pt x="6191" y="40005"/>
                      <a:pt x="36195" y="1524"/>
                      <a:pt x="76295" y="1524"/>
                    </a:cubicBezTo>
                    <a:close/>
                  </a:path>
                </a:pathLst>
              </a:custGeom>
              <a:solidFill>
                <a:srgbClr val="FFE3B7">
                  <a:alpha val="37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409" name="Freeform: Shape 3408">
                <a:extLst>
                  <a:ext uri="{FF2B5EF4-FFF2-40B4-BE49-F238E27FC236}">
                    <a16:creationId xmlns:a16="http://schemas.microsoft.com/office/drawing/2014/main" id="{E774B481-2449-4B8C-9BB0-1A00AD3E0D4A}"/>
                  </a:ext>
                </a:extLst>
              </p:cNvPr>
              <p:cNvSpPr/>
              <p:nvPr/>
            </p:nvSpPr>
            <p:spPr>
              <a:xfrm>
                <a:off x="6141243" y="3222973"/>
                <a:ext cx="66389" cy="382428"/>
              </a:xfrm>
              <a:custGeom>
                <a:avLst/>
                <a:gdLst>
                  <a:gd name="connsiteX0" fmla="*/ 0 w 66389"/>
                  <a:gd name="connsiteY0" fmla="*/ 0 h 382428"/>
                  <a:gd name="connsiteX1" fmla="*/ 57817 w 66389"/>
                  <a:gd name="connsiteY1" fmla="*/ 90107 h 382428"/>
                  <a:gd name="connsiteX2" fmla="*/ 66389 w 66389"/>
                  <a:gd name="connsiteY2" fmla="*/ 382429 h 382428"/>
                  <a:gd name="connsiteX3" fmla="*/ 50006 w 66389"/>
                  <a:gd name="connsiteY3" fmla="*/ 62865 h 382428"/>
                  <a:gd name="connsiteX4" fmla="*/ 0 w 66389"/>
                  <a:gd name="connsiteY4" fmla="*/ 0 h 38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389" h="382428">
                    <a:moveTo>
                      <a:pt x="0" y="0"/>
                    </a:moveTo>
                    <a:cubicBezTo>
                      <a:pt x="0" y="0"/>
                      <a:pt x="49530" y="4001"/>
                      <a:pt x="57817" y="90107"/>
                    </a:cubicBezTo>
                    <a:cubicBezTo>
                      <a:pt x="66008" y="176213"/>
                      <a:pt x="66389" y="382429"/>
                      <a:pt x="66389" y="382429"/>
                    </a:cubicBezTo>
                    <a:cubicBezTo>
                      <a:pt x="66389" y="382429"/>
                      <a:pt x="55626" y="85439"/>
                      <a:pt x="50006" y="62865"/>
                    </a:cubicBezTo>
                    <a:cubicBezTo>
                      <a:pt x="39338" y="2066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410" name="Freeform: Shape 3409">
                <a:extLst>
                  <a:ext uri="{FF2B5EF4-FFF2-40B4-BE49-F238E27FC236}">
                    <a16:creationId xmlns:a16="http://schemas.microsoft.com/office/drawing/2014/main" id="{C98BB498-F6FB-42A4-9894-2901079565C5}"/>
                  </a:ext>
                </a:extLst>
              </p:cNvPr>
              <p:cNvSpPr/>
              <p:nvPr/>
            </p:nvSpPr>
            <p:spPr>
              <a:xfrm>
                <a:off x="6207727" y="3650074"/>
                <a:ext cx="20288" cy="36861"/>
              </a:xfrm>
              <a:custGeom>
                <a:avLst/>
                <a:gdLst>
                  <a:gd name="connsiteX0" fmla="*/ 1810 w 20288"/>
                  <a:gd name="connsiteY0" fmla="*/ 36862 h 36861"/>
                  <a:gd name="connsiteX1" fmla="*/ 5524 w 20288"/>
                  <a:gd name="connsiteY1" fmla="*/ 26384 h 36861"/>
                  <a:gd name="connsiteX2" fmla="*/ 1429 w 20288"/>
                  <a:gd name="connsiteY2" fmla="*/ 14383 h 36861"/>
                  <a:gd name="connsiteX3" fmla="*/ 0 w 20288"/>
                  <a:gd name="connsiteY3" fmla="*/ 0 h 36861"/>
                  <a:gd name="connsiteX4" fmla="*/ 11811 w 20288"/>
                  <a:gd name="connsiteY4" fmla="*/ 18479 h 36861"/>
                  <a:gd name="connsiteX5" fmla="*/ 20288 w 20288"/>
                  <a:gd name="connsiteY5" fmla="*/ 21431 h 36861"/>
                  <a:gd name="connsiteX6" fmla="*/ 1810 w 20288"/>
                  <a:gd name="connsiteY6" fmla="*/ 36862 h 36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288" h="36861">
                    <a:moveTo>
                      <a:pt x="1810" y="36862"/>
                    </a:moveTo>
                    <a:lnTo>
                      <a:pt x="5524" y="26384"/>
                    </a:lnTo>
                    <a:lnTo>
                      <a:pt x="1429" y="14383"/>
                    </a:lnTo>
                    <a:lnTo>
                      <a:pt x="0" y="0"/>
                    </a:lnTo>
                    <a:lnTo>
                      <a:pt x="11811" y="18479"/>
                    </a:lnTo>
                    <a:lnTo>
                      <a:pt x="20288" y="21431"/>
                    </a:lnTo>
                    <a:cubicBezTo>
                      <a:pt x="20193" y="21336"/>
                      <a:pt x="8572" y="32099"/>
                      <a:pt x="1810" y="36862"/>
                    </a:cubicBezTo>
                    <a:close/>
                  </a:path>
                </a:pathLst>
              </a:custGeom>
              <a:solidFill>
                <a:srgbClr val="1D120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413" name="Graphic 3392">
                <a:extLst>
                  <a:ext uri="{FF2B5EF4-FFF2-40B4-BE49-F238E27FC236}">
                    <a16:creationId xmlns:a16="http://schemas.microsoft.com/office/drawing/2014/main" id="{75B892D6-A882-4B56-875D-C64DC57E8119}"/>
                  </a:ext>
                </a:extLst>
              </p:cNvPr>
              <p:cNvGrpSpPr/>
              <p:nvPr/>
            </p:nvGrpSpPr>
            <p:grpSpPr>
              <a:xfrm>
                <a:off x="6036752" y="3109892"/>
                <a:ext cx="114016" cy="125902"/>
                <a:chOff x="6036752" y="3109892"/>
                <a:chExt cx="114016" cy="125902"/>
              </a:xfrm>
            </p:grpSpPr>
            <p:grpSp>
              <p:nvGrpSpPr>
                <p:cNvPr id="3414" name="Graphic 3392">
                  <a:extLst>
                    <a:ext uri="{FF2B5EF4-FFF2-40B4-BE49-F238E27FC236}">
                      <a16:creationId xmlns:a16="http://schemas.microsoft.com/office/drawing/2014/main" id="{75B892D6-A882-4B56-875D-C64DC57E8119}"/>
                    </a:ext>
                  </a:extLst>
                </p:cNvPr>
                <p:cNvGrpSpPr/>
                <p:nvPr/>
              </p:nvGrpSpPr>
              <p:grpSpPr>
                <a:xfrm>
                  <a:off x="6043801" y="3111416"/>
                  <a:ext cx="106968" cy="124378"/>
                  <a:chOff x="6043801" y="3111416"/>
                  <a:chExt cx="106968" cy="124378"/>
                </a:xfrm>
                <a:solidFill>
                  <a:srgbClr val="593B2E"/>
                </a:solidFill>
              </p:grpSpPr>
              <p:grpSp>
                <p:nvGrpSpPr>
                  <p:cNvPr id="3415" name="Graphic 3392">
                    <a:extLst>
                      <a:ext uri="{FF2B5EF4-FFF2-40B4-BE49-F238E27FC236}">
                        <a16:creationId xmlns:a16="http://schemas.microsoft.com/office/drawing/2014/main" id="{75B892D6-A882-4B56-875D-C64DC57E8119}"/>
                      </a:ext>
                    </a:extLst>
                  </p:cNvPr>
                  <p:cNvGrpSpPr/>
                  <p:nvPr/>
                </p:nvGrpSpPr>
                <p:grpSpPr>
                  <a:xfrm>
                    <a:off x="6043801" y="3111416"/>
                    <a:ext cx="36482" cy="124378"/>
                    <a:chOff x="6043801" y="3111416"/>
                    <a:chExt cx="36482" cy="124378"/>
                  </a:xfrm>
                  <a:solidFill>
                    <a:srgbClr val="593B2E"/>
                  </a:solidFill>
                </p:grpSpPr>
                <p:sp>
                  <p:nvSpPr>
                    <p:cNvPr id="3416" name="Freeform: Shape 3415">
                      <a:extLst>
                        <a:ext uri="{FF2B5EF4-FFF2-40B4-BE49-F238E27FC236}">
                          <a16:creationId xmlns:a16="http://schemas.microsoft.com/office/drawing/2014/main" id="{E01436B1-FEF9-4E2D-86DF-BFECCB2128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852" y="3112388"/>
                      <a:ext cx="19430" cy="45434"/>
                    </a:xfrm>
                    <a:custGeom>
                      <a:avLst/>
                      <a:gdLst>
                        <a:gd name="connsiteX0" fmla="*/ 19431 w 19430"/>
                        <a:gd name="connsiteY0" fmla="*/ 42672 h 45434"/>
                        <a:gd name="connsiteX1" fmla="*/ 6858 w 19430"/>
                        <a:gd name="connsiteY1" fmla="*/ 30099 h 45434"/>
                        <a:gd name="connsiteX2" fmla="*/ 9430 w 19430"/>
                        <a:gd name="connsiteY2" fmla="*/ 6858 h 45434"/>
                        <a:gd name="connsiteX3" fmla="*/ 0 w 19430"/>
                        <a:gd name="connsiteY3" fmla="*/ 0 h 45434"/>
                        <a:gd name="connsiteX4" fmla="*/ 4858 w 19430"/>
                        <a:gd name="connsiteY4" fmla="*/ 10192 h 45434"/>
                        <a:gd name="connsiteX5" fmla="*/ 2857 w 19430"/>
                        <a:gd name="connsiteY5" fmla="*/ 34195 h 45434"/>
                        <a:gd name="connsiteX6" fmla="*/ 15240 w 19430"/>
                        <a:gd name="connsiteY6" fmla="*/ 45434 h 45434"/>
                        <a:gd name="connsiteX7" fmla="*/ 19431 w 19430"/>
                        <a:gd name="connsiteY7" fmla="*/ 42672 h 45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9430" h="45434">
                          <a:moveTo>
                            <a:pt x="19431" y="42672"/>
                          </a:moveTo>
                          <a:cubicBezTo>
                            <a:pt x="19431" y="42672"/>
                            <a:pt x="7048" y="34481"/>
                            <a:pt x="6858" y="30099"/>
                          </a:cubicBezTo>
                          <a:cubicBezTo>
                            <a:pt x="6667" y="25718"/>
                            <a:pt x="11239" y="10954"/>
                            <a:pt x="9430" y="6858"/>
                          </a:cubicBezTo>
                          <a:cubicBezTo>
                            <a:pt x="7620" y="2762"/>
                            <a:pt x="0" y="0"/>
                            <a:pt x="0" y="0"/>
                          </a:cubicBezTo>
                          <a:cubicBezTo>
                            <a:pt x="0" y="0"/>
                            <a:pt x="4953" y="5810"/>
                            <a:pt x="4858" y="10192"/>
                          </a:cubicBezTo>
                          <a:cubicBezTo>
                            <a:pt x="4763" y="14573"/>
                            <a:pt x="95" y="29813"/>
                            <a:pt x="2857" y="34195"/>
                          </a:cubicBezTo>
                          <a:cubicBezTo>
                            <a:pt x="5620" y="38576"/>
                            <a:pt x="15240" y="45434"/>
                            <a:pt x="15240" y="45434"/>
                          </a:cubicBezTo>
                          <a:lnTo>
                            <a:pt x="19431" y="42672"/>
                          </a:ln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grpSp>
                  <p:nvGrpSpPr>
                    <p:cNvPr id="3417" name="Graphic 3392">
                      <a:extLst>
                        <a:ext uri="{FF2B5EF4-FFF2-40B4-BE49-F238E27FC236}">
                          <a16:creationId xmlns:a16="http://schemas.microsoft.com/office/drawing/2014/main" id="{75B892D6-A882-4B56-875D-C64DC57E81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43801" y="3111416"/>
                      <a:ext cx="33529" cy="124378"/>
                      <a:chOff x="6043801" y="3111416"/>
                      <a:chExt cx="33529" cy="124378"/>
                    </a:xfrm>
                    <a:solidFill>
                      <a:srgbClr val="593B2E"/>
                    </a:solidFill>
                  </p:grpSpPr>
                  <p:sp>
                    <p:nvSpPr>
                      <p:cNvPr id="3418" name="Freeform: Shape 3417">
                        <a:extLst>
                          <a:ext uri="{FF2B5EF4-FFF2-40B4-BE49-F238E27FC236}">
                            <a16:creationId xmlns:a16="http://schemas.microsoft.com/office/drawing/2014/main" id="{B5F08D99-2140-4F5B-9650-A7E5F99943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43801" y="3188736"/>
                        <a:ext cx="26766" cy="47058"/>
                      </a:xfrm>
                      <a:custGeom>
                        <a:avLst/>
                        <a:gdLst>
                          <a:gd name="connsiteX0" fmla="*/ 26767 w 26766"/>
                          <a:gd name="connsiteY0" fmla="*/ 3281 h 47058"/>
                          <a:gd name="connsiteX1" fmla="*/ 15622 w 26766"/>
                          <a:gd name="connsiteY1" fmla="*/ 11377 h 47058"/>
                          <a:gd name="connsiteX2" fmla="*/ 17146 w 26766"/>
                          <a:gd name="connsiteY2" fmla="*/ 36428 h 47058"/>
                          <a:gd name="connsiteX3" fmla="*/ 2478 w 26766"/>
                          <a:gd name="connsiteY3" fmla="*/ 46429 h 47058"/>
                          <a:gd name="connsiteX4" fmla="*/ 2383 w 26766"/>
                          <a:gd name="connsiteY4" fmla="*/ 43476 h 47058"/>
                          <a:gd name="connsiteX5" fmla="*/ 382 w 26766"/>
                          <a:gd name="connsiteY5" fmla="*/ 40428 h 47058"/>
                          <a:gd name="connsiteX6" fmla="*/ 13717 w 26766"/>
                          <a:gd name="connsiteY6" fmla="*/ 33189 h 47058"/>
                          <a:gd name="connsiteX7" fmla="*/ 7717 w 26766"/>
                          <a:gd name="connsiteY7" fmla="*/ 28427 h 47058"/>
                          <a:gd name="connsiteX8" fmla="*/ 7431 w 26766"/>
                          <a:gd name="connsiteY8" fmla="*/ 14806 h 47058"/>
                          <a:gd name="connsiteX9" fmla="*/ 9336 w 26766"/>
                          <a:gd name="connsiteY9" fmla="*/ 13853 h 47058"/>
                          <a:gd name="connsiteX10" fmla="*/ 7812 w 26766"/>
                          <a:gd name="connsiteY10" fmla="*/ 8710 h 47058"/>
                          <a:gd name="connsiteX11" fmla="*/ 16003 w 26766"/>
                          <a:gd name="connsiteY11" fmla="*/ 42 h 47058"/>
                          <a:gd name="connsiteX12" fmla="*/ 26767 w 26766"/>
                          <a:gd name="connsiteY12" fmla="*/ 3281 h 470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6766" h="47058">
                            <a:moveTo>
                              <a:pt x="26767" y="3281"/>
                            </a:moveTo>
                            <a:cubicBezTo>
                              <a:pt x="26767" y="3281"/>
                              <a:pt x="19813" y="7281"/>
                              <a:pt x="15622" y="11377"/>
                            </a:cubicBezTo>
                            <a:cubicBezTo>
                              <a:pt x="11431" y="15568"/>
                              <a:pt x="17908" y="28998"/>
                              <a:pt x="17146" y="36428"/>
                            </a:cubicBezTo>
                            <a:cubicBezTo>
                              <a:pt x="16480" y="43762"/>
                              <a:pt x="3430" y="48905"/>
                              <a:pt x="2478" y="46429"/>
                            </a:cubicBezTo>
                            <a:cubicBezTo>
                              <a:pt x="1621" y="43952"/>
                              <a:pt x="2383" y="43476"/>
                              <a:pt x="2383" y="43476"/>
                            </a:cubicBezTo>
                            <a:cubicBezTo>
                              <a:pt x="2383" y="43476"/>
                              <a:pt x="-1142" y="41857"/>
                              <a:pt x="382" y="40428"/>
                            </a:cubicBezTo>
                            <a:cubicBezTo>
                              <a:pt x="1906" y="38999"/>
                              <a:pt x="13717" y="33189"/>
                              <a:pt x="13717" y="33189"/>
                            </a:cubicBezTo>
                            <a:cubicBezTo>
                              <a:pt x="13717" y="33189"/>
                              <a:pt x="10098" y="32808"/>
                              <a:pt x="7717" y="28427"/>
                            </a:cubicBezTo>
                            <a:cubicBezTo>
                              <a:pt x="5335" y="24045"/>
                              <a:pt x="5621" y="15758"/>
                              <a:pt x="7431" y="14806"/>
                            </a:cubicBezTo>
                            <a:cubicBezTo>
                              <a:pt x="9241" y="13853"/>
                              <a:pt x="9336" y="13853"/>
                              <a:pt x="9336" y="13853"/>
                            </a:cubicBezTo>
                            <a:cubicBezTo>
                              <a:pt x="9336" y="13853"/>
                              <a:pt x="6669" y="13853"/>
                              <a:pt x="7812" y="8710"/>
                            </a:cubicBezTo>
                            <a:cubicBezTo>
                              <a:pt x="9050" y="3566"/>
                              <a:pt x="13051" y="423"/>
                              <a:pt x="16003" y="42"/>
                            </a:cubicBezTo>
                            <a:cubicBezTo>
                              <a:pt x="21433" y="-434"/>
                              <a:pt x="26767" y="3281"/>
                              <a:pt x="26767" y="3281"/>
                            </a:cubicBezTo>
                            <a:close/>
                          </a:path>
                        </a:pathLst>
                      </a:custGeom>
                      <a:solidFill>
                        <a:srgbClr val="593B2E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19" name="Freeform: Shape 3418">
                        <a:extLst>
                          <a:ext uri="{FF2B5EF4-FFF2-40B4-BE49-F238E27FC236}">
                            <a16:creationId xmlns:a16="http://schemas.microsoft.com/office/drawing/2014/main" id="{C966B141-2818-4BFA-95F0-7A43EE138C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54227" y="3111416"/>
                        <a:ext cx="23103" cy="46465"/>
                      </a:xfrm>
                      <a:custGeom>
                        <a:avLst/>
                        <a:gdLst>
                          <a:gd name="connsiteX0" fmla="*/ 23103 w 23103"/>
                          <a:gd name="connsiteY0" fmla="*/ 43168 h 46465"/>
                          <a:gd name="connsiteX1" fmla="*/ 11959 w 23103"/>
                          <a:gd name="connsiteY1" fmla="*/ 35072 h 46465"/>
                          <a:gd name="connsiteX2" fmla="*/ 13483 w 23103"/>
                          <a:gd name="connsiteY2" fmla="*/ 10021 h 46465"/>
                          <a:gd name="connsiteX3" fmla="*/ 2053 w 23103"/>
                          <a:gd name="connsiteY3" fmla="*/ 687 h 46465"/>
                          <a:gd name="connsiteX4" fmla="*/ 4148 w 23103"/>
                          <a:gd name="connsiteY4" fmla="*/ 4116 h 46465"/>
                          <a:gd name="connsiteX5" fmla="*/ 243 w 23103"/>
                          <a:gd name="connsiteY5" fmla="*/ 6402 h 46465"/>
                          <a:gd name="connsiteX6" fmla="*/ 10149 w 23103"/>
                          <a:gd name="connsiteY6" fmla="*/ 13260 h 46465"/>
                          <a:gd name="connsiteX7" fmla="*/ 4148 w 23103"/>
                          <a:gd name="connsiteY7" fmla="*/ 18022 h 46465"/>
                          <a:gd name="connsiteX8" fmla="*/ 3863 w 23103"/>
                          <a:gd name="connsiteY8" fmla="*/ 31643 h 46465"/>
                          <a:gd name="connsiteX9" fmla="*/ 5672 w 23103"/>
                          <a:gd name="connsiteY9" fmla="*/ 32595 h 46465"/>
                          <a:gd name="connsiteX10" fmla="*/ 4148 w 23103"/>
                          <a:gd name="connsiteY10" fmla="*/ 37739 h 46465"/>
                          <a:gd name="connsiteX11" fmla="*/ 12340 w 23103"/>
                          <a:gd name="connsiteY11" fmla="*/ 46407 h 46465"/>
                          <a:gd name="connsiteX12" fmla="*/ 23103 w 23103"/>
                          <a:gd name="connsiteY12" fmla="*/ 43168 h 4646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3103" h="46465">
                            <a:moveTo>
                              <a:pt x="23103" y="43168"/>
                            </a:moveTo>
                            <a:cubicBezTo>
                              <a:pt x="23103" y="43168"/>
                              <a:pt x="16150" y="39168"/>
                              <a:pt x="11959" y="35072"/>
                            </a:cubicBezTo>
                            <a:cubicBezTo>
                              <a:pt x="7768" y="30881"/>
                              <a:pt x="14245" y="17451"/>
                              <a:pt x="13483" y="10021"/>
                            </a:cubicBezTo>
                            <a:cubicBezTo>
                              <a:pt x="12816" y="2687"/>
                              <a:pt x="2910" y="-1790"/>
                              <a:pt x="2053" y="687"/>
                            </a:cubicBezTo>
                            <a:cubicBezTo>
                              <a:pt x="1196" y="3163"/>
                              <a:pt x="4148" y="4116"/>
                              <a:pt x="4148" y="4116"/>
                            </a:cubicBezTo>
                            <a:cubicBezTo>
                              <a:pt x="4148" y="4116"/>
                              <a:pt x="-1186" y="4878"/>
                              <a:pt x="243" y="6402"/>
                            </a:cubicBezTo>
                            <a:cubicBezTo>
                              <a:pt x="1672" y="7926"/>
                              <a:pt x="10149" y="13260"/>
                              <a:pt x="10149" y="13260"/>
                            </a:cubicBezTo>
                            <a:cubicBezTo>
                              <a:pt x="10149" y="13260"/>
                              <a:pt x="6530" y="13641"/>
                              <a:pt x="4148" y="18022"/>
                            </a:cubicBezTo>
                            <a:cubicBezTo>
                              <a:pt x="1767" y="22404"/>
                              <a:pt x="2053" y="30690"/>
                              <a:pt x="3863" y="31643"/>
                            </a:cubicBezTo>
                            <a:cubicBezTo>
                              <a:pt x="5672" y="32595"/>
                              <a:pt x="5672" y="32595"/>
                              <a:pt x="5672" y="32595"/>
                            </a:cubicBezTo>
                            <a:cubicBezTo>
                              <a:pt x="5672" y="32595"/>
                              <a:pt x="3005" y="32595"/>
                              <a:pt x="4148" y="37739"/>
                            </a:cubicBezTo>
                            <a:cubicBezTo>
                              <a:pt x="5387" y="42882"/>
                              <a:pt x="9387" y="46026"/>
                              <a:pt x="12340" y="46407"/>
                            </a:cubicBezTo>
                            <a:cubicBezTo>
                              <a:pt x="17674" y="46978"/>
                              <a:pt x="23103" y="43168"/>
                              <a:pt x="23103" y="43168"/>
                            </a:cubicBezTo>
                            <a:close/>
                          </a:path>
                        </a:pathLst>
                      </a:custGeom>
                      <a:solidFill>
                        <a:srgbClr val="593B2E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20" name="Freeform: Shape 3419">
                        <a:extLst>
                          <a:ext uri="{FF2B5EF4-FFF2-40B4-BE49-F238E27FC236}">
                            <a16:creationId xmlns:a16="http://schemas.microsoft.com/office/drawing/2014/main" id="{5F9CAB9A-A96C-469C-A613-7FA02440F37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43845" y="3188736"/>
                        <a:ext cx="23103" cy="46448"/>
                      </a:xfrm>
                      <a:custGeom>
                        <a:avLst/>
                        <a:gdLst>
                          <a:gd name="connsiteX0" fmla="*/ 23103 w 23103"/>
                          <a:gd name="connsiteY0" fmla="*/ 3281 h 46448"/>
                          <a:gd name="connsiteX1" fmla="*/ 11959 w 23103"/>
                          <a:gd name="connsiteY1" fmla="*/ 11377 h 46448"/>
                          <a:gd name="connsiteX2" fmla="*/ 13483 w 23103"/>
                          <a:gd name="connsiteY2" fmla="*/ 36428 h 46448"/>
                          <a:gd name="connsiteX3" fmla="*/ 2053 w 23103"/>
                          <a:gd name="connsiteY3" fmla="*/ 45762 h 46448"/>
                          <a:gd name="connsiteX4" fmla="*/ 4148 w 23103"/>
                          <a:gd name="connsiteY4" fmla="*/ 42333 h 46448"/>
                          <a:gd name="connsiteX5" fmla="*/ 243 w 23103"/>
                          <a:gd name="connsiteY5" fmla="*/ 40047 h 46448"/>
                          <a:gd name="connsiteX6" fmla="*/ 10149 w 23103"/>
                          <a:gd name="connsiteY6" fmla="*/ 33189 h 46448"/>
                          <a:gd name="connsiteX7" fmla="*/ 4148 w 23103"/>
                          <a:gd name="connsiteY7" fmla="*/ 28427 h 46448"/>
                          <a:gd name="connsiteX8" fmla="*/ 3863 w 23103"/>
                          <a:gd name="connsiteY8" fmla="*/ 14806 h 46448"/>
                          <a:gd name="connsiteX9" fmla="*/ 5672 w 23103"/>
                          <a:gd name="connsiteY9" fmla="*/ 13853 h 46448"/>
                          <a:gd name="connsiteX10" fmla="*/ 4148 w 23103"/>
                          <a:gd name="connsiteY10" fmla="*/ 8710 h 46448"/>
                          <a:gd name="connsiteX11" fmla="*/ 12340 w 23103"/>
                          <a:gd name="connsiteY11" fmla="*/ 42 h 46448"/>
                          <a:gd name="connsiteX12" fmla="*/ 23103 w 23103"/>
                          <a:gd name="connsiteY12" fmla="*/ 3281 h 464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3103" h="46448">
                            <a:moveTo>
                              <a:pt x="23103" y="3281"/>
                            </a:moveTo>
                            <a:cubicBezTo>
                              <a:pt x="23103" y="3281"/>
                              <a:pt x="16150" y="7281"/>
                              <a:pt x="11959" y="11377"/>
                            </a:cubicBezTo>
                            <a:cubicBezTo>
                              <a:pt x="7768" y="15568"/>
                              <a:pt x="14245" y="28998"/>
                              <a:pt x="13483" y="36428"/>
                            </a:cubicBezTo>
                            <a:cubicBezTo>
                              <a:pt x="12816" y="43762"/>
                              <a:pt x="2910" y="48239"/>
                              <a:pt x="2053" y="45762"/>
                            </a:cubicBezTo>
                            <a:cubicBezTo>
                              <a:pt x="1196" y="43286"/>
                              <a:pt x="4148" y="42333"/>
                              <a:pt x="4148" y="42333"/>
                            </a:cubicBezTo>
                            <a:cubicBezTo>
                              <a:pt x="4148" y="42333"/>
                              <a:pt x="-1186" y="41571"/>
                              <a:pt x="243" y="40047"/>
                            </a:cubicBezTo>
                            <a:cubicBezTo>
                              <a:pt x="1767" y="38618"/>
                              <a:pt x="10149" y="33189"/>
                              <a:pt x="10149" y="33189"/>
                            </a:cubicBezTo>
                            <a:cubicBezTo>
                              <a:pt x="10149" y="33189"/>
                              <a:pt x="6530" y="32808"/>
                              <a:pt x="4148" y="28427"/>
                            </a:cubicBezTo>
                            <a:cubicBezTo>
                              <a:pt x="1767" y="24045"/>
                              <a:pt x="2053" y="15758"/>
                              <a:pt x="3863" y="14806"/>
                            </a:cubicBezTo>
                            <a:cubicBezTo>
                              <a:pt x="5672" y="13853"/>
                              <a:pt x="5672" y="13853"/>
                              <a:pt x="5672" y="13853"/>
                            </a:cubicBezTo>
                            <a:cubicBezTo>
                              <a:pt x="5672" y="13853"/>
                              <a:pt x="3005" y="13853"/>
                              <a:pt x="4148" y="8710"/>
                            </a:cubicBezTo>
                            <a:cubicBezTo>
                              <a:pt x="5387" y="3566"/>
                              <a:pt x="9387" y="423"/>
                              <a:pt x="12340" y="42"/>
                            </a:cubicBezTo>
                            <a:cubicBezTo>
                              <a:pt x="17769" y="-434"/>
                              <a:pt x="23103" y="3281"/>
                              <a:pt x="23103" y="3281"/>
                            </a:cubicBezTo>
                            <a:close/>
                          </a:path>
                        </a:pathLst>
                      </a:custGeom>
                      <a:solidFill>
                        <a:srgbClr val="593B2E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21" name="Freeform: Shape 3420">
                        <a:extLst>
                          <a:ext uri="{FF2B5EF4-FFF2-40B4-BE49-F238E27FC236}">
                            <a16:creationId xmlns:a16="http://schemas.microsoft.com/office/drawing/2014/main" id="{D91A4A9F-C141-47BB-9680-47B76C8985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44070" y="3188650"/>
                        <a:ext cx="14019" cy="46654"/>
                      </a:xfrm>
                      <a:custGeom>
                        <a:avLst/>
                        <a:gdLst>
                          <a:gd name="connsiteX0" fmla="*/ 5542 w 14019"/>
                          <a:gd name="connsiteY0" fmla="*/ 45848 h 46654"/>
                          <a:gd name="connsiteX1" fmla="*/ 3446 w 14019"/>
                          <a:gd name="connsiteY1" fmla="*/ 45181 h 46654"/>
                          <a:gd name="connsiteX2" fmla="*/ 5542 w 14019"/>
                          <a:gd name="connsiteY2" fmla="*/ 42038 h 46654"/>
                          <a:gd name="connsiteX3" fmla="*/ 1827 w 14019"/>
                          <a:gd name="connsiteY3" fmla="*/ 40990 h 46654"/>
                          <a:gd name="connsiteX4" fmla="*/ 13162 w 14019"/>
                          <a:gd name="connsiteY4" fmla="*/ 32608 h 46654"/>
                          <a:gd name="connsiteX5" fmla="*/ 7447 w 14019"/>
                          <a:gd name="connsiteY5" fmla="*/ 30513 h 46654"/>
                          <a:gd name="connsiteX6" fmla="*/ 4685 w 14019"/>
                          <a:gd name="connsiteY6" fmla="*/ 16606 h 46654"/>
                          <a:gd name="connsiteX7" fmla="*/ 10400 w 14019"/>
                          <a:gd name="connsiteY7" fmla="*/ 15273 h 46654"/>
                          <a:gd name="connsiteX8" fmla="*/ 5637 w 14019"/>
                          <a:gd name="connsiteY8" fmla="*/ 8796 h 46654"/>
                          <a:gd name="connsiteX9" fmla="*/ 14019 w 14019"/>
                          <a:gd name="connsiteY9" fmla="*/ 33 h 46654"/>
                          <a:gd name="connsiteX10" fmla="*/ 4399 w 14019"/>
                          <a:gd name="connsiteY10" fmla="*/ 6224 h 46654"/>
                          <a:gd name="connsiteX11" fmla="*/ 5542 w 14019"/>
                          <a:gd name="connsiteY11" fmla="*/ 13844 h 46654"/>
                          <a:gd name="connsiteX12" fmla="*/ 1827 w 14019"/>
                          <a:gd name="connsiteY12" fmla="*/ 18511 h 46654"/>
                          <a:gd name="connsiteX13" fmla="*/ 5161 w 14019"/>
                          <a:gd name="connsiteY13" fmla="*/ 31275 h 46654"/>
                          <a:gd name="connsiteX14" fmla="*/ 10114 w 14019"/>
                          <a:gd name="connsiteY14" fmla="*/ 33180 h 46654"/>
                          <a:gd name="connsiteX15" fmla="*/ 17 w 14019"/>
                          <a:gd name="connsiteY15" fmla="*/ 40419 h 46654"/>
                          <a:gd name="connsiteX16" fmla="*/ 3065 w 14019"/>
                          <a:gd name="connsiteY16" fmla="*/ 42133 h 46654"/>
                          <a:gd name="connsiteX17" fmla="*/ 1827 w 14019"/>
                          <a:gd name="connsiteY17" fmla="*/ 46420 h 46654"/>
                          <a:gd name="connsiteX18" fmla="*/ 5542 w 14019"/>
                          <a:gd name="connsiteY18" fmla="*/ 45848 h 4665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</a:cxnLst>
                        <a:rect l="l" t="t" r="r" b="b"/>
                        <a:pathLst>
                          <a:path w="14019" h="46654">
                            <a:moveTo>
                              <a:pt x="5542" y="45848"/>
                            </a:moveTo>
                            <a:cubicBezTo>
                              <a:pt x="5542" y="45848"/>
                              <a:pt x="2684" y="46610"/>
                              <a:pt x="3446" y="45181"/>
                            </a:cubicBezTo>
                            <a:cubicBezTo>
                              <a:pt x="4304" y="43753"/>
                              <a:pt x="5542" y="42038"/>
                              <a:pt x="5542" y="42038"/>
                            </a:cubicBezTo>
                            <a:cubicBezTo>
                              <a:pt x="5542" y="42038"/>
                              <a:pt x="1065" y="42419"/>
                              <a:pt x="1827" y="40990"/>
                            </a:cubicBezTo>
                            <a:cubicBezTo>
                              <a:pt x="2494" y="39562"/>
                              <a:pt x="13162" y="32608"/>
                              <a:pt x="13162" y="32608"/>
                            </a:cubicBezTo>
                            <a:cubicBezTo>
                              <a:pt x="13162" y="32608"/>
                              <a:pt x="10876" y="32513"/>
                              <a:pt x="7447" y="30513"/>
                            </a:cubicBezTo>
                            <a:cubicBezTo>
                              <a:pt x="4018" y="28608"/>
                              <a:pt x="3065" y="19083"/>
                              <a:pt x="4685" y="16606"/>
                            </a:cubicBezTo>
                            <a:cubicBezTo>
                              <a:pt x="6304" y="14130"/>
                              <a:pt x="10400" y="15273"/>
                              <a:pt x="10400" y="15273"/>
                            </a:cubicBezTo>
                            <a:cubicBezTo>
                              <a:pt x="10400" y="15273"/>
                              <a:pt x="5732" y="12511"/>
                              <a:pt x="5637" y="8796"/>
                            </a:cubicBezTo>
                            <a:cubicBezTo>
                              <a:pt x="5542" y="5081"/>
                              <a:pt x="14019" y="33"/>
                              <a:pt x="14019" y="33"/>
                            </a:cubicBezTo>
                            <a:cubicBezTo>
                              <a:pt x="14019" y="33"/>
                              <a:pt x="8590" y="-824"/>
                              <a:pt x="4399" y="6224"/>
                            </a:cubicBezTo>
                            <a:cubicBezTo>
                              <a:pt x="970" y="11939"/>
                              <a:pt x="5542" y="13844"/>
                              <a:pt x="5542" y="13844"/>
                            </a:cubicBezTo>
                            <a:cubicBezTo>
                              <a:pt x="5542" y="13844"/>
                              <a:pt x="2780" y="13844"/>
                              <a:pt x="1827" y="18511"/>
                            </a:cubicBezTo>
                            <a:cubicBezTo>
                              <a:pt x="875" y="23179"/>
                              <a:pt x="3351" y="30037"/>
                              <a:pt x="5161" y="31275"/>
                            </a:cubicBezTo>
                            <a:cubicBezTo>
                              <a:pt x="6971" y="32418"/>
                              <a:pt x="10114" y="33180"/>
                              <a:pt x="10114" y="33180"/>
                            </a:cubicBezTo>
                            <a:cubicBezTo>
                              <a:pt x="10114" y="33180"/>
                              <a:pt x="208" y="37942"/>
                              <a:pt x="17" y="40419"/>
                            </a:cubicBezTo>
                            <a:cubicBezTo>
                              <a:pt x="-268" y="42895"/>
                              <a:pt x="3065" y="42133"/>
                              <a:pt x="3065" y="42133"/>
                            </a:cubicBezTo>
                            <a:cubicBezTo>
                              <a:pt x="3065" y="42133"/>
                              <a:pt x="-173" y="45753"/>
                              <a:pt x="1827" y="46420"/>
                            </a:cubicBezTo>
                            <a:cubicBezTo>
                              <a:pt x="3542" y="47182"/>
                              <a:pt x="5542" y="45848"/>
                              <a:pt x="5542" y="45848"/>
                            </a:cubicBezTo>
                            <a:close/>
                          </a:path>
                        </a:pathLst>
                      </a:custGeom>
                      <a:solidFill>
                        <a:srgbClr val="593B2E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</p:grpSp>
              <p:grpSp>
                <p:nvGrpSpPr>
                  <p:cNvPr id="3422" name="Graphic 3392">
                    <a:extLst>
                      <a:ext uri="{FF2B5EF4-FFF2-40B4-BE49-F238E27FC236}">
                        <a16:creationId xmlns:a16="http://schemas.microsoft.com/office/drawing/2014/main" id="{75B892D6-A882-4B56-875D-C64DC57E8119}"/>
                      </a:ext>
                    </a:extLst>
                  </p:cNvPr>
                  <p:cNvGrpSpPr/>
                  <p:nvPr/>
                </p:nvGrpSpPr>
                <p:grpSpPr>
                  <a:xfrm>
                    <a:off x="6114382" y="3111416"/>
                    <a:ext cx="36386" cy="124378"/>
                    <a:chOff x="6114382" y="3111416"/>
                    <a:chExt cx="36386" cy="124378"/>
                  </a:xfrm>
                  <a:solidFill>
                    <a:srgbClr val="593B2E"/>
                  </a:solidFill>
                </p:grpSpPr>
                <p:sp>
                  <p:nvSpPr>
                    <p:cNvPr id="3423" name="Freeform: Shape 3422">
                      <a:extLst>
                        <a:ext uri="{FF2B5EF4-FFF2-40B4-BE49-F238E27FC236}">
                          <a16:creationId xmlns:a16="http://schemas.microsoft.com/office/drawing/2014/main" id="{13EE0A0F-ADDF-4836-BCA0-6145759C27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4382" y="3112388"/>
                      <a:ext cx="19430" cy="45434"/>
                    </a:xfrm>
                    <a:custGeom>
                      <a:avLst/>
                      <a:gdLst>
                        <a:gd name="connsiteX0" fmla="*/ 0 w 19430"/>
                        <a:gd name="connsiteY0" fmla="*/ 42672 h 45434"/>
                        <a:gd name="connsiteX1" fmla="*/ 12573 w 19430"/>
                        <a:gd name="connsiteY1" fmla="*/ 30099 h 45434"/>
                        <a:gd name="connsiteX2" fmla="*/ 10001 w 19430"/>
                        <a:gd name="connsiteY2" fmla="*/ 6858 h 45434"/>
                        <a:gd name="connsiteX3" fmla="*/ 19431 w 19430"/>
                        <a:gd name="connsiteY3" fmla="*/ 0 h 45434"/>
                        <a:gd name="connsiteX4" fmla="*/ 14573 w 19430"/>
                        <a:gd name="connsiteY4" fmla="*/ 10192 h 45434"/>
                        <a:gd name="connsiteX5" fmla="*/ 16573 w 19430"/>
                        <a:gd name="connsiteY5" fmla="*/ 34195 h 45434"/>
                        <a:gd name="connsiteX6" fmla="*/ 4191 w 19430"/>
                        <a:gd name="connsiteY6" fmla="*/ 45434 h 45434"/>
                        <a:gd name="connsiteX7" fmla="*/ 0 w 19430"/>
                        <a:gd name="connsiteY7" fmla="*/ 42672 h 45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9430" h="45434">
                          <a:moveTo>
                            <a:pt x="0" y="42672"/>
                          </a:moveTo>
                          <a:cubicBezTo>
                            <a:pt x="0" y="42672"/>
                            <a:pt x="12382" y="34481"/>
                            <a:pt x="12573" y="30099"/>
                          </a:cubicBezTo>
                          <a:cubicBezTo>
                            <a:pt x="12668" y="25718"/>
                            <a:pt x="8192" y="10954"/>
                            <a:pt x="10001" y="6858"/>
                          </a:cubicBezTo>
                          <a:cubicBezTo>
                            <a:pt x="11811" y="2762"/>
                            <a:pt x="19431" y="0"/>
                            <a:pt x="19431" y="0"/>
                          </a:cubicBezTo>
                          <a:cubicBezTo>
                            <a:pt x="19431" y="0"/>
                            <a:pt x="14478" y="5810"/>
                            <a:pt x="14573" y="10192"/>
                          </a:cubicBezTo>
                          <a:cubicBezTo>
                            <a:pt x="14668" y="14573"/>
                            <a:pt x="19336" y="29813"/>
                            <a:pt x="16573" y="34195"/>
                          </a:cubicBezTo>
                          <a:cubicBezTo>
                            <a:pt x="13811" y="38576"/>
                            <a:pt x="4191" y="45434"/>
                            <a:pt x="4191" y="45434"/>
                          </a:cubicBezTo>
                          <a:lnTo>
                            <a:pt x="0" y="42672"/>
                          </a:ln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grpSp>
                  <p:nvGrpSpPr>
                    <p:cNvPr id="3424" name="Graphic 3392">
                      <a:extLst>
                        <a:ext uri="{FF2B5EF4-FFF2-40B4-BE49-F238E27FC236}">
                          <a16:creationId xmlns:a16="http://schemas.microsoft.com/office/drawing/2014/main" id="{75B892D6-A882-4B56-875D-C64DC57E81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17335" y="3111416"/>
                      <a:ext cx="33434" cy="124378"/>
                      <a:chOff x="6117335" y="3111416"/>
                      <a:chExt cx="33434" cy="124378"/>
                    </a:xfrm>
                    <a:solidFill>
                      <a:srgbClr val="593B2E"/>
                    </a:solidFill>
                  </p:grpSpPr>
                  <p:sp>
                    <p:nvSpPr>
                      <p:cNvPr id="3425" name="Freeform: Shape 3424">
                        <a:extLst>
                          <a:ext uri="{FF2B5EF4-FFF2-40B4-BE49-F238E27FC236}">
                            <a16:creationId xmlns:a16="http://schemas.microsoft.com/office/drawing/2014/main" id="{42D34A1F-4985-4636-B028-B0EE9170D0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24098" y="3188814"/>
                        <a:ext cx="26671" cy="46980"/>
                      </a:xfrm>
                      <a:custGeom>
                        <a:avLst/>
                        <a:gdLst>
                          <a:gd name="connsiteX0" fmla="*/ 0 w 26671"/>
                          <a:gd name="connsiteY0" fmla="*/ 3203 h 46980"/>
                          <a:gd name="connsiteX1" fmla="*/ 11144 w 26671"/>
                          <a:gd name="connsiteY1" fmla="*/ 11299 h 46980"/>
                          <a:gd name="connsiteX2" fmla="*/ 9525 w 26671"/>
                          <a:gd name="connsiteY2" fmla="*/ 36350 h 46980"/>
                          <a:gd name="connsiteX3" fmla="*/ 24193 w 26671"/>
                          <a:gd name="connsiteY3" fmla="*/ 46351 h 46980"/>
                          <a:gd name="connsiteX4" fmla="*/ 24289 w 26671"/>
                          <a:gd name="connsiteY4" fmla="*/ 43494 h 46980"/>
                          <a:gd name="connsiteX5" fmla="*/ 26289 w 26671"/>
                          <a:gd name="connsiteY5" fmla="*/ 40446 h 46980"/>
                          <a:gd name="connsiteX6" fmla="*/ 12954 w 26671"/>
                          <a:gd name="connsiteY6" fmla="*/ 33207 h 46980"/>
                          <a:gd name="connsiteX7" fmla="*/ 18955 w 26671"/>
                          <a:gd name="connsiteY7" fmla="*/ 28444 h 46980"/>
                          <a:gd name="connsiteX8" fmla="*/ 19240 w 26671"/>
                          <a:gd name="connsiteY8" fmla="*/ 14824 h 46980"/>
                          <a:gd name="connsiteX9" fmla="*/ 17431 w 26671"/>
                          <a:gd name="connsiteY9" fmla="*/ 13871 h 46980"/>
                          <a:gd name="connsiteX10" fmla="*/ 18955 w 26671"/>
                          <a:gd name="connsiteY10" fmla="*/ 8728 h 46980"/>
                          <a:gd name="connsiteX11" fmla="*/ 10763 w 26671"/>
                          <a:gd name="connsiteY11" fmla="*/ 60 h 46980"/>
                          <a:gd name="connsiteX12" fmla="*/ 0 w 26671"/>
                          <a:gd name="connsiteY12" fmla="*/ 3203 h 4698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6671" h="46980">
                            <a:moveTo>
                              <a:pt x="0" y="3203"/>
                            </a:moveTo>
                            <a:cubicBezTo>
                              <a:pt x="0" y="3203"/>
                              <a:pt x="6953" y="7204"/>
                              <a:pt x="11144" y="11299"/>
                            </a:cubicBezTo>
                            <a:cubicBezTo>
                              <a:pt x="15335" y="15490"/>
                              <a:pt x="8858" y="28921"/>
                              <a:pt x="9525" y="36350"/>
                            </a:cubicBezTo>
                            <a:cubicBezTo>
                              <a:pt x="10192" y="43684"/>
                              <a:pt x="23241" y="48828"/>
                              <a:pt x="24193" y="46351"/>
                            </a:cubicBezTo>
                            <a:cubicBezTo>
                              <a:pt x="25051" y="43970"/>
                              <a:pt x="24289" y="43494"/>
                              <a:pt x="24289" y="43494"/>
                            </a:cubicBezTo>
                            <a:cubicBezTo>
                              <a:pt x="24289" y="43494"/>
                              <a:pt x="27813" y="41875"/>
                              <a:pt x="26289" y="40446"/>
                            </a:cubicBezTo>
                            <a:cubicBezTo>
                              <a:pt x="24765" y="39017"/>
                              <a:pt x="12954" y="33207"/>
                              <a:pt x="12954" y="33207"/>
                            </a:cubicBezTo>
                            <a:cubicBezTo>
                              <a:pt x="12954" y="33207"/>
                              <a:pt x="16573" y="32826"/>
                              <a:pt x="18955" y="28444"/>
                            </a:cubicBezTo>
                            <a:cubicBezTo>
                              <a:pt x="21336" y="24063"/>
                              <a:pt x="21050" y="15776"/>
                              <a:pt x="19240" y="14824"/>
                            </a:cubicBezTo>
                            <a:cubicBezTo>
                              <a:pt x="17431" y="13871"/>
                              <a:pt x="17431" y="13871"/>
                              <a:pt x="17431" y="13871"/>
                            </a:cubicBezTo>
                            <a:cubicBezTo>
                              <a:pt x="17431" y="13871"/>
                              <a:pt x="20098" y="13871"/>
                              <a:pt x="18955" y="8728"/>
                            </a:cubicBezTo>
                            <a:cubicBezTo>
                              <a:pt x="17716" y="3584"/>
                              <a:pt x="13716" y="441"/>
                              <a:pt x="10763" y="60"/>
                            </a:cubicBezTo>
                            <a:cubicBezTo>
                              <a:pt x="5334" y="-512"/>
                              <a:pt x="0" y="3203"/>
                              <a:pt x="0" y="3203"/>
                            </a:cubicBezTo>
                            <a:close/>
                          </a:path>
                        </a:pathLst>
                      </a:custGeom>
                      <a:solidFill>
                        <a:srgbClr val="593B2E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26" name="Freeform: Shape 3425">
                        <a:extLst>
                          <a:ext uri="{FF2B5EF4-FFF2-40B4-BE49-F238E27FC236}">
                            <a16:creationId xmlns:a16="http://schemas.microsoft.com/office/drawing/2014/main" id="{7CF07386-99F7-40E7-BD8E-4B24BF7756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17335" y="3111416"/>
                        <a:ext cx="23103" cy="46389"/>
                      </a:xfrm>
                      <a:custGeom>
                        <a:avLst/>
                        <a:gdLst>
                          <a:gd name="connsiteX0" fmla="*/ 0 w 23103"/>
                          <a:gd name="connsiteY0" fmla="*/ 43168 h 46389"/>
                          <a:gd name="connsiteX1" fmla="*/ 11144 w 23103"/>
                          <a:gd name="connsiteY1" fmla="*/ 35072 h 46389"/>
                          <a:gd name="connsiteX2" fmla="*/ 9620 w 23103"/>
                          <a:gd name="connsiteY2" fmla="*/ 10021 h 46389"/>
                          <a:gd name="connsiteX3" fmla="*/ 21050 w 23103"/>
                          <a:gd name="connsiteY3" fmla="*/ 687 h 46389"/>
                          <a:gd name="connsiteX4" fmla="*/ 18955 w 23103"/>
                          <a:gd name="connsiteY4" fmla="*/ 4116 h 46389"/>
                          <a:gd name="connsiteX5" fmla="*/ 22860 w 23103"/>
                          <a:gd name="connsiteY5" fmla="*/ 6402 h 46389"/>
                          <a:gd name="connsiteX6" fmla="*/ 12954 w 23103"/>
                          <a:gd name="connsiteY6" fmla="*/ 13164 h 46389"/>
                          <a:gd name="connsiteX7" fmla="*/ 18955 w 23103"/>
                          <a:gd name="connsiteY7" fmla="*/ 17927 h 46389"/>
                          <a:gd name="connsiteX8" fmla="*/ 19241 w 23103"/>
                          <a:gd name="connsiteY8" fmla="*/ 31548 h 46389"/>
                          <a:gd name="connsiteX9" fmla="*/ 17431 w 23103"/>
                          <a:gd name="connsiteY9" fmla="*/ 32500 h 46389"/>
                          <a:gd name="connsiteX10" fmla="*/ 18955 w 23103"/>
                          <a:gd name="connsiteY10" fmla="*/ 37644 h 46389"/>
                          <a:gd name="connsiteX11" fmla="*/ 10763 w 23103"/>
                          <a:gd name="connsiteY11" fmla="*/ 46311 h 46389"/>
                          <a:gd name="connsiteX12" fmla="*/ 0 w 23103"/>
                          <a:gd name="connsiteY12" fmla="*/ 43168 h 4638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3103" h="46389">
                            <a:moveTo>
                              <a:pt x="0" y="43168"/>
                            </a:moveTo>
                            <a:cubicBezTo>
                              <a:pt x="0" y="43168"/>
                              <a:pt x="6953" y="39168"/>
                              <a:pt x="11144" y="35072"/>
                            </a:cubicBezTo>
                            <a:cubicBezTo>
                              <a:pt x="15335" y="30881"/>
                              <a:pt x="8858" y="17451"/>
                              <a:pt x="9620" y="10021"/>
                            </a:cubicBezTo>
                            <a:cubicBezTo>
                              <a:pt x="10287" y="2687"/>
                              <a:pt x="20193" y="-1790"/>
                              <a:pt x="21050" y="687"/>
                            </a:cubicBezTo>
                            <a:cubicBezTo>
                              <a:pt x="21908" y="3163"/>
                              <a:pt x="18955" y="4116"/>
                              <a:pt x="18955" y="4116"/>
                            </a:cubicBezTo>
                            <a:cubicBezTo>
                              <a:pt x="18955" y="4116"/>
                              <a:pt x="24289" y="4878"/>
                              <a:pt x="22860" y="6402"/>
                            </a:cubicBezTo>
                            <a:cubicBezTo>
                              <a:pt x="21431" y="7926"/>
                              <a:pt x="12954" y="13164"/>
                              <a:pt x="12954" y="13164"/>
                            </a:cubicBezTo>
                            <a:cubicBezTo>
                              <a:pt x="12954" y="13164"/>
                              <a:pt x="16573" y="13545"/>
                              <a:pt x="18955" y="17927"/>
                            </a:cubicBezTo>
                            <a:cubicBezTo>
                              <a:pt x="21336" y="22308"/>
                              <a:pt x="21050" y="30595"/>
                              <a:pt x="19241" y="31548"/>
                            </a:cubicBezTo>
                            <a:cubicBezTo>
                              <a:pt x="17431" y="32500"/>
                              <a:pt x="17431" y="32500"/>
                              <a:pt x="17431" y="32500"/>
                            </a:cubicBezTo>
                            <a:cubicBezTo>
                              <a:pt x="17431" y="32500"/>
                              <a:pt x="20098" y="32500"/>
                              <a:pt x="18955" y="37644"/>
                            </a:cubicBezTo>
                            <a:cubicBezTo>
                              <a:pt x="17717" y="42787"/>
                              <a:pt x="13716" y="45930"/>
                              <a:pt x="10763" y="46311"/>
                            </a:cubicBezTo>
                            <a:cubicBezTo>
                              <a:pt x="5334" y="46978"/>
                              <a:pt x="0" y="43168"/>
                              <a:pt x="0" y="43168"/>
                            </a:cubicBezTo>
                            <a:close/>
                          </a:path>
                        </a:pathLst>
                      </a:custGeom>
                      <a:solidFill>
                        <a:srgbClr val="593B2E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27" name="Freeform: Shape 3426">
                        <a:extLst>
                          <a:ext uri="{FF2B5EF4-FFF2-40B4-BE49-F238E27FC236}">
                            <a16:creationId xmlns:a16="http://schemas.microsoft.com/office/drawing/2014/main" id="{41F1F0E3-2587-4BA3-9A80-F8A35B7AE5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28575" y="3188767"/>
                        <a:ext cx="22150" cy="46513"/>
                      </a:xfrm>
                      <a:custGeom>
                        <a:avLst/>
                        <a:gdLst>
                          <a:gd name="connsiteX0" fmla="*/ 0 w 22150"/>
                          <a:gd name="connsiteY0" fmla="*/ 1440 h 46513"/>
                          <a:gd name="connsiteX1" fmla="*/ 10287 w 22150"/>
                          <a:gd name="connsiteY1" fmla="*/ 11442 h 46513"/>
                          <a:gd name="connsiteX2" fmla="*/ 8668 w 22150"/>
                          <a:gd name="connsiteY2" fmla="*/ 36492 h 46513"/>
                          <a:gd name="connsiteX3" fmla="*/ 20098 w 22150"/>
                          <a:gd name="connsiteY3" fmla="*/ 45827 h 46513"/>
                          <a:gd name="connsiteX4" fmla="*/ 18002 w 22150"/>
                          <a:gd name="connsiteY4" fmla="*/ 42398 h 46513"/>
                          <a:gd name="connsiteX5" fmla="*/ 21907 w 22150"/>
                          <a:gd name="connsiteY5" fmla="*/ 40112 h 46513"/>
                          <a:gd name="connsiteX6" fmla="*/ 12002 w 22150"/>
                          <a:gd name="connsiteY6" fmla="*/ 33254 h 46513"/>
                          <a:gd name="connsiteX7" fmla="*/ 18002 w 22150"/>
                          <a:gd name="connsiteY7" fmla="*/ 28491 h 46513"/>
                          <a:gd name="connsiteX8" fmla="*/ 18288 w 22150"/>
                          <a:gd name="connsiteY8" fmla="*/ 14871 h 46513"/>
                          <a:gd name="connsiteX9" fmla="*/ 16478 w 22150"/>
                          <a:gd name="connsiteY9" fmla="*/ 13918 h 46513"/>
                          <a:gd name="connsiteX10" fmla="*/ 18002 w 22150"/>
                          <a:gd name="connsiteY10" fmla="*/ 8775 h 46513"/>
                          <a:gd name="connsiteX11" fmla="*/ 9811 w 22150"/>
                          <a:gd name="connsiteY11" fmla="*/ 107 h 46513"/>
                          <a:gd name="connsiteX12" fmla="*/ 0 w 22150"/>
                          <a:gd name="connsiteY12" fmla="*/ 1440 h 465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2150" h="46513">
                            <a:moveTo>
                              <a:pt x="0" y="1440"/>
                            </a:moveTo>
                            <a:cubicBezTo>
                              <a:pt x="0" y="1440"/>
                              <a:pt x="6096" y="7251"/>
                              <a:pt x="10287" y="11442"/>
                            </a:cubicBezTo>
                            <a:cubicBezTo>
                              <a:pt x="14478" y="15633"/>
                              <a:pt x="8001" y="29063"/>
                              <a:pt x="8668" y="36492"/>
                            </a:cubicBezTo>
                            <a:cubicBezTo>
                              <a:pt x="9334" y="43827"/>
                              <a:pt x="19241" y="48303"/>
                              <a:pt x="20098" y="45827"/>
                            </a:cubicBezTo>
                            <a:cubicBezTo>
                              <a:pt x="20955" y="43350"/>
                              <a:pt x="18002" y="42398"/>
                              <a:pt x="18002" y="42398"/>
                            </a:cubicBezTo>
                            <a:cubicBezTo>
                              <a:pt x="18002" y="42398"/>
                              <a:pt x="23336" y="41636"/>
                              <a:pt x="21907" y="40112"/>
                            </a:cubicBezTo>
                            <a:cubicBezTo>
                              <a:pt x="20383" y="38683"/>
                              <a:pt x="12002" y="33254"/>
                              <a:pt x="12002" y="33254"/>
                            </a:cubicBezTo>
                            <a:cubicBezTo>
                              <a:pt x="12002" y="33254"/>
                              <a:pt x="15621" y="32873"/>
                              <a:pt x="18002" y="28491"/>
                            </a:cubicBezTo>
                            <a:cubicBezTo>
                              <a:pt x="20383" y="24110"/>
                              <a:pt x="20098" y="15823"/>
                              <a:pt x="18288" y="14871"/>
                            </a:cubicBezTo>
                            <a:cubicBezTo>
                              <a:pt x="16478" y="13918"/>
                              <a:pt x="16478" y="13918"/>
                              <a:pt x="16478" y="13918"/>
                            </a:cubicBezTo>
                            <a:cubicBezTo>
                              <a:pt x="16478" y="13918"/>
                              <a:pt x="19145" y="13918"/>
                              <a:pt x="18002" y="8775"/>
                            </a:cubicBezTo>
                            <a:cubicBezTo>
                              <a:pt x="16764" y="3631"/>
                              <a:pt x="12764" y="488"/>
                              <a:pt x="9811" y="107"/>
                            </a:cubicBezTo>
                            <a:cubicBezTo>
                              <a:pt x="4477" y="-465"/>
                              <a:pt x="0" y="1440"/>
                              <a:pt x="0" y="1440"/>
                            </a:cubicBezTo>
                            <a:close/>
                          </a:path>
                        </a:pathLst>
                      </a:custGeom>
                      <a:solidFill>
                        <a:srgbClr val="593B2E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</p:grpSp>
              <p:grpSp>
                <p:nvGrpSpPr>
                  <p:cNvPr id="3428" name="Graphic 3392">
                    <a:extLst>
                      <a:ext uri="{FF2B5EF4-FFF2-40B4-BE49-F238E27FC236}">
                        <a16:creationId xmlns:a16="http://schemas.microsoft.com/office/drawing/2014/main" id="{75B892D6-A882-4B56-875D-C64DC57E8119}"/>
                      </a:ext>
                    </a:extLst>
                  </p:cNvPr>
                  <p:cNvGrpSpPr/>
                  <p:nvPr/>
                </p:nvGrpSpPr>
                <p:grpSpPr>
                  <a:xfrm>
                    <a:off x="6062281" y="3139820"/>
                    <a:ext cx="71056" cy="91154"/>
                    <a:chOff x="6062281" y="3139820"/>
                    <a:chExt cx="71056" cy="91154"/>
                  </a:xfrm>
                  <a:solidFill>
                    <a:srgbClr val="593B2E"/>
                  </a:solidFill>
                </p:grpSpPr>
                <p:sp>
                  <p:nvSpPr>
                    <p:cNvPr id="3429" name="Freeform: Shape 3428">
                      <a:extLst>
                        <a:ext uri="{FF2B5EF4-FFF2-40B4-BE49-F238E27FC236}">
                          <a16:creationId xmlns:a16="http://schemas.microsoft.com/office/drawing/2014/main" id="{688B3D09-DEC2-47EC-A2D5-6A692C03E7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2281" y="3164204"/>
                      <a:ext cx="71056" cy="66770"/>
                    </a:xfrm>
                    <a:custGeom>
                      <a:avLst/>
                      <a:gdLst>
                        <a:gd name="connsiteX0" fmla="*/ 38862 w 71056"/>
                        <a:gd name="connsiteY0" fmla="*/ 66770 h 66770"/>
                        <a:gd name="connsiteX1" fmla="*/ 32195 w 71056"/>
                        <a:gd name="connsiteY1" fmla="*/ 66770 h 66770"/>
                        <a:gd name="connsiteX2" fmla="*/ 0 w 71056"/>
                        <a:gd name="connsiteY2" fmla="*/ 34576 h 66770"/>
                        <a:gd name="connsiteX3" fmla="*/ 0 w 71056"/>
                        <a:gd name="connsiteY3" fmla="*/ 13335 h 66770"/>
                        <a:gd name="connsiteX4" fmla="*/ 13335 w 71056"/>
                        <a:gd name="connsiteY4" fmla="*/ 0 h 66770"/>
                        <a:gd name="connsiteX5" fmla="*/ 57722 w 71056"/>
                        <a:gd name="connsiteY5" fmla="*/ 0 h 66770"/>
                        <a:gd name="connsiteX6" fmla="*/ 71057 w 71056"/>
                        <a:gd name="connsiteY6" fmla="*/ 13335 h 66770"/>
                        <a:gd name="connsiteX7" fmla="*/ 71057 w 71056"/>
                        <a:gd name="connsiteY7" fmla="*/ 34576 h 66770"/>
                        <a:gd name="connsiteX8" fmla="*/ 38862 w 71056"/>
                        <a:gd name="connsiteY8" fmla="*/ 66770 h 667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1056" h="66770">
                          <a:moveTo>
                            <a:pt x="38862" y="66770"/>
                          </a:moveTo>
                          <a:lnTo>
                            <a:pt x="32195" y="66770"/>
                          </a:lnTo>
                          <a:cubicBezTo>
                            <a:pt x="14383" y="66770"/>
                            <a:pt x="0" y="52388"/>
                            <a:pt x="0" y="34576"/>
                          </a:cubicBezTo>
                          <a:lnTo>
                            <a:pt x="0" y="13335"/>
                          </a:lnTo>
                          <a:cubicBezTo>
                            <a:pt x="0" y="6001"/>
                            <a:pt x="6001" y="0"/>
                            <a:pt x="13335" y="0"/>
                          </a:cubicBezTo>
                          <a:lnTo>
                            <a:pt x="57722" y="0"/>
                          </a:lnTo>
                          <a:cubicBezTo>
                            <a:pt x="65056" y="0"/>
                            <a:pt x="71057" y="6001"/>
                            <a:pt x="71057" y="13335"/>
                          </a:cubicBezTo>
                          <a:lnTo>
                            <a:pt x="71057" y="34576"/>
                          </a:lnTo>
                          <a:cubicBezTo>
                            <a:pt x="70961" y="52292"/>
                            <a:pt x="56578" y="66770"/>
                            <a:pt x="38862" y="66770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0" name="Freeform: Shape 3429">
                      <a:extLst>
                        <a:ext uri="{FF2B5EF4-FFF2-40B4-BE49-F238E27FC236}">
                          <a16:creationId xmlns:a16="http://schemas.microsoft.com/office/drawing/2014/main" id="{44C1089F-DA98-4D39-BD33-D7FC7D0A53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03696" y="3166607"/>
                      <a:ext cx="29425" cy="58266"/>
                    </a:xfrm>
                    <a:custGeom>
                      <a:avLst/>
                      <a:gdLst>
                        <a:gd name="connsiteX0" fmla="*/ 209 w 29425"/>
                        <a:gd name="connsiteY0" fmla="*/ 8360 h 58266"/>
                        <a:gd name="connsiteX1" fmla="*/ 4114 w 29425"/>
                        <a:gd name="connsiteY1" fmla="*/ 1407 h 58266"/>
                        <a:gd name="connsiteX2" fmla="*/ 13449 w 29425"/>
                        <a:gd name="connsiteY2" fmla="*/ 73 h 58266"/>
                        <a:gd name="connsiteX3" fmla="*/ 24783 w 29425"/>
                        <a:gd name="connsiteY3" fmla="*/ 3502 h 58266"/>
                        <a:gd name="connsiteX4" fmla="*/ 29355 w 29425"/>
                        <a:gd name="connsiteY4" fmla="*/ 23219 h 58266"/>
                        <a:gd name="connsiteX5" fmla="*/ 27260 w 29425"/>
                        <a:gd name="connsiteY5" fmla="*/ 41602 h 58266"/>
                        <a:gd name="connsiteX6" fmla="*/ 22688 w 29425"/>
                        <a:gd name="connsiteY6" fmla="*/ 50365 h 58266"/>
                        <a:gd name="connsiteX7" fmla="*/ 17830 w 29425"/>
                        <a:gd name="connsiteY7" fmla="*/ 55223 h 58266"/>
                        <a:gd name="connsiteX8" fmla="*/ 4876 w 29425"/>
                        <a:gd name="connsiteY8" fmla="*/ 57985 h 58266"/>
                        <a:gd name="connsiteX9" fmla="*/ 8972 w 29425"/>
                        <a:gd name="connsiteY9" fmla="*/ 52556 h 58266"/>
                        <a:gd name="connsiteX10" fmla="*/ 13068 w 29425"/>
                        <a:gd name="connsiteY10" fmla="*/ 43126 h 58266"/>
                        <a:gd name="connsiteX11" fmla="*/ 16973 w 29425"/>
                        <a:gd name="connsiteY11" fmla="*/ 30649 h 58266"/>
                        <a:gd name="connsiteX12" fmla="*/ 19068 w 29425"/>
                        <a:gd name="connsiteY12" fmla="*/ 17409 h 58266"/>
                        <a:gd name="connsiteX13" fmla="*/ 19449 w 29425"/>
                        <a:gd name="connsiteY13" fmla="*/ 10075 h 58266"/>
                        <a:gd name="connsiteX14" fmla="*/ 11829 w 29425"/>
                        <a:gd name="connsiteY14" fmla="*/ 9408 h 58266"/>
                        <a:gd name="connsiteX15" fmla="*/ 1161 w 29425"/>
                        <a:gd name="connsiteY15" fmla="*/ 9027 h 58266"/>
                        <a:gd name="connsiteX16" fmla="*/ 209 w 29425"/>
                        <a:gd name="connsiteY16" fmla="*/ 8360 h 58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9425" h="58266">
                          <a:moveTo>
                            <a:pt x="209" y="8360"/>
                          </a:moveTo>
                          <a:cubicBezTo>
                            <a:pt x="-839" y="6455"/>
                            <a:pt x="2304" y="2455"/>
                            <a:pt x="4114" y="1407"/>
                          </a:cubicBezTo>
                          <a:cubicBezTo>
                            <a:pt x="6591" y="-22"/>
                            <a:pt x="10686" y="-117"/>
                            <a:pt x="13449" y="73"/>
                          </a:cubicBezTo>
                          <a:cubicBezTo>
                            <a:pt x="16782" y="264"/>
                            <a:pt x="22593" y="835"/>
                            <a:pt x="24783" y="3502"/>
                          </a:cubicBezTo>
                          <a:cubicBezTo>
                            <a:pt x="28974" y="8551"/>
                            <a:pt x="29070" y="17123"/>
                            <a:pt x="29355" y="23219"/>
                          </a:cubicBezTo>
                          <a:cubicBezTo>
                            <a:pt x="29641" y="29410"/>
                            <a:pt x="29070" y="35602"/>
                            <a:pt x="27260" y="41602"/>
                          </a:cubicBezTo>
                          <a:cubicBezTo>
                            <a:pt x="26307" y="45031"/>
                            <a:pt x="24688" y="47603"/>
                            <a:pt x="22688" y="50365"/>
                          </a:cubicBezTo>
                          <a:cubicBezTo>
                            <a:pt x="21164" y="52461"/>
                            <a:pt x="20021" y="53985"/>
                            <a:pt x="17830" y="55223"/>
                          </a:cubicBezTo>
                          <a:cubicBezTo>
                            <a:pt x="14687" y="56938"/>
                            <a:pt x="8400" y="59033"/>
                            <a:pt x="4876" y="57985"/>
                          </a:cubicBezTo>
                          <a:cubicBezTo>
                            <a:pt x="5924" y="55985"/>
                            <a:pt x="7829" y="54556"/>
                            <a:pt x="8972" y="52556"/>
                          </a:cubicBezTo>
                          <a:cubicBezTo>
                            <a:pt x="10591" y="49603"/>
                            <a:pt x="11639" y="46270"/>
                            <a:pt x="13068" y="43126"/>
                          </a:cubicBezTo>
                          <a:cubicBezTo>
                            <a:pt x="14782" y="39126"/>
                            <a:pt x="15639" y="34840"/>
                            <a:pt x="16973" y="30649"/>
                          </a:cubicBezTo>
                          <a:cubicBezTo>
                            <a:pt x="18306" y="26458"/>
                            <a:pt x="18592" y="21695"/>
                            <a:pt x="19068" y="17409"/>
                          </a:cubicBezTo>
                          <a:cubicBezTo>
                            <a:pt x="19354" y="15028"/>
                            <a:pt x="19830" y="12456"/>
                            <a:pt x="19449" y="10075"/>
                          </a:cubicBezTo>
                          <a:cubicBezTo>
                            <a:pt x="18783" y="5598"/>
                            <a:pt x="14877" y="8836"/>
                            <a:pt x="11829" y="9408"/>
                          </a:cubicBezTo>
                          <a:cubicBezTo>
                            <a:pt x="8210" y="10075"/>
                            <a:pt x="4686" y="9217"/>
                            <a:pt x="1161" y="9027"/>
                          </a:cubicBezTo>
                          <a:cubicBezTo>
                            <a:pt x="1066" y="8646"/>
                            <a:pt x="1161" y="8360"/>
                            <a:pt x="209" y="8360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1" name="Freeform: Shape 3430">
                      <a:extLst>
                        <a:ext uri="{FF2B5EF4-FFF2-40B4-BE49-F238E27FC236}">
                          <a16:creationId xmlns:a16="http://schemas.microsoft.com/office/drawing/2014/main" id="{DD5A1859-BCBC-4D7A-A40A-6CB0F6A717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6722" y="3179539"/>
                      <a:ext cx="31566" cy="46010"/>
                    </a:xfrm>
                    <a:custGeom>
                      <a:avLst/>
                      <a:gdLst>
                        <a:gd name="connsiteX0" fmla="*/ 5274 w 31566"/>
                        <a:gd name="connsiteY0" fmla="*/ 0 h 46010"/>
                        <a:gd name="connsiteX1" fmla="*/ 2322 w 31566"/>
                        <a:gd name="connsiteY1" fmla="*/ 7049 h 46010"/>
                        <a:gd name="connsiteX2" fmla="*/ 321 w 31566"/>
                        <a:gd name="connsiteY2" fmla="*/ 16097 h 46010"/>
                        <a:gd name="connsiteX3" fmla="*/ 893 w 31566"/>
                        <a:gd name="connsiteY3" fmla="*/ 28385 h 46010"/>
                        <a:gd name="connsiteX4" fmla="*/ 9084 w 31566"/>
                        <a:gd name="connsiteY4" fmla="*/ 41815 h 46010"/>
                        <a:gd name="connsiteX5" fmla="*/ 21848 w 31566"/>
                        <a:gd name="connsiteY5" fmla="*/ 46006 h 46010"/>
                        <a:gd name="connsiteX6" fmla="*/ 30611 w 31566"/>
                        <a:gd name="connsiteY6" fmla="*/ 42767 h 46010"/>
                        <a:gd name="connsiteX7" fmla="*/ 28134 w 31566"/>
                        <a:gd name="connsiteY7" fmla="*/ 29623 h 46010"/>
                        <a:gd name="connsiteX8" fmla="*/ 18324 w 31566"/>
                        <a:gd name="connsiteY8" fmla="*/ 12287 h 46010"/>
                        <a:gd name="connsiteX9" fmla="*/ 15561 w 31566"/>
                        <a:gd name="connsiteY9" fmla="*/ 7334 h 46010"/>
                        <a:gd name="connsiteX10" fmla="*/ 14514 w 31566"/>
                        <a:gd name="connsiteY10" fmla="*/ 6953 h 46010"/>
                        <a:gd name="connsiteX11" fmla="*/ 9275 w 31566"/>
                        <a:gd name="connsiteY11" fmla="*/ 476 h 46010"/>
                        <a:gd name="connsiteX12" fmla="*/ 5274 w 31566"/>
                        <a:gd name="connsiteY12" fmla="*/ 0 h 46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31566" h="46010">
                          <a:moveTo>
                            <a:pt x="5274" y="0"/>
                          </a:moveTo>
                          <a:cubicBezTo>
                            <a:pt x="3369" y="1238"/>
                            <a:pt x="2893" y="5048"/>
                            <a:pt x="2322" y="7049"/>
                          </a:cubicBezTo>
                          <a:cubicBezTo>
                            <a:pt x="1560" y="10001"/>
                            <a:pt x="798" y="13049"/>
                            <a:pt x="321" y="16097"/>
                          </a:cubicBezTo>
                          <a:cubicBezTo>
                            <a:pt x="-250" y="20098"/>
                            <a:pt x="-60" y="24479"/>
                            <a:pt x="893" y="28385"/>
                          </a:cubicBezTo>
                          <a:cubicBezTo>
                            <a:pt x="2036" y="33052"/>
                            <a:pt x="5370" y="38481"/>
                            <a:pt x="9084" y="41815"/>
                          </a:cubicBezTo>
                          <a:cubicBezTo>
                            <a:pt x="12418" y="44863"/>
                            <a:pt x="17371" y="46101"/>
                            <a:pt x="21848" y="46006"/>
                          </a:cubicBezTo>
                          <a:cubicBezTo>
                            <a:pt x="24515" y="45911"/>
                            <a:pt x="28992" y="45053"/>
                            <a:pt x="30611" y="42767"/>
                          </a:cubicBezTo>
                          <a:cubicBezTo>
                            <a:pt x="33183" y="39148"/>
                            <a:pt x="29944" y="32957"/>
                            <a:pt x="28134" y="29623"/>
                          </a:cubicBezTo>
                          <a:cubicBezTo>
                            <a:pt x="24896" y="23717"/>
                            <a:pt x="22324" y="17621"/>
                            <a:pt x="18324" y="12287"/>
                          </a:cubicBezTo>
                          <a:cubicBezTo>
                            <a:pt x="17181" y="10763"/>
                            <a:pt x="16800" y="8763"/>
                            <a:pt x="15561" y="7334"/>
                          </a:cubicBezTo>
                          <a:cubicBezTo>
                            <a:pt x="15276" y="7049"/>
                            <a:pt x="14704" y="7239"/>
                            <a:pt x="14514" y="6953"/>
                          </a:cubicBezTo>
                          <a:cubicBezTo>
                            <a:pt x="12704" y="4858"/>
                            <a:pt x="10989" y="2667"/>
                            <a:pt x="9275" y="476"/>
                          </a:cubicBezTo>
                          <a:cubicBezTo>
                            <a:pt x="8037" y="1048"/>
                            <a:pt x="6989" y="1048"/>
                            <a:pt x="5274" y="0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2" name="Freeform: Shape 3431">
                      <a:extLst>
                        <a:ext uri="{FF2B5EF4-FFF2-40B4-BE49-F238E27FC236}">
                          <a16:creationId xmlns:a16="http://schemas.microsoft.com/office/drawing/2014/main" id="{7BBFAB02-ACFF-4ED8-8429-87942C167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0674" y="3173443"/>
                      <a:ext cx="54758" cy="53262"/>
                    </a:xfrm>
                    <a:custGeom>
                      <a:avLst/>
                      <a:gdLst>
                        <a:gd name="connsiteX0" fmla="*/ 1132 w 54758"/>
                        <a:gd name="connsiteY0" fmla="*/ 0 h 53262"/>
                        <a:gd name="connsiteX1" fmla="*/ 53043 w 54758"/>
                        <a:gd name="connsiteY1" fmla="*/ 0 h 53262"/>
                        <a:gd name="connsiteX2" fmla="*/ 45614 w 54758"/>
                        <a:gd name="connsiteY2" fmla="*/ 47434 h 53262"/>
                        <a:gd name="connsiteX3" fmla="*/ 5228 w 54758"/>
                        <a:gd name="connsiteY3" fmla="*/ 44672 h 53262"/>
                        <a:gd name="connsiteX4" fmla="*/ 1132 w 54758"/>
                        <a:gd name="connsiteY4" fmla="*/ 0 h 532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758" h="53262">
                          <a:moveTo>
                            <a:pt x="1132" y="0"/>
                          </a:moveTo>
                          <a:lnTo>
                            <a:pt x="53043" y="0"/>
                          </a:lnTo>
                          <a:cubicBezTo>
                            <a:pt x="53043" y="0"/>
                            <a:pt x="60092" y="34957"/>
                            <a:pt x="45614" y="47434"/>
                          </a:cubicBezTo>
                          <a:cubicBezTo>
                            <a:pt x="31136" y="59912"/>
                            <a:pt x="10085" y="49149"/>
                            <a:pt x="5228" y="44672"/>
                          </a:cubicBezTo>
                          <a:cubicBezTo>
                            <a:pt x="-3250" y="36862"/>
                            <a:pt x="1132" y="0"/>
                            <a:pt x="1132" y="0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3" name="Freeform: Shape 3432">
                      <a:extLst>
                        <a:ext uri="{FF2B5EF4-FFF2-40B4-BE49-F238E27FC236}">
                          <a16:creationId xmlns:a16="http://schemas.microsoft.com/office/drawing/2014/main" id="{B311280E-7E35-42F0-AE46-22EF9E26F9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04571" y="3175952"/>
                      <a:ext cx="16909" cy="42285"/>
                    </a:xfrm>
                    <a:custGeom>
                      <a:avLst/>
                      <a:gdLst>
                        <a:gd name="connsiteX0" fmla="*/ 0 w 16909"/>
                        <a:gd name="connsiteY0" fmla="*/ 42258 h 42285"/>
                        <a:gd name="connsiteX1" fmla="*/ 5334 w 16909"/>
                        <a:gd name="connsiteY1" fmla="*/ 39210 h 42285"/>
                        <a:gd name="connsiteX2" fmla="*/ 13526 w 16909"/>
                        <a:gd name="connsiteY2" fmla="*/ 31019 h 42285"/>
                        <a:gd name="connsiteX3" fmla="*/ 16859 w 16909"/>
                        <a:gd name="connsiteY3" fmla="*/ 14731 h 42285"/>
                        <a:gd name="connsiteX4" fmla="*/ 16193 w 16909"/>
                        <a:gd name="connsiteY4" fmla="*/ 8064 h 42285"/>
                        <a:gd name="connsiteX5" fmla="*/ 16097 w 16909"/>
                        <a:gd name="connsiteY5" fmla="*/ 2539 h 42285"/>
                        <a:gd name="connsiteX6" fmla="*/ 12573 w 16909"/>
                        <a:gd name="connsiteY6" fmla="*/ 63 h 42285"/>
                        <a:gd name="connsiteX7" fmla="*/ 5715 w 16909"/>
                        <a:gd name="connsiteY7" fmla="*/ 18160 h 42285"/>
                        <a:gd name="connsiteX8" fmla="*/ 2667 w 16909"/>
                        <a:gd name="connsiteY8" fmla="*/ 32448 h 42285"/>
                        <a:gd name="connsiteX9" fmla="*/ 857 w 16909"/>
                        <a:gd name="connsiteY9" fmla="*/ 41211 h 42285"/>
                        <a:gd name="connsiteX10" fmla="*/ 0 w 16909"/>
                        <a:gd name="connsiteY10" fmla="*/ 42258 h 422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909" h="42285">
                          <a:moveTo>
                            <a:pt x="0" y="42258"/>
                          </a:moveTo>
                          <a:cubicBezTo>
                            <a:pt x="2286" y="42544"/>
                            <a:pt x="3715" y="40544"/>
                            <a:pt x="5334" y="39210"/>
                          </a:cubicBezTo>
                          <a:cubicBezTo>
                            <a:pt x="8668" y="36543"/>
                            <a:pt x="12002" y="35115"/>
                            <a:pt x="13526" y="31019"/>
                          </a:cubicBezTo>
                          <a:cubicBezTo>
                            <a:pt x="15526" y="25875"/>
                            <a:pt x="16478" y="20160"/>
                            <a:pt x="16859" y="14731"/>
                          </a:cubicBezTo>
                          <a:cubicBezTo>
                            <a:pt x="17050" y="12159"/>
                            <a:pt x="16669" y="10540"/>
                            <a:pt x="16193" y="8064"/>
                          </a:cubicBezTo>
                          <a:cubicBezTo>
                            <a:pt x="15811" y="6254"/>
                            <a:pt x="16478" y="4254"/>
                            <a:pt x="16097" y="2539"/>
                          </a:cubicBezTo>
                          <a:cubicBezTo>
                            <a:pt x="15526" y="-33"/>
                            <a:pt x="14764" y="-128"/>
                            <a:pt x="12573" y="63"/>
                          </a:cubicBezTo>
                          <a:cubicBezTo>
                            <a:pt x="2572" y="1206"/>
                            <a:pt x="5144" y="10635"/>
                            <a:pt x="5715" y="18160"/>
                          </a:cubicBezTo>
                          <a:cubicBezTo>
                            <a:pt x="6096" y="23399"/>
                            <a:pt x="5239" y="27876"/>
                            <a:pt x="2667" y="32448"/>
                          </a:cubicBezTo>
                          <a:cubicBezTo>
                            <a:pt x="1143" y="35210"/>
                            <a:pt x="-476" y="37782"/>
                            <a:pt x="857" y="41211"/>
                          </a:cubicBezTo>
                          <a:cubicBezTo>
                            <a:pt x="1619" y="41211"/>
                            <a:pt x="2191" y="40734"/>
                            <a:pt x="0" y="42258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4" name="Freeform: Shape 3433">
                      <a:extLst>
                        <a:ext uri="{FF2B5EF4-FFF2-40B4-BE49-F238E27FC236}">
                          <a16:creationId xmlns:a16="http://schemas.microsoft.com/office/drawing/2014/main" id="{59AE0F09-FFAE-4FA4-B475-178613D526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1631" y="3175851"/>
                      <a:ext cx="20753" cy="45979"/>
                    </a:xfrm>
                    <a:custGeom>
                      <a:avLst/>
                      <a:gdLst>
                        <a:gd name="connsiteX0" fmla="*/ 20749 w 20753"/>
                        <a:gd name="connsiteY0" fmla="*/ 45980 h 45979"/>
                        <a:gd name="connsiteX1" fmla="*/ 5223 w 20753"/>
                        <a:gd name="connsiteY1" fmla="*/ 38741 h 45979"/>
                        <a:gd name="connsiteX2" fmla="*/ 842 w 20753"/>
                        <a:gd name="connsiteY2" fmla="*/ 20643 h 45979"/>
                        <a:gd name="connsiteX3" fmla="*/ 270 w 20753"/>
                        <a:gd name="connsiteY3" fmla="*/ 9499 h 45979"/>
                        <a:gd name="connsiteX4" fmla="*/ 365 w 20753"/>
                        <a:gd name="connsiteY4" fmla="*/ 2736 h 45979"/>
                        <a:gd name="connsiteX5" fmla="*/ 4652 w 20753"/>
                        <a:gd name="connsiteY5" fmla="*/ 831 h 45979"/>
                        <a:gd name="connsiteX6" fmla="*/ 18653 w 20753"/>
                        <a:gd name="connsiteY6" fmla="*/ 69 h 45979"/>
                        <a:gd name="connsiteX7" fmla="*/ 17701 w 20753"/>
                        <a:gd name="connsiteY7" fmla="*/ 30168 h 45979"/>
                        <a:gd name="connsiteX8" fmla="*/ 19034 w 20753"/>
                        <a:gd name="connsiteY8" fmla="*/ 39503 h 45979"/>
                        <a:gd name="connsiteX9" fmla="*/ 20749 w 20753"/>
                        <a:gd name="connsiteY9" fmla="*/ 44837 h 45979"/>
                        <a:gd name="connsiteX10" fmla="*/ 20749 w 20753"/>
                        <a:gd name="connsiteY10" fmla="*/ 45980 h 45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753" h="45979">
                          <a:moveTo>
                            <a:pt x="20749" y="45980"/>
                          </a:moveTo>
                          <a:cubicBezTo>
                            <a:pt x="14462" y="45980"/>
                            <a:pt x="8747" y="44075"/>
                            <a:pt x="5223" y="38741"/>
                          </a:cubicBezTo>
                          <a:cubicBezTo>
                            <a:pt x="1508" y="33216"/>
                            <a:pt x="1223" y="27215"/>
                            <a:pt x="842" y="20643"/>
                          </a:cubicBezTo>
                          <a:cubicBezTo>
                            <a:pt x="556" y="16928"/>
                            <a:pt x="270" y="13214"/>
                            <a:pt x="270" y="9499"/>
                          </a:cubicBezTo>
                          <a:cubicBezTo>
                            <a:pt x="270" y="7784"/>
                            <a:pt x="-397" y="4355"/>
                            <a:pt x="365" y="2736"/>
                          </a:cubicBezTo>
                          <a:cubicBezTo>
                            <a:pt x="1223" y="736"/>
                            <a:pt x="2937" y="1022"/>
                            <a:pt x="4652" y="831"/>
                          </a:cubicBezTo>
                          <a:cubicBezTo>
                            <a:pt x="9224" y="450"/>
                            <a:pt x="14081" y="-217"/>
                            <a:pt x="18653" y="69"/>
                          </a:cubicBezTo>
                          <a:cubicBezTo>
                            <a:pt x="18844" y="10070"/>
                            <a:pt x="16177" y="19976"/>
                            <a:pt x="17701" y="30168"/>
                          </a:cubicBezTo>
                          <a:cubicBezTo>
                            <a:pt x="18177" y="33216"/>
                            <a:pt x="18463" y="36455"/>
                            <a:pt x="19034" y="39503"/>
                          </a:cubicBezTo>
                          <a:cubicBezTo>
                            <a:pt x="19415" y="41312"/>
                            <a:pt x="20844" y="43027"/>
                            <a:pt x="20749" y="44837"/>
                          </a:cubicBezTo>
                          <a:cubicBezTo>
                            <a:pt x="20368" y="45027"/>
                            <a:pt x="20177" y="44932"/>
                            <a:pt x="20749" y="45980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5" name="Freeform: Shape 3434">
                      <a:extLst>
                        <a:ext uri="{FF2B5EF4-FFF2-40B4-BE49-F238E27FC236}">
                          <a16:creationId xmlns:a16="http://schemas.microsoft.com/office/drawing/2014/main" id="{CD5889FA-DFCF-4C7C-B69F-DAD4E4A400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4191" y="3177729"/>
                      <a:ext cx="10531" cy="39649"/>
                    </a:xfrm>
                    <a:custGeom>
                      <a:avLst/>
                      <a:gdLst>
                        <a:gd name="connsiteX0" fmla="*/ 1806 w 10531"/>
                        <a:gd name="connsiteY0" fmla="*/ 0 h 39649"/>
                        <a:gd name="connsiteX1" fmla="*/ 2473 w 10531"/>
                        <a:gd name="connsiteY1" fmla="*/ 32290 h 39649"/>
                        <a:gd name="connsiteX2" fmla="*/ 5711 w 10531"/>
                        <a:gd name="connsiteY2" fmla="*/ 36957 h 39649"/>
                        <a:gd name="connsiteX3" fmla="*/ 9902 w 10531"/>
                        <a:gd name="connsiteY3" fmla="*/ 35338 h 39649"/>
                        <a:gd name="connsiteX4" fmla="*/ 1806 w 10531"/>
                        <a:gd name="connsiteY4" fmla="*/ 0 h 39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1" h="39649">
                          <a:moveTo>
                            <a:pt x="1806" y="0"/>
                          </a:moveTo>
                          <a:cubicBezTo>
                            <a:pt x="1806" y="0"/>
                            <a:pt x="-2671" y="22289"/>
                            <a:pt x="2473" y="32290"/>
                          </a:cubicBezTo>
                          <a:cubicBezTo>
                            <a:pt x="3425" y="34195"/>
                            <a:pt x="4568" y="35719"/>
                            <a:pt x="5711" y="36957"/>
                          </a:cubicBezTo>
                          <a:cubicBezTo>
                            <a:pt x="8759" y="40196"/>
                            <a:pt x="11902" y="41434"/>
                            <a:pt x="9902" y="35338"/>
                          </a:cubicBezTo>
                          <a:lnTo>
                            <a:pt x="1806" y="0"/>
                          </a:ln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6" name="Freeform: Shape 3435">
                      <a:extLst>
                        <a:ext uri="{FF2B5EF4-FFF2-40B4-BE49-F238E27FC236}">
                          <a16:creationId xmlns:a16="http://schemas.microsoft.com/office/drawing/2014/main" id="{7BF55C3E-1EC8-496C-BEED-4629B77063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2758" y="3142201"/>
                      <a:ext cx="53831" cy="31337"/>
                    </a:xfrm>
                    <a:custGeom>
                      <a:avLst/>
                      <a:gdLst>
                        <a:gd name="connsiteX0" fmla="*/ 10668 w 53831"/>
                        <a:gd name="connsiteY0" fmla="*/ 22193 h 31337"/>
                        <a:gd name="connsiteX1" fmla="*/ 18669 w 53831"/>
                        <a:gd name="connsiteY1" fmla="*/ 22098 h 31337"/>
                        <a:gd name="connsiteX2" fmla="*/ 22289 w 53831"/>
                        <a:gd name="connsiteY2" fmla="*/ 24670 h 31337"/>
                        <a:gd name="connsiteX3" fmla="*/ 23146 w 53831"/>
                        <a:gd name="connsiteY3" fmla="*/ 31337 h 31337"/>
                        <a:gd name="connsiteX4" fmla="*/ 28956 w 53831"/>
                        <a:gd name="connsiteY4" fmla="*/ 31337 h 31337"/>
                        <a:gd name="connsiteX5" fmla="*/ 30575 w 53831"/>
                        <a:gd name="connsiteY5" fmla="*/ 24384 h 31337"/>
                        <a:gd name="connsiteX6" fmla="*/ 35528 w 53831"/>
                        <a:gd name="connsiteY6" fmla="*/ 22003 h 31337"/>
                        <a:gd name="connsiteX7" fmla="*/ 51054 w 53831"/>
                        <a:gd name="connsiteY7" fmla="*/ 22765 h 31337"/>
                        <a:gd name="connsiteX8" fmla="*/ 53721 w 53831"/>
                        <a:gd name="connsiteY8" fmla="*/ 11049 h 31337"/>
                        <a:gd name="connsiteX9" fmla="*/ 45244 w 53831"/>
                        <a:gd name="connsiteY9" fmla="*/ 0 h 31337"/>
                        <a:gd name="connsiteX10" fmla="*/ 47911 w 53831"/>
                        <a:gd name="connsiteY10" fmla="*/ 15621 h 31337"/>
                        <a:gd name="connsiteX11" fmla="*/ 28004 w 53831"/>
                        <a:gd name="connsiteY11" fmla="*/ 8763 h 31337"/>
                        <a:gd name="connsiteX12" fmla="*/ 14383 w 53831"/>
                        <a:gd name="connsiteY12" fmla="*/ 12287 h 31337"/>
                        <a:gd name="connsiteX13" fmla="*/ 0 w 53831"/>
                        <a:gd name="connsiteY13" fmla="*/ 12097 h 31337"/>
                        <a:gd name="connsiteX14" fmla="*/ 2953 w 53831"/>
                        <a:gd name="connsiteY14" fmla="*/ 22003 h 31337"/>
                        <a:gd name="connsiteX15" fmla="*/ 10668 w 53831"/>
                        <a:gd name="connsiteY15" fmla="*/ 22193 h 313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53831" h="31337">
                          <a:moveTo>
                            <a:pt x="10668" y="22193"/>
                          </a:moveTo>
                          <a:lnTo>
                            <a:pt x="18669" y="22098"/>
                          </a:lnTo>
                          <a:lnTo>
                            <a:pt x="22289" y="24670"/>
                          </a:lnTo>
                          <a:lnTo>
                            <a:pt x="23146" y="31337"/>
                          </a:lnTo>
                          <a:lnTo>
                            <a:pt x="28956" y="31337"/>
                          </a:lnTo>
                          <a:lnTo>
                            <a:pt x="30575" y="24384"/>
                          </a:lnTo>
                          <a:lnTo>
                            <a:pt x="35528" y="22003"/>
                          </a:lnTo>
                          <a:lnTo>
                            <a:pt x="51054" y="22765"/>
                          </a:lnTo>
                          <a:cubicBezTo>
                            <a:pt x="51054" y="22765"/>
                            <a:pt x="54483" y="17907"/>
                            <a:pt x="53721" y="11049"/>
                          </a:cubicBezTo>
                          <a:cubicBezTo>
                            <a:pt x="52959" y="4191"/>
                            <a:pt x="45244" y="0"/>
                            <a:pt x="45244" y="0"/>
                          </a:cubicBezTo>
                          <a:cubicBezTo>
                            <a:pt x="45244" y="0"/>
                            <a:pt x="54483" y="8001"/>
                            <a:pt x="47911" y="15621"/>
                          </a:cubicBezTo>
                          <a:cubicBezTo>
                            <a:pt x="41339" y="23336"/>
                            <a:pt x="28004" y="8763"/>
                            <a:pt x="28004" y="8763"/>
                          </a:cubicBezTo>
                          <a:cubicBezTo>
                            <a:pt x="28004" y="8763"/>
                            <a:pt x="20669" y="14478"/>
                            <a:pt x="14383" y="12287"/>
                          </a:cubicBezTo>
                          <a:cubicBezTo>
                            <a:pt x="8096" y="10096"/>
                            <a:pt x="0" y="12097"/>
                            <a:pt x="0" y="12097"/>
                          </a:cubicBezTo>
                          <a:lnTo>
                            <a:pt x="2953" y="22003"/>
                          </a:lnTo>
                          <a:lnTo>
                            <a:pt x="10668" y="22193"/>
                          </a:ln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7" name="Freeform: Shape 3436">
                      <a:extLst>
                        <a:ext uri="{FF2B5EF4-FFF2-40B4-BE49-F238E27FC236}">
                          <a16:creationId xmlns:a16="http://schemas.microsoft.com/office/drawing/2014/main" id="{E09673FD-4991-42E7-81B7-CA999EF8E2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5904" y="3173443"/>
                      <a:ext cx="6953" cy="53340"/>
                    </a:xfrm>
                    <a:custGeom>
                      <a:avLst/>
                      <a:gdLst>
                        <a:gd name="connsiteX0" fmla="*/ 5810 w 6953"/>
                        <a:gd name="connsiteY0" fmla="*/ 0 h 53340"/>
                        <a:gd name="connsiteX1" fmla="*/ 6953 w 6953"/>
                        <a:gd name="connsiteY1" fmla="*/ 47530 h 53340"/>
                        <a:gd name="connsiteX2" fmla="*/ 3715 w 6953"/>
                        <a:gd name="connsiteY2" fmla="*/ 53340 h 53340"/>
                        <a:gd name="connsiteX3" fmla="*/ 95 w 6953"/>
                        <a:gd name="connsiteY3" fmla="*/ 49340 h 53340"/>
                        <a:gd name="connsiteX4" fmla="*/ 0 w 6953"/>
                        <a:gd name="connsiteY4" fmla="*/ 0 h 533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53" h="53340">
                          <a:moveTo>
                            <a:pt x="5810" y="0"/>
                          </a:moveTo>
                          <a:lnTo>
                            <a:pt x="6953" y="47530"/>
                          </a:lnTo>
                          <a:lnTo>
                            <a:pt x="3715" y="53340"/>
                          </a:lnTo>
                          <a:lnTo>
                            <a:pt x="95" y="49340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8" name="Freeform: Shape 3437">
                      <a:extLst>
                        <a:ext uri="{FF2B5EF4-FFF2-40B4-BE49-F238E27FC236}">
                          <a16:creationId xmlns:a16="http://schemas.microsoft.com/office/drawing/2014/main" id="{2F06846A-71D9-4E2C-8595-CD80BC0490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9618" y="3173443"/>
                      <a:ext cx="28231" cy="53371"/>
                    </a:xfrm>
                    <a:custGeom>
                      <a:avLst/>
                      <a:gdLst>
                        <a:gd name="connsiteX0" fmla="*/ 24098 w 28231"/>
                        <a:gd name="connsiteY0" fmla="*/ 0 h 53371"/>
                        <a:gd name="connsiteX1" fmla="*/ 26956 w 28231"/>
                        <a:gd name="connsiteY1" fmla="*/ 4191 h 53371"/>
                        <a:gd name="connsiteX2" fmla="*/ 24098 w 28231"/>
                        <a:gd name="connsiteY2" fmla="*/ 41624 h 53371"/>
                        <a:gd name="connsiteX3" fmla="*/ 0 w 28231"/>
                        <a:gd name="connsiteY3" fmla="*/ 53245 h 53371"/>
                        <a:gd name="connsiteX4" fmla="*/ 20479 w 28231"/>
                        <a:gd name="connsiteY4" fmla="*/ 41529 h 53371"/>
                        <a:gd name="connsiteX5" fmla="*/ 24098 w 28231"/>
                        <a:gd name="connsiteY5" fmla="*/ 0 h 533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31" h="53371">
                          <a:moveTo>
                            <a:pt x="24098" y="0"/>
                          </a:moveTo>
                          <a:lnTo>
                            <a:pt x="26956" y="4191"/>
                          </a:lnTo>
                          <a:cubicBezTo>
                            <a:pt x="26956" y="4191"/>
                            <a:pt x="31242" y="27813"/>
                            <a:pt x="24098" y="41624"/>
                          </a:cubicBezTo>
                          <a:cubicBezTo>
                            <a:pt x="16955" y="55435"/>
                            <a:pt x="0" y="53245"/>
                            <a:pt x="0" y="53245"/>
                          </a:cubicBezTo>
                          <a:cubicBezTo>
                            <a:pt x="0" y="53245"/>
                            <a:pt x="13335" y="53626"/>
                            <a:pt x="20479" y="41529"/>
                          </a:cubicBezTo>
                          <a:cubicBezTo>
                            <a:pt x="27623" y="29432"/>
                            <a:pt x="24098" y="0"/>
                            <a:pt x="24098" y="0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39" name="Freeform: Shape 3438">
                      <a:extLst>
                        <a:ext uri="{FF2B5EF4-FFF2-40B4-BE49-F238E27FC236}">
                          <a16:creationId xmlns:a16="http://schemas.microsoft.com/office/drawing/2014/main" id="{969C9198-CEA9-4B7E-A4F9-ECF922477F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1806" y="3173443"/>
                      <a:ext cx="51911" cy="2381"/>
                    </a:xfrm>
                    <a:custGeom>
                      <a:avLst/>
                      <a:gdLst>
                        <a:gd name="connsiteX0" fmla="*/ 0 w 51911"/>
                        <a:gd name="connsiteY0" fmla="*/ 0 h 2381"/>
                        <a:gd name="connsiteX1" fmla="*/ 2667 w 51911"/>
                        <a:gd name="connsiteY1" fmla="*/ 1714 h 2381"/>
                        <a:gd name="connsiteX2" fmla="*/ 51911 w 51911"/>
                        <a:gd name="connsiteY2" fmla="*/ 2381 h 2381"/>
                        <a:gd name="connsiteX3" fmla="*/ 51911 w 51911"/>
                        <a:gd name="connsiteY3" fmla="*/ 0 h 2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1911" h="2381">
                          <a:moveTo>
                            <a:pt x="0" y="0"/>
                          </a:moveTo>
                          <a:lnTo>
                            <a:pt x="2667" y="1714"/>
                          </a:lnTo>
                          <a:lnTo>
                            <a:pt x="51911" y="2381"/>
                          </a:lnTo>
                          <a:lnTo>
                            <a:pt x="51911" y="0"/>
                          </a:ln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40" name="Freeform: Shape 3439">
                      <a:extLst>
                        <a:ext uri="{FF2B5EF4-FFF2-40B4-BE49-F238E27FC236}">
                          <a16:creationId xmlns:a16="http://schemas.microsoft.com/office/drawing/2014/main" id="{DEF1062D-BC50-4CAB-86F5-0FF4947BE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1806" y="3139820"/>
                      <a:ext cx="51817" cy="23621"/>
                    </a:xfrm>
                    <a:custGeom>
                      <a:avLst/>
                      <a:gdLst>
                        <a:gd name="connsiteX0" fmla="*/ 40100 w 51817"/>
                        <a:gd name="connsiteY0" fmla="*/ 23622 h 23621"/>
                        <a:gd name="connsiteX1" fmla="*/ 11811 w 51817"/>
                        <a:gd name="connsiteY1" fmla="*/ 23622 h 23621"/>
                        <a:gd name="connsiteX2" fmla="*/ 0 w 51817"/>
                        <a:gd name="connsiteY2" fmla="*/ 11811 h 23621"/>
                        <a:gd name="connsiteX3" fmla="*/ 0 w 51817"/>
                        <a:gd name="connsiteY3" fmla="*/ 11811 h 23621"/>
                        <a:gd name="connsiteX4" fmla="*/ 11811 w 51817"/>
                        <a:gd name="connsiteY4" fmla="*/ 0 h 23621"/>
                        <a:gd name="connsiteX5" fmla="*/ 40005 w 51817"/>
                        <a:gd name="connsiteY5" fmla="*/ 0 h 23621"/>
                        <a:gd name="connsiteX6" fmla="*/ 51816 w 51817"/>
                        <a:gd name="connsiteY6" fmla="*/ 11811 h 23621"/>
                        <a:gd name="connsiteX7" fmla="*/ 51816 w 51817"/>
                        <a:gd name="connsiteY7" fmla="*/ 11811 h 23621"/>
                        <a:gd name="connsiteX8" fmla="*/ 40100 w 51817"/>
                        <a:gd name="connsiteY8" fmla="*/ 23622 h 23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1817" h="23621">
                          <a:moveTo>
                            <a:pt x="40100" y="23622"/>
                          </a:moveTo>
                          <a:lnTo>
                            <a:pt x="11811" y="23622"/>
                          </a:lnTo>
                          <a:cubicBezTo>
                            <a:pt x="5334" y="23622"/>
                            <a:pt x="0" y="18288"/>
                            <a:pt x="0" y="11811"/>
                          </a:cubicBezTo>
                          <a:lnTo>
                            <a:pt x="0" y="11811"/>
                          </a:lnTo>
                          <a:cubicBezTo>
                            <a:pt x="0" y="5334"/>
                            <a:pt x="5334" y="0"/>
                            <a:pt x="11811" y="0"/>
                          </a:cubicBezTo>
                          <a:lnTo>
                            <a:pt x="40005" y="0"/>
                          </a:lnTo>
                          <a:cubicBezTo>
                            <a:pt x="46482" y="0"/>
                            <a:pt x="51816" y="5334"/>
                            <a:pt x="51816" y="11811"/>
                          </a:cubicBezTo>
                          <a:lnTo>
                            <a:pt x="51816" y="11811"/>
                          </a:lnTo>
                          <a:cubicBezTo>
                            <a:pt x="51911" y="18288"/>
                            <a:pt x="46577" y="23622"/>
                            <a:pt x="40100" y="23622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41" name="Freeform: Shape 3440">
                      <a:extLst>
                        <a:ext uri="{FF2B5EF4-FFF2-40B4-BE49-F238E27FC236}">
                          <a16:creationId xmlns:a16="http://schemas.microsoft.com/office/drawing/2014/main" id="{C9DC4D34-D42A-4AD9-A1C5-FDDCEEE61E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0093" y="3140165"/>
                      <a:ext cx="32994" cy="22915"/>
                    </a:xfrm>
                    <a:custGeom>
                      <a:avLst/>
                      <a:gdLst>
                        <a:gd name="connsiteX0" fmla="*/ 0 w 32994"/>
                        <a:gd name="connsiteY0" fmla="*/ 22705 h 22915"/>
                        <a:gd name="connsiteX1" fmla="*/ 14192 w 32994"/>
                        <a:gd name="connsiteY1" fmla="*/ 18133 h 22915"/>
                        <a:gd name="connsiteX2" fmla="*/ 19526 w 32994"/>
                        <a:gd name="connsiteY2" fmla="*/ 6322 h 22915"/>
                        <a:gd name="connsiteX3" fmla="*/ 16288 w 32994"/>
                        <a:gd name="connsiteY3" fmla="*/ 2131 h 22915"/>
                        <a:gd name="connsiteX4" fmla="*/ 8096 w 32994"/>
                        <a:gd name="connsiteY4" fmla="*/ 321 h 22915"/>
                        <a:gd name="connsiteX5" fmla="*/ 19336 w 32994"/>
                        <a:gd name="connsiteY5" fmla="*/ 36 h 22915"/>
                        <a:gd name="connsiteX6" fmla="*/ 28385 w 32994"/>
                        <a:gd name="connsiteY6" fmla="*/ 2226 h 22915"/>
                        <a:gd name="connsiteX7" fmla="*/ 32957 w 32994"/>
                        <a:gd name="connsiteY7" fmla="*/ 12704 h 22915"/>
                        <a:gd name="connsiteX8" fmla="*/ 19336 w 32994"/>
                        <a:gd name="connsiteY8" fmla="*/ 22800 h 22915"/>
                        <a:gd name="connsiteX9" fmla="*/ 11335 w 32994"/>
                        <a:gd name="connsiteY9" fmla="*/ 21943 h 22915"/>
                        <a:gd name="connsiteX10" fmla="*/ 0 w 32994"/>
                        <a:gd name="connsiteY10" fmla="*/ 22705 h 22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2994" h="22915">
                          <a:moveTo>
                            <a:pt x="0" y="22705"/>
                          </a:moveTo>
                          <a:cubicBezTo>
                            <a:pt x="4096" y="23086"/>
                            <a:pt x="11049" y="20610"/>
                            <a:pt x="14192" y="18133"/>
                          </a:cubicBezTo>
                          <a:cubicBezTo>
                            <a:pt x="17336" y="15561"/>
                            <a:pt x="19050" y="10132"/>
                            <a:pt x="19526" y="6322"/>
                          </a:cubicBezTo>
                          <a:cubicBezTo>
                            <a:pt x="20003" y="2798"/>
                            <a:pt x="19717" y="2322"/>
                            <a:pt x="16288" y="2131"/>
                          </a:cubicBezTo>
                          <a:cubicBezTo>
                            <a:pt x="14669" y="2036"/>
                            <a:pt x="7811" y="2798"/>
                            <a:pt x="8096" y="321"/>
                          </a:cubicBezTo>
                          <a:cubicBezTo>
                            <a:pt x="11811" y="36"/>
                            <a:pt x="15335" y="-60"/>
                            <a:pt x="19336" y="36"/>
                          </a:cubicBezTo>
                          <a:cubicBezTo>
                            <a:pt x="22670" y="131"/>
                            <a:pt x="25622" y="417"/>
                            <a:pt x="28385" y="2226"/>
                          </a:cubicBezTo>
                          <a:cubicBezTo>
                            <a:pt x="31814" y="4512"/>
                            <a:pt x="32576" y="8799"/>
                            <a:pt x="32957" y="12704"/>
                          </a:cubicBezTo>
                          <a:cubicBezTo>
                            <a:pt x="33623" y="19848"/>
                            <a:pt x="25337" y="21943"/>
                            <a:pt x="19336" y="22800"/>
                          </a:cubicBezTo>
                          <a:cubicBezTo>
                            <a:pt x="15621" y="23277"/>
                            <a:pt x="15049" y="22134"/>
                            <a:pt x="11335" y="21943"/>
                          </a:cubicBezTo>
                          <a:cubicBezTo>
                            <a:pt x="8763" y="21753"/>
                            <a:pt x="1810" y="22896"/>
                            <a:pt x="0" y="22705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42" name="Freeform: Shape 3441">
                      <a:extLst>
                        <a:ext uri="{FF2B5EF4-FFF2-40B4-BE49-F238E27FC236}">
                          <a16:creationId xmlns:a16="http://schemas.microsoft.com/office/drawing/2014/main" id="{FACEEEF6-4593-4093-914A-A2BD037CAA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4809" y="3140625"/>
                      <a:ext cx="26904" cy="21864"/>
                    </a:xfrm>
                    <a:custGeom>
                      <a:avLst/>
                      <a:gdLst>
                        <a:gd name="connsiteX0" fmla="*/ 12427 w 26904"/>
                        <a:gd name="connsiteY0" fmla="*/ 21864 h 21864"/>
                        <a:gd name="connsiteX1" fmla="*/ 6426 w 26904"/>
                        <a:gd name="connsiteY1" fmla="*/ 7958 h 21864"/>
                        <a:gd name="connsiteX2" fmla="*/ 26905 w 26904"/>
                        <a:gd name="connsiteY2" fmla="*/ 623 h 21864"/>
                        <a:gd name="connsiteX3" fmla="*/ 1949 w 26904"/>
                        <a:gd name="connsiteY3" fmla="*/ 5672 h 21864"/>
                        <a:gd name="connsiteX4" fmla="*/ 12427 w 26904"/>
                        <a:gd name="connsiteY4" fmla="*/ 21864 h 218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6904" h="21864">
                          <a:moveTo>
                            <a:pt x="12427" y="21864"/>
                          </a:moveTo>
                          <a:cubicBezTo>
                            <a:pt x="12427" y="21864"/>
                            <a:pt x="1663" y="16149"/>
                            <a:pt x="6426" y="7958"/>
                          </a:cubicBezTo>
                          <a:cubicBezTo>
                            <a:pt x="11188" y="-234"/>
                            <a:pt x="26905" y="623"/>
                            <a:pt x="26905" y="623"/>
                          </a:cubicBezTo>
                          <a:cubicBezTo>
                            <a:pt x="26905" y="623"/>
                            <a:pt x="9188" y="-2615"/>
                            <a:pt x="1949" y="5672"/>
                          </a:cubicBezTo>
                          <a:cubicBezTo>
                            <a:pt x="-4337" y="12815"/>
                            <a:pt x="6045" y="21674"/>
                            <a:pt x="12427" y="21864"/>
                          </a:cubicBezTo>
                          <a:close/>
                        </a:path>
                      </a:pathLst>
                    </a:custGeom>
                    <a:solidFill>
                      <a:srgbClr val="593B2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sp>
                <p:nvSpPr>
                  <p:cNvPr id="3443" name="Freeform: Shape 3442">
                    <a:extLst>
                      <a:ext uri="{FF2B5EF4-FFF2-40B4-BE49-F238E27FC236}">
                        <a16:creationId xmlns:a16="http://schemas.microsoft.com/office/drawing/2014/main" id="{15A90444-5F60-4CCC-8C67-0A4941DCC62A}"/>
                      </a:ext>
                    </a:extLst>
                  </p:cNvPr>
                  <p:cNvSpPr/>
                  <p:nvPr/>
                </p:nvSpPr>
                <p:spPr>
                  <a:xfrm>
                    <a:off x="6087374" y="3125810"/>
                    <a:ext cx="27163" cy="14200"/>
                  </a:xfrm>
                  <a:custGeom>
                    <a:avLst/>
                    <a:gdLst>
                      <a:gd name="connsiteX0" fmla="*/ 1576 w 27163"/>
                      <a:gd name="connsiteY0" fmla="*/ 13914 h 14200"/>
                      <a:gd name="connsiteX1" fmla="*/ 909 w 27163"/>
                      <a:gd name="connsiteY1" fmla="*/ 7247 h 14200"/>
                      <a:gd name="connsiteX2" fmla="*/ 8529 w 27163"/>
                      <a:gd name="connsiteY2" fmla="*/ 7247 h 14200"/>
                      <a:gd name="connsiteX3" fmla="*/ 14340 w 27163"/>
                      <a:gd name="connsiteY3" fmla="*/ 8 h 14200"/>
                      <a:gd name="connsiteX4" fmla="*/ 18150 w 27163"/>
                      <a:gd name="connsiteY4" fmla="*/ 6771 h 14200"/>
                      <a:gd name="connsiteX5" fmla="*/ 25579 w 27163"/>
                      <a:gd name="connsiteY5" fmla="*/ 6866 h 14200"/>
                      <a:gd name="connsiteX6" fmla="*/ 25484 w 27163"/>
                      <a:gd name="connsiteY6" fmla="*/ 14200 h 14200"/>
                      <a:gd name="connsiteX7" fmla="*/ 1576 w 27163"/>
                      <a:gd name="connsiteY7" fmla="*/ 13914 h 14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163" h="14200">
                        <a:moveTo>
                          <a:pt x="1576" y="13914"/>
                        </a:moveTo>
                        <a:cubicBezTo>
                          <a:pt x="1576" y="13914"/>
                          <a:pt x="-1472" y="9057"/>
                          <a:pt x="909" y="7247"/>
                        </a:cubicBezTo>
                        <a:cubicBezTo>
                          <a:pt x="3291" y="5437"/>
                          <a:pt x="8529" y="7247"/>
                          <a:pt x="8529" y="7247"/>
                        </a:cubicBezTo>
                        <a:cubicBezTo>
                          <a:pt x="8529" y="7247"/>
                          <a:pt x="10815" y="-278"/>
                          <a:pt x="14340" y="8"/>
                        </a:cubicBezTo>
                        <a:cubicBezTo>
                          <a:pt x="17864" y="294"/>
                          <a:pt x="18150" y="6771"/>
                          <a:pt x="18150" y="6771"/>
                        </a:cubicBezTo>
                        <a:cubicBezTo>
                          <a:pt x="18150" y="6771"/>
                          <a:pt x="22722" y="4866"/>
                          <a:pt x="25579" y="6866"/>
                        </a:cubicBezTo>
                        <a:cubicBezTo>
                          <a:pt x="29199" y="9438"/>
                          <a:pt x="25484" y="14200"/>
                          <a:pt x="25484" y="14200"/>
                        </a:cubicBezTo>
                        <a:lnTo>
                          <a:pt x="1576" y="13914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444" name="Freeform: Shape 3443">
                    <a:extLst>
                      <a:ext uri="{FF2B5EF4-FFF2-40B4-BE49-F238E27FC236}">
                        <a16:creationId xmlns:a16="http://schemas.microsoft.com/office/drawing/2014/main" id="{8A6EE89A-3838-42FC-ACC1-1948D66E6F19}"/>
                      </a:ext>
                    </a:extLst>
                  </p:cNvPr>
                  <p:cNvSpPr/>
                  <p:nvPr/>
                </p:nvSpPr>
                <p:spPr>
                  <a:xfrm>
                    <a:off x="6088951" y="3133724"/>
                    <a:ext cx="23145" cy="6101"/>
                  </a:xfrm>
                  <a:custGeom>
                    <a:avLst/>
                    <a:gdLst>
                      <a:gd name="connsiteX0" fmla="*/ 0 w 23145"/>
                      <a:gd name="connsiteY0" fmla="*/ 6001 h 6101"/>
                      <a:gd name="connsiteX1" fmla="*/ 6953 w 23145"/>
                      <a:gd name="connsiteY1" fmla="*/ 5143 h 6101"/>
                      <a:gd name="connsiteX2" fmla="*/ 7620 w 23145"/>
                      <a:gd name="connsiteY2" fmla="*/ 0 h 6101"/>
                      <a:gd name="connsiteX3" fmla="*/ 12002 w 23145"/>
                      <a:gd name="connsiteY3" fmla="*/ 2477 h 6101"/>
                      <a:gd name="connsiteX4" fmla="*/ 16288 w 23145"/>
                      <a:gd name="connsiteY4" fmla="*/ 0 h 6101"/>
                      <a:gd name="connsiteX5" fmla="*/ 16288 w 23145"/>
                      <a:gd name="connsiteY5" fmla="*/ 4382 h 6101"/>
                      <a:gd name="connsiteX6" fmla="*/ 23146 w 23145"/>
                      <a:gd name="connsiteY6" fmla="*/ 6096 h 6101"/>
                      <a:gd name="connsiteX7" fmla="*/ 0 w 23145"/>
                      <a:gd name="connsiteY7" fmla="*/ 6001 h 6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3145" h="6101">
                        <a:moveTo>
                          <a:pt x="0" y="6001"/>
                        </a:moveTo>
                        <a:cubicBezTo>
                          <a:pt x="0" y="6001"/>
                          <a:pt x="4858" y="6477"/>
                          <a:pt x="6953" y="5143"/>
                        </a:cubicBezTo>
                        <a:cubicBezTo>
                          <a:pt x="9049" y="3810"/>
                          <a:pt x="7620" y="0"/>
                          <a:pt x="7620" y="0"/>
                        </a:cubicBezTo>
                        <a:cubicBezTo>
                          <a:pt x="7620" y="0"/>
                          <a:pt x="9525" y="2286"/>
                          <a:pt x="12002" y="2477"/>
                        </a:cubicBezTo>
                        <a:cubicBezTo>
                          <a:pt x="14383" y="2762"/>
                          <a:pt x="16288" y="0"/>
                          <a:pt x="16288" y="0"/>
                        </a:cubicBezTo>
                        <a:cubicBezTo>
                          <a:pt x="16288" y="0"/>
                          <a:pt x="14668" y="2477"/>
                          <a:pt x="16288" y="4382"/>
                        </a:cubicBezTo>
                        <a:cubicBezTo>
                          <a:pt x="17907" y="6287"/>
                          <a:pt x="23146" y="6096"/>
                          <a:pt x="23146" y="6096"/>
                        </a:cubicBezTo>
                        <a:lnTo>
                          <a:pt x="0" y="6001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445" name="Freeform: Shape 3444">
                    <a:extLst>
                      <a:ext uri="{FF2B5EF4-FFF2-40B4-BE49-F238E27FC236}">
                        <a16:creationId xmlns:a16="http://schemas.microsoft.com/office/drawing/2014/main" id="{B160AD7E-FBD1-4560-A19A-97E65E0948AD}"/>
                      </a:ext>
                    </a:extLst>
                  </p:cNvPr>
                  <p:cNvSpPr/>
                  <p:nvPr/>
                </p:nvSpPr>
                <p:spPr>
                  <a:xfrm>
                    <a:off x="6060513" y="3164282"/>
                    <a:ext cx="15197" cy="47070"/>
                  </a:xfrm>
                  <a:custGeom>
                    <a:avLst/>
                    <a:gdLst>
                      <a:gd name="connsiteX0" fmla="*/ 15198 w 15197"/>
                      <a:gd name="connsiteY0" fmla="*/ 17 h 47070"/>
                      <a:gd name="connsiteX1" fmla="*/ 5292 w 15197"/>
                      <a:gd name="connsiteY1" fmla="*/ 10399 h 47070"/>
                      <a:gd name="connsiteX2" fmla="*/ 3672 w 15197"/>
                      <a:gd name="connsiteY2" fmla="*/ 47070 h 47070"/>
                      <a:gd name="connsiteX3" fmla="*/ 1767 w 15197"/>
                      <a:gd name="connsiteY3" fmla="*/ 40308 h 47070"/>
                      <a:gd name="connsiteX4" fmla="*/ 1767 w 15197"/>
                      <a:gd name="connsiteY4" fmla="*/ 6303 h 47070"/>
                      <a:gd name="connsiteX5" fmla="*/ 15198 w 15197"/>
                      <a:gd name="connsiteY5" fmla="*/ 17 h 470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197" h="47070">
                        <a:moveTo>
                          <a:pt x="15198" y="17"/>
                        </a:moveTo>
                        <a:cubicBezTo>
                          <a:pt x="15198" y="17"/>
                          <a:pt x="8816" y="588"/>
                          <a:pt x="5292" y="10399"/>
                        </a:cubicBezTo>
                        <a:cubicBezTo>
                          <a:pt x="1767" y="20210"/>
                          <a:pt x="3672" y="47070"/>
                          <a:pt x="3672" y="47070"/>
                        </a:cubicBezTo>
                        <a:cubicBezTo>
                          <a:pt x="3672" y="47070"/>
                          <a:pt x="2434" y="44403"/>
                          <a:pt x="1767" y="40308"/>
                        </a:cubicBezTo>
                        <a:cubicBezTo>
                          <a:pt x="1101" y="36117"/>
                          <a:pt x="-1852" y="12590"/>
                          <a:pt x="1767" y="6303"/>
                        </a:cubicBezTo>
                        <a:cubicBezTo>
                          <a:pt x="5387" y="17"/>
                          <a:pt x="11673" y="-78"/>
                          <a:pt x="15198" y="17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446" name="Freeform: Shape 3445">
                    <a:extLst>
                      <a:ext uri="{FF2B5EF4-FFF2-40B4-BE49-F238E27FC236}">
                        <a16:creationId xmlns:a16="http://schemas.microsoft.com/office/drawing/2014/main" id="{CD4D13FC-E507-411C-AD81-6D5326897176}"/>
                      </a:ext>
                    </a:extLst>
                  </p:cNvPr>
                  <p:cNvSpPr/>
                  <p:nvPr/>
                </p:nvSpPr>
                <p:spPr>
                  <a:xfrm>
                    <a:off x="6102415" y="3182111"/>
                    <a:ext cx="4078" cy="32194"/>
                  </a:xfrm>
                  <a:custGeom>
                    <a:avLst/>
                    <a:gdLst>
                      <a:gd name="connsiteX0" fmla="*/ 61 w 4078"/>
                      <a:gd name="connsiteY0" fmla="*/ 190 h 32194"/>
                      <a:gd name="connsiteX1" fmla="*/ 442 w 4078"/>
                      <a:gd name="connsiteY1" fmla="*/ 18669 h 32194"/>
                      <a:gd name="connsiteX2" fmla="*/ 2347 w 4078"/>
                      <a:gd name="connsiteY2" fmla="*/ 32195 h 32194"/>
                      <a:gd name="connsiteX3" fmla="*/ 3966 w 4078"/>
                      <a:gd name="connsiteY3" fmla="*/ 12478 h 32194"/>
                      <a:gd name="connsiteX4" fmla="*/ 1204 w 4078"/>
                      <a:gd name="connsiteY4" fmla="*/ 0 h 32194"/>
                      <a:gd name="connsiteX5" fmla="*/ 61 w 4078"/>
                      <a:gd name="connsiteY5" fmla="*/ 190 h 32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078" h="32194">
                        <a:moveTo>
                          <a:pt x="61" y="190"/>
                        </a:moveTo>
                        <a:cubicBezTo>
                          <a:pt x="61" y="6286"/>
                          <a:pt x="-225" y="12573"/>
                          <a:pt x="442" y="18669"/>
                        </a:cubicBezTo>
                        <a:cubicBezTo>
                          <a:pt x="918" y="23146"/>
                          <a:pt x="1871" y="27622"/>
                          <a:pt x="2347" y="32195"/>
                        </a:cubicBezTo>
                        <a:cubicBezTo>
                          <a:pt x="4347" y="26479"/>
                          <a:pt x="4157" y="18574"/>
                          <a:pt x="3966" y="12478"/>
                        </a:cubicBezTo>
                        <a:cubicBezTo>
                          <a:pt x="3871" y="9620"/>
                          <a:pt x="4252" y="2096"/>
                          <a:pt x="1204" y="0"/>
                        </a:cubicBezTo>
                        <a:cubicBezTo>
                          <a:pt x="537" y="476"/>
                          <a:pt x="156" y="1143"/>
                          <a:pt x="61" y="19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3447" name="Graphic 3392">
                  <a:extLst>
                    <a:ext uri="{FF2B5EF4-FFF2-40B4-BE49-F238E27FC236}">
                      <a16:creationId xmlns:a16="http://schemas.microsoft.com/office/drawing/2014/main" id="{75B892D6-A882-4B56-875D-C64DC57E8119}"/>
                    </a:ext>
                  </a:extLst>
                </p:cNvPr>
                <p:cNvGrpSpPr/>
                <p:nvPr/>
              </p:nvGrpSpPr>
              <p:grpSpPr>
                <a:xfrm>
                  <a:off x="6036752" y="3109892"/>
                  <a:ext cx="106968" cy="124378"/>
                  <a:chOff x="6036752" y="3109892"/>
                  <a:chExt cx="106968" cy="124378"/>
                </a:xfrm>
              </p:grpSpPr>
              <p:grpSp>
                <p:nvGrpSpPr>
                  <p:cNvPr id="3448" name="Graphic 3392">
                    <a:extLst>
                      <a:ext uri="{FF2B5EF4-FFF2-40B4-BE49-F238E27FC236}">
                        <a16:creationId xmlns:a16="http://schemas.microsoft.com/office/drawing/2014/main" id="{75B892D6-A882-4B56-875D-C64DC57E8119}"/>
                      </a:ext>
                    </a:extLst>
                  </p:cNvPr>
                  <p:cNvGrpSpPr/>
                  <p:nvPr/>
                </p:nvGrpSpPr>
                <p:grpSpPr>
                  <a:xfrm>
                    <a:off x="6036752" y="3109892"/>
                    <a:ext cx="36482" cy="124378"/>
                    <a:chOff x="6036752" y="3109892"/>
                    <a:chExt cx="36482" cy="124378"/>
                  </a:xfrm>
                </p:grpSpPr>
                <p:sp>
                  <p:nvSpPr>
                    <p:cNvPr id="3449" name="Freeform: Shape 3448">
                      <a:extLst>
                        <a:ext uri="{FF2B5EF4-FFF2-40B4-BE49-F238E27FC236}">
                          <a16:creationId xmlns:a16="http://schemas.microsoft.com/office/drawing/2014/main" id="{F250413C-15ED-4F62-AF10-DC6C7A8D50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3803" y="3110864"/>
                      <a:ext cx="19431" cy="45434"/>
                    </a:xfrm>
                    <a:custGeom>
                      <a:avLst/>
                      <a:gdLst>
                        <a:gd name="connsiteX0" fmla="*/ 19431 w 19431"/>
                        <a:gd name="connsiteY0" fmla="*/ 42672 h 45434"/>
                        <a:gd name="connsiteX1" fmla="*/ 6858 w 19431"/>
                        <a:gd name="connsiteY1" fmla="*/ 30099 h 45434"/>
                        <a:gd name="connsiteX2" fmla="*/ 9430 w 19431"/>
                        <a:gd name="connsiteY2" fmla="*/ 6858 h 45434"/>
                        <a:gd name="connsiteX3" fmla="*/ 0 w 19431"/>
                        <a:gd name="connsiteY3" fmla="*/ 0 h 45434"/>
                        <a:gd name="connsiteX4" fmla="*/ 4858 w 19431"/>
                        <a:gd name="connsiteY4" fmla="*/ 10192 h 45434"/>
                        <a:gd name="connsiteX5" fmla="*/ 2858 w 19431"/>
                        <a:gd name="connsiteY5" fmla="*/ 34195 h 45434"/>
                        <a:gd name="connsiteX6" fmla="*/ 15240 w 19431"/>
                        <a:gd name="connsiteY6" fmla="*/ 45434 h 45434"/>
                        <a:gd name="connsiteX7" fmla="*/ 19431 w 19431"/>
                        <a:gd name="connsiteY7" fmla="*/ 42672 h 45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9431" h="45434">
                          <a:moveTo>
                            <a:pt x="19431" y="42672"/>
                          </a:moveTo>
                          <a:cubicBezTo>
                            <a:pt x="19431" y="42672"/>
                            <a:pt x="7049" y="34481"/>
                            <a:pt x="6858" y="30099"/>
                          </a:cubicBezTo>
                          <a:cubicBezTo>
                            <a:pt x="6763" y="25718"/>
                            <a:pt x="11240" y="10954"/>
                            <a:pt x="9430" y="6858"/>
                          </a:cubicBezTo>
                          <a:cubicBezTo>
                            <a:pt x="7620" y="2858"/>
                            <a:pt x="0" y="0"/>
                            <a:pt x="0" y="0"/>
                          </a:cubicBezTo>
                          <a:cubicBezTo>
                            <a:pt x="0" y="0"/>
                            <a:pt x="4953" y="5810"/>
                            <a:pt x="4858" y="10192"/>
                          </a:cubicBezTo>
                          <a:cubicBezTo>
                            <a:pt x="4763" y="14573"/>
                            <a:pt x="95" y="29813"/>
                            <a:pt x="2858" y="34195"/>
                          </a:cubicBezTo>
                          <a:cubicBezTo>
                            <a:pt x="5620" y="38576"/>
                            <a:pt x="15240" y="45434"/>
                            <a:pt x="15240" y="45434"/>
                          </a:cubicBezTo>
                          <a:lnTo>
                            <a:pt x="19431" y="42672"/>
                          </a:lnTo>
                          <a:close/>
                        </a:path>
                      </a:pathLst>
                    </a:custGeom>
                    <a:solidFill>
                      <a:srgbClr val="FF8B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grpSp>
                  <p:nvGrpSpPr>
                    <p:cNvPr id="3450" name="Graphic 3392">
                      <a:extLst>
                        <a:ext uri="{FF2B5EF4-FFF2-40B4-BE49-F238E27FC236}">
                          <a16:creationId xmlns:a16="http://schemas.microsoft.com/office/drawing/2014/main" id="{75B892D6-A882-4B56-875D-C64DC57E81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036752" y="3109892"/>
                      <a:ext cx="33434" cy="124378"/>
                      <a:chOff x="6036752" y="3109892"/>
                      <a:chExt cx="33434" cy="124378"/>
                    </a:xfrm>
                  </p:grpSpPr>
                  <p:sp>
                    <p:nvSpPr>
                      <p:cNvPr id="3451" name="Freeform: Shape 3450">
                        <a:extLst>
                          <a:ext uri="{FF2B5EF4-FFF2-40B4-BE49-F238E27FC236}">
                            <a16:creationId xmlns:a16="http://schemas.microsoft.com/office/drawing/2014/main" id="{E4F7E600-54C4-4A30-9379-FC36728C4D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36752" y="3187212"/>
                        <a:ext cx="26766" cy="47058"/>
                      </a:xfrm>
                      <a:custGeom>
                        <a:avLst/>
                        <a:gdLst>
                          <a:gd name="connsiteX0" fmla="*/ 26767 w 26766"/>
                          <a:gd name="connsiteY0" fmla="*/ 3281 h 47058"/>
                          <a:gd name="connsiteX1" fmla="*/ 15622 w 26766"/>
                          <a:gd name="connsiteY1" fmla="*/ 11377 h 47058"/>
                          <a:gd name="connsiteX2" fmla="*/ 17146 w 26766"/>
                          <a:gd name="connsiteY2" fmla="*/ 36428 h 47058"/>
                          <a:gd name="connsiteX3" fmla="*/ 2478 w 26766"/>
                          <a:gd name="connsiteY3" fmla="*/ 46429 h 47058"/>
                          <a:gd name="connsiteX4" fmla="*/ 2383 w 26766"/>
                          <a:gd name="connsiteY4" fmla="*/ 43476 h 47058"/>
                          <a:gd name="connsiteX5" fmla="*/ 382 w 26766"/>
                          <a:gd name="connsiteY5" fmla="*/ 40428 h 47058"/>
                          <a:gd name="connsiteX6" fmla="*/ 13717 w 26766"/>
                          <a:gd name="connsiteY6" fmla="*/ 33189 h 47058"/>
                          <a:gd name="connsiteX7" fmla="*/ 7717 w 26766"/>
                          <a:gd name="connsiteY7" fmla="*/ 28427 h 47058"/>
                          <a:gd name="connsiteX8" fmla="*/ 7431 w 26766"/>
                          <a:gd name="connsiteY8" fmla="*/ 14806 h 47058"/>
                          <a:gd name="connsiteX9" fmla="*/ 9241 w 26766"/>
                          <a:gd name="connsiteY9" fmla="*/ 13853 h 47058"/>
                          <a:gd name="connsiteX10" fmla="*/ 7717 w 26766"/>
                          <a:gd name="connsiteY10" fmla="*/ 8710 h 47058"/>
                          <a:gd name="connsiteX11" fmla="*/ 15908 w 26766"/>
                          <a:gd name="connsiteY11" fmla="*/ 42 h 47058"/>
                          <a:gd name="connsiteX12" fmla="*/ 26767 w 26766"/>
                          <a:gd name="connsiteY12" fmla="*/ 3281 h 470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6766" h="47058">
                            <a:moveTo>
                              <a:pt x="26767" y="3281"/>
                            </a:moveTo>
                            <a:cubicBezTo>
                              <a:pt x="26767" y="3281"/>
                              <a:pt x="19813" y="7281"/>
                              <a:pt x="15622" y="11377"/>
                            </a:cubicBezTo>
                            <a:cubicBezTo>
                              <a:pt x="11431" y="15568"/>
                              <a:pt x="17908" y="28998"/>
                              <a:pt x="17146" y="36428"/>
                            </a:cubicBezTo>
                            <a:cubicBezTo>
                              <a:pt x="16480" y="43762"/>
                              <a:pt x="3430" y="48905"/>
                              <a:pt x="2478" y="46429"/>
                            </a:cubicBezTo>
                            <a:cubicBezTo>
                              <a:pt x="1621" y="43952"/>
                              <a:pt x="2383" y="43476"/>
                              <a:pt x="2383" y="43476"/>
                            </a:cubicBezTo>
                            <a:cubicBezTo>
                              <a:pt x="2383" y="43476"/>
                              <a:pt x="-1142" y="41857"/>
                              <a:pt x="382" y="40428"/>
                            </a:cubicBezTo>
                            <a:cubicBezTo>
                              <a:pt x="1906" y="38999"/>
                              <a:pt x="13717" y="33189"/>
                              <a:pt x="13717" y="33189"/>
                            </a:cubicBezTo>
                            <a:cubicBezTo>
                              <a:pt x="13717" y="33189"/>
                              <a:pt x="10098" y="32808"/>
                              <a:pt x="7717" y="28427"/>
                            </a:cubicBezTo>
                            <a:cubicBezTo>
                              <a:pt x="5335" y="24045"/>
                              <a:pt x="5621" y="15758"/>
                              <a:pt x="7431" y="14806"/>
                            </a:cubicBezTo>
                            <a:cubicBezTo>
                              <a:pt x="9241" y="13853"/>
                              <a:pt x="9241" y="13853"/>
                              <a:pt x="9241" y="13853"/>
                            </a:cubicBezTo>
                            <a:cubicBezTo>
                              <a:pt x="9241" y="13853"/>
                              <a:pt x="6574" y="13853"/>
                              <a:pt x="7717" y="8710"/>
                            </a:cubicBezTo>
                            <a:cubicBezTo>
                              <a:pt x="8955" y="3566"/>
                              <a:pt x="12955" y="423"/>
                              <a:pt x="15908" y="42"/>
                            </a:cubicBezTo>
                            <a:cubicBezTo>
                              <a:pt x="21433" y="-434"/>
                              <a:pt x="26767" y="3281"/>
                              <a:pt x="26767" y="3281"/>
                            </a:cubicBezTo>
                            <a:close/>
                          </a:path>
                        </a:pathLst>
                      </a:custGeom>
                      <a:solidFill>
                        <a:srgbClr val="FF8B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52" name="Freeform: Shape 3451">
                        <a:extLst>
                          <a:ext uri="{FF2B5EF4-FFF2-40B4-BE49-F238E27FC236}">
                            <a16:creationId xmlns:a16="http://schemas.microsoft.com/office/drawing/2014/main" id="{4C26A5F0-34EA-4CE1-8C1D-2FC8F3CDF0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47083" y="3109892"/>
                        <a:ext cx="23103" cy="46465"/>
                      </a:xfrm>
                      <a:custGeom>
                        <a:avLst/>
                        <a:gdLst>
                          <a:gd name="connsiteX0" fmla="*/ 23103 w 23103"/>
                          <a:gd name="connsiteY0" fmla="*/ 43168 h 46465"/>
                          <a:gd name="connsiteX1" fmla="*/ 11959 w 23103"/>
                          <a:gd name="connsiteY1" fmla="*/ 35072 h 46465"/>
                          <a:gd name="connsiteX2" fmla="*/ 13483 w 23103"/>
                          <a:gd name="connsiteY2" fmla="*/ 10021 h 46465"/>
                          <a:gd name="connsiteX3" fmla="*/ 2053 w 23103"/>
                          <a:gd name="connsiteY3" fmla="*/ 687 h 46465"/>
                          <a:gd name="connsiteX4" fmla="*/ 4148 w 23103"/>
                          <a:gd name="connsiteY4" fmla="*/ 4116 h 46465"/>
                          <a:gd name="connsiteX5" fmla="*/ 243 w 23103"/>
                          <a:gd name="connsiteY5" fmla="*/ 6402 h 46465"/>
                          <a:gd name="connsiteX6" fmla="*/ 10149 w 23103"/>
                          <a:gd name="connsiteY6" fmla="*/ 13260 h 46465"/>
                          <a:gd name="connsiteX7" fmla="*/ 4148 w 23103"/>
                          <a:gd name="connsiteY7" fmla="*/ 18022 h 46465"/>
                          <a:gd name="connsiteX8" fmla="*/ 3863 w 23103"/>
                          <a:gd name="connsiteY8" fmla="*/ 31643 h 46465"/>
                          <a:gd name="connsiteX9" fmla="*/ 5672 w 23103"/>
                          <a:gd name="connsiteY9" fmla="*/ 32595 h 46465"/>
                          <a:gd name="connsiteX10" fmla="*/ 4148 w 23103"/>
                          <a:gd name="connsiteY10" fmla="*/ 37739 h 46465"/>
                          <a:gd name="connsiteX11" fmla="*/ 12340 w 23103"/>
                          <a:gd name="connsiteY11" fmla="*/ 46407 h 46465"/>
                          <a:gd name="connsiteX12" fmla="*/ 23103 w 23103"/>
                          <a:gd name="connsiteY12" fmla="*/ 43168 h 4646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3103" h="46465">
                            <a:moveTo>
                              <a:pt x="23103" y="43168"/>
                            </a:moveTo>
                            <a:cubicBezTo>
                              <a:pt x="23103" y="43168"/>
                              <a:pt x="16150" y="39168"/>
                              <a:pt x="11959" y="35072"/>
                            </a:cubicBezTo>
                            <a:cubicBezTo>
                              <a:pt x="7768" y="30881"/>
                              <a:pt x="14245" y="17451"/>
                              <a:pt x="13483" y="10021"/>
                            </a:cubicBezTo>
                            <a:cubicBezTo>
                              <a:pt x="12816" y="2687"/>
                              <a:pt x="2910" y="-1790"/>
                              <a:pt x="2053" y="687"/>
                            </a:cubicBezTo>
                            <a:cubicBezTo>
                              <a:pt x="1196" y="3163"/>
                              <a:pt x="4148" y="4116"/>
                              <a:pt x="4148" y="4116"/>
                            </a:cubicBezTo>
                            <a:cubicBezTo>
                              <a:pt x="4148" y="4116"/>
                              <a:pt x="-1186" y="4878"/>
                              <a:pt x="243" y="6402"/>
                            </a:cubicBezTo>
                            <a:cubicBezTo>
                              <a:pt x="1767" y="7830"/>
                              <a:pt x="10149" y="13260"/>
                              <a:pt x="10149" y="13260"/>
                            </a:cubicBezTo>
                            <a:cubicBezTo>
                              <a:pt x="10149" y="13260"/>
                              <a:pt x="6530" y="13641"/>
                              <a:pt x="4148" y="18022"/>
                            </a:cubicBezTo>
                            <a:cubicBezTo>
                              <a:pt x="1767" y="22404"/>
                              <a:pt x="2053" y="30690"/>
                              <a:pt x="3863" y="31643"/>
                            </a:cubicBezTo>
                            <a:cubicBezTo>
                              <a:pt x="5672" y="32595"/>
                              <a:pt x="5672" y="32595"/>
                              <a:pt x="5672" y="32595"/>
                            </a:cubicBezTo>
                            <a:cubicBezTo>
                              <a:pt x="5672" y="32595"/>
                              <a:pt x="3005" y="32595"/>
                              <a:pt x="4148" y="37739"/>
                            </a:cubicBezTo>
                            <a:cubicBezTo>
                              <a:pt x="5387" y="42882"/>
                              <a:pt x="9387" y="46026"/>
                              <a:pt x="12340" y="46407"/>
                            </a:cubicBezTo>
                            <a:cubicBezTo>
                              <a:pt x="17769" y="46978"/>
                              <a:pt x="23103" y="43168"/>
                              <a:pt x="23103" y="43168"/>
                            </a:cubicBezTo>
                            <a:close/>
                          </a:path>
                        </a:pathLst>
                      </a:custGeom>
                      <a:solidFill>
                        <a:srgbClr val="FFBD0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53" name="Freeform: Shape 3452">
                        <a:extLst>
                          <a:ext uri="{FF2B5EF4-FFF2-40B4-BE49-F238E27FC236}">
                            <a16:creationId xmlns:a16="http://schemas.microsoft.com/office/drawing/2014/main" id="{DDDE00A4-AF90-4274-9AF4-C7CF1A0106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36796" y="3187212"/>
                        <a:ext cx="23103" cy="46448"/>
                      </a:xfrm>
                      <a:custGeom>
                        <a:avLst/>
                        <a:gdLst>
                          <a:gd name="connsiteX0" fmla="*/ 23103 w 23103"/>
                          <a:gd name="connsiteY0" fmla="*/ 3281 h 46448"/>
                          <a:gd name="connsiteX1" fmla="*/ 11959 w 23103"/>
                          <a:gd name="connsiteY1" fmla="*/ 11377 h 46448"/>
                          <a:gd name="connsiteX2" fmla="*/ 13483 w 23103"/>
                          <a:gd name="connsiteY2" fmla="*/ 36428 h 46448"/>
                          <a:gd name="connsiteX3" fmla="*/ 2053 w 23103"/>
                          <a:gd name="connsiteY3" fmla="*/ 45762 h 46448"/>
                          <a:gd name="connsiteX4" fmla="*/ 4148 w 23103"/>
                          <a:gd name="connsiteY4" fmla="*/ 42333 h 46448"/>
                          <a:gd name="connsiteX5" fmla="*/ 243 w 23103"/>
                          <a:gd name="connsiteY5" fmla="*/ 40047 h 46448"/>
                          <a:gd name="connsiteX6" fmla="*/ 10149 w 23103"/>
                          <a:gd name="connsiteY6" fmla="*/ 33189 h 46448"/>
                          <a:gd name="connsiteX7" fmla="*/ 4148 w 23103"/>
                          <a:gd name="connsiteY7" fmla="*/ 28427 h 46448"/>
                          <a:gd name="connsiteX8" fmla="*/ 3863 w 23103"/>
                          <a:gd name="connsiteY8" fmla="*/ 14806 h 46448"/>
                          <a:gd name="connsiteX9" fmla="*/ 5672 w 23103"/>
                          <a:gd name="connsiteY9" fmla="*/ 13853 h 46448"/>
                          <a:gd name="connsiteX10" fmla="*/ 4148 w 23103"/>
                          <a:gd name="connsiteY10" fmla="*/ 8710 h 46448"/>
                          <a:gd name="connsiteX11" fmla="*/ 12340 w 23103"/>
                          <a:gd name="connsiteY11" fmla="*/ 42 h 46448"/>
                          <a:gd name="connsiteX12" fmla="*/ 23103 w 23103"/>
                          <a:gd name="connsiteY12" fmla="*/ 3281 h 464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3103" h="46448">
                            <a:moveTo>
                              <a:pt x="23103" y="3281"/>
                            </a:moveTo>
                            <a:cubicBezTo>
                              <a:pt x="23103" y="3281"/>
                              <a:pt x="16150" y="7281"/>
                              <a:pt x="11959" y="11377"/>
                            </a:cubicBezTo>
                            <a:cubicBezTo>
                              <a:pt x="7768" y="15568"/>
                              <a:pt x="14245" y="28998"/>
                              <a:pt x="13483" y="36428"/>
                            </a:cubicBezTo>
                            <a:cubicBezTo>
                              <a:pt x="12816" y="43762"/>
                              <a:pt x="2910" y="48239"/>
                              <a:pt x="2053" y="45762"/>
                            </a:cubicBezTo>
                            <a:cubicBezTo>
                              <a:pt x="1196" y="43286"/>
                              <a:pt x="4148" y="42333"/>
                              <a:pt x="4148" y="42333"/>
                            </a:cubicBezTo>
                            <a:cubicBezTo>
                              <a:pt x="4148" y="42333"/>
                              <a:pt x="-1186" y="41571"/>
                              <a:pt x="243" y="40047"/>
                            </a:cubicBezTo>
                            <a:cubicBezTo>
                              <a:pt x="1767" y="38618"/>
                              <a:pt x="10149" y="33189"/>
                              <a:pt x="10149" y="33189"/>
                            </a:cubicBezTo>
                            <a:cubicBezTo>
                              <a:pt x="10149" y="33189"/>
                              <a:pt x="6530" y="32808"/>
                              <a:pt x="4148" y="28427"/>
                            </a:cubicBezTo>
                            <a:cubicBezTo>
                              <a:pt x="1767" y="24045"/>
                              <a:pt x="2053" y="15758"/>
                              <a:pt x="3863" y="14806"/>
                            </a:cubicBezTo>
                            <a:cubicBezTo>
                              <a:pt x="5672" y="13853"/>
                              <a:pt x="5672" y="13853"/>
                              <a:pt x="5672" y="13853"/>
                            </a:cubicBezTo>
                            <a:cubicBezTo>
                              <a:pt x="5672" y="13853"/>
                              <a:pt x="3005" y="13853"/>
                              <a:pt x="4148" y="8710"/>
                            </a:cubicBezTo>
                            <a:cubicBezTo>
                              <a:pt x="5387" y="3566"/>
                              <a:pt x="9387" y="423"/>
                              <a:pt x="12340" y="42"/>
                            </a:cubicBezTo>
                            <a:cubicBezTo>
                              <a:pt x="17674" y="-434"/>
                              <a:pt x="23103" y="3281"/>
                              <a:pt x="23103" y="3281"/>
                            </a:cubicBezTo>
                            <a:close/>
                          </a:path>
                        </a:pathLst>
                      </a:custGeom>
                      <a:solidFill>
                        <a:srgbClr val="FFBD0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54" name="Freeform: Shape 3453">
                        <a:extLst>
                          <a:ext uri="{FF2B5EF4-FFF2-40B4-BE49-F238E27FC236}">
                            <a16:creationId xmlns:a16="http://schemas.microsoft.com/office/drawing/2014/main" id="{D929E377-CAD2-498A-964C-C3D92CA6A9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036927" y="3187126"/>
                        <a:ext cx="14019" cy="46693"/>
                      </a:xfrm>
                      <a:custGeom>
                        <a:avLst/>
                        <a:gdLst>
                          <a:gd name="connsiteX0" fmla="*/ 5542 w 14019"/>
                          <a:gd name="connsiteY0" fmla="*/ 45848 h 46693"/>
                          <a:gd name="connsiteX1" fmla="*/ 3446 w 14019"/>
                          <a:gd name="connsiteY1" fmla="*/ 45181 h 46693"/>
                          <a:gd name="connsiteX2" fmla="*/ 5542 w 14019"/>
                          <a:gd name="connsiteY2" fmla="*/ 42038 h 46693"/>
                          <a:gd name="connsiteX3" fmla="*/ 1827 w 14019"/>
                          <a:gd name="connsiteY3" fmla="*/ 40990 h 46693"/>
                          <a:gd name="connsiteX4" fmla="*/ 13162 w 14019"/>
                          <a:gd name="connsiteY4" fmla="*/ 32608 h 46693"/>
                          <a:gd name="connsiteX5" fmla="*/ 7447 w 14019"/>
                          <a:gd name="connsiteY5" fmla="*/ 30513 h 46693"/>
                          <a:gd name="connsiteX6" fmla="*/ 4685 w 14019"/>
                          <a:gd name="connsiteY6" fmla="*/ 16606 h 46693"/>
                          <a:gd name="connsiteX7" fmla="*/ 10400 w 14019"/>
                          <a:gd name="connsiteY7" fmla="*/ 15273 h 46693"/>
                          <a:gd name="connsiteX8" fmla="*/ 5637 w 14019"/>
                          <a:gd name="connsiteY8" fmla="*/ 8796 h 46693"/>
                          <a:gd name="connsiteX9" fmla="*/ 14019 w 14019"/>
                          <a:gd name="connsiteY9" fmla="*/ 33 h 46693"/>
                          <a:gd name="connsiteX10" fmla="*/ 4399 w 14019"/>
                          <a:gd name="connsiteY10" fmla="*/ 6224 h 46693"/>
                          <a:gd name="connsiteX11" fmla="*/ 5542 w 14019"/>
                          <a:gd name="connsiteY11" fmla="*/ 13844 h 46693"/>
                          <a:gd name="connsiteX12" fmla="*/ 1827 w 14019"/>
                          <a:gd name="connsiteY12" fmla="*/ 18511 h 46693"/>
                          <a:gd name="connsiteX13" fmla="*/ 5161 w 14019"/>
                          <a:gd name="connsiteY13" fmla="*/ 31275 h 46693"/>
                          <a:gd name="connsiteX14" fmla="*/ 10114 w 14019"/>
                          <a:gd name="connsiteY14" fmla="*/ 33180 h 46693"/>
                          <a:gd name="connsiteX15" fmla="*/ 17 w 14019"/>
                          <a:gd name="connsiteY15" fmla="*/ 40419 h 46693"/>
                          <a:gd name="connsiteX16" fmla="*/ 3065 w 14019"/>
                          <a:gd name="connsiteY16" fmla="*/ 42133 h 46693"/>
                          <a:gd name="connsiteX17" fmla="*/ 1827 w 14019"/>
                          <a:gd name="connsiteY17" fmla="*/ 46420 h 46693"/>
                          <a:gd name="connsiteX18" fmla="*/ 5542 w 14019"/>
                          <a:gd name="connsiteY18" fmla="*/ 45848 h 466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</a:cxnLst>
                        <a:rect l="l" t="t" r="r" b="b"/>
                        <a:pathLst>
                          <a:path w="14019" h="46693">
                            <a:moveTo>
                              <a:pt x="5542" y="45848"/>
                            </a:moveTo>
                            <a:cubicBezTo>
                              <a:pt x="5542" y="45848"/>
                              <a:pt x="2684" y="46610"/>
                              <a:pt x="3446" y="45181"/>
                            </a:cubicBezTo>
                            <a:cubicBezTo>
                              <a:pt x="4208" y="43753"/>
                              <a:pt x="5542" y="42038"/>
                              <a:pt x="5542" y="42038"/>
                            </a:cubicBezTo>
                            <a:cubicBezTo>
                              <a:pt x="5542" y="42038"/>
                              <a:pt x="1065" y="42419"/>
                              <a:pt x="1827" y="40990"/>
                            </a:cubicBezTo>
                            <a:cubicBezTo>
                              <a:pt x="2494" y="39562"/>
                              <a:pt x="13162" y="32608"/>
                              <a:pt x="13162" y="32608"/>
                            </a:cubicBezTo>
                            <a:cubicBezTo>
                              <a:pt x="13162" y="32608"/>
                              <a:pt x="10876" y="32513"/>
                              <a:pt x="7447" y="30513"/>
                            </a:cubicBezTo>
                            <a:cubicBezTo>
                              <a:pt x="4018" y="28608"/>
                              <a:pt x="3065" y="19083"/>
                              <a:pt x="4685" y="16606"/>
                            </a:cubicBezTo>
                            <a:cubicBezTo>
                              <a:pt x="6304" y="14130"/>
                              <a:pt x="10400" y="15273"/>
                              <a:pt x="10400" y="15273"/>
                            </a:cubicBezTo>
                            <a:cubicBezTo>
                              <a:pt x="10400" y="15273"/>
                              <a:pt x="5732" y="12511"/>
                              <a:pt x="5637" y="8796"/>
                            </a:cubicBezTo>
                            <a:cubicBezTo>
                              <a:pt x="5542" y="5081"/>
                              <a:pt x="14019" y="33"/>
                              <a:pt x="14019" y="33"/>
                            </a:cubicBezTo>
                            <a:cubicBezTo>
                              <a:pt x="14019" y="33"/>
                              <a:pt x="8590" y="-824"/>
                              <a:pt x="4399" y="6224"/>
                            </a:cubicBezTo>
                            <a:cubicBezTo>
                              <a:pt x="970" y="11939"/>
                              <a:pt x="5542" y="13844"/>
                              <a:pt x="5542" y="13844"/>
                            </a:cubicBezTo>
                            <a:cubicBezTo>
                              <a:pt x="5542" y="13844"/>
                              <a:pt x="2780" y="13844"/>
                              <a:pt x="1827" y="18511"/>
                            </a:cubicBezTo>
                            <a:cubicBezTo>
                              <a:pt x="875" y="23179"/>
                              <a:pt x="3351" y="30037"/>
                              <a:pt x="5161" y="31275"/>
                            </a:cubicBezTo>
                            <a:cubicBezTo>
                              <a:pt x="6971" y="32418"/>
                              <a:pt x="10114" y="33180"/>
                              <a:pt x="10114" y="33180"/>
                            </a:cubicBezTo>
                            <a:cubicBezTo>
                              <a:pt x="10114" y="33180"/>
                              <a:pt x="208" y="37942"/>
                              <a:pt x="17" y="40419"/>
                            </a:cubicBezTo>
                            <a:cubicBezTo>
                              <a:pt x="-268" y="42895"/>
                              <a:pt x="3065" y="42133"/>
                              <a:pt x="3065" y="42133"/>
                            </a:cubicBezTo>
                            <a:cubicBezTo>
                              <a:pt x="3065" y="42133"/>
                              <a:pt x="-173" y="45753"/>
                              <a:pt x="1827" y="46420"/>
                            </a:cubicBezTo>
                            <a:cubicBezTo>
                              <a:pt x="3637" y="47277"/>
                              <a:pt x="5542" y="45848"/>
                              <a:pt x="5542" y="45848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</p:grpSp>
              <p:grpSp>
                <p:nvGrpSpPr>
                  <p:cNvPr id="3455" name="Graphic 3392">
                    <a:extLst>
                      <a:ext uri="{FF2B5EF4-FFF2-40B4-BE49-F238E27FC236}">
                        <a16:creationId xmlns:a16="http://schemas.microsoft.com/office/drawing/2014/main" id="{75B892D6-A882-4B56-875D-C64DC57E8119}"/>
                      </a:ext>
                    </a:extLst>
                  </p:cNvPr>
                  <p:cNvGrpSpPr/>
                  <p:nvPr/>
                </p:nvGrpSpPr>
                <p:grpSpPr>
                  <a:xfrm>
                    <a:off x="6107239" y="3109892"/>
                    <a:ext cx="36482" cy="124378"/>
                    <a:chOff x="6107239" y="3109892"/>
                    <a:chExt cx="36482" cy="124378"/>
                  </a:xfrm>
                </p:grpSpPr>
                <p:sp>
                  <p:nvSpPr>
                    <p:cNvPr id="3456" name="Freeform: Shape 3455">
                      <a:extLst>
                        <a:ext uri="{FF2B5EF4-FFF2-40B4-BE49-F238E27FC236}">
                          <a16:creationId xmlns:a16="http://schemas.microsoft.com/office/drawing/2014/main" id="{B13E3E4C-6F5B-4F7D-9690-9FB0B72BA1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07239" y="3110864"/>
                      <a:ext cx="19430" cy="45434"/>
                    </a:xfrm>
                    <a:custGeom>
                      <a:avLst/>
                      <a:gdLst>
                        <a:gd name="connsiteX0" fmla="*/ 0 w 19430"/>
                        <a:gd name="connsiteY0" fmla="*/ 42672 h 45434"/>
                        <a:gd name="connsiteX1" fmla="*/ 12573 w 19430"/>
                        <a:gd name="connsiteY1" fmla="*/ 30099 h 45434"/>
                        <a:gd name="connsiteX2" fmla="*/ 10001 w 19430"/>
                        <a:gd name="connsiteY2" fmla="*/ 6858 h 45434"/>
                        <a:gd name="connsiteX3" fmla="*/ 19431 w 19430"/>
                        <a:gd name="connsiteY3" fmla="*/ 0 h 45434"/>
                        <a:gd name="connsiteX4" fmla="*/ 14573 w 19430"/>
                        <a:gd name="connsiteY4" fmla="*/ 10192 h 45434"/>
                        <a:gd name="connsiteX5" fmla="*/ 16573 w 19430"/>
                        <a:gd name="connsiteY5" fmla="*/ 34195 h 45434"/>
                        <a:gd name="connsiteX6" fmla="*/ 4191 w 19430"/>
                        <a:gd name="connsiteY6" fmla="*/ 45434 h 45434"/>
                        <a:gd name="connsiteX7" fmla="*/ 0 w 19430"/>
                        <a:gd name="connsiteY7" fmla="*/ 42672 h 454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9430" h="45434">
                          <a:moveTo>
                            <a:pt x="0" y="42672"/>
                          </a:moveTo>
                          <a:cubicBezTo>
                            <a:pt x="0" y="42672"/>
                            <a:pt x="12382" y="34481"/>
                            <a:pt x="12573" y="30099"/>
                          </a:cubicBezTo>
                          <a:cubicBezTo>
                            <a:pt x="12668" y="25718"/>
                            <a:pt x="8192" y="10954"/>
                            <a:pt x="10001" y="6858"/>
                          </a:cubicBezTo>
                          <a:cubicBezTo>
                            <a:pt x="11811" y="2762"/>
                            <a:pt x="19431" y="0"/>
                            <a:pt x="19431" y="0"/>
                          </a:cubicBezTo>
                          <a:cubicBezTo>
                            <a:pt x="19431" y="0"/>
                            <a:pt x="14478" y="5810"/>
                            <a:pt x="14573" y="10192"/>
                          </a:cubicBezTo>
                          <a:cubicBezTo>
                            <a:pt x="14668" y="14573"/>
                            <a:pt x="19336" y="29813"/>
                            <a:pt x="16573" y="34195"/>
                          </a:cubicBezTo>
                          <a:cubicBezTo>
                            <a:pt x="13811" y="38576"/>
                            <a:pt x="4191" y="45434"/>
                            <a:pt x="4191" y="45434"/>
                          </a:cubicBezTo>
                          <a:lnTo>
                            <a:pt x="0" y="42672"/>
                          </a:ln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grpSp>
                  <p:nvGrpSpPr>
                    <p:cNvPr id="3457" name="Graphic 3392">
                      <a:extLst>
                        <a:ext uri="{FF2B5EF4-FFF2-40B4-BE49-F238E27FC236}">
                          <a16:creationId xmlns:a16="http://schemas.microsoft.com/office/drawing/2014/main" id="{75B892D6-A882-4B56-875D-C64DC57E81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10287" y="3109892"/>
                      <a:ext cx="33434" cy="124378"/>
                      <a:chOff x="6110287" y="3109892"/>
                      <a:chExt cx="33434" cy="124378"/>
                    </a:xfrm>
                  </p:grpSpPr>
                  <p:sp>
                    <p:nvSpPr>
                      <p:cNvPr id="3458" name="Freeform: Shape 3457">
                        <a:extLst>
                          <a:ext uri="{FF2B5EF4-FFF2-40B4-BE49-F238E27FC236}">
                            <a16:creationId xmlns:a16="http://schemas.microsoft.com/office/drawing/2014/main" id="{4459FE4F-9C26-49F2-8888-93F3232F92E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16954" y="3187212"/>
                        <a:ext cx="26766" cy="47058"/>
                      </a:xfrm>
                      <a:custGeom>
                        <a:avLst/>
                        <a:gdLst>
                          <a:gd name="connsiteX0" fmla="*/ 0 w 26766"/>
                          <a:gd name="connsiteY0" fmla="*/ 3281 h 47058"/>
                          <a:gd name="connsiteX1" fmla="*/ 11144 w 26766"/>
                          <a:gd name="connsiteY1" fmla="*/ 11377 h 47058"/>
                          <a:gd name="connsiteX2" fmla="*/ 9620 w 26766"/>
                          <a:gd name="connsiteY2" fmla="*/ 36428 h 47058"/>
                          <a:gd name="connsiteX3" fmla="*/ 24289 w 26766"/>
                          <a:gd name="connsiteY3" fmla="*/ 46429 h 47058"/>
                          <a:gd name="connsiteX4" fmla="*/ 24384 w 26766"/>
                          <a:gd name="connsiteY4" fmla="*/ 43476 h 47058"/>
                          <a:gd name="connsiteX5" fmla="*/ 26384 w 26766"/>
                          <a:gd name="connsiteY5" fmla="*/ 40428 h 47058"/>
                          <a:gd name="connsiteX6" fmla="*/ 13049 w 26766"/>
                          <a:gd name="connsiteY6" fmla="*/ 33189 h 47058"/>
                          <a:gd name="connsiteX7" fmla="*/ 19050 w 26766"/>
                          <a:gd name="connsiteY7" fmla="*/ 28427 h 47058"/>
                          <a:gd name="connsiteX8" fmla="*/ 19336 w 26766"/>
                          <a:gd name="connsiteY8" fmla="*/ 14806 h 47058"/>
                          <a:gd name="connsiteX9" fmla="*/ 17526 w 26766"/>
                          <a:gd name="connsiteY9" fmla="*/ 13853 h 47058"/>
                          <a:gd name="connsiteX10" fmla="*/ 19050 w 26766"/>
                          <a:gd name="connsiteY10" fmla="*/ 8710 h 47058"/>
                          <a:gd name="connsiteX11" fmla="*/ 10858 w 26766"/>
                          <a:gd name="connsiteY11" fmla="*/ 42 h 47058"/>
                          <a:gd name="connsiteX12" fmla="*/ 0 w 26766"/>
                          <a:gd name="connsiteY12" fmla="*/ 3281 h 470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6766" h="47058">
                            <a:moveTo>
                              <a:pt x="0" y="3281"/>
                            </a:moveTo>
                            <a:cubicBezTo>
                              <a:pt x="0" y="3281"/>
                              <a:pt x="6953" y="7281"/>
                              <a:pt x="11144" y="11377"/>
                            </a:cubicBezTo>
                            <a:cubicBezTo>
                              <a:pt x="15335" y="15568"/>
                              <a:pt x="8858" y="28998"/>
                              <a:pt x="9620" y="36428"/>
                            </a:cubicBezTo>
                            <a:cubicBezTo>
                              <a:pt x="10287" y="43762"/>
                              <a:pt x="23336" y="48905"/>
                              <a:pt x="24289" y="46429"/>
                            </a:cubicBezTo>
                            <a:cubicBezTo>
                              <a:pt x="25146" y="43952"/>
                              <a:pt x="24384" y="43476"/>
                              <a:pt x="24384" y="43476"/>
                            </a:cubicBezTo>
                            <a:cubicBezTo>
                              <a:pt x="24384" y="43476"/>
                              <a:pt x="27908" y="41857"/>
                              <a:pt x="26384" y="40428"/>
                            </a:cubicBezTo>
                            <a:cubicBezTo>
                              <a:pt x="24860" y="38999"/>
                              <a:pt x="13049" y="33189"/>
                              <a:pt x="13049" y="33189"/>
                            </a:cubicBezTo>
                            <a:cubicBezTo>
                              <a:pt x="13049" y="33189"/>
                              <a:pt x="16669" y="32808"/>
                              <a:pt x="19050" y="28427"/>
                            </a:cubicBezTo>
                            <a:cubicBezTo>
                              <a:pt x="21431" y="24045"/>
                              <a:pt x="21145" y="15758"/>
                              <a:pt x="19336" y="14806"/>
                            </a:cubicBezTo>
                            <a:cubicBezTo>
                              <a:pt x="17526" y="13853"/>
                              <a:pt x="17526" y="13853"/>
                              <a:pt x="17526" y="13853"/>
                            </a:cubicBezTo>
                            <a:cubicBezTo>
                              <a:pt x="17526" y="13853"/>
                              <a:pt x="20193" y="13853"/>
                              <a:pt x="19050" y="8710"/>
                            </a:cubicBezTo>
                            <a:cubicBezTo>
                              <a:pt x="17812" y="3566"/>
                              <a:pt x="13811" y="423"/>
                              <a:pt x="10858" y="42"/>
                            </a:cubicBezTo>
                            <a:cubicBezTo>
                              <a:pt x="5334" y="-434"/>
                              <a:pt x="0" y="3281"/>
                              <a:pt x="0" y="3281"/>
                            </a:cubicBezTo>
                            <a:close/>
                          </a:path>
                        </a:pathLst>
                      </a:custGeom>
                      <a:solidFill>
                        <a:srgbClr val="FFBD03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59" name="Freeform: Shape 3458">
                        <a:extLst>
                          <a:ext uri="{FF2B5EF4-FFF2-40B4-BE49-F238E27FC236}">
                            <a16:creationId xmlns:a16="http://schemas.microsoft.com/office/drawing/2014/main" id="{8B85D123-41DD-489C-A8C9-5C37C24851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10287" y="3109892"/>
                        <a:ext cx="23007" cy="46465"/>
                      </a:xfrm>
                      <a:custGeom>
                        <a:avLst/>
                        <a:gdLst>
                          <a:gd name="connsiteX0" fmla="*/ 0 w 23007"/>
                          <a:gd name="connsiteY0" fmla="*/ 43168 h 46465"/>
                          <a:gd name="connsiteX1" fmla="*/ 11144 w 23007"/>
                          <a:gd name="connsiteY1" fmla="*/ 35072 h 46465"/>
                          <a:gd name="connsiteX2" fmla="*/ 9525 w 23007"/>
                          <a:gd name="connsiteY2" fmla="*/ 10021 h 46465"/>
                          <a:gd name="connsiteX3" fmla="*/ 20955 w 23007"/>
                          <a:gd name="connsiteY3" fmla="*/ 687 h 46465"/>
                          <a:gd name="connsiteX4" fmla="*/ 18859 w 23007"/>
                          <a:gd name="connsiteY4" fmla="*/ 4116 h 46465"/>
                          <a:gd name="connsiteX5" fmla="*/ 22765 w 23007"/>
                          <a:gd name="connsiteY5" fmla="*/ 6402 h 46465"/>
                          <a:gd name="connsiteX6" fmla="*/ 12859 w 23007"/>
                          <a:gd name="connsiteY6" fmla="*/ 13260 h 46465"/>
                          <a:gd name="connsiteX7" fmla="*/ 18859 w 23007"/>
                          <a:gd name="connsiteY7" fmla="*/ 18022 h 46465"/>
                          <a:gd name="connsiteX8" fmla="*/ 19145 w 23007"/>
                          <a:gd name="connsiteY8" fmla="*/ 31643 h 46465"/>
                          <a:gd name="connsiteX9" fmla="*/ 17335 w 23007"/>
                          <a:gd name="connsiteY9" fmla="*/ 32595 h 46465"/>
                          <a:gd name="connsiteX10" fmla="*/ 18859 w 23007"/>
                          <a:gd name="connsiteY10" fmla="*/ 37739 h 46465"/>
                          <a:gd name="connsiteX11" fmla="*/ 10668 w 23007"/>
                          <a:gd name="connsiteY11" fmla="*/ 46407 h 46465"/>
                          <a:gd name="connsiteX12" fmla="*/ 0 w 23007"/>
                          <a:gd name="connsiteY12" fmla="*/ 43168 h 4646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3007" h="46465">
                            <a:moveTo>
                              <a:pt x="0" y="43168"/>
                            </a:moveTo>
                            <a:cubicBezTo>
                              <a:pt x="0" y="43168"/>
                              <a:pt x="6953" y="39168"/>
                              <a:pt x="11144" y="35072"/>
                            </a:cubicBezTo>
                            <a:cubicBezTo>
                              <a:pt x="15335" y="30976"/>
                              <a:pt x="8858" y="17355"/>
                              <a:pt x="9525" y="10021"/>
                            </a:cubicBezTo>
                            <a:cubicBezTo>
                              <a:pt x="10192" y="2687"/>
                              <a:pt x="20098" y="-1790"/>
                              <a:pt x="20955" y="687"/>
                            </a:cubicBezTo>
                            <a:cubicBezTo>
                              <a:pt x="21812" y="3163"/>
                              <a:pt x="18859" y="4116"/>
                              <a:pt x="18859" y="4116"/>
                            </a:cubicBezTo>
                            <a:cubicBezTo>
                              <a:pt x="18859" y="4116"/>
                              <a:pt x="24194" y="4878"/>
                              <a:pt x="22765" y="6402"/>
                            </a:cubicBezTo>
                            <a:cubicBezTo>
                              <a:pt x="21241" y="7830"/>
                              <a:pt x="12859" y="13260"/>
                              <a:pt x="12859" y="13260"/>
                            </a:cubicBezTo>
                            <a:cubicBezTo>
                              <a:pt x="12859" y="13260"/>
                              <a:pt x="16478" y="13641"/>
                              <a:pt x="18859" y="18022"/>
                            </a:cubicBezTo>
                            <a:cubicBezTo>
                              <a:pt x="21241" y="22404"/>
                              <a:pt x="20955" y="30690"/>
                              <a:pt x="19145" y="31643"/>
                            </a:cubicBezTo>
                            <a:cubicBezTo>
                              <a:pt x="17335" y="32595"/>
                              <a:pt x="17335" y="32595"/>
                              <a:pt x="17335" y="32595"/>
                            </a:cubicBezTo>
                            <a:cubicBezTo>
                              <a:pt x="17335" y="32595"/>
                              <a:pt x="20003" y="32595"/>
                              <a:pt x="18859" y="37739"/>
                            </a:cubicBezTo>
                            <a:cubicBezTo>
                              <a:pt x="17621" y="42882"/>
                              <a:pt x="13621" y="46026"/>
                              <a:pt x="10668" y="46407"/>
                            </a:cubicBezTo>
                            <a:cubicBezTo>
                              <a:pt x="5334" y="46978"/>
                              <a:pt x="0" y="43168"/>
                              <a:pt x="0" y="43168"/>
                            </a:cubicBezTo>
                            <a:close/>
                          </a:path>
                        </a:pathLst>
                      </a:custGeom>
                      <a:solidFill>
                        <a:srgbClr val="FF8B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  <p:sp>
                    <p:nvSpPr>
                      <p:cNvPr id="3460" name="Freeform: Shape 3459">
                        <a:extLst>
                          <a:ext uri="{FF2B5EF4-FFF2-40B4-BE49-F238E27FC236}">
                            <a16:creationId xmlns:a16="http://schemas.microsoft.com/office/drawing/2014/main" id="{F9F111D7-85BE-42A6-BE31-8DDDEE0A02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121431" y="3187243"/>
                        <a:ext cx="22272" cy="46513"/>
                      </a:xfrm>
                      <a:custGeom>
                        <a:avLst/>
                        <a:gdLst>
                          <a:gd name="connsiteX0" fmla="*/ 0 w 22272"/>
                          <a:gd name="connsiteY0" fmla="*/ 1440 h 46513"/>
                          <a:gd name="connsiteX1" fmla="*/ 10287 w 22272"/>
                          <a:gd name="connsiteY1" fmla="*/ 11442 h 46513"/>
                          <a:gd name="connsiteX2" fmla="*/ 8763 w 22272"/>
                          <a:gd name="connsiteY2" fmla="*/ 36492 h 46513"/>
                          <a:gd name="connsiteX3" fmla="*/ 20193 w 22272"/>
                          <a:gd name="connsiteY3" fmla="*/ 45827 h 46513"/>
                          <a:gd name="connsiteX4" fmla="*/ 18097 w 22272"/>
                          <a:gd name="connsiteY4" fmla="*/ 42398 h 46513"/>
                          <a:gd name="connsiteX5" fmla="*/ 22003 w 22272"/>
                          <a:gd name="connsiteY5" fmla="*/ 40112 h 46513"/>
                          <a:gd name="connsiteX6" fmla="*/ 12097 w 22272"/>
                          <a:gd name="connsiteY6" fmla="*/ 33254 h 46513"/>
                          <a:gd name="connsiteX7" fmla="*/ 18097 w 22272"/>
                          <a:gd name="connsiteY7" fmla="*/ 28491 h 46513"/>
                          <a:gd name="connsiteX8" fmla="*/ 18383 w 22272"/>
                          <a:gd name="connsiteY8" fmla="*/ 14871 h 46513"/>
                          <a:gd name="connsiteX9" fmla="*/ 16573 w 22272"/>
                          <a:gd name="connsiteY9" fmla="*/ 13918 h 46513"/>
                          <a:gd name="connsiteX10" fmla="*/ 18097 w 22272"/>
                          <a:gd name="connsiteY10" fmla="*/ 8775 h 46513"/>
                          <a:gd name="connsiteX11" fmla="*/ 9906 w 22272"/>
                          <a:gd name="connsiteY11" fmla="*/ 107 h 46513"/>
                          <a:gd name="connsiteX12" fmla="*/ 0 w 22272"/>
                          <a:gd name="connsiteY12" fmla="*/ 1440 h 4651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22272" h="46513">
                            <a:moveTo>
                              <a:pt x="0" y="1440"/>
                            </a:moveTo>
                            <a:cubicBezTo>
                              <a:pt x="0" y="1440"/>
                              <a:pt x="6096" y="7251"/>
                              <a:pt x="10287" y="11442"/>
                            </a:cubicBezTo>
                            <a:cubicBezTo>
                              <a:pt x="14478" y="15633"/>
                              <a:pt x="8001" y="29063"/>
                              <a:pt x="8763" y="36492"/>
                            </a:cubicBezTo>
                            <a:cubicBezTo>
                              <a:pt x="9430" y="43827"/>
                              <a:pt x="19336" y="48303"/>
                              <a:pt x="20193" y="45827"/>
                            </a:cubicBezTo>
                            <a:cubicBezTo>
                              <a:pt x="21050" y="43350"/>
                              <a:pt x="18097" y="42398"/>
                              <a:pt x="18097" y="42398"/>
                            </a:cubicBezTo>
                            <a:cubicBezTo>
                              <a:pt x="18097" y="42398"/>
                              <a:pt x="23527" y="41636"/>
                              <a:pt x="22003" y="40112"/>
                            </a:cubicBezTo>
                            <a:cubicBezTo>
                              <a:pt x="20479" y="38683"/>
                              <a:pt x="12097" y="33254"/>
                              <a:pt x="12097" y="33254"/>
                            </a:cubicBezTo>
                            <a:cubicBezTo>
                              <a:pt x="12097" y="33254"/>
                              <a:pt x="15716" y="32873"/>
                              <a:pt x="18097" y="28491"/>
                            </a:cubicBezTo>
                            <a:cubicBezTo>
                              <a:pt x="20479" y="24110"/>
                              <a:pt x="20193" y="15823"/>
                              <a:pt x="18383" y="14871"/>
                            </a:cubicBezTo>
                            <a:cubicBezTo>
                              <a:pt x="16573" y="13918"/>
                              <a:pt x="16573" y="13918"/>
                              <a:pt x="16573" y="13918"/>
                            </a:cubicBezTo>
                            <a:cubicBezTo>
                              <a:pt x="16573" y="13918"/>
                              <a:pt x="19241" y="13918"/>
                              <a:pt x="18097" y="8775"/>
                            </a:cubicBezTo>
                            <a:cubicBezTo>
                              <a:pt x="16859" y="3631"/>
                              <a:pt x="12859" y="488"/>
                              <a:pt x="9906" y="107"/>
                            </a:cubicBezTo>
                            <a:cubicBezTo>
                              <a:pt x="4572" y="-465"/>
                              <a:pt x="0" y="1440"/>
                              <a:pt x="0" y="1440"/>
                            </a:cubicBezTo>
                            <a:close/>
                          </a:path>
                        </a:pathLst>
                      </a:custGeom>
                      <a:solidFill>
                        <a:srgbClr val="FF8B00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th-TH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</p:grpSp>
              <p:grpSp>
                <p:nvGrpSpPr>
                  <p:cNvPr id="3461" name="Graphic 3392">
                    <a:extLst>
                      <a:ext uri="{FF2B5EF4-FFF2-40B4-BE49-F238E27FC236}">
                        <a16:creationId xmlns:a16="http://schemas.microsoft.com/office/drawing/2014/main" id="{75B892D6-A882-4B56-875D-C64DC57E8119}"/>
                      </a:ext>
                    </a:extLst>
                  </p:cNvPr>
                  <p:cNvGrpSpPr/>
                  <p:nvPr/>
                </p:nvGrpSpPr>
                <p:grpSpPr>
                  <a:xfrm>
                    <a:off x="6055137" y="3138296"/>
                    <a:ext cx="71056" cy="91154"/>
                    <a:chOff x="6055137" y="3138296"/>
                    <a:chExt cx="71056" cy="91154"/>
                  </a:xfrm>
                </p:grpSpPr>
                <p:sp>
                  <p:nvSpPr>
                    <p:cNvPr id="3462" name="Freeform: Shape 3461">
                      <a:extLst>
                        <a:ext uri="{FF2B5EF4-FFF2-40B4-BE49-F238E27FC236}">
                          <a16:creationId xmlns:a16="http://schemas.microsoft.com/office/drawing/2014/main" id="{7149457D-431F-4500-B5C2-C6F1879D3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5137" y="3162680"/>
                      <a:ext cx="71056" cy="66770"/>
                    </a:xfrm>
                    <a:custGeom>
                      <a:avLst/>
                      <a:gdLst>
                        <a:gd name="connsiteX0" fmla="*/ 38862 w 71056"/>
                        <a:gd name="connsiteY0" fmla="*/ 66770 h 66770"/>
                        <a:gd name="connsiteX1" fmla="*/ 32195 w 71056"/>
                        <a:gd name="connsiteY1" fmla="*/ 66770 h 66770"/>
                        <a:gd name="connsiteX2" fmla="*/ 0 w 71056"/>
                        <a:gd name="connsiteY2" fmla="*/ 34576 h 66770"/>
                        <a:gd name="connsiteX3" fmla="*/ 0 w 71056"/>
                        <a:gd name="connsiteY3" fmla="*/ 13335 h 66770"/>
                        <a:gd name="connsiteX4" fmla="*/ 13335 w 71056"/>
                        <a:gd name="connsiteY4" fmla="*/ 0 h 66770"/>
                        <a:gd name="connsiteX5" fmla="*/ 57722 w 71056"/>
                        <a:gd name="connsiteY5" fmla="*/ 0 h 66770"/>
                        <a:gd name="connsiteX6" fmla="*/ 71057 w 71056"/>
                        <a:gd name="connsiteY6" fmla="*/ 13335 h 66770"/>
                        <a:gd name="connsiteX7" fmla="*/ 71057 w 71056"/>
                        <a:gd name="connsiteY7" fmla="*/ 34576 h 66770"/>
                        <a:gd name="connsiteX8" fmla="*/ 38862 w 71056"/>
                        <a:gd name="connsiteY8" fmla="*/ 66770 h 667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1056" h="66770">
                          <a:moveTo>
                            <a:pt x="38862" y="66770"/>
                          </a:moveTo>
                          <a:lnTo>
                            <a:pt x="32195" y="66770"/>
                          </a:lnTo>
                          <a:cubicBezTo>
                            <a:pt x="14383" y="66770"/>
                            <a:pt x="0" y="52388"/>
                            <a:pt x="0" y="34576"/>
                          </a:cubicBezTo>
                          <a:lnTo>
                            <a:pt x="0" y="13335"/>
                          </a:lnTo>
                          <a:cubicBezTo>
                            <a:pt x="0" y="6001"/>
                            <a:pt x="6001" y="0"/>
                            <a:pt x="13335" y="0"/>
                          </a:cubicBezTo>
                          <a:lnTo>
                            <a:pt x="57722" y="0"/>
                          </a:lnTo>
                          <a:cubicBezTo>
                            <a:pt x="65056" y="0"/>
                            <a:pt x="71057" y="6001"/>
                            <a:pt x="71057" y="13335"/>
                          </a:cubicBezTo>
                          <a:lnTo>
                            <a:pt x="71057" y="34576"/>
                          </a:lnTo>
                          <a:cubicBezTo>
                            <a:pt x="71057" y="52292"/>
                            <a:pt x="56674" y="66770"/>
                            <a:pt x="38862" y="66770"/>
                          </a:cubicBez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63" name="Freeform: Shape 3462">
                      <a:extLst>
                        <a:ext uri="{FF2B5EF4-FFF2-40B4-BE49-F238E27FC236}">
                          <a16:creationId xmlns:a16="http://schemas.microsoft.com/office/drawing/2014/main" id="{B9A1166F-6C25-403A-9511-CE164384FA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6552" y="3165083"/>
                      <a:ext cx="29425" cy="58266"/>
                    </a:xfrm>
                    <a:custGeom>
                      <a:avLst/>
                      <a:gdLst>
                        <a:gd name="connsiteX0" fmla="*/ 209 w 29425"/>
                        <a:gd name="connsiteY0" fmla="*/ 8360 h 58266"/>
                        <a:gd name="connsiteX1" fmla="*/ 4114 w 29425"/>
                        <a:gd name="connsiteY1" fmla="*/ 1407 h 58266"/>
                        <a:gd name="connsiteX2" fmla="*/ 13449 w 29425"/>
                        <a:gd name="connsiteY2" fmla="*/ 73 h 58266"/>
                        <a:gd name="connsiteX3" fmla="*/ 24783 w 29425"/>
                        <a:gd name="connsiteY3" fmla="*/ 3502 h 58266"/>
                        <a:gd name="connsiteX4" fmla="*/ 29355 w 29425"/>
                        <a:gd name="connsiteY4" fmla="*/ 23219 h 58266"/>
                        <a:gd name="connsiteX5" fmla="*/ 27260 w 29425"/>
                        <a:gd name="connsiteY5" fmla="*/ 41602 h 58266"/>
                        <a:gd name="connsiteX6" fmla="*/ 22688 w 29425"/>
                        <a:gd name="connsiteY6" fmla="*/ 50365 h 58266"/>
                        <a:gd name="connsiteX7" fmla="*/ 17830 w 29425"/>
                        <a:gd name="connsiteY7" fmla="*/ 55223 h 58266"/>
                        <a:gd name="connsiteX8" fmla="*/ 4876 w 29425"/>
                        <a:gd name="connsiteY8" fmla="*/ 57985 h 58266"/>
                        <a:gd name="connsiteX9" fmla="*/ 8972 w 29425"/>
                        <a:gd name="connsiteY9" fmla="*/ 52556 h 58266"/>
                        <a:gd name="connsiteX10" fmla="*/ 13068 w 29425"/>
                        <a:gd name="connsiteY10" fmla="*/ 43126 h 58266"/>
                        <a:gd name="connsiteX11" fmla="*/ 16973 w 29425"/>
                        <a:gd name="connsiteY11" fmla="*/ 30649 h 58266"/>
                        <a:gd name="connsiteX12" fmla="*/ 19068 w 29425"/>
                        <a:gd name="connsiteY12" fmla="*/ 17409 h 58266"/>
                        <a:gd name="connsiteX13" fmla="*/ 19449 w 29425"/>
                        <a:gd name="connsiteY13" fmla="*/ 10075 h 58266"/>
                        <a:gd name="connsiteX14" fmla="*/ 11829 w 29425"/>
                        <a:gd name="connsiteY14" fmla="*/ 9408 h 58266"/>
                        <a:gd name="connsiteX15" fmla="*/ 1161 w 29425"/>
                        <a:gd name="connsiteY15" fmla="*/ 9027 h 58266"/>
                        <a:gd name="connsiteX16" fmla="*/ 209 w 29425"/>
                        <a:gd name="connsiteY16" fmla="*/ 8360 h 58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29425" h="58266">
                          <a:moveTo>
                            <a:pt x="209" y="8360"/>
                          </a:moveTo>
                          <a:cubicBezTo>
                            <a:pt x="-839" y="6455"/>
                            <a:pt x="2304" y="2455"/>
                            <a:pt x="4114" y="1407"/>
                          </a:cubicBezTo>
                          <a:cubicBezTo>
                            <a:pt x="6591" y="-22"/>
                            <a:pt x="10686" y="-117"/>
                            <a:pt x="13449" y="73"/>
                          </a:cubicBezTo>
                          <a:cubicBezTo>
                            <a:pt x="16782" y="264"/>
                            <a:pt x="22593" y="835"/>
                            <a:pt x="24783" y="3502"/>
                          </a:cubicBezTo>
                          <a:cubicBezTo>
                            <a:pt x="28974" y="8551"/>
                            <a:pt x="29070" y="17123"/>
                            <a:pt x="29355" y="23219"/>
                          </a:cubicBezTo>
                          <a:cubicBezTo>
                            <a:pt x="29641" y="29410"/>
                            <a:pt x="29070" y="35602"/>
                            <a:pt x="27260" y="41602"/>
                          </a:cubicBezTo>
                          <a:cubicBezTo>
                            <a:pt x="26307" y="45031"/>
                            <a:pt x="24688" y="47603"/>
                            <a:pt x="22688" y="50365"/>
                          </a:cubicBezTo>
                          <a:cubicBezTo>
                            <a:pt x="21164" y="52461"/>
                            <a:pt x="20021" y="53985"/>
                            <a:pt x="17830" y="55223"/>
                          </a:cubicBezTo>
                          <a:cubicBezTo>
                            <a:pt x="14687" y="56938"/>
                            <a:pt x="8400" y="59033"/>
                            <a:pt x="4876" y="57985"/>
                          </a:cubicBezTo>
                          <a:cubicBezTo>
                            <a:pt x="5924" y="55985"/>
                            <a:pt x="7829" y="54556"/>
                            <a:pt x="8972" y="52556"/>
                          </a:cubicBezTo>
                          <a:cubicBezTo>
                            <a:pt x="10591" y="49603"/>
                            <a:pt x="11639" y="46270"/>
                            <a:pt x="13068" y="43126"/>
                          </a:cubicBezTo>
                          <a:cubicBezTo>
                            <a:pt x="14782" y="39126"/>
                            <a:pt x="15639" y="34840"/>
                            <a:pt x="16973" y="30649"/>
                          </a:cubicBezTo>
                          <a:cubicBezTo>
                            <a:pt x="18306" y="26458"/>
                            <a:pt x="18592" y="21695"/>
                            <a:pt x="19068" y="17409"/>
                          </a:cubicBezTo>
                          <a:cubicBezTo>
                            <a:pt x="19354" y="15028"/>
                            <a:pt x="19830" y="12456"/>
                            <a:pt x="19449" y="10075"/>
                          </a:cubicBezTo>
                          <a:cubicBezTo>
                            <a:pt x="18783" y="5598"/>
                            <a:pt x="14877" y="8836"/>
                            <a:pt x="11829" y="9408"/>
                          </a:cubicBezTo>
                          <a:cubicBezTo>
                            <a:pt x="8210" y="10075"/>
                            <a:pt x="4686" y="9217"/>
                            <a:pt x="1161" y="9027"/>
                          </a:cubicBezTo>
                          <a:cubicBezTo>
                            <a:pt x="1066" y="8646"/>
                            <a:pt x="1257" y="8360"/>
                            <a:pt x="209" y="8360"/>
                          </a:cubicBezTo>
                          <a:close/>
                        </a:path>
                      </a:pathLst>
                    </a:custGeom>
                    <a:solidFill>
                      <a:srgbClr val="FF8B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64" name="Freeform: Shape 3463">
                      <a:extLst>
                        <a:ext uri="{FF2B5EF4-FFF2-40B4-BE49-F238E27FC236}">
                          <a16:creationId xmlns:a16="http://schemas.microsoft.com/office/drawing/2014/main" id="{F939F851-2480-4BEE-A040-96E87243B5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9578" y="3178110"/>
                      <a:ext cx="31566" cy="46010"/>
                    </a:xfrm>
                    <a:custGeom>
                      <a:avLst/>
                      <a:gdLst>
                        <a:gd name="connsiteX0" fmla="*/ 5274 w 31566"/>
                        <a:gd name="connsiteY0" fmla="*/ 0 h 46010"/>
                        <a:gd name="connsiteX1" fmla="*/ 2322 w 31566"/>
                        <a:gd name="connsiteY1" fmla="*/ 7049 h 46010"/>
                        <a:gd name="connsiteX2" fmla="*/ 321 w 31566"/>
                        <a:gd name="connsiteY2" fmla="*/ 16097 h 46010"/>
                        <a:gd name="connsiteX3" fmla="*/ 893 w 31566"/>
                        <a:gd name="connsiteY3" fmla="*/ 28385 h 46010"/>
                        <a:gd name="connsiteX4" fmla="*/ 9084 w 31566"/>
                        <a:gd name="connsiteY4" fmla="*/ 41815 h 46010"/>
                        <a:gd name="connsiteX5" fmla="*/ 21848 w 31566"/>
                        <a:gd name="connsiteY5" fmla="*/ 46006 h 46010"/>
                        <a:gd name="connsiteX6" fmla="*/ 30611 w 31566"/>
                        <a:gd name="connsiteY6" fmla="*/ 42767 h 46010"/>
                        <a:gd name="connsiteX7" fmla="*/ 28134 w 31566"/>
                        <a:gd name="connsiteY7" fmla="*/ 29623 h 46010"/>
                        <a:gd name="connsiteX8" fmla="*/ 18324 w 31566"/>
                        <a:gd name="connsiteY8" fmla="*/ 12287 h 46010"/>
                        <a:gd name="connsiteX9" fmla="*/ 15561 w 31566"/>
                        <a:gd name="connsiteY9" fmla="*/ 7334 h 46010"/>
                        <a:gd name="connsiteX10" fmla="*/ 14514 w 31566"/>
                        <a:gd name="connsiteY10" fmla="*/ 6953 h 46010"/>
                        <a:gd name="connsiteX11" fmla="*/ 9275 w 31566"/>
                        <a:gd name="connsiteY11" fmla="*/ 476 h 46010"/>
                        <a:gd name="connsiteX12" fmla="*/ 5274 w 31566"/>
                        <a:gd name="connsiteY12" fmla="*/ 0 h 46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31566" h="46010">
                          <a:moveTo>
                            <a:pt x="5274" y="0"/>
                          </a:moveTo>
                          <a:cubicBezTo>
                            <a:pt x="3369" y="1238"/>
                            <a:pt x="2893" y="5048"/>
                            <a:pt x="2322" y="7049"/>
                          </a:cubicBezTo>
                          <a:cubicBezTo>
                            <a:pt x="1560" y="10001"/>
                            <a:pt x="798" y="13049"/>
                            <a:pt x="321" y="16097"/>
                          </a:cubicBezTo>
                          <a:cubicBezTo>
                            <a:pt x="-250" y="20098"/>
                            <a:pt x="-60" y="24479"/>
                            <a:pt x="893" y="28385"/>
                          </a:cubicBezTo>
                          <a:cubicBezTo>
                            <a:pt x="2036" y="33052"/>
                            <a:pt x="5370" y="38481"/>
                            <a:pt x="9084" y="41815"/>
                          </a:cubicBezTo>
                          <a:cubicBezTo>
                            <a:pt x="12418" y="44863"/>
                            <a:pt x="17371" y="46101"/>
                            <a:pt x="21848" y="46006"/>
                          </a:cubicBezTo>
                          <a:cubicBezTo>
                            <a:pt x="24515" y="45910"/>
                            <a:pt x="28992" y="45053"/>
                            <a:pt x="30611" y="42767"/>
                          </a:cubicBezTo>
                          <a:cubicBezTo>
                            <a:pt x="33183" y="39148"/>
                            <a:pt x="29944" y="32957"/>
                            <a:pt x="28134" y="29623"/>
                          </a:cubicBezTo>
                          <a:cubicBezTo>
                            <a:pt x="24896" y="23717"/>
                            <a:pt x="22324" y="17621"/>
                            <a:pt x="18324" y="12287"/>
                          </a:cubicBezTo>
                          <a:cubicBezTo>
                            <a:pt x="17181" y="10763"/>
                            <a:pt x="16800" y="8763"/>
                            <a:pt x="15561" y="7334"/>
                          </a:cubicBezTo>
                          <a:cubicBezTo>
                            <a:pt x="15276" y="7049"/>
                            <a:pt x="14704" y="7239"/>
                            <a:pt x="14514" y="6953"/>
                          </a:cubicBezTo>
                          <a:cubicBezTo>
                            <a:pt x="12704" y="4858"/>
                            <a:pt x="10989" y="2667"/>
                            <a:pt x="9275" y="476"/>
                          </a:cubicBezTo>
                          <a:cubicBezTo>
                            <a:pt x="8132" y="953"/>
                            <a:pt x="7084" y="953"/>
                            <a:pt x="5274" y="0"/>
                          </a:cubicBezTo>
                          <a:close/>
                        </a:path>
                      </a:pathLst>
                    </a:custGeom>
                    <a:solidFill>
                      <a:srgbClr val="FF8B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65" name="Freeform: Shape 3464">
                      <a:extLst>
                        <a:ext uri="{FF2B5EF4-FFF2-40B4-BE49-F238E27FC236}">
                          <a16:creationId xmlns:a16="http://schemas.microsoft.com/office/drawing/2014/main" id="{676B13AD-E584-47DB-9443-5FC416984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3589" y="3172014"/>
                      <a:ext cx="54795" cy="53262"/>
                    </a:xfrm>
                    <a:custGeom>
                      <a:avLst/>
                      <a:gdLst>
                        <a:gd name="connsiteX0" fmla="*/ 1168 w 54795"/>
                        <a:gd name="connsiteY0" fmla="*/ 0 h 53262"/>
                        <a:gd name="connsiteX1" fmla="*/ 53080 w 54795"/>
                        <a:gd name="connsiteY1" fmla="*/ 0 h 53262"/>
                        <a:gd name="connsiteX2" fmla="*/ 45650 w 54795"/>
                        <a:gd name="connsiteY2" fmla="*/ 47435 h 53262"/>
                        <a:gd name="connsiteX3" fmla="*/ 5264 w 54795"/>
                        <a:gd name="connsiteY3" fmla="*/ 44672 h 53262"/>
                        <a:gd name="connsiteX4" fmla="*/ 1168 w 54795"/>
                        <a:gd name="connsiteY4" fmla="*/ 0 h 532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4795" h="53262">
                          <a:moveTo>
                            <a:pt x="1168" y="0"/>
                          </a:moveTo>
                          <a:lnTo>
                            <a:pt x="53080" y="0"/>
                          </a:lnTo>
                          <a:cubicBezTo>
                            <a:pt x="53080" y="0"/>
                            <a:pt x="60128" y="34957"/>
                            <a:pt x="45650" y="47435"/>
                          </a:cubicBezTo>
                          <a:cubicBezTo>
                            <a:pt x="31172" y="59912"/>
                            <a:pt x="10122" y="49149"/>
                            <a:pt x="5264" y="44672"/>
                          </a:cubicBezTo>
                          <a:cubicBezTo>
                            <a:pt x="-3308" y="36767"/>
                            <a:pt x="1168" y="0"/>
                            <a:pt x="1168" y="0"/>
                          </a:cubicBezTo>
                          <a:close/>
                        </a:path>
                      </a:pathLst>
                    </a:custGeom>
                    <a:solidFill>
                      <a:srgbClr val="C100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66" name="Freeform: Shape 3465">
                      <a:extLst>
                        <a:ext uri="{FF2B5EF4-FFF2-40B4-BE49-F238E27FC236}">
                          <a16:creationId xmlns:a16="http://schemas.microsoft.com/office/drawing/2014/main" id="{2D6CE0DB-54C4-403A-A470-ABC0CC9BBF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7523" y="3174428"/>
                      <a:ext cx="16909" cy="42285"/>
                    </a:xfrm>
                    <a:custGeom>
                      <a:avLst/>
                      <a:gdLst>
                        <a:gd name="connsiteX0" fmla="*/ 0 w 16909"/>
                        <a:gd name="connsiteY0" fmla="*/ 42258 h 42285"/>
                        <a:gd name="connsiteX1" fmla="*/ 5334 w 16909"/>
                        <a:gd name="connsiteY1" fmla="*/ 39210 h 42285"/>
                        <a:gd name="connsiteX2" fmla="*/ 13526 w 16909"/>
                        <a:gd name="connsiteY2" fmla="*/ 31019 h 42285"/>
                        <a:gd name="connsiteX3" fmla="*/ 16859 w 16909"/>
                        <a:gd name="connsiteY3" fmla="*/ 14731 h 42285"/>
                        <a:gd name="connsiteX4" fmla="*/ 16193 w 16909"/>
                        <a:gd name="connsiteY4" fmla="*/ 8064 h 42285"/>
                        <a:gd name="connsiteX5" fmla="*/ 16097 w 16909"/>
                        <a:gd name="connsiteY5" fmla="*/ 2539 h 42285"/>
                        <a:gd name="connsiteX6" fmla="*/ 12573 w 16909"/>
                        <a:gd name="connsiteY6" fmla="*/ 63 h 42285"/>
                        <a:gd name="connsiteX7" fmla="*/ 5715 w 16909"/>
                        <a:gd name="connsiteY7" fmla="*/ 18255 h 42285"/>
                        <a:gd name="connsiteX8" fmla="*/ 2667 w 16909"/>
                        <a:gd name="connsiteY8" fmla="*/ 32543 h 42285"/>
                        <a:gd name="connsiteX9" fmla="*/ 857 w 16909"/>
                        <a:gd name="connsiteY9" fmla="*/ 41306 h 42285"/>
                        <a:gd name="connsiteX10" fmla="*/ 0 w 16909"/>
                        <a:gd name="connsiteY10" fmla="*/ 42258 h 422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6909" h="42285">
                          <a:moveTo>
                            <a:pt x="0" y="42258"/>
                          </a:moveTo>
                          <a:cubicBezTo>
                            <a:pt x="2286" y="42544"/>
                            <a:pt x="3715" y="40544"/>
                            <a:pt x="5334" y="39210"/>
                          </a:cubicBezTo>
                          <a:cubicBezTo>
                            <a:pt x="8668" y="36543"/>
                            <a:pt x="12002" y="35115"/>
                            <a:pt x="13526" y="31019"/>
                          </a:cubicBezTo>
                          <a:cubicBezTo>
                            <a:pt x="15526" y="25875"/>
                            <a:pt x="16478" y="20160"/>
                            <a:pt x="16859" y="14731"/>
                          </a:cubicBezTo>
                          <a:cubicBezTo>
                            <a:pt x="17050" y="12159"/>
                            <a:pt x="16669" y="10540"/>
                            <a:pt x="16193" y="8064"/>
                          </a:cubicBezTo>
                          <a:cubicBezTo>
                            <a:pt x="15811" y="6254"/>
                            <a:pt x="16478" y="4254"/>
                            <a:pt x="16097" y="2539"/>
                          </a:cubicBezTo>
                          <a:cubicBezTo>
                            <a:pt x="15526" y="-33"/>
                            <a:pt x="14764" y="-128"/>
                            <a:pt x="12573" y="63"/>
                          </a:cubicBezTo>
                          <a:cubicBezTo>
                            <a:pt x="2667" y="1206"/>
                            <a:pt x="5144" y="10635"/>
                            <a:pt x="5715" y="18255"/>
                          </a:cubicBezTo>
                          <a:cubicBezTo>
                            <a:pt x="6096" y="23494"/>
                            <a:pt x="5239" y="27971"/>
                            <a:pt x="2667" y="32543"/>
                          </a:cubicBezTo>
                          <a:cubicBezTo>
                            <a:pt x="1143" y="35305"/>
                            <a:pt x="-476" y="37877"/>
                            <a:pt x="857" y="41306"/>
                          </a:cubicBezTo>
                          <a:cubicBezTo>
                            <a:pt x="1619" y="41211"/>
                            <a:pt x="2191" y="40734"/>
                            <a:pt x="0" y="42258"/>
                          </a:cubicBezTo>
                          <a:close/>
                        </a:path>
                      </a:pathLst>
                    </a:custGeom>
                    <a:solidFill>
                      <a:srgbClr val="E2050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67" name="Freeform: Shape 3466">
                      <a:extLst>
                        <a:ext uri="{FF2B5EF4-FFF2-40B4-BE49-F238E27FC236}">
                          <a16:creationId xmlns:a16="http://schemas.microsoft.com/office/drawing/2014/main" id="{0299AC0D-137A-4B7C-A022-C6ECD67BD1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4677" y="3174327"/>
                      <a:ext cx="20753" cy="45979"/>
                    </a:xfrm>
                    <a:custGeom>
                      <a:avLst/>
                      <a:gdLst>
                        <a:gd name="connsiteX0" fmla="*/ 20653 w 20753"/>
                        <a:gd name="connsiteY0" fmla="*/ 45980 h 45979"/>
                        <a:gd name="connsiteX1" fmla="*/ 5128 w 20753"/>
                        <a:gd name="connsiteY1" fmla="*/ 38741 h 45979"/>
                        <a:gd name="connsiteX2" fmla="*/ 746 w 20753"/>
                        <a:gd name="connsiteY2" fmla="*/ 20643 h 45979"/>
                        <a:gd name="connsiteX3" fmla="*/ 270 w 20753"/>
                        <a:gd name="connsiteY3" fmla="*/ 9499 h 45979"/>
                        <a:gd name="connsiteX4" fmla="*/ 365 w 20753"/>
                        <a:gd name="connsiteY4" fmla="*/ 2736 h 45979"/>
                        <a:gd name="connsiteX5" fmla="*/ 4652 w 20753"/>
                        <a:gd name="connsiteY5" fmla="*/ 831 h 45979"/>
                        <a:gd name="connsiteX6" fmla="*/ 18653 w 20753"/>
                        <a:gd name="connsiteY6" fmla="*/ 69 h 45979"/>
                        <a:gd name="connsiteX7" fmla="*/ 17701 w 20753"/>
                        <a:gd name="connsiteY7" fmla="*/ 30168 h 45979"/>
                        <a:gd name="connsiteX8" fmla="*/ 19034 w 20753"/>
                        <a:gd name="connsiteY8" fmla="*/ 39503 h 45979"/>
                        <a:gd name="connsiteX9" fmla="*/ 20749 w 20753"/>
                        <a:gd name="connsiteY9" fmla="*/ 44837 h 45979"/>
                        <a:gd name="connsiteX10" fmla="*/ 20653 w 20753"/>
                        <a:gd name="connsiteY10" fmla="*/ 45980 h 459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0753" h="45979">
                          <a:moveTo>
                            <a:pt x="20653" y="45980"/>
                          </a:moveTo>
                          <a:cubicBezTo>
                            <a:pt x="14367" y="45980"/>
                            <a:pt x="8652" y="44075"/>
                            <a:pt x="5128" y="38741"/>
                          </a:cubicBezTo>
                          <a:cubicBezTo>
                            <a:pt x="1413" y="33216"/>
                            <a:pt x="1127" y="27215"/>
                            <a:pt x="746" y="20643"/>
                          </a:cubicBezTo>
                          <a:cubicBezTo>
                            <a:pt x="461" y="16928"/>
                            <a:pt x="270" y="13214"/>
                            <a:pt x="270" y="9499"/>
                          </a:cubicBezTo>
                          <a:cubicBezTo>
                            <a:pt x="270" y="7784"/>
                            <a:pt x="-397" y="4355"/>
                            <a:pt x="365" y="2736"/>
                          </a:cubicBezTo>
                          <a:cubicBezTo>
                            <a:pt x="1223" y="736"/>
                            <a:pt x="2937" y="1022"/>
                            <a:pt x="4652" y="831"/>
                          </a:cubicBezTo>
                          <a:cubicBezTo>
                            <a:pt x="9224" y="450"/>
                            <a:pt x="14081" y="-217"/>
                            <a:pt x="18653" y="69"/>
                          </a:cubicBezTo>
                          <a:cubicBezTo>
                            <a:pt x="18844" y="10070"/>
                            <a:pt x="16177" y="19976"/>
                            <a:pt x="17701" y="30168"/>
                          </a:cubicBezTo>
                          <a:cubicBezTo>
                            <a:pt x="18177" y="33216"/>
                            <a:pt x="18463" y="36455"/>
                            <a:pt x="19034" y="39503"/>
                          </a:cubicBezTo>
                          <a:cubicBezTo>
                            <a:pt x="19415" y="41312"/>
                            <a:pt x="20844" y="43027"/>
                            <a:pt x="20749" y="44837"/>
                          </a:cubicBezTo>
                          <a:cubicBezTo>
                            <a:pt x="20273" y="45027"/>
                            <a:pt x="19987" y="44932"/>
                            <a:pt x="20653" y="45980"/>
                          </a:cubicBezTo>
                          <a:close/>
                        </a:path>
                      </a:pathLst>
                    </a:custGeom>
                    <a:solidFill>
                      <a:srgbClr val="E2050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68" name="Freeform: Shape 3467">
                      <a:extLst>
                        <a:ext uri="{FF2B5EF4-FFF2-40B4-BE49-F238E27FC236}">
                          <a16:creationId xmlns:a16="http://schemas.microsoft.com/office/drawing/2014/main" id="{26BF7EC3-0703-4F48-AECB-697A3686AA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7047" y="3176206"/>
                      <a:ext cx="10531" cy="39649"/>
                    </a:xfrm>
                    <a:custGeom>
                      <a:avLst/>
                      <a:gdLst>
                        <a:gd name="connsiteX0" fmla="*/ 1806 w 10531"/>
                        <a:gd name="connsiteY0" fmla="*/ 0 h 39649"/>
                        <a:gd name="connsiteX1" fmla="*/ 2473 w 10531"/>
                        <a:gd name="connsiteY1" fmla="*/ 32385 h 39649"/>
                        <a:gd name="connsiteX2" fmla="*/ 5711 w 10531"/>
                        <a:gd name="connsiteY2" fmla="*/ 36957 h 39649"/>
                        <a:gd name="connsiteX3" fmla="*/ 9902 w 10531"/>
                        <a:gd name="connsiteY3" fmla="*/ 35338 h 39649"/>
                        <a:gd name="connsiteX4" fmla="*/ 1806 w 10531"/>
                        <a:gd name="connsiteY4" fmla="*/ 0 h 396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1" h="39649">
                          <a:moveTo>
                            <a:pt x="1806" y="0"/>
                          </a:moveTo>
                          <a:cubicBezTo>
                            <a:pt x="1806" y="0"/>
                            <a:pt x="-2671" y="22289"/>
                            <a:pt x="2473" y="32385"/>
                          </a:cubicBezTo>
                          <a:cubicBezTo>
                            <a:pt x="3425" y="34290"/>
                            <a:pt x="4568" y="35814"/>
                            <a:pt x="5711" y="36957"/>
                          </a:cubicBezTo>
                          <a:cubicBezTo>
                            <a:pt x="8759" y="40196"/>
                            <a:pt x="11902" y="41434"/>
                            <a:pt x="9902" y="35338"/>
                          </a:cubicBezTo>
                          <a:lnTo>
                            <a:pt x="1806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69" name="Freeform: Shape 3468">
                      <a:extLst>
                        <a:ext uri="{FF2B5EF4-FFF2-40B4-BE49-F238E27FC236}">
                          <a16:creationId xmlns:a16="http://schemas.microsoft.com/office/drawing/2014/main" id="{652FCA51-8827-483D-8AA2-3565CDFF3E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5614" y="3140677"/>
                      <a:ext cx="53831" cy="31337"/>
                    </a:xfrm>
                    <a:custGeom>
                      <a:avLst/>
                      <a:gdLst>
                        <a:gd name="connsiteX0" fmla="*/ 10668 w 53831"/>
                        <a:gd name="connsiteY0" fmla="*/ 22193 h 31337"/>
                        <a:gd name="connsiteX1" fmla="*/ 18669 w 53831"/>
                        <a:gd name="connsiteY1" fmla="*/ 22098 h 31337"/>
                        <a:gd name="connsiteX2" fmla="*/ 22288 w 53831"/>
                        <a:gd name="connsiteY2" fmla="*/ 24670 h 31337"/>
                        <a:gd name="connsiteX3" fmla="*/ 23146 w 53831"/>
                        <a:gd name="connsiteY3" fmla="*/ 31337 h 31337"/>
                        <a:gd name="connsiteX4" fmla="*/ 28956 w 53831"/>
                        <a:gd name="connsiteY4" fmla="*/ 31337 h 31337"/>
                        <a:gd name="connsiteX5" fmla="*/ 30575 w 53831"/>
                        <a:gd name="connsiteY5" fmla="*/ 24384 h 31337"/>
                        <a:gd name="connsiteX6" fmla="*/ 35528 w 53831"/>
                        <a:gd name="connsiteY6" fmla="*/ 22003 h 31337"/>
                        <a:gd name="connsiteX7" fmla="*/ 51054 w 53831"/>
                        <a:gd name="connsiteY7" fmla="*/ 22765 h 31337"/>
                        <a:gd name="connsiteX8" fmla="*/ 53721 w 53831"/>
                        <a:gd name="connsiteY8" fmla="*/ 11049 h 31337"/>
                        <a:gd name="connsiteX9" fmla="*/ 45244 w 53831"/>
                        <a:gd name="connsiteY9" fmla="*/ 0 h 31337"/>
                        <a:gd name="connsiteX10" fmla="*/ 47911 w 53831"/>
                        <a:gd name="connsiteY10" fmla="*/ 15621 h 31337"/>
                        <a:gd name="connsiteX11" fmla="*/ 28003 w 53831"/>
                        <a:gd name="connsiteY11" fmla="*/ 8763 h 31337"/>
                        <a:gd name="connsiteX12" fmla="*/ 14383 w 53831"/>
                        <a:gd name="connsiteY12" fmla="*/ 12287 h 31337"/>
                        <a:gd name="connsiteX13" fmla="*/ 0 w 53831"/>
                        <a:gd name="connsiteY13" fmla="*/ 12097 h 31337"/>
                        <a:gd name="connsiteX14" fmla="*/ 2953 w 53831"/>
                        <a:gd name="connsiteY14" fmla="*/ 22003 h 31337"/>
                        <a:gd name="connsiteX15" fmla="*/ 10668 w 53831"/>
                        <a:gd name="connsiteY15" fmla="*/ 22193 h 3133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53831" h="31337">
                          <a:moveTo>
                            <a:pt x="10668" y="22193"/>
                          </a:moveTo>
                          <a:lnTo>
                            <a:pt x="18669" y="22098"/>
                          </a:lnTo>
                          <a:lnTo>
                            <a:pt x="22288" y="24670"/>
                          </a:lnTo>
                          <a:lnTo>
                            <a:pt x="23146" y="31337"/>
                          </a:lnTo>
                          <a:lnTo>
                            <a:pt x="28956" y="31337"/>
                          </a:lnTo>
                          <a:lnTo>
                            <a:pt x="30575" y="24384"/>
                          </a:lnTo>
                          <a:lnTo>
                            <a:pt x="35528" y="22003"/>
                          </a:lnTo>
                          <a:lnTo>
                            <a:pt x="51054" y="22765"/>
                          </a:lnTo>
                          <a:cubicBezTo>
                            <a:pt x="51054" y="22765"/>
                            <a:pt x="54483" y="17907"/>
                            <a:pt x="53721" y="11049"/>
                          </a:cubicBezTo>
                          <a:cubicBezTo>
                            <a:pt x="52959" y="4191"/>
                            <a:pt x="45244" y="0"/>
                            <a:pt x="45244" y="0"/>
                          </a:cubicBezTo>
                          <a:cubicBezTo>
                            <a:pt x="45244" y="0"/>
                            <a:pt x="54483" y="8001"/>
                            <a:pt x="47911" y="15621"/>
                          </a:cubicBezTo>
                          <a:cubicBezTo>
                            <a:pt x="41338" y="23336"/>
                            <a:pt x="28003" y="8763"/>
                            <a:pt x="28003" y="8763"/>
                          </a:cubicBezTo>
                          <a:cubicBezTo>
                            <a:pt x="28003" y="8763"/>
                            <a:pt x="20669" y="14478"/>
                            <a:pt x="14383" y="12287"/>
                          </a:cubicBezTo>
                          <a:cubicBezTo>
                            <a:pt x="8096" y="10096"/>
                            <a:pt x="0" y="12097"/>
                            <a:pt x="0" y="12097"/>
                          </a:cubicBezTo>
                          <a:lnTo>
                            <a:pt x="2953" y="22003"/>
                          </a:lnTo>
                          <a:lnTo>
                            <a:pt x="10668" y="22193"/>
                          </a:lnTo>
                          <a:close/>
                        </a:path>
                      </a:pathLst>
                    </a:custGeom>
                    <a:solidFill>
                      <a:srgbClr val="9B5C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70" name="Freeform: Shape 3469">
                      <a:extLst>
                        <a:ext uri="{FF2B5EF4-FFF2-40B4-BE49-F238E27FC236}">
                          <a16:creationId xmlns:a16="http://schemas.microsoft.com/office/drawing/2014/main" id="{6AD362F2-6FDB-4D2A-A096-75AE0BA71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8760" y="3172014"/>
                      <a:ext cx="7048" cy="53244"/>
                    </a:xfrm>
                    <a:custGeom>
                      <a:avLst/>
                      <a:gdLst>
                        <a:gd name="connsiteX0" fmla="*/ 5810 w 7048"/>
                        <a:gd name="connsiteY0" fmla="*/ 0 h 53244"/>
                        <a:gd name="connsiteX1" fmla="*/ 7048 w 7048"/>
                        <a:gd name="connsiteY1" fmla="*/ 47435 h 53244"/>
                        <a:gd name="connsiteX2" fmla="*/ 3810 w 7048"/>
                        <a:gd name="connsiteY2" fmla="*/ 53245 h 53244"/>
                        <a:gd name="connsiteX3" fmla="*/ 95 w 7048"/>
                        <a:gd name="connsiteY3" fmla="*/ 49244 h 53244"/>
                        <a:gd name="connsiteX4" fmla="*/ 0 w 7048"/>
                        <a:gd name="connsiteY4" fmla="*/ 0 h 532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048" h="53244">
                          <a:moveTo>
                            <a:pt x="5810" y="0"/>
                          </a:moveTo>
                          <a:lnTo>
                            <a:pt x="7048" y="47435"/>
                          </a:lnTo>
                          <a:lnTo>
                            <a:pt x="3810" y="53245"/>
                          </a:lnTo>
                          <a:lnTo>
                            <a:pt x="95" y="49244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rgbClr val="91001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71" name="Freeform: Shape 3470">
                      <a:extLst>
                        <a:ext uri="{FF2B5EF4-FFF2-40B4-BE49-F238E27FC236}">
                          <a16:creationId xmlns:a16="http://schemas.microsoft.com/office/drawing/2014/main" id="{DE348176-150C-405D-A13A-4048EB9E39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92475" y="3172014"/>
                      <a:ext cx="28231" cy="53371"/>
                    </a:xfrm>
                    <a:custGeom>
                      <a:avLst/>
                      <a:gdLst>
                        <a:gd name="connsiteX0" fmla="*/ 24098 w 28231"/>
                        <a:gd name="connsiteY0" fmla="*/ 0 h 53371"/>
                        <a:gd name="connsiteX1" fmla="*/ 26956 w 28231"/>
                        <a:gd name="connsiteY1" fmla="*/ 4191 h 53371"/>
                        <a:gd name="connsiteX2" fmla="*/ 24098 w 28231"/>
                        <a:gd name="connsiteY2" fmla="*/ 41624 h 53371"/>
                        <a:gd name="connsiteX3" fmla="*/ 0 w 28231"/>
                        <a:gd name="connsiteY3" fmla="*/ 53245 h 53371"/>
                        <a:gd name="connsiteX4" fmla="*/ 20479 w 28231"/>
                        <a:gd name="connsiteY4" fmla="*/ 41529 h 53371"/>
                        <a:gd name="connsiteX5" fmla="*/ 24098 w 28231"/>
                        <a:gd name="connsiteY5" fmla="*/ 0 h 533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8231" h="53371">
                          <a:moveTo>
                            <a:pt x="24098" y="0"/>
                          </a:moveTo>
                          <a:lnTo>
                            <a:pt x="26956" y="4191"/>
                          </a:lnTo>
                          <a:cubicBezTo>
                            <a:pt x="26956" y="4191"/>
                            <a:pt x="31242" y="27813"/>
                            <a:pt x="24098" y="41624"/>
                          </a:cubicBezTo>
                          <a:cubicBezTo>
                            <a:pt x="16955" y="55436"/>
                            <a:pt x="0" y="53245"/>
                            <a:pt x="0" y="53245"/>
                          </a:cubicBezTo>
                          <a:cubicBezTo>
                            <a:pt x="0" y="53245"/>
                            <a:pt x="13335" y="53626"/>
                            <a:pt x="20479" y="41529"/>
                          </a:cubicBezTo>
                          <a:cubicBezTo>
                            <a:pt x="27623" y="29432"/>
                            <a:pt x="24098" y="0"/>
                            <a:pt x="24098" y="0"/>
                          </a:cubicBezTo>
                          <a:close/>
                        </a:path>
                      </a:pathLst>
                    </a:custGeom>
                    <a:solidFill>
                      <a:srgbClr val="FFCE7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72" name="Freeform: Shape 3471">
                      <a:extLst>
                        <a:ext uri="{FF2B5EF4-FFF2-40B4-BE49-F238E27FC236}">
                          <a16:creationId xmlns:a16="http://schemas.microsoft.com/office/drawing/2014/main" id="{608571BD-A06E-4F81-9ACA-129B1407E4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4757" y="3172014"/>
                      <a:ext cx="51815" cy="2286"/>
                    </a:xfrm>
                    <a:custGeom>
                      <a:avLst/>
                      <a:gdLst>
                        <a:gd name="connsiteX0" fmla="*/ 0 w 51815"/>
                        <a:gd name="connsiteY0" fmla="*/ 0 h 2286"/>
                        <a:gd name="connsiteX1" fmla="*/ 2667 w 51815"/>
                        <a:gd name="connsiteY1" fmla="*/ 1619 h 2286"/>
                        <a:gd name="connsiteX2" fmla="*/ 51816 w 51815"/>
                        <a:gd name="connsiteY2" fmla="*/ 2286 h 2286"/>
                        <a:gd name="connsiteX3" fmla="*/ 51816 w 51815"/>
                        <a:gd name="connsiteY3" fmla="*/ 0 h 22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51815" h="2286">
                          <a:moveTo>
                            <a:pt x="0" y="0"/>
                          </a:moveTo>
                          <a:lnTo>
                            <a:pt x="2667" y="1619"/>
                          </a:lnTo>
                          <a:lnTo>
                            <a:pt x="51816" y="2286"/>
                          </a:lnTo>
                          <a:lnTo>
                            <a:pt x="51816" y="0"/>
                          </a:lnTo>
                          <a:close/>
                        </a:path>
                      </a:pathLst>
                    </a:custGeom>
                    <a:solidFill>
                      <a:srgbClr val="910015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73" name="Freeform: Shape 3472">
                      <a:extLst>
                        <a:ext uri="{FF2B5EF4-FFF2-40B4-BE49-F238E27FC236}">
                          <a16:creationId xmlns:a16="http://schemas.microsoft.com/office/drawing/2014/main" id="{FF300B78-13F7-450D-B6CD-EBFC6967EF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4757" y="3138296"/>
                      <a:ext cx="51815" cy="23622"/>
                    </a:xfrm>
                    <a:custGeom>
                      <a:avLst/>
                      <a:gdLst>
                        <a:gd name="connsiteX0" fmla="*/ 40005 w 51815"/>
                        <a:gd name="connsiteY0" fmla="*/ 23622 h 23622"/>
                        <a:gd name="connsiteX1" fmla="*/ 11811 w 51815"/>
                        <a:gd name="connsiteY1" fmla="*/ 23622 h 23622"/>
                        <a:gd name="connsiteX2" fmla="*/ 0 w 51815"/>
                        <a:gd name="connsiteY2" fmla="*/ 11811 h 23622"/>
                        <a:gd name="connsiteX3" fmla="*/ 0 w 51815"/>
                        <a:gd name="connsiteY3" fmla="*/ 11811 h 23622"/>
                        <a:gd name="connsiteX4" fmla="*/ 11811 w 51815"/>
                        <a:gd name="connsiteY4" fmla="*/ 0 h 23622"/>
                        <a:gd name="connsiteX5" fmla="*/ 40005 w 51815"/>
                        <a:gd name="connsiteY5" fmla="*/ 0 h 23622"/>
                        <a:gd name="connsiteX6" fmla="*/ 51816 w 51815"/>
                        <a:gd name="connsiteY6" fmla="*/ 11811 h 23622"/>
                        <a:gd name="connsiteX7" fmla="*/ 51816 w 51815"/>
                        <a:gd name="connsiteY7" fmla="*/ 11811 h 23622"/>
                        <a:gd name="connsiteX8" fmla="*/ 40005 w 51815"/>
                        <a:gd name="connsiteY8" fmla="*/ 23622 h 236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1815" h="23622">
                          <a:moveTo>
                            <a:pt x="40005" y="23622"/>
                          </a:moveTo>
                          <a:lnTo>
                            <a:pt x="11811" y="23622"/>
                          </a:lnTo>
                          <a:cubicBezTo>
                            <a:pt x="5334" y="23622"/>
                            <a:pt x="0" y="18288"/>
                            <a:pt x="0" y="11811"/>
                          </a:cubicBezTo>
                          <a:lnTo>
                            <a:pt x="0" y="11811"/>
                          </a:lnTo>
                          <a:cubicBezTo>
                            <a:pt x="0" y="5334"/>
                            <a:pt x="5334" y="0"/>
                            <a:pt x="11811" y="0"/>
                          </a:cubicBezTo>
                          <a:lnTo>
                            <a:pt x="40005" y="0"/>
                          </a:lnTo>
                          <a:cubicBezTo>
                            <a:pt x="46482" y="0"/>
                            <a:pt x="51816" y="5334"/>
                            <a:pt x="51816" y="11811"/>
                          </a:cubicBezTo>
                          <a:lnTo>
                            <a:pt x="51816" y="11811"/>
                          </a:lnTo>
                          <a:cubicBezTo>
                            <a:pt x="51816" y="18288"/>
                            <a:pt x="46577" y="23622"/>
                            <a:pt x="40005" y="23622"/>
                          </a:cubicBezTo>
                          <a:close/>
                        </a:path>
                      </a:pathLst>
                    </a:custGeom>
                    <a:solidFill>
                      <a:srgbClr val="FFBD03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74" name="Freeform: Shape 3473">
                      <a:extLst>
                        <a:ext uri="{FF2B5EF4-FFF2-40B4-BE49-F238E27FC236}">
                          <a16:creationId xmlns:a16="http://schemas.microsoft.com/office/drawing/2014/main" id="{41F239E8-A296-4850-A9F4-D6A057661C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83045" y="3138641"/>
                      <a:ext cx="32994" cy="22915"/>
                    </a:xfrm>
                    <a:custGeom>
                      <a:avLst/>
                      <a:gdLst>
                        <a:gd name="connsiteX0" fmla="*/ 0 w 32994"/>
                        <a:gd name="connsiteY0" fmla="*/ 22705 h 22915"/>
                        <a:gd name="connsiteX1" fmla="*/ 14192 w 32994"/>
                        <a:gd name="connsiteY1" fmla="*/ 18133 h 22915"/>
                        <a:gd name="connsiteX2" fmla="*/ 19526 w 32994"/>
                        <a:gd name="connsiteY2" fmla="*/ 6322 h 22915"/>
                        <a:gd name="connsiteX3" fmla="*/ 16288 w 32994"/>
                        <a:gd name="connsiteY3" fmla="*/ 2131 h 22915"/>
                        <a:gd name="connsiteX4" fmla="*/ 8096 w 32994"/>
                        <a:gd name="connsiteY4" fmla="*/ 321 h 22915"/>
                        <a:gd name="connsiteX5" fmla="*/ 19336 w 32994"/>
                        <a:gd name="connsiteY5" fmla="*/ 36 h 22915"/>
                        <a:gd name="connsiteX6" fmla="*/ 28385 w 32994"/>
                        <a:gd name="connsiteY6" fmla="*/ 2226 h 22915"/>
                        <a:gd name="connsiteX7" fmla="*/ 32957 w 32994"/>
                        <a:gd name="connsiteY7" fmla="*/ 12704 h 22915"/>
                        <a:gd name="connsiteX8" fmla="*/ 19336 w 32994"/>
                        <a:gd name="connsiteY8" fmla="*/ 22800 h 22915"/>
                        <a:gd name="connsiteX9" fmla="*/ 11335 w 32994"/>
                        <a:gd name="connsiteY9" fmla="*/ 21943 h 22915"/>
                        <a:gd name="connsiteX10" fmla="*/ 0 w 32994"/>
                        <a:gd name="connsiteY10" fmla="*/ 22705 h 22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2994" h="22915">
                          <a:moveTo>
                            <a:pt x="0" y="22705"/>
                          </a:moveTo>
                          <a:cubicBezTo>
                            <a:pt x="4096" y="23086"/>
                            <a:pt x="11049" y="20610"/>
                            <a:pt x="14192" y="18133"/>
                          </a:cubicBezTo>
                          <a:cubicBezTo>
                            <a:pt x="17335" y="15561"/>
                            <a:pt x="19050" y="10132"/>
                            <a:pt x="19526" y="6322"/>
                          </a:cubicBezTo>
                          <a:cubicBezTo>
                            <a:pt x="20003" y="2798"/>
                            <a:pt x="19717" y="2322"/>
                            <a:pt x="16288" y="2131"/>
                          </a:cubicBezTo>
                          <a:cubicBezTo>
                            <a:pt x="14669" y="2036"/>
                            <a:pt x="7810" y="2798"/>
                            <a:pt x="8096" y="321"/>
                          </a:cubicBezTo>
                          <a:cubicBezTo>
                            <a:pt x="11811" y="36"/>
                            <a:pt x="15335" y="-60"/>
                            <a:pt x="19336" y="36"/>
                          </a:cubicBezTo>
                          <a:cubicBezTo>
                            <a:pt x="22670" y="131"/>
                            <a:pt x="25622" y="417"/>
                            <a:pt x="28385" y="2226"/>
                          </a:cubicBezTo>
                          <a:cubicBezTo>
                            <a:pt x="31814" y="4512"/>
                            <a:pt x="32576" y="8799"/>
                            <a:pt x="32957" y="12704"/>
                          </a:cubicBezTo>
                          <a:cubicBezTo>
                            <a:pt x="33623" y="19848"/>
                            <a:pt x="25336" y="21943"/>
                            <a:pt x="19336" y="22800"/>
                          </a:cubicBezTo>
                          <a:cubicBezTo>
                            <a:pt x="15621" y="23277"/>
                            <a:pt x="15049" y="22134"/>
                            <a:pt x="11335" y="21943"/>
                          </a:cubicBezTo>
                          <a:cubicBezTo>
                            <a:pt x="8763" y="21753"/>
                            <a:pt x="1715" y="22896"/>
                            <a:pt x="0" y="22705"/>
                          </a:cubicBezTo>
                          <a:close/>
                        </a:path>
                      </a:pathLst>
                    </a:custGeom>
                    <a:solidFill>
                      <a:srgbClr val="FF8B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475" name="Freeform: Shape 3474">
                      <a:extLst>
                        <a:ext uri="{FF2B5EF4-FFF2-40B4-BE49-F238E27FC236}">
                          <a16:creationId xmlns:a16="http://schemas.microsoft.com/office/drawing/2014/main" id="{39443439-722A-4CE2-B3FC-15EE366663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7750" y="3139101"/>
                      <a:ext cx="26915" cy="21864"/>
                    </a:xfrm>
                    <a:custGeom>
                      <a:avLst/>
                      <a:gdLst>
                        <a:gd name="connsiteX0" fmla="*/ 12437 w 26915"/>
                        <a:gd name="connsiteY0" fmla="*/ 21864 h 21864"/>
                        <a:gd name="connsiteX1" fmla="*/ 6436 w 26915"/>
                        <a:gd name="connsiteY1" fmla="*/ 7958 h 21864"/>
                        <a:gd name="connsiteX2" fmla="*/ 26915 w 26915"/>
                        <a:gd name="connsiteY2" fmla="*/ 623 h 21864"/>
                        <a:gd name="connsiteX3" fmla="*/ 1960 w 26915"/>
                        <a:gd name="connsiteY3" fmla="*/ 5672 h 21864"/>
                        <a:gd name="connsiteX4" fmla="*/ 12437 w 26915"/>
                        <a:gd name="connsiteY4" fmla="*/ 21864 h 218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6915" h="21864">
                          <a:moveTo>
                            <a:pt x="12437" y="21864"/>
                          </a:moveTo>
                          <a:cubicBezTo>
                            <a:pt x="12437" y="21864"/>
                            <a:pt x="1674" y="16149"/>
                            <a:pt x="6436" y="7958"/>
                          </a:cubicBezTo>
                          <a:cubicBezTo>
                            <a:pt x="11199" y="-234"/>
                            <a:pt x="26915" y="623"/>
                            <a:pt x="26915" y="623"/>
                          </a:cubicBezTo>
                          <a:cubicBezTo>
                            <a:pt x="26915" y="623"/>
                            <a:pt x="9199" y="-2615"/>
                            <a:pt x="1960" y="5672"/>
                          </a:cubicBezTo>
                          <a:cubicBezTo>
                            <a:pt x="-4327" y="12815"/>
                            <a:pt x="5960" y="21674"/>
                            <a:pt x="12437" y="21864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sp>
                <p:nvSpPr>
                  <p:cNvPr id="3476" name="Freeform: Shape 3475">
                    <a:extLst>
                      <a:ext uri="{FF2B5EF4-FFF2-40B4-BE49-F238E27FC236}">
                        <a16:creationId xmlns:a16="http://schemas.microsoft.com/office/drawing/2014/main" id="{B6C5F4BE-09D6-478E-81F8-F6F5DBD9D66E}"/>
                      </a:ext>
                    </a:extLst>
                  </p:cNvPr>
                  <p:cNvSpPr/>
                  <p:nvPr/>
                </p:nvSpPr>
                <p:spPr>
                  <a:xfrm>
                    <a:off x="6080326" y="3124286"/>
                    <a:ext cx="27163" cy="14200"/>
                  </a:xfrm>
                  <a:custGeom>
                    <a:avLst/>
                    <a:gdLst>
                      <a:gd name="connsiteX0" fmla="*/ 1576 w 27163"/>
                      <a:gd name="connsiteY0" fmla="*/ 13914 h 14200"/>
                      <a:gd name="connsiteX1" fmla="*/ 909 w 27163"/>
                      <a:gd name="connsiteY1" fmla="*/ 7247 h 14200"/>
                      <a:gd name="connsiteX2" fmla="*/ 8529 w 27163"/>
                      <a:gd name="connsiteY2" fmla="*/ 7247 h 14200"/>
                      <a:gd name="connsiteX3" fmla="*/ 14340 w 27163"/>
                      <a:gd name="connsiteY3" fmla="*/ 8 h 14200"/>
                      <a:gd name="connsiteX4" fmla="*/ 18150 w 27163"/>
                      <a:gd name="connsiteY4" fmla="*/ 6771 h 14200"/>
                      <a:gd name="connsiteX5" fmla="*/ 25579 w 27163"/>
                      <a:gd name="connsiteY5" fmla="*/ 6866 h 14200"/>
                      <a:gd name="connsiteX6" fmla="*/ 25484 w 27163"/>
                      <a:gd name="connsiteY6" fmla="*/ 14200 h 14200"/>
                      <a:gd name="connsiteX7" fmla="*/ 1576 w 27163"/>
                      <a:gd name="connsiteY7" fmla="*/ 13914 h 14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7163" h="14200">
                        <a:moveTo>
                          <a:pt x="1576" y="13914"/>
                        </a:moveTo>
                        <a:cubicBezTo>
                          <a:pt x="1576" y="13914"/>
                          <a:pt x="-1472" y="9057"/>
                          <a:pt x="909" y="7247"/>
                        </a:cubicBezTo>
                        <a:cubicBezTo>
                          <a:pt x="3291" y="5437"/>
                          <a:pt x="8529" y="7247"/>
                          <a:pt x="8529" y="7247"/>
                        </a:cubicBezTo>
                        <a:cubicBezTo>
                          <a:pt x="8529" y="7247"/>
                          <a:pt x="10815" y="-278"/>
                          <a:pt x="14340" y="8"/>
                        </a:cubicBezTo>
                        <a:cubicBezTo>
                          <a:pt x="17864" y="294"/>
                          <a:pt x="18150" y="6771"/>
                          <a:pt x="18150" y="6771"/>
                        </a:cubicBezTo>
                        <a:cubicBezTo>
                          <a:pt x="18150" y="6771"/>
                          <a:pt x="22722" y="4866"/>
                          <a:pt x="25579" y="6866"/>
                        </a:cubicBezTo>
                        <a:cubicBezTo>
                          <a:pt x="29199" y="9342"/>
                          <a:pt x="25484" y="14200"/>
                          <a:pt x="25484" y="14200"/>
                        </a:cubicBezTo>
                        <a:lnTo>
                          <a:pt x="1576" y="13914"/>
                        </a:lnTo>
                        <a:close/>
                      </a:path>
                    </a:pathLst>
                  </a:custGeom>
                  <a:solidFill>
                    <a:srgbClr val="FFBD03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477" name="Freeform: Shape 3476">
                    <a:extLst>
                      <a:ext uri="{FF2B5EF4-FFF2-40B4-BE49-F238E27FC236}">
                        <a16:creationId xmlns:a16="http://schemas.microsoft.com/office/drawing/2014/main" id="{48C33224-1490-440D-A4F7-B9901089A15B}"/>
                      </a:ext>
                    </a:extLst>
                  </p:cNvPr>
                  <p:cNvSpPr/>
                  <p:nvPr/>
                </p:nvSpPr>
                <p:spPr>
                  <a:xfrm>
                    <a:off x="6081902" y="3132200"/>
                    <a:ext cx="23145" cy="6101"/>
                  </a:xfrm>
                  <a:custGeom>
                    <a:avLst/>
                    <a:gdLst>
                      <a:gd name="connsiteX0" fmla="*/ 0 w 23145"/>
                      <a:gd name="connsiteY0" fmla="*/ 6001 h 6101"/>
                      <a:gd name="connsiteX1" fmla="*/ 6953 w 23145"/>
                      <a:gd name="connsiteY1" fmla="*/ 5144 h 6101"/>
                      <a:gd name="connsiteX2" fmla="*/ 7620 w 23145"/>
                      <a:gd name="connsiteY2" fmla="*/ 0 h 6101"/>
                      <a:gd name="connsiteX3" fmla="*/ 12002 w 23145"/>
                      <a:gd name="connsiteY3" fmla="*/ 2477 h 6101"/>
                      <a:gd name="connsiteX4" fmla="*/ 16288 w 23145"/>
                      <a:gd name="connsiteY4" fmla="*/ 0 h 6101"/>
                      <a:gd name="connsiteX5" fmla="*/ 16288 w 23145"/>
                      <a:gd name="connsiteY5" fmla="*/ 4382 h 6101"/>
                      <a:gd name="connsiteX6" fmla="*/ 23146 w 23145"/>
                      <a:gd name="connsiteY6" fmla="*/ 6096 h 6101"/>
                      <a:gd name="connsiteX7" fmla="*/ 0 w 23145"/>
                      <a:gd name="connsiteY7" fmla="*/ 6001 h 6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3145" h="6101">
                        <a:moveTo>
                          <a:pt x="0" y="6001"/>
                        </a:moveTo>
                        <a:cubicBezTo>
                          <a:pt x="0" y="6001"/>
                          <a:pt x="4858" y="6477"/>
                          <a:pt x="6953" y="5144"/>
                        </a:cubicBezTo>
                        <a:cubicBezTo>
                          <a:pt x="9049" y="3810"/>
                          <a:pt x="7620" y="0"/>
                          <a:pt x="7620" y="0"/>
                        </a:cubicBezTo>
                        <a:cubicBezTo>
                          <a:pt x="7620" y="0"/>
                          <a:pt x="9525" y="2286"/>
                          <a:pt x="12002" y="2477"/>
                        </a:cubicBezTo>
                        <a:cubicBezTo>
                          <a:pt x="14383" y="2762"/>
                          <a:pt x="16288" y="0"/>
                          <a:pt x="16288" y="0"/>
                        </a:cubicBezTo>
                        <a:cubicBezTo>
                          <a:pt x="16288" y="0"/>
                          <a:pt x="14668" y="2477"/>
                          <a:pt x="16288" y="4382"/>
                        </a:cubicBezTo>
                        <a:cubicBezTo>
                          <a:pt x="17907" y="6287"/>
                          <a:pt x="23146" y="6096"/>
                          <a:pt x="23146" y="6096"/>
                        </a:cubicBezTo>
                        <a:lnTo>
                          <a:pt x="0" y="6001"/>
                        </a:lnTo>
                        <a:close/>
                      </a:path>
                    </a:pathLst>
                  </a:custGeom>
                  <a:solidFill>
                    <a:srgbClr val="9B5C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478" name="Freeform: Shape 3477">
                    <a:extLst>
                      <a:ext uri="{FF2B5EF4-FFF2-40B4-BE49-F238E27FC236}">
                        <a16:creationId xmlns:a16="http://schemas.microsoft.com/office/drawing/2014/main" id="{730B582D-E3F7-4C86-AD37-F7BC245FAAEC}"/>
                      </a:ext>
                    </a:extLst>
                  </p:cNvPr>
                  <p:cNvSpPr/>
                  <p:nvPr/>
                </p:nvSpPr>
                <p:spPr>
                  <a:xfrm>
                    <a:off x="6053369" y="3162758"/>
                    <a:ext cx="15197" cy="47070"/>
                  </a:xfrm>
                  <a:custGeom>
                    <a:avLst/>
                    <a:gdLst>
                      <a:gd name="connsiteX0" fmla="*/ 15198 w 15197"/>
                      <a:gd name="connsiteY0" fmla="*/ 17 h 47070"/>
                      <a:gd name="connsiteX1" fmla="*/ 5292 w 15197"/>
                      <a:gd name="connsiteY1" fmla="*/ 10399 h 47070"/>
                      <a:gd name="connsiteX2" fmla="*/ 3672 w 15197"/>
                      <a:gd name="connsiteY2" fmla="*/ 47070 h 47070"/>
                      <a:gd name="connsiteX3" fmla="*/ 1767 w 15197"/>
                      <a:gd name="connsiteY3" fmla="*/ 40308 h 47070"/>
                      <a:gd name="connsiteX4" fmla="*/ 1767 w 15197"/>
                      <a:gd name="connsiteY4" fmla="*/ 6303 h 47070"/>
                      <a:gd name="connsiteX5" fmla="*/ 15198 w 15197"/>
                      <a:gd name="connsiteY5" fmla="*/ 17 h 470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197" h="47070">
                        <a:moveTo>
                          <a:pt x="15198" y="17"/>
                        </a:moveTo>
                        <a:cubicBezTo>
                          <a:pt x="15198" y="17"/>
                          <a:pt x="8816" y="588"/>
                          <a:pt x="5292" y="10399"/>
                        </a:cubicBezTo>
                        <a:cubicBezTo>
                          <a:pt x="1767" y="20210"/>
                          <a:pt x="3672" y="47070"/>
                          <a:pt x="3672" y="47070"/>
                        </a:cubicBezTo>
                        <a:cubicBezTo>
                          <a:pt x="3672" y="47070"/>
                          <a:pt x="2434" y="44403"/>
                          <a:pt x="1767" y="40308"/>
                        </a:cubicBezTo>
                        <a:cubicBezTo>
                          <a:pt x="1101" y="36117"/>
                          <a:pt x="-1852" y="12590"/>
                          <a:pt x="1767" y="6303"/>
                        </a:cubicBezTo>
                        <a:cubicBezTo>
                          <a:pt x="5482" y="17"/>
                          <a:pt x="11769" y="-78"/>
                          <a:pt x="15198" y="1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479" name="Freeform: Shape 3478">
                    <a:extLst>
                      <a:ext uri="{FF2B5EF4-FFF2-40B4-BE49-F238E27FC236}">
                        <a16:creationId xmlns:a16="http://schemas.microsoft.com/office/drawing/2014/main" id="{88CBC6AB-3637-433F-AE69-150D6F7F976C}"/>
                      </a:ext>
                    </a:extLst>
                  </p:cNvPr>
                  <p:cNvSpPr/>
                  <p:nvPr/>
                </p:nvSpPr>
                <p:spPr>
                  <a:xfrm>
                    <a:off x="6095271" y="3180587"/>
                    <a:ext cx="4078" cy="32194"/>
                  </a:xfrm>
                  <a:custGeom>
                    <a:avLst/>
                    <a:gdLst>
                      <a:gd name="connsiteX0" fmla="*/ 61 w 4078"/>
                      <a:gd name="connsiteY0" fmla="*/ 190 h 32194"/>
                      <a:gd name="connsiteX1" fmla="*/ 442 w 4078"/>
                      <a:gd name="connsiteY1" fmla="*/ 18669 h 32194"/>
                      <a:gd name="connsiteX2" fmla="*/ 2347 w 4078"/>
                      <a:gd name="connsiteY2" fmla="*/ 32195 h 32194"/>
                      <a:gd name="connsiteX3" fmla="*/ 3966 w 4078"/>
                      <a:gd name="connsiteY3" fmla="*/ 12478 h 32194"/>
                      <a:gd name="connsiteX4" fmla="*/ 1204 w 4078"/>
                      <a:gd name="connsiteY4" fmla="*/ 0 h 32194"/>
                      <a:gd name="connsiteX5" fmla="*/ 61 w 4078"/>
                      <a:gd name="connsiteY5" fmla="*/ 190 h 32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078" h="32194">
                        <a:moveTo>
                          <a:pt x="61" y="190"/>
                        </a:moveTo>
                        <a:cubicBezTo>
                          <a:pt x="61" y="6286"/>
                          <a:pt x="-225" y="12573"/>
                          <a:pt x="442" y="18669"/>
                        </a:cubicBezTo>
                        <a:cubicBezTo>
                          <a:pt x="918" y="23146"/>
                          <a:pt x="1871" y="27622"/>
                          <a:pt x="2347" y="32195"/>
                        </a:cubicBezTo>
                        <a:cubicBezTo>
                          <a:pt x="4347" y="26479"/>
                          <a:pt x="4157" y="18574"/>
                          <a:pt x="3966" y="12478"/>
                        </a:cubicBezTo>
                        <a:cubicBezTo>
                          <a:pt x="3871" y="9620"/>
                          <a:pt x="4252" y="2095"/>
                          <a:pt x="1204" y="0"/>
                        </a:cubicBezTo>
                        <a:cubicBezTo>
                          <a:pt x="632" y="571"/>
                          <a:pt x="156" y="1143"/>
                          <a:pt x="61" y="19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grpSp>
            <p:nvGrpSpPr>
              <p:cNvPr id="3480" name="Graphic 3392">
                <a:extLst>
                  <a:ext uri="{FF2B5EF4-FFF2-40B4-BE49-F238E27FC236}">
                    <a16:creationId xmlns:a16="http://schemas.microsoft.com/office/drawing/2014/main" id="{75B892D6-A882-4B56-875D-C64DC57E8119}"/>
                  </a:ext>
                </a:extLst>
              </p:cNvPr>
              <p:cNvGrpSpPr/>
              <p:nvPr/>
            </p:nvGrpSpPr>
            <p:grpSpPr>
              <a:xfrm>
                <a:off x="5919787" y="3295744"/>
                <a:ext cx="33128" cy="335314"/>
                <a:chOff x="5919787" y="3295744"/>
                <a:chExt cx="33128" cy="335314"/>
              </a:xfrm>
              <a:solidFill>
                <a:srgbClr val="3F1900"/>
              </a:solidFill>
            </p:grpSpPr>
            <p:sp>
              <p:nvSpPr>
                <p:cNvPr id="3481" name="Freeform: Shape 3480">
                  <a:extLst>
                    <a:ext uri="{FF2B5EF4-FFF2-40B4-BE49-F238E27FC236}">
                      <a16:creationId xmlns:a16="http://schemas.microsoft.com/office/drawing/2014/main" id="{1A44A10E-319C-4C7B-B197-C0C1EAB0AA3B}"/>
                    </a:ext>
                  </a:extLst>
                </p:cNvPr>
                <p:cNvSpPr/>
                <p:nvPr/>
              </p:nvSpPr>
              <p:spPr>
                <a:xfrm>
                  <a:off x="5935503" y="3295744"/>
                  <a:ext cx="17412" cy="8096"/>
                </a:xfrm>
                <a:custGeom>
                  <a:avLst/>
                  <a:gdLst>
                    <a:gd name="connsiteX0" fmla="*/ 0 w 17412"/>
                    <a:gd name="connsiteY0" fmla="*/ 5429 h 8096"/>
                    <a:gd name="connsiteX1" fmla="*/ 8668 w 17412"/>
                    <a:gd name="connsiteY1" fmla="*/ 0 h 8096"/>
                    <a:gd name="connsiteX2" fmla="*/ 14192 w 17412"/>
                    <a:gd name="connsiteY2" fmla="*/ 1238 h 8096"/>
                    <a:gd name="connsiteX3" fmla="*/ 17336 w 17412"/>
                    <a:gd name="connsiteY3" fmla="*/ 6572 h 8096"/>
                    <a:gd name="connsiteX4" fmla="*/ 12764 w 17412"/>
                    <a:gd name="connsiteY4" fmla="*/ 7334 h 8096"/>
                    <a:gd name="connsiteX5" fmla="*/ 9239 w 17412"/>
                    <a:gd name="connsiteY5" fmla="*/ 8096 h 8096"/>
                    <a:gd name="connsiteX6" fmla="*/ 0 w 17412"/>
                    <a:gd name="connsiteY6" fmla="*/ 5429 h 8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412" h="8096">
                      <a:moveTo>
                        <a:pt x="0" y="5429"/>
                      </a:moveTo>
                      <a:cubicBezTo>
                        <a:pt x="2477" y="1905"/>
                        <a:pt x="5144" y="381"/>
                        <a:pt x="8668" y="0"/>
                      </a:cubicBezTo>
                      <a:cubicBezTo>
                        <a:pt x="10382" y="0"/>
                        <a:pt x="12383" y="95"/>
                        <a:pt x="14192" y="1238"/>
                      </a:cubicBezTo>
                      <a:cubicBezTo>
                        <a:pt x="16002" y="2286"/>
                        <a:pt x="17812" y="4286"/>
                        <a:pt x="17336" y="6572"/>
                      </a:cubicBezTo>
                      <a:cubicBezTo>
                        <a:pt x="15050" y="6477"/>
                        <a:pt x="13906" y="6953"/>
                        <a:pt x="12764" y="7334"/>
                      </a:cubicBezTo>
                      <a:cubicBezTo>
                        <a:pt x="11620" y="7810"/>
                        <a:pt x="10478" y="7906"/>
                        <a:pt x="9239" y="8096"/>
                      </a:cubicBezTo>
                      <a:cubicBezTo>
                        <a:pt x="6858" y="8096"/>
                        <a:pt x="3620" y="8096"/>
                        <a:pt x="0" y="5429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82" name="Freeform: Shape 3481">
                  <a:extLst>
                    <a:ext uri="{FF2B5EF4-FFF2-40B4-BE49-F238E27FC236}">
                      <a16:creationId xmlns:a16="http://schemas.microsoft.com/office/drawing/2014/main" id="{F23F552B-7179-4CDF-84AD-D305B2F8B938}"/>
                    </a:ext>
                  </a:extLst>
                </p:cNvPr>
                <p:cNvSpPr/>
                <p:nvPr/>
              </p:nvSpPr>
              <p:spPr>
                <a:xfrm>
                  <a:off x="5937598" y="3301555"/>
                  <a:ext cx="8103" cy="25526"/>
                </a:xfrm>
                <a:custGeom>
                  <a:avLst/>
                  <a:gdLst>
                    <a:gd name="connsiteX0" fmla="*/ 2381 w 8103"/>
                    <a:gd name="connsiteY0" fmla="*/ 25527 h 25526"/>
                    <a:gd name="connsiteX1" fmla="*/ 0 w 8103"/>
                    <a:gd name="connsiteY1" fmla="*/ 12668 h 25526"/>
                    <a:gd name="connsiteX2" fmla="*/ 4191 w 8103"/>
                    <a:gd name="connsiteY2" fmla="*/ 0 h 25526"/>
                    <a:gd name="connsiteX3" fmla="*/ 8096 w 8103"/>
                    <a:gd name="connsiteY3" fmla="*/ 13049 h 25526"/>
                    <a:gd name="connsiteX4" fmla="*/ 2381 w 8103"/>
                    <a:gd name="connsiteY4" fmla="*/ 25527 h 255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03" h="25526">
                      <a:moveTo>
                        <a:pt x="2381" y="25527"/>
                      </a:moveTo>
                      <a:cubicBezTo>
                        <a:pt x="381" y="20669"/>
                        <a:pt x="0" y="16859"/>
                        <a:pt x="0" y="12668"/>
                      </a:cubicBezTo>
                      <a:cubicBezTo>
                        <a:pt x="381" y="8572"/>
                        <a:pt x="1048" y="4286"/>
                        <a:pt x="4191" y="0"/>
                      </a:cubicBezTo>
                      <a:cubicBezTo>
                        <a:pt x="7334" y="4286"/>
                        <a:pt x="8192" y="8572"/>
                        <a:pt x="8096" y="13049"/>
                      </a:cubicBezTo>
                      <a:cubicBezTo>
                        <a:pt x="7811" y="17335"/>
                        <a:pt x="6572" y="22098"/>
                        <a:pt x="2381" y="25527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83" name="Freeform: Shape 3482">
                  <a:extLst>
                    <a:ext uri="{FF2B5EF4-FFF2-40B4-BE49-F238E27FC236}">
                      <a16:creationId xmlns:a16="http://schemas.microsoft.com/office/drawing/2014/main" id="{82EA0792-25C4-450E-9CF0-5532C33BAE03}"/>
                    </a:ext>
                  </a:extLst>
                </p:cNvPr>
                <p:cNvSpPr/>
                <p:nvPr/>
              </p:nvSpPr>
              <p:spPr>
                <a:xfrm>
                  <a:off x="5935503" y="3322588"/>
                  <a:ext cx="16382" cy="11558"/>
                </a:xfrm>
                <a:custGeom>
                  <a:avLst/>
                  <a:gdLst>
                    <a:gd name="connsiteX0" fmla="*/ 0 w 16382"/>
                    <a:gd name="connsiteY0" fmla="*/ 11542 h 11558"/>
                    <a:gd name="connsiteX1" fmla="*/ 5144 w 16382"/>
                    <a:gd name="connsiteY1" fmla="*/ 2017 h 11558"/>
                    <a:gd name="connsiteX2" fmla="*/ 16383 w 16382"/>
                    <a:gd name="connsiteY2" fmla="*/ 1922 h 11558"/>
                    <a:gd name="connsiteX3" fmla="*/ 9811 w 16382"/>
                    <a:gd name="connsiteY3" fmla="*/ 8685 h 11558"/>
                    <a:gd name="connsiteX4" fmla="*/ 0 w 16382"/>
                    <a:gd name="connsiteY4" fmla="*/ 11542 h 11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82" h="11558">
                      <a:moveTo>
                        <a:pt x="0" y="11542"/>
                      </a:moveTo>
                      <a:cubicBezTo>
                        <a:pt x="286" y="7065"/>
                        <a:pt x="2191" y="4208"/>
                        <a:pt x="5144" y="2017"/>
                      </a:cubicBezTo>
                      <a:cubicBezTo>
                        <a:pt x="7906" y="112"/>
                        <a:pt x="12764" y="-1317"/>
                        <a:pt x="16383" y="1922"/>
                      </a:cubicBezTo>
                      <a:cubicBezTo>
                        <a:pt x="13430" y="5256"/>
                        <a:pt x="12287" y="6970"/>
                        <a:pt x="9811" y="8685"/>
                      </a:cubicBezTo>
                      <a:cubicBezTo>
                        <a:pt x="7334" y="10209"/>
                        <a:pt x="4572" y="11733"/>
                        <a:pt x="0" y="11542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84" name="Freeform: Shape 3483">
                  <a:extLst>
                    <a:ext uri="{FF2B5EF4-FFF2-40B4-BE49-F238E27FC236}">
                      <a16:creationId xmlns:a16="http://schemas.microsoft.com/office/drawing/2014/main" id="{E1D1A2C0-43F1-47B7-8E0D-EA4993B96187}"/>
                    </a:ext>
                  </a:extLst>
                </p:cNvPr>
                <p:cNvSpPr/>
                <p:nvPr/>
              </p:nvSpPr>
              <p:spPr>
                <a:xfrm>
                  <a:off x="5941806" y="3309014"/>
                  <a:ext cx="7698" cy="7717"/>
                </a:xfrm>
                <a:custGeom>
                  <a:avLst/>
                  <a:gdLst>
                    <a:gd name="connsiteX0" fmla="*/ 364 w 7698"/>
                    <a:gd name="connsiteY0" fmla="*/ 6257 h 7717"/>
                    <a:gd name="connsiteX1" fmla="*/ 1983 w 7698"/>
                    <a:gd name="connsiteY1" fmla="*/ 351 h 7717"/>
                    <a:gd name="connsiteX2" fmla="*/ 7698 w 7698"/>
                    <a:gd name="connsiteY2" fmla="*/ 2923 h 7717"/>
                    <a:gd name="connsiteX3" fmla="*/ 5698 w 7698"/>
                    <a:gd name="connsiteY3" fmla="*/ 7590 h 7717"/>
                    <a:gd name="connsiteX4" fmla="*/ 364 w 7698"/>
                    <a:gd name="connsiteY4" fmla="*/ 6257 h 7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698" h="7717">
                      <a:moveTo>
                        <a:pt x="364" y="6257"/>
                      </a:moveTo>
                      <a:cubicBezTo>
                        <a:pt x="-588" y="2923"/>
                        <a:pt x="459" y="1304"/>
                        <a:pt x="1983" y="351"/>
                      </a:cubicBezTo>
                      <a:cubicBezTo>
                        <a:pt x="3507" y="-315"/>
                        <a:pt x="6174" y="-315"/>
                        <a:pt x="7698" y="2923"/>
                      </a:cubicBezTo>
                      <a:cubicBezTo>
                        <a:pt x="6651" y="6161"/>
                        <a:pt x="6555" y="7019"/>
                        <a:pt x="5698" y="7590"/>
                      </a:cubicBezTo>
                      <a:cubicBezTo>
                        <a:pt x="4650" y="7876"/>
                        <a:pt x="3507" y="7781"/>
                        <a:pt x="364" y="6257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85" name="Freeform: Shape 3484">
                  <a:extLst>
                    <a:ext uri="{FF2B5EF4-FFF2-40B4-BE49-F238E27FC236}">
                      <a16:creationId xmlns:a16="http://schemas.microsoft.com/office/drawing/2014/main" id="{575D66A3-DDCB-48C6-A71B-A04C964BB846}"/>
                    </a:ext>
                  </a:extLst>
                </p:cNvPr>
                <p:cNvSpPr/>
                <p:nvPr/>
              </p:nvSpPr>
              <p:spPr>
                <a:xfrm>
                  <a:off x="5932169" y="3347168"/>
                  <a:ext cx="18192" cy="8107"/>
                </a:xfrm>
                <a:custGeom>
                  <a:avLst/>
                  <a:gdLst>
                    <a:gd name="connsiteX0" fmla="*/ 0 w 18192"/>
                    <a:gd name="connsiteY0" fmla="*/ 4773 h 8107"/>
                    <a:gd name="connsiteX1" fmla="*/ 8858 w 18192"/>
                    <a:gd name="connsiteY1" fmla="*/ 11 h 8107"/>
                    <a:gd name="connsiteX2" fmla="*/ 18193 w 18192"/>
                    <a:gd name="connsiteY2" fmla="*/ 3345 h 8107"/>
                    <a:gd name="connsiteX3" fmla="*/ 9430 w 18192"/>
                    <a:gd name="connsiteY3" fmla="*/ 8107 h 8107"/>
                    <a:gd name="connsiteX4" fmla="*/ 0 w 18192"/>
                    <a:gd name="connsiteY4" fmla="*/ 4773 h 81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92" h="8107">
                      <a:moveTo>
                        <a:pt x="0" y="4773"/>
                      </a:moveTo>
                      <a:cubicBezTo>
                        <a:pt x="2572" y="1344"/>
                        <a:pt x="5715" y="392"/>
                        <a:pt x="8858" y="11"/>
                      </a:cubicBezTo>
                      <a:cubicBezTo>
                        <a:pt x="12002" y="-84"/>
                        <a:pt x="15145" y="392"/>
                        <a:pt x="18193" y="3345"/>
                      </a:cubicBezTo>
                      <a:cubicBezTo>
                        <a:pt x="15145" y="6774"/>
                        <a:pt x="12287" y="7726"/>
                        <a:pt x="9430" y="8107"/>
                      </a:cubicBezTo>
                      <a:cubicBezTo>
                        <a:pt x="6477" y="8107"/>
                        <a:pt x="3524" y="7631"/>
                        <a:pt x="0" y="4773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86" name="Freeform: Shape 3485">
                  <a:extLst>
                    <a:ext uri="{FF2B5EF4-FFF2-40B4-BE49-F238E27FC236}">
                      <a16:creationId xmlns:a16="http://schemas.microsoft.com/office/drawing/2014/main" id="{1994B64E-9542-417F-B44C-9E6AA76885FF}"/>
                    </a:ext>
                  </a:extLst>
                </p:cNvPr>
                <p:cNvSpPr/>
                <p:nvPr/>
              </p:nvSpPr>
              <p:spPr>
                <a:xfrm>
                  <a:off x="5932550" y="3355015"/>
                  <a:ext cx="15906" cy="8223"/>
                </a:xfrm>
                <a:custGeom>
                  <a:avLst/>
                  <a:gdLst>
                    <a:gd name="connsiteX0" fmla="*/ 0 w 15906"/>
                    <a:gd name="connsiteY0" fmla="*/ 5785 h 8223"/>
                    <a:gd name="connsiteX1" fmla="*/ 6953 w 15906"/>
                    <a:gd name="connsiteY1" fmla="*/ 165 h 8223"/>
                    <a:gd name="connsiteX2" fmla="*/ 15907 w 15906"/>
                    <a:gd name="connsiteY2" fmla="*/ 2451 h 8223"/>
                    <a:gd name="connsiteX3" fmla="*/ 8953 w 15906"/>
                    <a:gd name="connsiteY3" fmla="*/ 8071 h 8223"/>
                    <a:gd name="connsiteX4" fmla="*/ 0 w 15906"/>
                    <a:gd name="connsiteY4" fmla="*/ 5785 h 8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906" h="8223">
                      <a:moveTo>
                        <a:pt x="0" y="5785"/>
                      </a:moveTo>
                      <a:cubicBezTo>
                        <a:pt x="1905" y="2166"/>
                        <a:pt x="4381" y="927"/>
                        <a:pt x="6953" y="165"/>
                      </a:cubicBezTo>
                      <a:cubicBezTo>
                        <a:pt x="9620" y="-216"/>
                        <a:pt x="12478" y="-120"/>
                        <a:pt x="15907" y="2451"/>
                      </a:cubicBezTo>
                      <a:cubicBezTo>
                        <a:pt x="14097" y="6071"/>
                        <a:pt x="11620" y="7309"/>
                        <a:pt x="8953" y="8071"/>
                      </a:cubicBezTo>
                      <a:cubicBezTo>
                        <a:pt x="6286" y="8452"/>
                        <a:pt x="3429" y="8262"/>
                        <a:pt x="0" y="5785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87" name="Freeform: Shape 3486">
                  <a:extLst>
                    <a:ext uri="{FF2B5EF4-FFF2-40B4-BE49-F238E27FC236}">
                      <a16:creationId xmlns:a16="http://schemas.microsoft.com/office/drawing/2014/main" id="{F1EA5140-FB30-44F5-A010-B370E2419E89}"/>
                    </a:ext>
                  </a:extLst>
                </p:cNvPr>
                <p:cNvSpPr/>
                <p:nvPr/>
              </p:nvSpPr>
              <p:spPr>
                <a:xfrm>
                  <a:off x="5933312" y="3362688"/>
                  <a:ext cx="14478" cy="8112"/>
                </a:xfrm>
                <a:custGeom>
                  <a:avLst/>
                  <a:gdLst>
                    <a:gd name="connsiteX0" fmla="*/ 0 w 14478"/>
                    <a:gd name="connsiteY0" fmla="*/ 5160 h 8112"/>
                    <a:gd name="connsiteX1" fmla="*/ 7049 w 14478"/>
                    <a:gd name="connsiteY1" fmla="*/ 17 h 8112"/>
                    <a:gd name="connsiteX2" fmla="*/ 14478 w 14478"/>
                    <a:gd name="connsiteY2" fmla="*/ 5541 h 8112"/>
                    <a:gd name="connsiteX3" fmla="*/ 7620 w 14478"/>
                    <a:gd name="connsiteY3" fmla="*/ 8113 h 8112"/>
                    <a:gd name="connsiteX4" fmla="*/ 0 w 14478"/>
                    <a:gd name="connsiteY4" fmla="*/ 5160 h 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478" h="8112">
                      <a:moveTo>
                        <a:pt x="0" y="5160"/>
                      </a:moveTo>
                      <a:cubicBezTo>
                        <a:pt x="1905" y="1731"/>
                        <a:pt x="4096" y="398"/>
                        <a:pt x="7049" y="17"/>
                      </a:cubicBezTo>
                      <a:cubicBezTo>
                        <a:pt x="9716" y="-174"/>
                        <a:pt x="14097" y="1255"/>
                        <a:pt x="14478" y="5541"/>
                      </a:cubicBezTo>
                      <a:cubicBezTo>
                        <a:pt x="10763" y="6970"/>
                        <a:pt x="9906" y="7922"/>
                        <a:pt x="7620" y="8113"/>
                      </a:cubicBezTo>
                      <a:cubicBezTo>
                        <a:pt x="5620" y="8018"/>
                        <a:pt x="3048" y="7922"/>
                        <a:pt x="0" y="516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88" name="Freeform: Shape 3487">
                  <a:extLst>
                    <a:ext uri="{FF2B5EF4-FFF2-40B4-BE49-F238E27FC236}">
                      <a16:creationId xmlns:a16="http://schemas.microsoft.com/office/drawing/2014/main" id="{3C94A492-0CDE-441E-8F39-F63091D66534}"/>
                    </a:ext>
                  </a:extLst>
                </p:cNvPr>
                <p:cNvSpPr/>
                <p:nvPr/>
              </p:nvSpPr>
              <p:spPr>
                <a:xfrm>
                  <a:off x="5932746" y="3379572"/>
                  <a:ext cx="20005" cy="48950"/>
                </a:xfrm>
                <a:custGeom>
                  <a:avLst/>
                  <a:gdLst>
                    <a:gd name="connsiteX0" fmla="*/ 2757 w 20005"/>
                    <a:gd name="connsiteY0" fmla="*/ 30091 h 48950"/>
                    <a:gd name="connsiteX1" fmla="*/ 662 w 20005"/>
                    <a:gd name="connsiteY1" fmla="*/ 9993 h 48950"/>
                    <a:gd name="connsiteX2" fmla="*/ 9139 w 20005"/>
                    <a:gd name="connsiteY2" fmla="*/ 87 h 48950"/>
                    <a:gd name="connsiteX3" fmla="*/ 17045 w 20005"/>
                    <a:gd name="connsiteY3" fmla="*/ 3421 h 48950"/>
                    <a:gd name="connsiteX4" fmla="*/ 19521 w 20005"/>
                    <a:gd name="connsiteY4" fmla="*/ 9517 h 48950"/>
                    <a:gd name="connsiteX5" fmla="*/ 18283 w 20005"/>
                    <a:gd name="connsiteY5" fmla="*/ 30091 h 48950"/>
                    <a:gd name="connsiteX6" fmla="*/ 12282 w 20005"/>
                    <a:gd name="connsiteY6" fmla="*/ 48951 h 48950"/>
                    <a:gd name="connsiteX7" fmla="*/ 12092 w 20005"/>
                    <a:gd name="connsiteY7" fmla="*/ 29329 h 48950"/>
                    <a:gd name="connsiteX8" fmla="*/ 11520 w 20005"/>
                    <a:gd name="connsiteY8" fmla="*/ 11041 h 48950"/>
                    <a:gd name="connsiteX9" fmla="*/ 10568 w 20005"/>
                    <a:gd name="connsiteY9" fmla="*/ 8088 h 48950"/>
                    <a:gd name="connsiteX10" fmla="*/ 9996 w 20005"/>
                    <a:gd name="connsiteY10" fmla="*/ 7707 h 48950"/>
                    <a:gd name="connsiteX11" fmla="*/ 6567 w 20005"/>
                    <a:gd name="connsiteY11" fmla="*/ 11803 h 48950"/>
                    <a:gd name="connsiteX12" fmla="*/ 3900 w 20005"/>
                    <a:gd name="connsiteY12" fmla="*/ 20661 h 48950"/>
                    <a:gd name="connsiteX13" fmla="*/ 2757 w 20005"/>
                    <a:gd name="connsiteY13" fmla="*/ 30091 h 48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0005" h="48950">
                      <a:moveTo>
                        <a:pt x="2757" y="30091"/>
                      </a:moveTo>
                      <a:cubicBezTo>
                        <a:pt x="-672" y="23900"/>
                        <a:pt x="-291" y="16947"/>
                        <a:pt x="662" y="9993"/>
                      </a:cubicBezTo>
                      <a:cubicBezTo>
                        <a:pt x="1233" y="6850"/>
                        <a:pt x="2852" y="1421"/>
                        <a:pt x="9139" y="87"/>
                      </a:cubicBezTo>
                      <a:cubicBezTo>
                        <a:pt x="11901" y="-389"/>
                        <a:pt x="15425" y="1135"/>
                        <a:pt x="17045" y="3421"/>
                      </a:cubicBezTo>
                      <a:cubicBezTo>
                        <a:pt x="18473" y="5612"/>
                        <a:pt x="19045" y="7612"/>
                        <a:pt x="19521" y="9517"/>
                      </a:cubicBezTo>
                      <a:cubicBezTo>
                        <a:pt x="20569" y="16947"/>
                        <a:pt x="19807" y="23614"/>
                        <a:pt x="18283" y="30091"/>
                      </a:cubicBezTo>
                      <a:cubicBezTo>
                        <a:pt x="16854" y="36568"/>
                        <a:pt x="14854" y="42855"/>
                        <a:pt x="12282" y="48951"/>
                      </a:cubicBezTo>
                      <a:cubicBezTo>
                        <a:pt x="11520" y="42283"/>
                        <a:pt x="11996" y="35711"/>
                        <a:pt x="12092" y="29329"/>
                      </a:cubicBezTo>
                      <a:cubicBezTo>
                        <a:pt x="12092" y="22947"/>
                        <a:pt x="12473" y="16470"/>
                        <a:pt x="11520" y="11041"/>
                      </a:cubicBezTo>
                      <a:cubicBezTo>
                        <a:pt x="11234" y="9803"/>
                        <a:pt x="10949" y="8660"/>
                        <a:pt x="10568" y="8088"/>
                      </a:cubicBezTo>
                      <a:cubicBezTo>
                        <a:pt x="10187" y="7707"/>
                        <a:pt x="10472" y="7898"/>
                        <a:pt x="9996" y="7707"/>
                      </a:cubicBezTo>
                      <a:cubicBezTo>
                        <a:pt x="9329" y="7326"/>
                        <a:pt x="7710" y="9041"/>
                        <a:pt x="6567" y="11803"/>
                      </a:cubicBezTo>
                      <a:cubicBezTo>
                        <a:pt x="5424" y="14375"/>
                        <a:pt x="4567" y="17613"/>
                        <a:pt x="3900" y="20661"/>
                      </a:cubicBezTo>
                      <a:cubicBezTo>
                        <a:pt x="3233" y="23709"/>
                        <a:pt x="2567" y="26853"/>
                        <a:pt x="2757" y="30091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89" name="Freeform: Shape 3488">
                  <a:extLst>
                    <a:ext uri="{FF2B5EF4-FFF2-40B4-BE49-F238E27FC236}">
                      <a16:creationId xmlns:a16="http://schemas.microsoft.com/office/drawing/2014/main" id="{BFC0331C-574A-4B2B-8E69-403A18B78160}"/>
                    </a:ext>
                  </a:extLst>
                </p:cNvPr>
                <p:cNvSpPr/>
                <p:nvPr/>
              </p:nvSpPr>
              <p:spPr>
                <a:xfrm>
                  <a:off x="5935884" y="3396709"/>
                  <a:ext cx="8191" cy="33718"/>
                </a:xfrm>
                <a:custGeom>
                  <a:avLst/>
                  <a:gdLst>
                    <a:gd name="connsiteX0" fmla="*/ 3715 w 8191"/>
                    <a:gd name="connsiteY0" fmla="*/ 0 h 33718"/>
                    <a:gd name="connsiteX1" fmla="*/ 8191 w 8191"/>
                    <a:gd name="connsiteY1" fmla="*/ 16859 h 33718"/>
                    <a:gd name="connsiteX2" fmla="*/ 4477 w 8191"/>
                    <a:gd name="connsiteY2" fmla="*/ 33719 h 33718"/>
                    <a:gd name="connsiteX3" fmla="*/ 0 w 8191"/>
                    <a:gd name="connsiteY3" fmla="*/ 16859 h 33718"/>
                    <a:gd name="connsiteX4" fmla="*/ 3715 w 8191"/>
                    <a:gd name="connsiteY4" fmla="*/ 0 h 337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91" h="33718">
                      <a:moveTo>
                        <a:pt x="3715" y="0"/>
                      </a:moveTo>
                      <a:cubicBezTo>
                        <a:pt x="6953" y="5620"/>
                        <a:pt x="7810" y="11240"/>
                        <a:pt x="8191" y="16859"/>
                      </a:cubicBezTo>
                      <a:cubicBezTo>
                        <a:pt x="8191" y="22479"/>
                        <a:pt x="7525" y="28099"/>
                        <a:pt x="4477" y="33719"/>
                      </a:cubicBezTo>
                      <a:cubicBezTo>
                        <a:pt x="1143" y="28099"/>
                        <a:pt x="286" y="22479"/>
                        <a:pt x="0" y="16859"/>
                      </a:cubicBezTo>
                      <a:cubicBezTo>
                        <a:pt x="95" y="11240"/>
                        <a:pt x="667" y="5620"/>
                        <a:pt x="3715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0" name="Freeform: Shape 3489">
                  <a:extLst>
                    <a:ext uri="{FF2B5EF4-FFF2-40B4-BE49-F238E27FC236}">
                      <a16:creationId xmlns:a16="http://schemas.microsoft.com/office/drawing/2014/main" id="{D0319F77-1676-4033-A40D-492B775143FF}"/>
                    </a:ext>
                  </a:extLst>
                </p:cNvPr>
                <p:cNvSpPr/>
                <p:nvPr/>
              </p:nvSpPr>
              <p:spPr>
                <a:xfrm>
                  <a:off x="5931121" y="3426305"/>
                  <a:ext cx="16289" cy="8218"/>
                </a:xfrm>
                <a:custGeom>
                  <a:avLst/>
                  <a:gdLst>
                    <a:gd name="connsiteX0" fmla="*/ 0 w 16289"/>
                    <a:gd name="connsiteY0" fmla="*/ 4884 h 8218"/>
                    <a:gd name="connsiteX1" fmla="*/ 8191 w 16289"/>
                    <a:gd name="connsiteY1" fmla="*/ 27 h 8218"/>
                    <a:gd name="connsiteX2" fmla="*/ 16288 w 16289"/>
                    <a:gd name="connsiteY2" fmla="*/ 6408 h 8218"/>
                    <a:gd name="connsiteX3" fmla="*/ 8572 w 16289"/>
                    <a:gd name="connsiteY3" fmla="*/ 8218 h 8218"/>
                    <a:gd name="connsiteX4" fmla="*/ 0 w 16289"/>
                    <a:gd name="connsiteY4" fmla="*/ 4884 h 8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89" h="8218">
                      <a:moveTo>
                        <a:pt x="0" y="4884"/>
                      </a:moveTo>
                      <a:cubicBezTo>
                        <a:pt x="2572" y="1646"/>
                        <a:pt x="4858" y="312"/>
                        <a:pt x="8191" y="27"/>
                      </a:cubicBezTo>
                      <a:cubicBezTo>
                        <a:pt x="11144" y="-259"/>
                        <a:pt x="16383" y="1741"/>
                        <a:pt x="16288" y="6408"/>
                      </a:cubicBezTo>
                      <a:cubicBezTo>
                        <a:pt x="12097" y="6980"/>
                        <a:pt x="11144" y="8123"/>
                        <a:pt x="8572" y="8218"/>
                      </a:cubicBezTo>
                      <a:cubicBezTo>
                        <a:pt x="6286" y="8028"/>
                        <a:pt x="3048" y="7932"/>
                        <a:pt x="0" y="4884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1" name="Freeform: Shape 3490">
                  <a:extLst>
                    <a:ext uri="{FF2B5EF4-FFF2-40B4-BE49-F238E27FC236}">
                      <a16:creationId xmlns:a16="http://schemas.microsoft.com/office/drawing/2014/main" id="{D4904D65-407D-4E2E-BB04-AD067F198EAA}"/>
                    </a:ext>
                  </a:extLst>
                </p:cNvPr>
                <p:cNvSpPr/>
                <p:nvPr/>
              </p:nvSpPr>
              <p:spPr>
                <a:xfrm>
                  <a:off x="5928430" y="3451709"/>
                  <a:ext cx="21006" cy="47299"/>
                </a:xfrm>
                <a:custGeom>
                  <a:avLst/>
                  <a:gdLst>
                    <a:gd name="connsiteX0" fmla="*/ 7454 w 21006"/>
                    <a:gd name="connsiteY0" fmla="*/ 20915 h 47299"/>
                    <a:gd name="connsiteX1" fmla="*/ 119 w 21006"/>
                    <a:gd name="connsiteY1" fmla="*/ 14152 h 47299"/>
                    <a:gd name="connsiteX2" fmla="*/ 3739 w 21006"/>
                    <a:gd name="connsiteY2" fmla="*/ 3579 h 47299"/>
                    <a:gd name="connsiteX3" fmla="*/ 9073 w 21006"/>
                    <a:gd name="connsiteY3" fmla="*/ 246 h 47299"/>
                    <a:gd name="connsiteX4" fmla="*/ 16693 w 21006"/>
                    <a:gd name="connsiteY4" fmla="*/ 1865 h 47299"/>
                    <a:gd name="connsiteX5" fmla="*/ 20979 w 21006"/>
                    <a:gd name="connsiteY5" fmla="*/ 13676 h 47299"/>
                    <a:gd name="connsiteX6" fmla="*/ 16502 w 21006"/>
                    <a:gd name="connsiteY6" fmla="*/ 23868 h 47299"/>
                    <a:gd name="connsiteX7" fmla="*/ 12788 w 21006"/>
                    <a:gd name="connsiteY7" fmla="*/ 27297 h 47299"/>
                    <a:gd name="connsiteX8" fmla="*/ 11264 w 21006"/>
                    <a:gd name="connsiteY8" fmla="*/ 29678 h 47299"/>
                    <a:gd name="connsiteX9" fmla="*/ 8216 w 21006"/>
                    <a:gd name="connsiteY9" fmla="*/ 47299 h 47299"/>
                    <a:gd name="connsiteX10" fmla="*/ 5168 w 21006"/>
                    <a:gd name="connsiteY10" fmla="*/ 28249 h 47299"/>
                    <a:gd name="connsiteX11" fmla="*/ 7644 w 21006"/>
                    <a:gd name="connsiteY11" fmla="*/ 22344 h 47299"/>
                    <a:gd name="connsiteX12" fmla="*/ 10311 w 21006"/>
                    <a:gd name="connsiteY12" fmla="*/ 19296 h 47299"/>
                    <a:gd name="connsiteX13" fmla="*/ 12883 w 21006"/>
                    <a:gd name="connsiteY13" fmla="*/ 12819 h 47299"/>
                    <a:gd name="connsiteX14" fmla="*/ 11645 w 21006"/>
                    <a:gd name="connsiteY14" fmla="*/ 7675 h 47299"/>
                    <a:gd name="connsiteX15" fmla="*/ 7930 w 21006"/>
                    <a:gd name="connsiteY15" fmla="*/ 8247 h 47299"/>
                    <a:gd name="connsiteX16" fmla="*/ 7454 w 21006"/>
                    <a:gd name="connsiteY16" fmla="*/ 20915 h 472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1006" h="47299">
                      <a:moveTo>
                        <a:pt x="7454" y="20915"/>
                      </a:moveTo>
                      <a:cubicBezTo>
                        <a:pt x="4406" y="20343"/>
                        <a:pt x="977" y="18057"/>
                        <a:pt x="119" y="14152"/>
                      </a:cubicBezTo>
                      <a:cubicBezTo>
                        <a:pt x="-452" y="10247"/>
                        <a:pt x="1072" y="6437"/>
                        <a:pt x="3739" y="3579"/>
                      </a:cubicBezTo>
                      <a:cubicBezTo>
                        <a:pt x="4977" y="2151"/>
                        <a:pt x="6787" y="912"/>
                        <a:pt x="9073" y="246"/>
                      </a:cubicBezTo>
                      <a:cubicBezTo>
                        <a:pt x="11454" y="-326"/>
                        <a:pt x="14407" y="55"/>
                        <a:pt x="16693" y="1865"/>
                      </a:cubicBezTo>
                      <a:cubicBezTo>
                        <a:pt x="20408" y="5484"/>
                        <a:pt x="21170" y="9390"/>
                        <a:pt x="20979" y="13676"/>
                      </a:cubicBezTo>
                      <a:cubicBezTo>
                        <a:pt x="20503" y="17676"/>
                        <a:pt x="18693" y="21105"/>
                        <a:pt x="16502" y="23868"/>
                      </a:cubicBezTo>
                      <a:cubicBezTo>
                        <a:pt x="15169" y="25582"/>
                        <a:pt x="13550" y="26630"/>
                        <a:pt x="12788" y="27297"/>
                      </a:cubicBezTo>
                      <a:cubicBezTo>
                        <a:pt x="12121" y="27773"/>
                        <a:pt x="11835" y="28344"/>
                        <a:pt x="11264" y="29678"/>
                      </a:cubicBezTo>
                      <a:cubicBezTo>
                        <a:pt x="9549" y="34536"/>
                        <a:pt x="9835" y="41203"/>
                        <a:pt x="8216" y="47299"/>
                      </a:cubicBezTo>
                      <a:cubicBezTo>
                        <a:pt x="6501" y="41203"/>
                        <a:pt x="4406" y="35488"/>
                        <a:pt x="5168" y="28249"/>
                      </a:cubicBezTo>
                      <a:cubicBezTo>
                        <a:pt x="5358" y="26630"/>
                        <a:pt x="5930" y="24058"/>
                        <a:pt x="7644" y="22344"/>
                      </a:cubicBezTo>
                      <a:cubicBezTo>
                        <a:pt x="9073" y="20820"/>
                        <a:pt x="9835" y="20153"/>
                        <a:pt x="10311" y="19296"/>
                      </a:cubicBezTo>
                      <a:cubicBezTo>
                        <a:pt x="11740" y="17200"/>
                        <a:pt x="12788" y="14914"/>
                        <a:pt x="12883" y="12819"/>
                      </a:cubicBezTo>
                      <a:cubicBezTo>
                        <a:pt x="13359" y="11009"/>
                        <a:pt x="12311" y="8437"/>
                        <a:pt x="11645" y="7675"/>
                      </a:cubicBezTo>
                      <a:cubicBezTo>
                        <a:pt x="11549" y="7199"/>
                        <a:pt x="10025" y="7008"/>
                        <a:pt x="7930" y="8247"/>
                      </a:cubicBezTo>
                      <a:cubicBezTo>
                        <a:pt x="3929" y="10628"/>
                        <a:pt x="2024" y="16629"/>
                        <a:pt x="7454" y="20915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2" name="Freeform: Shape 3491">
                  <a:extLst>
                    <a:ext uri="{FF2B5EF4-FFF2-40B4-BE49-F238E27FC236}">
                      <a16:creationId xmlns:a16="http://schemas.microsoft.com/office/drawing/2014/main" id="{04E7BFF8-7A02-4B9C-974E-2038CF7394BA}"/>
                    </a:ext>
                  </a:extLst>
                </p:cNvPr>
                <p:cNvSpPr/>
                <p:nvPr/>
              </p:nvSpPr>
              <p:spPr>
                <a:xfrm>
                  <a:off x="5935503" y="3460813"/>
                  <a:ext cx="4101" cy="8191"/>
                </a:xfrm>
                <a:custGeom>
                  <a:avLst/>
                  <a:gdLst>
                    <a:gd name="connsiteX0" fmla="*/ 0 w 4101"/>
                    <a:gd name="connsiteY0" fmla="*/ 4096 h 8191"/>
                    <a:gd name="connsiteX1" fmla="*/ 2191 w 4101"/>
                    <a:gd name="connsiteY1" fmla="*/ 0 h 8191"/>
                    <a:gd name="connsiteX2" fmla="*/ 4096 w 4101"/>
                    <a:gd name="connsiteY2" fmla="*/ 4096 h 8191"/>
                    <a:gd name="connsiteX3" fmla="*/ 1905 w 4101"/>
                    <a:gd name="connsiteY3" fmla="*/ 8192 h 8191"/>
                    <a:gd name="connsiteX4" fmla="*/ 0 w 4101"/>
                    <a:gd name="connsiteY4" fmla="*/ 4096 h 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101" h="8191">
                      <a:moveTo>
                        <a:pt x="0" y="4096"/>
                      </a:moveTo>
                      <a:cubicBezTo>
                        <a:pt x="190" y="952"/>
                        <a:pt x="1238" y="191"/>
                        <a:pt x="2191" y="0"/>
                      </a:cubicBezTo>
                      <a:cubicBezTo>
                        <a:pt x="3143" y="191"/>
                        <a:pt x="4191" y="952"/>
                        <a:pt x="4096" y="4096"/>
                      </a:cubicBezTo>
                      <a:cubicBezTo>
                        <a:pt x="2667" y="7144"/>
                        <a:pt x="2286" y="8001"/>
                        <a:pt x="1905" y="8192"/>
                      </a:cubicBezTo>
                      <a:cubicBezTo>
                        <a:pt x="1524" y="8001"/>
                        <a:pt x="1238" y="7239"/>
                        <a:pt x="0" y="4096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3" name="Freeform: Shape 3492">
                  <a:extLst>
                    <a:ext uri="{FF2B5EF4-FFF2-40B4-BE49-F238E27FC236}">
                      <a16:creationId xmlns:a16="http://schemas.microsoft.com/office/drawing/2014/main" id="{5EA706D2-01A3-4C51-88D3-E122A5D180D0}"/>
                    </a:ext>
                  </a:extLst>
                </p:cNvPr>
                <p:cNvSpPr/>
                <p:nvPr/>
              </p:nvSpPr>
              <p:spPr>
                <a:xfrm>
                  <a:off x="5929978" y="3492435"/>
                  <a:ext cx="12208" cy="8103"/>
                </a:xfrm>
                <a:custGeom>
                  <a:avLst/>
                  <a:gdLst>
                    <a:gd name="connsiteX0" fmla="*/ 0 w 12208"/>
                    <a:gd name="connsiteY0" fmla="*/ 4667 h 8103"/>
                    <a:gd name="connsiteX1" fmla="*/ 6667 w 12208"/>
                    <a:gd name="connsiteY1" fmla="*/ 0 h 8103"/>
                    <a:gd name="connsiteX2" fmla="*/ 12192 w 12208"/>
                    <a:gd name="connsiteY2" fmla="*/ 6096 h 8103"/>
                    <a:gd name="connsiteX3" fmla="*/ 5906 w 12208"/>
                    <a:gd name="connsiteY3" fmla="*/ 8096 h 8103"/>
                    <a:gd name="connsiteX4" fmla="*/ 0 w 12208"/>
                    <a:gd name="connsiteY4" fmla="*/ 4667 h 81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08" h="8103">
                      <a:moveTo>
                        <a:pt x="0" y="4667"/>
                      </a:moveTo>
                      <a:cubicBezTo>
                        <a:pt x="1143" y="952"/>
                        <a:pt x="4191" y="0"/>
                        <a:pt x="6667" y="0"/>
                      </a:cubicBezTo>
                      <a:cubicBezTo>
                        <a:pt x="9049" y="286"/>
                        <a:pt x="12478" y="2000"/>
                        <a:pt x="12192" y="6096"/>
                      </a:cubicBezTo>
                      <a:cubicBezTo>
                        <a:pt x="8668" y="7334"/>
                        <a:pt x="7715" y="8192"/>
                        <a:pt x="5906" y="8096"/>
                      </a:cubicBezTo>
                      <a:cubicBezTo>
                        <a:pt x="4191" y="7906"/>
                        <a:pt x="2857" y="7049"/>
                        <a:pt x="0" y="4667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4" name="Freeform: Shape 3493">
                  <a:extLst>
                    <a:ext uri="{FF2B5EF4-FFF2-40B4-BE49-F238E27FC236}">
                      <a16:creationId xmlns:a16="http://schemas.microsoft.com/office/drawing/2014/main" id="{5147BD15-4423-4E49-B05A-2DEA3DBB271C}"/>
                    </a:ext>
                  </a:extLst>
                </p:cNvPr>
                <p:cNvSpPr/>
                <p:nvPr/>
              </p:nvSpPr>
              <p:spPr>
                <a:xfrm>
                  <a:off x="5924549" y="3513772"/>
                  <a:ext cx="18669" cy="12191"/>
                </a:xfrm>
                <a:custGeom>
                  <a:avLst/>
                  <a:gdLst>
                    <a:gd name="connsiteX0" fmla="*/ 5429 w 18669"/>
                    <a:gd name="connsiteY0" fmla="*/ 0 h 12191"/>
                    <a:gd name="connsiteX1" fmla="*/ 7715 w 18669"/>
                    <a:gd name="connsiteY1" fmla="*/ 8572 h 12191"/>
                    <a:gd name="connsiteX2" fmla="*/ 3524 w 18669"/>
                    <a:gd name="connsiteY2" fmla="*/ 4667 h 12191"/>
                    <a:gd name="connsiteX3" fmla="*/ 18669 w 18669"/>
                    <a:gd name="connsiteY3" fmla="*/ 5905 h 12191"/>
                    <a:gd name="connsiteX4" fmla="*/ 4286 w 18669"/>
                    <a:gd name="connsiteY4" fmla="*/ 12192 h 12191"/>
                    <a:gd name="connsiteX5" fmla="*/ 3048 w 18669"/>
                    <a:gd name="connsiteY5" fmla="*/ 12192 h 12191"/>
                    <a:gd name="connsiteX6" fmla="*/ 0 w 18669"/>
                    <a:gd name="connsiteY6" fmla="*/ 9239 h 12191"/>
                    <a:gd name="connsiteX7" fmla="*/ 95 w 18669"/>
                    <a:gd name="connsiteY7" fmla="*/ 8287 h 12191"/>
                    <a:gd name="connsiteX8" fmla="*/ 5429 w 18669"/>
                    <a:gd name="connsiteY8" fmla="*/ 0 h 12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669" h="12191">
                      <a:moveTo>
                        <a:pt x="5429" y="0"/>
                      </a:moveTo>
                      <a:cubicBezTo>
                        <a:pt x="7049" y="3619"/>
                        <a:pt x="7715" y="6096"/>
                        <a:pt x="7715" y="8572"/>
                      </a:cubicBezTo>
                      <a:lnTo>
                        <a:pt x="3524" y="4667"/>
                      </a:lnTo>
                      <a:cubicBezTo>
                        <a:pt x="8287" y="3143"/>
                        <a:pt x="13049" y="2953"/>
                        <a:pt x="18669" y="5905"/>
                      </a:cubicBezTo>
                      <a:cubicBezTo>
                        <a:pt x="14478" y="10477"/>
                        <a:pt x="9335" y="12001"/>
                        <a:pt x="4286" y="12192"/>
                      </a:cubicBezTo>
                      <a:lnTo>
                        <a:pt x="3048" y="12192"/>
                      </a:lnTo>
                      <a:cubicBezTo>
                        <a:pt x="1429" y="12192"/>
                        <a:pt x="0" y="10954"/>
                        <a:pt x="0" y="9239"/>
                      </a:cubicBezTo>
                      <a:cubicBezTo>
                        <a:pt x="0" y="8858"/>
                        <a:pt x="0" y="8572"/>
                        <a:pt x="95" y="8287"/>
                      </a:cubicBezTo>
                      <a:cubicBezTo>
                        <a:pt x="1238" y="5143"/>
                        <a:pt x="2858" y="2095"/>
                        <a:pt x="5429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5" name="Freeform: Shape 3494">
                  <a:extLst>
                    <a:ext uri="{FF2B5EF4-FFF2-40B4-BE49-F238E27FC236}">
                      <a16:creationId xmlns:a16="http://schemas.microsoft.com/office/drawing/2014/main" id="{AAE7AD3A-C8A5-474B-AB07-26A3AC0CB4EB}"/>
                    </a:ext>
                  </a:extLst>
                </p:cNvPr>
                <p:cNvSpPr/>
                <p:nvPr/>
              </p:nvSpPr>
              <p:spPr>
                <a:xfrm>
                  <a:off x="5931502" y="3511581"/>
                  <a:ext cx="8096" cy="8477"/>
                </a:xfrm>
                <a:custGeom>
                  <a:avLst/>
                  <a:gdLst>
                    <a:gd name="connsiteX0" fmla="*/ 4000 w 8096"/>
                    <a:gd name="connsiteY0" fmla="*/ 0 h 8477"/>
                    <a:gd name="connsiteX1" fmla="*/ 8096 w 8096"/>
                    <a:gd name="connsiteY1" fmla="*/ 4001 h 8477"/>
                    <a:gd name="connsiteX2" fmla="*/ 4763 w 8096"/>
                    <a:gd name="connsiteY2" fmla="*/ 8477 h 8477"/>
                    <a:gd name="connsiteX3" fmla="*/ 0 w 8096"/>
                    <a:gd name="connsiteY3" fmla="*/ 4477 h 8477"/>
                    <a:gd name="connsiteX4" fmla="*/ 4000 w 8096"/>
                    <a:gd name="connsiteY4" fmla="*/ 0 h 8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" h="8477">
                      <a:moveTo>
                        <a:pt x="4000" y="0"/>
                      </a:moveTo>
                      <a:cubicBezTo>
                        <a:pt x="7144" y="1524"/>
                        <a:pt x="7810" y="2858"/>
                        <a:pt x="8096" y="4001"/>
                      </a:cubicBezTo>
                      <a:cubicBezTo>
                        <a:pt x="8096" y="5334"/>
                        <a:pt x="7429" y="6287"/>
                        <a:pt x="4763" y="8477"/>
                      </a:cubicBezTo>
                      <a:cubicBezTo>
                        <a:pt x="1238" y="8001"/>
                        <a:pt x="190" y="6096"/>
                        <a:pt x="0" y="4477"/>
                      </a:cubicBezTo>
                      <a:cubicBezTo>
                        <a:pt x="95" y="2858"/>
                        <a:pt x="857" y="1334"/>
                        <a:pt x="4000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6" name="Freeform: Shape 3495">
                  <a:extLst>
                    <a:ext uri="{FF2B5EF4-FFF2-40B4-BE49-F238E27FC236}">
                      <a16:creationId xmlns:a16="http://schemas.microsoft.com/office/drawing/2014/main" id="{97D866EB-CB5A-4DD0-87E5-3CE520F097DA}"/>
                    </a:ext>
                  </a:extLst>
                </p:cNvPr>
                <p:cNvSpPr/>
                <p:nvPr/>
              </p:nvSpPr>
              <p:spPr>
                <a:xfrm>
                  <a:off x="5938456" y="3513009"/>
                  <a:ext cx="8191" cy="8191"/>
                </a:xfrm>
                <a:custGeom>
                  <a:avLst/>
                  <a:gdLst>
                    <a:gd name="connsiteX0" fmla="*/ 4096 w 8191"/>
                    <a:gd name="connsiteY0" fmla="*/ 0 h 8191"/>
                    <a:gd name="connsiteX1" fmla="*/ 8191 w 8191"/>
                    <a:gd name="connsiteY1" fmla="*/ 4096 h 8191"/>
                    <a:gd name="connsiteX2" fmla="*/ 4096 w 8191"/>
                    <a:gd name="connsiteY2" fmla="*/ 8192 h 8191"/>
                    <a:gd name="connsiteX3" fmla="*/ 0 w 8191"/>
                    <a:gd name="connsiteY3" fmla="*/ 4096 h 8191"/>
                    <a:gd name="connsiteX4" fmla="*/ 4096 w 8191"/>
                    <a:gd name="connsiteY4" fmla="*/ 0 h 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91" h="8191">
                      <a:moveTo>
                        <a:pt x="4096" y="0"/>
                      </a:moveTo>
                      <a:cubicBezTo>
                        <a:pt x="7239" y="1333"/>
                        <a:pt x="8001" y="2762"/>
                        <a:pt x="8191" y="4096"/>
                      </a:cubicBezTo>
                      <a:cubicBezTo>
                        <a:pt x="8001" y="5429"/>
                        <a:pt x="7334" y="6858"/>
                        <a:pt x="4096" y="8192"/>
                      </a:cubicBezTo>
                      <a:cubicBezTo>
                        <a:pt x="952" y="6858"/>
                        <a:pt x="190" y="5429"/>
                        <a:pt x="0" y="4096"/>
                      </a:cubicBezTo>
                      <a:cubicBezTo>
                        <a:pt x="190" y="2762"/>
                        <a:pt x="952" y="1429"/>
                        <a:pt x="4096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7" name="Freeform: Shape 3496">
                  <a:extLst>
                    <a:ext uri="{FF2B5EF4-FFF2-40B4-BE49-F238E27FC236}">
                      <a16:creationId xmlns:a16="http://schemas.microsoft.com/office/drawing/2014/main" id="{F64BCCCC-49B1-4667-A7FF-5538C2920DAD}"/>
                    </a:ext>
                  </a:extLst>
                </p:cNvPr>
                <p:cNvSpPr/>
                <p:nvPr/>
              </p:nvSpPr>
              <p:spPr>
                <a:xfrm>
                  <a:off x="5925028" y="3530545"/>
                  <a:ext cx="24835" cy="19135"/>
                </a:xfrm>
                <a:custGeom>
                  <a:avLst/>
                  <a:gdLst>
                    <a:gd name="connsiteX0" fmla="*/ 3141 w 24835"/>
                    <a:gd name="connsiteY0" fmla="*/ 19135 h 19135"/>
                    <a:gd name="connsiteX1" fmla="*/ 283 w 24835"/>
                    <a:gd name="connsiteY1" fmla="*/ 11515 h 19135"/>
                    <a:gd name="connsiteX2" fmla="*/ 188 w 24835"/>
                    <a:gd name="connsiteY2" fmla="*/ 6658 h 19135"/>
                    <a:gd name="connsiteX3" fmla="*/ 4474 w 24835"/>
                    <a:gd name="connsiteY3" fmla="*/ 1610 h 19135"/>
                    <a:gd name="connsiteX4" fmla="*/ 21238 w 24835"/>
                    <a:gd name="connsiteY4" fmla="*/ 1038 h 19135"/>
                    <a:gd name="connsiteX5" fmla="*/ 22286 w 24835"/>
                    <a:gd name="connsiteY5" fmla="*/ 1228 h 19135"/>
                    <a:gd name="connsiteX6" fmla="*/ 24762 w 24835"/>
                    <a:gd name="connsiteY6" fmla="*/ 5038 h 19135"/>
                    <a:gd name="connsiteX7" fmla="*/ 21905 w 24835"/>
                    <a:gd name="connsiteY7" fmla="*/ 7610 h 19135"/>
                    <a:gd name="connsiteX8" fmla="*/ 20857 w 24835"/>
                    <a:gd name="connsiteY8" fmla="*/ 7706 h 19135"/>
                    <a:gd name="connsiteX9" fmla="*/ 22857 w 24835"/>
                    <a:gd name="connsiteY9" fmla="*/ 5610 h 19135"/>
                    <a:gd name="connsiteX10" fmla="*/ 18666 w 24835"/>
                    <a:gd name="connsiteY10" fmla="*/ 15135 h 19135"/>
                    <a:gd name="connsiteX11" fmla="*/ 16857 w 24835"/>
                    <a:gd name="connsiteY11" fmla="*/ 3991 h 19135"/>
                    <a:gd name="connsiteX12" fmla="*/ 17904 w 24835"/>
                    <a:gd name="connsiteY12" fmla="*/ 2467 h 19135"/>
                    <a:gd name="connsiteX13" fmla="*/ 18857 w 24835"/>
                    <a:gd name="connsiteY13" fmla="*/ 1895 h 19135"/>
                    <a:gd name="connsiteX14" fmla="*/ 19905 w 24835"/>
                    <a:gd name="connsiteY14" fmla="*/ 1324 h 19135"/>
                    <a:gd name="connsiteX15" fmla="*/ 20667 w 24835"/>
                    <a:gd name="connsiteY15" fmla="*/ 7801 h 19135"/>
                    <a:gd name="connsiteX16" fmla="*/ 7236 w 24835"/>
                    <a:gd name="connsiteY16" fmla="*/ 8753 h 19135"/>
                    <a:gd name="connsiteX17" fmla="*/ 6379 w 24835"/>
                    <a:gd name="connsiteY17" fmla="*/ 8944 h 19135"/>
                    <a:gd name="connsiteX18" fmla="*/ 5236 w 24835"/>
                    <a:gd name="connsiteY18" fmla="*/ 11611 h 19135"/>
                    <a:gd name="connsiteX19" fmla="*/ 3141 w 24835"/>
                    <a:gd name="connsiteY19" fmla="*/ 19135 h 191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4835" h="19135">
                      <a:moveTo>
                        <a:pt x="3141" y="19135"/>
                      </a:moveTo>
                      <a:cubicBezTo>
                        <a:pt x="1998" y="16659"/>
                        <a:pt x="664" y="14373"/>
                        <a:pt x="283" y="11515"/>
                      </a:cubicBezTo>
                      <a:cubicBezTo>
                        <a:pt x="93" y="10087"/>
                        <a:pt x="-193" y="8563"/>
                        <a:pt x="188" y="6658"/>
                      </a:cubicBezTo>
                      <a:cubicBezTo>
                        <a:pt x="283" y="4848"/>
                        <a:pt x="2760" y="2181"/>
                        <a:pt x="4474" y="1610"/>
                      </a:cubicBezTo>
                      <a:cubicBezTo>
                        <a:pt x="10856" y="-867"/>
                        <a:pt x="16095" y="-10"/>
                        <a:pt x="21238" y="1038"/>
                      </a:cubicBezTo>
                      <a:lnTo>
                        <a:pt x="22286" y="1228"/>
                      </a:lnTo>
                      <a:cubicBezTo>
                        <a:pt x="24000" y="1610"/>
                        <a:pt x="25143" y="3229"/>
                        <a:pt x="24762" y="5038"/>
                      </a:cubicBezTo>
                      <a:cubicBezTo>
                        <a:pt x="24477" y="6467"/>
                        <a:pt x="23334" y="7420"/>
                        <a:pt x="21905" y="7610"/>
                      </a:cubicBezTo>
                      <a:lnTo>
                        <a:pt x="20857" y="7706"/>
                      </a:lnTo>
                      <a:lnTo>
                        <a:pt x="22857" y="5610"/>
                      </a:lnTo>
                      <a:cubicBezTo>
                        <a:pt x="21524" y="7706"/>
                        <a:pt x="21333" y="12087"/>
                        <a:pt x="18666" y="15135"/>
                      </a:cubicBezTo>
                      <a:cubicBezTo>
                        <a:pt x="18095" y="11420"/>
                        <a:pt x="16380" y="8658"/>
                        <a:pt x="16857" y="3991"/>
                      </a:cubicBezTo>
                      <a:cubicBezTo>
                        <a:pt x="16952" y="3324"/>
                        <a:pt x="17333" y="2752"/>
                        <a:pt x="17904" y="2467"/>
                      </a:cubicBezTo>
                      <a:lnTo>
                        <a:pt x="18857" y="1895"/>
                      </a:lnTo>
                      <a:lnTo>
                        <a:pt x="19905" y="1324"/>
                      </a:lnTo>
                      <a:lnTo>
                        <a:pt x="20667" y="7801"/>
                      </a:lnTo>
                      <a:cubicBezTo>
                        <a:pt x="15714" y="8182"/>
                        <a:pt x="10570" y="7991"/>
                        <a:pt x="7236" y="8753"/>
                      </a:cubicBezTo>
                      <a:cubicBezTo>
                        <a:pt x="6474" y="9039"/>
                        <a:pt x="7141" y="8372"/>
                        <a:pt x="6379" y="8944"/>
                      </a:cubicBezTo>
                      <a:cubicBezTo>
                        <a:pt x="5903" y="9420"/>
                        <a:pt x="5522" y="10468"/>
                        <a:pt x="5236" y="11611"/>
                      </a:cubicBezTo>
                      <a:cubicBezTo>
                        <a:pt x="4760" y="13897"/>
                        <a:pt x="4188" y="16564"/>
                        <a:pt x="3141" y="19135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8" name="Freeform: Shape 3497">
                  <a:extLst>
                    <a:ext uri="{FF2B5EF4-FFF2-40B4-BE49-F238E27FC236}">
                      <a16:creationId xmlns:a16="http://schemas.microsoft.com/office/drawing/2014/main" id="{C81AFF53-EAC8-416E-BB2B-A4E120642C51}"/>
                    </a:ext>
                  </a:extLst>
                </p:cNvPr>
                <p:cNvSpPr/>
                <p:nvPr/>
              </p:nvSpPr>
              <p:spPr>
                <a:xfrm>
                  <a:off x="5932550" y="3537870"/>
                  <a:ext cx="8096" cy="8191"/>
                </a:xfrm>
                <a:custGeom>
                  <a:avLst/>
                  <a:gdLst>
                    <a:gd name="connsiteX0" fmla="*/ 3334 w 8096"/>
                    <a:gd name="connsiteY0" fmla="*/ 0 h 8191"/>
                    <a:gd name="connsiteX1" fmla="*/ 8096 w 8096"/>
                    <a:gd name="connsiteY1" fmla="*/ 3810 h 8191"/>
                    <a:gd name="connsiteX2" fmla="*/ 3715 w 8096"/>
                    <a:gd name="connsiteY2" fmla="*/ 8192 h 8191"/>
                    <a:gd name="connsiteX3" fmla="*/ 0 w 8096"/>
                    <a:gd name="connsiteY3" fmla="*/ 4381 h 8191"/>
                    <a:gd name="connsiteX4" fmla="*/ 3334 w 8096"/>
                    <a:gd name="connsiteY4" fmla="*/ 0 h 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" h="8191">
                      <a:moveTo>
                        <a:pt x="3334" y="0"/>
                      </a:moveTo>
                      <a:cubicBezTo>
                        <a:pt x="6763" y="476"/>
                        <a:pt x="7811" y="2191"/>
                        <a:pt x="8096" y="3810"/>
                      </a:cubicBezTo>
                      <a:cubicBezTo>
                        <a:pt x="8096" y="5429"/>
                        <a:pt x="7144" y="7525"/>
                        <a:pt x="3715" y="8192"/>
                      </a:cubicBezTo>
                      <a:cubicBezTo>
                        <a:pt x="953" y="6191"/>
                        <a:pt x="190" y="5429"/>
                        <a:pt x="0" y="4381"/>
                      </a:cubicBezTo>
                      <a:cubicBezTo>
                        <a:pt x="95" y="3239"/>
                        <a:pt x="667" y="2191"/>
                        <a:pt x="3334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499" name="Freeform: Shape 3498">
                  <a:extLst>
                    <a:ext uri="{FF2B5EF4-FFF2-40B4-BE49-F238E27FC236}">
                      <a16:creationId xmlns:a16="http://schemas.microsoft.com/office/drawing/2014/main" id="{FFC17AB9-2DFD-46D3-B636-1258966E64DD}"/>
                    </a:ext>
                  </a:extLst>
                </p:cNvPr>
                <p:cNvSpPr/>
                <p:nvPr/>
              </p:nvSpPr>
              <p:spPr>
                <a:xfrm>
                  <a:off x="5919787" y="3554774"/>
                  <a:ext cx="22097" cy="21169"/>
                </a:xfrm>
                <a:custGeom>
                  <a:avLst/>
                  <a:gdLst>
                    <a:gd name="connsiteX0" fmla="*/ 22098 w 22097"/>
                    <a:gd name="connsiteY0" fmla="*/ 1956 h 21169"/>
                    <a:gd name="connsiteX1" fmla="*/ 6668 w 22097"/>
                    <a:gd name="connsiteY1" fmla="*/ 7861 h 21169"/>
                    <a:gd name="connsiteX2" fmla="*/ 9335 w 22097"/>
                    <a:gd name="connsiteY2" fmla="*/ 4432 h 21169"/>
                    <a:gd name="connsiteX3" fmla="*/ 9144 w 22097"/>
                    <a:gd name="connsiteY3" fmla="*/ 11671 h 21169"/>
                    <a:gd name="connsiteX4" fmla="*/ 8192 w 22097"/>
                    <a:gd name="connsiteY4" fmla="*/ 15576 h 21169"/>
                    <a:gd name="connsiteX5" fmla="*/ 7239 w 22097"/>
                    <a:gd name="connsiteY5" fmla="*/ 17577 h 21169"/>
                    <a:gd name="connsiteX6" fmla="*/ 2667 w 22097"/>
                    <a:gd name="connsiteY6" fmla="*/ 13957 h 21169"/>
                    <a:gd name="connsiteX7" fmla="*/ 10668 w 22097"/>
                    <a:gd name="connsiteY7" fmla="*/ 14529 h 21169"/>
                    <a:gd name="connsiteX8" fmla="*/ 17621 w 22097"/>
                    <a:gd name="connsiteY8" fmla="*/ 15576 h 21169"/>
                    <a:gd name="connsiteX9" fmla="*/ 10668 w 22097"/>
                    <a:gd name="connsiteY9" fmla="*/ 19101 h 21169"/>
                    <a:gd name="connsiteX10" fmla="*/ 4572 w 22097"/>
                    <a:gd name="connsiteY10" fmla="*/ 20815 h 21169"/>
                    <a:gd name="connsiteX11" fmla="*/ 286 w 22097"/>
                    <a:gd name="connsiteY11" fmla="*/ 19196 h 21169"/>
                    <a:gd name="connsiteX12" fmla="*/ 0 w 22097"/>
                    <a:gd name="connsiteY12" fmla="*/ 17958 h 21169"/>
                    <a:gd name="connsiteX13" fmla="*/ 0 w 22097"/>
                    <a:gd name="connsiteY13" fmla="*/ 17386 h 21169"/>
                    <a:gd name="connsiteX14" fmla="*/ 762 w 22097"/>
                    <a:gd name="connsiteY14" fmla="*/ 12909 h 21169"/>
                    <a:gd name="connsiteX15" fmla="*/ 1143 w 22097"/>
                    <a:gd name="connsiteY15" fmla="*/ 10242 h 21169"/>
                    <a:gd name="connsiteX16" fmla="*/ 1619 w 22097"/>
                    <a:gd name="connsiteY16" fmla="*/ 3956 h 21169"/>
                    <a:gd name="connsiteX17" fmla="*/ 1619 w 22097"/>
                    <a:gd name="connsiteY17" fmla="*/ 3480 h 21169"/>
                    <a:gd name="connsiteX18" fmla="*/ 4191 w 22097"/>
                    <a:gd name="connsiteY18" fmla="*/ 527 h 21169"/>
                    <a:gd name="connsiteX19" fmla="*/ 22098 w 22097"/>
                    <a:gd name="connsiteY19" fmla="*/ 1956 h 211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2097" h="21169">
                      <a:moveTo>
                        <a:pt x="22098" y="1956"/>
                      </a:moveTo>
                      <a:cubicBezTo>
                        <a:pt x="17050" y="5575"/>
                        <a:pt x="10573" y="6051"/>
                        <a:pt x="6668" y="7861"/>
                      </a:cubicBezTo>
                      <a:lnTo>
                        <a:pt x="9335" y="4432"/>
                      </a:lnTo>
                      <a:cubicBezTo>
                        <a:pt x="9335" y="6813"/>
                        <a:pt x="9335" y="9290"/>
                        <a:pt x="9144" y="11671"/>
                      </a:cubicBezTo>
                      <a:cubicBezTo>
                        <a:pt x="9144" y="12719"/>
                        <a:pt x="8668" y="14529"/>
                        <a:pt x="8192" y="15576"/>
                      </a:cubicBezTo>
                      <a:lnTo>
                        <a:pt x="7239" y="17577"/>
                      </a:lnTo>
                      <a:lnTo>
                        <a:pt x="2667" y="13957"/>
                      </a:lnTo>
                      <a:cubicBezTo>
                        <a:pt x="5810" y="13290"/>
                        <a:pt x="8382" y="14148"/>
                        <a:pt x="10668" y="14529"/>
                      </a:cubicBezTo>
                      <a:cubicBezTo>
                        <a:pt x="13049" y="14910"/>
                        <a:pt x="15050" y="15767"/>
                        <a:pt x="17621" y="15576"/>
                      </a:cubicBezTo>
                      <a:cubicBezTo>
                        <a:pt x="15907" y="17672"/>
                        <a:pt x="13049" y="18624"/>
                        <a:pt x="10668" y="19101"/>
                      </a:cubicBezTo>
                      <a:cubicBezTo>
                        <a:pt x="8287" y="19482"/>
                        <a:pt x="6001" y="20244"/>
                        <a:pt x="4572" y="20815"/>
                      </a:cubicBezTo>
                      <a:cubicBezTo>
                        <a:pt x="2858" y="21672"/>
                        <a:pt x="953" y="20910"/>
                        <a:pt x="286" y="19196"/>
                      </a:cubicBezTo>
                      <a:cubicBezTo>
                        <a:pt x="95" y="18815"/>
                        <a:pt x="0" y="18339"/>
                        <a:pt x="0" y="17958"/>
                      </a:cubicBezTo>
                      <a:lnTo>
                        <a:pt x="0" y="17386"/>
                      </a:lnTo>
                      <a:cubicBezTo>
                        <a:pt x="0" y="15481"/>
                        <a:pt x="476" y="13957"/>
                        <a:pt x="762" y="12909"/>
                      </a:cubicBezTo>
                      <a:cubicBezTo>
                        <a:pt x="1143" y="11862"/>
                        <a:pt x="1143" y="11481"/>
                        <a:pt x="1143" y="10242"/>
                      </a:cubicBezTo>
                      <a:cubicBezTo>
                        <a:pt x="1143" y="8147"/>
                        <a:pt x="1429" y="6051"/>
                        <a:pt x="1619" y="3956"/>
                      </a:cubicBezTo>
                      <a:lnTo>
                        <a:pt x="1619" y="3480"/>
                      </a:lnTo>
                      <a:cubicBezTo>
                        <a:pt x="1715" y="1956"/>
                        <a:pt x="2858" y="813"/>
                        <a:pt x="4191" y="527"/>
                      </a:cubicBezTo>
                      <a:cubicBezTo>
                        <a:pt x="11144" y="-997"/>
                        <a:pt x="16193" y="1194"/>
                        <a:pt x="22098" y="1956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00" name="Freeform: Shape 3499">
                  <a:extLst>
                    <a:ext uri="{FF2B5EF4-FFF2-40B4-BE49-F238E27FC236}">
                      <a16:creationId xmlns:a16="http://schemas.microsoft.com/office/drawing/2014/main" id="{4EBD709F-FF0D-41E8-B93C-7BB6EF4D1B09}"/>
                    </a:ext>
                  </a:extLst>
                </p:cNvPr>
                <p:cNvSpPr/>
                <p:nvPr/>
              </p:nvSpPr>
              <p:spPr>
                <a:xfrm>
                  <a:off x="5924263" y="3560736"/>
                  <a:ext cx="21183" cy="8680"/>
                </a:xfrm>
                <a:custGeom>
                  <a:avLst/>
                  <a:gdLst>
                    <a:gd name="connsiteX0" fmla="*/ 18669 w 21183"/>
                    <a:gd name="connsiteY0" fmla="*/ 89 h 8680"/>
                    <a:gd name="connsiteX1" fmla="*/ 19336 w 21183"/>
                    <a:gd name="connsiteY1" fmla="*/ 1042 h 8680"/>
                    <a:gd name="connsiteX2" fmla="*/ 20003 w 21183"/>
                    <a:gd name="connsiteY2" fmla="*/ 2280 h 8680"/>
                    <a:gd name="connsiteX3" fmla="*/ 20955 w 21183"/>
                    <a:gd name="connsiteY3" fmla="*/ 4471 h 8680"/>
                    <a:gd name="connsiteX4" fmla="*/ 20669 w 21183"/>
                    <a:gd name="connsiteY4" fmla="*/ 6185 h 8680"/>
                    <a:gd name="connsiteX5" fmla="*/ 20383 w 21183"/>
                    <a:gd name="connsiteY5" fmla="*/ 6376 h 8680"/>
                    <a:gd name="connsiteX6" fmla="*/ 18288 w 21183"/>
                    <a:gd name="connsiteY6" fmla="*/ 7328 h 8680"/>
                    <a:gd name="connsiteX7" fmla="*/ 8858 w 21183"/>
                    <a:gd name="connsiteY7" fmla="*/ 8566 h 8680"/>
                    <a:gd name="connsiteX8" fmla="*/ 0 w 21183"/>
                    <a:gd name="connsiteY8" fmla="*/ 4661 h 8680"/>
                    <a:gd name="connsiteX9" fmla="*/ 4763 w 21183"/>
                    <a:gd name="connsiteY9" fmla="*/ 1518 h 8680"/>
                    <a:gd name="connsiteX10" fmla="*/ 9144 w 21183"/>
                    <a:gd name="connsiteY10" fmla="*/ 756 h 8680"/>
                    <a:gd name="connsiteX11" fmla="*/ 18002 w 21183"/>
                    <a:gd name="connsiteY11" fmla="*/ 1899 h 8680"/>
                    <a:gd name="connsiteX12" fmla="*/ 15526 w 21183"/>
                    <a:gd name="connsiteY12" fmla="*/ 4566 h 8680"/>
                    <a:gd name="connsiteX13" fmla="*/ 16669 w 21183"/>
                    <a:gd name="connsiteY13" fmla="*/ 1994 h 8680"/>
                    <a:gd name="connsiteX14" fmla="*/ 17526 w 21183"/>
                    <a:gd name="connsiteY14" fmla="*/ 851 h 8680"/>
                    <a:gd name="connsiteX15" fmla="*/ 18669 w 21183"/>
                    <a:gd name="connsiteY15" fmla="*/ 89 h 8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1183" h="8680">
                      <a:moveTo>
                        <a:pt x="18669" y="89"/>
                      </a:moveTo>
                      <a:cubicBezTo>
                        <a:pt x="18860" y="-101"/>
                        <a:pt x="19241" y="756"/>
                        <a:pt x="19336" y="1042"/>
                      </a:cubicBezTo>
                      <a:lnTo>
                        <a:pt x="20003" y="2280"/>
                      </a:lnTo>
                      <a:cubicBezTo>
                        <a:pt x="20574" y="3042"/>
                        <a:pt x="20574" y="3994"/>
                        <a:pt x="20955" y="4471"/>
                      </a:cubicBezTo>
                      <a:cubicBezTo>
                        <a:pt x="21336" y="5042"/>
                        <a:pt x="21241" y="5804"/>
                        <a:pt x="20669" y="6185"/>
                      </a:cubicBezTo>
                      <a:lnTo>
                        <a:pt x="20383" y="6376"/>
                      </a:lnTo>
                      <a:lnTo>
                        <a:pt x="18288" y="7328"/>
                      </a:lnTo>
                      <a:cubicBezTo>
                        <a:pt x="15240" y="8662"/>
                        <a:pt x="12002" y="8852"/>
                        <a:pt x="8858" y="8566"/>
                      </a:cubicBezTo>
                      <a:cubicBezTo>
                        <a:pt x="4572" y="8090"/>
                        <a:pt x="3620" y="5709"/>
                        <a:pt x="0" y="4661"/>
                      </a:cubicBezTo>
                      <a:cubicBezTo>
                        <a:pt x="762" y="2756"/>
                        <a:pt x="3048" y="1708"/>
                        <a:pt x="4763" y="1518"/>
                      </a:cubicBezTo>
                      <a:cubicBezTo>
                        <a:pt x="6572" y="1042"/>
                        <a:pt x="8001" y="1042"/>
                        <a:pt x="9144" y="756"/>
                      </a:cubicBezTo>
                      <a:cubicBezTo>
                        <a:pt x="12097" y="375"/>
                        <a:pt x="14954" y="565"/>
                        <a:pt x="18002" y="1899"/>
                      </a:cubicBezTo>
                      <a:lnTo>
                        <a:pt x="15526" y="4566"/>
                      </a:lnTo>
                      <a:cubicBezTo>
                        <a:pt x="15907" y="3518"/>
                        <a:pt x="16097" y="2851"/>
                        <a:pt x="16669" y="1994"/>
                      </a:cubicBezTo>
                      <a:lnTo>
                        <a:pt x="17526" y="851"/>
                      </a:lnTo>
                      <a:cubicBezTo>
                        <a:pt x="17812" y="661"/>
                        <a:pt x="18193" y="-292"/>
                        <a:pt x="18669" y="89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01" name="Freeform: Shape 3500">
                  <a:extLst>
                    <a:ext uri="{FF2B5EF4-FFF2-40B4-BE49-F238E27FC236}">
                      <a16:creationId xmlns:a16="http://schemas.microsoft.com/office/drawing/2014/main" id="{45006D4F-E3E2-488B-9DEB-62C34EFEFC44}"/>
                    </a:ext>
                  </a:extLst>
                </p:cNvPr>
                <p:cNvSpPr/>
                <p:nvPr/>
              </p:nvSpPr>
              <p:spPr>
                <a:xfrm>
                  <a:off x="5923389" y="3578232"/>
                  <a:ext cx="22784" cy="37477"/>
                </a:xfrm>
                <a:custGeom>
                  <a:avLst/>
                  <a:gdLst>
                    <a:gd name="connsiteX0" fmla="*/ 4780 w 22784"/>
                    <a:gd name="connsiteY0" fmla="*/ 20788 h 37477"/>
                    <a:gd name="connsiteX1" fmla="*/ 5828 w 22784"/>
                    <a:gd name="connsiteY1" fmla="*/ 2405 h 37477"/>
                    <a:gd name="connsiteX2" fmla="*/ 18115 w 22784"/>
                    <a:gd name="connsiteY2" fmla="*/ 2119 h 37477"/>
                    <a:gd name="connsiteX3" fmla="*/ 22782 w 22784"/>
                    <a:gd name="connsiteY3" fmla="*/ 12596 h 37477"/>
                    <a:gd name="connsiteX4" fmla="*/ 15067 w 22784"/>
                    <a:gd name="connsiteY4" fmla="*/ 30503 h 37477"/>
                    <a:gd name="connsiteX5" fmla="*/ 7733 w 22784"/>
                    <a:gd name="connsiteY5" fmla="*/ 36028 h 37477"/>
                    <a:gd name="connsiteX6" fmla="*/ 2970 w 22784"/>
                    <a:gd name="connsiteY6" fmla="*/ 37457 h 37477"/>
                    <a:gd name="connsiteX7" fmla="*/ 113 w 22784"/>
                    <a:gd name="connsiteY7" fmla="*/ 33837 h 37477"/>
                    <a:gd name="connsiteX8" fmla="*/ 5447 w 22784"/>
                    <a:gd name="connsiteY8" fmla="*/ 32789 h 37477"/>
                    <a:gd name="connsiteX9" fmla="*/ 10400 w 22784"/>
                    <a:gd name="connsiteY9" fmla="*/ 26408 h 37477"/>
                    <a:gd name="connsiteX10" fmla="*/ 14781 w 22784"/>
                    <a:gd name="connsiteY10" fmla="*/ 12977 h 37477"/>
                    <a:gd name="connsiteX11" fmla="*/ 13162 w 22784"/>
                    <a:gd name="connsiteY11" fmla="*/ 7929 h 37477"/>
                    <a:gd name="connsiteX12" fmla="*/ 9542 w 22784"/>
                    <a:gd name="connsiteY12" fmla="*/ 7548 h 37477"/>
                    <a:gd name="connsiteX13" fmla="*/ 4780 w 22784"/>
                    <a:gd name="connsiteY13" fmla="*/ 20788 h 37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784" h="37477">
                      <a:moveTo>
                        <a:pt x="4780" y="20788"/>
                      </a:moveTo>
                      <a:cubicBezTo>
                        <a:pt x="2113" y="16025"/>
                        <a:pt x="-649" y="8405"/>
                        <a:pt x="5828" y="2405"/>
                      </a:cubicBezTo>
                      <a:cubicBezTo>
                        <a:pt x="8590" y="-453"/>
                        <a:pt x="14400" y="-1024"/>
                        <a:pt x="18115" y="2119"/>
                      </a:cubicBezTo>
                      <a:cubicBezTo>
                        <a:pt x="21639" y="5357"/>
                        <a:pt x="22306" y="8882"/>
                        <a:pt x="22782" y="12596"/>
                      </a:cubicBezTo>
                      <a:cubicBezTo>
                        <a:pt x="22877" y="20121"/>
                        <a:pt x="19734" y="25836"/>
                        <a:pt x="15067" y="30503"/>
                      </a:cubicBezTo>
                      <a:cubicBezTo>
                        <a:pt x="12781" y="32504"/>
                        <a:pt x="10495" y="34409"/>
                        <a:pt x="7733" y="36028"/>
                      </a:cubicBezTo>
                      <a:cubicBezTo>
                        <a:pt x="6304" y="36695"/>
                        <a:pt x="4780" y="37361"/>
                        <a:pt x="2970" y="37457"/>
                      </a:cubicBezTo>
                      <a:cubicBezTo>
                        <a:pt x="684" y="37742"/>
                        <a:pt x="-364" y="35075"/>
                        <a:pt x="113" y="33837"/>
                      </a:cubicBezTo>
                      <a:cubicBezTo>
                        <a:pt x="1637" y="37266"/>
                        <a:pt x="3732" y="34790"/>
                        <a:pt x="5447" y="32789"/>
                      </a:cubicBezTo>
                      <a:cubicBezTo>
                        <a:pt x="7256" y="30884"/>
                        <a:pt x="8971" y="28694"/>
                        <a:pt x="10400" y="26408"/>
                      </a:cubicBezTo>
                      <a:cubicBezTo>
                        <a:pt x="12876" y="22312"/>
                        <a:pt x="15067" y="17073"/>
                        <a:pt x="14781" y="12977"/>
                      </a:cubicBezTo>
                      <a:cubicBezTo>
                        <a:pt x="14781" y="11072"/>
                        <a:pt x="13829" y="8596"/>
                        <a:pt x="13162" y="7929"/>
                      </a:cubicBezTo>
                      <a:cubicBezTo>
                        <a:pt x="12495" y="7072"/>
                        <a:pt x="11352" y="6786"/>
                        <a:pt x="9542" y="7548"/>
                      </a:cubicBezTo>
                      <a:cubicBezTo>
                        <a:pt x="5828" y="8691"/>
                        <a:pt x="4875" y="14978"/>
                        <a:pt x="4780" y="2078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02" name="Freeform: Shape 3501">
                  <a:extLst>
                    <a:ext uri="{FF2B5EF4-FFF2-40B4-BE49-F238E27FC236}">
                      <a16:creationId xmlns:a16="http://schemas.microsoft.com/office/drawing/2014/main" id="{C8F5CD4F-C47E-4FAA-B79B-B9B139206106}"/>
                    </a:ext>
                  </a:extLst>
                </p:cNvPr>
                <p:cNvSpPr/>
                <p:nvPr/>
              </p:nvSpPr>
              <p:spPr>
                <a:xfrm>
                  <a:off x="5928694" y="3589019"/>
                  <a:ext cx="8166" cy="10453"/>
                </a:xfrm>
                <a:custGeom>
                  <a:avLst/>
                  <a:gdLst>
                    <a:gd name="connsiteX0" fmla="*/ 5761 w 8166"/>
                    <a:gd name="connsiteY0" fmla="*/ 0 h 10453"/>
                    <a:gd name="connsiteX1" fmla="*/ 7857 w 8166"/>
                    <a:gd name="connsiteY1" fmla="*/ 6858 h 10453"/>
                    <a:gd name="connsiteX2" fmla="*/ 1285 w 8166"/>
                    <a:gd name="connsiteY2" fmla="*/ 10382 h 10453"/>
                    <a:gd name="connsiteX3" fmla="*/ 237 w 8166"/>
                    <a:gd name="connsiteY3" fmla="*/ 4001 h 10453"/>
                    <a:gd name="connsiteX4" fmla="*/ 5761 w 8166"/>
                    <a:gd name="connsiteY4" fmla="*/ 0 h 10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66" h="10453">
                      <a:moveTo>
                        <a:pt x="5761" y="0"/>
                      </a:moveTo>
                      <a:cubicBezTo>
                        <a:pt x="8238" y="2667"/>
                        <a:pt x="8524" y="4667"/>
                        <a:pt x="7857" y="6858"/>
                      </a:cubicBezTo>
                      <a:cubicBezTo>
                        <a:pt x="7000" y="8858"/>
                        <a:pt x="4999" y="10858"/>
                        <a:pt x="1285" y="10382"/>
                      </a:cubicBezTo>
                      <a:cubicBezTo>
                        <a:pt x="-49" y="6858"/>
                        <a:pt x="-239" y="5620"/>
                        <a:pt x="237" y="4001"/>
                      </a:cubicBezTo>
                      <a:cubicBezTo>
                        <a:pt x="999" y="2572"/>
                        <a:pt x="2142" y="953"/>
                        <a:pt x="5761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03" name="Freeform: Shape 3502">
                  <a:extLst>
                    <a:ext uri="{FF2B5EF4-FFF2-40B4-BE49-F238E27FC236}">
                      <a16:creationId xmlns:a16="http://schemas.microsoft.com/office/drawing/2014/main" id="{F123E1A6-F99D-4A03-9CB7-8EE52C9824D7}"/>
                    </a:ext>
                  </a:extLst>
                </p:cNvPr>
                <p:cNvSpPr/>
                <p:nvPr/>
              </p:nvSpPr>
              <p:spPr>
                <a:xfrm>
                  <a:off x="5926264" y="3610888"/>
                  <a:ext cx="16679" cy="8282"/>
                </a:xfrm>
                <a:custGeom>
                  <a:avLst/>
                  <a:gdLst>
                    <a:gd name="connsiteX0" fmla="*/ 0 w 16679"/>
                    <a:gd name="connsiteY0" fmla="*/ 6230 h 8282"/>
                    <a:gd name="connsiteX1" fmla="*/ 7715 w 16679"/>
                    <a:gd name="connsiteY1" fmla="*/ 134 h 8282"/>
                    <a:gd name="connsiteX2" fmla="*/ 12764 w 16679"/>
                    <a:gd name="connsiteY2" fmla="*/ 610 h 8282"/>
                    <a:gd name="connsiteX3" fmla="*/ 16669 w 16679"/>
                    <a:gd name="connsiteY3" fmla="*/ 5087 h 8282"/>
                    <a:gd name="connsiteX4" fmla="*/ 12668 w 16679"/>
                    <a:gd name="connsiteY4" fmla="*/ 6897 h 8282"/>
                    <a:gd name="connsiteX5" fmla="*/ 9144 w 16679"/>
                    <a:gd name="connsiteY5" fmla="*/ 8135 h 8282"/>
                    <a:gd name="connsiteX6" fmla="*/ 0 w 16679"/>
                    <a:gd name="connsiteY6" fmla="*/ 6230 h 8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679" h="8282">
                      <a:moveTo>
                        <a:pt x="0" y="6230"/>
                      </a:moveTo>
                      <a:cubicBezTo>
                        <a:pt x="1905" y="2420"/>
                        <a:pt x="4572" y="896"/>
                        <a:pt x="7715" y="134"/>
                      </a:cubicBezTo>
                      <a:cubicBezTo>
                        <a:pt x="9335" y="-56"/>
                        <a:pt x="10954" y="-152"/>
                        <a:pt x="12764" y="610"/>
                      </a:cubicBezTo>
                      <a:cubicBezTo>
                        <a:pt x="14383" y="1182"/>
                        <a:pt x="16859" y="2611"/>
                        <a:pt x="16669" y="5087"/>
                      </a:cubicBezTo>
                      <a:cubicBezTo>
                        <a:pt x="14478" y="5278"/>
                        <a:pt x="13811" y="6325"/>
                        <a:pt x="12668" y="6897"/>
                      </a:cubicBezTo>
                      <a:cubicBezTo>
                        <a:pt x="11525" y="7659"/>
                        <a:pt x="10382" y="7849"/>
                        <a:pt x="9144" y="8135"/>
                      </a:cubicBezTo>
                      <a:cubicBezTo>
                        <a:pt x="6572" y="8421"/>
                        <a:pt x="3715" y="8516"/>
                        <a:pt x="0" y="623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04" name="Freeform: Shape 3503">
                  <a:extLst>
                    <a:ext uri="{FF2B5EF4-FFF2-40B4-BE49-F238E27FC236}">
                      <a16:creationId xmlns:a16="http://schemas.microsoft.com/office/drawing/2014/main" id="{F1E865C9-1872-4F95-B853-21368E5B2FC1}"/>
                    </a:ext>
                  </a:extLst>
                </p:cNvPr>
                <p:cNvSpPr/>
                <p:nvPr/>
              </p:nvSpPr>
              <p:spPr>
                <a:xfrm>
                  <a:off x="5926645" y="3622593"/>
                  <a:ext cx="20383" cy="8465"/>
                </a:xfrm>
                <a:custGeom>
                  <a:avLst/>
                  <a:gdLst>
                    <a:gd name="connsiteX0" fmla="*/ 0 w 20383"/>
                    <a:gd name="connsiteY0" fmla="*/ 6431 h 8465"/>
                    <a:gd name="connsiteX1" fmla="*/ 9335 w 20383"/>
                    <a:gd name="connsiteY1" fmla="*/ 240 h 8465"/>
                    <a:gd name="connsiteX2" fmla="*/ 20383 w 20383"/>
                    <a:gd name="connsiteY2" fmla="*/ 3764 h 8465"/>
                    <a:gd name="connsiteX3" fmla="*/ 10859 w 20383"/>
                    <a:gd name="connsiteY3" fmla="*/ 8145 h 8465"/>
                    <a:gd name="connsiteX4" fmla="*/ 0 w 20383"/>
                    <a:gd name="connsiteY4" fmla="*/ 6431 h 8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383" h="8465">
                      <a:moveTo>
                        <a:pt x="0" y="6431"/>
                      </a:moveTo>
                      <a:cubicBezTo>
                        <a:pt x="2762" y="2716"/>
                        <a:pt x="5715" y="1097"/>
                        <a:pt x="9335" y="240"/>
                      </a:cubicBezTo>
                      <a:cubicBezTo>
                        <a:pt x="12763" y="-332"/>
                        <a:pt x="17431" y="-141"/>
                        <a:pt x="20383" y="3764"/>
                      </a:cubicBezTo>
                      <a:cubicBezTo>
                        <a:pt x="16478" y="6240"/>
                        <a:pt x="14192" y="7479"/>
                        <a:pt x="10859" y="8145"/>
                      </a:cubicBezTo>
                      <a:cubicBezTo>
                        <a:pt x="7715" y="8622"/>
                        <a:pt x="4000" y="8907"/>
                        <a:pt x="0" y="6431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505" name="Graphic 3392">
                <a:extLst>
                  <a:ext uri="{FF2B5EF4-FFF2-40B4-BE49-F238E27FC236}">
                    <a16:creationId xmlns:a16="http://schemas.microsoft.com/office/drawing/2014/main" id="{75B892D6-A882-4B56-875D-C64DC57E8119}"/>
                  </a:ext>
                </a:extLst>
              </p:cNvPr>
              <p:cNvGrpSpPr/>
              <p:nvPr/>
            </p:nvGrpSpPr>
            <p:grpSpPr>
              <a:xfrm>
                <a:off x="6203822" y="3269073"/>
                <a:ext cx="31241" cy="335546"/>
                <a:chOff x="6203822" y="3269073"/>
                <a:chExt cx="31241" cy="335546"/>
              </a:xfrm>
              <a:solidFill>
                <a:srgbClr val="3F1900"/>
              </a:solidFill>
            </p:grpSpPr>
            <p:sp>
              <p:nvSpPr>
                <p:cNvPr id="3506" name="Freeform: Shape 3505">
                  <a:extLst>
                    <a:ext uri="{FF2B5EF4-FFF2-40B4-BE49-F238E27FC236}">
                      <a16:creationId xmlns:a16="http://schemas.microsoft.com/office/drawing/2014/main" id="{44C62E59-D391-461E-9A6B-30EFABF04CD8}"/>
                    </a:ext>
                  </a:extLst>
                </p:cNvPr>
                <p:cNvSpPr/>
                <p:nvPr/>
              </p:nvSpPr>
              <p:spPr>
                <a:xfrm>
                  <a:off x="6204203" y="3269073"/>
                  <a:ext cx="17460" cy="8259"/>
                </a:xfrm>
                <a:custGeom>
                  <a:avLst/>
                  <a:gdLst>
                    <a:gd name="connsiteX0" fmla="*/ 0 w 17460"/>
                    <a:gd name="connsiteY0" fmla="*/ 6098 h 8259"/>
                    <a:gd name="connsiteX1" fmla="*/ 8382 w 17460"/>
                    <a:gd name="connsiteY1" fmla="*/ 97 h 8259"/>
                    <a:gd name="connsiteX2" fmla="*/ 14002 w 17460"/>
                    <a:gd name="connsiteY2" fmla="*/ 954 h 8259"/>
                    <a:gd name="connsiteX3" fmla="*/ 17431 w 17460"/>
                    <a:gd name="connsiteY3" fmla="*/ 6098 h 8259"/>
                    <a:gd name="connsiteX4" fmla="*/ 12954 w 17460"/>
                    <a:gd name="connsiteY4" fmla="*/ 7145 h 8259"/>
                    <a:gd name="connsiteX5" fmla="*/ 9430 w 17460"/>
                    <a:gd name="connsiteY5" fmla="*/ 8098 h 8259"/>
                    <a:gd name="connsiteX6" fmla="*/ 0 w 17460"/>
                    <a:gd name="connsiteY6" fmla="*/ 6098 h 8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460" h="8259">
                      <a:moveTo>
                        <a:pt x="0" y="6098"/>
                      </a:moveTo>
                      <a:cubicBezTo>
                        <a:pt x="2286" y="2478"/>
                        <a:pt x="4858" y="764"/>
                        <a:pt x="8382" y="97"/>
                      </a:cubicBezTo>
                      <a:cubicBezTo>
                        <a:pt x="10096" y="-94"/>
                        <a:pt x="12097" y="-94"/>
                        <a:pt x="14002" y="954"/>
                      </a:cubicBezTo>
                      <a:cubicBezTo>
                        <a:pt x="15907" y="1811"/>
                        <a:pt x="17716" y="3716"/>
                        <a:pt x="17431" y="6098"/>
                      </a:cubicBezTo>
                      <a:cubicBezTo>
                        <a:pt x="15145" y="6098"/>
                        <a:pt x="14097" y="6669"/>
                        <a:pt x="12954" y="7145"/>
                      </a:cubicBezTo>
                      <a:cubicBezTo>
                        <a:pt x="11811" y="7717"/>
                        <a:pt x="10763" y="7907"/>
                        <a:pt x="9430" y="8098"/>
                      </a:cubicBezTo>
                      <a:cubicBezTo>
                        <a:pt x="6953" y="8384"/>
                        <a:pt x="3715" y="8574"/>
                        <a:pt x="0" y="609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07" name="Freeform: Shape 3506">
                  <a:extLst>
                    <a:ext uri="{FF2B5EF4-FFF2-40B4-BE49-F238E27FC236}">
                      <a16:creationId xmlns:a16="http://schemas.microsoft.com/office/drawing/2014/main" id="{C637DE28-E8D2-4A7C-8069-C6D1F23302D0}"/>
                    </a:ext>
                  </a:extLst>
                </p:cNvPr>
                <p:cNvSpPr/>
                <p:nvPr/>
              </p:nvSpPr>
              <p:spPr>
                <a:xfrm>
                  <a:off x="6206965" y="3275170"/>
                  <a:ext cx="8096" cy="25622"/>
                </a:xfrm>
                <a:custGeom>
                  <a:avLst/>
                  <a:gdLst>
                    <a:gd name="connsiteX0" fmla="*/ 3143 w 8096"/>
                    <a:gd name="connsiteY0" fmla="*/ 25622 h 25622"/>
                    <a:gd name="connsiteX1" fmla="*/ 0 w 8096"/>
                    <a:gd name="connsiteY1" fmla="*/ 12859 h 25622"/>
                    <a:gd name="connsiteX2" fmla="*/ 3429 w 8096"/>
                    <a:gd name="connsiteY2" fmla="*/ 0 h 25622"/>
                    <a:gd name="connsiteX3" fmla="*/ 8096 w 8096"/>
                    <a:gd name="connsiteY3" fmla="*/ 12764 h 25622"/>
                    <a:gd name="connsiteX4" fmla="*/ 3143 w 8096"/>
                    <a:gd name="connsiteY4" fmla="*/ 25622 h 25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" h="25622">
                      <a:moveTo>
                        <a:pt x="3143" y="25622"/>
                      </a:moveTo>
                      <a:cubicBezTo>
                        <a:pt x="857" y="20860"/>
                        <a:pt x="191" y="17050"/>
                        <a:pt x="0" y="12859"/>
                      </a:cubicBezTo>
                      <a:cubicBezTo>
                        <a:pt x="95" y="8763"/>
                        <a:pt x="476" y="4477"/>
                        <a:pt x="3429" y="0"/>
                      </a:cubicBezTo>
                      <a:cubicBezTo>
                        <a:pt x="6858" y="4096"/>
                        <a:pt x="7906" y="8287"/>
                        <a:pt x="8096" y="12764"/>
                      </a:cubicBezTo>
                      <a:cubicBezTo>
                        <a:pt x="8096" y="17145"/>
                        <a:pt x="7144" y="22003"/>
                        <a:pt x="3143" y="25622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08" name="Freeform: Shape 3507">
                  <a:extLst>
                    <a:ext uri="{FF2B5EF4-FFF2-40B4-BE49-F238E27FC236}">
                      <a16:creationId xmlns:a16="http://schemas.microsoft.com/office/drawing/2014/main" id="{515CF4D5-705D-4AC3-83D1-83627B11093A}"/>
                    </a:ext>
                  </a:extLst>
                </p:cNvPr>
                <p:cNvSpPr/>
                <p:nvPr/>
              </p:nvSpPr>
              <p:spPr>
                <a:xfrm>
                  <a:off x="6206108" y="3295943"/>
                  <a:ext cx="15716" cy="12184"/>
                </a:xfrm>
                <a:custGeom>
                  <a:avLst/>
                  <a:gdLst>
                    <a:gd name="connsiteX0" fmla="*/ 0 w 15716"/>
                    <a:gd name="connsiteY0" fmla="*/ 12184 h 12184"/>
                    <a:gd name="connsiteX1" fmla="*/ 4572 w 15716"/>
                    <a:gd name="connsiteY1" fmla="*/ 2374 h 12184"/>
                    <a:gd name="connsiteX2" fmla="*/ 15716 w 15716"/>
                    <a:gd name="connsiteY2" fmla="*/ 1612 h 12184"/>
                    <a:gd name="connsiteX3" fmla="*/ 9525 w 15716"/>
                    <a:gd name="connsiteY3" fmla="*/ 8755 h 12184"/>
                    <a:gd name="connsiteX4" fmla="*/ 0 w 15716"/>
                    <a:gd name="connsiteY4" fmla="*/ 12184 h 121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16" h="12184">
                      <a:moveTo>
                        <a:pt x="0" y="12184"/>
                      </a:moveTo>
                      <a:cubicBezTo>
                        <a:pt x="0" y="7707"/>
                        <a:pt x="1810" y="4755"/>
                        <a:pt x="4572" y="2374"/>
                      </a:cubicBezTo>
                      <a:cubicBezTo>
                        <a:pt x="7239" y="278"/>
                        <a:pt x="12002" y="-1341"/>
                        <a:pt x="15716" y="1612"/>
                      </a:cubicBezTo>
                      <a:cubicBezTo>
                        <a:pt x="12954" y="5136"/>
                        <a:pt x="11906" y="6945"/>
                        <a:pt x="9525" y="8755"/>
                      </a:cubicBezTo>
                      <a:cubicBezTo>
                        <a:pt x="7239" y="10375"/>
                        <a:pt x="4572" y="12089"/>
                        <a:pt x="0" y="12184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09" name="Freeform: Shape 3508">
                  <a:extLst>
                    <a:ext uri="{FF2B5EF4-FFF2-40B4-BE49-F238E27FC236}">
                      <a16:creationId xmlns:a16="http://schemas.microsoft.com/office/drawing/2014/main" id="{0B49DAD4-7FC4-4411-AC09-F616A04E4665}"/>
                    </a:ext>
                  </a:extLst>
                </p:cNvPr>
                <p:cNvSpPr/>
                <p:nvPr/>
              </p:nvSpPr>
              <p:spPr>
                <a:xfrm>
                  <a:off x="6211128" y="3282341"/>
                  <a:ext cx="7743" cy="7712"/>
                </a:xfrm>
                <a:custGeom>
                  <a:avLst/>
                  <a:gdLst>
                    <a:gd name="connsiteX0" fmla="*/ 504 w 7743"/>
                    <a:gd name="connsiteY0" fmla="*/ 6450 h 7712"/>
                    <a:gd name="connsiteX1" fmla="*/ 1838 w 7743"/>
                    <a:gd name="connsiteY1" fmla="*/ 449 h 7712"/>
                    <a:gd name="connsiteX2" fmla="*/ 7743 w 7743"/>
                    <a:gd name="connsiteY2" fmla="*/ 2640 h 7712"/>
                    <a:gd name="connsiteX3" fmla="*/ 5838 w 7743"/>
                    <a:gd name="connsiteY3" fmla="*/ 7497 h 7712"/>
                    <a:gd name="connsiteX4" fmla="*/ 504 w 7743"/>
                    <a:gd name="connsiteY4" fmla="*/ 6450 h 7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743" h="7712">
                      <a:moveTo>
                        <a:pt x="504" y="6450"/>
                      </a:moveTo>
                      <a:cubicBezTo>
                        <a:pt x="-639" y="3211"/>
                        <a:pt x="314" y="1497"/>
                        <a:pt x="1838" y="449"/>
                      </a:cubicBezTo>
                      <a:cubicBezTo>
                        <a:pt x="3362" y="-313"/>
                        <a:pt x="6029" y="-408"/>
                        <a:pt x="7743" y="2640"/>
                      </a:cubicBezTo>
                      <a:cubicBezTo>
                        <a:pt x="6696" y="5973"/>
                        <a:pt x="6791" y="6831"/>
                        <a:pt x="5838" y="7497"/>
                      </a:cubicBezTo>
                      <a:cubicBezTo>
                        <a:pt x="4886" y="7878"/>
                        <a:pt x="3648" y="7878"/>
                        <a:pt x="504" y="645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0" name="Freeform: Shape 3509">
                  <a:extLst>
                    <a:ext uri="{FF2B5EF4-FFF2-40B4-BE49-F238E27FC236}">
                      <a16:creationId xmlns:a16="http://schemas.microsoft.com/office/drawing/2014/main" id="{DD60382B-28F9-4B5A-A603-60173EAD3EF5}"/>
                    </a:ext>
                  </a:extLst>
                </p:cNvPr>
                <p:cNvSpPr/>
                <p:nvPr/>
              </p:nvSpPr>
              <p:spPr>
                <a:xfrm>
                  <a:off x="6203822" y="3320612"/>
                  <a:ext cx="18002" cy="8264"/>
                </a:xfrm>
                <a:custGeom>
                  <a:avLst/>
                  <a:gdLst>
                    <a:gd name="connsiteX0" fmla="*/ 0 w 18002"/>
                    <a:gd name="connsiteY0" fmla="*/ 5422 h 8264"/>
                    <a:gd name="connsiteX1" fmla="*/ 8477 w 18002"/>
                    <a:gd name="connsiteY1" fmla="*/ 88 h 8264"/>
                    <a:gd name="connsiteX2" fmla="*/ 18002 w 18002"/>
                    <a:gd name="connsiteY2" fmla="*/ 2850 h 8264"/>
                    <a:gd name="connsiteX3" fmla="*/ 9525 w 18002"/>
                    <a:gd name="connsiteY3" fmla="*/ 8184 h 8264"/>
                    <a:gd name="connsiteX4" fmla="*/ 0 w 18002"/>
                    <a:gd name="connsiteY4" fmla="*/ 5422 h 8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02" h="8264">
                      <a:moveTo>
                        <a:pt x="0" y="5422"/>
                      </a:moveTo>
                      <a:cubicBezTo>
                        <a:pt x="2381" y="1898"/>
                        <a:pt x="5429" y="755"/>
                        <a:pt x="8477" y="88"/>
                      </a:cubicBezTo>
                      <a:cubicBezTo>
                        <a:pt x="11621" y="-198"/>
                        <a:pt x="14859" y="88"/>
                        <a:pt x="18002" y="2850"/>
                      </a:cubicBezTo>
                      <a:cubicBezTo>
                        <a:pt x="15145" y="6470"/>
                        <a:pt x="12383" y="7613"/>
                        <a:pt x="9525" y="8184"/>
                      </a:cubicBezTo>
                      <a:cubicBezTo>
                        <a:pt x="6572" y="8470"/>
                        <a:pt x="3620" y="8089"/>
                        <a:pt x="0" y="5422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1" name="Freeform: Shape 3510">
                  <a:extLst>
                    <a:ext uri="{FF2B5EF4-FFF2-40B4-BE49-F238E27FC236}">
                      <a16:creationId xmlns:a16="http://schemas.microsoft.com/office/drawing/2014/main" id="{1A168665-DA18-4D79-854A-F843DEF3F7F3}"/>
                    </a:ext>
                  </a:extLst>
                </p:cNvPr>
                <p:cNvSpPr/>
                <p:nvPr/>
              </p:nvSpPr>
              <p:spPr>
                <a:xfrm>
                  <a:off x="6204775" y="3328574"/>
                  <a:ext cx="15620" cy="8350"/>
                </a:xfrm>
                <a:custGeom>
                  <a:avLst/>
                  <a:gdLst>
                    <a:gd name="connsiteX0" fmla="*/ 0 w 15620"/>
                    <a:gd name="connsiteY0" fmla="*/ 6318 h 8350"/>
                    <a:gd name="connsiteX1" fmla="*/ 6572 w 15620"/>
                    <a:gd name="connsiteY1" fmla="*/ 317 h 8350"/>
                    <a:gd name="connsiteX2" fmla="*/ 15621 w 15620"/>
                    <a:gd name="connsiteY2" fmla="*/ 2032 h 8350"/>
                    <a:gd name="connsiteX3" fmla="*/ 9049 w 15620"/>
                    <a:gd name="connsiteY3" fmla="*/ 8033 h 8350"/>
                    <a:gd name="connsiteX4" fmla="*/ 0 w 15620"/>
                    <a:gd name="connsiteY4" fmla="*/ 6318 h 8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20" h="8350">
                      <a:moveTo>
                        <a:pt x="0" y="6318"/>
                      </a:moveTo>
                      <a:cubicBezTo>
                        <a:pt x="1715" y="2603"/>
                        <a:pt x="4096" y="1175"/>
                        <a:pt x="6572" y="317"/>
                      </a:cubicBezTo>
                      <a:cubicBezTo>
                        <a:pt x="9239" y="-254"/>
                        <a:pt x="12002" y="-254"/>
                        <a:pt x="15621" y="2032"/>
                      </a:cubicBezTo>
                      <a:cubicBezTo>
                        <a:pt x="14002" y="5747"/>
                        <a:pt x="11620" y="7175"/>
                        <a:pt x="9049" y="8033"/>
                      </a:cubicBezTo>
                      <a:cubicBezTo>
                        <a:pt x="6382" y="8604"/>
                        <a:pt x="3524" y="8604"/>
                        <a:pt x="0" y="631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2" name="Freeform: Shape 3511">
                  <a:extLst>
                    <a:ext uri="{FF2B5EF4-FFF2-40B4-BE49-F238E27FC236}">
                      <a16:creationId xmlns:a16="http://schemas.microsoft.com/office/drawing/2014/main" id="{CE37D703-C72E-4FEF-ADA3-8A44C8EE5910}"/>
                    </a:ext>
                  </a:extLst>
                </p:cNvPr>
                <p:cNvSpPr/>
                <p:nvPr/>
              </p:nvSpPr>
              <p:spPr>
                <a:xfrm>
                  <a:off x="6205918" y="3336157"/>
                  <a:ext cx="14382" cy="8142"/>
                </a:xfrm>
                <a:custGeom>
                  <a:avLst/>
                  <a:gdLst>
                    <a:gd name="connsiteX0" fmla="*/ 0 w 14382"/>
                    <a:gd name="connsiteY0" fmla="*/ 5688 h 8142"/>
                    <a:gd name="connsiteX1" fmla="*/ 6667 w 14382"/>
                    <a:gd name="connsiteY1" fmla="*/ 69 h 8142"/>
                    <a:gd name="connsiteX2" fmla="*/ 14383 w 14382"/>
                    <a:gd name="connsiteY2" fmla="*/ 5117 h 8142"/>
                    <a:gd name="connsiteX3" fmla="*/ 7715 w 14382"/>
                    <a:gd name="connsiteY3" fmla="*/ 8070 h 8142"/>
                    <a:gd name="connsiteX4" fmla="*/ 0 w 14382"/>
                    <a:gd name="connsiteY4" fmla="*/ 5688 h 8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82" h="8142">
                      <a:moveTo>
                        <a:pt x="0" y="5688"/>
                      </a:moveTo>
                      <a:cubicBezTo>
                        <a:pt x="1714" y="2069"/>
                        <a:pt x="3810" y="640"/>
                        <a:pt x="6667" y="69"/>
                      </a:cubicBezTo>
                      <a:cubicBezTo>
                        <a:pt x="9334" y="-312"/>
                        <a:pt x="13811" y="831"/>
                        <a:pt x="14383" y="5117"/>
                      </a:cubicBezTo>
                      <a:cubicBezTo>
                        <a:pt x="10763" y="6736"/>
                        <a:pt x="9906" y="7784"/>
                        <a:pt x="7715" y="8070"/>
                      </a:cubicBezTo>
                      <a:cubicBezTo>
                        <a:pt x="5810" y="8260"/>
                        <a:pt x="3143" y="8260"/>
                        <a:pt x="0" y="568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3" name="Freeform: Shape 3512">
                  <a:extLst>
                    <a:ext uri="{FF2B5EF4-FFF2-40B4-BE49-F238E27FC236}">
                      <a16:creationId xmlns:a16="http://schemas.microsoft.com/office/drawing/2014/main" id="{3E44B353-2B6F-4913-9E0A-6DC584E1799C}"/>
                    </a:ext>
                  </a:extLst>
                </p:cNvPr>
                <p:cNvSpPr/>
                <p:nvPr/>
              </p:nvSpPr>
              <p:spPr>
                <a:xfrm>
                  <a:off x="6207125" y="3353008"/>
                  <a:ext cx="20148" cy="48749"/>
                </a:xfrm>
                <a:custGeom>
                  <a:avLst/>
                  <a:gdLst>
                    <a:gd name="connsiteX0" fmla="*/ 3555 w 20148"/>
                    <a:gd name="connsiteY0" fmla="*/ 30557 h 48749"/>
                    <a:gd name="connsiteX1" fmla="*/ 316 w 20148"/>
                    <a:gd name="connsiteY1" fmla="*/ 10555 h 48749"/>
                    <a:gd name="connsiteX2" fmla="*/ 8222 w 20148"/>
                    <a:gd name="connsiteY2" fmla="*/ 172 h 48749"/>
                    <a:gd name="connsiteX3" fmla="*/ 16318 w 20148"/>
                    <a:gd name="connsiteY3" fmla="*/ 3030 h 48749"/>
                    <a:gd name="connsiteX4" fmla="*/ 19176 w 20148"/>
                    <a:gd name="connsiteY4" fmla="*/ 8935 h 48749"/>
                    <a:gd name="connsiteX5" fmla="*/ 19176 w 20148"/>
                    <a:gd name="connsiteY5" fmla="*/ 29509 h 48749"/>
                    <a:gd name="connsiteX6" fmla="*/ 14318 w 20148"/>
                    <a:gd name="connsiteY6" fmla="*/ 48750 h 48749"/>
                    <a:gd name="connsiteX7" fmla="*/ 12889 w 20148"/>
                    <a:gd name="connsiteY7" fmla="*/ 29128 h 48749"/>
                    <a:gd name="connsiteX8" fmla="*/ 11270 w 20148"/>
                    <a:gd name="connsiteY8" fmla="*/ 10936 h 48749"/>
                    <a:gd name="connsiteX9" fmla="*/ 10127 w 20148"/>
                    <a:gd name="connsiteY9" fmla="*/ 8078 h 48749"/>
                    <a:gd name="connsiteX10" fmla="*/ 9555 w 20148"/>
                    <a:gd name="connsiteY10" fmla="*/ 7697 h 48749"/>
                    <a:gd name="connsiteX11" fmla="*/ 6317 w 20148"/>
                    <a:gd name="connsiteY11" fmla="*/ 11983 h 48749"/>
                    <a:gd name="connsiteX12" fmla="*/ 4221 w 20148"/>
                    <a:gd name="connsiteY12" fmla="*/ 20937 h 48749"/>
                    <a:gd name="connsiteX13" fmla="*/ 3555 w 20148"/>
                    <a:gd name="connsiteY13" fmla="*/ 30557 h 48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0148" h="48749">
                      <a:moveTo>
                        <a:pt x="3555" y="30557"/>
                      </a:moveTo>
                      <a:cubicBezTo>
                        <a:pt x="-255" y="24652"/>
                        <a:pt x="-351" y="17603"/>
                        <a:pt x="316" y="10555"/>
                      </a:cubicBezTo>
                      <a:cubicBezTo>
                        <a:pt x="697" y="7411"/>
                        <a:pt x="2031" y="1887"/>
                        <a:pt x="8222" y="172"/>
                      </a:cubicBezTo>
                      <a:cubicBezTo>
                        <a:pt x="10984" y="-494"/>
                        <a:pt x="14604" y="839"/>
                        <a:pt x="16318" y="3030"/>
                      </a:cubicBezTo>
                      <a:cubicBezTo>
                        <a:pt x="17937" y="5125"/>
                        <a:pt x="18604" y="7030"/>
                        <a:pt x="19176" y="8935"/>
                      </a:cubicBezTo>
                      <a:cubicBezTo>
                        <a:pt x="20700" y="16270"/>
                        <a:pt x="20223" y="22937"/>
                        <a:pt x="19176" y="29509"/>
                      </a:cubicBezTo>
                      <a:cubicBezTo>
                        <a:pt x="18128" y="36082"/>
                        <a:pt x="16509" y="42463"/>
                        <a:pt x="14318" y="48750"/>
                      </a:cubicBezTo>
                      <a:cubicBezTo>
                        <a:pt x="13080" y="42082"/>
                        <a:pt x="13270" y="35510"/>
                        <a:pt x="12889" y="29128"/>
                      </a:cubicBezTo>
                      <a:cubicBezTo>
                        <a:pt x="12508" y="22747"/>
                        <a:pt x="12508" y="16270"/>
                        <a:pt x="11270" y="10936"/>
                      </a:cubicBezTo>
                      <a:cubicBezTo>
                        <a:pt x="10984" y="9697"/>
                        <a:pt x="10508" y="8650"/>
                        <a:pt x="10127" y="8078"/>
                      </a:cubicBezTo>
                      <a:cubicBezTo>
                        <a:pt x="9746" y="7792"/>
                        <a:pt x="10032" y="7888"/>
                        <a:pt x="9555" y="7697"/>
                      </a:cubicBezTo>
                      <a:cubicBezTo>
                        <a:pt x="8889" y="7316"/>
                        <a:pt x="7365" y="9221"/>
                        <a:pt x="6317" y="11983"/>
                      </a:cubicBezTo>
                      <a:cubicBezTo>
                        <a:pt x="5269" y="14650"/>
                        <a:pt x="4698" y="17889"/>
                        <a:pt x="4221" y="20937"/>
                      </a:cubicBezTo>
                      <a:cubicBezTo>
                        <a:pt x="3555" y="24080"/>
                        <a:pt x="3078" y="27223"/>
                        <a:pt x="3555" y="30557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4" name="Freeform: Shape 3513">
                  <a:extLst>
                    <a:ext uri="{FF2B5EF4-FFF2-40B4-BE49-F238E27FC236}">
                      <a16:creationId xmlns:a16="http://schemas.microsoft.com/office/drawing/2014/main" id="{A83437FB-C198-407F-8E32-B896F22A8F31}"/>
                    </a:ext>
                  </a:extLst>
                </p:cNvPr>
                <p:cNvSpPr/>
                <p:nvPr/>
              </p:nvSpPr>
              <p:spPr>
                <a:xfrm>
                  <a:off x="6211163" y="3370325"/>
                  <a:ext cx="8273" cy="33623"/>
                </a:xfrm>
                <a:custGeom>
                  <a:avLst/>
                  <a:gdLst>
                    <a:gd name="connsiteX0" fmla="*/ 2756 w 8273"/>
                    <a:gd name="connsiteY0" fmla="*/ 0 h 33623"/>
                    <a:gd name="connsiteX1" fmla="*/ 8185 w 8273"/>
                    <a:gd name="connsiteY1" fmla="*/ 16573 h 33623"/>
                    <a:gd name="connsiteX2" fmla="*/ 5518 w 8273"/>
                    <a:gd name="connsiteY2" fmla="*/ 33623 h 33623"/>
                    <a:gd name="connsiteX3" fmla="*/ 89 w 8273"/>
                    <a:gd name="connsiteY3" fmla="*/ 17050 h 33623"/>
                    <a:gd name="connsiteX4" fmla="*/ 2756 w 8273"/>
                    <a:gd name="connsiteY4" fmla="*/ 0 h 336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73" h="33623">
                      <a:moveTo>
                        <a:pt x="2756" y="0"/>
                      </a:moveTo>
                      <a:cubicBezTo>
                        <a:pt x="6375" y="5429"/>
                        <a:pt x="7518" y="10954"/>
                        <a:pt x="8185" y="16573"/>
                      </a:cubicBezTo>
                      <a:cubicBezTo>
                        <a:pt x="8471" y="22193"/>
                        <a:pt x="8185" y="27813"/>
                        <a:pt x="5518" y="33623"/>
                      </a:cubicBezTo>
                      <a:cubicBezTo>
                        <a:pt x="1898" y="28194"/>
                        <a:pt x="660" y="22669"/>
                        <a:pt x="89" y="17050"/>
                      </a:cubicBezTo>
                      <a:cubicBezTo>
                        <a:pt x="-197" y="11430"/>
                        <a:pt x="89" y="5810"/>
                        <a:pt x="2756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5" name="Freeform: Shape 3514">
                  <a:extLst>
                    <a:ext uri="{FF2B5EF4-FFF2-40B4-BE49-F238E27FC236}">
                      <a16:creationId xmlns:a16="http://schemas.microsoft.com/office/drawing/2014/main" id="{AAE89429-0D3E-4230-865C-48C02A8930E5}"/>
                    </a:ext>
                  </a:extLst>
                </p:cNvPr>
                <p:cNvSpPr/>
                <p:nvPr/>
              </p:nvSpPr>
              <p:spPr>
                <a:xfrm>
                  <a:off x="6207442" y="3399871"/>
                  <a:ext cx="16382" cy="8112"/>
                </a:xfrm>
                <a:custGeom>
                  <a:avLst/>
                  <a:gdLst>
                    <a:gd name="connsiteX0" fmla="*/ 0 w 16382"/>
                    <a:gd name="connsiteY0" fmla="*/ 5411 h 8112"/>
                    <a:gd name="connsiteX1" fmla="*/ 7906 w 16382"/>
                    <a:gd name="connsiteY1" fmla="*/ 77 h 8112"/>
                    <a:gd name="connsiteX2" fmla="*/ 16383 w 16382"/>
                    <a:gd name="connsiteY2" fmla="*/ 5887 h 8112"/>
                    <a:gd name="connsiteX3" fmla="*/ 8763 w 16382"/>
                    <a:gd name="connsiteY3" fmla="*/ 8078 h 8112"/>
                    <a:gd name="connsiteX4" fmla="*/ 0 w 16382"/>
                    <a:gd name="connsiteY4" fmla="*/ 5411 h 8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382" h="8112">
                      <a:moveTo>
                        <a:pt x="0" y="5411"/>
                      </a:moveTo>
                      <a:cubicBezTo>
                        <a:pt x="2381" y="2077"/>
                        <a:pt x="4572" y="648"/>
                        <a:pt x="7906" y="77"/>
                      </a:cubicBezTo>
                      <a:cubicBezTo>
                        <a:pt x="10858" y="-399"/>
                        <a:pt x="16097" y="1315"/>
                        <a:pt x="16383" y="5887"/>
                      </a:cubicBezTo>
                      <a:cubicBezTo>
                        <a:pt x="12192" y="6744"/>
                        <a:pt x="11335" y="7887"/>
                        <a:pt x="8763" y="8078"/>
                      </a:cubicBezTo>
                      <a:cubicBezTo>
                        <a:pt x="6572" y="8173"/>
                        <a:pt x="3239" y="8268"/>
                        <a:pt x="0" y="5411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6" name="Freeform: Shape 3515">
                  <a:extLst>
                    <a:ext uri="{FF2B5EF4-FFF2-40B4-BE49-F238E27FC236}">
                      <a16:creationId xmlns:a16="http://schemas.microsoft.com/office/drawing/2014/main" id="{148B41C8-D9E0-4FE8-9648-6B4F8CB527DC}"/>
                    </a:ext>
                  </a:extLst>
                </p:cNvPr>
                <p:cNvSpPr/>
                <p:nvPr/>
              </p:nvSpPr>
              <p:spPr>
                <a:xfrm>
                  <a:off x="6206800" y="3425167"/>
                  <a:ext cx="20834" cy="47456"/>
                </a:xfrm>
                <a:custGeom>
                  <a:avLst/>
                  <a:gdLst>
                    <a:gd name="connsiteX0" fmla="*/ 7975 w 20834"/>
                    <a:gd name="connsiteY0" fmla="*/ 21167 h 47456"/>
                    <a:gd name="connsiteX1" fmla="*/ 260 w 20834"/>
                    <a:gd name="connsiteY1" fmla="*/ 14786 h 47456"/>
                    <a:gd name="connsiteX2" fmla="*/ 3213 w 20834"/>
                    <a:gd name="connsiteY2" fmla="*/ 4022 h 47456"/>
                    <a:gd name="connsiteX3" fmla="*/ 8261 w 20834"/>
                    <a:gd name="connsiteY3" fmla="*/ 403 h 47456"/>
                    <a:gd name="connsiteX4" fmla="*/ 15881 w 20834"/>
                    <a:gd name="connsiteY4" fmla="*/ 1546 h 47456"/>
                    <a:gd name="connsiteX5" fmla="*/ 20834 w 20834"/>
                    <a:gd name="connsiteY5" fmla="*/ 13071 h 47456"/>
                    <a:gd name="connsiteX6" fmla="*/ 17024 w 20834"/>
                    <a:gd name="connsiteY6" fmla="*/ 23549 h 47456"/>
                    <a:gd name="connsiteX7" fmla="*/ 13500 w 20834"/>
                    <a:gd name="connsiteY7" fmla="*/ 27263 h 47456"/>
                    <a:gd name="connsiteX8" fmla="*/ 12166 w 20834"/>
                    <a:gd name="connsiteY8" fmla="*/ 29645 h 47456"/>
                    <a:gd name="connsiteX9" fmla="*/ 10166 w 20834"/>
                    <a:gd name="connsiteY9" fmla="*/ 47456 h 47456"/>
                    <a:gd name="connsiteX10" fmla="*/ 5975 w 20834"/>
                    <a:gd name="connsiteY10" fmla="*/ 28692 h 47456"/>
                    <a:gd name="connsiteX11" fmla="*/ 8071 w 20834"/>
                    <a:gd name="connsiteY11" fmla="*/ 22691 h 47456"/>
                    <a:gd name="connsiteX12" fmla="*/ 10547 w 20834"/>
                    <a:gd name="connsiteY12" fmla="*/ 19453 h 47456"/>
                    <a:gd name="connsiteX13" fmla="*/ 12738 w 20834"/>
                    <a:gd name="connsiteY13" fmla="*/ 12785 h 47456"/>
                    <a:gd name="connsiteX14" fmla="*/ 11214 w 20834"/>
                    <a:gd name="connsiteY14" fmla="*/ 7737 h 47456"/>
                    <a:gd name="connsiteX15" fmla="*/ 7499 w 20834"/>
                    <a:gd name="connsiteY15" fmla="*/ 8594 h 47456"/>
                    <a:gd name="connsiteX16" fmla="*/ 7975 w 20834"/>
                    <a:gd name="connsiteY16" fmla="*/ 21167 h 474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0834" h="47456">
                      <a:moveTo>
                        <a:pt x="7975" y="21167"/>
                      </a:moveTo>
                      <a:cubicBezTo>
                        <a:pt x="4927" y="20786"/>
                        <a:pt x="1403" y="18786"/>
                        <a:pt x="260" y="14786"/>
                      </a:cubicBezTo>
                      <a:cubicBezTo>
                        <a:pt x="-597" y="10976"/>
                        <a:pt x="736" y="6975"/>
                        <a:pt x="3213" y="4022"/>
                      </a:cubicBezTo>
                      <a:cubicBezTo>
                        <a:pt x="4451" y="2498"/>
                        <a:pt x="6166" y="1165"/>
                        <a:pt x="8261" y="403"/>
                      </a:cubicBezTo>
                      <a:cubicBezTo>
                        <a:pt x="10547" y="-359"/>
                        <a:pt x="13595" y="-73"/>
                        <a:pt x="15881" y="1546"/>
                      </a:cubicBezTo>
                      <a:cubicBezTo>
                        <a:pt x="19786" y="4880"/>
                        <a:pt x="20834" y="8785"/>
                        <a:pt x="20834" y="13071"/>
                      </a:cubicBezTo>
                      <a:cubicBezTo>
                        <a:pt x="20548" y="17167"/>
                        <a:pt x="19024" y="20596"/>
                        <a:pt x="17024" y="23549"/>
                      </a:cubicBezTo>
                      <a:cubicBezTo>
                        <a:pt x="15786" y="25358"/>
                        <a:pt x="14167" y="26501"/>
                        <a:pt x="13500" y="27263"/>
                      </a:cubicBezTo>
                      <a:cubicBezTo>
                        <a:pt x="12928" y="27740"/>
                        <a:pt x="12643" y="28311"/>
                        <a:pt x="12166" y="29645"/>
                      </a:cubicBezTo>
                      <a:cubicBezTo>
                        <a:pt x="10738" y="34598"/>
                        <a:pt x="11404" y="41170"/>
                        <a:pt x="10166" y="47456"/>
                      </a:cubicBezTo>
                      <a:cubicBezTo>
                        <a:pt x="8071" y="41456"/>
                        <a:pt x="5689" y="35931"/>
                        <a:pt x="5975" y="28692"/>
                      </a:cubicBezTo>
                      <a:cubicBezTo>
                        <a:pt x="6070" y="27073"/>
                        <a:pt x="6547" y="24501"/>
                        <a:pt x="8071" y="22691"/>
                      </a:cubicBezTo>
                      <a:cubicBezTo>
                        <a:pt x="9404" y="21072"/>
                        <a:pt x="10166" y="20310"/>
                        <a:pt x="10547" y="19453"/>
                      </a:cubicBezTo>
                      <a:cubicBezTo>
                        <a:pt x="11881" y="17262"/>
                        <a:pt x="12738" y="14881"/>
                        <a:pt x="12738" y="12785"/>
                      </a:cubicBezTo>
                      <a:cubicBezTo>
                        <a:pt x="13024" y="10880"/>
                        <a:pt x="11881" y="8499"/>
                        <a:pt x="11214" y="7737"/>
                      </a:cubicBezTo>
                      <a:cubicBezTo>
                        <a:pt x="11119" y="7261"/>
                        <a:pt x="9595" y="7166"/>
                        <a:pt x="7499" y="8594"/>
                      </a:cubicBezTo>
                      <a:cubicBezTo>
                        <a:pt x="3784" y="11166"/>
                        <a:pt x="2260" y="17167"/>
                        <a:pt x="7975" y="21167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7" name="Freeform: Shape 3516">
                  <a:extLst>
                    <a:ext uri="{FF2B5EF4-FFF2-40B4-BE49-F238E27FC236}">
                      <a16:creationId xmlns:a16="http://schemas.microsoft.com/office/drawing/2014/main" id="{AD3B4D2F-E01F-456C-A314-4880C86711AA}"/>
                    </a:ext>
                  </a:extLst>
                </p:cNvPr>
                <p:cNvSpPr/>
                <p:nvPr/>
              </p:nvSpPr>
              <p:spPr>
                <a:xfrm>
                  <a:off x="6213918" y="3434428"/>
                  <a:ext cx="4095" cy="8096"/>
                </a:xfrm>
                <a:custGeom>
                  <a:avLst/>
                  <a:gdLst>
                    <a:gd name="connsiteX0" fmla="*/ 0 w 4095"/>
                    <a:gd name="connsiteY0" fmla="*/ 4191 h 8096"/>
                    <a:gd name="connsiteX1" fmla="*/ 2000 w 4095"/>
                    <a:gd name="connsiteY1" fmla="*/ 0 h 8096"/>
                    <a:gd name="connsiteX2" fmla="*/ 4096 w 4095"/>
                    <a:gd name="connsiteY2" fmla="*/ 3905 h 8096"/>
                    <a:gd name="connsiteX3" fmla="*/ 2096 w 4095"/>
                    <a:gd name="connsiteY3" fmla="*/ 8096 h 8096"/>
                    <a:gd name="connsiteX4" fmla="*/ 0 w 4095"/>
                    <a:gd name="connsiteY4" fmla="*/ 4191 h 8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95" h="8096">
                      <a:moveTo>
                        <a:pt x="0" y="4191"/>
                      </a:moveTo>
                      <a:cubicBezTo>
                        <a:pt x="0" y="1048"/>
                        <a:pt x="1048" y="191"/>
                        <a:pt x="2000" y="0"/>
                      </a:cubicBezTo>
                      <a:cubicBezTo>
                        <a:pt x="2953" y="95"/>
                        <a:pt x="4001" y="857"/>
                        <a:pt x="4096" y="3905"/>
                      </a:cubicBezTo>
                      <a:cubicBezTo>
                        <a:pt x="2858" y="7049"/>
                        <a:pt x="2572" y="7906"/>
                        <a:pt x="2096" y="8096"/>
                      </a:cubicBezTo>
                      <a:cubicBezTo>
                        <a:pt x="1715" y="8001"/>
                        <a:pt x="1429" y="7239"/>
                        <a:pt x="0" y="4191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8" name="Freeform: Shape 3517">
                  <a:extLst>
                    <a:ext uri="{FF2B5EF4-FFF2-40B4-BE49-F238E27FC236}">
                      <a16:creationId xmlns:a16="http://schemas.microsoft.com/office/drawing/2014/main" id="{4C599E0F-BE0E-43EF-A222-32344AE261A2}"/>
                    </a:ext>
                  </a:extLst>
                </p:cNvPr>
                <p:cNvSpPr/>
                <p:nvPr/>
              </p:nvSpPr>
              <p:spPr>
                <a:xfrm>
                  <a:off x="6210299" y="3466051"/>
                  <a:ext cx="12287" cy="8191"/>
                </a:xfrm>
                <a:custGeom>
                  <a:avLst/>
                  <a:gdLst>
                    <a:gd name="connsiteX0" fmla="*/ 0 w 12287"/>
                    <a:gd name="connsiteY0" fmla="*/ 5048 h 8191"/>
                    <a:gd name="connsiteX1" fmla="*/ 6382 w 12287"/>
                    <a:gd name="connsiteY1" fmla="*/ 0 h 8191"/>
                    <a:gd name="connsiteX2" fmla="*/ 12287 w 12287"/>
                    <a:gd name="connsiteY2" fmla="*/ 5810 h 8191"/>
                    <a:gd name="connsiteX3" fmla="*/ 6096 w 12287"/>
                    <a:gd name="connsiteY3" fmla="*/ 8192 h 8191"/>
                    <a:gd name="connsiteX4" fmla="*/ 0 w 12287"/>
                    <a:gd name="connsiteY4" fmla="*/ 5048 h 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87" h="8191">
                      <a:moveTo>
                        <a:pt x="0" y="5048"/>
                      </a:moveTo>
                      <a:cubicBezTo>
                        <a:pt x="953" y="1238"/>
                        <a:pt x="3905" y="95"/>
                        <a:pt x="6382" y="0"/>
                      </a:cubicBezTo>
                      <a:cubicBezTo>
                        <a:pt x="8763" y="95"/>
                        <a:pt x="12287" y="1715"/>
                        <a:pt x="12287" y="5810"/>
                      </a:cubicBezTo>
                      <a:cubicBezTo>
                        <a:pt x="8858" y="7334"/>
                        <a:pt x="8001" y="8192"/>
                        <a:pt x="6096" y="8192"/>
                      </a:cubicBezTo>
                      <a:cubicBezTo>
                        <a:pt x="4381" y="8001"/>
                        <a:pt x="3048" y="7334"/>
                        <a:pt x="0" y="504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19" name="Freeform: Shape 3518">
                  <a:extLst>
                    <a:ext uri="{FF2B5EF4-FFF2-40B4-BE49-F238E27FC236}">
                      <a16:creationId xmlns:a16="http://schemas.microsoft.com/office/drawing/2014/main" id="{44D2E01D-1371-4B61-BE18-25FB6D7A2D95}"/>
                    </a:ext>
                  </a:extLst>
                </p:cNvPr>
                <p:cNvSpPr/>
                <p:nvPr/>
              </p:nvSpPr>
              <p:spPr>
                <a:xfrm>
                  <a:off x="6206489" y="3487768"/>
                  <a:ext cx="18478" cy="12401"/>
                </a:xfrm>
                <a:custGeom>
                  <a:avLst/>
                  <a:gdLst>
                    <a:gd name="connsiteX0" fmla="*/ 4763 w 18478"/>
                    <a:gd name="connsiteY0" fmla="*/ 0 h 12401"/>
                    <a:gd name="connsiteX1" fmla="*/ 7620 w 18478"/>
                    <a:gd name="connsiteY1" fmla="*/ 8382 h 12401"/>
                    <a:gd name="connsiteX2" fmla="*/ 3239 w 18478"/>
                    <a:gd name="connsiteY2" fmla="*/ 4763 h 12401"/>
                    <a:gd name="connsiteX3" fmla="*/ 18479 w 18478"/>
                    <a:gd name="connsiteY3" fmla="*/ 5144 h 12401"/>
                    <a:gd name="connsiteX4" fmla="*/ 4477 w 18478"/>
                    <a:gd name="connsiteY4" fmla="*/ 12287 h 12401"/>
                    <a:gd name="connsiteX5" fmla="*/ 3239 w 18478"/>
                    <a:gd name="connsiteY5" fmla="*/ 12383 h 12401"/>
                    <a:gd name="connsiteX6" fmla="*/ 0 w 18478"/>
                    <a:gd name="connsiteY6" fmla="*/ 9620 h 12401"/>
                    <a:gd name="connsiteX7" fmla="*/ 95 w 18478"/>
                    <a:gd name="connsiteY7" fmla="*/ 8573 h 12401"/>
                    <a:gd name="connsiteX8" fmla="*/ 4763 w 18478"/>
                    <a:gd name="connsiteY8" fmla="*/ 0 h 124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478" h="12401">
                      <a:moveTo>
                        <a:pt x="4763" y="0"/>
                      </a:moveTo>
                      <a:cubicBezTo>
                        <a:pt x="6572" y="3429"/>
                        <a:pt x="7429" y="5906"/>
                        <a:pt x="7620" y="8382"/>
                      </a:cubicBezTo>
                      <a:lnTo>
                        <a:pt x="3239" y="4763"/>
                      </a:lnTo>
                      <a:cubicBezTo>
                        <a:pt x="7906" y="2953"/>
                        <a:pt x="12668" y="2477"/>
                        <a:pt x="18479" y="5144"/>
                      </a:cubicBezTo>
                      <a:cubicBezTo>
                        <a:pt x="14573" y="10001"/>
                        <a:pt x="9525" y="11811"/>
                        <a:pt x="4477" y="12287"/>
                      </a:cubicBezTo>
                      <a:lnTo>
                        <a:pt x="3239" y="12383"/>
                      </a:lnTo>
                      <a:cubicBezTo>
                        <a:pt x="1619" y="12573"/>
                        <a:pt x="95" y="11335"/>
                        <a:pt x="0" y="9620"/>
                      </a:cubicBezTo>
                      <a:cubicBezTo>
                        <a:pt x="0" y="9239"/>
                        <a:pt x="0" y="8954"/>
                        <a:pt x="95" y="8573"/>
                      </a:cubicBezTo>
                      <a:cubicBezTo>
                        <a:pt x="857" y="5429"/>
                        <a:pt x="2381" y="2191"/>
                        <a:pt x="4763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0" name="Freeform: Shape 3519">
                  <a:extLst>
                    <a:ext uri="{FF2B5EF4-FFF2-40B4-BE49-F238E27FC236}">
                      <a16:creationId xmlns:a16="http://schemas.microsoft.com/office/drawing/2014/main" id="{37979781-C1FF-4857-BC06-1A838314692D}"/>
                    </a:ext>
                  </a:extLst>
                </p:cNvPr>
                <p:cNvSpPr/>
                <p:nvPr/>
              </p:nvSpPr>
              <p:spPr>
                <a:xfrm>
                  <a:off x="6212966" y="3485197"/>
                  <a:ext cx="8001" cy="8477"/>
                </a:xfrm>
                <a:custGeom>
                  <a:avLst/>
                  <a:gdLst>
                    <a:gd name="connsiteX0" fmla="*/ 3715 w 8001"/>
                    <a:gd name="connsiteY0" fmla="*/ 0 h 8477"/>
                    <a:gd name="connsiteX1" fmla="*/ 8001 w 8001"/>
                    <a:gd name="connsiteY1" fmla="*/ 3810 h 8477"/>
                    <a:gd name="connsiteX2" fmla="*/ 4953 w 8001"/>
                    <a:gd name="connsiteY2" fmla="*/ 8477 h 8477"/>
                    <a:gd name="connsiteX3" fmla="*/ 0 w 8001"/>
                    <a:gd name="connsiteY3" fmla="*/ 4763 h 8477"/>
                    <a:gd name="connsiteX4" fmla="*/ 3715 w 8001"/>
                    <a:gd name="connsiteY4" fmla="*/ 0 h 8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01" h="8477">
                      <a:moveTo>
                        <a:pt x="3715" y="0"/>
                      </a:moveTo>
                      <a:cubicBezTo>
                        <a:pt x="6953" y="1333"/>
                        <a:pt x="7715" y="2572"/>
                        <a:pt x="8001" y="3810"/>
                      </a:cubicBezTo>
                      <a:cubicBezTo>
                        <a:pt x="8001" y="5143"/>
                        <a:pt x="7429" y="6096"/>
                        <a:pt x="4953" y="8477"/>
                      </a:cubicBezTo>
                      <a:cubicBezTo>
                        <a:pt x="1429" y="8191"/>
                        <a:pt x="286" y="6382"/>
                        <a:pt x="0" y="4763"/>
                      </a:cubicBezTo>
                      <a:cubicBezTo>
                        <a:pt x="0" y="3143"/>
                        <a:pt x="667" y="1524"/>
                        <a:pt x="3715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1" name="Freeform: Shape 3520">
                  <a:extLst>
                    <a:ext uri="{FF2B5EF4-FFF2-40B4-BE49-F238E27FC236}">
                      <a16:creationId xmlns:a16="http://schemas.microsoft.com/office/drawing/2014/main" id="{E8B2354C-FF24-498D-BE59-7FEB88969545}"/>
                    </a:ext>
                  </a:extLst>
                </p:cNvPr>
                <p:cNvSpPr/>
                <p:nvPr/>
              </p:nvSpPr>
              <p:spPr>
                <a:xfrm>
                  <a:off x="6220015" y="3486244"/>
                  <a:ext cx="8096" cy="8096"/>
                </a:xfrm>
                <a:custGeom>
                  <a:avLst/>
                  <a:gdLst>
                    <a:gd name="connsiteX0" fmla="*/ 3810 w 8096"/>
                    <a:gd name="connsiteY0" fmla="*/ 0 h 8096"/>
                    <a:gd name="connsiteX1" fmla="*/ 8096 w 8096"/>
                    <a:gd name="connsiteY1" fmla="*/ 3810 h 8096"/>
                    <a:gd name="connsiteX2" fmla="*/ 4286 w 8096"/>
                    <a:gd name="connsiteY2" fmla="*/ 8096 h 8096"/>
                    <a:gd name="connsiteX3" fmla="*/ 0 w 8096"/>
                    <a:gd name="connsiteY3" fmla="*/ 4286 h 8096"/>
                    <a:gd name="connsiteX4" fmla="*/ 3810 w 8096"/>
                    <a:gd name="connsiteY4" fmla="*/ 0 h 8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" h="8096">
                      <a:moveTo>
                        <a:pt x="3810" y="0"/>
                      </a:moveTo>
                      <a:cubicBezTo>
                        <a:pt x="7048" y="1143"/>
                        <a:pt x="7906" y="2477"/>
                        <a:pt x="8096" y="3810"/>
                      </a:cubicBezTo>
                      <a:cubicBezTo>
                        <a:pt x="8001" y="5144"/>
                        <a:pt x="7429" y="6572"/>
                        <a:pt x="4286" y="8096"/>
                      </a:cubicBezTo>
                      <a:cubicBezTo>
                        <a:pt x="1048" y="6953"/>
                        <a:pt x="191" y="5620"/>
                        <a:pt x="0" y="4286"/>
                      </a:cubicBezTo>
                      <a:cubicBezTo>
                        <a:pt x="95" y="2953"/>
                        <a:pt x="762" y="1619"/>
                        <a:pt x="3810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2" name="Freeform: Shape 3521">
                  <a:extLst>
                    <a:ext uri="{FF2B5EF4-FFF2-40B4-BE49-F238E27FC236}">
                      <a16:creationId xmlns:a16="http://schemas.microsoft.com/office/drawing/2014/main" id="{893AA273-CA57-4B1E-A447-8E8A798680B1}"/>
                    </a:ext>
                  </a:extLst>
                </p:cNvPr>
                <p:cNvSpPr/>
                <p:nvPr/>
              </p:nvSpPr>
              <p:spPr>
                <a:xfrm>
                  <a:off x="6207856" y="3504085"/>
                  <a:ext cx="24486" cy="19687"/>
                </a:xfrm>
                <a:custGeom>
                  <a:avLst/>
                  <a:gdLst>
                    <a:gd name="connsiteX0" fmla="*/ 3776 w 24486"/>
                    <a:gd name="connsiteY0" fmla="*/ 19688 h 19687"/>
                    <a:gd name="connsiteX1" fmla="*/ 443 w 24486"/>
                    <a:gd name="connsiteY1" fmla="*/ 12258 h 19687"/>
                    <a:gd name="connsiteX2" fmla="*/ 62 w 24486"/>
                    <a:gd name="connsiteY2" fmla="*/ 7496 h 19687"/>
                    <a:gd name="connsiteX3" fmla="*/ 4062 w 24486"/>
                    <a:gd name="connsiteY3" fmla="*/ 2162 h 19687"/>
                    <a:gd name="connsiteX4" fmla="*/ 20731 w 24486"/>
                    <a:gd name="connsiteY4" fmla="*/ 543 h 19687"/>
                    <a:gd name="connsiteX5" fmla="*/ 21779 w 24486"/>
                    <a:gd name="connsiteY5" fmla="*/ 733 h 19687"/>
                    <a:gd name="connsiteX6" fmla="*/ 24446 w 24486"/>
                    <a:gd name="connsiteY6" fmla="*/ 4353 h 19687"/>
                    <a:gd name="connsiteX7" fmla="*/ 21779 w 24486"/>
                    <a:gd name="connsiteY7" fmla="*/ 7020 h 19687"/>
                    <a:gd name="connsiteX8" fmla="*/ 20731 w 24486"/>
                    <a:gd name="connsiteY8" fmla="*/ 7210 h 19687"/>
                    <a:gd name="connsiteX9" fmla="*/ 22636 w 24486"/>
                    <a:gd name="connsiteY9" fmla="*/ 5019 h 19687"/>
                    <a:gd name="connsiteX10" fmla="*/ 19016 w 24486"/>
                    <a:gd name="connsiteY10" fmla="*/ 14735 h 19687"/>
                    <a:gd name="connsiteX11" fmla="*/ 16540 w 24486"/>
                    <a:gd name="connsiteY11" fmla="*/ 3686 h 19687"/>
                    <a:gd name="connsiteX12" fmla="*/ 17492 w 24486"/>
                    <a:gd name="connsiteY12" fmla="*/ 2067 h 19687"/>
                    <a:gd name="connsiteX13" fmla="*/ 18445 w 24486"/>
                    <a:gd name="connsiteY13" fmla="*/ 1400 h 19687"/>
                    <a:gd name="connsiteX14" fmla="*/ 19397 w 24486"/>
                    <a:gd name="connsiteY14" fmla="*/ 733 h 19687"/>
                    <a:gd name="connsiteX15" fmla="*/ 20540 w 24486"/>
                    <a:gd name="connsiteY15" fmla="*/ 7210 h 19687"/>
                    <a:gd name="connsiteX16" fmla="*/ 7205 w 24486"/>
                    <a:gd name="connsiteY16" fmla="*/ 8925 h 19687"/>
                    <a:gd name="connsiteX17" fmla="*/ 6443 w 24486"/>
                    <a:gd name="connsiteY17" fmla="*/ 9210 h 19687"/>
                    <a:gd name="connsiteX18" fmla="*/ 5491 w 24486"/>
                    <a:gd name="connsiteY18" fmla="*/ 11973 h 19687"/>
                    <a:gd name="connsiteX19" fmla="*/ 3776 w 24486"/>
                    <a:gd name="connsiteY19" fmla="*/ 19688 h 19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4486" h="19687">
                      <a:moveTo>
                        <a:pt x="3776" y="19688"/>
                      </a:moveTo>
                      <a:cubicBezTo>
                        <a:pt x="2443" y="17307"/>
                        <a:pt x="1014" y="15021"/>
                        <a:pt x="443" y="12258"/>
                      </a:cubicBezTo>
                      <a:cubicBezTo>
                        <a:pt x="157" y="10830"/>
                        <a:pt x="-129" y="9401"/>
                        <a:pt x="62" y="7496"/>
                      </a:cubicBezTo>
                      <a:cubicBezTo>
                        <a:pt x="-34" y="5686"/>
                        <a:pt x="2348" y="2829"/>
                        <a:pt x="4062" y="2162"/>
                      </a:cubicBezTo>
                      <a:cubicBezTo>
                        <a:pt x="10253" y="-696"/>
                        <a:pt x="15587" y="-124"/>
                        <a:pt x="20731" y="543"/>
                      </a:cubicBezTo>
                      <a:lnTo>
                        <a:pt x="21779" y="733"/>
                      </a:lnTo>
                      <a:cubicBezTo>
                        <a:pt x="23493" y="1019"/>
                        <a:pt x="24731" y="2638"/>
                        <a:pt x="24446" y="4353"/>
                      </a:cubicBezTo>
                      <a:cubicBezTo>
                        <a:pt x="24255" y="5781"/>
                        <a:pt x="23112" y="6829"/>
                        <a:pt x="21779" y="7020"/>
                      </a:cubicBezTo>
                      <a:lnTo>
                        <a:pt x="20731" y="7210"/>
                      </a:lnTo>
                      <a:lnTo>
                        <a:pt x="22636" y="5019"/>
                      </a:lnTo>
                      <a:cubicBezTo>
                        <a:pt x="21398" y="7115"/>
                        <a:pt x="21588" y="11592"/>
                        <a:pt x="19016" y="14735"/>
                      </a:cubicBezTo>
                      <a:cubicBezTo>
                        <a:pt x="18254" y="11020"/>
                        <a:pt x="16349" y="8448"/>
                        <a:pt x="16540" y="3686"/>
                      </a:cubicBezTo>
                      <a:cubicBezTo>
                        <a:pt x="16540" y="3019"/>
                        <a:pt x="16921" y="2448"/>
                        <a:pt x="17492" y="2067"/>
                      </a:cubicBezTo>
                      <a:lnTo>
                        <a:pt x="18445" y="1400"/>
                      </a:lnTo>
                      <a:lnTo>
                        <a:pt x="19397" y="733"/>
                      </a:lnTo>
                      <a:lnTo>
                        <a:pt x="20540" y="7210"/>
                      </a:lnTo>
                      <a:cubicBezTo>
                        <a:pt x="15683" y="7877"/>
                        <a:pt x="10539" y="7972"/>
                        <a:pt x="7205" y="8925"/>
                      </a:cubicBezTo>
                      <a:cubicBezTo>
                        <a:pt x="6443" y="9210"/>
                        <a:pt x="7015" y="8544"/>
                        <a:pt x="6443" y="9210"/>
                      </a:cubicBezTo>
                      <a:cubicBezTo>
                        <a:pt x="5967" y="9782"/>
                        <a:pt x="5681" y="10830"/>
                        <a:pt x="5491" y="11973"/>
                      </a:cubicBezTo>
                      <a:cubicBezTo>
                        <a:pt x="5015" y="14259"/>
                        <a:pt x="4634" y="17021"/>
                        <a:pt x="3776" y="1968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3" name="Freeform: Shape 3522">
                  <a:extLst>
                    <a:ext uri="{FF2B5EF4-FFF2-40B4-BE49-F238E27FC236}">
                      <a16:creationId xmlns:a16="http://schemas.microsoft.com/office/drawing/2014/main" id="{7BC28CB2-3CE5-4EF2-984F-A21401FD3CB8}"/>
                    </a:ext>
                  </a:extLst>
                </p:cNvPr>
                <p:cNvSpPr/>
                <p:nvPr/>
              </p:nvSpPr>
              <p:spPr>
                <a:xfrm>
                  <a:off x="6215633" y="3511485"/>
                  <a:ext cx="8008" cy="8096"/>
                </a:xfrm>
                <a:custGeom>
                  <a:avLst/>
                  <a:gdLst>
                    <a:gd name="connsiteX0" fmla="*/ 3048 w 8008"/>
                    <a:gd name="connsiteY0" fmla="*/ 0 h 8096"/>
                    <a:gd name="connsiteX1" fmla="*/ 8001 w 8008"/>
                    <a:gd name="connsiteY1" fmla="*/ 3524 h 8096"/>
                    <a:gd name="connsiteX2" fmla="*/ 3905 w 8008"/>
                    <a:gd name="connsiteY2" fmla="*/ 8096 h 8096"/>
                    <a:gd name="connsiteX3" fmla="*/ 0 w 8008"/>
                    <a:gd name="connsiteY3" fmla="*/ 4477 h 8096"/>
                    <a:gd name="connsiteX4" fmla="*/ 3048 w 8008"/>
                    <a:gd name="connsiteY4" fmla="*/ 0 h 8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08" h="8096">
                      <a:moveTo>
                        <a:pt x="3048" y="0"/>
                      </a:moveTo>
                      <a:cubicBezTo>
                        <a:pt x="6477" y="286"/>
                        <a:pt x="7620" y="1905"/>
                        <a:pt x="8001" y="3524"/>
                      </a:cubicBezTo>
                      <a:cubicBezTo>
                        <a:pt x="8096" y="5144"/>
                        <a:pt x="7334" y="7239"/>
                        <a:pt x="3905" y="8096"/>
                      </a:cubicBezTo>
                      <a:cubicBezTo>
                        <a:pt x="953" y="6191"/>
                        <a:pt x="191" y="5525"/>
                        <a:pt x="0" y="4477"/>
                      </a:cubicBezTo>
                      <a:cubicBezTo>
                        <a:pt x="0" y="3334"/>
                        <a:pt x="476" y="2286"/>
                        <a:pt x="3048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4" name="Freeform: Shape 3523">
                  <a:extLst>
                    <a:ext uri="{FF2B5EF4-FFF2-40B4-BE49-F238E27FC236}">
                      <a16:creationId xmlns:a16="http://schemas.microsoft.com/office/drawing/2014/main" id="{C8683887-F906-4F57-BE10-2046F3AC4CAE}"/>
                    </a:ext>
                  </a:extLst>
                </p:cNvPr>
                <p:cNvSpPr/>
                <p:nvPr/>
              </p:nvSpPr>
              <p:spPr>
                <a:xfrm>
                  <a:off x="6204664" y="3528757"/>
                  <a:ext cx="21065" cy="21619"/>
                </a:xfrm>
                <a:custGeom>
                  <a:avLst/>
                  <a:gdLst>
                    <a:gd name="connsiteX0" fmla="*/ 21065 w 21065"/>
                    <a:gd name="connsiteY0" fmla="*/ 1207 h 21619"/>
                    <a:gd name="connsiteX1" fmla="*/ 6016 w 21065"/>
                    <a:gd name="connsiteY1" fmla="*/ 8065 h 21619"/>
                    <a:gd name="connsiteX2" fmla="*/ 8397 w 21065"/>
                    <a:gd name="connsiteY2" fmla="*/ 4541 h 21619"/>
                    <a:gd name="connsiteX3" fmla="*/ 8588 w 21065"/>
                    <a:gd name="connsiteY3" fmla="*/ 11780 h 21619"/>
                    <a:gd name="connsiteX4" fmla="*/ 7826 w 21065"/>
                    <a:gd name="connsiteY4" fmla="*/ 15685 h 21619"/>
                    <a:gd name="connsiteX5" fmla="*/ 7064 w 21065"/>
                    <a:gd name="connsiteY5" fmla="*/ 17780 h 21619"/>
                    <a:gd name="connsiteX6" fmla="*/ 2301 w 21065"/>
                    <a:gd name="connsiteY6" fmla="*/ 14447 h 21619"/>
                    <a:gd name="connsiteX7" fmla="*/ 10302 w 21065"/>
                    <a:gd name="connsiteY7" fmla="*/ 14542 h 21619"/>
                    <a:gd name="connsiteX8" fmla="*/ 17351 w 21065"/>
                    <a:gd name="connsiteY8" fmla="*/ 15209 h 21619"/>
                    <a:gd name="connsiteX9" fmla="*/ 10683 w 21065"/>
                    <a:gd name="connsiteY9" fmla="*/ 19209 h 21619"/>
                    <a:gd name="connsiteX10" fmla="*/ 4682 w 21065"/>
                    <a:gd name="connsiteY10" fmla="*/ 21305 h 21619"/>
                    <a:gd name="connsiteX11" fmla="*/ 301 w 21065"/>
                    <a:gd name="connsiteY11" fmla="*/ 19781 h 21619"/>
                    <a:gd name="connsiteX12" fmla="*/ 15 w 21065"/>
                    <a:gd name="connsiteY12" fmla="*/ 18542 h 21619"/>
                    <a:gd name="connsiteX13" fmla="*/ 15 w 21065"/>
                    <a:gd name="connsiteY13" fmla="*/ 17971 h 21619"/>
                    <a:gd name="connsiteX14" fmla="*/ 491 w 21065"/>
                    <a:gd name="connsiteY14" fmla="*/ 13494 h 21619"/>
                    <a:gd name="connsiteX15" fmla="*/ 682 w 21065"/>
                    <a:gd name="connsiteY15" fmla="*/ 10827 h 21619"/>
                    <a:gd name="connsiteX16" fmla="*/ 777 w 21065"/>
                    <a:gd name="connsiteY16" fmla="*/ 4541 h 21619"/>
                    <a:gd name="connsiteX17" fmla="*/ 777 w 21065"/>
                    <a:gd name="connsiteY17" fmla="*/ 4064 h 21619"/>
                    <a:gd name="connsiteX18" fmla="*/ 3158 w 21065"/>
                    <a:gd name="connsiteY18" fmla="*/ 921 h 21619"/>
                    <a:gd name="connsiteX19" fmla="*/ 21065 w 21065"/>
                    <a:gd name="connsiteY19" fmla="*/ 1207 h 216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1065" h="21619">
                      <a:moveTo>
                        <a:pt x="21065" y="1207"/>
                      </a:moveTo>
                      <a:cubicBezTo>
                        <a:pt x="16208" y="5112"/>
                        <a:pt x="9826" y="5969"/>
                        <a:pt x="6016" y="8065"/>
                      </a:cubicBezTo>
                      <a:lnTo>
                        <a:pt x="8397" y="4541"/>
                      </a:lnTo>
                      <a:cubicBezTo>
                        <a:pt x="8492" y="6922"/>
                        <a:pt x="8683" y="9303"/>
                        <a:pt x="8588" y="11780"/>
                      </a:cubicBezTo>
                      <a:cubicBezTo>
                        <a:pt x="8683" y="12827"/>
                        <a:pt x="8302" y="14637"/>
                        <a:pt x="7826" y="15685"/>
                      </a:cubicBezTo>
                      <a:lnTo>
                        <a:pt x="7064" y="17780"/>
                      </a:lnTo>
                      <a:lnTo>
                        <a:pt x="2301" y="14447"/>
                      </a:lnTo>
                      <a:cubicBezTo>
                        <a:pt x="5444" y="13589"/>
                        <a:pt x="8016" y="14351"/>
                        <a:pt x="10302" y="14542"/>
                      </a:cubicBezTo>
                      <a:cubicBezTo>
                        <a:pt x="12683" y="14828"/>
                        <a:pt x="14779" y="15494"/>
                        <a:pt x="17351" y="15209"/>
                      </a:cubicBezTo>
                      <a:cubicBezTo>
                        <a:pt x="15827" y="17399"/>
                        <a:pt x="12969" y="18542"/>
                        <a:pt x="10683" y="19209"/>
                      </a:cubicBezTo>
                      <a:cubicBezTo>
                        <a:pt x="8302" y="19781"/>
                        <a:pt x="6016" y="20638"/>
                        <a:pt x="4682" y="21305"/>
                      </a:cubicBezTo>
                      <a:cubicBezTo>
                        <a:pt x="3063" y="22067"/>
                        <a:pt x="1063" y="21400"/>
                        <a:pt x="301" y="19781"/>
                      </a:cubicBezTo>
                      <a:cubicBezTo>
                        <a:pt x="110" y="19400"/>
                        <a:pt x="15" y="19019"/>
                        <a:pt x="15" y="18542"/>
                      </a:cubicBezTo>
                      <a:lnTo>
                        <a:pt x="15" y="17971"/>
                      </a:lnTo>
                      <a:cubicBezTo>
                        <a:pt x="-80" y="16066"/>
                        <a:pt x="301" y="14542"/>
                        <a:pt x="491" y="13494"/>
                      </a:cubicBezTo>
                      <a:cubicBezTo>
                        <a:pt x="777" y="12446"/>
                        <a:pt x="872" y="12065"/>
                        <a:pt x="682" y="10827"/>
                      </a:cubicBezTo>
                      <a:cubicBezTo>
                        <a:pt x="587" y="8732"/>
                        <a:pt x="682" y="6636"/>
                        <a:pt x="777" y="4541"/>
                      </a:cubicBezTo>
                      <a:lnTo>
                        <a:pt x="777" y="4064"/>
                      </a:lnTo>
                      <a:cubicBezTo>
                        <a:pt x="872" y="2540"/>
                        <a:pt x="1825" y="1302"/>
                        <a:pt x="3158" y="921"/>
                      </a:cubicBezTo>
                      <a:cubicBezTo>
                        <a:pt x="9921" y="-1079"/>
                        <a:pt x="15160" y="731"/>
                        <a:pt x="21065" y="1207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5" name="Freeform: Shape 3524">
                  <a:extLst>
                    <a:ext uri="{FF2B5EF4-FFF2-40B4-BE49-F238E27FC236}">
                      <a16:creationId xmlns:a16="http://schemas.microsoft.com/office/drawing/2014/main" id="{34558487-7BBC-4241-AC68-0C4E0242117C}"/>
                    </a:ext>
                  </a:extLst>
                </p:cNvPr>
                <p:cNvSpPr/>
                <p:nvPr/>
              </p:nvSpPr>
              <p:spPr>
                <a:xfrm>
                  <a:off x="6208870" y="3533875"/>
                  <a:ext cx="21069" cy="9056"/>
                </a:xfrm>
                <a:custGeom>
                  <a:avLst/>
                  <a:gdLst>
                    <a:gd name="connsiteX0" fmla="*/ 18193 w 21069"/>
                    <a:gd name="connsiteY0" fmla="*/ 89 h 9056"/>
                    <a:gd name="connsiteX1" fmla="*/ 18955 w 21069"/>
                    <a:gd name="connsiteY1" fmla="*/ 946 h 9056"/>
                    <a:gd name="connsiteX2" fmla="*/ 19717 w 21069"/>
                    <a:gd name="connsiteY2" fmla="*/ 2089 h 9056"/>
                    <a:gd name="connsiteX3" fmla="*/ 20764 w 21069"/>
                    <a:gd name="connsiteY3" fmla="*/ 4185 h 9056"/>
                    <a:gd name="connsiteX4" fmla="*/ 20574 w 21069"/>
                    <a:gd name="connsiteY4" fmla="*/ 5995 h 9056"/>
                    <a:gd name="connsiteX5" fmla="*/ 20384 w 21069"/>
                    <a:gd name="connsiteY5" fmla="*/ 6185 h 9056"/>
                    <a:gd name="connsiteX6" fmla="*/ 18383 w 21069"/>
                    <a:gd name="connsiteY6" fmla="*/ 7233 h 9056"/>
                    <a:gd name="connsiteX7" fmla="*/ 9049 w 21069"/>
                    <a:gd name="connsiteY7" fmla="*/ 9043 h 9056"/>
                    <a:gd name="connsiteX8" fmla="*/ 0 w 21069"/>
                    <a:gd name="connsiteY8" fmla="*/ 5614 h 9056"/>
                    <a:gd name="connsiteX9" fmla="*/ 4572 w 21069"/>
                    <a:gd name="connsiteY9" fmla="*/ 2185 h 9056"/>
                    <a:gd name="connsiteX10" fmla="*/ 8858 w 21069"/>
                    <a:gd name="connsiteY10" fmla="*/ 1232 h 9056"/>
                    <a:gd name="connsiteX11" fmla="*/ 17716 w 21069"/>
                    <a:gd name="connsiteY11" fmla="*/ 1804 h 9056"/>
                    <a:gd name="connsiteX12" fmla="*/ 15335 w 21069"/>
                    <a:gd name="connsiteY12" fmla="*/ 4756 h 9056"/>
                    <a:gd name="connsiteX13" fmla="*/ 16383 w 21069"/>
                    <a:gd name="connsiteY13" fmla="*/ 2089 h 9056"/>
                    <a:gd name="connsiteX14" fmla="*/ 17145 w 21069"/>
                    <a:gd name="connsiteY14" fmla="*/ 851 h 9056"/>
                    <a:gd name="connsiteX15" fmla="*/ 18193 w 21069"/>
                    <a:gd name="connsiteY15" fmla="*/ 89 h 9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1069" h="9056">
                      <a:moveTo>
                        <a:pt x="18193" y="89"/>
                      </a:moveTo>
                      <a:cubicBezTo>
                        <a:pt x="18383" y="-101"/>
                        <a:pt x="18764" y="756"/>
                        <a:pt x="18955" y="946"/>
                      </a:cubicBezTo>
                      <a:lnTo>
                        <a:pt x="19717" y="2089"/>
                      </a:lnTo>
                      <a:cubicBezTo>
                        <a:pt x="20288" y="2851"/>
                        <a:pt x="20384" y="3709"/>
                        <a:pt x="20764" y="4185"/>
                      </a:cubicBezTo>
                      <a:cubicBezTo>
                        <a:pt x="21241" y="4756"/>
                        <a:pt x="21145" y="5518"/>
                        <a:pt x="20574" y="5995"/>
                      </a:cubicBezTo>
                      <a:lnTo>
                        <a:pt x="20384" y="6185"/>
                      </a:lnTo>
                      <a:lnTo>
                        <a:pt x="18383" y="7233"/>
                      </a:lnTo>
                      <a:cubicBezTo>
                        <a:pt x="15430" y="8757"/>
                        <a:pt x="12192" y="9138"/>
                        <a:pt x="9049" y="9043"/>
                      </a:cubicBezTo>
                      <a:cubicBezTo>
                        <a:pt x="4763" y="8757"/>
                        <a:pt x="3619" y="6471"/>
                        <a:pt x="0" y="5614"/>
                      </a:cubicBezTo>
                      <a:cubicBezTo>
                        <a:pt x="667" y="3613"/>
                        <a:pt x="2857" y="2470"/>
                        <a:pt x="4572" y="2185"/>
                      </a:cubicBezTo>
                      <a:cubicBezTo>
                        <a:pt x="6382" y="1613"/>
                        <a:pt x="7810" y="1518"/>
                        <a:pt x="8858" y="1232"/>
                      </a:cubicBezTo>
                      <a:cubicBezTo>
                        <a:pt x="11811" y="661"/>
                        <a:pt x="14668" y="756"/>
                        <a:pt x="17716" y="1804"/>
                      </a:cubicBezTo>
                      <a:lnTo>
                        <a:pt x="15335" y="4756"/>
                      </a:lnTo>
                      <a:cubicBezTo>
                        <a:pt x="15621" y="3613"/>
                        <a:pt x="15716" y="2947"/>
                        <a:pt x="16383" y="2089"/>
                      </a:cubicBezTo>
                      <a:lnTo>
                        <a:pt x="17145" y="851"/>
                      </a:lnTo>
                      <a:cubicBezTo>
                        <a:pt x="17335" y="661"/>
                        <a:pt x="17716" y="-292"/>
                        <a:pt x="18193" y="89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6" name="Freeform: Shape 3525">
                  <a:extLst>
                    <a:ext uri="{FF2B5EF4-FFF2-40B4-BE49-F238E27FC236}">
                      <a16:creationId xmlns:a16="http://schemas.microsoft.com/office/drawing/2014/main" id="{A6F6FA91-4933-45C7-AB53-53726570A178}"/>
                    </a:ext>
                  </a:extLst>
                </p:cNvPr>
                <p:cNvSpPr/>
                <p:nvPr/>
              </p:nvSpPr>
              <p:spPr>
                <a:xfrm>
                  <a:off x="6210326" y="3551677"/>
                  <a:ext cx="21552" cy="37874"/>
                </a:xfrm>
                <a:custGeom>
                  <a:avLst/>
                  <a:gdLst>
                    <a:gd name="connsiteX0" fmla="*/ 4164 w 21552"/>
                    <a:gd name="connsiteY0" fmla="*/ 21245 h 37874"/>
                    <a:gd name="connsiteX1" fmla="*/ 4069 w 21552"/>
                    <a:gd name="connsiteY1" fmla="*/ 2766 h 37874"/>
                    <a:gd name="connsiteX2" fmla="*/ 16261 w 21552"/>
                    <a:gd name="connsiteY2" fmla="*/ 1718 h 37874"/>
                    <a:gd name="connsiteX3" fmla="*/ 21499 w 21552"/>
                    <a:gd name="connsiteY3" fmla="*/ 11815 h 37874"/>
                    <a:gd name="connsiteX4" fmla="*/ 14832 w 21552"/>
                    <a:gd name="connsiteY4" fmla="*/ 30198 h 37874"/>
                    <a:gd name="connsiteX5" fmla="*/ 7879 w 21552"/>
                    <a:gd name="connsiteY5" fmla="*/ 36104 h 37874"/>
                    <a:gd name="connsiteX6" fmla="*/ 3211 w 21552"/>
                    <a:gd name="connsiteY6" fmla="*/ 37818 h 37874"/>
                    <a:gd name="connsiteX7" fmla="*/ 68 w 21552"/>
                    <a:gd name="connsiteY7" fmla="*/ 34389 h 37874"/>
                    <a:gd name="connsiteX8" fmla="*/ 5307 w 21552"/>
                    <a:gd name="connsiteY8" fmla="*/ 33056 h 37874"/>
                    <a:gd name="connsiteX9" fmla="*/ 9879 w 21552"/>
                    <a:gd name="connsiteY9" fmla="*/ 26388 h 37874"/>
                    <a:gd name="connsiteX10" fmla="*/ 13403 w 21552"/>
                    <a:gd name="connsiteY10" fmla="*/ 12767 h 37874"/>
                    <a:gd name="connsiteX11" fmla="*/ 11498 w 21552"/>
                    <a:gd name="connsiteY11" fmla="*/ 7814 h 37874"/>
                    <a:gd name="connsiteX12" fmla="*/ 7879 w 21552"/>
                    <a:gd name="connsiteY12" fmla="*/ 7624 h 37874"/>
                    <a:gd name="connsiteX13" fmla="*/ 4164 w 21552"/>
                    <a:gd name="connsiteY13" fmla="*/ 21245 h 37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1552" h="37874">
                      <a:moveTo>
                        <a:pt x="4164" y="21245"/>
                      </a:moveTo>
                      <a:cubicBezTo>
                        <a:pt x="1211" y="16673"/>
                        <a:pt x="-1932" y="9148"/>
                        <a:pt x="4069" y="2766"/>
                      </a:cubicBezTo>
                      <a:cubicBezTo>
                        <a:pt x="6640" y="-187"/>
                        <a:pt x="12355" y="-1139"/>
                        <a:pt x="16261" y="1718"/>
                      </a:cubicBezTo>
                      <a:cubicBezTo>
                        <a:pt x="19975" y="4766"/>
                        <a:pt x="20928" y="8195"/>
                        <a:pt x="21499" y="11815"/>
                      </a:cubicBezTo>
                      <a:cubicBezTo>
                        <a:pt x="21976" y="19244"/>
                        <a:pt x="19213" y="25245"/>
                        <a:pt x="14832" y="30198"/>
                      </a:cubicBezTo>
                      <a:cubicBezTo>
                        <a:pt x="12641" y="32389"/>
                        <a:pt x="10450" y="34389"/>
                        <a:pt x="7879" y="36104"/>
                      </a:cubicBezTo>
                      <a:cubicBezTo>
                        <a:pt x="6545" y="36866"/>
                        <a:pt x="5021" y="37628"/>
                        <a:pt x="3211" y="37818"/>
                      </a:cubicBezTo>
                      <a:cubicBezTo>
                        <a:pt x="925" y="38294"/>
                        <a:pt x="-313" y="35627"/>
                        <a:pt x="68" y="34389"/>
                      </a:cubicBezTo>
                      <a:cubicBezTo>
                        <a:pt x="1783" y="37723"/>
                        <a:pt x="3688" y="35056"/>
                        <a:pt x="5307" y="33056"/>
                      </a:cubicBezTo>
                      <a:cubicBezTo>
                        <a:pt x="7021" y="31055"/>
                        <a:pt x="8545" y="28674"/>
                        <a:pt x="9879" y="26388"/>
                      </a:cubicBezTo>
                      <a:cubicBezTo>
                        <a:pt x="12070" y="22102"/>
                        <a:pt x="13975" y="16768"/>
                        <a:pt x="13403" y="12767"/>
                      </a:cubicBezTo>
                      <a:cubicBezTo>
                        <a:pt x="13308" y="10862"/>
                        <a:pt x="12260" y="8386"/>
                        <a:pt x="11498" y="7814"/>
                      </a:cubicBezTo>
                      <a:cubicBezTo>
                        <a:pt x="10831" y="7052"/>
                        <a:pt x="9593" y="6862"/>
                        <a:pt x="7879" y="7624"/>
                      </a:cubicBezTo>
                      <a:cubicBezTo>
                        <a:pt x="4545" y="9148"/>
                        <a:pt x="3973" y="15530"/>
                        <a:pt x="4164" y="21245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7" name="Freeform: Shape 3526">
                  <a:extLst>
                    <a:ext uri="{FF2B5EF4-FFF2-40B4-BE49-F238E27FC236}">
                      <a16:creationId xmlns:a16="http://schemas.microsoft.com/office/drawing/2014/main" id="{AEEF4460-EE4C-46FC-9F2E-4754A34FCB91}"/>
                    </a:ext>
                  </a:extLst>
                </p:cNvPr>
                <p:cNvSpPr/>
                <p:nvPr/>
              </p:nvSpPr>
              <p:spPr>
                <a:xfrm>
                  <a:off x="6214814" y="3562540"/>
                  <a:ext cx="8137" cy="10693"/>
                </a:xfrm>
                <a:custGeom>
                  <a:avLst/>
                  <a:gdLst>
                    <a:gd name="connsiteX0" fmla="*/ 5391 w 8137"/>
                    <a:gd name="connsiteY0" fmla="*/ 0 h 10693"/>
                    <a:gd name="connsiteX1" fmla="*/ 7962 w 8137"/>
                    <a:gd name="connsiteY1" fmla="*/ 6763 h 10693"/>
                    <a:gd name="connsiteX2" fmla="*/ 1581 w 8137"/>
                    <a:gd name="connsiteY2" fmla="*/ 10668 h 10693"/>
                    <a:gd name="connsiteX3" fmla="*/ 152 w 8137"/>
                    <a:gd name="connsiteY3" fmla="*/ 4381 h 10693"/>
                    <a:gd name="connsiteX4" fmla="*/ 5391 w 8137"/>
                    <a:gd name="connsiteY4" fmla="*/ 0 h 106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37" h="10693">
                      <a:moveTo>
                        <a:pt x="5391" y="0"/>
                      </a:moveTo>
                      <a:cubicBezTo>
                        <a:pt x="8058" y="2476"/>
                        <a:pt x="8439" y="4572"/>
                        <a:pt x="7962" y="6763"/>
                      </a:cubicBezTo>
                      <a:cubicBezTo>
                        <a:pt x="7200" y="8763"/>
                        <a:pt x="5295" y="10954"/>
                        <a:pt x="1581" y="10668"/>
                      </a:cubicBezTo>
                      <a:cubicBezTo>
                        <a:pt x="57" y="7239"/>
                        <a:pt x="-229" y="6001"/>
                        <a:pt x="152" y="4381"/>
                      </a:cubicBezTo>
                      <a:cubicBezTo>
                        <a:pt x="819" y="2953"/>
                        <a:pt x="1866" y="1238"/>
                        <a:pt x="5391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8" name="Freeform: Shape 3527">
                  <a:extLst>
                    <a:ext uri="{FF2B5EF4-FFF2-40B4-BE49-F238E27FC236}">
                      <a16:creationId xmlns:a16="http://schemas.microsoft.com/office/drawing/2014/main" id="{2B7A1B7E-6F35-4B4F-A7E9-3AAC6B4EF3E2}"/>
                    </a:ext>
                  </a:extLst>
                </p:cNvPr>
                <p:cNvSpPr/>
                <p:nvPr/>
              </p:nvSpPr>
              <p:spPr>
                <a:xfrm>
                  <a:off x="6213728" y="3584376"/>
                  <a:ext cx="16573" cy="8503"/>
                </a:xfrm>
                <a:custGeom>
                  <a:avLst/>
                  <a:gdLst>
                    <a:gd name="connsiteX0" fmla="*/ 0 w 16573"/>
                    <a:gd name="connsiteY0" fmla="*/ 6739 h 8503"/>
                    <a:gd name="connsiteX1" fmla="*/ 7334 w 16573"/>
                    <a:gd name="connsiteY1" fmla="*/ 262 h 8503"/>
                    <a:gd name="connsiteX2" fmla="*/ 12382 w 16573"/>
                    <a:gd name="connsiteY2" fmla="*/ 452 h 8503"/>
                    <a:gd name="connsiteX3" fmla="*/ 16573 w 16573"/>
                    <a:gd name="connsiteY3" fmla="*/ 4739 h 8503"/>
                    <a:gd name="connsiteX4" fmla="*/ 12668 w 16573"/>
                    <a:gd name="connsiteY4" fmla="*/ 6739 h 8503"/>
                    <a:gd name="connsiteX5" fmla="*/ 9239 w 16573"/>
                    <a:gd name="connsiteY5" fmla="*/ 8263 h 8503"/>
                    <a:gd name="connsiteX6" fmla="*/ 0 w 16573"/>
                    <a:gd name="connsiteY6" fmla="*/ 6739 h 8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6573" h="8503">
                      <a:moveTo>
                        <a:pt x="0" y="6739"/>
                      </a:moveTo>
                      <a:cubicBezTo>
                        <a:pt x="1619" y="2834"/>
                        <a:pt x="4286" y="1119"/>
                        <a:pt x="7334" y="262"/>
                      </a:cubicBezTo>
                      <a:cubicBezTo>
                        <a:pt x="8858" y="-24"/>
                        <a:pt x="10573" y="-214"/>
                        <a:pt x="12382" y="452"/>
                      </a:cubicBezTo>
                      <a:cubicBezTo>
                        <a:pt x="14002" y="929"/>
                        <a:pt x="16573" y="2262"/>
                        <a:pt x="16573" y="4739"/>
                      </a:cubicBezTo>
                      <a:cubicBezTo>
                        <a:pt x="14383" y="5120"/>
                        <a:pt x="13811" y="6167"/>
                        <a:pt x="12668" y="6739"/>
                      </a:cubicBezTo>
                      <a:cubicBezTo>
                        <a:pt x="11621" y="7501"/>
                        <a:pt x="10477" y="7882"/>
                        <a:pt x="9239" y="8263"/>
                      </a:cubicBezTo>
                      <a:cubicBezTo>
                        <a:pt x="6667" y="8644"/>
                        <a:pt x="3810" y="8834"/>
                        <a:pt x="0" y="6739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529" name="Freeform: Shape 3528">
                  <a:extLst>
                    <a:ext uri="{FF2B5EF4-FFF2-40B4-BE49-F238E27FC236}">
                      <a16:creationId xmlns:a16="http://schemas.microsoft.com/office/drawing/2014/main" id="{B16D1970-00F2-40CB-B01C-A23B3A9CE5FD}"/>
                    </a:ext>
                  </a:extLst>
                </p:cNvPr>
                <p:cNvSpPr/>
                <p:nvPr/>
              </p:nvSpPr>
              <p:spPr>
                <a:xfrm>
                  <a:off x="6214871" y="3595834"/>
                  <a:ext cx="20192" cy="8784"/>
                </a:xfrm>
                <a:custGeom>
                  <a:avLst/>
                  <a:gdLst>
                    <a:gd name="connsiteX0" fmla="*/ 0 w 20192"/>
                    <a:gd name="connsiteY0" fmla="*/ 7091 h 8784"/>
                    <a:gd name="connsiteX1" fmla="*/ 8954 w 20192"/>
                    <a:gd name="connsiteY1" fmla="*/ 424 h 8784"/>
                    <a:gd name="connsiteX2" fmla="*/ 20193 w 20192"/>
                    <a:gd name="connsiteY2" fmla="*/ 3281 h 8784"/>
                    <a:gd name="connsiteX3" fmla="*/ 10954 w 20192"/>
                    <a:gd name="connsiteY3" fmla="*/ 8234 h 8784"/>
                    <a:gd name="connsiteX4" fmla="*/ 0 w 20192"/>
                    <a:gd name="connsiteY4" fmla="*/ 7091 h 87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92" h="8784">
                      <a:moveTo>
                        <a:pt x="0" y="7091"/>
                      </a:moveTo>
                      <a:cubicBezTo>
                        <a:pt x="2572" y="3281"/>
                        <a:pt x="5429" y="1472"/>
                        <a:pt x="8954" y="424"/>
                      </a:cubicBezTo>
                      <a:cubicBezTo>
                        <a:pt x="12287" y="-338"/>
                        <a:pt x="17050" y="-433"/>
                        <a:pt x="20193" y="3281"/>
                      </a:cubicBezTo>
                      <a:cubicBezTo>
                        <a:pt x="16478" y="5948"/>
                        <a:pt x="14288" y="7282"/>
                        <a:pt x="10954" y="8234"/>
                      </a:cubicBezTo>
                      <a:cubicBezTo>
                        <a:pt x="7810" y="8901"/>
                        <a:pt x="4096" y="9377"/>
                        <a:pt x="0" y="7091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530" name="Freeform: Shape 3529">
                <a:extLst>
                  <a:ext uri="{FF2B5EF4-FFF2-40B4-BE49-F238E27FC236}">
                    <a16:creationId xmlns:a16="http://schemas.microsoft.com/office/drawing/2014/main" id="{60F8A421-4C37-47A6-A946-FE95F009D09A}"/>
                  </a:ext>
                </a:extLst>
              </p:cNvPr>
              <p:cNvSpPr/>
              <p:nvPr/>
            </p:nvSpPr>
            <p:spPr>
              <a:xfrm>
                <a:off x="6204137" y="3611974"/>
                <a:ext cx="36965" cy="31281"/>
              </a:xfrm>
              <a:custGeom>
                <a:avLst/>
                <a:gdLst>
                  <a:gd name="connsiteX0" fmla="*/ 9972 w 36965"/>
                  <a:gd name="connsiteY0" fmla="*/ 0 h 31281"/>
                  <a:gd name="connsiteX1" fmla="*/ 5305 w 36965"/>
                  <a:gd name="connsiteY1" fmla="*/ 12859 h 31281"/>
                  <a:gd name="connsiteX2" fmla="*/ 3019 w 36965"/>
                  <a:gd name="connsiteY2" fmla="*/ 10097 h 31281"/>
                  <a:gd name="connsiteX3" fmla="*/ 19973 w 36965"/>
                  <a:gd name="connsiteY3" fmla="*/ 15050 h 31281"/>
                  <a:gd name="connsiteX4" fmla="*/ 32451 w 36965"/>
                  <a:gd name="connsiteY4" fmla="*/ 23717 h 31281"/>
                  <a:gd name="connsiteX5" fmla="*/ 27498 w 36965"/>
                  <a:gd name="connsiteY5" fmla="*/ 27527 h 31281"/>
                  <a:gd name="connsiteX6" fmla="*/ 31117 w 36965"/>
                  <a:gd name="connsiteY6" fmla="*/ 15050 h 31281"/>
                  <a:gd name="connsiteX7" fmla="*/ 34642 w 36965"/>
                  <a:gd name="connsiteY7" fmla="*/ 18764 h 31281"/>
                  <a:gd name="connsiteX8" fmla="*/ 21783 w 36965"/>
                  <a:gd name="connsiteY8" fmla="*/ 16383 h 31281"/>
                  <a:gd name="connsiteX9" fmla="*/ 22926 w 36965"/>
                  <a:gd name="connsiteY9" fmla="*/ 15716 h 31281"/>
                  <a:gd name="connsiteX10" fmla="*/ 20259 w 36965"/>
                  <a:gd name="connsiteY10" fmla="*/ 20193 h 31281"/>
                  <a:gd name="connsiteX11" fmla="*/ 20831 w 36965"/>
                  <a:gd name="connsiteY11" fmla="*/ 14859 h 31281"/>
                  <a:gd name="connsiteX12" fmla="*/ 21497 w 36965"/>
                  <a:gd name="connsiteY12" fmla="*/ 14192 h 31281"/>
                  <a:gd name="connsiteX13" fmla="*/ 21973 w 36965"/>
                  <a:gd name="connsiteY13" fmla="*/ 14097 h 31281"/>
                  <a:gd name="connsiteX14" fmla="*/ 33308 w 36965"/>
                  <a:gd name="connsiteY14" fmla="*/ 13049 h 31281"/>
                  <a:gd name="connsiteX15" fmla="*/ 36737 w 36965"/>
                  <a:gd name="connsiteY15" fmla="*/ 14288 h 31281"/>
                  <a:gd name="connsiteX16" fmla="*/ 36928 w 36965"/>
                  <a:gd name="connsiteY16" fmla="*/ 15811 h 31281"/>
                  <a:gd name="connsiteX17" fmla="*/ 36737 w 36965"/>
                  <a:gd name="connsiteY17" fmla="*/ 16669 h 31281"/>
                  <a:gd name="connsiteX18" fmla="*/ 35309 w 36965"/>
                  <a:gd name="connsiteY18" fmla="*/ 27242 h 31281"/>
                  <a:gd name="connsiteX19" fmla="*/ 32070 w 36965"/>
                  <a:gd name="connsiteY19" fmla="*/ 31242 h 31281"/>
                  <a:gd name="connsiteX20" fmla="*/ 30641 w 36965"/>
                  <a:gd name="connsiteY20" fmla="*/ 31147 h 31281"/>
                  <a:gd name="connsiteX21" fmla="*/ 30356 w 36965"/>
                  <a:gd name="connsiteY21" fmla="*/ 31052 h 31281"/>
                  <a:gd name="connsiteX22" fmla="*/ 15782 w 36965"/>
                  <a:gd name="connsiteY22" fmla="*/ 21622 h 31281"/>
                  <a:gd name="connsiteX23" fmla="*/ 2352 w 36965"/>
                  <a:gd name="connsiteY23" fmla="*/ 15240 h 31281"/>
                  <a:gd name="connsiteX24" fmla="*/ 1590 w 36965"/>
                  <a:gd name="connsiteY24" fmla="*/ 15050 h 31281"/>
                  <a:gd name="connsiteX25" fmla="*/ 66 w 36965"/>
                  <a:gd name="connsiteY25" fmla="*/ 12478 h 31281"/>
                  <a:gd name="connsiteX26" fmla="*/ 9972 w 36965"/>
                  <a:gd name="connsiteY26" fmla="*/ 0 h 31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6965" h="31281">
                    <a:moveTo>
                      <a:pt x="9972" y="0"/>
                    </a:moveTo>
                    <a:cubicBezTo>
                      <a:pt x="8067" y="4572"/>
                      <a:pt x="5114" y="9430"/>
                      <a:pt x="5305" y="12859"/>
                    </a:cubicBezTo>
                    <a:lnTo>
                      <a:pt x="3019" y="10097"/>
                    </a:lnTo>
                    <a:cubicBezTo>
                      <a:pt x="8924" y="10097"/>
                      <a:pt x="14925" y="12002"/>
                      <a:pt x="19973" y="15050"/>
                    </a:cubicBezTo>
                    <a:cubicBezTo>
                      <a:pt x="25403" y="18193"/>
                      <a:pt x="28927" y="22670"/>
                      <a:pt x="32451" y="23717"/>
                    </a:cubicBezTo>
                    <a:lnTo>
                      <a:pt x="27498" y="27527"/>
                    </a:lnTo>
                    <a:cubicBezTo>
                      <a:pt x="27688" y="22574"/>
                      <a:pt x="29403" y="18479"/>
                      <a:pt x="31117" y="15050"/>
                    </a:cubicBezTo>
                    <a:lnTo>
                      <a:pt x="34642" y="18764"/>
                    </a:lnTo>
                    <a:cubicBezTo>
                      <a:pt x="29308" y="19431"/>
                      <a:pt x="25498" y="17526"/>
                      <a:pt x="21783" y="16383"/>
                    </a:cubicBezTo>
                    <a:lnTo>
                      <a:pt x="22926" y="15716"/>
                    </a:lnTo>
                    <a:cubicBezTo>
                      <a:pt x="22164" y="17145"/>
                      <a:pt x="21307" y="18574"/>
                      <a:pt x="20259" y="20193"/>
                    </a:cubicBezTo>
                    <a:cubicBezTo>
                      <a:pt x="20354" y="18479"/>
                      <a:pt x="20545" y="16669"/>
                      <a:pt x="20831" y="14859"/>
                    </a:cubicBezTo>
                    <a:cubicBezTo>
                      <a:pt x="20926" y="14478"/>
                      <a:pt x="21116" y="14288"/>
                      <a:pt x="21497" y="14192"/>
                    </a:cubicBezTo>
                    <a:lnTo>
                      <a:pt x="21973" y="14097"/>
                    </a:lnTo>
                    <a:cubicBezTo>
                      <a:pt x="26260" y="13526"/>
                      <a:pt x="30546" y="14383"/>
                      <a:pt x="33308" y="13049"/>
                    </a:cubicBezTo>
                    <a:cubicBezTo>
                      <a:pt x="34642" y="12478"/>
                      <a:pt x="36166" y="13049"/>
                      <a:pt x="36737" y="14288"/>
                    </a:cubicBezTo>
                    <a:cubicBezTo>
                      <a:pt x="36928" y="14764"/>
                      <a:pt x="37023" y="15335"/>
                      <a:pt x="36928" y="15811"/>
                    </a:cubicBezTo>
                    <a:lnTo>
                      <a:pt x="36737" y="16669"/>
                    </a:lnTo>
                    <a:cubicBezTo>
                      <a:pt x="35975" y="20669"/>
                      <a:pt x="35023" y="24194"/>
                      <a:pt x="35309" y="27242"/>
                    </a:cubicBezTo>
                    <a:cubicBezTo>
                      <a:pt x="35499" y="29242"/>
                      <a:pt x="34070" y="31052"/>
                      <a:pt x="32070" y="31242"/>
                    </a:cubicBezTo>
                    <a:cubicBezTo>
                      <a:pt x="31594" y="31337"/>
                      <a:pt x="31117" y="31242"/>
                      <a:pt x="30641" y="31147"/>
                    </a:cubicBezTo>
                    <a:lnTo>
                      <a:pt x="30356" y="31052"/>
                    </a:lnTo>
                    <a:cubicBezTo>
                      <a:pt x="23212" y="28861"/>
                      <a:pt x="19687" y="23908"/>
                      <a:pt x="15782" y="21622"/>
                    </a:cubicBezTo>
                    <a:cubicBezTo>
                      <a:pt x="11686" y="18764"/>
                      <a:pt x="7305" y="16574"/>
                      <a:pt x="2352" y="15240"/>
                    </a:cubicBezTo>
                    <a:lnTo>
                      <a:pt x="1590" y="15050"/>
                    </a:lnTo>
                    <a:cubicBezTo>
                      <a:pt x="447" y="14764"/>
                      <a:pt x="-220" y="13621"/>
                      <a:pt x="66" y="12478"/>
                    </a:cubicBezTo>
                    <a:cubicBezTo>
                      <a:pt x="1685" y="5906"/>
                      <a:pt x="6257" y="3334"/>
                      <a:pt x="9972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31" name="Freeform: Shape 3530">
                <a:extLst>
                  <a:ext uri="{FF2B5EF4-FFF2-40B4-BE49-F238E27FC236}">
                    <a16:creationId xmlns:a16="http://schemas.microsoft.com/office/drawing/2014/main" id="{E197101D-D371-46A1-84DE-B391ECC5AE31}"/>
                  </a:ext>
                </a:extLst>
              </p:cNvPr>
              <p:cNvSpPr/>
              <p:nvPr/>
            </p:nvSpPr>
            <p:spPr>
              <a:xfrm>
                <a:off x="6213156" y="3613276"/>
                <a:ext cx="14089" cy="13367"/>
              </a:xfrm>
              <a:custGeom>
                <a:avLst/>
                <a:gdLst>
                  <a:gd name="connsiteX0" fmla="*/ 3905 w 14089"/>
                  <a:gd name="connsiteY0" fmla="*/ 13367 h 13367"/>
                  <a:gd name="connsiteX1" fmla="*/ 6953 w 14089"/>
                  <a:gd name="connsiteY1" fmla="*/ 3271 h 13367"/>
                  <a:gd name="connsiteX2" fmla="*/ 9335 w 14089"/>
                  <a:gd name="connsiteY2" fmla="*/ 9462 h 13367"/>
                  <a:gd name="connsiteX3" fmla="*/ 3048 w 14089"/>
                  <a:gd name="connsiteY3" fmla="*/ 7176 h 13367"/>
                  <a:gd name="connsiteX4" fmla="*/ 8001 w 14089"/>
                  <a:gd name="connsiteY4" fmla="*/ 5747 h 13367"/>
                  <a:gd name="connsiteX5" fmla="*/ 0 w 14089"/>
                  <a:gd name="connsiteY5" fmla="*/ 11462 h 13367"/>
                  <a:gd name="connsiteX6" fmla="*/ 1524 w 14089"/>
                  <a:gd name="connsiteY6" fmla="*/ 1747 h 13367"/>
                  <a:gd name="connsiteX7" fmla="*/ 4572 w 14089"/>
                  <a:gd name="connsiteY7" fmla="*/ 32 h 13367"/>
                  <a:gd name="connsiteX8" fmla="*/ 6477 w 14089"/>
                  <a:gd name="connsiteY8" fmla="*/ 318 h 13367"/>
                  <a:gd name="connsiteX9" fmla="*/ 10859 w 14089"/>
                  <a:gd name="connsiteY9" fmla="*/ 1747 h 13367"/>
                  <a:gd name="connsiteX10" fmla="*/ 12192 w 14089"/>
                  <a:gd name="connsiteY10" fmla="*/ 2413 h 13367"/>
                  <a:gd name="connsiteX11" fmla="*/ 13716 w 14089"/>
                  <a:gd name="connsiteY11" fmla="*/ 7176 h 13367"/>
                  <a:gd name="connsiteX12" fmla="*/ 13240 w 14089"/>
                  <a:gd name="connsiteY12" fmla="*/ 7938 h 13367"/>
                  <a:gd name="connsiteX13" fmla="*/ 8668 w 14089"/>
                  <a:gd name="connsiteY13" fmla="*/ 11176 h 13367"/>
                  <a:gd name="connsiteX14" fmla="*/ 3905 w 14089"/>
                  <a:gd name="connsiteY14" fmla="*/ 13367 h 133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089" h="13367">
                    <a:moveTo>
                      <a:pt x="3905" y="13367"/>
                    </a:moveTo>
                    <a:cubicBezTo>
                      <a:pt x="2953" y="8986"/>
                      <a:pt x="6096" y="5271"/>
                      <a:pt x="6953" y="3271"/>
                    </a:cubicBezTo>
                    <a:lnTo>
                      <a:pt x="9335" y="9462"/>
                    </a:lnTo>
                    <a:cubicBezTo>
                      <a:pt x="7144" y="8986"/>
                      <a:pt x="4953" y="8128"/>
                      <a:pt x="3048" y="7176"/>
                    </a:cubicBezTo>
                    <a:lnTo>
                      <a:pt x="8001" y="5747"/>
                    </a:lnTo>
                    <a:cubicBezTo>
                      <a:pt x="6477" y="7176"/>
                      <a:pt x="4001" y="11081"/>
                      <a:pt x="0" y="11462"/>
                    </a:cubicBezTo>
                    <a:cubicBezTo>
                      <a:pt x="762" y="7843"/>
                      <a:pt x="-95" y="5461"/>
                      <a:pt x="1524" y="1747"/>
                    </a:cubicBezTo>
                    <a:cubicBezTo>
                      <a:pt x="2096" y="508"/>
                      <a:pt x="3334" y="-158"/>
                      <a:pt x="4572" y="32"/>
                    </a:cubicBezTo>
                    <a:lnTo>
                      <a:pt x="6477" y="318"/>
                    </a:lnTo>
                    <a:cubicBezTo>
                      <a:pt x="8096" y="604"/>
                      <a:pt x="9525" y="985"/>
                      <a:pt x="10859" y="1747"/>
                    </a:cubicBezTo>
                    <a:lnTo>
                      <a:pt x="12192" y="2413"/>
                    </a:lnTo>
                    <a:cubicBezTo>
                      <a:pt x="13906" y="3271"/>
                      <a:pt x="14573" y="5461"/>
                      <a:pt x="13716" y="7176"/>
                    </a:cubicBezTo>
                    <a:cubicBezTo>
                      <a:pt x="13621" y="7462"/>
                      <a:pt x="13430" y="7652"/>
                      <a:pt x="13240" y="7938"/>
                    </a:cubicBezTo>
                    <a:cubicBezTo>
                      <a:pt x="11811" y="9557"/>
                      <a:pt x="10287" y="10414"/>
                      <a:pt x="8668" y="11176"/>
                    </a:cubicBezTo>
                    <a:cubicBezTo>
                      <a:pt x="7239" y="12034"/>
                      <a:pt x="5715" y="12319"/>
                      <a:pt x="3905" y="13367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32" name="Freeform: Shape 3531">
                <a:extLst>
                  <a:ext uri="{FF2B5EF4-FFF2-40B4-BE49-F238E27FC236}">
                    <a16:creationId xmlns:a16="http://schemas.microsoft.com/office/drawing/2014/main" id="{608AAF5C-E5CA-4F16-BCE8-5A8AD24A823A}"/>
                  </a:ext>
                </a:extLst>
              </p:cNvPr>
              <p:cNvSpPr/>
              <p:nvPr/>
            </p:nvSpPr>
            <p:spPr>
              <a:xfrm>
                <a:off x="6204298" y="3635501"/>
                <a:ext cx="24098" cy="13768"/>
              </a:xfrm>
              <a:custGeom>
                <a:avLst/>
                <a:gdLst>
                  <a:gd name="connsiteX0" fmla="*/ 0 w 24098"/>
                  <a:gd name="connsiteY0" fmla="*/ 0 h 13768"/>
                  <a:gd name="connsiteX1" fmla="*/ 12763 w 24098"/>
                  <a:gd name="connsiteY1" fmla="*/ 4286 h 13768"/>
                  <a:gd name="connsiteX2" fmla="*/ 18764 w 24098"/>
                  <a:gd name="connsiteY2" fmla="*/ 7715 h 13768"/>
                  <a:gd name="connsiteX3" fmla="*/ 24098 w 24098"/>
                  <a:gd name="connsiteY3" fmla="*/ 13335 h 13768"/>
                  <a:gd name="connsiteX4" fmla="*/ 9620 w 24098"/>
                  <a:gd name="connsiteY4" fmla="*/ 11811 h 13768"/>
                  <a:gd name="connsiteX5" fmla="*/ 0 w 24098"/>
                  <a:gd name="connsiteY5" fmla="*/ 0 h 13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098" h="13768">
                    <a:moveTo>
                      <a:pt x="0" y="0"/>
                    </a:moveTo>
                    <a:cubicBezTo>
                      <a:pt x="5048" y="1905"/>
                      <a:pt x="8572" y="2476"/>
                      <a:pt x="12763" y="4286"/>
                    </a:cubicBezTo>
                    <a:cubicBezTo>
                      <a:pt x="14764" y="5239"/>
                      <a:pt x="16859" y="6191"/>
                      <a:pt x="18764" y="7715"/>
                    </a:cubicBezTo>
                    <a:cubicBezTo>
                      <a:pt x="20669" y="9144"/>
                      <a:pt x="22669" y="10763"/>
                      <a:pt x="24098" y="13335"/>
                    </a:cubicBezTo>
                    <a:cubicBezTo>
                      <a:pt x="18669" y="14288"/>
                      <a:pt x="14192" y="13621"/>
                      <a:pt x="9620" y="11811"/>
                    </a:cubicBezTo>
                    <a:cubicBezTo>
                      <a:pt x="5429" y="9811"/>
                      <a:pt x="95" y="6001"/>
                      <a:pt x="0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33" name="Freeform: Shape 3532">
                <a:extLst>
                  <a:ext uri="{FF2B5EF4-FFF2-40B4-BE49-F238E27FC236}">
                    <a16:creationId xmlns:a16="http://schemas.microsoft.com/office/drawing/2014/main" id="{C979D3F3-4C24-4303-9D65-8CB197CC2D9C}"/>
                  </a:ext>
                </a:extLst>
              </p:cNvPr>
              <p:cNvSpPr/>
              <p:nvPr/>
            </p:nvSpPr>
            <p:spPr>
              <a:xfrm>
                <a:off x="6177343" y="3649690"/>
                <a:ext cx="19145" cy="26959"/>
              </a:xfrm>
              <a:custGeom>
                <a:avLst/>
                <a:gdLst>
                  <a:gd name="connsiteX0" fmla="*/ 19145 w 19145"/>
                  <a:gd name="connsiteY0" fmla="*/ 3 h 26959"/>
                  <a:gd name="connsiteX1" fmla="*/ 15716 w 19145"/>
                  <a:gd name="connsiteY1" fmla="*/ 7528 h 26959"/>
                  <a:gd name="connsiteX2" fmla="*/ 12192 w 19145"/>
                  <a:gd name="connsiteY2" fmla="*/ 14767 h 26959"/>
                  <a:gd name="connsiteX3" fmla="*/ 7239 w 19145"/>
                  <a:gd name="connsiteY3" fmla="*/ 21530 h 26959"/>
                  <a:gd name="connsiteX4" fmla="*/ 0 w 19145"/>
                  <a:gd name="connsiteY4" fmla="*/ 26959 h 26959"/>
                  <a:gd name="connsiteX5" fmla="*/ 5143 w 19145"/>
                  <a:gd name="connsiteY5" fmla="*/ 10671 h 26959"/>
                  <a:gd name="connsiteX6" fmla="*/ 10668 w 19145"/>
                  <a:gd name="connsiteY6" fmla="*/ 3813 h 26959"/>
                  <a:gd name="connsiteX7" fmla="*/ 19145 w 19145"/>
                  <a:gd name="connsiteY7" fmla="*/ 3 h 26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145" h="26959">
                    <a:moveTo>
                      <a:pt x="19145" y="3"/>
                    </a:moveTo>
                    <a:cubicBezTo>
                      <a:pt x="17526" y="2766"/>
                      <a:pt x="16764" y="5052"/>
                      <a:pt x="15716" y="7528"/>
                    </a:cubicBezTo>
                    <a:cubicBezTo>
                      <a:pt x="14764" y="10005"/>
                      <a:pt x="13525" y="12386"/>
                      <a:pt x="12192" y="14767"/>
                    </a:cubicBezTo>
                    <a:cubicBezTo>
                      <a:pt x="10763" y="17053"/>
                      <a:pt x="9334" y="19434"/>
                      <a:pt x="7239" y="21530"/>
                    </a:cubicBezTo>
                    <a:cubicBezTo>
                      <a:pt x="5239" y="23625"/>
                      <a:pt x="3048" y="25816"/>
                      <a:pt x="0" y="26959"/>
                    </a:cubicBezTo>
                    <a:cubicBezTo>
                      <a:pt x="762" y="20768"/>
                      <a:pt x="2286" y="15720"/>
                      <a:pt x="5143" y="10671"/>
                    </a:cubicBezTo>
                    <a:cubicBezTo>
                      <a:pt x="6667" y="8290"/>
                      <a:pt x="8287" y="5814"/>
                      <a:pt x="10668" y="3813"/>
                    </a:cubicBezTo>
                    <a:cubicBezTo>
                      <a:pt x="12859" y="1908"/>
                      <a:pt x="15811" y="-92"/>
                      <a:pt x="19145" y="3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34" name="Freeform: Shape 3533">
                <a:extLst>
                  <a:ext uri="{FF2B5EF4-FFF2-40B4-BE49-F238E27FC236}">
                    <a16:creationId xmlns:a16="http://schemas.microsoft.com/office/drawing/2014/main" id="{3284D419-E739-4EE5-9AE7-B8EA61C1FEF7}"/>
                  </a:ext>
                </a:extLst>
              </p:cNvPr>
              <p:cNvSpPr/>
              <p:nvPr/>
            </p:nvSpPr>
            <p:spPr>
              <a:xfrm>
                <a:off x="6136861" y="3689305"/>
                <a:ext cx="19145" cy="26967"/>
              </a:xfrm>
              <a:custGeom>
                <a:avLst/>
                <a:gdLst>
                  <a:gd name="connsiteX0" fmla="*/ 19145 w 19145"/>
                  <a:gd name="connsiteY0" fmla="*/ 12 h 26967"/>
                  <a:gd name="connsiteX1" fmla="*/ 15716 w 19145"/>
                  <a:gd name="connsiteY1" fmla="*/ 7537 h 26967"/>
                  <a:gd name="connsiteX2" fmla="*/ 12192 w 19145"/>
                  <a:gd name="connsiteY2" fmla="*/ 14776 h 26967"/>
                  <a:gd name="connsiteX3" fmla="*/ 7239 w 19145"/>
                  <a:gd name="connsiteY3" fmla="*/ 21539 h 26967"/>
                  <a:gd name="connsiteX4" fmla="*/ 0 w 19145"/>
                  <a:gd name="connsiteY4" fmla="*/ 26968 h 26967"/>
                  <a:gd name="connsiteX5" fmla="*/ 5143 w 19145"/>
                  <a:gd name="connsiteY5" fmla="*/ 10680 h 26967"/>
                  <a:gd name="connsiteX6" fmla="*/ 10668 w 19145"/>
                  <a:gd name="connsiteY6" fmla="*/ 3822 h 26967"/>
                  <a:gd name="connsiteX7" fmla="*/ 19145 w 19145"/>
                  <a:gd name="connsiteY7" fmla="*/ 12 h 26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145" h="26967">
                    <a:moveTo>
                      <a:pt x="19145" y="12"/>
                    </a:moveTo>
                    <a:cubicBezTo>
                      <a:pt x="17526" y="2774"/>
                      <a:pt x="16764" y="5060"/>
                      <a:pt x="15716" y="7537"/>
                    </a:cubicBezTo>
                    <a:cubicBezTo>
                      <a:pt x="14764" y="10013"/>
                      <a:pt x="13525" y="12395"/>
                      <a:pt x="12192" y="14776"/>
                    </a:cubicBezTo>
                    <a:cubicBezTo>
                      <a:pt x="10763" y="17062"/>
                      <a:pt x="9334" y="19443"/>
                      <a:pt x="7239" y="21539"/>
                    </a:cubicBezTo>
                    <a:cubicBezTo>
                      <a:pt x="5239" y="23634"/>
                      <a:pt x="3048" y="25825"/>
                      <a:pt x="0" y="26968"/>
                    </a:cubicBezTo>
                    <a:cubicBezTo>
                      <a:pt x="762" y="20777"/>
                      <a:pt x="2286" y="15728"/>
                      <a:pt x="5143" y="10680"/>
                    </a:cubicBezTo>
                    <a:cubicBezTo>
                      <a:pt x="6667" y="8299"/>
                      <a:pt x="8287" y="5822"/>
                      <a:pt x="10668" y="3822"/>
                    </a:cubicBezTo>
                    <a:cubicBezTo>
                      <a:pt x="12954" y="1917"/>
                      <a:pt x="15811" y="-178"/>
                      <a:pt x="19145" y="12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35" name="Freeform: Shape 3534">
                <a:extLst>
                  <a:ext uri="{FF2B5EF4-FFF2-40B4-BE49-F238E27FC236}">
                    <a16:creationId xmlns:a16="http://schemas.microsoft.com/office/drawing/2014/main" id="{E03509E4-A4F0-4E70-951C-80E953EEF227}"/>
                  </a:ext>
                </a:extLst>
              </p:cNvPr>
              <p:cNvSpPr/>
              <p:nvPr/>
            </p:nvSpPr>
            <p:spPr>
              <a:xfrm>
                <a:off x="6184884" y="3659028"/>
                <a:ext cx="13512" cy="18192"/>
              </a:xfrm>
              <a:custGeom>
                <a:avLst/>
                <a:gdLst>
                  <a:gd name="connsiteX0" fmla="*/ 13509 w 13512"/>
                  <a:gd name="connsiteY0" fmla="*/ 0 h 18192"/>
                  <a:gd name="connsiteX1" fmla="*/ 9699 w 13512"/>
                  <a:gd name="connsiteY1" fmla="*/ 11240 h 18192"/>
                  <a:gd name="connsiteX2" fmla="*/ 269 w 13512"/>
                  <a:gd name="connsiteY2" fmla="*/ 18193 h 18192"/>
                  <a:gd name="connsiteX3" fmla="*/ 3222 w 13512"/>
                  <a:gd name="connsiteY3" fmla="*/ 6382 h 18192"/>
                  <a:gd name="connsiteX4" fmla="*/ 13509 w 13512"/>
                  <a:gd name="connsiteY4" fmla="*/ 0 h 18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12" h="18192">
                    <a:moveTo>
                      <a:pt x="13509" y="0"/>
                    </a:moveTo>
                    <a:cubicBezTo>
                      <a:pt x="13604" y="4953"/>
                      <a:pt x="11794" y="8287"/>
                      <a:pt x="9699" y="11240"/>
                    </a:cubicBezTo>
                    <a:cubicBezTo>
                      <a:pt x="7318" y="14097"/>
                      <a:pt x="4841" y="16383"/>
                      <a:pt x="269" y="18193"/>
                    </a:cubicBezTo>
                    <a:cubicBezTo>
                      <a:pt x="-683" y="13335"/>
                      <a:pt x="1031" y="9525"/>
                      <a:pt x="3222" y="6382"/>
                    </a:cubicBezTo>
                    <a:cubicBezTo>
                      <a:pt x="5794" y="3334"/>
                      <a:pt x="8746" y="952"/>
                      <a:pt x="13509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36" name="Freeform: Shape 3535">
                <a:extLst>
                  <a:ext uri="{FF2B5EF4-FFF2-40B4-BE49-F238E27FC236}">
                    <a16:creationId xmlns:a16="http://schemas.microsoft.com/office/drawing/2014/main" id="{DBCA53ED-7CB2-47F2-A87C-987EB4603C6E}"/>
                  </a:ext>
                </a:extLst>
              </p:cNvPr>
              <p:cNvSpPr/>
              <p:nvPr/>
            </p:nvSpPr>
            <p:spPr>
              <a:xfrm>
                <a:off x="6188091" y="3670839"/>
                <a:ext cx="13855" cy="17621"/>
              </a:xfrm>
              <a:custGeom>
                <a:avLst/>
                <a:gdLst>
                  <a:gd name="connsiteX0" fmla="*/ 13826 w 13855"/>
                  <a:gd name="connsiteY0" fmla="*/ 0 h 17621"/>
                  <a:gd name="connsiteX1" fmla="*/ 10111 w 13855"/>
                  <a:gd name="connsiteY1" fmla="*/ 11335 h 17621"/>
                  <a:gd name="connsiteX2" fmla="*/ 14 w 13855"/>
                  <a:gd name="connsiteY2" fmla="*/ 17621 h 17621"/>
                  <a:gd name="connsiteX3" fmla="*/ 3729 w 13855"/>
                  <a:gd name="connsiteY3" fmla="*/ 6286 h 17621"/>
                  <a:gd name="connsiteX4" fmla="*/ 13826 w 13855"/>
                  <a:gd name="connsiteY4" fmla="*/ 0 h 17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55" h="17621">
                    <a:moveTo>
                      <a:pt x="13826" y="0"/>
                    </a:moveTo>
                    <a:cubicBezTo>
                      <a:pt x="14111" y="4858"/>
                      <a:pt x="12302" y="8287"/>
                      <a:pt x="10111" y="11335"/>
                    </a:cubicBezTo>
                    <a:cubicBezTo>
                      <a:pt x="7730" y="14192"/>
                      <a:pt x="4777" y="16764"/>
                      <a:pt x="14" y="17621"/>
                    </a:cubicBezTo>
                    <a:cubicBezTo>
                      <a:pt x="-176" y="12668"/>
                      <a:pt x="1538" y="9334"/>
                      <a:pt x="3729" y="6286"/>
                    </a:cubicBezTo>
                    <a:cubicBezTo>
                      <a:pt x="6110" y="3524"/>
                      <a:pt x="8968" y="1048"/>
                      <a:pt x="13826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41" name="Freeform: Shape 3540">
                <a:extLst>
                  <a:ext uri="{FF2B5EF4-FFF2-40B4-BE49-F238E27FC236}">
                    <a16:creationId xmlns:a16="http://schemas.microsoft.com/office/drawing/2014/main" id="{9D841E24-6CEF-4161-97BB-F4B70D8D1623}"/>
                  </a:ext>
                </a:extLst>
              </p:cNvPr>
              <p:cNvSpPr/>
              <p:nvPr/>
            </p:nvSpPr>
            <p:spPr>
              <a:xfrm>
                <a:off x="6008632" y="3203703"/>
                <a:ext cx="9357" cy="8038"/>
              </a:xfrm>
              <a:custGeom>
                <a:avLst/>
                <a:gdLst>
                  <a:gd name="connsiteX0" fmla="*/ 23 w 9357"/>
                  <a:gd name="connsiteY0" fmla="*/ 5554 h 8038"/>
                  <a:gd name="connsiteX1" fmla="*/ 3928 w 9357"/>
                  <a:gd name="connsiteY1" fmla="*/ 30 h 8038"/>
                  <a:gd name="connsiteX2" fmla="*/ 9357 w 9357"/>
                  <a:gd name="connsiteY2" fmla="*/ 3649 h 8038"/>
                  <a:gd name="connsiteX3" fmla="*/ 5166 w 9357"/>
                  <a:gd name="connsiteY3" fmla="*/ 8031 h 8038"/>
                  <a:gd name="connsiteX4" fmla="*/ 23 w 9357"/>
                  <a:gd name="connsiteY4" fmla="*/ 5554 h 8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" h="8038">
                    <a:moveTo>
                      <a:pt x="23" y="5554"/>
                    </a:moveTo>
                    <a:cubicBezTo>
                      <a:pt x="-263" y="1840"/>
                      <a:pt x="2213" y="316"/>
                      <a:pt x="3928" y="30"/>
                    </a:cubicBezTo>
                    <a:cubicBezTo>
                      <a:pt x="5833" y="-161"/>
                      <a:pt x="7643" y="506"/>
                      <a:pt x="9357" y="3649"/>
                    </a:cubicBezTo>
                    <a:cubicBezTo>
                      <a:pt x="7928" y="6888"/>
                      <a:pt x="6404" y="7745"/>
                      <a:pt x="5166" y="8031"/>
                    </a:cubicBezTo>
                    <a:cubicBezTo>
                      <a:pt x="3642" y="8126"/>
                      <a:pt x="2975" y="7364"/>
                      <a:pt x="23" y="5554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42" name="Freeform: Shape 3541">
                <a:extLst>
                  <a:ext uri="{FF2B5EF4-FFF2-40B4-BE49-F238E27FC236}">
                    <a16:creationId xmlns:a16="http://schemas.microsoft.com/office/drawing/2014/main" id="{DF652C7E-728C-4BCF-80A8-68224C3FDDA7}"/>
                  </a:ext>
                </a:extLst>
              </p:cNvPr>
              <p:cNvSpPr/>
              <p:nvPr/>
            </p:nvSpPr>
            <p:spPr>
              <a:xfrm>
                <a:off x="6124003" y="3198191"/>
                <a:ext cx="8096" cy="11156"/>
              </a:xfrm>
              <a:custGeom>
                <a:avLst/>
                <a:gdLst>
                  <a:gd name="connsiteX0" fmla="*/ 2857 w 8096"/>
                  <a:gd name="connsiteY0" fmla="*/ 303 h 11156"/>
                  <a:gd name="connsiteX1" fmla="*/ 5620 w 8096"/>
                  <a:gd name="connsiteY1" fmla="*/ 875 h 11156"/>
                  <a:gd name="connsiteX2" fmla="*/ 7048 w 8096"/>
                  <a:gd name="connsiteY2" fmla="*/ 2589 h 11156"/>
                  <a:gd name="connsiteX3" fmla="*/ 8096 w 8096"/>
                  <a:gd name="connsiteY3" fmla="*/ 5542 h 11156"/>
                  <a:gd name="connsiteX4" fmla="*/ 7334 w 8096"/>
                  <a:gd name="connsiteY4" fmla="*/ 8018 h 11156"/>
                  <a:gd name="connsiteX5" fmla="*/ 5334 w 8096"/>
                  <a:gd name="connsiteY5" fmla="*/ 11066 h 11156"/>
                  <a:gd name="connsiteX6" fmla="*/ 1143 w 8096"/>
                  <a:gd name="connsiteY6" fmla="*/ 8971 h 11156"/>
                  <a:gd name="connsiteX7" fmla="*/ 0 w 8096"/>
                  <a:gd name="connsiteY7" fmla="*/ 5732 h 11156"/>
                  <a:gd name="connsiteX8" fmla="*/ 857 w 8096"/>
                  <a:gd name="connsiteY8" fmla="*/ 2970 h 11156"/>
                  <a:gd name="connsiteX9" fmla="*/ 1810 w 8096"/>
                  <a:gd name="connsiteY9" fmla="*/ 1827 h 11156"/>
                  <a:gd name="connsiteX10" fmla="*/ 2857 w 8096"/>
                  <a:gd name="connsiteY10" fmla="*/ 303 h 11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096" h="11156">
                    <a:moveTo>
                      <a:pt x="2857" y="303"/>
                    </a:moveTo>
                    <a:cubicBezTo>
                      <a:pt x="3715" y="-459"/>
                      <a:pt x="4858" y="398"/>
                      <a:pt x="5620" y="875"/>
                    </a:cubicBezTo>
                    <a:cubicBezTo>
                      <a:pt x="6191" y="1446"/>
                      <a:pt x="6572" y="2018"/>
                      <a:pt x="7048" y="2589"/>
                    </a:cubicBezTo>
                    <a:cubicBezTo>
                      <a:pt x="7906" y="3732"/>
                      <a:pt x="8001" y="4685"/>
                      <a:pt x="8096" y="5542"/>
                    </a:cubicBezTo>
                    <a:cubicBezTo>
                      <a:pt x="8001" y="6399"/>
                      <a:pt x="8001" y="7256"/>
                      <a:pt x="7334" y="8018"/>
                    </a:cubicBezTo>
                    <a:cubicBezTo>
                      <a:pt x="6858" y="8876"/>
                      <a:pt x="6001" y="9257"/>
                      <a:pt x="5334" y="11066"/>
                    </a:cubicBezTo>
                    <a:cubicBezTo>
                      <a:pt x="3334" y="11543"/>
                      <a:pt x="1905" y="10019"/>
                      <a:pt x="1143" y="8971"/>
                    </a:cubicBezTo>
                    <a:cubicBezTo>
                      <a:pt x="190" y="7828"/>
                      <a:pt x="95" y="6780"/>
                      <a:pt x="0" y="5732"/>
                    </a:cubicBezTo>
                    <a:cubicBezTo>
                      <a:pt x="95" y="4685"/>
                      <a:pt x="190" y="3827"/>
                      <a:pt x="857" y="2970"/>
                    </a:cubicBezTo>
                    <a:lnTo>
                      <a:pt x="1810" y="1827"/>
                    </a:lnTo>
                    <a:cubicBezTo>
                      <a:pt x="2191" y="1446"/>
                      <a:pt x="2953" y="1351"/>
                      <a:pt x="2857" y="303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43" name="Freeform: Shape 3542">
                <a:extLst>
                  <a:ext uri="{FF2B5EF4-FFF2-40B4-BE49-F238E27FC236}">
                    <a16:creationId xmlns:a16="http://schemas.microsoft.com/office/drawing/2014/main" id="{0BD40043-494C-4DD4-91C3-F1E04814D3CA}"/>
                  </a:ext>
                </a:extLst>
              </p:cNvPr>
              <p:cNvSpPr/>
              <p:nvPr/>
            </p:nvSpPr>
            <p:spPr>
              <a:xfrm>
                <a:off x="6131622" y="3196494"/>
                <a:ext cx="8191" cy="15811"/>
              </a:xfrm>
              <a:custGeom>
                <a:avLst/>
                <a:gdLst>
                  <a:gd name="connsiteX0" fmla="*/ 4477 w 8191"/>
                  <a:gd name="connsiteY0" fmla="*/ 0 h 15811"/>
                  <a:gd name="connsiteX1" fmla="*/ 8192 w 8191"/>
                  <a:gd name="connsiteY1" fmla="*/ 8096 h 15811"/>
                  <a:gd name="connsiteX2" fmla="*/ 7239 w 8191"/>
                  <a:gd name="connsiteY2" fmla="*/ 11811 h 15811"/>
                  <a:gd name="connsiteX3" fmla="*/ 4953 w 8191"/>
                  <a:gd name="connsiteY3" fmla="*/ 15811 h 15811"/>
                  <a:gd name="connsiteX4" fmla="*/ 953 w 8191"/>
                  <a:gd name="connsiteY4" fmla="*/ 12192 h 15811"/>
                  <a:gd name="connsiteX5" fmla="*/ 0 w 8191"/>
                  <a:gd name="connsiteY5" fmla="*/ 7906 h 15811"/>
                  <a:gd name="connsiteX6" fmla="*/ 4477 w 8191"/>
                  <a:gd name="connsiteY6" fmla="*/ 0 h 15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91" h="15811">
                    <a:moveTo>
                      <a:pt x="4477" y="0"/>
                    </a:moveTo>
                    <a:cubicBezTo>
                      <a:pt x="7620" y="2762"/>
                      <a:pt x="8096" y="5524"/>
                      <a:pt x="8192" y="8096"/>
                    </a:cubicBezTo>
                    <a:cubicBezTo>
                      <a:pt x="8096" y="9334"/>
                      <a:pt x="7906" y="10573"/>
                      <a:pt x="7239" y="11811"/>
                    </a:cubicBezTo>
                    <a:cubicBezTo>
                      <a:pt x="6763" y="13145"/>
                      <a:pt x="5810" y="13907"/>
                      <a:pt x="4953" y="15811"/>
                    </a:cubicBezTo>
                    <a:cubicBezTo>
                      <a:pt x="2667" y="15430"/>
                      <a:pt x="1715" y="13430"/>
                      <a:pt x="953" y="12192"/>
                    </a:cubicBezTo>
                    <a:cubicBezTo>
                      <a:pt x="191" y="10763"/>
                      <a:pt x="95" y="9334"/>
                      <a:pt x="0" y="7906"/>
                    </a:cubicBezTo>
                    <a:cubicBezTo>
                      <a:pt x="381" y="5048"/>
                      <a:pt x="1333" y="2572"/>
                      <a:pt x="4477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44" name="Freeform: Shape 3543">
                <a:extLst>
                  <a:ext uri="{FF2B5EF4-FFF2-40B4-BE49-F238E27FC236}">
                    <a16:creationId xmlns:a16="http://schemas.microsoft.com/office/drawing/2014/main" id="{E67FF936-775B-4564-871F-AB049923A0F1}"/>
                  </a:ext>
                </a:extLst>
              </p:cNvPr>
              <p:cNvSpPr/>
              <p:nvPr/>
            </p:nvSpPr>
            <p:spPr>
              <a:xfrm>
                <a:off x="6139415" y="3201447"/>
                <a:ext cx="8114" cy="13330"/>
              </a:xfrm>
              <a:custGeom>
                <a:avLst/>
                <a:gdLst>
                  <a:gd name="connsiteX0" fmla="*/ 3638 w 8114"/>
                  <a:gd name="connsiteY0" fmla="*/ 0 h 13330"/>
                  <a:gd name="connsiteX1" fmla="*/ 8115 w 8114"/>
                  <a:gd name="connsiteY1" fmla="*/ 6953 h 13330"/>
                  <a:gd name="connsiteX2" fmla="*/ 6591 w 8114"/>
                  <a:gd name="connsiteY2" fmla="*/ 11240 h 13330"/>
                  <a:gd name="connsiteX3" fmla="*/ 1733 w 8114"/>
                  <a:gd name="connsiteY3" fmla="*/ 13145 h 13330"/>
                  <a:gd name="connsiteX4" fmla="*/ 18 w 8114"/>
                  <a:gd name="connsiteY4" fmla="*/ 6763 h 13330"/>
                  <a:gd name="connsiteX5" fmla="*/ 3638 w 8114"/>
                  <a:gd name="connsiteY5" fmla="*/ 0 h 133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14" h="13330">
                    <a:moveTo>
                      <a:pt x="3638" y="0"/>
                    </a:moveTo>
                    <a:cubicBezTo>
                      <a:pt x="6781" y="2096"/>
                      <a:pt x="7924" y="4191"/>
                      <a:pt x="8115" y="6953"/>
                    </a:cubicBezTo>
                    <a:cubicBezTo>
                      <a:pt x="8019" y="8287"/>
                      <a:pt x="7734" y="9906"/>
                      <a:pt x="6591" y="11240"/>
                    </a:cubicBezTo>
                    <a:cubicBezTo>
                      <a:pt x="5543" y="12573"/>
                      <a:pt x="3733" y="13811"/>
                      <a:pt x="1733" y="13145"/>
                    </a:cubicBezTo>
                    <a:cubicBezTo>
                      <a:pt x="1161" y="9239"/>
                      <a:pt x="-172" y="8858"/>
                      <a:pt x="18" y="6763"/>
                    </a:cubicBezTo>
                    <a:cubicBezTo>
                      <a:pt x="114" y="5048"/>
                      <a:pt x="495" y="2477"/>
                      <a:pt x="3638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45" name="Freeform: Shape 3544">
                <a:extLst>
                  <a:ext uri="{FF2B5EF4-FFF2-40B4-BE49-F238E27FC236}">
                    <a16:creationId xmlns:a16="http://schemas.microsoft.com/office/drawing/2014/main" id="{7CF844E0-4885-49F9-B120-7E3B69479129}"/>
                  </a:ext>
                </a:extLst>
              </p:cNvPr>
              <p:cNvSpPr/>
              <p:nvPr/>
            </p:nvSpPr>
            <p:spPr>
              <a:xfrm>
                <a:off x="6123907" y="3209664"/>
                <a:ext cx="38173" cy="9880"/>
              </a:xfrm>
              <a:custGeom>
                <a:avLst/>
                <a:gdLst>
                  <a:gd name="connsiteX0" fmla="*/ 0 w 38173"/>
                  <a:gd name="connsiteY0" fmla="*/ 5499 h 9880"/>
                  <a:gd name="connsiteX1" fmla="*/ 17526 w 38173"/>
                  <a:gd name="connsiteY1" fmla="*/ 546 h 9880"/>
                  <a:gd name="connsiteX2" fmla="*/ 35719 w 38173"/>
                  <a:gd name="connsiteY2" fmla="*/ 1117 h 9880"/>
                  <a:gd name="connsiteX3" fmla="*/ 36767 w 38173"/>
                  <a:gd name="connsiteY3" fmla="*/ 1403 h 9880"/>
                  <a:gd name="connsiteX4" fmla="*/ 38100 w 38173"/>
                  <a:gd name="connsiteY4" fmla="*/ 3689 h 9880"/>
                  <a:gd name="connsiteX5" fmla="*/ 37909 w 38173"/>
                  <a:gd name="connsiteY5" fmla="*/ 4165 h 9880"/>
                  <a:gd name="connsiteX6" fmla="*/ 35814 w 38173"/>
                  <a:gd name="connsiteY6" fmla="*/ 9880 h 9880"/>
                  <a:gd name="connsiteX7" fmla="*/ 33528 w 38173"/>
                  <a:gd name="connsiteY7" fmla="*/ 2736 h 9880"/>
                  <a:gd name="connsiteX8" fmla="*/ 35719 w 38173"/>
                  <a:gd name="connsiteY8" fmla="*/ 5784 h 9880"/>
                  <a:gd name="connsiteX9" fmla="*/ 18193 w 38173"/>
                  <a:gd name="connsiteY9" fmla="*/ 8451 h 9880"/>
                  <a:gd name="connsiteX10" fmla="*/ 0 w 38173"/>
                  <a:gd name="connsiteY10" fmla="*/ 5499 h 9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8173" h="9880">
                    <a:moveTo>
                      <a:pt x="0" y="5499"/>
                    </a:moveTo>
                    <a:cubicBezTo>
                      <a:pt x="5905" y="2832"/>
                      <a:pt x="11620" y="1403"/>
                      <a:pt x="17526" y="546"/>
                    </a:cubicBezTo>
                    <a:cubicBezTo>
                      <a:pt x="23431" y="-216"/>
                      <a:pt x="29623" y="-312"/>
                      <a:pt x="35719" y="1117"/>
                    </a:cubicBezTo>
                    <a:lnTo>
                      <a:pt x="36767" y="1403"/>
                    </a:lnTo>
                    <a:cubicBezTo>
                      <a:pt x="37814" y="1689"/>
                      <a:pt x="38386" y="2641"/>
                      <a:pt x="38100" y="3689"/>
                    </a:cubicBezTo>
                    <a:lnTo>
                      <a:pt x="37909" y="4165"/>
                    </a:lnTo>
                    <a:cubicBezTo>
                      <a:pt x="36862" y="5975"/>
                      <a:pt x="35528" y="7308"/>
                      <a:pt x="35814" y="9880"/>
                    </a:cubicBezTo>
                    <a:cubicBezTo>
                      <a:pt x="33528" y="8547"/>
                      <a:pt x="33147" y="5022"/>
                      <a:pt x="33528" y="2736"/>
                    </a:cubicBezTo>
                    <a:lnTo>
                      <a:pt x="35719" y="5784"/>
                    </a:lnTo>
                    <a:cubicBezTo>
                      <a:pt x="29908" y="7308"/>
                      <a:pt x="24193" y="8261"/>
                      <a:pt x="18193" y="8451"/>
                    </a:cubicBezTo>
                    <a:cubicBezTo>
                      <a:pt x="12192" y="8547"/>
                      <a:pt x="6001" y="8070"/>
                      <a:pt x="0" y="5499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46" name="Freeform: Shape 3545">
                <a:extLst>
                  <a:ext uri="{FF2B5EF4-FFF2-40B4-BE49-F238E27FC236}">
                    <a16:creationId xmlns:a16="http://schemas.microsoft.com/office/drawing/2014/main" id="{1CD642B3-A312-4C80-948C-F1EEEB0161CF}"/>
                  </a:ext>
                </a:extLst>
              </p:cNvPr>
              <p:cNvSpPr/>
              <p:nvPr/>
            </p:nvSpPr>
            <p:spPr>
              <a:xfrm>
                <a:off x="5985414" y="3207828"/>
                <a:ext cx="8096" cy="17716"/>
              </a:xfrm>
              <a:custGeom>
                <a:avLst/>
                <a:gdLst>
                  <a:gd name="connsiteX0" fmla="*/ 3620 w 8096"/>
                  <a:gd name="connsiteY0" fmla="*/ 0 h 17716"/>
                  <a:gd name="connsiteX1" fmla="*/ 8096 w 8096"/>
                  <a:gd name="connsiteY1" fmla="*/ 8668 h 17716"/>
                  <a:gd name="connsiteX2" fmla="*/ 3620 w 8096"/>
                  <a:gd name="connsiteY2" fmla="*/ 17717 h 17716"/>
                  <a:gd name="connsiteX3" fmla="*/ 0 w 8096"/>
                  <a:gd name="connsiteY3" fmla="*/ 9049 h 17716"/>
                  <a:gd name="connsiteX4" fmla="*/ 3620 w 8096"/>
                  <a:gd name="connsiteY4" fmla="*/ 0 h 17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" h="17716">
                    <a:moveTo>
                      <a:pt x="3620" y="0"/>
                    </a:moveTo>
                    <a:cubicBezTo>
                      <a:pt x="6763" y="2858"/>
                      <a:pt x="7811" y="5620"/>
                      <a:pt x="8096" y="8668"/>
                    </a:cubicBezTo>
                    <a:cubicBezTo>
                      <a:pt x="8096" y="11621"/>
                      <a:pt x="7430" y="15335"/>
                      <a:pt x="3620" y="17717"/>
                    </a:cubicBezTo>
                    <a:cubicBezTo>
                      <a:pt x="1143" y="14288"/>
                      <a:pt x="190" y="12002"/>
                      <a:pt x="0" y="9049"/>
                    </a:cubicBezTo>
                    <a:cubicBezTo>
                      <a:pt x="0" y="6191"/>
                      <a:pt x="476" y="2953"/>
                      <a:pt x="3620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47" name="Freeform: Shape 3546">
                <a:extLst>
                  <a:ext uri="{FF2B5EF4-FFF2-40B4-BE49-F238E27FC236}">
                    <a16:creationId xmlns:a16="http://schemas.microsoft.com/office/drawing/2014/main" id="{42795E27-D6B5-4464-BD30-73C58E1450CD}"/>
                  </a:ext>
                </a:extLst>
              </p:cNvPr>
              <p:cNvSpPr/>
              <p:nvPr/>
            </p:nvSpPr>
            <p:spPr>
              <a:xfrm>
                <a:off x="5978079" y="3216115"/>
                <a:ext cx="8191" cy="17145"/>
              </a:xfrm>
              <a:custGeom>
                <a:avLst/>
                <a:gdLst>
                  <a:gd name="connsiteX0" fmla="*/ 3048 w 8191"/>
                  <a:gd name="connsiteY0" fmla="*/ 0 h 17145"/>
                  <a:gd name="connsiteX1" fmla="*/ 8192 w 8191"/>
                  <a:gd name="connsiteY1" fmla="*/ 8763 h 17145"/>
                  <a:gd name="connsiteX2" fmla="*/ 6763 w 8191"/>
                  <a:gd name="connsiteY2" fmla="*/ 13716 h 17145"/>
                  <a:gd name="connsiteX3" fmla="*/ 2000 w 8191"/>
                  <a:gd name="connsiteY3" fmla="*/ 17145 h 17145"/>
                  <a:gd name="connsiteX4" fmla="*/ 571 w 8191"/>
                  <a:gd name="connsiteY4" fmla="*/ 12478 h 17145"/>
                  <a:gd name="connsiteX5" fmla="*/ 0 w 8191"/>
                  <a:gd name="connsiteY5" fmla="*/ 8573 h 17145"/>
                  <a:gd name="connsiteX6" fmla="*/ 3048 w 8191"/>
                  <a:gd name="connsiteY6" fmla="*/ 0 h 17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91" h="17145">
                    <a:moveTo>
                      <a:pt x="3048" y="0"/>
                    </a:moveTo>
                    <a:cubicBezTo>
                      <a:pt x="7049" y="2000"/>
                      <a:pt x="8096" y="5620"/>
                      <a:pt x="8192" y="8763"/>
                    </a:cubicBezTo>
                    <a:cubicBezTo>
                      <a:pt x="8096" y="10382"/>
                      <a:pt x="7811" y="12097"/>
                      <a:pt x="6763" y="13716"/>
                    </a:cubicBezTo>
                    <a:cubicBezTo>
                      <a:pt x="5810" y="15240"/>
                      <a:pt x="4382" y="17050"/>
                      <a:pt x="2000" y="17145"/>
                    </a:cubicBezTo>
                    <a:cubicBezTo>
                      <a:pt x="1524" y="14954"/>
                      <a:pt x="952" y="13811"/>
                      <a:pt x="571" y="12478"/>
                    </a:cubicBezTo>
                    <a:cubicBezTo>
                      <a:pt x="95" y="11144"/>
                      <a:pt x="95" y="9906"/>
                      <a:pt x="0" y="8573"/>
                    </a:cubicBezTo>
                    <a:cubicBezTo>
                      <a:pt x="286" y="6001"/>
                      <a:pt x="952" y="3620"/>
                      <a:pt x="3048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48" name="Freeform: Shape 3547">
                <a:extLst>
                  <a:ext uri="{FF2B5EF4-FFF2-40B4-BE49-F238E27FC236}">
                    <a16:creationId xmlns:a16="http://schemas.microsoft.com/office/drawing/2014/main" id="{5AE83088-31AD-41C3-B52F-989421E3D410}"/>
                  </a:ext>
                </a:extLst>
              </p:cNvPr>
              <p:cNvSpPr/>
              <p:nvPr/>
            </p:nvSpPr>
            <p:spPr>
              <a:xfrm>
                <a:off x="5969983" y="3227450"/>
                <a:ext cx="8096" cy="10286"/>
              </a:xfrm>
              <a:custGeom>
                <a:avLst/>
                <a:gdLst>
                  <a:gd name="connsiteX0" fmla="*/ 4286 w 8096"/>
                  <a:gd name="connsiteY0" fmla="*/ 0 h 10286"/>
                  <a:gd name="connsiteX1" fmla="*/ 8096 w 8096"/>
                  <a:gd name="connsiteY1" fmla="*/ 5239 h 10286"/>
                  <a:gd name="connsiteX2" fmla="*/ 3810 w 8096"/>
                  <a:gd name="connsiteY2" fmla="*/ 10287 h 10286"/>
                  <a:gd name="connsiteX3" fmla="*/ 0 w 8096"/>
                  <a:gd name="connsiteY3" fmla="*/ 5048 h 10286"/>
                  <a:gd name="connsiteX4" fmla="*/ 4286 w 8096"/>
                  <a:gd name="connsiteY4" fmla="*/ 0 h 10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" h="10286">
                    <a:moveTo>
                      <a:pt x="4286" y="0"/>
                    </a:moveTo>
                    <a:cubicBezTo>
                      <a:pt x="7334" y="2000"/>
                      <a:pt x="8001" y="3620"/>
                      <a:pt x="8096" y="5239"/>
                    </a:cubicBezTo>
                    <a:cubicBezTo>
                      <a:pt x="7906" y="6858"/>
                      <a:pt x="7049" y="8477"/>
                      <a:pt x="3810" y="10287"/>
                    </a:cubicBezTo>
                    <a:cubicBezTo>
                      <a:pt x="667" y="8668"/>
                      <a:pt x="95" y="6858"/>
                      <a:pt x="0" y="5048"/>
                    </a:cubicBezTo>
                    <a:cubicBezTo>
                      <a:pt x="286" y="3239"/>
                      <a:pt x="1048" y="1429"/>
                      <a:pt x="4286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49" name="Freeform: Shape 3548">
                <a:extLst>
                  <a:ext uri="{FF2B5EF4-FFF2-40B4-BE49-F238E27FC236}">
                    <a16:creationId xmlns:a16="http://schemas.microsoft.com/office/drawing/2014/main" id="{6E991FD5-E625-42D3-8540-8BDD49211D3E}"/>
                  </a:ext>
                </a:extLst>
              </p:cNvPr>
              <p:cNvSpPr/>
              <p:nvPr/>
            </p:nvSpPr>
            <p:spPr>
              <a:xfrm>
                <a:off x="5961982" y="3237755"/>
                <a:ext cx="15716" cy="8415"/>
              </a:xfrm>
              <a:custGeom>
                <a:avLst/>
                <a:gdLst>
                  <a:gd name="connsiteX0" fmla="*/ 0 w 15716"/>
                  <a:gd name="connsiteY0" fmla="*/ 6840 h 8415"/>
                  <a:gd name="connsiteX1" fmla="*/ 6763 w 15716"/>
                  <a:gd name="connsiteY1" fmla="*/ 268 h 8415"/>
                  <a:gd name="connsiteX2" fmla="*/ 15716 w 15716"/>
                  <a:gd name="connsiteY2" fmla="*/ 2363 h 8415"/>
                  <a:gd name="connsiteX3" fmla="*/ 8763 w 15716"/>
                  <a:gd name="connsiteY3" fmla="*/ 8078 h 8415"/>
                  <a:gd name="connsiteX4" fmla="*/ 0 w 15716"/>
                  <a:gd name="connsiteY4" fmla="*/ 6840 h 8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16" h="8415">
                    <a:moveTo>
                      <a:pt x="0" y="6840"/>
                    </a:moveTo>
                    <a:cubicBezTo>
                      <a:pt x="1238" y="2840"/>
                      <a:pt x="4001" y="1125"/>
                      <a:pt x="6763" y="268"/>
                    </a:cubicBezTo>
                    <a:cubicBezTo>
                      <a:pt x="9620" y="-304"/>
                      <a:pt x="12383" y="-113"/>
                      <a:pt x="15716" y="2363"/>
                    </a:cubicBezTo>
                    <a:cubicBezTo>
                      <a:pt x="13716" y="6078"/>
                      <a:pt x="11144" y="7316"/>
                      <a:pt x="8763" y="8078"/>
                    </a:cubicBezTo>
                    <a:cubicBezTo>
                      <a:pt x="6191" y="8650"/>
                      <a:pt x="3810" y="8650"/>
                      <a:pt x="0" y="684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0" name="Freeform: Shape 3549">
                <a:extLst>
                  <a:ext uri="{FF2B5EF4-FFF2-40B4-BE49-F238E27FC236}">
                    <a16:creationId xmlns:a16="http://schemas.microsoft.com/office/drawing/2014/main" id="{F4E7E38C-B31C-4F9D-A6FF-F223D07EBA99}"/>
                  </a:ext>
                </a:extLst>
              </p:cNvPr>
              <p:cNvSpPr/>
              <p:nvPr/>
            </p:nvSpPr>
            <p:spPr>
              <a:xfrm>
                <a:off x="6185641" y="3233443"/>
                <a:ext cx="15774" cy="15140"/>
              </a:xfrm>
              <a:custGeom>
                <a:avLst/>
                <a:gdLst>
                  <a:gd name="connsiteX0" fmla="*/ 6941 w 15774"/>
                  <a:gd name="connsiteY0" fmla="*/ 2770 h 15140"/>
                  <a:gd name="connsiteX1" fmla="*/ 6274 w 15774"/>
                  <a:gd name="connsiteY1" fmla="*/ 8200 h 15140"/>
                  <a:gd name="connsiteX2" fmla="*/ 6370 w 15774"/>
                  <a:gd name="connsiteY2" fmla="*/ 7342 h 15140"/>
                  <a:gd name="connsiteX3" fmla="*/ 7132 w 15774"/>
                  <a:gd name="connsiteY3" fmla="*/ 6961 h 15140"/>
                  <a:gd name="connsiteX4" fmla="*/ 9322 w 15774"/>
                  <a:gd name="connsiteY4" fmla="*/ 4866 h 15140"/>
                  <a:gd name="connsiteX5" fmla="*/ 9799 w 15774"/>
                  <a:gd name="connsiteY5" fmla="*/ 3628 h 15140"/>
                  <a:gd name="connsiteX6" fmla="*/ 6941 w 15774"/>
                  <a:gd name="connsiteY6" fmla="*/ 1723 h 15140"/>
                  <a:gd name="connsiteX7" fmla="*/ 11323 w 15774"/>
                  <a:gd name="connsiteY7" fmla="*/ 8 h 15140"/>
                  <a:gd name="connsiteX8" fmla="*/ 15609 w 15774"/>
                  <a:gd name="connsiteY8" fmla="*/ 4485 h 15140"/>
                  <a:gd name="connsiteX9" fmla="*/ 10751 w 15774"/>
                  <a:gd name="connsiteY9" fmla="*/ 14296 h 15140"/>
                  <a:gd name="connsiteX10" fmla="*/ 4369 w 15774"/>
                  <a:gd name="connsiteY10" fmla="*/ 14772 h 15140"/>
                  <a:gd name="connsiteX11" fmla="*/ 83 w 15774"/>
                  <a:gd name="connsiteY11" fmla="*/ 8676 h 15140"/>
                  <a:gd name="connsiteX12" fmla="*/ 6941 w 15774"/>
                  <a:gd name="connsiteY12" fmla="*/ 2770 h 15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774" h="15140">
                    <a:moveTo>
                      <a:pt x="6941" y="2770"/>
                    </a:moveTo>
                    <a:cubicBezTo>
                      <a:pt x="5322" y="4961"/>
                      <a:pt x="5703" y="7533"/>
                      <a:pt x="6274" y="8200"/>
                    </a:cubicBezTo>
                    <a:cubicBezTo>
                      <a:pt x="6941" y="8390"/>
                      <a:pt x="6274" y="7438"/>
                      <a:pt x="6370" y="7342"/>
                    </a:cubicBezTo>
                    <a:cubicBezTo>
                      <a:pt x="6560" y="7247"/>
                      <a:pt x="6846" y="7247"/>
                      <a:pt x="7132" y="6961"/>
                    </a:cubicBezTo>
                    <a:cubicBezTo>
                      <a:pt x="7798" y="6866"/>
                      <a:pt x="8751" y="5628"/>
                      <a:pt x="9322" y="4866"/>
                    </a:cubicBezTo>
                    <a:cubicBezTo>
                      <a:pt x="9608" y="4485"/>
                      <a:pt x="10084" y="4294"/>
                      <a:pt x="9799" y="3628"/>
                    </a:cubicBezTo>
                    <a:cubicBezTo>
                      <a:pt x="9513" y="2675"/>
                      <a:pt x="8275" y="2389"/>
                      <a:pt x="6941" y="1723"/>
                    </a:cubicBezTo>
                    <a:cubicBezTo>
                      <a:pt x="7989" y="675"/>
                      <a:pt x="9227" y="-87"/>
                      <a:pt x="11323" y="8"/>
                    </a:cubicBezTo>
                    <a:cubicBezTo>
                      <a:pt x="13323" y="294"/>
                      <a:pt x="15228" y="2485"/>
                      <a:pt x="15609" y="4485"/>
                    </a:cubicBezTo>
                    <a:cubicBezTo>
                      <a:pt x="16371" y="8485"/>
                      <a:pt x="14466" y="12200"/>
                      <a:pt x="10751" y="14296"/>
                    </a:cubicBezTo>
                    <a:cubicBezTo>
                      <a:pt x="8751" y="15153"/>
                      <a:pt x="6560" y="15439"/>
                      <a:pt x="4369" y="14772"/>
                    </a:cubicBezTo>
                    <a:cubicBezTo>
                      <a:pt x="1988" y="14296"/>
                      <a:pt x="-488" y="10962"/>
                      <a:pt x="83" y="8676"/>
                    </a:cubicBezTo>
                    <a:cubicBezTo>
                      <a:pt x="559" y="4675"/>
                      <a:pt x="3798" y="2104"/>
                      <a:pt x="6941" y="277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1" name="Freeform: Shape 3550">
                <a:extLst>
                  <a:ext uri="{FF2B5EF4-FFF2-40B4-BE49-F238E27FC236}">
                    <a16:creationId xmlns:a16="http://schemas.microsoft.com/office/drawing/2014/main" id="{2FD7E207-AE8B-4630-8660-873A141B0D6D}"/>
                  </a:ext>
                </a:extLst>
              </p:cNvPr>
              <p:cNvSpPr/>
              <p:nvPr/>
            </p:nvSpPr>
            <p:spPr>
              <a:xfrm>
                <a:off x="5947094" y="3262850"/>
                <a:ext cx="11334" cy="10227"/>
              </a:xfrm>
              <a:custGeom>
                <a:avLst/>
                <a:gdLst>
                  <a:gd name="connsiteX0" fmla="*/ 2696 w 11334"/>
                  <a:gd name="connsiteY0" fmla="*/ 4796 h 10227"/>
                  <a:gd name="connsiteX1" fmla="*/ 3554 w 11334"/>
                  <a:gd name="connsiteY1" fmla="*/ 6986 h 10227"/>
                  <a:gd name="connsiteX2" fmla="*/ 4030 w 11334"/>
                  <a:gd name="connsiteY2" fmla="*/ 6320 h 10227"/>
                  <a:gd name="connsiteX3" fmla="*/ 3173 w 11334"/>
                  <a:gd name="connsiteY3" fmla="*/ 4034 h 10227"/>
                  <a:gd name="connsiteX4" fmla="*/ 3173 w 11334"/>
                  <a:gd name="connsiteY4" fmla="*/ 4034 h 10227"/>
                  <a:gd name="connsiteX5" fmla="*/ 5078 w 11334"/>
                  <a:gd name="connsiteY5" fmla="*/ 7367 h 10227"/>
                  <a:gd name="connsiteX6" fmla="*/ 3744 w 11334"/>
                  <a:gd name="connsiteY6" fmla="*/ 5748 h 10227"/>
                  <a:gd name="connsiteX7" fmla="*/ 696 w 11334"/>
                  <a:gd name="connsiteY7" fmla="*/ 8701 h 10227"/>
                  <a:gd name="connsiteX8" fmla="*/ 1172 w 11334"/>
                  <a:gd name="connsiteY8" fmla="*/ 2605 h 10227"/>
                  <a:gd name="connsiteX9" fmla="*/ 9364 w 11334"/>
                  <a:gd name="connsiteY9" fmla="*/ 509 h 10227"/>
                  <a:gd name="connsiteX10" fmla="*/ 9650 w 11334"/>
                  <a:gd name="connsiteY10" fmla="*/ 605 h 10227"/>
                  <a:gd name="connsiteX11" fmla="*/ 11269 w 11334"/>
                  <a:gd name="connsiteY11" fmla="*/ 3843 h 10227"/>
                  <a:gd name="connsiteX12" fmla="*/ 11269 w 11334"/>
                  <a:gd name="connsiteY12" fmla="*/ 3843 h 10227"/>
                  <a:gd name="connsiteX13" fmla="*/ 5459 w 11334"/>
                  <a:gd name="connsiteY13" fmla="*/ 10130 h 10227"/>
                  <a:gd name="connsiteX14" fmla="*/ 1649 w 11334"/>
                  <a:gd name="connsiteY14" fmla="*/ 7748 h 10227"/>
                  <a:gd name="connsiteX15" fmla="*/ 2696 w 11334"/>
                  <a:gd name="connsiteY15" fmla="*/ 4796 h 102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334" h="10227">
                    <a:moveTo>
                      <a:pt x="2696" y="4796"/>
                    </a:moveTo>
                    <a:cubicBezTo>
                      <a:pt x="2792" y="5748"/>
                      <a:pt x="3077" y="6701"/>
                      <a:pt x="3554" y="6986"/>
                    </a:cubicBezTo>
                    <a:cubicBezTo>
                      <a:pt x="4125" y="7272"/>
                      <a:pt x="3935" y="6605"/>
                      <a:pt x="4030" y="6320"/>
                    </a:cubicBezTo>
                    <a:cubicBezTo>
                      <a:pt x="4220" y="5462"/>
                      <a:pt x="3839" y="4510"/>
                      <a:pt x="3173" y="4034"/>
                    </a:cubicBezTo>
                    <a:lnTo>
                      <a:pt x="3173" y="4034"/>
                    </a:lnTo>
                    <a:lnTo>
                      <a:pt x="5078" y="7367"/>
                    </a:lnTo>
                    <a:cubicBezTo>
                      <a:pt x="5268" y="6701"/>
                      <a:pt x="4982" y="5748"/>
                      <a:pt x="3744" y="5748"/>
                    </a:cubicBezTo>
                    <a:cubicBezTo>
                      <a:pt x="2601" y="5748"/>
                      <a:pt x="1172" y="6891"/>
                      <a:pt x="696" y="8701"/>
                    </a:cubicBezTo>
                    <a:cubicBezTo>
                      <a:pt x="-256" y="7177"/>
                      <a:pt x="-352" y="4700"/>
                      <a:pt x="1172" y="2605"/>
                    </a:cubicBezTo>
                    <a:cubicBezTo>
                      <a:pt x="2506" y="414"/>
                      <a:pt x="6316" y="-729"/>
                      <a:pt x="9364" y="509"/>
                    </a:cubicBezTo>
                    <a:lnTo>
                      <a:pt x="9650" y="605"/>
                    </a:lnTo>
                    <a:cubicBezTo>
                      <a:pt x="10888" y="1176"/>
                      <a:pt x="11555" y="2510"/>
                      <a:pt x="11269" y="3843"/>
                    </a:cubicBezTo>
                    <a:lnTo>
                      <a:pt x="11269" y="3843"/>
                    </a:lnTo>
                    <a:cubicBezTo>
                      <a:pt x="10697" y="6796"/>
                      <a:pt x="8697" y="9653"/>
                      <a:pt x="5459" y="10130"/>
                    </a:cubicBezTo>
                    <a:cubicBezTo>
                      <a:pt x="3935" y="10606"/>
                      <a:pt x="1553" y="9272"/>
                      <a:pt x="1649" y="7748"/>
                    </a:cubicBezTo>
                    <a:cubicBezTo>
                      <a:pt x="1553" y="6415"/>
                      <a:pt x="2125" y="5558"/>
                      <a:pt x="2696" y="4796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2" name="Freeform: Shape 3551">
                <a:extLst>
                  <a:ext uri="{FF2B5EF4-FFF2-40B4-BE49-F238E27FC236}">
                    <a16:creationId xmlns:a16="http://schemas.microsoft.com/office/drawing/2014/main" id="{19593BDA-B957-49F0-962A-C1DC115101A6}"/>
                  </a:ext>
                </a:extLst>
              </p:cNvPr>
              <p:cNvSpPr/>
              <p:nvPr/>
            </p:nvSpPr>
            <p:spPr>
              <a:xfrm>
                <a:off x="5933598" y="3639968"/>
                <a:ext cx="20751" cy="35136"/>
              </a:xfrm>
              <a:custGeom>
                <a:avLst/>
                <a:gdLst>
                  <a:gd name="connsiteX0" fmla="*/ 0 w 20751"/>
                  <a:gd name="connsiteY0" fmla="*/ 5344 h 35136"/>
                  <a:gd name="connsiteX1" fmla="*/ 3810 w 20751"/>
                  <a:gd name="connsiteY1" fmla="*/ 963 h 35136"/>
                  <a:gd name="connsiteX2" fmla="*/ 10954 w 20751"/>
                  <a:gd name="connsiteY2" fmla="*/ 1344 h 35136"/>
                  <a:gd name="connsiteX3" fmla="*/ 17240 w 20751"/>
                  <a:gd name="connsiteY3" fmla="*/ 11726 h 35136"/>
                  <a:gd name="connsiteX4" fmla="*/ 19145 w 20751"/>
                  <a:gd name="connsiteY4" fmla="*/ 22108 h 35136"/>
                  <a:gd name="connsiteX5" fmla="*/ 20193 w 20751"/>
                  <a:gd name="connsiteY5" fmla="*/ 31443 h 35136"/>
                  <a:gd name="connsiteX6" fmla="*/ 20669 w 20751"/>
                  <a:gd name="connsiteY6" fmla="*/ 32967 h 35136"/>
                  <a:gd name="connsiteX7" fmla="*/ 19526 w 20751"/>
                  <a:gd name="connsiteY7" fmla="*/ 35062 h 35136"/>
                  <a:gd name="connsiteX8" fmla="*/ 17907 w 20751"/>
                  <a:gd name="connsiteY8" fmla="*/ 34681 h 35136"/>
                  <a:gd name="connsiteX9" fmla="*/ 12097 w 20751"/>
                  <a:gd name="connsiteY9" fmla="*/ 31728 h 35136"/>
                  <a:gd name="connsiteX10" fmla="*/ 18955 w 20751"/>
                  <a:gd name="connsiteY10" fmla="*/ 30585 h 35136"/>
                  <a:gd name="connsiteX11" fmla="*/ 16764 w 20751"/>
                  <a:gd name="connsiteY11" fmla="*/ 33824 h 35136"/>
                  <a:gd name="connsiteX12" fmla="*/ 11811 w 20751"/>
                  <a:gd name="connsiteY12" fmla="*/ 23442 h 35136"/>
                  <a:gd name="connsiteX13" fmla="*/ 9525 w 20751"/>
                  <a:gd name="connsiteY13" fmla="*/ 13536 h 35136"/>
                  <a:gd name="connsiteX14" fmla="*/ 7239 w 20751"/>
                  <a:gd name="connsiteY14" fmla="*/ 5439 h 35136"/>
                  <a:gd name="connsiteX15" fmla="*/ 0 w 20751"/>
                  <a:gd name="connsiteY15" fmla="*/ 5344 h 35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751" h="35136">
                    <a:moveTo>
                      <a:pt x="0" y="5344"/>
                    </a:moveTo>
                    <a:cubicBezTo>
                      <a:pt x="857" y="3725"/>
                      <a:pt x="2000" y="2201"/>
                      <a:pt x="3810" y="963"/>
                    </a:cubicBezTo>
                    <a:cubicBezTo>
                      <a:pt x="5524" y="-466"/>
                      <a:pt x="8954" y="-276"/>
                      <a:pt x="10954" y="1344"/>
                    </a:cubicBezTo>
                    <a:cubicBezTo>
                      <a:pt x="15049" y="4392"/>
                      <a:pt x="16193" y="8297"/>
                      <a:pt x="17240" y="11726"/>
                    </a:cubicBezTo>
                    <a:cubicBezTo>
                      <a:pt x="18288" y="15250"/>
                      <a:pt x="18764" y="18774"/>
                      <a:pt x="19145" y="22108"/>
                    </a:cubicBezTo>
                    <a:cubicBezTo>
                      <a:pt x="19622" y="25347"/>
                      <a:pt x="19431" y="29061"/>
                      <a:pt x="20193" y="31443"/>
                    </a:cubicBezTo>
                    <a:lnTo>
                      <a:pt x="20669" y="32967"/>
                    </a:lnTo>
                    <a:cubicBezTo>
                      <a:pt x="20955" y="33824"/>
                      <a:pt x="20479" y="34776"/>
                      <a:pt x="19526" y="35062"/>
                    </a:cubicBezTo>
                    <a:cubicBezTo>
                      <a:pt x="18955" y="35253"/>
                      <a:pt x="18288" y="35062"/>
                      <a:pt x="17907" y="34681"/>
                    </a:cubicBezTo>
                    <a:cubicBezTo>
                      <a:pt x="16764" y="33633"/>
                      <a:pt x="13811" y="33538"/>
                      <a:pt x="12097" y="31728"/>
                    </a:cubicBezTo>
                    <a:cubicBezTo>
                      <a:pt x="14383" y="31728"/>
                      <a:pt x="16002" y="30585"/>
                      <a:pt x="18955" y="30585"/>
                    </a:cubicBezTo>
                    <a:lnTo>
                      <a:pt x="16764" y="33824"/>
                    </a:lnTo>
                    <a:cubicBezTo>
                      <a:pt x="13907" y="30204"/>
                      <a:pt x="12763" y="26871"/>
                      <a:pt x="11811" y="23442"/>
                    </a:cubicBezTo>
                    <a:cubicBezTo>
                      <a:pt x="10858" y="20013"/>
                      <a:pt x="10192" y="16774"/>
                      <a:pt x="9525" y="13536"/>
                    </a:cubicBezTo>
                    <a:cubicBezTo>
                      <a:pt x="8858" y="10392"/>
                      <a:pt x="8096" y="7249"/>
                      <a:pt x="7239" y="5439"/>
                    </a:cubicBezTo>
                    <a:cubicBezTo>
                      <a:pt x="6953" y="3630"/>
                      <a:pt x="3524" y="4106"/>
                      <a:pt x="0" y="5344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3" name="Freeform: Shape 3552">
                <a:extLst>
                  <a:ext uri="{FF2B5EF4-FFF2-40B4-BE49-F238E27FC236}">
                    <a16:creationId xmlns:a16="http://schemas.microsoft.com/office/drawing/2014/main" id="{9500DB37-8D13-4ABC-96E1-84FE241D4FC5}"/>
                  </a:ext>
                </a:extLst>
              </p:cNvPr>
              <p:cNvSpPr/>
              <p:nvPr/>
            </p:nvSpPr>
            <p:spPr>
              <a:xfrm>
                <a:off x="5936205" y="3652170"/>
                <a:ext cx="8093" cy="13715"/>
              </a:xfrm>
              <a:custGeom>
                <a:avLst/>
                <a:gdLst>
                  <a:gd name="connsiteX0" fmla="*/ 2250 w 8093"/>
                  <a:gd name="connsiteY0" fmla="*/ 0 h 13715"/>
                  <a:gd name="connsiteX1" fmla="*/ 7870 w 8093"/>
                  <a:gd name="connsiteY1" fmla="*/ 5620 h 13715"/>
                  <a:gd name="connsiteX2" fmla="*/ 5679 w 8093"/>
                  <a:gd name="connsiteY2" fmla="*/ 13716 h 13715"/>
                  <a:gd name="connsiteX3" fmla="*/ 155 w 8093"/>
                  <a:gd name="connsiteY3" fmla="*/ 8096 h 13715"/>
                  <a:gd name="connsiteX4" fmla="*/ 2250 w 8093"/>
                  <a:gd name="connsiteY4" fmla="*/ 0 h 137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3" h="13715">
                    <a:moveTo>
                      <a:pt x="2250" y="0"/>
                    </a:moveTo>
                    <a:cubicBezTo>
                      <a:pt x="5679" y="952"/>
                      <a:pt x="7108" y="3239"/>
                      <a:pt x="7870" y="5620"/>
                    </a:cubicBezTo>
                    <a:cubicBezTo>
                      <a:pt x="8346" y="8096"/>
                      <a:pt x="8251" y="10858"/>
                      <a:pt x="5679" y="13716"/>
                    </a:cubicBezTo>
                    <a:cubicBezTo>
                      <a:pt x="1965" y="12001"/>
                      <a:pt x="822" y="10192"/>
                      <a:pt x="155" y="8096"/>
                    </a:cubicBezTo>
                    <a:cubicBezTo>
                      <a:pt x="-226" y="5905"/>
                      <a:pt x="-36" y="3620"/>
                      <a:pt x="2250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4" name="Freeform: Shape 3553">
                <a:extLst>
                  <a:ext uri="{FF2B5EF4-FFF2-40B4-BE49-F238E27FC236}">
                    <a16:creationId xmlns:a16="http://schemas.microsoft.com/office/drawing/2014/main" id="{55A6A80E-FA3A-4CAB-A287-EEDBACFA463D}"/>
                  </a:ext>
                </a:extLst>
              </p:cNvPr>
              <p:cNvSpPr/>
              <p:nvPr/>
            </p:nvSpPr>
            <p:spPr>
              <a:xfrm>
                <a:off x="5952480" y="3659504"/>
                <a:ext cx="8376" cy="19621"/>
              </a:xfrm>
              <a:custGeom>
                <a:avLst/>
                <a:gdLst>
                  <a:gd name="connsiteX0" fmla="*/ 3121 w 8376"/>
                  <a:gd name="connsiteY0" fmla="*/ 0 h 19621"/>
                  <a:gd name="connsiteX1" fmla="*/ 8169 w 8376"/>
                  <a:gd name="connsiteY1" fmla="*/ 9049 h 19621"/>
                  <a:gd name="connsiteX2" fmla="*/ 5121 w 8376"/>
                  <a:gd name="connsiteY2" fmla="*/ 19621 h 19621"/>
                  <a:gd name="connsiteX3" fmla="*/ 168 w 8376"/>
                  <a:gd name="connsiteY3" fmla="*/ 10573 h 19621"/>
                  <a:gd name="connsiteX4" fmla="*/ 3121 w 8376"/>
                  <a:gd name="connsiteY4" fmla="*/ 0 h 19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76" h="19621">
                    <a:moveTo>
                      <a:pt x="3121" y="0"/>
                    </a:moveTo>
                    <a:cubicBezTo>
                      <a:pt x="6169" y="3334"/>
                      <a:pt x="7407" y="5810"/>
                      <a:pt x="8169" y="9049"/>
                    </a:cubicBezTo>
                    <a:cubicBezTo>
                      <a:pt x="8645" y="12192"/>
                      <a:pt x="8550" y="16383"/>
                      <a:pt x="5121" y="19621"/>
                    </a:cubicBezTo>
                    <a:cubicBezTo>
                      <a:pt x="2168" y="16193"/>
                      <a:pt x="930" y="13811"/>
                      <a:pt x="168" y="10573"/>
                    </a:cubicBezTo>
                    <a:cubicBezTo>
                      <a:pt x="-213" y="7429"/>
                      <a:pt x="-213" y="3334"/>
                      <a:pt x="3121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5" name="Freeform: Shape 3554">
                <a:extLst>
                  <a:ext uri="{FF2B5EF4-FFF2-40B4-BE49-F238E27FC236}">
                    <a16:creationId xmlns:a16="http://schemas.microsoft.com/office/drawing/2014/main" id="{F009FE21-BC4F-49F3-BD86-FC32320E04C4}"/>
                  </a:ext>
                </a:extLst>
              </p:cNvPr>
              <p:cNvSpPr/>
              <p:nvPr/>
            </p:nvSpPr>
            <p:spPr>
              <a:xfrm>
                <a:off x="5989503" y="3691889"/>
                <a:ext cx="8197" cy="15719"/>
              </a:xfrm>
              <a:custGeom>
                <a:avLst/>
                <a:gdLst>
                  <a:gd name="connsiteX0" fmla="*/ 2959 w 8197"/>
                  <a:gd name="connsiteY0" fmla="*/ 0 h 15719"/>
                  <a:gd name="connsiteX1" fmla="*/ 6960 w 8197"/>
                  <a:gd name="connsiteY1" fmla="*/ 3620 h 15719"/>
                  <a:gd name="connsiteX2" fmla="*/ 8198 w 8197"/>
                  <a:gd name="connsiteY2" fmla="*/ 7810 h 15719"/>
                  <a:gd name="connsiteX3" fmla="*/ 7436 w 8197"/>
                  <a:gd name="connsiteY3" fmla="*/ 11811 h 15719"/>
                  <a:gd name="connsiteX4" fmla="*/ 5436 w 8197"/>
                  <a:gd name="connsiteY4" fmla="*/ 15716 h 15719"/>
                  <a:gd name="connsiteX5" fmla="*/ 1149 w 8197"/>
                  <a:gd name="connsiteY5" fmla="*/ 12287 h 15719"/>
                  <a:gd name="connsiteX6" fmla="*/ 6 w 8197"/>
                  <a:gd name="connsiteY6" fmla="*/ 8192 h 15719"/>
                  <a:gd name="connsiteX7" fmla="*/ 2959 w 8197"/>
                  <a:gd name="connsiteY7" fmla="*/ 0 h 1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97" h="15719">
                    <a:moveTo>
                      <a:pt x="2959" y="0"/>
                    </a:moveTo>
                    <a:cubicBezTo>
                      <a:pt x="5055" y="667"/>
                      <a:pt x="6102" y="2286"/>
                      <a:pt x="6960" y="3620"/>
                    </a:cubicBezTo>
                    <a:cubicBezTo>
                      <a:pt x="7817" y="5048"/>
                      <a:pt x="8007" y="6382"/>
                      <a:pt x="8198" y="7810"/>
                    </a:cubicBezTo>
                    <a:cubicBezTo>
                      <a:pt x="8198" y="9144"/>
                      <a:pt x="8103" y="10478"/>
                      <a:pt x="7436" y="11811"/>
                    </a:cubicBezTo>
                    <a:cubicBezTo>
                      <a:pt x="7055" y="13145"/>
                      <a:pt x="5817" y="14097"/>
                      <a:pt x="5436" y="15716"/>
                    </a:cubicBezTo>
                    <a:cubicBezTo>
                      <a:pt x="2769" y="15811"/>
                      <a:pt x="2007" y="13430"/>
                      <a:pt x="1149" y="12287"/>
                    </a:cubicBezTo>
                    <a:cubicBezTo>
                      <a:pt x="292" y="10859"/>
                      <a:pt x="102" y="9525"/>
                      <a:pt x="6" y="8192"/>
                    </a:cubicBezTo>
                    <a:cubicBezTo>
                      <a:pt x="-89" y="5334"/>
                      <a:pt x="864" y="3334"/>
                      <a:pt x="2959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6" name="Freeform: Shape 3555">
                <a:extLst>
                  <a:ext uri="{FF2B5EF4-FFF2-40B4-BE49-F238E27FC236}">
                    <a16:creationId xmlns:a16="http://schemas.microsoft.com/office/drawing/2014/main" id="{BEBB9655-46E7-4856-AA29-D581310DF088}"/>
                  </a:ext>
                </a:extLst>
              </p:cNvPr>
              <p:cNvSpPr/>
              <p:nvPr/>
            </p:nvSpPr>
            <p:spPr>
              <a:xfrm>
                <a:off x="5996623" y="3695318"/>
                <a:ext cx="8125" cy="14859"/>
              </a:xfrm>
              <a:custGeom>
                <a:avLst/>
                <a:gdLst>
                  <a:gd name="connsiteX0" fmla="*/ 3174 w 8125"/>
                  <a:gd name="connsiteY0" fmla="*/ 0 h 14859"/>
                  <a:gd name="connsiteX1" fmla="*/ 7746 w 8125"/>
                  <a:gd name="connsiteY1" fmla="*/ 5810 h 14859"/>
                  <a:gd name="connsiteX2" fmla="*/ 7460 w 8125"/>
                  <a:gd name="connsiteY2" fmla="*/ 12002 h 14859"/>
                  <a:gd name="connsiteX3" fmla="*/ 5555 w 8125"/>
                  <a:gd name="connsiteY3" fmla="*/ 10763 h 14859"/>
                  <a:gd name="connsiteX4" fmla="*/ 7079 w 8125"/>
                  <a:gd name="connsiteY4" fmla="*/ 11811 h 14859"/>
                  <a:gd name="connsiteX5" fmla="*/ 5555 w 8125"/>
                  <a:gd name="connsiteY5" fmla="*/ 14859 h 14859"/>
                  <a:gd name="connsiteX6" fmla="*/ 5460 w 8125"/>
                  <a:gd name="connsiteY6" fmla="*/ 14859 h 14859"/>
                  <a:gd name="connsiteX7" fmla="*/ 3745 w 8125"/>
                  <a:gd name="connsiteY7" fmla="*/ 13621 h 14859"/>
                  <a:gd name="connsiteX8" fmla="*/ 30 w 8125"/>
                  <a:gd name="connsiteY8" fmla="*/ 7239 h 14859"/>
                  <a:gd name="connsiteX9" fmla="*/ 3174 w 8125"/>
                  <a:gd name="connsiteY9" fmla="*/ 0 h 14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125" h="14859">
                    <a:moveTo>
                      <a:pt x="3174" y="0"/>
                    </a:moveTo>
                    <a:cubicBezTo>
                      <a:pt x="5936" y="2096"/>
                      <a:pt x="7079" y="3905"/>
                      <a:pt x="7746" y="5810"/>
                    </a:cubicBezTo>
                    <a:cubicBezTo>
                      <a:pt x="8412" y="7715"/>
                      <a:pt x="8127" y="9620"/>
                      <a:pt x="7460" y="12002"/>
                    </a:cubicBezTo>
                    <a:lnTo>
                      <a:pt x="5555" y="10763"/>
                    </a:lnTo>
                    <a:cubicBezTo>
                      <a:pt x="5460" y="11430"/>
                      <a:pt x="5841" y="12002"/>
                      <a:pt x="7079" y="11811"/>
                    </a:cubicBezTo>
                    <a:cubicBezTo>
                      <a:pt x="7746" y="12764"/>
                      <a:pt x="6984" y="14288"/>
                      <a:pt x="5555" y="14859"/>
                    </a:cubicBezTo>
                    <a:lnTo>
                      <a:pt x="5460" y="14859"/>
                    </a:lnTo>
                    <a:lnTo>
                      <a:pt x="3745" y="13621"/>
                    </a:lnTo>
                    <a:cubicBezTo>
                      <a:pt x="1459" y="11906"/>
                      <a:pt x="126" y="9620"/>
                      <a:pt x="30" y="7239"/>
                    </a:cubicBezTo>
                    <a:cubicBezTo>
                      <a:pt x="-160" y="4858"/>
                      <a:pt x="507" y="2286"/>
                      <a:pt x="3174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7" name="Freeform: Shape 3556">
                <a:extLst>
                  <a:ext uri="{FF2B5EF4-FFF2-40B4-BE49-F238E27FC236}">
                    <a16:creationId xmlns:a16="http://schemas.microsoft.com/office/drawing/2014/main" id="{30EEEA47-DEF8-49B1-92D4-7934E507AA6D}"/>
                  </a:ext>
                </a:extLst>
              </p:cNvPr>
              <p:cNvSpPr/>
              <p:nvPr/>
            </p:nvSpPr>
            <p:spPr>
              <a:xfrm>
                <a:off x="6006273" y="3697318"/>
                <a:ext cx="8096" cy="12192"/>
              </a:xfrm>
              <a:custGeom>
                <a:avLst/>
                <a:gdLst>
                  <a:gd name="connsiteX0" fmla="*/ 4286 w 8096"/>
                  <a:gd name="connsiteY0" fmla="*/ 0 h 12192"/>
                  <a:gd name="connsiteX1" fmla="*/ 8096 w 8096"/>
                  <a:gd name="connsiteY1" fmla="*/ 6191 h 12192"/>
                  <a:gd name="connsiteX2" fmla="*/ 5239 w 8096"/>
                  <a:gd name="connsiteY2" fmla="*/ 12192 h 12192"/>
                  <a:gd name="connsiteX3" fmla="*/ 0 w 8096"/>
                  <a:gd name="connsiteY3" fmla="*/ 6191 h 12192"/>
                  <a:gd name="connsiteX4" fmla="*/ 4286 w 8096"/>
                  <a:gd name="connsiteY4" fmla="*/ 0 h 12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" h="12192">
                    <a:moveTo>
                      <a:pt x="4286" y="0"/>
                    </a:moveTo>
                    <a:cubicBezTo>
                      <a:pt x="7429" y="2191"/>
                      <a:pt x="8001" y="4477"/>
                      <a:pt x="8096" y="6191"/>
                    </a:cubicBezTo>
                    <a:cubicBezTo>
                      <a:pt x="8096" y="8287"/>
                      <a:pt x="7048" y="9049"/>
                      <a:pt x="5239" y="12192"/>
                    </a:cubicBezTo>
                    <a:cubicBezTo>
                      <a:pt x="1143" y="11811"/>
                      <a:pt x="95" y="8192"/>
                      <a:pt x="0" y="6191"/>
                    </a:cubicBezTo>
                    <a:cubicBezTo>
                      <a:pt x="191" y="3810"/>
                      <a:pt x="1143" y="2000"/>
                      <a:pt x="4286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8" name="Freeform: Shape 3557">
                <a:extLst>
                  <a:ext uri="{FF2B5EF4-FFF2-40B4-BE49-F238E27FC236}">
                    <a16:creationId xmlns:a16="http://schemas.microsoft.com/office/drawing/2014/main" id="{824E97B6-92C6-4B44-BB01-FCAC4E527D5B}"/>
                  </a:ext>
                </a:extLst>
              </p:cNvPr>
              <p:cNvSpPr/>
              <p:nvPr/>
            </p:nvSpPr>
            <p:spPr>
              <a:xfrm>
                <a:off x="5990462" y="3699699"/>
                <a:ext cx="50196" cy="15067"/>
              </a:xfrm>
              <a:custGeom>
                <a:avLst/>
                <a:gdLst>
                  <a:gd name="connsiteX0" fmla="*/ 0 w 50196"/>
                  <a:gd name="connsiteY0" fmla="*/ 10859 h 15067"/>
                  <a:gd name="connsiteX1" fmla="*/ 23908 w 50196"/>
                  <a:gd name="connsiteY1" fmla="*/ 6001 h 15067"/>
                  <a:gd name="connsiteX2" fmla="*/ 45625 w 50196"/>
                  <a:gd name="connsiteY2" fmla="*/ 7144 h 15067"/>
                  <a:gd name="connsiteX3" fmla="*/ 46291 w 50196"/>
                  <a:gd name="connsiteY3" fmla="*/ 12002 h 15067"/>
                  <a:gd name="connsiteX4" fmla="*/ 41243 w 50196"/>
                  <a:gd name="connsiteY4" fmla="*/ 0 h 15067"/>
                  <a:gd name="connsiteX5" fmla="*/ 47815 w 50196"/>
                  <a:gd name="connsiteY5" fmla="*/ 6858 h 15067"/>
                  <a:gd name="connsiteX6" fmla="*/ 50197 w 50196"/>
                  <a:gd name="connsiteY6" fmla="*/ 9335 h 15067"/>
                  <a:gd name="connsiteX7" fmla="*/ 49244 w 50196"/>
                  <a:gd name="connsiteY7" fmla="*/ 11240 h 15067"/>
                  <a:gd name="connsiteX8" fmla="*/ 48482 w 50196"/>
                  <a:gd name="connsiteY8" fmla="*/ 11811 h 15067"/>
                  <a:gd name="connsiteX9" fmla="*/ 35243 w 50196"/>
                  <a:gd name="connsiteY9" fmla="*/ 15050 h 15067"/>
                  <a:gd name="connsiteX10" fmla="*/ 23527 w 50196"/>
                  <a:gd name="connsiteY10" fmla="*/ 13811 h 15067"/>
                  <a:gd name="connsiteX11" fmla="*/ 0 w 50196"/>
                  <a:gd name="connsiteY11" fmla="*/ 10859 h 15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196" h="15067">
                    <a:moveTo>
                      <a:pt x="0" y="10859"/>
                    </a:moveTo>
                    <a:cubicBezTo>
                      <a:pt x="7715" y="8096"/>
                      <a:pt x="15621" y="6668"/>
                      <a:pt x="23908" y="6001"/>
                    </a:cubicBezTo>
                    <a:cubicBezTo>
                      <a:pt x="32385" y="6191"/>
                      <a:pt x="39910" y="8668"/>
                      <a:pt x="45625" y="7144"/>
                    </a:cubicBezTo>
                    <a:lnTo>
                      <a:pt x="46291" y="12002"/>
                    </a:lnTo>
                    <a:cubicBezTo>
                      <a:pt x="40862" y="9811"/>
                      <a:pt x="39434" y="3715"/>
                      <a:pt x="41243" y="0"/>
                    </a:cubicBezTo>
                    <a:cubicBezTo>
                      <a:pt x="42101" y="4096"/>
                      <a:pt x="45339" y="6763"/>
                      <a:pt x="47815" y="6858"/>
                    </a:cubicBezTo>
                    <a:cubicBezTo>
                      <a:pt x="49149" y="6858"/>
                      <a:pt x="50197" y="8001"/>
                      <a:pt x="50197" y="9335"/>
                    </a:cubicBezTo>
                    <a:cubicBezTo>
                      <a:pt x="50197" y="10097"/>
                      <a:pt x="49816" y="10763"/>
                      <a:pt x="49244" y="11240"/>
                    </a:cubicBezTo>
                    <a:lnTo>
                      <a:pt x="48482" y="11811"/>
                    </a:lnTo>
                    <a:cubicBezTo>
                      <a:pt x="44291" y="14954"/>
                      <a:pt x="39338" y="15145"/>
                      <a:pt x="35243" y="15050"/>
                    </a:cubicBezTo>
                    <a:cubicBezTo>
                      <a:pt x="31052" y="14954"/>
                      <a:pt x="27051" y="14192"/>
                      <a:pt x="23527" y="13811"/>
                    </a:cubicBezTo>
                    <a:cubicBezTo>
                      <a:pt x="15907" y="13621"/>
                      <a:pt x="8096" y="12954"/>
                      <a:pt x="0" y="10859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59" name="Freeform: Shape 3558">
                <a:extLst>
                  <a:ext uri="{FF2B5EF4-FFF2-40B4-BE49-F238E27FC236}">
                    <a16:creationId xmlns:a16="http://schemas.microsoft.com/office/drawing/2014/main" id="{965A4E11-3CB8-44BD-AE72-46872BD208A5}"/>
                  </a:ext>
                </a:extLst>
              </p:cNvPr>
              <p:cNvSpPr/>
              <p:nvPr/>
            </p:nvSpPr>
            <p:spPr>
              <a:xfrm>
                <a:off x="6139052" y="3700281"/>
                <a:ext cx="32861" cy="9584"/>
              </a:xfrm>
              <a:custGeom>
                <a:avLst/>
                <a:gdLst>
                  <a:gd name="connsiteX0" fmla="*/ 0 w 32861"/>
                  <a:gd name="connsiteY0" fmla="*/ 6848 h 9584"/>
                  <a:gd name="connsiteX1" fmla="*/ 15621 w 32861"/>
                  <a:gd name="connsiteY1" fmla="*/ 943 h 9584"/>
                  <a:gd name="connsiteX2" fmla="*/ 32861 w 32861"/>
                  <a:gd name="connsiteY2" fmla="*/ 1990 h 9584"/>
                  <a:gd name="connsiteX3" fmla="*/ 17335 w 32861"/>
                  <a:gd name="connsiteY3" fmla="*/ 8848 h 9584"/>
                  <a:gd name="connsiteX4" fmla="*/ 0 w 32861"/>
                  <a:gd name="connsiteY4" fmla="*/ 6848 h 9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861" h="9584">
                    <a:moveTo>
                      <a:pt x="0" y="6848"/>
                    </a:moveTo>
                    <a:cubicBezTo>
                      <a:pt x="5620" y="3895"/>
                      <a:pt x="10192" y="2276"/>
                      <a:pt x="15621" y="943"/>
                    </a:cubicBezTo>
                    <a:cubicBezTo>
                      <a:pt x="20955" y="-105"/>
                      <a:pt x="27051" y="-867"/>
                      <a:pt x="32861" y="1990"/>
                    </a:cubicBezTo>
                    <a:cubicBezTo>
                      <a:pt x="27622" y="5515"/>
                      <a:pt x="22860" y="7515"/>
                      <a:pt x="17335" y="8848"/>
                    </a:cubicBezTo>
                    <a:cubicBezTo>
                      <a:pt x="12002" y="9896"/>
                      <a:pt x="5524" y="10277"/>
                      <a:pt x="0" y="6848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61" name="Freeform: Shape 3560">
                <a:extLst>
                  <a:ext uri="{FF2B5EF4-FFF2-40B4-BE49-F238E27FC236}">
                    <a16:creationId xmlns:a16="http://schemas.microsoft.com/office/drawing/2014/main" id="{56E2F3BC-0906-4253-BDD4-1EF6F3DAEEE3}"/>
                  </a:ext>
                </a:extLst>
              </p:cNvPr>
              <p:cNvSpPr/>
              <p:nvPr/>
            </p:nvSpPr>
            <p:spPr>
              <a:xfrm>
                <a:off x="6060492" y="3698461"/>
                <a:ext cx="37412" cy="22002"/>
              </a:xfrm>
              <a:custGeom>
                <a:avLst/>
                <a:gdLst>
                  <a:gd name="connsiteX0" fmla="*/ 34936 w 37412"/>
                  <a:gd name="connsiteY0" fmla="*/ 4381 h 22002"/>
                  <a:gd name="connsiteX1" fmla="*/ 18648 w 37412"/>
                  <a:gd name="connsiteY1" fmla="*/ 5810 h 22002"/>
                  <a:gd name="connsiteX2" fmla="*/ 11218 w 37412"/>
                  <a:gd name="connsiteY2" fmla="*/ 8096 h 22002"/>
                  <a:gd name="connsiteX3" fmla="*/ 7980 w 37412"/>
                  <a:gd name="connsiteY3" fmla="*/ 9906 h 22002"/>
                  <a:gd name="connsiteX4" fmla="*/ 8170 w 37412"/>
                  <a:gd name="connsiteY4" fmla="*/ 10001 h 22002"/>
                  <a:gd name="connsiteX5" fmla="*/ 10647 w 37412"/>
                  <a:gd name="connsiteY5" fmla="*/ 11049 h 22002"/>
                  <a:gd name="connsiteX6" fmla="*/ 18172 w 37412"/>
                  <a:gd name="connsiteY6" fmla="*/ 12192 h 22002"/>
                  <a:gd name="connsiteX7" fmla="*/ 34650 w 37412"/>
                  <a:gd name="connsiteY7" fmla="*/ 13049 h 22002"/>
                  <a:gd name="connsiteX8" fmla="*/ 35317 w 37412"/>
                  <a:gd name="connsiteY8" fmla="*/ 13049 h 22002"/>
                  <a:gd name="connsiteX9" fmla="*/ 36364 w 37412"/>
                  <a:gd name="connsiteY9" fmla="*/ 14002 h 22002"/>
                  <a:gd name="connsiteX10" fmla="*/ 37412 w 37412"/>
                  <a:gd name="connsiteY10" fmla="*/ 22003 h 22002"/>
                  <a:gd name="connsiteX11" fmla="*/ 33316 w 37412"/>
                  <a:gd name="connsiteY11" fmla="*/ 15335 h 22002"/>
                  <a:gd name="connsiteX12" fmla="*/ 35031 w 37412"/>
                  <a:gd name="connsiteY12" fmla="*/ 16288 h 22002"/>
                  <a:gd name="connsiteX13" fmla="*/ 17886 w 37412"/>
                  <a:gd name="connsiteY13" fmla="*/ 19336 h 22002"/>
                  <a:gd name="connsiteX14" fmla="*/ 8647 w 37412"/>
                  <a:gd name="connsiteY14" fmla="*/ 18669 h 22002"/>
                  <a:gd name="connsiteX15" fmla="*/ 3408 w 37412"/>
                  <a:gd name="connsiteY15" fmla="*/ 16478 h 22002"/>
                  <a:gd name="connsiteX16" fmla="*/ 74 w 37412"/>
                  <a:gd name="connsiteY16" fmla="*/ 9334 h 22002"/>
                  <a:gd name="connsiteX17" fmla="*/ 4170 w 37412"/>
                  <a:gd name="connsiteY17" fmla="*/ 3048 h 22002"/>
                  <a:gd name="connsiteX18" fmla="*/ 9028 w 37412"/>
                  <a:gd name="connsiteY18" fmla="*/ 1048 h 22002"/>
                  <a:gd name="connsiteX19" fmla="*/ 18076 w 37412"/>
                  <a:gd name="connsiteY19" fmla="*/ 0 h 22002"/>
                  <a:gd name="connsiteX20" fmla="*/ 34936 w 37412"/>
                  <a:gd name="connsiteY20" fmla="*/ 4381 h 2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412" h="22002">
                    <a:moveTo>
                      <a:pt x="34936" y="4381"/>
                    </a:moveTo>
                    <a:cubicBezTo>
                      <a:pt x="29506" y="3334"/>
                      <a:pt x="23887" y="4953"/>
                      <a:pt x="18648" y="5810"/>
                    </a:cubicBezTo>
                    <a:cubicBezTo>
                      <a:pt x="16076" y="6477"/>
                      <a:pt x="13504" y="7239"/>
                      <a:pt x="11218" y="8096"/>
                    </a:cubicBezTo>
                    <a:cubicBezTo>
                      <a:pt x="8932" y="8858"/>
                      <a:pt x="7218" y="10763"/>
                      <a:pt x="7980" y="9906"/>
                    </a:cubicBezTo>
                    <a:cubicBezTo>
                      <a:pt x="7980" y="10096"/>
                      <a:pt x="7885" y="9525"/>
                      <a:pt x="8170" y="10001"/>
                    </a:cubicBezTo>
                    <a:cubicBezTo>
                      <a:pt x="8647" y="10382"/>
                      <a:pt x="9504" y="10763"/>
                      <a:pt x="10647" y="11049"/>
                    </a:cubicBezTo>
                    <a:cubicBezTo>
                      <a:pt x="12838" y="11620"/>
                      <a:pt x="15505" y="11906"/>
                      <a:pt x="18172" y="12192"/>
                    </a:cubicBezTo>
                    <a:cubicBezTo>
                      <a:pt x="23506" y="12668"/>
                      <a:pt x="29030" y="12954"/>
                      <a:pt x="34650" y="13049"/>
                    </a:cubicBezTo>
                    <a:lnTo>
                      <a:pt x="35317" y="13049"/>
                    </a:lnTo>
                    <a:cubicBezTo>
                      <a:pt x="35888" y="13049"/>
                      <a:pt x="36364" y="13430"/>
                      <a:pt x="36364" y="14002"/>
                    </a:cubicBezTo>
                    <a:cubicBezTo>
                      <a:pt x="36841" y="16764"/>
                      <a:pt x="37317" y="19431"/>
                      <a:pt x="37412" y="22003"/>
                    </a:cubicBezTo>
                    <a:cubicBezTo>
                      <a:pt x="35793" y="19717"/>
                      <a:pt x="34555" y="17431"/>
                      <a:pt x="33316" y="15335"/>
                    </a:cubicBezTo>
                    <a:lnTo>
                      <a:pt x="35031" y="16288"/>
                    </a:lnTo>
                    <a:cubicBezTo>
                      <a:pt x="29506" y="17907"/>
                      <a:pt x="23887" y="19145"/>
                      <a:pt x="17886" y="19336"/>
                    </a:cubicBezTo>
                    <a:cubicBezTo>
                      <a:pt x="14933" y="19431"/>
                      <a:pt x="11885" y="19431"/>
                      <a:pt x="8647" y="18669"/>
                    </a:cubicBezTo>
                    <a:cubicBezTo>
                      <a:pt x="7027" y="18288"/>
                      <a:pt x="5218" y="17717"/>
                      <a:pt x="3408" y="16478"/>
                    </a:cubicBezTo>
                    <a:cubicBezTo>
                      <a:pt x="1503" y="15145"/>
                      <a:pt x="-402" y="12097"/>
                      <a:pt x="74" y="9334"/>
                    </a:cubicBezTo>
                    <a:cubicBezTo>
                      <a:pt x="265" y="6286"/>
                      <a:pt x="2646" y="3810"/>
                      <a:pt x="4170" y="3048"/>
                    </a:cubicBezTo>
                    <a:cubicBezTo>
                      <a:pt x="5884" y="2000"/>
                      <a:pt x="7504" y="1524"/>
                      <a:pt x="9028" y="1048"/>
                    </a:cubicBezTo>
                    <a:cubicBezTo>
                      <a:pt x="12076" y="191"/>
                      <a:pt x="15124" y="0"/>
                      <a:pt x="18076" y="0"/>
                    </a:cubicBezTo>
                    <a:cubicBezTo>
                      <a:pt x="23887" y="381"/>
                      <a:pt x="30268" y="476"/>
                      <a:pt x="34936" y="4381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63" name="Freeform: Shape 3562">
                <a:extLst>
                  <a:ext uri="{FF2B5EF4-FFF2-40B4-BE49-F238E27FC236}">
                    <a16:creationId xmlns:a16="http://schemas.microsoft.com/office/drawing/2014/main" id="{E3B7BE29-E887-4162-8C51-F18D22A9C130}"/>
                  </a:ext>
                </a:extLst>
              </p:cNvPr>
              <p:cNvSpPr/>
              <p:nvPr/>
            </p:nvSpPr>
            <p:spPr>
              <a:xfrm>
                <a:off x="6089128" y="3703509"/>
                <a:ext cx="14205" cy="8096"/>
              </a:xfrm>
              <a:custGeom>
                <a:avLst/>
                <a:gdLst>
                  <a:gd name="connsiteX0" fmla="*/ 13 w 14205"/>
                  <a:gd name="connsiteY0" fmla="*/ 5620 h 8096"/>
                  <a:gd name="connsiteX1" fmla="*/ 2871 w 14205"/>
                  <a:gd name="connsiteY1" fmla="*/ 1238 h 8096"/>
                  <a:gd name="connsiteX2" fmla="*/ 6776 w 14205"/>
                  <a:gd name="connsiteY2" fmla="*/ 0 h 8096"/>
                  <a:gd name="connsiteX3" fmla="*/ 14206 w 14205"/>
                  <a:gd name="connsiteY3" fmla="*/ 3620 h 8096"/>
                  <a:gd name="connsiteX4" fmla="*/ 10681 w 14205"/>
                  <a:gd name="connsiteY4" fmla="*/ 7049 h 8096"/>
                  <a:gd name="connsiteX5" fmla="*/ 7062 w 14205"/>
                  <a:gd name="connsiteY5" fmla="*/ 8096 h 8096"/>
                  <a:gd name="connsiteX6" fmla="*/ 3728 w 14205"/>
                  <a:gd name="connsiteY6" fmla="*/ 7429 h 8096"/>
                  <a:gd name="connsiteX7" fmla="*/ 13 w 14205"/>
                  <a:gd name="connsiteY7" fmla="*/ 5620 h 8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205" h="8096">
                    <a:moveTo>
                      <a:pt x="13" y="5620"/>
                    </a:moveTo>
                    <a:cubicBezTo>
                      <a:pt x="-177" y="3334"/>
                      <a:pt x="1728" y="2096"/>
                      <a:pt x="2871" y="1238"/>
                    </a:cubicBezTo>
                    <a:cubicBezTo>
                      <a:pt x="4204" y="286"/>
                      <a:pt x="5538" y="95"/>
                      <a:pt x="6776" y="0"/>
                    </a:cubicBezTo>
                    <a:cubicBezTo>
                      <a:pt x="9443" y="0"/>
                      <a:pt x="11443" y="857"/>
                      <a:pt x="14206" y="3620"/>
                    </a:cubicBezTo>
                    <a:cubicBezTo>
                      <a:pt x="13253" y="5525"/>
                      <a:pt x="11920" y="6382"/>
                      <a:pt x="10681" y="7049"/>
                    </a:cubicBezTo>
                    <a:cubicBezTo>
                      <a:pt x="9443" y="7810"/>
                      <a:pt x="8205" y="8001"/>
                      <a:pt x="7062" y="8096"/>
                    </a:cubicBezTo>
                    <a:cubicBezTo>
                      <a:pt x="5919" y="8001"/>
                      <a:pt x="4776" y="8001"/>
                      <a:pt x="3728" y="7429"/>
                    </a:cubicBezTo>
                    <a:cubicBezTo>
                      <a:pt x="2585" y="7049"/>
                      <a:pt x="1918" y="6191"/>
                      <a:pt x="13" y="562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572" name="Freeform: Shape 3571">
              <a:extLst>
                <a:ext uri="{FF2B5EF4-FFF2-40B4-BE49-F238E27FC236}">
                  <a16:creationId xmlns:a16="http://schemas.microsoft.com/office/drawing/2014/main" id="{8F087CD8-C4A4-404E-9F82-918140CFE107}"/>
                </a:ext>
              </a:extLst>
            </p:cNvPr>
            <p:cNvSpPr/>
            <p:nvPr/>
          </p:nvSpPr>
          <p:spPr>
            <a:xfrm>
              <a:off x="6027521" y="3255598"/>
              <a:ext cx="112299" cy="37067"/>
            </a:xfrm>
            <a:custGeom>
              <a:avLst/>
              <a:gdLst>
                <a:gd name="connsiteX0" fmla="*/ 83439 w 112299"/>
                <a:gd name="connsiteY0" fmla="*/ 13954 h 37067"/>
                <a:gd name="connsiteX1" fmla="*/ 36481 w 112299"/>
                <a:gd name="connsiteY1" fmla="*/ 1572 h 37067"/>
                <a:gd name="connsiteX2" fmla="*/ 12478 w 112299"/>
                <a:gd name="connsiteY2" fmla="*/ 19669 h 37067"/>
                <a:gd name="connsiteX3" fmla="*/ 190 w 112299"/>
                <a:gd name="connsiteY3" fmla="*/ 21098 h 37067"/>
                <a:gd name="connsiteX4" fmla="*/ 0 w 112299"/>
                <a:gd name="connsiteY4" fmla="*/ 27480 h 37067"/>
                <a:gd name="connsiteX5" fmla="*/ 14573 w 112299"/>
                <a:gd name="connsiteY5" fmla="*/ 26718 h 37067"/>
                <a:gd name="connsiteX6" fmla="*/ 54102 w 112299"/>
                <a:gd name="connsiteY6" fmla="*/ 36243 h 37067"/>
                <a:gd name="connsiteX7" fmla="*/ 85153 w 112299"/>
                <a:gd name="connsiteY7" fmla="*/ 21479 h 37067"/>
                <a:gd name="connsiteX8" fmla="*/ 112109 w 112299"/>
                <a:gd name="connsiteY8" fmla="*/ 22527 h 37067"/>
                <a:gd name="connsiteX9" fmla="*/ 112300 w 112299"/>
                <a:gd name="connsiteY9" fmla="*/ 15192 h 37067"/>
                <a:gd name="connsiteX10" fmla="*/ 83439 w 112299"/>
                <a:gd name="connsiteY10" fmla="*/ 13954 h 37067"/>
                <a:gd name="connsiteX11" fmla="*/ 48387 w 112299"/>
                <a:gd name="connsiteY11" fmla="*/ 32147 h 37067"/>
                <a:gd name="connsiteX12" fmla="*/ 16764 w 112299"/>
                <a:gd name="connsiteY12" fmla="*/ 22622 h 37067"/>
                <a:gd name="connsiteX13" fmla="*/ 24860 w 112299"/>
                <a:gd name="connsiteY13" fmla="*/ 12430 h 37067"/>
                <a:gd name="connsiteX14" fmla="*/ 37243 w 112299"/>
                <a:gd name="connsiteY14" fmla="*/ 6144 h 37067"/>
                <a:gd name="connsiteX15" fmla="*/ 34195 w 112299"/>
                <a:gd name="connsiteY15" fmla="*/ 13383 h 37067"/>
                <a:gd name="connsiteX16" fmla="*/ 46482 w 112299"/>
                <a:gd name="connsiteY16" fmla="*/ 27765 h 37067"/>
                <a:gd name="connsiteX17" fmla="*/ 59722 w 112299"/>
                <a:gd name="connsiteY17" fmla="*/ 14335 h 37067"/>
                <a:gd name="connsiteX18" fmla="*/ 56293 w 112299"/>
                <a:gd name="connsiteY18" fmla="*/ 5667 h 37067"/>
                <a:gd name="connsiteX19" fmla="*/ 80677 w 112299"/>
                <a:gd name="connsiteY19" fmla="*/ 19002 h 37067"/>
                <a:gd name="connsiteX20" fmla="*/ 48387 w 112299"/>
                <a:gd name="connsiteY20" fmla="*/ 32147 h 3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2299" h="37067">
                  <a:moveTo>
                    <a:pt x="83439" y="13954"/>
                  </a:moveTo>
                  <a:cubicBezTo>
                    <a:pt x="83439" y="13954"/>
                    <a:pt x="59436" y="-5572"/>
                    <a:pt x="36481" y="1572"/>
                  </a:cubicBezTo>
                  <a:cubicBezTo>
                    <a:pt x="20479" y="6525"/>
                    <a:pt x="12478" y="19669"/>
                    <a:pt x="12478" y="19669"/>
                  </a:cubicBezTo>
                  <a:lnTo>
                    <a:pt x="190" y="21098"/>
                  </a:lnTo>
                  <a:lnTo>
                    <a:pt x="0" y="27480"/>
                  </a:lnTo>
                  <a:lnTo>
                    <a:pt x="14573" y="26718"/>
                  </a:lnTo>
                  <a:cubicBezTo>
                    <a:pt x="14573" y="26718"/>
                    <a:pt x="34957" y="40529"/>
                    <a:pt x="54102" y="36243"/>
                  </a:cubicBezTo>
                  <a:cubicBezTo>
                    <a:pt x="73247" y="31956"/>
                    <a:pt x="85153" y="21479"/>
                    <a:pt x="85153" y="21479"/>
                  </a:cubicBezTo>
                  <a:lnTo>
                    <a:pt x="112109" y="22527"/>
                  </a:lnTo>
                  <a:lnTo>
                    <a:pt x="112300" y="15192"/>
                  </a:lnTo>
                  <a:lnTo>
                    <a:pt x="83439" y="13954"/>
                  </a:lnTo>
                  <a:close/>
                  <a:moveTo>
                    <a:pt x="48387" y="32147"/>
                  </a:moveTo>
                  <a:cubicBezTo>
                    <a:pt x="28289" y="32337"/>
                    <a:pt x="16764" y="22622"/>
                    <a:pt x="16764" y="22622"/>
                  </a:cubicBezTo>
                  <a:cubicBezTo>
                    <a:pt x="16764" y="22622"/>
                    <a:pt x="18002" y="17859"/>
                    <a:pt x="24860" y="12430"/>
                  </a:cubicBezTo>
                  <a:cubicBezTo>
                    <a:pt x="28575" y="9573"/>
                    <a:pt x="32385" y="7382"/>
                    <a:pt x="37243" y="6144"/>
                  </a:cubicBezTo>
                  <a:cubicBezTo>
                    <a:pt x="35528" y="7858"/>
                    <a:pt x="34290" y="10144"/>
                    <a:pt x="34195" y="13383"/>
                  </a:cubicBezTo>
                  <a:cubicBezTo>
                    <a:pt x="33909" y="21098"/>
                    <a:pt x="39433" y="27480"/>
                    <a:pt x="46482" y="27765"/>
                  </a:cubicBezTo>
                  <a:cubicBezTo>
                    <a:pt x="53531" y="28051"/>
                    <a:pt x="59436" y="22050"/>
                    <a:pt x="59722" y="14335"/>
                  </a:cubicBezTo>
                  <a:cubicBezTo>
                    <a:pt x="59817" y="10525"/>
                    <a:pt x="58484" y="7668"/>
                    <a:pt x="56293" y="5667"/>
                  </a:cubicBezTo>
                  <a:cubicBezTo>
                    <a:pt x="69247" y="8239"/>
                    <a:pt x="80677" y="19002"/>
                    <a:pt x="80677" y="19002"/>
                  </a:cubicBezTo>
                  <a:cubicBezTo>
                    <a:pt x="80677" y="19002"/>
                    <a:pt x="68485" y="31956"/>
                    <a:pt x="48387" y="32147"/>
                  </a:cubicBezTo>
                  <a:close/>
                </a:path>
              </a:pathLst>
            </a:custGeom>
            <a:solidFill>
              <a:srgbClr val="CD3E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  <p:grpSp>
          <p:nvGrpSpPr>
            <p:cNvPr id="3573" name="Graphic 3392">
              <a:extLst>
                <a:ext uri="{FF2B5EF4-FFF2-40B4-BE49-F238E27FC236}">
                  <a16:creationId xmlns:a16="http://schemas.microsoft.com/office/drawing/2014/main" id="{75B892D6-A882-4B56-875D-C64DC57E8119}"/>
                </a:ext>
              </a:extLst>
            </p:cNvPr>
            <p:cNvGrpSpPr/>
            <p:nvPr/>
          </p:nvGrpSpPr>
          <p:grpSpPr>
            <a:xfrm>
              <a:off x="6030762" y="3322608"/>
              <a:ext cx="93059" cy="54006"/>
              <a:chOff x="6030753" y="3322605"/>
              <a:chExt cx="93059" cy="54006"/>
            </a:xfrm>
            <a:solidFill>
              <a:srgbClr val="CD3E00"/>
            </a:solidFill>
          </p:grpSpPr>
          <p:sp>
            <p:nvSpPr>
              <p:cNvPr id="3574" name="Freeform: Shape 3573">
                <a:extLst>
                  <a:ext uri="{FF2B5EF4-FFF2-40B4-BE49-F238E27FC236}">
                    <a16:creationId xmlns:a16="http://schemas.microsoft.com/office/drawing/2014/main" id="{CC1AB223-2064-4DF7-BF2C-5EE6230AD125}"/>
                  </a:ext>
                </a:extLst>
              </p:cNvPr>
              <p:cNvSpPr/>
              <p:nvPr/>
            </p:nvSpPr>
            <p:spPr>
              <a:xfrm>
                <a:off x="6046469" y="3322605"/>
                <a:ext cx="77342" cy="54006"/>
              </a:xfrm>
              <a:custGeom>
                <a:avLst/>
                <a:gdLst>
                  <a:gd name="connsiteX0" fmla="*/ 69723 w 77342"/>
                  <a:gd name="connsiteY0" fmla="*/ 0 h 54006"/>
                  <a:gd name="connsiteX1" fmla="*/ 4763 w 77342"/>
                  <a:gd name="connsiteY1" fmla="*/ 0 h 54006"/>
                  <a:gd name="connsiteX2" fmla="*/ 0 w 77342"/>
                  <a:gd name="connsiteY2" fmla="*/ 3905 h 54006"/>
                  <a:gd name="connsiteX3" fmla="*/ 44768 w 77342"/>
                  <a:gd name="connsiteY3" fmla="*/ 9430 h 54006"/>
                  <a:gd name="connsiteX4" fmla="*/ 46387 w 77342"/>
                  <a:gd name="connsiteY4" fmla="*/ 21907 h 54006"/>
                  <a:gd name="connsiteX5" fmla="*/ 55912 w 77342"/>
                  <a:gd name="connsiteY5" fmla="*/ 32290 h 54006"/>
                  <a:gd name="connsiteX6" fmla="*/ 55912 w 77342"/>
                  <a:gd name="connsiteY6" fmla="*/ 54007 h 54006"/>
                  <a:gd name="connsiteX7" fmla="*/ 77343 w 77342"/>
                  <a:gd name="connsiteY7" fmla="*/ 54007 h 54006"/>
                  <a:gd name="connsiteX8" fmla="*/ 77343 w 77342"/>
                  <a:gd name="connsiteY8" fmla="*/ 13430 h 54006"/>
                  <a:gd name="connsiteX9" fmla="*/ 69723 w 77342"/>
                  <a:gd name="connsiteY9" fmla="*/ 0 h 54006"/>
                  <a:gd name="connsiteX10" fmla="*/ 73152 w 77342"/>
                  <a:gd name="connsiteY10" fmla="*/ 50482 h 54006"/>
                  <a:gd name="connsiteX11" fmla="*/ 59626 w 77342"/>
                  <a:gd name="connsiteY11" fmla="*/ 50482 h 54006"/>
                  <a:gd name="connsiteX12" fmla="*/ 59626 w 77342"/>
                  <a:gd name="connsiteY12" fmla="*/ 28099 h 54006"/>
                  <a:gd name="connsiteX13" fmla="*/ 49054 w 77342"/>
                  <a:gd name="connsiteY13" fmla="*/ 18097 h 54006"/>
                  <a:gd name="connsiteX14" fmla="*/ 47815 w 77342"/>
                  <a:gd name="connsiteY14" fmla="*/ 3143 h 54006"/>
                  <a:gd name="connsiteX15" fmla="*/ 54959 w 77342"/>
                  <a:gd name="connsiteY15" fmla="*/ 3143 h 54006"/>
                  <a:gd name="connsiteX16" fmla="*/ 56293 w 77342"/>
                  <a:gd name="connsiteY16" fmla="*/ 13907 h 54006"/>
                  <a:gd name="connsiteX17" fmla="*/ 64294 w 77342"/>
                  <a:gd name="connsiteY17" fmla="*/ 10001 h 54006"/>
                  <a:gd name="connsiteX18" fmla="*/ 61246 w 77342"/>
                  <a:gd name="connsiteY18" fmla="*/ 3143 h 54006"/>
                  <a:gd name="connsiteX19" fmla="*/ 66103 w 77342"/>
                  <a:gd name="connsiteY19" fmla="*/ 3143 h 54006"/>
                  <a:gd name="connsiteX20" fmla="*/ 72676 w 77342"/>
                  <a:gd name="connsiteY20" fmla="*/ 11620 h 54006"/>
                  <a:gd name="connsiteX21" fmla="*/ 73152 w 77342"/>
                  <a:gd name="connsiteY21" fmla="*/ 50482 h 54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7342" h="54006">
                    <a:moveTo>
                      <a:pt x="69723" y="0"/>
                    </a:moveTo>
                    <a:lnTo>
                      <a:pt x="4763" y="0"/>
                    </a:lnTo>
                    <a:lnTo>
                      <a:pt x="0" y="3905"/>
                    </a:lnTo>
                    <a:lnTo>
                      <a:pt x="44768" y="9430"/>
                    </a:lnTo>
                    <a:cubicBezTo>
                      <a:pt x="44768" y="9430"/>
                      <a:pt x="43148" y="16002"/>
                      <a:pt x="46387" y="21907"/>
                    </a:cubicBezTo>
                    <a:cubicBezTo>
                      <a:pt x="49625" y="27813"/>
                      <a:pt x="55912" y="32290"/>
                      <a:pt x="55912" y="32290"/>
                    </a:cubicBezTo>
                    <a:lnTo>
                      <a:pt x="55912" y="54007"/>
                    </a:lnTo>
                    <a:lnTo>
                      <a:pt x="77343" y="54007"/>
                    </a:lnTo>
                    <a:cubicBezTo>
                      <a:pt x="77343" y="54007"/>
                      <a:pt x="77343" y="20288"/>
                      <a:pt x="77343" y="13430"/>
                    </a:cubicBezTo>
                    <a:cubicBezTo>
                      <a:pt x="77248" y="6572"/>
                      <a:pt x="69723" y="0"/>
                      <a:pt x="69723" y="0"/>
                    </a:cubicBezTo>
                    <a:close/>
                    <a:moveTo>
                      <a:pt x="73152" y="50482"/>
                    </a:moveTo>
                    <a:lnTo>
                      <a:pt x="59626" y="50482"/>
                    </a:lnTo>
                    <a:lnTo>
                      <a:pt x="59626" y="28099"/>
                    </a:lnTo>
                    <a:cubicBezTo>
                      <a:pt x="59626" y="28099"/>
                      <a:pt x="51911" y="24670"/>
                      <a:pt x="49054" y="18097"/>
                    </a:cubicBezTo>
                    <a:cubicBezTo>
                      <a:pt x="46196" y="11525"/>
                      <a:pt x="47815" y="3143"/>
                      <a:pt x="47815" y="3143"/>
                    </a:cubicBezTo>
                    <a:lnTo>
                      <a:pt x="54959" y="3143"/>
                    </a:lnTo>
                    <a:cubicBezTo>
                      <a:pt x="54959" y="3143"/>
                      <a:pt x="52387" y="12382"/>
                      <a:pt x="56293" y="13907"/>
                    </a:cubicBezTo>
                    <a:cubicBezTo>
                      <a:pt x="60198" y="15526"/>
                      <a:pt x="64008" y="13621"/>
                      <a:pt x="64294" y="10001"/>
                    </a:cubicBezTo>
                    <a:cubicBezTo>
                      <a:pt x="64579" y="6286"/>
                      <a:pt x="61246" y="3143"/>
                      <a:pt x="61246" y="3143"/>
                    </a:cubicBezTo>
                    <a:cubicBezTo>
                      <a:pt x="61246" y="3143"/>
                      <a:pt x="65341" y="3143"/>
                      <a:pt x="66103" y="3143"/>
                    </a:cubicBezTo>
                    <a:cubicBezTo>
                      <a:pt x="66865" y="3143"/>
                      <a:pt x="72676" y="11620"/>
                      <a:pt x="72676" y="11620"/>
                    </a:cubicBezTo>
                    <a:lnTo>
                      <a:pt x="73152" y="50482"/>
                    </a:lnTo>
                    <a:close/>
                  </a:path>
                </a:pathLst>
              </a:custGeom>
              <a:solidFill>
                <a:srgbClr val="CD3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75" name="Freeform: Shape 3574">
                <a:extLst>
                  <a:ext uri="{FF2B5EF4-FFF2-40B4-BE49-F238E27FC236}">
                    <a16:creationId xmlns:a16="http://schemas.microsoft.com/office/drawing/2014/main" id="{97458C68-B100-483E-AB61-DB6236C20695}"/>
                  </a:ext>
                </a:extLst>
              </p:cNvPr>
              <p:cNvSpPr/>
              <p:nvPr/>
            </p:nvSpPr>
            <p:spPr>
              <a:xfrm>
                <a:off x="6030753" y="3339822"/>
                <a:ext cx="51625" cy="17171"/>
              </a:xfrm>
              <a:custGeom>
                <a:avLst/>
                <a:gdLst>
                  <a:gd name="connsiteX0" fmla="*/ 0 w 51625"/>
                  <a:gd name="connsiteY0" fmla="*/ 9738 h 17171"/>
                  <a:gd name="connsiteX1" fmla="*/ 16669 w 51625"/>
                  <a:gd name="connsiteY1" fmla="*/ 23 h 17171"/>
                  <a:gd name="connsiteX2" fmla="*/ 34195 w 51625"/>
                  <a:gd name="connsiteY2" fmla="*/ 11929 h 17171"/>
                  <a:gd name="connsiteX3" fmla="*/ 50864 w 51625"/>
                  <a:gd name="connsiteY3" fmla="*/ 23 h 17171"/>
                  <a:gd name="connsiteX4" fmla="*/ 51626 w 51625"/>
                  <a:gd name="connsiteY4" fmla="*/ 5643 h 17171"/>
                  <a:gd name="connsiteX5" fmla="*/ 34481 w 51625"/>
                  <a:gd name="connsiteY5" fmla="*/ 17168 h 17171"/>
                  <a:gd name="connsiteX6" fmla="*/ 15812 w 51625"/>
                  <a:gd name="connsiteY6" fmla="*/ 4500 h 17171"/>
                  <a:gd name="connsiteX7" fmla="*/ 95 w 51625"/>
                  <a:gd name="connsiteY7" fmla="*/ 15453 h 17171"/>
                  <a:gd name="connsiteX8" fmla="*/ 95 w 51625"/>
                  <a:gd name="connsiteY8" fmla="*/ 9738 h 17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625" h="17171">
                    <a:moveTo>
                      <a:pt x="0" y="9738"/>
                    </a:moveTo>
                    <a:cubicBezTo>
                      <a:pt x="0" y="9738"/>
                      <a:pt x="7334" y="-549"/>
                      <a:pt x="16669" y="23"/>
                    </a:cubicBezTo>
                    <a:cubicBezTo>
                      <a:pt x="26003" y="594"/>
                      <a:pt x="28194" y="11358"/>
                      <a:pt x="34195" y="11929"/>
                    </a:cubicBezTo>
                    <a:cubicBezTo>
                      <a:pt x="40196" y="12501"/>
                      <a:pt x="50864" y="23"/>
                      <a:pt x="50864" y="23"/>
                    </a:cubicBezTo>
                    <a:lnTo>
                      <a:pt x="51626" y="5643"/>
                    </a:lnTo>
                    <a:cubicBezTo>
                      <a:pt x="51626" y="5643"/>
                      <a:pt x="40672" y="16882"/>
                      <a:pt x="34481" y="17168"/>
                    </a:cubicBezTo>
                    <a:cubicBezTo>
                      <a:pt x="28194" y="17454"/>
                      <a:pt x="25432" y="2309"/>
                      <a:pt x="15812" y="4500"/>
                    </a:cubicBezTo>
                    <a:cubicBezTo>
                      <a:pt x="9430" y="5928"/>
                      <a:pt x="95" y="15453"/>
                      <a:pt x="95" y="15453"/>
                    </a:cubicBezTo>
                    <a:lnTo>
                      <a:pt x="95" y="9738"/>
                    </a:lnTo>
                    <a:close/>
                  </a:path>
                </a:pathLst>
              </a:custGeom>
              <a:solidFill>
                <a:srgbClr val="CD3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76" name="Freeform: Shape 3575">
                <a:extLst>
                  <a:ext uri="{FF2B5EF4-FFF2-40B4-BE49-F238E27FC236}">
                    <a16:creationId xmlns:a16="http://schemas.microsoft.com/office/drawing/2014/main" id="{27A3A406-840C-49D1-848D-157E9CD70D19}"/>
                  </a:ext>
                </a:extLst>
              </p:cNvPr>
              <p:cNvSpPr/>
              <p:nvPr/>
            </p:nvSpPr>
            <p:spPr>
              <a:xfrm>
                <a:off x="6030753" y="3354872"/>
                <a:ext cx="51625" cy="17171"/>
              </a:xfrm>
              <a:custGeom>
                <a:avLst/>
                <a:gdLst>
                  <a:gd name="connsiteX0" fmla="*/ 0 w 51625"/>
                  <a:gd name="connsiteY0" fmla="*/ 9738 h 17171"/>
                  <a:gd name="connsiteX1" fmla="*/ 16669 w 51625"/>
                  <a:gd name="connsiteY1" fmla="*/ 23 h 17171"/>
                  <a:gd name="connsiteX2" fmla="*/ 34195 w 51625"/>
                  <a:gd name="connsiteY2" fmla="*/ 11929 h 17171"/>
                  <a:gd name="connsiteX3" fmla="*/ 50864 w 51625"/>
                  <a:gd name="connsiteY3" fmla="*/ 23 h 17171"/>
                  <a:gd name="connsiteX4" fmla="*/ 51626 w 51625"/>
                  <a:gd name="connsiteY4" fmla="*/ 5643 h 17171"/>
                  <a:gd name="connsiteX5" fmla="*/ 34481 w 51625"/>
                  <a:gd name="connsiteY5" fmla="*/ 17168 h 17171"/>
                  <a:gd name="connsiteX6" fmla="*/ 15812 w 51625"/>
                  <a:gd name="connsiteY6" fmla="*/ 4500 h 17171"/>
                  <a:gd name="connsiteX7" fmla="*/ 95 w 51625"/>
                  <a:gd name="connsiteY7" fmla="*/ 15453 h 17171"/>
                  <a:gd name="connsiteX8" fmla="*/ 95 w 51625"/>
                  <a:gd name="connsiteY8" fmla="*/ 9738 h 171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625" h="17171">
                    <a:moveTo>
                      <a:pt x="0" y="9738"/>
                    </a:moveTo>
                    <a:cubicBezTo>
                      <a:pt x="0" y="9738"/>
                      <a:pt x="7334" y="-549"/>
                      <a:pt x="16669" y="23"/>
                    </a:cubicBezTo>
                    <a:cubicBezTo>
                      <a:pt x="26003" y="594"/>
                      <a:pt x="28194" y="11358"/>
                      <a:pt x="34195" y="11929"/>
                    </a:cubicBezTo>
                    <a:cubicBezTo>
                      <a:pt x="40196" y="12501"/>
                      <a:pt x="50864" y="23"/>
                      <a:pt x="50864" y="23"/>
                    </a:cubicBezTo>
                    <a:lnTo>
                      <a:pt x="51626" y="5643"/>
                    </a:lnTo>
                    <a:cubicBezTo>
                      <a:pt x="51626" y="5643"/>
                      <a:pt x="40672" y="16882"/>
                      <a:pt x="34481" y="17168"/>
                    </a:cubicBezTo>
                    <a:cubicBezTo>
                      <a:pt x="28194" y="17454"/>
                      <a:pt x="25432" y="2309"/>
                      <a:pt x="15812" y="4500"/>
                    </a:cubicBezTo>
                    <a:cubicBezTo>
                      <a:pt x="9430" y="5928"/>
                      <a:pt x="95" y="15453"/>
                      <a:pt x="95" y="15453"/>
                    </a:cubicBezTo>
                    <a:lnTo>
                      <a:pt x="95" y="9738"/>
                    </a:lnTo>
                    <a:close/>
                  </a:path>
                </a:pathLst>
              </a:custGeom>
              <a:solidFill>
                <a:srgbClr val="CD3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577" name="Freeform: Shape 3576">
              <a:extLst>
                <a:ext uri="{FF2B5EF4-FFF2-40B4-BE49-F238E27FC236}">
                  <a16:creationId xmlns:a16="http://schemas.microsoft.com/office/drawing/2014/main" id="{A6DAA1B7-707A-4E15-B8CD-55511E1F3D61}"/>
                </a:ext>
              </a:extLst>
            </p:cNvPr>
            <p:cNvSpPr/>
            <p:nvPr/>
          </p:nvSpPr>
          <p:spPr>
            <a:xfrm>
              <a:off x="6038231" y="3400334"/>
              <a:ext cx="82100" cy="68104"/>
            </a:xfrm>
            <a:custGeom>
              <a:avLst/>
              <a:gdLst>
                <a:gd name="connsiteX0" fmla="*/ 81780 w 82100"/>
                <a:gd name="connsiteY0" fmla="*/ 43434 h 68104"/>
                <a:gd name="connsiteX1" fmla="*/ 38155 w 82100"/>
                <a:gd name="connsiteY1" fmla="*/ 27908 h 68104"/>
                <a:gd name="connsiteX2" fmla="*/ 37584 w 82100"/>
                <a:gd name="connsiteY2" fmla="*/ 26861 h 68104"/>
                <a:gd name="connsiteX3" fmla="*/ 48537 w 82100"/>
                <a:gd name="connsiteY3" fmla="*/ 21527 h 68104"/>
                <a:gd name="connsiteX4" fmla="*/ 43584 w 82100"/>
                <a:gd name="connsiteY4" fmla="*/ 6953 h 68104"/>
                <a:gd name="connsiteX5" fmla="*/ 43584 w 82100"/>
                <a:gd name="connsiteY5" fmla="*/ 16002 h 68104"/>
                <a:gd name="connsiteX6" fmla="*/ 29011 w 82100"/>
                <a:gd name="connsiteY6" fmla="*/ 17621 h 68104"/>
                <a:gd name="connsiteX7" fmla="*/ 33393 w 82100"/>
                <a:gd name="connsiteY7" fmla="*/ 9811 h 68104"/>
                <a:gd name="connsiteX8" fmla="*/ 23010 w 82100"/>
                <a:gd name="connsiteY8" fmla="*/ 0 h 68104"/>
                <a:gd name="connsiteX9" fmla="*/ 12628 w 82100"/>
                <a:gd name="connsiteY9" fmla="*/ 9811 h 68104"/>
                <a:gd name="connsiteX10" fmla="*/ 16248 w 82100"/>
                <a:gd name="connsiteY10" fmla="*/ 17145 h 68104"/>
                <a:gd name="connsiteX11" fmla="*/ 5580 w 82100"/>
                <a:gd name="connsiteY11" fmla="*/ 14097 h 68104"/>
                <a:gd name="connsiteX12" fmla="*/ 2246 w 82100"/>
                <a:gd name="connsiteY12" fmla="*/ 6477 h 68104"/>
                <a:gd name="connsiteX13" fmla="*/ 2532 w 82100"/>
                <a:gd name="connsiteY13" fmla="*/ 19621 h 68104"/>
                <a:gd name="connsiteX14" fmla="*/ 8532 w 82100"/>
                <a:gd name="connsiteY14" fmla="*/ 23336 h 68104"/>
                <a:gd name="connsiteX15" fmla="*/ 3770 w 82100"/>
                <a:gd name="connsiteY15" fmla="*/ 24479 h 68104"/>
                <a:gd name="connsiteX16" fmla="*/ 2532 w 82100"/>
                <a:gd name="connsiteY16" fmla="*/ 31718 h 68104"/>
                <a:gd name="connsiteX17" fmla="*/ 9961 w 82100"/>
                <a:gd name="connsiteY17" fmla="*/ 31718 h 68104"/>
                <a:gd name="connsiteX18" fmla="*/ 13771 w 82100"/>
                <a:gd name="connsiteY18" fmla="*/ 38100 h 68104"/>
                <a:gd name="connsiteX19" fmla="*/ 24344 w 82100"/>
                <a:gd name="connsiteY19" fmla="*/ 40291 h 68104"/>
                <a:gd name="connsiteX20" fmla="*/ 30821 w 82100"/>
                <a:gd name="connsiteY20" fmla="*/ 67723 h 68104"/>
                <a:gd name="connsiteX21" fmla="*/ 37584 w 82100"/>
                <a:gd name="connsiteY21" fmla="*/ 67723 h 68104"/>
                <a:gd name="connsiteX22" fmla="*/ 42537 w 82100"/>
                <a:gd name="connsiteY22" fmla="*/ 48578 h 68104"/>
                <a:gd name="connsiteX23" fmla="*/ 60253 w 82100"/>
                <a:gd name="connsiteY23" fmla="*/ 48863 h 68104"/>
                <a:gd name="connsiteX24" fmla="*/ 60253 w 82100"/>
                <a:gd name="connsiteY24" fmla="*/ 67723 h 68104"/>
                <a:gd name="connsiteX25" fmla="*/ 64063 w 82100"/>
                <a:gd name="connsiteY25" fmla="*/ 68104 h 68104"/>
                <a:gd name="connsiteX26" fmla="*/ 68349 w 82100"/>
                <a:gd name="connsiteY26" fmla="*/ 51530 h 68104"/>
                <a:gd name="connsiteX27" fmla="*/ 76636 w 82100"/>
                <a:gd name="connsiteY27" fmla="*/ 50197 h 68104"/>
                <a:gd name="connsiteX28" fmla="*/ 73779 w 82100"/>
                <a:gd name="connsiteY28" fmla="*/ 67723 h 68104"/>
                <a:gd name="connsiteX29" fmla="*/ 77874 w 82100"/>
                <a:gd name="connsiteY29" fmla="*/ 68104 h 68104"/>
                <a:gd name="connsiteX30" fmla="*/ 81780 w 82100"/>
                <a:gd name="connsiteY30" fmla="*/ 43434 h 68104"/>
                <a:gd name="connsiteX31" fmla="*/ 67873 w 82100"/>
                <a:gd name="connsiteY31" fmla="*/ 43625 h 68104"/>
                <a:gd name="connsiteX32" fmla="*/ 39298 w 82100"/>
                <a:gd name="connsiteY32" fmla="*/ 43625 h 68104"/>
                <a:gd name="connsiteX33" fmla="*/ 34250 w 82100"/>
                <a:gd name="connsiteY33" fmla="*/ 60960 h 68104"/>
                <a:gd name="connsiteX34" fmla="*/ 28916 w 82100"/>
                <a:gd name="connsiteY34" fmla="*/ 41339 h 68104"/>
                <a:gd name="connsiteX35" fmla="*/ 18724 w 82100"/>
                <a:gd name="connsiteY35" fmla="*/ 35528 h 68104"/>
                <a:gd name="connsiteX36" fmla="*/ 13866 w 82100"/>
                <a:gd name="connsiteY36" fmla="*/ 26289 h 68104"/>
                <a:gd name="connsiteX37" fmla="*/ 34155 w 82100"/>
                <a:gd name="connsiteY37" fmla="*/ 30861 h 68104"/>
                <a:gd name="connsiteX38" fmla="*/ 67873 w 82100"/>
                <a:gd name="connsiteY38" fmla="*/ 43625 h 6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82100" h="68104">
                  <a:moveTo>
                    <a:pt x="81780" y="43434"/>
                  </a:moveTo>
                  <a:cubicBezTo>
                    <a:pt x="78732" y="33433"/>
                    <a:pt x="38155" y="27908"/>
                    <a:pt x="38155" y="27908"/>
                  </a:cubicBezTo>
                  <a:cubicBezTo>
                    <a:pt x="38155" y="27908"/>
                    <a:pt x="37965" y="27432"/>
                    <a:pt x="37584" y="26861"/>
                  </a:cubicBezTo>
                  <a:cubicBezTo>
                    <a:pt x="40441" y="26670"/>
                    <a:pt x="45204" y="25717"/>
                    <a:pt x="48537" y="21527"/>
                  </a:cubicBezTo>
                  <a:cubicBezTo>
                    <a:pt x="55205" y="13049"/>
                    <a:pt x="43584" y="6953"/>
                    <a:pt x="43584" y="6953"/>
                  </a:cubicBezTo>
                  <a:cubicBezTo>
                    <a:pt x="43584" y="6953"/>
                    <a:pt x="48061" y="12478"/>
                    <a:pt x="43584" y="16002"/>
                  </a:cubicBezTo>
                  <a:cubicBezTo>
                    <a:pt x="40346" y="18574"/>
                    <a:pt x="32821" y="18097"/>
                    <a:pt x="29011" y="17621"/>
                  </a:cubicBezTo>
                  <a:cubicBezTo>
                    <a:pt x="31583" y="15812"/>
                    <a:pt x="33393" y="13049"/>
                    <a:pt x="33393" y="9811"/>
                  </a:cubicBezTo>
                  <a:cubicBezTo>
                    <a:pt x="33393" y="4382"/>
                    <a:pt x="28725" y="0"/>
                    <a:pt x="23010" y="0"/>
                  </a:cubicBezTo>
                  <a:cubicBezTo>
                    <a:pt x="17295" y="0"/>
                    <a:pt x="12628" y="4382"/>
                    <a:pt x="12628" y="9811"/>
                  </a:cubicBezTo>
                  <a:cubicBezTo>
                    <a:pt x="12628" y="12764"/>
                    <a:pt x="14057" y="15335"/>
                    <a:pt x="16248" y="17145"/>
                  </a:cubicBezTo>
                  <a:cubicBezTo>
                    <a:pt x="12533" y="16859"/>
                    <a:pt x="8056" y="16097"/>
                    <a:pt x="5580" y="14097"/>
                  </a:cubicBezTo>
                  <a:cubicBezTo>
                    <a:pt x="1103" y="10573"/>
                    <a:pt x="2246" y="6477"/>
                    <a:pt x="2246" y="6477"/>
                  </a:cubicBezTo>
                  <a:cubicBezTo>
                    <a:pt x="2246" y="6477"/>
                    <a:pt x="-2993" y="13907"/>
                    <a:pt x="2532" y="19621"/>
                  </a:cubicBezTo>
                  <a:cubicBezTo>
                    <a:pt x="4627" y="21812"/>
                    <a:pt x="6723" y="22860"/>
                    <a:pt x="8532" y="23336"/>
                  </a:cubicBezTo>
                  <a:cubicBezTo>
                    <a:pt x="7008" y="24193"/>
                    <a:pt x="5389" y="24670"/>
                    <a:pt x="3770" y="24479"/>
                  </a:cubicBezTo>
                  <a:cubicBezTo>
                    <a:pt x="341" y="24003"/>
                    <a:pt x="2436" y="32099"/>
                    <a:pt x="2532" y="31718"/>
                  </a:cubicBezTo>
                  <a:cubicBezTo>
                    <a:pt x="2627" y="31433"/>
                    <a:pt x="9961" y="31718"/>
                    <a:pt x="9961" y="31718"/>
                  </a:cubicBezTo>
                  <a:cubicBezTo>
                    <a:pt x="9961" y="31718"/>
                    <a:pt x="9961" y="35528"/>
                    <a:pt x="13771" y="38100"/>
                  </a:cubicBezTo>
                  <a:cubicBezTo>
                    <a:pt x="17486" y="40672"/>
                    <a:pt x="24344" y="40291"/>
                    <a:pt x="24344" y="40291"/>
                  </a:cubicBezTo>
                  <a:lnTo>
                    <a:pt x="30821" y="67723"/>
                  </a:lnTo>
                  <a:lnTo>
                    <a:pt x="37584" y="67723"/>
                  </a:lnTo>
                  <a:lnTo>
                    <a:pt x="42537" y="48578"/>
                  </a:lnTo>
                  <a:lnTo>
                    <a:pt x="60253" y="48863"/>
                  </a:lnTo>
                  <a:lnTo>
                    <a:pt x="60253" y="67723"/>
                  </a:lnTo>
                  <a:lnTo>
                    <a:pt x="64063" y="68104"/>
                  </a:lnTo>
                  <a:lnTo>
                    <a:pt x="68349" y="51530"/>
                  </a:lnTo>
                  <a:lnTo>
                    <a:pt x="76636" y="50197"/>
                  </a:lnTo>
                  <a:lnTo>
                    <a:pt x="73779" y="67723"/>
                  </a:lnTo>
                  <a:lnTo>
                    <a:pt x="77874" y="68104"/>
                  </a:lnTo>
                  <a:cubicBezTo>
                    <a:pt x="77779" y="68199"/>
                    <a:pt x="83494" y="48959"/>
                    <a:pt x="81780" y="43434"/>
                  </a:cubicBezTo>
                  <a:close/>
                  <a:moveTo>
                    <a:pt x="67873" y="43625"/>
                  </a:moveTo>
                  <a:cubicBezTo>
                    <a:pt x="66159" y="48578"/>
                    <a:pt x="39298" y="43625"/>
                    <a:pt x="39298" y="43625"/>
                  </a:cubicBezTo>
                  <a:lnTo>
                    <a:pt x="34250" y="60960"/>
                  </a:lnTo>
                  <a:lnTo>
                    <a:pt x="28916" y="41339"/>
                  </a:lnTo>
                  <a:cubicBezTo>
                    <a:pt x="28916" y="41339"/>
                    <a:pt x="27582" y="36766"/>
                    <a:pt x="18724" y="35528"/>
                  </a:cubicBezTo>
                  <a:cubicBezTo>
                    <a:pt x="11866" y="34576"/>
                    <a:pt x="13866" y="26289"/>
                    <a:pt x="13866" y="26289"/>
                  </a:cubicBezTo>
                  <a:cubicBezTo>
                    <a:pt x="23582" y="9049"/>
                    <a:pt x="34155" y="30861"/>
                    <a:pt x="34155" y="30861"/>
                  </a:cubicBezTo>
                  <a:cubicBezTo>
                    <a:pt x="34155" y="30861"/>
                    <a:pt x="71302" y="34100"/>
                    <a:pt x="67873" y="43625"/>
                  </a:cubicBezTo>
                  <a:close/>
                </a:path>
              </a:pathLst>
            </a:custGeom>
            <a:solidFill>
              <a:srgbClr val="CD3E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  <p:grpSp>
          <p:nvGrpSpPr>
            <p:cNvPr id="3578" name="Graphic 3392">
              <a:extLst>
                <a:ext uri="{FF2B5EF4-FFF2-40B4-BE49-F238E27FC236}">
                  <a16:creationId xmlns:a16="http://schemas.microsoft.com/office/drawing/2014/main" id="{75B892D6-A882-4B56-875D-C64DC57E8119}"/>
                </a:ext>
              </a:extLst>
            </p:cNvPr>
            <p:cNvGrpSpPr/>
            <p:nvPr/>
          </p:nvGrpSpPr>
          <p:grpSpPr>
            <a:xfrm>
              <a:off x="6034281" y="3483258"/>
              <a:ext cx="101250" cy="43887"/>
              <a:chOff x="6034277" y="3483255"/>
              <a:chExt cx="101250" cy="43887"/>
            </a:xfrm>
            <a:solidFill>
              <a:srgbClr val="CD3E00"/>
            </a:solidFill>
          </p:grpSpPr>
          <p:sp>
            <p:nvSpPr>
              <p:cNvPr id="3579" name="Freeform: Shape 3578">
                <a:extLst>
                  <a:ext uri="{FF2B5EF4-FFF2-40B4-BE49-F238E27FC236}">
                    <a16:creationId xmlns:a16="http://schemas.microsoft.com/office/drawing/2014/main" id="{D644459E-812C-40E5-B6F8-0B5877387497}"/>
                  </a:ext>
                </a:extLst>
              </p:cNvPr>
              <p:cNvSpPr/>
              <p:nvPr/>
            </p:nvSpPr>
            <p:spPr>
              <a:xfrm>
                <a:off x="6034277" y="3483255"/>
                <a:ext cx="77628" cy="35088"/>
              </a:xfrm>
              <a:custGeom>
                <a:avLst/>
                <a:gdLst>
                  <a:gd name="connsiteX0" fmla="*/ 0 w 77628"/>
                  <a:gd name="connsiteY0" fmla="*/ 25563 h 35088"/>
                  <a:gd name="connsiteX1" fmla="*/ 0 w 77628"/>
                  <a:gd name="connsiteY1" fmla="*/ 35088 h 35088"/>
                  <a:gd name="connsiteX2" fmla="*/ 7810 w 77628"/>
                  <a:gd name="connsiteY2" fmla="*/ 35088 h 35088"/>
                  <a:gd name="connsiteX3" fmla="*/ 13430 w 77628"/>
                  <a:gd name="connsiteY3" fmla="*/ 29849 h 35088"/>
                  <a:gd name="connsiteX4" fmla="*/ 13430 w 77628"/>
                  <a:gd name="connsiteY4" fmla="*/ 17276 h 35088"/>
                  <a:gd name="connsiteX5" fmla="*/ 16954 w 77628"/>
                  <a:gd name="connsiteY5" fmla="*/ 10037 h 35088"/>
                  <a:gd name="connsiteX6" fmla="*/ 21717 w 77628"/>
                  <a:gd name="connsiteY6" fmla="*/ 6227 h 35088"/>
                  <a:gd name="connsiteX7" fmla="*/ 30004 w 77628"/>
                  <a:gd name="connsiteY7" fmla="*/ 14419 h 35088"/>
                  <a:gd name="connsiteX8" fmla="*/ 38767 w 77628"/>
                  <a:gd name="connsiteY8" fmla="*/ 8990 h 35088"/>
                  <a:gd name="connsiteX9" fmla="*/ 46101 w 77628"/>
                  <a:gd name="connsiteY9" fmla="*/ 14705 h 35088"/>
                  <a:gd name="connsiteX10" fmla="*/ 54483 w 77628"/>
                  <a:gd name="connsiteY10" fmla="*/ 9752 h 35088"/>
                  <a:gd name="connsiteX11" fmla="*/ 62103 w 77628"/>
                  <a:gd name="connsiteY11" fmla="*/ 14705 h 35088"/>
                  <a:gd name="connsiteX12" fmla="*/ 70104 w 77628"/>
                  <a:gd name="connsiteY12" fmla="*/ 14419 h 35088"/>
                  <a:gd name="connsiteX13" fmla="*/ 72390 w 77628"/>
                  <a:gd name="connsiteY13" fmla="*/ 21182 h 35088"/>
                  <a:gd name="connsiteX14" fmla="*/ 76676 w 77628"/>
                  <a:gd name="connsiteY14" fmla="*/ 21182 h 35088"/>
                  <a:gd name="connsiteX15" fmla="*/ 77629 w 77628"/>
                  <a:gd name="connsiteY15" fmla="*/ 7085 h 35088"/>
                  <a:gd name="connsiteX16" fmla="*/ 70199 w 77628"/>
                  <a:gd name="connsiteY16" fmla="*/ 3941 h 35088"/>
                  <a:gd name="connsiteX17" fmla="*/ 61817 w 77628"/>
                  <a:gd name="connsiteY17" fmla="*/ 7942 h 35088"/>
                  <a:gd name="connsiteX18" fmla="*/ 54673 w 77628"/>
                  <a:gd name="connsiteY18" fmla="*/ 2227 h 35088"/>
                  <a:gd name="connsiteX19" fmla="*/ 46958 w 77628"/>
                  <a:gd name="connsiteY19" fmla="*/ 6323 h 35088"/>
                  <a:gd name="connsiteX20" fmla="*/ 39243 w 77628"/>
                  <a:gd name="connsiteY20" fmla="*/ 2227 h 35088"/>
                  <a:gd name="connsiteX21" fmla="*/ 31718 w 77628"/>
                  <a:gd name="connsiteY21" fmla="*/ 3941 h 35088"/>
                  <a:gd name="connsiteX22" fmla="*/ 24098 w 77628"/>
                  <a:gd name="connsiteY22" fmla="*/ 36 h 35088"/>
                  <a:gd name="connsiteX23" fmla="*/ 9334 w 77628"/>
                  <a:gd name="connsiteY23" fmla="*/ 3941 h 35088"/>
                  <a:gd name="connsiteX24" fmla="*/ 7810 w 77628"/>
                  <a:gd name="connsiteY24" fmla="*/ 36 h 35088"/>
                  <a:gd name="connsiteX25" fmla="*/ 286 w 77628"/>
                  <a:gd name="connsiteY25" fmla="*/ 36 h 35088"/>
                  <a:gd name="connsiteX26" fmla="*/ 286 w 77628"/>
                  <a:gd name="connsiteY26" fmla="*/ 25563 h 3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7628" h="35088">
                    <a:moveTo>
                      <a:pt x="0" y="25563"/>
                    </a:moveTo>
                    <a:lnTo>
                      <a:pt x="0" y="35088"/>
                    </a:lnTo>
                    <a:lnTo>
                      <a:pt x="7810" y="35088"/>
                    </a:lnTo>
                    <a:cubicBezTo>
                      <a:pt x="10954" y="35088"/>
                      <a:pt x="13430" y="32802"/>
                      <a:pt x="13430" y="29849"/>
                    </a:cubicBezTo>
                    <a:lnTo>
                      <a:pt x="13430" y="17276"/>
                    </a:lnTo>
                    <a:cubicBezTo>
                      <a:pt x="13430" y="14514"/>
                      <a:pt x="14764" y="11847"/>
                      <a:pt x="16954" y="10037"/>
                    </a:cubicBezTo>
                    <a:lnTo>
                      <a:pt x="21717" y="6227"/>
                    </a:lnTo>
                    <a:lnTo>
                      <a:pt x="30004" y="14419"/>
                    </a:lnTo>
                    <a:lnTo>
                      <a:pt x="38767" y="8990"/>
                    </a:lnTo>
                    <a:lnTo>
                      <a:pt x="46101" y="14705"/>
                    </a:lnTo>
                    <a:lnTo>
                      <a:pt x="54483" y="9752"/>
                    </a:lnTo>
                    <a:lnTo>
                      <a:pt x="62103" y="14705"/>
                    </a:lnTo>
                    <a:lnTo>
                      <a:pt x="70104" y="14419"/>
                    </a:lnTo>
                    <a:lnTo>
                      <a:pt x="72390" y="21182"/>
                    </a:lnTo>
                    <a:lnTo>
                      <a:pt x="76676" y="21182"/>
                    </a:lnTo>
                    <a:lnTo>
                      <a:pt x="77629" y="7085"/>
                    </a:lnTo>
                    <a:lnTo>
                      <a:pt x="70199" y="3941"/>
                    </a:lnTo>
                    <a:lnTo>
                      <a:pt x="61817" y="7942"/>
                    </a:lnTo>
                    <a:lnTo>
                      <a:pt x="54673" y="2227"/>
                    </a:lnTo>
                    <a:lnTo>
                      <a:pt x="46958" y="6323"/>
                    </a:lnTo>
                    <a:lnTo>
                      <a:pt x="39243" y="2227"/>
                    </a:lnTo>
                    <a:lnTo>
                      <a:pt x="31718" y="3941"/>
                    </a:lnTo>
                    <a:cubicBezTo>
                      <a:pt x="31718" y="3941"/>
                      <a:pt x="25336" y="-440"/>
                      <a:pt x="24098" y="36"/>
                    </a:cubicBezTo>
                    <a:cubicBezTo>
                      <a:pt x="22860" y="512"/>
                      <a:pt x="9334" y="3941"/>
                      <a:pt x="9334" y="3941"/>
                    </a:cubicBezTo>
                    <a:lnTo>
                      <a:pt x="7810" y="36"/>
                    </a:lnTo>
                    <a:lnTo>
                      <a:pt x="286" y="36"/>
                    </a:lnTo>
                    <a:lnTo>
                      <a:pt x="286" y="25563"/>
                    </a:lnTo>
                    <a:close/>
                  </a:path>
                </a:pathLst>
              </a:custGeom>
              <a:solidFill>
                <a:srgbClr val="CD3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80" name="Freeform: Shape 3579">
                <a:extLst>
                  <a:ext uri="{FF2B5EF4-FFF2-40B4-BE49-F238E27FC236}">
                    <a16:creationId xmlns:a16="http://schemas.microsoft.com/office/drawing/2014/main" id="{22852ADC-3EA8-4EF0-8A57-EB9CA00EC4C6}"/>
                  </a:ext>
                </a:extLst>
              </p:cNvPr>
              <p:cNvSpPr/>
              <p:nvPr/>
            </p:nvSpPr>
            <p:spPr>
              <a:xfrm>
                <a:off x="6057899" y="3491959"/>
                <a:ext cx="77628" cy="35183"/>
              </a:xfrm>
              <a:custGeom>
                <a:avLst/>
                <a:gdLst>
                  <a:gd name="connsiteX0" fmla="*/ 77629 w 77628"/>
                  <a:gd name="connsiteY0" fmla="*/ 9525 h 35183"/>
                  <a:gd name="connsiteX1" fmla="*/ 77629 w 77628"/>
                  <a:gd name="connsiteY1" fmla="*/ 0 h 35183"/>
                  <a:gd name="connsiteX2" fmla="*/ 73438 w 77628"/>
                  <a:gd name="connsiteY2" fmla="*/ 0 h 35183"/>
                  <a:gd name="connsiteX3" fmla="*/ 64198 w 77628"/>
                  <a:gd name="connsiteY3" fmla="*/ 8572 h 35183"/>
                  <a:gd name="connsiteX4" fmla="*/ 64198 w 77628"/>
                  <a:gd name="connsiteY4" fmla="*/ 18288 h 35183"/>
                  <a:gd name="connsiteX5" fmla="*/ 61055 w 77628"/>
                  <a:gd name="connsiteY5" fmla="*/ 24670 h 35183"/>
                  <a:gd name="connsiteX6" fmla="*/ 55912 w 77628"/>
                  <a:gd name="connsiteY6" fmla="*/ 28861 h 35183"/>
                  <a:gd name="connsiteX7" fmla="*/ 47625 w 77628"/>
                  <a:gd name="connsiteY7" fmla="*/ 20669 h 35183"/>
                  <a:gd name="connsiteX8" fmla="*/ 38862 w 77628"/>
                  <a:gd name="connsiteY8" fmla="*/ 26098 h 35183"/>
                  <a:gd name="connsiteX9" fmla="*/ 31528 w 77628"/>
                  <a:gd name="connsiteY9" fmla="*/ 20383 h 35183"/>
                  <a:gd name="connsiteX10" fmla="*/ 23146 w 77628"/>
                  <a:gd name="connsiteY10" fmla="*/ 25336 h 35183"/>
                  <a:gd name="connsiteX11" fmla="*/ 15526 w 77628"/>
                  <a:gd name="connsiteY11" fmla="*/ 20383 h 35183"/>
                  <a:gd name="connsiteX12" fmla="*/ 6286 w 77628"/>
                  <a:gd name="connsiteY12" fmla="*/ 23336 h 35183"/>
                  <a:gd name="connsiteX13" fmla="*/ 5239 w 77628"/>
                  <a:gd name="connsiteY13" fmla="*/ 14002 h 35183"/>
                  <a:gd name="connsiteX14" fmla="*/ 953 w 77628"/>
                  <a:gd name="connsiteY14" fmla="*/ 14002 h 35183"/>
                  <a:gd name="connsiteX15" fmla="*/ 0 w 77628"/>
                  <a:gd name="connsiteY15" fmla="*/ 28099 h 35183"/>
                  <a:gd name="connsiteX16" fmla="*/ 7429 w 77628"/>
                  <a:gd name="connsiteY16" fmla="*/ 31242 h 35183"/>
                  <a:gd name="connsiteX17" fmla="*/ 15811 w 77628"/>
                  <a:gd name="connsiteY17" fmla="*/ 27242 h 35183"/>
                  <a:gd name="connsiteX18" fmla="*/ 22955 w 77628"/>
                  <a:gd name="connsiteY18" fmla="*/ 32956 h 35183"/>
                  <a:gd name="connsiteX19" fmla="*/ 30670 w 77628"/>
                  <a:gd name="connsiteY19" fmla="*/ 28861 h 35183"/>
                  <a:gd name="connsiteX20" fmla="*/ 38386 w 77628"/>
                  <a:gd name="connsiteY20" fmla="*/ 32956 h 35183"/>
                  <a:gd name="connsiteX21" fmla="*/ 45910 w 77628"/>
                  <a:gd name="connsiteY21" fmla="*/ 31242 h 35183"/>
                  <a:gd name="connsiteX22" fmla="*/ 53531 w 77628"/>
                  <a:gd name="connsiteY22" fmla="*/ 35147 h 35183"/>
                  <a:gd name="connsiteX23" fmla="*/ 68294 w 77628"/>
                  <a:gd name="connsiteY23" fmla="*/ 31242 h 35183"/>
                  <a:gd name="connsiteX24" fmla="*/ 69818 w 77628"/>
                  <a:gd name="connsiteY24" fmla="*/ 35147 h 35183"/>
                  <a:gd name="connsiteX25" fmla="*/ 77343 w 77628"/>
                  <a:gd name="connsiteY25" fmla="*/ 35147 h 35183"/>
                  <a:gd name="connsiteX26" fmla="*/ 77343 w 77628"/>
                  <a:gd name="connsiteY26" fmla="*/ 9525 h 35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7628" h="35183">
                    <a:moveTo>
                      <a:pt x="77629" y="9525"/>
                    </a:moveTo>
                    <a:lnTo>
                      <a:pt x="77629" y="0"/>
                    </a:lnTo>
                    <a:lnTo>
                      <a:pt x="73438" y="0"/>
                    </a:lnTo>
                    <a:cubicBezTo>
                      <a:pt x="68390" y="0"/>
                      <a:pt x="64198" y="3810"/>
                      <a:pt x="64198" y="8572"/>
                    </a:cubicBezTo>
                    <a:lnTo>
                      <a:pt x="64198" y="18288"/>
                    </a:lnTo>
                    <a:cubicBezTo>
                      <a:pt x="64198" y="20765"/>
                      <a:pt x="63056" y="23050"/>
                      <a:pt x="61055" y="24670"/>
                    </a:cubicBezTo>
                    <a:lnTo>
                      <a:pt x="55912" y="28861"/>
                    </a:lnTo>
                    <a:lnTo>
                      <a:pt x="47625" y="20669"/>
                    </a:lnTo>
                    <a:lnTo>
                      <a:pt x="38862" y="26098"/>
                    </a:lnTo>
                    <a:lnTo>
                      <a:pt x="31528" y="20383"/>
                    </a:lnTo>
                    <a:lnTo>
                      <a:pt x="23146" y="25336"/>
                    </a:lnTo>
                    <a:lnTo>
                      <a:pt x="15526" y="20383"/>
                    </a:lnTo>
                    <a:lnTo>
                      <a:pt x="6286" y="23336"/>
                    </a:lnTo>
                    <a:lnTo>
                      <a:pt x="5239" y="14002"/>
                    </a:lnTo>
                    <a:lnTo>
                      <a:pt x="953" y="14002"/>
                    </a:lnTo>
                    <a:lnTo>
                      <a:pt x="0" y="28099"/>
                    </a:lnTo>
                    <a:lnTo>
                      <a:pt x="7429" y="31242"/>
                    </a:lnTo>
                    <a:lnTo>
                      <a:pt x="15811" y="27242"/>
                    </a:lnTo>
                    <a:lnTo>
                      <a:pt x="22955" y="32956"/>
                    </a:lnTo>
                    <a:lnTo>
                      <a:pt x="30670" y="28861"/>
                    </a:lnTo>
                    <a:lnTo>
                      <a:pt x="38386" y="32956"/>
                    </a:lnTo>
                    <a:lnTo>
                      <a:pt x="45910" y="31242"/>
                    </a:lnTo>
                    <a:cubicBezTo>
                      <a:pt x="45910" y="31242"/>
                      <a:pt x="52292" y="35623"/>
                      <a:pt x="53531" y="35147"/>
                    </a:cubicBezTo>
                    <a:cubicBezTo>
                      <a:pt x="54769" y="34766"/>
                      <a:pt x="68294" y="31242"/>
                      <a:pt x="68294" y="31242"/>
                    </a:cubicBezTo>
                    <a:lnTo>
                      <a:pt x="69818" y="35147"/>
                    </a:lnTo>
                    <a:lnTo>
                      <a:pt x="77343" y="35147"/>
                    </a:lnTo>
                    <a:lnTo>
                      <a:pt x="77343" y="9525"/>
                    </a:lnTo>
                    <a:close/>
                  </a:path>
                </a:pathLst>
              </a:custGeom>
              <a:solidFill>
                <a:srgbClr val="CD3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581" name="Graphic 3392">
              <a:extLst>
                <a:ext uri="{FF2B5EF4-FFF2-40B4-BE49-F238E27FC236}">
                  <a16:creationId xmlns:a16="http://schemas.microsoft.com/office/drawing/2014/main" id="{75B892D6-A882-4B56-875D-C64DC57E8119}"/>
                </a:ext>
              </a:extLst>
            </p:cNvPr>
            <p:cNvGrpSpPr/>
            <p:nvPr/>
          </p:nvGrpSpPr>
          <p:grpSpPr>
            <a:xfrm>
              <a:off x="6043897" y="3550348"/>
              <a:ext cx="75723" cy="75222"/>
              <a:chOff x="6043897" y="3550348"/>
              <a:chExt cx="75723" cy="75222"/>
            </a:xfrm>
            <a:solidFill>
              <a:srgbClr val="CD3E00"/>
            </a:solidFill>
          </p:grpSpPr>
          <p:sp>
            <p:nvSpPr>
              <p:cNvPr id="3582" name="Freeform: Shape 3581">
                <a:extLst>
                  <a:ext uri="{FF2B5EF4-FFF2-40B4-BE49-F238E27FC236}">
                    <a16:creationId xmlns:a16="http://schemas.microsoft.com/office/drawing/2014/main" id="{A8EDB7AC-25FF-4A09-A81E-E33B5002FC4E}"/>
                  </a:ext>
                </a:extLst>
              </p:cNvPr>
              <p:cNvSpPr/>
              <p:nvPr/>
            </p:nvSpPr>
            <p:spPr>
              <a:xfrm>
                <a:off x="6043897" y="3550348"/>
                <a:ext cx="75723" cy="75222"/>
              </a:xfrm>
              <a:custGeom>
                <a:avLst/>
                <a:gdLst>
                  <a:gd name="connsiteX0" fmla="*/ 41148 w 75723"/>
                  <a:gd name="connsiteY0" fmla="*/ 17621 h 75222"/>
                  <a:gd name="connsiteX1" fmla="*/ 75724 w 75723"/>
                  <a:gd name="connsiteY1" fmla="*/ 5334 h 75222"/>
                  <a:gd name="connsiteX2" fmla="*/ 71247 w 75723"/>
                  <a:gd name="connsiteY2" fmla="*/ 0 h 75222"/>
                  <a:gd name="connsiteX3" fmla="*/ 35338 w 75723"/>
                  <a:gd name="connsiteY3" fmla="*/ 14002 h 75222"/>
                  <a:gd name="connsiteX4" fmla="*/ 0 w 75723"/>
                  <a:gd name="connsiteY4" fmla="*/ 571 h 75222"/>
                  <a:gd name="connsiteX5" fmla="*/ 0 w 75723"/>
                  <a:gd name="connsiteY5" fmla="*/ 4477 h 75222"/>
                  <a:gd name="connsiteX6" fmla="*/ 29147 w 75723"/>
                  <a:gd name="connsiteY6" fmla="*/ 17431 h 75222"/>
                  <a:gd name="connsiteX7" fmla="*/ 953 w 75723"/>
                  <a:gd name="connsiteY7" fmla="*/ 48673 h 75222"/>
                  <a:gd name="connsiteX8" fmla="*/ 63341 w 75723"/>
                  <a:gd name="connsiteY8" fmla="*/ 51054 h 75222"/>
                  <a:gd name="connsiteX9" fmla="*/ 41148 w 75723"/>
                  <a:gd name="connsiteY9" fmla="*/ 17621 h 75222"/>
                  <a:gd name="connsiteX10" fmla="*/ 19431 w 75723"/>
                  <a:gd name="connsiteY10" fmla="*/ 56483 h 75222"/>
                  <a:gd name="connsiteX11" fmla="*/ 34766 w 75723"/>
                  <a:gd name="connsiteY11" fmla="*/ 20764 h 75222"/>
                  <a:gd name="connsiteX12" fmla="*/ 52578 w 75723"/>
                  <a:gd name="connsiteY12" fmla="*/ 38576 h 75222"/>
                  <a:gd name="connsiteX13" fmla="*/ 19431 w 75723"/>
                  <a:gd name="connsiteY13" fmla="*/ 56483 h 75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5723" h="75222">
                    <a:moveTo>
                      <a:pt x="41148" y="17621"/>
                    </a:moveTo>
                    <a:cubicBezTo>
                      <a:pt x="57817" y="9906"/>
                      <a:pt x="75724" y="5334"/>
                      <a:pt x="75724" y="5334"/>
                    </a:cubicBezTo>
                    <a:lnTo>
                      <a:pt x="71247" y="0"/>
                    </a:lnTo>
                    <a:cubicBezTo>
                      <a:pt x="71247" y="0"/>
                      <a:pt x="53150" y="4953"/>
                      <a:pt x="35338" y="14002"/>
                    </a:cubicBezTo>
                    <a:cubicBezTo>
                      <a:pt x="18383" y="4572"/>
                      <a:pt x="0" y="571"/>
                      <a:pt x="0" y="571"/>
                    </a:cubicBezTo>
                    <a:lnTo>
                      <a:pt x="0" y="4477"/>
                    </a:lnTo>
                    <a:cubicBezTo>
                      <a:pt x="0" y="4477"/>
                      <a:pt x="14954" y="9430"/>
                      <a:pt x="29147" y="17431"/>
                    </a:cubicBezTo>
                    <a:cubicBezTo>
                      <a:pt x="15049" y="25432"/>
                      <a:pt x="2477" y="36004"/>
                      <a:pt x="953" y="48673"/>
                    </a:cubicBezTo>
                    <a:cubicBezTo>
                      <a:pt x="-2762" y="78962"/>
                      <a:pt x="63627" y="87916"/>
                      <a:pt x="63341" y="51054"/>
                    </a:cubicBezTo>
                    <a:cubicBezTo>
                      <a:pt x="63056" y="36385"/>
                      <a:pt x="53150" y="25432"/>
                      <a:pt x="41148" y="17621"/>
                    </a:cubicBezTo>
                    <a:close/>
                    <a:moveTo>
                      <a:pt x="19431" y="56483"/>
                    </a:moveTo>
                    <a:cubicBezTo>
                      <a:pt x="5239" y="42196"/>
                      <a:pt x="17907" y="29813"/>
                      <a:pt x="34766" y="20764"/>
                    </a:cubicBezTo>
                    <a:cubicBezTo>
                      <a:pt x="42863" y="25908"/>
                      <a:pt x="49911" y="32004"/>
                      <a:pt x="52578" y="38576"/>
                    </a:cubicBezTo>
                    <a:cubicBezTo>
                      <a:pt x="60389" y="57912"/>
                      <a:pt x="34195" y="71342"/>
                      <a:pt x="19431" y="56483"/>
                    </a:cubicBezTo>
                    <a:close/>
                  </a:path>
                </a:pathLst>
              </a:custGeom>
              <a:solidFill>
                <a:srgbClr val="CD3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583" name="Freeform: Shape 3582">
                <a:extLst>
                  <a:ext uri="{FF2B5EF4-FFF2-40B4-BE49-F238E27FC236}">
                    <a16:creationId xmlns:a16="http://schemas.microsoft.com/office/drawing/2014/main" id="{3C3F6D25-7DC6-4077-BB58-0C14D3148E35}"/>
                  </a:ext>
                </a:extLst>
              </p:cNvPr>
              <p:cNvSpPr/>
              <p:nvPr/>
            </p:nvSpPr>
            <p:spPr>
              <a:xfrm>
                <a:off x="6065329" y="3587876"/>
                <a:ext cx="20955" cy="15239"/>
              </a:xfrm>
              <a:custGeom>
                <a:avLst/>
                <a:gdLst>
                  <a:gd name="connsiteX0" fmla="*/ 20955 w 20955"/>
                  <a:gd name="connsiteY0" fmla="*/ 7620 h 15239"/>
                  <a:gd name="connsiteX1" fmla="*/ 10477 w 20955"/>
                  <a:gd name="connsiteY1" fmla="*/ 15240 h 15239"/>
                  <a:gd name="connsiteX2" fmla="*/ 0 w 20955"/>
                  <a:gd name="connsiteY2" fmla="*/ 7620 h 15239"/>
                  <a:gd name="connsiteX3" fmla="*/ 10477 w 20955"/>
                  <a:gd name="connsiteY3" fmla="*/ 0 h 15239"/>
                  <a:gd name="connsiteX4" fmla="*/ 20955 w 20955"/>
                  <a:gd name="connsiteY4" fmla="*/ 7620 h 15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955" h="15239">
                    <a:moveTo>
                      <a:pt x="20955" y="7620"/>
                    </a:moveTo>
                    <a:cubicBezTo>
                      <a:pt x="20955" y="11828"/>
                      <a:pt x="16264" y="15240"/>
                      <a:pt x="10477" y="15240"/>
                    </a:cubicBezTo>
                    <a:cubicBezTo>
                      <a:pt x="4691" y="15240"/>
                      <a:pt x="0" y="11828"/>
                      <a:pt x="0" y="7620"/>
                    </a:cubicBezTo>
                    <a:cubicBezTo>
                      <a:pt x="0" y="3412"/>
                      <a:pt x="4691" y="0"/>
                      <a:pt x="10477" y="0"/>
                    </a:cubicBezTo>
                    <a:cubicBezTo>
                      <a:pt x="16264" y="0"/>
                      <a:pt x="20955" y="3412"/>
                      <a:pt x="20955" y="7620"/>
                    </a:cubicBezTo>
                    <a:close/>
                  </a:path>
                </a:pathLst>
              </a:custGeom>
              <a:solidFill>
                <a:srgbClr val="CD3E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3587" name="TextBox 3586">
            <a:extLst>
              <a:ext uri="{FF2B5EF4-FFF2-40B4-BE49-F238E27FC236}">
                <a16:creationId xmlns:a16="http://schemas.microsoft.com/office/drawing/2014/main" id="{3B9829CD-5783-4773-AFA3-81DD616F6611}"/>
              </a:ext>
            </a:extLst>
          </p:cNvPr>
          <p:cNvSpPr txBox="1"/>
          <p:nvPr/>
        </p:nvSpPr>
        <p:spPr>
          <a:xfrm>
            <a:off x="4483804" y="3702085"/>
            <a:ext cx="3276051" cy="258532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1800" dirty="0" err="1">
                <a:solidFill>
                  <a:schemeClr val="bg1"/>
                </a:solidFill>
              </a:rPr>
              <a:t>Якщо</a:t>
            </a:r>
            <a:r>
              <a:rPr lang="ru-RU" sz="1800" dirty="0">
                <a:solidFill>
                  <a:schemeClr val="bg1"/>
                </a:solidFill>
              </a:rPr>
              <a:t> в </a:t>
            </a:r>
            <a:r>
              <a:rPr lang="ru-RU" sz="1800" dirty="0" err="1">
                <a:solidFill>
                  <a:schemeClr val="bg1"/>
                </a:solidFill>
              </a:rPr>
              <a:t>епоху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Стародавнього</a:t>
            </a:r>
            <a:r>
              <a:rPr lang="ru-RU" sz="1800" dirty="0">
                <a:solidFill>
                  <a:schemeClr val="bg1"/>
                </a:solidFill>
              </a:rPr>
              <a:t> царства </a:t>
            </a:r>
            <a:r>
              <a:rPr lang="ru-RU" sz="1800" dirty="0" err="1">
                <a:solidFill>
                  <a:schemeClr val="bg1"/>
                </a:solidFill>
              </a:rPr>
              <a:t>влада</a:t>
            </a:r>
            <a:r>
              <a:rPr lang="ru-RU" sz="1800" dirty="0">
                <a:solidFill>
                  <a:schemeClr val="bg1"/>
                </a:solidFill>
              </a:rPr>
              <a:t> фараона </a:t>
            </a:r>
            <a:r>
              <a:rPr lang="ru-RU" sz="1800" dirty="0" err="1">
                <a:solidFill>
                  <a:schemeClr val="bg1"/>
                </a:solidFill>
              </a:rPr>
              <a:t>була</a:t>
            </a:r>
            <a:r>
              <a:rPr lang="ru-RU" sz="1800" dirty="0">
                <a:solidFill>
                  <a:schemeClr val="bg1"/>
                </a:solidFill>
              </a:rPr>
              <a:t> священною і на честь </a:t>
            </a:r>
            <a:r>
              <a:rPr lang="ru-RU" sz="1800" dirty="0" err="1">
                <a:solidFill>
                  <a:schemeClr val="bg1"/>
                </a:solidFill>
              </a:rPr>
              <a:t>фараонів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будувалися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храми</a:t>
            </a:r>
            <a:r>
              <a:rPr lang="ru-RU" sz="1800" dirty="0">
                <a:solidFill>
                  <a:schemeClr val="bg1"/>
                </a:solidFill>
              </a:rPr>
              <a:t>, то з </a:t>
            </a:r>
            <a:r>
              <a:rPr lang="ru-RU" sz="1800" dirty="0" err="1">
                <a:solidFill>
                  <a:schemeClr val="bg1"/>
                </a:solidFill>
              </a:rPr>
              <a:t>розвитком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давньоєгипетської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релігії</a:t>
            </a:r>
            <a:r>
              <a:rPr lang="ru-RU" sz="1800" dirty="0">
                <a:solidFill>
                  <a:schemeClr val="bg1"/>
                </a:solidFill>
              </a:rPr>
              <a:t> і </a:t>
            </a:r>
            <a:r>
              <a:rPr lang="ru-RU" sz="1800" dirty="0" err="1">
                <a:solidFill>
                  <a:schemeClr val="bg1"/>
                </a:solidFill>
              </a:rPr>
              <a:t>затвердженням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єдиного</a:t>
            </a:r>
            <a:r>
              <a:rPr lang="ru-RU" sz="1800" dirty="0">
                <a:solidFill>
                  <a:schemeClr val="bg1"/>
                </a:solidFill>
              </a:rPr>
              <a:t> пантеону </a:t>
            </a:r>
            <a:r>
              <a:rPr lang="ru-RU" sz="1800" dirty="0" err="1">
                <a:solidFill>
                  <a:schemeClr val="bg1"/>
                </a:solidFill>
              </a:rPr>
              <a:t>древніх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богів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храми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починають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зводитися</a:t>
            </a:r>
            <a:r>
              <a:rPr lang="ru-RU" sz="1800" dirty="0">
                <a:solidFill>
                  <a:schemeClr val="bg1"/>
                </a:solidFill>
              </a:rPr>
              <a:t> в </a:t>
            </a:r>
            <a:r>
              <a:rPr lang="ru-RU" sz="1800" dirty="0" err="1">
                <a:solidFill>
                  <a:schemeClr val="bg1"/>
                </a:solidFill>
              </a:rPr>
              <a:t>їх</a:t>
            </a:r>
            <a:r>
              <a:rPr lang="ru-RU" sz="1800" dirty="0">
                <a:solidFill>
                  <a:schemeClr val="bg1"/>
                </a:solidFill>
              </a:rPr>
              <a:t> честь.</a:t>
            </a:r>
            <a:endParaRPr lang="th-TH" sz="1800" dirty="0">
              <a:solidFill>
                <a:schemeClr val="bg1"/>
              </a:solidFill>
            </a:endParaRPr>
          </a:p>
        </p:txBody>
      </p:sp>
      <p:grpSp>
        <p:nvGrpSpPr>
          <p:cNvPr id="3590" name="Graphic 3588">
            <a:extLst>
              <a:ext uri="{FF2B5EF4-FFF2-40B4-BE49-F238E27FC236}">
                <a16:creationId xmlns:a16="http://schemas.microsoft.com/office/drawing/2014/main" id="{AABA0611-7795-46F1-8C7C-F5A8873ECE66}"/>
              </a:ext>
            </a:extLst>
          </p:cNvPr>
          <p:cNvGrpSpPr/>
          <p:nvPr/>
        </p:nvGrpSpPr>
        <p:grpSpPr>
          <a:xfrm>
            <a:off x="753517" y="4549676"/>
            <a:ext cx="2548107" cy="2308324"/>
            <a:chOff x="6048374" y="3390900"/>
            <a:chExt cx="94773" cy="77628"/>
          </a:xfrm>
        </p:grpSpPr>
        <p:grpSp>
          <p:nvGrpSpPr>
            <p:cNvPr id="3591" name="Graphic 3588">
              <a:extLst>
                <a:ext uri="{FF2B5EF4-FFF2-40B4-BE49-F238E27FC236}">
                  <a16:creationId xmlns:a16="http://schemas.microsoft.com/office/drawing/2014/main" id="{AABA0611-7795-46F1-8C7C-F5A8873ECE66}"/>
                </a:ext>
              </a:extLst>
            </p:cNvPr>
            <p:cNvGrpSpPr/>
            <p:nvPr/>
          </p:nvGrpSpPr>
          <p:grpSpPr>
            <a:xfrm>
              <a:off x="6058184" y="3399446"/>
              <a:ext cx="79249" cy="44903"/>
              <a:chOff x="6058184" y="3399446"/>
              <a:chExt cx="79249" cy="44903"/>
            </a:xfrm>
          </p:grpSpPr>
          <p:sp>
            <p:nvSpPr>
              <p:cNvPr id="3597" name="Freeform: Shape 3596">
                <a:extLst>
                  <a:ext uri="{FF2B5EF4-FFF2-40B4-BE49-F238E27FC236}">
                    <a16:creationId xmlns:a16="http://schemas.microsoft.com/office/drawing/2014/main" id="{0D48BF27-A9F1-4E8F-ABB9-57FAAB3641DC}"/>
                  </a:ext>
                </a:extLst>
              </p:cNvPr>
              <p:cNvSpPr/>
              <p:nvPr/>
            </p:nvSpPr>
            <p:spPr>
              <a:xfrm>
                <a:off x="6058184" y="3399446"/>
                <a:ext cx="21103" cy="44126"/>
              </a:xfrm>
              <a:custGeom>
                <a:avLst/>
                <a:gdLst>
                  <a:gd name="connsiteX0" fmla="*/ 15718 w 21103"/>
                  <a:gd name="connsiteY0" fmla="*/ 25457 h 44126"/>
                  <a:gd name="connsiteX1" fmla="*/ 20956 w 21103"/>
                  <a:gd name="connsiteY1" fmla="*/ 7931 h 44126"/>
                  <a:gd name="connsiteX2" fmla="*/ 13527 w 21103"/>
                  <a:gd name="connsiteY2" fmla="*/ 26 h 44126"/>
                  <a:gd name="connsiteX3" fmla="*/ 11812 w 21103"/>
                  <a:gd name="connsiteY3" fmla="*/ 216 h 44126"/>
                  <a:gd name="connsiteX4" fmla="*/ 1 w 21103"/>
                  <a:gd name="connsiteY4" fmla="*/ 12694 h 44126"/>
                  <a:gd name="connsiteX5" fmla="*/ 287 w 21103"/>
                  <a:gd name="connsiteY5" fmla="*/ 44126 h 44126"/>
                  <a:gd name="connsiteX6" fmla="*/ 15718 w 21103"/>
                  <a:gd name="connsiteY6" fmla="*/ 25457 h 4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103" h="44126">
                    <a:moveTo>
                      <a:pt x="15718" y="25457"/>
                    </a:moveTo>
                    <a:cubicBezTo>
                      <a:pt x="18385" y="18504"/>
                      <a:pt x="20004" y="12503"/>
                      <a:pt x="20956" y="7931"/>
                    </a:cubicBezTo>
                    <a:cubicBezTo>
                      <a:pt x="21909" y="3550"/>
                      <a:pt x="18099" y="-355"/>
                      <a:pt x="13527" y="26"/>
                    </a:cubicBezTo>
                    <a:lnTo>
                      <a:pt x="11812" y="216"/>
                    </a:lnTo>
                    <a:cubicBezTo>
                      <a:pt x="5050" y="788"/>
                      <a:pt x="-94" y="6217"/>
                      <a:pt x="1" y="12694"/>
                    </a:cubicBezTo>
                    <a:lnTo>
                      <a:pt x="287" y="44126"/>
                    </a:lnTo>
                    <a:cubicBezTo>
                      <a:pt x="287" y="44126"/>
                      <a:pt x="9812" y="40697"/>
                      <a:pt x="15718" y="25457"/>
                    </a:cubicBezTo>
                    <a:close/>
                  </a:path>
                </a:pathLst>
              </a:custGeom>
              <a:solidFill>
                <a:srgbClr val="1D120C">
                  <a:alpha val="37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603" name="Freeform: Shape 3602">
                <a:extLst>
                  <a:ext uri="{FF2B5EF4-FFF2-40B4-BE49-F238E27FC236}">
                    <a16:creationId xmlns:a16="http://schemas.microsoft.com/office/drawing/2014/main" id="{F6627AB4-B0C6-41DB-9F2E-EE529B9A779B}"/>
                  </a:ext>
                </a:extLst>
              </p:cNvPr>
              <p:cNvSpPr/>
              <p:nvPr/>
            </p:nvSpPr>
            <p:spPr>
              <a:xfrm>
                <a:off x="6110762" y="3399446"/>
                <a:ext cx="21008" cy="44126"/>
              </a:xfrm>
              <a:custGeom>
                <a:avLst/>
                <a:gdLst>
                  <a:gd name="connsiteX0" fmla="*/ 15622 w 21008"/>
                  <a:gd name="connsiteY0" fmla="*/ 25457 h 44126"/>
                  <a:gd name="connsiteX1" fmla="*/ 20861 w 21008"/>
                  <a:gd name="connsiteY1" fmla="*/ 7931 h 44126"/>
                  <a:gd name="connsiteX2" fmla="*/ 13432 w 21008"/>
                  <a:gd name="connsiteY2" fmla="*/ 26 h 44126"/>
                  <a:gd name="connsiteX3" fmla="*/ 11812 w 21008"/>
                  <a:gd name="connsiteY3" fmla="*/ 216 h 44126"/>
                  <a:gd name="connsiteX4" fmla="*/ 1 w 21008"/>
                  <a:gd name="connsiteY4" fmla="*/ 12694 h 44126"/>
                  <a:gd name="connsiteX5" fmla="*/ 287 w 21008"/>
                  <a:gd name="connsiteY5" fmla="*/ 44126 h 44126"/>
                  <a:gd name="connsiteX6" fmla="*/ 15622 w 21008"/>
                  <a:gd name="connsiteY6" fmla="*/ 25457 h 44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008" h="44126">
                    <a:moveTo>
                      <a:pt x="15622" y="25457"/>
                    </a:moveTo>
                    <a:cubicBezTo>
                      <a:pt x="18289" y="18504"/>
                      <a:pt x="19909" y="12503"/>
                      <a:pt x="20861" y="7931"/>
                    </a:cubicBezTo>
                    <a:cubicBezTo>
                      <a:pt x="21814" y="3550"/>
                      <a:pt x="18004" y="-355"/>
                      <a:pt x="13432" y="26"/>
                    </a:cubicBezTo>
                    <a:lnTo>
                      <a:pt x="11812" y="216"/>
                    </a:lnTo>
                    <a:cubicBezTo>
                      <a:pt x="5050" y="788"/>
                      <a:pt x="-94" y="6217"/>
                      <a:pt x="1" y="12694"/>
                    </a:cubicBezTo>
                    <a:lnTo>
                      <a:pt x="287" y="44126"/>
                    </a:lnTo>
                    <a:cubicBezTo>
                      <a:pt x="287" y="44126"/>
                      <a:pt x="9812" y="40697"/>
                      <a:pt x="15622" y="25457"/>
                    </a:cubicBezTo>
                    <a:close/>
                  </a:path>
                </a:pathLst>
              </a:custGeom>
              <a:solidFill>
                <a:srgbClr val="1D120C">
                  <a:alpha val="37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604" name="Graphic 3588">
                <a:extLst>
                  <a:ext uri="{FF2B5EF4-FFF2-40B4-BE49-F238E27FC236}">
                    <a16:creationId xmlns:a16="http://schemas.microsoft.com/office/drawing/2014/main" id="{AABA0611-7795-46F1-8C7C-F5A8873ECE66}"/>
                  </a:ext>
                </a:extLst>
              </p:cNvPr>
              <p:cNvGrpSpPr/>
              <p:nvPr/>
            </p:nvGrpSpPr>
            <p:grpSpPr>
              <a:xfrm>
                <a:off x="6064758" y="3404702"/>
                <a:ext cx="72675" cy="39647"/>
                <a:chOff x="6064758" y="3404702"/>
                <a:chExt cx="72675" cy="39647"/>
              </a:xfrm>
              <a:solidFill>
                <a:srgbClr val="1D120C"/>
              </a:solidFill>
            </p:grpSpPr>
            <p:grpSp>
              <p:nvGrpSpPr>
                <p:cNvPr id="3605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122765" y="3425856"/>
                  <a:ext cx="8618" cy="6876"/>
                  <a:chOff x="6122765" y="3425856"/>
                  <a:chExt cx="8618" cy="6876"/>
                </a:xfrm>
                <a:solidFill>
                  <a:srgbClr val="1D120C"/>
                </a:solidFill>
              </p:grpSpPr>
              <p:sp>
                <p:nvSpPr>
                  <p:cNvPr id="3606" name="Freeform: Shape 3605">
                    <a:extLst>
                      <a:ext uri="{FF2B5EF4-FFF2-40B4-BE49-F238E27FC236}">
                        <a16:creationId xmlns:a16="http://schemas.microsoft.com/office/drawing/2014/main" id="{17DB1C04-9746-4257-953B-0FC8054D06CF}"/>
                      </a:ext>
                    </a:extLst>
                  </p:cNvPr>
                  <p:cNvSpPr/>
                  <p:nvPr/>
                </p:nvSpPr>
                <p:spPr>
                  <a:xfrm>
                    <a:off x="6124522" y="3426092"/>
                    <a:ext cx="5957" cy="6640"/>
                  </a:xfrm>
                  <a:custGeom>
                    <a:avLst/>
                    <a:gdLst>
                      <a:gd name="connsiteX0" fmla="*/ 3386 w 5957"/>
                      <a:gd name="connsiteY0" fmla="*/ 145 h 6640"/>
                      <a:gd name="connsiteX1" fmla="*/ 1576 w 5957"/>
                      <a:gd name="connsiteY1" fmla="*/ 1478 h 6640"/>
                      <a:gd name="connsiteX2" fmla="*/ 814 w 5957"/>
                      <a:gd name="connsiteY2" fmla="*/ 3574 h 6640"/>
                      <a:gd name="connsiteX3" fmla="*/ 1100 w 5957"/>
                      <a:gd name="connsiteY3" fmla="*/ 5574 h 6640"/>
                      <a:gd name="connsiteX4" fmla="*/ 2814 w 5957"/>
                      <a:gd name="connsiteY4" fmla="*/ 5574 h 6640"/>
                      <a:gd name="connsiteX5" fmla="*/ 5291 w 5957"/>
                      <a:gd name="connsiteY5" fmla="*/ 2240 h 6640"/>
                      <a:gd name="connsiteX6" fmla="*/ 4529 w 5957"/>
                      <a:gd name="connsiteY6" fmla="*/ 526 h 6640"/>
                      <a:gd name="connsiteX7" fmla="*/ 2243 w 5957"/>
                      <a:gd name="connsiteY7" fmla="*/ 812 h 6640"/>
                      <a:gd name="connsiteX8" fmla="*/ 4624 w 5957"/>
                      <a:gd name="connsiteY8" fmla="*/ 50 h 6640"/>
                      <a:gd name="connsiteX9" fmla="*/ 5958 w 5957"/>
                      <a:gd name="connsiteY9" fmla="*/ 2145 h 6640"/>
                      <a:gd name="connsiteX10" fmla="*/ 3291 w 5957"/>
                      <a:gd name="connsiteY10" fmla="*/ 6241 h 6640"/>
                      <a:gd name="connsiteX11" fmla="*/ 2529 w 5957"/>
                      <a:gd name="connsiteY11" fmla="*/ 6527 h 6640"/>
                      <a:gd name="connsiteX12" fmla="*/ 1862 w 5957"/>
                      <a:gd name="connsiteY12" fmla="*/ 6622 h 6640"/>
                      <a:gd name="connsiteX13" fmla="*/ 433 w 5957"/>
                      <a:gd name="connsiteY13" fmla="*/ 6050 h 6640"/>
                      <a:gd name="connsiteX14" fmla="*/ 147 w 5957"/>
                      <a:gd name="connsiteY14" fmla="*/ 3479 h 6640"/>
                      <a:gd name="connsiteX15" fmla="*/ 1290 w 5957"/>
                      <a:gd name="connsiteY15" fmla="*/ 1288 h 6640"/>
                      <a:gd name="connsiteX16" fmla="*/ 3386 w 5957"/>
                      <a:gd name="connsiteY16" fmla="*/ 145 h 66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5957" h="6640">
                        <a:moveTo>
                          <a:pt x="3386" y="145"/>
                        </a:moveTo>
                        <a:cubicBezTo>
                          <a:pt x="2529" y="240"/>
                          <a:pt x="1957" y="907"/>
                          <a:pt x="1576" y="1478"/>
                        </a:cubicBezTo>
                        <a:cubicBezTo>
                          <a:pt x="1195" y="2145"/>
                          <a:pt x="909" y="2907"/>
                          <a:pt x="814" y="3574"/>
                        </a:cubicBezTo>
                        <a:cubicBezTo>
                          <a:pt x="719" y="4336"/>
                          <a:pt x="624" y="5098"/>
                          <a:pt x="1100" y="5574"/>
                        </a:cubicBezTo>
                        <a:cubicBezTo>
                          <a:pt x="1481" y="6050"/>
                          <a:pt x="2148" y="5860"/>
                          <a:pt x="2814" y="5574"/>
                        </a:cubicBezTo>
                        <a:cubicBezTo>
                          <a:pt x="4243" y="5003"/>
                          <a:pt x="5100" y="3669"/>
                          <a:pt x="5291" y="2240"/>
                        </a:cubicBezTo>
                        <a:cubicBezTo>
                          <a:pt x="5386" y="1574"/>
                          <a:pt x="5196" y="716"/>
                          <a:pt x="4529" y="526"/>
                        </a:cubicBezTo>
                        <a:cubicBezTo>
                          <a:pt x="3862" y="240"/>
                          <a:pt x="3005" y="526"/>
                          <a:pt x="2243" y="812"/>
                        </a:cubicBezTo>
                        <a:cubicBezTo>
                          <a:pt x="2814" y="240"/>
                          <a:pt x="3672" y="-141"/>
                          <a:pt x="4624" y="50"/>
                        </a:cubicBezTo>
                        <a:cubicBezTo>
                          <a:pt x="5577" y="335"/>
                          <a:pt x="5958" y="1383"/>
                          <a:pt x="5958" y="2145"/>
                        </a:cubicBezTo>
                        <a:cubicBezTo>
                          <a:pt x="5958" y="3860"/>
                          <a:pt x="4910" y="5479"/>
                          <a:pt x="3291" y="6241"/>
                        </a:cubicBezTo>
                        <a:cubicBezTo>
                          <a:pt x="3005" y="6336"/>
                          <a:pt x="2719" y="6431"/>
                          <a:pt x="2529" y="6527"/>
                        </a:cubicBezTo>
                        <a:cubicBezTo>
                          <a:pt x="2338" y="6527"/>
                          <a:pt x="2148" y="6622"/>
                          <a:pt x="1862" y="6622"/>
                        </a:cubicBezTo>
                        <a:cubicBezTo>
                          <a:pt x="1386" y="6717"/>
                          <a:pt x="719" y="6431"/>
                          <a:pt x="433" y="6050"/>
                        </a:cubicBezTo>
                        <a:cubicBezTo>
                          <a:pt x="-138" y="5193"/>
                          <a:pt x="-43" y="4241"/>
                          <a:pt x="147" y="3479"/>
                        </a:cubicBezTo>
                        <a:cubicBezTo>
                          <a:pt x="338" y="2717"/>
                          <a:pt x="719" y="1955"/>
                          <a:pt x="1290" y="1288"/>
                        </a:cubicBezTo>
                        <a:cubicBezTo>
                          <a:pt x="1767" y="621"/>
                          <a:pt x="2529" y="50"/>
                          <a:pt x="3386" y="145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07" name="Freeform: Shape 3606">
                    <a:extLst>
                      <a:ext uri="{FF2B5EF4-FFF2-40B4-BE49-F238E27FC236}">
                        <a16:creationId xmlns:a16="http://schemas.microsoft.com/office/drawing/2014/main" id="{A27773B2-5A37-4F2A-A64C-B25489EC82A6}"/>
                      </a:ext>
                    </a:extLst>
                  </p:cNvPr>
                  <p:cNvSpPr/>
                  <p:nvPr/>
                </p:nvSpPr>
                <p:spPr>
                  <a:xfrm>
                    <a:off x="6122765" y="3426982"/>
                    <a:ext cx="2649" cy="3255"/>
                  </a:xfrm>
                  <a:custGeom>
                    <a:avLst/>
                    <a:gdLst>
                      <a:gd name="connsiteX0" fmla="*/ 0 w 2649"/>
                      <a:gd name="connsiteY0" fmla="*/ 1350 h 3255"/>
                      <a:gd name="connsiteX1" fmla="*/ 857 w 2649"/>
                      <a:gd name="connsiteY1" fmla="*/ 112 h 3255"/>
                      <a:gd name="connsiteX2" fmla="*/ 2476 w 2649"/>
                      <a:gd name="connsiteY2" fmla="*/ 684 h 3255"/>
                      <a:gd name="connsiteX3" fmla="*/ 2381 w 2649"/>
                      <a:gd name="connsiteY3" fmla="*/ 2303 h 3255"/>
                      <a:gd name="connsiteX4" fmla="*/ 1238 w 2649"/>
                      <a:gd name="connsiteY4" fmla="*/ 3255 h 3255"/>
                      <a:gd name="connsiteX5" fmla="*/ 1714 w 2649"/>
                      <a:gd name="connsiteY5" fmla="*/ 2017 h 3255"/>
                      <a:gd name="connsiteX6" fmla="*/ 1714 w 2649"/>
                      <a:gd name="connsiteY6" fmla="*/ 1065 h 3255"/>
                      <a:gd name="connsiteX7" fmla="*/ 952 w 2649"/>
                      <a:gd name="connsiteY7" fmla="*/ 684 h 3255"/>
                      <a:gd name="connsiteX8" fmla="*/ 0 w 2649"/>
                      <a:gd name="connsiteY8" fmla="*/ 1350 h 3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649" h="3255">
                        <a:moveTo>
                          <a:pt x="0" y="1350"/>
                        </a:moveTo>
                        <a:cubicBezTo>
                          <a:pt x="0" y="874"/>
                          <a:pt x="286" y="398"/>
                          <a:pt x="857" y="112"/>
                        </a:cubicBezTo>
                        <a:cubicBezTo>
                          <a:pt x="1429" y="-174"/>
                          <a:pt x="2191" y="112"/>
                          <a:pt x="2476" y="684"/>
                        </a:cubicBezTo>
                        <a:cubicBezTo>
                          <a:pt x="2762" y="1255"/>
                          <a:pt x="2667" y="1827"/>
                          <a:pt x="2381" y="2303"/>
                        </a:cubicBezTo>
                        <a:cubicBezTo>
                          <a:pt x="2095" y="2779"/>
                          <a:pt x="1714" y="3065"/>
                          <a:pt x="1238" y="3255"/>
                        </a:cubicBezTo>
                        <a:cubicBezTo>
                          <a:pt x="1333" y="2779"/>
                          <a:pt x="1619" y="2398"/>
                          <a:pt x="1714" y="2017"/>
                        </a:cubicBezTo>
                        <a:cubicBezTo>
                          <a:pt x="1810" y="1636"/>
                          <a:pt x="1810" y="1350"/>
                          <a:pt x="1714" y="1065"/>
                        </a:cubicBezTo>
                        <a:cubicBezTo>
                          <a:pt x="1524" y="779"/>
                          <a:pt x="1333" y="684"/>
                          <a:pt x="952" y="684"/>
                        </a:cubicBezTo>
                        <a:cubicBezTo>
                          <a:pt x="667" y="684"/>
                          <a:pt x="286" y="969"/>
                          <a:pt x="0" y="135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08" name="Freeform: Shape 3607">
                    <a:extLst>
                      <a:ext uri="{FF2B5EF4-FFF2-40B4-BE49-F238E27FC236}">
                        <a16:creationId xmlns:a16="http://schemas.microsoft.com/office/drawing/2014/main" id="{AB7875A0-AED6-473E-813F-ABF66564513A}"/>
                      </a:ext>
                    </a:extLst>
                  </p:cNvPr>
                  <p:cNvSpPr/>
                  <p:nvPr/>
                </p:nvSpPr>
                <p:spPr>
                  <a:xfrm>
                    <a:off x="6127622" y="3429118"/>
                    <a:ext cx="3760" cy="1881"/>
                  </a:xfrm>
                  <a:custGeom>
                    <a:avLst/>
                    <a:gdLst>
                      <a:gd name="connsiteX0" fmla="*/ 3429 w 3760"/>
                      <a:gd name="connsiteY0" fmla="*/ 1882 h 1881"/>
                      <a:gd name="connsiteX1" fmla="*/ 3048 w 3760"/>
                      <a:gd name="connsiteY1" fmla="*/ 834 h 1881"/>
                      <a:gd name="connsiteX2" fmla="*/ 2191 w 3760"/>
                      <a:gd name="connsiteY2" fmla="*/ 834 h 1881"/>
                      <a:gd name="connsiteX3" fmla="*/ 0 w 3760"/>
                      <a:gd name="connsiteY3" fmla="*/ 1786 h 1881"/>
                      <a:gd name="connsiteX4" fmla="*/ 762 w 3760"/>
                      <a:gd name="connsiteY4" fmla="*/ 739 h 1881"/>
                      <a:gd name="connsiteX5" fmla="*/ 2000 w 3760"/>
                      <a:gd name="connsiteY5" fmla="*/ 72 h 1881"/>
                      <a:gd name="connsiteX6" fmla="*/ 3620 w 3760"/>
                      <a:gd name="connsiteY6" fmla="*/ 453 h 1881"/>
                      <a:gd name="connsiteX7" fmla="*/ 3429 w 3760"/>
                      <a:gd name="connsiteY7" fmla="*/ 1882 h 1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760" h="1881">
                        <a:moveTo>
                          <a:pt x="3429" y="1882"/>
                        </a:moveTo>
                        <a:cubicBezTo>
                          <a:pt x="3334" y="1405"/>
                          <a:pt x="3334" y="1025"/>
                          <a:pt x="3048" y="834"/>
                        </a:cubicBezTo>
                        <a:cubicBezTo>
                          <a:pt x="2858" y="739"/>
                          <a:pt x="2572" y="739"/>
                          <a:pt x="2191" y="834"/>
                        </a:cubicBezTo>
                        <a:cubicBezTo>
                          <a:pt x="1524" y="1025"/>
                          <a:pt x="762" y="1310"/>
                          <a:pt x="0" y="1786"/>
                        </a:cubicBezTo>
                        <a:cubicBezTo>
                          <a:pt x="95" y="1310"/>
                          <a:pt x="381" y="1025"/>
                          <a:pt x="762" y="739"/>
                        </a:cubicBezTo>
                        <a:cubicBezTo>
                          <a:pt x="1143" y="453"/>
                          <a:pt x="1524" y="263"/>
                          <a:pt x="2000" y="72"/>
                        </a:cubicBezTo>
                        <a:cubicBezTo>
                          <a:pt x="2477" y="-23"/>
                          <a:pt x="3143" y="-118"/>
                          <a:pt x="3620" y="453"/>
                        </a:cubicBezTo>
                        <a:cubicBezTo>
                          <a:pt x="3905" y="1025"/>
                          <a:pt x="3715" y="1501"/>
                          <a:pt x="3429" y="1882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09" name="Freeform: Shape 3608">
                    <a:extLst>
                      <a:ext uri="{FF2B5EF4-FFF2-40B4-BE49-F238E27FC236}">
                        <a16:creationId xmlns:a16="http://schemas.microsoft.com/office/drawing/2014/main" id="{BCA7BD9E-D5F5-45F9-B318-53EF980C936F}"/>
                      </a:ext>
                    </a:extLst>
                  </p:cNvPr>
                  <p:cNvSpPr/>
                  <p:nvPr/>
                </p:nvSpPr>
                <p:spPr>
                  <a:xfrm>
                    <a:off x="6127386" y="3425856"/>
                    <a:ext cx="1951" cy="3047"/>
                  </a:xfrm>
                  <a:custGeom>
                    <a:avLst/>
                    <a:gdLst>
                      <a:gd name="connsiteX0" fmla="*/ 141 w 1951"/>
                      <a:gd name="connsiteY0" fmla="*/ 3048 h 3047"/>
                      <a:gd name="connsiteX1" fmla="*/ 332 w 1951"/>
                      <a:gd name="connsiteY1" fmla="*/ 1143 h 3047"/>
                      <a:gd name="connsiteX2" fmla="*/ 999 w 1951"/>
                      <a:gd name="connsiteY2" fmla="*/ 381 h 3047"/>
                      <a:gd name="connsiteX3" fmla="*/ 1951 w 1951"/>
                      <a:gd name="connsiteY3" fmla="*/ 0 h 3047"/>
                      <a:gd name="connsiteX4" fmla="*/ 1094 w 1951"/>
                      <a:gd name="connsiteY4" fmla="*/ 1524 h 3047"/>
                      <a:gd name="connsiteX5" fmla="*/ 141 w 1951"/>
                      <a:gd name="connsiteY5" fmla="*/ 3048 h 3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51" h="3047">
                        <a:moveTo>
                          <a:pt x="141" y="3048"/>
                        </a:moveTo>
                        <a:cubicBezTo>
                          <a:pt x="-144" y="2381"/>
                          <a:pt x="46" y="1714"/>
                          <a:pt x="332" y="1143"/>
                        </a:cubicBezTo>
                        <a:cubicBezTo>
                          <a:pt x="522" y="857"/>
                          <a:pt x="713" y="571"/>
                          <a:pt x="999" y="381"/>
                        </a:cubicBezTo>
                        <a:cubicBezTo>
                          <a:pt x="1284" y="190"/>
                          <a:pt x="1570" y="0"/>
                          <a:pt x="1951" y="0"/>
                        </a:cubicBezTo>
                        <a:cubicBezTo>
                          <a:pt x="1570" y="571"/>
                          <a:pt x="1380" y="1048"/>
                          <a:pt x="1094" y="1524"/>
                        </a:cubicBezTo>
                        <a:cubicBezTo>
                          <a:pt x="808" y="2000"/>
                          <a:pt x="522" y="2477"/>
                          <a:pt x="141" y="3048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3610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117621" y="3435762"/>
                  <a:ext cx="16954" cy="7564"/>
                  <a:chOff x="6117621" y="3435762"/>
                  <a:chExt cx="16954" cy="7564"/>
                </a:xfrm>
                <a:solidFill>
                  <a:srgbClr val="1D120C"/>
                </a:solidFill>
              </p:grpSpPr>
              <p:sp>
                <p:nvSpPr>
                  <p:cNvPr id="3611" name="Freeform: Shape 3610">
                    <a:extLst>
                      <a:ext uri="{FF2B5EF4-FFF2-40B4-BE49-F238E27FC236}">
                        <a16:creationId xmlns:a16="http://schemas.microsoft.com/office/drawing/2014/main" id="{D85C4CF3-88B2-46B7-B311-52E7A1715D1F}"/>
                      </a:ext>
                    </a:extLst>
                  </p:cNvPr>
                  <p:cNvSpPr/>
                  <p:nvPr/>
                </p:nvSpPr>
                <p:spPr>
                  <a:xfrm>
                    <a:off x="6117621" y="3437382"/>
                    <a:ext cx="16954" cy="4514"/>
                  </a:xfrm>
                  <a:custGeom>
                    <a:avLst/>
                    <a:gdLst>
                      <a:gd name="connsiteX0" fmla="*/ 4572 w 16954"/>
                      <a:gd name="connsiteY0" fmla="*/ 2381 h 4514"/>
                      <a:gd name="connsiteX1" fmla="*/ 7334 w 16954"/>
                      <a:gd name="connsiteY1" fmla="*/ 952 h 4514"/>
                      <a:gd name="connsiteX2" fmla="*/ 10477 w 16954"/>
                      <a:gd name="connsiteY2" fmla="*/ 667 h 4514"/>
                      <a:gd name="connsiteX3" fmla="*/ 16669 w 16954"/>
                      <a:gd name="connsiteY3" fmla="*/ 1619 h 4514"/>
                      <a:gd name="connsiteX4" fmla="*/ 16955 w 16954"/>
                      <a:gd name="connsiteY4" fmla="*/ 2000 h 4514"/>
                      <a:gd name="connsiteX5" fmla="*/ 16859 w 16954"/>
                      <a:gd name="connsiteY5" fmla="*/ 2095 h 4514"/>
                      <a:gd name="connsiteX6" fmla="*/ 12954 w 16954"/>
                      <a:gd name="connsiteY6" fmla="*/ 4001 h 4514"/>
                      <a:gd name="connsiteX7" fmla="*/ 8668 w 16954"/>
                      <a:gd name="connsiteY7" fmla="*/ 4191 h 4514"/>
                      <a:gd name="connsiteX8" fmla="*/ 4572 w 16954"/>
                      <a:gd name="connsiteY8" fmla="*/ 3429 h 4514"/>
                      <a:gd name="connsiteX9" fmla="*/ 571 w 16954"/>
                      <a:gd name="connsiteY9" fmla="*/ 4477 h 4514"/>
                      <a:gd name="connsiteX10" fmla="*/ 571 w 16954"/>
                      <a:gd name="connsiteY10" fmla="*/ 4477 h 4514"/>
                      <a:gd name="connsiteX11" fmla="*/ 190 w 16954"/>
                      <a:gd name="connsiteY11" fmla="*/ 4286 h 4514"/>
                      <a:gd name="connsiteX12" fmla="*/ 190 w 16954"/>
                      <a:gd name="connsiteY12" fmla="*/ 4096 h 4514"/>
                      <a:gd name="connsiteX13" fmla="*/ 0 w 16954"/>
                      <a:gd name="connsiteY13" fmla="*/ 190 h 4514"/>
                      <a:gd name="connsiteX14" fmla="*/ 0 w 16954"/>
                      <a:gd name="connsiteY14" fmla="*/ 190 h 4514"/>
                      <a:gd name="connsiteX15" fmla="*/ 190 w 16954"/>
                      <a:gd name="connsiteY15" fmla="*/ 0 h 4514"/>
                      <a:gd name="connsiteX16" fmla="*/ 286 w 16954"/>
                      <a:gd name="connsiteY16" fmla="*/ 0 h 4514"/>
                      <a:gd name="connsiteX17" fmla="*/ 2858 w 16954"/>
                      <a:gd name="connsiteY17" fmla="*/ 667 h 4514"/>
                      <a:gd name="connsiteX18" fmla="*/ 4001 w 16954"/>
                      <a:gd name="connsiteY18" fmla="*/ 1333 h 4514"/>
                      <a:gd name="connsiteX19" fmla="*/ 4572 w 16954"/>
                      <a:gd name="connsiteY19" fmla="*/ 2381 h 4514"/>
                      <a:gd name="connsiteX20" fmla="*/ 4572 w 16954"/>
                      <a:gd name="connsiteY20" fmla="*/ 2381 h 4514"/>
                      <a:gd name="connsiteX21" fmla="*/ 3905 w 16954"/>
                      <a:gd name="connsiteY21" fmla="*/ 1429 h 4514"/>
                      <a:gd name="connsiteX22" fmla="*/ 2762 w 16954"/>
                      <a:gd name="connsiteY22" fmla="*/ 857 h 4514"/>
                      <a:gd name="connsiteX23" fmla="*/ 190 w 16954"/>
                      <a:gd name="connsiteY23" fmla="*/ 286 h 4514"/>
                      <a:gd name="connsiteX24" fmla="*/ 476 w 16954"/>
                      <a:gd name="connsiteY24" fmla="*/ 0 h 4514"/>
                      <a:gd name="connsiteX25" fmla="*/ 857 w 16954"/>
                      <a:gd name="connsiteY25" fmla="*/ 4191 h 4514"/>
                      <a:gd name="connsiteX26" fmla="*/ 381 w 16954"/>
                      <a:gd name="connsiteY26" fmla="*/ 3905 h 4514"/>
                      <a:gd name="connsiteX27" fmla="*/ 4477 w 16954"/>
                      <a:gd name="connsiteY27" fmla="*/ 2572 h 4514"/>
                      <a:gd name="connsiteX28" fmla="*/ 8668 w 16954"/>
                      <a:gd name="connsiteY28" fmla="*/ 3238 h 4514"/>
                      <a:gd name="connsiteX29" fmla="*/ 12763 w 16954"/>
                      <a:gd name="connsiteY29" fmla="*/ 3143 h 4514"/>
                      <a:gd name="connsiteX30" fmla="*/ 16193 w 16954"/>
                      <a:gd name="connsiteY30" fmla="*/ 1619 h 4514"/>
                      <a:gd name="connsiteX31" fmla="*/ 16383 w 16954"/>
                      <a:gd name="connsiteY31" fmla="*/ 2095 h 4514"/>
                      <a:gd name="connsiteX32" fmla="*/ 10382 w 16954"/>
                      <a:gd name="connsiteY32" fmla="*/ 1048 h 4514"/>
                      <a:gd name="connsiteX33" fmla="*/ 7334 w 16954"/>
                      <a:gd name="connsiteY33" fmla="*/ 1143 h 4514"/>
                      <a:gd name="connsiteX34" fmla="*/ 4572 w 16954"/>
                      <a:gd name="connsiteY34" fmla="*/ 2381 h 45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16954" h="4514">
                        <a:moveTo>
                          <a:pt x="4572" y="2381"/>
                        </a:moveTo>
                        <a:cubicBezTo>
                          <a:pt x="5239" y="1619"/>
                          <a:pt x="6286" y="1143"/>
                          <a:pt x="7334" y="952"/>
                        </a:cubicBezTo>
                        <a:cubicBezTo>
                          <a:pt x="8382" y="667"/>
                          <a:pt x="9430" y="667"/>
                          <a:pt x="10477" y="667"/>
                        </a:cubicBezTo>
                        <a:cubicBezTo>
                          <a:pt x="12573" y="762"/>
                          <a:pt x="14669" y="1048"/>
                          <a:pt x="16669" y="1619"/>
                        </a:cubicBezTo>
                        <a:cubicBezTo>
                          <a:pt x="16859" y="1714"/>
                          <a:pt x="16955" y="1905"/>
                          <a:pt x="16955" y="2000"/>
                        </a:cubicBezTo>
                        <a:cubicBezTo>
                          <a:pt x="16955" y="2000"/>
                          <a:pt x="16955" y="2095"/>
                          <a:pt x="16859" y="2095"/>
                        </a:cubicBezTo>
                        <a:cubicBezTo>
                          <a:pt x="15907" y="3429"/>
                          <a:pt x="14288" y="3810"/>
                          <a:pt x="12954" y="4001"/>
                        </a:cubicBezTo>
                        <a:cubicBezTo>
                          <a:pt x="11525" y="4191"/>
                          <a:pt x="10096" y="4191"/>
                          <a:pt x="8668" y="4191"/>
                        </a:cubicBezTo>
                        <a:cubicBezTo>
                          <a:pt x="7144" y="4191"/>
                          <a:pt x="5810" y="3238"/>
                          <a:pt x="4572" y="3429"/>
                        </a:cubicBezTo>
                        <a:cubicBezTo>
                          <a:pt x="3239" y="3524"/>
                          <a:pt x="1905" y="4001"/>
                          <a:pt x="571" y="4477"/>
                        </a:cubicBezTo>
                        <a:lnTo>
                          <a:pt x="571" y="4477"/>
                        </a:lnTo>
                        <a:cubicBezTo>
                          <a:pt x="381" y="4572"/>
                          <a:pt x="190" y="4477"/>
                          <a:pt x="190" y="4286"/>
                        </a:cubicBezTo>
                        <a:cubicBezTo>
                          <a:pt x="190" y="4191"/>
                          <a:pt x="190" y="4191"/>
                          <a:pt x="190" y="4096"/>
                        </a:cubicBezTo>
                        <a:cubicBezTo>
                          <a:pt x="571" y="2857"/>
                          <a:pt x="286" y="1524"/>
                          <a:pt x="0" y="190"/>
                        </a:cubicBezTo>
                        <a:lnTo>
                          <a:pt x="0" y="190"/>
                        </a:lnTo>
                        <a:cubicBezTo>
                          <a:pt x="0" y="95"/>
                          <a:pt x="95" y="0"/>
                          <a:pt x="190" y="0"/>
                        </a:cubicBezTo>
                        <a:cubicBezTo>
                          <a:pt x="190" y="0"/>
                          <a:pt x="286" y="0"/>
                          <a:pt x="286" y="0"/>
                        </a:cubicBezTo>
                        <a:cubicBezTo>
                          <a:pt x="1143" y="190"/>
                          <a:pt x="2000" y="381"/>
                          <a:pt x="2858" y="667"/>
                        </a:cubicBezTo>
                        <a:cubicBezTo>
                          <a:pt x="3239" y="857"/>
                          <a:pt x="3715" y="1048"/>
                          <a:pt x="4001" y="1333"/>
                        </a:cubicBezTo>
                        <a:cubicBezTo>
                          <a:pt x="4382" y="1524"/>
                          <a:pt x="4667" y="1905"/>
                          <a:pt x="4572" y="2381"/>
                        </a:cubicBezTo>
                        <a:close/>
                        <a:moveTo>
                          <a:pt x="4572" y="2381"/>
                        </a:moveTo>
                        <a:cubicBezTo>
                          <a:pt x="4572" y="1905"/>
                          <a:pt x="4191" y="1619"/>
                          <a:pt x="3905" y="1429"/>
                        </a:cubicBezTo>
                        <a:cubicBezTo>
                          <a:pt x="3524" y="1143"/>
                          <a:pt x="3143" y="952"/>
                          <a:pt x="2762" y="857"/>
                        </a:cubicBezTo>
                        <a:cubicBezTo>
                          <a:pt x="1905" y="571"/>
                          <a:pt x="1048" y="476"/>
                          <a:pt x="190" y="286"/>
                        </a:cubicBezTo>
                        <a:lnTo>
                          <a:pt x="476" y="0"/>
                        </a:lnTo>
                        <a:cubicBezTo>
                          <a:pt x="762" y="1333"/>
                          <a:pt x="1143" y="2762"/>
                          <a:pt x="857" y="4191"/>
                        </a:cubicBezTo>
                        <a:lnTo>
                          <a:pt x="381" y="3905"/>
                        </a:lnTo>
                        <a:cubicBezTo>
                          <a:pt x="1714" y="3334"/>
                          <a:pt x="2953" y="2857"/>
                          <a:pt x="4477" y="2572"/>
                        </a:cubicBezTo>
                        <a:cubicBezTo>
                          <a:pt x="6096" y="2381"/>
                          <a:pt x="7334" y="3334"/>
                          <a:pt x="8668" y="3238"/>
                        </a:cubicBezTo>
                        <a:cubicBezTo>
                          <a:pt x="10096" y="3238"/>
                          <a:pt x="11430" y="3334"/>
                          <a:pt x="12763" y="3143"/>
                        </a:cubicBezTo>
                        <a:cubicBezTo>
                          <a:pt x="14097" y="3048"/>
                          <a:pt x="15526" y="2667"/>
                          <a:pt x="16193" y="1619"/>
                        </a:cubicBezTo>
                        <a:lnTo>
                          <a:pt x="16383" y="2095"/>
                        </a:lnTo>
                        <a:cubicBezTo>
                          <a:pt x="14478" y="1619"/>
                          <a:pt x="12478" y="1143"/>
                          <a:pt x="10382" y="1048"/>
                        </a:cubicBezTo>
                        <a:cubicBezTo>
                          <a:pt x="9430" y="1048"/>
                          <a:pt x="8382" y="1048"/>
                          <a:pt x="7334" y="1143"/>
                        </a:cubicBezTo>
                        <a:cubicBezTo>
                          <a:pt x="6382" y="1333"/>
                          <a:pt x="5334" y="1714"/>
                          <a:pt x="4572" y="2381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12" name="Freeform: Shape 3611">
                    <a:extLst>
                      <a:ext uri="{FF2B5EF4-FFF2-40B4-BE49-F238E27FC236}">
                        <a16:creationId xmlns:a16="http://schemas.microsoft.com/office/drawing/2014/main" id="{2FEBA882-4CA2-4459-A69D-08045B7E526D}"/>
                      </a:ext>
                    </a:extLst>
                  </p:cNvPr>
                  <p:cNvSpPr/>
                  <p:nvPr/>
                </p:nvSpPr>
                <p:spPr>
                  <a:xfrm>
                    <a:off x="6124027" y="3435762"/>
                    <a:ext cx="8358" cy="4381"/>
                  </a:xfrm>
                  <a:custGeom>
                    <a:avLst/>
                    <a:gdLst>
                      <a:gd name="connsiteX0" fmla="*/ 3405 w 8358"/>
                      <a:gd name="connsiteY0" fmla="*/ 4382 h 4381"/>
                      <a:gd name="connsiteX1" fmla="*/ 71 w 8358"/>
                      <a:gd name="connsiteY1" fmla="*/ 762 h 4381"/>
                      <a:gd name="connsiteX2" fmla="*/ 71 w 8358"/>
                      <a:gd name="connsiteY2" fmla="*/ 381 h 4381"/>
                      <a:gd name="connsiteX3" fmla="*/ 357 w 8358"/>
                      <a:gd name="connsiteY3" fmla="*/ 381 h 4381"/>
                      <a:gd name="connsiteX4" fmla="*/ 357 w 8358"/>
                      <a:gd name="connsiteY4" fmla="*/ 381 h 4381"/>
                      <a:gd name="connsiteX5" fmla="*/ 2929 w 8358"/>
                      <a:gd name="connsiteY5" fmla="*/ 1048 h 4381"/>
                      <a:gd name="connsiteX6" fmla="*/ 2929 w 8358"/>
                      <a:gd name="connsiteY6" fmla="*/ 1048 h 4381"/>
                      <a:gd name="connsiteX7" fmla="*/ 2453 w 8358"/>
                      <a:gd name="connsiteY7" fmla="*/ 1524 h 4381"/>
                      <a:gd name="connsiteX8" fmla="*/ 2548 w 8358"/>
                      <a:gd name="connsiteY8" fmla="*/ 857 h 4381"/>
                      <a:gd name="connsiteX9" fmla="*/ 2643 w 8358"/>
                      <a:gd name="connsiteY9" fmla="*/ 381 h 4381"/>
                      <a:gd name="connsiteX10" fmla="*/ 2643 w 8358"/>
                      <a:gd name="connsiteY10" fmla="*/ 286 h 4381"/>
                      <a:gd name="connsiteX11" fmla="*/ 2929 w 8358"/>
                      <a:gd name="connsiteY11" fmla="*/ 0 h 4381"/>
                      <a:gd name="connsiteX12" fmla="*/ 3119 w 8358"/>
                      <a:gd name="connsiteY12" fmla="*/ 0 h 4381"/>
                      <a:gd name="connsiteX13" fmla="*/ 3881 w 8358"/>
                      <a:gd name="connsiteY13" fmla="*/ 667 h 4381"/>
                      <a:gd name="connsiteX14" fmla="*/ 4072 w 8358"/>
                      <a:gd name="connsiteY14" fmla="*/ 952 h 4381"/>
                      <a:gd name="connsiteX15" fmla="*/ 4453 w 8358"/>
                      <a:gd name="connsiteY15" fmla="*/ 1333 h 4381"/>
                      <a:gd name="connsiteX16" fmla="*/ 4834 w 8358"/>
                      <a:gd name="connsiteY16" fmla="*/ 1714 h 4381"/>
                      <a:gd name="connsiteX17" fmla="*/ 5596 w 8358"/>
                      <a:gd name="connsiteY17" fmla="*/ 1524 h 4381"/>
                      <a:gd name="connsiteX18" fmla="*/ 5786 w 8358"/>
                      <a:gd name="connsiteY18" fmla="*/ 1524 h 4381"/>
                      <a:gd name="connsiteX19" fmla="*/ 5882 w 8358"/>
                      <a:gd name="connsiteY19" fmla="*/ 1619 h 4381"/>
                      <a:gd name="connsiteX20" fmla="*/ 6072 w 8358"/>
                      <a:gd name="connsiteY20" fmla="*/ 1714 h 4381"/>
                      <a:gd name="connsiteX21" fmla="*/ 6358 w 8358"/>
                      <a:gd name="connsiteY21" fmla="*/ 2000 h 4381"/>
                      <a:gd name="connsiteX22" fmla="*/ 6929 w 8358"/>
                      <a:gd name="connsiteY22" fmla="*/ 2572 h 4381"/>
                      <a:gd name="connsiteX23" fmla="*/ 8358 w 8358"/>
                      <a:gd name="connsiteY23" fmla="*/ 3334 h 4381"/>
                      <a:gd name="connsiteX24" fmla="*/ 6834 w 8358"/>
                      <a:gd name="connsiteY24" fmla="*/ 2762 h 4381"/>
                      <a:gd name="connsiteX25" fmla="*/ 6167 w 8358"/>
                      <a:gd name="connsiteY25" fmla="*/ 2095 h 4381"/>
                      <a:gd name="connsiteX26" fmla="*/ 5882 w 8358"/>
                      <a:gd name="connsiteY26" fmla="*/ 1905 h 4381"/>
                      <a:gd name="connsiteX27" fmla="*/ 5691 w 8358"/>
                      <a:gd name="connsiteY27" fmla="*/ 1810 h 4381"/>
                      <a:gd name="connsiteX28" fmla="*/ 5596 w 8358"/>
                      <a:gd name="connsiteY28" fmla="*/ 1810 h 4381"/>
                      <a:gd name="connsiteX29" fmla="*/ 5596 w 8358"/>
                      <a:gd name="connsiteY29" fmla="*/ 1810 h 4381"/>
                      <a:gd name="connsiteX30" fmla="*/ 4834 w 8358"/>
                      <a:gd name="connsiteY30" fmla="*/ 2095 h 4381"/>
                      <a:gd name="connsiteX31" fmla="*/ 4453 w 8358"/>
                      <a:gd name="connsiteY31" fmla="*/ 2000 h 4381"/>
                      <a:gd name="connsiteX32" fmla="*/ 4262 w 8358"/>
                      <a:gd name="connsiteY32" fmla="*/ 1905 h 4381"/>
                      <a:gd name="connsiteX33" fmla="*/ 3977 w 8358"/>
                      <a:gd name="connsiteY33" fmla="*/ 1619 h 4381"/>
                      <a:gd name="connsiteX34" fmla="*/ 3786 w 8358"/>
                      <a:gd name="connsiteY34" fmla="*/ 1429 h 4381"/>
                      <a:gd name="connsiteX35" fmla="*/ 3405 w 8358"/>
                      <a:gd name="connsiteY35" fmla="*/ 1143 h 4381"/>
                      <a:gd name="connsiteX36" fmla="*/ 2929 w 8358"/>
                      <a:gd name="connsiteY36" fmla="*/ 762 h 4381"/>
                      <a:gd name="connsiteX37" fmla="*/ 3405 w 8358"/>
                      <a:gd name="connsiteY37" fmla="*/ 381 h 4381"/>
                      <a:gd name="connsiteX38" fmla="*/ 3405 w 8358"/>
                      <a:gd name="connsiteY38" fmla="*/ 1048 h 4381"/>
                      <a:gd name="connsiteX39" fmla="*/ 3405 w 8358"/>
                      <a:gd name="connsiteY39" fmla="*/ 1524 h 4381"/>
                      <a:gd name="connsiteX40" fmla="*/ 3119 w 8358"/>
                      <a:gd name="connsiteY40" fmla="*/ 1905 h 4381"/>
                      <a:gd name="connsiteX41" fmla="*/ 3024 w 8358"/>
                      <a:gd name="connsiteY41" fmla="*/ 1905 h 4381"/>
                      <a:gd name="connsiteX42" fmla="*/ 3024 w 8358"/>
                      <a:gd name="connsiteY42" fmla="*/ 1905 h 4381"/>
                      <a:gd name="connsiteX43" fmla="*/ 3024 w 8358"/>
                      <a:gd name="connsiteY43" fmla="*/ 1905 h 4381"/>
                      <a:gd name="connsiteX44" fmla="*/ 71 w 8358"/>
                      <a:gd name="connsiteY44" fmla="*/ 857 h 4381"/>
                      <a:gd name="connsiteX45" fmla="*/ 357 w 8358"/>
                      <a:gd name="connsiteY45" fmla="*/ 476 h 4381"/>
                      <a:gd name="connsiteX46" fmla="*/ 3405 w 8358"/>
                      <a:gd name="connsiteY46" fmla="*/ 4382 h 4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</a:cxnLst>
                    <a:rect l="l" t="t" r="r" b="b"/>
                    <a:pathLst>
                      <a:path w="8358" h="4381">
                        <a:moveTo>
                          <a:pt x="3405" y="4382"/>
                        </a:moveTo>
                        <a:cubicBezTo>
                          <a:pt x="2357" y="3048"/>
                          <a:pt x="1119" y="2000"/>
                          <a:pt x="71" y="762"/>
                        </a:cubicBezTo>
                        <a:cubicBezTo>
                          <a:pt x="-24" y="667"/>
                          <a:pt x="-24" y="476"/>
                          <a:pt x="71" y="381"/>
                        </a:cubicBezTo>
                        <a:cubicBezTo>
                          <a:pt x="167" y="286"/>
                          <a:pt x="262" y="286"/>
                          <a:pt x="357" y="381"/>
                        </a:cubicBezTo>
                        <a:lnTo>
                          <a:pt x="357" y="381"/>
                        </a:lnTo>
                        <a:cubicBezTo>
                          <a:pt x="1214" y="762"/>
                          <a:pt x="2072" y="1143"/>
                          <a:pt x="2929" y="1048"/>
                        </a:cubicBezTo>
                        <a:lnTo>
                          <a:pt x="2929" y="1048"/>
                        </a:lnTo>
                        <a:lnTo>
                          <a:pt x="2453" y="1524"/>
                        </a:lnTo>
                        <a:cubicBezTo>
                          <a:pt x="2453" y="1238"/>
                          <a:pt x="2548" y="1048"/>
                          <a:pt x="2548" y="857"/>
                        </a:cubicBezTo>
                        <a:cubicBezTo>
                          <a:pt x="2548" y="667"/>
                          <a:pt x="2643" y="571"/>
                          <a:pt x="2643" y="381"/>
                        </a:cubicBezTo>
                        <a:lnTo>
                          <a:pt x="2643" y="286"/>
                        </a:lnTo>
                        <a:cubicBezTo>
                          <a:pt x="2643" y="95"/>
                          <a:pt x="2738" y="0"/>
                          <a:pt x="2929" y="0"/>
                        </a:cubicBezTo>
                        <a:cubicBezTo>
                          <a:pt x="3024" y="0"/>
                          <a:pt x="3024" y="0"/>
                          <a:pt x="3119" y="0"/>
                        </a:cubicBezTo>
                        <a:cubicBezTo>
                          <a:pt x="3596" y="190"/>
                          <a:pt x="3691" y="476"/>
                          <a:pt x="3881" y="667"/>
                        </a:cubicBezTo>
                        <a:cubicBezTo>
                          <a:pt x="3881" y="857"/>
                          <a:pt x="3977" y="952"/>
                          <a:pt x="4072" y="952"/>
                        </a:cubicBezTo>
                        <a:cubicBezTo>
                          <a:pt x="4262" y="1048"/>
                          <a:pt x="4358" y="1143"/>
                          <a:pt x="4453" y="1333"/>
                        </a:cubicBezTo>
                        <a:cubicBezTo>
                          <a:pt x="4548" y="1524"/>
                          <a:pt x="4739" y="1810"/>
                          <a:pt x="4834" y="1714"/>
                        </a:cubicBezTo>
                        <a:cubicBezTo>
                          <a:pt x="5024" y="1714"/>
                          <a:pt x="5215" y="1619"/>
                          <a:pt x="5596" y="1524"/>
                        </a:cubicBezTo>
                        <a:cubicBezTo>
                          <a:pt x="5596" y="1524"/>
                          <a:pt x="5786" y="1524"/>
                          <a:pt x="5786" y="1524"/>
                        </a:cubicBezTo>
                        <a:lnTo>
                          <a:pt x="5882" y="1619"/>
                        </a:lnTo>
                        <a:lnTo>
                          <a:pt x="6072" y="1714"/>
                        </a:lnTo>
                        <a:lnTo>
                          <a:pt x="6358" y="2000"/>
                        </a:lnTo>
                        <a:lnTo>
                          <a:pt x="6929" y="2572"/>
                        </a:lnTo>
                        <a:cubicBezTo>
                          <a:pt x="7310" y="2953"/>
                          <a:pt x="7787" y="3239"/>
                          <a:pt x="8358" y="3334"/>
                        </a:cubicBezTo>
                        <a:cubicBezTo>
                          <a:pt x="7787" y="3334"/>
                          <a:pt x="7310" y="3048"/>
                          <a:pt x="6834" y="2762"/>
                        </a:cubicBezTo>
                        <a:lnTo>
                          <a:pt x="6167" y="2095"/>
                        </a:lnTo>
                        <a:lnTo>
                          <a:pt x="5882" y="1905"/>
                        </a:lnTo>
                        <a:lnTo>
                          <a:pt x="5691" y="1810"/>
                        </a:lnTo>
                        <a:lnTo>
                          <a:pt x="5596" y="1810"/>
                        </a:lnTo>
                        <a:cubicBezTo>
                          <a:pt x="5596" y="1810"/>
                          <a:pt x="5691" y="1810"/>
                          <a:pt x="5596" y="1810"/>
                        </a:cubicBezTo>
                        <a:cubicBezTo>
                          <a:pt x="5405" y="1905"/>
                          <a:pt x="5215" y="2095"/>
                          <a:pt x="4834" y="2095"/>
                        </a:cubicBezTo>
                        <a:cubicBezTo>
                          <a:pt x="4739" y="2095"/>
                          <a:pt x="4643" y="2095"/>
                          <a:pt x="4453" y="2000"/>
                        </a:cubicBezTo>
                        <a:cubicBezTo>
                          <a:pt x="4358" y="2000"/>
                          <a:pt x="4358" y="2000"/>
                          <a:pt x="4262" y="1905"/>
                        </a:cubicBezTo>
                        <a:lnTo>
                          <a:pt x="3977" y="1619"/>
                        </a:lnTo>
                        <a:cubicBezTo>
                          <a:pt x="3881" y="1524"/>
                          <a:pt x="3786" y="1333"/>
                          <a:pt x="3786" y="1429"/>
                        </a:cubicBezTo>
                        <a:cubicBezTo>
                          <a:pt x="3596" y="1333"/>
                          <a:pt x="3500" y="1238"/>
                          <a:pt x="3405" y="1143"/>
                        </a:cubicBezTo>
                        <a:cubicBezTo>
                          <a:pt x="3215" y="952"/>
                          <a:pt x="3024" y="762"/>
                          <a:pt x="2929" y="762"/>
                        </a:cubicBezTo>
                        <a:lnTo>
                          <a:pt x="3405" y="381"/>
                        </a:lnTo>
                        <a:cubicBezTo>
                          <a:pt x="3500" y="667"/>
                          <a:pt x="3405" y="857"/>
                          <a:pt x="3405" y="1048"/>
                        </a:cubicBezTo>
                        <a:cubicBezTo>
                          <a:pt x="3405" y="1238"/>
                          <a:pt x="3310" y="1429"/>
                          <a:pt x="3405" y="1524"/>
                        </a:cubicBezTo>
                        <a:cubicBezTo>
                          <a:pt x="3405" y="1714"/>
                          <a:pt x="3310" y="1905"/>
                          <a:pt x="3119" y="1905"/>
                        </a:cubicBezTo>
                        <a:cubicBezTo>
                          <a:pt x="3119" y="1905"/>
                          <a:pt x="3024" y="1905"/>
                          <a:pt x="3024" y="1905"/>
                        </a:cubicBezTo>
                        <a:lnTo>
                          <a:pt x="3024" y="1905"/>
                        </a:lnTo>
                        <a:lnTo>
                          <a:pt x="3024" y="1905"/>
                        </a:lnTo>
                        <a:cubicBezTo>
                          <a:pt x="1786" y="1810"/>
                          <a:pt x="929" y="1333"/>
                          <a:pt x="71" y="857"/>
                        </a:cubicBezTo>
                        <a:lnTo>
                          <a:pt x="357" y="476"/>
                        </a:lnTo>
                        <a:cubicBezTo>
                          <a:pt x="1405" y="1714"/>
                          <a:pt x="2548" y="2953"/>
                          <a:pt x="3405" y="4382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13" name="Freeform: Shape 3612">
                    <a:extLst>
                      <a:ext uri="{FF2B5EF4-FFF2-40B4-BE49-F238E27FC236}">
                        <a16:creationId xmlns:a16="http://schemas.microsoft.com/office/drawing/2014/main" id="{1B6C5AD0-F869-413C-968C-C1D462BD610B}"/>
                      </a:ext>
                    </a:extLst>
                  </p:cNvPr>
                  <p:cNvSpPr/>
                  <p:nvPr/>
                </p:nvSpPr>
                <p:spPr>
                  <a:xfrm>
                    <a:off x="6127104" y="3440525"/>
                    <a:ext cx="3661" cy="2801"/>
                  </a:xfrm>
                  <a:custGeom>
                    <a:avLst/>
                    <a:gdLst>
                      <a:gd name="connsiteX0" fmla="*/ 3662 w 3661"/>
                      <a:gd name="connsiteY0" fmla="*/ 0 h 2801"/>
                      <a:gd name="connsiteX1" fmla="*/ 2328 w 3661"/>
                      <a:gd name="connsiteY1" fmla="*/ 1714 h 2801"/>
                      <a:gd name="connsiteX2" fmla="*/ 519 w 3661"/>
                      <a:gd name="connsiteY2" fmla="*/ 2762 h 2801"/>
                      <a:gd name="connsiteX3" fmla="*/ 519 w 3661"/>
                      <a:gd name="connsiteY3" fmla="*/ 2762 h 2801"/>
                      <a:gd name="connsiteX4" fmla="*/ 42 w 3661"/>
                      <a:gd name="connsiteY4" fmla="*/ 2667 h 2801"/>
                      <a:gd name="connsiteX5" fmla="*/ 42 w 3661"/>
                      <a:gd name="connsiteY5" fmla="*/ 2476 h 2801"/>
                      <a:gd name="connsiteX6" fmla="*/ 519 w 3661"/>
                      <a:gd name="connsiteY6" fmla="*/ 1524 h 2801"/>
                      <a:gd name="connsiteX7" fmla="*/ 1281 w 3661"/>
                      <a:gd name="connsiteY7" fmla="*/ 762 h 2801"/>
                      <a:gd name="connsiteX8" fmla="*/ 709 w 3661"/>
                      <a:gd name="connsiteY8" fmla="*/ 2476 h 2801"/>
                      <a:gd name="connsiteX9" fmla="*/ 138 w 3661"/>
                      <a:gd name="connsiteY9" fmla="*/ 2191 h 2801"/>
                      <a:gd name="connsiteX10" fmla="*/ 3662 w 3661"/>
                      <a:gd name="connsiteY10" fmla="*/ 0 h 28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661" h="2801">
                        <a:moveTo>
                          <a:pt x="3662" y="0"/>
                        </a:moveTo>
                        <a:cubicBezTo>
                          <a:pt x="3471" y="667"/>
                          <a:pt x="2900" y="1238"/>
                          <a:pt x="2328" y="1714"/>
                        </a:cubicBezTo>
                        <a:cubicBezTo>
                          <a:pt x="1757" y="2095"/>
                          <a:pt x="1090" y="2381"/>
                          <a:pt x="519" y="2762"/>
                        </a:cubicBezTo>
                        <a:lnTo>
                          <a:pt x="519" y="2762"/>
                        </a:lnTo>
                        <a:cubicBezTo>
                          <a:pt x="328" y="2858"/>
                          <a:pt x="138" y="2762"/>
                          <a:pt x="42" y="2667"/>
                        </a:cubicBezTo>
                        <a:cubicBezTo>
                          <a:pt x="42" y="2572"/>
                          <a:pt x="-53" y="2476"/>
                          <a:pt x="42" y="2476"/>
                        </a:cubicBezTo>
                        <a:cubicBezTo>
                          <a:pt x="138" y="2095"/>
                          <a:pt x="328" y="1810"/>
                          <a:pt x="519" y="1524"/>
                        </a:cubicBezTo>
                        <a:cubicBezTo>
                          <a:pt x="709" y="1143"/>
                          <a:pt x="995" y="857"/>
                          <a:pt x="1281" y="762"/>
                        </a:cubicBezTo>
                        <a:cubicBezTo>
                          <a:pt x="900" y="1333"/>
                          <a:pt x="709" y="1905"/>
                          <a:pt x="709" y="2476"/>
                        </a:cubicBezTo>
                        <a:lnTo>
                          <a:pt x="138" y="2191"/>
                        </a:lnTo>
                        <a:cubicBezTo>
                          <a:pt x="1281" y="1238"/>
                          <a:pt x="2519" y="857"/>
                          <a:pt x="3662" y="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14" name="Freeform: Shape 3613">
                    <a:extLst>
                      <a:ext uri="{FF2B5EF4-FFF2-40B4-BE49-F238E27FC236}">
                        <a16:creationId xmlns:a16="http://schemas.microsoft.com/office/drawing/2014/main" id="{0D42D334-1923-4AB8-899B-3709A5E4FC78}"/>
                      </a:ext>
                    </a:extLst>
                  </p:cNvPr>
                  <p:cNvSpPr/>
                  <p:nvPr/>
                </p:nvSpPr>
                <p:spPr>
                  <a:xfrm>
                    <a:off x="6130242" y="3437858"/>
                    <a:ext cx="2143" cy="3048"/>
                  </a:xfrm>
                  <a:custGeom>
                    <a:avLst/>
                    <a:gdLst>
                      <a:gd name="connsiteX0" fmla="*/ 2143 w 2143"/>
                      <a:gd name="connsiteY0" fmla="*/ 3048 h 3048"/>
                      <a:gd name="connsiteX1" fmla="*/ 1000 w 2143"/>
                      <a:gd name="connsiteY1" fmla="*/ 2762 h 3048"/>
                      <a:gd name="connsiteX2" fmla="*/ 143 w 2143"/>
                      <a:gd name="connsiteY2" fmla="*/ 2000 h 3048"/>
                      <a:gd name="connsiteX3" fmla="*/ 143 w 2143"/>
                      <a:gd name="connsiteY3" fmla="*/ 667 h 3048"/>
                      <a:gd name="connsiteX4" fmla="*/ 1095 w 2143"/>
                      <a:gd name="connsiteY4" fmla="*/ 0 h 3048"/>
                      <a:gd name="connsiteX5" fmla="*/ 810 w 2143"/>
                      <a:gd name="connsiteY5" fmla="*/ 953 h 3048"/>
                      <a:gd name="connsiteX6" fmla="*/ 905 w 2143"/>
                      <a:gd name="connsiteY6" fmla="*/ 1619 h 3048"/>
                      <a:gd name="connsiteX7" fmla="*/ 2143 w 2143"/>
                      <a:gd name="connsiteY7" fmla="*/ 3048 h 3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143" h="3048">
                        <a:moveTo>
                          <a:pt x="2143" y="3048"/>
                        </a:moveTo>
                        <a:cubicBezTo>
                          <a:pt x="1762" y="3048"/>
                          <a:pt x="1381" y="2953"/>
                          <a:pt x="1000" y="2762"/>
                        </a:cubicBezTo>
                        <a:cubicBezTo>
                          <a:pt x="619" y="2667"/>
                          <a:pt x="333" y="2381"/>
                          <a:pt x="143" y="2000"/>
                        </a:cubicBezTo>
                        <a:cubicBezTo>
                          <a:pt x="-48" y="1524"/>
                          <a:pt x="-48" y="1048"/>
                          <a:pt x="143" y="667"/>
                        </a:cubicBezTo>
                        <a:cubicBezTo>
                          <a:pt x="333" y="286"/>
                          <a:pt x="714" y="95"/>
                          <a:pt x="1095" y="0"/>
                        </a:cubicBezTo>
                        <a:cubicBezTo>
                          <a:pt x="1000" y="381"/>
                          <a:pt x="810" y="667"/>
                          <a:pt x="810" y="953"/>
                        </a:cubicBezTo>
                        <a:cubicBezTo>
                          <a:pt x="810" y="1238"/>
                          <a:pt x="810" y="1429"/>
                          <a:pt x="905" y="1619"/>
                        </a:cubicBezTo>
                        <a:cubicBezTo>
                          <a:pt x="1095" y="2096"/>
                          <a:pt x="1572" y="2477"/>
                          <a:pt x="2143" y="3048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15" name="Freeform: Shape 3614">
                    <a:extLst>
                      <a:ext uri="{FF2B5EF4-FFF2-40B4-BE49-F238E27FC236}">
                        <a16:creationId xmlns:a16="http://schemas.microsoft.com/office/drawing/2014/main" id="{FFA7E31E-16B2-4814-83EF-570CDA2B7343}"/>
                      </a:ext>
                    </a:extLst>
                  </p:cNvPr>
                  <p:cNvSpPr/>
                  <p:nvPr/>
                </p:nvSpPr>
                <p:spPr>
                  <a:xfrm>
                    <a:off x="6131814" y="3439477"/>
                    <a:ext cx="761" cy="797"/>
                  </a:xfrm>
                  <a:custGeom>
                    <a:avLst/>
                    <a:gdLst>
                      <a:gd name="connsiteX0" fmla="*/ 0 w 761"/>
                      <a:gd name="connsiteY0" fmla="*/ 476 h 797"/>
                      <a:gd name="connsiteX1" fmla="*/ 286 w 761"/>
                      <a:gd name="connsiteY1" fmla="*/ 0 h 797"/>
                      <a:gd name="connsiteX2" fmla="*/ 762 w 761"/>
                      <a:gd name="connsiteY2" fmla="*/ 286 h 797"/>
                      <a:gd name="connsiteX3" fmla="*/ 476 w 761"/>
                      <a:gd name="connsiteY3" fmla="*/ 762 h 797"/>
                      <a:gd name="connsiteX4" fmla="*/ 0 w 761"/>
                      <a:gd name="connsiteY4" fmla="*/ 476 h 7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1" h="797">
                        <a:moveTo>
                          <a:pt x="0" y="476"/>
                        </a:moveTo>
                        <a:cubicBezTo>
                          <a:pt x="95" y="190"/>
                          <a:pt x="190" y="95"/>
                          <a:pt x="286" y="0"/>
                        </a:cubicBezTo>
                        <a:cubicBezTo>
                          <a:pt x="381" y="0"/>
                          <a:pt x="476" y="0"/>
                          <a:pt x="762" y="286"/>
                        </a:cubicBezTo>
                        <a:cubicBezTo>
                          <a:pt x="762" y="667"/>
                          <a:pt x="667" y="762"/>
                          <a:pt x="476" y="762"/>
                        </a:cubicBezTo>
                        <a:cubicBezTo>
                          <a:pt x="286" y="857"/>
                          <a:pt x="95" y="762"/>
                          <a:pt x="0" y="476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16" name="Freeform: Shape 3615">
                    <a:extLst>
                      <a:ext uri="{FF2B5EF4-FFF2-40B4-BE49-F238E27FC236}">
                        <a16:creationId xmlns:a16="http://schemas.microsoft.com/office/drawing/2014/main" id="{B0F29890-5EF6-489C-99A7-359EC1815F68}"/>
                      </a:ext>
                    </a:extLst>
                  </p:cNvPr>
                  <p:cNvSpPr/>
                  <p:nvPr/>
                </p:nvSpPr>
                <p:spPr>
                  <a:xfrm>
                    <a:off x="6124860" y="3439382"/>
                    <a:ext cx="3048" cy="761"/>
                  </a:xfrm>
                  <a:custGeom>
                    <a:avLst/>
                    <a:gdLst>
                      <a:gd name="connsiteX0" fmla="*/ 0 w 3048"/>
                      <a:gd name="connsiteY0" fmla="*/ 381 h 761"/>
                      <a:gd name="connsiteX1" fmla="*/ 1524 w 3048"/>
                      <a:gd name="connsiteY1" fmla="*/ 0 h 761"/>
                      <a:gd name="connsiteX2" fmla="*/ 3048 w 3048"/>
                      <a:gd name="connsiteY2" fmla="*/ 381 h 761"/>
                      <a:gd name="connsiteX3" fmla="*/ 1524 w 3048"/>
                      <a:gd name="connsiteY3" fmla="*/ 762 h 761"/>
                      <a:gd name="connsiteX4" fmla="*/ 0 w 3048"/>
                      <a:gd name="connsiteY4" fmla="*/ 381 h 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48" h="761">
                        <a:moveTo>
                          <a:pt x="0" y="381"/>
                        </a:moveTo>
                        <a:cubicBezTo>
                          <a:pt x="476" y="95"/>
                          <a:pt x="953" y="0"/>
                          <a:pt x="1524" y="0"/>
                        </a:cubicBezTo>
                        <a:cubicBezTo>
                          <a:pt x="2000" y="0"/>
                          <a:pt x="2477" y="95"/>
                          <a:pt x="3048" y="381"/>
                        </a:cubicBezTo>
                        <a:cubicBezTo>
                          <a:pt x="2572" y="667"/>
                          <a:pt x="2096" y="762"/>
                          <a:pt x="1524" y="762"/>
                        </a:cubicBezTo>
                        <a:cubicBezTo>
                          <a:pt x="953" y="762"/>
                          <a:pt x="476" y="667"/>
                          <a:pt x="0" y="381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17" name="Freeform: Shape 3616">
                    <a:extLst>
                      <a:ext uri="{FF2B5EF4-FFF2-40B4-BE49-F238E27FC236}">
                        <a16:creationId xmlns:a16="http://schemas.microsoft.com/office/drawing/2014/main" id="{A6EA36ED-CD22-4F67-9859-FC1AB4E54D31}"/>
                      </a:ext>
                    </a:extLst>
                  </p:cNvPr>
                  <p:cNvSpPr/>
                  <p:nvPr/>
                </p:nvSpPr>
                <p:spPr>
                  <a:xfrm>
                    <a:off x="6118288" y="3439725"/>
                    <a:ext cx="4572" cy="870"/>
                  </a:xfrm>
                  <a:custGeom>
                    <a:avLst/>
                    <a:gdLst>
                      <a:gd name="connsiteX0" fmla="*/ 0 w 4572"/>
                      <a:gd name="connsiteY0" fmla="*/ 799 h 870"/>
                      <a:gd name="connsiteX1" fmla="*/ 2191 w 4572"/>
                      <a:gd name="connsiteY1" fmla="*/ 37 h 870"/>
                      <a:gd name="connsiteX2" fmla="*/ 4572 w 4572"/>
                      <a:gd name="connsiteY2" fmla="*/ 228 h 870"/>
                      <a:gd name="connsiteX3" fmla="*/ 2286 w 4572"/>
                      <a:gd name="connsiteY3" fmla="*/ 799 h 870"/>
                      <a:gd name="connsiteX4" fmla="*/ 0 w 4572"/>
                      <a:gd name="connsiteY4" fmla="*/ 799 h 8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72" h="870">
                        <a:moveTo>
                          <a:pt x="0" y="799"/>
                        </a:moveTo>
                        <a:cubicBezTo>
                          <a:pt x="667" y="323"/>
                          <a:pt x="1429" y="133"/>
                          <a:pt x="2191" y="37"/>
                        </a:cubicBezTo>
                        <a:cubicBezTo>
                          <a:pt x="2953" y="-58"/>
                          <a:pt x="3715" y="37"/>
                          <a:pt x="4572" y="228"/>
                        </a:cubicBezTo>
                        <a:cubicBezTo>
                          <a:pt x="3810" y="609"/>
                          <a:pt x="3048" y="704"/>
                          <a:pt x="2286" y="799"/>
                        </a:cubicBezTo>
                        <a:cubicBezTo>
                          <a:pt x="1524" y="895"/>
                          <a:pt x="762" y="895"/>
                          <a:pt x="0" y="799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3618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064758" y="3423867"/>
                  <a:ext cx="18192" cy="3816"/>
                  <a:chOff x="6064758" y="3423867"/>
                  <a:chExt cx="18192" cy="3816"/>
                </a:xfrm>
                <a:solidFill>
                  <a:srgbClr val="1D120C"/>
                </a:solidFill>
              </p:grpSpPr>
              <p:sp>
                <p:nvSpPr>
                  <p:cNvPr id="3619" name="Freeform: Shape 3618">
                    <a:extLst>
                      <a:ext uri="{FF2B5EF4-FFF2-40B4-BE49-F238E27FC236}">
                        <a16:creationId xmlns:a16="http://schemas.microsoft.com/office/drawing/2014/main" id="{BEE0D742-8F3C-476D-B6F6-FD3D3D57937D}"/>
                      </a:ext>
                    </a:extLst>
                  </p:cNvPr>
                  <p:cNvSpPr/>
                  <p:nvPr/>
                </p:nvSpPr>
                <p:spPr>
                  <a:xfrm>
                    <a:off x="6064758" y="3423867"/>
                    <a:ext cx="12668" cy="2160"/>
                  </a:xfrm>
                  <a:custGeom>
                    <a:avLst/>
                    <a:gdLst>
                      <a:gd name="connsiteX0" fmla="*/ 0 w 12668"/>
                      <a:gd name="connsiteY0" fmla="*/ 2084 h 2160"/>
                      <a:gd name="connsiteX1" fmla="*/ 6191 w 12668"/>
                      <a:gd name="connsiteY1" fmla="*/ 370 h 2160"/>
                      <a:gd name="connsiteX2" fmla="*/ 12668 w 12668"/>
                      <a:gd name="connsiteY2" fmla="*/ 560 h 2160"/>
                      <a:gd name="connsiteX3" fmla="*/ 6382 w 12668"/>
                      <a:gd name="connsiteY3" fmla="*/ 1132 h 2160"/>
                      <a:gd name="connsiteX4" fmla="*/ 3238 w 12668"/>
                      <a:gd name="connsiteY4" fmla="*/ 1799 h 2160"/>
                      <a:gd name="connsiteX5" fmla="*/ 0 w 12668"/>
                      <a:gd name="connsiteY5" fmla="*/ 2084 h 2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668" h="2160">
                        <a:moveTo>
                          <a:pt x="0" y="2084"/>
                        </a:moveTo>
                        <a:cubicBezTo>
                          <a:pt x="2191" y="1799"/>
                          <a:pt x="4001" y="751"/>
                          <a:pt x="6191" y="370"/>
                        </a:cubicBezTo>
                        <a:cubicBezTo>
                          <a:pt x="8287" y="-11"/>
                          <a:pt x="10668" y="-297"/>
                          <a:pt x="12668" y="560"/>
                        </a:cubicBezTo>
                        <a:cubicBezTo>
                          <a:pt x="10573" y="370"/>
                          <a:pt x="8477" y="751"/>
                          <a:pt x="6382" y="1132"/>
                        </a:cubicBezTo>
                        <a:cubicBezTo>
                          <a:pt x="5334" y="1322"/>
                          <a:pt x="4286" y="1608"/>
                          <a:pt x="3238" y="1799"/>
                        </a:cubicBezTo>
                        <a:cubicBezTo>
                          <a:pt x="2191" y="2084"/>
                          <a:pt x="1048" y="2275"/>
                          <a:pt x="0" y="2084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20" name="Freeform: Shape 3619">
                    <a:extLst>
                      <a:ext uri="{FF2B5EF4-FFF2-40B4-BE49-F238E27FC236}">
                        <a16:creationId xmlns:a16="http://schemas.microsoft.com/office/drawing/2014/main" id="{C55AE8D6-0D7A-414C-814A-330B1339D0A0}"/>
                      </a:ext>
                    </a:extLst>
                  </p:cNvPr>
                  <p:cNvSpPr/>
                  <p:nvPr/>
                </p:nvSpPr>
                <p:spPr>
                  <a:xfrm>
                    <a:off x="6067329" y="3425571"/>
                    <a:ext cx="9144" cy="2113"/>
                  </a:xfrm>
                  <a:custGeom>
                    <a:avLst/>
                    <a:gdLst>
                      <a:gd name="connsiteX0" fmla="*/ 0 w 9144"/>
                      <a:gd name="connsiteY0" fmla="*/ 0 h 2113"/>
                      <a:gd name="connsiteX1" fmla="*/ 2096 w 9144"/>
                      <a:gd name="connsiteY1" fmla="*/ 952 h 2113"/>
                      <a:gd name="connsiteX2" fmla="*/ 4382 w 9144"/>
                      <a:gd name="connsiteY2" fmla="*/ 1238 h 2113"/>
                      <a:gd name="connsiteX3" fmla="*/ 9144 w 9144"/>
                      <a:gd name="connsiteY3" fmla="*/ 1333 h 2113"/>
                      <a:gd name="connsiteX4" fmla="*/ 4382 w 9144"/>
                      <a:gd name="connsiteY4" fmla="*/ 2095 h 2113"/>
                      <a:gd name="connsiteX5" fmla="*/ 1905 w 9144"/>
                      <a:gd name="connsiteY5" fmla="*/ 1619 h 2113"/>
                      <a:gd name="connsiteX6" fmla="*/ 0 w 9144"/>
                      <a:gd name="connsiteY6" fmla="*/ 0 h 21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144" h="2113">
                        <a:moveTo>
                          <a:pt x="0" y="0"/>
                        </a:moveTo>
                        <a:cubicBezTo>
                          <a:pt x="667" y="476"/>
                          <a:pt x="1334" y="762"/>
                          <a:pt x="2096" y="952"/>
                        </a:cubicBezTo>
                        <a:cubicBezTo>
                          <a:pt x="2857" y="1143"/>
                          <a:pt x="3619" y="1238"/>
                          <a:pt x="4382" y="1238"/>
                        </a:cubicBezTo>
                        <a:cubicBezTo>
                          <a:pt x="5905" y="1333"/>
                          <a:pt x="7525" y="1238"/>
                          <a:pt x="9144" y="1333"/>
                        </a:cubicBezTo>
                        <a:cubicBezTo>
                          <a:pt x="7715" y="1905"/>
                          <a:pt x="6001" y="2191"/>
                          <a:pt x="4382" y="2095"/>
                        </a:cubicBezTo>
                        <a:cubicBezTo>
                          <a:pt x="3524" y="2000"/>
                          <a:pt x="2667" y="1905"/>
                          <a:pt x="1905" y="1619"/>
                        </a:cubicBezTo>
                        <a:cubicBezTo>
                          <a:pt x="1143" y="1238"/>
                          <a:pt x="381" y="76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21" name="Freeform: Shape 3620">
                    <a:extLst>
                      <a:ext uri="{FF2B5EF4-FFF2-40B4-BE49-F238E27FC236}">
                        <a16:creationId xmlns:a16="http://schemas.microsoft.com/office/drawing/2014/main" id="{ABB26F0A-B308-478A-BA48-4704C4C483E5}"/>
                      </a:ext>
                    </a:extLst>
                  </p:cNvPr>
                  <p:cNvSpPr/>
                  <p:nvPr/>
                </p:nvSpPr>
                <p:spPr>
                  <a:xfrm>
                    <a:off x="6072520" y="3424237"/>
                    <a:ext cx="3476" cy="1912"/>
                  </a:xfrm>
                  <a:custGeom>
                    <a:avLst/>
                    <a:gdLst>
                      <a:gd name="connsiteX0" fmla="*/ 238 w 3476"/>
                      <a:gd name="connsiteY0" fmla="*/ 190 h 1912"/>
                      <a:gd name="connsiteX1" fmla="*/ 714 w 3476"/>
                      <a:gd name="connsiteY1" fmla="*/ 1143 h 1912"/>
                      <a:gd name="connsiteX2" fmla="*/ 1762 w 3476"/>
                      <a:gd name="connsiteY2" fmla="*/ 1238 h 1912"/>
                      <a:gd name="connsiteX3" fmla="*/ 2715 w 3476"/>
                      <a:gd name="connsiteY3" fmla="*/ 952 h 1912"/>
                      <a:gd name="connsiteX4" fmla="*/ 3477 w 3476"/>
                      <a:gd name="connsiteY4" fmla="*/ 0 h 1912"/>
                      <a:gd name="connsiteX5" fmla="*/ 3191 w 3476"/>
                      <a:gd name="connsiteY5" fmla="*/ 1334 h 1912"/>
                      <a:gd name="connsiteX6" fmla="*/ 1857 w 3476"/>
                      <a:gd name="connsiteY6" fmla="*/ 1905 h 1912"/>
                      <a:gd name="connsiteX7" fmla="*/ 333 w 3476"/>
                      <a:gd name="connsiteY7" fmla="*/ 1524 h 1912"/>
                      <a:gd name="connsiteX8" fmla="*/ 238 w 3476"/>
                      <a:gd name="connsiteY8" fmla="*/ 190 h 19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76" h="1912">
                        <a:moveTo>
                          <a:pt x="238" y="190"/>
                        </a:moveTo>
                        <a:cubicBezTo>
                          <a:pt x="333" y="571"/>
                          <a:pt x="524" y="1048"/>
                          <a:pt x="714" y="1143"/>
                        </a:cubicBezTo>
                        <a:cubicBezTo>
                          <a:pt x="1000" y="1238"/>
                          <a:pt x="1286" y="1238"/>
                          <a:pt x="1762" y="1238"/>
                        </a:cubicBezTo>
                        <a:cubicBezTo>
                          <a:pt x="2143" y="1238"/>
                          <a:pt x="2524" y="1143"/>
                          <a:pt x="2715" y="952"/>
                        </a:cubicBezTo>
                        <a:cubicBezTo>
                          <a:pt x="3000" y="762"/>
                          <a:pt x="3191" y="381"/>
                          <a:pt x="3477" y="0"/>
                        </a:cubicBezTo>
                        <a:cubicBezTo>
                          <a:pt x="3477" y="476"/>
                          <a:pt x="3477" y="857"/>
                          <a:pt x="3191" y="1334"/>
                        </a:cubicBezTo>
                        <a:cubicBezTo>
                          <a:pt x="2905" y="1715"/>
                          <a:pt x="2238" y="1905"/>
                          <a:pt x="1857" y="1905"/>
                        </a:cubicBezTo>
                        <a:cubicBezTo>
                          <a:pt x="1381" y="1905"/>
                          <a:pt x="810" y="2000"/>
                          <a:pt x="333" y="1524"/>
                        </a:cubicBezTo>
                        <a:cubicBezTo>
                          <a:pt x="-143" y="1143"/>
                          <a:pt x="-48" y="571"/>
                          <a:pt x="238" y="19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22" name="Freeform: Shape 3621">
                    <a:extLst>
                      <a:ext uri="{FF2B5EF4-FFF2-40B4-BE49-F238E27FC236}">
                        <a16:creationId xmlns:a16="http://schemas.microsoft.com/office/drawing/2014/main" id="{BB5EA43B-780C-4B70-BFE8-F0984723FAB6}"/>
                      </a:ext>
                    </a:extLst>
                  </p:cNvPr>
                  <p:cNvSpPr/>
                  <p:nvPr/>
                </p:nvSpPr>
                <p:spPr>
                  <a:xfrm>
                    <a:off x="6077254" y="3424332"/>
                    <a:ext cx="5696" cy="2914"/>
                  </a:xfrm>
                  <a:custGeom>
                    <a:avLst/>
                    <a:gdLst>
                      <a:gd name="connsiteX0" fmla="*/ 77 w 5696"/>
                      <a:gd name="connsiteY0" fmla="*/ 0 h 2914"/>
                      <a:gd name="connsiteX1" fmla="*/ 934 w 5696"/>
                      <a:gd name="connsiteY1" fmla="*/ 1429 h 2914"/>
                      <a:gd name="connsiteX2" fmla="*/ 2172 w 5696"/>
                      <a:gd name="connsiteY2" fmla="*/ 2000 h 2914"/>
                      <a:gd name="connsiteX3" fmla="*/ 3982 w 5696"/>
                      <a:gd name="connsiteY3" fmla="*/ 2286 h 2914"/>
                      <a:gd name="connsiteX4" fmla="*/ 5696 w 5696"/>
                      <a:gd name="connsiteY4" fmla="*/ 2667 h 2914"/>
                      <a:gd name="connsiteX5" fmla="*/ 3887 w 5696"/>
                      <a:gd name="connsiteY5" fmla="*/ 2857 h 2914"/>
                      <a:gd name="connsiteX6" fmla="*/ 2172 w 5696"/>
                      <a:gd name="connsiteY6" fmla="*/ 2762 h 2914"/>
                      <a:gd name="connsiteX7" fmla="*/ 1124 w 5696"/>
                      <a:gd name="connsiteY7" fmla="*/ 2477 h 2914"/>
                      <a:gd name="connsiteX8" fmla="*/ 362 w 5696"/>
                      <a:gd name="connsiteY8" fmla="*/ 1715 h 2914"/>
                      <a:gd name="connsiteX9" fmla="*/ 77 w 5696"/>
                      <a:gd name="connsiteY9" fmla="*/ 0 h 29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696" h="2914">
                        <a:moveTo>
                          <a:pt x="77" y="0"/>
                        </a:moveTo>
                        <a:cubicBezTo>
                          <a:pt x="172" y="571"/>
                          <a:pt x="553" y="1048"/>
                          <a:pt x="934" y="1429"/>
                        </a:cubicBezTo>
                        <a:cubicBezTo>
                          <a:pt x="1315" y="1810"/>
                          <a:pt x="1601" y="2000"/>
                          <a:pt x="2172" y="2000"/>
                        </a:cubicBezTo>
                        <a:cubicBezTo>
                          <a:pt x="2744" y="2000"/>
                          <a:pt x="3410" y="2096"/>
                          <a:pt x="3982" y="2286"/>
                        </a:cubicBezTo>
                        <a:cubicBezTo>
                          <a:pt x="4553" y="2477"/>
                          <a:pt x="5125" y="2572"/>
                          <a:pt x="5696" y="2667"/>
                        </a:cubicBezTo>
                        <a:cubicBezTo>
                          <a:pt x="5125" y="2953"/>
                          <a:pt x="4458" y="2953"/>
                          <a:pt x="3887" y="2857"/>
                        </a:cubicBezTo>
                        <a:cubicBezTo>
                          <a:pt x="3315" y="2857"/>
                          <a:pt x="2744" y="2762"/>
                          <a:pt x="2172" y="2762"/>
                        </a:cubicBezTo>
                        <a:cubicBezTo>
                          <a:pt x="1886" y="2762"/>
                          <a:pt x="1505" y="2667"/>
                          <a:pt x="1124" y="2477"/>
                        </a:cubicBezTo>
                        <a:cubicBezTo>
                          <a:pt x="743" y="2286"/>
                          <a:pt x="553" y="2000"/>
                          <a:pt x="362" y="1715"/>
                        </a:cubicBezTo>
                        <a:cubicBezTo>
                          <a:pt x="77" y="1238"/>
                          <a:pt x="-114" y="571"/>
                          <a:pt x="77" y="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3623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120788" y="3407935"/>
                  <a:ext cx="16644" cy="13770"/>
                  <a:chOff x="6120788" y="3407935"/>
                  <a:chExt cx="16644" cy="13770"/>
                </a:xfrm>
                <a:solidFill>
                  <a:srgbClr val="1D120C"/>
                </a:solidFill>
              </p:grpSpPr>
              <p:sp>
                <p:nvSpPr>
                  <p:cNvPr id="3624" name="Freeform: Shape 3623">
                    <a:extLst>
                      <a:ext uri="{FF2B5EF4-FFF2-40B4-BE49-F238E27FC236}">
                        <a16:creationId xmlns:a16="http://schemas.microsoft.com/office/drawing/2014/main" id="{4C6C1FD9-B927-4471-B266-1B1E984C5719}"/>
                      </a:ext>
                    </a:extLst>
                  </p:cNvPr>
                  <p:cNvSpPr/>
                  <p:nvPr/>
                </p:nvSpPr>
                <p:spPr>
                  <a:xfrm>
                    <a:off x="6123294" y="3411371"/>
                    <a:ext cx="10043" cy="10333"/>
                  </a:xfrm>
                  <a:custGeom>
                    <a:avLst/>
                    <a:gdLst>
                      <a:gd name="connsiteX0" fmla="*/ 9948 w 10043"/>
                      <a:gd name="connsiteY0" fmla="*/ 9532 h 10333"/>
                      <a:gd name="connsiteX1" fmla="*/ 5186 w 10043"/>
                      <a:gd name="connsiteY1" fmla="*/ 9723 h 10333"/>
                      <a:gd name="connsiteX2" fmla="*/ 2805 w 10043"/>
                      <a:gd name="connsiteY2" fmla="*/ 9723 h 10333"/>
                      <a:gd name="connsiteX3" fmla="*/ 709 w 10043"/>
                      <a:gd name="connsiteY3" fmla="*/ 10199 h 10333"/>
                      <a:gd name="connsiteX4" fmla="*/ 328 w 10043"/>
                      <a:gd name="connsiteY4" fmla="*/ 9818 h 10333"/>
                      <a:gd name="connsiteX5" fmla="*/ 2614 w 10043"/>
                      <a:gd name="connsiteY5" fmla="*/ 8294 h 10333"/>
                      <a:gd name="connsiteX6" fmla="*/ 2995 w 10043"/>
                      <a:gd name="connsiteY6" fmla="*/ 8866 h 10333"/>
                      <a:gd name="connsiteX7" fmla="*/ 2328 w 10043"/>
                      <a:gd name="connsiteY7" fmla="*/ 8961 h 10333"/>
                      <a:gd name="connsiteX8" fmla="*/ 1662 w 10043"/>
                      <a:gd name="connsiteY8" fmla="*/ 8961 h 10333"/>
                      <a:gd name="connsiteX9" fmla="*/ 614 w 10043"/>
                      <a:gd name="connsiteY9" fmla="*/ 8104 h 10333"/>
                      <a:gd name="connsiteX10" fmla="*/ 42 w 10043"/>
                      <a:gd name="connsiteY10" fmla="*/ 5913 h 10333"/>
                      <a:gd name="connsiteX11" fmla="*/ 42 w 10043"/>
                      <a:gd name="connsiteY11" fmla="*/ 3722 h 10333"/>
                      <a:gd name="connsiteX12" fmla="*/ 233 w 10043"/>
                      <a:gd name="connsiteY12" fmla="*/ 1531 h 10333"/>
                      <a:gd name="connsiteX13" fmla="*/ 2233 w 10043"/>
                      <a:gd name="connsiteY13" fmla="*/ 7 h 10333"/>
                      <a:gd name="connsiteX14" fmla="*/ 4043 w 10043"/>
                      <a:gd name="connsiteY14" fmla="*/ 1722 h 10333"/>
                      <a:gd name="connsiteX15" fmla="*/ 4233 w 10043"/>
                      <a:gd name="connsiteY15" fmla="*/ 6103 h 10333"/>
                      <a:gd name="connsiteX16" fmla="*/ 3948 w 10043"/>
                      <a:gd name="connsiteY16" fmla="*/ 5627 h 10333"/>
                      <a:gd name="connsiteX17" fmla="*/ 6234 w 10043"/>
                      <a:gd name="connsiteY17" fmla="*/ 4294 h 10333"/>
                      <a:gd name="connsiteX18" fmla="*/ 7567 w 10043"/>
                      <a:gd name="connsiteY18" fmla="*/ 3436 h 10333"/>
                      <a:gd name="connsiteX19" fmla="*/ 9377 w 10043"/>
                      <a:gd name="connsiteY19" fmla="*/ 3817 h 10333"/>
                      <a:gd name="connsiteX20" fmla="*/ 9282 w 10043"/>
                      <a:gd name="connsiteY20" fmla="*/ 4675 h 10333"/>
                      <a:gd name="connsiteX21" fmla="*/ 8901 w 10043"/>
                      <a:gd name="connsiteY21" fmla="*/ 5341 h 10333"/>
                      <a:gd name="connsiteX22" fmla="*/ 8615 w 10043"/>
                      <a:gd name="connsiteY22" fmla="*/ 6675 h 10333"/>
                      <a:gd name="connsiteX23" fmla="*/ 10044 w 10043"/>
                      <a:gd name="connsiteY23" fmla="*/ 9151 h 10333"/>
                      <a:gd name="connsiteX24" fmla="*/ 8424 w 10043"/>
                      <a:gd name="connsiteY24" fmla="*/ 6675 h 10333"/>
                      <a:gd name="connsiteX25" fmla="*/ 8996 w 10043"/>
                      <a:gd name="connsiteY25" fmla="*/ 4008 h 10333"/>
                      <a:gd name="connsiteX26" fmla="*/ 7853 w 10043"/>
                      <a:gd name="connsiteY26" fmla="*/ 3913 h 10333"/>
                      <a:gd name="connsiteX27" fmla="*/ 6710 w 10043"/>
                      <a:gd name="connsiteY27" fmla="*/ 4675 h 10333"/>
                      <a:gd name="connsiteX28" fmla="*/ 5567 w 10043"/>
                      <a:gd name="connsiteY28" fmla="*/ 5627 h 10333"/>
                      <a:gd name="connsiteX29" fmla="*/ 3948 w 10043"/>
                      <a:gd name="connsiteY29" fmla="*/ 6294 h 10333"/>
                      <a:gd name="connsiteX30" fmla="*/ 3662 w 10043"/>
                      <a:gd name="connsiteY30" fmla="*/ 6008 h 10333"/>
                      <a:gd name="connsiteX31" fmla="*/ 3662 w 10043"/>
                      <a:gd name="connsiteY31" fmla="*/ 6008 h 10333"/>
                      <a:gd name="connsiteX32" fmla="*/ 3376 w 10043"/>
                      <a:gd name="connsiteY32" fmla="*/ 1817 h 10333"/>
                      <a:gd name="connsiteX33" fmla="*/ 2233 w 10043"/>
                      <a:gd name="connsiteY33" fmla="*/ 674 h 10333"/>
                      <a:gd name="connsiteX34" fmla="*/ 1090 w 10043"/>
                      <a:gd name="connsiteY34" fmla="*/ 1722 h 10333"/>
                      <a:gd name="connsiteX35" fmla="*/ 900 w 10043"/>
                      <a:gd name="connsiteY35" fmla="*/ 3722 h 10333"/>
                      <a:gd name="connsiteX36" fmla="*/ 900 w 10043"/>
                      <a:gd name="connsiteY36" fmla="*/ 5818 h 10333"/>
                      <a:gd name="connsiteX37" fmla="*/ 1281 w 10043"/>
                      <a:gd name="connsiteY37" fmla="*/ 7818 h 10333"/>
                      <a:gd name="connsiteX38" fmla="*/ 2709 w 10043"/>
                      <a:gd name="connsiteY38" fmla="*/ 8199 h 10333"/>
                      <a:gd name="connsiteX39" fmla="*/ 2709 w 10043"/>
                      <a:gd name="connsiteY39" fmla="*/ 8199 h 10333"/>
                      <a:gd name="connsiteX40" fmla="*/ 3186 w 10043"/>
                      <a:gd name="connsiteY40" fmla="*/ 8294 h 10333"/>
                      <a:gd name="connsiteX41" fmla="*/ 3090 w 10043"/>
                      <a:gd name="connsiteY41" fmla="*/ 8675 h 10333"/>
                      <a:gd name="connsiteX42" fmla="*/ 614 w 10043"/>
                      <a:gd name="connsiteY42" fmla="*/ 10294 h 10333"/>
                      <a:gd name="connsiteX43" fmla="*/ 233 w 10043"/>
                      <a:gd name="connsiteY43" fmla="*/ 10199 h 10333"/>
                      <a:gd name="connsiteX44" fmla="*/ 328 w 10043"/>
                      <a:gd name="connsiteY44" fmla="*/ 9818 h 10333"/>
                      <a:gd name="connsiteX45" fmla="*/ 2805 w 10043"/>
                      <a:gd name="connsiteY45" fmla="*/ 9342 h 10333"/>
                      <a:gd name="connsiteX46" fmla="*/ 5186 w 10043"/>
                      <a:gd name="connsiteY46" fmla="*/ 9437 h 10333"/>
                      <a:gd name="connsiteX47" fmla="*/ 9948 w 10043"/>
                      <a:gd name="connsiteY47" fmla="*/ 9532 h 10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</a:cxnLst>
                    <a:rect l="l" t="t" r="r" b="b"/>
                    <a:pathLst>
                      <a:path w="10043" h="10333">
                        <a:moveTo>
                          <a:pt x="9948" y="9532"/>
                        </a:moveTo>
                        <a:lnTo>
                          <a:pt x="5186" y="9723"/>
                        </a:lnTo>
                        <a:cubicBezTo>
                          <a:pt x="4424" y="9723"/>
                          <a:pt x="3567" y="9723"/>
                          <a:pt x="2805" y="9723"/>
                        </a:cubicBezTo>
                        <a:cubicBezTo>
                          <a:pt x="2043" y="9723"/>
                          <a:pt x="1281" y="9818"/>
                          <a:pt x="709" y="10199"/>
                        </a:cubicBezTo>
                        <a:lnTo>
                          <a:pt x="328" y="9818"/>
                        </a:lnTo>
                        <a:lnTo>
                          <a:pt x="2614" y="8294"/>
                        </a:lnTo>
                        <a:lnTo>
                          <a:pt x="2995" y="8866"/>
                        </a:lnTo>
                        <a:cubicBezTo>
                          <a:pt x="2709" y="8866"/>
                          <a:pt x="2519" y="8961"/>
                          <a:pt x="2328" y="8961"/>
                        </a:cubicBezTo>
                        <a:cubicBezTo>
                          <a:pt x="2138" y="8961"/>
                          <a:pt x="1852" y="9056"/>
                          <a:pt x="1662" y="8961"/>
                        </a:cubicBezTo>
                        <a:cubicBezTo>
                          <a:pt x="1090" y="8866"/>
                          <a:pt x="804" y="8485"/>
                          <a:pt x="614" y="8104"/>
                        </a:cubicBezTo>
                        <a:cubicBezTo>
                          <a:pt x="233" y="7342"/>
                          <a:pt x="138" y="6580"/>
                          <a:pt x="42" y="5913"/>
                        </a:cubicBezTo>
                        <a:cubicBezTo>
                          <a:pt x="-53" y="5151"/>
                          <a:pt x="42" y="4484"/>
                          <a:pt x="42" y="3722"/>
                        </a:cubicBezTo>
                        <a:cubicBezTo>
                          <a:pt x="138" y="2960"/>
                          <a:pt x="42" y="2293"/>
                          <a:pt x="233" y="1531"/>
                        </a:cubicBezTo>
                        <a:cubicBezTo>
                          <a:pt x="423" y="769"/>
                          <a:pt x="1185" y="-88"/>
                          <a:pt x="2233" y="7"/>
                        </a:cubicBezTo>
                        <a:cubicBezTo>
                          <a:pt x="3281" y="103"/>
                          <a:pt x="3852" y="960"/>
                          <a:pt x="4043" y="1722"/>
                        </a:cubicBezTo>
                        <a:cubicBezTo>
                          <a:pt x="4424" y="3246"/>
                          <a:pt x="4138" y="4675"/>
                          <a:pt x="4233" y="6103"/>
                        </a:cubicBezTo>
                        <a:lnTo>
                          <a:pt x="3948" y="5627"/>
                        </a:lnTo>
                        <a:cubicBezTo>
                          <a:pt x="4710" y="5627"/>
                          <a:pt x="5472" y="4865"/>
                          <a:pt x="6234" y="4294"/>
                        </a:cubicBezTo>
                        <a:cubicBezTo>
                          <a:pt x="6615" y="4008"/>
                          <a:pt x="7091" y="3627"/>
                          <a:pt x="7567" y="3436"/>
                        </a:cubicBezTo>
                        <a:cubicBezTo>
                          <a:pt x="8234" y="3246"/>
                          <a:pt x="8901" y="3246"/>
                          <a:pt x="9377" y="3817"/>
                        </a:cubicBezTo>
                        <a:cubicBezTo>
                          <a:pt x="9567" y="4198"/>
                          <a:pt x="9377" y="4484"/>
                          <a:pt x="9282" y="4675"/>
                        </a:cubicBezTo>
                        <a:cubicBezTo>
                          <a:pt x="9186" y="4865"/>
                          <a:pt x="8996" y="5151"/>
                          <a:pt x="8901" y="5341"/>
                        </a:cubicBezTo>
                        <a:cubicBezTo>
                          <a:pt x="8615" y="5722"/>
                          <a:pt x="8520" y="6199"/>
                          <a:pt x="8615" y="6675"/>
                        </a:cubicBezTo>
                        <a:cubicBezTo>
                          <a:pt x="8710" y="7627"/>
                          <a:pt x="9567" y="8294"/>
                          <a:pt x="10044" y="9151"/>
                        </a:cubicBezTo>
                        <a:cubicBezTo>
                          <a:pt x="9567" y="8294"/>
                          <a:pt x="8615" y="7723"/>
                          <a:pt x="8424" y="6675"/>
                        </a:cubicBezTo>
                        <a:cubicBezTo>
                          <a:pt x="7948" y="5627"/>
                          <a:pt x="9186" y="4579"/>
                          <a:pt x="8996" y="4008"/>
                        </a:cubicBezTo>
                        <a:cubicBezTo>
                          <a:pt x="8805" y="3817"/>
                          <a:pt x="8234" y="3722"/>
                          <a:pt x="7853" y="3913"/>
                        </a:cubicBezTo>
                        <a:cubicBezTo>
                          <a:pt x="7377" y="4103"/>
                          <a:pt x="6996" y="4389"/>
                          <a:pt x="6710" y="4675"/>
                        </a:cubicBezTo>
                        <a:cubicBezTo>
                          <a:pt x="6329" y="4960"/>
                          <a:pt x="5948" y="5341"/>
                          <a:pt x="5567" y="5627"/>
                        </a:cubicBezTo>
                        <a:cubicBezTo>
                          <a:pt x="5091" y="6008"/>
                          <a:pt x="4614" y="6294"/>
                          <a:pt x="3948" y="6294"/>
                        </a:cubicBezTo>
                        <a:cubicBezTo>
                          <a:pt x="3757" y="6294"/>
                          <a:pt x="3662" y="6199"/>
                          <a:pt x="3662" y="6008"/>
                        </a:cubicBezTo>
                        <a:lnTo>
                          <a:pt x="3662" y="6008"/>
                        </a:lnTo>
                        <a:cubicBezTo>
                          <a:pt x="3471" y="4579"/>
                          <a:pt x="3757" y="3055"/>
                          <a:pt x="3376" y="1817"/>
                        </a:cubicBezTo>
                        <a:cubicBezTo>
                          <a:pt x="3186" y="1246"/>
                          <a:pt x="2709" y="674"/>
                          <a:pt x="2233" y="674"/>
                        </a:cubicBezTo>
                        <a:cubicBezTo>
                          <a:pt x="1757" y="674"/>
                          <a:pt x="1281" y="1150"/>
                          <a:pt x="1090" y="1722"/>
                        </a:cubicBezTo>
                        <a:cubicBezTo>
                          <a:pt x="900" y="2293"/>
                          <a:pt x="900" y="3055"/>
                          <a:pt x="900" y="3722"/>
                        </a:cubicBezTo>
                        <a:cubicBezTo>
                          <a:pt x="900" y="4389"/>
                          <a:pt x="804" y="5151"/>
                          <a:pt x="900" y="5818"/>
                        </a:cubicBezTo>
                        <a:cubicBezTo>
                          <a:pt x="900" y="6484"/>
                          <a:pt x="995" y="7246"/>
                          <a:pt x="1281" y="7818"/>
                        </a:cubicBezTo>
                        <a:cubicBezTo>
                          <a:pt x="1566" y="8389"/>
                          <a:pt x="2043" y="8485"/>
                          <a:pt x="2709" y="8199"/>
                        </a:cubicBezTo>
                        <a:lnTo>
                          <a:pt x="2709" y="8199"/>
                        </a:lnTo>
                        <a:cubicBezTo>
                          <a:pt x="2805" y="8104"/>
                          <a:pt x="3090" y="8199"/>
                          <a:pt x="3186" y="8294"/>
                        </a:cubicBezTo>
                        <a:cubicBezTo>
                          <a:pt x="3281" y="8485"/>
                          <a:pt x="3186" y="8580"/>
                          <a:pt x="3090" y="8675"/>
                        </a:cubicBezTo>
                        <a:lnTo>
                          <a:pt x="614" y="10294"/>
                        </a:lnTo>
                        <a:cubicBezTo>
                          <a:pt x="423" y="10390"/>
                          <a:pt x="328" y="10294"/>
                          <a:pt x="233" y="10199"/>
                        </a:cubicBezTo>
                        <a:cubicBezTo>
                          <a:pt x="138" y="10104"/>
                          <a:pt x="233" y="9913"/>
                          <a:pt x="328" y="9818"/>
                        </a:cubicBezTo>
                        <a:cubicBezTo>
                          <a:pt x="1090" y="9342"/>
                          <a:pt x="2043" y="9342"/>
                          <a:pt x="2805" y="9342"/>
                        </a:cubicBezTo>
                        <a:cubicBezTo>
                          <a:pt x="3662" y="9437"/>
                          <a:pt x="4424" y="9437"/>
                          <a:pt x="5186" y="9437"/>
                        </a:cubicBezTo>
                        <a:lnTo>
                          <a:pt x="9948" y="9532"/>
                        </a:ln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25" name="Freeform: Shape 3624">
                    <a:extLst>
                      <a:ext uri="{FF2B5EF4-FFF2-40B4-BE49-F238E27FC236}">
                        <a16:creationId xmlns:a16="http://schemas.microsoft.com/office/drawing/2014/main" id="{A1615617-D77C-418A-83BB-96C306B21B9B}"/>
                      </a:ext>
                    </a:extLst>
                  </p:cNvPr>
                  <p:cNvSpPr/>
                  <p:nvPr/>
                </p:nvSpPr>
                <p:spPr>
                  <a:xfrm>
                    <a:off x="6124384" y="3409473"/>
                    <a:ext cx="3536" cy="2321"/>
                  </a:xfrm>
                  <a:custGeom>
                    <a:avLst/>
                    <a:gdLst>
                      <a:gd name="connsiteX0" fmla="*/ 667 w 3536"/>
                      <a:gd name="connsiteY0" fmla="*/ 0 h 2321"/>
                      <a:gd name="connsiteX1" fmla="*/ 667 w 3536"/>
                      <a:gd name="connsiteY1" fmla="*/ 1143 h 2321"/>
                      <a:gd name="connsiteX2" fmla="*/ 1333 w 3536"/>
                      <a:gd name="connsiteY2" fmla="*/ 1524 h 2321"/>
                      <a:gd name="connsiteX3" fmla="*/ 2476 w 3536"/>
                      <a:gd name="connsiteY3" fmla="*/ 1429 h 2321"/>
                      <a:gd name="connsiteX4" fmla="*/ 3524 w 3536"/>
                      <a:gd name="connsiteY4" fmla="*/ 952 h 2321"/>
                      <a:gd name="connsiteX5" fmla="*/ 2762 w 3536"/>
                      <a:gd name="connsiteY5" fmla="*/ 2000 h 2321"/>
                      <a:gd name="connsiteX6" fmla="*/ 1238 w 3536"/>
                      <a:gd name="connsiteY6" fmla="*/ 2286 h 2321"/>
                      <a:gd name="connsiteX7" fmla="*/ 476 w 3536"/>
                      <a:gd name="connsiteY7" fmla="*/ 2000 h 2321"/>
                      <a:gd name="connsiteX8" fmla="*/ 0 w 3536"/>
                      <a:gd name="connsiteY8" fmla="*/ 1238 h 2321"/>
                      <a:gd name="connsiteX9" fmla="*/ 667 w 3536"/>
                      <a:gd name="connsiteY9" fmla="*/ 0 h 2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536" h="2321">
                        <a:moveTo>
                          <a:pt x="667" y="0"/>
                        </a:moveTo>
                        <a:cubicBezTo>
                          <a:pt x="667" y="476"/>
                          <a:pt x="476" y="857"/>
                          <a:pt x="667" y="1143"/>
                        </a:cubicBezTo>
                        <a:cubicBezTo>
                          <a:pt x="762" y="1429"/>
                          <a:pt x="952" y="1524"/>
                          <a:pt x="1333" y="1524"/>
                        </a:cubicBezTo>
                        <a:cubicBezTo>
                          <a:pt x="1714" y="1524"/>
                          <a:pt x="2095" y="1524"/>
                          <a:pt x="2476" y="1429"/>
                        </a:cubicBezTo>
                        <a:cubicBezTo>
                          <a:pt x="2857" y="1333"/>
                          <a:pt x="3334" y="1333"/>
                          <a:pt x="3524" y="952"/>
                        </a:cubicBezTo>
                        <a:cubicBezTo>
                          <a:pt x="3619" y="1429"/>
                          <a:pt x="3143" y="1810"/>
                          <a:pt x="2762" y="2000"/>
                        </a:cubicBezTo>
                        <a:cubicBezTo>
                          <a:pt x="2286" y="2286"/>
                          <a:pt x="1810" y="2381"/>
                          <a:pt x="1238" y="2286"/>
                        </a:cubicBezTo>
                        <a:cubicBezTo>
                          <a:pt x="952" y="2286"/>
                          <a:pt x="667" y="2191"/>
                          <a:pt x="476" y="2000"/>
                        </a:cubicBezTo>
                        <a:cubicBezTo>
                          <a:pt x="190" y="1905"/>
                          <a:pt x="0" y="1524"/>
                          <a:pt x="0" y="1238"/>
                        </a:cubicBezTo>
                        <a:cubicBezTo>
                          <a:pt x="0" y="667"/>
                          <a:pt x="381" y="286"/>
                          <a:pt x="667" y="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26" name="Freeform: Shape 3625">
                    <a:extLst>
                      <a:ext uri="{FF2B5EF4-FFF2-40B4-BE49-F238E27FC236}">
                        <a16:creationId xmlns:a16="http://schemas.microsoft.com/office/drawing/2014/main" id="{11F2F2EB-ED37-4495-BDE9-4FAB26207F2A}"/>
                      </a:ext>
                    </a:extLst>
                  </p:cNvPr>
                  <p:cNvSpPr/>
                  <p:nvPr/>
                </p:nvSpPr>
                <p:spPr>
                  <a:xfrm>
                    <a:off x="6125488" y="3408926"/>
                    <a:ext cx="2255" cy="1690"/>
                  </a:xfrm>
                  <a:custGeom>
                    <a:avLst/>
                    <a:gdLst>
                      <a:gd name="connsiteX0" fmla="*/ 39 w 2255"/>
                      <a:gd name="connsiteY0" fmla="*/ 1691 h 1690"/>
                      <a:gd name="connsiteX1" fmla="*/ 135 w 2255"/>
                      <a:gd name="connsiteY1" fmla="*/ 738 h 1690"/>
                      <a:gd name="connsiteX2" fmla="*/ 897 w 2255"/>
                      <a:gd name="connsiteY2" fmla="*/ 71 h 1690"/>
                      <a:gd name="connsiteX3" fmla="*/ 1563 w 2255"/>
                      <a:gd name="connsiteY3" fmla="*/ 71 h 1690"/>
                      <a:gd name="connsiteX4" fmla="*/ 1944 w 2255"/>
                      <a:gd name="connsiteY4" fmla="*/ 357 h 1690"/>
                      <a:gd name="connsiteX5" fmla="*/ 2230 w 2255"/>
                      <a:gd name="connsiteY5" fmla="*/ 833 h 1690"/>
                      <a:gd name="connsiteX6" fmla="*/ 1944 w 2255"/>
                      <a:gd name="connsiteY6" fmla="*/ 1214 h 1690"/>
                      <a:gd name="connsiteX7" fmla="*/ 1849 w 2255"/>
                      <a:gd name="connsiteY7" fmla="*/ 929 h 1690"/>
                      <a:gd name="connsiteX8" fmla="*/ 1659 w 2255"/>
                      <a:gd name="connsiteY8" fmla="*/ 833 h 1690"/>
                      <a:gd name="connsiteX9" fmla="*/ 1182 w 2255"/>
                      <a:gd name="connsiteY9" fmla="*/ 833 h 1690"/>
                      <a:gd name="connsiteX10" fmla="*/ 39 w 2255"/>
                      <a:gd name="connsiteY10" fmla="*/ 1691 h 1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255" h="1690">
                        <a:moveTo>
                          <a:pt x="39" y="1691"/>
                        </a:moveTo>
                        <a:cubicBezTo>
                          <a:pt x="-56" y="1310"/>
                          <a:pt x="39" y="1024"/>
                          <a:pt x="135" y="738"/>
                        </a:cubicBezTo>
                        <a:cubicBezTo>
                          <a:pt x="230" y="452"/>
                          <a:pt x="516" y="262"/>
                          <a:pt x="897" y="71"/>
                        </a:cubicBezTo>
                        <a:cubicBezTo>
                          <a:pt x="1087" y="-24"/>
                          <a:pt x="1278" y="-24"/>
                          <a:pt x="1563" y="71"/>
                        </a:cubicBezTo>
                        <a:cubicBezTo>
                          <a:pt x="1659" y="167"/>
                          <a:pt x="1849" y="167"/>
                          <a:pt x="1944" y="357"/>
                        </a:cubicBezTo>
                        <a:cubicBezTo>
                          <a:pt x="2040" y="452"/>
                          <a:pt x="2135" y="643"/>
                          <a:pt x="2230" y="833"/>
                        </a:cubicBezTo>
                        <a:cubicBezTo>
                          <a:pt x="2325" y="1024"/>
                          <a:pt x="2135" y="1214"/>
                          <a:pt x="1944" y="1214"/>
                        </a:cubicBezTo>
                        <a:cubicBezTo>
                          <a:pt x="1944" y="1024"/>
                          <a:pt x="1944" y="929"/>
                          <a:pt x="1849" y="929"/>
                        </a:cubicBezTo>
                        <a:cubicBezTo>
                          <a:pt x="1849" y="929"/>
                          <a:pt x="1754" y="833"/>
                          <a:pt x="1659" y="833"/>
                        </a:cubicBezTo>
                        <a:cubicBezTo>
                          <a:pt x="1468" y="738"/>
                          <a:pt x="1373" y="738"/>
                          <a:pt x="1182" y="833"/>
                        </a:cubicBezTo>
                        <a:cubicBezTo>
                          <a:pt x="897" y="1024"/>
                          <a:pt x="516" y="1310"/>
                          <a:pt x="39" y="1691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27" name="Freeform: Shape 3626">
                    <a:extLst>
                      <a:ext uri="{FF2B5EF4-FFF2-40B4-BE49-F238E27FC236}">
                        <a16:creationId xmlns:a16="http://schemas.microsoft.com/office/drawing/2014/main" id="{2A2E974C-543B-4C3A-A5B5-55917AFC482A}"/>
                      </a:ext>
                    </a:extLst>
                  </p:cNvPr>
                  <p:cNvSpPr/>
                  <p:nvPr/>
                </p:nvSpPr>
                <p:spPr>
                  <a:xfrm>
                    <a:off x="6120788" y="3407935"/>
                    <a:ext cx="16644" cy="8491"/>
                  </a:xfrm>
                  <a:custGeom>
                    <a:avLst/>
                    <a:gdLst>
                      <a:gd name="connsiteX0" fmla="*/ 2643 w 16644"/>
                      <a:gd name="connsiteY0" fmla="*/ 8206 h 8491"/>
                      <a:gd name="connsiteX1" fmla="*/ 452 w 16644"/>
                      <a:gd name="connsiteY1" fmla="*/ 8492 h 8491"/>
                      <a:gd name="connsiteX2" fmla="*/ 262 w 16644"/>
                      <a:gd name="connsiteY2" fmla="*/ 8397 h 8491"/>
                      <a:gd name="connsiteX3" fmla="*/ 262 w 16644"/>
                      <a:gd name="connsiteY3" fmla="*/ 8397 h 8491"/>
                      <a:gd name="connsiteX4" fmla="*/ 167 w 16644"/>
                      <a:gd name="connsiteY4" fmla="*/ 5063 h 8491"/>
                      <a:gd name="connsiteX5" fmla="*/ 1119 w 16644"/>
                      <a:gd name="connsiteY5" fmla="*/ 1729 h 8491"/>
                      <a:gd name="connsiteX6" fmla="*/ 4358 w 16644"/>
                      <a:gd name="connsiteY6" fmla="*/ 110 h 8491"/>
                      <a:gd name="connsiteX7" fmla="*/ 7882 w 16644"/>
                      <a:gd name="connsiteY7" fmla="*/ 110 h 8491"/>
                      <a:gd name="connsiteX8" fmla="*/ 7882 w 16644"/>
                      <a:gd name="connsiteY8" fmla="*/ 110 h 8491"/>
                      <a:gd name="connsiteX9" fmla="*/ 8263 w 16644"/>
                      <a:gd name="connsiteY9" fmla="*/ 396 h 8491"/>
                      <a:gd name="connsiteX10" fmla="*/ 9025 w 16644"/>
                      <a:gd name="connsiteY10" fmla="*/ 2967 h 8491"/>
                      <a:gd name="connsiteX11" fmla="*/ 10930 w 16644"/>
                      <a:gd name="connsiteY11" fmla="*/ 4872 h 8491"/>
                      <a:gd name="connsiteX12" fmla="*/ 16645 w 16644"/>
                      <a:gd name="connsiteY12" fmla="*/ 6015 h 8491"/>
                      <a:gd name="connsiteX13" fmla="*/ 10739 w 16644"/>
                      <a:gd name="connsiteY13" fmla="*/ 5349 h 8491"/>
                      <a:gd name="connsiteX14" fmla="*/ 8453 w 16644"/>
                      <a:gd name="connsiteY14" fmla="*/ 3253 h 8491"/>
                      <a:gd name="connsiteX15" fmla="*/ 7596 w 16644"/>
                      <a:gd name="connsiteY15" fmla="*/ 396 h 8491"/>
                      <a:gd name="connsiteX16" fmla="*/ 7977 w 16644"/>
                      <a:gd name="connsiteY16" fmla="*/ 681 h 8491"/>
                      <a:gd name="connsiteX17" fmla="*/ 4548 w 16644"/>
                      <a:gd name="connsiteY17" fmla="*/ 681 h 8491"/>
                      <a:gd name="connsiteX18" fmla="*/ 1691 w 16644"/>
                      <a:gd name="connsiteY18" fmla="*/ 2110 h 8491"/>
                      <a:gd name="connsiteX19" fmla="*/ 643 w 16644"/>
                      <a:gd name="connsiteY19" fmla="*/ 5063 h 8491"/>
                      <a:gd name="connsiteX20" fmla="*/ 548 w 16644"/>
                      <a:gd name="connsiteY20" fmla="*/ 8301 h 8491"/>
                      <a:gd name="connsiteX21" fmla="*/ 357 w 16644"/>
                      <a:gd name="connsiteY21" fmla="*/ 8206 h 8491"/>
                      <a:gd name="connsiteX22" fmla="*/ 2643 w 16644"/>
                      <a:gd name="connsiteY22" fmla="*/ 8206 h 84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6644" h="8491">
                        <a:moveTo>
                          <a:pt x="2643" y="8206"/>
                        </a:moveTo>
                        <a:cubicBezTo>
                          <a:pt x="1881" y="8206"/>
                          <a:pt x="1119" y="8397"/>
                          <a:pt x="452" y="8492"/>
                        </a:cubicBezTo>
                        <a:cubicBezTo>
                          <a:pt x="357" y="8492"/>
                          <a:pt x="357" y="8492"/>
                          <a:pt x="262" y="8397"/>
                        </a:cubicBezTo>
                        <a:lnTo>
                          <a:pt x="262" y="8397"/>
                        </a:lnTo>
                        <a:cubicBezTo>
                          <a:pt x="-119" y="7349"/>
                          <a:pt x="-24" y="6111"/>
                          <a:pt x="167" y="5063"/>
                        </a:cubicBezTo>
                        <a:cubicBezTo>
                          <a:pt x="357" y="3920"/>
                          <a:pt x="452" y="2777"/>
                          <a:pt x="1119" y="1729"/>
                        </a:cubicBezTo>
                        <a:cubicBezTo>
                          <a:pt x="1881" y="586"/>
                          <a:pt x="3215" y="205"/>
                          <a:pt x="4358" y="110"/>
                        </a:cubicBezTo>
                        <a:cubicBezTo>
                          <a:pt x="5596" y="-81"/>
                          <a:pt x="6739" y="15"/>
                          <a:pt x="7882" y="110"/>
                        </a:cubicBezTo>
                        <a:lnTo>
                          <a:pt x="7882" y="110"/>
                        </a:lnTo>
                        <a:cubicBezTo>
                          <a:pt x="8072" y="110"/>
                          <a:pt x="8263" y="300"/>
                          <a:pt x="8263" y="396"/>
                        </a:cubicBezTo>
                        <a:cubicBezTo>
                          <a:pt x="8453" y="1253"/>
                          <a:pt x="8644" y="2205"/>
                          <a:pt x="9025" y="2967"/>
                        </a:cubicBezTo>
                        <a:cubicBezTo>
                          <a:pt x="9406" y="3729"/>
                          <a:pt x="10073" y="4396"/>
                          <a:pt x="10930" y="4872"/>
                        </a:cubicBezTo>
                        <a:cubicBezTo>
                          <a:pt x="12644" y="5634"/>
                          <a:pt x="14740" y="5634"/>
                          <a:pt x="16645" y="6015"/>
                        </a:cubicBezTo>
                        <a:cubicBezTo>
                          <a:pt x="14645" y="5920"/>
                          <a:pt x="12644" y="6111"/>
                          <a:pt x="10739" y="5349"/>
                        </a:cubicBezTo>
                        <a:cubicBezTo>
                          <a:pt x="9787" y="4968"/>
                          <a:pt x="8930" y="4206"/>
                          <a:pt x="8453" y="3253"/>
                        </a:cubicBezTo>
                        <a:cubicBezTo>
                          <a:pt x="7977" y="2396"/>
                          <a:pt x="7691" y="1443"/>
                          <a:pt x="7596" y="396"/>
                        </a:cubicBezTo>
                        <a:lnTo>
                          <a:pt x="7977" y="681"/>
                        </a:lnTo>
                        <a:cubicBezTo>
                          <a:pt x="6834" y="586"/>
                          <a:pt x="5691" y="586"/>
                          <a:pt x="4548" y="681"/>
                        </a:cubicBezTo>
                        <a:cubicBezTo>
                          <a:pt x="3405" y="872"/>
                          <a:pt x="2262" y="1253"/>
                          <a:pt x="1691" y="2110"/>
                        </a:cubicBezTo>
                        <a:cubicBezTo>
                          <a:pt x="1119" y="2872"/>
                          <a:pt x="929" y="4015"/>
                          <a:pt x="643" y="5063"/>
                        </a:cubicBezTo>
                        <a:cubicBezTo>
                          <a:pt x="452" y="6206"/>
                          <a:pt x="262" y="7254"/>
                          <a:pt x="548" y="8301"/>
                        </a:cubicBezTo>
                        <a:lnTo>
                          <a:pt x="357" y="8206"/>
                        </a:lnTo>
                        <a:cubicBezTo>
                          <a:pt x="1119" y="8111"/>
                          <a:pt x="1881" y="8111"/>
                          <a:pt x="2643" y="8206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3628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068567" y="3404702"/>
                  <a:ext cx="13716" cy="13859"/>
                  <a:chOff x="6068567" y="3404702"/>
                  <a:chExt cx="13716" cy="13859"/>
                </a:xfrm>
                <a:solidFill>
                  <a:srgbClr val="1D120C"/>
                </a:solidFill>
              </p:grpSpPr>
              <p:sp>
                <p:nvSpPr>
                  <p:cNvPr id="3629" name="Freeform: Shape 3628">
                    <a:extLst>
                      <a:ext uri="{FF2B5EF4-FFF2-40B4-BE49-F238E27FC236}">
                        <a16:creationId xmlns:a16="http://schemas.microsoft.com/office/drawing/2014/main" id="{F6317BF1-9FC4-4431-9417-7C12F4192D6E}"/>
                      </a:ext>
                    </a:extLst>
                  </p:cNvPr>
                  <p:cNvSpPr/>
                  <p:nvPr/>
                </p:nvSpPr>
                <p:spPr>
                  <a:xfrm>
                    <a:off x="6068567" y="3404702"/>
                    <a:ext cx="13716" cy="9819"/>
                  </a:xfrm>
                  <a:custGeom>
                    <a:avLst/>
                    <a:gdLst>
                      <a:gd name="connsiteX0" fmla="*/ 1715 w 13716"/>
                      <a:gd name="connsiteY0" fmla="*/ 9629 h 9819"/>
                      <a:gd name="connsiteX1" fmla="*/ 95 w 13716"/>
                      <a:gd name="connsiteY1" fmla="*/ 9819 h 9819"/>
                      <a:gd name="connsiteX2" fmla="*/ 0 w 13716"/>
                      <a:gd name="connsiteY2" fmla="*/ 9724 h 9819"/>
                      <a:gd name="connsiteX3" fmla="*/ 0 w 13716"/>
                      <a:gd name="connsiteY3" fmla="*/ 9724 h 9819"/>
                      <a:gd name="connsiteX4" fmla="*/ 0 w 13716"/>
                      <a:gd name="connsiteY4" fmla="*/ 9724 h 9819"/>
                      <a:gd name="connsiteX5" fmla="*/ 2286 w 13716"/>
                      <a:gd name="connsiteY5" fmla="*/ 6390 h 9819"/>
                      <a:gd name="connsiteX6" fmla="*/ 5429 w 13716"/>
                      <a:gd name="connsiteY6" fmla="*/ 3819 h 9819"/>
                      <a:gd name="connsiteX7" fmla="*/ 7144 w 13716"/>
                      <a:gd name="connsiteY7" fmla="*/ 2676 h 9819"/>
                      <a:gd name="connsiteX8" fmla="*/ 8001 w 13716"/>
                      <a:gd name="connsiteY8" fmla="*/ 2390 h 9819"/>
                      <a:gd name="connsiteX9" fmla="*/ 8192 w 13716"/>
                      <a:gd name="connsiteY9" fmla="*/ 1818 h 9819"/>
                      <a:gd name="connsiteX10" fmla="*/ 8477 w 13716"/>
                      <a:gd name="connsiteY10" fmla="*/ 771 h 9819"/>
                      <a:gd name="connsiteX11" fmla="*/ 9525 w 13716"/>
                      <a:gd name="connsiteY11" fmla="*/ 199 h 9819"/>
                      <a:gd name="connsiteX12" fmla="*/ 10668 w 13716"/>
                      <a:gd name="connsiteY12" fmla="*/ 104 h 9819"/>
                      <a:gd name="connsiteX13" fmla="*/ 11240 w 13716"/>
                      <a:gd name="connsiteY13" fmla="*/ 1056 h 9819"/>
                      <a:gd name="connsiteX14" fmla="*/ 11144 w 13716"/>
                      <a:gd name="connsiteY14" fmla="*/ 961 h 9819"/>
                      <a:gd name="connsiteX15" fmla="*/ 13526 w 13716"/>
                      <a:gd name="connsiteY15" fmla="*/ 1247 h 9819"/>
                      <a:gd name="connsiteX16" fmla="*/ 13526 w 13716"/>
                      <a:gd name="connsiteY16" fmla="*/ 1247 h 9819"/>
                      <a:gd name="connsiteX17" fmla="*/ 13716 w 13716"/>
                      <a:gd name="connsiteY17" fmla="*/ 1056 h 9819"/>
                      <a:gd name="connsiteX18" fmla="*/ 13526 w 13716"/>
                      <a:gd name="connsiteY18" fmla="*/ 1247 h 9819"/>
                      <a:gd name="connsiteX19" fmla="*/ 13526 w 13716"/>
                      <a:gd name="connsiteY19" fmla="*/ 1247 h 9819"/>
                      <a:gd name="connsiteX20" fmla="*/ 11144 w 13716"/>
                      <a:gd name="connsiteY20" fmla="*/ 1342 h 9819"/>
                      <a:gd name="connsiteX21" fmla="*/ 10954 w 13716"/>
                      <a:gd name="connsiteY21" fmla="*/ 1152 h 9819"/>
                      <a:gd name="connsiteX22" fmla="*/ 10954 w 13716"/>
                      <a:gd name="connsiteY22" fmla="*/ 1152 h 9819"/>
                      <a:gd name="connsiteX23" fmla="*/ 9716 w 13716"/>
                      <a:gd name="connsiteY23" fmla="*/ 580 h 9819"/>
                      <a:gd name="connsiteX24" fmla="*/ 8954 w 13716"/>
                      <a:gd name="connsiteY24" fmla="*/ 1818 h 9819"/>
                      <a:gd name="connsiteX25" fmla="*/ 8477 w 13716"/>
                      <a:gd name="connsiteY25" fmla="*/ 2961 h 9819"/>
                      <a:gd name="connsiteX26" fmla="*/ 7430 w 13716"/>
                      <a:gd name="connsiteY26" fmla="*/ 3342 h 9819"/>
                      <a:gd name="connsiteX27" fmla="*/ 5906 w 13716"/>
                      <a:gd name="connsiteY27" fmla="*/ 4390 h 9819"/>
                      <a:gd name="connsiteX28" fmla="*/ 2762 w 13716"/>
                      <a:gd name="connsiteY28" fmla="*/ 6771 h 9819"/>
                      <a:gd name="connsiteX29" fmla="*/ 286 w 13716"/>
                      <a:gd name="connsiteY29" fmla="*/ 9629 h 9819"/>
                      <a:gd name="connsiteX30" fmla="*/ 191 w 13716"/>
                      <a:gd name="connsiteY30" fmla="*/ 9534 h 9819"/>
                      <a:gd name="connsiteX31" fmla="*/ 1715 w 13716"/>
                      <a:gd name="connsiteY31" fmla="*/ 9629 h 98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13716" h="9819">
                        <a:moveTo>
                          <a:pt x="1715" y="9629"/>
                        </a:moveTo>
                        <a:cubicBezTo>
                          <a:pt x="1238" y="9629"/>
                          <a:pt x="667" y="9724"/>
                          <a:pt x="95" y="9819"/>
                        </a:cubicBezTo>
                        <a:cubicBezTo>
                          <a:pt x="0" y="9819"/>
                          <a:pt x="0" y="9819"/>
                          <a:pt x="0" y="9724"/>
                        </a:cubicBezTo>
                        <a:lnTo>
                          <a:pt x="0" y="9724"/>
                        </a:lnTo>
                        <a:lnTo>
                          <a:pt x="0" y="9724"/>
                        </a:lnTo>
                        <a:cubicBezTo>
                          <a:pt x="286" y="8391"/>
                          <a:pt x="1334" y="7438"/>
                          <a:pt x="2286" y="6390"/>
                        </a:cubicBezTo>
                        <a:cubicBezTo>
                          <a:pt x="3239" y="5438"/>
                          <a:pt x="4382" y="4676"/>
                          <a:pt x="5429" y="3819"/>
                        </a:cubicBezTo>
                        <a:cubicBezTo>
                          <a:pt x="5906" y="3342"/>
                          <a:pt x="6382" y="2961"/>
                          <a:pt x="7144" y="2676"/>
                        </a:cubicBezTo>
                        <a:cubicBezTo>
                          <a:pt x="7525" y="2580"/>
                          <a:pt x="7811" y="2485"/>
                          <a:pt x="8001" y="2390"/>
                        </a:cubicBezTo>
                        <a:cubicBezTo>
                          <a:pt x="8096" y="2390"/>
                          <a:pt x="8192" y="2009"/>
                          <a:pt x="8192" y="1818"/>
                        </a:cubicBezTo>
                        <a:cubicBezTo>
                          <a:pt x="8192" y="1533"/>
                          <a:pt x="8192" y="1152"/>
                          <a:pt x="8477" y="771"/>
                        </a:cubicBezTo>
                        <a:cubicBezTo>
                          <a:pt x="8763" y="390"/>
                          <a:pt x="9239" y="294"/>
                          <a:pt x="9525" y="199"/>
                        </a:cubicBezTo>
                        <a:cubicBezTo>
                          <a:pt x="9906" y="9"/>
                          <a:pt x="10287" y="-87"/>
                          <a:pt x="10668" y="104"/>
                        </a:cubicBezTo>
                        <a:cubicBezTo>
                          <a:pt x="11144" y="294"/>
                          <a:pt x="11240" y="771"/>
                          <a:pt x="11240" y="1056"/>
                        </a:cubicBezTo>
                        <a:lnTo>
                          <a:pt x="11144" y="961"/>
                        </a:lnTo>
                        <a:cubicBezTo>
                          <a:pt x="11906" y="1056"/>
                          <a:pt x="12764" y="961"/>
                          <a:pt x="13526" y="1247"/>
                        </a:cubicBezTo>
                        <a:lnTo>
                          <a:pt x="13526" y="1247"/>
                        </a:lnTo>
                        <a:lnTo>
                          <a:pt x="13716" y="1056"/>
                        </a:lnTo>
                        <a:lnTo>
                          <a:pt x="13526" y="1247"/>
                        </a:lnTo>
                        <a:cubicBezTo>
                          <a:pt x="13526" y="1247"/>
                          <a:pt x="13526" y="1247"/>
                          <a:pt x="13526" y="1247"/>
                        </a:cubicBezTo>
                        <a:cubicBezTo>
                          <a:pt x="12764" y="1152"/>
                          <a:pt x="11906" y="1247"/>
                          <a:pt x="11144" y="1342"/>
                        </a:cubicBezTo>
                        <a:cubicBezTo>
                          <a:pt x="11049" y="1342"/>
                          <a:pt x="10954" y="1247"/>
                          <a:pt x="10954" y="1152"/>
                        </a:cubicBezTo>
                        <a:lnTo>
                          <a:pt x="10954" y="1152"/>
                        </a:lnTo>
                        <a:cubicBezTo>
                          <a:pt x="10859" y="485"/>
                          <a:pt x="10287" y="390"/>
                          <a:pt x="9716" y="580"/>
                        </a:cubicBezTo>
                        <a:cubicBezTo>
                          <a:pt x="8954" y="771"/>
                          <a:pt x="8954" y="1056"/>
                          <a:pt x="8954" y="1818"/>
                        </a:cubicBezTo>
                        <a:cubicBezTo>
                          <a:pt x="8954" y="2199"/>
                          <a:pt x="8954" y="2580"/>
                          <a:pt x="8477" y="2961"/>
                        </a:cubicBezTo>
                        <a:cubicBezTo>
                          <a:pt x="8096" y="3152"/>
                          <a:pt x="7715" y="3247"/>
                          <a:pt x="7430" y="3342"/>
                        </a:cubicBezTo>
                        <a:cubicBezTo>
                          <a:pt x="6858" y="3628"/>
                          <a:pt x="6382" y="4009"/>
                          <a:pt x="5906" y="4390"/>
                        </a:cubicBezTo>
                        <a:cubicBezTo>
                          <a:pt x="4858" y="5247"/>
                          <a:pt x="3715" y="5914"/>
                          <a:pt x="2762" y="6771"/>
                        </a:cubicBezTo>
                        <a:cubicBezTo>
                          <a:pt x="1810" y="7629"/>
                          <a:pt x="762" y="8486"/>
                          <a:pt x="286" y="9629"/>
                        </a:cubicBezTo>
                        <a:lnTo>
                          <a:pt x="191" y="9534"/>
                        </a:lnTo>
                        <a:cubicBezTo>
                          <a:pt x="667" y="9534"/>
                          <a:pt x="1238" y="9534"/>
                          <a:pt x="1715" y="9629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30" name="Freeform: Shape 3629">
                    <a:extLst>
                      <a:ext uri="{FF2B5EF4-FFF2-40B4-BE49-F238E27FC236}">
                        <a16:creationId xmlns:a16="http://schemas.microsoft.com/office/drawing/2014/main" id="{32A3371F-25FD-4BD8-AB2B-0B18B7F4DDFE}"/>
                      </a:ext>
                    </a:extLst>
                  </p:cNvPr>
                  <p:cNvSpPr/>
                  <p:nvPr/>
                </p:nvSpPr>
                <p:spPr>
                  <a:xfrm>
                    <a:off x="6071997" y="3406901"/>
                    <a:ext cx="6516" cy="7448"/>
                  </a:xfrm>
                  <a:custGeom>
                    <a:avLst/>
                    <a:gdLst>
                      <a:gd name="connsiteX0" fmla="*/ 5810 w 6516"/>
                      <a:gd name="connsiteY0" fmla="*/ 0 h 7448"/>
                      <a:gd name="connsiteX1" fmla="*/ 6382 w 6516"/>
                      <a:gd name="connsiteY1" fmla="*/ 1143 h 7448"/>
                      <a:gd name="connsiteX2" fmla="*/ 6477 w 6516"/>
                      <a:gd name="connsiteY2" fmla="*/ 1905 h 7448"/>
                      <a:gd name="connsiteX3" fmla="*/ 6287 w 6516"/>
                      <a:gd name="connsiteY3" fmla="*/ 2572 h 7448"/>
                      <a:gd name="connsiteX4" fmla="*/ 4858 w 6516"/>
                      <a:gd name="connsiteY4" fmla="*/ 4858 h 7448"/>
                      <a:gd name="connsiteX5" fmla="*/ 2762 w 6516"/>
                      <a:gd name="connsiteY5" fmla="*/ 6858 h 7448"/>
                      <a:gd name="connsiteX6" fmla="*/ 0 w 6516"/>
                      <a:gd name="connsiteY6" fmla="*/ 7334 h 7448"/>
                      <a:gd name="connsiteX7" fmla="*/ 2381 w 6516"/>
                      <a:gd name="connsiteY7" fmla="*/ 6382 h 7448"/>
                      <a:gd name="connsiteX8" fmla="*/ 4096 w 6516"/>
                      <a:gd name="connsiteY8" fmla="*/ 4477 h 7448"/>
                      <a:gd name="connsiteX9" fmla="*/ 5715 w 6516"/>
                      <a:gd name="connsiteY9" fmla="*/ 2381 h 7448"/>
                      <a:gd name="connsiteX10" fmla="*/ 6001 w 6516"/>
                      <a:gd name="connsiteY10" fmla="*/ 1238 h 7448"/>
                      <a:gd name="connsiteX11" fmla="*/ 5810 w 6516"/>
                      <a:gd name="connsiteY11" fmla="*/ 0 h 7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516" h="7448">
                        <a:moveTo>
                          <a:pt x="5810" y="0"/>
                        </a:moveTo>
                        <a:cubicBezTo>
                          <a:pt x="5905" y="381"/>
                          <a:pt x="6096" y="762"/>
                          <a:pt x="6382" y="1143"/>
                        </a:cubicBezTo>
                        <a:cubicBezTo>
                          <a:pt x="6477" y="1334"/>
                          <a:pt x="6572" y="1619"/>
                          <a:pt x="6477" y="1905"/>
                        </a:cubicBezTo>
                        <a:cubicBezTo>
                          <a:pt x="6477" y="2191"/>
                          <a:pt x="6382" y="2381"/>
                          <a:pt x="6287" y="2572"/>
                        </a:cubicBezTo>
                        <a:cubicBezTo>
                          <a:pt x="5905" y="3429"/>
                          <a:pt x="5334" y="4096"/>
                          <a:pt x="4858" y="4858"/>
                        </a:cubicBezTo>
                        <a:cubicBezTo>
                          <a:pt x="4286" y="5620"/>
                          <a:pt x="3619" y="6382"/>
                          <a:pt x="2762" y="6858"/>
                        </a:cubicBezTo>
                        <a:cubicBezTo>
                          <a:pt x="2000" y="7334"/>
                          <a:pt x="952" y="7620"/>
                          <a:pt x="0" y="7334"/>
                        </a:cubicBezTo>
                        <a:cubicBezTo>
                          <a:pt x="952" y="7239"/>
                          <a:pt x="1715" y="6858"/>
                          <a:pt x="2381" y="6382"/>
                        </a:cubicBezTo>
                        <a:cubicBezTo>
                          <a:pt x="3048" y="5810"/>
                          <a:pt x="3619" y="5144"/>
                          <a:pt x="4096" y="4477"/>
                        </a:cubicBezTo>
                        <a:cubicBezTo>
                          <a:pt x="4572" y="3715"/>
                          <a:pt x="5239" y="3048"/>
                          <a:pt x="5715" y="2381"/>
                        </a:cubicBezTo>
                        <a:cubicBezTo>
                          <a:pt x="5905" y="2000"/>
                          <a:pt x="6096" y="1715"/>
                          <a:pt x="6001" y="1238"/>
                        </a:cubicBezTo>
                        <a:cubicBezTo>
                          <a:pt x="5905" y="857"/>
                          <a:pt x="5715" y="381"/>
                          <a:pt x="5810" y="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31" name="Freeform: Shape 3630">
                    <a:extLst>
                      <a:ext uri="{FF2B5EF4-FFF2-40B4-BE49-F238E27FC236}">
                        <a16:creationId xmlns:a16="http://schemas.microsoft.com/office/drawing/2014/main" id="{546FE2D9-174D-423C-9668-BADE6FD71D93}"/>
                      </a:ext>
                    </a:extLst>
                  </p:cNvPr>
                  <p:cNvSpPr/>
                  <p:nvPr/>
                </p:nvSpPr>
                <p:spPr>
                  <a:xfrm>
                    <a:off x="6071035" y="3414807"/>
                    <a:ext cx="5819" cy="3754"/>
                  </a:xfrm>
                  <a:custGeom>
                    <a:avLst/>
                    <a:gdLst>
                      <a:gd name="connsiteX0" fmla="*/ 676 w 5819"/>
                      <a:gd name="connsiteY0" fmla="*/ 0 h 3754"/>
                      <a:gd name="connsiteX1" fmla="*/ 771 w 5819"/>
                      <a:gd name="connsiteY1" fmla="*/ 1715 h 3754"/>
                      <a:gd name="connsiteX2" fmla="*/ 676 w 5819"/>
                      <a:gd name="connsiteY2" fmla="*/ 3334 h 3754"/>
                      <a:gd name="connsiteX3" fmla="*/ 390 w 5819"/>
                      <a:gd name="connsiteY3" fmla="*/ 2953 h 3754"/>
                      <a:gd name="connsiteX4" fmla="*/ 5820 w 5819"/>
                      <a:gd name="connsiteY4" fmla="*/ 2762 h 3754"/>
                      <a:gd name="connsiteX5" fmla="*/ 3153 w 5819"/>
                      <a:gd name="connsiteY5" fmla="*/ 3620 h 3754"/>
                      <a:gd name="connsiteX6" fmla="*/ 390 w 5819"/>
                      <a:gd name="connsiteY6" fmla="*/ 3715 h 3754"/>
                      <a:gd name="connsiteX7" fmla="*/ 390 w 5819"/>
                      <a:gd name="connsiteY7" fmla="*/ 3715 h 3754"/>
                      <a:gd name="connsiteX8" fmla="*/ 9 w 5819"/>
                      <a:gd name="connsiteY8" fmla="*/ 3334 h 3754"/>
                      <a:gd name="connsiteX9" fmla="*/ 676 w 5819"/>
                      <a:gd name="connsiteY9" fmla="*/ 0 h 3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819" h="3754">
                        <a:moveTo>
                          <a:pt x="676" y="0"/>
                        </a:moveTo>
                        <a:cubicBezTo>
                          <a:pt x="867" y="571"/>
                          <a:pt x="867" y="1143"/>
                          <a:pt x="771" y="1715"/>
                        </a:cubicBezTo>
                        <a:cubicBezTo>
                          <a:pt x="771" y="2286"/>
                          <a:pt x="676" y="2857"/>
                          <a:pt x="676" y="3334"/>
                        </a:cubicBezTo>
                        <a:lnTo>
                          <a:pt x="390" y="2953"/>
                        </a:lnTo>
                        <a:cubicBezTo>
                          <a:pt x="2200" y="2953"/>
                          <a:pt x="3915" y="2953"/>
                          <a:pt x="5820" y="2762"/>
                        </a:cubicBezTo>
                        <a:cubicBezTo>
                          <a:pt x="4962" y="3238"/>
                          <a:pt x="4010" y="3429"/>
                          <a:pt x="3153" y="3620"/>
                        </a:cubicBezTo>
                        <a:cubicBezTo>
                          <a:pt x="2200" y="3715"/>
                          <a:pt x="1248" y="3810"/>
                          <a:pt x="390" y="3715"/>
                        </a:cubicBezTo>
                        <a:lnTo>
                          <a:pt x="390" y="3715"/>
                        </a:lnTo>
                        <a:cubicBezTo>
                          <a:pt x="200" y="3715"/>
                          <a:pt x="9" y="3524"/>
                          <a:pt x="9" y="3334"/>
                        </a:cubicBezTo>
                        <a:cubicBezTo>
                          <a:pt x="-86" y="2096"/>
                          <a:pt x="581" y="1143"/>
                          <a:pt x="676" y="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32" name="Freeform: Shape 3631">
                    <a:extLst>
                      <a:ext uri="{FF2B5EF4-FFF2-40B4-BE49-F238E27FC236}">
                        <a16:creationId xmlns:a16="http://schemas.microsoft.com/office/drawing/2014/main" id="{0F8A129E-CCF5-4F92-9120-F81BA0C66679}"/>
                      </a:ext>
                    </a:extLst>
                  </p:cNvPr>
                  <p:cNvSpPr/>
                  <p:nvPr/>
                </p:nvSpPr>
                <p:spPr>
                  <a:xfrm>
                    <a:off x="6073139" y="3414331"/>
                    <a:ext cx="8572" cy="3333"/>
                  </a:xfrm>
                  <a:custGeom>
                    <a:avLst/>
                    <a:gdLst>
                      <a:gd name="connsiteX0" fmla="*/ 95 w 8572"/>
                      <a:gd name="connsiteY0" fmla="*/ 0 h 3333"/>
                      <a:gd name="connsiteX1" fmla="*/ 381 w 8572"/>
                      <a:gd name="connsiteY1" fmla="*/ 1524 h 3333"/>
                      <a:gd name="connsiteX2" fmla="*/ 572 w 8572"/>
                      <a:gd name="connsiteY2" fmla="*/ 2191 h 3333"/>
                      <a:gd name="connsiteX3" fmla="*/ 953 w 8572"/>
                      <a:gd name="connsiteY3" fmla="*/ 2953 h 3333"/>
                      <a:gd name="connsiteX4" fmla="*/ 762 w 8572"/>
                      <a:gd name="connsiteY4" fmla="*/ 2667 h 3333"/>
                      <a:gd name="connsiteX5" fmla="*/ 2667 w 8572"/>
                      <a:gd name="connsiteY5" fmla="*/ 2477 h 3333"/>
                      <a:gd name="connsiteX6" fmla="*/ 4667 w 8572"/>
                      <a:gd name="connsiteY6" fmla="*/ 2381 h 3333"/>
                      <a:gd name="connsiteX7" fmla="*/ 8573 w 8572"/>
                      <a:gd name="connsiteY7" fmla="*/ 3143 h 3333"/>
                      <a:gd name="connsiteX8" fmla="*/ 4667 w 8572"/>
                      <a:gd name="connsiteY8" fmla="*/ 3143 h 3333"/>
                      <a:gd name="connsiteX9" fmla="*/ 2762 w 8572"/>
                      <a:gd name="connsiteY9" fmla="*/ 3238 h 3333"/>
                      <a:gd name="connsiteX10" fmla="*/ 667 w 8572"/>
                      <a:gd name="connsiteY10" fmla="*/ 3334 h 3333"/>
                      <a:gd name="connsiteX11" fmla="*/ 572 w 8572"/>
                      <a:gd name="connsiteY11" fmla="*/ 3334 h 3333"/>
                      <a:gd name="connsiteX12" fmla="*/ 286 w 8572"/>
                      <a:gd name="connsiteY12" fmla="*/ 3048 h 3333"/>
                      <a:gd name="connsiteX13" fmla="*/ 286 w 8572"/>
                      <a:gd name="connsiteY13" fmla="*/ 3048 h 3333"/>
                      <a:gd name="connsiteX14" fmla="*/ 0 w 8572"/>
                      <a:gd name="connsiteY14" fmla="*/ 2381 h 3333"/>
                      <a:gd name="connsiteX15" fmla="*/ 0 w 8572"/>
                      <a:gd name="connsiteY15" fmla="*/ 1619 h 3333"/>
                      <a:gd name="connsiteX16" fmla="*/ 95 w 8572"/>
                      <a:gd name="connsiteY16" fmla="*/ 0 h 3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8572" h="3333">
                        <a:moveTo>
                          <a:pt x="95" y="0"/>
                        </a:moveTo>
                        <a:cubicBezTo>
                          <a:pt x="190" y="476"/>
                          <a:pt x="286" y="1048"/>
                          <a:pt x="381" y="1524"/>
                        </a:cubicBezTo>
                        <a:cubicBezTo>
                          <a:pt x="476" y="1810"/>
                          <a:pt x="476" y="2000"/>
                          <a:pt x="572" y="2191"/>
                        </a:cubicBezTo>
                        <a:cubicBezTo>
                          <a:pt x="667" y="2286"/>
                          <a:pt x="953" y="2572"/>
                          <a:pt x="953" y="2953"/>
                        </a:cubicBezTo>
                        <a:lnTo>
                          <a:pt x="762" y="2667"/>
                        </a:lnTo>
                        <a:lnTo>
                          <a:pt x="2667" y="2477"/>
                        </a:lnTo>
                        <a:cubicBezTo>
                          <a:pt x="3334" y="2381"/>
                          <a:pt x="4001" y="2381"/>
                          <a:pt x="4667" y="2381"/>
                        </a:cubicBezTo>
                        <a:cubicBezTo>
                          <a:pt x="6001" y="2477"/>
                          <a:pt x="7334" y="2762"/>
                          <a:pt x="8573" y="3143"/>
                        </a:cubicBezTo>
                        <a:cubicBezTo>
                          <a:pt x="7239" y="3143"/>
                          <a:pt x="5906" y="3143"/>
                          <a:pt x="4667" y="3143"/>
                        </a:cubicBezTo>
                        <a:cubicBezTo>
                          <a:pt x="4001" y="3143"/>
                          <a:pt x="3334" y="3238"/>
                          <a:pt x="2762" y="3238"/>
                        </a:cubicBezTo>
                        <a:cubicBezTo>
                          <a:pt x="2096" y="3334"/>
                          <a:pt x="1429" y="3334"/>
                          <a:pt x="667" y="3334"/>
                        </a:cubicBezTo>
                        <a:lnTo>
                          <a:pt x="572" y="3334"/>
                        </a:lnTo>
                        <a:cubicBezTo>
                          <a:pt x="381" y="3334"/>
                          <a:pt x="286" y="3238"/>
                          <a:pt x="286" y="3048"/>
                        </a:cubicBezTo>
                        <a:lnTo>
                          <a:pt x="286" y="3048"/>
                        </a:lnTo>
                        <a:cubicBezTo>
                          <a:pt x="286" y="2953"/>
                          <a:pt x="190" y="2762"/>
                          <a:pt x="0" y="2381"/>
                        </a:cubicBezTo>
                        <a:cubicBezTo>
                          <a:pt x="0" y="2096"/>
                          <a:pt x="0" y="1905"/>
                          <a:pt x="0" y="1619"/>
                        </a:cubicBezTo>
                        <a:cubicBezTo>
                          <a:pt x="0" y="1048"/>
                          <a:pt x="95" y="476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3633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066739" y="3432291"/>
                  <a:ext cx="16877" cy="12058"/>
                  <a:chOff x="6066739" y="3432291"/>
                  <a:chExt cx="16877" cy="12058"/>
                </a:xfrm>
                <a:solidFill>
                  <a:srgbClr val="1D120C"/>
                </a:solidFill>
              </p:grpSpPr>
              <p:sp>
                <p:nvSpPr>
                  <p:cNvPr id="3634" name="Freeform: Shape 3633">
                    <a:extLst>
                      <a:ext uri="{FF2B5EF4-FFF2-40B4-BE49-F238E27FC236}">
                        <a16:creationId xmlns:a16="http://schemas.microsoft.com/office/drawing/2014/main" id="{62CF1CE3-012C-4F80-8502-DABBD705A3FF}"/>
                      </a:ext>
                    </a:extLst>
                  </p:cNvPr>
                  <p:cNvSpPr/>
                  <p:nvPr/>
                </p:nvSpPr>
                <p:spPr>
                  <a:xfrm>
                    <a:off x="6066739" y="3432291"/>
                    <a:ext cx="9981" cy="4751"/>
                  </a:xfrm>
                  <a:custGeom>
                    <a:avLst/>
                    <a:gdLst>
                      <a:gd name="connsiteX0" fmla="*/ 6115 w 9981"/>
                      <a:gd name="connsiteY0" fmla="*/ 4710 h 4751"/>
                      <a:gd name="connsiteX1" fmla="*/ 3162 w 9981"/>
                      <a:gd name="connsiteY1" fmla="*/ 4710 h 4751"/>
                      <a:gd name="connsiteX2" fmla="*/ 495 w 9981"/>
                      <a:gd name="connsiteY2" fmla="*/ 3471 h 4751"/>
                      <a:gd name="connsiteX3" fmla="*/ 19 w 9981"/>
                      <a:gd name="connsiteY3" fmla="*/ 1947 h 4751"/>
                      <a:gd name="connsiteX4" fmla="*/ 1066 w 9981"/>
                      <a:gd name="connsiteY4" fmla="*/ 709 h 4751"/>
                      <a:gd name="connsiteX5" fmla="*/ 4019 w 9981"/>
                      <a:gd name="connsiteY5" fmla="*/ 42 h 4751"/>
                      <a:gd name="connsiteX6" fmla="*/ 6972 w 9981"/>
                      <a:gd name="connsiteY6" fmla="*/ 42 h 4751"/>
                      <a:gd name="connsiteX7" fmla="*/ 9734 w 9981"/>
                      <a:gd name="connsiteY7" fmla="*/ 1376 h 4751"/>
                      <a:gd name="connsiteX8" fmla="*/ 8877 w 9981"/>
                      <a:gd name="connsiteY8" fmla="*/ 3948 h 4751"/>
                      <a:gd name="connsiteX9" fmla="*/ 6115 w 9981"/>
                      <a:gd name="connsiteY9" fmla="*/ 4710 h 4751"/>
                      <a:gd name="connsiteX10" fmla="*/ 6115 w 9981"/>
                      <a:gd name="connsiteY10" fmla="*/ 4710 h 4751"/>
                      <a:gd name="connsiteX11" fmla="*/ 8877 w 9981"/>
                      <a:gd name="connsiteY11" fmla="*/ 3852 h 4751"/>
                      <a:gd name="connsiteX12" fmla="*/ 9639 w 9981"/>
                      <a:gd name="connsiteY12" fmla="*/ 2805 h 4751"/>
                      <a:gd name="connsiteX13" fmla="*/ 9448 w 9981"/>
                      <a:gd name="connsiteY13" fmla="*/ 1566 h 4751"/>
                      <a:gd name="connsiteX14" fmla="*/ 6972 w 9981"/>
                      <a:gd name="connsiteY14" fmla="*/ 804 h 4751"/>
                      <a:gd name="connsiteX15" fmla="*/ 4114 w 9981"/>
                      <a:gd name="connsiteY15" fmla="*/ 900 h 4751"/>
                      <a:gd name="connsiteX16" fmla="*/ 1447 w 9981"/>
                      <a:gd name="connsiteY16" fmla="*/ 1376 h 4751"/>
                      <a:gd name="connsiteX17" fmla="*/ 495 w 9981"/>
                      <a:gd name="connsiteY17" fmla="*/ 2138 h 4751"/>
                      <a:gd name="connsiteX18" fmla="*/ 781 w 9981"/>
                      <a:gd name="connsiteY18" fmla="*/ 3281 h 4751"/>
                      <a:gd name="connsiteX19" fmla="*/ 3162 w 9981"/>
                      <a:gd name="connsiteY19" fmla="*/ 4614 h 4751"/>
                      <a:gd name="connsiteX20" fmla="*/ 6115 w 9981"/>
                      <a:gd name="connsiteY20" fmla="*/ 4710 h 4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9981" h="4751">
                        <a:moveTo>
                          <a:pt x="6115" y="4710"/>
                        </a:moveTo>
                        <a:cubicBezTo>
                          <a:pt x="5162" y="4710"/>
                          <a:pt x="4114" y="4805"/>
                          <a:pt x="3162" y="4710"/>
                        </a:cubicBezTo>
                        <a:cubicBezTo>
                          <a:pt x="2209" y="4614"/>
                          <a:pt x="1162" y="4329"/>
                          <a:pt x="495" y="3471"/>
                        </a:cubicBezTo>
                        <a:cubicBezTo>
                          <a:pt x="209" y="3090"/>
                          <a:pt x="-77" y="2614"/>
                          <a:pt x="19" y="1947"/>
                        </a:cubicBezTo>
                        <a:cubicBezTo>
                          <a:pt x="114" y="1376"/>
                          <a:pt x="685" y="995"/>
                          <a:pt x="1066" y="709"/>
                        </a:cubicBezTo>
                        <a:cubicBezTo>
                          <a:pt x="2019" y="233"/>
                          <a:pt x="3067" y="42"/>
                          <a:pt x="4019" y="42"/>
                        </a:cubicBezTo>
                        <a:cubicBezTo>
                          <a:pt x="4972" y="42"/>
                          <a:pt x="6019" y="-53"/>
                          <a:pt x="6972" y="42"/>
                        </a:cubicBezTo>
                        <a:cubicBezTo>
                          <a:pt x="7924" y="233"/>
                          <a:pt x="9067" y="423"/>
                          <a:pt x="9734" y="1376"/>
                        </a:cubicBezTo>
                        <a:cubicBezTo>
                          <a:pt x="10306" y="2328"/>
                          <a:pt x="9829" y="3567"/>
                          <a:pt x="8877" y="3948"/>
                        </a:cubicBezTo>
                        <a:cubicBezTo>
                          <a:pt x="8020" y="4424"/>
                          <a:pt x="7067" y="4519"/>
                          <a:pt x="6115" y="4710"/>
                        </a:cubicBezTo>
                        <a:close/>
                        <a:moveTo>
                          <a:pt x="6115" y="4710"/>
                        </a:moveTo>
                        <a:cubicBezTo>
                          <a:pt x="7067" y="4614"/>
                          <a:pt x="8115" y="4424"/>
                          <a:pt x="8877" y="3852"/>
                        </a:cubicBezTo>
                        <a:cubicBezTo>
                          <a:pt x="9258" y="3567"/>
                          <a:pt x="9544" y="3186"/>
                          <a:pt x="9639" y="2805"/>
                        </a:cubicBezTo>
                        <a:cubicBezTo>
                          <a:pt x="9734" y="2424"/>
                          <a:pt x="9639" y="1947"/>
                          <a:pt x="9448" y="1566"/>
                        </a:cubicBezTo>
                        <a:cubicBezTo>
                          <a:pt x="8877" y="900"/>
                          <a:pt x="7924" y="804"/>
                          <a:pt x="6972" y="804"/>
                        </a:cubicBezTo>
                        <a:cubicBezTo>
                          <a:pt x="6019" y="804"/>
                          <a:pt x="5067" y="804"/>
                          <a:pt x="4114" y="900"/>
                        </a:cubicBezTo>
                        <a:cubicBezTo>
                          <a:pt x="3162" y="900"/>
                          <a:pt x="2209" y="1090"/>
                          <a:pt x="1447" y="1376"/>
                        </a:cubicBezTo>
                        <a:cubicBezTo>
                          <a:pt x="971" y="1471"/>
                          <a:pt x="590" y="1757"/>
                          <a:pt x="495" y="2138"/>
                        </a:cubicBezTo>
                        <a:cubicBezTo>
                          <a:pt x="400" y="2519"/>
                          <a:pt x="495" y="2900"/>
                          <a:pt x="781" y="3281"/>
                        </a:cubicBezTo>
                        <a:cubicBezTo>
                          <a:pt x="1257" y="4043"/>
                          <a:pt x="2209" y="4424"/>
                          <a:pt x="3162" y="4614"/>
                        </a:cubicBezTo>
                        <a:cubicBezTo>
                          <a:pt x="4114" y="4710"/>
                          <a:pt x="5162" y="4710"/>
                          <a:pt x="6115" y="4710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35" name="Freeform: Shape 3634">
                    <a:extLst>
                      <a:ext uri="{FF2B5EF4-FFF2-40B4-BE49-F238E27FC236}">
                        <a16:creationId xmlns:a16="http://schemas.microsoft.com/office/drawing/2014/main" id="{859DB04A-DC09-429A-9013-7983F9ECE5D8}"/>
                      </a:ext>
                    </a:extLst>
                  </p:cNvPr>
                  <p:cNvSpPr/>
                  <p:nvPr/>
                </p:nvSpPr>
                <p:spPr>
                  <a:xfrm>
                    <a:off x="6067805" y="3436462"/>
                    <a:ext cx="15811" cy="7887"/>
                  </a:xfrm>
                  <a:custGeom>
                    <a:avLst/>
                    <a:gdLst>
                      <a:gd name="connsiteX0" fmla="*/ 2667 w 15811"/>
                      <a:gd name="connsiteY0" fmla="*/ 7778 h 7887"/>
                      <a:gd name="connsiteX1" fmla="*/ 1143 w 15811"/>
                      <a:gd name="connsiteY1" fmla="*/ 7778 h 7887"/>
                      <a:gd name="connsiteX2" fmla="*/ 381 w 15811"/>
                      <a:gd name="connsiteY2" fmla="*/ 7492 h 7887"/>
                      <a:gd name="connsiteX3" fmla="*/ 0 w 15811"/>
                      <a:gd name="connsiteY3" fmla="*/ 6730 h 7887"/>
                      <a:gd name="connsiteX4" fmla="*/ 381 w 15811"/>
                      <a:gd name="connsiteY4" fmla="*/ 5206 h 7887"/>
                      <a:gd name="connsiteX5" fmla="*/ 762 w 15811"/>
                      <a:gd name="connsiteY5" fmla="*/ 3777 h 7887"/>
                      <a:gd name="connsiteX6" fmla="*/ 2096 w 15811"/>
                      <a:gd name="connsiteY6" fmla="*/ 1015 h 7887"/>
                      <a:gd name="connsiteX7" fmla="*/ 3429 w 15811"/>
                      <a:gd name="connsiteY7" fmla="*/ 158 h 7887"/>
                      <a:gd name="connsiteX8" fmla="*/ 5143 w 15811"/>
                      <a:gd name="connsiteY8" fmla="*/ 63 h 7887"/>
                      <a:gd name="connsiteX9" fmla="*/ 8001 w 15811"/>
                      <a:gd name="connsiteY9" fmla="*/ 1587 h 7887"/>
                      <a:gd name="connsiteX10" fmla="*/ 9049 w 15811"/>
                      <a:gd name="connsiteY10" fmla="*/ 2539 h 7887"/>
                      <a:gd name="connsiteX11" fmla="*/ 10287 w 15811"/>
                      <a:gd name="connsiteY11" fmla="*/ 3015 h 7887"/>
                      <a:gd name="connsiteX12" fmla="*/ 13145 w 15811"/>
                      <a:gd name="connsiteY12" fmla="*/ 2634 h 7887"/>
                      <a:gd name="connsiteX13" fmla="*/ 15812 w 15811"/>
                      <a:gd name="connsiteY13" fmla="*/ 1301 h 7887"/>
                      <a:gd name="connsiteX14" fmla="*/ 10192 w 15811"/>
                      <a:gd name="connsiteY14" fmla="*/ 3587 h 7887"/>
                      <a:gd name="connsiteX15" fmla="*/ 8573 w 15811"/>
                      <a:gd name="connsiteY15" fmla="*/ 3111 h 7887"/>
                      <a:gd name="connsiteX16" fmla="*/ 7429 w 15811"/>
                      <a:gd name="connsiteY16" fmla="*/ 2158 h 7887"/>
                      <a:gd name="connsiteX17" fmla="*/ 4953 w 15811"/>
                      <a:gd name="connsiteY17" fmla="*/ 825 h 7887"/>
                      <a:gd name="connsiteX18" fmla="*/ 2572 w 15811"/>
                      <a:gd name="connsiteY18" fmla="*/ 1587 h 7887"/>
                      <a:gd name="connsiteX19" fmla="*/ 1334 w 15811"/>
                      <a:gd name="connsiteY19" fmla="*/ 4063 h 7887"/>
                      <a:gd name="connsiteX20" fmla="*/ 857 w 15811"/>
                      <a:gd name="connsiteY20" fmla="*/ 5397 h 7887"/>
                      <a:gd name="connsiteX21" fmla="*/ 381 w 15811"/>
                      <a:gd name="connsiteY21" fmla="*/ 6730 h 7887"/>
                      <a:gd name="connsiteX22" fmla="*/ 1238 w 15811"/>
                      <a:gd name="connsiteY22" fmla="*/ 7587 h 7887"/>
                      <a:gd name="connsiteX23" fmla="*/ 2667 w 15811"/>
                      <a:gd name="connsiteY23" fmla="*/ 7778 h 7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15811" h="7887">
                        <a:moveTo>
                          <a:pt x="2667" y="7778"/>
                        </a:moveTo>
                        <a:cubicBezTo>
                          <a:pt x="2191" y="7968"/>
                          <a:pt x="1619" y="7873"/>
                          <a:pt x="1143" y="7778"/>
                        </a:cubicBezTo>
                        <a:cubicBezTo>
                          <a:pt x="953" y="7683"/>
                          <a:pt x="667" y="7587"/>
                          <a:pt x="381" y="7492"/>
                        </a:cubicBezTo>
                        <a:cubicBezTo>
                          <a:pt x="190" y="7302"/>
                          <a:pt x="0" y="7016"/>
                          <a:pt x="0" y="6730"/>
                        </a:cubicBezTo>
                        <a:cubicBezTo>
                          <a:pt x="0" y="6159"/>
                          <a:pt x="190" y="5682"/>
                          <a:pt x="381" y="5206"/>
                        </a:cubicBezTo>
                        <a:cubicBezTo>
                          <a:pt x="571" y="4730"/>
                          <a:pt x="667" y="4254"/>
                          <a:pt x="762" y="3777"/>
                        </a:cubicBezTo>
                        <a:cubicBezTo>
                          <a:pt x="1048" y="2825"/>
                          <a:pt x="1334" y="1872"/>
                          <a:pt x="2096" y="1015"/>
                        </a:cubicBezTo>
                        <a:cubicBezTo>
                          <a:pt x="2381" y="729"/>
                          <a:pt x="2857" y="348"/>
                          <a:pt x="3429" y="158"/>
                        </a:cubicBezTo>
                        <a:cubicBezTo>
                          <a:pt x="4001" y="-33"/>
                          <a:pt x="4572" y="-33"/>
                          <a:pt x="5143" y="63"/>
                        </a:cubicBezTo>
                        <a:cubicBezTo>
                          <a:pt x="6191" y="348"/>
                          <a:pt x="7239" y="825"/>
                          <a:pt x="8001" y="1587"/>
                        </a:cubicBezTo>
                        <a:cubicBezTo>
                          <a:pt x="8382" y="1968"/>
                          <a:pt x="8668" y="2349"/>
                          <a:pt x="9049" y="2539"/>
                        </a:cubicBezTo>
                        <a:cubicBezTo>
                          <a:pt x="9335" y="2825"/>
                          <a:pt x="9811" y="2920"/>
                          <a:pt x="10287" y="3015"/>
                        </a:cubicBezTo>
                        <a:cubicBezTo>
                          <a:pt x="11240" y="3111"/>
                          <a:pt x="12192" y="2920"/>
                          <a:pt x="13145" y="2634"/>
                        </a:cubicBezTo>
                        <a:cubicBezTo>
                          <a:pt x="14097" y="2349"/>
                          <a:pt x="14954" y="1872"/>
                          <a:pt x="15812" y="1301"/>
                        </a:cubicBezTo>
                        <a:cubicBezTo>
                          <a:pt x="14288" y="2539"/>
                          <a:pt x="12383" y="3682"/>
                          <a:pt x="10192" y="3587"/>
                        </a:cubicBezTo>
                        <a:cubicBezTo>
                          <a:pt x="9620" y="3587"/>
                          <a:pt x="9049" y="3396"/>
                          <a:pt x="8573" y="3111"/>
                        </a:cubicBezTo>
                        <a:cubicBezTo>
                          <a:pt x="8096" y="2825"/>
                          <a:pt x="7715" y="2444"/>
                          <a:pt x="7429" y="2158"/>
                        </a:cubicBezTo>
                        <a:cubicBezTo>
                          <a:pt x="6763" y="1491"/>
                          <a:pt x="5906" y="1110"/>
                          <a:pt x="4953" y="825"/>
                        </a:cubicBezTo>
                        <a:cubicBezTo>
                          <a:pt x="4001" y="634"/>
                          <a:pt x="3239" y="825"/>
                          <a:pt x="2572" y="1587"/>
                        </a:cubicBezTo>
                        <a:cubicBezTo>
                          <a:pt x="2000" y="2253"/>
                          <a:pt x="1619" y="3111"/>
                          <a:pt x="1334" y="4063"/>
                        </a:cubicBezTo>
                        <a:cubicBezTo>
                          <a:pt x="1143" y="4539"/>
                          <a:pt x="1048" y="4920"/>
                          <a:pt x="857" y="5397"/>
                        </a:cubicBezTo>
                        <a:cubicBezTo>
                          <a:pt x="667" y="5873"/>
                          <a:pt x="381" y="6349"/>
                          <a:pt x="381" y="6730"/>
                        </a:cubicBezTo>
                        <a:cubicBezTo>
                          <a:pt x="381" y="7111"/>
                          <a:pt x="762" y="7397"/>
                          <a:pt x="1238" y="7587"/>
                        </a:cubicBezTo>
                        <a:cubicBezTo>
                          <a:pt x="1715" y="7778"/>
                          <a:pt x="2191" y="7873"/>
                          <a:pt x="2667" y="7778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36" name="Freeform: Shape 3635">
                    <a:extLst>
                      <a:ext uri="{FF2B5EF4-FFF2-40B4-BE49-F238E27FC236}">
                        <a16:creationId xmlns:a16="http://schemas.microsoft.com/office/drawing/2014/main" id="{BDC14ADA-34FC-47CE-9093-0BCEFCD91979}"/>
                      </a:ext>
                    </a:extLst>
                  </p:cNvPr>
                  <p:cNvSpPr/>
                  <p:nvPr/>
                </p:nvSpPr>
                <p:spPr>
                  <a:xfrm>
                    <a:off x="6069711" y="3434024"/>
                    <a:ext cx="3619" cy="991"/>
                  </a:xfrm>
                  <a:custGeom>
                    <a:avLst/>
                    <a:gdLst>
                      <a:gd name="connsiteX0" fmla="*/ 0 w 3619"/>
                      <a:gd name="connsiteY0" fmla="*/ 881 h 991"/>
                      <a:gd name="connsiteX1" fmla="*/ 1715 w 3619"/>
                      <a:gd name="connsiteY1" fmla="*/ 119 h 991"/>
                      <a:gd name="connsiteX2" fmla="*/ 3619 w 3619"/>
                      <a:gd name="connsiteY2" fmla="*/ 405 h 991"/>
                      <a:gd name="connsiteX3" fmla="*/ 1905 w 3619"/>
                      <a:gd name="connsiteY3" fmla="*/ 881 h 991"/>
                      <a:gd name="connsiteX4" fmla="*/ 0 w 3619"/>
                      <a:gd name="connsiteY4" fmla="*/ 881 h 9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19" h="991">
                        <a:moveTo>
                          <a:pt x="0" y="881"/>
                        </a:moveTo>
                        <a:cubicBezTo>
                          <a:pt x="571" y="500"/>
                          <a:pt x="1143" y="214"/>
                          <a:pt x="1715" y="119"/>
                        </a:cubicBezTo>
                        <a:cubicBezTo>
                          <a:pt x="2286" y="-71"/>
                          <a:pt x="3048" y="-71"/>
                          <a:pt x="3619" y="405"/>
                        </a:cubicBezTo>
                        <a:cubicBezTo>
                          <a:pt x="2953" y="595"/>
                          <a:pt x="2477" y="691"/>
                          <a:pt x="1905" y="881"/>
                        </a:cubicBezTo>
                        <a:cubicBezTo>
                          <a:pt x="1334" y="976"/>
                          <a:pt x="667" y="1072"/>
                          <a:pt x="0" y="881"/>
                        </a:cubicBezTo>
                        <a:close/>
                      </a:path>
                    </a:pathLst>
                  </a:custGeom>
                  <a:solidFill>
                    <a:srgbClr val="1D120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grpSp>
          <p:nvGrpSpPr>
            <p:cNvPr id="3637" name="Graphic 3588">
              <a:extLst>
                <a:ext uri="{FF2B5EF4-FFF2-40B4-BE49-F238E27FC236}">
                  <a16:creationId xmlns:a16="http://schemas.microsoft.com/office/drawing/2014/main" id="{AABA0611-7795-46F1-8C7C-F5A8873ECE66}"/>
                </a:ext>
              </a:extLst>
            </p:cNvPr>
            <p:cNvGrpSpPr/>
            <p:nvPr/>
          </p:nvGrpSpPr>
          <p:grpSpPr>
            <a:xfrm>
              <a:off x="6048374" y="3390900"/>
              <a:ext cx="94773" cy="77628"/>
              <a:chOff x="6048374" y="3390900"/>
              <a:chExt cx="94773" cy="77628"/>
            </a:xfrm>
          </p:grpSpPr>
          <p:grpSp>
            <p:nvGrpSpPr>
              <p:cNvPr id="3638" name="Graphic 3588">
                <a:extLst>
                  <a:ext uri="{FF2B5EF4-FFF2-40B4-BE49-F238E27FC236}">
                    <a16:creationId xmlns:a16="http://schemas.microsoft.com/office/drawing/2014/main" id="{AABA0611-7795-46F1-8C7C-F5A8873ECE66}"/>
                  </a:ext>
                </a:extLst>
              </p:cNvPr>
              <p:cNvGrpSpPr/>
              <p:nvPr/>
            </p:nvGrpSpPr>
            <p:grpSpPr>
              <a:xfrm>
                <a:off x="6048374" y="3390900"/>
                <a:ext cx="42196" cy="77628"/>
                <a:chOff x="6048374" y="3390900"/>
                <a:chExt cx="42196" cy="77628"/>
              </a:xfrm>
            </p:grpSpPr>
            <p:grpSp>
              <p:nvGrpSpPr>
                <p:cNvPr id="3639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048374" y="3390900"/>
                  <a:ext cx="42196" cy="77628"/>
                  <a:chOff x="6048374" y="3390900"/>
                  <a:chExt cx="42196" cy="77628"/>
                </a:xfrm>
              </p:grpSpPr>
              <p:sp>
                <p:nvSpPr>
                  <p:cNvPr id="3640" name="Freeform: Shape 3639">
                    <a:extLst>
                      <a:ext uri="{FF2B5EF4-FFF2-40B4-BE49-F238E27FC236}">
                        <a16:creationId xmlns:a16="http://schemas.microsoft.com/office/drawing/2014/main" id="{45514769-3221-400E-9AC6-2F2F6427324E}"/>
                      </a:ext>
                    </a:extLst>
                  </p:cNvPr>
                  <p:cNvSpPr/>
                  <p:nvPr/>
                </p:nvSpPr>
                <p:spPr>
                  <a:xfrm>
                    <a:off x="6048374" y="3390900"/>
                    <a:ext cx="38385" cy="74390"/>
                  </a:xfrm>
                  <a:custGeom>
                    <a:avLst/>
                    <a:gdLst>
                      <a:gd name="connsiteX0" fmla="*/ 21146 w 38385"/>
                      <a:gd name="connsiteY0" fmla="*/ 74390 h 74390"/>
                      <a:gd name="connsiteX1" fmla="*/ 17240 w 38385"/>
                      <a:gd name="connsiteY1" fmla="*/ 74390 h 74390"/>
                      <a:gd name="connsiteX2" fmla="*/ 0 w 38385"/>
                      <a:gd name="connsiteY2" fmla="*/ 57150 h 74390"/>
                      <a:gd name="connsiteX3" fmla="*/ 0 w 38385"/>
                      <a:gd name="connsiteY3" fmla="*/ 17240 h 74390"/>
                      <a:gd name="connsiteX4" fmla="*/ 17240 w 38385"/>
                      <a:gd name="connsiteY4" fmla="*/ 0 h 74390"/>
                      <a:gd name="connsiteX5" fmla="*/ 21146 w 38385"/>
                      <a:gd name="connsiteY5" fmla="*/ 0 h 74390"/>
                      <a:gd name="connsiteX6" fmla="*/ 38386 w 38385"/>
                      <a:gd name="connsiteY6" fmla="*/ 17240 h 74390"/>
                      <a:gd name="connsiteX7" fmla="*/ 38386 w 38385"/>
                      <a:gd name="connsiteY7" fmla="*/ 57150 h 74390"/>
                      <a:gd name="connsiteX8" fmla="*/ 21146 w 38385"/>
                      <a:gd name="connsiteY8" fmla="*/ 74390 h 74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8385" h="74390">
                        <a:moveTo>
                          <a:pt x="21146" y="74390"/>
                        </a:moveTo>
                        <a:lnTo>
                          <a:pt x="17240" y="74390"/>
                        </a:lnTo>
                        <a:cubicBezTo>
                          <a:pt x="7715" y="74390"/>
                          <a:pt x="0" y="66675"/>
                          <a:pt x="0" y="57150"/>
                        </a:cubicBezTo>
                        <a:lnTo>
                          <a:pt x="0" y="17240"/>
                        </a:lnTo>
                        <a:cubicBezTo>
                          <a:pt x="0" y="7715"/>
                          <a:pt x="7715" y="0"/>
                          <a:pt x="17240" y="0"/>
                        </a:cubicBezTo>
                        <a:lnTo>
                          <a:pt x="21146" y="0"/>
                        </a:lnTo>
                        <a:cubicBezTo>
                          <a:pt x="30671" y="0"/>
                          <a:pt x="38386" y="7715"/>
                          <a:pt x="38386" y="17240"/>
                        </a:cubicBezTo>
                        <a:lnTo>
                          <a:pt x="38386" y="57150"/>
                        </a:lnTo>
                        <a:cubicBezTo>
                          <a:pt x="38386" y="66675"/>
                          <a:pt x="30671" y="74390"/>
                          <a:pt x="21146" y="74390"/>
                        </a:cubicBezTo>
                        <a:close/>
                      </a:path>
                    </a:pathLst>
                  </a:custGeom>
                  <a:solidFill>
                    <a:srgbClr val="7D513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41" name="Freeform: Shape 3640">
                    <a:extLst>
                      <a:ext uri="{FF2B5EF4-FFF2-40B4-BE49-F238E27FC236}">
                        <a16:creationId xmlns:a16="http://schemas.microsoft.com/office/drawing/2014/main" id="{1F5A8E90-8FB5-430A-922B-243C012479D9}"/>
                      </a:ext>
                    </a:extLst>
                  </p:cNvPr>
                  <p:cNvSpPr/>
                  <p:nvPr/>
                </p:nvSpPr>
                <p:spPr>
                  <a:xfrm>
                    <a:off x="6053042" y="3399948"/>
                    <a:ext cx="29051" cy="56197"/>
                  </a:xfrm>
                  <a:custGeom>
                    <a:avLst/>
                    <a:gdLst>
                      <a:gd name="connsiteX0" fmla="*/ 16002 w 29051"/>
                      <a:gd name="connsiteY0" fmla="*/ 56198 h 56197"/>
                      <a:gd name="connsiteX1" fmla="*/ 13049 w 29051"/>
                      <a:gd name="connsiteY1" fmla="*/ 56198 h 56197"/>
                      <a:gd name="connsiteX2" fmla="*/ 0 w 29051"/>
                      <a:gd name="connsiteY2" fmla="*/ 43148 h 56197"/>
                      <a:gd name="connsiteX3" fmla="*/ 0 w 29051"/>
                      <a:gd name="connsiteY3" fmla="*/ 13049 h 56197"/>
                      <a:gd name="connsiteX4" fmla="*/ 13049 w 29051"/>
                      <a:gd name="connsiteY4" fmla="*/ 0 h 56197"/>
                      <a:gd name="connsiteX5" fmla="*/ 16002 w 29051"/>
                      <a:gd name="connsiteY5" fmla="*/ 0 h 56197"/>
                      <a:gd name="connsiteX6" fmla="*/ 29051 w 29051"/>
                      <a:gd name="connsiteY6" fmla="*/ 13049 h 56197"/>
                      <a:gd name="connsiteX7" fmla="*/ 29051 w 29051"/>
                      <a:gd name="connsiteY7" fmla="*/ 43148 h 56197"/>
                      <a:gd name="connsiteX8" fmla="*/ 16002 w 29051"/>
                      <a:gd name="connsiteY8" fmla="*/ 56198 h 56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051" h="56197">
                        <a:moveTo>
                          <a:pt x="16002" y="56198"/>
                        </a:moveTo>
                        <a:lnTo>
                          <a:pt x="13049" y="56198"/>
                        </a:lnTo>
                        <a:cubicBezTo>
                          <a:pt x="5906" y="56198"/>
                          <a:pt x="0" y="50387"/>
                          <a:pt x="0" y="43148"/>
                        </a:cubicBezTo>
                        <a:lnTo>
                          <a:pt x="0" y="13049"/>
                        </a:lnTo>
                        <a:cubicBezTo>
                          <a:pt x="0" y="5906"/>
                          <a:pt x="5810" y="0"/>
                          <a:pt x="13049" y="0"/>
                        </a:cubicBezTo>
                        <a:lnTo>
                          <a:pt x="16002" y="0"/>
                        </a:lnTo>
                        <a:cubicBezTo>
                          <a:pt x="23146" y="0"/>
                          <a:pt x="29051" y="5810"/>
                          <a:pt x="29051" y="13049"/>
                        </a:cubicBezTo>
                        <a:lnTo>
                          <a:pt x="29051" y="43148"/>
                        </a:lnTo>
                        <a:cubicBezTo>
                          <a:pt x="29051" y="50387"/>
                          <a:pt x="23146" y="56198"/>
                          <a:pt x="16002" y="56198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42" name="Freeform: Shape 3641">
                    <a:extLst>
                      <a:ext uri="{FF2B5EF4-FFF2-40B4-BE49-F238E27FC236}">
                        <a16:creationId xmlns:a16="http://schemas.microsoft.com/office/drawing/2014/main" id="{0985DF86-2ED1-49E0-9E9D-8B0A6CD2E423}"/>
                      </a:ext>
                    </a:extLst>
                  </p:cNvPr>
                  <p:cNvSpPr/>
                  <p:nvPr/>
                </p:nvSpPr>
                <p:spPr>
                  <a:xfrm>
                    <a:off x="6048375" y="3462147"/>
                    <a:ext cx="42195" cy="6381"/>
                  </a:xfrm>
                  <a:custGeom>
                    <a:avLst/>
                    <a:gdLst>
                      <a:gd name="connsiteX0" fmla="*/ 39053 w 42195"/>
                      <a:gd name="connsiteY0" fmla="*/ 0 h 6381"/>
                      <a:gd name="connsiteX1" fmla="*/ 3143 w 42195"/>
                      <a:gd name="connsiteY1" fmla="*/ 0 h 6381"/>
                      <a:gd name="connsiteX2" fmla="*/ 0 w 42195"/>
                      <a:gd name="connsiteY2" fmla="*/ 3143 h 6381"/>
                      <a:gd name="connsiteX3" fmla="*/ 0 w 42195"/>
                      <a:gd name="connsiteY3" fmla="*/ 3143 h 6381"/>
                      <a:gd name="connsiteX4" fmla="*/ 3143 w 42195"/>
                      <a:gd name="connsiteY4" fmla="*/ 6382 h 6381"/>
                      <a:gd name="connsiteX5" fmla="*/ 39053 w 42195"/>
                      <a:gd name="connsiteY5" fmla="*/ 6382 h 6381"/>
                      <a:gd name="connsiteX6" fmla="*/ 42196 w 42195"/>
                      <a:gd name="connsiteY6" fmla="*/ 3239 h 6381"/>
                      <a:gd name="connsiteX7" fmla="*/ 42196 w 42195"/>
                      <a:gd name="connsiteY7" fmla="*/ 3239 h 6381"/>
                      <a:gd name="connsiteX8" fmla="*/ 39053 w 42195"/>
                      <a:gd name="connsiteY8" fmla="*/ 0 h 6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195" h="6381">
                        <a:moveTo>
                          <a:pt x="39053" y="0"/>
                        </a:moveTo>
                        <a:lnTo>
                          <a:pt x="3143" y="0"/>
                        </a:lnTo>
                        <a:cubicBezTo>
                          <a:pt x="1429" y="0"/>
                          <a:pt x="0" y="1429"/>
                          <a:pt x="0" y="3143"/>
                        </a:cubicBezTo>
                        <a:lnTo>
                          <a:pt x="0" y="3143"/>
                        </a:lnTo>
                        <a:cubicBezTo>
                          <a:pt x="0" y="4953"/>
                          <a:pt x="1429" y="6382"/>
                          <a:pt x="3143" y="6382"/>
                        </a:cubicBezTo>
                        <a:lnTo>
                          <a:pt x="39053" y="6382"/>
                        </a:lnTo>
                        <a:cubicBezTo>
                          <a:pt x="40767" y="6382"/>
                          <a:pt x="42196" y="4953"/>
                          <a:pt x="42196" y="3239"/>
                        </a:cubicBezTo>
                        <a:lnTo>
                          <a:pt x="42196" y="3239"/>
                        </a:lnTo>
                        <a:cubicBezTo>
                          <a:pt x="42196" y="1429"/>
                          <a:pt x="40767" y="0"/>
                          <a:pt x="39053" y="0"/>
                        </a:cubicBezTo>
                        <a:close/>
                      </a:path>
                    </a:pathLst>
                  </a:custGeom>
                  <a:solidFill>
                    <a:srgbClr val="7D513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643" name="Freeform: Shape 3642">
                  <a:extLst>
                    <a:ext uri="{FF2B5EF4-FFF2-40B4-BE49-F238E27FC236}">
                      <a16:creationId xmlns:a16="http://schemas.microsoft.com/office/drawing/2014/main" id="{4A35CBD3-4034-4CD2-B208-A323FC4921AE}"/>
                    </a:ext>
                  </a:extLst>
                </p:cNvPr>
                <p:cNvSpPr/>
                <p:nvPr/>
              </p:nvSpPr>
              <p:spPr>
                <a:xfrm>
                  <a:off x="6052946" y="3399446"/>
                  <a:ext cx="21102" cy="44126"/>
                </a:xfrm>
                <a:custGeom>
                  <a:avLst/>
                  <a:gdLst>
                    <a:gd name="connsiteX0" fmla="*/ 15716 w 21102"/>
                    <a:gd name="connsiteY0" fmla="*/ 25457 h 44126"/>
                    <a:gd name="connsiteX1" fmla="*/ 20955 w 21102"/>
                    <a:gd name="connsiteY1" fmla="*/ 7931 h 44126"/>
                    <a:gd name="connsiteX2" fmla="*/ 13526 w 21102"/>
                    <a:gd name="connsiteY2" fmla="*/ 26 h 44126"/>
                    <a:gd name="connsiteX3" fmla="*/ 11906 w 21102"/>
                    <a:gd name="connsiteY3" fmla="*/ 216 h 44126"/>
                    <a:gd name="connsiteX4" fmla="*/ 0 w 21102"/>
                    <a:gd name="connsiteY4" fmla="*/ 12694 h 44126"/>
                    <a:gd name="connsiteX5" fmla="*/ 286 w 21102"/>
                    <a:gd name="connsiteY5" fmla="*/ 44126 h 44126"/>
                    <a:gd name="connsiteX6" fmla="*/ 15716 w 21102"/>
                    <a:gd name="connsiteY6" fmla="*/ 25457 h 44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102" h="44126">
                      <a:moveTo>
                        <a:pt x="15716" y="25457"/>
                      </a:moveTo>
                      <a:cubicBezTo>
                        <a:pt x="18383" y="18504"/>
                        <a:pt x="20003" y="12503"/>
                        <a:pt x="20955" y="7931"/>
                      </a:cubicBezTo>
                      <a:cubicBezTo>
                        <a:pt x="21908" y="3550"/>
                        <a:pt x="18098" y="-355"/>
                        <a:pt x="13526" y="26"/>
                      </a:cubicBezTo>
                      <a:lnTo>
                        <a:pt x="11906" y="216"/>
                      </a:lnTo>
                      <a:cubicBezTo>
                        <a:pt x="5144" y="788"/>
                        <a:pt x="0" y="6217"/>
                        <a:pt x="0" y="12694"/>
                      </a:cubicBezTo>
                      <a:lnTo>
                        <a:pt x="286" y="44126"/>
                      </a:lnTo>
                      <a:cubicBezTo>
                        <a:pt x="381" y="44126"/>
                        <a:pt x="9906" y="40697"/>
                        <a:pt x="15716" y="25457"/>
                      </a:cubicBezTo>
                      <a:close/>
                    </a:path>
                  </a:pathLst>
                </a:custGeom>
                <a:solidFill>
                  <a:srgbClr val="FFE3B7">
                    <a:alpha val="37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644" name="Graphic 3588">
                <a:extLst>
                  <a:ext uri="{FF2B5EF4-FFF2-40B4-BE49-F238E27FC236}">
                    <a16:creationId xmlns:a16="http://schemas.microsoft.com/office/drawing/2014/main" id="{AABA0611-7795-46F1-8C7C-F5A8873ECE66}"/>
                  </a:ext>
                </a:extLst>
              </p:cNvPr>
              <p:cNvGrpSpPr/>
              <p:nvPr/>
            </p:nvGrpSpPr>
            <p:grpSpPr>
              <a:xfrm>
                <a:off x="6100952" y="3390900"/>
                <a:ext cx="42195" cy="77538"/>
                <a:chOff x="6100952" y="3390900"/>
                <a:chExt cx="42195" cy="77538"/>
              </a:xfrm>
            </p:grpSpPr>
            <p:grpSp>
              <p:nvGrpSpPr>
                <p:cNvPr id="3645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100952" y="3390900"/>
                  <a:ext cx="42195" cy="77538"/>
                  <a:chOff x="6100952" y="3390900"/>
                  <a:chExt cx="42195" cy="77538"/>
                </a:xfrm>
              </p:grpSpPr>
              <p:sp>
                <p:nvSpPr>
                  <p:cNvPr id="3646" name="Freeform: Shape 3645">
                    <a:extLst>
                      <a:ext uri="{FF2B5EF4-FFF2-40B4-BE49-F238E27FC236}">
                        <a16:creationId xmlns:a16="http://schemas.microsoft.com/office/drawing/2014/main" id="{4ED13791-516C-4C60-B3E2-6C313008EC25}"/>
                      </a:ext>
                    </a:extLst>
                  </p:cNvPr>
                  <p:cNvSpPr/>
                  <p:nvPr/>
                </p:nvSpPr>
                <p:spPr>
                  <a:xfrm>
                    <a:off x="6100952" y="3390900"/>
                    <a:ext cx="38385" cy="74390"/>
                  </a:xfrm>
                  <a:custGeom>
                    <a:avLst/>
                    <a:gdLst>
                      <a:gd name="connsiteX0" fmla="*/ 21145 w 38385"/>
                      <a:gd name="connsiteY0" fmla="*/ 74390 h 74390"/>
                      <a:gd name="connsiteX1" fmla="*/ 17240 w 38385"/>
                      <a:gd name="connsiteY1" fmla="*/ 74390 h 74390"/>
                      <a:gd name="connsiteX2" fmla="*/ 0 w 38385"/>
                      <a:gd name="connsiteY2" fmla="*/ 57150 h 74390"/>
                      <a:gd name="connsiteX3" fmla="*/ 0 w 38385"/>
                      <a:gd name="connsiteY3" fmla="*/ 17240 h 74390"/>
                      <a:gd name="connsiteX4" fmla="*/ 17240 w 38385"/>
                      <a:gd name="connsiteY4" fmla="*/ 0 h 74390"/>
                      <a:gd name="connsiteX5" fmla="*/ 21145 w 38385"/>
                      <a:gd name="connsiteY5" fmla="*/ 0 h 74390"/>
                      <a:gd name="connsiteX6" fmla="*/ 38386 w 38385"/>
                      <a:gd name="connsiteY6" fmla="*/ 17240 h 74390"/>
                      <a:gd name="connsiteX7" fmla="*/ 38386 w 38385"/>
                      <a:gd name="connsiteY7" fmla="*/ 57150 h 74390"/>
                      <a:gd name="connsiteX8" fmla="*/ 21145 w 38385"/>
                      <a:gd name="connsiteY8" fmla="*/ 74390 h 74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8385" h="74390">
                        <a:moveTo>
                          <a:pt x="21145" y="74390"/>
                        </a:moveTo>
                        <a:lnTo>
                          <a:pt x="17240" y="74390"/>
                        </a:lnTo>
                        <a:cubicBezTo>
                          <a:pt x="7715" y="74390"/>
                          <a:pt x="0" y="66675"/>
                          <a:pt x="0" y="57150"/>
                        </a:cubicBezTo>
                        <a:lnTo>
                          <a:pt x="0" y="17240"/>
                        </a:lnTo>
                        <a:cubicBezTo>
                          <a:pt x="0" y="7715"/>
                          <a:pt x="7715" y="0"/>
                          <a:pt x="17240" y="0"/>
                        </a:cubicBezTo>
                        <a:lnTo>
                          <a:pt x="21145" y="0"/>
                        </a:lnTo>
                        <a:cubicBezTo>
                          <a:pt x="30670" y="0"/>
                          <a:pt x="38386" y="7715"/>
                          <a:pt x="38386" y="17240"/>
                        </a:cubicBezTo>
                        <a:lnTo>
                          <a:pt x="38386" y="57150"/>
                        </a:lnTo>
                        <a:cubicBezTo>
                          <a:pt x="38386" y="66675"/>
                          <a:pt x="30575" y="74390"/>
                          <a:pt x="21145" y="74390"/>
                        </a:cubicBezTo>
                        <a:close/>
                      </a:path>
                    </a:pathLst>
                  </a:custGeom>
                  <a:solidFill>
                    <a:srgbClr val="7D513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47" name="Freeform: Shape 3646">
                    <a:extLst>
                      <a:ext uri="{FF2B5EF4-FFF2-40B4-BE49-F238E27FC236}">
                        <a16:creationId xmlns:a16="http://schemas.microsoft.com/office/drawing/2014/main" id="{0373D824-FC88-41E1-ABBC-145C6D0B4A73}"/>
                      </a:ext>
                    </a:extLst>
                  </p:cNvPr>
                  <p:cNvSpPr/>
                  <p:nvPr/>
                </p:nvSpPr>
                <p:spPr>
                  <a:xfrm>
                    <a:off x="6105620" y="3399948"/>
                    <a:ext cx="29051" cy="56197"/>
                  </a:xfrm>
                  <a:custGeom>
                    <a:avLst/>
                    <a:gdLst>
                      <a:gd name="connsiteX0" fmla="*/ 16002 w 29051"/>
                      <a:gd name="connsiteY0" fmla="*/ 56198 h 56197"/>
                      <a:gd name="connsiteX1" fmla="*/ 13049 w 29051"/>
                      <a:gd name="connsiteY1" fmla="*/ 56198 h 56197"/>
                      <a:gd name="connsiteX2" fmla="*/ 0 w 29051"/>
                      <a:gd name="connsiteY2" fmla="*/ 43148 h 56197"/>
                      <a:gd name="connsiteX3" fmla="*/ 0 w 29051"/>
                      <a:gd name="connsiteY3" fmla="*/ 13049 h 56197"/>
                      <a:gd name="connsiteX4" fmla="*/ 13049 w 29051"/>
                      <a:gd name="connsiteY4" fmla="*/ 0 h 56197"/>
                      <a:gd name="connsiteX5" fmla="*/ 16002 w 29051"/>
                      <a:gd name="connsiteY5" fmla="*/ 0 h 56197"/>
                      <a:gd name="connsiteX6" fmla="*/ 29051 w 29051"/>
                      <a:gd name="connsiteY6" fmla="*/ 13049 h 56197"/>
                      <a:gd name="connsiteX7" fmla="*/ 29051 w 29051"/>
                      <a:gd name="connsiteY7" fmla="*/ 43148 h 56197"/>
                      <a:gd name="connsiteX8" fmla="*/ 16002 w 29051"/>
                      <a:gd name="connsiteY8" fmla="*/ 56198 h 56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051" h="56197">
                        <a:moveTo>
                          <a:pt x="16002" y="56198"/>
                        </a:moveTo>
                        <a:lnTo>
                          <a:pt x="13049" y="56198"/>
                        </a:lnTo>
                        <a:cubicBezTo>
                          <a:pt x="5905" y="56198"/>
                          <a:pt x="0" y="50387"/>
                          <a:pt x="0" y="43148"/>
                        </a:cubicBezTo>
                        <a:lnTo>
                          <a:pt x="0" y="13049"/>
                        </a:lnTo>
                        <a:cubicBezTo>
                          <a:pt x="0" y="5906"/>
                          <a:pt x="5810" y="0"/>
                          <a:pt x="13049" y="0"/>
                        </a:cubicBezTo>
                        <a:lnTo>
                          <a:pt x="16002" y="0"/>
                        </a:lnTo>
                        <a:cubicBezTo>
                          <a:pt x="23146" y="0"/>
                          <a:pt x="29051" y="5810"/>
                          <a:pt x="29051" y="13049"/>
                        </a:cubicBezTo>
                        <a:lnTo>
                          <a:pt x="29051" y="43148"/>
                        </a:lnTo>
                        <a:cubicBezTo>
                          <a:pt x="28956" y="50387"/>
                          <a:pt x="23146" y="56198"/>
                          <a:pt x="16002" y="56198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648" name="Freeform: Shape 3647">
                    <a:extLst>
                      <a:ext uri="{FF2B5EF4-FFF2-40B4-BE49-F238E27FC236}">
                        <a16:creationId xmlns:a16="http://schemas.microsoft.com/office/drawing/2014/main" id="{8D4DAA2E-1CDF-4847-A18A-746B60F8423B}"/>
                      </a:ext>
                    </a:extLst>
                  </p:cNvPr>
                  <p:cNvSpPr/>
                  <p:nvPr/>
                </p:nvSpPr>
                <p:spPr>
                  <a:xfrm>
                    <a:off x="6100952" y="3462147"/>
                    <a:ext cx="42195" cy="6291"/>
                  </a:xfrm>
                  <a:custGeom>
                    <a:avLst/>
                    <a:gdLst>
                      <a:gd name="connsiteX0" fmla="*/ 39053 w 42195"/>
                      <a:gd name="connsiteY0" fmla="*/ 0 h 6291"/>
                      <a:gd name="connsiteX1" fmla="*/ 3143 w 42195"/>
                      <a:gd name="connsiteY1" fmla="*/ 0 h 6291"/>
                      <a:gd name="connsiteX2" fmla="*/ 0 w 42195"/>
                      <a:gd name="connsiteY2" fmla="*/ 3143 h 6291"/>
                      <a:gd name="connsiteX3" fmla="*/ 0 w 42195"/>
                      <a:gd name="connsiteY3" fmla="*/ 3143 h 6291"/>
                      <a:gd name="connsiteX4" fmla="*/ 3143 w 42195"/>
                      <a:gd name="connsiteY4" fmla="*/ 6287 h 6291"/>
                      <a:gd name="connsiteX5" fmla="*/ 39053 w 42195"/>
                      <a:gd name="connsiteY5" fmla="*/ 6287 h 6291"/>
                      <a:gd name="connsiteX6" fmla="*/ 42196 w 42195"/>
                      <a:gd name="connsiteY6" fmla="*/ 3143 h 6291"/>
                      <a:gd name="connsiteX7" fmla="*/ 42196 w 42195"/>
                      <a:gd name="connsiteY7" fmla="*/ 3143 h 6291"/>
                      <a:gd name="connsiteX8" fmla="*/ 39053 w 42195"/>
                      <a:gd name="connsiteY8" fmla="*/ 0 h 6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195" h="6291">
                        <a:moveTo>
                          <a:pt x="39053" y="0"/>
                        </a:moveTo>
                        <a:lnTo>
                          <a:pt x="3143" y="0"/>
                        </a:lnTo>
                        <a:cubicBezTo>
                          <a:pt x="1429" y="0"/>
                          <a:pt x="0" y="1429"/>
                          <a:pt x="0" y="3143"/>
                        </a:cubicBezTo>
                        <a:lnTo>
                          <a:pt x="0" y="3143"/>
                        </a:lnTo>
                        <a:cubicBezTo>
                          <a:pt x="0" y="4858"/>
                          <a:pt x="1429" y="6287"/>
                          <a:pt x="3143" y="6287"/>
                        </a:cubicBezTo>
                        <a:lnTo>
                          <a:pt x="39053" y="6287"/>
                        </a:lnTo>
                        <a:cubicBezTo>
                          <a:pt x="40767" y="6382"/>
                          <a:pt x="42196" y="4953"/>
                          <a:pt x="42196" y="3143"/>
                        </a:cubicBezTo>
                        <a:lnTo>
                          <a:pt x="42196" y="3143"/>
                        </a:lnTo>
                        <a:cubicBezTo>
                          <a:pt x="42196" y="1429"/>
                          <a:pt x="40767" y="0"/>
                          <a:pt x="39053" y="0"/>
                        </a:cubicBezTo>
                        <a:close/>
                      </a:path>
                    </a:pathLst>
                  </a:custGeom>
                  <a:solidFill>
                    <a:srgbClr val="7D5139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649" name="Freeform: Shape 3648">
                  <a:extLst>
                    <a:ext uri="{FF2B5EF4-FFF2-40B4-BE49-F238E27FC236}">
                      <a16:creationId xmlns:a16="http://schemas.microsoft.com/office/drawing/2014/main" id="{A8D2AE03-CD82-4F83-8285-C3CDD18D3830}"/>
                    </a:ext>
                  </a:extLst>
                </p:cNvPr>
                <p:cNvSpPr/>
                <p:nvPr/>
              </p:nvSpPr>
              <p:spPr>
                <a:xfrm>
                  <a:off x="6105525" y="3399446"/>
                  <a:ext cx="21102" cy="44126"/>
                </a:xfrm>
                <a:custGeom>
                  <a:avLst/>
                  <a:gdLst>
                    <a:gd name="connsiteX0" fmla="*/ 15716 w 21102"/>
                    <a:gd name="connsiteY0" fmla="*/ 25457 h 44126"/>
                    <a:gd name="connsiteX1" fmla="*/ 20955 w 21102"/>
                    <a:gd name="connsiteY1" fmla="*/ 7931 h 44126"/>
                    <a:gd name="connsiteX2" fmla="*/ 13526 w 21102"/>
                    <a:gd name="connsiteY2" fmla="*/ 26 h 44126"/>
                    <a:gd name="connsiteX3" fmla="*/ 11811 w 21102"/>
                    <a:gd name="connsiteY3" fmla="*/ 216 h 44126"/>
                    <a:gd name="connsiteX4" fmla="*/ 0 w 21102"/>
                    <a:gd name="connsiteY4" fmla="*/ 12694 h 44126"/>
                    <a:gd name="connsiteX5" fmla="*/ 286 w 21102"/>
                    <a:gd name="connsiteY5" fmla="*/ 44126 h 44126"/>
                    <a:gd name="connsiteX6" fmla="*/ 15716 w 21102"/>
                    <a:gd name="connsiteY6" fmla="*/ 25457 h 441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102" h="44126">
                      <a:moveTo>
                        <a:pt x="15716" y="25457"/>
                      </a:moveTo>
                      <a:cubicBezTo>
                        <a:pt x="18383" y="18599"/>
                        <a:pt x="20003" y="12503"/>
                        <a:pt x="20955" y="7931"/>
                      </a:cubicBezTo>
                      <a:cubicBezTo>
                        <a:pt x="21908" y="3550"/>
                        <a:pt x="18098" y="-355"/>
                        <a:pt x="13526" y="26"/>
                      </a:cubicBezTo>
                      <a:lnTo>
                        <a:pt x="11811" y="216"/>
                      </a:lnTo>
                      <a:cubicBezTo>
                        <a:pt x="5143" y="788"/>
                        <a:pt x="0" y="6217"/>
                        <a:pt x="0" y="12694"/>
                      </a:cubicBezTo>
                      <a:lnTo>
                        <a:pt x="286" y="44126"/>
                      </a:lnTo>
                      <a:cubicBezTo>
                        <a:pt x="381" y="44126"/>
                        <a:pt x="9906" y="40697"/>
                        <a:pt x="15716" y="25457"/>
                      </a:cubicBezTo>
                      <a:close/>
                    </a:path>
                  </a:pathLst>
                </a:custGeom>
                <a:solidFill>
                  <a:srgbClr val="FFE3B7">
                    <a:alpha val="37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650" name="Graphic 3588">
                <a:extLst>
                  <a:ext uri="{FF2B5EF4-FFF2-40B4-BE49-F238E27FC236}">
                    <a16:creationId xmlns:a16="http://schemas.microsoft.com/office/drawing/2014/main" id="{AABA0611-7795-46F1-8C7C-F5A8873ECE66}"/>
                  </a:ext>
                </a:extLst>
              </p:cNvPr>
              <p:cNvGrpSpPr/>
              <p:nvPr/>
            </p:nvGrpSpPr>
            <p:grpSpPr>
              <a:xfrm>
                <a:off x="6058947" y="3404172"/>
                <a:ext cx="73913" cy="40733"/>
                <a:chOff x="6058947" y="3404172"/>
                <a:chExt cx="73913" cy="40733"/>
              </a:xfrm>
              <a:solidFill>
                <a:srgbClr val="3F1900"/>
              </a:solidFill>
            </p:grpSpPr>
            <p:grpSp>
              <p:nvGrpSpPr>
                <p:cNvPr id="3651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117024" y="3425380"/>
                  <a:ext cx="9822" cy="7905"/>
                  <a:chOff x="6117024" y="3425380"/>
                  <a:chExt cx="9822" cy="7905"/>
                </a:xfrm>
                <a:solidFill>
                  <a:srgbClr val="3F1900"/>
                </a:solidFill>
              </p:grpSpPr>
              <p:grpSp>
                <p:nvGrpSpPr>
                  <p:cNvPr id="3652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8814" y="3425556"/>
                    <a:ext cx="6998" cy="7729"/>
                    <a:chOff x="6118814" y="3425556"/>
                    <a:chExt cx="6998" cy="7729"/>
                  </a:xfrm>
                  <a:solidFill>
                    <a:srgbClr val="3F1900"/>
                  </a:solidFill>
                </p:grpSpPr>
                <p:sp>
                  <p:nvSpPr>
                    <p:cNvPr id="3653" name="Freeform: Shape 3652">
                      <a:extLst>
                        <a:ext uri="{FF2B5EF4-FFF2-40B4-BE49-F238E27FC236}">
                          <a16:creationId xmlns:a16="http://schemas.microsoft.com/office/drawing/2014/main" id="{2049C75D-9C4E-4AE3-A3AF-098DC9348A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9379" y="3426092"/>
                      <a:ext cx="5862" cy="6640"/>
                    </a:xfrm>
                    <a:custGeom>
                      <a:avLst/>
                      <a:gdLst>
                        <a:gd name="connsiteX0" fmla="*/ 3386 w 5862"/>
                        <a:gd name="connsiteY0" fmla="*/ 145 h 6640"/>
                        <a:gd name="connsiteX1" fmla="*/ 1576 w 5862"/>
                        <a:gd name="connsiteY1" fmla="*/ 1479 h 6640"/>
                        <a:gd name="connsiteX2" fmla="*/ 719 w 5862"/>
                        <a:gd name="connsiteY2" fmla="*/ 3574 h 6640"/>
                        <a:gd name="connsiteX3" fmla="*/ 1005 w 5862"/>
                        <a:gd name="connsiteY3" fmla="*/ 5575 h 6640"/>
                        <a:gd name="connsiteX4" fmla="*/ 2719 w 5862"/>
                        <a:gd name="connsiteY4" fmla="*/ 5575 h 6640"/>
                        <a:gd name="connsiteX5" fmla="*/ 5196 w 5862"/>
                        <a:gd name="connsiteY5" fmla="*/ 2146 h 6640"/>
                        <a:gd name="connsiteX6" fmla="*/ 4434 w 5862"/>
                        <a:gd name="connsiteY6" fmla="*/ 431 h 6640"/>
                        <a:gd name="connsiteX7" fmla="*/ 2148 w 5862"/>
                        <a:gd name="connsiteY7" fmla="*/ 717 h 6640"/>
                        <a:gd name="connsiteX8" fmla="*/ 4529 w 5862"/>
                        <a:gd name="connsiteY8" fmla="*/ 50 h 6640"/>
                        <a:gd name="connsiteX9" fmla="*/ 5862 w 5862"/>
                        <a:gd name="connsiteY9" fmla="*/ 2146 h 6640"/>
                        <a:gd name="connsiteX10" fmla="*/ 3195 w 5862"/>
                        <a:gd name="connsiteY10" fmla="*/ 6241 h 6640"/>
                        <a:gd name="connsiteX11" fmla="*/ 2529 w 5862"/>
                        <a:gd name="connsiteY11" fmla="*/ 6527 h 6640"/>
                        <a:gd name="connsiteX12" fmla="*/ 1767 w 5862"/>
                        <a:gd name="connsiteY12" fmla="*/ 6622 h 6640"/>
                        <a:gd name="connsiteX13" fmla="*/ 433 w 5862"/>
                        <a:gd name="connsiteY13" fmla="*/ 6051 h 6640"/>
                        <a:gd name="connsiteX14" fmla="*/ 147 w 5862"/>
                        <a:gd name="connsiteY14" fmla="*/ 3479 h 6640"/>
                        <a:gd name="connsiteX15" fmla="*/ 1195 w 5862"/>
                        <a:gd name="connsiteY15" fmla="*/ 1288 h 6640"/>
                        <a:gd name="connsiteX16" fmla="*/ 3386 w 5862"/>
                        <a:gd name="connsiteY16" fmla="*/ 145 h 66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5862" h="6640">
                          <a:moveTo>
                            <a:pt x="3386" y="145"/>
                          </a:moveTo>
                          <a:cubicBezTo>
                            <a:pt x="2529" y="241"/>
                            <a:pt x="1957" y="907"/>
                            <a:pt x="1576" y="1479"/>
                          </a:cubicBezTo>
                          <a:cubicBezTo>
                            <a:pt x="1100" y="2146"/>
                            <a:pt x="909" y="2908"/>
                            <a:pt x="719" y="3574"/>
                          </a:cubicBezTo>
                          <a:cubicBezTo>
                            <a:pt x="624" y="4336"/>
                            <a:pt x="624" y="5098"/>
                            <a:pt x="1005" y="5575"/>
                          </a:cubicBezTo>
                          <a:cubicBezTo>
                            <a:pt x="1386" y="6051"/>
                            <a:pt x="2052" y="5860"/>
                            <a:pt x="2719" y="5575"/>
                          </a:cubicBezTo>
                          <a:cubicBezTo>
                            <a:pt x="4148" y="5003"/>
                            <a:pt x="5100" y="3670"/>
                            <a:pt x="5196" y="2146"/>
                          </a:cubicBezTo>
                          <a:cubicBezTo>
                            <a:pt x="5291" y="1479"/>
                            <a:pt x="5100" y="622"/>
                            <a:pt x="4434" y="431"/>
                          </a:cubicBezTo>
                          <a:cubicBezTo>
                            <a:pt x="3767" y="145"/>
                            <a:pt x="2910" y="431"/>
                            <a:pt x="2148" y="717"/>
                          </a:cubicBezTo>
                          <a:cubicBezTo>
                            <a:pt x="2814" y="241"/>
                            <a:pt x="3672" y="-140"/>
                            <a:pt x="4529" y="50"/>
                          </a:cubicBezTo>
                          <a:cubicBezTo>
                            <a:pt x="5481" y="336"/>
                            <a:pt x="5862" y="1384"/>
                            <a:pt x="5862" y="2146"/>
                          </a:cubicBezTo>
                          <a:cubicBezTo>
                            <a:pt x="5862" y="3860"/>
                            <a:pt x="4815" y="5479"/>
                            <a:pt x="3195" y="6241"/>
                          </a:cubicBezTo>
                          <a:cubicBezTo>
                            <a:pt x="3005" y="6337"/>
                            <a:pt x="2719" y="6432"/>
                            <a:pt x="2529" y="6527"/>
                          </a:cubicBezTo>
                          <a:cubicBezTo>
                            <a:pt x="2338" y="6527"/>
                            <a:pt x="2052" y="6622"/>
                            <a:pt x="1767" y="6622"/>
                          </a:cubicBezTo>
                          <a:cubicBezTo>
                            <a:pt x="1290" y="6718"/>
                            <a:pt x="719" y="6432"/>
                            <a:pt x="433" y="6051"/>
                          </a:cubicBezTo>
                          <a:cubicBezTo>
                            <a:pt x="-138" y="5194"/>
                            <a:pt x="-43" y="4241"/>
                            <a:pt x="147" y="3479"/>
                          </a:cubicBezTo>
                          <a:cubicBezTo>
                            <a:pt x="338" y="2717"/>
                            <a:pt x="719" y="1955"/>
                            <a:pt x="1195" y="1288"/>
                          </a:cubicBezTo>
                          <a:cubicBezTo>
                            <a:pt x="1767" y="622"/>
                            <a:pt x="2529" y="50"/>
                            <a:pt x="3386" y="145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54" name="Freeform: Shape 3653">
                      <a:extLst>
                        <a:ext uri="{FF2B5EF4-FFF2-40B4-BE49-F238E27FC236}">
                          <a16:creationId xmlns:a16="http://schemas.microsoft.com/office/drawing/2014/main" id="{A8C67827-C84E-4ACE-9F27-60C86A0B8A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8814" y="3425556"/>
                      <a:ext cx="6998" cy="7729"/>
                    </a:xfrm>
                    <a:custGeom>
                      <a:avLst/>
                      <a:gdLst>
                        <a:gd name="connsiteX0" fmla="*/ 2141 w 6998"/>
                        <a:gd name="connsiteY0" fmla="*/ 7730 h 7729"/>
                        <a:gd name="connsiteX1" fmla="*/ 521 w 6998"/>
                        <a:gd name="connsiteY1" fmla="*/ 6873 h 7729"/>
                        <a:gd name="connsiteX2" fmla="*/ 140 w 6998"/>
                        <a:gd name="connsiteY2" fmla="*/ 3920 h 7729"/>
                        <a:gd name="connsiteX3" fmla="*/ 1379 w 6998"/>
                        <a:gd name="connsiteY3" fmla="*/ 1539 h 7729"/>
                        <a:gd name="connsiteX4" fmla="*/ 3855 w 6998"/>
                        <a:gd name="connsiteY4" fmla="*/ 110 h 7729"/>
                        <a:gd name="connsiteX5" fmla="*/ 5284 w 6998"/>
                        <a:gd name="connsiteY5" fmla="*/ 110 h 7729"/>
                        <a:gd name="connsiteX6" fmla="*/ 6998 w 6998"/>
                        <a:gd name="connsiteY6" fmla="*/ 2777 h 7729"/>
                        <a:gd name="connsiteX7" fmla="*/ 3950 w 6998"/>
                        <a:gd name="connsiteY7" fmla="*/ 7349 h 7729"/>
                        <a:gd name="connsiteX8" fmla="*/ 3284 w 6998"/>
                        <a:gd name="connsiteY8" fmla="*/ 7539 h 7729"/>
                        <a:gd name="connsiteX9" fmla="*/ 2331 w 6998"/>
                        <a:gd name="connsiteY9" fmla="*/ 7730 h 7729"/>
                        <a:gd name="connsiteX10" fmla="*/ 2141 w 6998"/>
                        <a:gd name="connsiteY10" fmla="*/ 7730 h 7729"/>
                        <a:gd name="connsiteX11" fmla="*/ 3093 w 6998"/>
                        <a:gd name="connsiteY11" fmla="*/ 1634 h 7729"/>
                        <a:gd name="connsiteX12" fmla="*/ 2617 w 6998"/>
                        <a:gd name="connsiteY12" fmla="*/ 2301 h 7729"/>
                        <a:gd name="connsiteX13" fmla="*/ 1855 w 6998"/>
                        <a:gd name="connsiteY13" fmla="*/ 4206 h 7729"/>
                        <a:gd name="connsiteX14" fmla="*/ 2045 w 6998"/>
                        <a:gd name="connsiteY14" fmla="*/ 5730 h 7729"/>
                        <a:gd name="connsiteX15" fmla="*/ 3093 w 6998"/>
                        <a:gd name="connsiteY15" fmla="*/ 5539 h 7729"/>
                        <a:gd name="connsiteX16" fmla="*/ 5189 w 6998"/>
                        <a:gd name="connsiteY16" fmla="*/ 2586 h 7729"/>
                        <a:gd name="connsiteX17" fmla="*/ 4808 w 6998"/>
                        <a:gd name="connsiteY17" fmla="*/ 1443 h 7729"/>
                        <a:gd name="connsiteX18" fmla="*/ 3093 w 6998"/>
                        <a:gd name="connsiteY18" fmla="*/ 1634 h 77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6998" h="7729">
                          <a:moveTo>
                            <a:pt x="2141" y="7730"/>
                          </a:moveTo>
                          <a:cubicBezTo>
                            <a:pt x="1569" y="7730"/>
                            <a:pt x="902" y="7444"/>
                            <a:pt x="521" y="6873"/>
                          </a:cubicBezTo>
                          <a:cubicBezTo>
                            <a:pt x="-145" y="5825"/>
                            <a:pt x="-50" y="4777"/>
                            <a:pt x="140" y="3920"/>
                          </a:cubicBezTo>
                          <a:cubicBezTo>
                            <a:pt x="426" y="2967"/>
                            <a:pt x="807" y="2205"/>
                            <a:pt x="1379" y="1539"/>
                          </a:cubicBezTo>
                          <a:cubicBezTo>
                            <a:pt x="2045" y="586"/>
                            <a:pt x="2998" y="110"/>
                            <a:pt x="3855" y="110"/>
                          </a:cubicBezTo>
                          <a:cubicBezTo>
                            <a:pt x="4331" y="15"/>
                            <a:pt x="4712" y="-81"/>
                            <a:pt x="5284" y="110"/>
                          </a:cubicBezTo>
                          <a:cubicBezTo>
                            <a:pt x="6522" y="491"/>
                            <a:pt x="6998" y="1729"/>
                            <a:pt x="6998" y="2777"/>
                          </a:cubicBezTo>
                          <a:cubicBezTo>
                            <a:pt x="6998" y="4682"/>
                            <a:pt x="5760" y="6587"/>
                            <a:pt x="3950" y="7349"/>
                          </a:cubicBezTo>
                          <a:cubicBezTo>
                            <a:pt x="3760" y="7349"/>
                            <a:pt x="3474" y="7444"/>
                            <a:pt x="3284" y="7539"/>
                          </a:cubicBezTo>
                          <a:cubicBezTo>
                            <a:pt x="2998" y="7635"/>
                            <a:pt x="2712" y="7730"/>
                            <a:pt x="2331" y="7730"/>
                          </a:cubicBezTo>
                          <a:cubicBezTo>
                            <a:pt x="2236" y="7730"/>
                            <a:pt x="2236" y="7730"/>
                            <a:pt x="2141" y="7730"/>
                          </a:cubicBezTo>
                          <a:close/>
                          <a:moveTo>
                            <a:pt x="3093" y="1634"/>
                          </a:moveTo>
                          <a:cubicBezTo>
                            <a:pt x="2903" y="1824"/>
                            <a:pt x="2712" y="2110"/>
                            <a:pt x="2617" y="2301"/>
                          </a:cubicBezTo>
                          <a:cubicBezTo>
                            <a:pt x="2236" y="2872"/>
                            <a:pt x="1950" y="3539"/>
                            <a:pt x="1855" y="4206"/>
                          </a:cubicBezTo>
                          <a:cubicBezTo>
                            <a:pt x="1760" y="4968"/>
                            <a:pt x="1855" y="5539"/>
                            <a:pt x="2045" y="5730"/>
                          </a:cubicBezTo>
                          <a:cubicBezTo>
                            <a:pt x="2141" y="5920"/>
                            <a:pt x="2617" y="5825"/>
                            <a:pt x="3093" y="5539"/>
                          </a:cubicBezTo>
                          <a:cubicBezTo>
                            <a:pt x="4236" y="5063"/>
                            <a:pt x="5093" y="3920"/>
                            <a:pt x="5189" y="2586"/>
                          </a:cubicBezTo>
                          <a:cubicBezTo>
                            <a:pt x="5284" y="2205"/>
                            <a:pt x="5189" y="1634"/>
                            <a:pt x="4808" y="1443"/>
                          </a:cubicBezTo>
                          <a:cubicBezTo>
                            <a:pt x="4331" y="1253"/>
                            <a:pt x="3665" y="1443"/>
                            <a:pt x="3093" y="1634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55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7024" y="3426475"/>
                    <a:ext cx="3662" cy="4238"/>
                    <a:chOff x="6117024" y="3426475"/>
                    <a:chExt cx="3662" cy="4238"/>
                  </a:xfrm>
                  <a:solidFill>
                    <a:srgbClr val="3F1900"/>
                  </a:solidFill>
                </p:grpSpPr>
                <p:sp>
                  <p:nvSpPr>
                    <p:cNvPr id="3656" name="Freeform: Shape 3655">
                      <a:extLst>
                        <a:ext uri="{FF2B5EF4-FFF2-40B4-BE49-F238E27FC236}">
                          <a16:creationId xmlns:a16="http://schemas.microsoft.com/office/drawing/2014/main" id="{7857EBB6-8D99-4AAD-86CD-211C3494A2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7526" y="3426982"/>
                      <a:ext cx="2649" cy="3255"/>
                    </a:xfrm>
                    <a:custGeom>
                      <a:avLst/>
                      <a:gdLst>
                        <a:gd name="connsiteX0" fmla="*/ 0 w 2649"/>
                        <a:gd name="connsiteY0" fmla="*/ 1350 h 3255"/>
                        <a:gd name="connsiteX1" fmla="*/ 857 w 2649"/>
                        <a:gd name="connsiteY1" fmla="*/ 112 h 3255"/>
                        <a:gd name="connsiteX2" fmla="*/ 2476 w 2649"/>
                        <a:gd name="connsiteY2" fmla="*/ 684 h 3255"/>
                        <a:gd name="connsiteX3" fmla="*/ 2381 w 2649"/>
                        <a:gd name="connsiteY3" fmla="*/ 2303 h 3255"/>
                        <a:gd name="connsiteX4" fmla="*/ 1238 w 2649"/>
                        <a:gd name="connsiteY4" fmla="*/ 3255 h 3255"/>
                        <a:gd name="connsiteX5" fmla="*/ 1810 w 2649"/>
                        <a:gd name="connsiteY5" fmla="*/ 2017 h 3255"/>
                        <a:gd name="connsiteX6" fmla="*/ 1810 w 2649"/>
                        <a:gd name="connsiteY6" fmla="*/ 1065 h 3255"/>
                        <a:gd name="connsiteX7" fmla="*/ 1048 w 2649"/>
                        <a:gd name="connsiteY7" fmla="*/ 684 h 3255"/>
                        <a:gd name="connsiteX8" fmla="*/ 0 w 2649"/>
                        <a:gd name="connsiteY8" fmla="*/ 1350 h 32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649" h="3255">
                          <a:moveTo>
                            <a:pt x="0" y="1350"/>
                          </a:moveTo>
                          <a:cubicBezTo>
                            <a:pt x="0" y="874"/>
                            <a:pt x="286" y="398"/>
                            <a:pt x="857" y="112"/>
                          </a:cubicBezTo>
                          <a:cubicBezTo>
                            <a:pt x="1429" y="-174"/>
                            <a:pt x="2191" y="112"/>
                            <a:pt x="2476" y="684"/>
                          </a:cubicBezTo>
                          <a:cubicBezTo>
                            <a:pt x="2762" y="1255"/>
                            <a:pt x="2667" y="1827"/>
                            <a:pt x="2381" y="2303"/>
                          </a:cubicBezTo>
                          <a:cubicBezTo>
                            <a:pt x="2095" y="2779"/>
                            <a:pt x="1714" y="3065"/>
                            <a:pt x="1238" y="3255"/>
                          </a:cubicBezTo>
                          <a:cubicBezTo>
                            <a:pt x="1429" y="2779"/>
                            <a:pt x="1714" y="2398"/>
                            <a:pt x="1810" y="2017"/>
                          </a:cubicBezTo>
                          <a:cubicBezTo>
                            <a:pt x="1905" y="1636"/>
                            <a:pt x="1905" y="1255"/>
                            <a:pt x="1810" y="1065"/>
                          </a:cubicBezTo>
                          <a:cubicBezTo>
                            <a:pt x="1619" y="779"/>
                            <a:pt x="1333" y="684"/>
                            <a:pt x="1048" y="684"/>
                          </a:cubicBezTo>
                          <a:cubicBezTo>
                            <a:pt x="667" y="684"/>
                            <a:pt x="381" y="969"/>
                            <a:pt x="0" y="135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57" name="Freeform: Shape 3656">
                      <a:extLst>
                        <a:ext uri="{FF2B5EF4-FFF2-40B4-BE49-F238E27FC236}">
                          <a16:creationId xmlns:a16="http://schemas.microsoft.com/office/drawing/2014/main" id="{76CFA767-C95F-4CF2-B6EB-FB8BE24E8B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7024" y="3426475"/>
                      <a:ext cx="3662" cy="4238"/>
                    </a:xfrm>
                    <a:custGeom>
                      <a:avLst/>
                      <a:gdLst>
                        <a:gd name="connsiteX0" fmla="*/ 1740 w 3662"/>
                        <a:gd name="connsiteY0" fmla="*/ 4239 h 4238"/>
                        <a:gd name="connsiteX1" fmla="*/ 1359 w 3662"/>
                        <a:gd name="connsiteY1" fmla="*/ 4048 h 4238"/>
                        <a:gd name="connsiteX2" fmla="*/ 1264 w 3662"/>
                        <a:gd name="connsiteY2" fmla="*/ 3572 h 4238"/>
                        <a:gd name="connsiteX3" fmla="*/ 1454 w 3662"/>
                        <a:gd name="connsiteY3" fmla="*/ 3096 h 4238"/>
                        <a:gd name="connsiteX4" fmla="*/ 1740 w 3662"/>
                        <a:gd name="connsiteY4" fmla="*/ 2429 h 4238"/>
                        <a:gd name="connsiteX5" fmla="*/ 1740 w 3662"/>
                        <a:gd name="connsiteY5" fmla="*/ 1857 h 4238"/>
                        <a:gd name="connsiteX6" fmla="*/ 1549 w 3662"/>
                        <a:gd name="connsiteY6" fmla="*/ 1762 h 4238"/>
                        <a:gd name="connsiteX7" fmla="*/ 978 w 3662"/>
                        <a:gd name="connsiteY7" fmla="*/ 2238 h 4238"/>
                        <a:gd name="connsiteX8" fmla="*/ 311 w 3662"/>
                        <a:gd name="connsiteY8" fmla="*/ 2334 h 4238"/>
                        <a:gd name="connsiteX9" fmla="*/ 25 w 3662"/>
                        <a:gd name="connsiteY9" fmla="*/ 1857 h 4238"/>
                        <a:gd name="connsiteX10" fmla="*/ 1168 w 3662"/>
                        <a:gd name="connsiteY10" fmla="*/ 143 h 4238"/>
                        <a:gd name="connsiteX11" fmla="*/ 2502 w 3662"/>
                        <a:gd name="connsiteY11" fmla="*/ 143 h 4238"/>
                        <a:gd name="connsiteX12" fmla="*/ 3454 w 3662"/>
                        <a:gd name="connsiteY12" fmla="*/ 1000 h 4238"/>
                        <a:gd name="connsiteX13" fmla="*/ 3264 w 3662"/>
                        <a:gd name="connsiteY13" fmla="*/ 3096 h 4238"/>
                        <a:gd name="connsiteX14" fmla="*/ 1930 w 3662"/>
                        <a:gd name="connsiteY14" fmla="*/ 4239 h 4238"/>
                        <a:gd name="connsiteX15" fmla="*/ 1740 w 3662"/>
                        <a:gd name="connsiteY15" fmla="*/ 4239 h 42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3662" h="4238">
                          <a:moveTo>
                            <a:pt x="1740" y="4239"/>
                          </a:moveTo>
                          <a:cubicBezTo>
                            <a:pt x="1645" y="4239"/>
                            <a:pt x="1454" y="4143"/>
                            <a:pt x="1359" y="4048"/>
                          </a:cubicBezTo>
                          <a:cubicBezTo>
                            <a:pt x="1168" y="3953"/>
                            <a:pt x="1168" y="3762"/>
                            <a:pt x="1264" y="3572"/>
                          </a:cubicBezTo>
                          <a:cubicBezTo>
                            <a:pt x="1359" y="3381"/>
                            <a:pt x="1454" y="3286"/>
                            <a:pt x="1454" y="3096"/>
                          </a:cubicBezTo>
                          <a:cubicBezTo>
                            <a:pt x="1549" y="2810"/>
                            <a:pt x="1645" y="2619"/>
                            <a:pt x="1740" y="2429"/>
                          </a:cubicBezTo>
                          <a:cubicBezTo>
                            <a:pt x="1835" y="2048"/>
                            <a:pt x="1835" y="1857"/>
                            <a:pt x="1740" y="1857"/>
                          </a:cubicBezTo>
                          <a:cubicBezTo>
                            <a:pt x="1740" y="1762"/>
                            <a:pt x="1645" y="1762"/>
                            <a:pt x="1549" y="1762"/>
                          </a:cubicBezTo>
                          <a:cubicBezTo>
                            <a:pt x="1549" y="1762"/>
                            <a:pt x="1359" y="1762"/>
                            <a:pt x="978" y="2238"/>
                          </a:cubicBezTo>
                          <a:cubicBezTo>
                            <a:pt x="787" y="2334"/>
                            <a:pt x="597" y="2429"/>
                            <a:pt x="311" y="2334"/>
                          </a:cubicBezTo>
                          <a:cubicBezTo>
                            <a:pt x="121" y="2238"/>
                            <a:pt x="-70" y="2048"/>
                            <a:pt x="25" y="1857"/>
                          </a:cubicBezTo>
                          <a:cubicBezTo>
                            <a:pt x="25" y="1286"/>
                            <a:pt x="311" y="524"/>
                            <a:pt x="1168" y="143"/>
                          </a:cubicBezTo>
                          <a:cubicBezTo>
                            <a:pt x="1549" y="-48"/>
                            <a:pt x="2026" y="-48"/>
                            <a:pt x="2502" y="143"/>
                          </a:cubicBezTo>
                          <a:cubicBezTo>
                            <a:pt x="2883" y="238"/>
                            <a:pt x="3264" y="619"/>
                            <a:pt x="3454" y="1000"/>
                          </a:cubicBezTo>
                          <a:cubicBezTo>
                            <a:pt x="3835" y="1762"/>
                            <a:pt x="3645" y="2619"/>
                            <a:pt x="3264" y="3096"/>
                          </a:cubicBezTo>
                          <a:cubicBezTo>
                            <a:pt x="3073" y="3572"/>
                            <a:pt x="2597" y="3953"/>
                            <a:pt x="1930" y="4239"/>
                          </a:cubicBezTo>
                          <a:cubicBezTo>
                            <a:pt x="1930" y="4239"/>
                            <a:pt x="1835" y="4239"/>
                            <a:pt x="1740" y="4239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58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21963" y="3428738"/>
                    <a:ext cx="4883" cy="2738"/>
                    <a:chOff x="6121963" y="3428738"/>
                    <a:chExt cx="4883" cy="2738"/>
                  </a:xfrm>
                  <a:solidFill>
                    <a:srgbClr val="3F1900"/>
                  </a:solidFill>
                </p:grpSpPr>
                <p:sp>
                  <p:nvSpPr>
                    <p:cNvPr id="3659" name="Freeform: Shape 3658">
                      <a:extLst>
                        <a:ext uri="{FF2B5EF4-FFF2-40B4-BE49-F238E27FC236}">
                          <a16:creationId xmlns:a16="http://schemas.microsoft.com/office/drawing/2014/main" id="{B0D71528-ED0A-4156-9F20-F0AE38F88E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2479" y="3429118"/>
                      <a:ext cx="3712" cy="1881"/>
                    </a:xfrm>
                    <a:custGeom>
                      <a:avLst/>
                      <a:gdLst>
                        <a:gd name="connsiteX0" fmla="*/ 3429 w 3712"/>
                        <a:gd name="connsiteY0" fmla="*/ 1882 h 1881"/>
                        <a:gd name="connsiteX1" fmla="*/ 3048 w 3712"/>
                        <a:gd name="connsiteY1" fmla="*/ 834 h 1881"/>
                        <a:gd name="connsiteX2" fmla="*/ 2191 w 3712"/>
                        <a:gd name="connsiteY2" fmla="*/ 834 h 1881"/>
                        <a:gd name="connsiteX3" fmla="*/ 0 w 3712"/>
                        <a:gd name="connsiteY3" fmla="*/ 1786 h 1881"/>
                        <a:gd name="connsiteX4" fmla="*/ 762 w 3712"/>
                        <a:gd name="connsiteY4" fmla="*/ 739 h 1881"/>
                        <a:gd name="connsiteX5" fmla="*/ 2000 w 3712"/>
                        <a:gd name="connsiteY5" fmla="*/ 72 h 1881"/>
                        <a:gd name="connsiteX6" fmla="*/ 3524 w 3712"/>
                        <a:gd name="connsiteY6" fmla="*/ 453 h 1881"/>
                        <a:gd name="connsiteX7" fmla="*/ 3429 w 3712"/>
                        <a:gd name="connsiteY7" fmla="*/ 1882 h 18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712" h="1881">
                          <a:moveTo>
                            <a:pt x="3429" y="1882"/>
                          </a:moveTo>
                          <a:cubicBezTo>
                            <a:pt x="3334" y="1405"/>
                            <a:pt x="3238" y="1025"/>
                            <a:pt x="3048" y="834"/>
                          </a:cubicBezTo>
                          <a:cubicBezTo>
                            <a:pt x="2857" y="739"/>
                            <a:pt x="2572" y="739"/>
                            <a:pt x="2191" y="834"/>
                          </a:cubicBezTo>
                          <a:cubicBezTo>
                            <a:pt x="1524" y="1025"/>
                            <a:pt x="762" y="1310"/>
                            <a:pt x="0" y="1786"/>
                          </a:cubicBezTo>
                          <a:cubicBezTo>
                            <a:pt x="190" y="1405"/>
                            <a:pt x="476" y="1025"/>
                            <a:pt x="762" y="739"/>
                          </a:cubicBezTo>
                          <a:cubicBezTo>
                            <a:pt x="1143" y="453"/>
                            <a:pt x="1524" y="263"/>
                            <a:pt x="2000" y="72"/>
                          </a:cubicBezTo>
                          <a:cubicBezTo>
                            <a:pt x="2476" y="-23"/>
                            <a:pt x="3143" y="-118"/>
                            <a:pt x="3524" y="453"/>
                          </a:cubicBezTo>
                          <a:cubicBezTo>
                            <a:pt x="3905" y="1025"/>
                            <a:pt x="3619" y="1501"/>
                            <a:pt x="3429" y="1882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60" name="Freeform: Shape 3659">
                      <a:extLst>
                        <a:ext uri="{FF2B5EF4-FFF2-40B4-BE49-F238E27FC236}">
                          <a16:creationId xmlns:a16="http://schemas.microsoft.com/office/drawing/2014/main" id="{19709735-805A-4D66-9EB2-0773C09505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1963" y="3428738"/>
                      <a:ext cx="4883" cy="2738"/>
                    </a:xfrm>
                    <a:custGeom>
                      <a:avLst/>
                      <a:gdLst>
                        <a:gd name="connsiteX0" fmla="*/ 3945 w 4883"/>
                        <a:gd name="connsiteY0" fmla="*/ 2738 h 2738"/>
                        <a:gd name="connsiteX1" fmla="*/ 3849 w 4883"/>
                        <a:gd name="connsiteY1" fmla="*/ 2738 h 2738"/>
                        <a:gd name="connsiteX2" fmla="*/ 3373 w 4883"/>
                        <a:gd name="connsiteY2" fmla="*/ 2262 h 2738"/>
                        <a:gd name="connsiteX3" fmla="*/ 3373 w 4883"/>
                        <a:gd name="connsiteY3" fmla="*/ 2262 h 2738"/>
                        <a:gd name="connsiteX4" fmla="*/ 3183 w 4883"/>
                        <a:gd name="connsiteY4" fmla="*/ 1595 h 2738"/>
                        <a:gd name="connsiteX5" fmla="*/ 2802 w 4883"/>
                        <a:gd name="connsiteY5" fmla="*/ 1691 h 2738"/>
                        <a:gd name="connsiteX6" fmla="*/ 801 w 4883"/>
                        <a:gd name="connsiteY6" fmla="*/ 2643 h 2738"/>
                        <a:gd name="connsiteX7" fmla="*/ 135 w 4883"/>
                        <a:gd name="connsiteY7" fmla="*/ 2643 h 2738"/>
                        <a:gd name="connsiteX8" fmla="*/ 39 w 4883"/>
                        <a:gd name="connsiteY8" fmla="*/ 2167 h 2738"/>
                        <a:gd name="connsiteX9" fmla="*/ 992 w 4883"/>
                        <a:gd name="connsiteY9" fmla="*/ 833 h 2738"/>
                        <a:gd name="connsiteX10" fmla="*/ 2421 w 4883"/>
                        <a:gd name="connsiteY10" fmla="*/ 71 h 2738"/>
                        <a:gd name="connsiteX11" fmla="*/ 4611 w 4883"/>
                        <a:gd name="connsiteY11" fmla="*/ 643 h 2738"/>
                        <a:gd name="connsiteX12" fmla="*/ 4516 w 4883"/>
                        <a:gd name="connsiteY12" fmla="*/ 2548 h 2738"/>
                        <a:gd name="connsiteX13" fmla="*/ 3945 w 4883"/>
                        <a:gd name="connsiteY13" fmla="*/ 2738 h 27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883" h="2738">
                          <a:moveTo>
                            <a:pt x="3945" y="2738"/>
                          </a:moveTo>
                          <a:cubicBezTo>
                            <a:pt x="3945" y="2738"/>
                            <a:pt x="3849" y="2738"/>
                            <a:pt x="3849" y="2738"/>
                          </a:cubicBezTo>
                          <a:cubicBezTo>
                            <a:pt x="3659" y="2738"/>
                            <a:pt x="3468" y="2548"/>
                            <a:pt x="3373" y="2262"/>
                          </a:cubicBezTo>
                          <a:lnTo>
                            <a:pt x="3373" y="2262"/>
                          </a:lnTo>
                          <a:cubicBezTo>
                            <a:pt x="3373" y="2072"/>
                            <a:pt x="3278" y="1786"/>
                            <a:pt x="3183" y="1595"/>
                          </a:cubicBezTo>
                          <a:cubicBezTo>
                            <a:pt x="3183" y="1595"/>
                            <a:pt x="2992" y="1595"/>
                            <a:pt x="2802" y="1691"/>
                          </a:cubicBezTo>
                          <a:cubicBezTo>
                            <a:pt x="2135" y="1881"/>
                            <a:pt x="1468" y="2167"/>
                            <a:pt x="801" y="2643"/>
                          </a:cubicBezTo>
                          <a:cubicBezTo>
                            <a:pt x="611" y="2738"/>
                            <a:pt x="325" y="2738"/>
                            <a:pt x="135" y="2643"/>
                          </a:cubicBezTo>
                          <a:cubicBezTo>
                            <a:pt x="39" y="2548"/>
                            <a:pt x="-56" y="2357"/>
                            <a:pt x="39" y="2167"/>
                          </a:cubicBezTo>
                          <a:cubicBezTo>
                            <a:pt x="135" y="1691"/>
                            <a:pt x="420" y="1214"/>
                            <a:pt x="992" y="833"/>
                          </a:cubicBezTo>
                          <a:cubicBezTo>
                            <a:pt x="1373" y="452"/>
                            <a:pt x="1849" y="262"/>
                            <a:pt x="2421" y="71"/>
                          </a:cubicBezTo>
                          <a:cubicBezTo>
                            <a:pt x="3468" y="-119"/>
                            <a:pt x="4135" y="71"/>
                            <a:pt x="4611" y="643"/>
                          </a:cubicBezTo>
                          <a:cubicBezTo>
                            <a:pt x="5183" y="1595"/>
                            <a:pt x="4707" y="2262"/>
                            <a:pt x="4516" y="2548"/>
                          </a:cubicBezTo>
                          <a:cubicBezTo>
                            <a:pt x="4326" y="2643"/>
                            <a:pt x="4135" y="2738"/>
                            <a:pt x="3945" y="2738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61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21625" y="3425380"/>
                    <a:ext cx="3020" cy="4000"/>
                    <a:chOff x="6121625" y="3425380"/>
                    <a:chExt cx="3020" cy="4000"/>
                  </a:xfrm>
                  <a:solidFill>
                    <a:srgbClr val="3F1900"/>
                  </a:solidFill>
                </p:grpSpPr>
                <p:sp>
                  <p:nvSpPr>
                    <p:cNvPr id="3662" name="Freeform: Shape 3661">
                      <a:extLst>
                        <a:ext uri="{FF2B5EF4-FFF2-40B4-BE49-F238E27FC236}">
                          <a16:creationId xmlns:a16="http://schemas.microsoft.com/office/drawing/2014/main" id="{8ED7616D-06D4-474C-AD81-77857F12F1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2147" y="3425856"/>
                      <a:ext cx="1951" cy="3047"/>
                    </a:xfrm>
                    <a:custGeom>
                      <a:avLst/>
                      <a:gdLst>
                        <a:gd name="connsiteX0" fmla="*/ 141 w 1951"/>
                        <a:gd name="connsiteY0" fmla="*/ 3048 h 3047"/>
                        <a:gd name="connsiteX1" fmla="*/ 332 w 1951"/>
                        <a:gd name="connsiteY1" fmla="*/ 1143 h 3047"/>
                        <a:gd name="connsiteX2" fmla="*/ 999 w 1951"/>
                        <a:gd name="connsiteY2" fmla="*/ 381 h 3047"/>
                        <a:gd name="connsiteX3" fmla="*/ 1951 w 1951"/>
                        <a:gd name="connsiteY3" fmla="*/ 0 h 3047"/>
                        <a:gd name="connsiteX4" fmla="*/ 1094 w 1951"/>
                        <a:gd name="connsiteY4" fmla="*/ 1524 h 3047"/>
                        <a:gd name="connsiteX5" fmla="*/ 141 w 1951"/>
                        <a:gd name="connsiteY5" fmla="*/ 3048 h 30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951" h="3047">
                          <a:moveTo>
                            <a:pt x="141" y="3048"/>
                          </a:moveTo>
                          <a:cubicBezTo>
                            <a:pt x="-144" y="2381"/>
                            <a:pt x="46" y="1714"/>
                            <a:pt x="332" y="1143"/>
                          </a:cubicBezTo>
                          <a:cubicBezTo>
                            <a:pt x="522" y="857"/>
                            <a:pt x="713" y="571"/>
                            <a:pt x="999" y="381"/>
                          </a:cubicBezTo>
                          <a:cubicBezTo>
                            <a:pt x="1284" y="190"/>
                            <a:pt x="1570" y="0"/>
                            <a:pt x="1951" y="0"/>
                          </a:cubicBezTo>
                          <a:cubicBezTo>
                            <a:pt x="1665" y="571"/>
                            <a:pt x="1380" y="1048"/>
                            <a:pt x="1094" y="1524"/>
                          </a:cubicBezTo>
                          <a:cubicBezTo>
                            <a:pt x="808" y="2000"/>
                            <a:pt x="618" y="2477"/>
                            <a:pt x="141" y="3048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63" name="Freeform: Shape 3662">
                      <a:extLst>
                        <a:ext uri="{FF2B5EF4-FFF2-40B4-BE49-F238E27FC236}">
                          <a16:creationId xmlns:a16="http://schemas.microsoft.com/office/drawing/2014/main" id="{2A07C1EC-6365-4FBF-8AD0-BC50DB6B10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1625" y="3425380"/>
                      <a:ext cx="3020" cy="4000"/>
                    </a:xfrm>
                    <a:custGeom>
                      <a:avLst/>
                      <a:gdLst>
                        <a:gd name="connsiteX0" fmla="*/ 663 w 3020"/>
                        <a:gd name="connsiteY0" fmla="*/ 4001 h 4000"/>
                        <a:gd name="connsiteX1" fmla="*/ 663 w 3020"/>
                        <a:gd name="connsiteY1" fmla="*/ 4001 h 4000"/>
                        <a:gd name="connsiteX2" fmla="*/ 92 w 3020"/>
                        <a:gd name="connsiteY2" fmla="*/ 3620 h 4000"/>
                        <a:gd name="connsiteX3" fmla="*/ 473 w 3020"/>
                        <a:gd name="connsiteY3" fmla="*/ 1429 h 4000"/>
                        <a:gd name="connsiteX4" fmla="*/ 1235 w 3020"/>
                        <a:gd name="connsiteY4" fmla="*/ 476 h 4000"/>
                        <a:gd name="connsiteX5" fmla="*/ 2473 w 3020"/>
                        <a:gd name="connsiteY5" fmla="*/ 0 h 4000"/>
                        <a:gd name="connsiteX6" fmla="*/ 2473 w 3020"/>
                        <a:gd name="connsiteY6" fmla="*/ 0 h 4000"/>
                        <a:gd name="connsiteX7" fmla="*/ 2949 w 3020"/>
                        <a:gd name="connsiteY7" fmla="*/ 286 h 4000"/>
                        <a:gd name="connsiteX8" fmla="*/ 2949 w 3020"/>
                        <a:gd name="connsiteY8" fmla="*/ 762 h 4000"/>
                        <a:gd name="connsiteX9" fmla="*/ 2473 w 3020"/>
                        <a:gd name="connsiteY9" fmla="*/ 1715 h 4000"/>
                        <a:gd name="connsiteX10" fmla="*/ 2187 w 3020"/>
                        <a:gd name="connsiteY10" fmla="*/ 2286 h 4000"/>
                        <a:gd name="connsiteX11" fmla="*/ 2092 w 3020"/>
                        <a:gd name="connsiteY11" fmla="*/ 2381 h 4000"/>
                        <a:gd name="connsiteX12" fmla="*/ 1140 w 3020"/>
                        <a:gd name="connsiteY12" fmla="*/ 3810 h 4000"/>
                        <a:gd name="connsiteX13" fmla="*/ 663 w 3020"/>
                        <a:gd name="connsiteY13" fmla="*/ 4001 h 4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3020" h="4000">
                          <a:moveTo>
                            <a:pt x="663" y="4001"/>
                          </a:moveTo>
                          <a:cubicBezTo>
                            <a:pt x="663" y="4001"/>
                            <a:pt x="663" y="4001"/>
                            <a:pt x="663" y="4001"/>
                          </a:cubicBezTo>
                          <a:cubicBezTo>
                            <a:pt x="378" y="4001"/>
                            <a:pt x="187" y="3810"/>
                            <a:pt x="92" y="3620"/>
                          </a:cubicBezTo>
                          <a:cubicBezTo>
                            <a:pt x="-99" y="2953"/>
                            <a:pt x="-3" y="2191"/>
                            <a:pt x="473" y="1429"/>
                          </a:cubicBezTo>
                          <a:cubicBezTo>
                            <a:pt x="663" y="1143"/>
                            <a:pt x="854" y="762"/>
                            <a:pt x="1235" y="476"/>
                          </a:cubicBezTo>
                          <a:cubicBezTo>
                            <a:pt x="1616" y="191"/>
                            <a:pt x="2092" y="0"/>
                            <a:pt x="2473" y="0"/>
                          </a:cubicBezTo>
                          <a:cubicBezTo>
                            <a:pt x="2473" y="0"/>
                            <a:pt x="2473" y="0"/>
                            <a:pt x="2473" y="0"/>
                          </a:cubicBezTo>
                          <a:cubicBezTo>
                            <a:pt x="2664" y="0"/>
                            <a:pt x="2854" y="95"/>
                            <a:pt x="2949" y="286"/>
                          </a:cubicBezTo>
                          <a:cubicBezTo>
                            <a:pt x="3045" y="381"/>
                            <a:pt x="3045" y="572"/>
                            <a:pt x="2949" y="762"/>
                          </a:cubicBezTo>
                          <a:cubicBezTo>
                            <a:pt x="2759" y="1143"/>
                            <a:pt x="2568" y="1429"/>
                            <a:pt x="2473" y="1715"/>
                          </a:cubicBezTo>
                          <a:cubicBezTo>
                            <a:pt x="2378" y="1810"/>
                            <a:pt x="2283" y="2000"/>
                            <a:pt x="2187" y="2286"/>
                          </a:cubicBezTo>
                          <a:lnTo>
                            <a:pt x="2092" y="2381"/>
                          </a:lnTo>
                          <a:cubicBezTo>
                            <a:pt x="1806" y="2858"/>
                            <a:pt x="1521" y="3334"/>
                            <a:pt x="1140" y="3810"/>
                          </a:cubicBezTo>
                          <a:cubicBezTo>
                            <a:pt x="1044" y="3905"/>
                            <a:pt x="854" y="4001"/>
                            <a:pt x="663" y="400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3664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111906" y="3435286"/>
                  <a:ext cx="17978" cy="8572"/>
                  <a:chOff x="6111906" y="3435286"/>
                  <a:chExt cx="17978" cy="8572"/>
                </a:xfrm>
                <a:solidFill>
                  <a:srgbClr val="3F1900"/>
                </a:solidFill>
              </p:grpSpPr>
              <p:grpSp>
                <p:nvGrpSpPr>
                  <p:cNvPr id="3665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1906" y="3436810"/>
                    <a:ext cx="17978" cy="5619"/>
                    <a:chOff x="6111906" y="3436810"/>
                    <a:chExt cx="17978" cy="5619"/>
                  </a:xfrm>
                  <a:solidFill>
                    <a:srgbClr val="3F1900"/>
                  </a:solidFill>
                </p:grpSpPr>
                <p:sp>
                  <p:nvSpPr>
                    <p:cNvPr id="3666" name="Freeform: Shape 3665">
                      <a:extLst>
                        <a:ext uri="{FF2B5EF4-FFF2-40B4-BE49-F238E27FC236}">
                          <a16:creationId xmlns:a16="http://schemas.microsoft.com/office/drawing/2014/main" id="{35670120-DE39-4DF1-8352-CE7CD54C7F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2478" y="3437382"/>
                      <a:ext cx="16859" cy="4514"/>
                    </a:xfrm>
                    <a:custGeom>
                      <a:avLst/>
                      <a:gdLst>
                        <a:gd name="connsiteX0" fmla="*/ 4572 w 16859"/>
                        <a:gd name="connsiteY0" fmla="*/ 2381 h 4514"/>
                        <a:gd name="connsiteX1" fmla="*/ 7239 w 16859"/>
                        <a:gd name="connsiteY1" fmla="*/ 952 h 4514"/>
                        <a:gd name="connsiteX2" fmla="*/ 10382 w 16859"/>
                        <a:gd name="connsiteY2" fmla="*/ 571 h 4514"/>
                        <a:gd name="connsiteX3" fmla="*/ 16574 w 16859"/>
                        <a:gd name="connsiteY3" fmla="*/ 1524 h 4514"/>
                        <a:gd name="connsiteX4" fmla="*/ 16859 w 16859"/>
                        <a:gd name="connsiteY4" fmla="*/ 1905 h 4514"/>
                        <a:gd name="connsiteX5" fmla="*/ 16764 w 16859"/>
                        <a:gd name="connsiteY5" fmla="*/ 2000 h 4514"/>
                        <a:gd name="connsiteX6" fmla="*/ 12859 w 16859"/>
                        <a:gd name="connsiteY6" fmla="*/ 3905 h 4514"/>
                        <a:gd name="connsiteX7" fmla="*/ 8573 w 16859"/>
                        <a:gd name="connsiteY7" fmla="*/ 4096 h 4514"/>
                        <a:gd name="connsiteX8" fmla="*/ 4477 w 16859"/>
                        <a:gd name="connsiteY8" fmla="*/ 3334 h 4514"/>
                        <a:gd name="connsiteX9" fmla="*/ 571 w 16859"/>
                        <a:gd name="connsiteY9" fmla="*/ 4477 h 4514"/>
                        <a:gd name="connsiteX10" fmla="*/ 571 w 16859"/>
                        <a:gd name="connsiteY10" fmla="*/ 4477 h 4514"/>
                        <a:gd name="connsiteX11" fmla="*/ 190 w 16859"/>
                        <a:gd name="connsiteY11" fmla="*/ 4286 h 4514"/>
                        <a:gd name="connsiteX12" fmla="*/ 190 w 16859"/>
                        <a:gd name="connsiteY12" fmla="*/ 4096 h 4514"/>
                        <a:gd name="connsiteX13" fmla="*/ 0 w 16859"/>
                        <a:gd name="connsiteY13" fmla="*/ 190 h 4514"/>
                        <a:gd name="connsiteX14" fmla="*/ 0 w 16859"/>
                        <a:gd name="connsiteY14" fmla="*/ 190 h 4514"/>
                        <a:gd name="connsiteX15" fmla="*/ 190 w 16859"/>
                        <a:gd name="connsiteY15" fmla="*/ 0 h 4514"/>
                        <a:gd name="connsiteX16" fmla="*/ 286 w 16859"/>
                        <a:gd name="connsiteY16" fmla="*/ 0 h 4514"/>
                        <a:gd name="connsiteX17" fmla="*/ 2858 w 16859"/>
                        <a:gd name="connsiteY17" fmla="*/ 667 h 4514"/>
                        <a:gd name="connsiteX18" fmla="*/ 4001 w 16859"/>
                        <a:gd name="connsiteY18" fmla="*/ 1333 h 4514"/>
                        <a:gd name="connsiteX19" fmla="*/ 4572 w 16859"/>
                        <a:gd name="connsiteY19" fmla="*/ 2381 h 4514"/>
                        <a:gd name="connsiteX20" fmla="*/ 4572 w 16859"/>
                        <a:gd name="connsiteY20" fmla="*/ 2381 h 4514"/>
                        <a:gd name="connsiteX21" fmla="*/ 3905 w 16859"/>
                        <a:gd name="connsiteY21" fmla="*/ 1429 h 4514"/>
                        <a:gd name="connsiteX22" fmla="*/ 2762 w 16859"/>
                        <a:gd name="connsiteY22" fmla="*/ 857 h 4514"/>
                        <a:gd name="connsiteX23" fmla="*/ 190 w 16859"/>
                        <a:gd name="connsiteY23" fmla="*/ 286 h 4514"/>
                        <a:gd name="connsiteX24" fmla="*/ 476 w 16859"/>
                        <a:gd name="connsiteY24" fmla="*/ 0 h 4514"/>
                        <a:gd name="connsiteX25" fmla="*/ 857 w 16859"/>
                        <a:gd name="connsiteY25" fmla="*/ 4191 h 4514"/>
                        <a:gd name="connsiteX26" fmla="*/ 381 w 16859"/>
                        <a:gd name="connsiteY26" fmla="*/ 3905 h 4514"/>
                        <a:gd name="connsiteX27" fmla="*/ 4477 w 16859"/>
                        <a:gd name="connsiteY27" fmla="*/ 2667 h 4514"/>
                        <a:gd name="connsiteX28" fmla="*/ 8668 w 16859"/>
                        <a:gd name="connsiteY28" fmla="*/ 3334 h 4514"/>
                        <a:gd name="connsiteX29" fmla="*/ 12763 w 16859"/>
                        <a:gd name="connsiteY29" fmla="*/ 3238 h 4514"/>
                        <a:gd name="connsiteX30" fmla="*/ 16193 w 16859"/>
                        <a:gd name="connsiteY30" fmla="*/ 1619 h 4514"/>
                        <a:gd name="connsiteX31" fmla="*/ 16383 w 16859"/>
                        <a:gd name="connsiteY31" fmla="*/ 2095 h 4514"/>
                        <a:gd name="connsiteX32" fmla="*/ 10382 w 16859"/>
                        <a:gd name="connsiteY32" fmla="*/ 1048 h 4514"/>
                        <a:gd name="connsiteX33" fmla="*/ 7334 w 16859"/>
                        <a:gd name="connsiteY33" fmla="*/ 1143 h 4514"/>
                        <a:gd name="connsiteX34" fmla="*/ 4572 w 16859"/>
                        <a:gd name="connsiteY34" fmla="*/ 2381 h 45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16859" h="4514">
                          <a:moveTo>
                            <a:pt x="4572" y="2381"/>
                          </a:moveTo>
                          <a:cubicBezTo>
                            <a:pt x="5239" y="1619"/>
                            <a:pt x="6286" y="1143"/>
                            <a:pt x="7239" y="952"/>
                          </a:cubicBezTo>
                          <a:cubicBezTo>
                            <a:pt x="8287" y="667"/>
                            <a:pt x="9335" y="571"/>
                            <a:pt x="10382" y="571"/>
                          </a:cubicBezTo>
                          <a:cubicBezTo>
                            <a:pt x="12478" y="667"/>
                            <a:pt x="14573" y="952"/>
                            <a:pt x="16574" y="1524"/>
                          </a:cubicBezTo>
                          <a:cubicBezTo>
                            <a:pt x="16764" y="1619"/>
                            <a:pt x="16859" y="1714"/>
                            <a:pt x="16859" y="1905"/>
                          </a:cubicBezTo>
                          <a:cubicBezTo>
                            <a:pt x="16859" y="1905"/>
                            <a:pt x="16859" y="2000"/>
                            <a:pt x="16764" y="2000"/>
                          </a:cubicBezTo>
                          <a:cubicBezTo>
                            <a:pt x="15812" y="3334"/>
                            <a:pt x="14192" y="3715"/>
                            <a:pt x="12859" y="3905"/>
                          </a:cubicBezTo>
                          <a:cubicBezTo>
                            <a:pt x="11430" y="4096"/>
                            <a:pt x="10001" y="4096"/>
                            <a:pt x="8573" y="4096"/>
                          </a:cubicBezTo>
                          <a:cubicBezTo>
                            <a:pt x="7048" y="4096"/>
                            <a:pt x="5715" y="3143"/>
                            <a:pt x="4477" y="3334"/>
                          </a:cubicBezTo>
                          <a:cubicBezTo>
                            <a:pt x="3239" y="3524"/>
                            <a:pt x="1905" y="4001"/>
                            <a:pt x="571" y="4477"/>
                          </a:cubicBezTo>
                          <a:lnTo>
                            <a:pt x="571" y="4477"/>
                          </a:lnTo>
                          <a:cubicBezTo>
                            <a:pt x="381" y="4572"/>
                            <a:pt x="190" y="4477"/>
                            <a:pt x="190" y="4286"/>
                          </a:cubicBezTo>
                          <a:cubicBezTo>
                            <a:pt x="190" y="4191"/>
                            <a:pt x="190" y="4191"/>
                            <a:pt x="190" y="4096"/>
                          </a:cubicBezTo>
                          <a:cubicBezTo>
                            <a:pt x="571" y="2857"/>
                            <a:pt x="190" y="1524"/>
                            <a:pt x="0" y="190"/>
                          </a:cubicBezTo>
                          <a:lnTo>
                            <a:pt x="0" y="190"/>
                          </a:lnTo>
                          <a:cubicBezTo>
                            <a:pt x="0" y="95"/>
                            <a:pt x="95" y="0"/>
                            <a:pt x="190" y="0"/>
                          </a:cubicBezTo>
                          <a:cubicBezTo>
                            <a:pt x="190" y="0"/>
                            <a:pt x="286" y="0"/>
                            <a:pt x="286" y="0"/>
                          </a:cubicBezTo>
                          <a:cubicBezTo>
                            <a:pt x="1143" y="190"/>
                            <a:pt x="2000" y="381"/>
                            <a:pt x="2858" y="667"/>
                          </a:cubicBezTo>
                          <a:cubicBezTo>
                            <a:pt x="3239" y="857"/>
                            <a:pt x="3715" y="1048"/>
                            <a:pt x="4001" y="1333"/>
                          </a:cubicBezTo>
                          <a:cubicBezTo>
                            <a:pt x="4286" y="1524"/>
                            <a:pt x="4572" y="1905"/>
                            <a:pt x="4572" y="2381"/>
                          </a:cubicBezTo>
                          <a:close/>
                          <a:moveTo>
                            <a:pt x="4572" y="2381"/>
                          </a:moveTo>
                          <a:cubicBezTo>
                            <a:pt x="4572" y="1905"/>
                            <a:pt x="4191" y="1619"/>
                            <a:pt x="3905" y="1429"/>
                          </a:cubicBezTo>
                          <a:cubicBezTo>
                            <a:pt x="3524" y="1143"/>
                            <a:pt x="3143" y="952"/>
                            <a:pt x="2762" y="857"/>
                          </a:cubicBezTo>
                          <a:cubicBezTo>
                            <a:pt x="1905" y="571"/>
                            <a:pt x="1048" y="476"/>
                            <a:pt x="190" y="286"/>
                          </a:cubicBezTo>
                          <a:lnTo>
                            <a:pt x="476" y="0"/>
                          </a:lnTo>
                          <a:cubicBezTo>
                            <a:pt x="762" y="1333"/>
                            <a:pt x="1143" y="2762"/>
                            <a:pt x="857" y="4191"/>
                          </a:cubicBezTo>
                          <a:lnTo>
                            <a:pt x="381" y="3905"/>
                          </a:lnTo>
                          <a:cubicBezTo>
                            <a:pt x="1619" y="3429"/>
                            <a:pt x="2953" y="2857"/>
                            <a:pt x="4477" y="2667"/>
                          </a:cubicBezTo>
                          <a:cubicBezTo>
                            <a:pt x="6096" y="2476"/>
                            <a:pt x="7334" y="3429"/>
                            <a:pt x="8668" y="3334"/>
                          </a:cubicBezTo>
                          <a:cubicBezTo>
                            <a:pt x="10096" y="3334"/>
                            <a:pt x="11430" y="3429"/>
                            <a:pt x="12763" y="3238"/>
                          </a:cubicBezTo>
                          <a:cubicBezTo>
                            <a:pt x="14097" y="3048"/>
                            <a:pt x="15526" y="2667"/>
                            <a:pt x="16193" y="1619"/>
                          </a:cubicBezTo>
                          <a:lnTo>
                            <a:pt x="16383" y="2095"/>
                          </a:lnTo>
                          <a:cubicBezTo>
                            <a:pt x="14478" y="1619"/>
                            <a:pt x="12382" y="1143"/>
                            <a:pt x="10382" y="1048"/>
                          </a:cubicBezTo>
                          <a:cubicBezTo>
                            <a:pt x="9335" y="1048"/>
                            <a:pt x="8382" y="1048"/>
                            <a:pt x="7334" y="1143"/>
                          </a:cubicBezTo>
                          <a:cubicBezTo>
                            <a:pt x="6382" y="1333"/>
                            <a:pt x="5334" y="1714"/>
                            <a:pt x="4572" y="238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67" name="Freeform: Shape 3666">
                      <a:extLst>
                        <a:ext uri="{FF2B5EF4-FFF2-40B4-BE49-F238E27FC236}">
                          <a16:creationId xmlns:a16="http://schemas.microsoft.com/office/drawing/2014/main" id="{0FA5B1B2-8B68-4B25-B42D-A3145C1119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1906" y="3436810"/>
                      <a:ext cx="17978" cy="5619"/>
                    </a:xfrm>
                    <a:custGeom>
                      <a:avLst/>
                      <a:gdLst>
                        <a:gd name="connsiteX0" fmla="*/ 1048 w 17978"/>
                        <a:gd name="connsiteY0" fmla="*/ 5620 h 5619"/>
                        <a:gd name="connsiteX1" fmla="*/ 190 w 17978"/>
                        <a:gd name="connsiteY1" fmla="*/ 5048 h 5619"/>
                        <a:gd name="connsiteX2" fmla="*/ 190 w 17978"/>
                        <a:gd name="connsiteY2" fmla="*/ 4572 h 5619"/>
                        <a:gd name="connsiteX3" fmla="*/ 95 w 17978"/>
                        <a:gd name="connsiteY3" fmla="*/ 1143 h 5619"/>
                        <a:gd name="connsiteX4" fmla="*/ 0 w 17978"/>
                        <a:gd name="connsiteY4" fmla="*/ 857 h 5619"/>
                        <a:gd name="connsiteX5" fmla="*/ 95 w 17978"/>
                        <a:gd name="connsiteY5" fmla="*/ 286 h 5619"/>
                        <a:gd name="connsiteX6" fmla="*/ 667 w 17978"/>
                        <a:gd name="connsiteY6" fmla="*/ 0 h 5619"/>
                        <a:gd name="connsiteX7" fmla="*/ 952 w 17978"/>
                        <a:gd name="connsiteY7" fmla="*/ 0 h 5619"/>
                        <a:gd name="connsiteX8" fmla="*/ 3620 w 17978"/>
                        <a:gd name="connsiteY8" fmla="*/ 762 h 5619"/>
                        <a:gd name="connsiteX9" fmla="*/ 4953 w 17978"/>
                        <a:gd name="connsiteY9" fmla="*/ 1524 h 5619"/>
                        <a:gd name="connsiteX10" fmla="*/ 5429 w 17978"/>
                        <a:gd name="connsiteY10" fmla="*/ 2095 h 5619"/>
                        <a:gd name="connsiteX11" fmla="*/ 7715 w 17978"/>
                        <a:gd name="connsiteY11" fmla="*/ 952 h 5619"/>
                        <a:gd name="connsiteX12" fmla="*/ 10954 w 17978"/>
                        <a:gd name="connsiteY12" fmla="*/ 667 h 5619"/>
                        <a:gd name="connsiteX13" fmla="*/ 17335 w 17978"/>
                        <a:gd name="connsiteY13" fmla="*/ 1619 h 5619"/>
                        <a:gd name="connsiteX14" fmla="*/ 17907 w 17978"/>
                        <a:gd name="connsiteY14" fmla="*/ 2000 h 5619"/>
                        <a:gd name="connsiteX15" fmla="*/ 17907 w 17978"/>
                        <a:gd name="connsiteY15" fmla="*/ 2667 h 5619"/>
                        <a:gd name="connsiteX16" fmla="*/ 17812 w 17978"/>
                        <a:gd name="connsiteY16" fmla="*/ 2857 h 5619"/>
                        <a:gd name="connsiteX17" fmla="*/ 13526 w 17978"/>
                        <a:gd name="connsiteY17" fmla="*/ 5048 h 5619"/>
                        <a:gd name="connsiteX18" fmla="*/ 9144 w 17978"/>
                        <a:gd name="connsiteY18" fmla="*/ 5239 h 5619"/>
                        <a:gd name="connsiteX19" fmla="*/ 6953 w 17978"/>
                        <a:gd name="connsiteY19" fmla="*/ 4763 h 5619"/>
                        <a:gd name="connsiteX20" fmla="*/ 5143 w 17978"/>
                        <a:gd name="connsiteY20" fmla="*/ 4477 h 5619"/>
                        <a:gd name="connsiteX21" fmla="*/ 2000 w 17978"/>
                        <a:gd name="connsiteY21" fmla="*/ 5334 h 5619"/>
                        <a:gd name="connsiteX22" fmla="*/ 1333 w 17978"/>
                        <a:gd name="connsiteY22" fmla="*/ 5524 h 5619"/>
                        <a:gd name="connsiteX23" fmla="*/ 1048 w 17978"/>
                        <a:gd name="connsiteY23" fmla="*/ 5620 h 5619"/>
                        <a:gd name="connsiteX24" fmla="*/ 1810 w 17978"/>
                        <a:gd name="connsiteY24" fmla="*/ 1619 h 5619"/>
                        <a:gd name="connsiteX25" fmla="*/ 2095 w 17978"/>
                        <a:gd name="connsiteY25" fmla="*/ 3524 h 5619"/>
                        <a:gd name="connsiteX26" fmla="*/ 4572 w 17978"/>
                        <a:gd name="connsiteY26" fmla="*/ 2762 h 5619"/>
                        <a:gd name="connsiteX27" fmla="*/ 4191 w 17978"/>
                        <a:gd name="connsiteY27" fmla="*/ 2381 h 5619"/>
                        <a:gd name="connsiteX28" fmla="*/ 3143 w 17978"/>
                        <a:gd name="connsiteY28" fmla="*/ 1905 h 5619"/>
                        <a:gd name="connsiteX29" fmla="*/ 1810 w 17978"/>
                        <a:gd name="connsiteY29" fmla="*/ 1619 h 5619"/>
                        <a:gd name="connsiteX30" fmla="*/ 9144 w 17978"/>
                        <a:gd name="connsiteY30" fmla="*/ 3334 h 5619"/>
                        <a:gd name="connsiteX31" fmla="*/ 9620 w 17978"/>
                        <a:gd name="connsiteY31" fmla="*/ 3334 h 5619"/>
                        <a:gd name="connsiteX32" fmla="*/ 13240 w 17978"/>
                        <a:gd name="connsiteY32" fmla="*/ 3238 h 5619"/>
                        <a:gd name="connsiteX33" fmla="*/ 15049 w 17978"/>
                        <a:gd name="connsiteY33" fmla="*/ 2762 h 5619"/>
                        <a:gd name="connsiteX34" fmla="*/ 10954 w 17978"/>
                        <a:gd name="connsiteY34" fmla="*/ 2191 h 5619"/>
                        <a:gd name="connsiteX35" fmla="*/ 8001 w 17978"/>
                        <a:gd name="connsiteY35" fmla="*/ 2286 h 5619"/>
                        <a:gd name="connsiteX36" fmla="*/ 6382 w 17978"/>
                        <a:gd name="connsiteY36" fmla="*/ 2762 h 5619"/>
                        <a:gd name="connsiteX37" fmla="*/ 7620 w 17978"/>
                        <a:gd name="connsiteY37" fmla="*/ 3048 h 5619"/>
                        <a:gd name="connsiteX38" fmla="*/ 9144 w 17978"/>
                        <a:gd name="connsiteY38" fmla="*/ 3334 h 56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</a:cxnLst>
                      <a:rect l="l" t="t" r="r" b="b"/>
                      <a:pathLst>
                        <a:path w="17978" h="5619">
                          <a:moveTo>
                            <a:pt x="1048" y="5620"/>
                          </a:moveTo>
                          <a:cubicBezTo>
                            <a:pt x="667" y="5620"/>
                            <a:pt x="381" y="5429"/>
                            <a:pt x="190" y="5048"/>
                          </a:cubicBezTo>
                          <a:cubicBezTo>
                            <a:pt x="95" y="4858"/>
                            <a:pt x="95" y="4763"/>
                            <a:pt x="190" y="4572"/>
                          </a:cubicBezTo>
                          <a:cubicBezTo>
                            <a:pt x="476" y="3524"/>
                            <a:pt x="286" y="2286"/>
                            <a:pt x="95" y="1143"/>
                          </a:cubicBezTo>
                          <a:lnTo>
                            <a:pt x="0" y="857"/>
                          </a:lnTo>
                          <a:cubicBezTo>
                            <a:pt x="0" y="667"/>
                            <a:pt x="0" y="476"/>
                            <a:pt x="95" y="286"/>
                          </a:cubicBezTo>
                          <a:cubicBezTo>
                            <a:pt x="286" y="95"/>
                            <a:pt x="476" y="0"/>
                            <a:pt x="667" y="0"/>
                          </a:cubicBezTo>
                          <a:cubicBezTo>
                            <a:pt x="762" y="0"/>
                            <a:pt x="857" y="0"/>
                            <a:pt x="952" y="0"/>
                          </a:cubicBezTo>
                          <a:cubicBezTo>
                            <a:pt x="2000" y="190"/>
                            <a:pt x="2857" y="476"/>
                            <a:pt x="3620" y="762"/>
                          </a:cubicBezTo>
                          <a:cubicBezTo>
                            <a:pt x="4191" y="952"/>
                            <a:pt x="4572" y="1238"/>
                            <a:pt x="4953" y="1524"/>
                          </a:cubicBezTo>
                          <a:cubicBezTo>
                            <a:pt x="5143" y="1714"/>
                            <a:pt x="5334" y="1905"/>
                            <a:pt x="5429" y="2095"/>
                          </a:cubicBezTo>
                          <a:cubicBezTo>
                            <a:pt x="6001" y="1524"/>
                            <a:pt x="6763" y="1238"/>
                            <a:pt x="7715" y="952"/>
                          </a:cubicBezTo>
                          <a:cubicBezTo>
                            <a:pt x="8668" y="762"/>
                            <a:pt x="9716" y="667"/>
                            <a:pt x="10954" y="667"/>
                          </a:cubicBezTo>
                          <a:cubicBezTo>
                            <a:pt x="13145" y="762"/>
                            <a:pt x="15335" y="1048"/>
                            <a:pt x="17335" y="1619"/>
                          </a:cubicBezTo>
                          <a:cubicBezTo>
                            <a:pt x="17526" y="1714"/>
                            <a:pt x="17716" y="1810"/>
                            <a:pt x="17907" y="2000"/>
                          </a:cubicBezTo>
                          <a:cubicBezTo>
                            <a:pt x="18002" y="2191"/>
                            <a:pt x="18002" y="2476"/>
                            <a:pt x="17907" y="2667"/>
                          </a:cubicBezTo>
                          <a:cubicBezTo>
                            <a:pt x="17907" y="2762"/>
                            <a:pt x="17812" y="2857"/>
                            <a:pt x="17812" y="2857"/>
                          </a:cubicBezTo>
                          <a:cubicBezTo>
                            <a:pt x="16764" y="4286"/>
                            <a:pt x="15049" y="4763"/>
                            <a:pt x="13526" y="5048"/>
                          </a:cubicBezTo>
                          <a:cubicBezTo>
                            <a:pt x="11906" y="5239"/>
                            <a:pt x="10287" y="5239"/>
                            <a:pt x="9144" y="5239"/>
                          </a:cubicBezTo>
                          <a:cubicBezTo>
                            <a:pt x="8287" y="5239"/>
                            <a:pt x="7620" y="4953"/>
                            <a:pt x="6953" y="4763"/>
                          </a:cubicBezTo>
                          <a:cubicBezTo>
                            <a:pt x="6286" y="4572"/>
                            <a:pt x="5715" y="4382"/>
                            <a:pt x="5143" y="4477"/>
                          </a:cubicBezTo>
                          <a:cubicBezTo>
                            <a:pt x="4191" y="4572"/>
                            <a:pt x="3048" y="4953"/>
                            <a:pt x="2000" y="5334"/>
                          </a:cubicBezTo>
                          <a:lnTo>
                            <a:pt x="1333" y="5524"/>
                          </a:lnTo>
                          <a:cubicBezTo>
                            <a:pt x="1238" y="5620"/>
                            <a:pt x="1143" y="5620"/>
                            <a:pt x="1048" y="5620"/>
                          </a:cubicBezTo>
                          <a:close/>
                          <a:moveTo>
                            <a:pt x="1810" y="1619"/>
                          </a:moveTo>
                          <a:cubicBezTo>
                            <a:pt x="1905" y="2191"/>
                            <a:pt x="2095" y="2857"/>
                            <a:pt x="2095" y="3524"/>
                          </a:cubicBezTo>
                          <a:cubicBezTo>
                            <a:pt x="2857" y="3238"/>
                            <a:pt x="3715" y="2953"/>
                            <a:pt x="4572" y="2762"/>
                          </a:cubicBezTo>
                          <a:cubicBezTo>
                            <a:pt x="4382" y="2572"/>
                            <a:pt x="4286" y="2476"/>
                            <a:pt x="4191" y="2381"/>
                          </a:cubicBezTo>
                          <a:cubicBezTo>
                            <a:pt x="3905" y="2191"/>
                            <a:pt x="3524" y="2095"/>
                            <a:pt x="3143" y="1905"/>
                          </a:cubicBezTo>
                          <a:cubicBezTo>
                            <a:pt x="2667" y="1810"/>
                            <a:pt x="2191" y="1619"/>
                            <a:pt x="1810" y="1619"/>
                          </a:cubicBezTo>
                          <a:close/>
                          <a:moveTo>
                            <a:pt x="9144" y="3334"/>
                          </a:moveTo>
                          <a:lnTo>
                            <a:pt x="9620" y="3334"/>
                          </a:lnTo>
                          <a:cubicBezTo>
                            <a:pt x="10858" y="3334"/>
                            <a:pt x="12097" y="3334"/>
                            <a:pt x="13240" y="3238"/>
                          </a:cubicBezTo>
                          <a:cubicBezTo>
                            <a:pt x="14002" y="3143"/>
                            <a:pt x="14573" y="3048"/>
                            <a:pt x="15049" y="2762"/>
                          </a:cubicBezTo>
                          <a:cubicBezTo>
                            <a:pt x="13621" y="2476"/>
                            <a:pt x="12192" y="2286"/>
                            <a:pt x="10954" y="2191"/>
                          </a:cubicBezTo>
                          <a:cubicBezTo>
                            <a:pt x="10192" y="2191"/>
                            <a:pt x="9049" y="2095"/>
                            <a:pt x="8001" y="2286"/>
                          </a:cubicBezTo>
                          <a:cubicBezTo>
                            <a:pt x="7429" y="2381"/>
                            <a:pt x="6858" y="2572"/>
                            <a:pt x="6382" y="2762"/>
                          </a:cubicBezTo>
                          <a:cubicBezTo>
                            <a:pt x="6858" y="2857"/>
                            <a:pt x="7239" y="2953"/>
                            <a:pt x="7620" y="3048"/>
                          </a:cubicBezTo>
                          <a:cubicBezTo>
                            <a:pt x="8192" y="3238"/>
                            <a:pt x="8763" y="3334"/>
                            <a:pt x="9144" y="3334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68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8264" y="3435286"/>
                    <a:ext cx="9453" cy="5429"/>
                    <a:chOff x="6118264" y="3435286"/>
                    <a:chExt cx="9453" cy="5429"/>
                  </a:xfrm>
                  <a:solidFill>
                    <a:srgbClr val="3F1900"/>
                  </a:solidFill>
                </p:grpSpPr>
                <p:sp>
                  <p:nvSpPr>
                    <p:cNvPr id="3669" name="Freeform: Shape 3668">
                      <a:extLst>
                        <a:ext uri="{FF2B5EF4-FFF2-40B4-BE49-F238E27FC236}">
                          <a16:creationId xmlns:a16="http://schemas.microsoft.com/office/drawing/2014/main" id="{FE8C095F-D344-42A7-93E7-F4C98B29E2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8788" y="3435762"/>
                      <a:ext cx="8358" cy="4381"/>
                    </a:xfrm>
                    <a:custGeom>
                      <a:avLst/>
                      <a:gdLst>
                        <a:gd name="connsiteX0" fmla="*/ 3405 w 8358"/>
                        <a:gd name="connsiteY0" fmla="*/ 4382 h 4381"/>
                        <a:gd name="connsiteX1" fmla="*/ 71 w 8358"/>
                        <a:gd name="connsiteY1" fmla="*/ 762 h 4381"/>
                        <a:gd name="connsiteX2" fmla="*/ 71 w 8358"/>
                        <a:gd name="connsiteY2" fmla="*/ 381 h 4381"/>
                        <a:gd name="connsiteX3" fmla="*/ 357 w 8358"/>
                        <a:gd name="connsiteY3" fmla="*/ 381 h 4381"/>
                        <a:gd name="connsiteX4" fmla="*/ 357 w 8358"/>
                        <a:gd name="connsiteY4" fmla="*/ 381 h 4381"/>
                        <a:gd name="connsiteX5" fmla="*/ 2929 w 8358"/>
                        <a:gd name="connsiteY5" fmla="*/ 1048 h 4381"/>
                        <a:gd name="connsiteX6" fmla="*/ 2929 w 8358"/>
                        <a:gd name="connsiteY6" fmla="*/ 1048 h 4381"/>
                        <a:gd name="connsiteX7" fmla="*/ 2548 w 8358"/>
                        <a:gd name="connsiteY7" fmla="*/ 1524 h 4381"/>
                        <a:gd name="connsiteX8" fmla="*/ 2643 w 8358"/>
                        <a:gd name="connsiteY8" fmla="*/ 857 h 4381"/>
                        <a:gd name="connsiteX9" fmla="*/ 2738 w 8358"/>
                        <a:gd name="connsiteY9" fmla="*/ 381 h 4381"/>
                        <a:gd name="connsiteX10" fmla="*/ 2738 w 8358"/>
                        <a:gd name="connsiteY10" fmla="*/ 286 h 4381"/>
                        <a:gd name="connsiteX11" fmla="*/ 3024 w 8358"/>
                        <a:gd name="connsiteY11" fmla="*/ 0 h 4381"/>
                        <a:gd name="connsiteX12" fmla="*/ 3215 w 8358"/>
                        <a:gd name="connsiteY12" fmla="*/ 0 h 4381"/>
                        <a:gd name="connsiteX13" fmla="*/ 3881 w 8358"/>
                        <a:gd name="connsiteY13" fmla="*/ 762 h 4381"/>
                        <a:gd name="connsiteX14" fmla="*/ 4072 w 8358"/>
                        <a:gd name="connsiteY14" fmla="*/ 952 h 4381"/>
                        <a:gd name="connsiteX15" fmla="*/ 4453 w 8358"/>
                        <a:gd name="connsiteY15" fmla="*/ 1333 h 4381"/>
                        <a:gd name="connsiteX16" fmla="*/ 4834 w 8358"/>
                        <a:gd name="connsiteY16" fmla="*/ 1714 h 4381"/>
                        <a:gd name="connsiteX17" fmla="*/ 5596 w 8358"/>
                        <a:gd name="connsiteY17" fmla="*/ 1524 h 4381"/>
                        <a:gd name="connsiteX18" fmla="*/ 5786 w 8358"/>
                        <a:gd name="connsiteY18" fmla="*/ 1524 h 4381"/>
                        <a:gd name="connsiteX19" fmla="*/ 5882 w 8358"/>
                        <a:gd name="connsiteY19" fmla="*/ 1619 h 4381"/>
                        <a:gd name="connsiteX20" fmla="*/ 6072 w 8358"/>
                        <a:gd name="connsiteY20" fmla="*/ 1714 h 4381"/>
                        <a:gd name="connsiteX21" fmla="*/ 6358 w 8358"/>
                        <a:gd name="connsiteY21" fmla="*/ 2000 h 4381"/>
                        <a:gd name="connsiteX22" fmla="*/ 6929 w 8358"/>
                        <a:gd name="connsiteY22" fmla="*/ 2572 h 4381"/>
                        <a:gd name="connsiteX23" fmla="*/ 8358 w 8358"/>
                        <a:gd name="connsiteY23" fmla="*/ 3334 h 4381"/>
                        <a:gd name="connsiteX24" fmla="*/ 6834 w 8358"/>
                        <a:gd name="connsiteY24" fmla="*/ 2762 h 4381"/>
                        <a:gd name="connsiteX25" fmla="*/ 6263 w 8358"/>
                        <a:gd name="connsiteY25" fmla="*/ 2095 h 4381"/>
                        <a:gd name="connsiteX26" fmla="*/ 5882 w 8358"/>
                        <a:gd name="connsiteY26" fmla="*/ 1905 h 4381"/>
                        <a:gd name="connsiteX27" fmla="*/ 5786 w 8358"/>
                        <a:gd name="connsiteY27" fmla="*/ 1810 h 4381"/>
                        <a:gd name="connsiteX28" fmla="*/ 5691 w 8358"/>
                        <a:gd name="connsiteY28" fmla="*/ 1810 h 4381"/>
                        <a:gd name="connsiteX29" fmla="*/ 5691 w 8358"/>
                        <a:gd name="connsiteY29" fmla="*/ 1810 h 4381"/>
                        <a:gd name="connsiteX30" fmla="*/ 4929 w 8358"/>
                        <a:gd name="connsiteY30" fmla="*/ 2095 h 4381"/>
                        <a:gd name="connsiteX31" fmla="*/ 4548 w 8358"/>
                        <a:gd name="connsiteY31" fmla="*/ 2000 h 4381"/>
                        <a:gd name="connsiteX32" fmla="*/ 4358 w 8358"/>
                        <a:gd name="connsiteY32" fmla="*/ 1905 h 4381"/>
                        <a:gd name="connsiteX33" fmla="*/ 4072 w 8358"/>
                        <a:gd name="connsiteY33" fmla="*/ 1619 h 4381"/>
                        <a:gd name="connsiteX34" fmla="*/ 3881 w 8358"/>
                        <a:gd name="connsiteY34" fmla="*/ 1429 h 4381"/>
                        <a:gd name="connsiteX35" fmla="*/ 3500 w 8358"/>
                        <a:gd name="connsiteY35" fmla="*/ 1143 h 4381"/>
                        <a:gd name="connsiteX36" fmla="*/ 2929 w 8358"/>
                        <a:gd name="connsiteY36" fmla="*/ 762 h 4381"/>
                        <a:gd name="connsiteX37" fmla="*/ 3405 w 8358"/>
                        <a:gd name="connsiteY37" fmla="*/ 381 h 4381"/>
                        <a:gd name="connsiteX38" fmla="*/ 3405 w 8358"/>
                        <a:gd name="connsiteY38" fmla="*/ 1048 h 4381"/>
                        <a:gd name="connsiteX39" fmla="*/ 3405 w 8358"/>
                        <a:gd name="connsiteY39" fmla="*/ 1524 h 4381"/>
                        <a:gd name="connsiteX40" fmla="*/ 3119 w 8358"/>
                        <a:gd name="connsiteY40" fmla="*/ 1905 h 4381"/>
                        <a:gd name="connsiteX41" fmla="*/ 3024 w 8358"/>
                        <a:gd name="connsiteY41" fmla="*/ 1905 h 4381"/>
                        <a:gd name="connsiteX42" fmla="*/ 3024 w 8358"/>
                        <a:gd name="connsiteY42" fmla="*/ 1905 h 4381"/>
                        <a:gd name="connsiteX43" fmla="*/ 3024 w 8358"/>
                        <a:gd name="connsiteY43" fmla="*/ 1905 h 4381"/>
                        <a:gd name="connsiteX44" fmla="*/ 167 w 8358"/>
                        <a:gd name="connsiteY44" fmla="*/ 857 h 4381"/>
                        <a:gd name="connsiteX45" fmla="*/ 452 w 8358"/>
                        <a:gd name="connsiteY45" fmla="*/ 476 h 4381"/>
                        <a:gd name="connsiteX46" fmla="*/ 3405 w 8358"/>
                        <a:gd name="connsiteY46" fmla="*/ 4382 h 4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</a:cxnLst>
                      <a:rect l="l" t="t" r="r" b="b"/>
                      <a:pathLst>
                        <a:path w="8358" h="4381">
                          <a:moveTo>
                            <a:pt x="3405" y="4382"/>
                          </a:moveTo>
                          <a:cubicBezTo>
                            <a:pt x="2453" y="3048"/>
                            <a:pt x="1214" y="2000"/>
                            <a:pt x="71" y="762"/>
                          </a:cubicBezTo>
                          <a:cubicBezTo>
                            <a:pt x="-24" y="667"/>
                            <a:pt x="-24" y="476"/>
                            <a:pt x="71" y="381"/>
                          </a:cubicBezTo>
                          <a:cubicBezTo>
                            <a:pt x="167" y="286"/>
                            <a:pt x="262" y="286"/>
                            <a:pt x="357" y="381"/>
                          </a:cubicBezTo>
                          <a:lnTo>
                            <a:pt x="357" y="381"/>
                          </a:lnTo>
                          <a:cubicBezTo>
                            <a:pt x="1214" y="762"/>
                            <a:pt x="2072" y="1143"/>
                            <a:pt x="2929" y="1048"/>
                          </a:cubicBezTo>
                          <a:lnTo>
                            <a:pt x="2929" y="1048"/>
                          </a:lnTo>
                          <a:lnTo>
                            <a:pt x="2548" y="1524"/>
                          </a:lnTo>
                          <a:cubicBezTo>
                            <a:pt x="2548" y="1238"/>
                            <a:pt x="2643" y="1048"/>
                            <a:pt x="2643" y="857"/>
                          </a:cubicBezTo>
                          <a:cubicBezTo>
                            <a:pt x="2643" y="667"/>
                            <a:pt x="2738" y="571"/>
                            <a:pt x="2738" y="381"/>
                          </a:cubicBezTo>
                          <a:lnTo>
                            <a:pt x="2738" y="286"/>
                          </a:lnTo>
                          <a:cubicBezTo>
                            <a:pt x="2738" y="95"/>
                            <a:pt x="2834" y="0"/>
                            <a:pt x="3024" y="0"/>
                          </a:cubicBezTo>
                          <a:cubicBezTo>
                            <a:pt x="3119" y="0"/>
                            <a:pt x="3119" y="0"/>
                            <a:pt x="3215" y="0"/>
                          </a:cubicBezTo>
                          <a:cubicBezTo>
                            <a:pt x="3596" y="286"/>
                            <a:pt x="3691" y="571"/>
                            <a:pt x="3881" y="762"/>
                          </a:cubicBezTo>
                          <a:cubicBezTo>
                            <a:pt x="3977" y="857"/>
                            <a:pt x="4072" y="952"/>
                            <a:pt x="4072" y="952"/>
                          </a:cubicBezTo>
                          <a:cubicBezTo>
                            <a:pt x="4358" y="1048"/>
                            <a:pt x="4358" y="1238"/>
                            <a:pt x="4453" y="1333"/>
                          </a:cubicBezTo>
                          <a:cubicBezTo>
                            <a:pt x="4643" y="1524"/>
                            <a:pt x="4834" y="1810"/>
                            <a:pt x="4834" y="1714"/>
                          </a:cubicBezTo>
                          <a:cubicBezTo>
                            <a:pt x="5024" y="1714"/>
                            <a:pt x="5215" y="1619"/>
                            <a:pt x="5596" y="1524"/>
                          </a:cubicBezTo>
                          <a:cubicBezTo>
                            <a:pt x="5596" y="1524"/>
                            <a:pt x="5786" y="1524"/>
                            <a:pt x="5786" y="1524"/>
                          </a:cubicBezTo>
                          <a:lnTo>
                            <a:pt x="5882" y="1619"/>
                          </a:lnTo>
                          <a:lnTo>
                            <a:pt x="6072" y="1714"/>
                          </a:lnTo>
                          <a:lnTo>
                            <a:pt x="6358" y="2000"/>
                          </a:lnTo>
                          <a:lnTo>
                            <a:pt x="6929" y="2572"/>
                          </a:lnTo>
                          <a:cubicBezTo>
                            <a:pt x="7310" y="2953"/>
                            <a:pt x="7787" y="3239"/>
                            <a:pt x="8358" y="3334"/>
                          </a:cubicBezTo>
                          <a:cubicBezTo>
                            <a:pt x="7787" y="3334"/>
                            <a:pt x="7310" y="3048"/>
                            <a:pt x="6834" y="2762"/>
                          </a:cubicBezTo>
                          <a:lnTo>
                            <a:pt x="6263" y="2095"/>
                          </a:lnTo>
                          <a:lnTo>
                            <a:pt x="5882" y="1905"/>
                          </a:lnTo>
                          <a:lnTo>
                            <a:pt x="5786" y="1810"/>
                          </a:lnTo>
                          <a:lnTo>
                            <a:pt x="5691" y="1810"/>
                          </a:lnTo>
                          <a:cubicBezTo>
                            <a:pt x="5691" y="1810"/>
                            <a:pt x="5786" y="1810"/>
                            <a:pt x="5691" y="1810"/>
                          </a:cubicBezTo>
                          <a:cubicBezTo>
                            <a:pt x="5501" y="1905"/>
                            <a:pt x="5310" y="2095"/>
                            <a:pt x="4929" y="2095"/>
                          </a:cubicBezTo>
                          <a:cubicBezTo>
                            <a:pt x="4834" y="2095"/>
                            <a:pt x="4739" y="2095"/>
                            <a:pt x="4548" y="2000"/>
                          </a:cubicBezTo>
                          <a:cubicBezTo>
                            <a:pt x="4453" y="2000"/>
                            <a:pt x="4453" y="2000"/>
                            <a:pt x="4358" y="1905"/>
                          </a:cubicBezTo>
                          <a:lnTo>
                            <a:pt x="4072" y="1619"/>
                          </a:lnTo>
                          <a:cubicBezTo>
                            <a:pt x="3977" y="1524"/>
                            <a:pt x="3881" y="1333"/>
                            <a:pt x="3881" y="1429"/>
                          </a:cubicBezTo>
                          <a:cubicBezTo>
                            <a:pt x="3596" y="1333"/>
                            <a:pt x="3596" y="1238"/>
                            <a:pt x="3500" y="1143"/>
                          </a:cubicBezTo>
                          <a:cubicBezTo>
                            <a:pt x="3310" y="952"/>
                            <a:pt x="3024" y="762"/>
                            <a:pt x="2929" y="762"/>
                          </a:cubicBezTo>
                          <a:lnTo>
                            <a:pt x="3405" y="381"/>
                          </a:lnTo>
                          <a:cubicBezTo>
                            <a:pt x="3500" y="667"/>
                            <a:pt x="3405" y="857"/>
                            <a:pt x="3405" y="1048"/>
                          </a:cubicBezTo>
                          <a:cubicBezTo>
                            <a:pt x="3405" y="1238"/>
                            <a:pt x="3310" y="1429"/>
                            <a:pt x="3405" y="1524"/>
                          </a:cubicBezTo>
                          <a:cubicBezTo>
                            <a:pt x="3405" y="1714"/>
                            <a:pt x="3310" y="1905"/>
                            <a:pt x="3119" y="1905"/>
                          </a:cubicBezTo>
                          <a:cubicBezTo>
                            <a:pt x="3119" y="1905"/>
                            <a:pt x="3024" y="1905"/>
                            <a:pt x="3024" y="1905"/>
                          </a:cubicBezTo>
                          <a:lnTo>
                            <a:pt x="3024" y="1905"/>
                          </a:lnTo>
                          <a:lnTo>
                            <a:pt x="3024" y="1905"/>
                          </a:lnTo>
                          <a:cubicBezTo>
                            <a:pt x="1881" y="1810"/>
                            <a:pt x="1024" y="1333"/>
                            <a:pt x="167" y="857"/>
                          </a:cubicBezTo>
                          <a:lnTo>
                            <a:pt x="452" y="476"/>
                          </a:lnTo>
                          <a:cubicBezTo>
                            <a:pt x="1500" y="1714"/>
                            <a:pt x="2548" y="2953"/>
                            <a:pt x="3405" y="4382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70" name="Freeform: Shape 3669">
                      <a:extLst>
                        <a:ext uri="{FF2B5EF4-FFF2-40B4-BE49-F238E27FC236}">
                          <a16:creationId xmlns:a16="http://schemas.microsoft.com/office/drawing/2014/main" id="{D6672E24-727B-482D-B6F8-B89774EE6F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8264" y="3435286"/>
                      <a:ext cx="9453" cy="5429"/>
                    </a:xfrm>
                    <a:custGeom>
                      <a:avLst/>
                      <a:gdLst>
                        <a:gd name="connsiteX0" fmla="*/ 3929 w 9453"/>
                        <a:gd name="connsiteY0" fmla="*/ 5429 h 5429"/>
                        <a:gd name="connsiteX1" fmla="*/ 3453 w 9453"/>
                        <a:gd name="connsiteY1" fmla="*/ 5239 h 5429"/>
                        <a:gd name="connsiteX2" fmla="*/ 1357 w 9453"/>
                        <a:gd name="connsiteY2" fmla="*/ 2762 h 5429"/>
                        <a:gd name="connsiteX3" fmla="*/ 214 w 9453"/>
                        <a:gd name="connsiteY3" fmla="*/ 1619 h 5429"/>
                        <a:gd name="connsiteX4" fmla="*/ 214 w 9453"/>
                        <a:gd name="connsiteY4" fmla="*/ 476 h 5429"/>
                        <a:gd name="connsiteX5" fmla="*/ 1167 w 9453"/>
                        <a:gd name="connsiteY5" fmla="*/ 381 h 5429"/>
                        <a:gd name="connsiteX6" fmla="*/ 2691 w 9453"/>
                        <a:gd name="connsiteY6" fmla="*/ 953 h 5429"/>
                        <a:gd name="connsiteX7" fmla="*/ 2881 w 9453"/>
                        <a:gd name="connsiteY7" fmla="*/ 286 h 5429"/>
                        <a:gd name="connsiteX8" fmla="*/ 3453 w 9453"/>
                        <a:gd name="connsiteY8" fmla="*/ 0 h 5429"/>
                        <a:gd name="connsiteX9" fmla="*/ 3834 w 9453"/>
                        <a:gd name="connsiteY9" fmla="*/ 95 h 5429"/>
                        <a:gd name="connsiteX10" fmla="*/ 4786 w 9453"/>
                        <a:gd name="connsiteY10" fmla="*/ 762 h 5429"/>
                        <a:gd name="connsiteX11" fmla="*/ 4882 w 9453"/>
                        <a:gd name="connsiteY11" fmla="*/ 857 h 5429"/>
                        <a:gd name="connsiteX12" fmla="*/ 5072 w 9453"/>
                        <a:gd name="connsiteY12" fmla="*/ 1048 h 5429"/>
                        <a:gd name="connsiteX13" fmla="*/ 5358 w 9453"/>
                        <a:gd name="connsiteY13" fmla="*/ 1429 h 5429"/>
                        <a:gd name="connsiteX14" fmla="*/ 5453 w 9453"/>
                        <a:gd name="connsiteY14" fmla="*/ 1619 h 5429"/>
                        <a:gd name="connsiteX15" fmla="*/ 5453 w 9453"/>
                        <a:gd name="connsiteY15" fmla="*/ 1619 h 5429"/>
                        <a:gd name="connsiteX16" fmla="*/ 5834 w 9453"/>
                        <a:gd name="connsiteY16" fmla="*/ 1429 h 5429"/>
                        <a:gd name="connsiteX17" fmla="*/ 6691 w 9453"/>
                        <a:gd name="connsiteY17" fmla="*/ 1524 h 5429"/>
                        <a:gd name="connsiteX18" fmla="*/ 7358 w 9453"/>
                        <a:gd name="connsiteY18" fmla="*/ 2000 h 5429"/>
                        <a:gd name="connsiteX19" fmla="*/ 7930 w 9453"/>
                        <a:gd name="connsiteY19" fmla="*/ 2572 h 5429"/>
                        <a:gd name="connsiteX20" fmla="*/ 8977 w 9453"/>
                        <a:gd name="connsiteY20" fmla="*/ 3143 h 5429"/>
                        <a:gd name="connsiteX21" fmla="*/ 9454 w 9453"/>
                        <a:gd name="connsiteY21" fmla="*/ 3715 h 5429"/>
                        <a:gd name="connsiteX22" fmla="*/ 8882 w 9453"/>
                        <a:gd name="connsiteY22" fmla="*/ 4191 h 5429"/>
                        <a:gd name="connsiteX23" fmla="*/ 8882 w 9453"/>
                        <a:gd name="connsiteY23" fmla="*/ 4191 h 5429"/>
                        <a:gd name="connsiteX24" fmla="*/ 7072 w 9453"/>
                        <a:gd name="connsiteY24" fmla="*/ 3524 h 5429"/>
                        <a:gd name="connsiteX25" fmla="*/ 6215 w 9453"/>
                        <a:gd name="connsiteY25" fmla="*/ 2858 h 5429"/>
                        <a:gd name="connsiteX26" fmla="*/ 5548 w 9453"/>
                        <a:gd name="connsiteY26" fmla="*/ 3143 h 5429"/>
                        <a:gd name="connsiteX27" fmla="*/ 4882 w 9453"/>
                        <a:gd name="connsiteY27" fmla="*/ 3048 h 5429"/>
                        <a:gd name="connsiteX28" fmla="*/ 4501 w 9453"/>
                        <a:gd name="connsiteY28" fmla="*/ 2762 h 5429"/>
                        <a:gd name="connsiteX29" fmla="*/ 4310 w 9453"/>
                        <a:gd name="connsiteY29" fmla="*/ 2572 h 5429"/>
                        <a:gd name="connsiteX30" fmla="*/ 3643 w 9453"/>
                        <a:gd name="connsiteY30" fmla="*/ 2858 h 5429"/>
                        <a:gd name="connsiteX31" fmla="*/ 3358 w 9453"/>
                        <a:gd name="connsiteY31" fmla="*/ 2858 h 5429"/>
                        <a:gd name="connsiteX32" fmla="*/ 3167 w 9453"/>
                        <a:gd name="connsiteY32" fmla="*/ 2858 h 5429"/>
                        <a:gd name="connsiteX33" fmla="*/ 4405 w 9453"/>
                        <a:gd name="connsiteY33" fmla="*/ 4572 h 5429"/>
                        <a:gd name="connsiteX34" fmla="*/ 4310 w 9453"/>
                        <a:gd name="connsiteY34" fmla="*/ 5334 h 5429"/>
                        <a:gd name="connsiteX35" fmla="*/ 3929 w 9453"/>
                        <a:gd name="connsiteY35" fmla="*/ 5429 h 54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</a:cxnLst>
                      <a:rect l="l" t="t" r="r" b="b"/>
                      <a:pathLst>
                        <a:path w="9453" h="5429">
                          <a:moveTo>
                            <a:pt x="3929" y="5429"/>
                          </a:moveTo>
                          <a:cubicBezTo>
                            <a:pt x="3739" y="5429"/>
                            <a:pt x="3548" y="5334"/>
                            <a:pt x="3453" y="5239"/>
                          </a:cubicBezTo>
                          <a:cubicBezTo>
                            <a:pt x="2881" y="4286"/>
                            <a:pt x="2119" y="3620"/>
                            <a:pt x="1357" y="2762"/>
                          </a:cubicBezTo>
                          <a:cubicBezTo>
                            <a:pt x="976" y="2381"/>
                            <a:pt x="595" y="2000"/>
                            <a:pt x="214" y="1619"/>
                          </a:cubicBezTo>
                          <a:cubicBezTo>
                            <a:pt x="-71" y="1334"/>
                            <a:pt x="-71" y="762"/>
                            <a:pt x="214" y="476"/>
                          </a:cubicBezTo>
                          <a:cubicBezTo>
                            <a:pt x="500" y="286"/>
                            <a:pt x="881" y="190"/>
                            <a:pt x="1167" y="381"/>
                          </a:cubicBezTo>
                          <a:cubicBezTo>
                            <a:pt x="1643" y="571"/>
                            <a:pt x="2215" y="857"/>
                            <a:pt x="2691" y="953"/>
                          </a:cubicBezTo>
                          <a:cubicBezTo>
                            <a:pt x="2691" y="667"/>
                            <a:pt x="2786" y="476"/>
                            <a:pt x="2881" y="286"/>
                          </a:cubicBezTo>
                          <a:cubicBezTo>
                            <a:pt x="3072" y="95"/>
                            <a:pt x="3262" y="0"/>
                            <a:pt x="3453" y="0"/>
                          </a:cubicBezTo>
                          <a:cubicBezTo>
                            <a:pt x="3548" y="0"/>
                            <a:pt x="3739" y="0"/>
                            <a:pt x="3834" y="95"/>
                          </a:cubicBezTo>
                          <a:cubicBezTo>
                            <a:pt x="4405" y="286"/>
                            <a:pt x="4596" y="571"/>
                            <a:pt x="4786" y="762"/>
                          </a:cubicBezTo>
                          <a:lnTo>
                            <a:pt x="4882" y="857"/>
                          </a:lnTo>
                          <a:cubicBezTo>
                            <a:pt x="4977" y="953"/>
                            <a:pt x="4977" y="1048"/>
                            <a:pt x="5072" y="1048"/>
                          </a:cubicBezTo>
                          <a:cubicBezTo>
                            <a:pt x="5167" y="1048"/>
                            <a:pt x="5263" y="1238"/>
                            <a:pt x="5358" y="1429"/>
                          </a:cubicBezTo>
                          <a:lnTo>
                            <a:pt x="5453" y="1619"/>
                          </a:lnTo>
                          <a:cubicBezTo>
                            <a:pt x="5453" y="1619"/>
                            <a:pt x="5453" y="1619"/>
                            <a:pt x="5453" y="1619"/>
                          </a:cubicBezTo>
                          <a:cubicBezTo>
                            <a:pt x="5548" y="1524"/>
                            <a:pt x="5739" y="1524"/>
                            <a:pt x="5834" y="1429"/>
                          </a:cubicBezTo>
                          <a:cubicBezTo>
                            <a:pt x="6120" y="1334"/>
                            <a:pt x="6406" y="1334"/>
                            <a:pt x="6691" y="1524"/>
                          </a:cubicBezTo>
                          <a:lnTo>
                            <a:pt x="7358" y="2000"/>
                          </a:lnTo>
                          <a:lnTo>
                            <a:pt x="7930" y="2572"/>
                          </a:lnTo>
                          <a:cubicBezTo>
                            <a:pt x="8311" y="2858"/>
                            <a:pt x="8596" y="3143"/>
                            <a:pt x="8977" y="3143"/>
                          </a:cubicBezTo>
                          <a:cubicBezTo>
                            <a:pt x="9263" y="3143"/>
                            <a:pt x="9454" y="3429"/>
                            <a:pt x="9454" y="3715"/>
                          </a:cubicBezTo>
                          <a:cubicBezTo>
                            <a:pt x="9454" y="4001"/>
                            <a:pt x="9168" y="4191"/>
                            <a:pt x="8882" y="4191"/>
                          </a:cubicBezTo>
                          <a:lnTo>
                            <a:pt x="8882" y="4191"/>
                          </a:lnTo>
                          <a:cubicBezTo>
                            <a:pt x="8215" y="4191"/>
                            <a:pt x="7549" y="3810"/>
                            <a:pt x="7072" y="3524"/>
                          </a:cubicBezTo>
                          <a:lnTo>
                            <a:pt x="6215" y="2858"/>
                          </a:lnTo>
                          <a:cubicBezTo>
                            <a:pt x="6025" y="2953"/>
                            <a:pt x="5834" y="3048"/>
                            <a:pt x="5548" y="3143"/>
                          </a:cubicBezTo>
                          <a:cubicBezTo>
                            <a:pt x="5263" y="3143"/>
                            <a:pt x="5072" y="3143"/>
                            <a:pt x="4882" y="3048"/>
                          </a:cubicBezTo>
                          <a:cubicBezTo>
                            <a:pt x="4691" y="2953"/>
                            <a:pt x="4596" y="2858"/>
                            <a:pt x="4501" y="2762"/>
                          </a:cubicBezTo>
                          <a:lnTo>
                            <a:pt x="4310" y="2572"/>
                          </a:lnTo>
                          <a:cubicBezTo>
                            <a:pt x="4120" y="2762"/>
                            <a:pt x="3929" y="2858"/>
                            <a:pt x="3643" y="2858"/>
                          </a:cubicBezTo>
                          <a:cubicBezTo>
                            <a:pt x="3643" y="2858"/>
                            <a:pt x="3453" y="2858"/>
                            <a:pt x="3358" y="2858"/>
                          </a:cubicBezTo>
                          <a:cubicBezTo>
                            <a:pt x="3262" y="2858"/>
                            <a:pt x="3262" y="2858"/>
                            <a:pt x="3167" y="2858"/>
                          </a:cubicBezTo>
                          <a:cubicBezTo>
                            <a:pt x="3643" y="3429"/>
                            <a:pt x="4120" y="4001"/>
                            <a:pt x="4405" y="4572"/>
                          </a:cubicBezTo>
                          <a:cubicBezTo>
                            <a:pt x="4596" y="4858"/>
                            <a:pt x="4501" y="5143"/>
                            <a:pt x="4310" y="5334"/>
                          </a:cubicBezTo>
                          <a:cubicBezTo>
                            <a:pt x="4215" y="5334"/>
                            <a:pt x="4120" y="5429"/>
                            <a:pt x="3929" y="5429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71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21336" y="3439906"/>
                    <a:ext cx="4857" cy="3952"/>
                    <a:chOff x="6121336" y="3439906"/>
                    <a:chExt cx="4857" cy="3952"/>
                  </a:xfrm>
                  <a:solidFill>
                    <a:srgbClr val="3F1900"/>
                  </a:solidFill>
                </p:grpSpPr>
                <p:sp>
                  <p:nvSpPr>
                    <p:cNvPr id="3672" name="Freeform: Shape 3671">
                      <a:extLst>
                        <a:ext uri="{FF2B5EF4-FFF2-40B4-BE49-F238E27FC236}">
                          <a16:creationId xmlns:a16="http://schemas.microsoft.com/office/drawing/2014/main" id="{8EB81391-C26A-4AD3-B76E-ADBFEEE483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1960" y="3440525"/>
                      <a:ext cx="3661" cy="2801"/>
                    </a:xfrm>
                    <a:custGeom>
                      <a:avLst/>
                      <a:gdLst>
                        <a:gd name="connsiteX0" fmla="*/ 3662 w 3661"/>
                        <a:gd name="connsiteY0" fmla="*/ 0 h 2801"/>
                        <a:gd name="connsiteX1" fmla="*/ 2328 w 3661"/>
                        <a:gd name="connsiteY1" fmla="*/ 1714 h 2801"/>
                        <a:gd name="connsiteX2" fmla="*/ 519 w 3661"/>
                        <a:gd name="connsiteY2" fmla="*/ 2762 h 2801"/>
                        <a:gd name="connsiteX3" fmla="*/ 519 w 3661"/>
                        <a:gd name="connsiteY3" fmla="*/ 2762 h 2801"/>
                        <a:gd name="connsiteX4" fmla="*/ 42 w 3661"/>
                        <a:gd name="connsiteY4" fmla="*/ 2667 h 2801"/>
                        <a:gd name="connsiteX5" fmla="*/ 42 w 3661"/>
                        <a:gd name="connsiteY5" fmla="*/ 2476 h 2801"/>
                        <a:gd name="connsiteX6" fmla="*/ 519 w 3661"/>
                        <a:gd name="connsiteY6" fmla="*/ 1524 h 2801"/>
                        <a:gd name="connsiteX7" fmla="*/ 1281 w 3661"/>
                        <a:gd name="connsiteY7" fmla="*/ 762 h 2801"/>
                        <a:gd name="connsiteX8" fmla="*/ 709 w 3661"/>
                        <a:gd name="connsiteY8" fmla="*/ 2476 h 2801"/>
                        <a:gd name="connsiteX9" fmla="*/ 42 w 3661"/>
                        <a:gd name="connsiteY9" fmla="*/ 2191 h 2801"/>
                        <a:gd name="connsiteX10" fmla="*/ 3662 w 3661"/>
                        <a:gd name="connsiteY10" fmla="*/ 0 h 28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661" h="2801">
                          <a:moveTo>
                            <a:pt x="3662" y="0"/>
                          </a:moveTo>
                          <a:cubicBezTo>
                            <a:pt x="3471" y="667"/>
                            <a:pt x="2900" y="1238"/>
                            <a:pt x="2328" y="1714"/>
                          </a:cubicBezTo>
                          <a:cubicBezTo>
                            <a:pt x="1757" y="2095"/>
                            <a:pt x="1090" y="2381"/>
                            <a:pt x="519" y="2762"/>
                          </a:cubicBezTo>
                          <a:lnTo>
                            <a:pt x="519" y="2762"/>
                          </a:lnTo>
                          <a:cubicBezTo>
                            <a:pt x="328" y="2858"/>
                            <a:pt x="138" y="2762"/>
                            <a:pt x="42" y="2667"/>
                          </a:cubicBezTo>
                          <a:cubicBezTo>
                            <a:pt x="42" y="2572"/>
                            <a:pt x="-53" y="2476"/>
                            <a:pt x="42" y="2476"/>
                          </a:cubicBezTo>
                          <a:cubicBezTo>
                            <a:pt x="138" y="2095"/>
                            <a:pt x="328" y="1810"/>
                            <a:pt x="519" y="1524"/>
                          </a:cubicBezTo>
                          <a:cubicBezTo>
                            <a:pt x="614" y="1143"/>
                            <a:pt x="900" y="857"/>
                            <a:pt x="1281" y="762"/>
                          </a:cubicBezTo>
                          <a:cubicBezTo>
                            <a:pt x="900" y="1333"/>
                            <a:pt x="709" y="1905"/>
                            <a:pt x="709" y="2476"/>
                          </a:cubicBezTo>
                          <a:lnTo>
                            <a:pt x="42" y="2191"/>
                          </a:lnTo>
                          <a:cubicBezTo>
                            <a:pt x="1281" y="1238"/>
                            <a:pt x="2519" y="857"/>
                            <a:pt x="3662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73" name="Freeform: Shape 3672">
                      <a:extLst>
                        <a:ext uri="{FF2B5EF4-FFF2-40B4-BE49-F238E27FC236}">
                          <a16:creationId xmlns:a16="http://schemas.microsoft.com/office/drawing/2014/main" id="{1305E94C-3E14-4D7B-A6E4-08AA9D2581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1336" y="3439906"/>
                      <a:ext cx="4857" cy="3952"/>
                    </a:xfrm>
                    <a:custGeom>
                      <a:avLst/>
                      <a:gdLst>
                        <a:gd name="connsiteX0" fmla="*/ 953 w 4857"/>
                        <a:gd name="connsiteY0" fmla="*/ 3953 h 3952"/>
                        <a:gd name="connsiteX1" fmla="*/ 190 w 4857"/>
                        <a:gd name="connsiteY1" fmla="*/ 3477 h 3952"/>
                        <a:gd name="connsiteX2" fmla="*/ 0 w 4857"/>
                        <a:gd name="connsiteY2" fmla="*/ 2905 h 3952"/>
                        <a:gd name="connsiteX3" fmla="*/ 571 w 4857"/>
                        <a:gd name="connsiteY3" fmla="*/ 1762 h 3952"/>
                        <a:gd name="connsiteX4" fmla="*/ 1619 w 4857"/>
                        <a:gd name="connsiteY4" fmla="*/ 905 h 3952"/>
                        <a:gd name="connsiteX5" fmla="*/ 2286 w 4857"/>
                        <a:gd name="connsiteY5" fmla="*/ 1000 h 3952"/>
                        <a:gd name="connsiteX6" fmla="*/ 2381 w 4857"/>
                        <a:gd name="connsiteY6" fmla="*/ 1095 h 3952"/>
                        <a:gd name="connsiteX7" fmla="*/ 3905 w 4857"/>
                        <a:gd name="connsiteY7" fmla="*/ 143 h 3952"/>
                        <a:gd name="connsiteX8" fmla="*/ 4572 w 4857"/>
                        <a:gd name="connsiteY8" fmla="*/ 143 h 3952"/>
                        <a:gd name="connsiteX9" fmla="*/ 4858 w 4857"/>
                        <a:gd name="connsiteY9" fmla="*/ 714 h 3952"/>
                        <a:gd name="connsiteX10" fmla="*/ 3239 w 4857"/>
                        <a:gd name="connsiteY10" fmla="*/ 2715 h 3952"/>
                        <a:gd name="connsiteX11" fmla="*/ 1524 w 4857"/>
                        <a:gd name="connsiteY11" fmla="*/ 3762 h 3952"/>
                        <a:gd name="connsiteX12" fmla="*/ 1334 w 4857"/>
                        <a:gd name="connsiteY12" fmla="*/ 3667 h 3952"/>
                        <a:gd name="connsiteX13" fmla="*/ 1238 w 4857"/>
                        <a:gd name="connsiteY13" fmla="*/ 3667 h 3952"/>
                        <a:gd name="connsiteX14" fmla="*/ 1334 w 4857"/>
                        <a:gd name="connsiteY14" fmla="*/ 3858 h 3952"/>
                        <a:gd name="connsiteX15" fmla="*/ 953 w 4857"/>
                        <a:gd name="connsiteY15" fmla="*/ 3953 h 395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4857" h="3952">
                          <a:moveTo>
                            <a:pt x="953" y="3953"/>
                          </a:moveTo>
                          <a:cubicBezTo>
                            <a:pt x="667" y="3953"/>
                            <a:pt x="286" y="3762"/>
                            <a:pt x="190" y="3477"/>
                          </a:cubicBezTo>
                          <a:cubicBezTo>
                            <a:pt x="0" y="3381"/>
                            <a:pt x="0" y="3096"/>
                            <a:pt x="0" y="2905"/>
                          </a:cubicBezTo>
                          <a:cubicBezTo>
                            <a:pt x="95" y="2429"/>
                            <a:pt x="381" y="2048"/>
                            <a:pt x="571" y="1762"/>
                          </a:cubicBezTo>
                          <a:cubicBezTo>
                            <a:pt x="857" y="1381"/>
                            <a:pt x="1238" y="1095"/>
                            <a:pt x="1619" y="905"/>
                          </a:cubicBezTo>
                          <a:cubicBezTo>
                            <a:pt x="1810" y="810"/>
                            <a:pt x="2096" y="905"/>
                            <a:pt x="2286" y="1000"/>
                          </a:cubicBezTo>
                          <a:cubicBezTo>
                            <a:pt x="2286" y="1000"/>
                            <a:pt x="2381" y="1095"/>
                            <a:pt x="2381" y="1095"/>
                          </a:cubicBezTo>
                          <a:cubicBezTo>
                            <a:pt x="2953" y="810"/>
                            <a:pt x="3429" y="524"/>
                            <a:pt x="3905" y="143"/>
                          </a:cubicBezTo>
                          <a:cubicBezTo>
                            <a:pt x="4096" y="-48"/>
                            <a:pt x="4382" y="-48"/>
                            <a:pt x="4572" y="143"/>
                          </a:cubicBezTo>
                          <a:cubicBezTo>
                            <a:pt x="4763" y="333"/>
                            <a:pt x="4858" y="524"/>
                            <a:pt x="4858" y="714"/>
                          </a:cubicBezTo>
                          <a:cubicBezTo>
                            <a:pt x="4572" y="1667"/>
                            <a:pt x="3810" y="2334"/>
                            <a:pt x="3239" y="2715"/>
                          </a:cubicBezTo>
                          <a:cubicBezTo>
                            <a:pt x="2667" y="3096"/>
                            <a:pt x="2096" y="3477"/>
                            <a:pt x="1524" y="3762"/>
                          </a:cubicBezTo>
                          <a:lnTo>
                            <a:pt x="1334" y="3667"/>
                          </a:lnTo>
                          <a:cubicBezTo>
                            <a:pt x="1334" y="3667"/>
                            <a:pt x="1238" y="3667"/>
                            <a:pt x="1238" y="3667"/>
                          </a:cubicBezTo>
                          <a:lnTo>
                            <a:pt x="1334" y="3858"/>
                          </a:lnTo>
                          <a:cubicBezTo>
                            <a:pt x="1238" y="3953"/>
                            <a:pt x="1048" y="3953"/>
                            <a:pt x="953" y="3953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74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24497" y="3437344"/>
                    <a:ext cx="3283" cy="4133"/>
                    <a:chOff x="6124497" y="3437344"/>
                    <a:chExt cx="3283" cy="4133"/>
                  </a:xfrm>
                  <a:solidFill>
                    <a:srgbClr val="3F1900"/>
                  </a:solidFill>
                </p:grpSpPr>
                <p:sp>
                  <p:nvSpPr>
                    <p:cNvPr id="3675" name="Freeform: Shape 3674">
                      <a:extLst>
                        <a:ext uri="{FF2B5EF4-FFF2-40B4-BE49-F238E27FC236}">
                          <a16:creationId xmlns:a16="http://schemas.microsoft.com/office/drawing/2014/main" id="{83F3DD79-1E27-4895-BD38-6B023BD7B9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5098" y="3437858"/>
                      <a:ext cx="2143" cy="3048"/>
                    </a:xfrm>
                    <a:custGeom>
                      <a:avLst/>
                      <a:gdLst>
                        <a:gd name="connsiteX0" fmla="*/ 2143 w 2143"/>
                        <a:gd name="connsiteY0" fmla="*/ 3048 h 3048"/>
                        <a:gd name="connsiteX1" fmla="*/ 1000 w 2143"/>
                        <a:gd name="connsiteY1" fmla="*/ 2762 h 3048"/>
                        <a:gd name="connsiteX2" fmla="*/ 143 w 2143"/>
                        <a:gd name="connsiteY2" fmla="*/ 2000 h 3048"/>
                        <a:gd name="connsiteX3" fmla="*/ 143 w 2143"/>
                        <a:gd name="connsiteY3" fmla="*/ 667 h 3048"/>
                        <a:gd name="connsiteX4" fmla="*/ 1095 w 2143"/>
                        <a:gd name="connsiteY4" fmla="*/ 0 h 3048"/>
                        <a:gd name="connsiteX5" fmla="*/ 714 w 2143"/>
                        <a:gd name="connsiteY5" fmla="*/ 953 h 3048"/>
                        <a:gd name="connsiteX6" fmla="*/ 810 w 2143"/>
                        <a:gd name="connsiteY6" fmla="*/ 1619 h 3048"/>
                        <a:gd name="connsiteX7" fmla="*/ 2143 w 2143"/>
                        <a:gd name="connsiteY7" fmla="*/ 3048 h 30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143" h="3048">
                          <a:moveTo>
                            <a:pt x="2143" y="3048"/>
                          </a:moveTo>
                          <a:cubicBezTo>
                            <a:pt x="1762" y="3048"/>
                            <a:pt x="1381" y="2953"/>
                            <a:pt x="1000" y="2762"/>
                          </a:cubicBezTo>
                          <a:cubicBezTo>
                            <a:pt x="619" y="2667"/>
                            <a:pt x="333" y="2381"/>
                            <a:pt x="143" y="2000"/>
                          </a:cubicBezTo>
                          <a:cubicBezTo>
                            <a:pt x="-48" y="1524"/>
                            <a:pt x="-48" y="1048"/>
                            <a:pt x="143" y="667"/>
                          </a:cubicBezTo>
                          <a:cubicBezTo>
                            <a:pt x="333" y="286"/>
                            <a:pt x="714" y="95"/>
                            <a:pt x="1095" y="0"/>
                          </a:cubicBezTo>
                          <a:cubicBezTo>
                            <a:pt x="905" y="381"/>
                            <a:pt x="810" y="667"/>
                            <a:pt x="714" y="953"/>
                          </a:cubicBezTo>
                          <a:cubicBezTo>
                            <a:pt x="714" y="1238"/>
                            <a:pt x="714" y="1429"/>
                            <a:pt x="810" y="1619"/>
                          </a:cubicBezTo>
                          <a:cubicBezTo>
                            <a:pt x="1095" y="2096"/>
                            <a:pt x="1572" y="2477"/>
                            <a:pt x="2143" y="3048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76" name="Freeform: Shape 3675">
                      <a:extLst>
                        <a:ext uri="{FF2B5EF4-FFF2-40B4-BE49-F238E27FC236}">
                          <a16:creationId xmlns:a16="http://schemas.microsoft.com/office/drawing/2014/main" id="{6DCAAA67-6414-4AB0-B590-FB0E3561D4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4497" y="3437344"/>
                      <a:ext cx="3283" cy="4133"/>
                    </a:xfrm>
                    <a:custGeom>
                      <a:avLst/>
                      <a:gdLst>
                        <a:gd name="connsiteX0" fmla="*/ 2554 w 3283"/>
                        <a:gd name="connsiteY0" fmla="*/ 4133 h 4133"/>
                        <a:gd name="connsiteX1" fmla="*/ 1316 w 3283"/>
                        <a:gd name="connsiteY1" fmla="*/ 3847 h 4133"/>
                        <a:gd name="connsiteX2" fmla="*/ 173 w 3283"/>
                        <a:gd name="connsiteY2" fmla="*/ 2704 h 4133"/>
                        <a:gd name="connsiteX3" fmla="*/ 268 w 3283"/>
                        <a:gd name="connsiteY3" fmla="*/ 895 h 4133"/>
                        <a:gd name="connsiteX4" fmla="*/ 1601 w 3283"/>
                        <a:gd name="connsiteY4" fmla="*/ 37 h 4133"/>
                        <a:gd name="connsiteX5" fmla="*/ 2173 w 3283"/>
                        <a:gd name="connsiteY5" fmla="*/ 228 h 4133"/>
                        <a:gd name="connsiteX6" fmla="*/ 2268 w 3283"/>
                        <a:gd name="connsiteY6" fmla="*/ 799 h 4133"/>
                        <a:gd name="connsiteX7" fmla="*/ 2173 w 3283"/>
                        <a:gd name="connsiteY7" fmla="*/ 895 h 4133"/>
                        <a:gd name="connsiteX8" fmla="*/ 1887 w 3283"/>
                        <a:gd name="connsiteY8" fmla="*/ 1466 h 4133"/>
                        <a:gd name="connsiteX9" fmla="*/ 1982 w 3283"/>
                        <a:gd name="connsiteY9" fmla="*/ 1847 h 4133"/>
                        <a:gd name="connsiteX10" fmla="*/ 2935 w 3283"/>
                        <a:gd name="connsiteY10" fmla="*/ 2990 h 4133"/>
                        <a:gd name="connsiteX11" fmla="*/ 3125 w 3283"/>
                        <a:gd name="connsiteY11" fmla="*/ 3181 h 4133"/>
                        <a:gd name="connsiteX12" fmla="*/ 3221 w 3283"/>
                        <a:gd name="connsiteY12" fmla="*/ 3752 h 4133"/>
                        <a:gd name="connsiteX13" fmla="*/ 2744 w 3283"/>
                        <a:gd name="connsiteY13" fmla="*/ 4133 h 4133"/>
                        <a:gd name="connsiteX14" fmla="*/ 2554 w 3283"/>
                        <a:gd name="connsiteY14" fmla="*/ 4133 h 41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3283" h="4133">
                          <a:moveTo>
                            <a:pt x="2554" y="4133"/>
                          </a:moveTo>
                          <a:cubicBezTo>
                            <a:pt x="2173" y="4133"/>
                            <a:pt x="1697" y="4038"/>
                            <a:pt x="1316" y="3847"/>
                          </a:cubicBezTo>
                          <a:cubicBezTo>
                            <a:pt x="839" y="3562"/>
                            <a:pt x="458" y="3181"/>
                            <a:pt x="173" y="2704"/>
                          </a:cubicBezTo>
                          <a:cubicBezTo>
                            <a:pt x="-113" y="2133"/>
                            <a:pt x="-18" y="1371"/>
                            <a:pt x="268" y="895"/>
                          </a:cubicBezTo>
                          <a:cubicBezTo>
                            <a:pt x="554" y="418"/>
                            <a:pt x="1030" y="133"/>
                            <a:pt x="1601" y="37"/>
                          </a:cubicBezTo>
                          <a:cubicBezTo>
                            <a:pt x="1887" y="-58"/>
                            <a:pt x="2078" y="37"/>
                            <a:pt x="2173" y="228"/>
                          </a:cubicBezTo>
                          <a:cubicBezTo>
                            <a:pt x="2268" y="418"/>
                            <a:pt x="2363" y="609"/>
                            <a:pt x="2268" y="799"/>
                          </a:cubicBezTo>
                          <a:lnTo>
                            <a:pt x="2173" y="895"/>
                          </a:lnTo>
                          <a:cubicBezTo>
                            <a:pt x="1982" y="1180"/>
                            <a:pt x="1887" y="1371"/>
                            <a:pt x="1887" y="1466"/>
                          </a:cubicBezTo>
                          <a:cubicBezTo>
                            <a:pt x="1887" y="1657"/>
                            <a:pt x="1887" y="1752"/>
                            <a:pt x="1982" y="1847"/>
                          </a:cubicBezTo>
                          <a:cubicBezTo>
                            <a:pt x="2173" y="2228"/>
                            <a:pt x="2554" y="2514"/>
                            <a:pt x="2935" y="2990"/>
                          </a:cubicBezTo>
                          <a:lnTo>
                            <a:pt x="3125" y="3181"/>
                          </a:lnTo>
                          <a:cubicBezTo>
                            <a:pt x="3316" y="3371"/>
                            <a:pt x="3316" y="3562"/>
                            <a:pt x="3221" y="3752"/>
                          </a:cubicBezTo>
                          <a:cubicBezTo>
                            <a:pt x="3125" y="3943"/>
                            <a:pt x="2935" y="4038"/>
                            <a:pt x="2744" y="4133"/>
                          </a:cubicBezTo>
                          <a:cubicBezTo>
                            <a:pt x="2649" y="4133"/>
                            <a:pt x="2649" y="4133"/>
                            <a:pt x="2554" y="4133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77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26027" y="3438976"/>
                    <a:ext cx="1976" cy="1834"/>
                    <a:chOff x="6126027" y="3438976"/>
                    <a:chExt cx="1976" cy="1834"/>
                  </a:xfrm>
                  <a:solidFill>
                    <a:srgbClr val="3F1900"/>
                  </a:solidFill>
                </p:grpSpPr>
                <p:sp>
                  <p:nvSpPr>
                    <p:cNvPr id="3678" name="Freeform: Shape 3677">
                      <a:extLst>
                        <a:ext uri="{FF2B5EF4-FFF2-40B4-BE49-F238E27FC236}">
                          <a16:creationId xmlns:a16="http://schemas.microsoft.com/office/drawing/2014/main" id="{DA4DE14E-78A6-4083-AED3-65E1E4F4D8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6575" y="3439477"/>
                      <a:ext cx="857" cy="797"/>
                    </a:xfrm>
                    <a:custGeom>
                      <a:avLst/>
                      <a:gdLst>
                        <a:gd name="connsiteX0" fmla="*/ 0 w 857"/>
                        <a:gd name="connsiteY0" fmla="*/ 476 h 797"/>
                        <a:gd name="connsiteX1" fmla="*/ 381 w 857"/>
                        <a:gd name="connsiteY1" fmla="*/ 0 h 797"/>
                        <a:gd name="connsiteX2" fmla="*/ 857 w 857"/>
                        <a:gd name="connsiteY2" fmla="*/ 286 h 797"/>
                        <a:gd name="connsiteX3" fmla="*/ 572 w 857"/>
                        <a:gd name="connsiteY3" fmla="*/ 762 h 797"/>
                        <a:gd name="connsiteX4" fmla="*/ 0 w 857"/>
                        <a:gd name="connsiteY4" fmla="*/ 476 h 7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57" h="797">
                          <a:moveTo>
                            <a:pt x="0" y="476"/>
                          </a:moveTo>
                          <a:cubicBezTo>
                            <a:pt x="190" y="190"/>
                            <a:pt x="190" y="95"/>
                            <a:pt x="381" y="0"/>
                          </a:cubicBezTo>
                          <a:cubicBezTo>
                            <a:pt x="476" y="0"/>
                            <a:pt x="572" y="0"/>
                            <a:pt x="857" y="286"/>
                          </a:cubicBezTo>
                          <a:cubicBezTo>
                            <a:pt x="857" y="667"/>
                            <a:pt x="762" y="762"/>
                            <a:pt x="572" y="762"/>
                          </a:cubicBezTo>
                          <a:cubicBezTo>
                            <a:pt x="381" y="857"/>
                            <a:pt x="190" y="762"/>
                            <a:pt x="0" y="476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79" name="Freeform: Shape 3678">
                      <a:extLst>
                        <a:ext uri="{FF2B5EF4-FFF2-40B4-BE49-F238E27FC236}">
                          <a16:creationId xmlns:a16="http://schemas.microsoft.com/office/drawing/2014/main" id="{C8489EA3-BB40-48B6-9A93-835C2E27EF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6027" y="3438976"/>
                      <a:ext cx="1976" cy="1834"/>
                    </a:xfrm>
                    <a:custGeom>
                      <a:avLst/>
                      <a:gdLst>
                        <a:gd name="connsiteX0" fmla="*/ 1024 w 1976"/>
                        <a:gd name="connsiteY0" fmla="*/ 1835 h 1834"/>
                        <a:gd name="connsiteX1" fmla="*/ 71 w 1976"/>
                        <a:gd name="connsiteY1" fmla="*/ 1168 h 1834"/>
                        <a:gd name="connsiteX2" fmla="*/ 71 w 1976"/>
                        <a:gd name="connsiteY2" fmla="*/ 787 h 1834"/>
                        <a:gd name="connsiteX3" fmla="*/ 643 w 1976"/>
                        <a:gd name="connsiteY3" fmla="*/ 25 h 1834"/>
                        <a:gd name="connsiteX4" fmla="*/ 1691 w 1976"/>
                        <a:gd name="connsiteY4" fmla="*/ 406 h 1834"/>
                        <a:gd name="connsiteX5" fmla="*/ 1976 w 1976"/>
                        <a:gd name="connsiteY5" fmla="*/ 787 h 1834"/>
                        <a:gd name="connsiteX6" fmla="*/ 1310 w 1976"/>
                        <a:gd name="connsiteY6" fmla="*/ 1835 h 1834"/>
                        <a:gd name="connsiteX7" fmla="*/ 1024 w 1976"/>
                        <a:gd name="connsiteY7" fmla="*/ 1835 h 18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976" h="1834">
                          <a:moveTo>
                            <a:pt x="1024" y="1835"/>
                          </a:moveTo>
                          <a:cubicBezTo>
                            <a:pt x="548" y="1835"/>
                            <a:pt x="262" y="1644"/>
                            <a:pt x="71" y="1168"/>
                          </a:cubicBezTo>
                          <a:cubicBezTo>
                            <a:pt x="-24" y="1073"/>
                            <a:pt x="-24" y="882"/>
                            <a:pt x="71" y="787"/>
                          </a:cubicBezTo>
                          <a:cubicBezTo>
                            <a:pt x="167" y="501"/>
                            <a:pt x="357" y="120"/>
                            <a:pt x="643" y="25"/>
                          </a:cubicBezTo>
                          <a:cubicBezTo>
                            <a:pt x="1119" y="-70"/>
                            <a:pt x="1405" y="120"/>
                            <a:pt x="1691" y="406"/>
                          </a:cubicBezTo>
                          <a:cubicBezTo>
                            <a:pt x="1881" y="501"/>
                            <a:pt x="1881" y="596"/>
                            <a:pt x="1976" y="787"/>
                          </a:cubicBezTo>
                          <a:cubicBezTo>
                            <a:pt x="1976" y="1263"/>
                            <a:pt x="1786" y="1644"/>
                            <a:pt x="1310" y="1835"/>
                          </a:cubicBezTo>
                          <a:cubicBezTo>
                            <a:pt x="1214" y="1835"/>
                            <a:pt x="1119" y="1835"/>
                            <a:pt x="1024" y="1835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80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9050" y="3438810"/>
                    <a:ext cx="4191" cy="1904"/>
                    <a:chOff x="6119050" y="3438810"/>
                    <a:chExt cx="4191" cy="1904"/>
                  </a:xfrm>
                  <a:solidFill>
                    <a:srgbClr val="3F1900"/>
                  </a:solidFill>
                </p:grpSpPr>
                <p:sp>
                  <p:nvSpPr>
                    <p:cNvPr id="3681" name="Freeform: Shape 3680">
                      <a:extLst>
                        <a:ext uri="{FF2B5EF4-FFF2-40B4-BE49-F238E27FC236}">
                          <a16:creationId xmlns:a16="http://schemas.microsoft.com/office/drawing/2014/main" id="{7A7D223D-FDB1-4BEF-A0CF-DF8921B3CD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9622" y="3439382"/>
                      <a:ext cx="3048" cy="761"/>
                    </a:xfrm>
                    <a:custGeom>
                      <a:avLst/>
                      <a:gdLst>
                        <a:gd name="connsiteX0" fmla="*/ 0 w 3048"/>
                        <a:gd name="connsiteY0" fmla="*/ 381 h 761"/>
                        <a:gd name="connsiteX1" fmla="*/ 1524 w 3048"/>
                        <a:gd name="connsiteY1" fmla="*/ 0 h 761"/>
                        <a:gd name="connsiteX2" fmla="*/ 3048 w 3048"/>
                        <a:gd name="connsiteY2" fmla="*/ 381 h 761"/>
                        <a:gd name="connsiteX3" fmla="*/ 1524 w 3048"/>
                        <a:gd name="connsiteY3" fmla="*/ 762 h 761"/>
                        <a:gd name="connsiteX4" fmla="*/ 0 w 3048"/>
                        <a:gd name="connsiteY4" fmla="*/ 381 h 7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48" h="761">
                          <a:moveTo>
                            <a:pt x="0" y="381"/>
                          </a:moveTo>
                          <a:cubicBezTo>
                            <a:pt x="476" y="95"/>
                            <a:pt x="952" y="0"/>
                            <a:pt x="1524" y="0"/>
                          </a:cubicBezTo>
                          <a:cubicBezTo>
                            <a:pt x="2000" y="0"/>
                            <a:pt x="2476" y="95"/>
                            <a:pt x="3048" y="381"/>
                          </a:cubicBezTo>
                          <a:cubicBezTo>
                            <a:pt x="2572" y="667"/>
                            <a:pt x="2095" y="762"/>
                            <a:pt x="1524" y="762"/>
                          </a:cubicBezTo>
                          <a:cubicBezTo>
                            <a:pt x="1048" y="762"/>
                            <a:pt x="476" y="667"/>
                            <a:pt x="0" y="38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82" name="Freeform: Shape 3681">
                      <a:extLst>
                        <a:ext uri="{FF2B5EF4-FFF2-40B4-BE49-F238E27FC236}">
                          <a16:creationId xmlns:a16="http://schemas.microsoft.com/office/drawing/2014/main" id="{ED7299C9-0A76-4010-9D79-A7B5E64D0E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9050" y="3438810"/>
                      <a:ext cx="4191" cy="1904"/>
                    </a:xfrm>
                    <a:custGeom>
                      <a:avLst/>
                      <a:gdLst>
                        <a:gd name="connsiteX0" fmla="*/ 2095 w 4191"/>
                        <a:gd name="connsiteY0" fmla="*/ 1905 h 1904"/>
                        <a:gd name="connsiteX1" fmla="*/ 286 w 4191"/>
                        <a:gd name="connsiteY1" fmla="*/ 1429 h 1904"/>
                        <a:gd name="connsiteX2" fmla="*/ 0 w 4191"/>
                        <a:gd name="connsiteY2" fmla="*/ 952 h 1904"/>
                        <a:gd name="connsiteX3" fmla="*/ 286 w 4191"/>
                        <a:gd name="connsiteY3" fmla="*/ 476 h 1904"/>
                        <a:gd name="connsiteX4" fmla="*/ 2095 w 4191"/>
                        <a:gd name="connsiteY4" fmla="*/ 0 h 1904"/>
                        <a:gd name="connsiteX5" fmla="*/ 3905 w 4191"/>
                        <a:gd name="connsiteY5" fmla="*/ 476 h 1904"/>
                        <a:gd name="connsiteX6" fmla="*/ 4191 w 4191"/>
                        <a:gd name="connsiteY6" fmla="*/ 952 h 1904"/>
                        <a:gd name="connsiteX7" fmla="*/ 3905 w 4191"/>
                        <a:gd name="connsiteY7" fmla="*/ 1429 h 1904"/>
                        <a:gd name="connsiteX8" fmla="*/ 2095 w 4191"/>
                        <a:gd name="connsiteY8" fmla="*/ 1905 h 1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191" h="1904">
                          <a:moveTo>
                            <a:pt x="2095" y="1905"/>
                          </a:moveTo>
                          <a:cubicBezTo>
                            <a:pt x="1524" y="1905"/>
                            <a:pt x="952" y="1810"/>
                            <a:pt x="286" y="1429"/>
                          </a:cubicBezTo>
                          <a:cubicBezTo>
                            <a:pt x="95" y="1333"/>
                            <a:pt x="0" y="1143"/>
                            <a:pt x="0" y="952"/>
                          </a:cubicBezTo>
                          <a:cubicBezTo>
                            <a:pt x="0" y="762"/>
                            <a:pt x="95" y="571"/>
                            <a:pt x="286" y="476"/>
                          </a:cubicBezTo>
                          <a:cubicBezTo>
                            <a:pt x="952" y="95"/>
                            <a:pt x="1619" y="0"/>
                            <a:pt x="2095" y="0"/>
                          </a:cubicBezTo>
                          <a:cubicBezTo>
                            <a:pt x="2667" y="0"/>
                            <a:pt x="3239" y="95"/>
                            <a:pt x="3905" y="476"/>
                          </a:cubicBezTo>
                          <a:cubicBezTo>
                            <a:pt x="4096" y="571"/>
                            <a:pt x="4191" y="762"/>
                            <a:pt x="4191" y="952"/>
                          </a:cubicBezTo>
                          <a:cubicBezTo>
                            <a:pt x="4191" y="1143"/>
                            <a:pt x="4096" y="1333"/>
                            <a:pt x="3905" y="1429"/>
                          </a:cubicBezTo>
                          <a:cubicBezTo>
                            <a:pt x="3239" y="1810"/>
                            <a:pt x="2572" y="1905"/>
                            <a:pt x="2095" y="1905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83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2536" y="3439154"/>
                    <a:ext cx="5657" cy="1942"/>
                    <a:chOff x="6112536" y="3439154"/>
                    <a:chExt cx="5657" cy="1942"/>
                  </a:xfrm>
                  <a:solidFill>
                    <a:srgbClr val="3F1900"/>
                  </a:solidFill>
                </p:grpSpPr>
                <p:sp>
                  <p:nvSpPr>
                    <p:cNvPr id="3684" name="Freeform: Shape 3683">
                      <a:extLst>
                        <a:ext uri="{FF2B5EF4-FFF2-40B4-BE49-F238E27FC236}">
                          <a16:creationId xmlns:a16="http://schemas.microsoft.com/office/drawing/2014/main" id="{71095F91-2C03-44A5-A143-E13B39F17F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3049" y="3439725"/>
                      <a:ext cx="4572" cy="870"/>
                    </a:xfrm>
                    <a:custGeom>
                      <a:avLst/>
                      <a:gdLst>
                        <a:gd name="connsiteX0" fmla="*/ 0 w 4572"/>
                        <a:gd name="connsiteY0" fmla="*/ 799 h 870"/>
                        <a:gd name="connsiteX1" fmla="*/ 2191 w 4572"/>
                        <a:gd name="connsiteY1" fmla="*/ 37 h 870"/>
                        <a:gd name="connsiteX2" fmla="*/ 4572 w 4572"/>
                        <a:gd name="connsiteY2" fmla="*/ 228 h 870"/>
                        <a:gd name="connsiteX3" fmla="*/ 2381 w 4572"/>
                        <a:gd name="connsiteY3" fmla="*/ 799 h 870"/>
                        <a:gd name="connsiteX4" fmla="*/ 0 w 4572"/>
                        <a:gd name="connsiteY4" fmla="*/ 799 h 8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72" h="870">
                          <a:moveTo>
                            <a:pt x="0" y="799"/>
                          </a:moveTo>
                          <a:cubicBezTo>
                            <a:pt x="667" y="323"/>
                            <a:pt x="1429" y="133"/>
                            <a:pt x="2191" y="37"/>
                          </a:cubicBezTo>
                          <a:cubicBezTo>
                            <a:pt x="2953" y="-58"/>
                            <a:pt x="3715" y="37"/>
                            <a:pt x="4572" y="228"/>
                          </a:cubicBezTo>
                          <a:cubicBezTo>
                            <a:pt x="3905" y="609"/>
                            <a:pt x="3048" y="704"/>
                            <a:pt x="2381" y="799"/>
                          </a:cubicBezTo>
                          <a:cubicBezTo>
                            <a:pt x="1619" y="895"/>
                            <a:pt x="857" y="895"/>
                            <a:pt x="0" y="799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85" name="Freeform: Shape 3684">
                      <a:extLst>
                        <a:ext uri="{FF2B5EF4-FFF2-40B4-BE49-F238E27FC236}">
                          <a16:creationId xmlns:a16="http://schemas.microsoft.com/office/drawing/2014/main" id="{D1E8D706-80D4-478B-8E15-74FC855814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2536" y="3439154"/>
                      <a:ext cx="5657" cy="1942"/>
                    </a:xfrm>
                    <a:custGeom>
                      <a:avLst/>
                      <a:gdLst>
                        <a:gd name="connsiteX0" fmla="*/ 1752 w 5657"/>
                        <a:gd name="connsiteY0" fmla="*/ 1942 h 1942"/>
                        <a:gd name="connsiteX1" fmla="*/ 514 w 5657"/>
                        <a:gd name="connsiteY1" fmla="*/ 1847 h 1942"/>
                        <a:gd name="connsiteX2" fmla="*/ 37 w 5657"/>
                        <a:gd name="connsiteY2" fmla="*/ 1466 h 1942"/>
                        <a:gd name="connsiteX3" fmla="*/ 228 w 5657"/>
                        <a:gd name="connsiteY3" fmla="*/ 895 h 1942"/>
                        <a:gd name="connsiteX4" fmla="*/ 2704 w 5657"/>
                        <a:gd name="connsiteY4" fmla="*/ 37 h 1942"/>
                        <a:gd name="connsiteX5" fmla="*/ 5276 w 5657"/>
                        <a:gd name="connsiteY5" fmla="*/ 228 h 1942"/>
                        <a:gd name="connsiteX6" fmla="*/ 5657 w 5657"/>
                        <a:gd name="connsiteY6" fmla="*/ 704 h 1942"/>
                        <a:gd name="connsiteX7" fmla="*/ 5371 w 5657"/>
                        <a:gd name="connsiteY7" fmla="*/ 1276 h 1942"/>
                        <a:gd name="connsiteX8" fmla="*/ 2895 w 5657"/>
                        <a:gd name="connsiteY8" fmla="*/ 1942 h 1942"/>
                        <a:gd name="connsiteX9" fmla="*/ 1752 w 5657"/>
                        <a:gd name="connsiteY9" fmla="*/ 1942 h 19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657" h="1942">
                          <a:moveTo>
                            <a:pt x="1752" y="1942"/>
                          </a:moveTo>
                          <a:cubicBezTo>
                            <a:pt x="1276" y="1942"/>
                            <a:pt x="895" y="1942"/>
                            <a:pt x="514" y="1847"/>
                          </a:cubicBezTo>
                          <a:cubicBezTo>
                            <a:pt x="323" y="1847"/>
                            <a:pt x="133" y="1657"/>
                            <a:pt x="37" y="1466"/>
                          </a:cubicBezTo>
                          <a:cubicBezTo>
                            <a:pt x="-58" y="1276"/>
                            <a:pt x="37" y="1085"/>
                            <a:pt x="228" y="895"/>
                          </a:cubicBezTo>
                          <a:cubicBezTo>
                            <a:pt x="990" y="323"/>
                            <a:pt x="1942" y="133"/>
                            <a:pt x="2704" y="37"/>
                          </a:cubicBezTo>
                          <a:cubicBezTo>
                            <a:pt x="3657" y="-58"/>
                            <a:pt x="4419" y="37"/>
                            <a:pt x="5276" y="228"/>
                          </a:cubicBezTo>
                          <a:cubicBezTo>
                            <a:pt x="5467" y="323"/>
                            <a:pt x="5657" y="514"/>
                            <a:pt x="5657" y="704"/>
                          </a:cubicBezTo>
                          <a:cubicBezTo>
                            <a:pt x="5657" y="895"/>
                            <a:pt x="5562" y="1085"/>
                            <a:pt x="5371" y="1276"/>
                          </a:cubicBezTo>
                          <a:cubicBezTo>
                            <a:pt x="4609" y="1752"/>
                            <a:pt x="3752" y="1847"/>
                            <a:pt x="2895" y="1942"/>
                          </a:cubicBezTo>
                          <a:cubicBezTo>
                            <a:pt x="2514" y="1942"/>
                            <a:pt x="2133" y="1942"/>
                            <a:pt x="1752" y="1942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3686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058947" y="3423308"/>
                  <a:ext cx="19335" cy="4929"/>
                  <a:chOff x="6058947" y="3423308"/>
                  <a:chExt cx="19335" cy="4929"/>
                </a:xfrm>
                <a:solidFill>
                  <a:srgbClr val="3F1900"/>
                </a:solidFill>
              </p:grpSpPr>
              <p:grpSp>
                <p:nvGrpSpPr>
                  <p:cNvPr id="3687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58947" y="3423308"/>
                    <a:ext cx="13846" cy="3214"/>
                    <a:chOff x="6058947" y="3423308"/>
                    <a:chExt cx="13846" cy="3214"/>
                  </a:xfrm>
                  <a:solidFill>
                    <a:srgbClr val="3F1900"/>
                  </a:solidFill>
                </p:grpSpPr>
                <p:sp>
                  <p:nvSpPr>
                    <p:cNvPr id="3688" name="Freeform: Shape 3687">
                      <a:extLst>
                        <a:ext uri="{FF2B5EF4-FFF2-40B4-BE49-F238E27FC236}">
                          <a16:creationId xmlns:a16="http://schemas.microsoft.com/office/drawing/2014/main" id="{353DA83C-5582-4D42-9997-82C6CF65F8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9614" y="3423867"/>
                      <a:ext cx="12668" cy="2160"/>
                    </a:xfrm>
                    <a:custGeom>
                      <a:avLst/>
                      <a:gdLst>
                        <a:gd name="connsiteX0" fmla="*/ 0 w 12668"/>
                        <a:gd name="connsiteY0" fmla="*/ 2084 h 2160"/>
                        <a:gd name="connsiteX1" fmla="*/ 6191 w 12668"/>
                        <a:gd name="connsiteY1" fmla="*/ 370 h 2160"/>
                        <a:gd name="connsiteX2" fmla="*/ 12668 w 12668"/>
                        <a:gd name="connsiteY2" fmla="*/ 560 h 2160"/>
                        <a:gd name="connsiteX3" fmla="*/ 6382 w 12668"/>
                        <a:gd name="connsiteY3" fmla="*/ 1132 h 2160"/>
                        <a:gd name="connsiteX4" fmla="*/ 3239 w 12668"/>
                        <a:gd name="connsiteY4" fmla="*/ 1799 h 2160"/>
                        <a:gd name="connsiteX5" fmla="*/ 0 w 12668"/>
                        <a:gd name="connsiteY5" fmla="*/ 2084 h 21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2668" h="2160">
                          <a:moveTo>
                            <a:pt x="0" y="2084"/>
                          </a:moveTo>
                          <a:cubicBezTo>
                            <a:pt x="2096" y="1799"/>
                            <a:pt x="4001" y="751"/>
                            <a:pt x="6191" y="370"/>
                          </a:cubicBezTo>
                          <a:cubicBezTo>
                            <a:pt x="8287" y="-11"/>
                            <a:pt x="10668" y="-297"/>
                            <a:pt x="12668" y="560"/>
                          </a:cubicBezTo>
                          <a:cubicBezTo>
                            <a:pt x="10478" y="370"/>
                            <a:pt x="8477" y="751"/>
                            <a:pt x="6382" y="1132"/>
                          </a:cubicBezTo>
                          <a:cubicBezTo>
                            <a:pt x="5334" y="1322"/>
                            <a:pt x="4286" y="1608"/>
                            <a:pt x="3239" y="1799"/>
                          </a:cubicBezTo>
                          <a:cubicBezTo>
                            <a:pt x="2191" y="2084"/>
                            <a:pt x="1048" y="2275"/>
                            <a:pt x="0" y="2084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89" name="Freeform: Shape 3688">
                      <a:extLst>
                        <a:ext uri="{FF2B5EF4-FFF2-40B4-BE49-F238E27FC236}">
                          <a16:creationId xmlns:a16="http://schemas.microsoft.com/office/drawing/2014/main" id="{08F5C9A2-5F86-4D05-A6E0-A3C8E75D1B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58947" y="3423308"/>
                      <a:ext cx="13846" cy="3214"/>
                    </a:xfrm>
                    <a:custGeom>
                      <a:avLst/>
                      <a:gdLst>
                        <a:gd name="connsiteX0" fmla="*/ 1524 w 13846"/>
                        <a:gd name="connsiteY0" fmla="*/ 3215 h 3214"/>
                        <a:gd name="connsiteX1" fmla="*/ 476 w 13846"/>
                        <a:gd name="connsiteY1" fmla="*/ 3119 h 3214"/>
                        <a:gd name="connsiteX2" fmla="*/ 0 w 13846"/>
                        <a:gd name="connsiteY2" fmla="*/ 2548 h 3214"/>
                        <a:gd name="connsiteX3" fmla="*/ 476 w 13846"/>
                        <a:gd name="connsiteY3" fmla="*/ 2072 h 3214"/>
                        <a:gd name="connsiteX4" fmla="*/ 3715 w 13846"/>
                        <a:gd name="connsiteY4" fmla="*/ 1214 h 3214"/>
                        <a:gd name="connsiteX5" fmla="*/ 6667 w 13846"/>
                        <a:gd name="connsiteY5" fmla="*/ 357 h 3214"/>
                        <a:gd name="connsiteX6" fmla="*/ 13526 w 13846"/>
                        <a:gd name="connsiteY6" fmla="*/ 643 h 3214"/>
                        <a:gd name="connsiteX7" fmla="*/ 13811 w 13846"/>
                        <a:gd name="connsiteY7" fmla="*/ 1310 h 3214"/>
                        <a:gd name="connsiteX8" fmla="*/ 13335 w 13846"/>
                        <a:gd name="connsiteY8" fmla="*/ 1595 h 3214"/>
                        <a:gd name="connsiteX9" fmla="*/ 7144 w 13846"/>
                        <a:gd name="connsiteY9" fmla="*/ 2167 h 3214"/>
                        <a:gd name="connsiteX10" fmla="*/ 5429 w 13846"/>
                        <a:gd name="connsiteY10" fmla="*/ 2548 h 3214"/>
                        <a:gd name="connsiteX11" fmla="*/ 4000 w 13846"/>
                        <a:gd name="connsiteY11" fmla="*/ 2929 h 3214"/>
                        <a:gd name="connsiteX12" fmla="*/ 1524 w 13846"/>
                        <a:gd name="connsiteY12" fmla="*/ 3215 h 3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3846" h="3214">
                          <a:moveTo>
                            <a:pt x="1524" y="3215"/>
                          </a:moveTo>
                          <a:cubicBezTo>
                            <a:pt x="1143" y="3215"/>
                            <a:pt x="857" y="3215"/>
                            <a:pt x="476" y="3119"/>
                          </a:cubicBezTo>
                          <a:cubicBezTo>
                            <a:pt x="190" y="3119"/>
                            <a:pt x="0" y="2834"/>
                            <a:pt x="0" y="2548"/>
                          </a:cubicBezTo>
                          <a:cubicBezTo>
                            <a:pt x="0" y="2262"/>
                            <a:pt x="190" y="2072"/>
                            <a:pt x="476" y="2072"/>
                          </a:cubicBezTo>
                          <a:cubicBezTo>
                            <a:pt x="1619" y="1976"/>
                            <a:pt x="2667" y="1595"/>
                            <a:pt x="3715" y="1214"/>
                          </a:cubicBezTo>
                          <a:cubicBezTo>
                            <a:pt x="4667" y="929"/>
                            <a:pt x="5620" y="548"/>
                            <a:pt x="6667" y="357"/>
                          </a:cubicBezTo>
                          <a:cubicBezTo>
                            <a:pt x="8763" y="-24"/>
                            <a:pt x="11335" y="-310"/>
                            <a:pt x="13526" y="643"/>
                          </a:cubicBezTo>
                          <a:cubicBezTo>
                            <a:pt x="13811" y="738"/>
                            <a:pt x="13906" y="1024"/>
                            <a:pt x="13811" y="1310"/>
                          </a:cubicBezTo>
                          <a:cubicBezTo>
                            <a:pt x="13811" y="1500"/>
                            <a:pt x="13526" y="1595"/>
                            <a:pt x="13335" y="1595"/>
                          </a:cubicBezTo>
                          <a:cubicBezTo>
                            <a:pt x="11239" y="1405"/>
                            <a:pt x="9334" y="1786"/>
                            <a:pt x="7144" y="2167"/>
                          </a:cubicBezTo>
                          <a:cubicBezTo>
                            <a:pt x="6572" y="2262"/>
                            <a:pt x="6001" y="2453"/>
                            <a:pt x="5429" y="2548"/>
                          </a:cubicBezTo>
                          <a:cubicBezTo>
                            <a:pt x="4953" y="2738"/>
                            <a:pt x="4477" y="2834"/>
                            <a:pt x="4000" y="2929"/>
                          </a:cubicBezTo>
                          <a:cubicBezTo>
                            <a:pt x="3239" y="3119"/>
                            <a:pt x="2381" y="3215"/>
                            <a:pt x="1524" y="3215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90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61672" y="3425047"/>
                    <a:ext cx="10229" cy="3190"/>
                    <a:chOff x="6061672" y="3425047"/>
                    <a:chExt cx="10229" cy="3190"/>
                  </a:xfrm>
                  <a:solidFill>
                    <a:srgbClr val="3F1900"/>
                  </a:solidFill>
                </p:grpSpPr>
                <p:sp>
                  <p:nvSpPr>
                    <p:cNvPr id="3691" name="Freeform: Shape 3690">
                      <a:extLst>
                        <a:ext uri="{FF2B5EF4-FFF2-40B4-BE49-F238E27FC236}">
                          <a16:creationId xmlns:a16="http://schemas.microsoft.com/office/drawing/2014/main" id="{BB9C80F9-AB33-4B97-A5FF-59A8D3DEF3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2186" y="3425571"/>
                      <a:ext cx="9144" cy="2113"/>
                    </a:xfrm>
                    <a:custGeom>
                      <a:avLst/>
                      <a:gdLst>
                        <a:gd name="connsiteX0" fmla="*/ 0 w 9144"/>
                        <a:gd name="connsiteY0" fmla="*/ 0 h 2113"/>
                        <a:gd name="connsiteX1" fmla="*/ 2095 w 9144"/>
                        <a:gd name="connsiteY1" fmla="*/ 952 h 2113"/>
                        <a:gd name="connsiteX2" fmla="*/ 4381 w 9144"/>
                        <a:gd name="connsiteY2" fmla="*/ 1238 h 2113"/>
                        <a:gd name="connsiteX3" fmla="*/ 9144 w 9144"/>
                        <a:gd name="connsiteY3" fmla="*/ 1333 h 2113"/>
                        <a:gd name="connsiteX4" fmla="*/ 4381 w 9144"/>
                        <a:gd name="connsiteY4" fmla="*/ 2095 h 2113"/>
                        <a:gd name="connsiteX5" fmla="*/ 1905 w 9144"/>
                        <a:gd name="connsiteY5" fmla="*/ 1619 h 2113"/>
                        <a:gd name="connsiteX6" fmla="*/ 0 w 9144"/>
                        <a:gd name="connsiteY6" fmla="*/ 0 h 21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9144" h="2113">
                          <a:moveTo>
                            <a:pt x="0" y="0"/>
                          </a:moveTo>
                          <a:cubicBezTo>
                            <a:pt x="667" y="476"/>
                            <a:pt x="1333" y="762"/>
                            <a:pt x="2095" y="952"/>
                          </a:cubicBezTo>
                          <a:cubicBezTo>
                            <a:pt x="2857" y="1143"/>
                            <a:pt x="3620" y="1238"/>
                            <a:pt x="4381" y="1238"/>
                          </a:cubicBezTo>
                          <a:cubicBezTo>
                            <a:pt x="5905" y="1333"/>
                            <a:pt x="7525" y="1238"/>
                            <a:pt x="9144" y="1333"/>
                          </a:cubicBezTo>
                          <a:cubicBezTo>
                            <a:pt x="7620" y="1905"/>
                            <a:pt x="6001" y="2191"/>
                            <a:pt x="4381" y="2095"/>
                          </a:cubicBezTo>
                          <a:cubicBezTo>
                            <a:pt x="3524" y="2000"/>
                            <a:pt x="2667" y="1905"/>
                            <a:pt x="1905" y="1619"/>
                          </a:cubicBezTo>
                          <a:cubicBezTo>
                            <a:pt x="1143" y="1238"/>
                            <a:pt x="381" y="762"/>
                            <a:pt x="0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92" name="Freeform: Shape 3691">
                      <a:extLst>
                        <a:ext uri="{FF2B5EF4-FFF2-40B4-BE49-F238E27FC236}">
                          <a16:creationId xmlns:a16="http://schemas.microsoft.com/office/drawing/2014/main" id="{DB03AC62-5088-4523-8CC9-D11C5BD4FF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1672" y="3425047"/>
                      <a:ext cx="10229" cy="3190"/>
                    </a:xfrm>
                    <a:custGeom>
                      <a:avLst/>
                      <a:gdLst>
                        <a:gd name="connsiteX0" fmla="*/ 5467 w 10229"/>
                        <a:gd name="connsiteY0" fmla="*/ 3191 h 3190"/>
                        <a:gd name="connsiteX1" fmla="*/ 4800 w 10229"/>
                        <a:gd name="connsiteY1" fmla="*/ 3191 h 3190"/>
                        <a:gd name="connsiteX2" fmla="*/ 2228 w 10229"/>
                        <a:gd name="connsiteY2" fmla="*/ 2619 h 3190"/>
                        <a:gd name="connsiteX3" fmla="*/ 37 w 10229"/>
                        <a:gd name="connsiteY3" fmla="*/ 810 h 3190"/>
                        <a:gd name="connsiteX4" fmla="*/ 228 w 10229"/>
                        <a:gd name="connsiteY4" fmla="*/ 143 h 3190"/>
                        <a:gd name="connsiteX5" fmla="*/ 895 w 10229"/>
                        <a:gd name="connsiteY5" fmla="*/ 143 h 3190"/>
                        <a:gd name="connsiteX6" fmla="*/ 2800 w 10229"/>
                        <a:gd name="connsiteY6" fmla="*/ 1000 h 3190"/>
                        <a:gd name="connsiteX7" fmla="*/ 4990 w 10229"/>
                        <a:gd name="connsiteY7" fmla="*/ 1286 h 3190"/>
                        <a:gd name="connsiteX8" fmla="*/ 9753 w 10229"/>
                        <a:gd name="connsiteY8" fmla="*/ 1381 h 3190"/>
                        <a:gd name="connsiteX9" fmla="*/ 10229 w 10229"/>
                        <a:gd name="connsiteY9" fmla="*/ 1857 h 3190"/>
                        <a:gd name="connsiteX10" fmla="*/ 9848 w 10229"/>
                        <a:gd name="connsiteY10" fmla="*/ 2429 h 3190"/>
                        <a:gd name="connsiteX11" fmla="*/ 5467 w 10229"/>
                        <a:gd name="connsiteY11" fmla="*/ 3191 h 31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0229" h="3190">
                          <a:moveTo>
                            <a:pt x="5467" y="3191"/>
                          </a:moveTo>
                          <a:cubicBezTo>
                            <a:pt x="5276" y="3191"/>
                            <a:pt x="4990" y="3191"/>
                            <a:pt x="4800" y="3191"/>
                          </a:cubicBezTo>
                          <a:cubicBezTo>
                            <a:pt x="4038" y="3096"/>
                            <a:pt x="3085" y="3000"/>
                            <a:pt x="2228" y="2619"/>
                          </a:cubicBezTo>
                          <a:cubicBezTo>
                            <a:pt x="1180" y="2143"/>
                            <a:pt x="418" y="1572"/>
                            <a:pt x="37" y="810"/>
                          </a:cubicBezTo>
                          <a:cubicBezTo>
                            <a:pt x="-58" y="619"/>
                            <a:pt x="37" y="333"/>
                            <a:pt x="228" y="143"/>
                          </a:cubicBezTo>
                          <a:cubicBezTo>
                            <a:pt x="418" y="-48"/>
                            <a:pt x="704" y="-48"/>
                            <a:pt x="895" y="143"/>
                          </a:cubicBezTo>
                          <a:cubicBezTo>
                            <a:pt x="1371" y="524"/>
                            <a:pt x="1942" y="810"/>
                            <a:pt x="2800" y="1000"/>
                          </a:cubicBezTo>
                          <a:cubicBezTo>
                            <a:pt x="3466" y="1191"/>
                            <a:pt x="4228" y="1286"/>
                            <a:pt x="4990" y="1286"/>
                          </a:cubicBezTo>
                          <a:cubicBezTo>
                            <a:pt x="6610" y="1381"/>
                            <a:pt x="8134" y="1286"/>
                            <a:pt x="9753" y="1381"/>
                          </a:cubicBezTo>
                          <a:cubicBezTo>
                            <a:pt x="10039" y="1381"/>
                            <a:pt x="10229" y="1572"/>
                            <a:pt x="10229" y="1857"/>
                          </a:cubicBezTo>
                          <a:cubicBezTo>
                            <a:pt x="10229" y="2143"/>
                            <a:pt x="10134" y="2334"/>
                            <a:pt x="9848" y="2429"/>
                          </a:cubicBezTo>
                          <a:cubicBezTo>
                            <a:pt x="8515" y="2905"/>
                            <a:pt x="6991" y="3191"/>
                            <a:pt x="5467" y="319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93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66815" y="3423533"/>
                    <a:ext cx="4419" cy="3180"/>
                    <a:chOff x="6066815" y="3423533"/>
                    <a:chExt cx="4419" cy="3180"/>
                  </a:xfrm>
                  <a:solidFill>
                    <a:srgbClr val="3F1900"/>
                  </a:solidFill>
                </p:grpSpPr>
                <p:sp>
                  <p:nvSpPr>
                    <p:cNvPr id="3694" name="Freeform: Shape 3693">
                      <a:extLst>
                        <a:ext uri="{FF2B5EF4-FFF2-40B4-BE49-F238E27FC236}">
                          <a16:creationId xmlns:a16="http://schemas.microsoft.com/office/drawing/2014/main" id="{90C64797-3184-4B94-848A-27B4621478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7353" y="3424237"/>
                      <a:ext cx="3405" cy="1912"/>
                    </a:xfrm>
                    <a:custGeom>
                      <a:avLst/>
                      <a:gdLst>
                        <a:gd name="connsiteX0" fmla="*/ 167 w 3405"/>
                        <a:gd name="connsiteY0" fmla="*/ 190 h 1912"/>
                        <a:gd name="connsiteX1" fmla="*/ 643 w 3405"/>
                        <a:gd name="connsiteY1" fmla="*/ 1143 h 1912"/>
                        <a:gd name="connsiteX2" fmla="*/ 1691 w 3405"/>
                        <a:gd name="connsiteY2" fmla="*/ 1238 h 1912"/>
                        <a:gd name="connsiteX3" fmla="*/ 2643 w 3405"/>
                        <a:gd name="connsiteY3" fmla="*/ 952 h 1912"/>
                        <a:gd name="connsiteX4" fmla="*/ 3405 w 3405"/>
                        <a:gd name="connsiteY4" fmla="*/ 0 h 1912"/>
                        <a:gd name="connsiteX5" fmla="*/ 3119 w 3405"/>
                        <a:gd name="connsiteY5" fmla="*/ 1334 h 1912"/>
                        <a:gd name="connsiteX6" fmla="*/ 1786 w 3405"/>
                        <a:gd name="connsiteY6" fmla="*/ 1905 h 1912"/>
                        <a:gd name="connsiteX7" fmla="*/ 262 w 3405"/>
                        <a:gd name="connsiteY7" fmla="*/ 1524 h 1912"/>
                        <a:gd name="connsiteX8" fmla="*/ 167 w 3405"/>
                        <a:gd name="connsiteY8" fmla="*/ 190 h 19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405" h="1912">
                          <a:moveTo>
                            <a:pt x="167" y="190"/>
                          </a:moveTo>
                          <a:cubicBezTo>
                            <a:pt x="262" y="571"/>
                            <a:pt x="452" y="1048"/>
                            <a:pt x="643" y="1143"/>
                          </a:cubicBezTo>
                          <a:cubicBezTo>
                            <a:pt x="929" y="1238"/>
                            <a:pt x="1214" y="1238"/>
                            <a:pt x="1691" y="1238"/>
                          </a:cubicBezTo>
                          <a:cubicBezTo>
                            <a:pt x="2072" y="1238"/>
                            <a:pt x="2453" y="1143"/>
                            <a:pt x="2643" y="952"/>
                          </a:cubicBezTo>
                          <a:cubicBezTo>
                            <a:pt x="2929" y="762"/>
                            <a:pt x="3119" y="381"/>
                            <a:pt x="3405" y="0"/>
                          </a:cubicBezTo>
                          <a:cubicBezTo>
                            <a:pt x="3405" y="476"/>
                            <a:pt x="3405" y="857"/>
                            <a:pt x="3119" y="1334"/>
                          </a:cubicBezTo>
                          <a:cubicBezTo>
                            <a:pt x="2834" y="1715"/>
                            <a:pt x="2262" y="1905"/>
                            <a:pt x="1786" y="1905"/>
                          </a:cubicBezTo>
                          <a:cubicBezTo>
                            <a:pt x="1310" y="1905"/>
                            <a:pt x="738" y="2000"/>
                            <a:pt x="262" y="1524"/>
                          </a:cubicBezTo>
                          <a:cubicBezTo>
                            <a:pt x="-119" y="1143"/>
                            <a:pt x="-24" y="571"/>
                            <a:pt x="167" y="19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95" name="Freeform: Shape 3694">
                      <a:extLst>
                        <a:ext uri="{FF2B5EF4-FFF2-40B4-BE49-F238E27FC236}">
                          <a16:creationId xmlns:a16="http://schemas.microsoft.com/office/drawing/2014/main" id="{12ECFD57-1D92-4CFA-ACE7-C3A29D45C4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6815" y="3423533"/>
                      <a:ext cx="4419" cy="3180"/>
                    </a:xfrm>
                    <a:custGeom>
                      <a:avLst/>
                      <a:gdLst>
                        <a:gd name="connsiteX0" fmla="*/ 2038 w 4419"/>
                        <a:gd name="connsiteY0" fmla="*/ 3181 h 3180"/>
                        <a:gd name="connsiteX1" fmla="*/ 514 w 4419"/>
                        <a:gd name="connsiteY1" fmla="*/ 2609 h 3180"/>
                        <a:gd name="connsiteX2" fmla="*/ 229 w 4419"/>
                        <a:gd name="connsiteY2" fmla="*/ 609 h 3180"/>
                        <a:gd name="connsiteX3" fmla="*/ 800 w 4419"/>
                        <a:gd name="connsiteY3" fmla="*/ 323 h 3180"/>
                        <a:gd name="connsiteX4" fmla="*/ 1276 w 4419"/>
                        <a:gd name="connsiteY4" fmla="*/ 704 h 3180"/>
                        <a:gd name="connsiteX5" fmla="*/ 1467 w 4419"/>
                        <a:gd name="connsiteY5" fmla="*/ 1276 h 3180"/>
                        <a:gd name="connsiteX6" fmla="*/ 2134 w 4419"/>
                        <a:gd name="connsiteY6" fmla="*/ 1276 h 3180"/>
                        <a:gd name="connsiteX7" fmla="*/ 2800 w 4419"/>
                        <a:gd name="connsiteY7" fmla="*/ 1085 h 3180"/>
                        <a:gd name="connsiteX8" fmla="*/ 3086 w 4419"/>
                        <a:gd name="connsiteY8" fmla="*/ 704 h 3180"/>
                        <a:gd name="connsiteX9" fmla="*/ 3467 w 4419"/>
                        <a:gd name="connsiteY9" fmla="*/ 228 h 3180"/>
                        <a:gd name="connsiteX10" fmla="*/ 4039 w 4419"/>
                        <a:gd name="connsiteY10" fmla="*/ 37 h 3180"/>
                        <a:gd name="connsiteX11" fmla="*/ 4420 w 4419"/>
                        <a:gd name="connsiteY11" fmla="*/ 514 h 3180"/>
                        <a:gd name="connsiteX12" fmla="*/ 4134 w 4419"/>
                        <a:gd name="connsiteY12" fmla="*/ 2133 h 3180"/>
                        <a:gd name="connsiteX13" fmla="*/ 2324 w 4419"/>
                        <a:gd name="connsiteY13" fmla="*/ 3085 h 3180"/>
                        <a:gd name="connsiteX14" fmla="*/ 2038 w 4419"/>
                        <a:gd name="connsiteY14" fmla="*/ 3181 h 318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4419" h="3180">
                          <a:moveTo>
                            <a:pt x="2038" y="3181"/>
                          </a:moveTo>
                          <a:cubicBezTo>
                            <a:pt x="1562" y="3181"/>
                            <a:pt x="991" y="3085"/>
                            <a:pt x="514" y="2609"/>
                          </a:cubicBezTo>
                          <a:cubicBezTo>
                            <a:pt x="-57" y="2133"/>
                            <a:pt x="-152" y="1371"/>
                            <a:pt x="229" y="609"/>
                          </a:cubicBezTo>
                          <a:cubicBezTo>
                            <a:pt x="324" y="418"/>
                            <a:pt x="514" y="323"/>
                            <a:pt x="800" y="323"/>
                          </a:cubicBezTo>
                          <a:cubicBezTo>
                            <a:pt x="991" y="323"/>
                            <a:pt x="1181" y="514"/>
                            <a:pt x="1276" y="704"/>
                          </a:cubicBezTo>
                          <a:cubicBezTo>
                            <a:pt x="1372" y="1180"/>
                            <a:pt x="1467" y="1276"/>
                            <a:pt x="1467" y="1276"/>
                          </a:cubicBezTo>
                          <a:cubicBezTo>
                            <a:pt x="1562" y="1276"/>
                            <a:pt x="1753" y="1276"/>
                            <a:pt x="2134" y="1276"/>
                          </a:cubicBezTo>
                          <a:cubicBezTo>
                            <a:pt x="2515" y="1276"/>
                            <a:pt x="2705" y="1180"/>
                            <a:pt x="2800" y="1085"/>
                          </a:cubicBezTo>
                          <a:cubicBezTo>
                            <a:pt x="2896" y="990"/>
                            <a:pt x="2991" y="895"/>
                            <a:pt x="3086" y="704"/>
                          </a:cubicBezTo>
                          <a:cubicBezTo>
                            <a:pt x="3181" y="514"/>
                            <a:pt x="3277" y="418"/>
                            <a:pt x="3467" y="228"/>
                          </a:cubicBezTo>
                          <a:cubicBezTo>
                            <a:pt x="3658" y="37"/>
                            <a:pt x="3848" y="-58"/>
                            <a:pt x="4039" y="37"/>
                          </a:cubicBezTo>
                          <a:cubicBezTo>
                            <a:pt x="4229" y="133"/>
                            <a:pt x="4420" y="323"/>
                            <a:pt x="4420" y="514"/>
                          </a:cubicBezTo>
                          <a:cubicBezTo>
                            <a:pt x="4420" y="990"/>
                            <a:pt x="4420" y="1561"/>
                            <a:pt x="4134" y="2133"/>
                          </a:cubicBezTo>
                          <a:cubicBezTo>
                            <a:pt x="3753" y="2704"/>
                            <a:pt x="3181" y="2990"/>
                            <a:pt x="2324" y="3085"/>
                          </a:cubicBezTo>
                          <a:cubicBezTo>
                            <a:pt x="2324" y="3181"/>
                            <a:pt x="2134" y="3181"/>
                            <a:pt x="2038" y="318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696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71592" y="3423761"/>
                    <a:ext cx="6690" cy="4000"/>
                    <a:chOff x="6071592" y="3423761"/>
                    <a:chExt cx="6690" cy="4000"/>
                  </a:xfrm>
                  <a:solidFill>
                    <a:srgbClr val="3F1900"/>
                  </a:solidFill>
                </p:grpSpPr>
                <p:sp>
                  <p:nvSpPr>
                    <p:cNvPr id="3697" name="Freeform: Shape 3696">
                      <a:extLst>
                        <a:ext uri="{FF2B5EF4-FFF2-40B4-BE49-F238E27FC236}">
                          <a16:creationId xmlns:a16="http://schemas.microsoft.com/office/drawing/2014/main" id="{2A2C46E6-5BD7-4F7D-B9DD-42C1277BDB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2110" y="3424332"/>
                      <a:ext cx="5696" cy="2914"/>
                    </a:xfrm>
                    <a:custGeom>
                      <a:avLst/>
                      <a:gdLst>
                        <a:gd name="connsiteX0" fmla="*/ 77 w 5696"/>
                        <a:gd name="connsiteY0" fmla="*/ 0 h 2914"/>
                        <a:gd name="connsiteX1" fmla="*/ 934 w 5696"/>
                        <a:gd name="connsiteY1" fmla="*/ 1429 h 2914"/>
                        <a:gd name="connsiteX2" fmla="*/ 2172 w 5696"/>
                        <a:gd name="connsiteY2" fmla="*/ 2000 h 2914"/>
                        <a:gd name="connsiteX3" fmla="*/ 3982 w 5696"/>
                        <a:gd name="connsiteY3" fmla="*/ 2286 h 2914"/>
                        <a:gd name="connsiteX4" fmla="*/ 5696 w 5696"/>
                        <a:gd name="connsiteY4" fmla="*/ 2667 h 2914"/>
                        <a:gd name="connsiteX5" fmla="*/ 3791 w 5696"/>
                        <a:gd name="connsiteY5" fmla="*/ 2857 h 2914"/>
                        <a:gd name="connsiteX6" fmla="*/ 2077 w 5696"/>
                        <a:gd name="connsiteY6" fmla="*/ 2762 h 2914"/>
                        <a:gd name="connsiteX7" fmla="*/ 1029 w 5696"/>
                        <a:gd name="connsiteY7" fmla="*/ 2477 h 2914"/>
                        <a:gd name="connsiteX8" fmla="*/ 362 w 5696"/>
                        <a:gd name="connsiteY8" fmla="*/ 1715 h 2914"/>
                        <a:gd name="connsiteX9" fmla="*/ 77 w 5696"/>
                        <a:gd name="connsiteY9" fmla="*/ 0 h 29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696" h="2914">
                          <a:moveTo>
                            <a:pt x="77" y="0"/>
                          </a:moveTo>
                          <a:cubicBezTo>
                            <a:pt x="172" y="571"/>
                            <a:pt x="553" y="1048"/>
                            <a:pt x="934" y="1429"/>
                          </a:cubicBezTo>
                          <a:cubicBezTo>
                            <a:pt x="1315" y="1810"/>
                            <a:pt x="1601" y="2000"/>
                            <a:pt x="2172" y="2000"/>
                          </a:cubicBezTo>
                          <a:cubicBezTo>
                            <a:pt x="2744" y="2000"/>
                            <a:pt x="3410" y="2096"/>
                            <a:pt x="3982" y="2286"/>
                          </a:cubicBezTo>
                          <a:cubicBezTo>
                            <a:pt x="4553" y="2477"/>
                            <a:pt x="5125" y="2572"/>
                            <a:pt x="5696" y="2667"/>
                          </a:cubicBezTo>
                          <a:cubicBezTo>
                            <a:pt x="5125" y="2953"/>
                            <a:pt x="4458" y="2953"/>
                            <a:pt x="3791" y="2857"/>
                          </a:cubicBezTo>
                          <a:cubicBezTo>
                            <a:pt x="3220" y="2857"/>
                            <a:pt x="2648" y="2762"/>
                            <a:pt x="2077" y="2762"/>
                          </a:cubicBezTo>
                          <a:cubicBezTo>
                            <a:pt x="1791" y="2762"/>
                            <a:pt x="1410" y="2762"/>
                            <a:pt x="1029" y="2477"/>
                          </a:cubicBezTo>
                          <a:cubicBezTo>
                            <a:pt x="743" y="2286"/>
                            <a:pt x="553" y="2000"/>
                            <a:pt x="362" y="1715"/>
                          </a:cubicBezTo>
                          <a:cubicBezTo>
                            <a:pt x="77" y="1238"/>
                            <a:pt x="-114" y="571"/>
                            <a:pt x="77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698" name="Freeform: Shape 3697">
                      <a:extLst>
                        <a:ext uri="{FF2B5EF4-FFF2-40B4-BE49-F238E27FC236}">
                          <a16:creationId xmlns:a16="http://schemas.microsoft.com/office/drawing/2014/main" id="{588A7FA6-5515-4C10-B4E1-18BDF0B60A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71592" y="3423761"/>
                      <a:ext cx="6690" cy="4000"/>
                    </a:xfrm>
                    <a:custGeom>
                      <a:avLst/>
                      <a:gdLst>
                        <a:gd name="connsiteX0" fmla="*/ 4881 w 6690"/>
                        <a:gd name="connsiteY0" fmla="*/ 4000 h 4000"/>
                        <a:gd name="connsiteX1" fmla="*/ 4309 w 6690"/>
                        <a:gd name="connsiteY1" fmla="*/ 4000 h 4000"/>
                        <a:gd name="connsiteX2" fmla="*/ 3643 w 6690"/>
                        <a:gd name="connsiteY2" fmla="*/ 3905 h 4000"/>
                        <a:gd name="connsiteX3" fmla="*/ 2690 w 6690"/>
                        <a:gd name="connsiteY3" fmla="*/ 3810 h 4000"/>
                        <a:gd name="connsiteX4" fmla="*/ 1357 w 6690"/>
                        <a:gd name="connsiteY4" fmla="*/ 3429 h 4000"/>
                        <a:gd name="connsiteX5" fmla="*/ 404 w 6690"/>
                        <a:gd name="connsiteY5" fmla="*/ 2572 h 4000"/>
                        <a:gd name="connsiteX6" fmla="*/ 118 w 6690"/>
                        <a:gd name="connsiteY6" fmla="*/ 381 h 4000"/>
                        <a:gd name="connsiteX7" fmla="*/ 595 w 6690"/>
                        <a:gd name="connsiteY7" fmla="*/ 0 h 4000"/>
                        <a:gd name="connsiteX8" fmla="*/ 595 w 6690"/>
                        <a:gd name="connsiteY8" fmla="*/ 0 h 4000"/>
                        <a:gd name="connsiteX9" fmla="*/ 1071 w 6690"/>
                        <a:gd name="connsiteY9" fmla="*/ 381 h 4000"/>
                        <a:gd name="connsiteX10" fmla="*/ 1833 w 6690"/>
                        <a:gd name="connsiteY10" fmla="*/ 1619 h 4000"/>
                        <a:gd name="connsiteX11" fmla="*/ 2595 w 6690"/>
                        <a:gd name="connsiteY11" fmla="*/ 2000 h 4000"/>
                        <a:gd name="connsiteX12" fmla="*/ 2595 w 6690"/>
                        <a:gd name="connsiteY12" fmla="*/ 2000 h 4000"/>
                        <a:gd name="connsiteX13" fmla="*/ 4595 w 6690"/>
                        <a:gd name="connsiteY13" fmla="*/ 2286 h 4000"/>
                        <a:gd name="connsiteX14" fmla="*/ 6214 w 6690"/>
                        <a:gd name="connsiteY14" fmla="*/ 2667 h 4000"/>
                        <a:gd name="connsiteX15" fmla="*/ 6691 w 6690"/>
                        <a:gd name="connsiteY15" fmla="*/ 3143 h 4000"/>
                        <a:gd name="connsiteX16" fmla="*/ 6405 w 6690"/>
                        <a:gd name="connsiteY16" fmla="*/ 3715 h 4000"/>
                        <a:gd name="connsiteX17" fmla="*/ 4881 w 6690"/>
                        <a:gd name="connsiteY17" fmla="*/ 4000 h 4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6690" h="4000">
                          <a:moveTo>
                            <a:pt x="4881" y="4000"/>
                          </a:moveTo>
                          <a:cubicBezTo>
                            <a:pt x="4690" y="4000"/>
                            <a:pt x="4500" y="4000"/>
                            <a:pt x="4309" y="4000"/>
                          </a:cubicBezTo>
                          <a:cubicBezTo>
                            <a:pt x="4024" y="4000"/>
                            <a:pt x="3833" y="4000"/>
                            <a:pt x="3643" y="3905"/>
                          </a:cubicBezTo>
                          <a:cubicBezTo>
                            <a:pt x="3357" y="3905"/>
                            <a:pt x="2976" y="3810"/>
                            <a:pt x="2690" y="3810"/>
                          </a:cubicBezTo>
                          <a:cubicBezTo>
                            <a:pt x="2404" y="3810"/>
                            <a:pt x="1833" y="3810"/>
                            <a:pt x="1357" y="3429"/>
                          </a:cubicBezTo>
                          <a:cubicBezTo>
                            <a:pt x="880" y="3238"/>
                            <a:pt x="595" y="2953"/>
                            <a:pt x="404" y="2572"/>
                          </a:cubicBezTo>
                          <a:cubicBezTo>
                            <a:pt x="118" y="2000"/>
                            <a:pt x="-167" y="1238"/>
                            <a:pt x="118" y="381"/>
                          </a:cubicBezTo>
                          <a:cubicBezTo>
                            <a:pt x="118" y="190"/>
                            <a:pt x="404" y="0"/>
                            <a:pt x="595" y="0"/>
                          </a:cubicBezTo>
                          <a:cubicBezTo>
                            <a:pt x="595" y="0"/>
                            <a:pt x="595" y="0"/>
                            <a:pt x="595" y="0"/>
                          </a:cubicBezTo>
                          <a:cubicBezTo>
                            <a:pt x="880" y="0"/>
                            <a:pt x="1071" y="190"/>
                            <a:pt x="1071" y="381"/>
                          </a:cubicBezTo>
                          <a:cubicBezTo>
                            <a:pt x="1261" y="857"/>
                            <a:pt x="1547" y="1333"/>
                            <a:pt x="1833" y="1619"/>
                          </a:cubicBezTo>
                          <a:cubicBezTo>
                            <a:pt x="2119" y="1905"/>
                            <a:pt x="2309" y="2000"/>
                            <a:pt x="2595" y="2000"/>
                          </a:cubicBezTo>
                          <a:cubicBezTo>
                            <a:pt x="2595" y="2000"/>
                            <a:pt x="2595" y="2000"/>
                            <a:pt x="2595" y="2000"/>
                          </a:cubicBezTo>
                          <a:cubicBezTo>
                            <a:pt x="3357" y="2000"/>
                            <a:pt x="4119" y="2191"/>
                            <a:pt x="4595" y="2286"/>
                          </a:cubicBezTo>
                          <a:cubicBezTo>
                            <a:pt x="5071" y="2477"/>
                            <a:pt x="5643" y="2572"/>
                            <a:pt x="6214" y="2667"/>
                          </a:cubicBezTo>
                          <a:cubicBezTo>
                            <a:pt x="6500" y="2667"/>
                            <a:pt x="6691" y="2857"/>
                            <a:pt x="6691" y="3143"/>
                          </a:cubicBezTo>
                          <a:cubicBezTo>
                            <a:pt x="6691" y="3334"/>
                            <a:pt x="6595" y="3619"/>
                            <a:pt x="6405" y="3715"/>
                          </a:cubicBezTo>
                          <a:cubicBezTo>
                            <a:pt x="5929" y="3905"/>
                            <a:pt x="5357" y="4000"/>
                            <a:pt x="4881" y="400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3699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115026" y="3407268"/>
                  <a:ext cx="17835" cy="14968"/>
                  <a:chOff x="6115026" y="3407268"/>
                  <a:chExt cx="17835" cy="14968"/>
                </a:xfrm>
                <a:solidFill>
                  <a:srgbClr val="3F1900"/>
                </a:solidFill>
              </p:grpSpPr>
              <p:grpSp>
                <p:nvGrpSpPr>
                  <p:cNvPr id="3700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7579" y="3410616"/>
                    <a:ext cx="11186" cy="11620"/>
                    <a:chOff x="6117579" y="3410616"/>
                    <a:chExt cx="11186" cy="11620"/>
                  </a:xfrm>
                  <a:solidFill>
                    <a:srgbClr val="3F1900"/>
                  </a:solidFill>
                </p:grpSpPr>
                <p:sp>
                  <p:nvSpPr>
                    <p:cNvPr id="3701" name="Freeform: Shape 3700">
                      <a:extLst>
                        <a:ext uri="{FF2B5EF4-FFF2-40B4-BE49-F238E27FC236}">
                          <a16:creationId xmlns:a16="http://schemas.microsoft.com/office/drawing/2014/main" id="{5A23C644-E7B7-4D55-AE2A-9E6339E4A3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8150" y="3411371"/>
                      <a:ext cx="10043" cy="10333"/>
                    </a:xfrm>
                    <a:custGeom>
                      <a:avLst/>
                      <a:gdLst>
                        <a:gd name="connsiteX0" fmla="*/ 9948 w 10043"/>
                        <a:gd name="connsiteY0" fmla="*/ 9532 h 10333"/>
                        <a:gd name="connsiteX1" fmla="*/ 5186 w 10043"/>
                        <a:gd name="connsiteY1" fmla="*/ 9723 h 10333"/>
                        <a:gd name="connsiteX2" fmla="*/ 2805 w 10043"/>
                        <a:gd name="connsiteY2" fmla="*/ 9723 h 10333"/>
                        <a:gd name="connsiteX3" fmla="*/ 709 w 10043"/>
                        <a:gd name="connsiteY3" fmla="*/ 10199 h 10333"/>
                        <a:gd name="connsiteX4" fmla="*/ 328 w 10043"/>
                        <a:gd name="connsiteY4" fmla="*/ 9818 h 10333"/>
                        <a:gd name="connsiteX5" fmla="*/ 2614 w 10043"/>
                        <a:gd name="connsiteY5" fmla="*/ 8294 h 10333"/>
                        <a:gd name="connsiteX6" fmla="*/ 2995 w 10043"/>
                        <a:gd name="connsiteY6" fmla="*/ 8866 h 10333"/>
                        <a:gd name="connsiteX7" fmla="*/ 2328 w 10043"/>
                        <a:gd name="connsiteY7" fmla="*/ 8961 h 10333"/>
                        <a:gd name="connsiteX8" fmla="*/ 1662 w 10043"/>
                        <a:gd name="connsiteY8" fmla="*/ 8961 h 10333"/>
                        <a:gd name="connsiteX9" fmla="*/ 519 w 10043"/>
                        <a:gd name="connsiteY9" fmla="*/ 8104 h 10333"/>
                        <a:gd name="connsiteX10" fmla="*/ 42 w 10043"/>
                        <a:gd name="connsiteY10" fmla="*/ 5913 h 10333"/>
                        <a:gd name="connsiteX11" fmla="*/ 42 w 10043"/>
                        <a:gd name="connsiteY11" fmla="*/ 3722 h 10333"/>
                        <a:gd name="connsiteX12" fmla="*/ 233 w 10043"/>
                        <a:gd name="connsiteY12" fmla="*/ 1531 h 10333"/>
                        <a:gd name="connsiteX13" fmla="*/ 2233 w 10043"/>
                        <a:gd name="connsiteY13" fmla="*/ 7 h 10333"/>
                        <a:gd name="connsiteX14" fmla="*/ 4043 w 10043"/>
                        <a:gd name="connsiteY14" fmla="*/ 1722 h 10333"/>
                        <a:gd name="connsiteX15" fmla="*/ 4233 w 10043"/>
                        <a:gd name="connsiteY15" fmla="*/ 5913 h 10333"/>
                        <a:gd name="connsiteX16" fmla="*/ 3948 w 10043"/>
                        <a:gd name="connsiteY16" fmla="*/ 5627 h 10333"/>
                        <a:gd name="connsiteX17" fmla="*/ 6234 w 10043"/>
                        <a:gd name="connsiteY17" fmla="*/ 4294 h 10333"/>
                        <a:gd name="connsiteX18" fmla="*/ 7567 w 10043"/>
                        <a:gd name="connsiteY18" fmla="*/ 3436 h 10333"/>
                        <a:gd name="connsiteX19" fmla="*/ 9282 w 10043"/>
                        <a:gd name="connsiteY19" fmla="*/ 3817 h 10333"/>
                        <a:gd name="connsiteX20" fmla="*/ 9186 w 10043"/>
                        <a:gd name="connsiteY20" fmla="*/ 4675 h 10333"/>
                        <a:gd name="connsiteX21" fmla="*/ 8901 w 10043"/>
                        <a:gd name="connsiteY21" fmla="*/ 5341 h 10333"/>
                        <a:gd name="connsiteX22" fmla="*/ 8615 w 10043"/>
                        <a:gd name="connsiteY22" fmla="*/ 6675 h 10333"/>
                        <a:gd name="connsiteX23" fmla="*/ 10044 w 10043"/>
                        <a:gd name="connsiteY23" fmla="*/ 9151 h 10333"/>
                        <a:gd name="connsiteX24" fmla="*/ 8329 w 10043"/>
                        <a:gd name="connsiteY24" fmla="*/ 6675 h 10333"/>
                        <a:gd name="connsiteX25" fmla="*/ 8901 w 10043"/>
                        <a:gd name="connsiteY25" fmla="*/ 4008 h 10333"/>
                        <a:gd name="connsiteX26" fmla="*/ 7853 w 10043"/>
                        <a:gd name="connsiteY26" fmla="*/ 3913 h 10333"/>
                        <a:gd name="connsiteX27" fmla="*/ 6615 w 10043"/>
                        <a:gd name="connsiteY27" fmla="*/ 4675 h 10333"/>
                        <a:gd name="connsiteX28" fmla="*/ 5472 w 10043"/>
                        <a:gd name="connsiteY28" fmla="*/ 5627 h 10333"/>
                        <a:gd name="connsiteX29" fmla="*/ 3852 w 10043"/>
                        <a:gd name="connsiteY29" fmla="*/ 6294 h 10333"/>
                        <a:gd name="connsiteX30" fmla="*/ 3567 w 10043"/>
                        <a:gd name="connsiteY30" fmla="*/ 6008 h 10333"/>
                        <a:gd name="connsiteX31" fmla="*/ 3567 w 10043"/>
                        <a:gd name="connsiteY31" fmla="*/ 6008 h 10333"/>
                        <a:gd name="connsiteX32" fmla="*/ 3376 w 10043"/>
                        <a:gd name="connsiteY32" fmla="*/ 1817 h 10333"/>
                        <a:gd name="connsiteX33" fmla="*/ 2233 w 10043"/>
                        <a:gd name="connsiteY33" fmla="*/ 674 h 10333"/>
                        <a:gd name="connsiteX34" fmla="*/ 1090 w 10043"/>
                        <a:gd name="connsiteY34" fmla="*/ 1722 h 10333"/>
                        <a:gd name="connsiteX35" fmla="*/ 804 w 10043"/>
                        <a:gd name="connsiteY35" fmla="*/ 3722 h 10333"/>
                        <a:gd name="connsiteX36" fmla="*/ 804 w 10043"/>
                        <a:gd name="connsiteY36" fmla="*/ 5818 h 10333"/>
                        <a:gd name="connsiteX37" fmla="*/ 1185 w 10043"/>
                        <a:gd name="connsiteY37" fmla="*/ 7818 h 10333"/>
                        <a:gd name="connsiteX38" fmla="*/ 2614 w 10043"/>
                        <a:gd name="connsiteY38" fmla="*/ 8199 h 10333"/>
                        <a:gd name="connsiteX39" fmla="*/ 2614 w 10043"/>
                        <a:gd name="connsiteY39" fmla="*/ 8199 h 10333"/>
                        <a:gd name="connsiteX40" fmla="*/ 3090 w 10043"/>
                        <a:gd name="connsiteY40" fmla="*/ 8389 h 10333"/>
                        <a:gd name="connsiteX41" fmla="*/ 2995 w 10043"/>
                        <a:gd name="connsiteY41" fmla="*/ 8770 h 10333"/>
                        <a:gd name="connsiteX42" fmla="*/ 614 w 10043"/>
                        <a:gd name="connsiteY42" fmla="*/ 10294 h 10333"/>
                        <a:gd name="connsiteX43" fmla="*/ 138 w 10043"/>
                        <a:gd name="connsiteY43" fmla="*/ 10199 h 10333"/>
                        <a:gd name="connsiteX44" fmla="*/ 233 w 10043"/>
                        <a:gd name="connsiteY44" fmla="*/ 9818 h 10333"/>
                        <a:gd name="connsiteX45" fmla="*/ 2709 w 10043"/>
                        <a:gd name="connsiteY45" fmla="*/ 9342 h 10333"/>
                        <a:gd name="connsiteX46" fmla="*/ 5091 w 10043"/>
                        <a:gd name="connsiteY46" fmla="*/ 9437 h 10333"/>
                        <a:gd name="connsiteX47" fmla="*/ 9948 w 10043"/>
                        <a:gd name="connsiteY47" fmla="*/ 9532 h 10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</a:cxnLst>
                      <a:rect l="l" t="t" r="r" b="b"/>
                      <a:pathLst>
                        <a:path w="10043" h="10333">
                          <a:moveTo>
                            <a:pt x="9948" y="9532"/>
                          </a:moveTo>
                          <a:lnTo>
                            <a:pt x="5186" y="9723"/>
                          </a:lnTo>
                          <a:cubicBezTo>
                            <a:pt x="4424" y="9723"/>
                            <a:pt x="3567" y="9723"/>
                            <a:pt x="2805" y="9723"/>
                          </a:cubicBezTo>
                          <a:cubicBezTo>
                            <a:pt x="2043" y="9723"/>
                            <a:pt x="1281" y="9818"/>
                            <a:pt x="709" y="10199"/>
                          </a:cubicBezTo>
                          <a:lnTo>
                            <a:pt x="328" y="9818"/>
                          </a:lnTo>
                          <a:lnTo>
                            <a:pt x="2614" y="8294"/>
                          </a:lnTo>
                          <a:lnTo>
                            <a:pt x="2995" y="8866"/>
                          </a:lnTo>
                          <a:cubicBezTo>
                            <a:pt x="2709" y="8866"/>
                            <a:pt x="2519" y="8961"/>
                            <a:pt x="2328" y="8961"/>
                          </a:cubicBezTo>
                          <a:cubicBezTo>
                            <a:pt x="2138" y="8961"/>
                            <a:pt x="1852" y="9056"/>
                            <a:pt x="1662" y="8961"/>
                          </a:cubicBezTo>
                          <a:cubicBezTo>
                            <a:pt x="1090" y="8866"/>
                            <a:pt x="804" y="8485"/>
                            <a:pt x="519" y="8104"/>
                          </a:cubicBezTo>
                          <a:cubicBezTo>
                            <a:pt x="138" y="7342"/>
                            <a:pt x="138" y="6580"/>
                            <a:pt x="42" y="5913"/>
                          </a:cubicBezTo>
                          <a:cubicBezTo>
                            <a:pt x="-53" y="5151"/>
                            <a:pt x="42" y="4484"/>
                            <a:pt x="42" y="3722"/>
                          </a:cubicBezTo>
                          <a:cubicBezTo>
                            <a:pt x="138" y="2960"/>
                            <a:pt x="42" y="2293"/>
                            <a:pt x="233" y="1531"/>
                          </a:cubicBezTo>
                          <a:cubicBezTo>
                            <a:pt x="423" y="769"/>
                            <a:pt x="1185" y="-88"/>
                            <a:pt x="2233" y="7"/>
                          </a:cubicBezTo>
                          <a:cubicBezTo>
                            <a:pt x="3281" y="103"/>
                            <a:pt x="3852" y="960"/>
                            <a:pt x="4043" y="1722"/>
                          </a:cubicBezTo>
                          <a:cubicBezTo>
                            <a:pt x="4519" y="3151"/>
                            <a:pt x="4138" y="4579"/>
                            <a:pt x="4233" y="5913"/>
                          </a:cubicBezTo>
                          <a:lnTo>
                            <a:pt x="3948" y="5627"/>
                          </a:lnTo>
                          <a:cubicBezTo>
                            <a:pt x="4710" y="5627"/>
                            <a:pt x="5472" y="4865"/>
                            <a:pt x="6234" y="4294"/>
                          </a:cubicBezTo>
                          <a:cubicBezTo>
                            <a:pt x="6615" y="4008"/>
                            <a:pt x="7091" y="3627"/>
                            <a:pt x="7567" y="3436"/>
                          </a:cubicBezTo>
                          <a:cubicBezTo>
                            <a:pt x="8139" y="3246"/>
                            <a:pt x="8805" y="3246"/>
                            <a:pt x="9282" y="3817"/>
                          </a:cubicBezTo>
                          <a:cubicBezTo>
                            <a:pt x="9472" y="4198"/>
                            <a:pt x="9282" y="4484"/>
                            <a:pt x="9186" y="4675"/>
                          </a:cubicBezTo>
                          <a:cubicBezTo>
                            <a:pt x="9091" y="4865"/>
                            <a:pt x="8996" y="5151"/>
                            <a:pt x="8901" y="5341"/>
                          </a:cubicBezTo>
                          <a:cubicBezTo>
                            <a:pt x="8615" y="5722"/>
                            <a:pt x="8520" y="6199"/>
                            <a:pt x="8615" y="6675"/>
                          </a:cubicBezTo>
                          <a:cubicBezTo>
                            <a:pt x="8710" y="7627"/>
                            <a:pt x="9567" y="8294"/>
                            <a:pt x="10044" y="9151"/>
                          </a:cubicBezTo>
                          <a:cubicBezTo>
                            <a:pt x="9472" y="8294"/>
                            <a:pt x="8615" y="7723"/>
                            <a:pt x="8329" y="6675"/>
                          </a:cubicBezTo>
                          <a:cubicBezTo>
                            <a:pt x="7948" y="5627"/>
                            <a:pt x="9186" y="4579"/>
                            <a:pt x="8901" y="4008"/>
                          </a:cubicBezTo>
                          <a:cubicBezTo>
                            <a:pt x="8710" y="3817"/>
                            <a:pt x="8139" y="3722"/>
                            <a:pt x="7853" y="3913"/>
                          </a:cubicBezTo>
                          <a:cubicBezTo>
                            <a:pt x="7377" y="4103"/>
                            <a:pt x="6996" y="4389"/>
                            <a:pt x="6615" y="4675"/>
                          </a:cubicBezTo>
                          <a:cubicBezTo>
                            <a:pt x="6234" y="5056"/>
                            <a:pt x="5948" y="5341"/>
                            <a:pt x="5472" y="5627"/>
                          </a:cubicBezTo>
                          <a:cubicBezTo>
                            <a:pt x="5091" y="5913"/>
                            <a:pt x="4519" y="6294"/>
                            <a:pt x="3852" y="6294"/>
                          </a:cubicBezTo>
                          <a:cubicBezTo>
                            <a:pt x="3757" y="6294"/>
                            <a:pt x="3567" y="6199"/>
                            <a:pt x="3567" y="6008"/>
                          </a:cubicBezTo>
                          <a:lnTo>
                            <a:pt x="3567" y="6008"/>
                          </a:lnTo>
                          <a:cubicBezTo>
                            <a:pt x="3471" y="4579"/>
                            <a:pt x="3757" y="3055"/>
                            <a:pt x="3376" y="1817"/>
                          </a:cubicBezTo>
                          <a:cubicBezTo>
                            <a:pt x="3186" y="1246"/>
                            <a:pt x="2709" y="674"/>
                            <a:pt x="2233" y="674"/>
                          </a:cubicBezTo>
                          <a:cubicBezTo>
                            <a:pt x="1757" y="674"/>
                            <a:pt x="1281" y="1150"/>
                            <a:pt x="1090" y="1722"/>
                          </a:cubicBezTo>
                          <a:cubicBezTo>
                            <a:pt x="900" y="2293"/>
                            <a:pt x="900" y="3055"/>
                            <a:pt x="804" y="3722"/>
                          </a:cubicBezTo>
                          <a:cubicBezTo>
                            <a:pt x="804" y="4389"/>
                            <a:pt x="709" y="5151"/>
                            <a:pt x="804" y="5818"/>
                          </a:cubicBezTo>
                          <a:cubicBezTo>
                            <a:pt x="804" y="6484"/>
                            <a:pt x="900" y="7246"/>
                            <a:pt x="1185" y="7818"/>
                          </a:cubicBezTo>
                          <a:cubicBezTo>
                            <a:pt x="1471" y="8389"/>
                            <a:pt x="1947" y="8485"/>
                            <a:pt x="2614" y="8199"/>
                          </a:cubicBezTo>
                          <a:lnTo>
                            <a:pt x="2614" y="8199"/>
                          </a:lnTo>
                          <a:cubicBezTo>
                            <a:pt x="2805" y="8104"/>
                            <a:pt x="2995" y="8199"/>
                            <a:pt x="3090" y="8389"/>
                          </a:cubicBezTo>
                          <a:cubicBezTo>
                            <a:pt x="3186" y="8580"/>
                            <a:pt x="3090" y="8675"/>
                            <a:pt x="2995" y="8770"/>
                          </a:cubicBezTo>
                          <a:lnTo>
                            <a:pt x="614" y="10294"/>
                          </a:lnTo>
                          <a:cubicBezTo>
                            <a:pt x="423" y="10390"/>
                            <a:pt x="233" y="10294"/>
                            <a:pt x="138" y="10199"/>
                          </a:cubicBezTo>
                          <a:cubicBezTo>
                            <a:pt x="42" y="10009"/>
                            <a:pt x="138" y="9913"/>
                            <a:pt x="233" y="9818"/>
                          </a:cubicBezTo>
                          <a:cubicBezTo>
                            <a:pt x="995" y="9342"/>
                            <a:pt x="1947" y="9342"/>
                            <a:pt x="2709" y="9342"/>
                          </a:cubicBezTo>
                          <a:cubicBezTo>
                            <a:pt x="3567" y="9342"/>
                            <a:pt x="4329" y="9342"/>
                            <a:pt x="5091" y="9437"/>
                          </a:cubicBezTo>
                          <a:lnTo>
                            <a:pt x="9948" y="9532"/>
                          </a:ln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02" name="Freeform: Shape 3701">
                      <a:extLst>
                        <a:ext uri="{FF2B5EF4-FFF2-40B4-BE49-F238E27FC236}">
                          <a16:creationId xmlns:a16="http://schemas.microsoft.com/office/drawing/2014/main" id="{00F7C8C4-C587-45CC-95E1-CA5E2F3D0A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7579" y="3410616"/>
                      <a:ext cx="11186" cy="11620"/>
                    </a:xfrm>
                    <a:custGeom>
                      <a:avLst/>
                      <a:gdLst>
                        <a:gd name="connsiteX0" fmla="*/ 995 w 11186"/>
                        <a:gd name="connsiteY0" fmla="*/ 11621 h 11620"/>
                        <a:gd name="connsiteX1" fmla="*/ 804 w 11186"/>
                        <a:gd name="connsiteY1" fmla="*/ 11621 h 11620"/>
                        <a:gd name="connsiteX2" fmla="*/ 233 w 11186"/>
                        <a:gd name="connsiteY2" fmla="*/ 11240 h 11620"/>
                        <a:gd name="connsiteX3" fmla="*/ 519 w 11186"/>
                        <a:gd name="connsiteY3" fmla="*/ 10097 h 11620"/>
                        <a:gd name="connsiteX4" fmla="*/ 519 w 11186"/>
                        <a:gd name="connsiteY4" fmla="*/ 10097 h 11620"/>
                        <a:gd name="connsiteX5" fmla="*/ 519 w 11186"/>
                        <a:gd name="connsiteY5" fmla="*/ 10097 h 11620"/>
                        <a:gd name="connsiteX6" fmla="*/ 1090 w 11186"/>
                        <a:gd name="connsiteY6" fmla="*/ 9716 h 11620"/>
                        <a:gd name="connsiteX7" fmla="*/ 614 w 11186"/>
                        <a:gd name="connsiteY7" fmla="*/ 9144 h 11620"/>
                        <a:gd name="connsiteX8" fmla="*/ 42 w 11186"/>
                        <a:gd name="connsiteY8" fmla="*/ 6668 h 11620"/>
                        <a:gd name="connsiteX9" fmla="*/ 42 w 11186"/>
                        <a:gd name="connsiteY9" fmla="*/ 4382 h 11620"/>
                        <a:gd name="connsiteX10" fmla="*/ 42 w 11186"/>
                        <a:gd name="connsiteY10" fmla="*/ 3715 h 11620"/>
                        <a:gd name="connsiteX11" fmla="*/ 233 w 11186"/>
                        <a:gd name="connsiteY11" fmla="*/ 2000 h 11620"/>
                        <a:gd name="connsiteX12" fmla="*/ 2614 w 11186"/>
                        <a:gd name="connsiteY12" fmla="*/ 0 h 11620"/>
                        <a:gd name="connsiteX13" fmla="*/ 2805 w 11186"/>
                        <a:gd name="connsiteY13" fmla="*/ 0 h 11620"/>
                        <a:gd name="connsiteX14" fmla="*/ 5186 w 11186"/>
                        <a:gd name="connsiteY14" fmla="*/ 2191 h 11620"/>
                        <a:gd name="connsiteX15" fmla="*/ 5376 w 11186"/>
                        <a:gd name="connsiteY15" fmla="*/ 5239 h 11620"/>
                        <a:gd name="connsiteX16" fmla="*/ 5376 w 11186"/>
                        <a:gd name="connsiteY16" fmla="*/ 5429 h 11620"/>
                        <a:gd name="connsiteX17" fmla="*/ 6043 w 11186"/>
                        <a:gd name="connsiteY17" fmla="*/ 4953 h 11620"/>
                        <a:gd name="connsiteX18" fmla="*/ 6519 w 11186"/>
                        <a:gd name="connsiteY18" fmla="*/ 4572 h 11620"/>
                        <a:gd name="connsiteX19" fmla="*/ 8043 w 11186"/>
                        <a:gd name="connsiteY19" fmla="*/ 3715 h 11620"/>
                        <a:gd name="connsiteX20" fmla="*/ 10329 w 11186"/>
                        <a:gd name="connsiteY20" fmla="*/ 4191 h 11620"/>
                        <a:gd name="connsiteX21" fmla="*/ 10329 w 11186"/>
                        <a:gd name="connsiteY21" fmla="*/ 5620 h 11620"/>
                        <a:gd name="connsiteX22" fmla="*/ 10044 w 11186"/>
                        <a:gd name="connsiteY22" fmla="*/ 6096 h 11620"/>
                        <a:gd name="connsiteX23" fmla="*/ 9948 w 11186"/>
                        <a:gd name="connsiteY23" fmla="*/ 6382 h 11620"/>
                        <a:gd name="connsiteX24" fmla="*/ 9758 w 11186"/>
                        <a:gd name="connsiteY24" fmla="*/ 7334 h 11620"/>
                        <a:gd name="connsiteX25" fmla="*/ 10520 w 11186"/>
                        <a:gd name="connsiteY25" fmla="*/ 8668 h 11620"/>
                        <a:gd name="connsiteX26" fmla="*/ 11187 w 11186"/>
                        <a:gd name="connsiteY26" fmla="*/ 9620 h 11620"/>
                        <a:gd name="connsiteX27" fmla="*/ 10996 w 11186"/>
                        <a:gd name="connsiteY27" fmla="*/ 10192 h 11620"/>
                        <a:gd name="connsiteX28" fmla="*/ 10996 w 11186"/>
                        <a:gd name="connsiteY28" fmla="*/ 10287 h 11620"/>
                        <a:gd name="connsiteX29" fmla="*/ 10425 w 11186"/>
                        <a:gd name="connsiteY29" fmla="*/ 10859 h 11620"/>
                        <a:gd name="connsiteX30" fmla="*/ 5662 w 11186"/>
                        <a:gd name="connsiteY30" fmla="*/ 11049 h 11620"/>
                        <a:gd name="connsiteX31" fmla="*/ 3281 w 11186"/>
                        <a:gd name="connsiteY31" fmla="*/ 11049 h 11620"/>
                        <a:gd name="connsiteX32" fmla="*/ 1662 w 11186"/>
                        <a:gd name="connsiteY32" fmla="*/ 11335 h 11620"/>
                        <a:gd name="connsiteX33" fmla="*/ 1471 w 11186"/>
                        <a:gd name="connsiteY33" fmla="*/ 11430 h 11620"/>
                        <a:gd name="connsiteX34" fmla="*/ 995 w 11186"/>
                        <a:gd name="connsiteY34" fmla="*/ 11621 h 11620"/>
                        <a:gd name="connsiteX35" fmla="*/ 4233 w 11186"/>
                        <a:gd name="connsiteY35" fmla="*/ 9525 h 11620"/>
                        <a:gd name="connsiteX36" fmla="*/ 5376 w 11186"/>
                        <a:gd name="connsiteY36" fmla="*/ 9525 h 11620"/>
                        <a:gd name="connsiteX37" fmla="*/ 9853 w 11186"/>
                        <a:gd name="connsiteY37" fmla="*/ 9811 h 11620"/>
                        <a:gd name="connsiteX38" fmla="*/ 9472 w 11186"/>
                        <a:gd name="connsiteY38" fmla="*/ 9335 h 11620"/>
                        <a:gd name="connsiteX39" fmla="*/ 8424 w 11186"/>
                        <a:gd name="connsiteY39" fmla="*/ 7525 h 11620"/>
                        <a:gd name="connsiteX40" fmla="*/ 8710 w 11186"/>
                        <a:gd name="connsiteY40" fmla="*/ 5429 h 11620"/>
                        <a:gd name="connsiteX41" fmla="*/ 8901 w 11186"/>
                        <a:gd name="connsiteY41" fmla="*/ 5143 h 11620"/>
                        <a:gd name="connsiteX42" fmla="*/ 8615 w 11186"/>
                        <a:gd name="connsiteY42" fmla="*/ 5143 h 11620"/>
                        <a:gd name="connsiteX43" fmla="*/ 7567 w 11186"/>
                        <a:gd name="connsiteY43" fmla="*/ 5810 h 11620"/>
                        <a:gd name="connsiteX44" fmla="*/ 7281 w 11186"/>
                        <a:gd name="connsiteY44" fmla="*/ 6191 h 11620"/>
                        <a:gd name="connsiteX45" fmla="*/ 6424 w 11186"/>
                        <a:gd name="connsiteY45" fmla="*/ 6858 h 11620"/>
                        <a:gd name="connsiteX46" fmla="*/ 4519 w 11186"/>
                        <a:gd name="connsiteY46" fmla="*/ 7620 h 11620"/>
                        <a:gd name="connsiteX47" fmla="*/ 4424 w 11186"/>
                        <a:gd name="connsiteY47" fmla="*/ 7620 h 11620"/>
                        <a:gd name="connsiteX48" fmla="*/ 3567 w 11186"/>
                        <a:gd name="connsiteY48" fmla="*/ 6858 h 11620"/>
                        <a:gd name="connsiteX49" fmla="*/ 3567 w 11186"/>
                        <a:gd name="connsiteY49" fmla="*/ 5239 h 11620"/>
                        <a:gd name="connsiteX50" fmla="*/ 3376 w 11186"/>
                        <a:gd name="connsiteY50" fmla="*/ 2762 h 11620"/>
                        <a:gd name="connsiteX51" fmla="*/ 2709 w 11186"/>
                        <a:gd name="connsiteY51" fmla="*/ 1905 h 11620"/>
                        <a:gd name="connsiteX52" fmla="*/ 2138 w 11186"/>
                        <a:gd name="connsiteY52" fmla="*/ 2572 h 11620"/>
                        <a:gd name="connsiteX53" fmla="*/ 1947 w 11186"/>
                        <a:gd name="connsiteY53" fmla="*/ 3905 h 11620"/>
                        <a:gd name="connsiteX54" fmla="*/ 1947 w 11186"/>
                        <a:gd name="connsiteY54" fmla="*/ 4477 h 11620"/>
                        <a:gd name="connsiteX55" fmla="*/ 1947 w 11186"/>
                        <a:gd name="connsiteY55" fmla="*/ 6477 h 11620"/>
                        <a:gd name="connsiteX56" fmla="*/ 2328 w 11186"/>
                        <a:gd name="connsiteY56" fmla="*/ 8192 h 11620"/>
                        <a:gd name="connsiteX57" fmla="*/ 2519 w 11186"/>
                        <a:gd name="connsiteY57" fmla="*/ 8382 h 11620"/>
                        <a:gd name="connsiteX58" fmla="*/ 2995 w 11186"/>
                        <a:gd name="connsiteY58" fmla="*/ 8287 h 11620"/>
                        <a:gd name="connsiteX59" fmla="*/ 3757 w 11186"/>
                        <a:gd name="connsiteY59" fmla="*/ 8287 h 11620"/>
                        <a:gd name="connsiteX60" fmla="*/ 4233 w 11186"/>
                        <a:gd name="connsiteY60" fmla="*/ 8858 h 11620"/>
                        <a:gd name="connsiteX61" fmla="*/ 4233 w 11186"/>
                        <a:gd name="connsiteY61" fmla="*/ 9525 h 11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</a:cxnLst>
                      <a:rect l="l" t="t" r="r" b="b"/>
                      <a:pathLst>
                        <a:path w="11186" h="11620">
                          <a:moveTo>
                            <a:pt x="995" y="11621"/>
                          </a:moveTo>
                          <a:cubicBezTo>
                            <a:pt x="900" y="11621"/>
                            <a:pt x="900" y="11621"/>
                            <a:pt x="804" y="11621"/>
                          </a:cubicBezTo>
                          <a:cubicBezTo>
                            <a:pt x="614" y="11621"/>
                            <a:pt x="423" y="11430"/>
                            <a:pt x="233" y="11240"/>
                          </a:cubicBezTo>
                          <a:cubicBezTo>
                            <a:pt x="42" y="10859"/>
                            <a:pt x="138" y="10382"/>
                            <a:pt x="519" y="10097"/>
                          </a:cubicBezTo>
                          <a:cubicBezTo>
                            <a:pt x="519" y="10097"/>
                            <a:pt x="519" y="10097"/>
                            <a:pt x="519" y="10097"/>
                          </a:cubicBezTo>
                          <a:cubicBezTo>
                            <a:pt x="519" y="10097"/>
                            <a:pt x="519" y="10097"/>
                            <a:pt x="519" y="10097"/>
                          </a:cubicBezTo>
                          <a:lnTo>
                            <a:pt x="1090" y="9716"/>
                          </a:lnTo>
                          <a:cubicBezTo>
                            <a:pt x="900" y="9525"/>
                            <a:pt x="709" y="9239"/>
                            <a:pt x="614" y="9144"/>
                          </a:cubicBezTo>
                          <a:cubicBezTo>
                            <a:pt x="233" y="8287"/>
                            <a:pt x="138" y="7525"/>
                            <a:pt x="42" y="6668"/>
                          </a:cubicBezTo>
                          <a:cubicBezTo>
                            <a:pt x="-53" y="5906"/>
                            <a:pt x="42" y="5143"/>
                            <a:pt x="42" y="4382"/>
                          </a:cubicBezTo>
                          <a:cubicBezTo>
                            <a:pt x="42" y="4191"/>
                            <a:pt x="42" y="4001"/>
                            <a:pt x="42" y="3715"/>
                          </a:cubicBezTo>
                          <a:cubicBezTo>
                            <a:pt x="42" y="3143"/>
                            <a:pt x="42" y="2667"/>
                            <a:pt x="233" y="2000"/>
                          </a:cubicBezTo>
                          <a:cubicBezTo>
                            <a:pt x="519" y="1048"/>
                            <a:pt x="1376" y="0"/>
                            <a:pt x="2614" y="0"/>
                          </a:cubicBezTo>
                          <a:cubicBezTo>
                            <a:pt x="2709" y="0"/>
                            <a:pt x="2709" y="0"/>
                            <a:pt x="2805" y="0"/>
                          </a:cubicBezTo>
                          <a:cubicBezTo>
                            <a:pt x="3948" y="190"/>
                            <a:pt x="4805" y="953"/>
                            <a:pt x="5186" y="2191"/>
                          </a:cubicBezTo>
                          <a:cubicBezTo>
                            <a:pt x="5472" y="3239"/>
                            <a:pt x="5472" y="4286"/>
                            <a:pt x="5376" y="5239"/>
                          </a:cubicBezTo>
                          <a:cubicBezTo>
                            <a:pt x="5376" y="5334"/>
                            <a:pt x="5376" y="5429"/>
                            <a:pt x="5376" y="5429"/>
                          </a:cubicBezTo>
                          <a:cubicBezTo>
                            <a:pt x="5567" y="5334"/>
                            <a:pt x="5853" y="5143"/>
                            <a:pt x="6043" y="4953"/>
                          </a:cubicBezTo>
                          <a:cubicBezTo>
                            <a:pt x="6234" y="4858"/>
                            <a:pt x="6329" y="4667"/>
                            <a:pt x="6519" y="4572"/>
                          </a:cubicBezTo>
                          <a:cubicBezTo>
                            <a:pt x="6900" y="4286"/>
                            <a:pt x="7377" y="3905"/>
                            <a:pt x="8043" y="3715"/>
                          </a:cubicBezTo>
                          <a:cubicBezTo>
                            <a:pt x="8996" y="3429"/>
                            <a:pt x="9758" y="3620"/>
                            <a:pt x="10329" y="4191"/>
                          </a:cubicBezTo>
                          <a:cubicBezTo>
                            <a:pt x="10710" y="4858"/>
                            <a:pt x="10520" y="5429"/>
                            <a:pt x="10329" y="5620"/>
                          </a:cubicBezTo>
                          <a:cubicBezTo>
                            <a:pt x="10234" y="5810"/>
                            <a:pt x="10139" y="6001"/>
                            <a:pt x="10044" y="6096"/>
                          </a:cubicBezTo>
                          <a:lnTo>
                            <a:pt x="9948" y="6382"/>
                          </a:lnTo>
                          <a:cubicBezTo>
                            <a:pt x="9758" y="6668"/>
                            <a:pt x="9663" y="6953"/>
                            <a:pt x="9758" y="7334"/>
                          </a:cubicBezTo>
                          <a:cubicBezTo>
                            <a:pt x="9853" y="7811"/>
                            <a:pt x="10139" y="8287"/>
                            <a:pt x="10520" y="8668"/>
                          </a:cubicBezTo>
                          <a:cubicBezTo>
                            <a:pt x="10710" y="8954"/>
                            <a:pt x="10996" y="9335"/>
                            <a:pt x="11187" y="9620"/>
                          </a:cubicBezTo>
                          <a:cubicBezTo>
                            <a:pt x="11187" y="9811"/>
                            <a:pt x="11187" y="10097"/>
                            <a:pt x="10996" y="10192"/>
                          </a:cubicBezTo>
                          <a:cubicBezTo>
                            <a:pt x="10996" y="10192"/>
                            <a:pt x="10996" y="10287"/>
                            <a:pt x="10996" y="10287"/>
                          </a:cubicBezTo>
                          <a:cubicBezTo>
                            <a:pt x="10996" y="10573"/>
                            <a:pt x="10710" y="10763"/>
                            <a:pt x="10425" y="10859"/>
                          </a:cubicBezTo>
                          <a:lnTo>
                            <a:pt x="5662" y="11049"/>
                          </a:lnTo>
                          <a:cubicBezTo>
                            <a:pt x="4900" y="11049"/>
                            <a:pt x="4043" y="11049"/>
                            <a:pt x="3281" y="11049"/>
                          </a:cubicBezTo>
                          <a:cubicBezTo>
                            <a:pt x="2805" y="11049"/>
                            <a:pt x="2138" y="11049"/>
                            <a:pt x="1662" y="11335"/>
                          </a:cubicBezTo>
                          <a:lnTo>
                            <a:pt x="1471" y="11430"/>
                          </a:lnTo>
                          <a:cubicBezTo>
                            <a:pt x="1281" y="11525"/>
                            <a:pt x="1185" y="11621"/>
                            <a:pt x="995" y="11621"/>
                          </a:cubicBezTo>
                          <a:close/>
                          <a:moveTo>
                            <a:pt x="4233" y="9525"/>
                          </a:moveTo>
                          <a:cubicBezTo>
                            <a:pt x="4614" y="9525"/>
                            <a:pt x="4995" y="9525"/>
                            <a:pt x="5376" y="9525"/>
                          </a:cubicBezTo>
                          <a:lnTo>
                            <a:pt x="9853" y="9811"/>
                          </a:lnTo>
                          <a:cubicBezTo>
                            <a:pt x="9758" y="9620"/>
                            <a:pt x="9567" y="9525"/>
                            <a:pt x="9472" y="9335"/>
                          </a:cubicBezTo>
                          <a:cubicBezTo>
                            <a:pt x="9091" y="8858"/>
                            <a:pt x="8615" y="8287"/>
                            <a:pt x="8424" y="7525"/>
                          </a:cubicBezTo>
                          <a:cubicBezTo>
                            <a:pt x="8139" y="6858"/>
                            <a:pt x="8520" y="6001"/>
                            <a:pt x="8710" y="5429"/>
                          </a:cubicBezTo>
                          <a:cubicBezTo>
                            <a:pt x="8805" y="5334"/>
                            <a:pt x="8901" y="5239"/>
                            <a:pt x="8901" y="5143"/>
                          </a:cubicBezTo>
                          <a:cubicBezTo>
                            <a:pt x="8805" y="5143"/>
                            <a:pt x="8710" y="5143"/>
                            <a:pt x="8615" y="5143"/>
                          </a:cubicBezTo>
                          <a:cubicBezTo>
                            <a:pt x="8234" y="5334"/>
                            <a:pt x="7853" y="5620"/>
                            <a:pt x="7567" y="5810"/>
                          </a:cubicBezTo>
                          <a:lnTo>
                            <a:pt x="7281" y="6191"/>
                          </a:lnTo>
                          <a:cubicBezTo>
                            <a:pt x="6996" y="6382"/>
                            <a:pt x="6710" y="6668"/>
                            <a:pt x="6424" y="6858"/>
                          </a:cubicBezTo>
                          <a:cubicBezTo>
                            <a:pt x="6043" y="7144"/>
                            <a:pt x="5376" y="7620"/>
                            <a:pt x="4519" y="7620"/>
                          </a:cubicBezTo>
                          <a:cubicBezTo>
                            <a:pt x="4519" y="7620"/>
                            <a:pt x="4519" y="7620"/>
                            <a:pt x="4424" y="7620"/>
                          </a:cubicBezTo>
                          <a:cubicBezTo>
                            <a:pt x="3948" y="7620"/>
                            <a:pt x="3567" y="7239"/>
                            <a:pt x="3567" y="6858"/>
                          </a:cubicBezTo>
                          <a:cubicBezTo>
                            <a:pt x="3567" y="6287"/>
                            <a:pt x="3567" y="5715"/>
                            <a:pt x="3567" y="5239"/>
                          </a:cubicBezTo>
                          <a:cubicBezTo>
                            <a:pt x="3567" y="4382"/>
                            <a:pt x="3567" y="3524"/>
                            <a:pt x="3376" y="2762"/>
                          </a:cubicBezTo>
                          <a:cubicBezTo>
                            <a:pt x="3281" y="2191"/>
                            <a:pt x="2900" y="1905"/>
                            <a:pt x="2709" y="1905"/>
                          </a:cubicBezTo>
                          <a:cubicBezTo>
                            <a:pt x="2519" y="1905"/>
                            <a:pt x="2233" y="2191"/>
                            <a:pt x="2138" y="2572"/>
                          </a:cubicBezTo>
                          <a:cubicBezTo>
                            <a:pt x="2043" y="2953"/>
                            <a:pt x="2043" y="3429"/>
                            <a:pt x="1947" y="3905"/>
                          </a:cubicBezTo>
                          <a:cubicBezTo>
                            <a:pt x="1947" y="4096"/>
                            <a:pt x="1947" y="4286"/>
                            <a:pt x="1947" y="4477"/>
                          </a:cubicBezTo>
                          <a:cubicBezTo>
                            <a:pt x="1947" y="5239"/>
                            <a:pt x="1852" y="5906"/>
                            <a:pt x="1947" y="6477"/>
                          </a:cubicBezTo>
                          <a:cubicBezTo>
                            <a:pt x="1947" y="7049"/>
                            <a:pt x="2043" y="7715"/>
                            <a:pt x="2328" y="8192"/>
                          </a:cubicBezTo>
                          <a:cubicBezTo>
                            <a:pt x="2328" y="8287"/>
                            <a:pt x="2424" y="8382"/>
                            <a:pt x="2519" y="8382"/>
                          </a:cubicBezTo>
                          <a:cubicBezTo>
                            <a:pt x="2614" y="8382"/>
                            <a:pt x="2805" y="8382"/>
                            <a:pt x="2995" y="8287"/>
                          </a:cubicBezTo>
                          <a:cubicBezTo>
                            <a:pt x="3281" y="8192"/>
                            <a:pt x="3471" y="8192"/>
                            <a:pt x="3757" y="8287"/>
                          </a:cubicBezTo>
                          <a:cubicBezTo>
                            <a:pt x="3948" y="8477"/>
                            <a:pt x="4043" y="8668"/>
                            <a:pt x="4233" y="8858"/>
                          </a:cubicBezTo>
                          <a:cubicBezTo>
                            <a:pt x="4329" y="9049"/>
                            <a:pt x="4329" y="9335"/>
                            <a:pt x="4233" y="9525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703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8669" y="3408958"/>
                    <a:ext cx="4790" cy="3373"/>
                    <a:chOff x="6118669" y="3408958"/>
                    <a:chExt cx="4790" cy="3373"/>
                  </a:xfrm>
                  <a:solidFill>
                    <a:srgbClr val="3F1900"/>
                  </a:solidFill>
                </p:grpSpPr>
                <p:sp>
                  <p:nvSpPr>
                    <p:cNvPr id="3704" name="Freeform: Shape 3703">
                      <a:extLst>
                        <a:ext uri="{FF2B5EF4-FFF2-40B4-BE49-F238E27FC236}">
                          <a16:creationId xmlns:a16="http://schemas.microsoft.com/office/drawing/2014/main" id="{E864473F-F9E9-44CA-A8C7-D8DB9C45F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9241" y="3409473"/>
                      <a:ext cx="3536" cy="2321"/>
                    </a:xfrm>
                    <a:custGeom>
                      <a:avLst/>
                      <a:gdLst>
                        <a:gd name="connsiteX0" fmla="*/ 667 w 3536"/>
                        <a:gd name="connsiteY0" fmla="*/ 0 h 2321"/>
                        <a:gd name="connsiteX1" fmla="*/ 667 w 3536"/>
                        <a:gd name="connsiteY1" fmla="*/ 1143 h 2321"/>
                        <a:gd name="connsiteX2" fmla="*/ 1333 w 3536"/>
                        <a:gd name="connsiteY2" fmla="*/ 1524 h 2321"/>
                        <a:gd name="connsiteX3" fmla="*/ 2476 w 3536"/>
                        <a:gd name="connsiteY3" fmla="*/ 1429 h 2321"/>
                        <a:gd name="connsiteX4" fmla="*/ 3524 w 3536"/>
                        <a:gd name="connsiteY4" fmla="*/ 952 h 2321"/>
                        <a:gd name="connsiteX5" fmla="*/ 2667 w 3536"/>
                        <a:gd name="connsiteY5" fmla="*/ 2000 h 2321"/>
                        <a:gd name="connsiteX6" fmla="*/ 1238 w 3536"/>
                        <a:gd name="connsiteY6" fmla="*/ 2286 h 2321"/>
                        <a:gd name="connsiteX7" fmla="*/ 476 w 3536"/>
                        <a:gd name="connsiteY7" fmla="*/ 2000 h 2321"/>
                        <a:gd name="connsiteX8" fmla="*/ 0 w 3536"/>
                        <a:gd name="connsiteY8" fmla="*/ 1238 h 2321"/>
                        <a:gd name="connsiteX9" fmla="*/ 667 w 3536"/>
                        <a:gd name="connsiteY9" fmla="*/ 0 h 23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3536" h="2321">
                          <a:moveTo>
                            <a:pt x="667" y="0"/>
                          </a:moveTo>
                          <a:cubicBezTo>
                            <a:pt x="667" y="476"/>
                            <a:pt x="476" y="857"/>
                            <a:pt x="667" y="1143"/>
                          </a:cubicBezTo>
                          <a:cubicBezTo>
                            <a:pt x="762" y="1429"/>
                            <a:pt x="952" y="1524"/>
                            <a:pt x="1333" y="1524"/>
                          </a:cubicBezTo>
                          <a:cubicBezTo>
                            <a:pt x="1714" y="1524"/>
                            <a:pt x="2095" y="1524"/>
                            <a:pt x="2476" y="1429"/>
                          </a:cubicBezTo>
                          <a:cubicBezTo>
                            <a:pt x="2857" y="1333"/>
                            <a:pt x="3334" y="1333"/>
                            <a:pt x="3524" y="952"/>
                          </a:cubicBezTo>
                          <a:cubicBezTo>
                            <a:pt x="3620" y="1429"/>
                            <a:pt x="3143" y="1810"/>
                            <a:pt x="2667" y="2000"/>
                          </a:cubicBezTo>
                          <a:cubicBezTo>
                            <a:pt x="2286" y="2286"/>
                            <a:pt x="1810" y="2381"/>
                            <a:pt x="1238" y="2286"/>
                          </a:cubicBezTo>
                          <a:cubicBezTo>
                            <a:pt x="952" y="2286"/>
                            <a:pt x="667" y="2191"/>
                            <a:pt x="476" y="2000"/>
                          </a:cubicBezTo>
                          <a:cubicBezTo>
                            <a:pt x="190" y="1905"/>
                            <a:pt x="0" y="1524"/>
                            <a:pt x="0" y="1238"/>
                          </a:cubicBezTo>
                          <a:cubicBezTo>
                            <a:pt x="0" y="667"/>
                            <a:pt x="286" y="286"/>
                            <a:pt x="667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05" name="Freeform: Shape 3704">
                      <a:extLst>
                        <a:ext uri="{FF2B5EF4-FFF2-40B4-BE49-F238E27FC236}">
                          <a16:creationId xmlns:a16="http://schemas.microsoft.com/office/drawing/2014/main" id="{3EAC8C04-2D13-44F1-876D-7ECB583AC9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8669" y="3408958"/>
                      <a:ext cx="4790" cy="3373"/>
                    </a:xfrm>
                    <a:custGeom>
                      <a:avLst/>
                      <a:gdLst>
                        <a:gd name="connsiteX0" fmla="*/ 2000 w 4790"/>
                        <a:gd name="connsiteY0" fmla="*/ 3373 h 3373"/>
                        <a:gd name="connsiteX1" fmla="*/ 1714 w 4790"/>
                        <a:gd name="connsiteY1" fmla="*/ 3373 h 3373"/>
                        <a:gd name="connsiteX2" fmla="*/ 667 w 4790"/>
                        <a:gd name="connsiteY2" fmla="*/ 2992 h 3373"/>
                        <a:gd name="connsiteX3" fmla="*/ 0 w 4790"/>
                        <a:gd name="connsiteY3" fmla="*/ 1754 h 3373"/>
                        <a:gd name="connsiteX4" fmla="*/ 857 w 4790"/>
                        <a:gd name="connsiteY4" fmla="*/ 135 h 3373"/>
                        <a:gd name="connsiteX5" fmla="*/ 1429 w 4790"/>
                        <a:gd name="connsiteY5" fmla="*/ 39 h 3373"/>
                        <a:gd name="connsiteX6" fmla="*/ 1714 w 4790"/>
                        <a:gd name="connsiteY6" fmla="*/ 611 h 3373"/>
                        <a:gd name="connsiteX7" fmla="*/ 1714 w 4790"/>
                        <a:gd name="connsiteY7" fmla="*/ 992 h 3373"/>
                        <a:gd name="connsiteX8" fmla="*/ 1714 w 4790"/>
                        <a:gd name="connsiteY8" fmla="*/ 1468 h 3373"/>
                        <a:gd name="connsiteX9" fmla="*/ 1714 w 4790"/>
                        <a:gd name="connsiteY9" fmla="*/ 1468 h 3373"/>
                        <a:gd name="connsiteX10" fmla="*/ 2000 w 4790"/>
                        <a:gd name="connsiteY10" fmla="*/ 1468 h 3373"/>
                        <a:gd name="connsiteX11" fmla="*/ 3048 w 4790"/>
                        <a:gd name="connsiteY11" fmla="*/ 1373 h 3373"/>
                        <a:gd name="connsiteX12" fmla="*/ 3143 w 4790"/>
                        <a:gd name="connsiteY12" fmla="*/ 1373 h 3373"/>
                        <a:gd name="connsiteX13" fmla="*/ 3715 w 4790"/>
                        <a:gd name="connsiteY13" fmla="*/ 1087 h 3373"/>
                        <a:gd name="connsiteX14" fmla="*/ 4286 w 4790"/>
                        <a:gd name="connsiteY14" fmla="*/ 992 h 3373"/>
                        <a:gd name="connsiteX15" fmla="*/ 4763 w 4790"/>
                        <a:gd name="connsiteY15" fmla="*/ 1468 h 3373"/>
                        <a:gd name="connsiteX16" fmla="*/ 3620 w 4790"/>
                        <a:gd name="connsiteY16" fmla="*/ 3087 h 3373"/>
                        <a:gd name="connsiteX17" fmla="*/ 2000 w 4790"/>
                        <a:gd name="connsiteY17" fmla="*/ 3373 h 3373"/>
                        <a:gd name="connsiteX18" fmla="*/ 1714 w 4790"/>
                        <a:gd name="connsiteY18" fmla="*/ 1468 h 3373"/>
                        <a:gd name="connsiteX19" fmla="*/ 1714 w 4790"/>
                        <a:gd name="connsiteY19" fmla="*/ 1468 h 3373"/>
                        <a:gd name="connsiteX20" fmla="*/ 1714 w 4790"/>
                        <a:gd name="connsiteY20" fmla="*/ 1468 h 33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4790" h="3373">
                          <a:moveTo>
                            <a:pt x="2000" y="3373"/>
                          </a:moveTo>
                          <a:cubicBezTo>
                            <a:pt x="1905" y="3373"/>
                            <a:pt x="1810" y="3373"/>
                            <a:pt x="1714" y="3373"/>
                          </a:cubicBezTo>
                          <a:cubicBezTo>
                            <a:pt x="1238" y="3373"/>
                            <a:pt x="952" y="3183"/>
                            <a:pt x="667" y="2992"/>
                          </a:cubicBezTo>
                          <a:cubicBezTo>
                            <a:pt x="286" y="2706"/>
                            <a:pt x="0" y="2230"/>
                            <a:pt x="0" y="1754"/>
                          </a:cubicBezTo>
                          <a:cubicBezTo>
                            <a:pt x="0" y="897"/>
                            <a:pt x="476" y="420"/>
                            <a:pt x="857" y="135"/>
                          </a:cubicBezTo>
                          <a:cubicBezTo>
                            <a:pt x="952" y="39"/>
                            <a:pt x="1238" y="-56"/>
                            <a:pt x="1429" y="39"/>
                          </a:cubicBezTo>
                          <a:cubicBezTo>
                            <a:pt x="1619" y="135"/>
                            <a:pt x="1810" y="325"/>
                            <a:pt x="1714" y="611"/>
                          </a:cubicBezTo>
                          <a:cubicBezTo>
                            <a:pt x="1714" y="706"/>
                            <a:pt x="1714" y="897"/>
                            <a:pt x="1714" y="992"/>
                          </a:cubicBezTo>
                          <a:cubicBezTo>
                            <a:pt x="1714" y="1182"/>
                            <a:pt x="1619" y="1468"/>
                            <a:pt x="1714" y="1468"/>
                          </a:cubicBezTo>
                          <a:lnTo>
                            <a:pt x="1714" y="1468"/>
                          </a:lnTo>
                          <a:cubicBezTo>
                            <a:pt x="1714" y="1468"/>
                            <a:pt x="1810" y="1468"/>
                            <a:pt x="2000" y="1468"/>
                          </a:cubicBezTo>
                          <a:cubicBezTo>
                            <a:pt x="2286" y="1468"/>
                            <a:pt x="2667" y="1468"/>
                            <a:pt x="3048" y="1373"/>
                          </a:cubicBezTo>
                          <a:lnTo>
                            <a:pt x="3143" y="1373"/>
                          </a:lnTo>
                          <a:cubicBezTo>
                            <a:pt x="3429" y="1278"/>
                            <a:pt x="3620" y="1278"/>
                            <a:pt x="3715" y="1087"/>
                          </a:cubicBezTo>
                          <a:cubicBezTo>
                            <a:pt x="3810" y="992"/>
                            <a:pt x="4001" y="897"/>
                            <a:pt x="4286" y="992"/>
                          </a:cubicBezTo>
                          <a:cubicBezTo>
                            <a:pt x="4477" y="992"/>
                            <a:pt x="4667" y="1182"/>
                            <a:pt x="4763" y="1468"/>
                          </a:cubicBezTo>
                          <a:cubicBezTo>
                            <a:pt x="4858" y="1849"/>
                            <a:pt x="4763" y="2516"/>
                            <a:pt x="3620" y="3087"/>
                          </a:cubicBezTo>
                          <a:cubicBezTo>
                            <a:pt x="3048" y="3278"/>
                            <a:pt x="2572" y="3373"/>
                            <a:pt x="2000" y="3373"/>
                          </a:cubicBezTo>
                          <a:close/>
                          <a:moveTo>
                            <a:pt x="1714" y="1468"/>
                          </a:moveTo>
                          <a:lnTo>
                            <a:pt x="1714" y="1468"/>
                          </a:lnTo>
                          <a:lnTo>
                            <a:pt x="1714" y="1468"/>
                          </a:ln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706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9755" y="3408449"/>
                    <a:ext cx="3390" cy="2643"/>
                    <a:chOff x="6119755" y="3408449"/>
                    <a:chExt cx="3390" cy="2643"/>
                  </a:xfrm>
                  <a:solidFill>
                    <a:srgbClr val="3F1900"/>
                  </a:solidFill>
                </p:grpSpPr>
                <p:sp>
                  <p:nvSpPr>
                    <p:cNvPr id="3707" name="Freeform: Shape 3706">
                      <a:extLst>
                        <a:ext uri="{FF2B5EF4-FFF2-40B4-BE49-F238E27FC236}">
                          <a16:creationId xmlns:a16="http://schemas.microsoft.com/office/drawing/2014/main" id="{FD932E61-ABC4-4737-ACC7-511DEDD627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20288" y="3408926"/>
                      <a:ext cx="2381" cy="1690"/>
                    </a:xfrm>
                    <a:custGeom>
                      <a:avLst/>
                      <a:gdLst>
                        <a:gd name="connsiteX0" fmla="*/ 0 w 2381"/>
                        <a:gd name="connsiteY0" fmla="*/ 1691 h 1690"/>
                        <a:gd name="connsiteX1" fmla="*/ 190 w 2381"/>
                        <a:gd name="connsiteY1" fmla="*/ 738 h 1690"/>
                        <a:gd name="connsiteX2" fmla="*/ 952 w 2381"/>
                        <a:gd name="connsiteY2" fmla="*/ 71 h 1690"/>
                        <a:gd name="connsiteX3" fmla="*/ 1619 w 2381"/>
                        <a:gd name="connsiteY3" fmla="*/ 71 h 1690"/>
                        <a:gd name="connsiteX4" fmla="*/ 2095 w 2381"/>
                        <a:gd name="connsiteY4" fmla="*/ 357 h 1690"/>
                        <a:gd name="connsiteX5" fmla="*/ 2381 w 2381"/>
                        <a:gd name="connsiteY5" fmla="*/ 833 h 1690"/>
                        <a:gd name="connsiteX6" fmla="*/ 2095 w 2381"/>
                        <a:gd name="connsiteY6" fmla="*/ 1310 h 1690"/>
                        <a:gd name="connsiteX7" fmla="*/ 2000 w 2381"/>
                        <a:gd name="connsiteY7" fmla="*/ 1024 h 1690"/>
                        <a:gd name="connsiteX8" fmla="*/ 1619 w 2381"/>
                        <a:gd name="connsiteY8" fmla="*/ 833 h 1690"/>
                        <a:gd name="connsiteX9" fmla="*/ 1143 w 2381"/>
                        <a:gd name="connsiteY9" fmla="*/ 833 h 1690"/>
                        <a:gd name="connsiteX10" fmla="*/ 0 w 2381"/>
                        <a:gd name="connsiteY10" fmla="*/ 1691 h 16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81" h="1690">
                          <a:moveTo>
                            <a:pt x="0" y="1691"/>
                          </a:moveTo>
                          <a:cubicBezTo>
                            <a:pt x="0" y="1310"/>
                            <a:pt x="0" y="1024"/>
                            <a:pt x="190" y="738"/>
                          </a:cubicBezTo>
                          <a:cubicBezTo>
                            <a:pt x="286" y="452"/>
                            <a:pt x="571" y="262"/>
                            <a:pt x="952" y="71"/>
                          </a:cubicBezTo>
                          <a:cubicBezTo>
                            <a:pt x="1143" y="-24"/>
                            <a:pt x="1333" y="-24"/>
                            <a:pt x="1619" y="71"/>
                          </a:cubicBezTo>
                          <a:cubicBezTo>
                            <a:pt x="1810" y="167"/>
                            <a:pt x="2000" y="167"/>
                            <a:pt x="2095" y="357"/>
                          </a:cubicBezTo>
                          <a:cubicBezTo>
                            <a:pt x="2191" y="452"/>
                            <a:pt x="2286" y="643"/>
                            <a:pt x="2381" y="833"/>
                          </a:cubicBezTo>
                          <a:cubicBezTo>
                            <a:pt x="2381" y="1024"/>
                            <a:pt x="2286" y="1214"/>
                            <a:pt x="2095" y="1310"/>
                          </a:cubicBezTo>
                          <a:cubicBezTo>
                            <a:pt x="2095" y="1119"/>
                            <a:pt x="2095" y="1024"/>
                            <a:pt x="2000" y="1024"/>
                          </a:cubicBezTo>
                          <a:cubicBezTo>
                            <a:pt x="1810" y="929"/>
                            <a:pt x="1714" y="833"/>
                            <a:pt x="1619" y="833"/>
                          </a:cubicBezTo>
                          <a:cubicBezTo>
                            <a:pt x="1429" y="738"/>
                            <a:pt x="1333" y="738"/>
                            <a:pt x="1143" y="833"/>
                          </a:cubicBezTo>
                          <a:cubicBezTo>
                            <a:pt x="857" y="1024"/>
                            <a:pt x="476" y="1310"/>
                            <a:pt x="0" y="169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08" name="Freeform: Shape 3707">
                      <a:extLst>
                        <a:ext uri="{FF2B5EF4-FFF2-40B4-BE49-F238E27FC236}">
                          <a16:creationId xmlns:a16="http://schemas.microsoft.com/office/drawing/2014/main" id="{85E0C715-F759-4AC0-9058-E59352D8D6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9755" y="3408449"/>
                      <a:ext cx="3390" cy="2643"/>
                    </a:xfrm>
                    <a:custGeom>
                      <a:avLst/>
                      <a:gdLst>
                        <a:gd name="connsiteX0" fmla="*/ 533 w 3390"/>
                        <a:gd name="connsiteY0" fmla="*/ 2643 h 2643"/>
                        <a:gd name="connsiteX1" fmla="*/ 343 w 3390"/>
                        <a:gd name="connsiteY1" fmla="*/ 2643 h 2643"/>
                        <a:gd name="connsiteX2" fmla="*/ 57 w 3390"/>
                        <a:gd name="connsiteY2" fmla="*/ 2262 h 2643"/>
                        <a:gd name="connsiteX3" fmla="*/ 247 w 3390"/>
                        <a:gd name="connsiteY3" fmla="*/ 1024 h 2643"/>
                        <a:gd name="connsiteX4" fmla="*/ 1200 w 3390"/>
                        <a:gd name="connsiteY4" fmla="*/ 71 h 2643"/>
                        <a:gd name="connsiteX5" fmla="*/ 2248 w 3390"/>
                        <a:gd name="connsiteY5" fmla="*/ 71 h 2643"/>
                        <a:gd name="connsiteX6" fmla="*/ 3010 w 3390"/>
                        <a:gd name="connsiteY6" fmla="*/ 548 h 2643"/>
                        <a:gd name="connsiteX7" fmla="*/ 3391 w 3390"/>
                        <a:gd name="connsiteY7" fmla="*/ 1310 h 2643"/>
                        <a:gd name="connsiteX8" fmla="*/ 3200 w 3390"/>
                        <a:gd name="connsiteY8" fmla="*/ 2072 h 2643"/>
                        <a:gd name="connsiteX9" fmla="*/ 2629 w 3390"/>
                        <a:gd name="connsiteY9" fmla="*/ 2262 h 2643"/>
                        <a:gd name="connsiteX10" fmla="*/ 2152 w 3390"/>
                        <a:gd name="connsiteY10" fmla="*/ 2072 h 2643"/>
                        <a:gd name="connsiteX11" fmla="*/ 1962 w 3390"/>
                        <a:gd name="connsiteY11" fmla="*/ 1786 h 2643"/>
                        <a:gd name="connsiteX12" fmla="*/ 1867 w 3390"/>
                        <a:gd name="connsiteY12" fmla="*/ 1786 h 2643"/>
                        <a:gd name="connsiteX13" fmla="*/ 914 w 3390"/>
                        <a:gd name="connsiteY13" fmla="*/ 2548 h 2643"/>
                        <a:gd name="connsiteX14" fmla="*/ 533 w 3390"/>
                        <a:gd name="connsiteY14" fmla="*/ 2643 h 2643"/>
                        <a:gd name="connsiteX15" fmla="*/ 2057 w 3390"/>
                        <a:gd name="connsiteY15" fmla="*/ 1786 h 2643"/>
                        <a:gd name="connsiteX16" fmla="*/ 2248 w 3390"/>
                        <a:gd name="connsiteY16" fmla="*/ 1881 h 2643"/>
                        <a:gd name="connsiteX17" fmla="*/ 2152 w 3390"/>
                        <a:gd name="connsiteY17" fmla="*/ 1310 h 2643"/>
                        <a:gd name="connsiteX18" fmla="*/ 2057 w 3390"/>
                        <a:gd name="connsiteY18" fmla="*/ 1786 h 26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</a:cxnLst>
                      <a:rect l="l" t="t" r="r" b="b"/>
                      <a:pathLst>
                        <a:path w="3390" h="2643">
                          <a:moveTo>
                            <a:pt x="533" y="2643"/>
                          </a:moveTo>
                          <a:cubicBezTo>
                            <a:pt x="438" y="2643"/>
                            <a:pt x="438" y="2643"/>
                            <a:pt x="343" y="2643"/>
                          </a:cubicBezTo>
                          <a:cubicBezTo>
                            <a:pt x="247" y="2548"/>
                            <a:pt x="57" y="2453"/>
                            <a:pt x="57" y="2262"/>
                          </a:cubicBezTo>
                          <a:cubicBezTo>
                            <a:pt x="-38" y="1881"/>
                            <a:pt x="-38" y="1500"/>
                            <a:pt x="247" y="1024"/>
                          </a:cubicBezTo>
                          <a:cubicBezTo>
                            <a:pt x="438" y="643"/>
                            <a:pt x="819" y="262"/>
                            <a:pt x="1200" y="71"/>
                          </a:cubicBezTo>
                          <a:cubicBezTo>
                            <a:pt x="1581" y="-24"/>
                            <a:pt x="1962" y="-24"/>
                            <a:pt x="2248" y="71"/>
                          </a:cubicBezTo>
                          <a:cubicBezTo>
                            <a:pt x="2438" y="167"/>
                            <a:pt x="2724" y="262"/>
                            <a:pt x="3010" y="548"/>
                          </a:cubicBezTo>
                          <a:cubicBezTo>
                            <a:pt x="3105" y="643"/>
                            <a:pt x="3295" y="929"/>
                            <a:pt x="3391" y="1310"/>
                          </a:cubicBezTo>
                          <a:cubicBezTo>
                            <a:pt x="3391" y="1595"/>
                            <a:pt x="3391" y="1881"/>
                            <a:pt x="3200" y="2072"/>
                          </a:cubicBezTo>
                          <a:cubicBezTo>
                            <a:pt x="3010" y="2167"/>
                            <a:pt x="2819" y="2262"/>
                            <a:pt x="2629" y="2262"/>
                          </a:cubicBezTo>
                          <a:cubicBezTo>
                            <a:pt x="2438" y="2262"/>
                            <a:pt x="2248" y="2167"/>
                            <a:pt x="2152" y="2072"/>
                          </a:cubicBezTo>
                          <a:cubicBezTo>
                            <a:pt x="2057" y="1976"/>
                            <a:pt x="2057" y="1881"/>
                            <a:pt x="1962" y="1786"/>
                          </a:cubicBezTo>
                          <a:cubicBezTo>
                            <a:pt x="1962" y="1786"/>
                            <a:pt x="1867" y="1786"/>
                            <a:pt x="1867" y="1786"/>
                          </a:cubicBezTo>
                          <a:cubicBezTo>
                            <a:pt x="1676" y="1881"/>
                            <a:pt x="1295" y="2262"/>
                            <a:pt x="914" y="2548"/>
                          </a:cubicBezTo>
                          <a:cubicBezTo>
                            <a:pt x="819" y="2643"/>
                            <a:pt x="724" y="2643"/>
                            <a:pt x="533" y="2643"/>
                          </a:cubicBezTo>
                          <a:close/>
                          <a:moveTo>
                            <a:pt x="2057" y="1786"/>
                          </a:moveTo>
                          <a:cubicBezTo>
                            <a:pt x="2057" y="1786"/>
                            <a:pt x="2152" y="1881"/>
                            <a:pt x="2248" y="1881"/>
                          </a:cubicBezTo>
                          <a:lnTo>
                            <a:pt x="2152" y="1310"/>
                          </a:lnTo>
                          <a:lnTo>
                            <a:pt x="2057" y="1786"/>
                          </a:ln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709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115026" y="3407268"/>
                    <a:ext cx="17835" cy="9730"/>
                    <a:chOff x="6115026" y="3407268"/>
                    <a:chExt cx="17835" cy="9730"/>
                  </a:xfrm>
                  <a:solidFill>
                    <a:srgbClr val="3F1900"/>
                  </a:solidFill>
                </p:grpSpPr>
                <p:sp>
                  <p:nvSpPr>
                    <p:cNvPr id="3710" name="Freeform: Shape 3709">
                      <a:extLst>
                        <a:ext uri="{FF2B5EF4-FFF2-40B4-BE49-F238E27FC236}">
                          <a16:creationId xmlns:a16="http://schemas.microsoft.com/office/drawing/2014/main" id="{55F0B2BB-9417-499F-AE86-DF79ACC91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5597" y="3407839"/>
                      <a:ext cx="16692" cy="8587"/>
                    </a:xfrm>
                    <a:custGeom>
                      <a:avLst/>
                      <a:gdLst>
                        <a:gd name="connsiteX0" fmla="*/ 2691 w 16692"/>
                        <a:gd name="connsiteY0" fmla="*/ 8301 h 8587"/>
                        <a:gd name="connsiteX1" fmla="*/ 500 w 16692"/>
                        <a:gd name="connsiteY1" fmla="*/ 8587 h 8587"/>
                        <a:gd name="connsiteX2" fmla="*/ 310 w 16692"/>
                        <a:gd name="connsiteY2" fmla="*/ 8492 h 8587"/>
                        <a:gd name="connsiteX3" fmla="*/ 310 w 16692"/>
                        <a:gd name="connsiteY3" fmla="*/ 8492 h 8587"/>
                        <a:gd name="connsiteX4" fmla="*/ 119 w 16692"/>
                        <a:gd name="connsiteY4" fmla="*/ 5158 h 8587"/>
                        <a:gd name="connsiteX5" fmla="*/ 1167 w 16692"/>
                        <a:gd name="connsiteY5" fmla="*/ 1824 h 8587"/>
                        <a:gd name="connsiteX6" fmla="*/ 4405 w 16692"/>
                        <a:gd name="connsiteY6" fmla="*/ 110 h 8587"/>
                        <a:gd name="connsiteX7" fmla="*/ 7930 w 16692"/>
                        <a:gd name="connsiteY7" fmla="*/ 110 h 8587"/>
                        <a:gd name="connsiteX8" fmla="*/ 7930 w 16692"/>
                        <a:gd name="connsiteY8" fmla="*/ 110 h 8587"/>
                        <a:gd name="connsiteX9" fmla="*/ 8311 w 16692"/>
                        <a:gd name="connsiteY9" fmla="*/ 396 h 8587"/>
                        <a:gd name="connsiteX10" fmla="*/ 9073 w 16692"/>
                        <a:gd name="connsiteY10" fmla="*/ 3063 h 8587"/>
                        <a:gd name="connsiteX11" fmla="*/ 10978 w 16692"/>
                        <a:gd name="connsiteY11" fmla="*/ 4968 h 8587"/>
                        <a:gd name="connsiteX12" fmla="*/ 16693 w 16692"/>
                        <a:gd name="connsiteY12" fmla="*/ 6111 h 8587"/>
                        <a:gd name="connsiteX13" fmla="*/ 10692 w 16692"/>
                        <a:gd name="connsiteY13" fmla="*/ 5444 h 8587"/>
                        <a:gd name="connsiteX14" fmla="*/ 8406 w 16692"/>
                        <a:gd name="connsiteY14" fmla="*/ 3348 h 8587"/>
                        <a:gd name="connsiteX15" fmla="*/ 7549 w 16692"/>
                        <a:gd name="connsiteY15" fmla="*/ 491 h 8587"/>
                        <a:gd name="connsiteX16" fmla="*/ 7930 w 16692"/>
                        <a:gd name="connsiteY16" fmla="*/ 777 h 8587"/>
                        <a:gd name="connsiteX17" fmla="*/ 4501 w 16692"/>
                        <a:gd name="connsiteY17" fmla="*/ 777 h 8587"/>
                        <a:gd name="connsiteX18" fmla="*/ 1738 w 16692"/>
                        <a:gd name="connsiteY18" fmla="*/ 2205 h 8587"/>
                        <a:gd name="connsiteX19" fmla="*/ 691 w 16692"/>
                        <a:gd name="connsiteY19" fmla="*/ 5253 h 8587"/>
                        <a:gd name="connsiteX20" fmla="*/ 595 w 16692"/>
                        <a:gd name="connsiteY20" fmla="*/ 8397 h 8587"/>
                        <a:gd name="connsiteX21" fmla="*/ 405 w 16692"/>
                        <a:gd name="connsiteY21" fmla="*/ 8301 h 8587"/>
                        <a:gd name="connsiteX22" fmla="*/ 2691 w 16692"/>
                        <a:gd name="connsiteY22" fmla="*/ 8301 h 8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</a:cxnLst>
                      <a:rect l="l" t="t" r="r" b="b"/>
                      <a:pathLst>
                        <a:path w="16692" h="8587">
                          <a:moveTo>
                            <a:pt x="2691" y="8301"/>
                          </a:moveTo>
                          <a:cubicBezTo>
                            <a:pt x="1929" y="8301"/>
                            <a:pt x="1167" y="8492"/>
                            <a:pt x="500" y="8587"/>
                          </a:cubicBezTo>
                          <a:cubicBezTo>
                            <a:pt x="405" y="8587"/>
                            <a:pt x="405" y="8587"/>
                            <a:pt x="310" y="8492"/>
                          </a:cubicBezTo>
                          <a:lnTo>
                            <a:pt x="310" y="8492"/>
                          </a:lnTo>
                          <a:cubicBezTo>
                            <a:pt x="-167" y="7444"/>
                            <a:pt x="24" y="6206"/>
                            <a:pt x="119" y="5158"/>
                          </a:cubicBezTo>
                          <a:cubicBezTo>
                            <a:pt x="310" y="4015"/>
                            <a:pt x="405" y="2872"/>
                            <a:pt x="1167" y="1824"/>
                          </a:cubicBezTo>
                          <a:cubicBezTo>
                            <a:pt x="1834" y="681"/>
                            <a:pt x="3262" y="300"/>
                            <a:pt x="4405" y="110"/>
                          </a:cubicBezTo>
                          <a:cubicBezTo>
                            <a:pt x="5644" y="-81"/>
                            <a:pt x="6787" y="15"/>
                            <a:pt x="7930" y="110"/>
                          </a:cubicBezTo>
                          <a:lnTo>
                            <a:pt x="7930" y="110"/>
                          </a:lnTo>
                          <a:cubicBezTo>
                            <a:pt x="8120" y="110"/>
                            <a:pt x="8311" y="300"/>
                            <a:pt x="8311" y="396"/>
                          </a:cubicBezTo>
                          <a:cubicBezTo>
                            <a:pt x="8406" y="1348"/>
                            <a:pt x="8692" y="2301"/>
                            <a:pt x="9073" y="3063"/>
                          </a:cubicBezTo>
                          <a:cubicBezTo>
                            <a:pt x="9454" y="3825"/>
                            <a:pt x="10120" y="4491"/>
                            <a:pt x="10978" y="4968"/>
                          </a:cubicBezTo>
                          <a:cubicBezTo>
                            <a:pt x="12692" y="5730"/>
                            <a:pt x="14788" y="5730"/>
                            <a:pt x="16693" y="6111"/>
                          </a:cubicBezTo>
                          <a:cubicBezTo>
                            <a:pt x="14692" y="6015"/>
                            <a:pt x="12692" y="6206"/>
                            <a:pt x="10692" y="5444"/>
                          </a:cubicBezTo>
                          <a:cubicBezTo>
                            <a:pt x="9739" y="5063"/>
                            <a:pt x="8882" y="4301"/>
                            <a:pt x="8406" y="3348"/>
                          </a:cubicBezTo>
                          <a:cubicBezTo>
                            <a:pt x="7930" y="2491"/>
                            <a:pt x="7644" y="1539"/>
                            <a:pt x="7549" y="491"/>
                          </a:cubicBezTo>
                          <a:lnTo>
                            <a:pt x="7930" y="777"/>
                          </a:lnTo>
                          <a:cubicBezTo>
                            <a:pt x="6787" y="681"/>
                            <a:pt x="5644" y="681"/>
                            <a:pt x="4501" y="777"/>
                          </a:cubicBezTo>
                          <a:cubicBezTo>
                            <a:pt x="3358" y="967"/>
                            <a:pt x="2310" y="1348"/>
                            <a:pt x="1738" y="2205"/>
                          </a:cubicBezTo>
                          <a:cubicBezTo>
                            <a:pt x="1167" y="3063"/>
                            <a:pt x="976" y="4110"/>
                            <a:pt x="691" y="5253"/>
                          </a:cubicBezTo>
                          <a:cubicBezTo>
                            <a:pt x="500" y="6301"/>
                            <a:pt x="310" y="7349"/>
                            <a:pt x="595" y="8397"/>
                          </a:cubicBezTo>
                          <a:lnTo>
                            <a:pt x="405" y="8301"/>
                          </a:lnTo>
                          <a:cubicBezTo>
                            <a:pt x="1167" y="8206"/>
                            <a:pt x="1929" y="8206"/>
                            <a:pt x="2691" y="830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11" name="Freeform: Shape 3710">
                      <a:extLst>
                        <a:ext uri="{FF2B5EF4-FFF2-40B4-BE49-F238E27FC236}">
                          <a16:creationId xmlns:a16="http://schemas.microsoft.com/office/drawing/2014/main" id="{E580784D-810B-4BEF-9A80-A5417BCD1C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115026" y="3407268"/>
                      <a:ext cx="17835" cy="9730"/>
                    </a:xfrm>
                    <a:custGeom>
                      <a:avLst/>
                      <a:gdLst>
                        <a:gd name="connsiteX0" fmla="*/ 976 w 17835"/>
                        <a:gd name="connsiteY0" fmla="*/ 9730 h 9730"/>
                        <a:gd name="connsiteX1" fmla="*/ 310 w 17835"/>
                        <a:gd name="connsiteY1" fmla="*/ 9349 h 9730"/>
                        <a:gd name="connsiteX2" fmla="*/ 119 w 17835"/>
                        <a:gd name="connsiteY2" fmla="*/ 5634 h 9730"/>
                        <a:gd name="connsiteX3" fmla="*/ 214 w 17835"/>
                        <a:gd name="connsiteY3" fmla="*/ 5158 h 9730"/>
                        <a:gd name="connsiteX4" fmla="*/ 1167 w 17835"/>
                        <a:gd name="connsiteY4" fmla="*/ 2015 h 9730"/>
                        <a:gd name="connsiteX5" fmla="*/ 4882 w 17835"/>
                        <a:gd name="connsiteY5" fmla="*/ 110 h 9730"/>
                        <a:gd name="connsiteX6" fmla="*/ 8406 w 17835"/>
                        <a:gd name="connsiteY6" fmla="*/ 110 h 9730"/>
                        <a:gd name="connsiteX7" fmla="*/ 8596 w 17835"/>
                        <a:gd name="connsiteY7" fmla="*/ 110 h 9730"/>
                        <a:gd name="connsiteX8" fmla="*/ 9454 w 17835"/>
                        <a:gd name="connsiteY8" fmla="*/ 872 h 9730"/>
                        <a:gd name="connsiteX9" fmla="*/ 10120 w 17835"/>
                        <a:gd name="connsiteY9" fmla="*/ 3444 h 9730"/>
                        <a:gd name="connsiteX10" fmla="*/ 11740 w 17835"/>
                        <a:gd name="connsiteY10" fmla="*/ 5063 h 9730"/>
                        <a:gd name="connsiteX11" fmla="*/ 15359 w 17835"/>
                        <a:gd name="connsiteY11" fmla="*/ 5825 h 9730"/>
                        <a:gd name="connsiteX12" fmla="*/ 17359 w 17835"/>
                        <a:gd name="connsiteY12" fmla="*/ 6111 h 9730"/>
                        <a:gd name="connsiteX13" fmla="*/ 17836 w 17835"/>
                        <a:gd name="connsiteY13" fmla="*/ 6777 h 9730"/>
                        <a:gd name="connsiteX14" fmla="*/ 17264 w 17835"/>
                        <a:gd name="connsiteY14" fmla="*/ 7254 h 9730"/>
                        <a:gd name="connsiteX15" fmla="*/ 15740 w 17835"/>
                        <a:gd name="connsiteY15" fmla="*/ 7158 h 9730"/>
                        <a:gd name="connsiteX16" fmla="*/ 11168 w 17835"/>
                        <a:gd name="connsiteY16" fmla="*/ 6492 h 9730"/>
                        <a:gd name="connsiteX17" fmla="*/ 8501 w 17835"/>
                        <a:gd name="connsiteY17" fmla="*/ 4206 h 9730"/>
                        <a:gd name="connsiteX18" fmla="*/ 7739 w 17835"/>
                        <a:gd name="connsiteY18" fmla="*/ 1920 h 9730"/>
                        <a:gd name="connsiteX19" fmla="*/ 5167 w 17835"/>
                        <a:gd name="connsiteY19" fmla="*/ 1920 h 9730"/>
                        <a:gd name="connsiteX20" fmla="*/ 2786 w 17835"/>
                        <a:gd name="connsiteY20" fmla="*/ 3063 h 9730"/>
                        <a:gd name="connsiteX21" fmla="*/ 1834 w 17835"/>
                        <a:gd name="connsiteY21" fmla="*/ 5730 h 9730"/>
                        <a:gd name="connsiteX22" fmla="*/ 1834 w 17835"/>
                        <a:gd name="connsiteY22" fmla="*/ 5920 h 9730"/>
                        <a:gd name="connsiteX23" fmla="*/ 1548 w 17835"/>
                        <a:gd name="connsiteY23" fmla="*/ 8301 h 9730"/>
                        <a:gd name="connsiteX24" fmla="*/ 3262 w 17835"/>
                        <a:gd name="connsiteY24" fmla="*/ 8301 h 9730"/>
                        <a:gd name="connsiteX25" fmla="*/ 3739 w 17835"/>
                        <a:gd name="connsiteY25" fmla="*/ 8873 h 9730"/>
                        <a:gd name="connsiteX26" fmla="*/ 3167 w 17835"/>
                        <a:gd name="connsiteY26" fmla="*/ 9349 h 9730"/>
                        <a:gd name="connsiteX27" fmla="*/ 1072 w 17835"/>
                        <a:gd name="connsiteY27" fmla="*/ 9635 h 9730"/>
                        <a:gd name="connsiteX28" fmla="*/ 976 w 17835"/>
                        <a:gd name="connsiteY28" fmla="*/ 9730 h 973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17835" h="9730">
                          <a:moveTo>
                            <a:pt x="976" y="9730"/>
                          </a:moveTo>
                          <a:cubicBezTo>
                            <a:pt x="691" y="9730"/>
                            <a:pt x="405" y="9540"/>
                            <a:pt x="310" y="9349"/>
                          </a:cubicBezTo>
                          <a:cubicBezTo>
                            <a:pt x="-167" y="8016"/>
                            <a:pt x="24" y="6777"/>
                            <a:pt x="119" y="5634"/>
                          </a:cubicBezTo>
                          <a:lnTo>
                            <a:pt x="214" y="5158"/>
                          </a:lnTo>
                          <a:cubicBezTo>
                            <a:pt x="405" y="4206"/>
                            <a:pt x="500" y="3063"/>
                            <a:pt x="1167" y="2015"/>
                          </a:cubicBezTo>
                          <a:cubicBezTo>
                            <a:pt x="1834" y="967"/>
                            <a:pt x="3072" y="300"/>
                            <a:pt x="4882" y="110"/>
                          </a:cubicBezTo>
                          <a:cubicBezTo>
                            <a:pt x="6120" y="-81"/>
                            <a:pt x="7263" y="15"/>
                            <a:pt x="8406" y="110"/>
                          </a:cubicBezTo>
                          <a:lnTo>
                            <a:pt x="8596" y="110"/>
                          </a:lnTo>
                          <a:cubicBezTo>
                            <a:pt x="9073" y="110"/>
                            <a:pt x="9454" y="491"/>
                            <a:pt x="9454" y="872"/>
                          </a:cubicBezTo>
                          <a:cubicBezTo>
                            <a:pt x="9549" y="1920"/>
                            <a:pt x="9835" y="2682"/>
                            <a:pt x="10120" y="3444"/>
                          </a:cubicBezTo>
                          <a:cubicBezTo>
                            <a:pt x="10501" y="4206"/>
                            <a:pt x="11073" y="4682"/>
                            <a:pt x="11740" y="5063"/>
                          </a:cubicBezTo>
                          <a:cubicBezTo>
                            <a:pt x="12883" y="5539"/>
                            <a:pt x="14121" y="5730"/>
                            <a:pt x="15359" y="5825"/>
                          </a:cubicBezTo>
                          <a:cubicBezTo>
                            <a:pt x="16026" y="5920"/>
                            <a:pt x="16693" y="6015"/>
                            <a:pt x="17359" y="6111"/>
                          </a:cubicBezTo>
                          <a:cubicBezTo>
                            <a:pt x="17645" y="6206"/>
                            <a:pt x="17836" y="6492"/>
                            <a:pt x="17836" y="6777"/>
                          </a:cubicBezTo>
                          <a:cubicBezTo>
                            <a:pt x="17836" y="7063"/>
                            <a:pt x="17550" y="7254"/>
                            <a:pt x="17264" y="7254"/>
                          </a:cubicBezTo>
                          <a:cubicBezTo>
                            <a:pt x="16788" y="7254"/>
                            <a:pt x="16216" y="7254"/>
                            <a:pt x="15740" y="7158"/>
                          </a:cubicBezTo>
                          <a:cubicBezTo>
                            <a:pt x="14216" y="7158"/>
                            <a:pt x="12692" y="7063"/>
                            <a:pt x="11168" y="6492"/>
                          </a:cubicBezTo>
                          <a:cubicBezTo>
                            <a:pt x="9930" y="6015"/>
                            <a:pt x="8977" y="5158"/>
                            <a:pt x="8501" y="4206"/>
                          </a:cubicBezTo>
                          <a:cubicBezTo>
                            <a:pt x="8120" y="3539"/>
                            <a:pt x="7930" y="2777"/>
                            <a:pt x="7739" y="1920"/>
                          </a:cubicBezTo>
                          <a:cubicBezTo>
                            <a:pt x="6882" y="1920"/>
                            <a:pt x="6025" y="1920"/>
                            <a:pt x="5167" y="1920"/>
                          </a:cubicBezTo>
                          <a:cubicBezTo>
                            <a:pt x="3929" y="2110"/>
                            <a:pt x="3167" y="2491"/>
                            <a:pt x="2786" y="3063"/>
                          </a:cubicBezTo>
                          <a:cubicBezTo>
                            <a:pt x="2310" y="3825"/>
                            <a:pt x="2024" y="4777"/>
                            <a:pt x="1834" y="5730"/>
                          </a:cubicBezTo>
                          <a:lnTo>
                            <a:pt x="1834" y="5920"/>
                          </a:lnTo>
                          <a:cubicBezTo>
                            <a:pt x="1643" y="6777"/>
                            <a:pt x="1548" y="7539"/>
                            <a:pt x="1548" y="8301"/>
                          </a:cubicBezTo>
                          <a:cubicBezTo>
                            <a:pt x="2215" y="8206"/>
                            <a:pt x="2786" y="8206"/>
                            <a:pt x="3262" y="8301"/>
                          </a:cubicBezTo>
                          <a:cubicBezTo>
                            <a:pt x="3548" y="8301"/>
                            <a:pt x="3739" y="8587"/>
                            <a:pt x="3739" y="8873"/>
                          </a:cubicBezTo>
                          <a:cubicBezTo>
                            <a:pt x="3739" y="9159"/>
                            <a:pt x="3453" y="9349"/>
                            <a:pt x="3167" y="9349"/>
                          </a:cubicBezTo>
                          <a:cubicBezTo>
                            <a:pt x="2500" y="9349"/>
                            <a:pt x="1834" y="9444"/>
                            <a:pt x="1072" y="9635"/>
                          </a:cubicBezTo>
                          <a:cubicBezTo>
                            <a:pt x="1072" y="9730"/>
                            <a:pt x="1072" y="9730"/>
                            <a:pt x="976" y="973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3712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062852" y="3404172"/>
                  <a:ext cx="14799" cy="14921"/>
                  <a:chOff x="6062852" y="3404172"/>
                  <a:chExt cx="14799" cy="14921"/>
                </a:xfrm>
                <a:solidFill>
                  <a:srgbClr val="3F1900"/>
                </a:solidFill>
              </p:grpSpPr>
              <p:grpSp>
                <p:nvGrpSpPr>
                  <p:cNvPr id="3713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62852" y="3404172"/>
                    <a:ext cx="14799" cy="10825"/>
                    <a:chOff x="6062852" y="3404172"/>
                    <a:chExt cx="14799" cy="10825"/>
                  </a:xfrm>
                  <a:solidFill>
                    <a:srgbClr val="3F1900"/>
                  </a:solidFill>
                </p:grpSpPr>
                <p:sp>
                  <p:nvSpPr>
                    <p:cNvPr id="3714" name="Freeform: Shape 3713">
                      <a:extLst>
                        <a:ext uri="{FF2B5EF4-FFF2-40B4-BE49-F238E27FC236}">
                          <a16:creationId xmlns:a16="http://schemas.microsoft.com/office/drawing/2014/main" id="{DC377742-265C-40F9-BAB8-D426702E41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3424" y="3404696"/>
                      <a:ext cx="13620" cy="9825"/>
                    </a:xfrm>
                    <a:custGeom>
                      <a:avLst/>
                      <a:gdLst>
                        <a:gd name="connsiteX0" fmla="*/ 1714 w 13620"/>
                        <a:gd name="connsiteY0" fmla="*/ 9635 h 9825"/>
                        <a:gd name="connsiteX1" fmla="*/ 95 w 13620"/>
                        <a:gd name="connsiteY1" fmla="*/ 9825 h 9825"/>
                        <a:gd name="connsiteX2" fmla="*/ 0 w 13620"/>
                        <a:gd name="connsiteY2" fmla="*/ 9730 h 9825"/>
                        <a:gd name="connsiteX3" fmla="*/ 0 w 13620"/>
                        <a:gd name="connsiteY3" fmla="*/ 9730 h 9825"/>
                        <a:gd name="connsiteX4" fmla="*/ 0 w 13620"/>
                        <a:gd name="connsiteY4" fmla="*/ 9730 h 9825"/>
                        <a:gd name="connsiteX5" fmla="*/ 2286 w 13620"/>
                        <a:gd name="connsiteY5" fmla="*/ 6396 h 9825"/>
                        <a:gd name="connsiteX6" fmla="*/ 5429 w 13620"/>
                        <a:gd name="connsiteY6" fmla="*/ 3825 h 9825"/>
                        <a:gd name="connsiteX7" fmla="*/ 7144 w 13620"/>
                        <a:gd name="connsiteY7" fmla="*/ 2682 h 9825"/>
                        <a:gd name="connsiteX8" fmla="*/ 7906 w 13620"/>
                        <a:gd name="connsiteY8" fmla="*/ 2301 h 9825"/>
                        <a:gd name="connsiteX9" fmla="*/ 8096 w 13620"/>
                        <a:gd name="connsiteY9" fmla="*/ 1729 h 9825"/>
                        <a:gd name="connsiteX10" fmla="*/ 8382 w 13620"/>
                        <a:gd name="connsiteY10" fmla="*/ 681 h 9825"/>
                        <a:gd name="connsiteX11" fmla="*/ 9525 w 13620"/>
                        <a:gd name="connsiteY11" fmla="*/ 110 h 9825"/>
                        <a:gd name="connsiteX12" fmla="*/ 10668 w 13620"/>
                        <a:gd name="connsiteY12" fmla="*/ 110 h 9825"/>
                        <a:gd name="connsiteX13" fmla="*/ 11239 w 13620"/>
                        <a:gd name="connsiteY13" fmla="*/ 1062 h 9825"/>
                        <a:gd name="connsiteX14" fmla="*/ 11049 w 13620"/>
                        <a:gd name="connsiteY14" fmla="*/ 967 h 9825"/>
                        <a:gd name="connsiteX15" fmla="*/ 13430 w 13620"/>
                        <a:gd name="connsiteY15" fmla="*/ 1253 h 9825"/>
                        <a:gd name="connsiteX16" fmla="*/ 13430 w 13620"/>
                        <a:gd name="connsiteY16" fmla="*/ 1253 h 9825"/>
                        <a:gd name="connsiteX17" fmla="*/ 13621 w 13620"/>
                        <a:gd name="connsiteY17" fmla="*/ 1062 h 9825"/>
                        <a:gd name="connsiteX18" fmla="*/ 13526 w 13620"/>
                        <a:gd name="connsiteY18" fmla="*/ 1253 h 9825"/>
                        <a:gd name="connsiteX19" fmla="*/ 13526 w 13620"/>
                        <a:gd name="connsiteY19" fmla="*/ 1253 h 9825"/>
                        <a:gd name="connsiteX20" fmla="*/ 11144 w 13620"/>
                        <a:gd name="connsiteY20" fmla="*/ 1348 h 9825"/>
                        <a:gd name="connsiteX21" fmla="*/ 10954 w 13620"/>
                        <a:gd name="connsiteY21" fmla="*/ 1158 h 9825"/>
                        <a:gd name="connsiteX22" fmla="*/ 10954 w 13620"/>
                        <a:gd name="connsiteY22" fmla="*/ 1158 h 9825"/>
                        <a:gd name="connsiteX23" fmla="*/ 9620 w 13620"/>
                        <a:gd name="connsiteY23" fmla="*/ 586 h 9825"/>
                        <a:gd name="connsiteX24" fmla="*/ 8858 w 13620"/>
                        <a:gd name="connsiteY24" fmla="*/ 1824 h 9825"/>
                        <a:gd name="connsiteX25" fmla="*/ 8382 w 13620"/>
                        <a:gd name="connsiteY25" fmla="*/ 2967 h 9825"/>
                        <a:gd name="connsiteX26" fmla="*/ 7429 w 13620"/>
                        <a:gd name="connsiteY26" fmla="*/ 3348 h 9825"/>
                        <a:gd name="connsiteX27" fmla="*/ 5810 w 13620"/>
                        <a:gd name="connsiteY27" fmla="*/ 4396 h 9825"/>
                        <a:gd name="connsiteX28" fmla="*/ 2667 w 13620"/>
                        <a:gd name="connsiteY28" fmla="*/ 6777 h 9825"/>
                        <a:gd name="connsiteX29" fmla="*/ 190 w 13620"/>
                        <a:gd name="connsiteY29" fmla="*/ 9635 h 9825"/>
                        <a:gd name="connsiteX30" fmla="*/ 95 w 13620"/>
                        <a:gd name="connsiteY30" fmla="*/ 9540 h 9825"/>
                        <a:gd name="connsiteX31" fmla="*/ 1714 w 13620"/>
                        <a:gd name="connsiteY31" fmla="*/ 9635 h 98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</a:cxnLst>
                      <a:rect l="l" t="t" r="r" b="b"/>
                      <a:pathLst>
                        <a:path w="13620" h="9825">
                          <a:moveTo>
                            <a:pt x="1714" y="9635"/>
                          </a:moveTo>
                          <a:cubicBezTo>
                            <a:pt x="1238" y="9635"/>
                            <a:pt x="667" y="9730"/>
                            <a:pt x="95" y="9825"/>
                          </a:cubicBezTo>
                          <a:cubicBezTo>
                            <a:pt x="0" y="9825"/>
                            <a:pt x="0" y="9825"/>
                            <a:pt x="0" y="9730"/>
                          </a:cubicBezTo>
                          <a:lnTo>
                            <a:pt x="0" y="9730"/>
                          </a:lnTo>
                          <a:lnTo>
                            <a:pt x="0" y="9730"/>
                          </a:lnTo>
                          <a:cubicBezTo>
                            <a:pt x="286" y="8397"/>
                            <a:pt x="1333" y="7444"/>
                            <a:pt x="2286" y="6396"/>
                          </a:cubicBezTo>
                          <a:cubicBezTo>
                            <a:pt x="3238" y="5444"/>
                            <a:pt x="4381" y="4682"/>
                            <a:pt x="5429" y="3825"/>
                          </a:cubicBezTo>
                          <a:cubicBezTo>
                            <a:pt x="5810" y="3348"/>
                            <a:pt x="6382" y="2967"/>
                            <a:pt x="7144" y="2682"/>
                          </a:cubicBezTo>
                          <a:cubicBezTo>
                            <a:pt x="7429" y="2586"/>
                            <a:pt x="7811" y="2491"/>
                            <a:pt x="7906" y="2301"/>
                          </a:cubicBezTo>
                          <a:cubicBezTo>
                            <a:pt x="8001" y="2301"/>
                            <a:pt x="8096" y="1920"/>
                            <a:pt x="8096" y="1729"/>
                          </a:cubicBezTo>
                          <a:cubicBezTo>
                            <a:pt x="8096" y="1443"/>
                            <a:pt x="8096" y="1062"/>
                            <a:pt x="8382" y="681"/>
                          </a:cubicBezTo>
                          <a:cubicBezTo>
                            <a:pt x="8763" y="205"/>
                            <a:pt x="9144" y="110"/>
                            <a:pt x="9525" y="110"/>
                          </a:cubicBezTo>
                          <a:cubicBezTo>
                            <a:pt x="9906" y="15"/>
                            <a:pt x="10287" y="-81"/>
                            <a:pt x="10668" y="110"/>
                          </a:cubicBezTo>
                          <a:cubicBezTo>
                            <a:pt x="11144" y="300"/>
                            <a:pt x="11239" y="777"/>
                            <a:pt x="11239" y="1062"/>
                          </a:cubicBezTo>
                          <a:lnTo>
                            <a:pt x="11049" y="967"/>
                          </a:lnTo>
                          <a:cubicBezTo>
                            <a:pt x="11811" y="1062"/>
                            <a:pt x="12668" y="967"/>
                            <a:pt x="13430" y="1253"/>
                          </a:cubicBezTo>
                          <a:lnTo>
                            <a:pt x="13430" y="1253"/>
                          </a:lnTo>
                          <a:lnTo>
                            <a:pt x="13621" y="1062"/>
                          </a:lnTo>
                          <a:lnTo>
                            <a:pt x="13526" y="1253"/>
                          </a:lnTo>
                          <a:cubicBezTo>
                            <a:pt x="13526" y="1253"/>
                            <a:pt x="13526" y="1253"/>
                            <a:pt x="13526" y="1253"/>
                          </a:cubicBezTo>
                          <a:cubicBezTo>
                            <a:pt x="12764" y="1158"/>
                            <a:pt x="11906" y="1253"/>
                            <a:pt x="11144" y="1348"/>
                          </a:cubicBezTo>
                          <a:cubicBezTo>
                            <a:pt x="11049" y="1348"/>
                            <a:pt x="10954" y="1253"/>
                            <a:pt x="10954" y="1158"/>
                          </a:cubicBezTo>
                          <a:lnTo>
                            <a:pt x="10954" y="1158"/>
                          </a:lnTo>
                          <a:cubicBezTo>
                            <a:pt x="10763" y="491"/>
                            <a:pt x="10287" y="396"/>
                            <a:pt x="9620" y="586"/>
                          </a:cubicBezTo>
                          <a:cubicBezTo>
                            <a:pt x="8953" y="777"/>
                            <a:pt x="8858" y="1062"/>
                            <a:pt x="8858" y="1824"/>
                          </a:cubicBezTo>
                          <a:cubicBezTo>
                            <a:pt x="8858" y="2205"/>
                            <a:pt x="8858" y="2586"/>
                            <a:pt x="8382" y="2967"/>
                          </a:cubicBezTo>
                          <a:cubicBezTo>
                            <a:pt x="8096" y="3158"/>
                            <a:pt x="7715" y="3253"/>
                            <a:pt x="7429" y="3348"/>
                          </a:cubicBezTo>
                          <a:cubicBezTo>
                            <a:pt x="6858" y="3634"/>
                            <a:pt x="6382" y="4015"/>
                            <a:pt x="5810" y="4396"/>
                          </a:cubicBezTo>
                          <a:cubicBezTo>
                            <a:pt x="4762" y="5253"/>
                            <a:pt x="3620" y="5920"/>
                            <a:pt x="2667" y="6777"/>
                          </a:cubicBezTo>
                          <a:cubicBezTo>
                            <a:pt x="1714" y="7635"/>
                            <a:pt x="667" y="8492"/>
                            <a:pt x="190" y="9635"/>
                          </a:cubicBezTo>
                          <a:lnTo>
                            <a:pt x="95" y="9540"/>
                          </a:lnTo>
                          <a:cubicBezTo>
                            <a:pt x="667" y="9540"/>
                            <a:pt x="1238" y="9540"/>
                            <a:pt x="1714" y="9635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15" name="Freeform: Shape 3714">
                      <a:extLst>
                        <a:ext uri="{FF2B5EF4-FFF2-40B4-BE49-F238E27FC236}">
                          <a16:creationId xmlns:a16="http://schemas.microsoft.com/office/drawing/2014/main" id="{5A4C79D4-EE38-4BCD-915F-4E789CC00D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2852" y="3404172"/>
                      <a:ext cx="14799" cy="10825"/>
                    </a:xfrm>
                    <a:custGeom>
                      <a:avLst/>
                      <a:gdLst>
                        <a:gd name="connsiteX0" fmla="*/ 667 w 14799"/>
                        <a:gd name="connsiteY0" fmla="*/ 10825 h 10825"/>
                        <a:gd name="connsiteX1" fmla="*/ 0 w 14799"/>
                        <a:gd name="connsiteY1" fmla="*/ 10254 h 10825"/>
                        <a:gd name="connsiteX2" fmla="*/ 0 w 14799"/>
                        <a:gd name="connsiteY2" fmla="*/ 10063 h 10825"/>
                        <a:gd name="connsiteX3" fmla="*/ 2000 w 14799"/>
                        <a:gd name="connsiteY3" fmla="*/ 6825 h 10825"/>
                        <a:gd name="connsiteX4" fmla="*/ 2381 w 14799"/>
                        <a:gd name="connsiteY4" fmla="*/ 6444 h 10825"/>
                        <a:gd name="connsiteX5" fmla="*/ 4572 w 14799"/>
                        <a:gd name="connsiteY5" fmla="*/ 4729 h 10825"/>
                        <a:gd name="connsiteX6" fmla="*/ 5524 w 14799"/>
                        <a:gd name="connsiteY6" fmla="*/ 3872 h 10825"/>
                        <a:gd name="connsiteX7" fmla="*/ 7429 w 14799"/>
                        <a:gd name="connsiteY7" fmla="*/ 2634 h 10825"/>
                        <a:gd name="connsiteX8" fmla="*/ 7715 w 14799"/>
                        <a:gd name="connsiteY8" fmla="*/ 2539 h 10825"/>
                        <a:gd name="connsiteX9" fmla="*/ 8192 w 14799"/>
                        <a:gd name="connsiteY9" fmla="*/ 2348 h 10825"/>
                        <a:gd name="connsiteX10" fmla="*/ 8192 w 14799"/>
                        <a:gd name="connsiteY10" fmla="*/ 2348 h 10825"/>
                        <a:gd name="connsiteX11" fmla="*/ 8192 w 14799"/>
                        <a:gd name="connsiteY11" fmla="*/ 2158 h 10825"/>
                        <a:gd name="connsiteX12" fmla="*/ 8192 w 14799"/>
                        <a:gd name="connsiteY12" fmla="*/ 1967 h 10825"/>
                        <a:gd name="connsiteX13" fmla="*/ 8573 w 14799"/>
                        <a:gd name="connsiteY13" fmla="*/ 824 h 10825"/>
                        <a:gd name="connsiteX14" fmla="*/ 10001 w 14799"/>
                        <a:gd name="connsiteY14" fmla="*/ 62 h 10825"/>
                        <a:gd name="connsiteX15" fmla="*/ 11430 w 14799"/>
                        <a:gd name="connsiteY15" fmla="*/ 157 h 10825"/>
                        <a:gd name="connsiteX16" fmla="*/ 12287 w 14799"/>
                        <a:gd name="connsiteY16" fmla="*/ 1015 h 10825"/>
                        <a:gd name="connsiteX17" fmla="*/ 12478 w 14799"/>
                        <a:gd name="connsiteY17" fmla="*/ 1015 h 10825"/>
                        <a:gd name="connsiteX18" fmla="*/ 13811 w 14799"/>
                        <a:gd name="connsiteY18" fmla="*/ 1205 h 10825"/>
                        <a:gd name="connsiteX19" fmla="*/ 14478 w 14799"/>
                        <a:gd name="connsiteY19" fmla="*/ 1015 h 10825"/>
                        <a:gd name="connsiteX20" fmla="*/ 14764 w 14799"/>
                        <a:gd name="connsiteY20" fmla="*/ 1681 h 10825"/>
                        <a:gd name="connsiteX21" fmla="*/ 14573 w 14799"/>
                        <a:gd name="connsiteY21" fmla="*/ 1967 h 10825"/>
                        <a:gd name="connsiteX22" fmla="*/ 14002 w 14799"/>
                        <a:gd name="connsiteY22" fmla="*/ 2348 h 10825"/>
                        <a:gd name="connsiteX23" fmla="*/ 12478 w 14799"/>
                        <a:gd name="connsiteY23" fmla="*/ 2348 h 10825"/>
                        <a:gd name="connsiteX24" fmla="*/ 11621 w 14799"/>
                        <a:gd name="connsiteY24" fmla="*/ 2443 h 10825"/>
                        <a:gd name="connsiteX25" fmla="*/ 10859 w 14799"/>
                        <a:gd name="connsiteY25" fmla="*/ 1872 h 10825"/>
                        <a:gd name="connsiteX26" fmla="*/ 10859 w 14799"/>
                        <a:gd name="connsiteY26" fmla="*/ 1681 h 10825"/>
                        <a:gd name="connsiteX27" fmla="*/ 10859 w 14799"/>
                        <a:gd name="connsiteY27" fmla="*/ 1681 h 10825"/>
                        <a:gd name="connsiteX28" fmla="*/ 10382 w 14799"/>
                        <a:gd name="connsiteY28" fmla="*/ 1777 h 10825"/>
                        <a:gd name="connsiteX29" fmla="*/ 10096 w 14799"/>
                        <a:gd name="connsiteY29" fmla="*/ 1777 h 10825"/>
                        <a:gd name="connsiteX30" fmla="*/ 10096 w 14799"/>
                        <a:gd name="connsiteY30" fmla="*/ 2253 h 10825"/>
                        <a:gd name="connsiteX31" fmla="*/ 10096 w 14799"/>
                        <a:gd name="connsiteY31" fmla="*/ 2443 h 10825"/>
                        <a:gd name="connsiteX32" fmla="*/ 9430 w 14799"/>
                        <a:gd name="connsiteY32" fmla="*/ 3872 h 10825"/>
                        <a:gd name="connsiteX33" fmla="*/ 8382 w 14799"/>
                        <a:gd name="connsiteY33" fmla="*/ 4348 h 10825"/>
                        <a:gd name="connsiteX34" fmla="*/ 8192 w 14799"/>
                        <a:gd name="connsiteY34" fmla="*/ 4444 h 10825"/>
                        <a:gd name="connsiteX35" fmla="*/ 6858 w 14799"/>
                        <a:gd name="connsiteY35" fmla="*/ 5301 h 10825"/>
                        <a:gd name="connsiteX36" fmla="*/ 5429 w 14799"/>
                        <a:gd name="connsiteY36" fmla="*/ 6349 h 10825"/>
                        <a:gd name="connsiteX37" fmla="*/ 3620 w 14799"/>
                        <a:gd name="connsiteY37" fmla="*/ 7682 h 10825"/>
                        <a:gd name="connsiteX38" fmla="*/ 1810 w 14799"/>
                        <a:gd name="connsiteY38" fmla="*/ 9587 h 10825"/>
                        <a:gd name="connsiteX39" fmla="*/ 2381 w 14799"/>
                        <a:gd name="connsiteY39" fmla="*/ 9587 h 10825"/>
                        <a:gd name="connsiteX40" fmla="*/ 2858 w 14799"/>
                        <a:gd name="connsiteY40" fmla="*/ 10063 h 10825"/>
                        <a:gd name="connsiteX41" fmla="*/ 2381 w 14799"/>
                        <a:gd name="connsiteY41" fmla="*/ 10635 h 10825"/>
                        <a:gd name="connsiteX42" fmla="*/ 667 w 14799"/>
                        <a:gd name="connsiteY42" fmla="*/ 10825 h 10825"/>
                        <a:gd name="connsiteX43" fmla="*/ 667 w 14799"/>
                        <a:gd name="connsiteY43" fmla="*/ 10825 h 108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</a:cxnLst>
                      <a:rect l="l" t="t" r="r" b="b"/>
                      <a:pathLst>
                        <a:path w="14799" h="10825">
                          <a:moveTo>
                            <a:pt x="667" y="10825"/>
                          </a:moveTo>
                          <a:cubicBezTo>
                            <a:pt x="286" y="10825"/>
                            <a:pt x="0" y="10540"/>
                            <a:pt x="0" y="10254"/>
                          </a:cubicBezTo>
                          <a:cubicBezTo>
                            <a:pt x="0" y="10254"/>
                            <a:pt x="0" y="10159"/>
                            <a:pt x="0" y="10063"/>
                          </a:cubicBezTo>
                          <a:cubicBezTo>
                            <a:pt x="286" y="8635"/>
                            <a:pt x="1238" y="7682"/>
                            <a:pt x="2000" y="6825"/>
                          </a:cubicBezTo>
                          <a:lnTo>
                            <a:pt x="2381" y="6444"/>
                          </a:lnTo>
                          <a:cubicBezTo>
                            <a:pt x="3048" y="5777"/>
                            <a:pt x="3810" y="5206"/>
                            <a:pt x="4572" y="4729"/>
                          </a:cubicBezTo>
                          <a:cubicBezTo>
                            <a:pt x="4858" y="4444"/>
                            <a:pt x="5239" y="4158"/>
                            <a:pt x="5524" y="3872"/>
                          </a:cubicBezTo>
                          <a:cubicBezTo>
                            <a:pt x="6001" y="3491"/>
                            <a:pt x="6668" y="3015"/>
                            <a:pt x="7429" y="2634"/>
                          </a:cubicBezTo>
                          <a:lnTo>
                            <a:pt x="7715" y="2539"/>
                          </a:lnTo>
                          <a:cubicBezTo>
                            <a:pt x="7906" y="2443"/>
                            <a:pt x="8096" y="2443"/>
                            <a:pt x="8192" y="2348"/>
                          </a:cubicBezTo>
                          <a:lnTo>
                            <a:pt x="8192" y="2348"/>
                          </a:lnTo>
                          <a:cubicBezTo>
                            <a:pt x="8192" y="2348"/>
                            <a:pt x="8192" y="2253"/>
                            <a:pt x="8192" y="2158"/>
                          </a:cubicBezTo>
                          <a:cubicBezTo>
                            <a:pt x="8192" y="2062"/>
                            <a:pt x="8192" y="1967"/>
                            <a:pt x="8192" y="1967"/>
                          </a:cubicBezTo>
                          <a:cubicBezTo>
                            <a:pt x="8192" y="1681"/>
                            <a:pt x="8287" y="1300"/>
                            <a:pt x="8573" y="824"/>
                          </a:cubicBezTo>
                          <a:cubicBezTo>
                            <a:pt x="8954" y="253"/>
                            <a:pt x="9620" y="157"/>
                            <a:pt x="10001" y="62"/>
                          </a:cubicBezTo>
                          <a:cubicBezTo>
                            <a:pt x="10287" y="62"/>
                            <a:pt x="10859" y="-128"/>
                            <a:pt x="11430" y="157"/>
                          </a:cubicBezTo>
                          <a:cubicBezTo>
                            <a:pt x="11811" y="348"/>
                            <a:pt x="12097" y="634"/>
                            <a:pt x="12287" y="1015"/>
                          </a:cubicBezTo>
                          <a:cubicBezTo>
                            <a:pt x="12383" y="1015"/>
                            <a:pt x="12383" y="1015"/>
                            <a:pt x="12478" y="1015"/>
                          </a:cubicBezTo>
                          <a:cubicBezTo>
                            <a:pt x="12954" y="1015"/>
                            <a:pt x="13335" y="1110"/>
                            <a:pt x="13811" y="1205"/>
                          </a:cubicBezTo>
                          <a:cubicBezTo>
                            <a:pt x="14002" y="1015"/>
                            <a:pt x="14192" y="919"/>
                            <a:pt x="14478" y="1015"/>
                          </a:cubicBezTo>
                          <a:cubicBezTo>
                            <a:pt x="14764" y="1110"/>
                            <a:pt x="14859" y="1396"/>
                            <a:pt x="14764" y="1681"/>
                          </a:cubicBezTo>
                          <a:lnTo>
                            <a:pt x="14573" y="1967"/>
                          </a:lnTo>
                          <a:cubicBezTo>
                            <a:pt x="14478" y="2158"/>
                            <a:pt x="14288" y="2348"/>
                            <a:pt x="14002" y="2348"/>
                          </a:cubicBezTo>
                          <a:cubicBezTo>
                            <a:pt x="13430" y="2253"/>
                            <a:pt x="12954" y="2348"/>
                            <a:pt x="12478" y="2348"/>
                          </a:cubicBezTo>
                          <a:cubicBezTo>
                            <a:pt x="12192" y="2348"/>
                            <a:pt x="11906" y="2348"/>
                            <a:pt x="11621" y="2443"/>
                          </a:cubicBezTo>
                          <a:cubicBezTo>
                            <a:pt x="11240" y="2443"/>
                            <a:pt x="10954" y="2158"/>
                            <a:pt x="10859" y="1872"/>
                          </a:cubicBezTo>
                          <a:cubicBezTo>
                            <a:pt x="10859" y="1681"/>
                            <a:pt x="10859" y="1681"/>
                            <a:pt x="10859" y="1681"/>
                          </a:cubicBezTo>
                          <a:lnTo>
                            <a:pt x="10859" y="1681"/>
                          </a:lnTo>
                          <a:cubicBezTo>
                            <a:pt x="10859" y="1681"/>
                            <a:pt x="10763" y="1586"/>
                            <a:pt x="10382" y="1777"/>
                          </a:cubicBezTo>
                          <a:cubicBezTo>
                            <a:pt x="10096" y="1777"/>
                            <a:pt x="10096" y="1777"/>
                            <a:pt x="10096" y="1777"/>
                          </a:cubicBezTo>
                          <a:cubicBezTo>
                            <a:pt x="10096" y="1777"/>
                            <a:pt x="10096" y="1967"/>
                            <a:pt x="10096" y="2253"/>
                          </a:cubicBezTo>
                          <a:cubicBezTo>
                            <a:pt x="10096" y="2253"/>
                            <a:pt x="10096" y="2348"/>
                            <a:pt x="10096" y="2443"/>
                          </a:cubicBezTo>
                          <a:cubicBezTo>
                            <a:pt x="10096" y="2824"/>
                            <a:pt x="10001" y="3301"/>
                            <a:pt x="9430" y="3872"/>
                          </a:cubicBezTo>
                          <a:cubicBezTo>
                            <a:pt x="8954" y="4158"/>
                            <a:pt x="8668" y="4253"/>
                            <a:pt x="8382" y="4348"/>
                          </a:cubicBezTo>
                          <a:lnTo>
                            <a:pt x="8192" y="4444"/>
                          </a:lnTo>
                          <a:cubicBezTo>
                            <a:pt x="7715" y="4539"/>
                            <a:pt x="7334" y="4920"/>
                            <a:pt x="6858" y="5301"/>
                          </a:cubicBezTo>
                          <a:cubicBezTo>
                            <a:pt x="6382" y="5682"/>
                            <a:pt x="5906" y="6063"/>
                            <a:pt x="5429" y="6349"/>
                          </a:cubicBezTo>
                          <a:cubicBezTo>
                            <a:pt x="4763" y="6825"/>
                            <a:pt x="4191" y="7206"/>
                            <a:pt x="3620" y="7682"/>
                          </a:cubicBezTo>
                          <a:cubicBezTo>
                            <a:pt x="2953" y="8349"/>
                            <a:pt x="2286" y="8920"/>
                            <a:pt x="1810" y="9587"/>
                          </a:cubicBezTo>
                          <a:cubicBezTo>
                            <a:pt x="2000" y="9587"/>
                            <a:pt x="2191" y="9587"/>
                            <a:pt x="2381" y="9587"/>
                          </a:cubicBezTo>
                          <a:cubicBezTo>
                            <a:pt x="2667" y="9587"/>
                            <a:pt x="2858" y="9873"/>
                            <a:pt x="2858" y="10063"/>
                          </a:cubicBezTo>
                          <a:cubicBezTo>
                            <a:pt x="2858" y="10349"/>
                            <a:pt x="2667" y="10540"/>
                            <a:pt x="2381" y="10635"/>
                          </a:cubicBezTo>
                          <a:cubicBezTo>
                            <a:pt x="1810" y="10730"/>
                            <a:pt x="1333" y="10825"/>
                            <a:pt x="667" y="10825"/>
                          </a:cubicBezTo>
                          <a:cubicBezTo>
                            <a:pt x="667" y="10825"/>
                            <a:pt x="667" y="10825"/>
                            <a:pt x="667" y="10825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716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66281" y="3406330"/>
                    <a:ext cx="7620" cy="8572"/>
                    <a:chOff x="6066281" y="3406330"/>
                    <a:chExt cx="7620" cy="8572"/>
                  </a:xfrm>
                  <a:solidFill>
                    <a:srgbClr val="3F1900"/>
                  </a:solidFill>
                </p:grpSpPr>
                <p:sp>
                  <p:nvSpPr>
                    <p:cNvPr id="3717" name="Freeform: Shape 3716">
                      <a:extLst>
                        <a:ext uri="{FF2B5EF4-FFF2-40B4-BE49-F238E27FC236}">
                          <a16:creationId xmlns:a16="http://schemas.microsoft.com/office/drawing/2014/main" id="{C1AACAA2-C483-4439-A4B6-1B62FB4FEA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6853" y="3406901"/>
                      <a:ext cx="6421" cy="7448"/>
                    </a:xfrm>
                    <a:custGeom>
                      <a:avLst/>
                      <a:gdLst>
                        <a:gd name="connsiteX0" fmla="*/ 5810 w 6421"/>
                        <a:gd name="connsiteY0" fmla="*/ 0 h 7448"/>
                        <a:gd name="connsiteX1" fmla="*/ 6286 w 6421"/>
                        <a:gd name="connsiteY1" fmla="*/ 1143 h 7448"/>
                        <a:gd name="connsiteX2" fmla="*/ 6382 w 6421"/>
                        <a:gd name="connsiteY2" fmla="*/ 1905 h 7448"/>
                        <a:gd name="connsiteX3" fmla="*/ 6191 w 6421"/>
                        <a:gd name="connsiteY3" fmla="*/ 2572 h 7448"/>
                        <a:gd name="connsiteX4" fmla="*/ 4763 w 6421"/>
                        <a:gd name="connsiteY4" fmla="*/ 4858 h 7448"/>
                        <a:gd name="connsiteX5" fmla="*/ 2762 w 6421"/>
                        <a:gd name="connsiteY5" fmla="*/ 6858 h 7448"/>
                        <a:gd name="connsiteX6" fmla="*/ 0 w 6421"/>
                        <a:gd name="connsiteY6" fmla="*/ 7334 h 7448"/>
                        <a:gd name="connsiteX7" fmla="*/ 2381 w 6421"/>
                        <a:gd name="connsiteY7" fmla="*/ 6382 h 7448"/>
                        <a:gd name="connsiteX8" fmla="*/ 4096 w 6421"/>
                        <a:gd name="connsiteY8" fmla="*/ 4477 h 7448"/>
                        <a:gd name="connsiteX9" fmla="*/ 5620 w 6421"/>
                        <a:gd name="connsiteY9" fmla="*/ 2381 h 7448"/>
                        <a:gd name="connsiteX10" fmla="*/ 5905 w 6421"/>
                        <a:gd name="connsiteY10" fmla="*/ 1334 h 7448"/>
                        <a:gd name="connsiteX11" fmla="*/ 5810 w 6421"/>
                        <a:gd name="connsiteY11" fmla="*/ 0 h 74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421" h="7448">
                          <a:moveTo>
                            <a:pt x="5810" y="0"/>
                          </a:moveTo>
                          <a:cubicBezTo>
                            <a:pt x="5905" y="381"/>
                            <a:pt x="6096" y="762"/>
                            <a:pt x="6286" y="1143"/>
                          </a:cubicBezTo>
                          <a:cubicBezTo>
                            <a:pt x="6382" y="1334"/>
                            <a:pt x="6477" y="1619"/>
                            <a:pt x="6382" y="1905"/>
                          </a:cubicBezTo>
                          <a:cubicBezTo>
                            <a:pt x="6382" y="2191"/>
                            <a:pt x="6286" y="2381"/>
                            <a:pt x="6191" y="2572"/>
                          </a:cubicBezTo>
                          <a:cubicBezTo>
                            <a:pt x="5810" y="3429"/>
                            <a:pt x="5239" y="4096"/>
                            <a:pt x="4763" y="4858"/>
                          </a:cubicBezTo>
                          <a:cubicBezTo>
                            <a:pt x="4191" y="5620"/>
                            <a:pt x="3619" y="6382"/>
                            <a:pt x="2762" y="6858"/>
                          </a:cubicBezTo>
                          <a:cubicBezTo>
                            <a:pt x="1905" y="7334"/>
                            <a:pt x="857" y="7620"/>
                            <a:pt x="0" y="7334"/>
                          </a:cubicBezTo>
                          <a:cubicBezTo>
                            <a:pt x="952" y="7239"/>
                            <a:pt x="1714" y="6858"/>
                            <a:pt x="2381" y="6382"/>
                          </a:cubicBezTo>
                          <a:cubicBezTo>
                            <a:pt x="3048" y="5810"/>
                            <a:pt x="3619" y="5144"/>
                            <a:pt x="4096" y="4477"/>
                          </a:cubicBezTo>
                          <a:cubicBezTo>
                            <a:pt x="4572" y="3715"/>
                            <a:pt x="5143" y="3048"/>
                            <a:pt x="5620" y="2381"/>
                          </a:cubicBezTo>
                          <a:cubicBezTo>
                            <a:pt x="5810" y="2000"/>
                            <a:pt x="6001" y="1715"/>
                            <a:pt x="5905" y="1334"/>
                          </a:cubicBezTo>
                          <a:cubicBezTo>
                            <a:pt x="5905" y="857"/>
                            <a:pt x="5715" y="381"/>
                            <a:pt x="5810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18" name="Freeform: Shape 3717">
                      <a:extLst>
                        <a:ext uri="{FF2B5EF4-FFF2-40B4-BE49-F238E27FC236}">
                          <a16:creationId xmlns:a16="http://schemas.microsoft.com/office/drawing/2014/main" id="{9654D640-EA03-4F2D-9EDE-E136E9EAB8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6281" y="3406330"/>
                      <a:ext cx="7620" cy="8572"/>
                    </a:xfrm>
                    <a:custGeom>
                      <a:avLst/>
                      <a:gdLst>
                        <a:gd name="connsiteX0" fmla="*/ 1333 w 7620"/>
                        <a:gd name="connsiteY0" fmla="*/ 8573 h 8572"/>
                        <a:gd name="connsiteX1" fmla="*/ 381 w 7620"/>
                        <a:gd name="connsiteY1" fmla="*/ 8477 h 8572"/>
                        <a:gd name="connsiteX2" fmla="*/ 0 w 7620"/>
                        <a:gd name="connsiteY2" fmla="*/ 7811 h 8572"/>
                        <a:gd name="connsiteX3" fmla="*/ 476 w 7620"/>
                        <a:gd name="connsiteY3" fmla="*/ 7334 h 8572"/>
                        <a:gd name="connsiteX4" fmla="*/ 2572 w 7620"/>
                        <a:gd name="connsiteY4" fmla="*/ 6477 h 8572"/>
                        <a:gd name="connsiteX5" fmla="*/ 4191 w 7620"/>
                        <a:gd name="connsiteY5" fmla="*/ 4667 h 8572"/>
                        <a:gd name="connsiteX6" fmla="*/ 4953 w 7620"/>
                        <a:gd name="connsiteY6" fmla="*/ 3620 h 8572"/>
                        <a:gd name="connsiteX7" fmla="*/ 5715 w 7620"/>
                        <a:gd name="connsiteY7" fmla="*/ 2667 h 8572"/>
                        <a:gd name="connsiteX8" fmla="*/ 5906 w 7620"/>
                        <a:gd name="connsiteY8" fmla="*/ 2000 h 8572"/>
                        <a:gd name="connsiteX9" fmla="*/ 5810 w 7620"/>
                        <a:gd name="connsiteY9" fmla="*/ 1619 h 8572"/>
                        <a:gd name="connsiteX10" fmla="*/ 5810 w 7620"/>
                        <a:gd name="connsiteY10" fmla="*/ 381 h 8572"/>
                        <a:gd name="connsiteX11" fmla="*/ 6382 w 7620"/>
                        <a:gd name="connsiteY11" fmla="*/ 0 h 8572"/>
                        <a:gd name="connsiteX12" fmla="*/ 6382 w 7620"/>
                        <a:gd name="connsiteY12" fmla="*/ 0 h 8572"/>
                        <a:gd name="connsiteX13" fmla="*/ 6953 w 7620"/>
                        <a:gd name="connsiteY13" fmla="*/ 381 h 8572"/>
                        <a:gd name="connsiteX14" fmla="*/ 7239 w 7620"/>
                        <a:gd name="connsiteY14" fmla="*/ 1143 h 8572"/>
                        <a:gd name="connsiteX15" fmla="*/ 7430 w 7620"/>
                        <a:gd name="connsiteY15" fmla="*/ 1429 h 8572"/>
                        <a:gd name="connsiteX16" fmla="*/ 7620 w 7620"/>
                        <a:gd name="connsiteY16" fmla="*/ 2477 h 8572"/>
                        <a:gd name="connsiteX17" fmla="*/ 7334 w 7620"/>
                        <a:gd name="connsiteY17" fmla="*/ 3429 h 8572"/>
                        <a:gd name="connsiteX18" fmla="*/ 6286 w 7620"/>
                        <a:gd name="connsiteY18" fmla="*/ 5048 h 8572"/>
                        <a:gd name="connsiteX19" fmla="*/ 5810 w 7620"/>
                        <a:gd name="connsiteY19" fmla="*/ 5715 h 8572"/>
                        <a:gd name="connsiteX20" fmla="*/ 3620 w 7620"/>
                        <a:gd name="connsiteY20" fmla="*/ 7906 h 8572"/>
                        <a:gd name="connsiteX21" fmla="*/ 1333 w 7620"/>
                        <a:gd name="connsiteY21" fmla="*/ 8573 h 85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7620" h="8572">
                          <a:moveTo>
                            <a:pt x="1333" y="8573"/>
                          </a:moveTo>
                          <a:cubicBezTo>
                            <a:pt x="1048" y="8573"/>
                            <a:pt x="667" y="8573"/>
                            <a:pt x="381" y="8477"/>
                          </a:cubicBezTo>
                          <a:cubicBezTo>
                            <a:pt x="190" y="8287"/>
                            <a:pt x="0" y="8096"/>
                            <a:pt x="0" y="7811"/>
                          </a:cubicBezTo>
                          <a:cubicBezTo>
                            <a:pt x="0" y="7525"/>
                            <a:pt x="286" y="7334"/>
                            <a:pt x="476" y="7334"/>
                          </a:cubicBezTo>
                          <a:cubicBezTo>
                            <a:pt x="1333" y="7334"/>
                            <a:pt x="2000" y="7048"/>
                            <a:pt x="2572" y="6477"/>
                          </a:cubicBezTo>
                          <a:cubicBezTo>
                            <a:pt x="3143" y="6001"/>
                            <a:pt x="3620" y="5429"/>
                            <a:pt x="4191" y="4667"/>
                          </a:cubicBezTo>
                          <a:cubicBezTo>
                            <a:pt x="4381" y="4381"/>
                            <a:pt x="4667" y="4000"/>
                            <a:pt x="4953" y="3620"/>
                          </a:cubicBezTo>
                          <a:cubicBezTo>
                            <a:pt x="5239" y="3334"/>
                            <a:pt x="5525" y="2953"/>
                            <a:pt x="5715" y="2667"/>
                          </a:cubicBezTo>
                          <a:cubicBezTo>
                            <a:pt x="5906" y="2286"/>
                            <a:pt x="6001" y="2191"/>
                            <a:pt x="5906" y="2000"/>
                          </a:cubicBezTo>
                          <a:cubicBezTo>
                            <a:pt x="5906" y="1810"/>
                            <a:pt x="5906" y="1714"/>
                            <a:pt x="5810" y="1619"/>
                          </a:cubicBezTo>
                          <a:cubicBezTo>
                            <a:pt x="5810" y="1238"/>
                            <a:pt x="5715" y="857"/>
                            <a:pt x="5810" y="381"/>
                          </a:cubicBezTo>
                          <a:cubicBezTo>
                            <a:pt x="5906" y="190"/>
                            <a:pt x="6096" y="0"/>
                            <a:pt x="6382" y="0"/>
                          </a:cubicBezTo>
                          <a:lnTo>
                            <a:pt x="6382" y="0"/>
                          </a:lnTo>
                          <a:cubicBezTo>
                            <a:pt x="6667" y="0"/>
                            <a:pt x="6858" y="190"/>
                            <a:pt x="6953" y="381"/>
                          </a:cubicBezTo>
                          <a:cubicBezTo>
                            <a:pt x="7048" y="667"/>
                            <a:pt x="7144" y="857"/>
                            <a:pt x="7239" y="1143"/>
                          </a:cubicBezTo>
                          <a:lnTo>
                            <a:pt x="7430" y="1429"/>
                          </a:lnTo>
                          <a:cubicBezTo>
                            <a:pt x="7620" y="1810"/>
                            <a:pt x="7620" y="2191"/>
                            <a:pt x="7620" y="2477"/>
                          </a:cubicBezTo>
                          <a:cubicBezTo>
                            <a:pt x="7525" y="2857"/>
                            <a:pt x="7430" y="3143"/>
                            <a:pt x="7334" y="3429"/>
                          </a:cubicBezTo>
                          <a:cubicBezTo>
                            <a:pt x="7048" y="4000"/>
                            <a:pt x="6667" y="4572"/>
                            <a:pt x="6286" y="5048"/>
                          </a:cubicBezTo>
                          <a:cubicBezTo>
                            <a:pt x="6096" y="5239"/>
                            <a:pt x="6001" y="5525"/>
                            <a:pt x="5810" y="5715"/>
                          </a:cubicBezTo>
                          <a:cubicBezTo>
                            <a:pt x="5334" y="6382"/>
                            <a:pt x="4667" y="7239"/>
                            <a:pt x="3620" y="7906"/>
                          </a:cubicBezTo>
                          <a:cubicBezTo>
                            <a:pt x="2953" y="8287"/>
                            <a:pt x="2095" y="8573"/>
                            <a:pt x="1333" y="8573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719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65329" y="3414236"/>
                    <a:ext cx="6798" cy="4857"/>
                    <a:chOff x="6065329" y="3414236"/>
                    <a:chExt cx="6798" cy="4857"/>
                  </a:xfrm>
                  <a:solidFill>
                    <a:srgbClr val="3F1900"/>
                  </a:solidFill>
                </p:grpSpPr>
                <p:sp>
                  <p:nvSpPr>
                    <p:cNvPr id="3720" name="Freeform: Shape 3719">
                      <a:extLst>
                        <a:ext uri="{FF2B5EF4-FFF2-40B4-BE49-F238E27FC236}">
                          <a16:creationId xmlns:a16="http://schemas.microsoft.com/office/drawing/2014/main" id="{AF335597-2FD0-4E67-B56C-E8408E2EAE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5805" y="3414807"/>
                      <a:ext cx="5905" cy="3754"/>
                    </a:xfrm>
                    <a:custGeom>
                      <a:avLst/>
                      <a:gdLst>
                        <a:gd name="connsiteX0" fmla="*/ 762 w 5905"/>
                        <a:gd name="connsiteY0" fmla="*/ 0 h 3754"/>
                        <a:gd name="connsiteX1" fmla="*/ 857 w 5905"/>
                        <a:gd name="connsiteY1" fmla="*/ 1715 h 3754"/>
                        <a:gd name="connsiteX2" fmla="*/ 762 w 5905"/>
                        <a:gd name="connsiteY2" fmla="*/ 3334 h 3754"/>
                        <a:gd name="connsiteX3" fmla="*/ 476 w 5905"/>
                        <a:gd name="connsiteY3" fmla="*/ 2953 h 3754"/>
                        <a:gd name="connsiteX4" fmla="*/ 5906 w 5905"/>
                        <a:gd name="connsiteY4" fmla="*/ 2762 h 3754"/>
                        <a:gd name="connsiteX5" fmla="*/ 3239 w 5905"/>
                        <a:gd name="connsiteY5" fmla="*/ 3620 h 3754"/>
                        <a:gd name="connsiteX6" fmla="*/ 381 w 5905"/>
                        <a:gd name="connsiteY6" fmla="*/ 3715 h 3754"/>
                        <a:gd name="connsiteX7" fmla="*/ 381 w 5905"/>
                        <a:gd name="connsiteY7" fmla="*/ 3715 h 3754"/>
                        <a:gd name="connsiteX8" fmla="*/ 0 w 5905"/>
                        <a:gd name="connsiteY8" fmla="*/ 3334 h 3754"/>
                        <a:gd name="connsiteX9" fmla="*/ 762 w 5905"/>
                        <a:gd name="connsiteY9" fmla="*/ 0 h 37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905" h="3754">
                          <a:moveTo>
                            <a:pt x="762" y="0"/>
                          </a:moveTo>
                          <a:cubicBezTo>
                            <a:pt x="952" y="571"/>
                            <a:pt x="952" y="1143"/>
                            <a:pt x="857" y="1715"/>
                          </a:cubicBezTo>
                          <a:cubicBezTo>
                            <a:pt x="857" y="2286"/>
                            <a:pt x="762" y="2857"/>
                            <a:pt x="762" y="3334"/>
                          </a:cubicBezTo>
                          <a:lnTo>
                            <a:pt x="476" y="2953"/>
                          </a:lnTo>
                          <a:cubicBezTo>
                            <a:pt x="2286" y="2953"/>
                            <a:pt x="4000" y="2953"/>
                            <a:pt x="5906" y="2762"/>
                          </a:cubicBezTo>
                          <a:cubicBezTo>
                            <a:pt x="5048" y="3238"/>
                            <a:pt x="4096" y="3429"/>
                            <a:pt x="3239" y="3620"/>
                          </a:cubicBezTo>
                          <a:cubicBezTo>
                            <a:pt x="2286" y="3715"/>
                            <a:pt x="1333" y="3810"/>
                            <a:pt x="381" y="3715"/>
                          </a:cubicBezTo>
                          <a:lnTo>
                            <a:pt x="381" y="3715"/>
                          </a:lnTo>
                          <a:cubicBezTo>
                            <a:pt x="190" y="3715"/>
                            <a:pt x="0" y="3524"/>
                            <a:pt x="0" y="3334"/>
                          </a:cubicBezTo>
                          <a:cubicBezTo>
                            <a:pt x="0" y="2096"/>
                            <a:pt x="667" y="1143"/>
                            <a:pt x="762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21" name="Freeform: Shape 3720">
                      <a:extLst>
                        <a:ext uri="{FF2B5EF4-FFF2-40B4-BE49-F238E27FC236}">
                          <a16:creationId xmlns:a16="http://schemas.microsoft.com/office/drawing/2014/main" id="{59874906-F00C-4604-90F7-8FD498106F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5329" y="3414236"/>
                      <a:ext cx="6798" cy="4857"/>
                    </a:xfrm>
                    <a:custGeom>
                      <a:avLst/>
                      <a:gdLst>
                        <a:gd name="connsiteX0" fmla="*/ 1905 w 6798"/>
                        <a:gd name="connsiteY0" fmla="*/ 4858 h 4857"/>
                        <a:gd name="connsiteX1" fmla="*/ 857 w 6798"/>
                        <a:gd name="connsiteY1" fmla="*/ 4858 h 4857"/>
                        <a:gd name="connsiteX2" fmla="*/ 0 w 6798"/>
                        <a:gd name="connsiteY2" fmla="*/ 4000 h 4857"/>
                        <a:gd name="connsiteX3" fmla="*/ 381 w 6798"/>
                        <a:gd name="connsiteY3" fmla="*/ 1905 h 4857"/>
                        <a:gd name="connsiteX4" fmla="*/ 667 w 6798"/>
                        <a:gd name="connsiteY4" fmla="*/ 476 h 4857"/>
                        <a:gd name="connsiteX5" fmla="*/ 1143 w 6798"/>
                        <a:gd name="connsiteY5" fmla="*/ 0 h 4857"/>
                        <a:gd name="connsiteX6" fmla="*/ 1715 w 6798"/>
                        <a:gd name="connsiteY6" fmla="*/ 381 h 4857"/>
                        <a:gd name="connsiteX7" fmla="*/ 1810 w 6798"/>
                        <a:gd name="connsiteY7" fmla="*/ 2381 h 4857"/>
                        <a:gd name="connsiteX8" fmla="*/ 1810 w 6798"/>
                        <a:gd name="connsiteY8" fmla="*/ 2667 h 4857"/>
                        <a:gd name="connsiteX9" fmla="*/ 1810 w 6798"/>
                        <a:gd name="connsiteY9" fmla="*/ 3048 h 4857"/>
                        <a:gd name="connsiteX10" fmla="*/ 1810 w 6798"/>
                        <a:gd name="connsiteY10" fmla="*/ 3048 h 4857"/>
                        <a:gd name="connsiteX11" fmla="*/ 6191 w 6798"/>
                        <a:gd name="connsiteY11" fmla="*/ 2857 h 4857"/>
                        <a:gd name="connsiteX12" fmla="*/ 6763 w 6798"/>
                        <a:gd name="connsiteY12" fmla="*/ 3238 h 4857"/>
                        <a:gd name="connsiteX13" fmla="*/ 6477 w 6798"/>
                        <a:gd name="connsiteY13" fmla="*/ 3810 h 4857"/>
                        <a:gd name="connsiteX14" fmla="*/ 3620 w 6798"/>
                        <a:gd name="connsiteY14" fmla="*/ 4667 h 4857"/>
                        <a:gd name="connsiteX15" fmla="*/ 1905 w 6798"/>
                        <a:gd name="connsiteY15" fmla="*/ 4858 h 48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6798" h="4857">
                          <a:moveTo>
                            <a:pt x="1905" y="4858"/>
                          </a:moveTo>
                          <a:cubicBezTo>
                            <a:pt x="1524" y="4858"/>
                            <a:pt x="1238" y="4858"/>
                            <a:pt x="857" y="4858"/>
                          </a:cubicBezTo>
                          <a:cubicBezTo>
                            <a:pt x="381" y="4858"/>
                            <a:pt x="0" y="4477"/>
                            <a:pt x="0" y="4000"/>
                          </a:cubicBezTo>
                          <a:cubicBezTo>
                            <a:pt x="0" y="3238"/>
                            <a:pt x="190" y="2477"/>
                            <a:pt x="381" y="1905"/>
                          </a:cubicBezTo>
                          <a:cubicBezTo>
                            <a:pt x="476" y="1333"/>
                            <a:pt x="667" y="952"/>
                            <a:pt x="667" y="476"/>
                          </a:cubicBezTo>
                          <a:cubicBezTo>
                            <a:pt x="667" y="190"/>
                            <a:pt x="857" y="0"/>
                            <a:pt x="1143" y="0"/>
                          </a:cubicBezTo>
                          <a:cubicBezTo>
                            <a:pt x="1429" y="0"/>
                            <a:pt x="1619" y="95"/>
                            <a:pt x="1715" y="381"/>
                          </a:cubicBezTo>
                          <a:cubicBezTo>
                            <a:pt x="1905" y="1048"/>
                            <a:pt x="1905" y="1810"/>
                            <a:pt x="1810" y="2381"/>
                          </a:cubicBezTo>
                          <a:lnTo>
                            <a:pt x="1810" y="2667"/>
                          </a:lnTo>
                          <a:cubicBezTo>
                            <a:pt x="1810" y="2762"/>
                            <a:pt x="1810" y="2953"/>
                            <a:pt x="1810" y="3048"/>
                          </a:cubicBezTo>
                          <a:cubicBezTo>
                            <a:pt x="1810" y="3048"/>
                            <a:pt x="1810" y="3048"/>
                            <a:pt x="1810" y="3048"/>
                          </a:cubicBezTo>
                          <a:cubicBezTo>
                            <a:pt x="3429" y="3048"/>
                            <a:pt x="4858" y="2953"/>
                            <a:pt x="6191" y="2857"/>
                          </a:cubicBezTo>
                          <a:cubicBezTo>
                            <a:pt x="6382" y="2857"/>
                            <a:pt x="6668" y="2953"/>
                            <a:pt x="6763" y="3238"/>
                          </a:cubicBezTo>
                          <a:cubicBezTo>
                            <a:pt x="6858" y="3429"/>
                            <a:pt x="6763" y="3715"/>
                            <a:pt x="6477" y="3810"/>
                          </a:cubicBezTo>
                          <a:cubicBezTo>
                            <a:pt x="5524" y="4286"/>
                            <a:pt x="4477" y="4572"/>
                            <a:pt x="3620" y="4667"/>
                          </a:cubicBezTo>
                          <a:cubicBezTo>
                            <a:pt x="3143" y="4763"/>
                            <a:pt x="2572" y="4858"/>
                            <a:pt x="1905" y="4858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722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67425" y="3413760"/>
                    <a:ext cx="9715" cy="4476"/>
                    <a:chOff x="6067425" y="3413760"/>
                    <a:chExt cx="9715" cy="4476"/>
                  </a:xfrm>
                  <a:solidFill>
                    <a:srgbClr val="3F1900"/>
                  </a:solidFill>
                </p:grpSpPr>
                <p:sp>
                  <p:nvSpPr>
                    <p:cNvPr id="3723" name="Freeform: Shape 3722">
                      <a:extLst>
                        <a:ext uri="{FF2B5EF4-FFF2-40B4-BE49-F238E27FC236}">
                          <a16:creationId xmlns:a16="http://schemas.microsoft.com/office/drawing/2014/main" id="{80779ECB-DE02-48E1-96AD-46D77802F3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7996" y="3414331"/>
                      <a:ext cx="8572" cy="3333"/>
                    </a:xfrm>
                    <a:custGeom>
                      <a:avLst/>
                      <a:gdLst>
                        <a:gd name="connsiteX0" fmla="*/ 95 w 8572"/>
                        <a:gd name="connsiteY0" fmla="*/ 0 h 3333"/>
                        <a:gd name="connsiteX1" fmla="*/ 381 w 8572"/>
                        <a:gd name="connsiteY1" fmla="*/ 1524 h 3333"/>
                        <a:gd name="connsiteX2" fmla="*/ 571 w 8572"/>
                        <a:gd name="connsiteY2" fmla="*/ 2191 h 3333"/>
                        <a:gd name="connsiteX3" fmla="*/ 953 w 8572"/>
                        <a:gd name="connsiteY3" fmla="*/ 2953 h 3333"/>
                        <a:gd name="connsiteX4" fmla="*/ 762 w 8572"/>
                        <a:gd name="connsiteY4" fmla="*/ 2667 h 3333"/>
                        <a:gd name="connsiteX5" fmla="*/ 2667 w 8572"/>
                        <a:gd name="connsiteY5" fmla="*/ 2477 h 3333"/>
                        <a:gd name="connsiteX6" fmla="*/ 4667 w 8572"/>
                        <a:gd name="connsiteY6" fmla="*/ 2381 h 3333"/>
                        <a:gd name="connsiteX7" fmla="*/ 8573 w 8572"/>
                        <a:gd name="connsiteY7" fmla="*/ 3143 h 3333"/>
                        <a:gd name="connsiteX8" fmla="*/ 4667 w 8572"/>
                        <a:gd name="connsiteY8" fmla="*/ 3143 h 3333"/>
                        <a:gd name="connsiteX9" fmla="*/ 2762 w 8572"/>
                        <a:gd name="connsiteY9" fmla="*/ 3238 h 3333"/>
                        <a:gd name="connsiteX10" fmla="*/ 667 w 8572"/>
                        <a:gd name="connsiteY10" fmla="*/ 3334 h 3333"/>
                        <a:gd name="connsiteX11" fmla="*/ 571 w 8572"/>
                        <a:gd name="connsiteY11" fmla="*/ 3334 h 3333"/>
                        <a:gd name="connsiteX12" fmla="*/ 381 w 8572"/>
                        <a:gd name="connsiteY12" fmla="*/ 3143 h 3333"/>
                        <a:gd name="connsiteX13" fmla="*/ 381 w 8572"/>
                        <a:gd name="connsiteY13" fmla="*/ 3143 h 3333"/>
                        <a:gd name="connsiteX14" fmla="*/ 95 w 8572"/>
                        <a:gd name="connsiteY14" fmla="*/ 2477 h 3333"/>
                        <a:gd name="connsiteX15" fmla="*/ 0 w 8572"/>
                        <a:gd name="connsiteY15" fmla="*/ 1619 h 3333"/>
                        <a:gd name="connsiteX16" fmla="*/ 95 w 8572"/>
                        <a:gd name="connsiteY16" fmla="*/ 0 h 3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8572" h="3333">
                          <a:moveTo>
                            <a:pt x="95" y="0"/>
                          </a:moveTo>
                          <a:cubicBezTo>
                            <a:pt x="190" y="476"/>
                            <a:pt x="286" y="1048"/>
                            <a:pt x="381" y="1524"/>
                          </a:cubicBezTo>
                          <a:cubicBezTo>
                            <a:pt x="476" y="1810"/>
                            <a:pt x="476" y="2000"/>
                            <a:pt x="571" y="2191"/>
                          </a:cubicBezTo>
                          <a:cubicBezTo>
                            <a:pt x="667" y="2286"/>
                            <a:pt x="953" y="2572"/>
                            <a:pt x="953" y="2953"/>
                          </a:cubicBezTo>
                          <a:lnTo>
                            <a:pt x="762" y="2667"/>
                          </a:lnTo>
                          <a:lnTo>
                            <a:pt x="2667" y="2477"/>
                          </a:lnTo>
                          <a:cubicBezTo>
                            <a:pt x="3334" y="2381"/>
                            <a:pt x="4001" y="2381"/>
                            <a:pt x="4667" y="2381"/>
                          </a:cubicBezTo>
                          <a:cubicBezTo>
                            <a:pt x="6001" y="2477"/>
                            <a:pt x="7334" y="2667"/>
                            <a:pt x="8573" y="3143"/>
                          </a:cubicBezTo>
                          <a:cubicBezTo>
                            <a:pt x="7239" y="3143"/>
                            <a:pt x="5906" y="3143"/>
                            <a:pt x="4667" y="3143"/>
                          </a:cubicBezTo>
                          <a:cubicBezTo>
                            <a:pt x="4001" y="3143"/>
                            <a:pt x="3334" y="3238"/>
                            <a:pt x="2762" y="3238"/>
                          </a:cubicBezTo>
                          <a:cubicBezTo>
                            <a:pt x="2096" y="3334"/>
                            <a:pt x="1334" y="3334"/>
                            <a:pt x="667" y="3334"/>
                          </a:cubicBezTo>
                          <a:lnTo>
                            <a:pt x="571" y="3334"/>
                          </a:lnTo>
                          <a:cubicBezTo>
                            <a:pt x="476" y="3334"/>
                            <a:pt x="381" y="3238"/>
                            <a:pt x="381" y="3143"/>
                          </a:cubicBezTo>
                          <a:lnTo>
                            <a:pt x="381" y="3143"/>
                          </a:lnTo>
                          <a:cubicBezTo>
                            <a:pt x="381" y="3048"/>
                            <a:pt x="286" y="2857"/>
                            <a:pt x="95" y="2477"/>
                          </a:cubicBezTo>
                          <a:cubicBezTo>
                            <a:pt x="0" y="2096"/>
                            <a:pt x="0" y="1905"/>
                            <a:pt x="0" y="1619"/>
                          </a:cubicBezTo>
                          <a:cubicBezTo>
                            <a:pt x="0" y="1048"/>
                            <a:pt x="0" y="476"/>
                            <a:pt x="95" y="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24" name="Freeform: Shape 3723">
                      <a:extLst>
                        <a:ext uri="{FF2B5EF4-FFF2-40B4-BE49-F238E27FC236}">
                          <a16:creationId xmlns:a16="http://schemas.microsoft.com/office/drawing/2014/main" id="{AE6870DC-4C00-4403-A1D7-A08DF9220A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7425" y="3413760"/>
                      <a:ext cx="9715" cy="4476"/>
                    </a:xfrm>
                    <a:custGeom>
                      <a:avLst/>
                      <a:gdLst>
                        <a:gd name="connsiteX0" fmla="*/ 1524 w 9715"/>
                        <a:gd name="connsiteY0" fmla="*/ 4477 h 4476"/>
                        <a:gd name="connsiteX1" fmla="*/ 1238 w 9715"/>
                        <a:gd name="connsiteY1" fmla="*/ 4477 h 4476"/>
                        <a:gd name="connsiteX2" fmla="*/ 381 w 9715"/>
                        <a:gd name="connsiteY2" fmla="*/ 3619 h 4476"/>
                        <a:gd name="connsiteX3" fmla="*/ 381 w 9715"/>
                        <a:gd name="connsiteY3" fmla="*/ 3524 h 4476"/>
                        <a:gd name="connsiteX4" fmla="*/ 190 w 9715"/>
                        <a:gd name="connsiteY4" fmla="*/ 3238 h 4476"/>
                        <a:gd name="connsiteX5" fmla="*/ 0 w 9715"/>
                        <a:gd name="connsiteY5" fmla="*/ 2191 h 4476"/>
                        <a:gd name="connsiteX6" fmla="*/ 190 w 9715"/>
                        <a:gd name="connsiteY6" fmla="*/ 476 h 4476"/>
                        <a:gd name="connsiteX7" fmla="*/ 762 w 9715"/>
                        <a:gd name="connsiteY7" fmla="*/ 0 h 4476"/>
                        <a:gd name="connsiteX8" fmla="*/ 1334 w 9715"/>
                        <a:gd name="connsiteY8" fmla="*/ 381 h 4476"/>
                        <a:gd name="connsiteX9" fmla="*/ 1334 w 9715"/>
                        <a:gd name="connsiteY9" fmla="*/ 1238 h 4476"/>
                        <a:gd name="connsiteX10" fmla="*/ 1524 w 9715"/>
                        <a:gd name="connsiteY10" fmla="*/ 2000 h 4476"/>
                        <a:gd name="connsiteX11" fmla="*/ 1715 w 9715"/>
                        <a:gd name="connsiteY11" fmla="*/ 2572 h 4476"/>
                        <a:gd name="connsiteX12" fmla="*/ 1810 w 9715"/>
                        <a:gd name="connsiteY12" fmla="*/ 2667 h 4476"/>
                        <a:gd name="connsiteX13" fmla="*/ 3143 w 9715"/>
                        <a:gd name="connsiteY13" fmla="*/ 2572 h 4476"/>
                        <a:gd name="connsiteX14" fmla="*/ 5239 w 9715"/>
                        <a:gd name="connsiteY14" fmla="*/ 2477 h 4476"/>
                        <a:gd name="connsiteX15" fmla="*/ 9335 w 9715"/>
                        <a:gd name="connsiteY15" fmla="*/ 3238 h 4476"/>
                        <a:gd name="connsiteX16" fmla="*/ 9716 w 9715"/>
                        <a:gd name="connsiteY16" fmla="*/ 3810 h 4476"/>
                        <a:gd name="connsiteX17" fmla="*/ 9144 w 9715"/>
                        <a:gd name="connsiteY17" fmla="*/ 4286 h 4476"/>
                        <a:gd name="connsiteX18" fmla="*/ 9144 w 9715"/>
                        <a:gd name="connsiteY18" fmla="*/ 4286 h 4476"/>
                        <a:gd name="connsiteX19" fmla="*/ 5239 w 9715"/>
                        <a:gd name="connsiteY19" fmla="*/ 4286 h 4476"/>
                        <a:gd name="connsiteX20" fmla="*/ 3334 w 9715"/>
                        <a:gd name="connsiteY20" fmla="*/ 4381 h 4476"/>
                        <a:gd name="connsiteX21" fmla="*/ 1524 w 9715"/>
                        <a:gd name="connsiteY21" fmla="*/ 4477 h 4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</a:cxnLst>
                      <a:rect l="l" t="t" r="r" b="b"/>
                      <a:pathLst>
                        <a:path w="9715" h="4476">
                          <a:moveTo>
                            <a:pt x="1524" y="4477"/>
                          </a:moveTo>
                          <a:cubicBezTo>
                            <a:pt x="1429" y="4477"/>
                            <a:pt x="1334" y="4477"/>
                            <a:pt x="1238" y="4477"/>
                          </a:cubicBezTo>
                          <a:cubicBezTo>
                            <a:pt x="762" y="4477"/>
                            <a:pt x="381" y="4096"/>
                            <a:pt x="381" y="3619"/>
                          </a:cubicBezTo>
                          <a:cubicBezTo>
                            <a:pt x="381" y="3619"/>
                            <a:pt x="381" y="3524"/>
                            <a:pt x="381" y="3524"/>
                          </a:cubicBezTo>
                          <a:cubicBezTo>
                            <a:pt x="286" y="3429"/>
                            <a:pt x="190" y="3334"/>
                            <a:pt x="190" y="3238"/>
                          </a:cubicBezTo>
                          <a:cubicBezTo>
                            <a:pt x="0" y="2762"/>
                            <a:pt x="0" y="2477"/>
                            <a:pt x="0" y="2191"/>
                          </a:cubicBezTo>
                          <a:cubicBezTo>
                            <a:pt x="0" y="1619"/>
                            <a:pt x="95" y="1048"/>
                            <a:pt x="190" y="476"/>
                          </a:cubicBezTo>
                          <a:cubicBezTo>
                            <a:pt x="190" y="190"/>
                            <a:pt x="476" y="0"/>
                            <a:pt x="762" y="0"/>
                          </a:cubicBezTo>
                          <a:cubicBezTo>
                            <a:pt x="1048" y="0"/>
                            <a:pt x="1238" y="190"/>
                            <a:pt x="1334" y="381"/>
                          </a:cubicBezTo>
                          <a:cubicBezTo>
                            <a:pt x="1238" y="667"/>
                            <a:pt x="1334" y="952"/>
                            <a:pt x="1334" y="1238"/>
                          </a:cubicBezTo>
                          <a:cubicBezTo>
                            <a:pt x="1334" y="1524"/>
                            <a:pt x="1429" y="1714"/>
                            <a:pt x="1524" y="2000"/>
                          </a:cubicBezTo>
                          <a:cubicBezTo>
                            <a:pt x="1619" y="2286"/>
                            <a:pt x="1619" y="2477"/>
                            <a:pt x="1715" y="2572"/>
                          </a:cubicBezTo>
                          <a:cubicBezTo>
                            <a:pt x="1715" y="2572"/>
                            <a:pt x="1810" y="2667"/>
                            <a:pt x="1810" y="2667"/>
                          </a:cubicBezTo>
                          <a:lnTo>
                            <a:pt x="3143" y="2572"/>
                          </a:lnTo>
                          <a:cubicBezTo>
                            <a:pt x="3810" y="2477"/>
                            <a:pt x="4572" y="2477"/>
                            <a:pt x="5239" y="2477"/>
                          </a:cubicBezTo>
                          <a:cubicBezTo>
                            <a:pt x="6763" y="2572"/>
                            <a:pt x="8096" y="2762"/>
                            <a:pt x="9335" y="3238"/>
                          </a:cubicBezTo>
                          <a:cubicBezTo>
                            <a:pt x="9620" y="3334"/>
                            <a:pt x="9716" y="3619"/>
                            <a:pt x="9716" y="3810"/>
                          </a:cubicBezTo>
                          <a:cubicBezTo>
                            <a:pt x="9620" y="4096"/>
                            <a:pt x="9430" y="4286"/>
                            <a:pt x="9144" y="4286"/>
                          </a:cubicBezTo>
                          <a:cubicBezTo>
                            <a:pt x="9144" y="4286"/>
                            <a:pt x="9144" y="4286"/>
                            <a:pt x="9144" y="4286"/>
                          </a:cubicBezTo>
                          <a:cubicBezTo>
                            <a:pt x="7906" y="4286"/>
                            <a:pt x="6572" y="4286"/>
                            <a:pt x="5239" y="4286"/>
                          </a:cubicBezTo>
                          <a:cubicBezTo>
                            <a:pt x="4572" y="4286"/>
                            <a:pt x="3905" y="4381"/>
                            <a:pt x="3334" y="4381"/>
                          </a:cubicBezTo>
                          <a:cubicBezTo>
                            <a:pt x="2762" y="4477"/>
                            <a:pt x="2096" y="4477"/>
                            <a:pt x="1524" y="4477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3725" name="Graphic 3588">
                  <a:extLst>
                    <a:ext uri="{FF2B5EF4-FFF2-40B4-BE49-F238E27FC236}">
                      <a16:creationId xmlns:a16="http://schemas.microsoft.com/office/drawing/2014/main" id="{AABA0611-7795-46F1-8C7C-F5A8873ECE66}"/>
                    </a:ext>
                  </a:extLst>
                </p:cNvPr>
                <p:cNvGrpSpPr/>
                <p:nvPr/>
              </p:nvGrpSpPr>
              <p:grpSpPr>
                <a:xfrm>
                  <a:off x="6060992" y="3431690"/>
                  <a:ext cx="17966" cy="13215"/>
                  <a:chOff x="6060992" y="3431690"/>
                  <a:chExt cx="17966" cy="13215"/>
                </a:xfrm>
                <a:solidFill>
                  <a:srgbClr val="3F1900"/>
                </a:solidFill>
              </p:grpSpPr>
              <p:grpSp>
                <p:nvGrpSpPr>
                  <p:cNvPr id="3726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60992" y="3431690"/>
                    <a:ext cx="11194" cy="5786"/>
                    <a:chOff x="6060992" y="3431690"/>
                    <a:chExt cx="11194" cy="5786"/>
                  </a:xfrm>
                  <a:solidFill>
                    <a:srgbClr val="3F1900"/>
                  </a:solidFill>
                </p:grpSpPr>
                <p:sp>
                  <p:nvSpPr>
                    <p:cNvPr id="3727" name="Freeform: Shape 3726">
                      <a:extLst>
                        <a:ext uri="{FF2B5EF4-FFF2-40B4-BE49-F238E27FC236}">
                          <a16:creationId xmlns:a16="http://schemas.microsoft.com/office/drawing/2014/main" id="{10276791-AD9F-44FD-964A-99FDE6675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1500" y="3432291"/>
                      <a:ext cx="10076" cy="4751"/>
                    </a:xfrm>
                    <a:custGeom>
                      <a:avLst/>
                      <a:gdLst>
                        <a:gd name="connsiteX0" fmla="*/ 6210 w 10076"/>
                        <a:gd name="connsiteY0" fmla="*/ 4710 h 4751"/>
                        <a:gd name="connsiteX1" fmla="*/ 3257 w 10076"/>
                        <a:gd name="connsiteY1" fmla="*/ 4710 h 4751"/>
                        <a:gd name="connsiteX2" fmla="*/ 495 w 10076"/>
                        <a:gd name="connsiteY2" fmla="*/ 3471 h 4751"/>
                        <a:gd name="connsiteX3" fmla="*/ 19 w 10076"/>
                        <a:gd name="connsiteY3" fmla="*/ 1947 h 4751"/>
                        <a:gd name="connsiteX4" fmla="*/ 1162 w 10076"/>
                        <a:gd name="connsiteY4" fmla="*/ 709 h 4751"/>
                        <a:gd name="connsiteX5" fmla="*/ 4114 w 10076"/>
                        <a:gd name="connsiteY5" fmla="*/ 42 h 4751"/>
                        <a:gd name="connsiteX6" fmla="*/ 7067 w 10076"/>
                        <a:gd name="connsiteY6" fmla="*/ 42 h 4751"/>
                        <a:gd name="connsiteX7" fmla="*/ 9829 w 10076"/>
                        <a:gd name="connsiteY7" fmla="*/ 1376 h 4751"/>
                        <a:gd name="connsiteX8" fmla="*/ 8972 w 10076"/>
                        <a:gd name="connsiteY8" fmla="*/ 3948 h 4751"/>
                        <a:gd name="connsiteX9" fmla="*/ 6210 w 10076"/>
                        <a:gd name="connsiteY9" fmla="*/ 4710 h 4751"/>
                        <a:gd name="connsiteX10" fmla="*/ 6210 w 10076"/>
                        <a:gd name="connsiteY10" fmla="*/ 4710 h 4751"/>
                        <a:gd name="connsiteX11" fmla="*/ 8972 w 10076"/>
                        <a:gd name="connsiteY11" fmla="*/ 3852 h 4751"/>
                        <a:gd name="connsiteX12" fmla="*/ 9734 w 10076"/>
                        <a:gd name="connsiteY12" fmla="*/ 2805 h 4751"/>
                        <a:gd name="connsiteX13" fmla="*/ 9544 w 10076"/>
                        <a:gd name="connsiteY13" fmla="*/ 1566 h 4751"/>
                        <a:gd name="connsiteX14" fmla="*/ 7067 w 10076"/>
                        <a:gd name="connsiteY14" fmla="*/ 804 h 4751"/>
                        <a:gd name="connsiteX15" fmla="*/ 4210 w 10076"/>
                        <a:gd name="connsiteY15" fmla="*/ 900 h 4751"/>
                        <a:gd name="connsiteX16" fmla="*/ 1543 w 10076"/>
                        <a:gd name="connsiteY16" fmla="*/ 1376 h 4751"/>
                        <a:gd name="connsiteX17" fmla="*/ 590 w 10076"/>
                        <a:gd name="connsiteY17" fmla="*/ 2138 h 4751"/>
                        <a:gd name="connsiteX18" fmla="*/ 876 w 10076"/>
                        <a:gd name="connsiteY18" fmla="*/ 3281 h 4751"/>
                        <a:gd name="connsiteX19" fmla="*/ 3257 w 10076"/>
                        <a:gd name="connsiteY19" fmla="*/ 4614 h 4751"/>
                        <a:gd name="connsiteX20" fmla="*/ 6210 w 10076"/>
                        <a:gd name="connsiteY20" fmla="*/ 4710 h 47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10076" h="4751">
                          <a:moveTo>
                            <a:pt x="6210" y="4710"/>
                          </a:moveTo>
                          <a:cubicBezTo>
                            <a:pt x="5257" y="4710"/>
                            <a:pt x="4210" y="4805"/>
                            <a:pt x="3257" y="4710"/>
                          </a:cubicBezTo>
                          <a:cubicBezTo>
                            <a:pt x="2305" y="4614"/>
                            <a:pt x="1162" y="4329"/>
                            <a:pt x="495" y="3471"/>
                          </a:cubicBezTo>
                          <a:cubicBezTo>
                            <a:pt x="209" y="3090"/>
                            <a:pt x="-77" y="2614"/>
                            <a:pt x="19" y="1947"/>
                          </a:cubicBezTo>
                          <a:cubicBezTo>
                            <a:pt x="209" y="1376"/>
                            <a:pt x="685" y="995"/>
                            <a:pt x="1162" y="709"/>
                          </a:cubicBezTo>
                          <a:cubicBezTo>
                            <a:pt x="2114" y="233"/>
                            <a:pt x="3067" y="138"/>
                            <a:pt x="4114" y="42"/>
                          </a:cubicBezTo>
                          <a:cubicBezTo>
                            <a:pt x="5067" y="42"/>
                            <a:pt x="6115" y="-53"/>
                            <a:pt x="7067" y="42"/>
                          </a:cubicBezTo>
                          <a:cubicBezTo>
                            <a:pt x="8020" y="233"/>
                            <a:pt x="9163" y="423"/>
                            <a:pt x="9829" y="1376"/>
                          </a:cubicBezTo>
                          <a:cubicBezTo>
                            <a:pt x="10401" y="2328"/>
                            <a:pt x="9925" y="3567"/>
                            <a:pt x="8972" y="3948"/>
                          </a:cubicBezTo>
                          <a:cubicBezTo>
                            <a:pt x="8115" y="4424"/>
                            <a:pt x="7162" y="4519"/>
                            <a:pt x="6210" y="4710"/>
                          </a:cubicBezTo>
                          <a:close/>
                          <a:moveTo>
                            <a:pt x="6210" y="4710"/>
                          </a:moveTo>
                          <a:cubicBezTo>
                            <a:pt x="7162" y="4614"/>
                            <a:pt x="8210" y="4424"/>
                            <a:pt x="8972" y="3852"/>
                          </a:cubicBezTo>
                          <a:cubicBezTo>
                            <a:pt x="9353" y="3567"/>
                            <a:pt x="9639" y="3186"/>
                            <a:pt x="9734" y="2805"/>
                          </a:cubicBezTo>
                          <a:cubicBezTo>
                            <a:pt x="9829" y="2424"/>
                            <a:pt x="9734" y="1947"/>
                            <a:pt x="9544" y="1566"/>
                          </a:cubicBezTo>
                          <a:cubicBezTo>
                            <a:pt x="8972" y="900"/>
                            <a:pt x="7924" y="804"/>
                            <a:pt x="7067" y="804"/>
                          </a:cubicBezTo>
                          <a:cubicBezTo>
                            <a:pt x="6115" y="804"/>
                            <a:pt x="5162" y="804"/>
                            <a:pt x="4210" y="900"/>
                          </a:cubicBezTo>
                          <a:cubicBezTo>
                            <a:pt x="3257" y="900"/>
                            <a:pt x="2305" y="1090"/>
                            <a:pt x="1543" y="1376"/>
                          </a:cubicBezTo>
                          <a:cubicBezTo>
                            <a:pt x="1066" y="1471"/>
                            <a:pt x="685" y="1757"/>
                            <a:pt x="590" y="2138"/>
                          </a:cubicBezTo>
                          <a:cubicBezTo>
                            <a:pt x="495" y="2519"/>
                            <a:pt x="590" y="2900"/>
                            <a:pt x="876" y="3281"/>
                          </a:cubicBezTo>
                          <a:cubicBezTo>
                            <a:pt x="1352" y="4043"/>
                            <a:pt x="2305" y="4424"/>
                            <a:pt x="3257" y="4614"/>
                          </a:cubicBezTo>
                          <a:cubicBezTo>
                            <a:pt x="4210" y="4710"/>
                            <a:pt x="5162" y="4710"/>
                            <a:pt x="6210" y="4710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28" name="Freeform: Shape 3727">
                      <a:extLst>
                        <a:ext uri="{FF2B5EF4-FFF2-40B4-BE49-F238E27FC236}">
                          <a16:creationId xmlns:a16="http://schemas.microsoft.com/office/drawing/2014/main" id="{1C869390-C22C-49F5-AB7D-F581E4C534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0992" y="3431690"/>
                      <a:ext cx="11194" cy="5786"/>
                    </a:xfrm>
                    <a:custGeom>
                      <a:avLst/>
                      <a:gdLst>
                        <a:gd name="connsiteX0" fmla="*/ 4908 w 11194"/>
                        <a:gd name="connsiteY0" fmla="*/ 5786 h 5786"/>
                        <a:gd name="connsiteX1" fmla="*/ 3670 w 11194"/>
                        <a:gd name="connsiteY1" fmla="*/ 5691 h 5786"/>
                        <a:gd name="connsiteX2" fmla="*/ 622 w 11194"/>
                        <a:gd name="connsiteY2" fmla="*/ 4358 h 5786"/>
                        <a:gd name="connsiteX3" fmla="*/ 51 w 11194"/>
                        <a:gd name="connsiteY3" fmla="*/ 2453 h 5786"/>
                        <a:gd name="connsiteX4" fmla="*/ 1384 w 11194"/>
                        <a:gd name="connsiteY4" fmla="*/ 833 h 5786"/>
                        <a:gd name="connsiteX5" fmla="*/ 4623 w 11194"/>
                        <a:gd name="connsiteY5" fmla="*/ 71 h 5786"/>
                        <a:gd name="connsiteX6" fmla="*/ 7671 w 11194"/>
                        <a:gd name="connsiteY6" fmla="*/ 71 h 5786"/>
                        <a:gd name="connsiteX7" fmla="*/ 10814 w 11194"/>
                        <a:gd name="connsiteY7" fmla="*/ 1595 h 5786"/>
                        <a:gd name="connsiteX8" fmla="*/ 11100 w 11194"/>
                        <a:gd name="connsiteY8" fmla="*/ 3500 h 5786"/>
                        <a:gd name="connsiteX9" fmla="*/ 9766 w 11194"/>
                        <a:gd name="connsiteY9" fmla="*/ 5024 h 5786"/>
                        <a:gd name="connsiteX10" fmla="*/ 6718 w 11194"/>
                        <a:gd name="connsiteY10" fmla="*/ 5786 h 5786"/>
                        <a:gd name="connsiteX11" fmla="*/ 6718 w 11194"/>
                        <a:gd name="connsiteY11" fmla="*/ 5786 h 5786"/>
                        <a:gd name="connsiteX12" fmla="*/ 6718 w 11194"/>
                        <a:gd name="connsiteY12" fmla="*/ 5786 h 5786"/>
                        <a:gd name="connsiteX13" fmla="*/ 6718 w 11194"/>
                        <a:gd name="connsiteY13" fmla="*/ 5786 h 5786"/>
                        <a:gd name="connsiteX14" fmla="*/ 6718 w 11194"/>
                        <a:gd name="connsiteY14" fmla="*/ 5786 h 5786"/>
                        <a:gd name="connsiteX15" fmla="*/ 6051 w 11194"/>
                        <a:gd name="connsiteY15" fmla="*/ 5786 h 5786"/>
                        <a:gd name="connsiteX16" fmla="*/ 4908 w 11194"/>
                        <a:gd name="connsiteY16" fmla="*/ 5786 h 5786"/>
                        <a:gd name="connsiteX17" fmla="*/ 6813 w 11194"/>
                        <a:gd name="connsiteY17" fmla="*/ 1881 h 5786"/>
                        <a:gd name="connsiteX18" fmla="*/ 4813 w 11194"/>
                        <a:gd name="connsiteY18" fmla="*/ 1976 h 5786"/>
                        <a:gd name="connsiteX19" fmla="*/ 4623 w 11194"/>
                        <a:gd name="connsiteY19" fmla="*/ 1976 h 5786"/>
                        <a:gd name="connsiteX20" fmla="*/ 2146 w 11194"/>
                        <a:gd name="connsiteY20" fmla="*/ 2453 h 5786"/>
                        <a:gd name="connsiteX21" fmla="*/ 1670 w 11194"/>
                        <a:gd name="connsiteY21" fmla="*/ 2834 h 5786"/>
                        <a:gd name="connsiteX22" fmla="*/ 1860 w 11194"/>
                        <a:gd name="connsiteY22" fmla="*/ 3596 h 5786"/>
                        <a:gd name="connsiteX23" fmla="*/ 3861 w 11194"/>
                        <a:gd name="connsiteY23" fmla="*/ 4643 h 5786"/>
                        <a:gd name="connsiteX24" fmla="*/ 6242 w 11194"/>
                        <a:gd name="connsiteY24" fmla="*/ 4739 h 5786"/>
                        <a:gd name="connsiteX25" fmla="*/ 6718 w 11194"/>
                        <a:gd name="connsiteY25" fmla="*/ 4739 h 5786"/>
                        <a:gd name="connsiteX26" fmla="*/ 9099 w 11194"/>
                        <a:gd name="connsiteY26" fmla="*/ 3977 h 5786"/>
                        <a:gd name="connsiteX27" fmla="*/ 9671 w 11194"/>
                        <a:gd name="connsiteY27" fmla="*/ 3215 h 5786"/>
                        <a:gd name="connsiteX28" fmla="*/ 9576 w 11194"/>
                        <a:gd name="connsiteY28" fmla="*/ 2453 h 5786"/>
                        <a:gd name="connsiteX29" fmla="*/ 7480 w 11194"/>
                        <a:gd name="connsiteY29" fmla="*/ 1881 h 5786"/>
                        <a:gd name="connsiteX30" fmla="*/ 6813 w 11194"/>
                        <a:gd name="connsiteY30" fmla="*/ 1881 h 57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</a:cxnLst>
                      <a:rect l="l" t="t" r="r" b="b"/>
                      <a:pathLst>
                        <a:path w="11194" h="5786">
                          <a:moveTo>
                            <a:pt x="4908" y="5786"/>
                          </a:moveTo>
                          <a:cubicBezTo>
                            <a:pt x="4527" y="5786"/>
                            <a:pt x="4051" y="5786"/>
                            <a:pt x="3670" y="5691"/>
                          </a:cubicBezTo>
                          <a:cubicBezTo>
                            <a:pt x="2241" y="5691"/>
                            <a:pt x="1289" y="5215"/>
                            <a:pt x="622" y="4358"/>
                          </a:cubicBezTo>
                          <a:cubicBezTo>
                            <a:pt x="241" y="3881"/>
                            <a:pt x="-140" y="3215"/>
                            <a:pt x="51" y="2453"/>
                          </a:cubicBezTo>
                          <a:cubicBezTo>
                            <a:pt x="146" y="1786"/>
                            <a:pt x="622" y="1214"/>
                            <a:pt x="1384" y="833"/>
                          </a:cubicBezTo>
                          <a:cubicBezTo>
                            <a:pt x="2527" y="262"/>
                            <a:pt x="3765" y="167"/>
                            <a:pt x="4623" y="71"/>
                          </a:cubicBezTo>
                          <a:cubicBezTo>
                            <a:pt x="5670" y="-24"/>
                            <a:pt x="6718" y="-24"/>
                            <a:pt x="7671" y="71"/>
                          </a:cubicBezTo>
                          <a:cubicBezTo>
                            <a:pt x="8528" y="167"/>
                            <a:pt x="10052" y="452"/>
                            <a:pt x="10814" y="1595"/>
                          </a:cubicBezTo>
                          <a:cubicBezTo>
                            <a:pt x="11195" y="2262"/>
                            <a:pt x="11290" y="2929"/>
                            <a:pt x="11100" y="3500"/>
                          </a:cubicBezTo>
                          <a:cubicBezTo>
                            <a:pt x="10814" y="4167"/>
                            <a:pt x="10338" y="4739"/>
                            <a:pt x="9766" y="5024"/>
                          </a:cubicBezTo>
                          <a:cubicBezTo>
                            <a:pt x="8814" y="5501"/>
                            <a:pt x="7766" y="5691"/>
                            <a:pt x="6718" y="5786"/>
                          </a:cubicBezTo>
                          <a:lnTo>
                            <a:pt x="6718" y="5786"/>
                          </a:lnTo>
                          <a:lnTo>
                            <a:pt x="6718" y="5786"/>
                          </a:lnTo>
                          <a:lnTo>
                            <a:pt x="6718" y="5786"/>
                          </a:lnTo>
                          <a:cubicBezTo>
                            <a:pt x="6718" y="5786"/>
                            <a:pt x="6718" y="5786"/>
                            <a:pt x="6718" y="5786"/>
                          </a:cubicBezTo>
                          <a:lnTo>
                            <a:pt x="6051" y="5786"/>
                          </a:lnTo>
                          <a:cubicBezTo>
                            <a:pt x="5670" y="5786"/>
                            <a:pt x="5289" y="5786"/>
                            <a:pt x="4908" y="5786"/>
                          </a:cubicBezTo>
                          <a:close/>
                          <a:moveTo>
                            <a:pt x="6813" y="1881"/>
                          </a:moveTo>
                          <a:cubicBezTo>
                            <a:pt x="6147" y="1881"/>
                            <a:pt x="5480" y="1881"/>
                            <a:pt x="4813" y="1976"/>
                          </a:cubicBezTo>
                          <a:lnTo>
                            <a:pt x="4623" y="1976"/>
                          </a:lnTo>
                          <a:cubicBezTo>
                            <a:pt x="3575" y="1976"/>
                            <a:pt x="2813" y="2167"/>
                            <a:pt x="2146" y="2453"/>
                          </a:cubicBezTo>
                          <a:cubicBezTo>
                            <a:pt x="1765" y="2643"/>
                            <a:pt x="1670" y="2738"/>
                            <a:pt x="1670" y="2834"/>
                          </a:cubicBezTo>
                          <a:cubicBezTo>
                            <a:pt x="1670" y="2929"/>
                            <a:pt x="1670" y="3215"/>
                            <a:pt x="1860" y="3596"/>
                          </a:cubicBezTo>
                          <a:cubicBezTo>
                            <a:pt x="2337" y="4262"/>
                            <a:pt x="3289" y="4548"/>
                            <a:pt x="3861" y="4643"/>
                          </a:cubicBezTo>
                          <a:cubicBezTo>
                            <a:pt x="4623" y="4739"/>
                            <a:pt x="5385" y="4739"/>
                            <a:pt x="6242" y="4739"/>
                          </a:cubicBezTo>
                          <a:lnTo>
                            <a:pt x="6718" y="4739"/>
                          </a:lnTo>
                          <a:cubicBezTo>
                            <a:pt x="7480" y="4643"/>
                            <a:pt x="8433" y="4453"/>
                            <a:pt x="9099" y="3977"/>
                          </a:cubicBezTo>
                          <a:cubicBezTo>
                            <a:pt x="9385" y="3786"/>
                            <a:pt x="9576" y="3500"/>
                            <a:pt x="9671" y="3215"/>
                          </a:cubicBezTo>
                          <a:cubicBezTo>
                            <a:pt x="9766" y="2929"/>
                            <a:pt x="9671" y="2643"/>
                            <a:pt x="9576" y="2453"/>
                          </a:cubicBezTo>
                          <a:cubicBezTo>
                            <a:pt x="9195" y="2072"/>
                            <a:pt x="8337" y="1976"/>
                            <a:pt x="7480" y="1881"/>
                          </a:cubicBezTo>
                          <a:cubicBezTo>
                            <a:pt x="7290" y="1881"/>
                            <a:pt x="7099" y="1881"/>
                            <a:pt x="6813" y="188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729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62091" y="3435905"/>
                    <a:ext cx="16867" cy="9001"/>
                    <a:chOff x="6062091" y="3435905"/>
                    <a:chExt cx="16867" cy="9001"/>
                  </a:xfrm>
                  <a:solidFill>
                    <a:srgbClr val="3F1900"/>
                  </a:solidFill>
                </p:grpSpPr>
                <p:sp>
                  <p:nvSpPr>
                    <p:cNvPr id="3730" name="Freeform: Shape 3729">
                      <a:extLst>
                        <a:ext uri="{FF2B5EF4-FFF2-40B4-BE49-F238E27FC236}">
                          <a16:creationId xmlns:a16="http://schemas.microsoft.com/office/drawing/2014/main" id="{307B6B7E-C3E5-4255-8297-E1FC9DB80A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2662" y="3436462"/>
                      <a:ext cx="15716" cy="7887"/>
                    </a:xfrm>
                    <a:custGeom>
                      <a:avLst/>
                      <a:gdLst>
                        <a:gd name="connsiteX0" fmla="*/ 2667 w 15716"/>
                        <a:gd name="connsiteY0" fmla="*/ 7778 h 7887"/>
                        <a:gd name="connsiteX1" fmla="*/ 1143 w 15716"/>
                        <a:gd name="connsiteY1" fmla="*/ 7778 h 7887"/>
                        <a:gd name="connsiteX2" fmla="*/ 381 w 15716"/>
                        <a:gd name="connsiteY2" fmla="*/ 7492 h 7887"/>
                        <a:gd name="connsiteX3" fmla="*/ 0 w 15716"/>
                        <a:gd name="connsiteY3" fmla="*/ 6730 h 7887"/>
                        <a:gd name="connsiteX4" fmla="*/ 381 w 15716"/>
                        <a:gd name="connsiteY4" fmla="*/ 5206 h 7887"/>
                        <a:gd name="connsiteX5" fmla="*/ 762 w 15716"/>
                        <a:gd name="connsiteY5" fmla="*/ 3777 h 7887"/>
                        <a:gd name="connsiteX6" fmla="*/ 2096 w 15716"/>
                        <a:gd name="connsiteY6" fmla="*/ 1015 h 7887"/>
                        <a:gd name="connsiteX7" fmla="*/ 3429 w 15716"/>
                        <a:gd name="connsiteY7" fmla="*/ 158 h 7887"/>
                        <a:gd name="connsiteX8" fmla="*/ 5143 w 15716"/>
                        <a:gd name="connsiteY8" fmla="*/ 63 h 7887"/>
                        <a:gd name="connsiteX9" fmla="*/ 8001 w 15716"/>
                        <a:gd name="connsiteY9" fmla="*/ 1587 h 7887"/>
                        <a:gd name="connsiteX10" fmla="*/ 9049 w 15716"/>
                        <a:gd name="connsiteY10" fmla="*/ 2539 h 7887"/>
                        <a:gd name="connsiteX11" fmla="*/ 10192 w 15716"/>
                        <a:gd name="connsiteY11" fmla="*/ 3015 h 7887"/>
                        <a:gd name="connsiteX12" fmla="*/ 13049 w 15716"/>
                        <a:gd name="connsiteY12" fmla="*/ 2634 h 7887"/>
                        <a:gd name="connsiteX13" fmla="*/ 15716 w 15716"/>
                        <a:gd name="connsiteY13" fmla="*/ 1301 h 7887"/>
                        <a:gd name="connsiteX14" fmla="*/ 10096 w 15716"/>
                        <a:gd name="connsiteY14" fmla="*/ 3587 h 7887"/>
                        <a:gd name="connsiteX15" fmla="*/ 8477 w 15716"/>
                        <a:gd name="connsiteY15" fmla="*/ 3111 h 7887"/>
                        <a:gd name="connsiteX16" fmla="*/ 7334 w 15716"/>
                        <a:gd name="connsiteY16" fmla="*/ 2158 h 7887"/>
                        <a:gd name="connsiteX17" fmla="*/ 4953 w 15716"/>
                        <a:gd name="connsiteY17" fmla="*/ 825 h 7887"/>
                        <a:gd name="connsiteX18" fmla="*/ 2572 w 15716"/>
                        <a:gd name="connsiteY18" fmla="*/ 1587 h 7887"/>
                        <a:gd name="connsiteX19" fmla="*/ 1333 w 15716"/>
                        <a:gd name="connsiteY19" fmla="*/ 4063 h 7887"/>
                        <a:gd name="connsiteX20" fmla="*/ 762 w 15716"/>
                        <a:gd name="connsiteY20" fmla="*/ 5397 h 7887"/>
                        <a:gd name="connsiteX21" fmla="*/ 381 w 15716"/>
                        <a:gd name="connsiteY21" fmla="*/ 6730 h 7887"/>
                        <a:gd name="connsiteX22" fmla="*/ 1238 w 15716"/>
                        <a:gd name="connsiteY22" fmla="*/ 7587 h 7887"/>
                        <a:gd name="connsiteX23" fmla="*/ 2667 w 15716"/>
                        <a:gd name="connsiteY23" fmla="*/ 7778 h 78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15716" h="7887">
                          <a:moveTo>
                            <a:pt x="2667" y="7778"/>
                          </a:moveTo>
                          <a:cubicBezTo>
                            <a:pt x="2191" y="7968"/>
                            <a:pt x="1619" y="7873"/>
                            <a:pt x="1143" y="7778"/>
                          </a:cubicBezTo>
                          <a:cubicBezTo>
                            <a:pt x="857" y="7683"/>
                            <a:pt x="667" y="7587"/>
                            <a:pt x="381" y="7492"/>
                          </a:cubicBezTo>
                          <a:cubicBezTo>
                            <a:pt x="95" y="7302"/>
                            <a:pt x="0" y="7016"/>
                            <a:pt x="0" y="6730"/>
                          </a:cubicBezTo>
                          <a:cubicBezTo>
                            <a:pt x="0" y="6159"/>
                            <a:pt x="190" y="5682"/>
                            <a:pt x="381" y="5206"/>
                          </a:cubicBezTo>
                          <a:cubicBezTo>
                            <a:pt x="571" y="4730"/>
                            <a:pt x="667" y="4254"/>
                            <a:pt x="762" y="3777"/>
                          </a:cubicBezTo>
                          <a:cubicBezTo>
                            <a:pt x="1048" y="2825"/>
                            <a:pt x="1333" y="1872"/>
                            <a:pt x="2096" y="1015"/>
                          </a:cubicBezTo>
                          <a:cubicBezTo>
                            <a:pt x="2381" y="729"/>
                            <a:pt x="2857" y="348"/>
                            <a:pt x="3429" y="158"/>
                          </a:cubicBezTo>
                          <a:cubicBezTo>
                            <a:pt x="4000" y="-33"/>
                            <a:pt x="4572" y="-33"/>
                            <a:pt x="5143" y="63"/>
                          </a:cubicBezTo>
                          <a:cubicBezTo>
                            <a:pt x="6191" y="348"/>
                            <a:pt x="7239" y="825"/>
                            <a:pt x="8001" y="1587"/>
                          </a:cubicBezTo>
                          <a:cubicBezTo>
                            <a:pt x="8382" y="1968"/>
                            <a:pt x="8668" y="2349"/>
                            <a:pt x="9049" y="2539"/>
                          </a:cubicBezTo>
                          <a:cubicBezTo>
                            <a:pt x="9335" y="2825"/>
                            <a:pt x="9716" y="2920"/>
                            <a:pt x="10192" y="3015"/>
                          </a:cubicBezTo>
                          <a:cubicBezTo>
                            <a:pt x="11144" y="3111"/>
                            <a:pt x="12097" y="2920"/>
                            <a:pt x="13049" y="2634"/>
                          </a:cubicBezTo>
                          <a:cubicBezTo>
                            <a:pt x="14002" y="2349"/>
                            <a:pt x="14859" y="1872"/>
                            <a:pt x="15716" y="1301"/>
                          </a:cubicBezTo>
                          <a:cubicBezTo>
                            <a:pt x="14192" y="2539"/>
                            <a:pt x="12383" y="3682"/>
                            <a:pt x="10096" y="3587"/>
                          </a:cubicBezTo>
                          <a:cubicBezTo>
                            <a:pt x="9525" y="3587"/>
                            <a:pt x="8954" y="3396"/>
                            <a:pt x="8477" y="3111"/>
                          </a:cubicBezTo>
                          <a:cubicBezTo>
                            <a:pt x="8096" y="2825"/>
                            <a:pt x="7715" y="2444"/>
                            <a:pt x="7334" y="2158"/>
                          </a:cubicBezTo>
                          <a:cubicBezTo>
                            <a:pt x="6763" y="1491"/>
                            <a:pt x="5810" y="1110"/>
                            <a:pt x="4953" y="825"/>
                          </a:cubicBezTo>
                          <a:cubicBezTo>
                            <a:pt x="4000" y="634"/>
                            <a:pt x="3239" y="825"/>
                            <a:pt x="2572" y="1587"/>
                          </a:cubicBezTo>
                          <a:cubicBezTo>
                            <a:pt x="2000" y="2253"/>
                            <a:pt x="1619" y="3111"/>
                            <a:pt x="1333" y="4063"/>
                          </a:cubicBezTo>
                          <a:cubicBezTo>
                            <a:pt x="1143" y="4539"/>
                            <a:pt x="953" y="4920"/>
                            <a:pt x="762" y="5397"/>
                          </a:cubicBezTo>
                          <a:cubicBezTo>
                            <a:pt x="571" y="5873"/>
                            <a:pt x="381" y="6349"/>
                            <a:pt x="381" y="6730"/>
                          </a:cubicBezTo>
                          <a:cubicBezTo>
                            <a:pt x="286" y="7111"/>
                            <a:pt x="762" y="7397"/>
                            <a:pt x="1238" y="7587"/>
                          </a:cubicBezTo>
                          <a:cubicBezTo>
                            <a:pt x="1619" y="7778"/>
                            <a:pt x="2191" y="7873"/>
                            <a:pt x="2667" y="7778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31" name="Freeform: Shape 3730">
                      <a:extLst>
                        <a:ext uri="{FF2B5EF4-FFF2-40B4-BE49-F238E27FC236}">
                          <a16:creationId xmlns:a16="http://schemas.microsoft.com/office/drawing/2014/main" id="{E06E4C24-2446-42DA-A2CA-0699AA9E69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2091" y="3435905"/>
                      <a:ext cx="16867" cy="9001"/>
                    </a:xfrm>
                    <a:custGeom>
                      <a:avLst/>
                      <a:gdLst>
                        <a:gd name="connsiteX0" fmla="*/ 2572 w 16867"/>
                        <a:gd name="connsiteY0" fmla="*/ 9001 h 9001"/>
                        <a:gd name="connsiteX1" fmla="*/ 1524 w 16867"/>
                        <a:gd name="connsiteY1" fmla="*/ 8906 h 9001"/>
                        <a:gd name="connsiteX2" fmla="*/ 571 w 16867"/>
                        <a:gd name="connsiteY2" fmla="*/ 8525 h 9001"/>
                        <a:gd name="connsiteX3" fmla="*/ 0 w 16867"/>
                        <a:gd name="connsiteY3" fmla="*/ 7382 h 9001"/>
                        <a:gd name="connsiteX4" fmla="*/ 286 w 16867"/>
                        <a:gd name="connsiteY4" fmla="*/ 5953 h 9001"/>
                        <a:gd name="connsiteX5" fmla="*/ 381 w 16867"/>
                        <a:gd name="connsiteY5" fmla="*/ 5667 h 9001"/>
                        <a:gd name="connsiteX6" fmla="*/ 667 w 16867"/>
                        <a:gd name="connsiteY6" fmla="*/ 4715 h 9001"/>
                        <a:gd name="connsiteX7" fmla="*/ 762 w 16867"/>
                        <a:gd name="connsiteY7" fmla="*/ 4239 h 9001"/>
                        <a:gd name="connsiteX8" fmla="*/ 2191 w 16867"/>
                        <a:gd name="connsiteY8" fmla="*/ 1286 h 9001"/>
                        <a:gd name="connsiteX9" fmla="*/ 3810 w 16867"/>
                        <a:gd name="connsiteY9" fmla="*/ 143 h 9001"/>
                        <a:gd name="connsiteX10" fmla="*/ 5810 w 16867"/>
                        <a:gd name="connsiteY10" fmla="*/ 143 h 9001"/>
                        <a:gd name="connsiteX11" fmla="*/ 8954 w 16867"/>
                        <a:gd name="connsiteY11" fmla="*/ 1762 h 9001"/>
                        <a:gd name="connsiteX12" fmla="*/ 9144 w 16867"/>
                        <a:gd name="connsiteY12" fmla="*/ 1953 h 9001"/>
                        <a:gd name="connsiteX13" fmla="*/ 9811 w 16867"/>
                        <a:gd name="connsiteY13" fmla="*/ 2619 h 9001"/>
                        <a:gd name="connsiteX14" fmla="*/ 10858 w 16867"/>
                        <a:gd name="connsiteY14" fmla="*/ 3000 h 9001"/>
                        <a:gd name="connsiteX15" fmla="*/ 13430 w 16867"/>
                        <a:gd name="connsiteY15" fmla="*/ 2619 h 9001"/>
                        <a:gd name="connsiteX16" fmla="*/ 16002 w 16867"/>
                        <a:gd name="connsiteY16" fmla="*/ 1381 h 9001"/>
                        <a:gd name="connsiteX17" fmla="*/ 16764 w 16867"/>
                        <a:gd name="connsiteY17" fmla="*/ 1572 h 9001"/>
                        <a:gd name="connsiteX18" fmla="*/ 16669 w 16867"/>
                        <a:gd name="connsiteY18" fmla="*/ 2334 h 9001"/>
                        <a:gd name="connsiteX19" fmla="*/ 10668 w 16867"/>
                        <a:gd name="connsiteY19" fmla="*/ 4715 h 9001"/>
                        <a:gd name="connsiteX20" fmla="*/ 8858 w 16867"/>
                        <a:gd name="connsiteY20" fmla="*/ 4143 h 9001"/>
                        <a:gd name="connsiteX21" fmla="*/ 7810 w 16867"/>
                        <a:gd name="connsiteY21" fmla="*/ 3286 h 9001"/>
                        <a:gd name="connsiteX22" fmla="*/ 7525 w 16867"/>
                        <a:gd name="connsiteY22" fmla="*/ 3096 h 9001"/>
                        <a:gd name="connsiteX23" fmla="*/ 5334 w 16867"/>
                        <a:gd name="connsiteY23" fmla="*/ 1953 h 9001"/>
                        <a:gd name="connsiteX24" fmla="*/ 3524 w 16867"/>
                        <a:gd name="connsiteY24" fmla="*/ 2524 h 9001"/>
                        <a:gd name="connsiteX25" fmla="*/ 2477 w 16867"/>
                        <a:gd name="connsiteY25" fmla="*/ 4715 h 9001"/>
                        <a:gd name="connsiteX26" fmla="*/ 2286 w 16867"/>
                        <a:gd name="connsiteY26" fmla="*/ 5191 h 9001"/>
                        <a:gd name="connsiteX27" fmla="*/ 1905 w 16867"/>
                        <a:gd name="connsiteY27" fmla="*/ 6144 h 9001"/>
                        <a:gd name="connsiteX28" fmla="*/ 1810 w 16867"/>
                        <a:gd name="connsiteY28" fmla="*/ 6334 h 9001"/>
                        <a:gd name="connsiteX29" fmla="*/ 1524 w 16867"/>
                        <a:gd name="connsiteY29" fmla="*/ 7287 h 9001"/>
                        <a:gd name="connsiteX30" fmla="*/ 2000 w 16867"/>
                        <a:gd name="connsiteY30" fmla="*/ 7668 h 9001"/>
                        <a:gd name="connsiteX31" fmla="*/ 3143 w 16867"/>
                        <a:gd name="connsiteY31" fmla="*/ 7858 h 9001"/>
                        <a:gd name="connsiteX32" fmla="*/ 3810 w 16867"/>
                        <a:gd name="connsiteY32" fmla="*/ 8239 h 9001"/>
                        <a:gd name="connsiteX33" fmla="*/ 3524 w 16867"/>
                        <a:gd name="connsiteY33" fmla="*/ 8906 h 9001"/>
                        <a:gd name="connsiteX34" fmla="*/ 2572 w 16867"/>
                        <a:gd name="connsiteY34" fmla="*/ 9001 h 90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</a:cxnLst>
                      <a:rect l="l" t="t" r="r" b="b"/>
                      <a:pathLst>
                        <a:path w="16867" h="9001">
                          <a:moveTo>
                            <a:pt x="2572" y="9001"/>
                          </a:moveTo>
                          <a:cubicBezTo>
                            <a:pt x="2191" y="9001"/>
                            <a:pt x="1905" y="8906"/>
                            <a:pt x="1524" y="8906"/>
                          </a:cubicBezTo>
                          <a:cubicBezTo>
                            <a:pt x="1238" y="8811"/>
                            <a:pt x="952" y="8715"/>
                            <a:pt x="571" y="8525"/>
                          </a:cubicBezTo>
                          <a:cubicBezTo>
                            <a:pt x="286" y="8239"/>
                            <a:pt x="0" y="7858"/>
                            <a:pt x="0" y="7382"/>
                          </a:cubicBezTo>
                          <a:cubicBezTo>
                            <a:pt x="0" y="6810"/>
                            <a:pt x="95" y="6334"/>
                            <a:pt x="286" y="5953"/>
                          </a:cubicBezTo>
                          <a:lnTo>
                            <a:pt x="381" y="5667"/>
                          </a:lnTo>
                          <a:cubicBezTo>
                            <a:pt x="476" y="5382"/>
                            <a:pt x="571" y="5096"/>
                            <a:pt x="667" y="4715"/>
                          </a:cubicBezTo>
                          <a:lnTo>
                            <a:pt x="762" y="4239"/>
                          </a:lnTo>
                          <a:cubicBezTo>
                            <a:pt x="1048" y="3286"/>
                            <a:pt x="1333" y="2238"/>
                            <a:pt x="2191" y="1286"/>
                          </a:cubicBezTo>
                          <a:cubicBezTo>
                            <a:pt x="2667" y="714"/>
                            <a:pt x="3238" y="333"/>
                            <a:pt x="3810" y="143"/>
                          </a:cubicBezTo>
                          <a:cubicBezTo>
                            <a:pt x="4381" y="-48"/>
                            <a:pt x="5048" y="-48"/>
                            <a:pt x="5810" y="143"/>
                          </a:cubicBezTo>
                          <a:cubicBezTo>
                            <a:pt x="6763" y="333"/>
                            <a:pt x="8001" y="810"/>
                            <a:pt x="8954" y="1762"/>
                          </a:cubicBezTo>
                          <a:lnTo>
                            <a:pt x="9144" y="1953"/>
                          </a:lnTo>
                          <a:cubicBezTo>
                            <a:pt x="9335" y="2238"/>
                            <a:pt x="9620" y="2524"/>
                            <a:pt x="9811" y="2619"/>
                          </a:cubicBezTo>
                          <a:cubicBezTo>
                            <a:pt x="10096" y="2810"/>
                            <a:pt x="10477" y="2905"/>
                            <a:pt x="10858" y="3000"/>
                          </a:cubicBezTo>
                          <a:cubicBezTo>
                            <a:pt x="11621" y="3096"/>
                            <a:pt x="12478" y="3000"/>
                            <a:pt x="13430" y="2619"/>
                          </a:cubicBezTo>
                          <a:cubicBezTo>
                            <a:pt x="14383" y="2334"/>
                            <a:pt x="15335" y="1762"/>
                            <a:pt x="16002" y="1381"/>
                          </a:cubicBezTo>
                          <a:cubicBezTo>
                            <a:pt x="16288" y="1286"/>
                            <a:pt x="16574" y="1286"/>
                            <a:pt x="16764" y="1572"/>
                          </a:cubicBezTo>
                          <a:cubicBezTo>
                            <a:pt x="16955" y="1762"/>
                            <a:pt x="16859" y="2143"/>
                            <a:pt x="16669" y="2334"/>
                          </a:cubicBezTo>
                          <a:cubicBezTo>
                            <a:pt x="14669" y="3953"/>
                            <a:pt x="12668" y="4810"/>
                            <a:pt x="10668" y="4715"/>
                          </a:cubicBezTo>
                          <a:cubicBezTo>
                            <a:pt x="10001" y="4620"/>
                            <a:pt x="9430" y="4429"/>
                            <a:pt x="8858" y="4143"/>
                          </a:cubicBezTo>
                          <a:cubicBezTo>
                            <a:pt x="8382" y="3858"/>
                            <a:pt x="8096" y="3572"/>
                            <a:pt x="7810" y="3286"/>
                          </a:cubicBezTo>
                          <a:lnTo>
                            <a:pt x="7525" y="3096"/>
                          </a:lnTo>
                          <a:cubicBezTo>
                            <a:pt x="7049" y="2524"/>
                            <a:pt x="6286" y="2143"/>
                            <a:pt x="5334" y="1953"/>
                          </a:cubicBezTo>
                          <a:cubicBezTo>
                            <a:pt x="4572" y="1762"/>
                            <a:pt x="4000" y="1953"/>
                            <a:pt x="3524" y="2524"/>
                          </a:cubicBezTo>
                          <a:cubicBezTo>
                            <a:pt x="3048" y="3000"/>
                            <a:pt x="2762" y="3858"/>
                            <a:pt x="2477" y="4715"/>
                          </a:cubicBezTo>
                          <a:lnTo>
                            <a:pt x="2286" y="5191"/>
                          </a:lnTo>
                          <a:cubicBezTo>
                            <a:pt x="2191" y="5477"/>
                            <a:pt x="2000" y="5858"/>
                            <a:pt x="1905" y="6144"/>
                          </a:cubicBezTo>
                          <a:lnTo>
                            <a:pt x="1810" y="6334"/>
                          </a:lnTo>
                          <a:cubicBezTo>
                            <a:pt x="1619" y="6715"/>
                            <a:pt x="1524" y="7001"/>
                            <a:pt x="1524" y="7287"/>
                          </a:cubicBezTo>
                          <a:cubicBezTo>
                            <a:pt x="1524" y="7382"/>
                            <a:pt x="1619" y="7477"/>
                            <a:pt x="2000" y="7668"/>
                          </a:cubicBezTo>
                          <a:cubicBezTo>
                            <a:pt x="2381" y="7763"/>
                            <a:pt x="2762" y="7953"/>
                            <a:pt x="3143" y="7858"/>
                          </a:cubicBezTo>
                          <a:cubicBezTo>
                            <a:pt x="3429" y="7763"/>
                            <a:pt x="3715" y="7953"/>
                            <a:pt x="3810" y="8239"/>
                          </a:cubicBezTo>
                          <a:cubicBezTo>
                            <a:pt x="3905" y="8525"/>
                            <a:pt x="3810" y="8811"/>
                            <a:pt x="3524" y="8906"/>
                          </a:cubicBezTo>
                          <a:cubicBezTo>
                            <a:pt x="3143" y="8906"/>
                            <a:pt x="2857" y="9001"/>
                            <a:pt x="2572" y="900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grpSp>
                <p:nvGrpSpPr>
                  <p:cNvPr id="3732" name="Graphic 3588">
                    <a:extLst>
                      <a:ext uri="{FF2B5EF4-FFF2-40B4-BE49-F238E27FC236}">
                        <a16:creationId xmlns:a16="http://schemas.microsoft.com/office/drawing/2014/main" id="{AABA0611-7795-46F1-8C7C-F5A8873ECE66}"/>
                      </a:ext>
                    </a:extLst>
                  </p:cNvPr>
                  <p:cNvGrpSpPr/>
                  <p:nvPr/>
                </p:nvGrpSpPr>
                <p:grpSpPr>
                  <a:xfrm>
                    <a:off x="6063995" y="3433567"/>
                    <a:ext cx="4762" cy="2004"/>
                    <a:chOff x="6063995" y="3433567"/>
                    <a:chExt cx="4762" cy="2004"/>
                  </a:xfrm>
                  <a:solidFill>
                    <a:srgbClr val="3F1900"/>
                  </a:solidFill>
                </p:grpSpPr>
                <p:sp>
                  <p:nvSpPr>
                    <p:cNvPr id="3733" name="Freeform: Shape 3732">
                      <a:extLst>
                        <a:ext uri="{FF2B5EF4-FFF2-40B4-BE49-F238E27FC236}">
                          <a16:creationId xmlns:a16="http://schemas.microsoft.com/office/drawing/2014/main" id="{F44EAA1C-8DE4-4487-82FE-FC0603FDE8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4567" y="3434024"/>
                      <a:ext cx="3619" cy="991"/>
                    </a:xfrm>
                    <a:custGeom>
                      <a:avLst/>
                      <a:gdLst>
                        <a:gd name="connsiteX0" fmla="*/ 0 w 3619"/>
                        <a:gd name="connsiteY0" fmla="*/ 881 h 991"/>
                        <a:gd name="connsiteX1" fmla="*/ 1714 w 3619"/>
                        <a:gd name="connsiteY1" fmla="*/ 119 h 991"/>
                        <a:gd name="connsiteX2" fmla="*/ 3619 w 3619"/>
                        <a:gd name="connsiteY2" fmla="*/ 405 h 991"/>
                        <a:gd name="connsiteX3" fmla="*/ 1905 w 3619"/>
                        <a:gd name="connsiteY3" fmla="*/ 881 h 991"/>
                        <a:gd name="connsiteX4" fmla="*/ 0 w 3619"/>
                        <a:gd name="connsiteY4" fmla="*/ 881 h 99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19" h="991">
                          <a:moveTo>
                            <a:pt x="0" y="881"/>
                          </a:moveTo>
                          <a:cubicBezTo>
                            <a:pt x="571" y="500"/>
                            <a:pt x="1048" y="214"/>
                            <a:pt x="1714" y="119"/>
                          </a:cubicBezTo>
                          <a:cubicBezTo>
                            <a:pt x="2286" y="-71"/>
                            <a:pt x="3048" y="-71"/>
                            <a:pt x="3619" y="405"/>
                          </a:cubicBezTo>
                          <a:cubicBezTo>
                            <a:pt x="2953" y="595"/>
                            <a:pt x="2477" y="691"/>
                            <a:pt x="1905" y="881"/>
                          </a:cubicBezTo>
                          <a:cubicBezTo>
                            <a:pt x="1333" y="976"/>
                            <a:pt x="667" y="1072"/>
                            <a:pt x="0" y="881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3734" name="Freeform: Shape 3733">
                      <a:extLst>
                        <a:ext uri="{FF2B5EF4-FFF2-40B4-BE49-F238E27FC236}">
                          <a16:creationId xmlns:a16="http://schemas.microsoft.com/office/drawing/2014/main" id="{AA7E816B-8BF0-4FF0-A231-6207BDC7B0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063995" y="3433567"/>
                      <a:ext cx="4762" cy="2004"/>
                    </a:xfrm>
                    <a:custGeom>
                      <a:avLst/>
                      <a:gdLst>
                        <a:gd name="connsiteX0" fmla="*/ 1333 w 4762"/>
                        <a:gd name="connsiteY0" fmla="*/ 2005 h 2004"/>
                        <a:gd name="connsiteX1" fmla="*/ 381 w 4762"/>
                        <a:gd name="connsiteY1" fmla="*/ 1814 h 2004"/>
                        <a:gd name="connsiteX2" fmla="*/ 0 w 4762"/>
                        <a:gd name="connsiteY2" fmla="*/ 1433 h 2004"/>
                        <a:gd name="connsiteX3" fmla="*/ 190 w 4762"/>
                        <a:gd name="connsiteY3" fmla="*/ 957 h 2004"/>
                        <a:gd name="connsiteX4" fmla="*/ 2096 w 4762"/>
                        <a:gd name="connsiteY4" fmla="*/ 100 h 2004"/>
                        <a:gd name="connsiteX5" fmla="*/ 4572 w 4762"/>
                        <a:gd name="connsiteY5" fmla="*/ 481 h 2004"/>
                        <a:gd name="connsiteX6" fmla="*/ 4763 w 4762"/>
                        <a:gd name="connsiteY6" fmla="*/ 957 h 2004"/>
                        <a:gd name="connsiteX7" fmla="*/ 4381 w 4762"/>
                        <a:gd name="connsiteY7" fmla="*/ 1338 h 2004"/>
                        <a:gd name="connsiteX8" fmla="*/ 4000 w 4762"/>
                        <a:gd name="connsiteY8" fmla="*/ 1433 h 2004"/>
                        <a:gd name="connsiteX9" fmla="*/ 2572 w 4762"/>
                        <a:gd name="connsiteY9" fmla="*/ 1814 h 2004"/>
                        <a:gd name="connsiteX10" fmla="*/ 1333 w 4762"/>
                        <a:gd name="connsiteY10" fmla="*/ 2005 h 20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762" h="2004">
                          <a:moveTo>
                            <a:pt x="1333" y="2005"/>
                          </a:moveTo>
                          <a:cubicBezTo>
                            <a:pt x="1048" y="2005"/>
                            <a:pt x="667" y="2005"/>
                            <a:pt x="381" y="1814"/>
                          </a:cubicBezTo>
                          <a:cubicBezTo>
                            <a:pt x="190" y="1814"/>
                            <a:pt x="95" y="1624"/>
                            <a:pt x="0" y="1433"/>
                          </a:cubicBezTo>
                          <a:cubicBezTo>
                            <a:pt x="0" y="1243"/>
                            <a:pt x="95" y="1052"/>
                            <a:pt x="190" y="957"/>
                          </a:cubicBezTo>
                          <a:cubicBezTo>
                            <a:pt x="857" y="481"/>
                            <a:pt x="1429" y="290"/>
                            <a:pt x="2096" y="100"/>
                          </a:cubicBezTo>
                          <a:cubicBezTo>
                            <a:pt x="2667" y="5"/>
                            <a:pt x="3715" y="-186"/>
                            <a:pt x="4572" y="481"/>
                          </a:cubicBezTo>
                          <a:cubicBezTo>
                            <a:pt x="4763" y="576"/>
                            <a:pt x="4763" y="767"/>
                            <a:pt x="4763" y="957"/>
                          </a:cubicBezTo>
                          <a:cubicBezTo>
                            <a:pt x="4763" y="1148"/>
                            <a:pt x="4572" y="1338"/>
                            <a:pt x="4381" y="1338"/>
                          </a:cubicBezTo>
                          <a:lnTo>
                            <a:pt x="4000" y="1433"/>
                          </a:lnTo>
                          <a:cubicBezTo>
                            <a:pt x="3524" y="1624"/>
                            <a:pt x="3048" y="1719"/>
                            <a:pt x="2572" y="1814"/>
                          </a:cubicBezTo>
                          <a:cubicBezTo>
                            <a:pt x="2286" y="1910"/>
                            <a:pt x="1810" y="2005"/>
                            <a:pt x="1333" y="2005"/>
                          </a:cubicBezTo>
                          <a:close/>
                        </a:path>
                      </a:pathLst>
                    </a:custGeom>
                    <a:solidFill>
                      <a:srgbClr val="3F1900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th-TH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</p:grpSp>
          </p:grpSp>
        </p:grpSp>
      </p:grpSp>
      <p:sp>
        <p:nvSpPr>
          <p:cNvPr id="3737" name="TextBox 3736">
            <a:extLst>
              <a:ext uri="{FF2B5EF4-FFF2-40B4-BE49-F238E27FC236}">
                <a16:creationId xmlns:a16="http://schemas.microsoft.com/office/drawing/2014/main" id="{0A4783BD-F4EE-41EA-BE28-75C0CE472BF6}"/>
              </a:ext>
            </a:extLst>
          </p:cNvPr>
          <p:cNvSpPr txBox="1"/>
          <p:nvPr/>
        </p:nvSpPr>
        <p:spPr>
          <a:xfrm>
            <a:off x="652077" y="1249932"/>
            <a:ext cx="3276051" cy="203132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ru-RU" sz="1800" dirty="0" err="1">
                <a:solidFill>
                  <a:schemeClr val="bg1"/>
                </a:solidFill>
              </a:rPr>
              <a:t>Будівництво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пірамід</a:t>
            </a:r>
            <a:r>
              <a:rPr lang="ru-RU" sz="1800" dirty="0">
                <a:solidFill>
                  <a:schemeClr val="bg1"/>
                </a:solidFill>
              </a:rPr>
              <a:t> в </a:t>
            </a:r>
            <a:r>
              <a:rPr lang="ru-RU" sz="1800" dirty="0" err="1">
                <a:solidFill>
                  <a:schemeClr val="bg1"/>
                </a:solidFill>
              </a:rPr>
              <a:t>цей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період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припиняється</a:t>
            </a:r>
            <a:r>
              <a:rPr lang="ru-RU" sz="1800" dirty="0">
                <a:solidFill>
                  <a:schemeClr val="bg1"/>
                </a:solidFill>
              </a:rPr>
              <a:t>, і з </a:t>
            </a:r>
            <a:r>
              <a:rPr lang="ru-RU" sz="1800" dirty="0" err="1">
                <a:solidFill>
                  <a:schemeClr val="bg1"/>
                </a:solidFill>
              </a:rPr>
              <a:t>монументальних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споруд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цього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періоду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можна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відзначити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триваюче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будівництво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царських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печерних</a:t>
            </a:r>
            <a:r>
              <a:rPr lang="ru-RU" sz="1800" dirty="0">
                <a:solidFill>
                  <a:schemeClr val="bg1"/>
                </a:solidFill>
              </a:rPr>
              <a:t> і </a:t>
            </a:r>
            <a:r>
              <a:rPr lang="ru-RU" sz="1800" dirty="0" err="1">
                <a:solidFill>
                  <a:schemeClr val="bg1"/>
                </a:solidFill>
              </a:rPr>
              <a:t>скельних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гробниць</a:t>
            </a:r>
            <a:r>
              <a:rPr lang="ru-RU" sz="1800" dirty="0">
                <a:solidFill>
                  <a:schemeClr val="bg1"/>
                </a:solidFill>
              </a:rPr>
              <a:t>.</a:t>
            </a:r>
            <a:endParaRPr lang="th-TH" sz="1800" dirty="0">
              <a:solidFill>
                <a:schemeClr val="bg1"/>
              </a:solidFill>
            </a:endParaRPr>
          </a:p>
        </p:txBody>
      </p:sp>
      <p:grpSp>
        <p:nvGrpSpPr>
          <p:cNvPr id="3738" name="Graphic 2125">
            <a:extLst>
              <a:ext uri="{FF2B5EF4-FFF2-40B4-BE49-F238E27FC236}">
                <a16:creationId xmlns:a16="http://schemas.microsoft.com/office/drawing/2014/main" id="{A80EAF18-4788-47D9-AEBE-78F4C6D51B2E}"/>
              </a:ext>
            </a:extLst>
          </p:cNvPr>
          <p:cNvGrpSpPr/>
          <p:nvPr/>
        </p:nvGrpSpPr>
        <p:grpSpPr>
          <a:xfrm>
            <a:off x="740331" y="-243390"/>
            <a:ext cx="2701283" cy="599021"/>
            <a:chOff x="5795962" y="3309937"/>
            <a:chExt cx="1989162" cy="799371"/>
          </a:xfrm>
        </p:grpSpPr>
        <p:grpSp>
          <p:nvGrpSpPr>
            <p:cNvPr id="3739" name="Graphic 2125">
              <a:extLst>
                <a:ext uri="{FF2B5EF4-FFF2-40B4-BE49-F238E27FC236}">
                  <a16:creationId xmlns:a16="http://schemas.microsoft.com/office/drawing/2014/main" id="{C79590A6-F645-431B-B7D1-6CD5833F8A0A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3741" name="Graphic 2125">
                <a:extLst>
                  <a:ext uri="{FF2B5EF4-FFF2-40B4-BE49-F238E27FC236}">
                    <a16:creationId xmlns:a16="http://schemas.microsoft.com/office/drawing/2014/main" id="{4785B79A-853B-44A7-B834-9801E1426F4A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3757" name="Freeform: Shape 3756">
                  <a:extLst>
                    <a:ext uri="{FF2B5EF4-FFF2-40B4-BE49-F238E27FC236}">
                      <a16:creationId xmlns:a16="http://schemas.microsoft.com/office/drawing/2014/main" id="{1C3EDAF8-FE57-4E4C-B7A5-AD95A341F19E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3758" name="Graphic 2125">
                  <a:extLst>
                    <a:ext uri="{FF2B5EF4-FFF2-40B4-BE49-F238E27FC236}">
                      <a16:creationId xmlns:a16="http://schemas.microsoft.com/office/drawing/2014/main" id="{66A8878A-628A-4A59-B7C2-000107534A06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3764" name="Freeform: Shape 3763">
                    <a:extLst>
                      <a:ext uri="{FF2B5EF4-FFF2-40B4-BE49-F238E27FC236}">
                        <a16:creationId xmlns:a16="http://schemas.microsoft.com/office/drawing/2014/main" id="{4D4D5938-0060-46D1-B6A0-425D4B1FCC4C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65" name="Freeform: Shape 3764">
                    <a:extLst>
                      <a:ext uri="{FF2B5EF4-FFF2-40B4-BE49-F238E27FC236}">
                        <a16:creationId xmlns:a16="http://schemas.microsoft.com/office/drawing/2014/main" id="{325BB80D-E720-472B-AF96-DA439890C52D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66" name="Freeform: Shape 3765">
                    <a:extLst>
                      <a:ext uri="{FF2B5EF4-FFF2-40B4-BE49-F238E27FC236}">
                        <a16:creationId xmlns:a16="http://schemas.microsoft.com/office/drawing/2014/main" id="{F61B0516-6BA5-4CA5-B12A-96508F4D860C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67" name="Freeform: Shape 3766">
                    <a:extLst>
                      <a:ext uri="{FF2B5EF4-FFF2-40B4-BE49-F238E27FC236}">
                        <a16:creationId xmlns:a16="http://schemas.microsoft.com/office/drawing/2014/main" id="{D82ACF24-B19B-4875-B72E-7611B9897422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68" name="Freeform: Shape 3767">
                    <a:extLst>
                      <a:ext uri="{FF2B5EF4-FFF2-40B4-BE49-F238E27FC236}">
                        <a16:creationId xmlns:a16="http://schemas.microsoft.com/office/drawing/2014/main" id="{7705A5F4-7951-4FB5-85C0-C5BF2F2A49F9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69" name="Freeform: Shape 3768">
                    <a:extLst>
                      <a:ext uri="{FF2B5EF4-FFF2-40B4-BE49-F238E27FC236}">
                        <a16:creationId xmlns:a16="http://schemas.microsoft.com/office/drawing/2014/main" id="{0D72F8EE-F7B9-4420-96A8-C1EE2AB182A6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759" name="Freeform: Shape 3758">
                  <a:extLst>
                    <a:ext uri="{FF2B5EF4-FFF2-40B4-BE49-F238E27FC236}">
                      <a16:creationId xmlns:a16="http://schemas.microsoft.com/office/drawing/2014/main" id="{6FE8A4F6-8D91-49C6-86C0-90996812CF40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60" name="Freeform: Shape 3759">
                  <a:extLst>
                    <a:ext uri="{FF2B5EF4-FFF2-40B4-BE49-F238E27FC236}">
                      <a16:creationId xmlns:a16="http://schemas.microsoft.com/office/drawing/2014/main" id="{7044E81C-DEF5-4C19-A94E-6CE48F0FC120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61" name="Freeform: Shape 3760">
                  <a:extLst>
                    <a:ext uri="{FF2B5EF4-FFF2-40B4-BE49-F238E27FC236}">
                      <a16:creationId xmlns:a16="http://schemas.microsoft.com/office/drawing/2014/main" id="{BA4B1C07-FEDB-41F1-A3CA-54FE2350B239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62" name="Freeform: Shape 3761">
                  <a:extLst>
                    <a:ext uri="{FF2B5EF4-FFF2-40B4-BE49-F238E27FC236}">
                      <a16:creationId xmlns:a16="http://schemas.microsoft.com/office/drawing/2014/main" id="{38728205-569F-401B-AE0D-D2669205A753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63" name="Freeform: Shape 3762">
                  <a:extLst>
                    <a:ext uri="{FF2B5EF4-FFF2-40B4-BE49-F238E27FC236}">
                      <a16:creationId xmlns:a16="http://schemas.microsoft.com/office/drawing/2014/main" id="{916BC72F-70F2-4193-836C-A97232B7A44B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742" name="Graphic 2125">
                <a:extLst>
                  <a:ext uri="{FF2B5EF4-FFF2-40B4-BE49-F238E27FC236}">
                    <a16:creationId xmlns:a16="http://schemas.microsoft.com/office/drawing/2014/main" id="{DB083F36-DD48-4269-B34C-92887A2AB6E2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3745" name="Freeform: Shape 3744">
                  <a:extLst>
                    <a:ext uri="{FF2B5EF4-FFF2-40B4-BE49-F238E27FC236}">
                      <a16:creationId xmlns:a16="http://schemas.microsoft.com/office/drawing/2014/main" id="{D6125651-27C8-470A-93A9-EDD880B04BEA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3746" name="Graphic 2125">
                  <a:extLst>
                    <a:ext uri="{FF2B5EF4-FFF2-40B4-BE49-F238E27FC236}">
                      <a16:creationId xmlns:a16="http://schemas.microsoft.com/office/drawing/2014/main" id="{35496BC2-C107-4F39-8152-F89CB7A9BD62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3752" name="Freeform: Shape 3751">
                    <a:extLst>
                      <a:ext uri="{FF2B5EF4-FFF2-40B4-BE49-F238E27FC236}">
                        <a16:creationId xmlns:a16="http://schemas.microsoft.com/office/drawing/2014/main" id="{02589A36-0A2C-4EFF-8434-DDBFFD54CA3C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53" name="Freeform: Shape 3752">
                    <a:extLst>
                      <a:ext uri="{FF2B5EF4-FFF2-40B4-BE49-F238E27FC236}">
                        <a16:creationId xmlns:a16="http://schemas.microsoft.com/office/drawing/2014/main" id="{B8E90AE7-2573-4838-B9A6-D54F2F1D690B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54" name="Freeform: Shape 3753">
                    <a:extLst>
                      <a:ext uri="{FF2B5EF4-FFF2-40B4-BE49-F238E27FC236}">
                        <a16:creationId xmlns:a16="http://schemas.microsoft.com/office/drawing/2014/main" id="{F7399FE8-8EBF-4BA3-8D57-E0CB6D4B1628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55" name="Freeform: Shape 3754">
                    <a:extLst>
                      <a:ext uri="{FF2B5EF4-FFF2-40B4-BE49-F238E27FC236}">
                        <a16:creationId xmlns:a16="http://schemas.microsoft.com/office/drawing/2014/main" id="{671042FE-93EC-426D-BDB0-49D26512DC6C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56" name="Freeform: Shape 3755">
                    <a:extLst>
                      <a:ext uri="{FF2B5EF4-FFF2-40B4-BE49-F238E27FC236}">
                        <a16:creationId xmlns:a16="http://schemas.microsoft.com/office/drawing/2014/main" id="{63A27A5A-9890-4AFE-8FE4-4AAA9D29B427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747" name="Freeform: Shape 3746">
                  <a:extLst>
                    <a:ext uri="{FF2B5EF4-FFF2-40B4-BE49-F238E27FC236}">
                      <a16:creationId xmlns:a16="http://schemas.microsoft.com/office/drawing/2014/main" id="{13B79FCB-BA58-450F-BBD0-F3FD24B12760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48" name="Freeform: Shape 3747">
                  <a:extLst>
                    <a:ext uri="{FF2B5EF4-FFF2-40B4-BE49-F238E27FC236}">
                      <a16:creationId xmlns:a16="http://schemas.microsoft.com/office/drawing/2014/main" id="{C4E91CA4-89FB-4E00-A162-8300CD894974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49" name="Freeform: Shape 3748">
                  <a:extLst>
                    <a:ext uri="{FF2B5EF4-FFF2-40B4-BE49-F238E27FC236}">
                      <a16:creationId xmlns:a16="http://schemas.microsoft.com/office/drawing/2014/main" id="{89AE2C20-A1DD-4F19-8CF6-CF72F2BBB8B8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50" name="Freeform: Shape 3749">
                  <a:extLst>
                    <a:ext uri="{FF2B5EF4-FFF2-40B4-BE49-F238E27FC236}">
                      <a16:creationId xmlns:a16="http://schemas.microsoft.com/office/drawing/2014/main" id="{73DE0716-E8FF-4DE1-8BD4-E3B4DF1CA262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51" name="Freeform: Shape 3750">
                  <a:extLst>
                    <a:ext uri="{FF2B5EF4-FFF2-40B4-BE49-F238E27FC236}">
                      <a16:creationId xmlns:a16="http://schemas.microsoft.com/office/drawing/2014/main" id="{E8DB4CA5-1472-4F87-AB6F-389C9F33535C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743" name="Freeform: Shape 3742">
                <a:extLst>
                  <a:ext uri="{FF2B5EF4-FFF2-40B4-BE49-F238E27FC236}">
                    <a16:creationId xmlns:a16="http://schemas.microsoft.com/office/drawing/2014/main" id="{7A468D14-C5D0-4596-9128-C2796BE043DF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744" name="Freeform: Shape 3743">
                <a:extLst>
                  <a:ext uri="{FF2B5EF4-FFF2-40B4-BE49-F238E27FC236}">
                    <a16:creationId xmlns:a16="http://schemas.microsoft.com/office/drawing/2014/main" id="{EE7DDEA5-7D4C-42FD-BDB3-D39E2721845A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740" name="Freeform: Shape 3739">
              <a:extLst>
                <a:ext uri="{FF2B5EF4-FFF2-40B4-BE49-F238E27FC236}">
                  <a16:creationId xmlns:a16="http://schemas.microsoft.com/office/drawing/2014/main" id="{A9E34DA5-703F-4003-A4D5-79B0592A4E8D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</p:grpSp>
      <p:grpSp>
        <p:nvGrpSpPr>
          <p:cNvPr id="3770" name="Graphic 2125">
            <a:extLst>
              <a:ext uri="{FF2B5EF4-FFF2-40B4-BE49-F238E27FC236}">
                <a16:creationId xmlns:a16="http://schemas.microsoft.com/office/drawing/2014/main" id="{2E924CCC-6038-4329-AE15-52751BAA339D}"/>
              </a:ext>
            </a:extLst>
          </p:cNvPr>
          <p:cNvGrpSpPr/>
          <p:nvPr/>
        </p:nvGrpSpPr>
        <p:grpSpPr>
          <a:xfrm>
            <a:off x="5037592" y="6490488"/>
            <a:ext cx="2143136" cy="599021"/>
            <a:chOff x="5795962" y="3309937"/>
            <a:chExt cx="1989162" cy="799371"/>
          </a:xfrm>
        </p:grpSpPr>
        <p:grpSp>
          <p:nvGrpSpPr>
            <p:cNvPr id="3771" name="Graphic 2125">
              <a:extLst>
                <a:ext uri="{FF2B5EF4-FFF2-40B4-BE49-F238E27FC236}">
                  <a16:creationId xmlns:a16="http://schemas.microsoft.com/office/drawing/2014/main" id="{122AD047-9EC0-43F1-91E2-B6D1EFE85C81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3773" name="Graphic 2125">
                <a:extLst>
                  <a:ext uri="{FF2B5EF4-FFF2-40B4-BE49-F238E27FC236}">
                    <a16:creationId xmlns:a16="http://schemas.microsoft.com/office/drawing/2014/main" id="{5801437C-17A9-4ECE-ACB1-1F76A817D963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3789" name="Freeform: Shape 3788">
                  <a:extLst>
                    <a:ext uri="{FF2B5EF4-FFF2-40B4-BE49-F238E27FC236}">
                      <a16:creationId xmlns:a16="http://schemas.microsoft.com/office/drawing/2014/main" id="{4724388C-C960-4C9B-8BFD-30FC0655DAD8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3790" name="Graphic 2125">
                  <a:extLst>
                    <a:ext uri="{FF2B5EF4-FFF2-40B4-BE49-F238E27FC236}">
                      <a16:creationId xmlns:a16="http://schemas.microsoft.com/office/drawing/2014/main" id="{DCC95E77-B48C-4161-827B-3ECE60883DD4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3796" name="Freeform: Shape 3795">
                    <a:extLst>
                      <a:ext uri="{FF2B5EF4-FFF2-40B4-BE49-F238E27FC236}">
                        <a16:creationId xmlns:a16="http://schemas.microsoft.com/office/drawing/2014/main" id="{3C9098FC-2977-4D19-855F-3C45FBB8EBF6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97" name="Freeform: Shape 3796">
                    <a:extLst>
                      <a:ext uri="{FF2B5EF4-FFF2-40B4-BE49-F238E27FC236}">
                        <a16:creationId xmlns:a16="http://schemas.microsoft.com/office/drawing/2014/main" id="{5023342C-5A64-469D-8A42-E29BDC0470D3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98" name="Freeform: Shape 3797">
                    <a:extLst>
                      <a:ext uri="{FF2B5EF4-FFF2-40B4-BE49-F238E27FC236}">
                        <a16:creationId xmlns:a16="http://schemas.microsoft.com/office/drawing/2014/main" id="{95C03988-3161-42C7-A139-2BB7E7B66405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99" name="Freeform: Shape 3798">
                    <a:extLst>
                      <a:ext uri="{FF2B5EF4-FFF2-40B4-BE49-F238E27FC236}">
                        <a16:creationId xmlns:a16="http://schemas.microsoft.com/office/drawing/2014/main" id="{99B3E9E3-82E6-4F23-9795-3FAA593E2A1F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00" name="Freeform: Shape 3799">
                    <a:extLst>
                      <a:ext uri="{FF2B5EF4-FFF2-40B4-BE49-F238E27FC236}">
                        <a16:creationId xmlns:a16="http://schemas.microsoft.com/office/drawing/2014/main" id="{486FF899-8E03-4E19-9DC9-2D430DA1562C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01" name="Freeform: Shape 3800">
                    <a:extLst>
                      <a:ext uri="{FF2B5EF4-FFF2-40B4-BE49-F238E27FC236}">
                        <a16:creationId xmlns:a16="http://schemas.microsoft.com/office/drawing/2014/main" id="{6BD028E3-3F1D-4562-96AC-7BE8FA259AC4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791" name="Freeform: Shape 3790">
                  <a:extLst>
                    <a:ext uri="{FF2B5EF4-FFF2-40B4-BE49-F238E27FC236}">
                      <a16:creationId xmlns:a16="http://schemas.microsoft.com/office/drawing/2014/main" id="{76211334-460B-40EE-A213-EE7B08A6C4A1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92" name="Freeform: Shape 3791">
                  <a:extLst>
                    <a:ext uri="{FF2B5EF4-FFF2-40B4-BE49-F238E27FC236}">
                      <a16:creationId xmlns:a16="http://schemas.microsoft.com/office/drawing/2014/main" id="{09596430-AD24-4DC1-948F-CC14AA9FCD9E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93" name="Freeform: Shape 3792">
                  <a:extLst>
                    <a:ext uri="{FF2B5EF4-FFF2-40B4-BE49-F238E27FC236}">
                      <a16:creationId xmlns:a16="http://schemas.microsoft.com/office/drawing/2014/main" id="{3D24E887-1CC3-421E-B78B-8E70FDC08461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94" name="Freeform: Shape 3793">
                  <a:extLst>
                    <a:ext uri="{FF2B5EF4-FFF2-40B4-BE49-F238E27FC236}">
                      <a16:creationId xmlns:a16="http://schemas.microsoft.com/office/drawing/2014/main" id="{3D10D3AB-2ECA-41E2-B5BF-38A567D50A0A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95" name="Freeform: Shape 3794">
                  <a:extLst>
                    <a:ext uri="{FF2B5EF4-FFF2-40B4-BE49-F238E27FC236}">
                      <a16:creationId xmlns:a16="http://schemas.microsoft.com/office/drawing/2014/main" id="{BED24FB5-68C3-4D45-8238-441FD29A6BCA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774" name="Graphic 2125">
                <a:extLst>
                  <a:ext uri="{FF2B5EF4-FFF2-40B4-BE49-F238E27FC236}">
                    <a16:creationId xmlns:a16="http://schemas.microsoft.com/office/drawing/2014/main" id="{E382F762-5FDF-4F30-84E4-F5A9D43AB1FB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3777" name="Freeform: Shape 3776">
                  <a:extLst>
                    <a:ext uri="{FF2B5EF4-FFF2-40B4-BE49-F238E27FC236}">
                      <a16:creationId xmlns:a16="http://schemas.microsoft.com/office/drawing/2014/main" id="{9DD9DB3F-1A89-45B7-8181-4F9CFAFC4DE0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3778" name="Graphic 2125">
                  <a:extLst>
                    <a:ext uri="{FF2B5EF4-FFF2-40B4-BE49-F238E27FC236}">
                      <a16:creationId xmlns:a16="http://schemas.microsoft.com/office/drawing/2014/main" id="{B69A718D-597A-430D-AD20-BE5576EF3B84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3784" name="Freeform: Shape 3783">
                    <a:extLst>
                      <a:ext uri="{FF2B5EF4-FFF2-40B4-BE49-F238E27FC236}">
                        <a16:creationId xmlns:a16="http://schemas.microsoft.com/office/drawing/2014/main" id="{2376B94E-BA41-469D-9805-EFAD81310FB6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85" name="Freeform: Shape 3784">
                    <a:extLst>
                      <a:ext uri="{FF2B5EF4-FFF2-40B4-BE49-F238E27FC236}">
                        <a16:creationId xmlns:a16="http://schemas.microsoft.com/office/drawing/2014/main" id="{9F47BCC1-A5D1-4C75-8F37-10ACF977F525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86" name="Freeform: Shape 3785">
                    <a:extLst>
                      <a:ext uri="{FF2B5EF4-FFF2-40B4-BE49-F238E27FC236}">
                        <a16:creationId xmlns:a16="http://schemas.microsoft.com/office/drawing/2014/main" id="{63DCCEAE-907C-488F-86D7-B5A4619D26BC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87" name="Freeform: Shape 3786">
                    <a:extLst>
                      <a:ext uri="{FF2B5EF4-FFF2-40B4-BE49-F238E27FC236}">
                        <a16:creationId xmlns:a16="http://schemas.microsoft.com/office/drawing/2014/main" id="{12609339-E851-4364-A4F0-C1CC8B990805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788" name="Freeform: Shape 3787">
                    <a:extLst>
                      <a:ext uri="{FF2B5EF4-FFF2-40B4-BE49-F238E27FC236}">
                        <a16:creationId xmlns:a16="http://schemas.microsoft.com/office/drawing/2014/main" id="{5B91EBEC-62BA-4B1B-8350-F497BCC4A4F0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779" name="Freeform: Shape 3778">
                  <a:extLst>
                    <a:ext uri="{FF2B5EF4-FFF2-40B4-BE49-F238E27FC236}">
                      <a16:creationId xmlns:a16="http://schemas.microsoft.com/office/drawing/2014/main" id="{8B143D0E-E8DB-464F-994A-1106752EFE02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80" name="Freeform: Shape 3779">
                  <a:extLst>
                    <a:ext uri="{FF2B5EF4-FFF2-40B4-BE49-F238E27FC236}">
                      <a16:creationId xmlns:a16="http://schemas.microsoft.com/office/drawing/2014/main" id="{AADDD416-AEC0-4B69-96CA-E0796F45A0AB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81" name="Freeform: Shape 3780">
                  <a:extLst>
                    <a:ext uri="{FF2B5EF4-FFF2-40B4-BE49-F238E27FC236}">
                      <a16:creationId xmlns:a16="http://schemas.microsoft.com/office/drawing/2014/main" id="{C20F13B7-844D-421B-A5B8-BCF309E2C337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82" name="Freeform: Shape 3781">
                  <a:extLst>
                    <a:ext uri="{FF2B5EF4-FFF2-40B4-BE49-F238E27FC236}">
                      <a16:creationId xmlns:a16="http://schemas.microsoft.com/office/drawing/2014/main" id="{4C334146-0554-45AF-A3BA-84293516DE2E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783" name="Freeform: Shape 3782">
                  <a:extLst>
                    <a:ext uri="{FF2B5EF4-FFF2-40B4-BE49-F238E27FC236}">
                      <a16:creationId xmlns:a16="http://schemas.microsoft.com/office/drawing/2014/main" id="{6D237174-F860-4B29-908B-A4B2E6813288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775" name="Freeform: Shape 3774">
                <a:extLst>
                  <a:ext uri="{FF2B5EF4-FFF2-40B4-BE49-F238E27FC236}">
                    <a16:creationId xmlns:a16="http://schemas.microsoft.com/office/drawing/2014/main" id="{8129AA39-F126-415B-8A2B-867B1341BB67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776" name="Freeform: Shape 3775">
                <a:extLst>
                  <a:ext uri="{FF2B5EF4-FFF2-40B4-BE49-F238E27FC236}">
                    <a16:creationId xmlns:a16="http://schemas.microsoft.com/office/drawing/2014/main" id="{4438D055-38AC-4244-B889-034838018343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772" name="Freeform: Shape 3771">
              <a:extLst>
                <a:ext uri="{FF2B5EF4-FFF2-40B4-BE49-F238E27FC236}">
                  <a16:creationId xmlns:a16="http://schemas.microsoft.com/office/drawing/2014/main" id="{62739D5B-FEDE-4531-AEB9-D54656907DB5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</p:grpSp>
      <p:grpSp>
        <p:nvGrpSpPr>
          <p:cNvPr id="3802" name="Graphic 2125">
            <a:extLst>
              <a:ext uri="{FF2B5EF4-FFF2-40B4-BE49-F238E27FC236}">
                <a16:creationId xmlns:a16="http://schemas.microsoft.com/office/drawing/2014/main" id="{30AA7555-7B67-4CD2-98F0-004548FFFA40}"/>
              </a:ext>
            </a:extLst>
          </p:cNvPr>
          <p:cNvGrpSpPr/>
          <p:nvPr/>
        </p:nvGrpSpPr>
        <p:grpSpPr>
          <a:xfrm>
            <a:off x="8844783" y="-209873"/>
            <a:ext cx="2541140" cy="599021"/>
            <a:chOff x="5795962" y="3309937"/>
            <a:chExt cx="1989162" cy="799371"/>
          </a:xfrm>
        </p:grpSpPr>
        <p:grpSp>
          <p:nvGrpSpPr>
            <p:cNvPr id="3803" name="Graphic 2125">
              <a:extLst>
                <a:ext uri="{FF2B5EF4-FFF2-40B4-BE49-F238E27FC236}">
                  <a16:creationId xmlns:a16="http://schemas.microsoft.com/office/drawing/2014/main" id="{6222B304-9504-4788-BBA2-598E09FC5974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3805" name="Graphic 2125">
                <a:extLst>
                  <a:ext uri="{FF2B5EF4-FFF2-40B4-BE49-F238E27FC236}">
                    <a16:creationId xmlns:a16="http://schemas.microsoft.com/office/drawing/2014/main" id="{EA8516DA-12C4-478D-B8C5-9EC3893DB772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3821" name="Freeform: Shape 3820">
                  <a:extLst>
                    <a:ext uri="{FF2B5EF4-FFF2-40B4-BE49-F238E27FC236}">
                      <a16:creationId xmlns:a16="http://schemas.microsoft.com/office/drawing/2014/main" id="{B571C569-FBD6-4D98-8EF2-5C3231A0386A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3822" name="Graphic 2125">
                  <a:extLst>
                    <a:ext uri="{FF2B5EF4-FFF2-40B4-BE49-F238E27FC236}">
                      <a16:creationId xmlns:a16="http://schemas.microsoft.com/office/drawing/2014/main" id="{442CBF89-B986-457C-AE1A-46F12F904EB8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3828" name="Freeform: Shape 3827">
                    <a:extLst>
                      <a:ext uri="{FF2B5EF4-FFF2-40B4-BE49-F238E27FC236}">
                        <a16:creationId xmlns:a16="http://schemas.microsoft.com/office/drawing/2014/main" id="{D8BCCCB6-0F59-4FC4-A161-3425892A56E1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29" name="Freeform: Shape 3828">
                    <a:extLst>
                      <a:ext uri="{FF2B5EF4-FFF2-40B4-BE49-F238E27FC236}">
                        <a16:creationId xmlns:a16="http://schemas.microsoft.com/office/drawing/2014/main" id="{6C034E58-F89D-4AA3-924E-39A219D78CA9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30" name="Freeform: Shape 3829">
                    <a:extLst>
                      <a:ext uri="{FF2B5EF4-FFF2-40B4-BE49-F238E27FC236}">
                        <a16:creationId xmlns:a16="http://schemas.microsoft.com/office/drawing/2014/main" id="{D5164012-A0DE-4A74-AB8D-89DEE3D15F29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31" name="Freeform: Shape 3830">
                    <a:extLst>
                      <a:ext uri="{FF2B5EF4-FFF2-40B4-BE49-F238E27FC236}">
                        <a16:creationId xmlns:a16="http://schemas.microsoft.com/office/drawing/2014/main" id="{36678B71-C1BE-4380-8FC6-19CE6833CEF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32" name="Freeform: Shape 3831">
                    <a:extLst>
                      <a:ext uri="{FF2B5EF4-FFF2-40B4-BE49-F238E27FC236}">
                        <a16:creationId xmlns:a16="http://schemas.microsoft.com/office/drawing/2014/main" id="{DA7F5DBC-36A9-43F3-A430-5F2F3DCABC0B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33" name="Freeform: Shape 3832">
                    <a:extLst>
                      <a:ext uri="{FF2B5EF4-FFF2-40B4-BE49-F238E27FC236}">
                        <a16:creationId xmlns:a16="http://schemas.microsoft.com/office/drawing/2014/main" id="{AE695E52-6885-4711-902C-0D57D81A7E39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823" name="Freeform: Shape 3822">
                  <a:extLst>
                    <a:ext uri="{FF2B5EF4-FFF2-40B4-BE49-F238E27FC236}">
                      <a16:creationId xmlns:a16="http://schemas.microsoft.com/office/drawing/2014/main" id="{6453CB25-7DDB-4CB5-8915-4C424F83B735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824" name="Freeform: Shape 3823">
                  <a:extLst>
                    <a:ext uri="{FF2B5EF4-FFF2-40B4-BE49-F238E27FC236}">
                      <a16:creationId xmlns:a16="http://schemas.microsoft.com/office/drawing/2014/main" id="{6006CBB7-29CC-433F-89E8-FE6F4BD7C690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825" name="Freeform: Shape 3824">
                  <a:extLst>
                    <a:ext uri="{FF2B5EF4-FFF2-40B4-BE49-F238E27FC236}">
                      <a16:creationId xmlns:a16="http://schemas.microsoft.com/office/drawing/2014/main" id="{A89F903B-6D60-4605-98D0-8CB5280D7F8C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826" name="Freeform: Shape 3825">
                  <a:extLst>
                    <a:ext uri="{FF2B5EF4-FFF2-40B4-BE49-F238E27FC236}">
                      <a16:creationId xmlns:a16="http://schemas.microsoft.com/office/drawing/2014/main" id="{0B73E38A-E01B-4989-AFE4-1CA808E76376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827" name="Freeform: Shape 3826">
                  <a:extLst>
                    <a:ext uri="{FF2B5EF4-FFF2-40B4-BE49-F238E27FC236}">
                      <a16:creationId xmlns:a16="http://schemas.microsoft.com/office/drawing/2014/main" id="{C82C7D40-21E3-4F08-B4FC-0AF439F6079D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3806" name="Graphic 2125">
                <a:extLst>
                  <a:ext uri="{FF2B5EF4-FFF2-40B4-BE49-F238E27FC236}">
                    <a16:creationId xmlns:a16="http://schemas.microsoft.com/office/drawing/2014/main" id="{203E0E4F-9E7F-4202-91D9-44AB6627325F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3809" name="Freeform: Shape 3808">
                  <a:extLst>
                    <a:ext uri="{FF2B5EF4-FFF2-40B4-BE49-F238E27FC236}">
                      <a16:creationId xmlns:a16="http://schemas.microsoft.com/office/drawing/2014/main" id="{28DDADF2-71D5-40B6-8013-D444B75144F2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3810" name="Graphic 2125">
                  <a:extLst>
                    <a:ext uri="{FF2B5EF4-FFF2-40B4-BE49-F238E27FC236}">
                      <a16:creationId xmlns:a16="http://schemas.microsoft.com/office/drawing/2014/main" id="{48DE3BDF-D821-49BF-B2E0-C5428D862D29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3816" name="Freeform: Shape 3815">
                    <a:extLst>
                      <a:ext uri="{FF2B5EF4-FFF2-40B4-BE49-F238E27FC236}">
                        <a16:creationId xmlns:a16="http://schemas.microsoft.com/office/drawing/2014/main" id="{509FF1DD-FFC6-46B8-A78A-D0D518391940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17" name="Freeform: Shape 3816">
                    <a:extLst>
                      <a:ext uri="{FF2B5EF4-FFF2-40B4-BE49-F238E27FC236}">
                        <a16:creationId xmlns:a16="http://schemas.microsoft.com/office/drawing/2014/main" id="{DA4426B6-668C-4899-89E9-E37BF3F24E14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18" name="Freeform: Shape 3817">
                    <a:extLst>
                      <a:ext uri="{FF2B5EF4-FFF2-40B4-BE49-F238E27FC236}">
                        <a16:creationId xmlns:a16="http://schemas.microsoft.com/office/drawing/2014/main" id="{C32ADFF3-8FED-4042-A3BB-11863D1BFA06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19" name="Freeform: Shape 3818">
                    <a:extLst>
                      <a:ext uri="{FF2B5EF4-FFF2-40B4-BE49-F238E27FC236}">
                        <a16:creationId xmlns:a16="http://schemas.microsoft.com/office/drawing/2014/main" id="{1F2F9E95-B08F-4AB1-BC8A-2DACB73E4130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820" name="Freeform: Shape 3819">
                    <a:extLst>
                      <a:ext uri="{FF2B5EF4-FFF2-40B4-BE49-F238E27FC236}">
                        <a16:creationId xmlns:a16="http://schemas.microsoft.com/office/drawing/2014/main" id="{21A4BB72-56B7-44C8-902F-7451316EC8DF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811" name="Freeform: Shape 3810">
                  <a:extLst>
                    <a:ext uri="{FF2B5EF4-FFF2-40B4-BE49-F238E27FC236}">
                      <a16:creationId xmlns:a16="http://schemas.microsoft.com/office/drawing/2014/main" id="{12BED1B3-7697-4369-B6D5-7BF35430CA05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812" name="Freeform: Shape 3811">
                  <a:extLst>
                    <a:ext uri="{FF2B5EF4-FFF2-40B4-BE49-F238E27FC236}">
                      <a16:creationId xmlns:a16="http://schemas.microsoft.com/office/drawing/2014/main" id="{1CBE97D4-E5A8-4575-9157-46426E004564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813" name="Freeform: Shape 3812">
                  <a:extLst>
                    <a:ext uri="{FF2B5EF4-FFF2-40B4-BE49-F238E27FC236}">
                      <a16:creationId xmlns:a16="http://schemas.microsoft.com/office/drawing/2014/main" id="{0D38EAC4-1673-4750-9B91-1BBF6DE72724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814" name="Freeform: Shape 3813">
                  <a:extLst>
                    <a:ext uri="{FF2B5EF4-FFF2-40B4-BE49-F238E27FC236}">
                      <a16:creationId xmlns:a16="http://schemas.microsoft.com/office/drawing/2014/main" id="{CF737F3F-B93C-480C-A5C2-AB15B94A7C48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3815" name="Freeform: Shape 3814">
                  <a:extLst>
                    <a:ext uri="{FF2B5EF4-FFF2-40B4-BE49-F238E27FC236}">
                      <a16:creationId xmlns:a16="http://schemas.microsoft.com/office/drawing/2014/main" id="{F0B71A35-6388-4382-A1F2-C1FA77514973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807" name="Freeform: Shape 3806">
                <a:extLst>
                  <a:ext uri="{FF2B5EF4-FFF2-40B4-BE49-F238E27FC236}">
                    <a16:creationId xmlns:a16="http://schemas.microsoft.com/office/drawing/2014/main" id="{EFB05284-6ED5-4B51-BD61-39E9EA29584D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  <p:sp>
            <p:nvSpPr>
              <p:cNvPr id="3808" name="Freeform: Shape 3807">
                <a:extLst>
                  <a:ext uri="{FF2B5EF4-FFF2-40B4-BE49-F238E27FC236}">
                    <a16:creationId xmlns:a16="http://schemas.microsoft.com/office/drawing/2014/main" id="{B9357A3E-149A-4E12-8F84-172B4739AA3C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804" name="Freeform: Shape 3803">
              <a:extLst>
                <a:ext uri="{FF2B5EF4-FFF2-40B4-BE49-F238E27FC236}">
                  <a16:creationId xmlns:a16="http://schemas.microsoft.com/office/drawing/2014/main" id="{BC10F46A-E99B-4864-863D-852E83261EBE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7351613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E803CFEC-8856-4F2B-A1C7-EEA7F31B046A}"/>
              </a:ext>
            </a:extLst>
          </p:cNvPr>
          <p:cNvSpPr txBox="1"/>
          <p:nvPr/>
        </p:nvSpPr>
        <p:spPr>
          <a:xfrm>
            <a:off x="1786071" y="2935247"/>
            <a:ext cx="7995549" cy="286232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chemeClr val="bg1"/>
                </a:solidFill>
              </a:rPr>
              <a:t>В </a:t>
            </a:r>
            <a:r>
              <a:rPr lang="ru-RU" sz="1800" dirty="0" err="1">
                <a:solidFill>
                  <a:schemeClr val="bg1"/>
                </a:solidFill>
              </a:rPr>
              <a:t>основі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планування</a:t>
            </a:r>
            <a:r>
              <a:rPr lang="ru-RU" sz="1800" dirty="0">
                <a:solidFill>
                  <a:schemeClr val="bg1"/>
                </a:solidFill>
              </a:rPr>
              <a:t> монументального наземного храму </a:t>
            </a:r>
            <a:r>
              <a:rPr lang="ru-RU" sz="1800" dirty="0" err="1">
                <a:solidFill>
                  <a:schemeClr val="bg1"/>
                </a:solidFill>
              </a:rPr>
              <a:t>цього</a:t>
            </a:r>
            <a:r>
              <a:rPr lang="ru-RU" sz="1800" dirty="0">
                <a:solidFill>
                  <a:schemeClr val="bg1"/>
                </a:solidFill>
              </a:rPr>
              <a:t> часу </a:t>
            </a:r>
            <a:r>
              <a:rPr lang="ru-RU" sz="1800" dirty="0" err="1">
                <a:solidFill>
                  <a:schemeClr val="bg1"/>
                </a:solidFill>
              </a:rPr>
              <a:t>лежить</a:t>
            </a:r>
            <a:r>
              <a:rPr lang="ru-RU" sz="1800" dirty="0">
                <a:solidFill>
                  <a:schemeClr val="bg1"/>
                </a:solidFill>
              </a:rPr>
              <a:t> один і той же принцип фронтально-</a:t>
            </a:r>
            <a:r>
              <a:rPr lang="ru-RU" sz="1800" dirty="0" err="1">
                <a:solidFill>
                  <a:schemeClr val="bg1"/>
                </a:solidFill>
              </a:rPr>
              <a:t>осьового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побудови</a:t>
            </a:r>
            <a:r>
              <a:rPr lang="ru-RU" sz="1800" dirty="0">
                <a:solidFill>
                  <a:schemeClr val="bg1"/>
                </a:solidFill>
              </a:rPr>
              <a:t> з </a:t>
            </a:r>
            <a:r>
              <a:rPr lang="ru-RU" sz="1800" dirty="0" err="1">
                <a:solidFill>
                  <a:schemeClr val="bg1"/>
                </a:solidFill>
              </a:rPr>
              <a:t>поступовим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композиційним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розвитком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симетричних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просторів</a:t>
            </a:r>
            <a:r>
              <a:rPr lang="ru-RU" sz="1800" dirty="0">
                <a:solidFill>
                  <a:schemeClr val="bg1"/>
                </a:solidFill>
              </a:rPr>
              <a:t>. Фасад храму </a:t>
            </a:r>
            <a:r>
              <a:rPr lang="ru-RU" sz="1800" dirty="0" err="1">
                <a:solidFill>
                  <a:schemeClr val="bg1"/>
                </a:solidFill>
              </a:rPr>
              <a:t>зазвичай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був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звернений</a:t>
            </a:r>
            <a:r>
              <a:rPr lang="ru-RU" sz="1800" dirty="0">
                <a:solidFill>
                  <a:schemeClr val="bg1"/>
                </a:solidFill>
              </a:rPr>
              <a:t> до </a:t>
            </a:r>
            <a:r>
              <a:rPr lang="ru-RU" sz="1800" dirty="0" err="1">
                <a:solidFill>
                  <a:schemeClr val="bg1"/>
                </a:solidFill>
              </a:rPr>
              <a:t>Нілу</a:t>
            </a:r>
            <a:r>
              <a:rPr lang="ru-RU" sz="1800" dirty="0">
                <a:solidFill>
                  <a:schemeClr val="bg1"/>
                </a:solidFill>
              </a:rPr>
              <a:t>. До головного входу вела широка алея, обрамлена статуями </a:t>
            </a:r>
            <a:r>
              <a:rPr lang="ru-RU" sz="1800" dirty="0" err="1">
                <a:solidFill>
                  <a:schemeClr val="bg1"/>
                </a:solidFill>
              </a:rPr>
              <a:t>сфінксів</a:t>
            </a:r>
            <a:r>
              <a:rPr lang="ru-RU" sz="1800" dirty="0">
                <a:solidFill>
                  <a:schemeClr val="bg1"/>
                </a:solidFill>
              </a:rPr>
              <a:t>, </a:t>
            </a:r>
            <a:r>
              <a:rPr lang="ru-RU" sz="1800" dirty="0" err="1">
                <a:solidFill>
                  <a:schemeClr val="bg1"/>
                </a:solidFill>
              </a:rPr>
              <a:t>що</a:t>
            </a:r>
            <a:r>
              <a:rPr lang="ru-RU" sz="1800" dirty="0">
                <a:solidFill>
                  <a:schemeClr val="bg1"/>
                </a:solidFill>
              </a:rPr>
              <a:t> направляли рух. </a:t>
            </a:r>
            <a:r>
              <a:rPr lang="ru-RU" sz="1800" dirty="0" err="1">
                <a:solidFill>
                  <a:schemeClr val="bg1"/>
                </a:solidFill>
              </a:rPr>
              <a:t>Масивні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стіни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пілонів</a:t>
            </a:r>
            <a:r>
              <a:rPr lang="ru-RU" sz="1800" dirty="0">
                <a:solidFill>
                  <a:schemeClr val="bg1"/>
                </a:solidFill>
              </a:rPr>
              <a:t> з входом через портал </a:t>
            </a:r>
            <a:r>
              <a:rPr lang="ru-RU" sz="1800" dirty="0" err="1">
                <a:solidFill>
                  <a:schemeClr val="bg1"/>
                </a:solidFill>
              </a:rPr>
              <a:t>між</a:t>
            </a:r>
            <a:r>
              <a:rPr lang="ru-RU" sz="1800" dirty="0">
                <a:solidFill>
                  <a:schemeClr val="bg1"/>
                </a:solidFill>
              </a:rPr>
              <a:t> ними </a:t>
            </a:r>
            <a:r>
              <a:rPr lang="ru-RU" sz="1800" dirty="0" err="1">
                <a:solidFill>
                  <a:schemeClr val="bg1"/>
                </a:solidFill>
              </a:rPr>
              <a:t>формували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головний</a:t>
            </a:r>
            <a:r>
              <a:rPr lang="ru-RU" sz="1800" dirty="0">
                <a:solidFill>
                  <a:schemeClr val="bg1"/>
                </a:solidFill>
              </a:rPr>
              <a:t> фасад. </a:t>
            </a:r>
            <a:r>
              <a:rPr lang="ru-RU" sz="1800" dirty="0" err="1">
                <a:solidFill>
                  <a:schemeClr val="bg1"/>
                </a:solidFill>
              </a:rPr>
              <a:t>Бічні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стіни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пілонів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були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злегка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нахилені</a:t>
            </a:r>
            <a:r>
              <a:rPr lang="ru-RU" sz="1800" dirty="0">
                <a:solidFill>
                  <a:schemeClr val="bg1"/>
                </a:solidFill>
              </a:rPr>
              <a:t>, але </a:t>
            </a:r>
            <a:r>
              <a:rPr lang="ru-RU" sz="1800" dirty="0" err="1">
                <a:solidFill>
                  <a:schemeClr val="bg1"/>
                </a:solidFill>
              </a:rPr>
              <a:t>здавалися</a:t>
            </a:r>
            <a:r>
              <a:rPr lang="ru-RU" sz="1800" dirty="0">
                <a:solidFill>
                  <a:schemeClr val="bg1"/>
                </a:solidFill>
              </a:rPr>
              <a:t> абсолютно </a:t>
            </a:r>
            <a:r>
              <a:rPr lang="ru-RU" sz="1800" dirty="0" err="1">
                <a:solidFill>
                  <a:schemeClr val="bg1"/>
                </a:solidFill>
              </a:rPr>
              <a:t>прямими</a:t>
            </a:r>
            <a:r>
              <a:rPr lang="ru-RU" sz="1800" dirty="0">
                <a:solidFill>
                  <a:schemeClr val="bg1"/>
                </a:solidFill>
              </a:rPr>
              <a:t> на </a:t>
            </a:r>
            <a:r>
              <a:rPr lang="ru-RU" sz="1800" dirty="0" err="1">
                <a:solidFill>
                  <a:schemeClr val="bg1"/>
                </a:solidFill>
              </a:rPr>
              <a:t>близькій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відстані</a:t>
            </a:r>
            <a:r>
              <a:rPr lang="ru-RU" sz="1800" dirty="0">
                <a:solidFill>
                  <a:schemeClr val="bg1"/>
                </a:solidFill>
              </a:rPr>
              <a:t> через </a:t>
            </a:r>
            <a:r>
              <a:rPr lang="ru-RU" sz="1800" dirty="0" err="1">
                <a:solidFill>
                  <a:schemeClr val="bg1"/>
                </a:solidFill>
              </a:rPr>
              <a:t>особливості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зорового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сприйняття</a:t>
            </a:r>
            <a:r>
              <a:rPr lang="ru-RU" sz="1800" dirty="0">
                <a:solidFill>
                  <a:schemeClr val="bg1"/>
                </a:solidFill>
              </a:rPr>
              <a:t>. Перед входом з </a:t>
            </a:r>
            <a:r>
              <a:rPr lang="ru-RU" sz="1800" dirty="0" err="1">
                <a:solidFill>
                  <a:schemeClr val="bg1"/>
                </a:solidFill>
              </a:rPr>
              <a:t>боків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ставилися</a:t>
            </a:r>
            <a:r>
              <a:rPr lang="ru-RU" sz="1800" dirty="0">
                <a:solidFill>
                  <a:schemeClr val="bg1"/>
                </a:solidFill>
              </a:rPr>
              <a:t> два </a:t>
            </a:r>
            <a:r>
              <a:rPr lang="ru-RU" sz="1800" dirty="0" err="1">
                <a:solidFill>
                  <a:schemeClr val="bg1"/>
                </a:solidFill>
              </a:rPr>
              <a:t>обеліски</a:t>
            </a:r>
            <a:r>
              <a:rPr lang="ru-RU" sz="1800" dirty="0">
                <a:solidFill>
                  <a:schemeClr val="bg1"/>
                </a:solidFill>
              </a:rPr>
              <a:t> і </a:t>
            </a:r>
            <a:r>
              <a:rPr lang="ru-RU" sz="1800" dirty="0" err="1">
                <a:solidFill>
                  <a:schemeClr val="bg1"/>
                </a:solidFill>
              </a:rPr>
              <a:t>статуї</a:t>
            </a:r>
            <a:r>
              <a:rPr lang="ru-RU" sz="1800" dirty="0">
                <a:solidFill>
                  <a:schemeClr val="bg1"/>
                </a:solidFill>
              </a:rPr>
              <a:t> фараона. Вся </a:t>
            </a:r>
            <a:r>
              <a:rPr lang="ru-RU" sz="1800" dirty="0" err="1">
                <a:solidFill>
                  <a:schemeClr val="bg1"/>
                </a:solidFill>
              </a:rPr>
              <a:t>поверхня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пілонів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прикрашалася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рельєфними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зображеннями</a:t>
            </a:r>
            <a:r>
              <a:rPr lang="ru-RU" sz="1800" dirty="0">
                <a:solidFill>
                  <a:schemeClr val="bg1"/>
                </a:solidFill>
              </a:rPr>
              <a:t>, </a:t>
            </a:r>
            <a:r>
              <a:rPr lang="ru-RU" sz="1800" dirty="0" err="1">
                <a:solidFill>
                  <a:schemeClr val="bg1"/>
                </a:solidFill>
              </a:rPr>
              <a:t>контури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яких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були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глибоко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врізані</a:t>
            </a:r>
            <a:r>
              <a:rPr lang="ru-RU" sz="1800" dirty="0">
                <a:solidFill>
                  <a:schemeClr val="bg1"/>
                </a:solidFill>
              </a:rPr>
              <a:t>, </a:t>
            </a:r>
            <a:r>
              <a:rPr lang="ru-RU" sz="1800" dirty="0" err="1">
                <a:solidFill>
                  <a:schemeClr val="bg1"/>
                </a:solidFill>
              </a:rPr>
              <a:t>що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посилювало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контрастність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зображення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пам'ятника</a:t>
            </a:r>
            <a:r>
              <a:rPr lang="ru-RU" sz="1800" dirty="0">
                <a:solidFill>
                  <a:schemeClr val="bg1"/>
                </a:solidFill>
              </a:rPr>
              <a:t>.</a:t>
            </a:r>
            <a:endParaRPr lang="th-TH" sz="1800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56E2D0A-7EDA-41B0-ACD5-BB98F6ED8CA5}"/>
              </a:ext>
            </a:extLst>
          </p:cNvPr>
          <p:cNvSpPr txBox="1"/>
          <p:nvPr/>
        </p:nvSpPr>
        <p:spPr>
          <a:xfrm>
            <a:off x="1781962" y="1834670"/>
            <a:ext cx="42006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5400" b="0" i="0" dirty="0">
                <a:solidFill>
                  <a:schemeClr val="bg1"/>
                </a:solidFill>
                <a:effectLst/>
                <a:latin typeface="Modern Love Grunge" panose="04070805081005020601" pitchFamily="82" charset="0"/>
              </a:rPr>
              <a:t>Особливості</a:t>
            </a:r>
            <a:endParaRPr lang="th-TH" sz="5400" dirty="0">
              <a:solidFill>
                <a:schemeClr val="bg1"/>
              </a:solidFill>
              <a:latin typeface="Modern Love Grunge" panose="04070805081005020601" pitchFamily="82" charset="0"/>
            </a:endParaRPr>
          </a:p>
        </p:txBody>
      </p:sp>
      <p:grpSp>
        <p:nvGrpSpPr>
          <p:cNvPr id="577" name="Graphic 341">
            <a:extLst>
              <a:ext uri="{FF2B5EF4-FFF2-40B4-BE49-F238E27FC236}">
                <a16:creationId xmlns:a16="http://schemas.microsoft.com/office/drawing/2014/main" id="{184B620F-BBC8-442D-A776-D8EFE2F319DA}"/>
              </a:ext>
            </a:extLst>
          </p:cNvPr>
          <p:cNvGrpSpPr/>
          <p:nvPr/>
        </p:nvGrpSpPr>
        <p:grpSpPr>
          <a:xfrm>
            <a:off x="10935705" y="5101707"/>
            <a:ext cx="1202137" cy="1763360"/>
            <a:chOff x="9570462" y="5004719"/>
            <a:chExt cx="932044" cy="1243936"/>
          </a:xfrm>
          <a:solidFill>
            <a:srgbClr val="26180D"/>
          </a:solidFill>
        </p:grpSpPr>
        <p:grpSp>
          <p:nvGrpSpPr>
            <p:cNvPr id="578" name="Graphic 341">
              <a:extLst>
                <a:ext uri="{FF2B5EF4-FFF2-40B4-BE49-F238E27FC236}">
                  <a16:creationId xmlns:a16="http://schemas.microsoft.com/office/drawing/2014/main" id="{184B620F-BBC8-442D-A776-D8EFE2F319DA}"/>
                </a:ext>
              </a:extLst>
            </p:cNvPr>
            <p:cNvGrpSpPr/>
            <p:nvPr/>
          </p:nvGrpSpPr>
          <p:grpSpPr>
            <a:xfrm>
              <a:off x="9570462" y="5277123"/>
              <a:ext cx="802911" cy="971174"/>
              <a:chOff x="9570462" y="5277123"/>
              <a:chExt cx="802911" cy="971174"/>
            </a:xfrm>
            <a:solidFill>
              <a:srgbClr val="26180D"/>
            </a:solidFill>
          </p:grpSpPr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FE930187-1C33-4F31-B000-B21F10922E0F}"/>
                  </a:ext>
                </a:extLst>
              </p:cNvPr>
              <p:cNvSpPr/>
              <p:nvPr/>
            </p:nvSpPr>
            <p:spPr>
              <a:xfrm>
                <a:off x="9788199" y="5449902"/>
                <a:ext cx="585175" cy="798395"/>
              </a:xfrm>
              <a:custGeom>
                <a:avLst/>
                <a:gdLst>
                  <a:gd name="connsiteX0" fmla="*/ 585175 w 585175"/>
                  <a:gd name="connsiteY0" fmla="*/ 90666 h 798395"/>
                  <a:gd name="connsiteX1" fmla="*/ 499881 w 585175"/>
                  <a:gd name="connsiteY1" fmla="*/ 427555 h 798395"/>
                  <a:gd name="connsiteX2" fmla="*/ 172522 w 585175"/>
                  <a:gd name="connsiteY2" fmla="*/ 467581 h 798395"/>
                  <a:gd name="connsiteX3" fmla="*/ 169662 w 585175"/>
                  <a:gd name="connsiteY3" fmla="*/ 737283 h 798395"/>
                  <a:gd name="connsiteX4" fmla="*/ 172522 w 585175"/>
                  <a:gd name="connsiteY4" fmla="*/ 792082 h 798395"/>
                  <a:gd name="connsiteX5" fmla="*/ 27 w 585175"/>
                  <a:gd name="connsiteY5" fmla="*/ 792082 h 798395"/>
                  <a:gd name="connsiteX6" fmla="*/ 104381 w 585175"/>
                  <a:gd name="connsiteY6" fmla="*/ 731565 h 798395"/>
                  <a:gd name="connsiteX7" fmla="*/ 83892 w 585175"/>
                  <a:gd name="connsiteY7" fmla="*/ 390864 h 798395"/>
                  <a:gd name="connsiteX8" fmla="*/ 344540 w 585175"/>
                  <a:gd name="connsiteY8" fmla="*/ 338448 h 798395"/>
                  <a:gd name="connsiteX9" fmla="*/ 323097 w 585175"/>
                  <a:gd name="connsiteY9" fmla="*/ 174054 h 798395"/>
                  <a:gd name="connsiteX10" fmla="*/ 304037 w 585175"/>
                  <a:gd name="connsiteY10" fmla="*/ 26337 h 798395"/>
                  <a:gd name="connsiteX11" fmla="*/ 585175 w 585175"/>
                  <a:gd name="connsiteY11" fmla="*/ 90666 h 798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5175" h="798395">
                    <a:moveTo>
                      <a:pt x="585175" y="90666"/>
                    </a:moveTo>
                    <a:cubicBezTo>
                      <a:pt x="585175" y="103531"/>
                      <a:pt x="567068" y="394200"/>
                      <a:pt x="499881" y="427555"/>
                    </a:cubicBezTo>
                    <a:cubicBezTo>
                      <a:pt x="432694" y="461387"/>
                      <a:pt x="172522" y="467581"/>
                      <a:pt x="172522" y="467581"/>
                    </a:cubicBezTo>
                    <a:cubicBezTo>
                      <a:pt x="172522" y="467581"/>
                      <a:pt x="166327" y="705358"/>
                      <a:pt x="169662" y="737283"/>
                    </a:cubicBezTo>
                    <a:cubicBezTo>
                      <a:pt x="172998" y="769209"/>
                      <a:pt x="184434" y="781122"/>
                      <a:pt x="172522" y="792082"/>
                    </a:cubicBezTo>
                    <a:cubicBezTo>
                      <a:pt x="160609" y="803518"/>
                      <a:pt x="1456" y="796847"/>
                      <a:pt x="27" y="792082"/>
                    </a:cubicBezTo>
                    <a:cubicBezTo>
                      <a:pt x="-1879" y="787317"/>
                      <a:pt x="99140" y="745860"/>
                      <a:pt x="104381" y="731565"/>
                    </a:cubicBezTo>
                    <a:cubicBezTo>
                      <a:pt x="109623" y="717270"/>
                      <a:pt x="58637" y="409924"/>
                      <a:pt x="83892" y="390864"/>
                    </a:cubicBezTo>
                    <a:cubicBezTo>
                      <a:pt x="109146" y="371804"/>
                      <a:pt x="339299" y="339878"/>
                      <a:pt x="344540" y="338448"/>
                    </a:cubicBezTo>
                    <a:cubicBezTo>
                      <a:pt x="349782" y="337019"/>
                      <a:pt x="335010" y="220275"/>
                      <a:pt x="323097" y="174054"/>
                    </a:cubicBezTo>
                    <a:cubicBezTo>
                      <a:pt x="311185" y="129739"/>
                      <a:pt x="275447" y="50163"/>
                      <a:pt x="304037" y="26337"/>
                    </a:cubicBezTo>
                    <a:cubicBezTo>
                      <a:pt x="332151" y="2989"/>
                      <a:pt x="585175" y="-41326"/>
                      <a:pt x="585175" y="90666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A50F7ECB-15E7-424F-B308-0F9291D3CCE6}"/>
                  </a:ext>
                </a:extLst>
              </p:cNvPr>
              <p:cNvSpPr/>
              <p:nvPr/>
            </p:nvSpPr>
            <p:spPr>
              <a:xfrm>
                <a:off x="9570462" y="5415247"/>
                <a:ext cx="540178" cy="129132"/>
              </a:xfrm>
              <a:custGeom>
                <a:avLst/>
                <a:gdLst>
                  <a:gd name="connsiteX0" fmla="*/ 533210 w 540178"/>
                  <a:gd name="connsiteY0" fmla="*/ 129133 h 129132"/>
                  <a:gd name="connsiteX1" fmla="*/ 383587 w 540178"/>
                  <a:gd name="connsiteY1" fmla="*/ 126750 h 129132"/>
                  <a:gd name="connsiteX2" fmla="*/ 116744 w 540178"/>
                  <a:gd name="connsiteY2" fmla="*/ 56228 h 129132"/>
                  <a:gd name="connsiteX3" fmla="*/ 26684 w 540178"/>
                  <a:gd name="connsiteY3" fmla="*/ 46697 h 129132"/>
                  <a:gd name="connsiteX4" fmla="*/ 0 w 540178"/>
                  <a:gd name="connsiteY4" fmla="*/ 59563 h 129132"/>
                  <a:gd name="connsiteX5" fmla="*/ 18584 w 540178"/>
                  <a:gd name="connsiteY5" fmla="*/ 16678 h 129132"/>
                  <a:gd name="connsiteX6" fmla="*/ 99113 w 540178"/>
                  <a:gd name="connsiteY6" fmla="*/ 19060 h 129132"/>
                  <a:gd name="connsiteX7" fmla="*/ 92442 w 540178"/>
                  <a:gd name="connsiteY7" fmla="*/ 0 h 129132"/>
                  <a:gd name="connsiteX8" fmla="*/ 141046 w 540178"/>
                  <a:gd name="connsiteY8" fmla="*/ 19060 h 129132"/>
                  <a:gd name="connsiteX9" fmla="*/ 335936 w 540178"/>
                  <a:gd name="connsiteY9" fmla="*/ 61469 h 129132"/>
                  <a:gd name="connsiteX10" fmla="*/ 521297 w 540178"/>
                  <a:gd name="connsiteY10" fmla="*/ 53369 h 129132"/>
                  <a:gd name="connsiteX11" fmla="*/ 533210 w 540178"/>
                  <a:gd name="connsiteY11" fmla="*/ 129133 h 129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40178" h="129132">
                    <a:moveTo>
                      <a:pt x="533210" y="129133"/>
                    </a:moveTo>
                    <a:cubicBezTo>
                      <a:pt x="533210" y="129133"/>
                      <a:pt x="445056" y="127227"/>
                      <a:pt x="383587" y="126750"/>
                    </a:cubicBezTo>
                    <a:cubicBezTo>
                      <a:pt x="369768" y="126750"/>
                      <a:pt x="174401" y="88154"/>
                      <a:pt x="116744" y="56228"/>
                    </a:cubicBezTo>
                    <a:cubicBezTo>
                      <a:pt x="93872" y="43839"/>
                      <a:pt x="69093" y="54322"/>
                      <a:pt x="26684" y="46697"/>
                    </a:cubicBezTo>
                    <a:cubicBezTo>
                      <a:pt x="3336" y="42409"/>
                      <a:pt x="0" y="59563"/>
                      <a:pt x="0" y="59563"/>
                    </a:cubicBezTo>
                    <a:cubicBezTo>
                      <a:pt x="0" y="59563"/>
                      <a:pt x="3336" y="23825"/>
                      <a:pt x="18584" y="16678"/>
                    </a:cubicBezTo>
                    <a:cubicBezTo>
                      <a:pt x="33832" y="9530"/>
                      <a:pt x="99113" y="19060"/>
                      <a:pt x="99113" y="19060"/>
                    </a:cubicBezTo>
                    <a:lnTo>
                      <a:pt x="92442" y="0"/>
                    </a:lnTo>
                    <a:cubicBezTo>
                      <a:pt x="92442" y="0"/>
                      <a:pt x="124368" y="9054"/>
                      <a:pt x="141046" y="19060"/>
                    </a:cubicBezTo>
                    <a:cubicBezTo>
                      <a:pt x="157723" y="28590"/>
                      <a:pt x="326406" y="60516"/>
                      <a:pt x="335936" y="61469"/>
                    </a:cubicBezTo>
                    <a:cubicBezTo>
                      <a:pt x="367862" y="64805"/>
                      <a:pt x="459351" y="53369"/>
                      <a:pt x="521297" y="53369"/>
                    </a:cubicBezTo>
                    <a:cubicBezTo>
                      <a:pt x="552746" y="53369"/>
                      <a:pt x="536069" y="96731"/>
                      <a:pt x="533210" y="129133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FA4F4D37-D196-4E5E-A720-DF1BB8E4336D}"/>
                  </a:ext>
                </a:extLst>
              </p:cNvPr>
              <p:cNvSpPr/>
              <p:nvPr/>
            </p:nvSpPr>
            <p:spPr>
              <a:xfrm>
                <a:off x="10132789" y="5277123"/>
                <a:ext cx="169109" cy="204280"/>
              </a:xfrm>
              <a:custGeom>
                <a:avLst/>
                <a:gdLst>
                  <a:gd name="connsiteX0" fmla="*/ 41882 w 169109"/>
                  <a:gd name="connsiteY0" fmla="*/ 10420 h 204280"/>
                  <a:gd name="connsiteX1" fmla="*/ 903 w 169109"/>
                  <a:gd name="connsiteY1" fmla="*/ 76655 h 204280"/>
                  <a:gd name="connsiteX2" fmla="*/ 20440 w 169109"/>
                  <a:gd name="connsiteY2" fmla="*/ 81896 h 204280"/>
                  <a:gd name="connsiteX3" fmla="*/ 18057 w 169109"/>
                  <a:gd name="connsiteY3" fmla="*/ 117158 h 204280"/>
                  <a:gd name="connsiteX4" fmla="*/ 68566 w 169109"/>
                  <a:gd name="connsiteY4" fmla="*/ 126688 h 204280"/>
                  <a:gd name="connsiteX5" fmla="*/ 65708 w 169109"/>
                  <a:gd name="connsiteY5" fmla="*/ 160043 h 204280"/>
                  <a:gd name="connsiteX6" fmla="*/ 34258 w 169109"/>
                  <a:gd name="connsiteY6" fmla="*/ 182915 h 204280"/>
                  <a:gd name="connsiteX7" fmla="*/ 118600 w 169109"/>
                  <a:gd name="connsiteY7" fmla="*/ 203882 h 204280"/>
                  <a:gd name="connsiteX8" fmla="*/ 169109 w 169109"/>
                  <a:gd name="connsiteY8" fmla="*/ 199593 h 204280"/>
                  <a:gd name="connsiteX9" fmla="*/ 130989 w 169109"/>
                  <a:gd name="connsiteY9" fmla="*/ 13756 h 204280"/>
                  <a:gd name="connsiteX10" fmla="*/ 41882 w 169109"/>
                  <a:gd name="connsiteY10" fmla="*/ 10420 h 204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9109" h="204280">
                    <a:moveTo>
                      <a:pt x="41882" y="10420"/>
                    </a:moveTo>
                    <a:cubicBezTo>
                      <a:pt x="41882" y="10420"/>
                      <a:pt x="-7198" y="68077"/>
                      <a:pt x="903" y="76655"/>
                    </a:cubicBezTo>
                    <a:lnTo>
                      <a:pt x="20440" y="81896"/>
                    </a:lnTo>
                    <a:cubicBezTo>
                      <a:pt x="20440" y="81896"/>
                      <a:pt x="14245" y="112869"/>
                      <a:pt x="18057" y="117158"/>
                    </a:cubicBezTo>
                    <a:cubicBezTo>
                      <a:pt x="29970" y="130976"/>
                      <a:pt x="68566" y="126688"/>
                      <a:pt x="68566" y="126688"/>
                    </a:cubicBezTo>
                    <a:lnTo>
                      <a:pt x="65708" y="160043"/>
                    </a:lnTo>
                    <a:lnTo>
                      <a:pt x="34258" y="182915"/>
                    </a:lnTo>
                    <a:cubicBezTo>
                      <a:pt x="34258" y="182915"/>
                      <a:pt x="94298" y="207694"/>
                      <a:pt x="118600" y="203882"/>
                    </a:cubicBezTo>
                    <a:cubicBezTo>
                      <a:pt x="142902" y="199593"/>
                      <a:pt x="169109" y="199593"/>
                      <a:pt x="169109" y="199593"/>
                    </a:cubicBezTo>
                    <a:lnTo>
                      <a:pt x="130989" y="13756"/>
                    </a:lnTo>
                    <a:cubicBezTo>
                      <a:pt x="130036" y="13756"/>
                      <a:pt x="78573" y="-14834"/>
                      <a:pt x="41882" y="10420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582" name="Graphic 341">
                <a:extLst>
                  <a:ext uri="{FF2B5EF4-FFF2-40B4-BE49-F238E27FC236}">
                    <a16:creationId xmlns:a16="http://schemas.microsoft.com/office/drawing/2014/main" id="{184B620F-BBC8-442D-A776-D8EFE2F319DA}"/>
                  </a:ext>
                </a:extLst>
              </p:cNvPr>
              <p:cNvGrpSpPr/>
              <p:nvPr/>
            </p:nvGrpSpPr>
            <p:grpSpPr>
              <a:xfrm>
                <a:off x="10158470" y="5299367"/>
                <a:ext cx="47173" cy="27250"/>
                <a:chOff x="10158470" y="5299367"/>
                <a:chExt cx="47173" cy="27250"/>
              </a:xfrm>
              <a:solidFill>
                <a:srgbClr val="26180D"/>
              </a:solidFill>
            </p:grpSpPr>
            <p:sp>
              <p:nvSpPr>
                <p:cNvPr id="583" name="Freeform: Shape 582">
                  <a:extLst>
                    <a:ext uri="{FF2B5EF4-FFF2-40B4-BE49-F238E27FC236}">
                      <a16:creationId xmlns:a16="http://schemas.microsoft.com/office/drawing/2014/main" id="{DD078A4F-BAA8-4F39-B23A-3FF7486466DA}"/>
                    </a:ext>
                  </a:extLst>
                </p:cNvPr>
                <p:cNvSpPr/>
                <p:nvPr/>
              </p:nvSpPr>
              <p:spPr>
                <a:xfrm>
                  <a:off x="10158470" y="5314146"/>
                  <a:ext cx="47173" cy="12471"/>
                </a:xfrm>
                <a:custGeom>
                  <a:avLst/>
                  <a:gdLst>
                    <a:gd name="connsiteX0" fmla="*/ 47174 w 47173"/>
                    <a:gd name="connsiteY0" fmla="*/ 6753 h 12471"/>
                    <a:gd name="connsiteX1" fmla="*/ 33832 w 47173"/>
                    <a:gd name="connsiteY1" fmla="*/ 6753 h 12471"/>
                    <a:gd name="connsiteX2" fmla="*/ 17154 w 47173"/>
                    <a:gd name="connsiteY2" fmla="*/ 82 h 12471"/>
                    <a:gd name="connsiteX3" fmla="*/ 3812 w 47173"/>
                    <a:gd name="connsiteY3" fmla="*/ 6277 h 12471"/>
                    <a:gd name="connsiteX4" fmla="*/ 0 w 47173"/>
                    <a:gd name="connsiteY4" fmla="*/ 6753 h 12471"/>
                    <a:gd name="connsiteX5" fmla="*/ 0 w 47173"/>
                    <a:gd name="connsiteY5" fmla="*/ 9136 h 12471"/>
                    <a:gd name="connsiteX6" fmla="*/ 3812 w 47173"/>
                    <a:gd name="connsiteY6" fmla="*/ 8660 h 12471"/>
                    <a:gd name="connsiteX7" fmla="*/ 20490 w 47173"/>
                    <a:gd name="connsiteY7" fmla="*/ 12472 h 12471"/>
                    <a:gd name="connsiteX8" fmla="*/ 33832 w 47173"/>
                    <a:gd name="connsiteY8" fmla="*/ 10566 h 12471"/>
                    <a:gd name="connsiteX9" fmla="*/ 47174 w 47173"/>
                    <a:gd name="connsiteY9" fmla="*/ 10566 h 12471"/>
                    <a:gd name="connsiteX10" fmla="*/ 47174 w 47173"/>
                    <a:gd name="connsiteY10" fmla="*/ 6753 h 12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7173" h="12471">
                      <a:moveTo>
                        <a:pt x="47174" y="6753"/>
                      </a:moveTo>
                      <a:lnTo>
                        <a:pt x="33832" y="6753"/>
                      </a:lnTo>
                      <a:cubicBezTo>
                        <a:pt x="33832" y="6753"/>
                        <a:pt x="23825" y="-871"/>
                        <a:pt x="17154" y="82"/>
                      </a:cubicBezTo>
                      <a:cubicBezTo>
                        <a:pt x="8577" y="1035"/>
                        <a:pt x="3812" y="6277"/>
                        <a:pt x="3812" y="6277"/>
                      </a:cubicBezTo>
                      <a:lnTo>
                        <a:pt x="0" y="6753"/>
                      </a:lnTo>
                      <a:lnTo>
                        <a:pt x="0" y="9136"/>
                      </a:lnTo>
                      <a:lnTo>
                        <a:pt x="3812" y="8660"/>
                      </a:lnTo>
                      <a:cubicBezTo>
                        <a:pt x="3812" y="8660"/>
                        <a:pt x="10007" y="12472"/>
                        <a:pt x="20490" y="12472"/>
                      </a:cubicBezTo>
                      <a:cubicBezTo>
                        <a:pt x="30020" y="12472"/>
                        <a:pt x="33832" y="10566"/>
                        <a:pt x="33832" y="10566"/>
                      </a:cubicBezTo>
                      <a:lnTo>
                        <a:pt x="47174" y="10566"/>
                      </a:lnTo>
                      <a:lnTo>
                        <a:pt x="47174" y="6753"/>
                      </a:ln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84" name="Freeform: Shape 583">
                  <a:extLst>
                    <a:ext uri="{FF2B5EF4-FFF2-40B4-BE49-F238E27FC236}">
                      <a16:creationId xmlns:a16="http://schemas.microsoft.com/office/drawing/2014/main" id="{DD71D9A9-9B15-4A4D-B29F-C1DBEE5072AF}"/>
                    </a:ext>
                  </a:extLst>
                </p:cNvPr>
                <p:cNvSpPr/>
                <p:nvPr/>
              </p:nvSpPr>
              <p:spPr>
                <a:xfrm>
                  <a:off x="10162759" y="5316134"/>
                  <a:ext cx="29543" cy="9053"/>
                </a:xfrm>
                <a:custGeom>
                  <a:avLst/>
                  <a:gdLst>
                    <a:gd name="connsiteX0" fmla="*/ 29543 w 29543"/>
                    <a:gd name="connsiteY0" fmla="*/ 6671 h 9053"/>
                    <a:gd name="connsiteX1" fmla="*/ 20013 w 29543"/>
                    <a:gd name="connsiteY1" fmla="*/ 953 h 9053"/>
                    <a:gd name="connsiteX2" fmla="*/ 15248 w 29543"/>
                    <a:gd name="connsiteY2" fmla="*/ 0 h 9053"/>
                    <a:gd name="connsiteX3" fmla="*/ 12866 w 29543"/>
                    <a:gd name="connsiteY3" fmla="*/ 6671 h 9053"/>
                    <a:gd name="connsiteX4" fmla="*/ 5242 w 29543"/>
                    <a:gd name="connsiteY4" fmla="*/ 6671 h 9053"/>
                    <a:gd name="connsiteX5" fmla="*/ 3812 w 29543"/>
                    <a:gd name="connsiteY5" fmla="*/ 3336 h 9053"/>
                    <a:gd name="connsiteX6" fmla="*/ 0 w 29543"/>
                    <a:gd name="connsiteY6" fmla="*/ 5718 h 9053"/>
                    <a:gd name="connsiteX7" fmla="*/ 13342 w 29543"/>
                    <a:gd name="connsiteY7" fmla="*/ 9054 h 9053"/>
                    <a:gd name="connsiteX8" fmla="*/ 29543 w 29543"/>
                    <a:gd name="connsiteY8" fmla="*/ 6671 h 90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543" h="9053">
                      <a:moveTo>
                        <a:pt x="29543" y="6671"/>
                      </a:moveTo>
                      <a:cubicBezTo>
                        <a:pt x="29543" y="6671"/>
                        <a:pt x="22872" y="1906"/>
                        <a:pt x="20013" y="953"/>
                      </a:cubicBezTo>
                      <a:cubicBezTo>
                        <a:pt x="17154" y="0"/>
                        <a:pt x="15248" y="0"/>
                        <a:pt x="15248" y="0"/>
                      </a:cubicBezTo>
                      <a:cubicBezTo>
                        <a:pt x="15248" y="0"/>
                        <a:pt x="15725" y="5241"/>
                        <a:pt x="12866" y="6671"/>
                      </a:cubicBezTo>
                      <a:cubicBezTo>
                        <a:pt x="10007" y="8101"/>
                        <a:pt x="6194" y="8101"/>
                        <a:pt x="5242" y="6671"/>
                      </a:cubicBezTo>
                      <a:cubicBezTo>
                        <a:pt x="3812" y="5241"/>
                        <a:pt x="3812" y="3336"/>
                        <a:pt x="3812" y="3336"/>
                      </a:cubicBezTo>
                      <a:lnTo>
                        <a:pt x="0" y="5718"/>
                      </a:lnTo>
                      <a:cubicBezTo>
                        <a:pt x="0" y="5718"/>
                        <a:pt x="3336" y="8577"/>
                        <a:pt x="13342" y="9054"/>
                      </a:cubicBezTo>
                      <a:cubicBezTo>
                        <a:pt x="22872" y="9054"/>
                        <a:pt x="29543" y="6671"/>
                        <a:pt x="29543" y="6671"/>
                      </a:cubicBez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85" name="Freeform: Shape 584">
                  <a:extLst>
                    <a:ext uri="{FF2B5EF4-FFF2-40B4-BE49-F238E27FC236}">
                      <a16:creationId xmlns:a16="http://schemas.microsoft.com/office/drawing/2014/main" id="{532D3027-D939-4811-B283-0F71ABFD65CA}"/>
                    </a:ext>
                  </a:extLst>
                </p:cNvPr>
                <p:cNvSpPr/>
                <p:nvPr/>
              </p:nvSpPr>
              <p:spPr>
                <a:xfrm>
                  <a:off x="10162759" y="5299367"/>
                  <a:ext cx="41456" cy="14861"/>
                </a:xfrm>
                <a:custGeom>
                  <a:avLst/>
                  <a:gdLst>
                    <a:gd name="connsiteX0" fmla="*/ 38597 w 41456"/>
                    <a:gd name="connsiteY0" fmla="*/ 14861 h 14861"/>
                    <a:gd name="connsiteX1" fmla="*/ 17154 w 41456"/>
                    <a:gd name="connsiteY1" fmla="*/ 3425 h 14861"/>
                    <a:gd name="connsiteX2" fmla="*/ 0 w 41456"/>
                    <a:gd name="connsiteY2" fmla="*/ 9143 h 14861"/>
                    <a:gd name="connsiteX3" fmla="*/ 0 w 41456"/>
                    <a:gd name="connsiteY3" fmla="*/ 6284 h 14861"/>
                    <a:gd name="connsiteX4" fmla="*/ 23825 w 41456"/>
                    <a:gd name="connsiteY4" fmla="*/ 1519 h 14861"/>
                    <a:gd name="connsiteX5" fmla="*/ 41456 w 41456"/>
                    <a:gd name="connsiteY5" fmla="*/ 14384 h 14861"/>
                    <a:gd name="connsiteX6" fmla="*/ 38597 w 41456"/>
                    <a:gd name="connsiteY6" fmla="*/ 14384 h 14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56" h="14861">
                      <a:moveTo>
                        <a:pt x="38597" y="14861"/>
                      </a:moveTo>
                      <a:cubicBezTo>
                        <a:pt x="38597" y="14861"/>
                        <a:pt x="29543" y="3901"/>
                        <a:pt x="17154" y="3425"/>
                      </a:cubicBezTo>
                      <a:cubicBezTo>
                        <a:pt x="4765" y="2948"/>
                        <a:pt x="0" y="9143"/>
                        <a:pt x="0" y="9143"/>
                      </a:cubicBezTo>
                      <a:lnTo>
                        <a:pt x="0" y="6284"/>
                      </a:lnTo>
                      <a:cubicBezTo>
                        <a:pt x="0" y="6284"/>
                        <a:pt x="8101" y="-3723"/>
                        <a:pt x="23825" y="1519"/>
                      </a:cubicBezTo>
                      <a:cubicBezTo>
                        <a:pt x="39550" y="6760"/>
                        <a:pt x="41456" y="14384"/>
                        <a:pt x="41456" y="14384"/>
                      </a:cubicBezTo>
                      <a:lnTo>
                        <a:pt x="38597" y="14384"/>
                      </a:ln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55AC36EE-8428-466C-8D7C-B7661E5DB9DB}"/>
                  </a:ext>
                </a:extLst>
              </p:cNvPr>
              <p:cNvSpPr/>
              <p:nvPr/>
            </p:nvSpPr>
            <p:spPr>
              <a:xfrm>
                <a:off x="9834446" y="5461468"/>
                <a:ext cx="526061" cy="627080"/>
              </a:xfrm>
              <a:custGeom>
                <a:avLst/>
                <a:gdLst>
                  <a:gd name="connsiteX0" fmla="*/ 298292 w 526061"/>
                  <a:gd name="connsiteY0" fmla="*/ 0 h 627080"/>
                  <a:gd name="connsiteX1" fmla="*/ 382634 w 526061"/>
                  <a:gd name="connsiteY1" fmla="*/ 172971 h 627080"/>
                  <a:gd name="connsiteX2" fmla="*/ 526062 w 526061"/>
                  <a:gd name="connsiteY2" fmla="*/ 212045 h 627080"/>
                  <a:gd name="connsiteX3" fmla="*/ 486989 w 526061"/>
                  <a:gd name="connsiteY3" fmla="*/ 387399 h 627080"/>
                  <a:gd name="connsiteX4" fmla="*/ 375010 w 526061"/>
                  <a:gd name="connsiteY4" fmla="*/ 443626 h 627080"/>
                  <a:gd name="connsiteX5" fmla="*/ 188696 w 526061"/>
                  <a:gd name="connsiteY5" fmla="*/ 500331 h 627080"/>
                  <a:gd name="connsiteX6" fmla="*/ 184884 w 526061"/>
                  <a:gd name="connsiteY6" fmla="*/ 622316 h 627080"/>
                  <a:gd name="connsiteX7" fmla="*/ 0 w 526061"/>
                  <a:gd name="connsiteY7" fmla="*/ 627081 h 627080"/>
                  <a:gd name="connsiteX8" fmla="*/ 34308 w 526061"/>
                  <a:gd name="connsiteY8" fmla="*/ 366433 h 627080"/>
                  <a:gd name="connsiteX9" fmla="*/ 238729 w 526061"/>
                  <a:gd name="connsiteY9" fmla="*/ 336413 h 627080"/>
                  <a:gd name="connsiteX10" fmla="*/ 255407 w 526061"/>
                  <a:gd name="connsiteY10" fmla="*/ 139139 h 627080"/>
                  <a:gd name="connsiteX11" fmla="*/ 250165 w 526061"/>
                  <a:gd name="connsiteY11" fmla="*/ 2859 h 627080"/>
                  <a:gd name="connsiteX12" fmla="*/ 298292 w 526061"/>
                  <a:gd name="connsiteY12" fmla="*/ 0 h 627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26061" h="627080">
                    <a:moveTo>
                      <a:pt x="298292" y="0"/>
                    </a:moveTo>
                    <a:cubicBezTo>
                      <a:pt x="298292" y="0"/>
                      <a:pt x="326406" y="132468"/>
                      <a:pt x="382634" y="172971"/>
                    </a:cubicBezTo>
                    <a:cubicBezTo>
                      <a:pt x="438861" y="213474"/>
                      <a:pt x="526062" y="212045"/>
                      <a:pt x="526062" y="212045"/>
                    </a:cubicBezTo>
                    <a:cubicBezTo>
                      <a:pt x="526062" y="212045"/>
                      <a:pt x="513196" y="339748"/>
                      <a:pt x="486989" y="387399"/>
                    </a:cubicBezTo>
                    <a:cubicBezTo>
                      <a:pt x="486989" y="387399"/>
                      <a:pt x="502237" y="422660"/>
                      <a:pt x="375010" y="443626"/>
                    </a:cubicBezTo>
                    <a:cubicBezTo>
                      <a:pt x="247783" y="464593"/>
                      <a:pt x="188696" y="500331"/>
                      <a:pt x="188696" y="500331"/>
                    </a:cubicBezTo>
                    <a:lnTo>
                      <a:pt x="184884" y="622316"/>
                    </a:lnTo>
                    <a:lnTo>
                      <a:pt x="0" y="627081"/>
                    </a:lnTo>
                    <a:cubicBezTo>
                      <a:pt x="0" y="627081"/>
                      <a:pt x="6671" y="378822"/>
                      <a:pt x="34308" y="366433"/>
                    </a:cubicBezTo>
                    <a:cubicBezTo>
                      <a:pt x="61946" y="353567"/>
                      <a:pt x="238729" y="336413"/>
                      <a:pt x="238729" y="336413"/>
                    </a:cubicBezTo>
                    <a:cubicBezTo>
                      <a:pt x="238729" y="336413"/>
                      <a:pt x="262078" y="184408"/>
                      <a:pt x="255407" y="139139"/>
                    </a:cubicBezTo>
                    <a:cubicBezTo>
                      <a:pt x="248259" y="93871"/>
                      <a:pt x="250165" y="2859"/>
                      <a:pt x="250165" y="2859"/>
                    </a:cubicBezTo>
                    <a:lnTo>
                      <a:pt x="298292" y="0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D4E8507D-1439-40FD-9D62-CAE44BCF4C4C}"/>
                  </a:ext>
                </a:extLst>
              </p:cNvPr>
              <p:cNvSpPr/>
              <p:nvPr/>
            </p:nvSpPr>
            <p:spPr>
              <a:xfrm>
                <a:off x="9940177" y="5872197"/>
                <a:ext cx="188272" cy="213969"/>
              </a:xfrm>
              <a:custGeom>
                <a:avLst/>
                <a:gdLst>
                  <a:gd name="connsiteX0" fmla="*/ 35315 w 188272"/>
                  <a:gd name="connsiteY0" fmla="*/ 213493 h 213969"/>
                  <a:gd name="connsiteX1" fmla="*/ 35315 w 188272"/>
                  <a:gd name="connsiteY1" fmla="*/ 45287 h 213969"/>
                  <a:gd name="connsiteX2" fmla="*/ 188273 w 188272"/>
                  <a:gd name="connsiteY2" fmla="*/ 19079 h 213969"/>
                  <a:gd name="connsiteX3" fmla="*/ 166354 w 188272"/>
                  <a:gd name="connsiteY3" fmla="*/ 19 h 213969"/>
                  <a:gd name="connsiteX4" fmla="*/ 16731 w 188272"/>
                  <a:gd name="connsiteY4" fmla="*/ 46240 h 213969"/>
                  <a:gd name="connsiteX5" fmla="*/ 6248 w 188272"/>
                  <a:gd name="connsiteY5" fmla="*/ 213970 h 213969"/>
                  <a:gd name="connsiteX6" fmla="*/ 35315 w 188272"/>
                  <a:gd name="connsiteY6" fmla="*/ 213970 h 213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272" h="213969">
                    <a:moveTo>
                      <a:pt x="35315" y="213493"/>
                    </a:moveTo>
                    <a:cubicBezTo>
                      <a:pt x="35315" y="213493"/>
                      <a:pt x="19114" y="71495"/>
                      <a:pt x="35315" y="45287"/>
                    </a:cubicBezTo>
                    <a:cubicBezTo>
                      <a:pt x="51516" y="18603"/>
                      <a:pt x="188273" y="19079"/>
                      <a:pt x="188273" y="19079"/>
                    </a:cubicBezTo>
                    <a:lnTo>
                      <a:pt x="166354" y="19"/>
                    </a:lnTo>
                    <a:cubicBezTo>
                      <a:pt x="166354" y="19"/>
                      <a:pt x="46751" y="-2363"/>
                      <a:pt x="16731" y="46240"/>
                    </a:cubicBezTo>
                    <a:cubicBezTo>
                      <a:pt x="-13289" y="94844"/>
                      <a:pt x="6248" y="213970"/>
                      <a:pt x="6248" y="213970"/>
                    </a:cubicBezTo>
                    <a:lnTo>
                      <a:pt x="35315" y="213970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CEFB49B5-21E7-4557-8CF2-F045A197FA58}"/>
                  </a:ext>
                </a:extLst>
              </p:cNvPr>
              <p:cNvSpPr/>
              <p:nvPr/>
            </p:nvSpPr>
            <p:spPr>
              <a:xfrm>
                <a:off x="9875096" y="5848390"/>
                <a:ext cx="268602" cy="239205"/>
              </a:xfrm>
              <a:custGeom>
                <a:avLst/>
                <a:gdLst>
                  <a:gd name="connsiteX0" fmla="*/ 34162 w 268602"/>
                  <a:gd name="connsiteY0" fmla="*/ 238253 h 239205"/>
                  <a:gd name="connsiteX1" fmla="*/ 37497 w 268602"/>
                  <a:gd name="connsiteY1" fmla="*/ 62899 h 239205"/>
                  <a:gd name="connsiteX2" fmla="*/ 268602 w 268602"/>
                  <a:gd name="connsiteY2" fmla="*/ 0 h 239205"/>
                  <a:gd name="connsiteX3" fmla="*/ 6048 w 268602"/>
                  <a:gd name="connsiteY3" fmla="*/ 38120 h 239205"/>
                  <a:gd name="connsiteX4" fmla="*/ 4142 w 268602"/>
                  <a:gd name="connsiteY4" fmla="*/ 239206 h 239205"/>
                  <a:gd name="connsiteX5" fmla="*/ 34162 w 268602"/>
                  <a:gd name="connsiteY5" fmla="*/ 238253 h 239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602" h="239205">
                    <a:moveTo>
                      <a:pt x="34162" y="238253"/>
                    </a:moveTo>
                    <a:cubicBezTo>
                      <a:pt x="34162" y="238253"/>
                      <a:pt x="27967" y="87677"/>
                      <a:pt x="37497" y="62899"/>
                    </a:cubicBezTo>
                    <a:cubicBezTo>
                      <a:pt x="47027" y="38120"/>
                      <a:pt x="268602" y="0"/>
                      <a:pt x="268602" y="0"/>
                    </a:cubicBezTo>
                    <a:cubicBezTo>
                      <a:pt x="268602" y="0"/>
                      <a:pt x="18437" y="7624"/>
                      <a:pt x="6048" y="38120"/>
                    </a:cubicBezTo>
                    <a:cubicBezTo>
                      <a:pt x="-6341" y="68617"/>
                      <a:pt x="4142" y="239206"/>
                      <a:pt x="4142" y="239206"/>
                    </a:cubicBezTo>
                    <a:lnTo>
                      <a:pt x="34162" y="238253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89FC5AF0-7D48-4959-96A3-65DDCB3B5148}"/>
                  </a:ext>
                </a:extLst>
              </p:cNvPr>
              <p:cNvSpPr/>
              <p:nvPr/>
            </p:nvSpPr>
            <p:spPr>
              <a:xfrm>
                <a:off x="9834336" y="5805982"/>
                <a:ext cx="286013" cy="283044"/>
              </a:xfrm>
              <a:custGeom>
                <a:avLst/>
                <a:gdLst>
                  <a:gd name="connsiteX0" fmla="*/ 22506 w 286013"/>
                  <a:gd name="connsiteY0" fmla="*/ 279709 h 283044"/>
                  <a:gd name="connsiteX1" fmla="*/ 44902 w 286013"/>
                  <a:gd name="connsiteY1" fmla="*/ 51939 h 283044"/>
                  <a:gd name="connsiteX2" fmla="*/ 286014 w 286013"/>
                  <a:gd name="connsiteY2" fmla="*/ 23825 h 283044"/>
                  <a:gd name="connsiteX3" fmla="*/ 265524 w 286013"/>
                  <a:gd name="connsiteY3" fmla="*/ 0 h 283044"/>
                  <a:gd name="connsiteX4" fmla="*/ 20600 w 286013"/>
                  <a:gd name="connsiteY4" fmla="*/ 51939 h 283044"/>
                  <a:gd name="connsiteX5" fmla="*/ 111 w 286013"/>
                  <a:gd name="connsiteY5" fmla="*/ 283044 h 283044"/>
                  <a:gd name="connsiteX6" fmla="*/ 22506 w 286013"/>
                  <a:gd name="connsiteY6" fmla="*/ 279709 h 283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6013" h="283044">
                    <a:moveTo>
                      <a:pt x="22506" y="279709"/>
                    </a:moveTo>
                    <a:cubicBezTo>
                      <a:pt x="22506" y="279709"/>
                      <a:pt x="22030" y="81959"/>
                      <a:pt x="44902" y="51939"/>
                    </a:cubicBezTo>
                    <a:cubicBezTo>
                      <a:pt x="67774" y="21919"/>
                      <a:pt x="286014" y="23825"/>
                      <a:pt x="286014" y="23825"/>
                    </a:cubicBezTo>
                    <a:lnTo>
                      <a:pt x="265524" y="0"/>
                    </a:lnTo>
                    <a:cubicBezTo>
                      <a:pt x="265524" y="0"/>
                      <a:pt x="43949" y="476"/>
                      <a:pt x="20600" y="51939"/>
                    </a:cubicBezTo>
                    <a:cubicBezTo>
                      <a:pt x="-2748" y="103402"/>
                      <a:pt x="111" y="283044"/>
                      <a:pt x="111" y="283044"/>
                    </a:cubicBezTo>
                    <a:lnTo>
                      <a:pt x="22506" y="279709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77575C38-F9E3-4072-B505-102D08F53F13}"/>
                  </a:ext>
                </a:extLst>
              </p:cNvPr>
              <p:cNvSpPr/>
              <p:nvPr/>
            </p:nvSpPr>
            <p:spPr>
              <a:xfrm>
                <a:off x="10101271" y="5461468"/>
                <a:ext cx="258760" cy="272084"/>
              </a:xfrm>
              <a:custGeom>
                <a:avLst/>
                <a:gdLst>
                  <a:gd name="connsiteX0" fmla="*/ 15743 w 258760"/>
                  <a:gd name="connsiteY0" fmla="*/ 0 h 272084"/>
                  <a:gd name="connsiteX1" fmla="*/ 71017 w 258760"/>
                  <a:gd name="connsiteY1" fmla="*/ 177736 h 272084"/>
                  <a:gd name="connsiteX2" fmla="*/ 258760 w 258760"/>
                  <a:gd name="connsiteY2" fmla="*/ 239682 h 272084"/>
                  <a:gd name="connsiteX3" fmla="*/ 251136 w 258760"/>
                  <a:gd name="connsiteY3" fmla="*/ 272084 h 272084"/>
                  <a:gd name="connsiteX4" fmla="*/ 39568 w 258760"/>
                  <a:gd name="connsiteY4" fmla="*/ 200132 h 272084"/>
                  <a:gd name="connsiteX5" fmla="*/ 1447 w 258760"/>
                  <a:gd name="connsiteY5" fmla="*/ 0 h 272084"/>
                  <a:gd name="connsiteX6" fmla="*/ 15743 w 258760"/>
                  <a:gd name="connsiteY6" fmla="*/ 0 h 27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8760" h="272084">
                    <a:moveTo>
                      <a:pt x="15743" y="0"/>
                    </a:moveTo>
                    <a:cubicBezTo>
                      <a:pt x="15743" y="0"/>
                      <a:pt x="-459" y="112932"/>
                      <a:pt x="71017" y="177736"/>
                    </a:cubicBezTo>
                    <a:cubicBezTo>
                      <a:pt x="142493" y="242541"/>
                      <a:pt x="258760" y="239682"/>
                      <a:pt x="258760" y="239682"/>
                    </a:cubicBezTo>
                    <a:lnTo>
                      <a:pt x="251136" y="272084"/>
                    </a:lnTo>
                    <a:cubicBezTo>
                      <a:pt x="251136" y="272084"/>
                      <a:pt x="91031" y="261125"/>
                      <a:pt x="39568" y="200132"/>
                    </a:cubicBezTo>
                    <a:cubicBezTo>
                      <a:pt x="-11418" y="139139"/>
                      <a:pt x="1447" y="0"/>
                      <a:pt x="1447" y="0"/>
                    </a:cubicBezTo>
                    <a:lnTo>
                      <a:pt x="15743" y="0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61F51329-2D2C-4B0E-97C7-821490495808}"/>
                  </a:ext>
                </a:extLst>
              </p:cNvPr>
              <p:cNvSpPr/>
              <p:nvPr/>
            </p:nvSpPr>
            <p:spPr>
              <a:xfrm>
                <a:off x="10084612" y="5463851"/>
                <a:ext cx="258265" cy="373103"/>
              </a:xfrm>
              <a:custGeom>
                <a:avLst/>
                <a:gdLst>
                  <a:gd name="connsiteX0" fmla="*/ 7148 w 258265"/>
                  <a:gd name="connsiteY0" fmla="*/ 0 h 373103"/>
                  <a:gd name="connsiteX1" fmla="*/ 56704 w 258265"/>
                  <a:gd name="connsiteY1" fmla="*/ 249212 h 373103"/>
                  <a:gd name="connsiteX2" fmla="*/ 258266 w 258265"/>
                  <a:gd name="connsiteY2" fmla="*/ 335460 h 373103"/>
                  <a:gd name="connsiteX3" fmla="*/ 242541 w 258265"/>
                  <a:gd name="connsiteY3" fmla="*/ 373104 h 373103"/>
                  <a:gd name="connsiteX4" fmla="*/ 62899 w 258265"/>
                  <a:gd name="connsiteY4" fmla="*/ 311158 h 373103"/>
                  <a:gd name="connsiteX5" fmla="*/ 5718 w 258265"/>
                  <a:gd name="connsiteY5" fmla="*/ 186314 h 373103"/>
                  <a:gd name="connsiteX6" fmla="*/ 0 w 258265"/>
                  <a:gd name="connsiteY6" fmla="*/ 0 h 373103"/>
                  <a:gd name="connsiteX7" fmla="*/ 7148 w 258265"/>
                  <a:gd name="connsiteY7" fmla="*/ 0 h 373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265" h="373103">
                    <a:moveTo>
                      <a:pt x="7148" y="0"/>
                    </a:moveTo>
                    <a:cubicBezTo>
                      <a:pt x="7148" y="0"/>
                      <a:pt x="-17154" y="165824"/>
                      <a:pt x="56704" y="249212"/>
                    </a:cubicBezTo>
                    <a:cubicBezTo>
                      <a:pt x="130562" y="332601"/>
                      <a:pt x="258266" y="335460"/>
                      <a:pt x="258266" y="335460"/>
                    </a:cubicBezTo>
                    <a:lnTo>
                      <a:pt x="242541" y="373104"/>
                    </a:lnTo>
                    <a:cubicBezTo>
                      <a:pt x="242541" y="373104"/>
                      <a:pt x="103878" y="351661"/>
                      <a:pt x="62899" y="311158"/>
                    </a:cubicBezTo>
                    <a:cubicBezTo>
                      <a:pt x="21919" y="270655"/>
                      <a:pt x="5718" y="186314"/>
                      <a:pt x="5718" y="186314"/>
                    </a:cubicBezTo>
                    <a:lnTo>
                      <a:pt x="0" y="0"/>
                    </a:lnTo>
                    <a:lnTo>
                      <a:pt x="7148" y="0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7B0A899E-514A-4B2F-990A-64DF14811755}"/>
                  </a:ext>
                </a:extLst>
              </p:cNvPr>
              <p:cNvSpPr/>
              <p:nvPr/>
            </p:nvSpPr>
            <p:spPr>
              <a:xfrm>
                <a:off x="10078893" y="5728788"/>
                <a:ext cx="155817" cy="136280"/>
              </a:xfrm>
              <a:custGeom>
                <a:avLst/>
                <a:gdLst>
                  <a:gd name="connsiteX0" fmla="*/ 5242 w 155817"/>
                  <a:gd name="connsiteY0" fmla="*/ 0 h 136280"/>
                  <a:gd name="connsiteX1" fmla="*/ 53369 w 155817"/>
                  <a:gd name="connsiteY1" fmla="*/ 74335 h 136280"/>
                  <a:gd name="connsiteX2" fmla="*/ 155817 w 155817"/>
                  <a:gd name="connsiteY2" fmla="*/ 108643 h 136280"/>
                  <a:gd name="connsiteX3" fmla="*/ 112455 w 155817"/>
                  <a:gd name="connsiteY3" fmla="*/ 136280 h 136280"/>
                  <a:gd name="connsiteX4" fmla="*/ 27161 w 155817"/>
                  <a:gd name="connsiteY4" fmla="*/ 89106 h 136280"/>
                  <a:gd name="connsiteX5" fmla="*/ 0 w 155817"/>
                  <a:gd name="connsiteY5" fmla="*/ 28114 h 136280"/>
                  <a:gd name="connsiteX6" fmla="*/ 5242 w 155817"/>
                  <a:gd name="connsiteY6" fmla="*/ 0 h 136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817" h="136280">
                    <a:moveTo>
                      <a:pt x="5242" y="0"/>
                    </a:moveTo>
                    <a:cubicBezTo>
                      <a:pt x="5242" y="0"/>
                      <a:pt x="25255" y="50986"/>
                      <a:pt x="53369" y="74335"/>
                    </a:cubicBezTo>
                    <a:cubicBezTo>
                      <a:pt x="81482" y="97684"/>
                      <a:pt x="155817" y="108643"/>
                      <a:pt x="155817" y="108643"/>
                    </a:cubicBezTo>
                    <a:lnTo>
                      <a:pt x="112455" y="136280"/>
                    </a:lnTo>
                    <a:cubicBezTo>
                      <a:pt x="112455" y="136280"/>
                      <a:pt x="49080" y="113408"/>
                      <a:pt x="27161" y="89106"/>
                    </a:cubicBezTo>
                    <a:cubicBezTo>
                      <a:pt x="5718" y="64805"/>
                      <a:pt x="0" y="28114"/>
                      <a:pt x="0" y="28114"/>
                    </a:cubicBezTo>
                    <a:lnTo>
                      <a:pt x="5242" y="0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BAB01806-5385-4C40-B1B5-EEE20E68E8E3}"/>
                  </a:ext>
                </a:extLst>
              </p:cNvPr>
              <p:cNvSpPr/>
              <p:nvPr/>
            </p:nvSpPr>
            <p:spPr>
              <a:xfrm>
                <a:off x="9927841" y="5481470"/>
                <a:ext cx="420408" cy="251875"/>
              </a:xfrm>
              <a:custGeom>
                <a:avLst/>
                <a:gdLst>
                  <a:gd name="connsiteX0" fmla="*/ 420278 w 420408"/>
                  <a:gd name="connsiteY0" fmla="*/ 36226 h 251875"/>
                  <a:gd name="connsiteX1" fmla="*/ 383587 w 420408"/>
                  <a:gd name="connsiteY1" fmla="*/ 251129 h 251875"/>
                  <a:gd name="connsiteX2" fmla="*/ 116744 w 420408"/>
                  <a:gd name="connsiteY2" fmla="*/ 180607 h 251875"/>
                  <a:gd name="connsiteX3" fmla="*/ 26684 w 420408"/>
                  <a:gd name="connsiteY3" fmla="*/ 171076 h 251875"/>
                  <a:gd name="connsiteX4" fmla="*/ 0 w 420408"/>
                  <a:gd name="connsiteY4" fmla="*/ 183942 h 251875"/>
                  <a:gd name="connsiteX5" fmla="*/ 18584 w 420408"/>
                  <a:gd name="connsiteY5" fmla="*/ 141057 h 251875"/>
                  <a:gd name="connsiteX6" fmla="*/ 99113 w 420408"/>
                  <a:gd name="connsiteY6" fmla="*/ 143439 h 251875"/>
                  <a:gd name="connsiteX7" fmla="*/ 92442 w 420408"/>
                  <a:gd name="connsiteY7" fmla="*/ 124379 h 251875"/>
                  <a:gd name="connsiteX8" fmla="*/ 141046 w 420408"/>
                  <a:gd name="connsiteY8" fmla="*/ 143439 h 251875"/>
                  <a:gd name="connsiteX9" fmla="*/ 344037 w 420408"/>
                  <a:gd name="connsiteY9" fmla="*/ 185372 h 251875"/>
                  <a:gd name="connsiteX10" fmla="*/ 353567 w 420408"/>
                  <a:gd name="connsiteY10" fmla="*/ 7635 h 251875"/>
                  <a:gd name="connsiteX11" fmla="*/ 420278 w 420408"/>
                  <a:gd name="connsiteY11" fmla="*/ 36226 h 251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0408" h="251875">
                    <a:moveTo>
                      <a:pt x="420278" y="36226"/>
                    </a:moveTo>
                    <a:cubicBezTo>
                      <a:pt x="420278" y="36226"/>
                      <a:pt x="398835" y="241599"/>
                      <a:pt x="383587" y="251129"/>
                    </a:cubicBezTo>
                    <a:cubicBezTo>
                      <a:pt x="371674" y="258277"/>
                      <a:pt x="174401" y="212533"/>
                      <a:pt x="116744" y="180607"/>
                    </a:cubicBezTo>
                    <a:cubicBezTo>
                      <a:pt x="93872" y="168218"/>
                      <a:pt x="69093" y="178701"/>
                      <a:pt x="26684" y="171076"/>
                    </a:cubicBezTo>
                    <a:cubicBezTo>
                      <a:pt x="3812" y="166788"/>
                      <a:pt x="0" y="183942"/>
                      <a:pt x="0" y="183942"/>
                    </a:cubicBezTo>
                    <a:cubicBezTo>
                      <a:pt x="0" y="183942"/>
                      <a:pt x="3336" y="148204"/>
                      <a:pt x="18584" y="141057"/>
                    </a:cubicBezTo>
                    <a:cubicBezTo>
                      <a:pt x="33832" y="133909"/>
                      <a:pt x="99113" y="143439"/>
                      <a:pt x="99113" y="143439"/>
                    </a:cubicBezTo>
                    <a:lnTo>
                      <a:pt x="92442" y="124379"/>
                    </a:lnTo>
                    <a:cubicBezTo>
                      <a:pt x="92442" y="124379"/>
                      <a:pt x="124368" y="133433"/>
                      <a:pt x="141046" y="143439"/>
                    </a:cubicBezTo>
                    <a:cubicBezTo>
                      <a:pt x="157723" y="152969"/>
                      <a:pt x="335460" y="190137"/>
                      <a:pt x="344037" y="185372"/>
                    </a:cubicBezTo>
                    <a:cubicBezTo>
                      <a:pt x="352614" y="180607"/>
                      <a:pt x="328312" y="25266"/>
                      <a:pt x="353567" y="7635"/>
                    </a:cubicBezTo>
                    <a:cubicBezTo>
                      <a:pt x="378345" y="-9996"/>
                      <a:pt x="423137" y="4300"/>
                      <a:pt x="420278" y="36226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DBD7E776-F7E0-4EA6-BFA4-24A0CFE04C8C}"/>
                </a:ext>
              </a:extLst>
            </p:cNvPr>
            <p:cNvSpPr/>
            <p:nvPr/>
          </p:nvSpPr>
          <p:spPr>
            <a:xfrm>
              <a:off x="10009800" y="5485770"/>
              <a:ext cx="492706" cy="762885"/>
            </a:xfrm>
            <a:custGeom>
              <a:avLst/>
              <a:gdLst>
                <a:gd name="connsiteX0" fmla="*/ 302581 w 492706"/>
                <a:gd name="connsiteY0" fmla="*/ 762885 h 762885"/>
                <a:gd name="connsiteX1" fmla="*/ 492706 w 492706"/>
                <a:gd name="connsiteY1" fmla="*/ 9530 h 762885"/>
                <a:gd name="connsiteX2" fmla="*/ 452680 w 492706"/>
                <a:gd name="connsiteY2" fmla="*/ 0 h 762885"/>
                <a:gd name="connsiteX3" fmla="*/ 321165 w 492706"/>
                <a:gd name="connsiteY3" fmla="*/ 349278 h 762885"/>
                <a:gd name="connsiteX4" fmla="*/ 113408 w 492706"/>
                <a:gd name="connsiteY4" fmla="*/ 334507 h 762885"/>
                <a:gd name="connsiteX5" fmla="*/ 100543 w 492706"/>
                <a:gd name="connsiteY5" fmla="*/ 447438 h 762885"/>
                <a:gd name="connsiteX6" fmla="*/ 0 w 492706"/>
                <a:gd name="connsiteY6" fmla="*/ 467928 h 762885"/>
                <a:gd name="connsiteX7" fmla="*/ 0 w 492706"/>
                <a:gd name="connsiteY7" fmla="*/ 508908 h 762885"/>
                <a:gd name="connsiteX8" fmla="*/ 26684 w 492706"/>
                <a:gd name="connsiteY8" fmla="*/ 508908 h 762885"/>
                <a:gd name="connsiteX9" fmla="*/ 23349 w 492706"/>
                <a:gd name="connsiteY9" fmla="*/ 762409 h 762885"/>
                <a:gd name="connsiteX10" fmla="*/ 48127 w 492706"/>
                <a:gd name="connsiteY10" fmla="*/ 762409 h 762885"/>
                <a:gd name="connsiteX11" fmla="*/ 58134 w 492706"/>
                <a:gd name="connsiteY11" fmla="*/ 525109 h 762885"/>
                <a:gd name="connsiteX12" fmla="*/ 259695 w 492706"/>
                <a:gd name="connsiteY12" fmla="*/ 523203 h 762885"/>
                <a:gd name="connsiteX13" fmla="*/ 220622 w 492706"/>
                <a:gd name="connsiteY13" fmla="*/ 762409 h 762885"/>
                <a:gd name="connsiteX14" fmla="*/ 302581 w 492706"/>
                <a:gd name="connsiteY14" fmla="*/ 762409 h 7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2706" h="762885">
                  <a:moveTo>
                    <a:pt x="302581" y="762885"/>
                  </a:moveTo>
                  <a:lnTo>
                    <a:pt x="492706" y="9530"/>
                  </a:lnTo>
                  <a:lnTo>
                    <a:pt x="452680" y="0"/>
                  </a:lnTo>
                  <a:lnTo>
                    <a:pt x="321165" y="349278"/>
                  </a:lnTo>
                  <a:cubicBezTo>
                    <a:pt x="321165" y="349278"/>
                    <a:pt x="142475" y="322118"/>
                    <a:pt x="113408" y="334507"/>
                  </a:cubicBezTo>
                  <a:cubicBezTo>
                    <a:pt x="84341" y="346896"/>
                    <a:pt x="100543" y="447438"/>
                    <a:pt x="100543" y="447438"/>
                  </a:cubicBezTo>
                  <a:lnTo>
                    <a:pt x="0" y="467928"/>
                  </a:lnTo>
                  <a:lnTo>
                    <a:pt x="0" y="508908"/>
                  </a:lnTo>
                  <a:lnTo>
                    <a:pt x="26684" y="508908"/>
                  </a:lnTo>
                  <a:lnTo>
                    <a:pt x="23349" y="762409"/>
                  </a:lnTo>
                  <a:lnTo>
                    <a:pt x="48127" y="762409"/>
                  </a:lnTo>
                  <a:lnTo>
                    <a:pt x="58134" y="525109"/>
                  </a:lnTo>
                  <a:lnTo>
                    <a:pt x="259695" y="523203"/>
                  </a:lnTo>
                  <a:lnTo>
                    <a:pt x="220622" y="762409"/>
                  </a:lnTo>
                  <a:lnTo>
                    <a:pt x="302581" y="762409"/>
                  </a:ln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18DB644-12F3-424B-94F1-FFB1A9E40832}"/>
                </a:ext>
              </a:extLst>
            </p:cNvPr>
            <p:cNvSpPr/>
            <p:nvPr/>
          </p:nvSpPr>
          <p:spPr>
            <a:xfrm>
              <a:off x="10174671" y="5004719"/>
              <a:ext cx="263984" cy="380985"/>
            </a:xfrm>
            <a:custGeom>
              <a:avLst/>
              <a:gdLst>
                <a:gd name="connsiteX0" fmla="*/ 108167 w 263984"/>
                <a:gd name="connsiteY0" fmla="*/ 380985 h 380985"/>
                <a:gd name="connsiteX1" fmla="*/ 237300 w 263984"/>
                <a:gd name="connsiteY1" fmla="*/ 150833 h 380985"/>
                <a:gd name="connsiteX2" fmla="*/ 263984 w 263984"/>
                <a:gd name="connsiteY2" fmla="*/ 82693 h 380985"/>
                <a:gd name="connsiteX3" fmla="*/ 113885 w 263984"/>
                <a:gd name="connsiteY3" fmla="*/ 10264 h 380985"/>
                <a:gd name="connsiteX4" fmla="*/ 20966 w 263984"/>
                <a:gd name="connsiteY4" fmla="*/ 2640 h 380985"/>
                <a:gd name="connsiteX5" fmla="*/ 0 w 263984"/>
                <a:gd name="connsiteY5" fmla="*/ 282825 h 380985"/>
                <a:gd name="connsiteX6" fmla="*/ 47174 w 263984"/>
                <a:gd name="connsiteY6" fmla="*/ 286637 h 380985"/>
                <a:gd name="connsiteX7" fmla="*/ 73382 w 263984"/>
                <a:gd name="connsiteY7" fmla="*/ 350012 h 380985"/>
                <a:gd name="connsiteX8" fmla="*/ 108167 w 263984"/>
                <a:gd name="connsiteY8" fmla="*/ 380985 h 38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984" h="380985">
                  <a:moveTo>
                    <a:pt x="108167" y="380985"/>
                  </a:moveTo>
                  <a:cubicBezTo>
                    <a:pt x="108167" y="380985"/>
                    <a:pt x="216810" y="183712"/>
                    <a:pt x="237300" y="150833"/>
                  </a:cubicBezTo>
                  <a:cubicBezTo>
                    <a:pt x="257790" y="117954"/>
                    <a:pt x="263984" y="82693"/>
                    <a:pt x="263984" y="82693"/>
                  </a:cubicBezTo>
                  <a:cubicBezTo>
                    <a:pt x="263984" y="82693"/>
                    <a:pt x="178690" y="27418"/>
                    <a:pt x="113885" y="10264"/>
                  </a:cubicBezTo>
                  <a:cubicBezTo>
                    <a:pt x="49080" y="-6890"/>
                    <a:pt x="20966" y="2640"/>
                    <a:pt x="20966" y="2640"/>
                  </a:cubicBezTo>
                  <a:lnTo>
                    <a:pt x="0" y="282825"/>
                  </a:lnTo>
                  <a:cubicBezTo>
                    <a:pt x="0" y="282825"/>
                    <a:pt x="30020" y="284255"/>
                    <a:pt x="47174" y="286637"/>
                  </a:cubicBezTo>
                  <a:cubicBezTo>
                    <a:pt x="64328" y="289020"/>
                    <a:pt x="68140" y="337147"/>
                    <a:pt x="73382" y="350012"/>
                  </a:cubicBezTo>
                  <a:cubicBezTo>
                    <a:pt x="78623" y="363355"/>
                    <a:pt x="108167" y="380985"/>
                    <a:pt x="108167" y="380985"/>
                  </a:cubicBez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72D38A96-2A68-477D-A8B6-5CB5F9003AA7}"/>
                </a:ext>
              </a:extLst>
            </p:cNvPr>
            <p:cNvSpPr/>
            <p:nvPr/>
          </p:nvSpPr>
          <p:spPr>
            <a:xfrm>
              <a:off x="10080800" y="5478146"/>
              <a:ext cx="194890" cy="198702"/>
            </a:xfrm>
            <a:custGeom>
              <a:avLst/>
              <a:gdLst>
                <a:gd name="connsiteX0" fmla="*/ 190126 w 194890"/>
                <a:gd name="connsiteY0" fmla="*/ 189173 h 198702"/>
                <a:gd name="connsiteX1" fmla="*/ 182978 w 194890"/>
                <a:gd name="connsiteY1" fmla="*/ 26208 h 198702"/>
                <a:gd name="connsiteX2" fmla="*/ 194891 w 194890"/>
                <a:gd name="connsiteY2" fmla="*/ 0 h 198702"/>
                <a:gd name="connsiteX3" fmla="*/ 188220 w 194890"/>
                <a:gd name="connsiteY3" fmla="*/ 56704 h 198702"/>
                <a:gd name="connsiteX4" fmla="*/ 194891 w 194890"/>
                <a:gd name="connsiteY4" fmla="*/ 198703 h 198702"/>
                <a:gd name="connsiteX5" fmla="*/ 0 w 194890"/>
                <a:gd name="connsiteY5" fmla="*/ 151529 h 198702"/>
                <a:gd name="connsiteX6" fmla="*/ 190126 w 194890"/>
                <a:gd name="connsiteY6" fmla="*/ 189173 h 19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90" h="198702">
                  <a:moveTo>
                    <a:pt x="190126" y="189173"/>
                  </a:moveTo>
                  <a:cubicBezTo>
                    <a:pt x="190126" y="189173"/>
                    <a:pt x="176307" y="51939"/>
                    <a:pt x="182978" y="26208"/>
                  </a:cubicBezTo>
                  <a:cubicBezTo>
                    <a:pt x="189649" y="477"/>
                    <a:pt x="194891" y="0"/>
                    <a:pt x="194891" y="0"/>
                  </a:cubicBezTo>
                  <a:cubicBezTo>
                    <a:pt x="194891" y="0"/>
                    <a:pt x="187743" y="34308"/>
                    <a:pt x="188220" y="56704"/>
                  </a:cubicBezTo>
                  <a:cubicBezTo>
                    <a:pt x="188696" y="79100"/>
                    <a:pt x="194891" y="198703"/>
                    <a:pt x="194891" y="198703"/>
                  </a:cubicBezTo>
                  <a:lnTo>
                    <a:pt x="0" y="151529"/>
                  </a:lnTo>
                  <a:cubicBezTo>
                    <a:pt x="0" y="152005"/>
                    <a:pt x="172972" y="183931"/>
                    <a:pt x="190126" y="189173"/>
                  </a:cubicBez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33DB6CBE-3505-4909-8908-43C1BAF77B15}"/>
                </a:ext>
              </a:extLst>
            </p:cNvPr>
            <p:cNvSpPr/>
            <p:nvPr/>
          </p:nvSpPr>
          <p:spPr>
            <a:xfrm>
              <a:off x="10188966" y="5536280"/>
              <a:ext cx="72905" cy="82115"/>
            </a:xfrm>
            <a:custGeom>
              <a:avLst/>
              <a:gdLst>
                <a:gd name="connsiteX0" fmla="*/ 5242 w 72905"/>
                <a:gd name="connsiteY0" fmla="*/ 75764 h 82115"/>
                <a:gd name="connsiteX1" fmla="*/ 65758 w 72905"/>
                <a:gd name="connsiteY1" fmla="*/ 81006 h 82115"/>
                <a:gd name="connsiteX2" fmla="*/ 72905 w 72905"/>
                <a:gd name="connsiteY2" fmla="*/ 0 h 82115"/>
                <a:gd name="connsiteX3" fmla="*/ 59087 w 72905"/>
                <a:gd name="connsiteY3" fmla="*/ 70999 h 82115"/>
                <a:gd name="connsiteX4" fmla="*/ 0 w 72905"/>
                <a:gd name="connsiteY4" fmla="*/ 68140 h 82115"/>
                <a:gd name="connsiteX5" fmla="*/ 5242 w 72905"/>
                <a:gd name="connsiteY5" fmla="*/ 75764 h 8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905" h="82115">
                  <a:moveTo>
                    <a:pt x="5242" y="75764"/>
                  </a:moveTo>
                  <a:cubicBezTo>
                    <a:pt x="5242" y="75764"/>
                    <a:pt x="63852" y="85294"/>
                    <a:pt x="65758" y="81006"/>
                  </a:cubicBezTo>
                  <a:cubicBezTo>
                    <a:pt x="67664" y="76717"/>
                    <a:pt x="72905" y="0"/>
                    <a:pt x="72905" y="0"/>
                  </a:cubicBezTo>
                  <a:cubicBezTo>
                    <a:pt x="72905" y="0"/>
                    <a:pt x="68617" y="60993"/>
                    <a:pt x="59087" y="70999"/>
                  </a:cubicBezTo>
                  <a:cubicBezTo>
                    <a:pt x="49080" y="81482"/>
                    <a:pt x="0" y="68140"/>
                    <a:pt x="0" y="68140"/>
                  </a:cubicBezTo>
                  <a:lnTo>
                    <a:pt x="5242" y="75764"/>
                  </a:ln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598" name="Graphic 341">
            <a:extLst>
              <a:ext uri="{FF2B5EF4-FFF2-40B4-BE49-F238E27FC236}">
                <a16:creationId xmlns:a16="http://schemas.microsoft.com/office/drawing/2014/main" id="{184B620F-BBC8-442D-A776-D8EFE2F319DA}"/>
              </a:ext>
            </a:extLst>
          </p:cNvPr>
          <p:cNvGrpSpPr/>
          <p:nvPr/>
        </p:nvGrpSpPr>
        <p:grpSpPr>
          <a:xfrm>
            <a:off x="10908050" y="5080282"/>
            <a:ext cx="1202751" cy="1784784"/>
            <a:chOff x="9549020" y="4989605"/>
            <a:chExt cx="932520" cy="1259049"/>
          </a:xfrm>
        </p:grpSpPr>
        <p:grpSp>
          <p:nvGrpSpPr>
            <p:cNvPr id="599" name="Graphic 341">
              <a:extLst>
                <a:ext uri="{FF2B5EF4-FFF2-40B4-BE49-F238E27FC236}">
                  <a16:creationId xmlns:a16="http://schemas.microsoft.com/office/drawing/2014/main" id="{184B620F-BBC8-442D-A776-D8EFE2F319DA}"/>
                </a:ext>
              </a:extLst>
            </p:cNvPr>
            <p:cNvGrpSpPr/>
            <p:nvPr/>
          </p:nvGrpSpPr>
          <p:grpSpPr>
            <a:xfrm>
              <a:off x="9549020" y="5277123"/>
              <a:ext cx="803388" cy="971174"/>
              <a:chOff x="9549020" y="5277123"/>
              <a:chExt cx="803388" cy="971174"/>
            </a:xfrm>
          </p:grpSpPr>
          <p:sp>
            <p:nvSpPr>
              <p:cNvPr id="600" name="Freeform: Shape 599">
                <a:extLst>
                  <a:ext uri="{FF2B5EF4-FFF2-40B4-BE49-F238E27FC236}">
                    <a16:creationId xmlns:a16="http://schemas.microsoft.com/office/drawing/2014/main" id="{6519E9A4-5E92-4071-BA63-23430CD21080}"/>
                  </a:ext>
                </a:extLst>
              </p:cNvPr>
              <p:cNvSpPr/>
              <p:nvPr/>
            </p:nvSpPr>
            <p:spPr>
              <a:xfrm>
                <a:off x="9767232" y="5449902"/>
                <a:ext cx="585175" cy="798395"/>
              </a:xfrm>
              <a:custGeom>
                <a:avLst/>
                <a:gdLst>
                  <a:gd name="connsiteX0" fmla="*/ 585176 w 585175"/>
                  <a:gd name="connsiteY0" fmla="*/ 90666 h 798395"/>
                  <a:gd name="connsiteX1" fmla="*/ 499881 w 585175"/>
                  <a:gd name="connsiteY1" fmla="*/ 427555 h 798395"/>
                  <a:gd name="connsiteX2" fmla="*/ 172522 w 585175"/>
                  <a:gd name="connsiteY2" fmla="*/ 467581 h 798395"/>
                  <a:gd name="connsiteX3" fmla="*/ 169663 w 585175"/>
                  <a:gd name="connsiteY3" fmla="*/ 737283 h 798395"/>
                  <a:gd name="connsiteX4" fmla="*/ 172522 w 585175"/>
                  <a:gd name="connsiteY4" fmla="*/ 792082 h 798395"/>
                  <a:gd name="connsiteX5" fmla="*/ 27 w 585175"/>
                  <a:gd name="connsiteY5" fmla="*/ 792082 h 798395"/>
                  <a:gd name="connsiteX6" fmla="*/ 104381 w 585175"/>
                  <a:gd name="connsiteY6" fmla="*/ 731565 h 798395"/>
                  <a:gd name="connsiteX7" fmla="*/ 83892 w 585175"/>
                  <a:gd name="connsiteY7" fmla="*/ 390864 h 798395"/>
                  <a:gd name="connsiteX8" fmla="*/ 344540 w 585175"/>
                  <a:gd name="connsiteY8" fmla="*/ 338448 h 798395"/>
                  <a:gd name="connsiteX9" fmla="*/ 323098 w 585175"/>
                  <a:gd name="connsiteY9" fmla="*/ 174054 h 798395"/>
                  <a:gd name="connsiteX10" fmla="*/ 304037 w 585175"/>
                  <a:gd name="connsiteY10" fmla="*/ 26337 h 798395"/>
                  <a:gd name="connsiteX11" fmla="*/ 585176 w 585175"/>
                  <a:gd name="connsiteY11" fmla="*/ 90666 h 798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5175" h="798395">
                    <a:moveTo>
                      <a:pt x="585176" y="90666"/>
                    </a:moveTo>
                    <a:cubicBezTo>
                      <a:pt x="585176" y="103531"/>
                      <a:pt x="567068" y="394200"/>
                      <a:pt x="499881" y="427555"/>
                    </a:cubicBezTo>
                    <a:cubicBezTo>
                      <a:pt x="432694" y="461387"/>
                      <a:pt x="172522" y="467581"/>
                      <a:pt x="172522" y="467581"/>
                    </a:cubicBezTo>
                    <a:cubicBezTo>
                      <a:pt x="172522" y="467581"/>
                      <a:pt x="166327" y="705358"/>
                      <a:pt x="169663" y="737283"/>
                    </a:cubicBezTo>
                    <a:cubicBezTo>
                      <a:pt x="172998" y="769209"/>
                      <a:pt x="184434" y="781122"/>
                      <a:pt x="172522" y="792082"/>
                    </a:cubicBezTo>
                    <a:cubicBezTo>
                      <a:pt x="160609" y="803518"/>
                      <a:pt x="1456" y="796847"/>
                      <a:pt x="27" y="792082"/>
                    </a:cubicBezTo>
                    <a:cubicBezTo>
                      <a:pt x="-1879" y="787317"/>
                      <a:pt x="99140" y="745860"/>
                      <a:pt x="104381" y="731565"/>
                    </a:cubicBezTo>
                    <a:cubicBezTo>
                      <a:pt x="109623" y="717270"/>
                      <a:pt x="58637" y="409924"/>
                      <a:pt x="83892" y="390864"/>
                    </a:cubicBezTo>
                    <a:cubicBezTo>
                      <a:pt x="109146" y="371804"/>
                      <a:pt x="339299" y="339878"/>
                      <a:pt x="344540" y="338448"/>
                    </a:cubicBezTo>
                    <a:cubicBezTo>
                      <a:pt x="349782" y="337019"/>
                      <a:pt x="335010" y="220275"/>
                      <a:pt x="323098" y="174054"/>
                    </a:cubicBezTo>
                    <a:cubicBezTo>
                      <a:pt x="311185" y="129739"/>
                      <a:pt x="275447" y="50163"/>
                      <a:pt x="304037" y="26337"/>
                    </a:cubicBezTo>
                    <a:cubicBezTo>
                      <a:pt x="332151" y="2989"/>
                      <a:pt x="585176" y="-41326"/>
                      <a:pt x="585176" y="90666"/>
                    </a:cubicBez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01" name="Freeform: Shape 600">
                <a:extLst>
                  <a:ext uri="{FF2B5EF4-FFF2-40B4-BE49-F238E27FC236}">
                    <a16:creationId xmlns:a16="http://schemas.microsoft.com/office/drawing/2014/main" id="{5C0C0C8E-6608-469F-9466-99E2AE13BAB0}"/>
                  </a:ext>
                </a:extLst>
              </p:cNvPr>
              <p:cNvSpPr/>
              <p:nvPr/>
            </p:nvSpPr>
            <p:spPr>
              <a:xfrm>
                <a:off x="9549020" y="5415247"/>
                <a:ext cx="540345" cy="129132"/>
              </a:xfrm>
              <a:custGeom>
                <a:avLst/>
                <a:gdLst>
                  <a:gd name="connsiteX0" fmla="*/ 533209 w 540345"/>
                  <a:gd name="connsiteY0" fmla="*/ 129133 h 129132"/>
                  <a:gd name="connsiteX1" fmla="*/ 383587 w 540345"/>
                  <a:gd name="connsiteY1" fmla="*/ 126750 h 129132"/>
                  <a:gd name="connsiteX2" fmla="*/ 116744 w 540345"/>
                  <a:gd name="connsiteY2" fmla="*/ 56228 h 129132"/>
                  <a:gd name="connsiteX3" fmla="*/ 26684 w 540345"/>
                  <a:gd name="connsiteY3" fmla="*/ 46697 h 129132"/>
                  <a:gd name="connsiteX4" fmla="*/ 0 w 540345"/>
                  <a:gd name="connsiteY4" fmla="*/ 59563 h 129132"/>
                  <a:gd name="connsiteX5" fmla="*/ 18584 w 540345"/>
                  <a:gd name="connsiteY5" fmla="*/ 16678 h 129132"/>
                  <a:gd name="connsiteX6" fmla="*/ 99113 w 540345"/>
                  <a:gd name="connsiteY6" fmla="*/ 19060 h 129132"/>
                  <a:gd name="connsiteX7" fmla="*/ 92442 w 540345"/>
                  <a:gd name="connsiteY7" fmla="*/ 0 h 129132"/>
                  <a:gd name="connsiteX8" fmla="*/ 141046 w 540345"/>
                  <a:gd name="connsiteY8" fmla="*/ 19060 h 129132"/>
                  <a:gd name="connsiteX9" fmla="*/ 335936 w 540345"/>
                  <a:gd name="connsiteY9" fmla="*/ 61469 h 129132"/>
                  <a:gd name="connsiteX10" fmla="*/ 521297 w 540345"/>
                  <a:gd name="connsiteY10" fmla="*/ 53369 h 129132"/>
                  <a:gd name="connsiteX11" fmla="*/ 533209 w 540345"/>
                  <a:gd name="connsiteY11" fmla="*/ 129133 h 129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40345" h="129132">
                    <a:moveTo>
                      <a:pt x="533209" y="129133"/>
                    </a:moveTo>
                    <a:cubicBezTo>
                      <a:pt x="533209" y="129133"/>
                      <a:pt x="445056" y="127227"/>
                      <a:pt x="383587" y="126750"/>
                    </a:cubicBezTo>
                    <a:cubicBezTo>
                      <a:pt x="369768" y="126750"/>
                      <a:pt x="174401" y="88154"/>
                      <a:pt x="116744" y="56228"/>
                    </a:cubicBezTo>
                    <a:cubicBezTo>
                      <a:pt x="93872" y="43839"/>
                      <a:pt x="69093" y="54322"/>
                      <a:pt x="26684" y="46697"/>
                    </a:cubicBezTo>
                    <a:cubicBezTo>
                      <a:pt x="3336" y="42409"/>
                      <a:pt x="0" y="59563"/>
                      <a:pt x="0" y="59563"/>
                    </a:cubicBezTo>
                    <a:cubicBezTo>
                      <a:pt x="0" y="59563"/>
                      <a:pt x="3336" y="23825"/>
                      <a:pt x="18584" y="16678"/>
                    </a:cubicBezTo>
                    <a:cubicBezTo>
                      <a:pt x="33832" y="9530"/>
                      <a:pt x="99113" y="19060"/>
                      <a:pt x="99113" y="19060"/>
                    </a:cubicBezTo>
                    <a:lnTo>
                      <a:pt x="92442" y="0"/>
                    </a:lnTo>
                    <a:cubicBezTo>
                      <a:pt x="92442" y="0"/>
                      <a:pt x="124368" y="9054"/>
                      <a:pt x="141046" y="19060"/>
                    </a:cubicBezTo>
                    <a:cubicBezTo>
                      <a:pt x="157723" y="28590"/>
                      <a:pt x="326406" y="60516"/>
                      <a:pt x="335936" y="61469"/>
                    </a:cubicBezTo>
                    <a:cubicBezTo>
                      <a:pt x="367862" y="64805"/>
                      <a:pt x="459351" y="53369"/>
                      <a:pt x="521297" y="53369"/>
                    </a:cubicBezTo>
                    <a:cubicBezTo>
                      <a:pt x="552746" y="53369"/>
                      <a:pt x="536545" y="96731"/>
                      <a:pt x="533209" y="129133"/>
                    </a:cubicBez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02" name="Freeform: Shape 601">
                <a:extLst>
                  <a:ext uri="{FF2B5EF4-FFF2-40B4-BE49-F238E27FC236}">
                    <a16:creationId xmlns:a16="http://schemas.microsoft.com/office/drawing/2014/main" id="{6DAF155E-B9DC-4F2A-8F01-D9E5FED53015}"/>
                  </a:ext>
                </a:extLst>
              </p:cNvPr>
              <p:cNvSpPr/>
              <p:nvPr/>
            </p:nvSpPr>
            <p:spPr>
              <a:xfrm>
                <a:off x="10111823" y="5277123"/>
                <a:ext cx="169109" cy="204280"/>
              </a:xfrm>
              <a:custGeom>
                <a:avLst/>
                <a:gdLst>
                  <a:gd name="connsiteX0" fmla="*/ 41882 w 169109"/>
                  <a:gd name="connsiteY0" fmla="*/ 10420 h 204280"/>
                  <a:gd name="connsiteX1" fmla="*/ 903 w 169109"/>
                  <a:gd name="connsiteY1" fmla="*/ 76655 h 204280"/>
                  <a:gd name="connsiteX2" fmla="*/ 20440 w 169109"/>
                  <a:gd name="connsiteY2" fmla="*/ 81896 h 204280"/>
                  <a:gd name="connsiteX3" fmla="*/ 18057 w 169109"/>
                  <a:gd name="connsiteY3" fmla="*/ 117158 h 204280"/>
                  <a:gd name="connsiteX4" fmla="*/ 68567 w 169109"/>
                  <a:gd name="connsiteY4" fmla="*/ 126688 h 204280"/>
                  <a:gd name="connsiteX5" fmla="*/ 65708 w 169109"/>
                  <a:gd name="connsiteY5" fmla="*/ 160043 h 204280"/>
                  <a:gd name="connsiteX6" fmla="*/ 34258 w 169109"/>
                  <a:gd name="connsiteY6" fmla="*/ 182915 h 204280"/>
                  <a:gd name="connsiteX7" fmla="*/ 118600 w 169109"/>
                  <a:gd name="connsiteY7" fmla="*/ 203882 h 204280"/>
                  <a:gd name="connsiteX8" fmla="*/ 169109 w 169109"/>
                  <a:gd name="connsiteY8" fmla="*/ 199593 h 204280"/>
                  <a:gd name="connsiteX9" fmla="*/ 130989 w 169109"/>
                  <a:gd name="connsiteY9" fmla="*/ 13756 h 204280"/>
                  <a:gd name="connsiteX10" fmla="*/ 41882 w 169109"/>
                  <a:gd name="connsiteY10" fmla="*/ 10420 h 204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9109" h="204280">
                    <a:moveTo>
                      <a:pt x="41882" y="10420"/>
                    </a:moveTo>
                    <a:cubicBezTo>
                      <a:pt x="41882" y="10420"/>
                      <a:pt x="-7198" y="68077"/>
                      <a:pt x="903" y="76655"/>
                    </a:cubicBezTo>
                    <a:lnTo>
                      <a:pt x="20440" y="81896"/>
                    </a:lnTo>
                    <a:cubicBezTo>
                      <a:pt x="20440" y="81896"/>
                      <a:pt x="14245" y="112869"/>
                      <a:pt x="18057" y="117158"/>
                    </a:cubicBezTo>
                    <a:cubicBezTo>
                      <a:pt x="29970" y="130976"/>
                      <a:pt x="68567" y="126688"/>
                      <a:pt x="68567" y="126688"/>
                    </a:cubicBezTo>
                    <a:lnTo>
                      <a:pt x="65708" y="160043"/>
                    </a:lnTo>
                    <a:lnTo>
                      <a:pt x="34258" y="182915"/>
                    </a:lnTo>
                    <a:cubicBezTo>
                      <a:pt x="34258" y="182915"/>
                      <a:pt x="94298" y="207694"/>
                      <a:pt x="118600" y="203882"/>
                    </a:cubicBezTo>
                    <a:cubicBezTo>
                      <a:pt x="142902" y="199593"/>
                      <a:pt x="169109" y="199593"/>
                      <a:pt x="169109" y="199593"/>
                    </a:cubicBezTo>
                    <a:lnTo>
                      <a:pt x="130989" y="13756"/>
                    </a:lnTo>
                    <a:cubicBezTo>
                      <a:pt x="130036" y="13756"/>
                      <a:pt x="78573" y="-14834"/>
                      <a:pt x="41882" y="10420"/>
                    </a:cubicBez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603" name="Graphic 341">
                <a:extLst>
                  <a:ext uri="{FF2B5EF4-FFF2-40B4-BE49-F238E27FC236}">
                    <a16:creationId xmlns:a16="http://schemas.microsoft.com/office/drawing/2014/main" id="{184B620F-BBC8-442D-A776-D8EFE2F319DA}"/>
                  </a:ext>
                </a:extLst>
              </p:cNvPr>
              <p:cNvGrpSpPr/>
              <p:nvPr/>
            </p:nvGrpSpPr>
            <p:grpSpPr>
              <a:xfrm>
                <a:off x="10137504" y="5299367"/>
                <a:ext cx="47173" cy="27250"/>
                <a:chOff x="10137504" y="5299367"/>
                <a:chExt cx="47173" cy="27250"/>
              </a:xfrm>
            </p:grpSpPr>
            <p:sp>
              <p:nvSpPr>
                <p:cNvPr id="604" name="Freeform: Shape 603">
                  <a:extLst>
                    <a:ext uri="{FF2B5EF4-FFF2-40B4-BE49-F238E27FC236}">
                      <a16:creationId xmlns:a16="http://schemas.microsoft.com/office/drawing/2014/main" id="{2996E480-D597-43E3-80E1-9E295B5475C1}"/>
                    </a:ext>
                  </a:extLst>
                </p:cNvPr>
                <p:cNvSpPr/>
                <p:nvPr/>
              </p:nvSpPr>
              <p:spPr>
                <a:xfrm>
                  <a:off x="10137504" y="5314146"/>
                  <a:ext cx="47173" cy="12471"/>
                </a:xfrm>
                <a:custGeom>
                  <a:avLst/>
                  <a:gdLst>
                    <a:gd name="connsiteX0" fmla="*/ 47174 w 47173"/>
                    <a:gd name="connsiteY0" fmla="*/ 6753 h 12471"/>
                    <a:gd name="connsiteX1" fmla="*/ 33832 w 47173"/>
                    <a:gd name="connsiteY1" fmla="*/ 6753 h 12471"/>
                    <a:gd name="connsiteX2" fmla="*/ 17154 w 47173"/>
                    <a:gd name="connsiteY2" fmla="*/ 82 h 12471"/>
                    <a:gd name="connsiteX3" fmla="*/ 3812 w 47173"/>
                    <a:gd name="connsiteY3" fmla="*/ 6277 h 12471"/>
                    <a:gd name="connsiteX4" fmla="*/ 0 w 47173"/>
                    <a:gd name="connsiteY4" fmla="*/ 6753 h 12471"/>
                    <a:gd name="connsiteX5" fmla="*/ 0 w 47173"/>
                    <a:gd name="connsiteY5" fmla="*/ 9136 h 12471"/>
                    <a:gd name="connsiteX6" fmla="*/ 3812 w 47173"/>
                    <a:gd name="connsiteY6" fmla="*/ 8660 h 12471"/>
                    <a:gd name="connsiteX7" fmla="*/ 20490 w 47173"/>
                    <a:gd name="connsiteY7" fmla="*/ 12472 h 12471"/>
                    <a:gd name="connsiteX8" fmla="*/ 33832 w 47173"/>
                    <a:gd name="connsiteY8" fmla="*/ 10566 h 12471"/>
                    <a:gd name="connsiteX9" fmla="*/ 47174 w 47173"/>
                    <a:gd name="connsiteY9" fmla="*/ 10566 h 12471"/>
                    <a:gd name="connsiteX10" fmla="*/ 47174 w 47173"/>
                    <a:gd name="connsiteY10" fmla="*/ 6753 h 12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7173" h="12471">
                      <a:moveTo>
                        <a:pt x="47174" y="6753"/>
                      </a:moveTo>
                      <a:lnTo>
                        <a:pt x="33832" y="6753"/>
                      </a:lnTo>
                      <a:cubicBezTo>
                        <a:pt x="33832" y="6753"/>
                        <a:pt x="23825" y="-871"/>
                        <a:pt x="17154" y="82"/>
                      </a:cubicBezTo>
                      <a:cubicBezTo>
                        <a:pt x="8577" y="1035"/>
                        <a:pt x="3812" y="6277"/>
                        <a:pt x="3812" y="6277"/>
                      </a:cubicBezTo>
                      <a:lnTo>
                        <a:pt x="0" y="6753"/>
                      </a:lnTo>
                      <a:lnTo>
                        <a:pt x="0" y="9136"/>
                      </a:lnTo>
                      <a:lnTo>
                        <a:pt x="3812" y="8660"/>
                      </a:lnTo>
                      <a:cubicBezTo>
                        <a:pt x="3812" y="8660"/>
                        <a:pt x="10007" y="12472"/>
                        <a:pt x="20490" y="12472"/>
                      </a:cubicBezTo>
                      <a:cubicBezTo>
                        <a:pt x="30020" y="12472"/>
                        <a:pt x="33832" y="10566"/>
                        <a:pt x="33832" y="10566"/>
                      </a:cubicBezTo>
                      <a:lnTo>
                        <a:pt x="47174" y="10566"/>
                      </a:lnTo>
                      <a:lnTo>
                        <a:pt x="47174" y="6753"/>
                      </a:lnTo>
                      <a:close/>
                    </a:path>
                  </a:pathLst>
                </a:custGeom>
                <a:solidFill>
                  <a:srgbClr val="6A3B21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05" name="Freeform: Shape 604">
                  <a:extLst>
                    <a:ext uri="{FF2B5EF4-FFF2-40B4-BE49-F238E27FC236}">
                      <a16:creationId xmlns:a16="http://schemas.microsoft.com/office/drawing/2014/main" id="{C3B8DAD9-9A47-4C6D-BE96-38EE520AF81C}"/>
                    </a:ext>
                  </a:extLst>
                </p:cNvPr>
                <p:cNvSpPr/>
                <p:nvPr/>
              </p:nvSpPr>
              <p:spPr>
                <a:xfrm>
                  <a:off x="10141792" y="5316134"/>
                  <a:ext cx="29543" cy="9053"/>
                </a:xfrm>
                <a:custGeom>
                  <a:avLst/>
                  <a:gdLst>
                    <a:gd name="connsiteX0" fmla="*/ 29543 w 29543"/>
                    <a:gd name="connsiteY0" fmla="*/ 6671 h 9053"/>
                    <a:gd name="connsiteX1" fmla="*/ 20014 w 29543"/>
                    <a:gd name="connsiteY1" fmla="*/ 953 h 9053"/>
                    <a:gd name="connsiteX2" fmla="*/ 15248 w 29543"/>
                    <a:gd name="connsiteY2" fmla="*/ 0 h 9053"/>
                    <a:gd name="connsiteX3" fmla="*/ 12866 w 29543"/>
                    <a:gd name="connsiteY3" fmla="*/ 6671 h 9053"/>
                    <a:gd name="connsiteX4" fmla="*/ 5242 w 29543"/>
                    <a:gd name="connsiteY4" fmla="*/ 6671 h 9053"/>
                    <a:gd name="connsiteX5" fmla="*/ 3812 w 29543"/>
                    <a:gd name="connsiteY5" fmla="*/ 3336 h 9053"/>
                    <a:gd name="connsiteX6" fmla="*/ 0 w 29543"/>
                    <a:gd name="connsiteY6" fmla="*/ 5718 h 9053"/>
                    <a:gd name="connsiteX7" fmla="*/ 13342 w 29543"/>
                    <a:gd name="connsiteY7" fmla="*/ 9054 h 9053"/>
                    <a:gd name="connsiteX8" fmla="*/ 29543 w 29543"/>
                    <a:gd name="connsiteY8" fmla="*/ 6671 h 90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543" h="9053">
                      <a:moveTo>
                        <a:pt x="29543" y="6671"/>
                      </a:moveTo>
                      <a:cubicBezTo>
                        <a:pt x="29543" y="6671"/>
                        <a:pt x="22872" y="1906"/>
                        <a:pt x="20014" y="953"/>
                      </a:cubicBezTo>
                      <a:cubicBezTo>
                        <a:pt x="17154" y="0"/>
                        <a:pt x="15248" y="0"/>
                        <a:pt x="15248" y="0"/>
                      </a:cubicBezTo>
                      <a:cubicBezTo>
                        <a:pt x="15248" y="0"/>
                        <a:pt x="15725" y="5241"/>
                        <a:pt x="12866" y="6671"/>
                      </a:cubicBezTo>
                      <a:cubicBezTo>
                        <a:pt x="10007" y="8101"/>
                        <a:pt x="6195" y="8101"/>
                        <a:pt x="5242" y="6671"/>
                      </a:cubicBezTo>
                      <a:cubicBezTo>
                        <a:pt x="3812" y="5241"/>
                        <a:pt x="3812" y="3336"/>
                        <a:pt x="3812" y="3336"/>
                      </a:cubicBezTo>
                      <a:lnTo>
                        <a:pt x="0" y="5718"/>
                      </a:lnTo>
                      <a:cubicBezTo>
                        <a:pt x="0" y="5718"/>
                        <a:pt x="3336" y="8577"/>
                        <a:pt x="13342" y="9054"/>
                      </a:cubicBezTo>
                      <a:cubicBezTo>
                        <a:pt x="22872" y="9054"/>
                        <a:pt x="29543" y="6671"/>
                        <a:pt x="29543" y="6671"/>
                      </a:cubicBezTo>
                      <a:close/>
                    </a:path>
                  </a:pathLst>
                </a:custGeom>
                <a:solidFill>
                  <a:srgbClr val="FFE6D8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06" name="Freeform: Shape 605">
                  <a:extLst>
                    <a:ext uri="{FF2B5EF4-FFF2-40B4-BE49-F238E27FC236}">
                      <a16:creationId xmlns:a16="http://schemas.microsoft.com/office/drawing/2014/main" id="{51E0ED93-922A-4589-AA62-D9A6DBBB1D4E}"/>
                    </a:ext>
                  </a:extLst>
                </p:cNvPr>
                <p:cNvSpPr/>
                <p:nvPr/>
              </p:nvSpPr>
              <p:spPr>
                <a:xfrm>
                  <a:off x="10141792" y="5299367"/>
                  <a:ext cx="41456" cy="14861"/>
                </a:xfrm>
                <a:custGeom>
                  <a:avLst/>
                  <a:gdLst>
                    <a:gd name="connsiteX0" fmla="*/ 38597 w 41456"/>
                    <a:gd name="connsiteY0" fmla="*/ 14861 h 14861"/>
                    <a:gd name="connsiteX1" fmla="*/ 17154 w 41456"/>
                    <a:gd name="connsiteY1" fmla="*/ 3425 h 14861"/>
                    <a:gd name="connsiteX2" fmla="*/ 0 w 41456"/>
                    <a:gd name="connsiteY2" fmla="*/ 9143 h 14861"/>
                    <a:gd name="connsiteX3" fmla="*/ 0 w 41456"/>
                    <a:gd name="connsiteY3" fmla="*/ 6284 h 14861"/>
                    <a:gd name="connsiteX4" fmla="*/ 23825 w 41456"/>
                    <a:gd name="connsiteY4" fmla="*/ 1519 h 14861"/>
                    <a:gd name="connsiteX5" fmla="*/ 41456 w 41456"/>
                    <a:gd name="connsiteY5" fmla="*/ 14384 h 14861"/>
                    <a:gd name="connsiteX6" fmla="*/ 38597 w 41456"/>
                    <a:gd name="connsiteY6" fmla="*/ 14384 h 14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56" h="14861">
                      <a:moveTo>
                        <a:pt x="38597" y="14861"/>
                      </a:moveTo>
                      <a:cubicBezTo>
                        <a:pt x="38597" y="14861"/>
                        <a:pt x="29543" y="3901"/>
                        <a:pt x="17154" y="3425"/>
                      </a:cubicBezTo>
                      <a:cubicBezTo>
                        <a:pt x="4765" y="2948"/>
                        <a:pt x="0" y="9143"/>
                        <a:pt x="0" y="9143"/>
                      </a:cubicBezTo>
                      <a:lnTo>
                        <a:pt x="0" y="6284"/>
                      </a:lnTo>
                      <a:cubicBezTo>
                        <a:pt x="0" y="6284"/>
                        <a:pt x="8101" y="-3723"/>
                        <a:pt x="23825" y="1519"/>
                      </a:cubicBezTo>
                      <a:cubicBezTo>
                        <a:pt x="39550" y="6760"/>
                        <a:pt x="41456" y="14384"/>
                        <a:pt x="41456" y="14384"/>
                      </a:cubicBezTo>
                      <a:lnTo>
                        <a:pt x="38597" y="14384"/>
                      </a:lnTo>
                      <a:close/>
                    </a:path>
                  </a:pathLst>
                </a:custGeom>
                <a:solidFill>
                  <a:srgbClr val="6A3B21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607" name="Freeform: Shape 606">
                <a:extLst>
                  <a:ext uri="{FF2B5EF4-FFF2-40B4-BE49-F238E27FC236}">
                    <a16:creationId xmlns:a16="http://schemas.microsoft.com/office/drawing/2014/main" id="{4194D1C9-451E-48B7-85F8-A0E942E402F2}"/>
                  </a:ext>
                </a:extLst>
              </p:cNvPr>
              <p:cNvSpPr/>
              <p:nvPr/>
            </p:nvSpPr>
            <p:spPr>
              <a:xfrm>
                <a:off x="9813004" y="5461468"/>
                <a:ext cx="526061" cy="627080"/>
              </a:xfrm>
              <a:custGeom>
                <a:avLst/>
                <a:gdLst>
                  <a:gd name="connsiteX0" fmla="*/ 298292 w 526061"/>
                  <a:gd name="connsiteY0" fmla="*/ 0 h 627080"/>
                  <a:gd name="connsiteX1" fmla="*/ 382634 w 526061"/>
                  <a:gd name="connsiteY1" fmla="*/ 172971 h 627080"/>
                  <a:gd name="connsiteX2" fmla="*/ 526062 w 526061"/>
                  <a:gd name="connsiteY2" fmla="*/ 212045 h 627080"/>
                  <a:gd name="connsiteX3" fmla="*/ 486988 w 526061"/>
                  <a:gd name="connsiteY3" fmla="*/ 387399 h 627080"/>
                  <a:gd name="connsiteX4" fmla="*/ 375009 w 526061"/>
                  <a:gd name="connsiteY4" fmla="*/ 443626 h 627080"/>
                  <a:gd name="connsiteX5" fmla="*/ 188696 w 526061"/>
                  <a:gd name="connsiteY5" fmla="*/ 500331 h 627080"/>
                  <a:gd name="connsiteX6" fmla="*/ 184884 w 526061"/>
                  <a:gd name="connsiteY6" fmla="*/ 622316 h 627080"/>
                  <a:gd name="connsiteX7" fmla="*/ 0 w 526061"/>
                  <a:gd name="connsiteY7" fmla="*/ 627081 h 627080"/>
                  <a:gd name="connsiteX8" fmla="*/ 34308 w 526061"/>
                  <a:gd name="connsiteY8" fmla="*/ 366433 h 627080"/>
                  <a:gd name="connsiteX9" fmla="*/ 238729 w 526061"/>
                  <a:gd name="connsiteY9" fmla="*/ 336413 h 627080"/>
                  <a:gd name="connsiteX10" fmla="*/ 255407 w 526061"/>
                  <a:gd name="connsiteY10" fmla="*/ 139139 h 627080"/>
                  <a:gd name="connsiteX11" fmla="*/ 250165 w 526061"/>
                  <a:gd name="connsiteY11" fmla="*/ 2859 h 627080"/>
                  <a:gd name="connsiteX12" fmla="*/ 298292 w 526061"/>
                  <a:gd name="connsiteY12" fmla="*/ 0 h 627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26061" h="627080">
                    <a:moveTo>
                      <a:pt x="298292" y="0"/>
                    </a:moveTo>
                    <a:cubicBezTo>
                      <a:pt x="298292" y="0"/>
                      <a:pt x="326406" y="132468"/>
                      <a:pt x="382634" y="172971"/>
                    </a:cubicBezTo>
                    <a:cubicBezTo>
                      <a:pt x="438861" y="213474"/>
                      <a:pt x="526062" y="212045"/>
                      <a:pt x="526062" y="212045"/>
                    </a:cubicBezTo>
                    <a:cubicBezTo>
                      <a:pt x="526062" y="212045"/>
                      <a:pt x="513196" y="339748"/>
                      <a:pt x="486988" y="387399"/>
                    </a:cubicBezTo>
                    <a:cubicBezTo>
                      <a:pt x="486988" y="387399"/>
                      <a:pt x="502236" y="422660"/>
                      <a:pt x="375009" y="443626"/>
                    </a:cubicBezTo>
                    <a:cubicBezTo>
                      <a:pt x="247783" y="464593"/>
                      <a:pt x="188696" y="500331"/>
                      <a:pt x="188696" y="500331"/>
                    </a:cubicBezTo>
                    <a:lnTo>
                      <a:pt x="184884" y="622316"/>
                    </a:lnTo>
                    <a:lnTo>
                      <a:pt x="0" y="627081"/>
                    </a:lnTo>
                    <a:cubicBezTo>
                      <a:pt x="0" y="627081"/>
                      <a:pt x="6671" y="378822"/>
                      <a:pt x="34308" y="366433"/>
                    </a:cubicBezTo>
                    <a:cubicBezTo>
                      <a:pt x="61945" y="353567"/>
                      <a:pt x="238729" y="336413"/>
                      <a:pt x="238729" y="336413"/>
                    </a:cubicBezTo>
                    <a:cubicBezTo>
                      <a:pt x="238729" y="336413"/>
                      <a:pt x="262078" y="184408"/>
                      <a:pt x="255407" y="139139"/>
                    </a:cubicBezTo>
                    <a:cubicBezTo>
                      <a:pt x="248735" y="93871"/>
                      <a:pt x="250165" y="2859"/>
                      <a:pt x="250165" y="2859"/>
                    </a:cubicBezTo>
                    <a:lnTo>
                      <a:pt x="298292" y="0"/>
                    </a:lnTo>
                    <a:close/>
                  </a:path>
                </a:pathLst>
              </a:custGeom>
              <a:solidFill>
                <a:srgbClr val="FFAB17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08" name="Freeform: Shape 607">
                <a:extLst>
                  <a:ext uri="{FF2B5EF4-FFF2-40B4-BE49-F238E27FC236}">
                    <a16:creationId xmlns:a16="http://schemas.microsoft.com/office/drawing/2014/main" id="{5041CA39-F236-4634-9A45-577B097E4745}"/>
                  </a:ext>
                </a:extLst>
              </p:cNvPr>
              <p:cNvSpPr/>
              <p:nvPr/>
            </p:nvSpPr>
            <p:spPr>
              <a:xfrm>
                <a:off x="9919211" y="5872197"/>
                <a:ext cx="188273" cy="213969"/>
              </a:xfrm>
              <a:custGeom>
                <a:avLst/>
                <a:gdLst>
                  <a:gd name="connsiteX0" fmla="*/ 35315 w 188273"/>
                  <a:gd name="connsiteY0" fmla="*/ 213493 h 213969"/>
                  <a:gd name="connsiteX1" fmla="*/ 35315 w 188273"/>
                  <a:gd name="connsiteY1" fmla="*/ 45287 h 213969"/>
                  <a:gd name="connsiteX2" fmla="*/ 188273 w 188273"/>
                  <a:gd name="connsiteY2" fmla="*/ 19079 h 213969"/>
                  <a:gd name="connsiteX3" fmla="*/ 166354 w 188273"/>
                  <a:gd name="connsiteY3" fmla="*/ 19 h 213969"/>
                  <a:gd name="connsiteX4" fmla="*/ 16731 w 188273"/>
                  <a:gd name="connsiteY4" fmla="*/ 46240 h 213969"/>
                  <a:gd name="connsiteX5" fmla="*/ 6248 w 188273"/>
                  <a:gd name="connsiteY5" fmla="*/ 213970 h 213969"/>
                  <a:gd name="connsiteX6" fmla="*/ 35315 w 188273"/>
                  <a:gd name="connsiteY6" fmla="*/ 213970 h 213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273" h="213969">
                    <a:moveTo>
                      <a:pt x="35315" y="213493"/>
                    </a:moveTo>
                    <a:cubicBezTo>
                      <a:pt x="35315" y="213493"/>
                      <a:pt x="19114" y="71495"/>
                      <a:pt x="35315" y="45287"/>
                    </a:cubicBezTo>
                    <a:cubicBezTo>
                      <a:pt x="51516" y="18603"/>
                      <a:pt x="188273" y="19079"/>
                      <a:pt x="188273" y="19079"/>
                    </a:cubicBezTo>
                    <a:lnTo>
                      <a:pt x="166354" y="19"/>
                    </a:lnTo>
                    <a:cubicBezTo>
                      <a:pt x="166354" y="19"/>
                      <a:pt x="46751" y="-2363"/>
                      <a:pt x="16731" y="46240"/>
                    </a:cubicBezTo>
                    <a:cubicBezTo>
                      <a:pt x="-13289" y="94844"/>
                      <a:pt x="6248" y="213970"/>
                      <a:pt x="6248" y="213970"/>
                    </a:cubicBezTo>
                    <a:lnTo>
                      <a:pt x="35315" y="213970"/>
                    </a:lnTo>
                    <a:close/>
                  </a:path>
                </a:pathLst>
              </a:custGeom>
              <a:solidFill>
                <a:srgbClr val="C24A0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09" name="Freeform: Shape 608">
                <a:extLst>
                  <a:ext uri="{FF2B5EF4-FFF2-40B4-BE49-F238E27FC236}">
                    <a16:creationId xmlns:a16="http://schemas.microsoft.com/office/drawing/2014/main" id="{D1D2EAAA-F1EE-4245-87EA-AD23E4C9A569}"/>
                  </a:ext>
                </a:extLst>
              </p:cNvPr>
              <p:cNvSpPr/>
              <p:nvPr/>
            </p:nvSpPr>
            <p:spPr>
              <a:xfrm>
                <a:off x="9854130" y="5848390"/>
                <a:ext cx="268602" cy="239205"/>
              </a:xfrm>
              <a:custGeom>
                <a:avLst/>
                <a:gdLst>
                  <a:gd name="connsiteX0" fmla="*/ 34162 w 268602"/>
                  <a:gd name="connsiteY0" fmla="*/ 238253 h 239205"/>
                  <a:gd name="connsiteX1" fmla="*/ 37497 w 268602"/>
                  <a:gd name="connsiteY1" fmla="*/ 62899 h 239205"/>
                  <a:gd name="connsiteX2" fmla="*/ 268603 w 268602"/>
                  <a:gd name="connsiteY2" fmla="*/ 0 h 239205"/>
                  <a:gd name="connsiteX3" fmla="*/ 6048 w 268602"/>
                  <a:gd name="connsiteY3" fmla="*/ 38120 h 239205"/>
                  <a:gd name="connsiteX4" fmla="*/ 4142 w 268602"/>
                  <a:gd name="connsiteY4" fmla="*/ 239206 h 239205"/>
                  <a:gd name="connsiteX5" fmla="*/ 34162 w 268602"/>
                  <a:gd name="connsiteY5" fmla="*/ 238253 h 239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68602" h="239205">
                    <a:moveTo>
                      <a:pt x="34162" y="238253"/>
                    </a:moveTo>
                    <a:cubicBezTo>
                      <a:pt x="34162" y="238253"/>
                      <a:pt x="27967" y="87677"/>
                      <a:pt x="37497" y="62899"/>
                    </a:cubicBezTo>
                    <a:cubicBezTo>
                      <a:pt x="47027" y="38120"/>
                      <a:pt x="268603" y="0"/>
                      <a:pt x="268603" y="0"/>
                    </a:cubicBezTo>
                    <a:cubicBezTo>
                      <a:pt x="268603" y="0"/>
                      <a:pt x="18437" y="7624"/>
                      <a:pt x="6048" y="38120"/>
                    </a:cubicBezTo>
                    <a:cubicBezTo>
                      <a:pt x="-6341" y="68617"/>
                      <a:pt x="4142" y="239206"/>
                      <a:pt x="4142" y="239206"/>
                    </a:cubicBezTo>
                    <a:lnTo>
                      <a:pt x="34162" y="238253"/>
                    </a:lnTo>
                    <a:close/>
                  </a:path>
                </a:pathLst>
              </a:custGeom>
              <a:solidFill>
                <a:srgbClr val="C24A0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10" name="Freeform: Shape 609">
                <a:extLst>
                  <a:ext uri="{FF2B5EF4-FFF2-40B4-BE49-F238E27FC236}">
                    <a16:creationId xmlns:a16="http://schemas.microsoft.com/office/drawing/2014/main" id="{6C8ABBF5-4087-4D50-9A9D-EB711DD051F5}"/>
                  </a:ext>
                </a:extLst>
              </p:cNvPr>
              <p:cNvSpPr/>
              <p:nvPr/>
            </p:nvSpPr>
            <p:spPr>
              <a:xfrm>
                <a:off x="9813369" y="5805982"/>
                <a:ext cx="286013" cy="283044"/>
              </a:xfrm>
              <a:custGeom>
                <a:avLst/>
                <a:gdLst>
                  <a:gd name="connsiteX0" fmla="*/ 22506 w 286013"/>
                  <a:gd name="connsiteY0" fmla="*/ 279709 h 283044"/>
                  <a:gd name="connsiteX1" fmla="*/ 44902 w 286013"/>
                  <a:gd name="connsiteY1" fmla="*/ 51939 h 283044"/>
                  <a:gd name="connsiteX2" fmla="*/ 286014 w 286013"/>
                  <a:gd name="connsiteY2" fmla="*/ 23825 h 283044"/>
                  <a:gd name="connsiteX3" fmla="*/ 265524 w 286013"/>
                  <a:gd name="connsiteY3" fmla="*/ 0 h 283044"/>
                  <a:gd name="connsiteX4" fmla="*/ 20600 w 286013"/>
                  <a:gd name="connsiteY4" fmla="*/ 51939 h 283044"/>
                  <a:gd name="connsiteX5" fmla="*/ 111 w 286013"/>
                  <a:gd name="connsiteY5" fmla="*/ 283044 h 283044"/>
                  <a:gd name="connsiteX6" fmla="*/ 22506 w 286013"/>
                  <a:gd name="connsiteY6" fmla="*/ 279709 h 283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6013" h="283044">
                    <a:moveTo>
                      <a:pt x="22506" y="279709"/>
                    </a:moveTo>
                    <a:cubicBezTo>
                      <a:pt x="22506" y="279709"/>
                      <a:pt x="22030" y="81959"/>
                      <a:pt x="44902" y="51939"/>
                    </a:cubicBezTo>
                    <a:cubicBezTo>
                      <a:pt x="67775" y="21919"/>
                      <a:pt x="286014" y="23825"/>
                      <a:pt x="286014" y="23825"/>
                    </a:cubicBezTo>
                    <a:lnTo>
                      <a:pt x="265524" y="0"/>
                    </a:lnTo>
                    <a:cubicBezTo>
                      <a:pt x="265524" y="0"/>
                      <a:pt x="43949" y="476"/>
                      <a:pt x="20600" y="51939"/>
                    </a:cubicBezTo>
                    <a:cubicBezTo>
                      <a:pt x="-2748" y="103402"/>
                      <a:pt x="111" y="283044"/>
                      <a:pt x="111" y="283044"/>
                    </a:cubicBezTo>
                    <a:lnTo>
                      <a:pt x="22506" y="279709"/>
                    </a:lnTo>
                    <a:close/>
                  </a:path>
                </a:pathLst>
              </a:custGeom>
              <a:solidFill>
                <a:srgbClr val="C24A0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11" name="Freeform: Shape 610">
                <a:extLst>
                  <a:ext uri="{FF2B5EF4-FFF2-40B4-BE49-F238E27FC236}">
                    <a16:creationId xmlns:a16="http://schemas.microsoft.com/office/drawing/2014/main" id="{35330086-59F9-4B6F-8D75-3D01F712811A}"/>
                  </a:ext>
                </a:extLst>
              </p:cNvPr>
              <p:cNvSpPr/>
              <p:nvPr/>
            </p:nvSpPr>
            <p:spPr>
              <a:xfrm>
                <a:off x="10080305" y="5461468"/>
                <a:ext cx="258759" cy="272084"/>
              </a:xfrm>
              <a:custGeom>
                <a:avLst/>
                <a:gdLst>
                  <a:gd name="connsiteX0" fmla="*/ 15742 w 258759"/>
                  <a:gd name="connsiteY0" fmla="*/ 0 h 272084"/>
                  <a:gd name="connsiteX1" fmla="*/ 71017 w 258759"/>
                  <a:gd name="connsiteY1" fmla="*/ 177736 h 272084"/>
                  <a:gd name="connsiteX2" fmla="*/ 258760 w 258759"/>
                  <a:gd name="connsiteY2" fmla="*/ 239682 h 272084"/>
                  <a:gd name="connsiteX3" fmla="*/ 251136 w 258759"/>
                  <a:gd name="connsiteY3" fmla="*/ 272084 h 272084"/>
                  <a:gd name="connsiteX4" fmla="*/ 39568 w 258759"/>
                  <a:gd name="connsiteY4" fmla="*/ 200132 h 272084"/>
                  <a:gd name="connsiteX5" fmla="*/ 1447 w 258759"/>
                  <a:gd name="connsiteY5" fmla="*/ 0 h 272084"/>
                  <a:gd name="connsiteX6" fmla="*/ 15742 w 258759"/>
                  <a:gd name="connsiteY6" fmla="*/ 0 h 272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8759" h="272084">
                    <a:moveTo>
                      <a:pt x="15742" y="0"/>
                    </a:moveTo>
                    <a:cubicBezTo>
                      <a:pt x="15742" y="0"/>
                      <a:pt x="-459" y="112932"/>
                      <a:pt x="71017" y="177736"/>
                    </a:cubicBezTo>
                    <a:cubicBezTo>
                      <a:pt x="142493" y="242541"/>
                      <a:pt x="258760" y="239682"/>
                      <a:pt x="258760" y="239682"/>
                    </a:cubicBezTo>
                    <a:lnTo>
                      <a:pt x="251136" y="272084"/>
                    </a:lnTo>
                    <a:cubicBezTo>
                      <a:pt x="251136" y="272084"/>
                      <a:pt x="91030" y="261125"/>
                      <a:pt x="39568" y="200132"/>
                    </a:cubicBezTo>
                    <a:cubicBezTo>
                      <a:pt x="-11418" y="139139"/>
                      <a:pt x="1447" y="0"/>
                      <a:pt x="1447" y="0"/>
                    </a:cubicBezTo>
                    <a:lnTo>
                      <a:pt x="15742" y="0"/>
                    </a:lnTo>
                    <a:close/>
                  </a:path>
                </a:pathLst>
              </a:custGeom>
              <a:solidFill>
                <a:srgbClr val="C24A0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12" name="Freeform: Shape 611">
                <a:extLst>
                  <a:ext uri="{FF2B5EF4-FFF2-40B4-BE49-F238E27FC236}">
                    <a16:creationId xmlns:a16="http://schemas.microsoft.com/office/drawing/2014/main" id="{9538EDC2-FAD0-4716-B9DB-B45CDEBD7EF6}"/>
                  </a:ext>
                </a:extLst>
              </p:cNvPr>
              <p:cNvSpPr/>
              <p:nvPr/>
            </p:nvSpPr>
            <p:spPr>
              <a:xfrm>
                <a:off x="10063169" y="5463851"/>
                <a:ext cx="258265" cy="373103"/>
              </a:xfrm>
              <a:custGeom>
                <a:avLst/>
                <a:gdLst>
                  <a:gd name="connsiteX0" fmla="*/ 7147 w 258265"/>
                  <a:gd name="connsiteY0" fmla="*/ 0 h 373103"/>
                  <a:gd name="connsiteX1" fmla="*/ 56704 w 258265"/>
                  <a:gd name="connsiteY1" fmla="*/ 249212 h 373103"/>
                  <a:gd name="connsiteX2" fmla="*/ 258266 w 258265"/>
                  <a:gd name="connsiteY2" fmla="*/ 335460 h 373103"/>
                  <a:gd name="connsiteX3" fmla="*/ 242541 w 258265"/>
                  <a:gd name="connsiteY3" fmla="*/ 373104 h 373103"/>
                  <a:gd name="connsiteX4" fmla="*/ 62899 w 258265"/>
                  <a:gd name="connsiteY4" fmla="*/ 311158 h 373103"/>
                  <a:gd name="connsiteX5" fmla="*/ 5718 w 258265"/>
                  <a:gd name="connsiteY5" fmla="*/ 186314 h 373103"/>
                  <a:gd name="connsiteX6" fmla="*/ 0 w 258265"/>
                  <a:gd name="connsiteY6" fmla="*/ 0 h 373103"/>
                  <a:gd name="connsiteX7" fmla="*/ 7147 w 258265"/>
                  <a:gd name="connsiteY7" fmla="*/ 0 h 3731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8265" h="373103">
                    <a:moveTo>
                      <a:pt x="7147" y="0"/>
                    </a:moveTo>
                    <a:cubicBezTo>
                      <a:pt x="7147" y="0"/>
                      <a:pt x="-17154" y="165824"/>
                      <a:pt x="56704" y="249212"/>
                    </a:cubicBezTo>
                    <a:cubicBezTo>
                      <a:pt x="130562" y="332601"/>
                      <a:pt x="258266" y="335460"/>
                      <a:pt x="258266" y="335460"/>
                    </a:cubicBezTo>
                    <a:lnTo>
                      <a:pt x="242541" y="373104"/>
                    </a:lnTo>
                    <a:cubicBezTo>
                      <a:pt x="242541" y="373104"/>
                      <a:pt x="103878" y="351661"/>
                      <a:pt x="62899" y="311158"/>
                    </a:cubicBezTo>
                    <a:cubicBezTo>
                      <a:pt x="21919" y="270655"/>
                      <a:pt x="5718" y="186314"/>
                      <a:pt x="5718" y="186314"/>
                    </a:cubicBezTo>
                    <a:lnTo>
                      <a:pt x="0" y="0"/>
                    </a:lnTo>
                    <a:lnTo>
                      <a:pt x="7147" y="0"/>
                    </a:lnTo>
                    <a:close/>
                  </a:path>
                </a:pathLst>
              </a:custGeom>
              <a:solidFill>
                <a:srgbClr val="C24A0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13" name="Freeform: Shape 612">
                <a:extLst>
                  <a:ext uri="{FF2B5EF4-FFF2-40B4-BE49-F238E27FC236}">
                    <a16:creationId xmlns:a16="http://schemas.microsoft.com/office/drawing/2014/main" id="{7F9840E9-9186-4BB1-8DC0-4D0CE331B521}"/>
                  </a:ext>
                </a:extLst>
              </p:cNvPr>
              <p:cNvSpPr/>
              <p:nvPr/>
            </p:nvSpPr>
            <p:spPr>
              <a:xfrm>
                <a:off x="10057928" y="5728788"/>
                <a:ext cx="155817" cy="136280"/>
              </a:xfrm>
              <a:custGeom>
                <a:avLst/>
                <a:gdLst>
                  <a:gd name="connsiteX0" fmla="*/ 5242 w 155817"/>
                  <a:gd name="connsiteY0" fmla="*/ 0 h 136280"/>
                  <a:gd name="connsiteX1" fmla="*/ 53368 w 155817"/>
                  <a:gd name="connsiteY1" fmla="*/ 74335 h 136280"/>
                  <a:gd name="connsiteX2" fmla="*/ 155817 w 155817"/>
                  <a:gd name="connsiteY2" fmla="*/ 108643 h 136280"/>
                  <a:gd name="connsiteX3" fmla="*/ 112455 w 155817"/>
                  <a:gd name="connsiteY3" fmla="*/ 136280 h 136280"/>
                  <a:gd name="connsiteX4" fmla="*/ 27161 w 155817"/>
                  <a:gd name="connsiteY4" fmla="*/ 89106 h 136280"/>
                  <a:gd name="connsiteX5" fmla="*/ 0 w 155817"/>
                  <a:gd name="connsiteY5" fmla="*/ 28114 h 136280"/>
                  <a:gd name="connsiteX6" fmla="*/ 5242 w 155817"/>
                  <a:gd name="connsiteY6" fmla="*/ 0 h 136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5817" h="136280">
                    <a:moveTo>
                      <a:pt x="5242" y="0"/>
                    </a:moveTo>
                    <a:cubicBezTo>
                      <a:pt x="5242" y="0"/>
                      <a:pt x="25255" y="50986"/>
                      <a:pt x="53368" y="74335"/>
                    </a:cubicBezTo>
                    <a:cubicBezTo>
                      <a:pt x="81482" y="97684"/>
                      <a:pt x="155817" y="108643"/>
                      <a:pt x="155817" y="108643"/>
                    </a:cubicBezTo>
                    <a:lnTo>
                      <a:pt x="112455" y="136280"/>
                    </a:lnTo>
                    <a:cubicBezTo>
                      <a:pt x="112455" y="136280"/>
                      <a:pt x="49080" y="113408"/>
                      <a:pt x="27161" y="89106"/>
                    </a:cubicBezTo>
                    <a:cubicBezTo>
                      <a:pt x="5718" y="64805"/>
                      <a:pt x="0" y="28114"/>
                      <a:pt x="0" y="28114"/>
                    </a:cubicBezTo>
                    <a:lnTo>
                      <a:pt x="5242" y="0"/>
                    </a:lnTo>
                    <a:close/>
                  </a:path>
                </a:pathLst>
              </a:custGeom>
              <a:solidFill>
                <a:srgbClr val="C24A0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14" name="Freeform: Shape 613">
                <a:extLst>
                  <a:ext uri="{FF2B5EF4-FFF2-40B4-BE49-F238E27FC236}">
                    <a16:creationId xmlns:a16="http://schemas.microsoft.com/office/drawing/2014/main" id="{76AE78CE-6D59-4D72-97CE-83B78B821045}"/>
                  </a:ext>
                </a:extLst>
              </p:cNvPr>
              <p:cNvSpPr/>
              <p:nvPr/>
            </p:nvSpPr>
            <p:spPr>
              <a:xfrm>
                <a:off x="9906875" y="5481470"/>
                <a:ext cx="420408" cy="251875"/>
              </a:xfrm>
              <a:custGeom>
                <a:avLst/>
                <a:gdLst>
                  <a:gd name="connsiteX0" fmla="*/ 420278 w 420408"/>
                  <a:gd name="connsiteY0" fmla="*/ 36226 h 251875"/>
                  <a:gd name="connsiteX1" fmla="*/ 383587 w 420408"/>
                  <a:gd name="connsiteY1" fmla="*/ 251129 h 251875"/>
                  <a:gd name="connsiteX2" fmla="*/ 116744 w 420408"/>
                  <a:gd name="connsiteY2" fmla="*/ 180607 h 251875"/>
                  <a:gd name="connsiteX3" fmla="*/ 26685 w 420408"/>
                  <a:gd name="connsiteY3" fmla="*/ 171076 h 251875"/>
                  <a:gd name="connsiteX4" fmla="*/ 0 w 420408"/>
                  <a:gd name="connsiteY4" fmla="*/ 183942 h 251875"/>
                  <a:gd name="connsiteX5" fmla="*/ 18584 w 420408"/>
                  <a:gd name="connsiteY5" fmla="*/ 141057 h 251875"/>
                  <a:gd name="connsiteX6" fmla="*/ 99113 w 420408"/>
                  <a:gd name="connsiteY6" fmla="*/ 143439 h 251875"/>
                  <a:gd name="connsiteX7" fmla="*/ 92442 w 420408"/>
                  <a:gd name="connsiteY7" fmla="*/ 124379 h 251875"/>
                  <a:gd name="connsiteX8" fmla="*/ 141046 w 420408"/>
                  <a:gd name="connsiteY8" fmla="*/ 143439 h 251875"/>
                  <a:gd name="connsiteX9" fmla="*/ 344037 w 420408"/>
                  <a:gd name="connsiteY9" fmla="*/ 185372 h 251875"/>
                  <a:gd name="connsiteX10" fmla="*/ 353567 w 420408"/>
                  <a:gd name="connsiteY10" fmla="*/ 7635 h 251875"/>
                  <a:gd name="connsiteX11" fmla="*/ 420278 w 420408"/>
                  <a:gd name="connsiteY11" fmla="*/ 36226 h 251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0408" h="251875">
                    <a:moveTo>
                      <a:pt x="420278" y="36226"/>
                    </a:moveTo>
                    <a:cubicBezTo>
                      <a:pt x="420278" y="36226"/>
                      <a:pt x="398835" y="241599"/>
                      <a:pt x="383587" y="251129"/>
                    </a:cubicBezTo>
                    <a:cubicBezTo>
                      <a:pt x="371674" y="258277"/>
                      <a:pt x="174401" y="212533"/>
                      <a:pt x="116744" y="180607"/>
                    </a:cubicBezTo>
                    <a:cubicBezTo>
                      <a:pt x="93872" y="168218"/>
                      <a:pt x="69093" y="178701"/>
                      <a:pt x="26685" y="171076"/>
                    </a:cubicBezTo>
                    <a:cubicBezTo>
                      <a:pt x="3336" y="166788"/>
                      <a:pt x="0" y="183942"/>
                      <a:pt x="0" y="183942"/>
                    </a:cubicBezTo>
                    <a:cubicBezTo>
                      <a:pt x="0" y="183942"/>
                      <a:pt x="3336" y="148204"/>
                      <a:pt x="18584" y="141057"/>
                    </a:cubicBezTo>
                    <a:cubicBezTo>
                      <a:pt x="33832" y="133909"/>
                      <a:pt x="99113" y="143439"/>
                      <a:pt x="99113" y="143439"/>
                    </a:cubicBezTo>
                    <a:lnTo>
                      <a:pt x="92442" y="124379"/>
                    </a:lnTo>
                    <a:cubicBezTo>
                      <a:pt x="92442" y="124379"/>
                      <a:pt x="124368" y="133433"/>
                      <a:pt x="141046" y="143439"/>
                    </a:cubicBezTo>
                    <a:cubicBezTo>
                      <a:pt x="157724" y="152969"/>
                      <a:pt x="335460" y="190137"/>
                      <a:pt x="344037" y="185372"/>
                    </a:cubicBezTo>
                    <a:cubicBezTo>
                      <a:pt x="352614" y="180607"/>
                      <a:pt x="328313" y="25266"/>
                      <a:pt x="353567" y="7635"/>
                    </a:cubicBezTo>
                    <a:cubicBezTo>
                      <a:pt x="378345" y="-9996"/>
                      <a:pt x="423137" y="4300"/>
                      <a:pt x="420278" y="36226"/>
                    </a:cubicBez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98036228-C770-49E9-95D2-6B1892F5AE0E}"/>
                </a:ext>
              </a:extLst>
            </p:cNvPr>
            <p:cNvSpPr/>
            <p:nvPr/>
          </p:nvSpPr>
          <p:spPr>
            <a:xfrm>
              <a:off x="9988834" y="5485770"/>
              <a:ext cx="492706" cy="762885"/>
            </a:xfrm>
            <a:custGeom>
              <a:avLst/>
              <a:gdLst>
                <a:gd name="connsiteX0" fmla="*/ 302581 w 492706"/>
                <a:gd name="connsiteY0" fmla="*/ 762885 h 762885"/>
                <a:gd name="connsiteX1" fmla="*/ 492707 w 492706"/>
                <a:gd name="connsiteY1" fmla="*/ 9530 h 762885"/>
                <a:gd name="connsiteX2" fmla="*/ 452680 w 492706"/>
                <a:gd name="connsiteY2" fmla="*/ 0 h 762885"/>
                <a:gd name="connsiteX3" fmla="*/ 321165 w 492706"/>
                <a:gd name="connsiteY3" fmla="*/ 349278 h 762885"/>
                <a:gd name="connsiteX4" fmla="*/ 113409 w 492706"/>
                <a:gd name="connsiteY4" fmla="*/ 334507 h 762885"/>
                <a:gd name="connsiteX5" fmla="*/ 100543 w 492706"/>
                <a:gd name="connsiteY5" fmla="*/ 447438 h 762885"/>
                <a:gd name="connsiteX6" fmla="*/ 0 w 492706"/>
                <a:gd name="connsiteY6" fmla="*/ 467928 h 762885"/>
                <a:gd name="connsiteX7" fmla="*/ 0 w 492706"/>
                <a:gd name="connsiteY7" fmla="*/ 508908 h 762885"/>
                <a:gd name="connsiteX8" fmla="*/ 26685 w 492706"/>
                <a:gd name="connsiteY8" fmla="*/ 508908 h 762885"/>
                <a:gd name="connsiteX9" fmla="*/ 23349 w 492706"/>
                <a:gd name="connsiteY9" fmla="*/ 762409 h 762885"/>
                <a:gd name="connsiteX10" fmla="*/ 48127 w 492706"/>
                <a:gd name="connsiteY10" fmla="*/ 762409 h 762885"/>
                <a:gd name="connsiteX11" fmla="*/ 58134 w 492706"/>
                <a:gd name="connsiteY11" fmla="*/ 525109 h 762885"/>
                <a:gd name="connsiteX12" fmla="*/ 259696 w 492706"/>
                <a:gd name="connsiteY12" fmla="*/ 523203 h 762885"/>
                <a:gd name="connsiteX13" fmla="*/ 220622 w 492706"/>
                <a:gd name="connsiteY13" fmla="*/ 762409 h 762885"/>
                <a:gd name="connsiteX14" fmla="*/ 302581 w 492706"/>
                <a:gd name="connsiteY14" fmla="*/ 762409 h 76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2706" h="762885">
                  <a:moveTo>
                    <a:pt x="302581" y="762885"/>
                  </a:moveTo>
                  <a:lnTo>
                    <a:pt x="492707" y="9530"/>
                  </a:lnTo>
                  <a:lnTo>
                    <a:pt x="452680" y="0"/>
                  </a:lnTo>
                  <a:lnTo>
                    <a:pt x="321165" y="349278"/>
                  </a:lnTo>
                  <a:cubicBezTo>
                    <a:pt x="321165" y="349278"/>
                    <a:pt x="142475" y="322118"/>
                    <a:pt x="113409" y="334507"/>
                  </a:cubicBezTo>
                  <a:cubicBezTo>
                    <a:pt x="84342" y="346896"/>
                    <a:pt x="100543" y="447438"/>
                    <a:pt x="100543" y="447438"/>
                  </a:cubicBezTo>
                  <a:lnTo>
                    <a:pt x="0" y="467928"/>
                  </a:lnTo>
                  <a:lnTo>
                    <a:pt x="0" y="508908"/>
                  </a:lnTo>
                  <a:lnTo>
                    <a:pt x="26685" y="508908"/>
                  </a:lnTo>
                  <a:lnTo>
                    <a:pt x="23349" y="762409"/>
                  </a:lnTo>
                  <a:lnTo>
                    <a:pt x="48127" y="762409"/>
                  </a:lnTo>
                  <a:lnTo>
                    <a:pt x="58134" y="525109"/>
                  </a:lnTo>
                  <a:lnTo>
                    <a:pt x="259696" y="523203"/>
                  </a:lnTo>
                  <a:lnTo>
                    <a:pt x="220622" y="762409"/>
                  </a:lnTo>
                  <a:lnTo>
                    <a:pt x="302581" y="762409"/>
                  </a:ln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D917689F-58A8-426D-A730-1B92913CE8E7}"/>
                </a:ext>
              </a:extLst>
            </p:cNvPr>
            <p:cNvSpPr/>
            <p:nvPr/>
          </p:nvSpPr>
          <p:spPr>
            <a:xfrm>
              <a:off x="10153229" y="5004719"/>
              <a:ext cx="263984" cy="380985"/>
            </a:xfrm>
            <a:custGeom>
              <a:avLst/>
              <a:gdLst>
                <a:gd name="connsiteX0" fmla="*/ 108167 w 263984"/>
                <a:gd name="connsiteY0" fmla="*/ 380985 h 380985"/>
                <a:gd name="connsiteX1" fmla="*/ 237299 w 263984"/>
                <a:gd name="connsiteY1" fmla="*/ 150833 h 380985"/>
                <a:gd name="connsiteX2" fmla="*/ 263984 w 263984"/>
                <a:gd name="connsiteY2" fmla="*/ 82693 h 380985"/>
                <a:gd name="connsiteX3" fmla="*/ 113885 w 263984"/>
                <a:gd name="connsiteY3" fmla="*/ 10264 h 380985"/>
                <a:gd name="connsiteX4" fmla="*/ 20966 w 263984"/>
                <a:gd name="connsiteY4" fmla="*/ 2640 h 380985"/>
                <a:gd name="connsiteX5" fmla="*/ 0 w 263984"/>
                <a:gd name="connsiteY5" fmla="*/ 282825 h 380985"/>
                <a:gd name="connsiteX6" fmla="*/ 47174 w 263984"/>
                <a:gd name="connsiteY6" fmla="*/ 286637 h 380985"/>
                <a:gd name="connsiteX7" fmla="*/ 73382 w 263984"/>
                <a:gd name="connsiteY7" fmla="*/ 350012 h 380985"/>
                <a:gd name="connsiteX8" fmla="*/ 108167 w 263984"/>
                <a:gd name="connsiteY8" fmla="*/ 380985 h 38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984" h="380985">
                  <a:moveTo>
                    <a:pt x="108167" y="380985"/>
                  </a:moveTo>
                  <a:cubicBezTo>
                    <a:pt x="108167" y="380985"/>
                    <a:pt x="216810" y="183712"/>
                    <a:pt x="237299" y="150833"/>
                  </a:cubicBezTo>
                  <a:cubicBezTo>
                    <a:pt x="257789" y="117954"/>
                    <a:pt x="263984" y="82693"/>
                    <a:pt x="263984" y="82693"/>
                  </a:cubicBezTo>
                  <a:cubicBezTo>
                    <a:pt x="263984" y="82693"/>
                    <a:pt x="178690" y="27418"/>
                    <a:pt x="113885" y="10264"/>
                  </a:cubicBezTo>
                  <a:cubicBezTo>
                    <a:pt x="49080" y="-6890"/>
                    <a:pt x="20966" y="2640"/>
                    <a:pt x="20966" y="2640"/>
                  </a:cubicBezTo>
                  <a:lnTo>
                    <a:pt x="0" y="282825"/>
                  </a:lnTo>
                  <a:cubicBezTo>
                    <a:pt x="0" y="282825"/>
                    <a:pt x="30020" y="284255"/>
                    <a:pt x="47174" y="286637"/>
                  </a:cubicBezTo>
                  <a:cubicBezTo>
                    <a:pt x="64328" y="289020"/>
                    <a:pt x="68140" y="337147"/>
                    <a:pt x="73382" y="350012"/>
                  </a:cubicBezTo>
                  <a:cubicBezTo>
                    <a:pt x="79100" y="363355"/>
                    <a:pt x="108167" y="380985"/>
                    <a:pt x="108167" y="380985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9792B1E4-6BF8-4F7C-AEC5-A54194A646A8}"/>
                </a:ext>
              </a:extLst>
            </p:cNvPr>
            <p:cNvSpPr/>
            <p:nvPr/>
          </p:nvSpPr>
          <p:spPr>
            <a:xfrm>
              <a:off x="10116351" y="5237057"/>
              <a:ext cx="161722" cy="146264"/>
            </a:xfrm>
            <a:custGeom>
              <a:avLst/>
              <a:gdLst>
                <a:gd name="connsiteX0" fmla="*/ 145998 w 161722"/>
                <a:gd name="connsiteY0" fmla="*/ 146264 h 146264"/>
                <a:gd name="connsiteX1" fmla="*/ 100729 w 161722"/>
                <a:gd name="connsiteY1" fmla="*/ 124345 h 146264"/>
                <a:gd name="connsiteX2" fmla="*/ 85005 w 161722"/>
                <a:gd name="connsiteY2" fmla="*/ 51440 h 146264"/>
                <a:gd name="connsiteX3" fmla="*/ 36878 w 161722"/>
                <a:gd name="connsiteY3" fmla="*/ 50487 h 146264"/>
                <a:gd name="connsiteX4" fmla="*/ 663 w 161722"/>
                <a:gd name="connsiteY4" fmla="*/ 1407 h 146264"/>
                <a:gd name="connsiteX5" fmla="*/ 27348 w 161722"/>
                <a:gd name="connsiteY5" fmla="*/ 17131 h 146264"/>
                <a:gd name="connsiteX6" fmla="*/ 41166 w 161722"/>
                <a:gd name="connsiteY6" fmla="*/ 37144 h 146264"/>
                <a:gd name="connsiteX7" fmla="*/ 118837 w 161722"/>
                <a:gd name="connsiteY7" fmla="*/ 37144 h 146264"/>
                <a:gd name="connsiteX8" fmla="*/ 125984 w 161722"/>
                <a:gd name="connsiteY8" fmla="*/ 105761 h 146264"/>
                <a:gd name="connsiteX9" fmla="*/ 161722 w 161722"/>
                <a:gd name="connsiteY9" fmla="*/ 119580 h 146264"/>
                <a:gd name="connsiteX10" fmla="*/ 145998 w 161722"/>
                <a:gd name="connsiteY10" fmla="*/ 146264 h 146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1722" h="146264">
                  <a:moveTo>
                    <a:pt x="145998" y="146264"/>
                  </a:moveTo>
                  <a:cubicBezTo>
                    <a:pt x="145998" y="146264"/>
                    <a:pt x="106448" y="133399"/>
                    <a:pt x="100729" y="124345"/>
                  </a:cubicBezTo>
                  <a:cubicBezTo>
                    <a:pt x="95012" y="115291"/>
                    <a:pt x="85005" y="51440"/>
                    <a:pt x="85005" y="51440"/>
                  </a:cubicBezTo>
                  <a:cubicBezTo>
                    <a:pt x="85005" y="51440"/>
                    <a:pt x="46408" y="51916"/>
                    <a:pt x="36878" y="50487"/>
                  </a:cubicBezTo>
                  <a:cubicBezTo>
                    <a:pt x="27824" y="49057"/>
                    <a:pt x="-5055" y="9031"/>
                    <a:pt x="663" y="1407"/>
                  </a:cubicBezTo>
                  <a:cubicBezTo>
                    <a:pt x="6382" y="-5741"/>
                    <a:pt x="23059" y="16655"/>
                    <a:pt x="27348" y="17131"/>
                  </a:cubicBezTo>
                  <a:cubicBezTo>
                    <a:pt x="31160" y="17608"/>
                    <a:pt x="41166" y="37144"/>
                    <a:pt x="41166" y="37144"/>
                  </a:cubicBezTo>
                  <a:cubicBezTo>
                    <a:pt x="41166" y="37144"/>
                    <a:pt x="112165" y="28091"/>
                    <a:pt x="118837" y="37144"/>
                  </a:cubicBezTo>
                  <a:cubicBezTo>
                    <a:pt x="125508" y="46198"/>
                    <a:pt x="115025" y="100043"/>
                    <a:pt x="125984" y="105761"/>
                  </a:cubicBezTo>
                  <a:cubicBezTo>
                    <a:pt x="136944" y="111479"/>
                    <a:pt x="161722" y="119580"/>
                    <a:pt x="161722" y="119580"/>
                  </a:cubicBezTo>
                  <a:lnTo>
                    <a:pt x="145998" y="146264"/>
                  </a:lnTo>
                  <a:close/>
                </a:path>
              </a:pathLst>
            </a:custGeom>
            <a:solidFill>
              <a:srgbClr val="FFBD03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A9EA4941-792D-47D6-A9E7-08F3042EAB17}"/>
                </a:ext>
              </a:extLst>
            </p:cNvPr>
            <p:cNvSpPr/>
            <p:nvPr/>
          </p:nvSpPr>
          <p:spPr>
            <a:xfrm>
              <a:off x="10164665" y="5088841"/>
              <a:ext cx="178212" cy="179642"/>
            </a:xfrm>
            <a:custGeom>
              <a:avLst/>
              <a:gdLst>
                <a:gd name="connsiteX0" fmla="*/ 0 w 178212"/>
                <a:gd name="connsiteY0" fmla="*/ 55275 h 179642"/>
                <a:gd name="connsiteX1" fmla="*/ 89583 w 178212"/>
                <a:gd name="connsiteY1" fmla="*/ 103402 h 179642"/>
                <a:gd name="connsiteX2" fmla="*/ 160582 w 178212"/>
                <a:gd name="connsiteY2" fmla="*/ 179643 h 179642"/>
                <a:gd name="connsiteX3" fmla="*/ 178213 w 178212"/>
                <a:gd name="connsiteY3" fmla="*/ 148670 h 179642"/>
                <a:gd name="connsiteX4" fmla="*/ 108643 w 178212"/>
                <a:gd name="connsiteY4" fmla="*/ 48127 h 179642"/>
                <a:gd name="connsiteX5" fmla="*/ 3812 w 178212"/>
                <a:gd name="connsiteY5" fmla="*/ 0 h 179642"/>
                <a:gd name="connsiteX6" fmla="*/ 0 w 178212"/>
                <a:gd name="connsiteY6" fmla="*/ 55275 h 17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212" h="179642">
                  <a:moveTo>
                    <a:pt x="0" y="55275"/>
                  </a:moveTo>
                  <a:cubicBezTo>
                    <a:pt x="0" y="55275"/>
                    <a:pt x="53369" y="74811"/>
                    <a:pt x="89583" y="103402"/>
                  </a:cubicBezTo>
                  <a:cubicBezTo>
                    <a:pt x="125797" y="131992"/>
                    <a:pt x="160582" y="179643"/>
                    <a:pt x="160582" y="179643"/>
                  </a:cubicBezTo>
                  <a:lnTo>
                    <a:pt x="178213" y="148670"/>
                  </a:lnTo>
                  <a:cubicBezTo>
                    <a:pt x="178213" y="148670"/>
                    <a:pt x="147240" y="77670"/>
                    <a:pt x="108643" y="48127"/>
                  </a:cubicBezTo>
                  <a:cubicBezTo>
                    <a:pt x="72905" y="20966"/>
                    <a:pt x="29067" y="8101"/>
                    <a:pt x="3812" y="0"/>
                  </a:cubicBezTo>
                  <a:lnTo>
                    <a:pt x="0" y="55275"/>
                  </a:lnTo>
                  <a:close/>
                </a:path>
              </a:pathLst>
            </a:custGeom>
            <a:solidFill>
              <a:srgbClr val="FFBD03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CF24159-1A3B-4297-AAEB-E765114874CA}"/>
                </a:ext>
              </a:extLst>
            </p:cNvPr>
            <p:cNvSpPr/>
            <p:nvPr/>
          </p:nvSpPr>
          <p:spPr>
            <a:xfrm>
              <a:off x="10171336" y="4989605"/>
              <a:ext cx="252547" cy="137087"/>
            </a:xfrm>
            <a:custGeom>
              <a:avLst/>
              <a:gdLst>
                <a:gd name="connsiteX0" fmla="*/ 477 w 252547"/>
                <a:gd name="connsiteY0" fmla="*/ 32049 h 137087"/>
                <a:gd name="connsiteX1" fmla="*/ 147240 w 252547"/>
                <a:gd name="connsiteY1" fmla="*/ 61116 h 137087"/>
                <a:gd name="connsiteX2" fmla="*/ 233011 w 252547"/>
                <a:gd name="connsiteY2" fmla="*/ 136880 h 137087"/>
                <a:gd name="connsiteX3" fmla="*/ 252548 w 252547"/>
                <a:gd name="connsiteY3" fmla="*/ 92088 h 137087"/>
                <a:gd name="connsiteX4" fmla="*/ 114361 w 252547"/>
                <a:gd name="connsiteY4" fmla="*/ 13465 h 137087"/>
                <a:gd name="connsiteX5" fmla="*/ 0 w 252547"/>
                <a:gd name="connsiteY5" fmla="*/ 2982 h 137087"/>
                <a:gd name="connsiteX6" fmla="*/ 0 w 252547"/>
                <a:gd name="connsiteY6" fmla="*/ 32049 h 137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2547" h="137087">
                  <a:moveTo>
                    <a:pt x="477" y="32049"/>
                  </a:moveTo>
                  <a:cubicBezTo>
                    <a:pt x="477" y="32049"/>
                    <a:pt x="89583" y="31096"/>
                    <a:pt x="147240" y="61116"/>
                  </a:cubicBezTo>
                  <a:cubicBezTo>
                    <a:pt x="204897" y="91135"/>
                    <a:pt x="231582" y="140692"/>
                    <a:pt x="233011" y="136880"/>
                  </a:cubicBezTo>
                  <a:cubicBezTo>
                    <a:pt x="234917" y="132592"/>
                    <a:pt x="252548" y="92088"/>
                    <a:pt x="252548" y="92088"/>
                  </a:cubicBezTo>
                  <a:cubicBezTo>
                    <a:pt x="252548" y="92088"/>
                    <a:pt x="180596" y="35384"/>
                    <a:pt x="114361" y="13465"/>
                  </a:cubicBezTo>
                  <a:cubicBezTo>
                    <a:pt x="48127" y="-8454"/>
                    <a:pt x="0" y="2982"/>
                    <a:pt x="0" y="2982"/>
                  </a:cubicBezTo>
                  <a:lnTo>
                    <a:pt x="0" y="32049"/>
                  </a:lnTo>
                  <a:close/>
                </a:path>
              </a:pathLst>
            </a:custGeom>
            <a:solidFill>
              <a:srgbClr val="C24A00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0F05AABB-4F91-4F18-91AD-82FCB32133E8}"/>
                </a:ext>
              </a:extLst>
            </p:cNvPr>
            <p:cNvSpPr/>
            <p:nvPr/>
          </p:nvSpPr>
          <p:spPr>
            <a:xfrm>
              <a:off x="10059834" y="5478146"/>
              <a:ext cx="194890" cy="198702"/>
            </a:xfrm>
            <a:custGeom>
              <a:avLst/>
              <a:gdLst>
                <a:gd name="connsiteX0" fmla="*/ 190126 w 194890"/>
                <a:gd name="connsiteY0" fmla="*/ 189173 h 198702"/>
                <a:gd name="connsiteX1" fmla="*/ 182978 w 194890"/>
                <a:gd name="connsiteY1" fmla="*/ 26208 h 198702"/>
                <a:gd name="connsiteX2" fmla="*/ 194891 w 194890"/>
                <a:gd name="connsiteY2" fmla="*/ 0 h 198702"/>
                <a:gd name="connsiteX3" fmla="*/ 188219 w 194890"/>
                <a:gd name="connsiteY3" fmla="*/ 56704 h 198702"/>
                <a:gd name="connsiteX4" fmla="*/ 194891 w 194890"/>
                <a:gd name="connsiteY4" fmla="*/ 198703 h 198702"/>
                <a:gd name="connsiteX5" fmla="*/ 0 w 194890"/>
                <a:gd name="connsiteY5" fmla="*/ 151529 h 198702"/>
                <a:gd name="connsiteX6" fmla="*/ 190126 w 194890"/>
                <a:gd name="connsiteY6" fmla="*/ 189173 h 19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90" h="198702">
                  <a:moveTo>
                    <a:pt x="190126" y="189173"/>
                  </a:moveTo>
                  <a:cubicBezTo>
                    <a:pt x="190126" y="189173"/>
                    <a:pt x="176307" y="51939"/>
                    <a:pt x="182978" y="26208"/>
                  </a:cubicBezTo>
                  <a:cubicBezTo>
                    <a:pt x="189649" y="477"/>
                    <a:pt x="194891" y="0"/>
                    <a:pt x="194891" y="0"/>
                  </a:cubicBezTo>
                  <a:cubicBezTo>
                    <a:pt x="194891" y="0"/>
                    <a:pt x="187743" y="34308"/>
                    <a:pt x="188219" y="56704"/>
                  </a:cubicBezTo>
                  <a:cubicBezTo>
                    <a:pt x="188696" y="79100"/>
                    <a:pt x="194891" y="198703"/>
                    <a:pt x="194891" y="198703"/>
                  </a:cubicBezTo>
                  <a:lnTo>
                    <a:pt x="0" y="151529"/>
                  </a:lnTo>
                  <a:cubicBezTo>
                    <a:pt x="0" y="152005"/>
                    <a:pt x="172495" y="183931"/>
                    <a:pt x="190126" y="189173"/>
                  </a:cubicBez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E39AE67E-5099-4E13-AB2B-0C31956FE6ED}"/>
                </a:ext>
              </a:extLst>
            </p:cNvPr>
            <p:cNvSpPr/>
            <p:nvPr/>
          </p:nvSpPr>
          <p:spPr>
            <a:xfrm>
              <a:off x="10168000" y="5536280"/>
              <a:ext cx="72905" cy="82115"/>
            </a:xfrm>
            <a:custGeom>
              <a:avLst/>
              <a:gdLst>
                <a:gd name="connsiteX0" fmla="*/ 5242 w 72905"/>
                <a:gd name="connsiteY0" fmla="*/ 75764 h 82115"/>
                <a:gd name="connsiteX1" fmla="*/ 65758 w 72905"/>
                <a:gd name="connsiteY1" fmla="*/ 81006 h 82115"/>
                <a:gd name="connsiteX2" fmla="*/ 72905 w 72905"/>
                <a:gd name="connsiteY2" fmla="*/ 0 h 82115"/>
                <a:gd name="connsiteX3" fmla="*/ 59087 w 72905"/>
                <a:gd name="connsiteY3" fmla="*/ 70999 h 82115"/>
                <a:gd name="connsiteX4" fmla="*/ 0 w 72905"/>
                <a:gd name="connsiteY4" fmla="*/ 68140 h 82115"/>
                <a:gd name="connsiteX5" fmla="*/ 5242 w 72905"/>
                <a:gd name="connsiteY5" fmla="*/ 75764 h 82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905" h="82115">
                  <a:moveTo>
                    <a:pt x="5242" y="75764"/>
                  </a:moveTo>
                  <a:cubicBezTo>
                    <a:pt x="5242" y="75764"/>
                    <a:pt x="63852" y="85294"/>
                    <a:pt x="65758" y="81006"/>
                  </a:cubicBezTo>
                  <a:cubicBezTo>
                    <a:pt x="67664" y="76717"/>
                    <a:pt x="72905" y="0"/>
                    <a:pt x="72905" y="0"/>
                  </a:cubicBezTo>
                  <a:cubicBezTo>
                    <a:pt x="72905" y="0"/>
                    <a:pt x="68617" y="60993"/>
                    <a:pt x="59087" y="70999"/>
                  </a:cubicBezTo>
                  <a:cubicBezTo>
                    <a:pt x="49080" y="81482"/>
                    <a:pt x="0" y="68140"/>
                    <a:pt x="0" y="68140"/>
                  </a:cubicBezTo>
                  <a:lnTo>
                    <a:pt x="5242" y="75764"/>
                  </a:ln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622" name="Graphic 341">
            <a:extLst>
              <a:ext uri="{FF2B5EF4-FFF2-40B4-BE49-F238E27FC236}">
                <a16:creationId xmlns:a16="http://schemas.microsoft.com/office/drawing/2014/main" id="{184B620F-BBC8-442D-A776-D8EFE2F319DA}"/>
              </a:ext>
            </a:extLst>
          </p:cNvPr>
          <p:cNvGrpSpPr/>
          <p:nvPr/>
        </p:nvGrpSpPr>
        <p:grpSpPr>
          <a:xfrm>
            <a:off x="10967050" y="4860372"/>
            <a:ext cx="312211" cy="633476"/>
            <a:chOff x="9594764" y="4834473"/>
            <a:chExt cx="242064" cy="446876"/>
          </a:xfrm>
        </p:grpSpPr>
        <p:grpSp>
          <p:nvGrpSpPr>
            <p:cNvPr id="623" name="Graphic 341">
              <a:extLst>
                <a:ext uri="{FF2B5EF4-FFF2-40B4-BE49-F238E27FC236}">
                  <a16:creationId xmlns:a16="http://schemas.microsoft.com/office/drawing/2014/main" id="{184B620F-BBC8-442D-A776-D8EFE2F319DA}"/>
                </a:ext>
              </a:extLst>
            </p:cNvPr>
            <p:cNvGrpSpPr/>
            <p:nvPr/>
          </p:nvGrpSpPr>
          <p:grpSpPr>
            <a:xfrm>
              <a:off x="9594764" y="4834473"/>
              <a:ext cx="242064" cy="429722"/>
              <a:chOff x="9594764" y="4834473"/>
              <a:chExt cx="242064" cy="429722"/>
            </a:xfrm>
          </p:grpSpPr>
          <p:grpSp>
            <p:nvGrpSpPr>
              <p:cNvPr id="624" name="Graphic 341">
                <a:extLst>
                  <a:ext uri="{FF2B5EF4-FFF2-40B4-BE49-F238E27FC236}">
                    <a16:creationId xmlns:a16="http://schemas.microsoft.com/office/drawing/2014/main" id="{184B620F-BBC8-442D-A776-D8EFE2F319DA}"/>
                  </a:ext>
                </a:extLst>
              </p:cNvPr>
              <p:cNvGrpSpPr/>
              <p:nvPr/>
            </p:nvGrpSpPr>
            <p:grpSpPr>
              <a:xfrm>
                <a:off x="9594764" y="4834473"/>
                <a:ext cx="242064" cy="429722"/>
                <a:chOff x="9594764" y="4834473"/>
                <a:chExt cx="242064" cy="429722"/>
              </a:xfrm>
            </p:grpSpPr>
            <p:grpSp>
              <p:nvGrpSpPr>
                <p:cNvPr id="625" name="Graphic 341">
                  <a:extLst>
                    <a:ext uri="{FF2B5EF4-FFF2-40B4-BE49-F238E27FC236}">
                      <a16:creationId xmlns:a16="http://schemas.microsoft.com/office/drawing/2014/main" id="{184B620F-BBC8-442D-A776-D8EFE2F319DA}"/>
                    </a:ext>
                  </a:extLst>
                </p:cNvPr>
                <p:cNvGrpSpPr/>
                <p:nvPr/>
              </p:nvGrpSpPr>
              <p:grpSpPr>
                <a:xfrm>
                  <a:off x="9594764" y="4834473"/>
                  <a:ext cx="242064" cy="429245"/>
                  <a:chOff x="9594764" y="4834473"/>
                  <a:chExt cx="242064" cy="429245"/>
                </a:xfrm>
              </p:grpSpPr>
              <p:sp>
                <p:nvSpPr>
                  <p:cNvPr id="626" name="Freeform: Shape 625">
                    <a:extLst>
                      <a:ext uri="{FF2B5EF4-FFF2-40B4-BE49-F238E27FC236}">
                        <a16:creationId xmlns:a16="http://schemas.microsoft.com/office/drawing/2014/main" id="{1CA69608-8CE7-44B8-8AA3-BCA50544B600}"/>
                      </a:ext>
                    </a:extLst>
                  </p:cNvPr>
                  <p:cNvSpPr/>
                  <p:nvPr/>
                </p:nvSpPr>
                <p:spPr>
                  <a:xfrm>
                    <a:off x="9691018" y="4947319"/>
                    <a:ext cx="84341" cy="144857"/>
                  </a:xfrm>
                  <a:custGeom>
                    <a:avLst/>
                    <a:gdLst>
                      <a:gd name="connsiteX0" fmla="*/ 12389 w 84341"/>
                      <a:gd name="connsiteY0" fmla="*/ 144858 h 144857"/>
                      <a:gd name="connsiteX1" fmla="*/ 81006 w 84341"/>
                      <a:gd name="connsiteY1" fmla="*/ 23825 h 144857"/>
                      <a:gd name="connsiteX2" fmla="*/ 84342 w 84341"/>
                      <a:gd name="connsiteY2" fmla="*/ 0 h 144857"/>
                      <a:gd name="connsiteX3" fmla="*/ 0 w 84341"/>
                      <a:gd name="connsiteY3" fmla="*/ 133898 h 144857"/>
                      <a:gd name="connsiteX4" fmla="*/ 12389 w 84341"/>
                      <a:gd name="connsiteY4" fmla="*/ 144858 h 1448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341" h="144857">
                        <a:moveTo>
                          <a:pt x="12389" y="144858"/>
                        </a:moveTo>
                        <a:cubicBezTo>
                          <a:pt x="12389" y="144858"/>
                          <a:pt x="59087" y="96254"/>
                          <a:pt x="81006" y="23825"/>
                        </a:cubicBezTo>
                        <a:cubicBezTo>
                          <a:pt x="83388" y="15725"/>
                          <a:pt x="84342" y="7624"/>
                          <a:pt x="84342" y="0"/>
                        </a:cubicBezTo>
                        <a:cubicBezTo>
                          <a:pt x="57181" y="46221"/>
                          <a:pt x="21443" y="101496"/>
                          <a:pt x="0" y="133898"/>
                        </a:cubicBezTo>
                        <a:cubicBezTo>
                          <a:pt x="7148" y="141046"/>
                          <a:pt x="12389" y="144858"/>
                          <a:pt x="12389" y="144858"/>
                        </a:cubicBezTo>
                        <a:close/>
                      </a:path>
                    </a:pathLst>
                  </a:custGeom>
                  <a:solidFill>
                    <a:srgbClr val="26180D"/>
                  </a:solidFill>
                  <a:ln w="476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627" name="Freeform: Shape 626">
                    <a:extLst>
                      <a:ext uri="{FF2B5EF4-FFF2-40B4-BE49-F238E27FC236}">
                        <a16:creationId xmlns:a16="http://schemas.microsoft.com/office/drawing/2014/main" id="{673AAAD5-3326-49CC-AF62-72CB1D735F08}"/>
                      </a:ext>
                    </a:extLst>
                  </p:cNvPr>
                  <p:cNvSpPr/>
                  <p:nvPr/>
                </p:nvSpPr>
                <p:spPr>
                  <a:xfrm>
                    <a:off x="9618590" y="5015936"/>
                    <a:ext cx="53844" cy="93395"/>
                  </a:xfrm>
                  <a:custGeom>
                    <a:avLst/>
                    <a:gdLst>
                      <a:gd name="connsiteX0" fmla="*/ 53845 w 53844"/>
                      <a:gd name="connsiteY0" fmla="*/ 93395 h 93395"/>
                      <a:gd name="connsiteX1" fmla="*/ 0 w 53844"/>
                      <a:gd name="connsiteY1" fmla="*/ 0 h 93395"/>
                      <a:gd name="connsiteX2" fmla="*/ 53845 w 53844"/>
                      <a:gd name="connsiteY2" fmla="*/ 93395 h 93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3844" h="93395">
                        <a:moveTo>
                          <a:pt x="53845" y="93395"/>
                        </a:moveTo>
                        <a:cubicBezTo>
                          <a:pt x="53845" y="93395"/>
                          <a:pt x="24778" y="52416"/>
                          <a:pt x="0" y="0"/>
                        </a:cubicBezTo>
                        <a:cubicBezTo>
                          <a:pt x="17630" y="52892"/>
                          <a:pt x="53845" y="93395"/>
                          <a:pt x="53845" y="93395"/>
                        </a:cubicBezTo>
                        <a:close/>
                      </a:path>
                    </a:pathLst>
                  </a:custGeom>
                  <a:solidFill>
                    <a:srgbClr val="26180D"/>
                  </a:solidFill>
                  <a:ln w="476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628" name="Freeform: Shape 627">
                    <a:extLst>
                      <a:ext uri="{FF2B5EF4-FFF2-40B4-BE49-F238E27FC236}">
                        <a16:creationId xmlns:a16="http://schemas.microsoft.com/office/drawing/2014/main" id="{58A3C4C1-E24F-47C5-8468-757A383E4560}"/>
                      </a:ext>
                    </a:extLst>
                  </p:cNvPr>
                  <p:cNvSpPr/>
                  <p:nvPr/>
                </p:nvSpPr>
                <p:spPr>
                  <a:xfrm>
                    <a:off x="9594764" y="4896809"/>
                    <a:ext cx="242064" cy="366909"/>
                  </a:xfrm>
                  <a:custGeom>
                    <a:avLst/>
                    <a:gdLst>
                      <a:gd name="connsiteX0" fmla="*/ 242065 w 242064"/>
                      <a:gd name="connsiteY0" fmla="*/ 185837 h 366909"/>
                      <a:gd name="connsiteX1" fmla="*/ 144381 w 242064"/>
                      <a:gd name="connsiteY1" fmla="*/ 212522 h 366909"/>
                      <a:gd name="connsiteX2" fmla="*/ 222051 w 242064"/>
                      <a:gd name="connsiteY2" fmla="*/ 63852 h 366909"/>
                      <a:gd name="connsiteX3" fmla="*/ 207756 w 242064"/>
                      <a:gd name="connsiteY3" fmla="*/ 0 h 366909"/>
                      <a:gd name="connsiteX4" fmla="*/ 181072 w 242064"/>
                      <a:gd name="connsiteY4" fmla="*/ 50510 h 366909"/>
                      <a:gd name="connsiteX5" fmla="*/ 177736 w 242064"/>
                      <a:gd name="connsiteY5" fmla="*/ 74335 h 366909"/>
                      <a:gd name="connsiteX6" fmla="*/ 108643 w 242064"/>
                      <a:gd name="connsiteY6" fmla="*/ 195367 h 366909"/>
                      <a:gd name="connsiteX7" fmla="*/ 96254 w 242064"/>
                      <a:gd name="connsiteY7" fmla="*/ 184408 h 366909"/>
                      <a:gd name="connsiteX8" fmla="*/ 77670 w 242064"/>
                      <a:gd name="connsiteY8" fmla="*/ 212522 h 366909"/>
                      <a:gd name="connsiteX9" fmla="*/ 0 w 242064"/>
                      <a:gd name="connsiteY9" fmla="*/ 185837 h 366909"/>
                      <a:gd name="connsiteX10" fmla="*/ 0 w 242064"/>
                      <a:gd name="connsiteY10" fmla="*/ 265413 h 366909"/>
                      <a:gd name="connsiteX11" fmla="*/ 104355 w 242064"/>
                      <a:gd name="connsiteY11" fmla="*/ 242065 h 366909"/>
                      <a:gd name="connsiteX12" fmla="*/ 86724 w 242064"/>
                      <a:gd name="connsiteY12" fmla="*/ 366909 h 366909"/>
                      <a:gd name="connsiteX13" fmla="*/ 151052 w 242064"/>
                      <a:gd name="connsiteY13" fmla="*/ 366909 h 366909"/>
                      <a:gd name="connsiteX14" fmla="*/ 128180 w 242064"/>
                      <a:gd name="connsiteY14" fmla="*/ 252071 h 366909"/>
                      <a:gd name="connsiteX15" fmla="*/ 242065 w 242064"/>
                      <a:gd name="connsiteY15" fmla="*/ 262555 h 366909"/>
                      <a:gd name="connsiteX16" fmla="*/ 242065 w 242064"/>
                      <a:gd name="connsiteY16" fmla="*/ 185837 h 3669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42064" h="366909">
                        <a:moveTo>
                          <a:pt x="242065" y="185837"/>
                        </a:moveTo>
                        <a:lnTo>
                          <a:pt x="144381" y="212522"/>
                        </a:lnTo>
                        <a:cubicBezTo>
                          <a:pt x="144381" y="212522"/>
                          <a:pt x="211092" y="131992"/>
                          <a:pt x="222051" y="63852"/>
                        </a:cubicBezTo>
                        <a:cubicBezTo>
                          <a:pt x="225387" y="44792"/>
                          <a:pt x="219192" y="21443"/>
                          <a:pt x="207756" y="0"/>
                        </a:cubicBezTo>
                        <a:cubicBezTo>
                          <a:pt x="201562" y="13819"/>
                          <a:pt x="192032" y="31449"/>
                          <a:pt x="181072" y="50510"/>
                        </a:cubicBezTo>
                        <a:cubicBezTo>
                          <a:pt x="181072" y="58610"/>
                          <a:pt x="180119" y="66711"/>
                          <a:pt x="177736" y="74335"/>
                        </a:cubicBezTo>
                        <a:cubicBezTo>
                          <a:pt x="155341" y="146764"/>
                          <a:pt x="108643" y="195367"/>
                          <a:pt x="108643" y="195367"/>
                        </a:cubicBezTo>
                        <a:cubicBezTo>
                          <a:pt x="108643" y="195367"/>
                          <a:pt x="103402" y="191555"/>
                          <a:pt x="96254" y="184408"/>
                        </a:cubicBezTo>
                        <a:cubicBezTo>
                          <a:pt x="84818" y="201562"/>
                          <a:pt x="77670" y="212522"/>
                          <a:pt x="77670" y="212522"/>
                        </a:cubicBezTo>
                        <a:lnTo>
                          <a:pt x="0" y="185837"/>
                        </a:lnTo>
                        <a:lnTo>
                          <a:pt x="0" y="265413"/>
                        </a:lnTo>
                        <a:lnTo>
                          <a:pt x="104355" y="242065"/>
                        </a:lnTo>
                        <a:lnTo>
                          <a:pt x="86724" y="366909"/>
                        </a:lnTo>
                        <a:lnTo>
                          <a:pt x="151052" y="366909"/>
                        </a:lnTo>
                        <a:lnTo>
                          <a:pt x="128180" y="252071"/>
                        </a:lnTo>
                        <a:lnTo>
                          <a:pt x="242065" y="262555"/>
                        </a:lnTo>
                        <a:lnTo>
                          <a:pt x="242065" y="185837"/>
                        </a:lnTo>
                        <a:close/>
                      </a:path>
                    </a:pathLst>
                  </a:custGeom>
                  <a:solidFill>
                    <a:srgbClr val="26180D"/>
                  </a:solidFill>
                  <a:ln w="476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629" name="Freeform: Shape 628">
                    <a:extLst>
                      <a:ext uri="{FF2B5EF4-FFF2-40B4-BE49-F238E27FC236}">
                        <a16:creationId xmlns:a16="http://schemas.microsoft.com/office/drawing/2014/main" id="{BFAC3407-5A23-4141-82FE-06E0187C95D5}"/>
                      </a:ext>
                    </a:extLst>
                  </p:cNvPr>
                  <p:cNvSpPr/>
                  <p:nvPr/>
                </p:nvSpPr>
                <p:spPr>
                  <a:xfrm>
                    <a:off x="9608732" y="4834473"/>
                    <a:ext cx="193789" cy="274381"/>
                  </a:xfrm>
                  <a:custGeom>
                    <a:avLst/>
                    <a:gdLst>
                      <a:gd name="connsiteX0" fmla="*/ 47025 w 193789"/>
                      <a:gd name="connsiteY0" fmla="*/ 81397 h 274381"/>
                      <a:gd name="connsiteX1" fmla="*/ 167105 w 193789"/>
                      <a:gd name="connsiteY1" fmla="*/ 112846 h 274381"/>
                      <a:gd name="connsiteX2" fmla="*/ 193789 w 193789"/>
                      <a:gd name="connsiteY2" fmla="*/ 62336 h 274381"/>
                      <a:gd name="connsiteX3" fmla="*/ 32730 w 193789"/>
                      <a:gd name="connsiteY3" fmla="*/ 38988 h 274381"/>
                      <a:gd name="connsiteX4" fmla="*/ 9858 w 193789"/>
                      <a:gd name="connsiteY4" fmla="*/ 180986 h 274381"/>
                      <a:gd name="connsiteX5" fmla="*/ 63703 w 193789"/>
                      <a:gd name="connsiteY5" fmla="*/ 274381 h 274381"/>
                      <a:gd name="connsiteX6" fmla="*/ 82287 w 193789"/>
                      <a:gd name="connsiteY6" fmla="*/ 246267 h 274381"/>
                      <a:gd name="connsiteX7" fmla="*/ 47025 w 193789"/>
                      <a:gd name="connsiteY7" fmla="*/ 81397 h 274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93789" h="274381">
                        <a:moveTo>
                          <a:pt x="47025" y="81397"/>
                        </a:moveTo>
                        <a:cubicBezTo>
                          <a:pt x="92293" y="391"/>
                          <a:pt x="166628" y="49947"/>
                          <a:pt x="167105" y="112846"/>
                        </a:cubicBezTo>
                        <a:cubicBezTo>
                          <a:pt x="178064" y="93786"/>
                          <a:pt x="187594" y="76155"/>
                          <a:pt x="193789" y="62336"/>
                        </a:cubicBezTo>
                        <a:cubicBezTo>
                          <a:pt x="164246" y="8015"/>
                          <a:pt x="96582" y="-33918"/>
                          <a:pt x="32730" y="38988"/>
                        </a:cubicBezTo>
                        <a:cubicBezTo>
                          <a:pt x="-7296" y="84732"/>
                          <a:pt x="-4914" y="137148"/>
                          <a:pt x="9858" y="180986"/>
                        </a:cubicBezTo>
                        <a:cubicBezTo>
                          <a:pt x="34636" y="233402"/>
                          <a:pt x="63703" y="274381"/>
                          <a:pt x="63703" y="274381"/>
                        </a:cubicBezTo>
                        <a:cubicBezTo>
                          <a:pt x="63703" y="274381"/>
                          <a:pt x="71327" y="263422"/>
                          <a:pt x="82287" y="246267"/>
                        </a:cubicBezTo>
                        <a:cubicBezTo>
                          <a:pt x="57032" y="222442"/>
                          <a:pt x="4140" y="158114"/>
                          <a:pt x="47025" y="81397"/>
                        </a:cubicBezTo>
                        <a:close/>
                      </a:path>
                    </a:pathLst>
                  </a:custGeom>
                  <a:solidFill>
                    <a:srgbClr val="26180D"/>
                  </a:solidFill>
                  <a:ln w="476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630" name="Freeform: Shape 629">
                    <a:extLst>
                      <a:ext uri="{FF2B5EF4-FFF2-40B4-BE49-F238E27FC236}">
                        <a16:creationId xmlns:a16="http://schemas.microsoft.com/office/drawing/2014/main" id="{3AAA7631-D75E-46D6-95D0-8E9879AF6FA2}"/>
                      </a:ext>
                    </a:extLst>
                  </p:cNvPr>
                  <p:cNvSpPr/>
                  <p:nvPr/>
                </p:nvSpPr>
                <p:spPr>
                  <a:xfrm>
                    <a:off x="9608732" y="4834473"/>
                    <a:ext cx="193789" cy="274381"/>
                  </a:xfrm>
                  <a:custGeom>
                    <a:avLst/>
                    <a:gdLst>
                      <a:gd name="connsiteX0" fmla="*/ 47025 w 193789"/>
                      <a:gd name="connsiteY0" fmla="*/ 81397 h 274381"/>
                      <a:gd name="connsiteX1" fmla="*/ 167105 w 193789"/>
                      <a:gd name="connsiteY1" fmla="*/ 112846 h 274381"/>
                      <a:gd name="connsiteX2" fmla="*/ 193789 w 193789"/>
                      <a:gd name="connsiteY2" fmla="*/ 62336 h 274381"/>
                      <a:gd name="connsiteX3" fmla="*/ 32730 w 193789"/>
                      <a:gd name="connsiteY3" fmla="*/ 38988 h 274381"/>
                      <a:gd name="connsiteX4" fmla="*/ 9858 w 193789"/>
                      <a:gd name="connsiteY4" fmla="*/ 180986 h 274381"/>
                      <a:gd name="connsiteX5" fmla="*/ 63703 w 193789"/>
                      <a:gd name="connsiteY5" fmla="*/ 274381 h 274381"/>
                      <a:gd name="connsiteX6" fmla="*/ 82287 w 193789"/>
                      <a:gd name="connsiteY6" fmla="*/ 246267 h 274381"/>
                      <a:gd name="connsiteX7" fmla="*/ 47025 w 193789"/>
                      <a:gd name="connsiteY7" fmla="*/ 81397 h 274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93789" h="274381">
                        <a:moveTo>
                          <a:pt x="47025" y="81397"/>
                        </a:moveTo>
                        <a:cubicBezTo>
                          <a:pt x="92293" y="391"/>
                          <a:pt x="166628" y="49947"/>
                          <a:pt x="167105" y="112846"/>
                        </a:cubicBezTo>
                        <a:cubicBezTo>
                          <a:pt x="178064" y="93786"/>
                          <a:pt x="187594" y="76155"/>
                          <a:pt x="193789" y="62336"/>
                        </a:cubicBezTo>
                        <a:cubicBezTo>
                          <a:pt x="164246" y="8015"/>
                          <a:pt x="96582" y="-33918"/>
                          <a:pt x="32730" y="38988"/>
                        </a:cubicBezTo>
                        <a:cubicBezTo>
                          <a:pt x="-7296" y="84732"/>
                          <a:pt x="-4914" y="137148"/>
                          <a:pt x="9858" y="180986"/>
                        </a:cubicBezTo>
                        <a:cubicBezTo>
                          <a:pt x="34636" y="233402"/>
                          <a:pt x="63703" y="274381"/>
                          <a:pt x="63703" y="274381"/>
                        </a:cubicBezTo>
                        <a:cubicBezTo>
                          <a:pt x="63703" y="274381"/>
                          <a:pt x="71327" y="263422"/>
                          <a:pt x="82287" y="246267"/>
                        </a:cubicBezTo>
                        <a:cubicBezTo>
                          <a:pt x="57032" y="222442"/>
                          <a:pt x="4140" y="158114"/>
                          <a:pt x="47025" y="81397"/>
                        </a:cubicBezTo>
                        <a:close/>
                      </a:path>
                    </a:pathLst>
                  </a:custGeom>
                  <a:solidFill>
                    <a:srgbClr val="26180D">
                      <a:alpha val="46000"/>
                    </a:srgbClr>
                  </a:solidFill>
                  <a:ln w="476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631" name="Freeform: Shape 630">
                  <a:extLst>
                    <a:ext uri="{FF2B5EF4-FFF2-40B4-BE49-F238E27FC236}">
                      <a16:creationId xmlns:a16="http://schemas.microsoft.com/office/drawing/2014/main" id="{DEA545F3-2F97-4778-BAEB-B4E938B1A5CD}"/>
                    </a:ext>
                  </a:extLst>
                </p:cNvPr>
                <p:cNvSpPr/>
                <p:nvPr/>
              </p:nvSpPr>
              <p:spPr>
                <a:xfrm>
                  <a:off x="9594764" y="5126485"/>
                  <a:ext cx="104831" cy="40026"/>
                </a:xfrm>
                <a:custGeom>
                  <a:avLst/>
                  <a:gdLst>
                    <a:gd name="connsiteX0" fmla="*/ 0 w 104831"/>
                    <a:gd name="connsiteY0" fmla="*/ 22872 h 40026"/>
                    <a:gd name="connsiteX1" fmla="*/ 104831 w 104831"/>
                    <a:gd name="connsiteY1" fmla="*/ 0 h 40026"/>
                    <a:gd name="connsiteX2" fmla="*/ 104355 w 104831"/>
                    <a:gd name="connsiteY2" fmla="*/ 12866 h 40026"/>
                    <a:gd name="connsiteX3" fmla="*/ 0 w 104831"/>
                    <a:gd name="connsiteY3" fmla="*/ 40026 h 4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4831" h="40026">
                      <a:moveTo>
                        <a:pt x="0" y="22872"/>
                      </a:moveTo>
                      <a:lnTo>
                        <a:pt x="104831" y="0"/>
                      </a:lnTo>
                      <a:lnTo>
                        <a:pt x="104355" y="12866"/>
                      </a:lnTo>
                      <a:lnTo>
                        <a:pt x="0" y="40026"/>
                      </a:ln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32" name="Freeform: Shape 631">
                  <a:extLst>
                    <a:ext uri="{FF2B5EF4-FFF2-40B4-BE49-F238E27FC236}">
                      <a16:creationId xmlns:a16="http://schemas.microsoft.com/office/drawing/2014/main" id="{C914CF59-4CE8-43F7-8FC4-0D499525E2E9}"/>
                    </a:ext>
                  </a:extLst>
                </p:cNvPr>
                <p:cNvSpPr/>
                <p:nvPr/>
              </p:nvSpPr>
              <p:spPr>
                <a:xfrm>
                  <a:off x="9720562" y="5136968"/>
                  <a:ext cx="33355" cy="127227"/>
                </a:xfrm>
                <a:custGeom>
                  <a:avLst/>
                  <a:gdLst>
                    <a:gd name="connsiteX0" fmla="*/ 4288 w 33355"/>
                    <a:gd name="connsiteY0" fmla="*/ 127227 h 127227"/>
                    <a:gd name="connsiteX1" fmla="*/ 0 w 33355"/>
                    <a:gd name="connsiteY1" fmla="*/ 0 h 127227"/>
                    <a:gd name="connsiteX2" fmla="*/ 19060 w 33355"/>
                    <a:gd name="connsiteY2" fmla="*/ 6195 h 127227"/>
                    <a:gd name="connsiteX3" fmla="*/ 33355 w 33355"/>
                    <a:gd name="connsiteY3" fmla="*/ 127227 h 127227"/>
                    <a:gd name="connsiteX4" fmla="*/ 4288 w 33355"/>
                    <a:gd name="connsiteY4" fmla="*/ 127227 h 12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355" h="127227">
                      <a:moveTo>
                        <a:pt x="4288" y="127227"/>
                      </a:moveTo>
                      <a:cubicBezTo>
                        <a:pt x="3812" y="125321"/>
                        <a:pt x="0" y="0"/>
                        <a:pt x="0" y="0"/>
                      </a:cubicBezTo>
                      <a:lnTo>
                        <a:pt x="19060" y="6195"/>
                      </a:lnTo>
                      <a:lnTo>
                        <a:pt x="33355" y="127227"/>
                      </a:lnTo>
                      <a:lnTo>
                        <a:pt x="4288" y="127227"/>
                      </a:ln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33" name="Freeform: Shape 632">
                  <a:extLst>
                    <a:ext uri="{FF2B5EF4-FFF2-40B4-BE49-F238E27FC236}">
                      <a16:creationId xmlns:a16="http://schemas.microsoft.com/office/drawing/2014/main" id="{48C69254-46BD-4F75-8F96-2F0EBAF7A425}"/>
                    </a:ext>
                  </a:extLst>
                </p:cNvPr>
                <p:cNvSpPr/>
                <p:nvPr/>
              </p:nvSpPr>
              <p:spPr>
                <a:xfrm>
                  <a:off x="9721038" y="5126008"/>
                  <a:ext cx="115790" cy="34308"/>
                </a:xfrm>
                <a:custGeom>
                  <a:avLst/>
                  <a:gdLst>
                    <a:gd name="connsiteX0" fmla="*/ 115791 w 115790"/>
                    <a:gd name="connsiteY0" fmla="*/ 34308 h 34308"/>
                    <a:gd name="connsiteX1" fmla="*/ 114361 w 115790"/>
                    <a:gd name="connsiteY1" fmla="*/ 17631 h 34308"/>
                    <a:gd name="connsiteX2" fmla="*/ 0 w 115790"/>
                    <a:gd name="connsiteY2" fmla="*/ 0 h 34308"/>
                    <a:gd name="connsiteX3" fmla="*/ 0 w 115790"/>
                    <a:gd name="connsiteY3" fmla="*/ 10960 h 34308"/>
                    <a:gd name="connsiteX4" fmla="*/ 16201 w 115790"/>
                    <a:gd name="connsiteY4" fmla="*/ 26684 h 34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790" h="34308">
                      <a:moveTo>
                        <a:pt x="115791" y="34308"/>
                      </a:moveTo>
                      <a:lnTo>
                        <a:pt x="114361" y="17631"/>
                      </a:lnTo>
                      <a:lnTo>
                        <a:pt x="0" y="0"/>
                      </a:lnTo>
                      <a:lnTo>
                        <a:pt x="0" y="10960"/>
                      </a:lnTo>
                      <a:lnTo>
                        <a:pt x="16201" y="26684"/>
                      </a:ln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34" name="Freeform: Shape 633">
                  <a:extLst>
                    <a:ext uri="{FF2B5EF4-FFF2-40B4-BE49-F238E27FC236}">
                      <a16:creationId xmlns:a16="http://schemas.microsoft.com/office/drawing/2014/main" id="{00566891-D839-4841-AAE2-F23B9E278B03}"/>
                    </a:ext>
                  </a:extLst>
                </p:cNvPr>
                <p:cNvSpPr/>
                <p:nvPr/>
              </p:nvSpPr>
              <p:spPr>
                <a:xfrm>
                  <a:off x="9731998" y="4847253"/>
                  <a:ext cx="89755" cy="262077"/>
                </a:xfrm>
                <a:custGeom>
                  <a:avLst/>
                  <a:gdLst>
                    <a:gd name="connsiteX0" fmla="*/ 7148 w 89755"/>
                    <a:gd name="connsiteY0" fmla="*/ 262078 h 262077"/>
                    <a:gd name="connsiteX1" fmla="*/ 0 w 89755"/>
                    <a:gd name="connsiteY1" fmla="*/ 252548 h 262077"/>
                    <a:gd name="connsiteX2" fmla="*/ 70523 w 89755"/>
                    <a:gd name="connsiteY2" fmla="*/ 112455 h 262077"/>
                    <a:gd name="connsiteX3" fmla="*/ 26685 w 89755"/>
                    <a:gd name="connsiteY3" fmla="*/ 0 h 262077"/>
                    <a:gd name="connsiteX4" fmla="*/ 89583 w 89755"/>
                    <a:gd name="connsiteY4" fmla="*/ 100066 h 262077"/>
                    <a:gd name="connsiteX5" fmla="*/ 7148 w 89755"/>
                    <a:gd name="connsiteY5" fmla="*/ 262078 h 262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9755" h="262077">
                      <a:moveTo>
                        <a:pt x="7148" y="262078"/>
                      </a:moveTo>
                      <a:lnTo>
                        <a:pt x="0" y="252548"/>
                      </a:lnTo>
                      <a:cubicBezTo>
                        <a:pt x="0" y="252548"/>
                        <a:pt x="70523" y="174877"/>
                        <a:pt x="70523" y="112455"/>
                      </a:cubicBezTo>
                      <a:cubicBezTo>
                        <a:pt x="70523" y="49556"/>
                        <a:pt x="26685" y="0"/>
                        <a:pt x="26685" y="0"/>
                      </a:cubicBezTo>
                      <a:cubicBezTo>
                        <a:pt x="26685" y="0"/>
                        <a:pt x="87201" y="43838"/>
                        <a:pt x="89583" y="100066"/>
                      </a:cubicBezTo>
                      <a:cubicBezTo>
                        <a:pt x="92442" y="156294"/>
                        <a:pt x="59563" y="229676"/>
                        <a:pt x="7148" y="262078"/>
                      </a:cubicBez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35" name="Freeform: Shape 634">
                  <a:extLst>
                    <a:ext uri="{FF2B5EF4-FFF2-40B4-BE49-F238E27FC236}">
                      <a16:creationId xmlns:a16="http://schemas.microsoft.com/office/drawing/2014/main" id="{F68E9DF9-A221-4DEC-A38A-5FCB4467E97B}"/>
                    </a:ext>
                  </a:extLst>
                </p:cNvPr>
                <p:cNvSpPr/>
                <p:nvPr/>
              </p:nvSpPr>
              <p:spPr>
                <a:xfrm>
                  <a:off x="9634173" y="4871321"/>
                  <a:ext cx="91630" cy="220855"/>
                </a:xfrm>
                <a:custGeom>
                  <a:avLst/>
                  <a:gdLst>
                    <a:gd name="connsiteX0" fmla="*/ 65422 w 91630"/>
                    <a:gd name="connsiteY0" fmla="*/ 217520 h 220855"/>
                    <a:gd name="connsiteX1" fmla="*/ 2523 w 91630"/>
                    <a:gd name="connsiteY1" fmla="*/ 70280 h 220855"/>
                    <a:gd name="connsiteX2" fmla="*/ 91630 w 91630"/>
                    <a:gd name="connsiteY2" fmla="*/ 4046 h 220855"/>
                    <a:gd name="connsiteX3" fmla="*/ 24919 w 91630"/>
                    <a:gd name="connsiteY3" fmla="*/ 68374 h 220855"/>
                    <a:gd name="connsiteX4" fmla="*/ 82100 w 91630"/>
                    <a:gd name="connsiteY4" fmla="*/ 206561 h 220855"/>
                    <a:gd name="connsiteX5" fmla="*/ 69234 w 91630"/>
                    <a:gd name="connsiteY5" fmla="*/ 220856 h 220855"/>
                    <a:gd name="connsiteX6" fmla="*/ 65422 w 91630"/>
                    <a:gd name="connsiteY6" fmla="*/ 217520 h 220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630" h="220855">
                      <a:moveTo>
                        <a:pt x="65422" y="217520"/>
                      </a:moveTo>
                      <a:cubicBezTo>
                        <a:pt x="65422" y="217520"/>
                        <a:pt x="-15107" y="164628"/>
                        <a:pt x="2523" y="70280"/>
                      </a:cubicBezTo>
                      <a:cubicBezTo>
                        <a:pt x="20154" y="-24545"/>
                        <a:pt x="91630" y="4046"/>
                        <a:pt x="91630" y="4046"/>
                      </a:cubicBezTo>
                      <a:cubicBezTo>
                        <a:pt x="91630" y="4046"/>
                        <a:pt x="35879" y="14052"/>
                        <a:pt x="24919" y="68374"/>
                      </a:cubicBezTo>
                      <a:cubicBezTo>
                        <a:pt x="13959" y="122219"/>
                        <a:pt x="82100" y="206561"/>
                        <a:pt x="82100" y="206561"/>
                      </a:cubicBezTo>
                      <a:lnTo>
                        <a:pt x="69234" y="220856"/>
                      </a:lnTo>
                      <a:lnTo>
                        <a:pt x="65422" y="217520"/>
                      </a:ln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636" name="Freeform: Shape 635">
                <a:extLst>
                  <a:ext uri="{FF2B5EF4-FFF2-40B4-BE49-F238E27FC236}">
                    <a16:creationId xmlns:a16="http://schemas.microsoft.com/office/drawing/2014/main" id="{15046063-06F4-4C30-9423-999CA84B1E64}"/>
                  </a:ext>
                </a:extLst>
              </p:cNvPr>
              <p:cNvSpPr/>
              <p:nvPr/>
            </p:nvSpPr>
            <p:spPr>
              <a:xfrm>
                <a:off x="9608578" y="4849635"/>
                <a:ext cx="60044" cy="212997"/>
              </a:xfrm>
              <a:custGeom>
                <a:avLst/>
                <a:gdLst>
                  <a:gd name="connsiteX0" fmla="*/ 31454 w 60044"/>
                  <a:gd name="connsiteY0" fmla="*/ 212998 h 212997"/>
                  <a:gd name="connsiteX1" fmla="*/ 10012 w 60044"/>
                  <a:gd name="connsiteY1" fmla="*/ 100066 h 212997"/>
                  <a:gd name="connsiteX2" fmla="*/ 60045 w 60044"/>
                  <a:gd name="connsiteY2" fmla="*/ 0 h 212997"/>
                  <a:gd name="connsiteX3" fmla="*/ 5 w 60044"/>
                  <a:gd name="connsiteY3" fmla="*/ 106737 h 212997"/>
                  <a:gd name="connsiteX4" fmla="*/ 31454 w 60044"/>
                  <a:gd name="connsiteY4" fmla="*/ 212998 h 212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044" h="212997">
                    <a:moveTo>
                      <a:pt x="31454" y="212998"/>
                    </a:moveTo>
                    <a:cubicBezTo>
                      <a:pt x="31454" y="212998"/>
                      <a:pt x="6200" y="156770"/>
                      <a:pt x="10012" y="100066"/>
                    </a:cubicBezTo>
                    <a:cubicBezTo>
                      <a:pt x="13824" y="43362"/>
                      <a:pt x="60045" y="0"/>
                      <a:pt x="60045" y="0"/>
                    </a:cubicBezTo>
                    <a:cubicBezTo>
                      <a:pt x="60045" y="0"/>
                      <a:pt x="958" y="28590"/>
                      <a:pt x="5" y="106737"/>
                    </a:cubicBezTo>
                    <a:cubicBezTo>
                      <a:pt x="-471" y="183931"/>
                      <a:pt x="31454" y="212998"/>
                      <a:pt x="31454" y="212998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37" name="Freeform: Shape 636">
                <a:extLst>
                  <a:ext uri="{FF2B5EF4-FFF2-40B4-BE49-F238E27FC236}">
                    <a16:creationId xmlns:a16="http://schemas.microsoft.com/office/drawing/2014/main" id="{88FB054F-1BA4-44D1-BD79-F333C005A0CF}"/>
                  </a:ext>
                </a:extLst>
              </p:cNvPr>
              <p:cNvSpPr/>
              <p:nvPr/>
            </p:nvSpPr>
            <p:spPr>
              <a:xfrm>
                <a:off x="9594764" y="5078358"/>
                <a:ext cx="77670" cy="74334"/>
              </a:xfrm>
              <a:custGeom>
                <a:avLst/>
                <a:gdLst>
                  <a:gd name="connsiteX0" fmla="*/ 0 w 77670"/>
                  <a:gd name="connsiteY0" fmla="*/ 74335 h 74334"/>
                  <a:gd name="connsiteX1" fmla="*/ 13819 w 77670"/>
                  <a:gd name="connsiteY1" fmla="*/ 13819 h 74334"/>
                  <a:gd name="connsiteX2" fmla="*/ 77670 w 77670"/>
                  <a:gd name="connsiteY2" fmla="*/ 30973 h 74334"/>
                  <a:gd name="connsiteX3" fmla="*/ 0 w 77670"/>
                  <a:gd name="connsiteY3" fmla="*/ 0 h 74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670" h="74334">
                    <a:moveTo>
                      <a:pt x="0" y="74335"/>
                    </a:moveTo>
                    <a:lnTo>
                      <a:pt x="13819" y="13819"/>
                    </a:lnTo>
                    <a:lnTo>
                      <a:pt x="77670" y="309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6020DCDC-9126-4667-9F31-C7DD12AE1610}"/>
                </a:ext>
              </a:extLst>
            </p:cNvPr>
            <p:cNvSpPr/>
            <p:nvPr/>
          </p:nvSpPr>
          <p:spPr>
            <a:xfrm>
              <a:off x="9739145" y="5099801"/>
              <a:ext cx="37643" cy="55751"/>
            </a:xfrm>
            <a:custGeom>
              <a:avLst/>
              <a:gdLst>
                <a:gd name="connsiteX0" fmla="*/ 1906 w 37643"/>
                <a:gd name="connsiteY0" fmla="*/ 52892 h 55751"/>
                <a:gd name="connsiteX1" fmla="*/ 0 w 37643"/>
                <a:gd name="connsiteY1" fmla="*/ 9530 h 55751"/>
                <a:gd name="connsiteX2" fmla="*/ 36215 w 37643"/>
                <a:gd name="connsiteY2" fmla="*/ 0 h 55751"/>
                <a:gd name="connsiteX3" fmla="*/ 37644 w 37643"/>
                <a:gd name="connsiteY3" fmla="*/ 55751 h 5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43" h="55751">
                  <a:moveTo>
                    <a:pt x="1906" y="52892"/>
                  </a:moveTo>
                  <a:lnTo>
                    <a:pt x="0" y="9530"/>
                  </a:lnTo>
                  <a:lnTo>
                    <a:pt x="36215" y="0"/>
                  </a:lnTo>
                  <a:lnTo>
                    <a:pt x="37644" y="55751"/>
                  </a:ln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045A09E2-1684-4F30-8CC0-2E56CC3F1954}"/>
                </a:ext>
              </a:extLst>
            </p:cNvPr>
            <p:cNvSpPr/>
            <p:nvPr/>
          </p:nvSpPr>
          <p:spPr>
            <a:xfrm>
              <a:off x="9654327" y="5103136"/>
              <a:ext cx="44791" cy="44315"/>
            </a:xfrm>
            <a:custGeom>
              <a:avLst/>
              <a:gdLst>
                <a:gd name="connsiteX0" fmla="*/ 36691 w 44791"/>
                <a:gd name="connsiteY0" fmla="*/ 6195 h 44315"/>
                <a:gd name="connsiteX1" fmla="*/ 44792 w 44791"/>
                <a:gd name="connsiteY1" fmla="*/ 36214 h 44315"/>
                <a:gd name="connsiteX2" fmla="*/ 14295 w 44791"/>
                <a:gd name="connsiteY2" fmla="*/ 44315 h 44315"/>
                <a:gd name="connsiteX3" fmla="*/ 0 w 44791"/>
                <a:gd name="connsiteY3" fmla="*/ 0 h 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91" h="44315">
                  <a:moveTo>
                    <a:pt x="36691" y="6195"/>
                  </a:moveTo>
                  <a:lnTo>
                    <a:pt x="44792" y="36214"/>
                  </a:lnTo>
                  <a:lnTo>
                    <a:pt x="14295" y="443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3D26DCB7-6E2F-4E09-98AF-3AF60DFD73BB}"/>
                </a:ext>
              </a:extLst>
            </p:cNvPr>
            <p:cNvSpPr/>
            <p:nvPr/>
          </p:nvSpPr>
          <p:spPr>
            <a:xfrm>
              <a:off x="9687206" y="5171276"/>
              <a:ext cx="60516" cy="37167"/>
            </a:xfrm>
            <a:custGeom>
              <a:avLst/>
              <a:gdLst>
                <a:gd name="connsiteX0" fmla="*/ 0 w 60516"/>
                <a:gd name="connsiteY0" fmla="*/ 35738 h 37167"/>
                <a:gd name="connsiteX1" fmla="*/ 5241 w 60516"/>
                <a:gd name="connsiteY1" fmla="*/ 0 h 37167"/>
                <a:gd name="connsiteX2" fmla="*/ 56227 w 60516"/>
                <a:gd name="connsiteY2" fmla="*/ 0 h 37167"/>
                <a:gd name="connsiteX3" fmla="*/ 60516 w 60516"/>
                <a:gd name="connsiteY3" fmla="*/ 37167 h 37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516" h="37167">
                  <a:moveTo>
                    <a:pt x="0" y="35738"/>
                  </a:moveTo>
                  <a:lnTo>
                    <a:pt x="5241" y="0"/>
                  </a:lnTo>
                  <a:lnTo>
                    <a:pt x="56227" y="0"/>
                  </a:lnTo>
                  <a:lnTo>
                    <a:pt x="60516" y="37167"/>
                  </a:ln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772FF3E9-0E98-4B0B-9E0D-5FA7E59C2EDD}"/>
                </a:ext>
              </a:extLst>
            </p:cNvPr>
            <p:cNvSpPr/>
            <p:nvPr/>
          </p:nvSpPr>
          <p:spPr>
            <a:xfrm>
              <a:off x="9676723" y="5241799"/>
              <a:ext cx="81958" cy="39549"/>
            </a:xfrm>
            <a:custGeom>
              <a:avLst/>
              <a:gdLst>
                <a:gd name="connsiteX0" fmla="*/ 7624 w 81958"/>
                <a:gd name="connsiteY0" fmla="*/ 0 h 39549"/>
                <a:gd name="connsiteX1" fmla="*/ 74811 w 81958"/>
                <a:gd name="connsiteY1" fmla="*/ 0 h 39549"/>
                <a:gd name="connsiteX2" fmla="*/ 81959 w 81958"/>
                <a:gd name="connsiteY2" fmla="*/ 39550 h 39549"/>
                <a:gd name="connsiteX3" fmla="*/ 0 w 81958"/>
                <a:gd name="connsiteY3" fmla="*/ 39550 h 3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58" h="39549">
                  <a:moveTo>
                    <a:pt x="7624" y="0"/>
                  </a:moveTo>
                  <a:lnTo>
                    <a:pt x="74811" y="0"/>
                  </a:lnTo>
                  <a:lnTo>
                    <a:pt x="81959" y="39550"/>
                  </a:lnTo>
                  <a:lnTo>
                    <a:pt x="0" y="39550"/>
                  </a:lnTo>
                  <a:close/>
                </a:path>
              </a:pathLst>
            </a:custGeom>
            <a:solidFill>
              <a:srgbClr val="26180D"/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642" name="Graphic 341">
            <a:extLst>
              <a:ext uri="{FF2B5EF4-FFF2-40B4-BE49-F238E27FC236}">
                <a16:creationId xmlns:a16="http://schemas.microsoft.com/office/drawing/2014/main" id="{184B620F-BBC8-442D-A776-D8EFE2F319DA}"/>
              </a:ext>
            </a:extLst>
          </p:cNvPr>
          <p:cNvGrpSpPr/>
          <p:nvPr/>
        </p:nvGrpSpPr>
        <p:grpSpPr>
          <a:xfrm>
            <a:off x="10946154" y="4860372"/>
            <a:ext cx="312826" cy="633476"/>
            <a:chOff x="9578563" y="4834473"/>
            <a:chExt cx="242541" cy="446876"/>
          </a:xfrm>
        </p:grpSpPr>
        <p:grpSp>
          <p:nvGrpSpPr>
            <p:cNvPr id="643" name="Graphic 341">
              <a:extLst>
                <a:ext uri="{FF2B5EF4-FFF2-40B4-BE49-F238E27FC236}">
                  <a16:creationId xmlns:a16="http://schemas.microsoft.com/office/drawing/2014/main" id="{184B620F-BBC8-442D-A776-D8EFE2F319DA}"/>
                </a:ext>
              </a:extLst>
            </p:cNvPr>
            <p:cNvGrpSpPr/>
            <p:nvPr/>
          </p:nvGrpSpPr>
          <p:grpSpPr>
            <a:xfrm>
              <a:off x="9578563" y="4834473"/>
              <a:ext cx="242541" cy="429722"/>
              <a:chOff x="9578563" y="4834473"/>
              <a:chExt cx="242541" cy="429722"/>
            </a:xfrm>
          </p:grpSpPr>
          <p:grpSp>
            <p:nvGrpSpPr>
              <p:cNvPr id="644" name="Graphic 341">
                <a:extLst>
                  <a:ext uri="{FF2B5EF4-FFF2-40B4-BE49-F238E27FC236}">
                    <a16:creationId xmlns:a16="http://schemas.microsoft.com/office/drawing/2014/main" id="{184B620F-BBC8-442D-A776-D8EFE2F319DA}"/>
                  </a:ext>
                </a:extLst>
              </p:cNvPr>
              <p:cNvGrpSpPr/>
              <p:nvPr/>
            </p:nvGrpSpPr>
            <p:grpSpPr>
              <a:xfrm>
                <a:off x="9578563" y="4834473"/>
                <a:ext cx="242541" cy="429722"/>
                <a:chOff x="9578563" y="4834473"/>
                <a:chExt cx="242541" cy="429722"/>
              </a:xfrm>
            </p:grpSpPr>
            <p:grpSp>
              <p:nvGrpSpPr>
                <p:cNvPr id="645" name="Graphic 341">
                  <a:extLst>
                    <a:ext uri="{FF2B5EF4-FFF2-40B4-BE49-F238E27FC236}">
                      <a16:creationId xmlns:a16="http://schemas.microsoft.com/office/drawing/2014/main" id="{184B620F-BBC8-442D-A776-D8EFE2F319DA}"/>
                    </a:ext>
                  </a:extLst>
                </p:cNvPr>
                <p:cNvGrpSpPr/>
                <p:nvPr/>
              </p:nvGrpSpPr>
              <p:grpSpPr>
                <a:xfrm>
                  <a:off x="9579039" y="4834473"/>
                  <a:ext cx="242064" cy="429245"/>
                  <a:chOff x="9579039" y="4834473"/>
                  <a:chExt cx="242064" cy="429245"/>
                </a:xfrm>
              </p:grpSpPr>
              <p:sp>
                <p:nvSpPr>
                  <p:cNvPr id="646" name="Freeform: Shape 645">
                    <a:extLst>
                      <a:ext uri="{FF2B5EF4-FFF2-40B4-BE49-F238E27FC236}">
                        <a16:creationId xmlns:a16="http://schemas.microsoft.com/office/drawing/2014/main" id="{EA51ED76-0483-47EB-B895-44B80B0FD936}"/>
                      </a:ext>
                    </a:extLst>
                  </p:cNvPr>
                  <p:cNvSpPr/>
                  <p:nvPr/>
                </p:nvSpPr>
                <p:spPr>
                  <a:xfrm>
                    <a:off x="9602388" y="5015936"/>
                    <a:ext cx="53845" cy="93395"/>
                  </a:xfrm>
                  <a:custGeom>
                    <a:avLst/>
                    <a:gdLst>
                      <a:gd name="connsiteX0" fmla="*/ 53845 w 53845"/>
                      <a:gd name="connsiteY0" fmla="*/ 93395 h 93395"/>
                      <a:gd name="connsiteX1" fmla="*/ 0 w 53845"/>
                      <a:gd name="connsiteY1" fmla="*/ 0 h 93395"/>
                      <a:gd name="connsiteX2" fmla="*/ 53845 w 53845"/>
                      <a:gd name="connsiteY2" fmla="*/ 93395 h 93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53845" h="93395">
                        <a:moveTo>
                          <a:pt x="53845" y="93395"/>
                        </a:moveTo>
                        <a:cubicBezTo>
                          <a:pt x="53845" y="93395"/>
                          <a:pt x="24778" y="52416"/>
                          <a:pt x="0" y="0"/>
                        </a:cubicBezTo>
                        <a:cubicBezTo>
                          <a:pt x="17631" y="52892"/>
                          <a:pt x="53845" y="93395"/>
                          <a:pt x="53845" y="93395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476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647" name="Freeform: Shape 646">
                    <a:extLst>
                      <a:ext uri="{FF2B5EF4-FFF2-40B4-BE49-F238E27FC236}">
                        <a16:creationId xmlns:a16="http://schemas.microsoft.com/office/drawing/2014/main" id="{15B45F04-5374-40DC-830A-A5C1A602FC36}"/>
                      </a:ext>
                    </a:extLst>
                  </p:cNvPr>
                  <p:cNvSpPr/>
                  <p:nvPr/>
                </p:nvSpPr>
                <p:spPr>
                  <a:xfrm>
                    <a:off x="9579039" y="4896809"/>
                    <a:ext cx="242064" cy="366909"/>
                  </a:xfrm>
                  <a:custGeom>
                    <a:avLst/>
                    <a:gdLst>
                      <a:gd name="connsiteX0" fmla="*/ 241588 w 242064"/>
                      <a:gd name="connsiteY0" fmla="*/ 185837 h 366909"/>
                      <a:gd name="connsiteX1" fmla="*/ 143905 w 242064"/>
                      <a:gd name="connsiteY1" fmla="*/ 212522 h 366909"/>
                      <a:gd name="connsiteX2" fmla="*/ 221575 w 242064"/>
                      <a:gd name="connsiteY2" fmla="*/ 63852 h 366909"/>
                      <a:gd name="connsiteX3" fmla="*/ 207280 w 242064"/>
                      <a:gd name="connsiteY3" fmla="*/ 0 h 366909"/>
                      <a:gd name="connsiteX4" fmla="*/ 180596 w 242064"/>
                      <a:gd name="connsiteY4" fmla="*/ 50510 h 366909"/>
                      <a:gd name="connsiteX5" fmla="*/ 177260 w 242064"/>
                      <a:gd name="connsiteY5" fmla="*/ 74335 h 366909"/>
                      <a:gd name="connsiteX6" fmla="*/ 108643 w 242064"/>
                      <a:gd name="connsiteY6" fmla="*/ 195367 h 366909"/>
                      <a:gd name="connsiteX7" fmla="*/ 96254 w 242064"/>
                      <a:gd name="connsiteY7" fmla="*/ 184408 h 366909"/>
                      <a:gd name="connsiteX8" fmla="*/ 77670 w 242064"/>
                      <a:gd name="connsiteY8" fmla="*/ 212522 h 366909"/>
                      <a:gd name="connsiteX9" fmla="*/ 0 w 242064"/>
                      <a:gd name="connsiteY9" fmla="*/ 185837 h 366909"/>
                      <a:gd name="connsiteX10" fmla="*/ 0 w 242064"/>
                      <a:gd name="connsiteY10" fmla="*/ 265413 h 366909"/>
                      <a:gd name="connsiteX11" fmla="*/ 104355 w 242064"/>
                      <a:gd name="connsiteY11" fmla="*/ 242065 h 366909"/>
                      <a:gd name="connsiteX12" fmla="*/ 86724 w 242064"/>
                      <a:gd name="connsiteY12" fmla="*/ 366909 h 366909"/>
                      <a:gd name="connsiteX13" fmla="*/ 151052 w 242064"/>
                      <a:gd name="connsiteY13" fmla="*/ 366909 h 366909"/>
                      <a:gd name="connsiteX14" fmla="*/ 128180 w 242064"/>
                      <a:gd name="connsiteY14" fmla="*/ 252071 h 366909"/>
                      <a:gd name="connsiteX15" fmla="*/ 242065 w 242064"/>
                      <a:gd name="connsiteY15" fmla="*/ 262555 h 366909"/>
                      <a:gd name="connsiteX16" fmla="*/ 242065 w 242064"/>
                      <a:gd name="connsiteY16" fmla="*/ 185837 h 3669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42064" h="366909">
                        <a:moveTo>
                          <a:pt x="241588" y="185837"/>
                        </a:moveTo>
                        <a:lnTo>
                          <a:pt x="143905" y="212522"/>
                        </a:lnTo>
                        <a:cubicBezTo>
                          <a:pt x="143905" y="212522"/>
                          <a:pt x="210615" y="131992"/>
                          <a:pt x="221575" y="63852"/>
                        </a:cubicBezTo>
                        <a:cubicBezTo>
                          <a:pt x="224911" y="44792"/>
                          <a:pt x="218716" y="21443"/>
                          <a:pt x="207280" y="0"/>
                        </a:cubicBezTo>
                        <a:cubicBezTo>
                          <a:pt x="201085" y="13819"/>
                          <a:pt x="191555" y="31449"/>
                          <a:pt x="180596" y="50510"/>
                        </a:cubicBezTo>
                        <a:cubicBezTo>
                          <a:pt x="180596" y="58610"/>
                          <a:pt x="179643" y="66711"/>
                          <a:pt x="177260" y="74335"/>
                        </a:cubicBezTo>
                        <a:cubicBezTo>
                          <a:pt x="154864" y="146287"/>
                          <a:pt x="108643" y="195367"/>
                          <a:pt x="108643" y="195367"/>
                        </a:cubicBezTo>
                        <a:cubicBezTo>
                          <a:pt x="108643" y="195367"/>
                          <a:pt x="103402" y="191555"/>
                          <a:pt x="96254" y="184408"/>
                        </a:cubicBezTo>
                        <a:cubicBezTo>
                          <a:pt x="84818" y="201562"/>
                          <a:pt x="77670" y="212522"/>
                          <a:pt x="77670" y="212522"/>
                        </a:cubicBezTo>
                        <a:lnTo>
                          <a:pt x="0" y="185837"/>
                        </a:lnTo>
                        <a:lnTo>
                          <a:pt x="0" y="265413"/>
                        </a:lnTo>
                        <a:lnTo>
                          <a:pt x="104355" y="242065"/>
                        </a:lnTo>
                        <a:lnTo>
                          <a:pt x="86724" y="366909"/>
                        </a:lnTo>
                        <a:lnTo>
                          <a:pt x="151052" y="366909"/>
                        </a:lnTo>
                        <a:lnTo>
                          <a:pt x="128180" y="252071"/>
                        </a:lnTo>
                        <a:lnTo>
                          <a:pt x="242065" y="262555"/>
                        </a:lnTo>
                        <a:lnTo>
                          <a:pt x="242065" y="185837"/>
                        </a:lnTo>
                        <a:close/>
                      </a:path>
                    </a:pathLst>
                  </a:custGeom>
                  <a:solidFill>
                    <a:srgbClr val="FFAB17"/>
                  </a:solidFill>
                  <a:ln w="476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648" name="Freeform: Shape 647">
                    <a:extLst>
                      <a:ext uri="{FF2B5EF4-FFF2-40B4-BE49-F238E27FC236}">
                        <a16:creationId xmlns:a16="http://schemas.microsoft.com/office/drawing/2014/main" id="{95CD7F12-CBE5-4170-8B8B-4B5F2CB8ECF1}"/>
                      </a:ext>
                    </a:extLst>
                  </p:cNvPr>
                  <p:cNvSpPr/>
                  <p:nvPr/>
                </p:nvSpPr>
                <p:spPr>
                  <a:xfrm>
                    <a:off x="9592530" y="4834473"/>
                    <a:ext cx="193789" cy="274381"/>
                  </a:xfrm>
                  <a:custGeom>
                    <a:avLst/>
                    <a:gdLst>
                      <a:gd name="connsiteX0" fmla="*/ 47026 w 193789"/>
                      <a:gd name="connsiteY0" fmla="*/ 81397 h 274381"/>
                      <a:gd name="connsiteX1" fmla="*/ 167105 w 193789"/>
                      <a:gd name="connsiteY1" fmla="*/ 112846 h 274381"/>
                      <a:gd name="connsiteX2" fmla="*/ 193789 w 193789"/>
                      <a:gd name="connsiteY2" fmla="*/ 62336 h 274381"/>
                      <a:gd name="connsiteX3" fmla="*/ 32730 w 193789"/>
                      <a:gd name="connsiteY3" fmla="*/ 38988 h 274381"/>
                      <a:gd name="connsiteX4" fmla="*/ 9858 w 193789"/>
                      <a:gd name="connsiteY4" fmla="*/ 180986 h 274381"/>
                      <a:gd name="connsiteX5" fmla="*/ 63703 w 193789"/>
                      <a:gd name="connsiteY5" fmla="*/ 274381 h 274381"/>
                      <a:gd name="connsiteX6" fmla="*/ 82287 w 193789"/>
                      <a:gd name="connsiteY6" fmla="*/ 246267 h 274381"/>
                      <a:gd name="connsiteX7" fmla="*/ 47026 w 193789"/>
                      <a:gd name="connsiteY7" fmla="*/ 81397 h 274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93789" h="274381">
                        <a:moveTo>
                          <a:pt x="47026" y="81397"/>
                        </a:moveTo>
                        <a:cubicBezTo>
                          <a:pt x="92294" y="391"/>
                          <a:pt x="166628" y="49947"/>
                          <a:pt x="167105" y="112846"/>
                        </a:cubicBezTo>
                        <a:cubicBezTo>
                          <a:pt x="178065" y="93786"/>
                          <a:pt x="187595" y="76155"/>
                          <a:pt x="193789" y="62336"/>
                        </a:cubicBezTo>
                        <a:cubicBezTo>
                          <a:pt x="164246" y="8015"/>
                          <a:pt x="96582" y="-33918"/>
                          <a:pt x="32730" y="38988"/>
                        </a:cubicBezTo>
                        <a:cubicBezTo>
                          <a:pt x="-7296" y="84732"/>
                          <a:pt x="-4914" y="137148"/>
                          <a:pt x="9858" y="180986"/>
                        </a:cubicBezTo>
                        <a:cubicBezTo>
                          <a:pt x="34636" y="233402"/>
                          <a:pt x="63703" y="274381"/>
                          <a:pt x="63703" y="274381"/>
                        </a:cubicBezTo>
                        <a:cubicBezTo>
                          <a:pt x="63703" y="274381"/>
                          <a:pt x="71327" y="263422"/>
                          <a:pt x="82287" y="246267"/>
                        </a:cubicBezTo>
                        <a:cubicBezTo>
                          <a:pt x="57032" y="222442"/>
                          <a:pt x="4140" y="158114"/>
                          <a:pt x="47026" y="81397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476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649" name="Freeform: Shape 648">
                    <a:extLst>
                      <a:ext uri="{FF2B5EF4-FFF2-40B4-BE49-F238E27FC236}">
                        <a16:creationId xmlns:a16="http://schemas.microsoft.com/office/drawing/2014/main" id="{325DABE2-4A03-42EF-B554-599808FB77FD}"/>
                      </a:ext>
                    </a:extLst>
                  </p:cNvPr>
                  <p:cNvSpPr/>
                  <p:nvPr/>
                </p:nvSpPr>
                <p:spPr>
                  <a:xfrm>
                    <a:off x="9592530" y="4834473"/>
                    <a:ext cx="193789" cy="274381"/>
                  </a:xfrm>
                  <a:custGeom>
                    <a:avLst/>
                    <a:gdLst>
                      <a:gd name="connsiteX0" fmla="*/ 47026 w 193789"/>
                      <a:gd name="connsiteY0" fmla="*/ 81397 h 274381"/>
                      <a:gd name="connsiteX1" fmla="*/ 167105 w 193789"/>
                      <a:gd name="connsiteY1" fmla="*/ 112846 h 274381"/>
                      <a:gd name="connsiteX2" fmla="*/ 193789 w 193789"/>
                      <a:gd name="connsiteY2" fmla="*/ 62336 h 274381"/>
                      <a:gd name="connsiteX3" fmla="*/ 32730 w 193789"/>
                      <a:gd name="connsiteY3" fmla="*/ 38988 h 274381"/>
                      <a:gd name="connsiteX4" fmla="*/ 9858 w 193789"/>
                      <a:gd name="connsiteY4" fmla="*/ 180986 h 274381"/>
                      <a:gd name="connsiteX5" fmla="*/ 63703 w 193789"/>
                      <a:gd name="connsiteY5" fmla="*/ 274381 h 274381"/>
                      <a:gd name="connsiteX6" fmla="*/ 82287 w 193789"/>
                      <a:gd name="connsiteY6" fmla="*/ 246267 h 274381"/>
                      <a:gd name="connsiteX7" fmla="*/ 47026 w 193789"/>
                      <a:gd name="connsiteY7" fmla="*/ 81397 h 274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93789" h="274381">
                        <a:moveTo>
                          <a:pt x="47026" y="81397"/>
                        </a:moveTo>
                        <a:cubicBezTo>
                          <a:pt x="92294" y="391"/>
                          <a:pt x="166628" y="49947"/>
                          <a:pt x="167105" y="112846"/>
                        </a:cubicBezTo>
                        <a:cubicBezTo>
                          <a:pt x="178065" y="93786"/>
                          <a:pt x="187595" y="76155"/>
                          <a:pt x="193789" y="62336"/>
                        </a:cubicBezTo>
                        <a:cubicBezTo>
                          <a:pt x="164246" y="8015"/>
                          <a:pt x="96582" y="-33918"/>
                          <a:pt x="32730" y="38988"/>
                        </a:cubicBezTo>
                        <a:cubicBezTo>
                          <a:pt x="-7296" y="84732"/>
                          <a:pt x="-4914" y="137148"/>
                          <a:pt x="9858" y="180986"/>
                        </a:cubicBezTo>
                        <a:cubicBezTo>
                          <a:pt x="34636" y="233402"/>
                          <a:pt x="63703" y="274381"/>
                          <a:pt x="63703" y="274381"/>
                        </a:cubicBezTo>
                        <a:cubicBezTo>
                          <a:pt x="63703" y="274381"/>
                          <a:pt x="71327" y="263422"/>
                          <a:pt x="82287" y="246267"/>
                        </a:cubicBezTo>
                        <a:cubicBezTo>
                          <a:pt x="57032" y="222442"/>
                          <a:pt x="4140" y="158114"/>
                          <a:pt x="47026" y="81397"/>
                        </a:cubicBezTo>
                        <a:close/>
                      </a:path>
                    </a:pathLst>
                  </a:custGeom>
                  <a:solidFill>
                    <a:srgbClr val="FFE3B7">
                      <a:alpha val="46000"/>
                    </a:srgbClr>
                  </a:solidFill>
                  <a:ln w="476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650" name="Freeform: Shape 649">
                  <a:extLst>
                    <a:ext uri="{FF2B5EF4-FFF2-40B4-BE49-F238E27FC236}">
                      <a16:creationId xmlns:a16="http://schemas.microsoft.com/office/drawing/2014/main" id="{E3EEB58F-A795-4375-AC78-2ECCA7EF08E6}"/>
                    </a:ext>
                  </a:extLst>
                </p:cNvPr>
                <p:cNvSpPr/>
                <p:nvPr/>
              </p:nvSpPr>
              <p:spPr>
                <a:xfrm>
                  <a:off x="9578563" y="5126485"/>
                  <a:ext cx="104831" cy="40026"/>
                </a:xfrm>
                <a:custGeom>
                  <a:avLst/>
                  <a:gdLst>
                    <a:gd name="connsiteX0" fmla="*/ 0 w 104831"/>
                    <a:gd name="connsiteY0" fmla="*/ 22872 h 40026"/>
                    <a:gd name="connsiteX1" fmla="*/ 104831 w 104831"/>
                    <a:gd name="connsiteY1" fmla="*/ 0 h 40026"/>
                    <a:gd name="connsiteX2" fmla="*/ 104355 w 104831"/>
                    <a:gd name="connsiteY2" fmla="*/ 12866 h 40026"/>
                    <a:gd name="connsiteX3" fmla="*/ 0 w 104831"/>
                    <a:gd name="connsiteY3" fmla="*/ 40026 h 400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4831" h="40026">
                      <a:moveTo>
                        <a:pt x="0" y="22872"/>
                      </a:moveTo>
                      <a:lnTo>
                        <a:pt x="104831" y="0"/>
                      </a:lnTo>
                      <a:lnTo>
                        <a:pt x="104355" y="12866"/>
                      </a:lnTo>
                      <a:lnTo>
                        <a:pt x="0" y="40026"/>
                      </a:lnTo>
                      <a:close/>
                    </a:path>
                  </a:pathLst>
                </a:custGeom>
                <a:solidFill>
                  <a:srgbClr val="C24A00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51" name="Freeform: Shape 650">
                  <a:extLst>
                    <a:ext uri="{FF2B5EF4-FFF2-40B4-BE49-F238E27FC236}">
                      <a16:creationId xmlns:a16="http://schemas.microsoft.com/office/drawing/2014/main" id="{412E227D-5135-4C50-8514-174F725B5693}"/>
                    </a:ext>
                  </a:extLst>
                </p:cNvPr>
                <p:cNvSpPr/>
                <p:nvPr/>
              </p:nvSpPr>
              <p:spPr>
                <a:xfrm>
                  <a:off x="9704360" y="5136968"/>
                  <a:ext cx="33355" cy="127227"/>
                </a:xfrm>
                <a:custGeom>
                  <a:avLst/>
                  <a:gdLst>
                    <a:gd name="connsiteX0" fmla="*/ 4289 w 33355"/>
                    <a:gd name="connsiteY0" fmla="*/ 127227 h 127227"/>
                    <a:gd name="connsiteX1" fmla="*/ 0 w 33355"/>
                    <a:gd name="connsiteY1" fmla="*/ 0 h 127227"/>
                    <a:gd name="connsiteX2" fmla="*/ 19060 w 33355"/>
                    <a:gd name="connsiteY2" fmla="*/ 6195 h 127227"/>
                    <a:gd name="connsiteX3" fmla="*/ 33356 w 33355"/>
                    <a:gd name="connsiteY3" fmla="*/ 127227 h 127227"/>
                    <a:gd name="connsiteX4" fmla="*/ 4289 w 33355"/>
                    <a:gd name="connsiteY4" fmla="*/ 127227 h 127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355" h="127227">
                      <a:moveTo>
                        <a:pt x="4289" y="127227"/>
                      </a:moveTo>
                      <a:cubicBezTo>
                        <a:pt x="3812" y="125321"/>
                        <a:pt x="0" y="0"/>
                        <a:pt x="0" y="0"/>
                      </a:cubicBezTo>
                      <a:lnTo>
                        <a:pt x="19060" y="6195"/>
                      </a:lnTo>
                      <a:lnTo>
                        <a:pt x="33356" y="127227"/>
                      </a:lnTo>
                      <a:lnTo>
                        <a:pt x="4289" y="127227"/>
                      </a:lnTo>
                      <a:close/>
                    </a:path>
                  </a:pathLst>
                </a:custGeom>
                <a:solidFill>
                  <a:srgbClr val="C24A00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52" name="Freeform: Shape 651">
                  <a:extLst>
                    <a:ext uri="{FF2B5EF4-FFF2-40B4-BE49-F238E27FC236}">
                      <a16:creationId xmlns:a16="http://schemas.microsoft.com/office/drawing/2014/main" id="{29DE0C50-01E2-479B-8F3D-123CA5FFB79F}"/>
                    </a:ext>
                  </a:extLst>
                </p:cNvPr>
                <p:cNvSpPr/>
                <p:nvPr/>
              </p:nvSpPr>
              <p:spPr>
                <a:xfrm>
                  <a:off x="9704837" y="5126008"/>
                  <a:ext cx="115790" cy="34308"/>
                </a:xfrm>
                <a:custGeom>
                  <a:avLst/>
                  <a:gdLst>
                    <a:gd name="connsiteX0" fmla="*/ 115791 w 115790"/>
                    <a:gd name="connsiteY0" fmla="*/ 34308 h 34308"/>
                    <a:gd name="connsiteX1" fmla="*/ 114361 w 115790"/>
                    <a:gd name="connsiteY1" fmla="*/ 17631 h 34308"/>
                    <a:gd name="connsiteX2" fmla="*/ 0 w 115790"/>
                    <a:gd name="connsiteY2" fmla="*/ 0 h 34308"/>
                    <a:gd name="connsiteX3" fmla="*/ 0 w 115790"/>
                    <a:gd name="connsiteY3" fmla="*/ 10960 h 34308"/>
                    <a:gd name="connsiteX4" fmla="*/ 16678 w 115790"/>
                    <a:gd name="connsiteY4" fmla="*/ 26684 h 34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790" h="34308">
                      <a:moveTo>
                        <a:pt x="115791" y="34308"/>
                      </a:moveTo>
                      <a:lnTo>
                        <a:pt x="114361" y="17631"/>
                      </a:lnTo>
                      <a:lnTo>
                        <a:pt x="0" y="0"/>
                      </a:lnTo>
                      <a:lnTo>
                        <a:pt x="0" y="10960"/>
                      </a:lnTo>
                      <a:lnTo>
                        <a:pt x="16678" y="26684"/>
                      </a:lnTo>
                      <a:close/>
                    </a:path>
                  </a:pathLst>
                </a:custGeom>
                <a:solidFill>
                  <a:srgbClr val="C24A00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53" name="Freeform: Shape 652">
                  <a:extLst>
                    <a:ext uri="{FF2B5EF4-FFF2-40B4-BE49-F238E27FC236}">
                      <a16:creationId xmlns:a16="http://schemas.microsoft.com/office/drawing/2014/main" id="{F3F9CA2E-F007-4C9D-9363-4AF70217CCE6}"/>
                    </a:ext>
                  </a:extLst>
                </p:cNvPr>
                <p:cNvSpPr/>
                <p:nvPr/>
              </p:nvSpPr>
              <p:spPr>
                <a:xfrm>
                  <a:off x="9715797" y="4847253"/>
                  <a:ext cx="89755" cy="262077"/>
                </a:xfrm>
                <a:custGeom>
                  <a:avLst/>
                  <a:gdLst>
                    <a:gd name="connsiteX0" fmla="*/ 7148 w 89755"/>
                    <a:gd name="connsiteY0" fmla="*/ 262078 h 262077"/>
                    <a:gd name="connsiteX1" fmla="*/ 0 w 89755"/>
                    <a:gd name="connsiteY1" fmla="*/ 252548 h 262077"/>
                    <a:gd name="connsiteX2" fmla="*/ 70523 w 89755"/>
                    <a:gd name="connsiteY2" fmla="*/ 112455 h 262077"/>
                    <a:gd name="connsiteX3" fmla="*/ 26684 w 89755"/>
                    <a:gd name="connsiteY3" fmla="*/ 0 h 262077"/>
                    <a:gd name="connsiteX4" fmla="*/ 89583 w 89755"/>
                    <a:gd name="connsiteY4" fmla="*/ 100066 h 262077"/>
                    <a:gd name="connsiteX5" fmla="*/ 7148 w 89755"/>
                    <a:gd name="connsiteY5" fmla="*/ 262078 h 262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9755" h="262077">
                      <a:moveTo>
                        <a:pt x="7148" y="262078"/>
                      </a:moveTo>
                      <a:lnTo>
                        <a:pt x="0" y="252548"/>
                      </a:lnTo>
                      <a:cubicBezTo>
                        <a:pt x="0" y="252548"/>
                        <a:pt x="70523" y="174877"/>
                        <a:pt x="70523" y="112455"/>
                      </a:cubicBezTo>
                      <a:cubicBezTo>
                        <a:pt x="70523" y="49556"/>
                        <a:pt x="26684" y="0"/>
                        <a:pt x="26684" y="0"/>
                      </a:cubicBezTo>
                      <a:cubicBezTo>
                        <a:pt x="26684" y="0"/>
                        <a:pt x="87200" y="43838"/>
                        <a:pt x="89583" y="100066"/>
                      </a:cubicBezTo>
                      <a:cubicBezTo>
                        <a:pt x="92442" y="156294"/>
                        <a:pt x="59563" y="229676"/>
                        <a:pt x="7148" y="262078"/>
                      </a:cubicBezTo>
                      <a:close/>
                    </a:path>
                  </a:pathLst>
                </a:custGeom>
                <a:solidFill>
                  <a:srgbClr val="C24A00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654" name="Freeform: Shape 653">
                  <a:extLst>
                    <a:ext uri="{FF2B5EF4-FFF2-40B4-BE49-F238E27FC236}">
                      <a16:creationId xmlns:a16="http://schemas.microsoft.com/office/drawing/2014/main" id="{2773D757-EC4F-4F9F-9B1F-23078A1ECA0D}"/>
                    </a:ext>
                  </a:extLst>
                </p:cNvPr>
                <p:cNvSpPr/>
                <p:nvPr/>
              </p:nvSpPr>
              <p:spPr>
                <a:xfrm>
                  <a:off x="9617972" y="4871447"/>
                  <a:ext cx="91629" cy="221206"/>
                </a:xfrm>
                <a:custGeom>
                  <a:avLst/>
                  <a:gdLst>
                    <a:gd name="connsiteX0" fmla="*/ 65422 w 91629"/>
                    <a:gd name="connsiteY0" fmla="*/ 217395 h 221206"/>
                    <a:gd name="connsiteX1" fmla="*/ 2524 w 91629"/>
                    <a:gd name="connsiteY1" fmla="*/ 70154 h 221206"/>
                    <a:gd name="connsiteX2" fmla="*/ 91630 w 91629"/>
                    <a:gd name="connsiteY2" fmla="*/ 3920 h 221206"/>
                    <a:gd name="connsiteX3" fmla="*/ 24919 w 91629"/>
                    <a:gd name="connsiteY3" fmla="*/ 68248 h 221206"/>
                    <a:gd name="connsiteX4" fmla="*/ 82100 w 91629"/>
                    <a:gd name="connsiteY4" fmla="*/ 206435 h 221206"/>
                    <a:gd name="connsiteX5" fmla="*/ 69711 w 91629"/>
                    <a:gd name="connsiteY5" fmla="*/ 221207 h 221206"/>
                    <a:gd name="connsiteX6" fmla="*/ 65422 w 91629"/>
                    <a:gd name="connsiteY6" fmla="*/ 217395 h 221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629" h="221206">
                      <a:moveTo>
                        <a:pt x="65422" y="217395"/>
                      </a:moveTo>
                      <a:cubicBezTo>
                        <a:pt x="65422" y="217395"/>
                        <a:pt x="-15107" y="164502"/>
                        <a:pt x="2524" y="70154"/>
                      </a:cubicBezTo>
                      <a:cubicBezTo>
                        <a:pt x="20154" y="-24194"/>
                        <a:pt x="91630" y="3920"/>
                        <a:pt x="91630" y="3920"/>
                      </a:cubicBezTo>
                      <a:cubicBezTo>
                        <a:pt x="91630" y="3920"/>
                        <a:pt x="35879" y="13927"/>
                        <a:pt x="24919" y="68248"/>
                      </a:cubicBezTo>
                      <a:cubicBezTo>
                        <a:pt x="13960" y="122094"/>
                        <a:pt x="82100" y="206435"/>
                        <a:pt x="82100" y="206435"/>
                      </a:cubicBezTo>
                      <a:lnTo>
                        <a:pt x="69711" y="221207"/>
                      </a:lnTo>
                      <a:lnTo>
                        <a:pt x="65422" y="217395"/>
                      </a:lnTo>
                      <a:close/>
                    </a:path>
                  </a:pathLst>
                </a:custGeom>
                <a:solidFill>
                  <a:srgbClr val="C24A00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655" name="Freeform: Shape 654">
                <a:extLst>
                  <a:ext uri="{FF2B5EF4-FFF2-40B4-BE49-F238E27FC236}">
                    <a16:creationId xmlns:a16="http://schemas.microsoft.com/office/drawing/2014/main" id="{44FBD1AC-D648-4E3A-8B3A-37CCD76210AD}"/>
                  </a:ext>
                </a:extLst>
              </p:cNvPr>
              <p:cNvSpPr/>
              <p:nvPr/>
            </p:nvSpPr>
            <p:spPr>
              <a:xfrm>
                <a:off x="9592376" y="4849635"/>
                <a:ext cx="60045" cy="212997"/>
              </a:xfrm>
              <a:custGeom>
                <a:avLst/>
                <a:gdLst>
                  <a:gd name="connsiteX0" fmla="*/ 31455 w 60045"/>
                  <a:gd name="connsiteY0" fmla="*/ 212998 h 212997"/>
                  <a:gd name="connsiteX1" fmla="*/ 10012 w 60045"/>
                  <a:gd name="connsiteY1" fmla="*/ 100066 h 212997"/>
                  <a:gd name="connsiteX2" fmla="*/ 60045 w 60045"/>
                  <a:gd name="connsiteY2" fmla="*/ 0 h 212997"/>
                  <a:gd name="connsiteX3" fmla="*/ 5 w 60045"/>
                  <a:gd name="connsiteY3" fmla="*/ 106737 h 212997"/>
                  <a:gd name="connsiteX4" fmla="*/ 31455 w 60045"/>
                  <a:gd name="connsiteY4" fmla="*/ 212998 h 212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045" h="212997">
                    <a:moveTo>
                      <a:pt x="31455" y="212998"/>
                    </a:moveTo>
                    <a:cubicBezTo>
                      <a:pt x="31455" y="212998"/>
                      <a:pt x="6200" y="156770"/>
                      <a:pt x="10012" y="100066"/>
                    </a:cubicBezTo>
                    <a:cubicBezTo>
                      <a:pt x="13824" y="43362"/>
                      <a:pt x="60045" y="0"/>
                      <a:pt x="60045" y="0"/>
                    </a:cubicBezTo>
                    <a:cubicBezTo>
                      <a:pt x="60045" y="0"/>
                      <a:pt x="958" y="28590"/>
                      <a:pt x="5" y="106737"/>
                    </a:cubicBezTo>
                    <a:cubicBezTo>
                      <a:pt x="-471" y="183931"/>
                      <a:pt x="31455" y="212998"/>
                      <a:pt x="31455" y="212998"/>
                    </a:cubicBez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56" name="Freeform: Shape 655">
                <a:extLst>
                  <a:ext uri="{FF2B5EF4-FFF2-40B4-BE49-F238E27FC236}">
                    <a16:creationId xmlns:a16="http://schemas.microsoft.com/office/drawing/2014/main" id="{17F9EE6A-5C1E-4F46-9F66-9DE4FCC0CF3D}"/>
                  </a:ext>
                </a:extLst>
              </p:cNvPr>
              <p:cNvSpPr/>
              <p:nvPr/>
            </p:nvSpPr>
            <p:spPr>
              <a:xfrm>
                <a:off x="9578563" y="5078358"/>
                <a:ext cx="77670" cy="74334"/>
              </a:xfrm>
              <a:custGeom>
                <a:avLst/>
                <a:gdLst>
                  <a:gd name="connsiteX0" fmla="*/ 0 w 77670"/>
                  <a:gd name="connsiteY0" fmla="*/ 74335 h 74334"/>
                  <a:gd name="connsiteX1" fmla="*/ 13819 w 77670"/>
                  <a:gd name="connsiteY1" fmla="*/ 13819 h 74334"/>
                  <a:gd name="connsiteX2" fmla="*/ 77671 w 77670"/>
                  <a:gd name="connsiteY2" fmla="*/ 30973 h 74334"/>
                  <a:gd name="connsiteX3" fmla="*/ 0 w 77670"/>
                  <a:gd name="connsiteY3" fmla="*/ 0 h 74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7670" h="74334">
                    <a:moveTo>
                      <a:pt x="0" y="74335"/>
                    </a:moveTo>
                    <a:lnTo>
                      <a:pt x="13819" y="13819"/>
                    </a:lnTo>
                    <a:lnTo>
                      <a:pt x="77671" y="309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E3E1B3E3-D304-4B4A-87B7-DEB6BD053C23}"/>
                </a:ext>
              </a:extLst>
            </p:cNvPr>
            <p:cNvSpPr/>
            <p:nvPr/>
          </p:nvSpPr>
          <p:spPr>
            <a:xfrm>
              <a:off x="9722944" y="5099801"/>
              <a:ext cx="37643" cy="55751"/>
            </a:xfrm>
            <a:custGeom>
              <a:avLst/>
              <a:gdLst>
                <a:gd name="connsiteX0" fmla="*/ 1906 w 37643"/>
                <a:gd name="connsiteY0" fmla="*/ 52892 h 55751"/>
                <a:gd name="connsiteX1" fmla="*/ 0 w 37643"/>
                <a:gd name="connsiteY1" fmla="*/ 9530 h 55751"/>
                <a:gd name="connsiteX2" fmla="*/ 36691 w 37643"/>
                <a:gd name="connsiteY2" fmla="*/ 0 h 55751"/>
                <a:gd name="connsiteX3" fmla="*/ 37644 w 37643"/>
                <a:gd name="connsiteY3" fmla="*/ 55751 h 5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43" h="55751">
                  <a:moveTo>
                    <a:pt x="1906" y="52892"/>
                  </a:moveTo>
                  <a:lnTo>
                    <a:pt x="0" y="9530"/>
                  </a:lnTo>
                  <a:lnTo>
                    <a:pt x="36691" y="0"/>
                  </a:lnTo>
                  <a:lnTo>
                    <a:pt x="37644" y="5575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9A06325F-7AA9-4927-8CC3-A7B2D49A5F6F}"/>
                </a:ext>
              </a:extLst>
            </p:cNvPr>
            <p:cNvSpPr/>
            <p:nvPr/>
          </p:nvSpPr>
          <p:spPr>
            <a:xfrm>
              <a:off x="9638126" y="5103136"/>
              <a:ext cx="44791" cy="44315"/>
            </a:xfrm>
            <a:custGeom>
              <a:avLst/>
              <a:gdLst>
                <a:gd name="connsiteX0" fmla="*/ 36691 w 44791"/>
                <a:gd name="connsiteY0" fmla="*/ 6195 h 44315"/>
                <a:gd name="connsiteX1" fmla="*/ 44792 w 44791"/>
                <a:gd name="connsiteY1" fmla="*/ 36214 h 44315"/>
                <a:gd name="connsiteX2" fmla="*/ 14295 w 44791"/>
                <a:gd name="connsiteY2" fmla="*/ 44315 h 44315"/>
                <a:gd name="connsiteX3" fmla="*/ 0 w 44791"/>
                <a:gd name="connsiteY3" fmla="*/ 0 h 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91" h="44315">
                  <a:moveTo>
                    <a:pt x="36691" y="6195"/>
                  </a:moveTo>
                  <a:lnTo>
                    <a:pt x="44792" y="36214"/>
                  </a:lnTo>
                  <a:lnTo>
                    <a:pt x="14295" y="443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4331C453-73D0-4689-827C-11EF213A2CC6}"/>
                </a:ext>
              </a:extLst>
            </p:cNvPr>
            <p:cNvSpPr/>
            <p:nvPr/>
          </p:nvSpPr>
          <p:spPr>
            <a:xfrm>
              <a:off x="9671005" y="5171276"/>
              <a:ext cx="60516" cy="37167"/>
            </a:xfrm>
            <a:custGeom>
              <a:avLst/>
              <a:gdLst>
                <a:gd name="connsiteX0" fmla="*/ 0 w 60516"/>
                <a:gd name="connsiteY0" fmla="*/ 35738 h 37167"/>
                <a:gd name="connsiteX1" fmla="*/ 5242 w 60516"/>
                <a:gd name="connsiteY1" fmla="*/ 0 h 37167"/>
                <a:gd name="connsiteX2" fmla="*/ 56228 w 60516"/>
                <a:gd name="connsiteY2" fmla="*/ 0 h 37167"/>
                <a:gd name="connsiteX3" fmla="*/ 60516 w 60516"/>
                <a:gd name="connsiteY3" fmla="*/ 37167 h 37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516" h="37167">
                  <a:moveTo>
                    <a:pt x="0" y="35738"/>
                  </a:moveTo>
                  <a:lnTo>
                    <a:pt x="5242" y="0"/>
                  </a:lnTo>
                  <a:lnTo>
                    <a:pt x="56228" y="0"/>
                  </a:lnTo>
                  <a:lnTo>
                    <a:pt x="60516" y="3716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0EA68D7-D19F-43BC-A417-A28EFED8C479}"/>
                </a:ext>
              </a:extLst>
            </p:cNvPr>
            <p:cNvSpPr/>
            <p:nvPr/>
          </p:nvSpPr>
          <p:spPr>
            <a:xfrm>
              <a:off x="9660522" y="5241799"/>
              <a:ext cx="81958" cy="39549"/>
            </a:xfrm>
            <a:custGeom>
              <a:avLst/>
              <a:gdLst>
                <a:gd name="connsiteX0" fmla="*/ 7624 w 81958"/>
                <a:gd name="connsiteY0" fmla="*/ 0 h 39549"/>
                <a:gd name="connsiteX1" fmla="*/ 74811 w 81958"/>
                <a:gd name="connsiteY1" fmla="*/ 0 h 39549"/>
                <a:gd name="connsiteX2" fmla="*/ 81959 w 81958"/>
                <a:gd name="connsiteY2" fmla="*/ 39550 h 39549"/>
                <a:gd name="connsiteX3" fmla="*/ 0 w 81958"/>
                <a:gd name="connsiteY3" fmla="*/ 39550 h 3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958" h="39549">
                  <a:moveTo>
                    <a:pt x="7624" y="0"/>
                  </a:moveTo>
                  <a:lnTo>
                    <a:pt x="74811" y="0"/>
                  </a:lnTo>
                  <a:lnTo>
                    <a:pt x="81959" y="39550"/>
                  </a:lnTo>
                  <a:lnTo>
                    <a:pt x="0" y="3955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47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170" name="Group 1169">
            <a:extLst>
              <a:ext uri="{FF2B5EF4-FFF2-40B4-BE49-F238E27FC236}">
                <a16:creationId xmlns:a16="http://schemas.microsoft.com/office/drawing/2014/main" id="{C0DE5F8D-BA6F-4D79-8750-D5D821BE67D4}"/>
              </a:ext>
            </a:extLst>
          </p:cNvPr>
          <p:cNvGrpSpPr/>
          <p:nvPr/>
        </p:nvGrpSpPr>
        <p:grpSpPr>
          <a:xfrm>
            <a:off x="0" y="206509"/>
            <a:ext cx="515525" cy="5487270"/>
            <a:chOff x="130966" y="134608"/>
            <a:chExt cx="515525" cy="5487270"/>
          </a:xfrm>
          <a:solidFill>
            <a:srgbClr val="F9A314"/>
          </a:solidFill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90239CE-F0A2-4089-BE6F-BA49B7329B0F}"/>
                </a:ext>
              </a:extLst>
            </p:cNvPr>
            <p:cNvSpPr/>
            <p:nvPr/>
          </p:nvSpPr>
          <p:spPr>
            <a:xfrm rot="5400000">
              <a:off x="45789" y="1951814"/>
              <a:ext cx="718039" cy="279601"/>
            </a:xfrm>
            <a:custGeom>
              <a:avLst/>
              <a:gdLst>
                <a:gd name="connsiteX0" fmla="*/ 90011 w 120967"/>
                <a:gd name="connsiteY0" fmla="*/ 17614 h 42237"/>
                <a:gd name="connsiteX1" fmla="*/ 40196 w 120967"/>
                <a:gd name="connsiteY1" fmla="*/ 1327 h 42237"/>
                <a:gd name="connsiteX2" fmla="*/ 13716 w 120967"/>
                <a:gd name="connsiteY2" fmla="*/ 20853 h 42237"/>
                <a:gd name="connsiteX3" fmla="*/ 476 w 120967"/>
                <a:gd name="connsiteY3" fmla="*/ 21901 h 42237"/>
                <a:gd name="connsiteX4" fmla="*/ 0 w 120967"/>
                <a:gd name="connsiteY4" fmla="*/ 29140 h 42237"/>
                <a:gd name="connsiteX5" fmla="*/ 15716 w 120967"/>
                <a:gd name="connsiteY5" fmla="*/ 28949 h 42237"/>
                <a:gd name="connsiteX6" fmla="*/ 57626 w 120967"/>
                <a:gd name="connsiteY6" fmla="*/ 41617 h 42237"/>
                <a:gd name="connsiteX7" fmla="*/ 91535 w 120967"/>
                <a:gd name="connsiteY7" fmla="*/ 26187 h 42237"/>
                <a:gd name="connsiteX8" fmla="*/ 120396 w 120967"/>
                <a:gd name="connsiteY8" fmla="*/ 28568 h 42237"/>
                <a:gd name="connsiteX9" fmla="*/ 120968 w 120967"/>
                <a:gd name="connsiteY9" fmla="*/ 20186 h 42237"/>
                <a:gd name="connsiteX10" fmla="*/ 90011 w 120967"/>
                <a:gd name="connsiteY10" fmla="*/ 17614 h 42237"/>
                <a:gd name="connsiteX11" fmla="*/ 51721 w 120967"/>
                <a:gd name="connsiteY11" fmla="*/ 36760 h 42237"/>
                <a:gd name="connsiteX12" fmla="*/ 18288 w 120967"/>
                <a:gd name="connsiteY12" fmla="*/ 24472 h 42237"/>
                <a:gd name="connsiteX13" fmla="*/ 27432 w 120967"/>
                <a:gd name="connsiteY13" fmla="*/ 13233 h 42237"/>
                <a:gd name="connsiteX14" fmla="*/ 40957 w 120967"/>
                <a:gd name="connsiteY14" fmla="*/ 6661 h 42237"/>
                <a:gd name="connsiteX15" fmla="*/ 37338 w 120967"/>
                <a:gd name="connsiteY15" fmla="*/ 14757 h 42237"/>
                <a:gd name="connsiteX16" fmla="*/ 49911 w 120967"/>
                <a:gd name="connsiteY16" fmla="*/ 31711 h 42237"/>
                <a:gd name="connsiteX17" fmla="*/ 64675 w 120967"/>
                <a:gd name="connsiteY17" fmla="*/ 17043 h 42237"/>
                <a:gd name="connsiteX18" fmla="*/ 61341 w 120967"/>
                <a:gd name="connsiteY18" fmla="*/ 7042 h 42237"/>
                <a:gd name="connsiteX19" fmla="*/ 86963 w 120967"/>
                <a:gd name="connsiteY19" fmla="*/ 23329 h 42237"/>
                <a:gd name="connsiteX20" fmla="*/ 51721 w 120967"/>
                <a:gd name="connsiteY20" fmla="*/ 36760 h 4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0967" h="42237">
                  <a:moveTo>
                    <a:pt x="90011" y="17614"/>
                  </a:moveTo>
                  <a:cubicBezTo>
                    <a:pt x="90011" y="17614"/>
                    <a:pt x="65151" y="-5722"/>
                    <a:pt x="40196" y="1327"/>
                  </a:cubicBezTo>
                  <a:cubicBezTo>
                    <a:pt x="22860" y="6280"/>
                    <a:pt x="13716" y="20853"/>
                    <a:pt x="13716" y="20853"/>
                  </a:cubicBezTo>
                  <a:lnTo>
                    <a:pt x="476" y="21901"/>
                  </a:lnTo>
                  <a:lnTo>
                    <a:pt x="0" y="29140"/>
                  </a:lnTo>
                  <a:lnTo>
                    <a:pt x="15716" y="28949"/>
                  </a:lnTo>
                  <a:cubicBezTo>
                    <a:pt x="15716" y="28949"/>
                    <a:pt x="36957" y="45618"/>
                    <a:pt x="57626" y="41617"/>
                  </a:cubicBezTo>
                  <a:cubicBezTo>
                    <a:pt x="78296" y="37617"/>
                    <a:pt x="91535" y="26187"/>
                    <a:pt x="91535" y="26187"/>
                  </a:cubicBezTo>
                  <a:lnTo>
                    <a:pt x="120396" y="28568"/>
                  </a:lnTo>
                  <a:lnTo>
                    <a:pt x="120968" y="20186"/>
                  </a:lnTo>
                  <a:lnTo>
                    <a:pt x="90011" y="17614"/>
                  </a:lnTo>
                  <a:close/>
                  <a:moveTo>
                    <a:pt x="51721" y="36760"/>
                  </a:moveTo>
                  <a:cubicBezTo>
                    <a:pt x="30194" y="36093"/>
                    <a:pt x="18288" y="24472"/>
                    <a:pt x="18288" y="24472"/>
                  </a:cubicBezTo>
                  <a:cubicBezTo>
                    <a:pt x="18288" y="24472"/>
                    <a:pt x="19812" y="19043"/>
                    <a:pt x="27432" y="13233"/>
                  </a:cubicBezTo>
                  <a:cubicBezTo>
                    <a:pt x="31528" y="10090"/>
                    <a:pt x="35719" y="7899"/>
                    <a:pt x="40957" y="6661"/>
                  </a:cubicBezTo>
                  <a:cubicBezTo>
                    <a:pt x="39052" y="8566"/>
                    <a:pt x="37624" y="11137"/>
                    <a:pt x="37338" y="14757"/>
                  </a:cubicBezTo>
                  <a:cubicBezTo>
                    <a:pt x="36767" y="23520"/>
                    <a:pt x="42386" y="31045"/>
                    <a:pt x="49911" y="31711"/>
                  </a:cubicBezTo>
                  <a:cubicBezTo>
                    <a:pt x="57436" y="32378"/>
                    <a:pt x="64008" y="25806"/>
                    <a:pt x="64675" y="17043"/>
                  </a:cubicBezTo>
                  <a:cubicBezTo>
                    <a:pt x="64960" y="12661"/>
                    <a:pt x="63627" y="9328"/>
                    <a:pt x="61341" y="7042"/>
                  </a:cubicBezTo>
                  <a:cubicBezTo>
                    <a:pt x="75057" y="10566"/>
                    <a:pt x="86963" y="23329"/>
                    <a:pt x="86963" y="23329"/>
                  </a:cubicBezTo>
                  <a:cubicBezTo>
                    <a:pt x="86963" y="23329"/>
                    <a:pt x="73247" y="37426"/>
                    <a:pt x="51721" y="36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64" name="Graphic 1">
              <a:extLst>
                <a:ext uri="{FF2B5EF4-FFF2-40B4-BE49-F238E27FC236}">
                  <a16:creationId xmlns:a16="http://schemas.microsoft.com/office/drawing/2014/main" id="{3721F869-1C01-436A-B650-CF8C4672C87B}"/>
                </a:ext>
              </a:extLst>
            </p:cNvPr>
            <p:cNvGrpSpPr/>
            <p:nvPr/>
          </p:nvGrpSpPr>
          <p:grpSpPr>
            <a:xfrm rot="5400000">
              <a:off x="97476" y="220757"/>
              <a:ext cx="551249" cy="378951"/>
              <a:chOff x="5794247" y="3277838"/>
              <a:chExt cx="92868" cy="57245"/>
            </a:xfrm>
            <a:grpFill/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759BA40C-66B7-4F49-8829-864844F1266D}"/>
                  </a:ext>
                </a:extLst>
              </p:cNvPr>
              <p:cNvSpPr/>
              <p:nvPr/>
            </p:nvSpPr>
            <p:spPr>
              <a:xfrm>
                <a:off x="5810154" y="3277838"/>
                <a:ext cx="76961" cy="57245"/>
              </a:xfrm>
              <a:custGeom>
                <a:avLst/>
                <a:gdLst>
                  <a:gd name="connsiteX0" fmla="*/ 69342 w 76961"/>
                  <a:gd name="connsiteY0" fmla="*/ 0 h 57245"/>
                  <a:gd name="connsiteX1" fmla="*/ 4763 w 76961"/>
                  <a:gd name="connsiteY1" fmla="*/ 0 h 57245"/>
                  <a:gd name="connsiteX2" fmla="*/ 0 w 76961"/>
                  <a:gd name="connsiteY2" fmla="*/ 4096 h 57245"/>
                  <a:gd name="connsiteX3" fmla="*/ 44577 w 76961"/>
                  <a:gd name="connsiteY3" fmla="*/ 9906 h 57245"/>
                  <a:gd name="connsiteX4" fmla="*/ 46196 w 76961"/>
                  <a:gd name="connsiteY4" fmla="*/ 23146 h 57245"/>
                  <a:gd name="connsiteX5" fmla="*/ 55626 w 76961"/>
                  <a:gd name="connsiteY5" fmla="*/ 34195 h 57245"/>
                  <a:gd name="connsiteX6" fmla="*/ 55626 w 76961"/>
                  <a:gd name="connsiteY6" fmla="*/ 57245 h 57245"/>
                  <a:gd name="connsiteX7" fmla="*/ 76962 w 76961"/>
                  <a:gd name="connsiteY7" fmla="*/ 57245 h 57245"/>
                  <a:gd name="connsiteX8" fmla="*/ 76962 w 76961"/>
                  <a:gd name="connsiteY8" fmla="*/ 14288 h 57245"/>
                  <a:gd name="connsiteX9" fmla="*/ 69342 w 76961"/>
                  <a:gd name="connsiteY9" fmla="*/ 0 h 57245"/>
                  <a:gd name="connsiteX10" fmla="*/ 72771 w 76961"/>
                  <a:gd name="connsiteY10" fmla="*/ 53435 h 57245"/>
                  <a:gd name="connsiteX11" fmla="*/ 59245 w 76961"/>
                  <a:gd name="connsiteY11" fmla="*/ 53435 h 57245"/>
                  <a:gd name="connsiteX12" fmla="*/ 59245 w 76961"/>
                  <a:gd name="connsiteY12" fmla="*/ 29813 h 57245"/>
                  <a:gd name="connsiteX13" fmla="*/ 48768 w 76961"/>
                  <a:gd name="connsiteY13" fmla="*/ 19241 h 57245"/>
                  <a:gd name="connsiteX14" fmla="*/ 47530 w 76961"/>
                  <a:gd name="connsiteY14" fmla="*/ 3429 h 57245"/>
                  <a:gd name="connsiteX15" fmla="*/ 54673 w 76961"/>
                  <a:gd name="connsiteY15" fmla="*/ 3429 h 57245"/>
                  <a:gd name="connsiteX16" fmla="*/ 55912 w 76961"/>
                  <a:gd name="connsiteY16" fmla="*/ 14859 h 57245"/>
                  <a:gd name="connsiteX17" fmla="*/ 63817 w 76961"/>
                  <a:gd name="connsiteY17" fmla="*/ 10668 h 57245"/>
                  <a:gd name="connsiteX18" fmla="*/ 60769 w 76961"/>
                  <a:gd name="connsiteY18" fmla="*/ 3429 h 57245"/>
                  <a:gd name="connsiteX19" fmla="*/ 65627 w 76961"/>
                  <a:gd name="connsiteY19" fmla="*/ 3429 h 57245"/>
                  <a:gd name="connsiteX20" fmla="*/ 72200 w 76961"/>
                  <a:gd name="connsiteY20" fmla="*/ 12382 h 57245"/>
                  <a:gd name="connsiteX21" fmla="*/ 72771 w 76961"/>
                  <a:gd name="connsiteY21" fmla="*/ 53435 h 57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6961" h="57245">
                    <a:moveTo>
                      <a:pt x="69342" y="0"/>
                    </a:moveTo>
                    <a:lnTo>
                      <a:pt x="4763" y="0"/>
                    </a:lnTo>
                    <a:lnTo>
                      <a:pt x="0" y="4096"/>
                    </a:lnTo>
                    <a:lnTo>
                      <a:pt x="44577" y="9906"/>
                    </a:lnTo>
                    <a:cubicBezTo>
                      <a:pt x="44577" y="9906"/>
                      <a:pt x="42958" y="16859"/>
                      <a:pt x="46196" y="23146"/>
                    </a:cubicBezTo>
                    <a:cubicBezTo>
                      <a:pt x="49339" y="29432"/>
                      <a:pt x="55626" y="34195"/>
                      <a:pt x="55626" y="34195"/>
                    </a:cubicBezTo>
                    <a:lnTo>
                      <a:pt x="55626" y="57245"/>
                    </a:lnTo>
                    <a:lnTo>
                      <a:pt x="76962" y="57245"/>
                    </a:lnTo>
                    <a:cubicBezTo>
                      <a:pt x="76962" y="57245"/>
                      <a:pt x="76962" y="21526"/>
                      <a:pt x="76962" y="14288"/>
                    </a:cubicBezTo>
                    <a:cubicBezTo>
                      <a:pt x="76962" y="7048"/>
                      <a:pt x="69342" y="0"/>
                      <a:pt x="69342" y="0"/>
                    </a:cubicBezTo>
                    <a:close/>
                    <a:moveTo>
                      <a:pt x="72771" y="53435"/>
                    </a:moveTo>
                    <a:lnTo>
                      <a:pt x="59245" y="53435"/>
                    </a:lnTo>
                    <a:lnTo>
                      <a:pt x="59245" y="29813"/>
                    </a:lnTo>
                    <a:cubicBezTo>
                      <a:pt x="59245" y="29813"/>
                      <a:pt x="51530" y="26194"/>
                      <a:pt x="48768" y="19241"/>
                    </a:cubicBezTo>
                    <a:cubicBezTo>
                      <a:pt x="45911" y="12287"/>
                      <a:pt x="47530" y="3429"/>
                      <a:pt x="47530" y="3429"/>
                    </a:cubicBezTo>
                    <a:lnTo>
                      <a:pt x="54673" y="3429"/>
                    </a:lnTo>
                    <a:cubicBezTo>
                      <a:pt x="54673" y="3429"/>
                      <a:pt x="52102" y="13145"/>
                      <a:pt x="55912" y="14859"/>
                    </a:cubicBezTo>
                    <a:cubicBezTo>
                      <a:pt x="59722" y="16573"/>
                      <a:pt x="63627" y="14573"/>
                      <a:pt x="63817" y="10668"/>
                    </a:cubicBezTo>
                    <a:cubicBezTo>
                      <a:pt x="64103" y="6763"/>
                      <a:pt x="60769" y="3429"/>
                      <a:pt x="60769" y="3429"/>
                    </a:cubicBezTo>
                    <a:cubicBezTo>
                      <a:pt x="60769" y="3429"/>
                      <a:pt x="64865" y="3429"/>
                      <a:pt x="65627" y="3429"/>
                    </a:cubicBezTo>
                    <a:cubicBezTo>
                      <a:pt x="66389" y="3429"/>
                      <a:pt x="72200" y="12382"/>
                      <a:pt x="72200" y="12382"/>
                    </a:cubicBezTo>
                    <a:lnTo>
                      <a:pt x="72771" y="5343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C97B3AC-AF35-4F33-A5E8-6CB20380932B}"/>
                  </a:ext>
                </a:extLst>
              </p:cNvPr>
              <p:cNvSpPr/>
              <p:nvPr/>
            </p:nvSpPr>
            <p:spPr>
              <a:xfrm>
                <a:off x="5794247" y="3296104"/>
                <a:ext cx="51530" cy="18218"/>
              </a:xfrm>
              <a:custGeom>
                <a:avLst/>
                <a:gdLst>
                  <a:gd name="connsiteX0" fmla="*/ 191 w 51530"/>
                  <a:gd name="connsiteY0" fmla="*/ 10309 h 18218"/>
                  <a:gd name="connsiteX1" fmla="*/ 16764 w 51530"/>
                  <a:gd name="connsiteY1" fmla="*/ 22 h 18218"/>
                  <a:gd name="connsiteX2" fmla="*/ 34195 w 51530"/>
                  <a:gd name="connsiteY2" fmla="*/ 12595 h 18218"/>
                  <a:gd name="connsiteX3" fmla="*/ 50768 w 51530"/>
                  <a:gd name="connsiteY3" fmla="*/ 22 h 18218"/>
                  <a:gd name="connsiteX4" fmla="*/ 51530 w 51530"/>
                  <a:gd name="connsiteY4" fmla="*/ 6023 h 18218"/>
                  <a:gd name="connsiteX5" fmla="*/ 34385 w 51530"/>
                  <a:gd name="connsiteY5" fmla="*/ 18215 h 18218"/>
                  <a:gd name="connsiteX6" fmla="*/ 15716 w 51530"/>
                  <a:gd name="connsiteY6" fmla="*/ 4784 h 18218"/>
                  <a:gd name="connsiteX7" fmla="*/ 0 w 51530"/>
                  <a:gd name="connsiteY7" fmla="*/ 16405 h 18218"/>
                  <a:gd name="connsiteX8" fmla="*/ 0 w 51530"/>
                  <a:gd name="connsiteY8" fmla="*/ 10309 h 18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530" h="18218">
                    <a:moveTo>
                      <a:pt x="191" y="10309"/>
                    </a:moveTo>
                    <a:cubicBezTo>
                      <a:pt x="191" y="10309"/>
                      <a:pt x="7525" y="-550"/>
                      <a:pt x="16764" y="22"/>
                    </a:cubicBezTo>
                    <a:cubicBezTo>
                      <a:pt x="26003" y="593"/>
                      <a:pt x="28289" y="12023"/>
                      <a:pt x="34195" y="12595"/>
                    </a:cubicBezTo>
                    <a:cubicBezTo>
                      <a:pt x="40100" y="13166"/>
                      <a:pt x="50768" y="22"/>
                      <a:pt x="50768" y="22"/>
                    </a:cubicBezTo>
                    <a:lnTo>
                      <a:pt x="51530" y="6023"/>
                    </a:lnTo>
                    <a:cubicBezTo>
                      <a:pt x="51530" y="6023"/>
                      <a:pt x="40672" y="17834"/>
                      <a:pt x="34385" y="18215"/>
                    </a:cubicBezTo>
                    <a:cubicBezTo>
                      <a:pt x="28194" y="18500"/>
                      <a:pt x="25336" y="2498"/>
                      <a:pt x="15716" y="4784"/>
                    </a:cubicBezTo>
                    <a:cubicBezTo>
                      <a:pt x="9334" y="6308"/>
                      <a:pt x="0" y="16405"/>
                      <a:pt x="0" y="16405"/>
                    </a:cubicBezTo>
                    <a:lnTo>
                      <a:pt x="0" y="1030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B465D500-5436-4292-9894-0BBB39A86026}"/>
                  </a:ext>
                </a:extLst>
              </p:cNvPr>
              <p:cNvSpPr/>
              <p:nvPr/>
            </p:nvSpPr>
            <p:spPr>
              <a:xfrm>
                <a:off x="5794247" y="3312011"/>
                <a:ext cx="51530" cy="18218"/>
              </a:xfrm>
              <a:custGeom>
                <a:avLst/>
                <a:gdLst>
                  <a:gd name="connsiteX0" fmla="*/ 191 w 51530"/>
                  <a:gd name="connsiteY0" fmla="*/ 10309 h 18218"/>
                  <a:gd name="connsiteX1" fmla="*/ 16764 w 51530"/>
                  <a:gd name="connsiteY1" fmla="*/ 22 h 18218"/>
                  <a:gd name="connsiteX2" fmla="*/ 34195 w 51530"/>
                  <a:gd name="connsiteY2" fmla="*/ 12595 h 18218"/>
                  <a:gd name="connsiteX3" fmla="*/ 50768 w 51530"/>
                  <a:gd name="connsiteY3" fmla="*/ 22 h 18218"/>
                  <a:gd name="connsiteX4" fmla="*/ 51530 w 51530"/>
                  <a:gd name="connsiteY4" fmla="*/ 6023 h 18218"/>
                  <a:gd name="connsiteX5" fmla="*/ 34385 w 51530"/>
                  <a:gd name="connsiteY5" fmla="*/ 18215 h 18218"/>
                  <a:gd name="connsiteX6" fmla="*/ 15716 w 51530"/>
                  <a:gd name="connsiteY6" fmla="*/ 4784 h 18218"/>
                  <a:gd name="connsiteX7" fmla="*/ 0 w 51530"/>
                  <a:gd name="connsiteY7" fmla="*/ 16405 h 18218"/>
                  <a:gd name="connsiteX8" fmla="*/ 0 w 51530"/>
                  <a:gd name="connsiteY8" fmla="*/ 10309 h 18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530" h="18218">
                    <a:moveTo>
                      <a:pt x="191" y="10309"/>
                    </a:moveTo>
                    <a:cubicBezTo>
                      <a:pt x="191" y="10309"/>
                      <a:pt x="7525" y="-550"/>
                      <a:pt x="16764" y="22"/>
                    </a:cubicBezTo>
                    <a:cubicBezTo>
                      <a:pt x="26003" y="593"/>
                      <a:pt x="28289" y="12023"/>
                      <a:pt x="34195" y="12595"/>
                    </a:cubicBezTo>
                    <a:cubicBezTo>
                      <a:pt x="40100" y="13166"/>
                      <a:pt x="50768" y="22"/>
                      <a:pt x="50768" y="22"/>
                    </a:cubicBezTo>
                    <a:lnTo>
                      <a:pt x="51530" y="6023"/>
                    </a:lnTo>
                    <a:cubicBezTo>
                      <a:pt x="51530" y="6023"/>
                      <a:pt x="40672" y="17834"/>
                      <a:pt x="34385" y="18215"/>
                    </a:cubicBezTo>
                    <a:cubicBezTo>
                      <a:pt x="28194" y="18500"/>
                      <a:pt x="25336" y="2498"/>
                      <a:pt x="15716" y="4784"/>
                    </a:cubicBezTo>
                    <a:cubicBezTo>
                      <a:pt x="9334" y="6308"/>
                      <a:pt x="0" y="16405"/>
                      <a:pt x="0" y="16405"/>
                    </a:cubicBezTo>
                    <a:lnTo>
                      <a:pt x="0" y="1030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76F05A2-51BA-49E5-8A9B-779F6A2B63A5}"/>
                </a:ext>
              </a:extLst>
            </p:cNvPr>
            <p:cNvSpPr/>
            <p:nvPr/>
          </p:nvSpPr>
          <p:spPr>
            <a:xfrm rot="5400000">
              <a:off x="163916" y="994031"/>
              <a:ext cx="486578" cy="478573"/>
            </a:xfrm>
            <a:custGeom>
              <a:avLst/>
              <a:gdLst>
                <a:gd name="connsiteX0" fmla="*/ 81684 w 81973"/>
                <a:gd name="connsiteY0" fmla="*/ 46006 h 72294"/>
                <a:gd name="connsiteX1" fmla="*/ 38250 w 81973"/>
                <a:gd name="connsiteY1" fmla="*/ 29528 h 72294"/>
                <a:gd name="connsiteX2" fmla="*/ 37679 w 81973"/>
                <a:gd name="connsiteY2" fmla="*/ 28385 h 72294"/>
                <a:gd name="connsiteX3" fmla="*/ 48537 w 81973"/>
                <a:gd name="connsiteY3" fmla="*/ 22765 h 72294"/>
                <a:gd name="connsiteX4" fmla="*/ 43584 w 81973"/>
                <a:gd name="connsiteY4" fmla="*/ 7334 h 72294"/>
                <a:gd name="connsiteX5" fmla="*/ 43584 w 81973"/>
                <a:gd name="connsiteY5" fmla="*/ 16955 h 72294"/>
                <a:gd name="connsiteX6" fmla="*/ 29011 w 81973"/>
                <a:gd name="connsiteY6" fmla="*/ 18669 h 72294"/>
                <a:gd name="connsiteX7" fmla="*/ 33393 w 81973"/>
                <a:gd name="connsiteY7" fmla="*/ 10382 h 72294"/>
                <a:gd name="connsiteX8" fmla="*/ 23010 w 81973"/>
                <a:gd name="connsiteY8" fmla="*/ 0 h 72294"/>
                <a:gd name="connsiteX9" fmla="*/ 12628 w 81973"/>
                <a:gd name="connsiteY9" fmla="*/ 10382 h 72294"/>
                <a:gd name="connsiteX10" fmla="*/ 16152 w 81973"/>
                <a:gd name="connsiteY10" fmla="*/ 18098 h 72294"/>
                <a:gd name="connsiteX11" fmla="*/ 5580 w 81973"/>
                <a:gd name="connsiteY11" fmla="*/ 14954 h 72294"/>
                <a:gd name="connsiteX12" fmla="*/ 2246 w 81973"/>
                <a:gd name="connsiteY12" fmla="*/ 6858 h 72294"/>
                <a:gd name="connsiteX13" fmla="*/ 2532 w 81973"/>
                <a:gd name="connsiteY13" fmla="*/ 20860 h 72294"/>
                <a:gd name="connsiteX14" fmla="*/ 8532 w 81973"/>
                <a:gd name="connsiteY14" fmla="*/ 24860 h 72294"/>
                <a:gd name="connsiteX15" fmla="*/ 3865 w 81973"/>
                <a:gd name="connsiteY15" fmla="*/ 26099 h 72294"/>
                <a:gd name="connsiteX16" fmla="*/ 2627 w 81973"/>
                <a:gd name="connsiteY16" fmla="*/ 33814 h 72294"/>
                <a:gd name="connsiteX17" fmla="*/ 10056 w 81973"/>
                <a:gd name="connsiteY17" fmla="*/ 33814 h 72294"/>
                <a:gd name="connsiteX18" fmla="*/ 13866 w 81973"/>
                <a:gd name="connsiteY18" fmla="*/ 40576 h 72294"/>
                <a:gd name="connsiteX19" fmla="*/ 24344 w 81973"/>
                <a:gd name="connsiteY19" fmla="*/ 42863 h 72294"/>
                <a:gd name="connsiteX20" fmla="*/ 30821 w 81973"/>
                <a:gd name="connsiteY20" fmla="*/ 71914 h 72294"/>
                <a:gd name="connsiteX21" fmla="*/ 37584 w 81973"/>
                <a:gd name="connsiteY21" fmla="*/ 71914 h 72294"/>
                <a:gd name="connsiteX22" fmla="*/ 42537 w 81973"/>
                <a:gd name="connsiteY22" fmla="*/ 51626 h 72294"/>
                <a:gd name="connsiteX23" fmla="*/ 60158 w 81973"/>
                <a:gd name="connsiteY23" fmla="*/ 52007 h 72294"/>
                <a:gd name="connsiteX24" fmla="*/ 60158 w 81973"/>
                <a:gd name="connsiteY24" fmla="*/ 71914 h 72294"/>
                <a:gd name="connsiteX25" fmla="*/ 63968 w 81973"/>
                <a:gd name="connsiteY25" fmla="*/ 72295 h 72294"/>
                <a:gd name="connsiteX26" fmla="*/ 68254 w 81973"/>
                <a:gd name="connsiteY26" fmla="*/ 54674 h 72294"/>
                <a:gd name="connsiteX27" fmla="*/ 76541 w 81973"/>
                <a:gd name="connsiteY27" fmla="*/ 53340 h 72294"/>
                <a:gd name="connsiteX28" fmla="*/ 73683 w 81973"/>
                <a:gd name="connsiteY28" fmla="*/ 71914 h 72294"/>
                <a:gd name="connsiteX29" fmla="*/ 77779 w 81973"/>
                <a:gd name="connsiteY29" fmla="*/ 72295 h 72294"/>
                <a:gd name="connsiteX30" fmla="*/ 81684 w 81973"/>
                <a:gd name="connsiteY30" fmla="*/ 46006 h 72294"/>
                <a:gd name="connsiteX31" fmla="*/ 67778 w 81973"/>
                <a:gd name="connsiteY31" fmla="*/ 46196 h 72294"/>
                <a:gd name="connsiteX32" fmla="*/ 39298 w 81973"/>
                <a:gd name="connsiteY32" fmla="*/ 46196 h 72294"/>
                <a:gd name="connsiteX33" fmla="*/ 34250 w 81973"/>
                <a:gd name="connsiteY33" fmla="*/ 64580 h 72294"/>
                <a:gd name="connsiteX34" fmla="*/ 29011 w 81973"/>
                <a:gd name="connsiteY34" fmla="*/ 43815 h 72294"/>
                <a:gd name="connsiteX35" fmla="*/ 18915 w 81973"/>
                <a:gd name="connsiteY35" fmla="*/ 37624 h 72294"/>
                <a:gd name="connsiteX36" fmla="*/ 14057 w 81973"/>
                <a:gd name="connsiteY36" fmla="*/ 27813 h 72294"/>
                <a:gd name="connsiteX37" fmla="*/ 34250 w 81973"/>
                <a:gd name="connsiteY37" fmla="*/ 32671 h 72294"/>
                <a:gd name="connsiteX38" fmla="*/ 67778 w 81973"/>
                <a:gd name="connsiteY38" fmla="*/ 46196 h 72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81973" h="72294">
                  <a:moveTo>
                    <a:pt x="81684" y="46006"/>
                  </a:moveTo>
                  <a:cubicBezTo>
                    <a:pt x="78636" y="35338"/>
                    <a:pt x="38250" y="29528"/>
                    <a:pt x="38250" y="29528"/>
                  </a:cubicBezTo>
                  <a:cubicBezTo>
                    <a:pt x="38250" y="29528"/>
                    <a:pt x="38060" y="29051"/>
                    <a:pt x="37679" y="28385"/>
                  </a:cubicBezTo>
                  <a:cubicBezTo>
                    <a:pt x="40536" y="28194"/>
                    <a:pt x="45299" y="27146"/>
                    <a:pt x="48537" y="22765"/>
                  </a:cubicBezTo>
                  <a:cubicBezTo>
                    <a:pt x="55205" y="13811"/>
                    <a:pt x="43584" y="7334"/>
                    <a:pt x="43584" y="7334"/>
                  </a:cubicBezTo>
                  <a:cubicBezTo>
                    <a:pt x="43584" y="7334"/>
                    <a:pt x="47966" y="13145"/>
                    <a:pt x="43584" y="16955"/>
                  </a:cubicBezTo>
                  <a:cubicBezTo>
                    <a:pt x="40346" y="19717"/>
                    <a:pt x="32916" y="19145"/>
                    <a:pt x="29011" y="18669"/>
                  </a:cubicBezTo>
                  <a:cubicBezTo>
                    <a:pt x="31583" y="16764"/>
                    <a:pt x="33393" y="13811"/>
                    <a:pt x="33393" y="10382"/>
                  </a:cubicBezTo>
                  <a:cubicBezTo>
                    <a:pt x="33393" y="4667"/>
                    <a:pt x="28725" y="0"/>
                    <a:pt x="23010" y="0"/>
                  </a:cubicBezTo>
                  <a:cubicBezTo>
                    <a:pt x="17295" y="0"/>
                    <a:pt x="12628" y="4667"/>
                    <a:pt x="12628" y="10382"/>
                  </a:cubicBezTo>
                  <a:cubicBezTo>
                    <a:pt x="12628" y="13526"/>
                    <a:pt x="14057" y="16193"/>
                    <a:pt x="16152" y="18098"/>
                  </a:cubicBezTo>
                  <a:cubicBezTo>
                    <a:pt x="12533" y="17812"/>
                    <a:pt x="7961" y="16955"/>
                    <a:pt x="5580" y="14954"/>
                  </a:cubicBezTo>
                  <a:cubicBezTo>
                    <a:pt x="1198" y="11144"/>
                    <a:pt x="2246" y="6858"/>
                    <a:pt x="2246" y="6858"/>
                  </a:cubicBezTo>
                  <a:cubicBezTo>
                    <a:pt x="2246" y="6858"/>
                    <a:pt x="-2993" y="14669"/>
                    <a:pt x="2532" y="20860"/>
                  </a:cubicBezTo>
                  <a:cubicBezTo>
                    <a:pt x="4532" y="23146"/>
                    <a:pt x="6627" y="24289"/>
                    <a:pt x="8532" y="24860"/>
                  </a:cubicBezTo>
                  <a:cubicBezTo>
                    <a:pt x="7008" y="25718"/>
                    <a:pt x="5389" y="26289"/>
                    <a:pt x="3865" y="26099"/>
                  </a:cubicBezTo>
                  <a:cubicBezTo>
                    <a:pt x="531" y="25622"/>
                    <a:pt x="2532" y="34100"/>
                    <a:pt x="2627" y="33814"/>
                  </a:cubicBezTo>
                  <a:cubicBezTo>
                    <a:pt x="2722" y="33433"/>
                    <a:pt x="10056" y="33814"/>
                    <a:pt x="10056" y="33814"/>
                  </a:cubicBezTo>
                  <a:cubicBezTo>
                    <a:pt x="10056" y="33814"/>
                    <a:pt x="10056" y="37814"/>
                    <a:pt x="13866" y="40576"/>
                  </a:cubicBezTo>
                  <a:cubicBezTo>
                    <a:pt x="17581" y="43244"/>
                    <a:pt x="24344" y="42863"/>
                    <a:pt x="24344" y="42863"/>
                  </a:cubicBezTo>
                  <a:lnTo>
                    <a:pt x="30821" y="71914"/>
                  </a:lnTo>
                  <a:lnTo>
                    <a:pt x="37584" y="71914"/>
                  </a:lnTo>
                  <a:lnTo>
                    <a:pt x="42537" y="51626"/>
                  </a:lnTo>
                  <a:lnTo>
                    <a:pt x="60158" y="52007"/>
                  </a:lnTo>
                  <a:lnTo>
                    <a:pt x="60158" y="71914"/>
                  </a:lnTo>
                  <a:lnTo>
                    <a:pt x="63968" y="72295"/>
                  </a:lnTo>
                  <a:lnTo>
                    <a:pt x="68254" y="54674"/>
                  </a:lnTo>
                  <a:lnTo>
                    <a:pt x="76541" y="53340"/>
                  </a:lnTo>
                  <a:lnTo>
                    <a:pt x="73683" y="71914"/>
                  </a:lnTo>
                  <a:lnTo>
                    <a:pt x="77779" y="72295"/>
                  </a:lnTo>
                  <a:cubicBezTo>
                    <a:pt x="77589" y="72200"/>
                    <a:pt x="83304" y="51816"/>
                    <a:pt x="81684" y="46006"/>
                  </a:cubicBezTo>
                  <a:close/>
                  <a:moveTo>
                    <a:pt x="67778" y="46196"/>
                  </a:moveTo>
                  <a:cubicBezTo>
                    <a:pt x="66063" y="51435"/>
                    <a:pt x="39298" y="46196"/>
                    <a:pt x="39298" y="46196"/>
                  </a:cubicBezTo>
                  <a:lnTo>
                    <a:pt x="34250" y="64580"/>
                  </a:lnTo>
                  <a:lnTo>
                    <a:pt x="29011" y="43815"/>
                  </a:lnTo>
                  <a:cubicBezTo>
                    <a:pt x="29011" y="43815"/>
                    <a:pt x="27678" y="38957"/>
                    <a:pt x="18915" y="37624"/>
                  </a:cubicBezTo>
                  <a:cubicBezTo>
                    <a:pt x="12152" y="36671"/>
                    <a:pt x="14057" y="27813"/>
                    <a:pt x="14057" y="27813"/>
                  </a:cubicBezTo>
                  <a:cubicBezTo>
                    <a:pt x="23772" y="9525"/>
                    <a:pt x="34250" y="32671"/>
                    <a:pt x="34250" y="32671"/>
                  </a:cubicBezTo>
                  <a:cubicBezTo>
                    <a:pt x="34250" y="32671"/>
                    <a:pt x="71207" y="36100"/>
                    <a:pt x="67778" y="461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66" name="Graphic 1">
              <a:extLst>
                <a:ext uri="{FF2B5EF4-FFF2-40B4-BE49-F238E27FC236}">
                  <a16:creationId xmlns:a16="http://schemas.microsoft.com/office/drawing/2014/main" id="{323804F0-5712-4BDC-93B9-6BE32A793037}"/>
                </a:ext>
              </a:extLst>
            </p:cNvPr>
            <p:cNvGrpSpPr/>
            <p:nvPr/>
          </p:nvGrpSpPr>
          <p:grpSpPr>
            <a:xfrm rot="5400000">
              <a:off x="43271" y="2733740"/>
              <a:ext cx="607223" cy="296197"/>
              <a:chOff x="5538787" y="3282755"/>
              <a:chExt cx="102298" cy="44744"/>
            </a:xfrm>
            <a:grpFill/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FAECD10-D390-4613-BD96-D5763E3BBC25}"/>
                  </a:ext>
                </a:extLst>
              </p:cNvPr>
              <p:cNvSpPr/>
              <p:nvPr/>
            </p:nvSpPr>
            <p:spPr>
              <a:xfrm>
                <a:off x="5538787" y="3282755"/>
                <a:ext cx="77342" cy="38040"/>
              </a:xfrm>
              <a:custGeom>
                <a:avLst/>
                <a:gdLst>
                  <a:gd name="connsiteX0" fmla="*/ 857 w 77342"/>
                  <a:gd name="connsiteY0" fmla="*/ 28040 h 38040"/>
                  <a:gd name="connsiteX1" fmla="*/ 1143 w 77342"/>
                  <a:gd name="connsiteY1" fmla="*/ 38041 h 38040"/>
                  <a:gd name="connsiteX2" fmla="*/ 8858 w 77342"/>
                  <a:gd name="connsiteY2" fmla="*/ 37755 h 38040"/>
                  <a:gd name="connsiteX3" fmla="*/ 14288 w 77342"/>
                  <a:gd name="connsiteY3" fmla="*/ 32040 h 38040"/>
                  <a:gd name="connsiteX4" fmla="*/ 13811 w 77342"/>
                  <a:gd name="connsiteY4" fmla="*/ 18705 h 38040"/>
                  <a:gd name="connsiteX5" fmla="*/ 17145 w 77342"/>
                  <a:gd name="connsiteY5" fmla="*/ 10990 h 38040"/>
                  <a:gd name="connsiteX6" fmla="*/ 21717 w 77342"/>
                  <a:gd name="connsiteY6" fmla="*/ 6704 h 38040"/>
                  <a:gd name="connsiteX7" fmla="*/ 30194 w 77342"/>
                  <a:gd name="connsiteY7" fmla="*/ 15086 h 38040"/>
                  <a:gd name="connsiteX8" fmla="*/ 38767 w 77342"/>
                  <a:gd name="connsiteY8" fmla="*/ 8990 h 38040"/>
                  <a:gd name="connsiteX9" fmla="*/ 46196 w 77342"/>
                  <a:gd name="connsiteY9" fmla="*/ 14800 h 38040"/>
                  <a:gd name="connsiteX10" fmla="*/ 54388 w 77342"/>
                  <a:gd name="connsiteY10" fmla="*/ 9275 h 38040"/>
                  <a:gd name="connsiteX11" fmla="*/ 62103 w 77342"/>
                  <a:gd name="connsiteY11" fmla="*/ 14228 h 38040"/>
                  <a:gd name="connsiteX12" fmla="*/ 70104 w 77342"/>
                  <a:gd name="connsiteY12" fmla="*/ 13657 h 38040"/>
                  <a:gd name="connsiteX13" fmla="*/ 72581 w 77342"/>
                  <a:gd name="connsiteY13" fmla="*/ 20705 h 38040"/>
                  <a:gd name="connsiteX14" fmla="*/ 76867 w 77342"/>
                  <a:gd name="connsiteY14" fmla="*/ 20515 h 38040"/>
                  <a:gd name="connsiteX15" fmla="*/ 77343 w 77342"/>
                  <a:gd name="connsiteY15" fmla="*/ 5561 h 38040"/>
                  <a:gd name="connsiteX16" fmla="*/ 69818 w 77342"/>
                  <a:gd name="connsiteY16" fmla="*/ 2513 h 38040"/>
                  <a:gd name="connsiteX17" fmla="*/ 61532 w 77342"/>
                  <a:gd name="connsiteY17" fmla="*/ 6989 h 38040"/>
                  <a:gd name="connsiteX18" fmla="*/ 54197 w 77342"/>
                  <a:gd name="connsiteY18" fmla="*/ 1179 h 38040"/>
                  <a:gd name="connsiteX19" fmla="*/ 46673 w 77342"/>
                  <a:gd name="connsiteY19" fmla="*/ 5846 h 38040"/>
                  <a:gd name="connsiteX20" fmla="*/ 38862 w 77342"/>
                  <a:gd name="connsiteY20" fmla="*/ 1751 h 38040"/>
                  <a:gd name="connsiteX21" fmla="*/ 31433 w 77342"/>
                  <a:gd name="connsiteY21" fmla="*/ 3941 h 38040"/>
                  <a:gd name="connsiteX22" fmla="*/ 23717 w 77342"/>
                  <a:gd name="connsiteY22" fmla="*/ 36 h 38040"/>
                  <a:gd name="connsiteX23" fmla="*/ 9144 w 77342"/>
                  <a:gd name="connsiteY23" fmla="*/ 4799 h 38040"/>
                  <a:gd name="connsiteX24" fmla="*/ 7525 w 77342"/>
                  <a:gd name="connsiteY24" fmla="*/ 608 h 38040"/>
                  <a:gd name="connsiteX25" fmla="*/ 0 w 77342"/>
                  <a:gd name="connsiteY25" fmla="*/ 893 h 38040"/>
                  <a:gd name="connsiteX26" fmla="*/ 857 w 77342"/>
                  <a:gd name="connsiteY26" fmla="*/ 28040 h 3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7342" h="38040">
                    <a:moveTo>
                      <a:pt x="857" y="28040"/>
                    </a:moveTo>
                    <a:lnTo>
                      <a:pt x="1143" y="38041"/>
                    </a:lnTo>
                    <a:lnTo>
                      <a:pt x="8858" y="37755"/>
                    </a:lnTo>
                    <a:cubicBezTo>
                      <a:pt x="11906" y="37660"/>
                      <a:pt x="14383" y="35088"/>
                      <a:pt x="14288" y="32040"/>
                    </a:cubicBezTo>
                    <a:lnTo>
                      <a:pt x="13811" y="18705"/>
                    </a:lnTo>
                    <a:cubicBezTo>
                      <a:pt x="13811" y="15848"/>
                      <a:pt x="15050" y="12990"/>
                      <a:pt x="17145" y="10990"/>
                    </a:cubicBezTo>
                    <a:lnTo>
                      <a:pt x="21717" y="6704"/>
                    </a:lnTo>
                    <a:lnTo>
                      <a:pt x="30194" y="15086"/>
                    </a:lnTo>
                    <a:lnTo>
                      <a:pt x="38767" y="8990"/>
                    </a:lnTo>
                    <a:lnTo>
                      <a:pt x="46196" y="14800"/>
                    </a:lnTo>
                    <a:lnTo>
                      <a:pt x="54388" y="9275"/>
                    </a:lnTo>
                    <a:lnTo>
                      <a:pt x="62103" y="14228"/>
                    </a:lnTo>
                    <a:lnTo>
                      <a:pt x="70104" y="13657"/>
                    </a:lnTo>
                    <a:lnTo>
                      <a:pt x="72581" y="20705"/>
                    </a:lnTo>
                    <a:lnTo>
                      <a:pt x="76867" y="20515"/>
                    </a:lnTo>
                    <a:lnTo>
                      <a:pt x="77343" y="5561"/>
                    </a:lnTo>
                    <a:lnTo>
                      <a:pt x="69818" y="2513"/>
                    </a:lnTo>
                    <a:lnTo>
                      <a:pt x="61532" y="6989"/>
                    </a:lnTo>
                    <a:lnTo>
                      <a:pt x="54197" y="1179"/>
                    </a:lnTo>
                    <a:lnTo>
                      <a:pt x="46673" y="5846"/>
                    </a:lnTo>
                    <a:lnTo>
                      <a:pt x="38862" y="1751"/>
                    </a:lnTo>
                    <a:lnTo>
                      <a:pt x="31433" y="3941"/>
                    </a:lnTo>
                    <a:cubicBezTo>
                      <a:pt x="31433" y="3941"/>
                      <a:pt x="24955" y="-440"/>
                      <a:pt x="23717" y="36"/>
                    </a:cubicBezTo>
                    <a:cubicBezTo>
                      <a:pt x="22479" y="512"/>
                      <a:pt x="9144" y="4799"/>
                      <a:pt x="9144" y="4799"/>
                    </a:cubicBezTo>
                    <a:lnTo>
                      <a:pt x="7525" y="608"/>
                    </a:lnTo>
                    <a:lnTo>
                      <a:pt x="0" y="893"/>
                    </a:lnTo>
                    <a:lnTo>
                      <a:pt x="857" y="280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9D0B735-B86E-4A10-BCE9-7BB425FF4504}"/>
                  </a:ext>
                </a:extLst>
              </p:cNvPr>
              <p:cNvSpPr/>
              <p:nvPr/>
            </p:nvSpPr>
            <p:spPr>
              <a:xfrm>
                <a:off x="5563837" y="3289363"/>
                <a:ext cx="77247" cy="38136"/>
              </a:xfrm>
              <a:custGeom>
                <a:avLst/>
                <a:gdLst>
                  <a:gd name="connsiteX0" fmla="*/ 76390 w 77247"/>
                  <a:gd name="connsiteY0" fmla="*/ 10001 h 38136"/>
                  <a:gd name="connsiteX1" fmla="*/ 76105 w 77247"/>
                  <a:gd name="connsiteY1" fmla="*/ 0 h 38136"/>
                  <a:gd name="connsiteX2" fmla="*/ 72009 w 77247"/>
                  <a:gd name="connsiteY2" fmla="*/ 190 h 38136"/>
                  <a:gd name="connsiteX3" fmla="*/ 62960 w 77247"/>
                  <a:gd name="connsiteY3" fmla="*/ 9430 h 38136"/>
                  <a:gd name="connsiteX4" fmla="*/ 63341 w 77247"/>
                  <a:gd name="connsiteY4" fmla="*/ 19717 h 38136"/>
                  <a:gd name="connsiteX5" fmla="*/ 60389 w 77247"/>
                  <a:gd name="connsiteY5" fmla="*/ 26670 h 38136"/>
                  <a:gd name="connsiteX6" fmla="*/ 55435 w 77247"/>
                  <a:gd name="connsiteY6" fmla="*/ 31242 h 38136"/>
                  <a:gd name="connsiteX7" fmla="*/ 46958 w 77247"/>
                  <a:gd name="connsiteY7" fmla="*/ 22860 h 38136"/>
                  <a:gd name="connsiteX8" fmla="*/ 38386 w 77247"/>
                  <a:gd name="connsiteY8" fmla="*/ 28956 h 38136"/>
                  <a:gd name="connsiteX9" fmla="*/ 30956 w 77247"/>
                  <a:gd name="connsiteY9" fmla="*/ 23146 h 38136"/>
                  <a:gd name="connsiteX10" fmla="*/ 22765 w 77247"/>
                  <a:gd name="connsiteY10" fmla="*/ 28670 h 38136"/>
                  <a:gd name="connsiteX11" fmla="*/ 15049 w 77247"/>
                  <a:gd name="connsiteY11" fmla="*/ 23813 h 38136"/>
                  <a:gd name="connsiteX12" fmla="*/ 6001 w 77247"/>
                  <a:gd name="connsiteY12" fmla="*/ 27146 h 38136"/>
                  <a:gd name="connsiteX13" fmla="*/ 4667 w 77247"/>
                  <a:gd name="connsiteY13" fmla="*/ 17335 h 38136"/>
                  <a:gd name="connsiteX14" fmla="*/ 381 w 77247"/>
                  <a:gd name="connsiteY14" fmla="*/ 17526 h 38136"/>
                  <a:gd name="connsiteX15" fmla="*/ 0 w 77247"/>
                  <a:gd name="connsiteY15" fmla="*/ 32480 h 38136"/>
                  <a:gd name="connsiteX16" fmla="*/ 7525 w 77247"/>
                  <a:gd name="connsiteY16" fmla="*/ 35528 h 38136"/>
                  <a:gd name="connsiteX17" fmla="*/ 15716 w 77247"/>
                  <a:gd name="connsiteY17" fmla="*/ 31052 h 38136"/>
                  <a:gd name="connsiteX18" fmla="*/ 23051 w 77247"/>
                  <a:gd name="connsiteY18" fmla="*/ 36862 h 38136"/>
                  <a:gd name="connsiteX19" fmla="*/ 30575 w 77247"/>
                  <a:gd name="connsiteY19" fmla="*/ 32195 h 38136"/>
                  <a:gd name="connsiteX20" fmla="*/ 38386 w 77247"/>
                  <a:gd name="connsiteY20" fmla="*/ 36290 h 38136"/>
                  <a:gd name="connsiteX21" fmla="*/ 45815 w 77247"/>
                  <a:gd name="connsiteY21" fmla="*/ 34195 h 38136"/>
                  <a:gd name="connsiteX22" fmla="*/ 53531 w 77247"/>
                  <a:gd name="connsiteY22" fmla="*/ 38100 h 38136"/>
                  <a:gd name="connsiteX23" fmla="*/ 68104 w 77247"/>
                  <a:gd name="connsiteY23" fmla="*/ 33338 h 38136"/>
                  <a:gd name="connsiteX24" fmla="*/ 69723 w 77247"/>
                  <a:gd name="connsiteY24" fmla="*/ 37433 h 38136"/>
                  <a:gd name="connsiteX25" fmla="*/ 77248 w 77247"/>
                  <a:gd name="connsiteY25" fmla="*/ 37147 h 38136"/>
                  <a:gd name="connsiteX26" fmla="*/ 76390 w 77247"/>
                  <a:gd name="connsiteY26" fmla="*/ 10001 h 38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7247" h="38136">
                    <a:moveTo>
                      <a:pt x="76390" y="10001"/>
                    </a:moveTo>
                    <a:lnTo>
                      <a:pt x="76105" y="0"/>
                    </a:lnTo>
                    <a:lnTo>
                      <a:pt x="72009" y="190"/>
                    </a:lnTo>
                    <a:cubicBezTo>
                      <a:pt x="66770" y="286"/>
                      <a:pt x="62865" y="4477"/>
                      <a:pt x="62960" y="9430"/>
                    </a:cubicBezTo>
                    <a:lnTo>
                      <a:pt x="63341" y="19717"/>
                    </a:lnTo>
                    <a:cubicBezTo>
                      <a:pt x="63437" y="22289"/>
                      <a:pt x="62389" y="24860"/>
                      <a:pt x="60389" y="26670"/>
                    </a:cubicBezTo>
                    <a:lnTo>
                      <a:pt x="55435" y="31242"/>
                    </a:lnTo>
                    <a:lnTo>
                      <a:pt x="46958" y="22860"/>
                    </a:lnTo>
                    <a:lnTo>
                      <a:pt x="38386" y="28956"/>
                    </a:lnTo>
                    <a:lnTo>
                      <a:pt x="30956" y="23146"/>
                    </a:lnTo>
                    <a:lnTo>
                      <a:pt x="22765" y="28670"/>
                    </a:lnTo>
                    <a:lnTo>
                      <a:pt x="15049" y="23813"/>
                    </a:lnTo>
                    <a:lnTo>
                      <a:pt x="6001" y="27146"/>
                    </a:lnTo>
                    <a:lnTo>
                      <a:pt x="4667" y="17335"/>
                    </a:lnTo>
                    <a:lnTo>
                      <a:pt x="381" y="17526"/>
                    </a:lnTo>
                    <a:lnTo>
                      <a:pt x="0" y="32480"/>
                    </a:lnTo>
                    <a:lnTo>
                      <a:pt x="7525" y="35528"/>
                    </a:lnTo>
                    <a:lnTo>
                      <a:pt x="15716" y="31052"/>
                    </a:lnTo>
                    <a:lnTo>
                      <a:pt x="23051" y="36862"/>
                    </a:lnTo>
                    <a:lnTo>
                      <a:pt x="30575" y="32195"/>
                    </a:lnTo>
                    <a:lnTo>
                      <a:pt x="38386" y="36290"/>
                    </a:lnTo>
                    <a:lnTo>
                      <a:pt x="45815" y="34195"/>
                    </a:lnTo>
                    <a:cubicBezTo>
                      <a:pt x="45815" y="34195"/>
                      <a:pt x="52292" y="38576"/>
                      <a:pt x="53531" y="38100"/>
                    </a:cubicBezTo>
                    <a:cubicBezTo>
                      <a:pt x="54769" y="37624"/>
                      <a:pt x="68104" y="33338"/>
                      <a:pt x="68104" y="33338"/>
                    </a:cubicBezTo>
                    <a:lnTo>
                      <a:pt x="69723" y="37433"/>
                    </a:lnTo>
                    <a:lnTo>
                      <a:pt x="77248" y="37147"/>
                    </a:lnTo>
                    <a:lnTo>
                      <a:pt x="76390" y="10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161" name="Graphic 1">
              <a:extLst>
                <a:ext uri="{FF2B5EF4-FFF2-40B4-BE49-F238E27FC236}">
                  <a16:creationId xmlns:a16="http://schemas.microsoft.com/office/drawing/2014/main" id="{3C54BB0E-F089-4CE1-BF99-4B683D1B7737}"/>
                </a:ext>
              </a:extLst>
            </p:cNvPr>
            <p:cNvGrpSpPr/>
            <p:nvPr/>
          </p:nvGrpSpPr>
          <p:grpSpPr>
            <a:xfrm rot="5400000">
              <a:off x="62293" y="3539953"/>
              <a:ext cx="551249" cy="378951"/>
              <a:chOff x="5794247" y="3277838"/>
              <a:chExt cx="92868" cy="57245"/>
            </a:xfrm>
            <a:grpFill/>
          </p:grpSpPr>
          <p:sp>
            <p:nvSpPr>
              <p:cNvPr id="1162" name="Freeform: Shape 1161">
                <a:extLst>
                  <a:ext uri="{FF2B5EF4-FFF2-40B4-BE49-F238E27FC236}">
                    <a16:creationId xmlns:a16="http://schemas.microsoft.com/office/drawing/2014/main" id="{3D1E7D10-CC4C-44F9-A5A7-2C40A405C435}"/>
                  </a:ext>
                </a:extLst>
              </p:cNvPr>
              <p:cNvSpPr/>
              <p:nvPr/>
            </p:nvSpPr>
            <p:spPr>
              <a:xfrm>
                <a:off x="5810154" y="3277838"/>
                <a:ext cx="76961" cy="57245"/>
              </a:xfrm>
              <a:custGeom>
                <a:avLst/>
                <a:gdLst>
                  <a:gd name="connsiteX0" fmla="*/ 69342 w 76961"/>
                  <a:gd name="connsiteY0" fmla="*/ 0 h 57245"/>
                  <a:gd name="connsiteX1" fmla="*/ 4763 w 76961"/>
                  <a:gd name="connsiteY1" fmla="*/ 0 h 57245"/>
                  <a:gd name="connsiteX2" fmla="*/ 0 w 76961"/>
                  <a:gd name="connsiteY2" fmla="*/ 4096 h 57245"/>
                  <a:gd name="connsiteX3" fmla="*/ 44577 w 76961"/>
                  <a:gd name="connsiteY3" fmla="*/ 9906 h 57245"/>
                  <a:gd name="connsiteX4" fmla="*/ 46196 w 76961"/>
                  <a:gd name="connsiteY4" fmla="*/ 23146 h 57245"/>
                  <a:gd name="connsiteX5" fmla="*/ 55626 w 76961"/>
                  <a:gd name="connsiteY5" fmla="*/ 34195 h 57245"/>
                  <a:gd name="connsiteX6" fmla="*/ 55626 w 76961"/>
                  <a:gd name="connsiteY6" fmla="*/ 57245 h 57245"/>
                  <a:gd name="connsiteX7" fmla="*/ 76962 w 76961"/>
                  <a:gd name="connsiteY7" fmla="*/ 57245 h 57245"/>
                  <a:gd name="connsiteX8" fmla="*/ 76962 w 76961"/>
                  <a:gd name="connsiteY8" fmla="*/ 14288 h 57245"/>
                  <a:gd name="connsiteX9" fmla="*/ 69342 w 76961"/>
                  <a:gd name="connsiteY9" fmla="*/ 0 h 57245"/>
                  <a:gd name="connsiteX10" fmla="*/ 72771 w 76961"/>
                  <a:gd name="connsiteY10" fmla="*/ 53435 h 57245"/>
                  <a:gd name="connsiteX11" fmla="*/ 59245 w 76961"/>
                  <a:gd name="connsiteY11" fmla="*/ 53435 h 57245"/>
                  <a:gd name="connsiteX12" fmla="*/ 59245 w 76961"/>
                  <a:gd name="connsiteY12" fmla="*/ 29813 h 57245"/>
                  <a:gd name="connsiteX13" fmla="*/ 48768 w 76961"/>
                  <a:gd name="connsiteY13" fmla="*/ 19241 h 57245"/>
                  <a:gd name="connsiteX14" fmla="*/ 47530 w 76961"/>
                  <a:gd name="connsiteY14" fmla="*/ 3429 h 57245"/>
                  <a:gd name="connsiteX15" fmla="*/ 54673 w 76961"/>
                  <a:gd name="connsiteY15" fmla="*/ 3429 h 57245"/>
                  <a:gd name="connsiteX16" fmla="*/ 55912 w 76961"/>
                  <a:gd name="connsiteY16" fmla="*/ 14859 h 57245"/>
                  <a:gd name="connsiteX17" fmla="*/ 63817 w 76961"/>
                  <a:gd name="connsiteY17" fmla="*/ 10668 h 57245"/>
                  <a:gd name="connsiteX18" fmla="*/ 60769 w 76961"/>
                  <a:gd name="connsiteY18" fmla="*/ 3429 h 57245"/>
                  <a:gd name="connsiteX19" fmla="*/ 65627 w 76961"/>
                  <a:gd name="connsiteY19" fmla="*/ 3429 h 57245"/>
                  <a:gd name="connsiteX20" fmla="*/ 72200 w 76961"/>
                  <a:gd name="connsiteY20" fmla="*/ 12382 h 57245"/>
                  <a:gd name="connsiteX21" fmla="*/ 72771 w 76961"/>
                  <a:gd name="connsiteY21" fmla="*/ 53435 h 57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6961" h="57245">
                    <a:moveTo>
                      <a:pt x="69342" y="0"/>
                    </a:moveTo>
                    <a:lnTo>
                      <a:pt x="4763" y="0"/>
                    </a:lnTo>
                    <a:lnTo>
                      <a:pt x="0" y="4096"/>
                    </a:lnTo>
                    <a:lnTo>
                      <a:pt x="44577" y="9906"/>
                    </a:lnTo>
                    <a:cubicBezTo>
                      <a:pt x="44577" y="9906"/>
                      <a:pt x="42958" y="16859"/>
                      <a:pt x="46196" y="23146"/>
                    </a:cubicBezTo>
                    <a:cubicBezTo>
                      <a:pt x="49339" y="29432"/>
                      <a:pt x="55626" y="34195"/>
                      <a:pt x="55626" y="34195"/>
                    </a:cubicBezTo>
                    <a:lnTo>
                      <a:pt x="55626" y="57245"/>
                    </a:lnTo>
                    <a:lnTo>
                      <a:pt x="76962" y="57245"/>
                    </a:lnTo>
                    <a:cubicBezTo>
                      <a:pt x="76962" y="57245"/>
                      <a:pt x="76962" y="21526"/>
                      <a:pt x="76962" y="14288"/>
                    </a:cubicBezTo>
                    <a:cubicBezTo>
                      <a:pt x="76962" y="7048"/>
                      <a:pt x="69342" y="0"/>
                      <a:pt x="69342" y="0"/>
                    </a:cubicBezTo>
                    <a:close/>
                    <a:moveTo>
                      <a:pt x="72771" y="53435"/>
                    </a:moveTo>
                    <a:lnTo>
                      <a:pt x="59245" y="53435"/>
                    </a:lnTo>
                    <a:lnTo>
                      <a:pt x="59245" y="29813"/>
                    </a:lnTo>
                    <a:cubicBezTo>
                      <a:pt x="59245" y="29813"/>
                      <a:pt x="51530" y="26194"/>
                      <a:pt x="48768" y="19241"/>
                    </a:cubicBezTo>
                    <a:cubicBezTo>
                      <a:pt x="45911" y="12287"/>
                      <a:pt x="47530" y="3429"/>
                      <a:pt x="47530" y="3429"/>
                    </a:cubicBezTo>
                    <a:lnTo>
                      <a:pt x="54673" y="3429"/>
                    </a:lnTo>
                    <a:cubicBezTo>
                      <a:pt x="54673" y="3429"/>
                      <a:pt x="52102" y="13145"/>
                      <a:pt x="55912" y="14859"/>
                    </a:cubicBezTo>
                    <a:cubicBezTo>
                      <a:pt x="59722" y="16573"/>
                      <a:pt x="63627" y="14573"/>
                      <a:pt x="63817" y="10668"/>
                    </a:cubicBezTo>
                    <a:cubicBezTo>
                      <a:pt x="64103" y="6763"/>
                      <a:pt x="60769" y="3429"/>
                      <a:pt x="60769" y="3429"/>
                    </a:cubicBezTo>
                    <a:cubicBezTo>
                      <a:pt x="60769" y="3429"/>
                      <a:pt x="64865" y="3429"/>
                      <a:pt x="65627" y="3429"/>
                    </a:cubicBezTo>
                    <a:cubicBezTo>
                      <a:pt x="66389" y="3429"/>
                      <a:pt x="72200" y="12382"/>
                      <a:pt x="72200" y="12382"/>
                    </a:cubicBezTo>
                    <a:lnTo>
                      <a:pt x="72771" y="5343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E5D3F345-DDD7-4A42-8F05-2FEE33F89630}"/>
                  </a:ext>
                </a:extLst>
              </p:cNvPr>
              <p:cNvSpPr/>
              <p:nvPr/>
            </p:nvSpPr>
            <p:spPr>
              <a:xfrm>
                <a:off x="5794247" y="3296104"/>
                <a:ext cx="51530" cy="18218"/>
              </a:xfrm>
              <a:custGeom>
                <a:avLst/>
                <a:gdLst>
                  <a:gd name="connsiteX0" fmla="*/ 191 w 51530"/>
                  <a:gd name="connsiteY0" fmla="*/ 10309 h 18218"/>
                  <a:gd name="connsiteX1" fmla="*/ 16764 w 51530"/>
                  <a:gd name="connsiteY1" fmla="*/ 22 h 18218"/>
                  <a:gd name="connsiteX2" fmla="*/ 34195 w 51530"/>
                  <a:gd name="connsiteY2" fmla="*/ 12595 h 18218"/>
                  <a:gd name="connsiteX3" fmla="*/ 50768 w 51530"/>
                  <a:gd name="connsiteY3" fmla="*/ 22 h 18218"/>
                  <a:gd name="connsiteX4" fmla="*/ 51530 w 51530"/>
                  <a:gd name="connsiteY4" fmla="*/ 6023 h 18218"/>
                  <a:gd name="connsiteX5" fmla="*/ 34385 w 51530"/>
                  <a:gd name="connsiteY5" fmla="*/ 18215 h 18218"/>
                  <a:gd name="connsiteX6" fmla="*/ 15716 w 51530"/>
                  <a:gd name="connsiteY6" fmla="*/ 4784 h 18218"/>
                  <a:gd name="connsiteX7" fmla="*/ 0 w 51530"/>
                  <a:gd name="connsiteY7" fmla="*/ 16405 h 18218"/>
                  <a:gd name="connsiteX8" fmla="*/ 0 w 51530"/>
                  <a:gd name="connsiteY8" fmla="*/ 10309 h 18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530" h="18218">
                    <a:moveTo>
                      <a:pt x="191" y="10309"/>
                    </a:moveTo>
                    <a:cubicBezTo>
                      <a:pt x="191" y="10309"/>
                      <a:pt x="7525" y="-550"/>
                      <a:pt x="16764" y="22"/>
                    </a:cubicBezTo>
                    <a:cubicBezTo>
                      <a:pt x="26003" y="593"/>
                      <a:pt x="28289" y="12023"/>
                      <a:pt x="34195" y="12595"/>
                    </a:cubicBezTo>
                    <a:cubicBezTo>
                      <a:pt x="40100" y="13166"/>
                      <a:pt x="50768" y="22"/>
                      <a:pt x="50768" y="22"/>
                    </a:cubicBezTo>
                    <a:lnTo>
                      <a:pt x="51530" y="6023"/>
                    </a:lnTo>
                    <a:cubicBezTo>
                      <a:pt x="51530" y="6023"/>
                      <a:pt x="40672" y="17834"/>
                      <a:pt x="34385" y="18215"/>
                    </a:cubicBezTo>
                    <a:cubicBezTo>
                      <a:pt x="28194" y="18500"/>
                      <a:pt x="25336" y="2498"/>
                      <a:pt x="15716" y="4784"/>
                    </a:cubicBezTo>
                    <a:cubicBezTo>
                      <a:pt x="9334" y="6308"/>
                      <a:pt x="0" y="16405"/>
                      <a:pt x="0" y="16405"/>
                    </a:cubicBezTo>
                    <a:lnTo>
                      <a:pt x="0" y="1030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64" name="Freeform: Shape 1163">
                <a:extLst>
                  <a:ext uri="{FF2B5EF4-FFF2-40B4-BE49-F238E27FC236}">
                    <a16:creationId xmlns:a16="http://schemas.microsoft.com/office/drawing/2014/main" id="{776DCA40-2106-4C87-BF17-8A4B4DC3F9EA}"/>
                  </a:ext>
                </a:extLst>
              </p:cNvPr>
              <p:cNvSpPr/>
              <p:nvPr/>
            </p:nvSpPr>
            <p:spPr>
              <a:xfrm>
                <a:off x="5794247" y="3312011"/>
                <a:ext cx="51530" cy="18218"/>
              </a:xfrm>
              <a:custGeom>
                <a:avLst/>
                <a:gdLst>
                  <a:gd name="connsiteX0" fmla="*/ 191 w 51530"/>
                  <a:gd name="connsiteY0" fmla="*/ 10309 h 18218"/>
                  <a:gd name="connsiteX1" fmla="*/ 16764 w 51530"/>
                  <a:gd name="connsiteY1" fmla="*/ 22 h 18218"/>
                  <a:gd name="connsiteX2" fmla="*/ 34195 w 51530"/>
                  <a:gd name="connsiteY2" fmla="*/ 12595 h 18218"/>
                  <a:gd name="connsiteX3" fmla="*/ 50768 w 51530"/>
                  <a:gd name="connsiteY3" fmla="*/ 22 h 18218"/>
                  <a:gd name="connsiteX4" fmla="*/ 51530 w 51530"/>
                  <a:gd name="connsiteY4" fmla="*/ 6023 h 18218"/>
                  <a:gd name="connsiteX5" fmla="*/ 34385 w 51530"/>
                  <a:gd name="connsiteY5" fmla="*/ 18215 h 18218"/>
                  <a:gd name="connsiteX6" fmla="*/ 15716 w 51530"/>
                  <a:gd name="connsiteY6" fmla="*/ 4784 h 18218"/>
                  <a:gd name="connsiteX7" fmla="*/ 0 w 51530"/>
                  <a:gd name="connsiteY7" fmla="*/ 16405 h 18218"/>
                  <a:gd name="connsiteX8" fmla="*/ 0 w 51530"/>
                  <a:gd name="connsiteY8" fmla="*/ 10309 h 18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530" h="18218">
                    <a:moveTo>
                      <a:pt x="191" y="10309"/>
                    </a:moveTo>
                    <a:cubicBezTo>
                      <a:pt x="191" y="10309"/>
                      <a:pt x="7525" y="-550"/>
                      <a:pt x="16764" y="22"/>
                    </a:cubicBezTo>
                    <a:cubicBezTo>
                      <a:pt x="26003" y="593"/>
                      <a:pt x="28289" y="12023"/>
                      <a:pt x="34195" y="12595"/>
                    </a:cubicBezTo>
                    <a:cubicBezTo>
                      <a:pt x="40100" y="13166"/>
                      <a:pt x="50768" y="22"/>
                      <a:pt x="50768" y="22"/>
                    </a:cubicBezTo>
                    <a:lnTo>
                      <a:pt x="51530" y="6023"/>
                    </a:lnTo>
                    <a:cubicBezTo>
                      <a:pt x="51530" y="6023"/>
                      <a:pt x="40672" y="17834"/>
                      <a:pt x="34385" y="18215"/>
                    </a:cubicBezTo>
                    <a:cubicBezTo>
                      <a:pt x="28194" y="18500"/>
                      <a:pt x="25336" y="2498"/>
                      <a:pt x="15716" y="4784"/>
                    </a:cubicBezTo>
                    <a:cubicBezTo>
                      <a:pt x="9334" y="6308"/>
                      <a:pt x="0" y="16405"/>
                      <a:pt x="0" y="16405"/>
                    </a:cubicBezTo>
                    <a:lnTo>
                      <a:pt x="0" y="1030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611D9ED-D9A5-4AC3-A350-80D176AE1E79}"/>
                </a:ext>
              </a:extLst>
            </p:cNvPr>
            <p:cNvSpPr/>
            <p:nvPr/>
          </p:nvSpPr>
          <p:spPr>
            <a:xfrm rot="5400000">
              <a:off x="126964" y="4342354"/>
              <a:ext cx="486578" cy="478573"/>
            </a:xfrm>
            <a:custGeom>
              <a:avLst/>
              <a:gdLst>
                <a:gd name="connsiteX0" fmla="*/ 81684 w 81973"/>
                <a:gd name="connsiteY0" fmla="*/ 46006 h 72294"/>
                <a:gd name="connsiteX1" fmla="*/ 38250 w 81973"/>
                <a:gd name="connsiteY1" fmla="*/ 29528 h 72294"/>
                <a:gd name="connsiteX2" fmla="*/ 37679 w 81973"/>
                <a:gd name="connsiteY2" fmla="*/ 28385 h 72294"/>
                <a:gd name="connsiteX3" fmla="*/ 48537 w 81973"/>
                <a:gd name="connsiteY3" fmla="*/ 22765 h 72294"/>
                <a:gd name="connsiteX4" fmla="*/ 43584 w 81973"/>
                <a:gd name="connsiteY4" fmla="*/ 7334 h 72294"/>
                <a:gd name="connsiteX5" fmla="*/ 43584 w 81973"/>
                <a:gd name="connsiteY5" fmla="*/ 16955 h 72294"/>
                <a:gd name="connsiteX6" fmla="*/ 29011 w 81973"/>
                <a:gd name="connsiteY6" fmla="*/ 18669 h 72294"/>
                <a:gd name="connsiteX7" fmla="*/ 33393 w 81973"/>
                <a:gd name="connsiteY7" fmla="*/ 10382 h 72294"/>
                <a:gd name="connsiteX8" fmla="*/ 23010 w 81973"/>
                <a:gd name="connsiteY8" fmla="*/ 0 h 72294"/>
                <a:gd name="connsiteX9" fmla="*/ 12628 w 81973"/>
                <a:gd name="connsiteY9" fmla="*/ 10382 h 72294"/>
                <a:gd name="connsiteX10" fmla="*/ 16152 w 81973"/>
                <a:gd name="connsiteY10" fmla="*/ 18098 h 72294"/>
                <a:gd name="connsiteX11" fmla="*/ 5580 w 81973"/>
                <a:gd name="connsiteY11" fmla="*/ 14954 h 72294"/>
                <a:gd name="connsiteX12" fmla="*/ 2246 w 81973"/>
                <a:gd name="connsiteY12" fmla="*/ 6858 h 72294"/>
                <a:gd name="connsiteX13" fmla="*/ 2532 w 81973"/>
                <a:gd name="connsiteY13" fmla="*/ 20860 h 72294"/>
                <a:gd name="connsiteX14" fmla="*/ 8532 w 81973"/>
                <a:gd name="connsiteY14" fmla="*/ 24860 h 72294"/>
                <a:gd name="connsiteX15" fmla="*/ 3865 w 81973"/>
                <a:gd name="connsiteY15" fmla="*/ 26099 h 72294"/>
                <a:gd name="connsiteX16" fmla="*/ 2627 w 81973"/>
                <a:gd name="connsiteY16" fmla="*/ 33814 h 72294"/>
                <a:gd name="connsiteX17" fmla="*/ 10056 w 81973"/>
                <a:gd name="connsiteY17" fmla="*/ 33814 h 72294"/>
                <a:gd name="connsiteX18" fmla="*/ 13866 w 81973"/>
                <a:gd name="connsiteY18" fmla="*/ 40576 h 72294"/>
                <a:gd name="connsiteX19" fmla="*/ 24344 w 81973"/>
                <a:gd name="connsiteY19" fmla="*/ 42863 h 72294"/>
                <a:gd name="connsiteX20" fmla="*/ 30821 w 81973"/>
                <a:gd name="connsiteY20" fmla="*/ 71914 h 72294"/>
                <a:gd name="connsiteX21" fmla="*/ 37584 w 81973"/>
                <a:gd name="connsiteY21" fmla="*/ 71914 h 72294"/>
                <a:gd name="connsiteX22" fmla="*/ 42537 w 81973"/>
                <a:gd name="connsiteY22" fmla="*/ 51626 h 72294"/>
                <a:gd name="connsiteX23" fmla="*/ 60158 w 81973"/>
                <a:gd name="connsiteY23" fmla="*/ 52007 h 72294"/>
                <a:gd name="connsiteX24" fmla="*/ 60158 w 81973"/>
                <a:gd name="connsiteY24" fmla="*/ 71914 h 72294"/>
                <a:gd name="connsiteX25" fmla="*/ 63968 w 81973"/>
                <a:gd name="connsiteY25" fmla="*/ 72295 h 72294"/>
                <a:gd name="connsiteX26" fmla="*/ 68254 w 81973"/>
                <a:gd name="connsiteY26" fmla="*/ 54674 h 72294"/>
                <a:gd name="connsiteX27" fmla="*/ 76541 w 81973"/>
                <a:gd name="connsiteY27" fmla="*/ 53340 h 72294"/>
                <a:gd name="connsiteX28" fmla="*/ 73683 w 81973"/>
                <a:gd name="connsiteY28" fmla="*/ 71914 h 72294"/>
                <a:gd name="connsiteX29" fmla="*/ 77779 w 81973"/>
                <a:gd name="connsiteY29" fmla="*/ 72295 h 72294"/>
                <a:gd name="connsiteX30" fmla="*/ 81684 w 81973"/>
                <a:gd name="connsiteY30" fmla="*/ 46006 h 72294"/>
                <a:gd name="connsiteX31" fmla="*/ 67778 w 81973"/>
                <a:gd name="connsiteY31" fmla="*/ 46196 h 72294"/>
                <a:gd name="connsiteX32" fmla="*/ 39298 w 81973"/>
                <a:gd name="connsiteY32" fmla="*/ 46196 h 72294"/>
                <a:gd name="connsiteX33" fmla="*/ 34250 w 81973"/>
                <a:gd name="connsiteY33" fmla="*/ 64580 h 72294"/>
                <a:gd name="connsiteX34" fmla="*/ 29011 w 81973"/>
                <a:gd name="connsiteY34" fmla="*/ 43815 h 72294"/>
                <a:gd name="connsiteX35" fmla="*/ 18915 w 81973"/>
                <a:gd name="connsiteY35" fmla="*/ 37624 h 72294"/>
                <a:gd name="connsiteX36" fmla="*/ 14057 w 81973"/>
                <a:gd name="connsiteY36" fmla="*/ 27813 h 72294"/>
                <a:gd name="connsiteX37" fmla="*/ 34250 w 81973"/>
                <a:gd name="connsiteY37" fmla="*/ 32671 h 72294"/>
                <a:gd name="connsiteX38" fmla="*/ 67778 w 81973"/>
                <a:gd name="connsiteY38" fmla="*/ 46196 h 72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81973" h="72294">
                  <a:moveTo>
                    <a:pt x="81684" y="46006"/>
                  </a:moveTo>
                  <a:cubicBezTo>
                    <a:pt x="78636" y="35338"/>
                    <a:pt x="38250" y="29528"/>
                    <a:pt x="38250" y="29528"/>
                  </a:cubicBezTo>
                  <a:cubicBezTo>
                    <a:pt x="38250" y="29528"/>
                    <a:pt x="38060" y="29051"/>
                    <a:pt x="37679" y="28385"/>
                  </a:cubicBezTo>
                  <a:cubicBezTo>
                    <a:pt x="40536" y="28194"/>
                    <a:pt x="45299" y="27146"/>
                    <a:pt x="48537" y="22765"/>
                  </a:cubicBezTo>
                  <a:cubicBezTo>
                    <a:pt x="55205" y="13811"/>
                    <a:pt x="43584" y="7334"/>
                    <a:pt x="43584" y="7334"/>
                  </a:cubicBezTo>
                  <a:cubicBezTo>
                    <a:pt x="43584" y="7334"/>
                    <a:pt x="47966" y="13145"/>
                    <a:pt x="43584" y="16955"/>
                  </a:cubicBezTo>
                  <a:cubicBezTo>
                    <a:pt x="40346" y="19717"/>
                    <a:pt x="32916" y="19145"/>
                    <a:pt x="29011" y="18669"/>
                  </a:cubicBezTo>
                  <a:cubicBezTo>
                    <a:pt x="31583" y="16764"/>
                    <a:pt x="33393" y="13811"/>
                    <a:pt x="33393" y="10382"/>
                  </a:cubicBezTo>
                  <a:cubicBezTo>
                    <a:pt x="33393" y="4667"/>
                    <a:pt x="28725" y="0"/>
                    <a:pt x="23010" y="0"/>
                  </a:cubicBezTo>
                  <a:cubicBezTo>
                    <a:pt x="17295" y="0"/>
                    <a:pt x="12628" y="4667"/>
                    <a:pt x="12628" y="10382"/>
                  </a:cubicBezTo>
                  <a:cubicBezTo>
                    <a:pt x="12628" y="13526"/>
                    <a:pt x="14057" y="16193"/>
                    <a:pt x="16152" y="18098"/>
                  </a:cubicBezTo>
                  <a:cubicBezTo>
                    <a:pt x="12533" y="17812"/>
                    <a:pt x="7961" y="16955"/>
                    <a:pt x="5580" y="14954"/>
                  </a:cubicBezTo>
                  <a:cubicBezTo>
                    <a:pt x="1198" y="11144"/>
                    <a:pt x="2246" y="6858"/>
                    <a:pt x="2246" y="6858"/>
                  </a:cubicBezTo>
                  <a:cubicBezTo>
                    <a:pt x="2246" y="6858"/>
                    <a:pt x="-2993" y="14669"/>
                    <a:pt x="2532" y="20860"/>
                  </a:cubicBezTo>
                  <a:cubicBezTo>
                    <a:pt x="4532" y="23146"/>
                    <a:pt x="6627" y="24289"/>
                    <a:pt x="8532" y="24860"/>
                  </a:cubicBezTo>
                  <a:cubicBezTo>
                    <a:pt x="7008" y="25718"/>
                    <a:pt x="5389" y="26289"/>
                    <a:pt x="3865" y="26099"/>
                  </a:cubicBezTo>
                  <a:cubicBezTo>
                    <a:pt x="531" y="25622"/>
                    <a:pt x="2532" y="34100"/>
                    <a:pt x="2627" y="33814"/>
                  </a:cubicBezTo>
                  <a:cubicBezTo>
                    <a:pt x="2722" y="33433"/>
                    <a:pt x="10056" y="33814"/>
                    <a:pt x="10056" y="33814"/>
                  </a:cubicBezTo>
                  <a:cubicBezTo>
                    <a:pt x="10056" y="33814"/>
                    <a:pt x="10056" y="37814"/>
                    <a:pt x="13866" y="40576"/>
                  </a:cubicBezTo>
                  <a:cubicBezTo>
                    <a:pt x="17581" y="43244"/>
                    <a:pt x="24344" y="42863"/>
                    <a:pt x="24344" y="42863"/>
                  </a:cubicBezTo>
                  <a:lnTo>
                    <a:pt x="30821" y="71914"/>
                  </a:lnTo>
                  <a:lnTo>
                    <a:pt x="37584" y="71914"/>
                  </a:lnTo>
                  <a:lnTo>
                    <a:pt x="42537" y="51626"/>
                  </a:lnTo>
                  <a:lnTo>
                    <a:pt x="60158" y="52007"/>
                  </a:lnTo>
                  <a:lnTo>
                    <a:pt x="60158" y="71914"/>
                  </a:lnTo>
                  <a:lnTo>
                    <a:pt x="63968" y="72295"/>
                  </a:lnTo>
                  <a:lnTo>
                    <a:pt x="68254" y="54674"/>
                  </a:lnTo>
                  <a:lnTo>
                    <a:pt x="76541" y="53340"/>
                  </a:lnTo>
                  <a:lnTo>
                    <a:pt x="73683" y="71914"/>
                  </a:lnTo>
                  <a:lnTo>
                    <a:pt x="77779" y="72295"/>
                  </a:lnTo>
                  <a:cubicBezTo>
                    <a:pt x="77589" y="72200"/>
                    <a:pt x="83304" y="51816"/>
                    <a:pt x="81684" y="46006"/>
                  </a:cubicBezTo>
                  <a:close/>
                  <a:moveTo>
                    <a:pt x="67778" y="46196"/>
                  </a:moveTo>
                  <a:cubicBezTo>
                    <a:pt x="66063" y="51435"/>
                    <a:pt x="39298" y="46196"/>
                    <a:pt x="39298" y="46196"/>
                  </a:cubicBezTo>
                  <a:lnTo>
                    <a:pt x="34250" y="64580"/>
                  </a:lnTo>
                  <a:lnTo>
                    <a:pt x="29011" y="43815"/>
                  </a:lnTo>
                  <a:cubicBezTo>
                    <a:pt x="29011" y="43815"/>
                    <a:pt x="27678" y="38957"/>
                    <a:pt x="18915" y="37624"/>
                  </a:cubicBezTo>
                  <a:cubicBezTo>
                    <a:pt x="12152" y="36671"/>
                    <a:pt x="14057" y="27813"/>
                    <a:pt x="14057" y="27813"/>
                  </a:cubicBezTo>
                  <a:cubicBezTo>
                    <a:pt x="23772" y="9525"/>
                    <a:pt x="34250" y="32671"/>
                    <a:pt x="34250" y="32671"/>
                  </a:cubicBezTo>
                  <a:cubicBezTo>
                    <a:pt x="34250" y="32671"/>
                    <a:pt x="71207" y="36100"/>
                    <a:pt x="67778" y="461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A23D83B8-AC91-4997-A089-84B0FD559F81}"/>
                </a:ext>
              </a:extLst>
            </p:cNvPr>
            <p:cNvSpPr/>
            <p:nvPr/>
          </p:nvSpPr>
          <p:spPr>
            <a:xfrm rot="5400000">
              <a:off x="41607" y="5123058"/>
              <a:ext cx="718039" cy="279601"/>
            </a:xfrm>
            <a:custGeom>
              <a:avLst/>
              <a:gdLst>
                <a:gd name="connsiteX0" fmla="*/ 90011 w 120967"/>
                <a:gd name="connsiteY0" fmla="*/ 17614 h 42237"/>
                <a:gd name="connsiteX1" fmla="*/ 40196 w 120967"/>
                <a:gd name="connsiteY1" fmla="*/ 1327 h 42237"/>
                <a:gd name="connsiteX2" fmla="*/ 13716 w 120967"/>
                <a:gd name="connsiteY2" fmla="*/ 20853 h 42237"/>
                <a:gd name="connsiteX3" fmla="*/ 476 w 120967"/>
                <a:gd name="connsiteY3" fmla="*/ 21901 h 42237"/>
                <a:gd name="connsiteX4" fmla="*/ 0 w 120967"/>
                <a:gd name="connsiteY4" fmla="*/ 29140 h 42237"/>
                <a:gd name="connsiteX5" fmla="*/ 15716 w 120967"/>
                <a:gd name="connsiteY5" fmla="*/ 28949 h 42237"/>
                <a:gd name="connsiteX6" fmla="*/ 57626 w 120967"/>
                <a:gd name="connsiteY6" fmla="*/ 41617 h 42237"/>
                <a:gd name="connsiteX7" fmla="*/ 91535 w 120967"/>
                <a:gd name="connsiteY7" fmla="*/ 26187 h 42237"/>
                <a:gd name="connsiteX8" fmla="*/ 120396 w 120967"/>
                <a:gd name="connsiteY8" fmla="*/ 28568 h 42237"/>
                <a:gd name="connsiteX9" fmla="*/ 120968 w 120967"/>
                <a:gd name="connsiteY9" fmla="*/ 20186 h 42237"/>
                <a:gd name="connsiteX10" fmla="*/ 90011 w 120967"/>
                <a:gd name="connsiteY10" fmla="*/ 17614 h 42237"/>
                <a:gd name="connsiteX11" fmla="*/ 51721 w 120967"/>
                <a:gd name="connsiteY11" fmla="*/ 36760 h 42237"/>
                <a:gd name="connsiteX12" fmla="*/ 18288 w 120967"/>
                <a:gd name="connsiteY12" fmla="*/ 24472 h 42237"/>
                <a:gd name="connsiteX13" fmla="*/ 27432 w 120967"/>
                <a:gd name="connsiteY13" fmla="*/ 13233 h 42237"/>
                <a:gd name="connsiteX14" fmla="*/ 40957 w 120967"/>
                <a:gd name="connsiteY14" fmla="*/ 6661 h 42237"/>
                <a:gd name="connsiteX15" fmla="*/ 37338 w 120967"/>
                <a:gd name="connsiteY15" fmla="*/ 14757 h 42237"/>
                <a:gd name="connsiteX16" fmla="*/ 49911 w 120967"/>
                <a:gd name="connsiteY16" fmla="*/ 31711 h 42237"/>
                <a:gd name="connsiteX17" fmla="*/ 64675 w 120967"/>
                <a:gd name="connsiteY17" fmla="*/ 17043 h 42237"/>
                <a:gd name="connsiteX18" fmla="*/ 61341 w 120967"/>
                <a:gd name="connsiteY18" fmla="*/ 7042 h 42237"/>
                <a:gd name="connsiteX19" fmla="*/ 86963 w 120967"/>
                <a:gd name="connsiteY19" fmla="*/ 23329 h 42237"/>
                <a:gd name="connsiteX20" fmla="*/ 51721 w 120967"/>
                <a:gd name="connsiteY20" fmla="*/ 36760 h 4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0967" h="42237">
                  <a:moveTo>
                    <a:pt x="90011" y="17614"/>
                  </a:moveTo>
                  <a:cubicBezTo>
                    <a:pt x="90011" y="17614"/>
                    <a:pt x="65151" y="-5722"/>
                    <a:pt x="40196" y="1327"/>
                  </a:cubicBezTo>
                  <a:cubicBezTo>
                    <a:pt x="22860" y="6280"/>
                    <a:pt x="13716" y="20853"/>
                    <a:pt x="13716" y="20853"/>
                  </a:cubicBezTo>
                  <a:lnTo>
                    <a:pt x="476" y="21901"/>
                  </a:lnTo>
                  <a:lnTo>
                    <a:pt x="0" y="29140"/>
                  </a:lnTo>
                  <a:lnTo>
                    <a:pt x="15716" y="28949"/>
                  </a:lnTo>
                  <a:cubicBezTo>
                    <a:pt x="15716" y="28949"/>
                    <a:pt x="36957" y="45618"/>
                    <a:pt x="57626" y="41617"/>
                  </a:cubicBezTo>
                  <a:cubicBezTo>
                    <a:pt x="78296" y="37617"/>
                    <a:pt x="91535" y="26187"/>
                    <a:pt x="91535" y="26187"/>
                  </a:cubicBezTo>
                  <a:lnTo>
                    <a:pt x="120396" y="28568"/>
                  </a:lnTo>
                  <a:lnTo>
                    <a:pt x="120968" y="20186"/>
                  </a:lnTo>
                  <a:lnTo>
                    <a:pt x="90011" y="17614"/>
                  </a:lnTo>
                  <a:close/>
                  <a:moveTo>
                    <a:pt x="51721" y="36760"/>
                  </a:moveTo>
                  <a:cubicBezTo>
                    <a:pt x="30194" y="36093"/>
                    <a:pt x="18288" y="24472"/>
                    <a:pt x="18288" y="24472"/>
                  </a:cubicBezTo>
                  <a:cubicBezTo>
                    <a:pt x="18288" y="24472"/>
                    <a:pt x="19812" y="19043"/>
                    <a:pt x="27432" y="13233"/>
                  </a:cubicBezTo>
                  <a:cubicBezTo>
                    <a:pt x="31528" y="10090"/>
                    <a:pt x="35719" y="7899"/>
                    <a:pt x="40957" y="6661"/>
                  </a:cubicBezTo>
                  <a:cubicBezTo>
                    <a:pt x="39052" y="8566"/>
                    <a:pt x="37624" y="11137"/>
                    <a:pt x="37338" y="14757"/>
                  </a:cubicBezTo>
                  <a:cubicBezTo>
                    <a:pt x="36767" y="23520"/>
                    <a:pt x="42386" y="31045"/>
                    <a:pt x="49911" y="31711"/>
                  </a:cubicBezTo>
                  <a:cubicBezTo>
                    <a:pt x="57436" y="32378"/>
                    <a:pt x="64008" y="25806"/>
                    <a:pt x="64675" y="17043"/>
                  </a:cubicBezTo>
                  <a:cubicBezTo>
                    <a:pt x="64960" y="12661"/>
                    <a:pt x="63627" y="9328"/>
                    <a:pt x="61341" y="7042"/>
                  </a:cubicBezTo>
                  <a:cubicBezTo>
                    <a:pt x="75057" y="10566"/>
                    <a:pt x="86963" y="23329"/>
                    <a:pt x="86963" y="23329"/>
                  </a:cubicBezTo>
                  <a:cubicBezTo>
                    <a:pt x="86963" y="23329"/>
                    <a:pt x="73247" y="37426"/>
                    <a:pt x="51721" y="36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171" name="Graphic 246">
            <a:extLst>
              <a:ext uri="{FF2B5EF4-FFF2-40B4-BE49-F238E27FC236}">
                <a16:creationId xmlns:a16="http://schemas.microsoft.com/office/drawing/2014/main" id="{9AC2CEA6-8BB7-4334-9AA0-344ACF73E779}"/>
              </a:ext>
            </a:extLst>
          </p:cNvPr>
          <p:cNvGrpSpPr/>
          <p:nvPr/>
        </p:nvGrpSpPr>
        <p:grpSpPr>
          <a:xfrm rot="19711151">
            <a:off x="9179429" y="519895"/>
            <a:ext cx="2993706" cy="3557165"/>
            <a:chOff x="5938837" y="3209924"/>
            <a:chExt cx="317090" cy="435294"/>
          </a:xfrm>
        </p:grpSpPr>
        <p:grpSp>
          <p:nvGrpSpPr>
            <p:cNvPr id="1172" name="Graphic 246">
              <a:extLst>
                <a:ext uri="{FF2B5EF4-FFF2-40B4-BE49-F238E27FC236}">
                  <a16:creationId xmlns:a16="http://schemas.microsoft.com/office/drawing/2014/main" id="{556A51EE-C916-4A9F-86FC-AA6AEE89AA56}"/>
                </a:ext>
              </a:extLst>
            </p:cNvPr>
            <p:cNvGrpSpPr/>
            <p:nvPr/>
          </p:nvGrpSpPr>
          <p:grpSpPr>
            <a:xfrm>
              <a:off x="5938840" y="3209924"/>
              <a:ext cx="317087" cy="435294"/>
              <a:chOff x="5938837" y="3209922"/>
              <a:chExt cx="317087" cy="435294"/>
            </a:xfrm>
          </p:grpSpPr>
          <p:grpSp>
            <p:nvGrpSpPr>
              <p:cNvPr id="1174" name="Graphic 246">
                <a:extLst>
                  <a:ext uri="{FF2B5EF4-FFF2-40B4-BE49-F238E27FC236}">
                    <a16:creationId xmlns:a16="http://schemas.microsoft.com/office/drawing/2014/main" id="{224AC3B6-2582-4FD7-A4BB-C237AE608810}"/>
                  </a:ext>
                </a:extLst>
              </p:cNvPr>
              <p:cNvGrpSpPr/>
              <p:nvPr/>
            </p:nvGrpSpPr>
            <p:grpSpPr>
              <a:xfrm>
                <a:off x="6172008" y="3209922"/>
                <a:ext cx="78962" cy="435294"/>
                <a:chOff x="6172008" y="3209922"/>
                <a:chExt cx="78962" cy="435294"/>
              </a:xfrm>
            </p:grpSpPr>
            <p:sp>
              <p:nvSpPr>
                <p:cNvPr id="1181" name="Freeform: Shape 1180">
                  <a:extLst>
                    <a:ext uri="{FF2B5EF4-FFF2-40B4-BE49-F238E27FC236}">
                      <a16:creationId xmlns:a16="http://schemas.microsoft.com/office/drawing/2014/main" id="{90CDBF74-9873-4E7D-A2C7-880BD3506891}"/>
                    </a:ext>
                  </a:extLst>
                </p:cNvPr>
                <p:cNvSpPr/>
                <p:nvPr/>
              </p:nvSpPr>
              <p:spPr>
                <a:xfrm>
                  <a:off x="6172104" y="3362039"/>
                  <a:ext cx="52292" cy="281844"/>
                </a:xfrm>
                <a:custGeom>
                  <a:avLst/>
                  <a:gdLst>
                    <a:gd name="connsiteX0" fmla="*/ 0 w 52292"/>
                    <a:gd name="connsiteY0" fmla="*/ 281845 h 281844"/>
                    <a:gd name="connsiteX1" fmla="*/ 30290 w 52292"/>
                    <a:gd name="connsiteY1" fmla="*/ 8287 h 281844"/>
                    <a:gd name="connsiteX2" fmla="*/ 52292 w 52292"/>
                    <a:gd name="connsiteY2" fmla="*/ 0 h 281844"/>
                    <a:gd name="connsiteX3" fmla="*/ 15240 w 52292"/>
                    <a:gd name="connsiteY3" fmla="*/ 264319 h 281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292" h="281844">
                      <a:moveTo>
                        <a:pt x="0" y="281845"/>
                      </a:moveTo>
                      <a:lnTo>
                        <a:pt x="30290" y="8287"/>
                      </a:lnTo>
                      <a:lnTo>
                        <a:pt x="52292" y="0"/>
                      </a:lnTo>
                      <a:lnTo>
                        <a:pt x="15240" y="264319"/>
                      </a:lnTo>
                      <a:close/>
                    </a:path>
                  </a:pathLst>
                </a:custGeom>
                <a:solidFill>
                  <a:srgbClr val="2B190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2" name="Freeform: Shape 1181">
                  <a:extLst>
                    <a:ext uri="{FF2B5EF4-FFF2-40B4-BE49-F238E27FC236}">
                      <a16:creationId xmlns:a16="http://schemas.microsoft.com/office/drawing/2014/main" id="{058CFA93-AAF5-4D2B-A506-F5B9A6BA8FA8}"/>
                    </a:ext>
                  </a:extLst>
                </p:cNvPr>
                <p:cNvSpPr/>
                <p:nvPr/>
              </p:nvSpPr>
              <p:spPr>
                <a:xfrm>
                  <a:off x="6172008" y="3361848"/>
                  <a:ext cx="32861" cy="283368"/>
                </a:xfrm>
                <a:custGeom>
                  <a:avLst/>
                  <a:gdLst>
                    <a:gd name="connsiteX0" fmla="*/ 0 w 32861"/>
                    <a:gd name="connsiteY0" fmla="*/ 283369 h 283368"/>
                    <a:gd name="connsiteX1" fmla="*/ 19622 w 32861"/>
                    <a:gd name="connsiteY1" fmla="*/ 152686 h 283368"/>
                    <a:gd name="connsiteX2" fmla="*/ 32861 w 32861"/>
                    <a:gd name="connsiteY2" fmla="*/ 0 h 283368"/>
                    <a:gd name="connsiteX3" fmla="*/ 26098 w 32861"/>
                    <a:gd name="connsiteY3" fmla="*/ 47053 h 283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861" h="283368">
                      <a:moveTo>
                        <a:pt x="0" y="283369"/>
                      </a:moveTo>
                      <a:lnTo>
                        <a:pt x="19622" y="152686"/>
                      </a:lnTo>
                      <a:lnTo>
                        <a:pt x="32861" y="0"/>
                      </a:lnTo>
                      <a:lnTo>
                        <a:pt x="26098" y="47053"/>
                      </a:lnTo>
                      <a:close/>
                    </a:path>
                  </a:pathLst>
                </a:custGeom>
                <a:solidFill>
                  <a:srgbClr val="9D6A0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3" name="Freeform: Shape 1182">
                  <a:extLst>
                    <a:ext uri="{FF2B5EF4-FFF2-40B4-BE49-F238E27FC236}">
                      <a16:creationId xmlns:a16="http://schemas.microsoft.com/office/drawing/2014/main" id="{B48076D5-5106-4A45-9E36-967F5E0E3CBB}"/>
                    </a:ext>
                  </a:extLst>
                </p:cNvPr>
                <p:cNvSpPr/>
                <p:nvPr/>
              </p:nvSpPr>
              <p:spPr>
                <a:xfrm>
                  <a:off x="6196869" y="3209925"/>
                  <a:ext cx="54102" cy="233743"/>
                </a:xfrm>
                <a:custGeom>
                  <a:avLst/>
                  <a:gdLst>
                    <a:gd name="connsiteX0" fmla="*/ 16002 w 54102"/>
                    <a:gd name="connsiteY0" fmla="*/ 47244 h 233743"/>
                    <a:gd name="connsiteX1" fmla="*/ 0 w 54102"/>
                    <a:gd name="connsiteY1" fmla="*/ 230600 h 233743"/>
                    <a:gd name="connsiteX2" fmla="*/ 10954 w 54102"/>
                    <a:gd name="connsiteY2" fmla="*/ 233744 h 233743"/>
                    <a:gd name="connsiteX3" fmla="*/ 14668 w 54102"/>
                    <a:gd name="connsiteY3" fmla="*/ 186976 h 233743"/>
                    <a:gd name="connsiteX4" fmla="*/ 50197 w 54102"/>
                    <a:gd name="connsiteY4" fmla="*/ 185166 h 233743"/>
                    <a:gd name="connsiteX5" fmla="*/ 51149 w 54102"/>
                    <a:gd name="connsiteY5" fmla="*/ 114586 h 233743"/>
                    <a:gd name="connsiteX6" fmla="*/ 38862 w 54102"/>
                    <a:gd name="connsiteY6" fmla="*/ 110395 h 233743"/>
                    <a:gd name="connsiteX7" fmla="*/ 54102 w 54102"/>
                    <a:gd name="connsiteY7" fmla="*/ 108109 h 233743"/>
                    <a:gd name="connsiteX8" fmla="*/ 53149 w 54102"/>
                    <a:gd name="connsiteY8" fmla="*/ 0 h 233743"/>
                    <a:gd name="connsiteX9" fmla="*/ 16002 w 54102"/>
                    <a:gd name="connsiteY9" fmla="*/ 47244 h 233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4102" h="233743">
                      <a:moveTo>
                        <a:pt x="16002" y="47244"/>
                      </a:moveTo>
                      <a:lnTo>
                        <a:pt x="0" y="230600"/>
                      </a:lnTo>
                      <a:lnTo>
                        <a:pt x="10954" y="233744"/>
                      </a:lnTo>
                      <a:lnTo>
                        <a:pt x="14668" y="186976"/>
                      </a:lnTo>
                      <a:lnTo>
                        <a:pt x="50197" y="185166"/>
                      </a:lnTo>
                      <a:lnTo>
                        <a:pt x="51149" y="114586"/>
                      </a:lnTo>
                      <a:lnTo>
                        <a:pt x="38862" y="110395"/>
                      </a:lnTo>
                      <a:lnTo>
                        <a:pt x="54102" y="108109"/>
                      </a:lnTo>
                      <a:lnTo>
                        <a:pt x="53149" y="0"/>
                      </a:lnTo>
                      <a:cubicBezTo>
                        <a:pt x="53149" y="0"/>
                        <a:pt x="24384" y="3810"/>
                        <a:pt x="16002" y="47244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4" name="Freeform: Shape 1183">
                  <a:extLst>
                    <a:ext uri="{FF2B5EF4-FFF2-40B4-BE49-F238E27FC236}">
                      <a16:creationId xmlns:a16="http://schemas.microsoft.com/office/drawing/2014/main" id="{B9BD3451-C308-4E46-A550-BF0AD3CE1A06}"/>
                    </a:ext>
                  </a:extLst>
                </p:cNvPr>
                <p:cNvSpPr/>
                <p:nvPr/>
              </p:nvSpPr>
              <p:spPr>
                <a:xfrm>
                  <a:off x="6208013" y="3215068"/>
                  <a:ext cx="38195" cy="174974"/>
                </a:xfrm>
                <a:custGeom>
                  <a:avLst/>
                  <a:gdLst>
                    <a:gd name="connsiteX0" fmla="*/ 32099 w 38195"/>
                    <a:gd name="connsiteY0" fmla="*/ 174784 h 174974"/>
                    <a:gd name="connsiteX1" fmla="*/ 0 w 38195"/>
                    <a:gd name="connsiteY1" fmla="*/ 174974 h 174974"/>
                    <a:gd name="connsiteX2" fmla="*/ 13621 w 38195"/>
                    <a:gd name="connsiteY2" fmla="*/ 35052 h 174974"/>
                    <a:gd name="connsiteX3" fmla="*/ 37910 w 38195"/>
                    <a:gd name="connsiteY3" fmla="*/ 0 h 174974"/>
                    <a:gd name="connsiteX4" fmla="*/ 37719 w 38195"/>
                    <a:gd name="connsiteY4" fmla="*/ 98774 h 174974"/>
                    <a:gd name="connsiteX5" fmla="*/ 38195 w 38195"/>
                    <a:gd name="connsiteY5" fmla="*/ 104108 h 174974"/>
                    <a:gd name="connsiteX6" fmla="*/ 27813 w 38195"/>
                    <a:gd name="connsiteY6" fmla="*/ 105156 h 174974"/>
                    <a:gd name="connsiteX7" fmla="*/ 36386 w 38195"/>
                    <a:gd name="connsiteY7" fmla="*/ 108109 h 174974"/>
                    <a:gd name="connsiteX8" fmla="*/ 32099 w 38195"/>
                    <a:gd name="connsiteY8" fmla="*/ 174784 h 174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195" h="174974">
                      <a:moveTo>
                        <a:pt x="32099" y="174784"/>
                      </a:moveTo>
                      <a:lnTo>
                        <a:pt x="0" y="174974"/>
                      </a:lnTo>
                      <a:cubicBezTo>
                        <a:pt x="0" y="174974"/>
                        <a:pt x="3524" y="64199"/>
                        <a:pt x="13621" y="35052"/>
                      </a:cubicBezTo>
                      <a:cubicBezTo>
                        <a:pt x="23717" y="5905"/>
                        <a:pt x="37910" y="0"/>
                        <a:pt x="37910" y="0"/>
                      </a:cubicBezTo>
                      <a:lnTo>
                        <a:pt x="37719" y="98774"/>
                      </a:lnTo>
                      <a:lnTo>
                        <a:pt x="38195" y="104108"/>
                      </a:lnTo>
                      <a:lnTo>
                        <a:pt x="27813" y="105156"/>
                      </a:lnTo>
                      <a:lnTo>
                        <a:pt x="36386" y="108109"/>
                      </a:lnTo>
                      <a:lnTo>
                        <a:pt x="32099" y="174784"/>
                      </a:lnTo>
                      <a:close/>
                    </a:path>
                  </a:pathLst>
                </a:custGeom>
                <a:solidFill>
                  <a:srgbClr val="BF6800">
                    <a:alpha val="42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5" name="Freeform: Shape 1184">
                  <a:extLst>
                    <a:ext uri="{FF2B5EF4-FFF2-40B4-BE49-F238E27FC236}">
                      <a16:creationId xmlns:a16="http://schemas.microsoft.com/office/drawing/2014/main" id="{36D7BCE4-E47E-47DD-BEFF-AE3059E9F03A}"/>
                    </a:ext>
                  </a:extLst>
                </p:cNvPr>
                <p:cNvSpPr/>
                <p:nvPr/>
              </p:nvSpPr>
              <p:spPr>
                <a:xfrm>
                  <a:off x="6188820" y="3402320"/>
                  <a:ext cx="33221" cy="46063"/>
                </a:xfrm>
                <a:custGeom>
                  <a:avLst/>
                  <a:gdLst>
                    <a:gd name="connsiteX0" fmla="*/ 5192 w 33221"/>
                    <a:gd name="connsiteY0" fmla="*/ 9 h 46063"/>
                    <a:gd name="connsiteX1" fmla="*/ 19003 w 33221"/>
                    <a:gd name="connsiteY1" fmla="*/ 7534 h 46063"/>
                    <a:gd name="connsiteX2" fmla="*/ 29957 w 33221"/>
                    <a:gd name="connsiteY2" fmla="*/ 6105 h 46063"/>
                    <a:gd name="connsiteX3" fmla="*/ 32243 w 33221"/>
                    <a:gd name="connsiteY3" fmla="*/ 11725 h 46063"/>
                    <a:gd name="connsiteX4" fmla="*/ 31576 w 33221"/>
                    <a:gd name="connsiteY4" fmla="*/ 18202 h 46063"/>
                    <a:gd name="connsiteX5" fmla="*/ 28147 w 33221"/>
                    <a:gd name="connsiteY5" fmla="*/ 21726 h 46063"/>
                    <a:gd name="connsiteX6" fmla="*/ 30338 w 33221"/>
                    <a:gd name="connsiteY6" fmla="*/ 29251 h 46063"/>
                    <a:gd name="connsiteX7" fmla="*/ 26909 w 33221"/>
                    <a:gd name="connsiteY7" fmla="*/ 31727 h 46063"/>
                    <a:gd name="connsiteX8" fmla="*/ 30242 w 33221"/>
                    <a:gd name="connsiteY8" fmla="*/ 40490 h 46063"/>
                    <a:gd name="connsiteX9" fmla="*/ 26528 w 33221"/>
                    <a:gd name="connsiteY9" fmla="*/ 44681 h 46063"/>
                    <a:gd name="connsiteX10" fmla="*/ 7954 w 33221"/>
                    <a:gd name="connsiteY10" fmla="*/ 45158 h 46063"/>
                    <a:gd name="connsiteX11" fmla="*/ 143 w 33221"/>
                    <a:gd name="connsiteY11" fmla="*/ 37823 h 46063"/>
                    <a:gd name="connsiteX12" fmla="*/ 2620 w 33221"/>
                    <a:gd name="connsiteY12" fmla="*/ 32108 h 46063"/>
                    <a:gd name="connsiteX13" fmla="*/ 524 w 33221"/>
                    <a:gd name="connsiteY13" fmla="*/ 26679 h 46063"/>
                    <a:gd name="connsiteX14" fmla="*/ 3096 w 33221"/>
                    <a:gd name="connsiteY14" fmla="*/ 19059 h 46063"/>
                    <a:gd name="connsiteX15" fmla="*/ 3191 w 33221"/>
                    <a:gd name="connsiteY15" fmla="*/ 9344 h 46063"/>
                    <a:gd name="connsiteX16" fmla="*/ 5192 w 33221"/>
                    <a:gd name="connsiteY16" fmla="*/ 9 h 46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3221" h="46063">
                      <a:moveTo>
                        <a:pt x="5192" y="9"/>
                      </a:moveTo>
                      <a:cubicBezTo>
                        <a:pt x="5954" y="-277"/>
                        <a:pt x="11097" y="6200"/>
                        <a:pt x="19003" y="7534"/>
                      </a:cubicBezTo>
                      <a:cubicBezTo>
                        <a:pt x="26909" y="8867"/>
                        <a:pt x="29957" y="6105"/>
                        <a:pt x="29957" y="6105"/>
                      </a:cubicBezTo>
                      <a:cubicBezTo>
                        <a:pt x="29957" y="6105"/>
                        <a:pt x="35386" y="9725"/>
                        <a:pt x="32243" y="11725"/>
                      </a:cubicBezTo>
                      <a:cubicBezTo>
                        <a:pt x="29099" y="13630"/>
                        <a:pt x="35005" y="14678"/>
                        <a:pt x="31576" y="18202"/>
                      </a:cubicBezTo>
                      <a:cubicBezTo>
                        <a:pt x="28147" y="21726"/>
                        <a:pt x="28147" y="21726"/>
                        <a:pt x="28147" y="21726"/>
                      </a:cubicBezTo>
                      <a:cubicBezTo>
                        <a:pt x="28147" y="21726"/>
                        <a:pt x="33767" y="26774"/>
                        <a:pt x="30338" y="29251"/>
                      </a:cubicBezTo>
                      <a:cubicBezTo>
                        <a:pt x="26909" y="31727"/>
                        <a:pt x="26909" y="31727"/>
                        <a:pt x="26909" y="31727"/>
                      </a:cubicBezTo>
                      <a:cubicBezTo>
                        <a:pt x="26909" y="31727"/>
                        <a:pt x="32719" y="38014"/>
                        <a:pt x="30242" y="40490"/>
                      </a:cubicBezTo>
                      <a:cubicBezTo>
                        <a:pt x="27766" y="42967"/>
                        <a:pt x="26528" y="44681"/>
                        <a:pt x="26528" y="44681"/>
                      </a:cubicBezTo>
                      <a:cubicBezTo>
                        <a:pt x="26528" y="44681"/>
                        <a:pt x="15479" y="47444"/>
                        <a:pt x="7954" y="45158"/>
                      </a:cubicBezTo>
                      <a:cubicBezTo>
                        <a:pt x="429" y="42872"/>
                        <a:pt x="-428" y="40205"/>
                        <a:pt x="143" y="37823"/>
                      </a:cubicBezTo>
                      <a:cubicBezTo>
                        <a:pt x="715" y="35537"/>
                        <a:pt x="2620" y="32108"/>
                        <a:pt x="2620" y="32108"/>
                      </a:cubicBezTo>
                      <a:cubicBezTo>
                        <a:pt x="2620" y="32108"/>
                        <a:pt x="-1381" y="29822"/>
                        <a:pt x="524" y="26679"/>
                      </a:cubicBezTo>
                      <a:cubicBezTo>
                        <a:pt x="2429" y="23536"/>
                        <a:pt x="6525" y="20393"/>
                        <a:pt x="3096" y="19059"/>
                      </a:cubicBezTo>
                      <a:cubicBezTo>
                        <a:pt x="-333" y="17726"/>
                        <a:pt x="1001" y="11534"/>
                        <a:pt x="3191" y="9344"/>
                      </a:cubicBezTo>
                      <a:cubicBezTo>
                        <a:pt x="5477" y="7058"/>
                        <a:pt x="-1571" y="2676"/>
                        <a:pt x="5192" y="9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6" name="Freeform: Shape 1185">
                  <a:extLst>
                    <a:ext uri="{FF2B5EF4-FFF2-40B4-BE49-F238E27FC236}">
                      <a16:creationId xmlns:a16="http://schemas.microsoft.com/office/drawing/2014/main" id="{243E2175-ABB8-49E5-A1A8-AB072B5557BF}"/>
                    </a:ext>
                  </a:extLst>
                </p:cNvPr>
                <p:cNvSpPr/>
                <p:nvPr/>
              </p:nvSpPr>
              <p:spPr>
                <a:xfrm>
                  <a:off x="6201441" y="3209922"/>
                  <a:ext cx="48577" cy="191931"/>
                </a:xfrm>
                <a:custGeom>
                  <a:avLst/>
                  <a:gdLst>
                    <a:gd name="connsiteX0" fmla="*/ 0 w 48577"/>
                    <a:gd name="connsiteY0" fmla="*/ 191931 h 191931"/>
                    <a:gd name="connsiteX1" fmla="*/ 29528 w 48577"/>
                    <a:gd name="connsiteY1" fmla="*/ 36388 h 191931"/>
                    <a:gd name="connsiteX2" fmla="*/ 48577 w 48577"/>
                    <a:gd name="connsiteY2" fmla="*/ 2 h 191931"/>
                    <a:gd name="connsiteX3" fmla="*/ 12668 w 48577"/>
                    <a:gd name="connsiteY3" fmla="*/ 41246 h 191931"/>
                    <a:gd name="connsiteX4" fmla="*/ 0 w 48577"/>
                    <a:gd name="connsiteY4" fmla="*/ 191931 h 191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8577" h="191931">
                      <a:moveTo>
                        <a:pt x="0" y="191931"/>
                      </a:moveTo>
                      <a:cubicBezTo>
                        <a:pt x="0" y="191931"/>
                        <a:pt x="18764" y="68297"/>
                        <a:pt x="29528" y="36388"/>
                      </a:cubicBezTo>
                      <a:cubicBezTo>
                        <a:pt x="40291" y="4479"/>
                        <a:pt x="48577" y="2"/>
                        <a:pt x="48577" y="2"/>
                      </a:cubicBezTo>
                      <a:cubicBezTo>
                        <a:pt x="48577" y="2"/>
                        <a:pt x="21622" y="-1045"/>
                        <a:pt x="12668" y="41246"/>
                      </a:cubicBezTo>
                      <a:cubicBezTo>
                        <a:pt x="3715" y="83632"/>
                        <a:pt x="0" y="191931"/>
                        <a:pt x="0" y="191931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175" name="Graphic 246">
                <a:extLst>
                  <a:ext uri="{FF2B5EF4-FFF2-40B4-BE49-F238E27FC236}">
                    <a16:creationId xmlns:a16="http://schemas.microsoft.com/office/drawing/2014/main" id="{FD039C16-BD98-4232-9F50-B989714EB626}"/>
                  </a:ext>
                </a:extLst>
              </p:cNvPr>
              <p:cNvGrpSpPr/>
              <p:nvPr/>
            </p:nvGrpSpPr>
            <p:grpSpPr>
              <a:xfrm>
                <a:off x="5938837" y="3330802"/>
                <a:ext cx="317087" cy="233452"/>
                <a:chOff x="5938837" y="3330802"/>
                <a:chExt cx="317087" cy="233452"/>
              </a:xfrm>
            </p:grpSpPr>
            <p:sp>
              <p:nvSpPr>
                <p:cNvPr id="1176" name="Freeform: Shape 1175">
                  <a:extLst>
                    <a:ext uri="{FF2B5EF4-FFF2-40B4-BE49-F238E27FC236}">
                      <a16:creationId xmlns:a16="http://schemas.microsoft.com/office/drawing/2014/main" id="{777B2DD4-5B25-4DDE-81D0-2474F6DD5639}"/>
                    </a:ext>
                  </a:extLst>
                </p:cNvPr>
                <p:cNvSpPr/>
                <p:nvPr/>
              </p:nvSpPr>
              <p:spPr>
                <a:xfrm>
                  <a:off x="6063423" y="3419951"/>
                  <a:ext cx="192500" cy="144303"/>
                </a:xfrm>
                <a:custGeom>
                  <a:avLst/>
                  <a:gdLst>
                    <a:gd name="connsiteX0" fmla="*/ 192500 w 192500"/>
                    <a:gd name="connsiteY0" fmla="*/ 130112 h 144303"/>
                    <a:gd name="connsiteX1" fmla="*/ 24670 w 192500"/>
                    <a:gd name="connsiteY1" fmla="*/ 0 h 144303"/>
                    <a:gd name="connsiteX2" fmla="*/ 0 w 192500"/>
                    <a:gd name="connsiteY2" fmla="*/ 7620 h 144303"/>
                    <a:gd name="connsiteX3" fmla="*/ 182118 w 192500"/>
                    <a:gd name="connsiteY3" fmla="*/ 144304 h 14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500" h="144303">
                      <a:moveTo>
                        <a:pt x="192500" y="130112"/>
                      </a:moveTo>
                      <a:lnTo>
                        <a:pt x="24670" y="0"/>
                      </a:lnTo>
                      <a:lnTo>
                        <a:pt x="0" y="7620"/>
                      </a:lnTo>
                      <a:lnTo>
                        <a:pt x="182118" y="144304"/>
                      </a:lnTo>
                      <a:close/>
                    </a:path>
                  </a:pathLst>
                </a:custGeom>
                <a:solidFill>
                  <a:srgbClr val="2B190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77" name="Freeform: Shape 1176">
                  <a:extLst>
                    <a:ext uri="{FF2B5EF4-FFF2-40B4-BE49-F238E27FC236}">
                      <a16:creationId xmlns:a16="http://schemas.microsoft.com/office/drawing/2014/main" id="{96C36AF4-697B-4F4B-9408-2F2187AEE0B4}"/>
                    </a:ext>
                  </a:extLst>
                </p:cNvPr>
                <p:cNvSpPr/>
                <p:nvPr/>
              </p:nvSpPr>
              <p:spPr>
                <a:xfrm>
                  <a:off x="6112287" y="3437667"/>
                  <a:ext cx="143637" cy="112394"/>
                </a:xfrm>
                <a:custGeom>
                  <a:avLst/>
                  <a:gdLst>
                    <a:gd name="connsiteX0" fmla="*/ 143637 w 143637"/>
                    <a:gd name="connsiteY0" fmla="*/ 112395 h 112394"/>
                    <a:gd name="connsiteX1" fmla="*/ 81058 w 143637"/>
                    <a:gd name="connsiteY1" fmla="*/ 76200 h 112394"/>
                    <a:gd name="connsiteX2" fmla="*/ 0 w 143637"/>
                    <a:gd name="connsiteY2" fmla="*/ 9525 h 112394"/>
                    <a:gd name="connsiteX3" fmla="*/ 667 w 143637"/>
                    <a:gd name="connsiteY3" fmla="*/ 0 h 112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3637" h="112394">
                      <a:moveTo>
                        <a:pt x="143637" y="112395"/>
                      </a:moveTo>
                      <a:lnTo>
                        <a:pt x="81058" y="76200"/>
                      </a:lnTo>
                      <a:lnTo>
                        <a:pt x="0" y="9525"/>
                      </a:lnTo>
                      <a:lnTo>
                        <a:pt x="667" y="0"/>
                      </a:lnTo>
                      <a:close/>
                    </a:path>
                  </a:pathLst>
                </a:custGeom>
                <a:solidFill>
                  <a:srgbClr val="9D6A0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78" name="Freeform: Shape 1177">
                  <a:extLst>
                    <a:ext uri="{FF2B5EF4-FFF2-40B4-BE49-F238E27FC236}">
                      <a16:creationId xmlns:a16="http://schemas.microsoft.com/office/drawing/2014/main" id="{72C024D6-C080-468E-B465-6AA65A746DA9}"/>
                    </a:ext>
                  </a:extLst>
                </p:cNvPr>
                <p:cNvSpPr/>
                <p:nvPr/>
              </p:nvSpPr>
              <p:spPr>
                <a:xfrm>
                  <a:off x="5938837" y="3330802"/>
                  <a:ext cx="199072" cy="143632"/>
                </a:xfrm>
                <a:custGeom>
                  <a:avLst/>
                  <a:gdLst>
                    <a:gd name="connsiteX0" fmla="*/ 59531 w 199072"/>
                    <a:gd name="connsiteY0" fmla="*/ 13711 h 143632"/>
                    <a:gd name="connsiteX1" fmla="*/ 199073 w 199072"/>
                    <a:gd name="connsiteY1" fmla="*/ 133726 h 143632"/>
                    <a:gd name="connsiteX2" fmla="*/ 193453 w 199072"/>
                    <a:gd name="connsiteY2" fmla="*/ 143632 h 143632"/>
                    <a:gd name="connsiteX3" fmla="*/ 158115 w 199072"/>
                    <a:gd name="connsiteY3" fmla="*/ 112771 h 143632"/>
                    <a:gd name="connsiteX4" fmla="*/ 131445 w 199072"/>
                    <a:gd name="connsiteY4" fmla="*/ 136298 h 143632"/>
                    <a:gd name="connsiteX5" fmla="*/ 81439 w 199072"/>
                    <a:gd name="connsiteY5" fmla="*/ 86482 h 143632"/>
                    <a:gd name="connsiteX6" fmla="*/ 87249 w 199072"/>
                    <a:gd name="connsiteY6" fmla="*/ 74862 h 143632"/>
                    <a:gd name="connsiteX7" fmla="*/ 74771 w 199072"/>
                    <a:gd name="connsiteY7" fmla="*/ 83815 h 143632"/>
                    <a:gd name="connsiteX8" fmla="*/ 0 w 199072"/>
                    <a:gd name="connsiteY8" fmla="*/ 5805 h 143632"/>
                    <a:gd name="connsiteX9" fmla="*/ 59531 w 199072"/>
                    <a:gd name="connsiteY9" fmla="*/ 13711 h 1436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99072" h="143632">
                      <a:moveTo>
                        <a:pt x="59531" y="13711"/>
                      </a:moveTo>
                      <a:lnTo>
                        <a:pt x="199073" y="133726"/>
                      </a:lnTo>
                      <a:lnTo>
                        <a:pt x="193453" y="143632"/>
                      </a:lnTo>
                      <a:lnTo>
                        <a:pt x="158115" y="112771"/>
                      </a:lnTo>
                      <a:lnTo>
                        <a:pt x="131445" y="136298"/>
                      </a:lnTo>
                      <a:lnTo>
                        <a:pt x="81439" y="86482"/>
                      </a:lnTo>
                      <a:lnTo>
                        <a:pt x="87249" y="74862"/>
                      </a:lnTo>
                      <a:lnTo>
                        <a:pt x="74771" y="83815"/>
                      </a:lnTo>
                      <a:lnTo>
                        <a:pt x="0" y="5805"/>
                      </a:lnTo>
                      <a:cubicBezTo>
                        <a:pt x="0" y="5805"/>
                        <a:pt x="23241" y="-11530"/>
                        <a:pt x="59531" y="13711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79" name="Freeform: Shape 1178">
                  <a:extLst>
                    <a:ext uri="{FF2B5EF4-FFF2-40B4-BE49-F238E27FC236}">
                      <a16:creationId xmlns:a16="http://schemas.microsoft.com/office/drawing/2014/main" id="{304BAAD2-C6E4-4BE2-A31C-FB2FFF4E6EC9}"/>
                    </a:ext>
                  </a:extLst>
                </p:cNvPr>
                <p:cNvSpPr/>
                <p:nvPr/>
              </p:nvSpPr>
              <p:spPr>
                <a:xfrm>
                  <a:off x="5945504" y="3336292"/>
                  <a:ext cx="149256" cy="122139"/>
                </a:xfrm>
                <a:custGeom>
                  <a:avLst/>
                  <a:gdLst>
                    <a:gd name="connsiteX0" fmla="*/ 126111 w 149256"/>
                    <a:gd name="connsiteY0" fmla="*/ 122139 h 122139"/>
                    <a:gd name="connsiteX1" fmla="*/ 149257 w 149256"/>
                    <a:gd name="connsiteY1" fmla="*/ 99851 h 122139"/>
                    <a:gd name="connsiteX2" fmla="*/ 41815 w 149256"/>
                    <a:gd name="connsiteY2" fmla="*/ 9268 h 122139"/>
                    <a:gd name="connsiteX3" fmla="*/ 0 w 149256"/>
                    <a:gd name="connsiteY3" fmla="*/ 1172 h 122139"/>
                    <a:gd name="connsiteX4" fmla="*/ 69152 w 149256"/>
                    <a:gd name="connsiteY4" fmla="*/ 71752 h 122139"/>
                    <a:gd name="connsiteX5" fmla="*/ 72485 w 149256"/>
                    <a:gd name="connsiteY5" fmla="*/ 75943 h 122139"/>
                    <a:gd name="connsiteX6" fmla="*/ 80677 w 149256"/>
                    <a:gd name="connsiteY6" fmla="*/ 69466 h 122139"/>
                    <a:gd name="connsiteX7" fmla="*/ 76486 w 149256"/>
                    <a:gd name="connsiteY7" fmla="*/ 77467 h 122139"/>
                    <a:gd name="connsiteX8" fmla="*/ 126111 w 149256"/>
                    <a:gd name="connsiteY8" fmla="*/ 122139 h 122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9256" h="122139">
                      <a:moveTo>
                        <a:pt x="126111" y="122139"/>
                      </a:moveTo>
                      <a:lnTo>
                        <a:pt x="149257" y="99851"/>
                      </a:lnTo>
                      <a:cubicBezTo>
                        <a:pt x="149257" y="99851"/>
                        <a:pt x="69342" y="23079"/>
                        <a:pt x="41815" y="9268"/>
                      </a:cubicBezTo>
                      <a:cubicBezTo>
                        <a:pt x="14288" y="-4543"/>
                        <a:pt x="0" y="1172"/>
                        <a:pt x="0" y="1172"/>
                      </a:cubicBezTo>
                      <a:lnTo>
                        <a:pt x="69152" y="71752"/>
                      </a:lnTo>
                      <a:lnTo>
                        <a:pt x="72485" y="75943"/>
                      </a:lnTo>
                      <a:lnTo>
                        <a:pt x="80677" y="69466"/>
                      </a:lnTo>
                      <a:lnTo>
                        <a:pt x="76486" y="77467"/>
                      </a:lnTo>
                      <a:lnTo>
                        <a:pt x="126111" y="122139"/>
                      </a:lnTo>
                      <a:close/>
                    </a:path>
                  </a:pathLst>
                </a:custGeom>
                <a:solidFill>
                  <a:srgbClr val="BF6800">
                    <a:alpha val="42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0" name="Freeform: Shape 1179">
                  <a:extLst>
                    <a:ext uri="{FF2B5EF4-FFF2-40B4-BE49-F238E27FC236}">
                      <a16:creationId xmlns:a16="http://schemas.microsoft.com/office/drawing/2014/main" id="{8A585323-A3BD-4308-AC34-57F343C2BFFF}"/>
                    </a:ext>
                  </a:extLst>
                </p:cNvPr>
                <p:cNvSpPr/>
                <p:nvPr/>
              </p:nvSpPr>
              <p:spPr>
                <a:xfrm>
                  <a:off x="6099569" y="3434611"/>
                  <a:ext cx="45493" cy="47252"/>
                </a:xfrm>
                <a:custGeom>
                  <a:avLst/>
                  <a:gdLst>
                    <a:gd name="connsiteX0" fmla="*/ 13766 w 45493"/>
                    <a:gd name="connsiteY0" fmla="*/ 580 h 47252"/>
                    <a:gd name="connsiteX1" fmla="*/ 9098 w 45493"/>
                    <a:gd name="connsiteY1" fmla="*/ 15534 h 47252"/>
                    <a:gd name="connsiteX2" fmla="*/ 240 w 45493"/>
                    <a:gd name="connsiteY2" fmla="*/ 22201 h 47252"/>
                    <a:gd name="connsiteX3" fmla="*/ 2526 w 45493"/>
                    <a:gd name="connsiteY3" fmla="*/ 27821 h 47252"/>
                    <a:gd name="connsiteX4" fmla="*/ 7479 w 45493"/>
                    <a:gd name="connsiteY4" fmla="*/ 31917 h 47252"/>
                    <a:gd name="connsiteX5" fmla="*/ 12432 w 45493"/>
                    <a:gd name="connsiteY5" fmla="*/ 32012 h 47252"/>
                    <a:gd name="connsiteX6" fmla="*/ 16052 w 45493"/>
                    <a:gd name="connsiteY6" fmla="*/ 38965 h 47252"/>
                    <a:gd name="connsiteX7" fmla="*/ 20243 w 45493"/>
                    <a:gd name="connsiteY7" fmla="*/ 38299 h 47252"/>
                    <a:gd name="connsiteX8" fmla="*/ 23957 w 45493"/>
                    <a:gd name="connsiteY8" fmla="*/ 46871 h 47252"/>
                    <a:gd name="connsiteX9" fmla="*/ 29482 w 45493"/>
                    <a:gd name="connsiteY9" fmla="*/ 47252 h 47252"/>
                    <a:gd name="connsiteX10" fmla="*/ 43103 w 45493"/>
                    <a:gd name="connsiteY10" fmla="*/ 34679 h 47252"/>
                    <a:gd name="connsiteX11" fmla="*/ 43579 w 45493"/>
                    <a:gd name="connsiteY11" fmla="*/ 24011 h 47252"/>
                    <a:gd name="connsiteX12" fmla="*/ 37864 w 45493"/>
                    <a:gd name="connsiteY12" fmla="*/ 21725 h 47252"/>
                    <a:gd name="connsiteX13" fmla="*/ 35673 w 45493"/>
                    <a:gd name="connsiteY13" fmla="*/ 16391 h 47252"/>
                    <a:gd name="connsiteX14" fmla="*/ 28529 w 45493"/>
                    <a:gd name="connsiteY14" fmla="*/ 12772 h 47252"/>
                    <a:gd name="connsiteX15" fmla="*/ 21576 w 45493"/>
                    <a:gd name="connsiteY15" fmla="*/ 5914 h 47252"/>
                    <a:gd name="connsiteX16" fmla="*/ 13766 w 45493"/>
                    <a:gd name="connsiteY16" fmla="*/ 580 h 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45493" h="47252">
                      <a:moveTo>
                        <a:pt x="13766" y="580"/>
                      </a:moveTo>
                      <a:cubicBezTo>
                        <a:pt x="13004" y="865"/>
                        <a:pt x="13861" y="9152"/>
                        <a:pt x="9098" y="15534"/>
                      </a:cubicBezTo>
                      <a:cubicBezTo>
                        <a:pt x="4336" y="21916"/>
                        <a:pt x="240" y="22201"/>
                        <a:pt x="240" y="22201"/>
                      </a:cubicBezTo>
                      <a:cubicBezTo>
                        <a:pt x="240" y="22201"/>
                        <a:pt x="-1093" y="28678"/>
                        <a:pt x="2526" y="27821"/>
                      </a:cubicBezTo>
                      <a:cubicBezTo>
                        <a:pt x="6146" y="26964"/>
                        <a:pt x="2526" y="31822"/>
                        <a:pt x="7479" y="31917"/>
                      </a:cubicBezTo>
                      <a:cubicBezTo>
                        <a:pt x="12432" y="32012"/>
                        <a:pt x="12432" y="32012"/>
                        <a:pt x="12432" y="32012"/>
                      </a:cubicBezTo>
                      <a:cubicBezTo>
                        <a:pt x="12432" y="32012"/>
                        <a:pt x="11956" y="39632"/>
                        <a:pt x="16052" y="38965"/>
                      </a:cubicBezTo>
                      <a:cubicBezTo>
                        <a:pt x="20243" y="38299"/>
                        <a:pt x="20243" y="38299"/>
                        <a:pt x="20243" y="38299"/>
                      </a:cubicBezTo>
                      <a:cubicBezTo>
                        <a:pt x="20243" y="38299"/>
                        <a:pt x="20433" y="46871"/>
                        <a:pt x="23957" y="46871"/>
                      </a:cubicBezTo>
                      <a:cubicBezTo>
                        <a:pt x="27482" y="46871"/>
                        <a:pt x="29482" y="47252"/>
                        <a:pt x="29482" y="47252"/>
                      </a:cubicBezTo>
                      <a:cubicBezTo>
                        <a:pt x="29482" y="47252"/>
                        <a:pt x="39293" y="41537"/>
                        <a:pt x="43103" y="34679"/>
                      </a:cubicBezTo>
                      <a:cubicBezTo>
                        <a:pt x="46817" y="27821"/>
                        <a:pt x="45579" y="25249"/>
                        <a:pt x="43579" y="24011"/>
                      </a:cubicBezTo>
                      <a:cubicBezTo>
                        <a:pt x="41579" y="22773"/>
                        <a:pt x="37864" y="21725"/>
                        <a:pt x="37864" y="21725"/>
                      </a:cubicBezTo>
                      <a:cubicBezTo>
                        <a:pt x="37864" y="21725"/>
                        <a:pt x="39293" y="17344"/>
                        <a:pt x="35673" y="16391"/>
                      </a:cubicBezTo>
                      <a:cubicBezTo>
                        <a:pt x="32054" y="15439"/>
                        <a:pt x="27005" y="16105"/>
                        <a:pt x="28529" y="12772"/>
                      </a:cubicBezTo>
                      <a:cubicBezTo>
                        <a:pt x="30053" y="9438"/>
                        <a:pt x="24815" y="5914"/>
                        <a:pt x="21576" y="5914"/>
                      </a:cubicBezTo>
                      <a:cubicBezTo>
                        <a:pt x="18433" y="5818"/>
                        <a:pt x="20433" y="-2183"/>
                        <a:pt x="13766" y="580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074CF0C-190C-4F9E-903A-3BD0356A8598}"/>
                </a:ext>
              </a:extLst>
            </p:cNvPr>
            <p:cNvSpPr/>
            <p:nvPr/>
          </p:nvSpPr>
          <p:spPr>
            <a:xfrm>
              <a:off x="5938837" y="3330867"/>
              <a:ext cx="42957" cy="50507"/>
            </a:xfrm>
            <a:custGeom>
              <a:avLst/>
              <a:gdLst>
                <a:gd name="connsiteX0" fmla="*/ 42958 w 42957"/>
                <a:gd name="connsiteY0" fmla="*/ 50508 h 50507"/>
                <a:gd name="connsiteX1" fmla="*/ 20955 w 42957"/>
                <a:gd name="connsiteY1" fmla="*/ 14789 h 50507"/>
                <a:gd name="connsiteX2" fmla="*/ 18669 w 42957"/>
                <a:gd name="connsiteY2" fmla="*/ 25 h 50507"/>
                <a:gd name="connsiteX3" fmla="*/ 7144 w 42957"/>
                <a:gd name="connsiteY3" fmla="*/ 1835 h 50507"/>
                <a:gd name="connsiteX4" fmla="*/ 0 w 42957"/>
                <a:gd name="connsiteY4" fmla="*/ 5740 h 50507"/>
                <a:gd name="connsiteX5" fmla="*/ 42958 w 42957"/>
                <a:gd name="connsiteY5" fmla="*/ 50508 h 50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957" h="50507">
                  <a:moveTo>
                    <a:pt x="42958" y="50508"/>
                  </a:moveTo>
                  <a:cubicBezTo>
                    <a:pt x="42958" y="50508"/>
                    <a:pt x="26384" y="29172"/>
                    <a:pt x="20955" y="14789"/>
                  </a:cubicBezTo>
                  <a:cubicBezTo>
                    <a:pt x="15526" y="311"/>
                    <a:pt x="18669" y="25"/>
                    <a:pt x="18669" y="25"/>
                  </a:cubicBezTo>
                  <a:cubicBezTo>
                    <a:pt x="18669" y="25"/>
                    <a:pt x="11335" y="-356"/>
                    <a:pt x="7144" y="1835"/>
                  </a:cubicBezTo>
                  <a:cubicBezTo>
                    <a:pt x="2953" y="4026"/>
                    <a:pt x="0" y="5740"/>
                    <a:pt x="0" y="5740"/>
                  </a:cubicBezTo>
                  <a:lnTo>
                    <a:pt x="42958" y="50508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189" name="Graphic 1186">
            <a:extLst>
              <a:ext uri="{FF2B5EF4-FFF2-40B4-BE49-F238E27FC236}">
                <a16:creationId xmlns:a16="http://schemas.microsoft.com/office/drawing/2014/main" id="{2AE6A5B3-A0AD-4E4A-8C58-32A191CAB650}"/>
              </a:ext>
            </a:extLst>
          </p:cNvPr>
          <p:cNvGrpSpPr/>
          <p:nvPr/>
        </p:nvGrpSpPr>
        <p:grpSpPr>
          <a:xfrm rot="13101563">
            <a:off x="2966896" y="-1346484"/>
            <a:ext cx="1209485" cy="2424657"/>
            <a:chOff x="5996002" y="3305175"/>
            <a:chExt cx="119698" cy="250983"/>
          </a:xfrm>
        </p:grpSpPr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0F60EE1-C52C-45C4-9CEF-FF49F3403F99}"/>
                </a:ext>
              </a:extLst>
            </p:cNvPr>
            <p:cNvSpPr/>
            <p:nvPr/>
          </p:nvSpPr>
          <p:spPr>
            <a:xfrm>
              <a:off x="5997833" y="3319748"/>
              <a:ext cx="115654" cy="236410"/>
            </a:xfrm>
            <a:custGeom>
              <a:avLst/>
              <a:gdLst>
                <a:gd name="connsiteX0" fmla="*/ 115406 w 115654"/>
                <a:gd name="connsiteY0" fmla="*/ 46482 h 236410"/>
                <a:gd name="connsiteX1" fmla="*/ 57875 w 115654"/>
                <a:gd name="connsiteY1" fmla="*/ 0 h 236410"/>
                <a:gd name="connsiteX2" fmla="*/ 249 w 115654"/>
                <a:gd name="connsiteY2" fmla="*/ 46482 h 236410"/>
                <a:gd name="connsiteX3" fmla="*/ 35682 w 115654"/>
                <a:gd name="connsiteY3" fmla="*/ 233744 h 236410"/>
                <a:gd name="connsiteX4" fmla="*/ 57875 w 115654"/>
                <a:gd name="connsiteY4" fmla="*/ 236411 h 236410"/>
                <a:gd name="connsiteX5" fmla="*/ 80068 w 115654"/>
                <a:gd name="connsiteY5" fmla="*/ 233744 h 236410"/>
                <a:gd name="connsiteX6" fmla="*/ 115406 w 115654"/>
                <a:gd name="connsiteY6" fmla="*/ 46482 h 23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54" h="236410">
                  <a:moveTo>
                    <a:pt x="115406" y="46482"/>
                  </a:moveTo>
                  <a:cubicBezTo>
                    <a:pt x="111691" y="37433"/>
                    <a:pt x="57875" y="0"/>
                    <a:pt x="57875" y="0"/>
                  </a:cubicBezTo>
                  <a:cubicBezTo>
                    <a:pt x="57875" y="0"/>
                    <a:pt x="3963" y="37529"/>
                    <a:pt x="249" y="46482"/>
                  </a:cubicBezTo>
                  <a:cubicBezTo>
                    <a:pt x="-3466" y="55531"/>
                    <a:pt x="35682" y="233744"/>
                    <a:pt x="35682" y="233744"/>
                  </a:cubicBezTo>
                  <a:lnTo>
                    <a:pt x="57875" y="236411"/>
                  </a:lnTo>
                  <a:lnTo>
                    <a:pt x="80068" y="233744"/>
                  </a:lnTo>
                  <a:cubicBezTo>
                    <a:pt x="79973" y="233744"/>
                    <a:pt x="119121" y="55531"/>
                    <a:pt x="115406" y="46482"/>
                  </a:cubicBezTo>
                  <a:close/>
                </a:path>
              </a:pathLst>
            </a:custGeom>
            <a:solidFill>
              <a:srgbClr val="00C4A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3A1CFB35-4096-43AF-B66D-4F2C77FE95B2}"/>
                </a:ext>
              </a:extLst>
            </p:cNvPr>
            <p:cNvSpPr/>
            <p:nvPr/>
          </p:nvSpPr>
          <p:spPr>
            <a:xfrm>
              <a:off x="6028625" y="3380136"/>
              <a:ext cx="81661" cy="176022"/>
            </a:xfrm>
            <a:custGeom>
              <a:avLst/>
              <a:gdLst>
                <a:gd name="connsiteX0" fmla="*/ 4890 w 81661"/>
                <a:gd name="connsiteY0" fmla="*/ 173355 h 176022"/>
                <a:gd name="connsiteX1" fmla="*/ 1270 w 81661"/>
                <a:gd name="connsiteY1" fmla="*/ 65532 h 176022"/>
                <a:gd name="connsiteX2" fmla="*/ 1270 w 81661"/>
                <a:gd name="connsiteY2" fmla="*/ 0 h 176022"/>
                <a:gd name="connsiteX3" fmla="*/ 81661 w 81661"/>
                <a:gd name="connsiteY3" fmla="*/ 13526 h 176022"/>
                <a:gd name="connsiteX4" fmla="*/ 49276 w 81661"/>
                <a:gd name="connsiteY4" fmla="*/ 173355 h 176022"/>
                <a:gd name="connsiteX5" fmla="*/ 27083 w 81661"/>
                <a:gd name="connsiteY5" fmla="*/ 176022 h 176022"/>
                <a:gd name="connsiteX6" fmla="*/ 4890 w 81661"/>
                <a:gd name="connsiteY6" fmla="*/ 173355 h 17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1" h="176022">
                  <a:moveTo>
                    <a:pt x="4890" y="173355"/>
                  </a:moveTo>
                  <a:cubicBezTo>
                    <a:pt x="4890" y="173355"/>
                    <a:pt x="4127" y="100965"/>
                    <a:pt x="1270" y="65532"/>
                  </a:cubicBezTo>
                  <a:cubicBezTo>
                    <a:pt x="-1587" y="30099"/>
                    <a:pt x="1270" y="0"/>
                    <a:pt x="1270" y="0"/>
                  </a:cubicBezTo>
                  <a:lnTo>
                    <a:pt x="81661" y="13526"/>
                  </a:lnTo>
                  <a:lnTo>
                    <a:pt x="49276" y="173355"/>
                  </a:lnTo>
                  <a:lnTo>
                    <a:pt x="27083" y="176022"/>
                  </a:lnTo>
                  <a:lnTo>
                    <a:pt x="4890" y="173355"/>
                  </a:lnTo>
                  <a:close/>
                </a:path>
              </a:pathLst>
            </a:custGeom>
            <a:solidFill>
              <a:srgbClr val="007A77">
                <a:alpha val="31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C6958421-50FC-4578-A59D-7CA71F1B293F}"/>
                </a:ext>
              </a:extLst>
            </p:cNvPr>
            <p:cNvSpPr/>
            <p:nvPr/>
          </p:nvSpPr>
          <p:spPr>
            <a:xfrm>
              <a:off x="6014179" y="3305175"/>
              <a:ext cx="79914" cy="10477"/>
            </a:xfrm>
            <a:custGeom>
              <a:avLst/>
              <a:gdLst>
                <a:gd name="connsiteX0" fmla="*/ 0 w 79914"/>
                <a:gd name="connsiteY0" fmla="*/ 0 h 10477"/>
                <a:gd name="connsiteX1" fmla="*/ 11430 w 79914"/>
                <a:gd name="connsiteY1" fmla="*/ 10478 h 10477"/>
                <a:gd name="connsiteX2" fmla="*/ 70961 w 79914"/>
                <a:gd name="connsiteY2" fmla="*/ 10478 h 10477"/>
                <a:gd name="connsiteX3" fmla="*/ 79915 w 79914"/>
                <a:gd name="connsiteY3" fmla="*/ 381 h 1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914" h="10477">
                  <a:moveTo>
                    <a:pt x="0" y="0"/>
                  </a:moveTo>
                  <a:lnTo>
                    <a:pt x="11430" y="10478"/>
                  </a:lnTo>
                  <a:lnTo>
                    <a:pt x="70961" y="10478"/>
                  </a:lnTo>
                  <a:lnTo>
                    <a:pt x="79915" y="381"/>
                  </a:lnTo>
                  <a:close/>
                </a:path>
              </a:pathLst>
            </a:custGeom>
            <a:solidFill>
              <a:srgbClr val="00CCA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1193" name="Graphic 1186">
              <a:extLst>
                <a:ext uri="{FF2B5EF4-FFF2-40B4-BE49-F238E27FC236}">
                  <a16:creationId xmlns:a16="http://schemas.microsoft.com/office/drawing/2014/main" id="{2AE6A5B3-A0AD-4E4A-8C58-32A191CAB650}"/>
                </a:ext>
              </a:extLst>
            </p:cNvPr>
            <p:cNvGrpSpPr/>
            <p:nvPr/>
          </p:nvGrpSpPr>
          <p:grpSpPr>
            <a:xfrm>
              <a:off x="5996002" y="3311937"/>
              <a:ext cx="119698" cy="128968"/>
              <a:chOff x="5996002" y="3311937"/>
              <a:chExt cx="119698" cy="128968"/>
            </a:xfrm>
          </p:grpSpPr>
          <p:sp>
            <p:nvSpPr>
              <p:cNvPr id="1194" name="Freeform: Shape 1193">
                <a:extLst>
                  <a:ext uri="{FF2B5EF4-FFF2-40B4-BE49-F238E27FC236}">
                    <a16:creationId xmlns:a16="http://schemas.microsoft.com/office/drawing/2014/main" id="{ECBAF6A5-F2BD-4E35-852E-C4EB90F316EC}"/>
                  </a:ext>
                </a:extLst>
              </p:cNvPr>
              <p:cNvSpPr/>
              <p:nvPr/>
            </p:nvSpPr>
            <p:spPr>
              <a:xfrm>
                <a:off x="5996002" y="3311937"/>
                <a:ext cx="59896" cy="128968"/>
              </a:xfrm>
              <a:custGeom>
                <a:avLst/>
                <a:gdLst>
                  <a:gd name="connsiteX0" fmla="*/ 30369 w 59896"/>
                  <a:gd name="connsiteY0" fmla="*/ 3715 h 128968"/>
                  <a:gd name="connsiteX1" fmla="*/ 28560 w 59896"/>
                  <a:gd name="connsiteY1" fmla="*/ 18764 h 128968"/>
                  <a:gd name="connsiteX2" fmla="*/ 80 w 59896"/>
                  <a:gd name="connsiteY2" fmla="*/ 45911 h 128968"/>
                  <a:gd name="connsiteX3" fmla="*/ 1413 w 59896"/>
                  <a:gd name="connsiteY3" fmla="*/ 61246 h 128968"/>
                  <a:gd name="connsiteX4" fmla="*/ 13891 w 59896"/>
                  <a:gd name="connsiteY4" fmla="*/ 126492 h 128968"/>
                  <a:gd name="connsiteX5" fmla="*/ 16463 w 59896"/>
                  <a:gd name="connsiteY5" fmla="*/ 112300 h 128968"/>
                  <a:gd name="connsiteX6" fmla="*/ 21987 w 59896"/>
                  <a:gd name="connsiteY6" fmla="*/ 79915 h 128968"/>
                  <a:gd name="connsiteX7" fmla="*/ 22749 w 59896"/>
                  <a:gd name="connsiteY7" fmla="*/ 76867 h 128968"/>
                  <a:gd name="connsiteX8" fmla="*/ 28560 w 59896"/>
                  <a:gd name="connsiteY8" fmla="*/ 112395 h 128968"/>
                  <a:gd name="connsiteX9" fmla="*/ 34656 w 59896"/>
                  <a:gd name="connsiteY9" fmla="*/ 128969 h 128968"/>
                  <a:gd name="connsiteX10" fmla="*/ 34751 w 59896"/>
                  <a:gd name="connsiteY10" fmla="*/ 128873 h 128968"/>
                  <a:gd name="connsiteX11" fmla="*/ 34751 w 59896"/>
                  <a:gd name="connsiteY11" fmla="*/ 128873 h 128968"/>
                  <a:gd name="connsiteX12" fmla="*/ 34751 w 59896"/>
                  <a:gd name="connsiteY12" fmla="*/ 128778 h 128968"/>
                  <a:gd name="connsiteX13" fmla="*/ 40752 w 59896"/>
                  <a:gd name="connsiteY13" fmla="*/ 112300 h 128968"/>
                  <a:gd name="connsiteX14" fmla="*/ 46371 w 59896"/>
                  <a:gd name="connsiteY14" fmla="*/ 78867 h 128968"/>
                  <a:gd name="connsiteX15" fmla="*/ 47324 w 59896"/>
                  <a:gd name="connsiteY15" fmla="*/ 74867 h 128968"/>
                  <a:gd name="connsiteX16" fmla="*/ 47991 w 59896"/>
                  <a:gd name="connsiteY16" fmla="*/ 78010 h 128968"/>
                  <a:gd name="connsiteX17" fmla="*/ 53134 w 59896"/>
                  <a:gd name="connsiteY17" fmla="*/ 110966 h 128968"/>
                  <a:gd name="connsiteX18" fmla="*/ 59897 w 59896"/>
                  <a:gd name="connsiteY18" fmla="*/ 128683 h 128968"/>
                  <a:gd name="connsiteX19" fmla="*/ 59611 w 59896"/>
                  <a:gd name="connsiteY19" fmla="*/ 0 h 128968"/>
                  <a:gd name="connsiteX20" fmla="*/ 30369 w 59896"/>
                  <a:gd name="connsiteY20" fmla="*/ 3715 h 128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9896" h="128968">
                    <a:moveTo>
                      <a:pt x="30369" y="3715"/>
                    </a:moveTo>
                    <a:cubicBezTo>
                      <a:pt x="30369" y="3715"/>
                      <a:pt x="29512" y="15811"/>
                      <a:pt x="28560" y="18764"/>
                    </a:cubicBezTo>
                    <a:cubicBezTo>
                      <a:pt x="26369" y="25051"/>
                      <a:pt x="1128" y="21527"/>
                      <a:pt x="80" y="45911"/>
                    </a:cubicBezTo>
                    <a:cubicBezTo>
                      <a:pt x="-396" y="56483"/>
                      <a:pt x="1413" y="61246"/>
                      <a:pt x="1413" y="61246"/>
                    </a:cubicBezTo>
                    <a:lnTo>
                      <a:pt x="13891" y="126492"/>
                    </a:lnTo>
                    <a:cubicBezTo>
                      <a:pt x="14558" y="125444"/>
                      <a:pt x="13320" y="123635"/>
                      <a:pt x="16463" y="112300"/>
                    </a:cubicBezTo>
                    <a:cubicBezTo>
                      <a:pt x="19225" y="102584"/>
                      <a:pt x="21035" y="87916"/>
                      <a:pt x="21987" y="79915"/>
                    </a:cubicBezTo>
                    <a:lnTo>
                      <a:pt x="22749" y="76867"/>
                    </a:lnTo>
                    <a:cubicBezTo>
                      <a:pt x="23416" y="83630"/>
                      <a:pt x="25416" y="101251"/>
                      <a:pt x="28560" y="112395"/>
                    </a:cubicBezTo>
                    <a:cubicBezTo>
                      <a:pt x="32465" y="126397"/>
                      <a:pt x="34656" y="128969"/>
                      <a:pt x="34656" y="128969"/>
                    </a:cubicBezTo>
                    <a:cubicBezTo>
                      <a:pt x="34656" y="128969"/>
                      <a:pt x="34656" y="128969"/>
                      <a:pt x="34751" y="128873"/>
                    </a:cubicBezTo>
                    <a:lnTo>
                      <a:pt x="34751" y="128873"/>
                    </a:lnTo>
                    <a:lnTo>
                      <a:pt x="34751" y="128778"/>
                    </a:lnTo>
                    <a:cubicBezTo>
                      <a:pt x="35227" y="128111"/>
                      <a:pt x="37323" y="124587"/>
                      <a:pt x="40752" y="112300"/>
                    </a:cubicBezTo>
                    <a:cubicBezTo>
                      <a:pt x="43609" y="102203"/>
                      <a:pt x="45514" y="86773"/>
                      <a:pt x="46371" y="78867"/>
                    </a:cubicBezTo>
                    <a:lnTo>
                      <a:pt x="47324" y="74867"/>
                    </a:lnTo>
                    <a:lnTo>
                      <a:pt x="47991" y="78010"/>
                    </a:lnTo>
                    <a:cubicBezTo>
                      <a:pt x="48657" y="85344"/>
                      <a:pt x="50181" y="100679"/>
                      <a:pt x="53134" y="110966"/>
                    </a:cubicBezTo>
                    <a:cubicBezTo>
                      <a:pt x="57039" y="124968"/>
                      <a:pt x="59897" y="128683"/>
                      <a:pt x="59897" y="128683"/>
                    </a:cubicBezTo>
                    <a:lnTo>
                      <a:pt x="59611" y="0"/>
                    </a:lnTo>
                    <a:lnTo>
                      <a:pt x="30369" y="371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95" name="Freeform: Shape 1194">
                <a:extLst>
                  <a:ext uri="{FF2B5EF4-FFF2-40B4-BE49-F238E27FC236}">
                    <a16:creationId xmlns:a16="http://schemas.microsoft.com/office/drawing/2014/main" id="{960BB677-4E1C-48B6-A9CE-9A8508BF00E1}"/>
                  </a:ext>
                </a:extLst>
              </p:cNvPr>
              <p:cNvSpPr/>
              <p:nvPr/>
            </p:nvSpPr>
            <p:spPr>
              <a:xfrm>
                <a:off x="6055613" y="3311937"/>
                <a:ext cx="60087" cy="128968"/>
              </a:xfrm>
              <a:custGeom>
                <a:avLst/>
                <a:gdLst>
                  <a:gd name="connsiteX0" fmla="*/ 29718 w 60087"/>
                  <a:gd name="connsiteY0" fmla="*/ 3715 h 128968"/>
                  <a:gd name="connsiteX1" fmla="*/ 31528 w 60087"/>
                  <a:gd name="connsiteY1" fmla="*/ 18764 h 128968"/>
                  <a:gd name="connsiteX2" fmla="*/ 60008 w 60087"/>
                  <a:gd name="connsiteY2" fmla="*/ 45911 h 128968"/>
                  <a:gd name="connsiteX3" fmla="*/ 58674 w 60087"/>
                  <a:gd name="connsiteY3" fmla="*/ 61246 h 128968"/>
                  <a:gd name="connsiteX4" fmla="*/ 46196 w 60087"/>
                  <a:gd name="connsiteY4" fmla="*/ 126492 h 128968"/>
                  <a:gd name="connsiteX5" fmla="*/ 43625 w 60087"/>
                  <a:gd name="connsiteY5" fmla="*/ 112300 h 128968"/>
                  <a:gd name="connsiteX6" fmla="*/ 38100 w 60087"/>
                  <a:gd name="connsiteY6" fmla="*/ 79915 h 128968"/>
                  <a:gd name="connsiteX7" fmla="*/ 37338 w 60087"/>
                  <a:gd name="connsiteY7" fmla="*/ 76867 h 128968"/>
                  <a:gd name="connsiteX8" fmla="*/ 31528 w 60087"/>
                  <a:gd name="connsiteY8" fmla="*/ 112395 h 128968"/>
                  <a:gd name="connsiteX9" fmla="*/ 25432 w 60087"/>
                  <a:gd name="connsiteY9" fmla="*/ 128969 h 128968"/>
                  <a:gd name="connsiteX10" fmla="*/ 25336 w 60087"/>
                  <a:gd name="connsiteY10" fmla="*/ 128873 h 128968"/>
                  <a:gd name="connsiteX11" fmla="*/ 25336 w 60087"/>
                  <a:gd name="connsiteY11" fmla="*/ 128873 h 128968"/>
                  <a:gd name="connsiteX12" fmla="*/ 25336 w 60087"/>
                  <a:gd name="connsiteY12" fmla="*/ 128778 h 128968"/>
                  <a:gd name="connsiteX13" fmla="*/ 19336 w 60087"/>
                  <a:gd name="connsiteY13" fmla="*/ 112300 h 128968"/>
                  <a:gd name="connsiteX14" fmla="*/ 13811 w 60087"/>
                  <a:gd name="connsiteY14" fmla="*/ 78772 h 128968"/>
                  <a:gd name="connsiteX15" fmla="*/ 12859 w 60087"/>
                  <a:gd name="connsiteY15" fmla="*/ 74771 h 128968"/>
                  <a:gd name="connsiteX16" fmla="*/ 12097 w 60087"/>
                  <a:gd name="connsiteY16" fmla="*/ 78010 h 128968"/>
                  <a:gd name="connsiteX17" fmla="*/ 7048 w 60087"/>
                  <a:gd name="connsiteY17" fmla="*/ 111062 h 128968"/>
                  <a:gd name="connsiteX18" fmla="*/ 286 w 60087"/>
                  <a:gd name="connsiteY18" fmla="*/ 128778 h 128968"/>
                  <a:gd name="connsiteX19" fmla="*/ 0 w 60087"/>
                  <a:gd name="connsiteY19" fmla="*/ 0 h 128968"/>
                  <a:gd name="connsiteX20" fmla="*/ 29718 w 60087"/>
                  <a:gd name="connsiteY20" fmla="*/ 3715 h 128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0087" h="128968">
                    <a:moveTo>
                      <a:pt x="29718" y="3715"/>
                    </a:moveTo>
                    <a:cubicBezTo>
                      <a:pt x="29718" y="3715"/>
                      <a:pt x="30575" y="15811"/>
                      <a:pt x="31528" y="18764"/>
                    </a:cubicBezTo>
                    <a:cubicBezTo>
                      <a:pt x="33623" y="25051"/>
                      <a:pt x="58960" y="21527"/>
                      <a:pt x="60008" y="45911"/>
                    </a:cubicBezTo>
                    <a:cubicBezTo>
                      <a:pt x="60484" y="56483"/>
                      <a:pt x="58674" y="61246"/>
                      <a:pt x="58674" y="61246"/>
                    </a:cubicBezTo>
                    <a:lnTo>
                      <a:pt x="46196" y="126492"/>
                    </a:lnTo>
                    <a:cubicBezTo>
                      <a:pt x="45529" y="125444"/>
                      <a:pt x="46768" y="123635"/>
                      <a:pt x="43625" y="112300"/>
                    </a:cubicBezTo>
                    <a:cubicBezTo>
                      <a:pt x="40862" y="102584"/>
                      <a:pt x="39052" y="87916"/>
                      <a:pt x="38100" y="79915"/>
                    </a:cubicBezTo>
                    <a:lnTo>
                      <a:pt x="37338" y="76867"/>
                    </a:lnTo>
                    <a:cubicBezTo>
                      <a:pt x="36671" y="83630"/>
                      <a:pt x="34671" y="101251"/>
                      <a:pt x="31528" y="112395"/>
                    </a:cubicBezTo>
                    <a:cubicBezTo>
                      <a:pt x="27622" y="126397"/>
                      <a:pt x="25432" y="128969"/>
                      <a:pt x="25432" y="128969"/>
                    </a:cubicBezTo>
                    <a:cubicBezTo>
                      <a:pt x="25432" y="128969"/>
                      <a:pt x="25432" y="128969"/>
                      <a:pt x="25336" y="128873"/>
                    </a:cubicBezTo>
                    <a:lnTo>
                      <a:pt x="25336" y="128873"/>
                    </a:lnTo>
                    <a:lnTo>
                      <a:pt x="25336" y="128778"/>
                    </a:lnTo>
                    <a:cubicBezTo>
                      <a:pt x="24860" y="128111"/>
                      <a:pt x="22765" y="124587"/>
                      <a:pt x="19336" y="112300"/>
                    </a:cubicBezTo>
                    <a:cubicBezTo>
                      <a:pt x="16573" y="102108"/>
                      <a:pt x="14669" y="86582"/>
                      <a:pt x="13811" y="78772"/>
                    </a:cubicBezTo>
                    <a:lnTo>
                      <a:pt x="12859" y="74771"/>
                    </a:lnTo>
                    <a:lnTo>
                      <a:pt x="12097" y="78010"/>
                    </a:lnTo>
                    <a:cubicBezTo>
                      <a:pt x="11525" y="85344"/>
                      <a:pt x="9906" y="100679"/>
                      <a:pt x="7048" y="111062"/>
                    </a:cubicBezTo>
                    <a:cubicBezTo>
                      <a:pt x="3143" y="125063"/>
                      <a:pt x="286" y="128778"/>
                      <a:pt x="286" y="128778"/>
                    </a:cubicBezTo>
                    <a:lnTo>
                      <a:pt x="0" y="0"/>
                    </a:lnTo>
                    <a:lnTo>
                      <a:pt x="29718" y="371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96" name="Freeform: Shape 1195">
                <a:extLst>
                  <a:ext uri="{FF2B5EF4-FFF2-40B4-BE49-F238E27FC236}">
                    <a16:creationId xmlns:a16="http://schemas.microsoft.com/office/drawing/2014/main" id="{D0489AB3-D9FF-4DF7-BBFE-16548F74AC61}"/>
                  </a:ext>
                </a:extLst>
              </p:cNvPr>
              <p:cNvSpPr/>
              <p:nvPr/>
            </p:nvSpPr>
            <p:spPr>
              <a:xfrm>
                <a:off x="6003601" y="3334355"/>
                <a:ext cx="104500" cy="89025"/>
              </a:xfrm>
              <a:custGeom>
                <a:avLst/>
                <a:gdLst>
                  <a:gd name="connsiteX0" fmla="*/ 100399 w 104500"/>
                  <a:gd name="connsiteY0" fmla="*/ 88073 h 89025"/>
                  <a:gd name="connsiteX1" fmla="*/ 100399 w 104500"/>
                  <a:gd name="connsiteY1" fmla="*/ 87787 h 89025"/>
                  <a:gd name="connsiteX2" fmla="*/ 99161 w 104500"/>
                  <a:gd name="connsiteY2" fmla="*/ 46353 h 89025"/>
                  <a:gd name="connsiteX3" fmla="*/ 99161 w 104500"/>
                  <a:gd name="connsiteY3" fmla="*/ 46163 h 89025"/>
                  <a:gd name="connsiteX4" fmla="*/ 99161 w 104500"/>
                  <a:gd name="connsiteY4" fmla="*/ 46163 h 89025"/>
                  <a:gd name="connsiteX5" fmla="*/ 104495 w 104500"/>
                  <a:gd name="connsiteY5" fmla="*/ 13968 h 89025"/>
                  <a:gd name="connsiteX6" fmla="*/ 52488 w 104500"/>
                  <a:gd name="connsiteY6" fmla="*/ 157 h 89025"/>
                  <a:gd name="connsiteX7" fmla="*/ 6 w 104500"/>
                  <a:gd name="connsiteY7" fmla="*/ 13968 h 89025"/>
                  <a:gd name="connsiteX8" fmla="*/ 5340 w 104500"/>
                  <a:gd name="connsiteY8" fmla="*/ 46163 h 89025"/>
                  <a:gd name="connsiteX9" fmla="*/ 5340 w 104500"/>
                  <a:gd name="connsiteY9" fmla="*/ 46163 h 89025"/>
                  <a:gd name="connsiteX10" fmla="*/ 5340 w 104500"/>
                  <a:gd name="connsiteY10" fmla="*/ 46353 h 89025"/>
                  <a:gd name="connsiteX11" fmla="*/ 4101 w 104500"/>
                  <a:gd name="connsiteY11" fmla="*/ 87787 h 89025"/>
                  <a:gd name="connsiteX12" fmla="*/ 4101 w 104500"/>
                  <a:gd name="connsiteY12" fmla="*/ 88073 h 89025"/>
                  <a:gd name="connsiteX13" fmla="*/ 4101 w 104500"/>
                  <a:gd name="connsiteY13" fmla="*/ 88073 h 89025"/>
                  <a:gd name="connsiteX14" fmla="*/ 4101 w 104500"/>
                  <a:gd name="connsiteY14" fmla="*/ 88930 h 89025"/>
                  <a:gd name="connsiteX15" fmla="*/ 4387 w 104500"/>
                  <a:gd name="connsiteY15" fmla="*/ 87596 h 89025"/>
                  <a:gd name="connsiteX16" fmla="*/ 10102 w 104500"/>
                  <a:gd name="connsiteY16" fmla="*/ 68165 h 89025"/>
                  <a:gd name="connsiteX17" fmla="*/ 15436 w 104500"/>
                  <a:gd name="connsiteY17" fmla="*/ 29303 h 89025"/>
                  <a:gd name="connsiteX18" fmla="*/ 16103 w 104500"/>
                  <a:gd name="connsiteY18" fmla="*/ 25589 h 89025"/>
                  <a:gd name="connsiteX19" fmla="*/ 21723 w 104500"/>
                  <a:gd name="connsiteY19" fmla="*/ 68165 h 89025"/>
                  <a:gd name="connsiteX20" fmla="*/ 27628 w 104500"/>
                  <a:gd name="connsiteY20" fmla="*/ 88073 h 89025"/>
                  <a:gd name="connsiteX21" fmla="*/ 27723 w 104500"/>
                  <a:gd name="connsiteY21" fmla="*/ 87977 h 89025"/>
                  <a:gd name="connsiteX22" fmla="*/ 27723 w 104500"/>
                  <a:gd name="connsiteY22" fmla="*/ 87977 h 89025"/>
                  <a:gd name="connsiteX23" fmla="*/ 27723 w 104500"/>
                  <a:gd name="connsiteY23" fmla="*/ 87882 h 89025"/>
                  <a:gd name="connsiteX24" fmla="*/ 33534 w 104500"/>
                  <a:gd name="connsiteY24" fmla="*/ 68165 h 89025"/>
                  <a:gd name="connsiteX25" fmla="*/ 38963 w 104500"/>
                  <a:gd name="connsiteY25" fmla="*/ 28160 h 89025"/>
                  <a:gd name="connsiteX26" fmla="*/ 40011 w 104500"/>
                  <a:gd name="connsiteY26" fmla="*/ 23493 h 89025"/>
                  <a:gd name="connsiteX27" fmla="*/ 40773 w 104500"/>
                  <a:gd name="connsiteY27" fmla="*/ 27398 h 89025"/>
                  <a:gd name="connsiteX28" fmla="*/ 45726 w 104500"/>
                  <a:gd name="connsiteY28" fmla="*/ 66927 h 89025"/>
                  <a:gd name="connsiteX29" fmla="*/ 52298 w 104500"/>
                  <a:gd name="connsiteY29" fmla="*/ 88168 h 89025"/>
                  <a:gd name="connsiteX30" fmla="*/ 52298 w 104500"/>
                  <a:gd name="connsiteY30" fmla="*/ 88168 h 89025"/>
                  <a:gd name="connsiteX31" fmla="*/ 52298 w 104500"/>
                  <a:gd name="connsiteY31" fmla="*/ 88168 h 89025"/>
                  <a:gd name="connsiteX32" fmla="*/ 58870 w 104500"/>
                  <a:gd name="connsiteY32" fmla="*/ 66927 h 89025"/>
                  <a:gd name="connsiteX33" fmla="*/ 63823 w 104500"/>
                  <a:gd name="connsiteY33" fmla="*/ 27398 h 89025"/>
                  <a:gd name="connsiteX34" fmla="*/ 64585 w 104500"/>
                  <a:gd name="connsiteY34" fmla="*/ 23493 h 89025"/>
                  <a:gd name="connsiteX35" fmla="*/ 65442 w 104500"/>
                  <a:gd name="connsiteY35" fmla="*/ 28256 h 89025"/>
                  <a:gd name="connsiteX36" fmla="*/ 70872 w 104500"/>
                  <a:gd name="connsiteY36" fmla="*/ 68261 h 89025"/>
                  <a:gd name="connsiteX37" fmla="*/ 76682 w 104500"/>
                  <a:gd name="connsiteY37" fmla="*/ 87977 h 89025"/>
                  <a:gd name="connsiteX38" fmla="*/ 76682 w 104500"/>
                  <a:gd name="connsiteY38" fmla="*/ 88073 h 89025"/>
                  <a:gd name="connsiteX39" fmla="*/ 76682 w 104500"/>
                  <a:gd name="connsiteY39" fmla="*/ 88073 h 89025"/>
                  <a:gd name="connsiteX40" fmla="*/ 76777 w 104500"/>
                  <a:gd name="connsiteY40" fmla="*/ 88168 h 89025"/>
                  <a:gd name="connsiteX41" fmla="*/ 82683 w 104500"/>
                  <a:gd name="connsiteY41" fmla="*/ 68261 h 89025"/>
                  <a:gd name="connsiteX42" fmla="*/ 88302 w 104500"/>
                  <a:gd name="connsiteY42" fmla="*/ 25684 h 89025"/>
                  <a:gd name="connsiteX43" fmla="*/ 88969 w 104500"/>
                  <a:gd name="connsiteY43" fmla="*/ 29399 h 89025"/>
                  <a:gd name="connsiteX44" fmla="*/ 94303 w 104500"/>
                  <a:gd name="connsiteY44" fmla="*/ 68261 h 89025"/>
                  <a:gd name="connsiteX45" fmla="*/ 100018 w 104500"/>
                  <a:gd name="connsiteY45" fmla="*/ 87692 h 89025"/>
                  <a:gd name="connsiteX46" fmla="*/ 100304 w 104500"/>
                  <a:gd name="connsiteY46" fmla="*/ 89025 h 89025"/>
                  <a:gd name="connsiteX47" fmla="*/ 100399 w 104500"/>
                  <a:gd name="connsiteY47" fmla="*/ 88073 h 89025"/>
                  <a:gd name="connsiteX48" fmla="*/ 100399 w 104500"/>
                  <a:gd name="connsiteY48" fmla="*/ 88073 h 89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104500" h="89025">
                    <a:moveTo>
                      <a:pt x="100399" y="88073"/>
                    </a:moveTo>
                    <a:lnTo>
                      <a:pt x="100399" y="87787"/>
                    </a:lnTo>
                    <a:cubicBezTo>
                      <a:pt x="100304" y="83691"/>
                      <a:pt x="99828" y="67975"/>
                      <a:pt x="99161" y="46353"/>
                    </a:cubicBezTo>
                    <a:lnTo>
                      <a:pt x="99161" y="46163"/>
                    </a:lnTo>
                    <a:lnTo>
                      <a:pt x="99161" y="46163"/>
                    </a:lnTo>
                    <a:cubicBezTo>
                      <a:pt x="98875" y="35590"/>
                      <a:pt x="104114" y="26636"/>
                      <a:pt x="104495" y="13968"/>
                    </a:cubicBezTo>
                    <a:cubicBezTo>
                      <a:pt x="104971" y="1014"/>
                      <a:pt x="75825" y="-605"/>
                      <a:pt x="52488" y="157"/>
                    </a:cubicBezTo>
                    <a:cubicBezTo>
                      <a:pt x="29247" y="-510"/>
                      <a:pt x="-471" y="1205"/>
                      <a:pt x="6" y="13968"/>
                    </a:cubicBezTo>
                    <a:cubicBezTo>
                      <a:pt x="482" y="26636"/>
                      <a:pt x="5721" y="35590"/>
                      <a:pt x="5340" y="46163"/>
                    </a:cubicBezTo>
                    <a:lnTo>
                      <a:pt x="5340" y="46163"/>
                    </a:lnTo>
                    <a:lnTo>
                      <a:pt x="5340" y="46353"/>
                    </a:lnTo>
                    <a:cubicBezTo>
                      <a:pt x="4673" y="67975"/>
                      <a:pt x="4292" y="83691"/>
                      <a:pt x="4101" y="87787"/>
                    </a:cubicBezTo>
                    <a:lnTo>
                      <a:pt x="4101" y="88073"/>
                    </a:lnTo>
                    <a:lnTo>
                      <a:pt x="4101" y="88073"/>
                    </a:lnTo>
                    <a:cubicBezTo>
                      <a:pt x="4101" y="88644"/>
                      <a:pt x="4101" y="88930"/>
                      <a:pt x="4101" y="88930"/>
                    </a:cubicBezTo>
                    <a:lnTo>
                      <a:pt x="4387" y="87596"/>
                    </a:lnTo>
                    <a:cubicBezTo>
                      <a:pt x="5054" y="86358"/>
                      <a:pt x="6959" y="81691"/>
                      <a:pt x="10102" y="68165"/>
                    </a:cubicBezTo>
                    <a:cubicBezTo>
                      <a:pt x="12769" y="56545"/>
                      <a:pt x="14579" y="39019"/>
                      <a:pt x="15436" y="29303"/>
                    </a:cubicBezTo>
                    <a:lnTo>
                      <a:pt x="16103" y="25589"/>
                    </a:lnTo>
                    <a:cubicBezTo>
                      <a:pt x="16770" y="33685"/>
                      <a:pt x="18770" y="54830"/>
                      <a:pt x="21723" y="68165"/>
                    </a:cubicBezTo>
                    <a:cubicBezTo>
                      <a:pt x="25533" y="84929"/>
                      <a:pt x="27628" y="88073"/>
                      <a:pt x="27628" y="88073"/>
                    </a:cubicBezTo>
                    <a:cubicBezTo>
                      <a:pt x="27628" y="88073"/>
                      <a:pt x="27628" y="88073"/>
                      <a:pt x="27723" y="87977"/>
                    </a:cubicBezTo>
                    <a:lnTo>
                      <a:pt x="27723" y="87977"/>
                    </a:lnTo>
                    <a:lnTo>
                      <a:pt x="27723" y="87882"/>
                    </a:lnTo>
                    <a:cubicBezTo>
                      <a:pt x="28200" y="87025"/>
                      <a:pt x="30200" y="82834"/>
                      <a:pt x="33534" y="68165"/>
                    </a:cubicBezTo>
                    <a:cubicBezTo>
                      <a:pt x="36296" y="56069"/>
                      <a:pt x="38106" y="37495"/>
                      <a:pt x="38963" y="28160"/>
                    </a:cubicBezTo>
                    <a:lnTo>
                      <a:pt x="40011" y="23493"/>
                    </a:lnTo>
                    <a:lnTo>
                      <a:pt x="40773" y="27398"/>
                    </a:lnTo>
                    <a:cubicBezTo>
                      <a:pt x="41344" y="36161"/>
                      <a:pt x="42963" y="54545"/>
                      <a:pt x="45726" y="66927"/>
                    </a:cubicBezTo>
                    <a:cubicBezTo>
                      <a:pt x="49536" y="83691"/>
                      <a:pt x="52298" y="88168"/>
                      <a:pt x="52298" y="88168"/>
                    </a:cubicBezTo>
                    <a:lnTo>
                      <a:pt x="52298" y="88168"/>
                    </a:lnTo>
                    <a:lnTo>
                      <a:pt x="52298" y="88168"/>
                    </a:lnTo>
                    <a:cubicBezTo>
                      <a:pt x="52298" y="88168"/>
                      <a:pt x="55060" y="83691"/>
                      <a:pt x="58870" y="66927"/>
                    </a:cubicBezTo>
                    <a:cubicBezTo>
                      <a:pt x="61728" y="54545"/>
                      <a:pt x="63252" y="36161"/>
                      <a:pt x="63823" y="27398"/>
                    </a:cubicBezTo>
                    <a:lnTo>
                      <a:pt x="64585" y="23493"/>
                    </a:lnTo>
                    <a:lnTo>
                      <a:pt x="65442" y="28256"/>
                    </a:lnTo>
                    <a:cubicBezTo>
                      <a:pt x="66300" y="37590"/>
                      <a:pt x="68109" y="56164"/>
                      <a:pt x="70872" y="68261"/>
                    </a:cubicBezTo>
                    <a:cubicBezTo>
                      <a:pt x="74205" y="82929"/>
                      <a:pt x="76206" y="87120"/>
                      <a:pt x="76682" y="87977"/>
                    </a:cubicBezTo>
                    <a:lnTo>
                      <a:pt x="76682" y="88073"/>
                    </a:lnTo>
                    <a:lnTo>
                      <a:pt x="76682" y="88073"/>
                    </a:lnTo>
                    <a:cubicBezTo>
                      <a:pt x="76777" y="88168"/>
                      <a:pt x="76777" y="88168"/>
                      <a:pt x="76777" y="88168"/>
                    </a:cubicBezTo>
                    <a:cubicBezTo>
                      <a:pt x="76777" y="88168"/>
                      <a:pt x="78873" y="85025"/>
                      <a:pt x="82683" y="68261"/>
                    </a:cubicBezTo>
                    <a:cubicBezTo>
                      <a:pt x="85731" y="54926"/>
                      <a:pt x="87636" y="33780"/>
                      <a:pt x="88302" y="25684"/>
                    </a:cubicBezTo>
                    <a:lnTo>
                      <a:pt x="88969" y="29399"/>
                    </a:lnTo>
                    <a:cubicBezTo>
                      <a:pt x="89826" y="39114"/>
                      <a:pt x="91636" y="56640"/>
                      <a:pt x="94303" y="68261"/>
                    </a:cubicBezTo>
                    <a:cubicBezTo>
                      <a:pt x="97351" y="81881"/>
                      <a:pt x="99351" y="86453"/>
                      <a:pt x="100018" y="87692"/>
                    </a:cubicBezTo>
                    <a:lnTo>
                      <a:pt x="100304" y="89025"/>
                    </a:lnTo>
                    <a:cubicBezTo>
                      <a:pt x="100399" y="89025"/>
                      <a:pt x="100399" y="88644"/>
                      <a:pt x="100399" y="88073"/>
                    </a:cubicBezTo>
                    <a:lnTo>
                      <a:pt x="100399" y="88073"/>
                    </a:ln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97" name="Freeform: Shape 1196">
                <a:extLst>
                  <a:ext uri="{FF2B5EF4-FFF2-40B4-BE49-F238E27FC236}">
                    <a16:creationId xmlns:a16="http://schemas.microsoft.com/office/drawing/2014/main" id="{4127B3F8-03A9-417C-B1FE-7B57EAE5BA93}"/>
                  </a:ext>
                </a:extLst>
              </p:cNvPr>
              <p:cNvSpPr/>
              <p:nvPr/>
            </p:nvSpPr>
            <p:spPr>
              <a:xfrm>
                <a:off x="5998209" y="3336027"/>
                <a:ext cx="48926" cy="87352"/>
              </a:xfrm>
              <a:custGeom>
                <a:avLst/>
                <a:gdLst>
                  <a:gd name="connsiteX0" fmla="*/ 48927 w 48926"/>
                  <a:gd name="connsiteY0" fmla="*/ 6866 h 87352"/>
                  <a:gd name="connsiteX1" fmla="*/ 33020 w 48926"/>
                  <a:gd name="connsiteY1" fmla="*/ 23059 h 87352"/>
                  <a:gd name="connsiteX2" fmla="*/ 28353 w 48926"/>
                  <a:gd name="connsiteY2" fmla="*/ 71827 h 87352"/>
                  <a:gd name="connsiteX3" fmla="*/ 22828 w 48926"/>
                  <a:gd name="connsiteY3" fmla="*/ 38108 h 87352"/>
                  <a:gd name="connsiteX4" fmla="*/ 21495 w 48926"/>
                  <a:gd name="connsiteY4" fmla="*/ 24011 h 87352"/>
                  <a:gd name="connsiteX5" fmla="*/ 16351 w 48926"/>
                  <a:gd name="connsiteY5" fmla="*/ 62016 h 87352"/>
                  <a:gd name="connsiteX6" fmla="*/ 9493 w 48926"/>
                  <a:gd name="connsiteY6" fmla="*/ 87353 h 87352"/>
                  <a:gd name="connsiteX7" fmla="*/ 254 w 48926"/>
                  <a:gd name="connsiteY7" fmla="*/ 28202 h 87352"/>
                  <a:gd name="connsiteX8" fmla="*/ 24067 w 48926"/>
                  <a:gd name="connsiteY8" fmla="*/ 8 h 87352"/>
                  <a:gd name="connsiteX9" fmla="*/ 48927 w 48926"/>
                  <a:gd name="connsiteY9" fmla="*/ 6866 h 87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926" h="87352">
                    <a:moveTo>
                      <a:pt x="48927" y="6866"/>
                    </a:moveTo>
                    <a:cubicBezTo>
                      <a:pt x="48927" y="6866"/>
                      <a:pt x="39307" y="10391"/>
                      <a:pt x="33020" y="23059"/>
                    </a:cubicBezTo>
                    <a:cubicBezTo>
                      <a:pt x="26734" y="35727"/>
                      <a:pt x="28353" y="71827"/>
                      <a:pt x="28353" y="71827"/>
                    </a:cubicBezTo>
                    <a:cubicBezTo>
                      <a:pt x="28353" y="71827"/>
                      <a:pt x="23781" y="47252"/>
                      <a:pt x="22828" y="38108"/>
                    </a:cubicBezTo>
                    <a:cubicBezTo>
                      <a:pt x="21876" y="28964"/>
                      <a:pt x="21495" y="24011"/>
                      <a:pt x="21495" y="24011"/>
                    </a:cubicBezTo>
                    <a:cubicBezTo>
                      <a:pt x="21495" y="24011"/>
                      <a:pt x="18828" y="51253"/>
                      <a:pt x="16351" y="62016"/>
                    </a:cubicBezTo>
                    <a:cubicBezTo>
                      <a:pt x="13970" y="72779"/>
                      <a:pt x="9493" y="87353"/>
                      <a:pt x="9493" y="87353"/>
                    </a:cubicBezTo>
                    <a:lnTo>
                      <a:pt x="254" y="28202"/>
                    </a:lnTo>
                    <a:cubicBezTo>
                      <a:pt x="-1460" y="16677"/>
                      <a:pt x="5398" y="580"/>
                      <a:pt x="24067" y="8"/>
                    </a:cubicBezTo>
                    <a:cubicBezTo>
                      <a:pt x="34068" y="-277"/>
                      <a:pt x="42545" y="6866"/>
                      <a:pt x="48927" y="6866"/>
                    </a:cubicBez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98" name="Freeform: Shape 1197">
                <a:extLst>
                  <a:ext uri="{FF2B5EF4-FFF2-40B4-BE49-F238E27FC236}">
                    <a16:creationId xmlns:a16="http://schemas.microsoft.com/office/drawing/2014/main" id="{C984A67B-5275-4C74-A50B-DCA59A17097D}"/>
                  </a:ext>
                </a:extLst>
              </p:cNvPr>
              <p:cNvSpPr/>
              <p:nvPr/>
            </p:nvSpPr>
            <p:spPr>
              <a:xfrm>
                <a:off x="6031289" y="3357848"/>
                <a:ext cx="12322" cy="64484"/>
              </a:xfrm>
              <a:custGeom>
                <a:avLst/>
                <a:gdLst>
                  <a:gd name="connsiteX0" fmla="*/ 131 w 12322"/>
                  <a:gd name="connsiteY0" fmla="*/ 64484 h 64484"/>
                  <a:gd name="connsiteX1" fmla="*/ 3464 w 12322"/>
                  <a:gd name="connsiteY1" fmla="*/ 23146 h 64484"/>
                  <a:gd name="connsiteX2" fmla="*/ 12323 w 12322"/>
                  <a:gd name="connsiteY2" fmla="*/ 0 h 64484"/>
                  <a:gd name="connsiteX3" fmla="*/ 131 w 12322"/>
                  <a:gd name="connsiteY3" fmla="*/ 64484 h 64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22" h="64484">
                    <a:moveTo>
                      <a:pt x="131" y="64484"/>
                    </a:moveTo>
                    <a:cubicBezTo>
                      <a:pt x="131" y="64484"/>
                      <a:pt x="-1012" y="41529"/>
                      <a:pt x="3464" y="23146"/>
                    </a:cubicBezTo>
                    <a:cubicBezTo>
                      <a:pt x="7846" y="4667"/>
                      <a:pt x="12323" y="0"/>
                      <a:pt x="12323" y="0"/>
                    </a:cubicBezTo>
                    <a:cubicBezTo>
                      <a:pt x="12323" y="0"/>
                      <a:pt x="8798" y="46673"/>
                      <a:pt x="131" y="64484"/>
                    </a:cubicBezTo>
                    <a:close/>
                  </a:path>
                </a:pathLst>
              </a:custGeom>
              <a:solidFill>
                <a:srgbClr val="FF8B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716E1EDB-4B53-4FF9-9AAB-9CA2F126C5DB}"/>
                </a:ext>
              </a:extLst>
            </p:cNvPr>
            <p:cNvSpPr/>
            <p:nvPr/>
          </p:nvSpPr>
          <p:spPr>
            <a:xfrm>
              <a:off x="6064566" y="3336027"/>
              <a:ext cx="48952" cy="87352"/>
            </a:xfrm>
            <a:custGeom>
              <a:avLst/>
              <a:gdLst>
                <a:gd name="connsiteX0" fmla="*/ 0 w 48952"/>
                <a:gd name="connsiteY0" fmla="*/ 6866 h 87352"/>
                <a:gd name="connsiteX1" fmla="*/ 15907 w 48952"/>
                <a:gd name="connsiteY1" fmla="*/ 23059 h 87352"/>
                <a:gd name="connsiteX2" fmla="*/ 20574 w 48952"/>
                <a:gd name="connsiteY2" fmla="*/ 71827 h 87352"/>
                <a:gd name="connsiteX3" fmla="*/ 26098 w 48952"/>
                <a:gd name="connsiteY3" fmla="*/ 38108 h 87352"/>
                <a:gd name="connsiteX4" fmla="*/ 27432 w 48952"/>
                <a:gd name="connsiteY4" fmla="*/ 24011 h 87352"/>
                <a:gd name="connsiteX5" fmla="*/ 32576 w 48952"/>
                <a:gd name="connsiteY5" fmla="*/ 62016 h 87352"/>
                <a:gd name="connsiteX6" fmla="*/ 39434 w 48952"/>
                <a:gd name="connsiteY6" fmla="*/ 87353 h 87352"/>
                <a:gd name="connsiteX7" fmla="*/ 48673 w 48952"/>
                <a:gd name="connsiteY7" fmla="*/ 28202 h 87352"/>
                <a:gd name="connsiteX8" fmla="*/ 24955 w 48952"/>
                <a:gd name="connsiteY8" fmla="*/ 8 h 87352"/>
                <a:gd name="connsiteX9" fmla="*/ 0 w 48952"/>
                <a:gd name="connsiteY9" fmla="*/ 6866 h 8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952" h="87352">
                  <a:moveTo>
                    <a:pt x="0" y="6866"/>
                  </a:moveTo>
                  <a:cubicBezTo>
                    <a:pt x="0" y="6866"/>
                    <a:pt x="9620" y="10391"/>
                    <a:pt x="15907" y="23059"/>
                  </a:cubicBezTo>
                  <a:cubicBezTo>
                    <a:pt x="22193" y="35727"/>
                    <a:pt x="20574" y="71827"/>
                    <a:pt x="20574" y="71827"/>
                  </a:cubicBezTo>
                  <a:cubicBezTo>
                    <a:pt x="20574" y="71827"/>
                    <a:pt x="25146" y="47252"/>
                    <a:pt x="26098" y="38108"/>
                  </a:cubicBezTo>
                  <a:cubicBezTo>
                    <a:pt x="27051" y="28964"/>
                    <a:pt x="27432" y="24011"/>
                    <a:pt x="27432" y="24011"/>
                  </a:cubicBezTo>
                  <a:cubicBezTo>
                    <a:pt x="27432" y="24011"/>
                    <a:pt x="30099" y="51253"/>
                    <a:pt x="32576" y="62016"/>
                  </a:cubicBezTo>
                  <a:cubicBezTo>
                    <a:pt x="34957" y="72779"/>
                    <a:pt x="39434" y="87353"/>
                    <a:pt x="39434" y="87353"/>
                  </a:cubicBezTo>
                  <a:lnTo>
                    <a:pt x="48673" y="28202"/>
                  </a:lnTo>
                  <a:cubicBezTo>
                    <a:pt x="50483" y="16677"/>
                    <a:pt x="43625" y="580"/>
                    <a:pt x="24955" y="8"/>
                  </a:cubicBezTo>
                  <a:cubicBezTo>
                    <a:pt x="14859" y="-277"/>
                    <a:pt x="6382" y="6866"/>
                    <a:pt x="0" y="6866"/>
                  </a:cubicBezTo>
                  <a:close/>
                </a:path>
              </a:pathLst>
            </a:custGeom>
            <a:solidFill>
              <a:srgbClr val="FF8B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310113D2-1FBE-4A12-919C-10C19D367753}"/>
                </a:ext>
              </a:extLst>
            </p:cNvPr>
            <p:cNvSpPr/>
            <p:nvPr/>
          </p:nvSpPr>
          <p:spPr>
            <a:xfrm>
              <a:off x="6048850" y="3334416"/>
              <a:ext cx="64734" cy="88963"/>
            </a:xfrm>
            <a:custGeom>
              <a:avLst/>
              <a:gdLst>
                <a:gd name="connsiteX0" fmla="*/ 0 w 64734"/>
                <a:gd name="connsiteY0" fmla="*/ 0 h 88963"/>
                <a:gd name="connsiteX1" fmla="*/ 21431 w 64734"/>
                <a:gd name="connsiteY1" fmla="*/ 18764 h 88963"/>
                <a:gd name="connsiteX2" fmla="*/ 35147 w 64734"/>
                <a:gd name="connsiteY2" fmla="*/ 77915 h 88963"/>
                <a:gd name="connsiteX3" fmla="*/ 41243 w 64734"/>
                <a:gd name="connsiteY3" fmla="*/ 44863 h 88963"/>
                <a:gd name="connsiteX4" fmla="*/ 43244 w 64734"/>
                <a:gd name="connsiteY4" fmla="*/ 25622 h 88963"/>
                <a:gd name="connsiteX5" fmla="*/ 47339 w 64734"/>
                <a:gd name="connsiteY5" fmla="*/ 61722 h 88963"/>
                <a:gd name="connsiteX6" fmla="*/ 55245 w 64734"/>
                <a:gd name="connsiteY6" fmla="*/ 88964 h 88963"/>
                <a:gd name="connsiteX7" fmla="*/ 64675 w 64734"/>
                <a:gd name="connsiteY7" fmla="*/ 25051 h 88963"/>
                <a:gd name="connsiteX8" fmla="*/ 51340 w 64734"/>
                <a:gd name="connsiteY8" fmla="*/ 4096 h 88963"/>
                <a:gd name="connsiteX9" fmla="*/ 33242 w 64734"/>
                <a:gd name="connsiteY9" fmla="*/ 667 h 88963"/>
                <a:gd name="connsiteX10" fmla="*/ 0 w 64734"/>
                <a:gd name="connsiteY10" fmla="*/ 0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34" h="88963">
                  <a:moveTo>
                    <a:pt x="0" y="0"/>
                  </a:moveTo>
                  <a:cubicBezTo>
                    <a:pt x="0" y="0"/>
                    <a:pt x="8477" y="4191"/>
                    <a:pt x="21431" y="18764"/>
                  </a:cubicBezTo>
                  <a:cubicBezTo>
                    <a:pt x="34290" y="33338"/>
                    <a:pt x="35147" y="77915"/>
                    <a:pt x="35147" y="77915"/>
                  </a:cubicBezTo>
                  <a:cubicBezTo>
                    <a:pt x="35147" y="77915"/>
                    <a:pt x="38481" y="60389"/>
                    <a:pt x="41243" y="44863"/>
                  </a:cubicBezTo>
                  <a:cubicBezTo>
                    <a:pt x="43910" y="29337"/>
                    <a:pt x="43244" y="25622"/>
                    <a:pt x="43244" y="25622"/>
                  </a:cubicBezTo>
                  <a:cubicBezTo>
                    <a:pt x="43244" y="25622"/>
                    <a:pt x="43339" y="47054"/>
                    <a:pt x="47339" y="61722"/>
                  </a:cubicBezTo>
                  <a:cubicBezTo>
                    <a:pt x="51340" y="76391"/>
                    <a:pt x="55245" y="88964"/>
                    <a:pt x="55245" y="88964"/>
                  </a:cubicBezTo>
                  <a:cubicBezTo>
                    <a:pt x="55245" y="88964"/>
                    <a:pt x="64008" y="34671"/>
                    <a:pt x="64675" y="25051"/>
                  </a:cubicBezTo>
                  <a:cubicBezTo>
                    <a:pt x="65437" y="15431"/>
                    <a:pt x="58769" y="6287"/>
                    <a:pt x="51340" y="4096"/>
                  </a:cubicBezTo>
                  <a:cubicBezTo>
                    <a:pt x="43910" y="1905"/>
                    <a:pt x="33242" y="667"/>
                    <a:pt x="33242" y="6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F6800">
                <a:alpha val="42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201" name="Graphic 1186">
            <a:extLst>
              <a:ext uri="{FF2B5EF4-FFF2-40B4-BE49-F238E27FC236}">
                <a16:creationId xmlns:a16="http://schemas.microsoft.com/office/drawing/2014/main" id="{2AE6A5B3-A0AD-4E4A-8C58-32A191CAB650}"/>
              </a:ext>
            </a:extLst>
          </p:cNvPr>
          <p:cNvGrpSpPr/>
          <p:nvPr/>
        </p:nvGrpSpPr>
        <p:grpSpPr>
          <a:xfrm rot="8273076">
            <a:off x="907973" y="-435160"/>
            <a:ext cx="801678" cy="1605705"/>
            <a:chOff x="6117099" y="3390042"/>
            <a:chExt cx="79339" cy="166211"/>
          </a:xfrm>
        </p:grpSpPr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4E14E538-A0E4-4B21-A399-5DC2497D4FC6}"/>
                </a:ext>
              </a:extLst>
            </p:cNvPr>
            <p:cNvSpPr/>
            <p:nvPr/>
          </p:nvSpPr>
          <p:spPr>
            <a:xfrm>
              <a:off x="6118406" y="3399758"/>
              <a:ext cx="76533" cy="156400"/>
            </a:xfrm>
            <a:custGeom>
              <a:avLst/>
              <a:gdLst>
                <a:gd name="connsiteX0" fmla="*/ 76367 w 76533"/>
                <a:gd name="connsiteY0" fmla="*/ 30766 h 156400"/>
                <a:gd name="connsiteX1" fmla="*/ 38267 w 76533"/>
                <a:gd name="connsiteY1" fmla="*/ 0 h 156400"/>
                <a:gd name="connsiteX2" fmla="*/ 167 w 76533"/>
                <a:gd name="connsiteY2" fmla="*/ 30766 h 156400"/>
                <a:gd name="connsiteX3" fmla="*/ 23598 w 76533"/>
                <a:gd name="connsiteY3" fmla="*/ 154686 h 156400"/>
                <a:gd name="connsiteX4" fmla="*/ 38267 w 76533"/>
                <a:gd name="connsiteY4" fmla="*/ 156401 h 156400"/>
                <a:gd name="connsiteX5" fmla="*/ 52935 w 76533"/>
                <a:gd name="connsiteY5" fmla="*/ 154686 h 156400"/>
                <a:gd name="connsiteX6" fmla="*/ 76367 w 76533"/>
                <a:gd name="connsiteY6" fmla="*/ 30766 h 15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33" h="156400">
                  <a:moveTo>
                    <a:pt x="76367" y="30766"/>
                  </a:moveTo>
                  <a:cubicBezTo>
                    <a:pt x="73890" y="24765"/>
                    <a:pt x="38267" y="0"/>
                    <a:pt x="38267" y="0"/>
                  </a:cubicBezTo>
                  <a:cubicBezTo>
                    <a:pt x="38267" y="0"/>
                    <a:pt x="2643" y="24765"/>
                    <a:pt x="167" y="30766"/>
                  </a:cubicBezTo>
                  <a:cubicBezTo>
                    <a:pt x="-2310" y="36766"/>
                    <a:pt x="23598" y="154686"/>
                    <a:pt x="23598" y="154686"/>
                  </a:cubicBezTo>
                  <a:lnTo>
                    <a:pt x="38267" y="156401"/>
                  </a:lnTo>
                  <a:lnTo>
                    <a:pt x="52935" y="154686"/>
                  </a:lnTo>
                  <a:cubicBezTo>
                    <a:pt x="52935" y="154686"/>
                    <a:pt x="78843" y="36671"/>
                    <a:pt x="76367" y="30766"/>
                  </a:cubicBezTo>
                  <a:close/>
                </a:path>
              </a:pathLst>
            </a:custGeom>
            <a:solidFill>
              <a:srgbClr val="00C4A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ADFA0D90-87FD-4A8C-A8D6-330D76563E3B}"/>
                </a:ext>
              </a:extLst>
            </p:cNvPr>
            <p:cNvSpPr/>
            <p:nvPr/>
          </p:nvSpPr>
          <p:spPr>
            <a:xfrm>
              <a:off x="6138777" y="3439763"/>
              <a:ext cx="53996" cy="116490"/>
            </a:xfrm>
            <a:custGeom>
              <a:avLst/>
              <a:gdLst>
                <a:gd name="connsiteX0" fmla="*/ 3228 w 53996"/>
                <a:gd name="connsiteY0" fmla="*/ 114681 h 116490"/>
                <a:gd name="connsiteX1" fmla="*/ 847 w 53996"/>
                <a:gd name="connsiteY1" fmla="*/ 43339 h 116490"/>
                <a:gd name="connsiteX2" fmla="*/ 847 w 53996"/>
                <a:gd name="connsiteY2" fmla="*/ 0 h 116490"/>
                <a:gd name="connsiteX3" fmla="*/ 53996 w 53996"/>
                <a:gd name="connsiteY3" fmla="*/ 8953 h 116490"/>
                <a:gd name="connsiteX4" fmla="*/ 32565 w 53996"/>
                <a:gd name="connsiteY4" fmla="*/ 114776 h 116490"/>
                <a:gd name="connsiteX5" fmla="*/ 17896 w 53996"/>
                <a:gd name="connsiteY5" fmla="*/ 116491 h 116490"/>
                <a:gd name="connsiteX6" fmla="*/ 3228 w 53996"/>
                <a:gd name="connsiteY6" fmla="*/ 114681 h 116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96" h="116490">
                  <a:moveTo>
                    <a:pt x="3228" y="114681"/>
                  </a:moveTo>
                  <a:cubicBezTo>
                    <a:pt x="3228" y="114681"/>
                    <a:pt x="2752" y="66770"/>
                    <a:pt x="847" y="43339"/>
                  </a:cubicBezTo>
                  <a:cubicBezTo>
                    <a:pt x="-1058" y="19907"/>
                    <a:pt x="847" y="0"/>
                    <a:pt x="847" y="0"/>
                  </a:cubicBezTo>
                  <a:lnTo>
                    <a:pt x="53996" y="8953"/>
                  </a:lnTo>
                  <a:lnTo>
                    <a:pt x="32565" y="114776"/>
                  </a:lnTo>
                  <a:lnTo>
                    <a:pt x="17896" y="116491"/>
                  </a:lnTo>
                  <a:lnTo>
                    <a:pt x="3228" y="114681"/>
                  </a:lnTo>
                  <a:close/>
                </a:path>
              </a:pathLst>
            </a:custGeom>
            <a:solidFill>
              <a:srgbClr val="007A77">
                <a:alpha val="31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FE3636EF-2B05-4410-A7D8-C0916ACBB118}"/>
                </a:ext>
              </a:extLst>
            </p:cNvPr>
            <p:cNvSpPr/>
            <p:nvPr/>
          </p:nvSpPr>
          <p:spPr>
            <a:xfrm>
              <a:off x="6129146" y="3390042"/>
              <a:ext cx="52863" cy="6953"/>
            </a:xfrm>
            <a:custGeom>
              <a:avLst/>
              <a:gdLst>
                <a:gd name="connsiteX0" fmla="*/ 0 w 52863"/>
                <a:gd name="connsiteY0" fmla="*/ 0 h 6953"/>
                <a:gd name="connsiteX1" fmla="*/ 7620 w 52863"/>
                <a:gd name="connsiteY1" fmla="*/ 6953 h 6953"/>
                <a:gd name="connsiteX2" fmla="*/ 46958 w 52863"/>
                <a:gd name="connsiteY2" fmla="*/ 6953 h 6953"/>
                <a:gd name="connsiteX3" fmla="*/ 52864 w 52863"/>
                <a:gd name="connsiteY3" fmla="*/ 286 h 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63" h="6953">
                  <a:moveTo>
                    <a:pt x="0" y="0"/>
                  </a:moveTo>
                  <a:lnTo>
                    <a:pt x="7620" y="6953"/>
                  </a:lnTo>
                  <a:lnTo>
                    <a:pt x="46958" y="6953"/>
                  </a:lnTo>
                  <a:lnTo>
                    <a:pt x="52864" y="286"/>
                  </a:lnTo>
                  <a:close/>
                </a:path>
              </a:pathLst>
            </a:custGeom>
            <a:solidFill>
              <a:srgbClr val="00CCA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1205" name="Graphic 1186">
              <a:extLst>
                <a:ext uri="{FF2B5EF4-FFF2-40B4-BE49-F238E27FC236}">
                  <a16:creationId xmlns:a16="http://schemas.microsoft.com/office/drawing/2014/main" id="{2AE6A5B3-A0AD-4E4A-8C58-32A191CAB650}"/>
                </a:ext>
              </a:extLst>
            </p:cNvPr>
            <p:cNvGrpSpPr/>
            <p:nvPr/>
          </p:nvGrpSpPr>
          <p:grpSpPr>
            <a:xfrm>
              <a:off x="6117099" y="3394519"/>
              <a:ext cx="79339" cy="85248"/>
              <a:chOff x="6117099" y="3394519"/>
              <a:chExt cx="79339" cy="85248"/>
            </a:xfrm>
          </p:grpSpPr>
          <p:sp>
            <p:nvSpPr>
              <p:cNvPr id="1206" name="Freeform: Shape 1205">
                <a:extLst>
                  <a:ext uri="{FF2B5EF4-FFF2-40B4-BE49-F238E27FC236}">
                    <a16:creationId xmlns:a16="http://schemas.microsoft.com/office/drawing/2014/main" id="{683D97CF-72F5-4DA1-9B59-FF32E5C16298}"/>
                  </a:ext>
                </a:extLst>
              </p:cNvPr>
              <p:cNvSpPr/>
              <p:nvPr/>
            </p:nvSpPr>
            <p:spPr>
              <a:xfrm>
                <a:off x="6117099" y="3394519"/>
                <a:ext cx="39669" cy="85248"/>
              </a:xfrm>
              <a:custGeom>
                <a:avLst/>
                <a:gdLst>
                  <a:gd name="connsiteX0" fmla="*/ 20144 w 39669"/>
                  <a:gd name="connsiteY0" fmla="*/ 2477 h 85248"/>
                  <a:gd name="connsiteX1" fmla="*/ 18905 w 39669"/>
                  <a:gd name="connsiteY1" fmla="*/ 12478 h 85248"/>
                  <a:gd name="connsiteX2" fmla="*/ 46 w 39669"/>
                  <a:gd name="connsiteY2" fmla="*/ 30385 h 85248"/>
                  <a:gd name="connsiteX3" fmla="*/ 903 w 39669"/>
                  <a:gd name="connsiteY3" fmla="*/ 40481 h 85248"/>
                  <a:gd name="connsiteX4" fmla="*/ 9190 w 39669"/>
                  <a:gd name="connsiteY4" fmla="*/ 83630 h 85248"/>
                  <a:gd name="connsiteX5" fmla="*/ 10904 w 39669"/>
                  <a:gd name="connsiteY5" fmla="*/ 74200 h 85248"/>
                  <a:gd name="connsiteX6" fmla="*/ 14524 w 39669"/>
                  <a:gd name="connsiteY6" fmla="*/ 52769 h 85248"/>
                  <a:gd name="connsiteX7" fmla="*/ 15000 w 39669"/>
                  <a:gd name="connsiteY7" fmla="*/ 50768 h 85248"/>
                  <a:gd name="connsiteX8" fmla="*/ 18810 w 39669"/>
                  <a:gd name="connsiteY8" fmla="*/ 74295 h 85248"/>
                  <a:gd name="connsiteX9" fmla="*/ 22811 w 39669"/>
                  <a:gd name="connsiteY9" fmla="*/ 85249 h 85248"/>
                  <a:gd name="connsiteX10" fmla="*/ 22906 w 39669"/>
                  <a:gd name="connsiteY10" fmla="*/ 85153 h 85248"/>
                  <a:gd name="connsiteX11" fmla="*/ 22906 w 39669"/>
                  <a:gd name="connsiteY11" fmla="*/ 85153 h 85248"/>
                  <a:gd name="connsiteX12" fmla="*/ 22906 w 39669"/>
                  <a:gd name="connsiteY12" fmla="*/ 85153 h 85248"/>
                  <a:gd name="connsiteX13" fmla="*/ 26906 w 39669"/>
                  <a:gd name="connsiteY13" fmla="*/ 74295 h 85248"/>
                  <a:gd name="connsiteX14" fmla="*/ 30621 w 39669"/>
                  <a:gd name="connsiteY14" fmla="*/ 52197 h 85248"/>
                  <a:gd name="connsiteX15" fmla="*/ 31288 w 39669"/>
                  <a:gd name="connsiteY15" fmla="*/ 49530 h 85248"/>
                  <a:gd name="connsiteX16" fmla="*/ 31764 w 39669"/>
                  <a:gd name="connsiteY16" fmla="*/ 51626 h 85248"/>
                  <a:gd name="connsiteX17" fmla="*/ 35193 w 39669"/>
                  <a:gd name="connsiteY17" fmla="*/ 73438 h 85248"/>
                  <a:gd name="connsiteX18" fmla="*/ 39670 w 39669"/>
                  <a:gd name="connsiteY18" fmla="*/ 85153 h 85248"/>
                  <a:gd name="connsiteX19" fmla="*/ 39575 w 39669"/>
                  <a:gd name="connsiteY19" fmla="*/ 0 h 85248"/>
                  <a:gd name="connsiteX20" fmla="*/ 20144 w 39669"/>
                  <a:gd name="connsiteY20" fmla="*/ 2477 h 85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9669" h="85248">
                    <a:moveTo>
                      <a:pt x="20144" y="2477"/>
                    </a:moveTo>
                    <a:cubicBezTo>
                      <a:pt x="20144" y="2477"/>
                      <a:pt x="19572" y="10477"/>
                      <a:pt x="18905" y="12478"/>
                    </a:cubicBezTo>
                    <a:cubicBezTo>
                      <a:pt x="17477" y="16573"/>
                      <a:pt x="713" y="14288"/>
                      <a:pt x="46" y="30385"/>
                    </a:cubicBezTo>
                    <a:cubicBezTo>
                      <a:pt x="-240" y="37433"/>
                      <a:pt x="903" y="40481"/>
                      <a:pt x="903" y="40481"/>
                    </a:cubicBezTo>
                    <a:lnTo>
                      <a:pt x="9190" y="83630"/>
                    </a:lnTo>
                    <a:cubicBezTo>
                      <a:pt x="9666" y="82963"/>
                      <a:pt x="8809" y="81724"/>
                      <a:pt x="10904" y="74200"/>
                    </a:cubicBezTo>
                    <a:cubicBezTo>
                      <a:pt x="12714" y="67818"/>
                      <a:pt x="13952" y="58102"/>
                      <a:pt x="14524" y="52769"/>
                    </a:cubicBezTo>
                    <a:lnTo>
                      <a:pt x="15000" y="50768"/>
                    </a:lnTo>
                    <a:cubicBezTo>
                      <a:pt x="15476" y="55245"/>
                      <a:pt x="16810" y="66865"/>
                      <a:pt x="18810" y="74295"/>
                    </a:cubicBezTo>
                    <a:cubicBezTo>
                      <a:pt x="21382" y="83534"/>
                      <a:pt x="22811" y="85249"/>
                      <a:pt x="22811" y="85249"/>
                    </a:cubicBezTo>
                    <a:cubicBezTo>
                      <a:pt x="22811" y="85249"/>
                      <a:pt x="22811" y="85249"/>
                      <a:pt x="22906" y="85153"/>
                    </a:cubicBezTo>
                    <a:lnTo>
                      <a:pt x="22906" y="85153"/>
                    </a:lnTo>
                    <a:lnTo>
                      <a:pt x="22906" y="85153"/>
                    </a:lnTo>
                    <a:cubicBezTo>
                      <a:pt x="23192" y="84677"/>
                      <a:pt x="24620" y="82391"/>
                      <a:pt x="26906" y="74295"/>
                    </a:cubicBezTo>
                    <a:cubicBezTo>
                      <a:pt x="28811" y="67627"/>
                      <a:pt x="30050" y="57340"/>
                      <a:pt x="30621" y="52197"/>
                    </a:cubicBezTo>
                    <a:lnTo>
                      <a:pt x="31288" y="49530"/>
                    </a:lnTo>
                    <a:lnTo>
                      <a:pt x="31764" y="51626"/>
                    </a:lnTo>
                    <a:cubicBezTo>
                      <a:pt x="32145" y="56483"/>
                      <a:pt x="33193" y="66580"/>
                      <a:pt x="35193" y="73438"/>
                    </a:cubicBezTo>
                    <a:cubicBezTo>
                      <a:pt x="37765" y="82677"/>
                      <a:pt x="39670" y="85153"/>
                      <a:pt x="39670" y="85153"/>
                    </a:cubicBezTo>
                    <a:lnTo>
                      <a:pt x="39575" y="0"/>
                    </a:lnTo>
                    <a:lnTo>
                      <a:pt x="20144" y="2477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07" name="Freeform: Shape 1206">
                <a:extLst>
                  <a:ext uri="{FF2B5EF4-FFF2-40B4-BE49-F238E27FC236}">
                    <a16:creationId xmlns:a16="http://schemas.microsoft.com/office/drawing/2014/main" id="{E7EBBFBE-12FE-4DC2-A478-31BABE7D0D48}"/>
                  </a:ext>
                </a:extLst>
              </p:cNvPr>
              <p:cNvSpPr/>
              <p:nvPr/>
            </p:nvSpPr>
            <p:spPr>
              <a:xfrm>
                <a:off x="6156673" y="3394519"/>
                <a:ext cx="39765" cy="85248"/>
              </a:xfrm>
              <a:custGeom>
                <a:avLst/>
                <a:gdLst>
                  <a:gd name="connsiteX0" fmla="*/ 19621 w 39765"/>
                  <a:gd name="connsiteY0" fmla="*/ 2477 h 85248"/>
                  <a:gd name="connsiteX1" fmla="*/ 20860 w 39765"/>
                  <a:gd name="connsiteY1" fmla="*/ 12478 h 85248"/>
                  <a:gd name="connsiteX2" fmla="*/ 39719 w 39765"/>
                  <a:gd name="connsiteY2" fmla="*/ 30385 h 85248"/>
                  <a:gd name="connsiteX3" fmla="*/ 38862 w 39765"/>
                  <a:gd name="connsiteY3" fmla="*/ 40481 h 85248"/>
                  <a:gd name="connsiteX4" fmla="*/ 30575 w 39765"/>
                  <a:gd name="connsiteY4" fmla="*/ 83630 h 85248"/>
                  <a:gd name="connsiteX5" fmla="*/ 28861 w 39765"/>
                  <a:gd name="connsiteY5" fmla="*/ 74200 h 85248"/>
                  <a:gd name="connsiteX6" fmla="*/ 25241 w 39765"/>
                  <a:gd name="connsiteY6" fmla="*/ 52769 h 85248"/>
                  <a:gd name="connsiteX7" fmla="*/ 24765 w 39765"/>
                  <a:gd name="connsiteY7" fmla="*/ 50768 h 85248"/>
                  <a:gd name="connsiteX8" fmla="*/ 20860 w 39765"/>
                  <a:gd name="connsiteY8" fmla="*/ 74295 h 85248"/>
                  <a:gd name="connsiteX9" fmla="*/ 16859 w 39765"/>
                  <a:gd name="connsiteY9" fmla="*/ 85249 h 85248"/>
                  <a:gd name="connsiteX10" fmla="*/ 16764 w 39765"/>
                  <a:gd name="connsiteY10" fmla="*/ 85153 h 85248"/>
                  <a:gd name="connsiteX11" fmla="*/ 16764 w 39765"/>
                  <a:gd name="connsiteY11" fmla="*/ 85153 h 85248"/>
                  <a:gd name="connsiteX12" fmla="*/ 16764 w 39765"/>
                  <a:gd name="connsiteY12" fmla="*/ 85153 h 85248"/>
                  <a:gd name="connsiteX13" fmla="*/ 12763 w 39765"/>
                  <a:gd name="connsiteY13" fmla="*/ 74295 h 85248"/>
                  <a:gd name="connsiteX14" fmla="*/ 9049 w 39765"/>
                  <a:gd name="connsiteY14" fmla="*/ 52197 h 85248"/>
                  <a:gd name="connsiteX15" fmla="*/ 8477 w 39765"/>
                  <a:gd name="connsiteY15" fmla="*/ 49530 h 85248"/>
                  <a:gd name="connsiteX16" fmla="*/ 8001 w 39765"/>
                  <a:gd name="connsiteY16" fmla="*/ 51626 h 85248"/>
                  <a:gd name="connsiteX17" fmla="*/ 4572 w 39765"/>
                  <a:gd name="connsiteY17" fmla="*/ 73438 h 85248"/>
                  <a:gd name="connsiteX18" fmla="*/ 95 w 39765"/>
                  <a:gd name="connsiteY18" fmla="*/ 85153 h 85248"/>
                  <a:gd name="connsiteX19" fmla="*/ 0 w 39765"/>
                  <a:gd name="connsiteY19" fmla="*/ 0 h 85248"/>
                  <a:gd name="connsiteX20" fmla="*/ 19621 w 39765"/>
                  <a:gd name="connsiteY20" fmla="*/ 2477 h 85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9765" h="85248">
                    <a:moveTo>
                      <a:pt x="19621" y="2477"/>
                    </a:moveTo>
                    <a:cubicBezTo>
                      <a:pt x="19621" y="2477"/>
                      <a:pt x="20193" y="10477"/>
                      <a:pt x="20860" y="12478"/>
                    </a:cubicBezTo>
                    <a:cubicBezTo>
                      <a:pt x="22288" y="16573"/>
                      <a:pt x="39052" y="14288"/>
                      <a:pt x="39719" y="30385"/>
                    </a:cubicBezTo>
                    <a:cubicBezTo>
                      <a:pt x="40005" y="37433"/>
                      <a:pt x="38862" y="40481"/>
                      <a:pt x="38862" y="40481"/>
                    </a:cubicBezTo>
                    <a:lnTo>
                      <a:pt x="30575" y="83630"/>
                    </a:lnTo>
                    <a:cubicBezTo>
                      <a:pt x="30099" y="82963"/>
                      <a:pt x="30956" y="81724"/>
                      <a:pt x="28861" y="74200"/>
                    </a:cubicBezTo>
                    <a:cubicBezTo>
                      <a:pt x="27051" y="67818"/>
                      <a:pt x="25813" y="58102"/>
                      <a:pt x="25241" y="52769"/>
                    </a:cubicBezTo>
                    <a:lnTo>
                      <a:pt x="24765" y="50768"/>
                    </a:lnTo>
                    <a:cubicBezTo>
                      <a:pt x="24289" y="55245"/>
                      <a:pt x="22955" y="66865"/>
                      <a:pt x="20860" y="74295"/>
                    </a:cubicBezTo>
                    <a:cubicBezTo>
                      <a:pt x="18288" y="83534"/>
                      <a:pt x="16859" y="85249"/>
                      <a:pt x="16859" y="85249"/>
                    </a:cubicBezTo>
                    <a:cubicBezTo>
                      <a:pt x="16859" y="85249"/>
                      <a:pt x="16859" y="85249"/>
                      <a:pt x="16764" y="85153"/>
                    </a:cubicBezTo>
                    <a:lnTo>
                      <a:pt x="16764" y="85153"/>
                    </a:lnTo>
                    <a:lnTo>
                      <a:pt x="16764" y="85153"/>
                    </a:lnTo>
                    <a:cubicBezTo>
                      <a:pt x="16478" y="84677"/>
                      <a:pt x="15049" y="82391"/>
                      <a:pt x="12763" y="74295"/>
                    </a:cubicBezTo>
                    <a:cubicBezTo>
                      <a:pt x="10858" y="67627"/>
                      <a:pt x="9620" y="57340"/>
                      <a:pt x="9049" y="52197"/>
                    </a:cubicBezTo>
                    <a:lnTo>
                      <a:pt x="8477" y="49530"/>
                    </a:lnTo>
                    <a:lnTo>
                      <a:pt x="8001" y="51626"/>
                    </a:lnTo>
                    <a:cubicBezTo>
                      <a:pt x="7620" y="56483"/>
                      <a:pt x="6572" y="66580"/>
                      <a:pt x="4572" y="73438"/>
                    </a:cubicBezTo>
                    <a:cubicBezTo>
                      <a:pt x="2000" y="82677"/>
                      <a:pt x="95" y="85153"/>
                      <a:pt x="95" y="85153"/>
                    </a:cubicBezTo>
                    <a:lnTo>
                      <a:pt x="0" y="0"/>
                    </a:lnTo>
                    <a:lnTo>
                      <a:pt x="19621" y="2477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08" name="Freeform: Shape 1207">
                <a:extLst>
                  <a:ext uri="{FF2B5EF4-FFF2-40B4-BE49-F238E27FC236}">
                    <a16:creationId xmlns:a16="http://schemas.microsoft.com/office/drawing/2014/main" id="{50F6BE48-8B4E-46DE-B1DD-5720C085EC64}"/>
                  </a:ext>
                </a:extLst>
              </p:cNvPr>
              <p:cNvSpPr/>
              <p:nvPr/>
            </p:nvSpPr>
            <p:spPr>
              <a:xfrm>
                <a:off x="6122094" y="3409378"/>
                <a:ext cx="69252" cy="58864"/>
              </a:xfrm>
              <a:custGeom>
                <a:avLst/>
                <a:gdLst>
                  <a:gd name="connsiteX0" fmla="*/ 66488 w 69252"/>
                  <a:gd name="connsiteY0" fmla="*/ 58293 h 58864"/>
                  <a:gd name="connsiteX1" fmla="*/ 66488 w 69252"/>
                  <a:gd name="connsiteY1" fmla="*/ 58103 h 58864"/>
                  <a:gd name="connsiteX2" fmla="*/ 65726 w 69252"/>
                  <a:gd name="connsiteY2" fmla="*/ 30671 h 58864"/>
                  <a:gd name="connsiteX3" fmla="*/ 65726 w 69252"/>
                  <a:gd name="connsiteY3" fmla="*/ 30575 h 58864"/>
                  <a:gd name="connsiteX4" fmla="*/ 65726 w 69252"/>
                  <a:gd name="connsiteY4" fmla="*/ 30575 h 58864"/>
                  <a:gd name="connsiteX5" fmla="*/ 69250 w 69252"/>
                  <a:gd name="connsiteY5" fmla="*/ 9239 h 58864"/>
                  <a:gd name="connsiteX6" fmla="*/ 34769 w 69252"/>
                  <a:gd name="connsiteY6" fmla="*/ 95 h 58864"/>
                  <a:gd name="connsiteX7" fmla="*/ 3 w 69252"/>
                  <a:gd name="connsiteY7" fmla="*/ 9239 h 58864"/>
                  <a:gd name="connsiteX8" fmla="*/ 3527 w 69252"/>
                  <a:gd name="connsiteY8" fmla="*/ 30575 h 58864"/>
                  <a:gd name="connsiteX9" fmla="*/ 3527 w 69252"/>
                  <a:gd name="connsiteY9" fmla="*/ 30575 h 58864"/>
                  <a:gd name="connsiteX10" fmla="*/ 3527 w 69252"/>
                  <a:gd name="connsiteY10" fmla="*/ 30671 h 58864"/>
                  <a:gd name="connsiteX11" fmla="*/ 2765 w 69252"/>
                  <a:gd name="connsiteY11" fmla="*/ 58103 h 58864"/>
                  <a:gd name="connsiteX12" fmla="*/ 2765 w 69252"/>
                  <a:gd name="connsiteY12" fmla="*/ 58293 h 58864"/>
                  <a:gd name="connsiteX13" fmla="*/ 2765 w 69252"/>
                  <a:gd name="connsiteY13" fmla="*/ 58293 h 58864"/>
                  <a:gd name="connsiteX14" fmla="*/ 2765 w 69252"/>
                  <a:gd name="connsiteY14" fmla="*/ 58865 h 58864"/>
                  <a:gd name="connsiteX15" fmla="*/ 2956 w 69252"/>
                  <a:gd name="connsiteY15" fmla="*/ 58007 h 58864"/>
                  <a:gd name="connsiteX16" fmla="*/ 6766 w 69252"/>
                  <a:gd name="connsiteY16" fmla="*/ 45149 h 58864"/>
                  <a:gd name="connsiteX17" fmla="*/ 10290 w 69252"/>
                  <a:gd name="connsiteY17" fmla="*/ 19431 h 58864"/>
                  <a:gd name="connsiteX18" fmla="*/ 10766 w 69252"/>
                  <a:gd name="connsiteY18" fmla="*/ 16955 h 58864"/>
                  <a:gd name="connsiteX19" fmla="*/ 14481 w 69252"/>
                  <a:gd name="connsiteY19" fmla="*/ 45149 h 58864"/>
                  <a:gd name="connsiteX20" fmla="*/ 18386 w 69252"/>
                  <a:gd name="connsiteY20" fmla="*/ 58293 h 58864"/>
                  <a:gd name="connsiteX21" fmla="*/ 18482 w 69252"/>
                  <a:gd name="connsiteY21" fmla="*/ 58198 h 58864"/>
                  <a:gd name="connsiteX22" fmla="*/ 18482 w 69252"/>
                  <a:gd name="connsiteY22" fmla="*/ 58198 h 58864"/>
                  <a:gd name="connsiteX23" fmla="*/ 18482 w 69252"/>
                  <a:gd name="connsiteY23" fmla="*/ 58198 h 58864"/>
                  <a:gd name="connsiteX24" fmla="*/ 22292 w 69252"/>
                  <a:gd name="connsiteY24" fmla="*/ 45149 h 58864"/>
                  <a:gd name="connsiteX25" fmla="*/ 25911 w 69252"/>
                  <a:gd name="connsiteY25" fmla="*/ 18669 h 58864"/>
                  <a:gd name="connsiteX26" fmla="*/ 26483 w 69252"/>
                  <a:gd name="connsiteY26" fmla="*/ 15526 h 58864"/>
                  <a:gd name="connsiteX27" fmla="*/ 26959 w 69252"/>
                  <a:gd name="connsiteY27" fmla="*/ 18098 h 58864"/>
                  <a:gd name="connsiteX28" fmla="*/ 30293 w 69252"/>
                  <a:gd name="connsiteY28" fmla="*/ 44291 h 58864"/>
                  <a:gd name="connsiteX29" fmla="*/ 34674 w 69252"/>
                  <a:gd name="connsiteY29" fmla="*/ 58388 h 58864"/>
                  <a:gd name="connsiteX30" fmla="*/ 34674 w 69252"/>
                  <a:gd name="connsiteY30" fmla="*/ 58388 h 58864"/>
                  <a:gd name="connsiteX31" fmla="*/ 34674 w 69252"/>
                  <a:gd name="connsiteY31" fmla="*/ 58388 h 58864"/>
                  <a:gd name="connsiteX32" fmla="*/ 39056 w 69252"/>
                  <a:gd name="connsiteY32" fmla="*/ 44291 h 58864"/>
                  <a:gd name="connsiteX33" fmla="*/ 42389 w 69252"/>
                  <a:gd name="connsiteY33" fmla="*/ 18098 h 58864"/>
                  <a:gd name="connsiteX34" fmla="*/ 42866 w 69252"/>
                  <a:gd name="connsiteY34" fmla="*/ 15526 h 58864"/>
                  <a:gd name="connsiteX35" fmla="*/ 43437 w 69252"/>
                  <a:gd name="connsiteY35" fmla="*/ 18669 h 58864"/>
                  <a:gd name="connsiteX36" fmla="*/ 47057 w 69252"/>
                  <a:gd name="connsiteY36" fmla="*/ 45149 h 58864"/>
                  <a:gd name="connsiteX37" fmla="*/ 50867 w 69252"/>
                  <a:gd name="connsiteY37" fmla="*/ 58198 h 58864"/>
                  <a:gd name="connsiteX38" fmla="*/ 50867 w 69252"/>
                  <a:gd name="connsiteY38" fmla="*/ 58198 h 58864"/>
                  <a:gd name="connsiteX39" fmla="*/ 50867 w 69252"/>
                  <a:gd name="connsiteY39" fmla="*/ 58198 h 58864"/>
                  <a:gd name="connsiteX40" fmla="*/ 50962 w 69252"/>
                  <a:gd name="connsiteY40" fmla="*/ 58293 h 58864"/>
                  <a:gd name="connsiteX41" fmla="*/ 54867 w 69252"/>
                  <a:gd name="connsiteY41" fmla="*/ 45149 h 58864"/>
                  <a:gd name="connsiteX42" fmla="*/ 58582 w 69252"/>
                  <a:gd name="connsiteY42" fmla="*/ 16955 h 58864"/>
                  <a:gd name="connsiteX43" fmla="*/ 59058 w 69252"/>
                  <a:gd name="connsiteY43" fmla="*/ 19431 h 58864"/>
                  <a:gd name="connsiteX44" fmla="*/ 62582 w 69252"/>
                  <a:gd name="connsiteY44" fmla="*/ 45149 h 58864"/>
                  <a:gd name="connsiteX45" fmla="*/ 66392 w 69252"/>
                  <a:gd name="connsiteY45" fmla="*/ 58007 h 58864"/>
                  <a:gd name="connsiteX46" fmla="*/ 66583 w 69252"/>
                  <a:gd name="connsiteY46" fmla="*/ 58865 h 58864"/>
                  <a:gd name="connsiteX47" fmla="*/ 66488 w 69252"/>
                  <a:gd name="connsiteY47" fmla="*/ 58293 h 58864"/>
                  <a:gd name="connsiteX48" fmla="*/ 66488 w 69252"/>
                  <a:gd name="connsiteY48" fmla="*/ 58293 h 58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69252" h="58864">
                    <a:moveTo>
                      <a:pt x="66488" y="58293"/>
                    </a:moveTo>
                    <a:lnTo>
                      <a:pt x="66488" y="58103"/>
                    </a:lnTo>
                    <a:cubicBezTo>
                      <a:pt x="66392" y="55340"/>
                      <a:pt x="66107" y="44958"/>
                      <a:pt x="65726" y="30671"/>
                    </a:cubicBezTo>
                    <a:lnTo>
                      <a:pt x="65726" y="30575"/>
                    </a:lnTo>
                    <a:lnTo>
                      <a:pt x="65726" y="30575"/>
                    </a:lnTo>
                    <a:cubicBezTo>
                      <a:pt x="65535" y="23527"/>
                      <a:pt x="68964" y="17717"/>
                      <a:pt x="69250" y="9239"/>
                    </a:cubicBezTo>
                    <a:cubicBezTo>
                      <a:pt x="69536" y="667"/>
                      <a:pt x="50200" y="-381"/>
                      <a:pt x="34769" y="95"/>
                    </a:cubicBezTo>
                    <a:cubicBezTo>
                      <a:pt x="19434" y="-381"/>
                      <a:pt x="-283" y="762"/>
                      <a:pt x="3" y="9239"/>
                    </a:cubicBezTo>
                    <a:cubicBezTo>
                      <a:pt x="289" y="17621"/>
                      <a:pt x="3813" y="23527"/>
                      <a:pt x="3527" y="30575"/>
                    </a:cubicBezTo>
                    <a:lnTo>
                      <a:pt x="3527" y="30575"/>
                    </a:lnTo>
                    <a:lnTo>
                      <a:pt x="3527" y="30671"/>
                    </a:lnTo>
                    <a:cubicBezTo>
                      <a:pt x="3051" y="44958"/>
                      <a:pt x="2765" y="55340"/>
                      <a:pt x="2765" y="58103"/>
                    </a:cubicBezTo>
                    <a:lnTo>
                      <a:pt x="2765" y="58293"/>
                    </a:lnTo>
                    <a:lnTo>
                      <a:pt x="2765" y="58293"/>
                    </a:lnTo>
                    <a:cubicBezTo>
                      <a:pt x="2765" y="58674"/>
                      <a:pt x="2765" y="58865"/>
                      <a:pt x="2765" y="58865"/>
                    </a:cubicBezTo>
                    <a:lnTo>
                      <a:pt x="2956" y="58007"/>
                    </a:lnTo>
                    <a:cubicBezTo>
                      <a:pt x="3337" y="57150"/>
                      <a:pt x="4670" y="54102"/>
                      <a:pt x="6766" y="45149"/>
                    </a:cubicBezTo>
                    <a:cubicBezTo>
                      <a:pt x="8480" y="37433"/>
                      <a:pt x="9719" y="25813"/>
                      <a:pt x="10290" y="19431"/>
                    </a:cubicBezTo>
                    <a:lnTo>
                      <a:pt x="10766" y="16955"/>
                    </a:lnTo>
                    <a:cubicBezTo>
                      <a:pt x="11243" y="22289"/>
                      <a:pt x="12481" y="36290"/>
                      <a:pt x="14481" y="45149"/>
                    </a:cubicBezTo>
                    <a:cubicBezTo>
                      <a:pt x="16958" y="56198"/>
                      <a:pt x="18386" y="58293"/>
                      <a:pt x="18386" y="58293"/>
                    </a:cubicBezTo>
                    <a:cubicBezTo>
                      <a:pt x="18386" y="58293"/>
                      <a:pt x="18386" y="58293"/>
                      <a:pt x="18482" y="58198"/>
                    </a:cubicBezTo>
                    <a:lnTo>
                      <a:pt x="18482" y="58198"/>
                    </a:lnTo>
                    <a:lnTo>
                      <a:pt x="18482" y="58198"/>
                    </a:lnTo>
                    <a:cubicBezTo>
                      <a:pt x="18767" y="57626"/>
                      <a:pt x="20101" y="54864"/>
                      <a:pt x="22292" y="45149"/>
                    </a:cubicBezTo>
                    <a:cubicBezTo>
                      <a:pt x="24101" y="37148"/>
                      <a:pt x="25340" y="24860"/>
                      <a:pt x="25911" y="18669"/>
                    </a:cubicBezTo>
                    <a:lnTo>
                      <a:pt x="26483" y="15526"/>
                    </a:lnTo>
                    <a:lnTo>
                      <a:pt x="26959" y="18098"/>
                    </a:lnTo>
                    <a:cubicBezTo>
                      <a:pt x="27340" y="23908"/>
                      <a:pt x="28388" y="36100"/>
                      <a:pt x="30293" y="44291"/>
                    </a:cubicBezTo>
                    <a:cubicBezTo>
                      <a:pt x="32769" y="55340"/>
                      <a:pt x="34674" y="58388"/>
                      <a:pt x="34674" y="58388"/>
                    </a:cubicBezTo>
                    <a:lnTo>
                      <a:pt x="34674" y="58388"/>
                    </a:lnTo>
                    <a:lnTo>
                      <a:pt x="34674" y="58388"/>
                    </a:lnTo>
                    <a:cubicBezTo>
                      <a:pt x="34674" y="58388"/>
                      <a:pt x="36484" y="55436"/>
                      <a:pt x="39056" y="44291"/>
                    </a:cubicBezTo>
                    <a:cubicBezTo>
                      <a:pt x="40961" y="36100"/>
                      <a:pt x="41913" y="23908"/>
                      <a:pt x="42389" y="18098"/>
                    </a:cubicBezTo>
                    <a:lnTo>
                      <a:pt x="42866" y="15526"/>
                    </a:lnTo>
                    <a:lnTo>
                      <a:pt x="43437" y="18669"/>
                    </a:lnTo>
                    <a:cubicBezTo>
                      <a:pt x="44009" y="24860"/>
                      <a:pt x="45247" y="37148"/>
                      <a:pt x="47057" y="45149"/>
                    </a:cubicBezTo>
                    <a:cubicBezTo>
                      <a:pt x="49247" y="54864"/>
                      <a:pt x="50581" y="57626"/>
                      <a:pt x="50867" y="58198"/>
                    </a:cubicBezTo>
                    <a:lnTo>
                      <a:pt x="50867" y="58198"/>
                    </a:lnTo>
                    <a:lnTo>
                      <a:pt x="50867" y="58198"/>
                    </a:lnTo>
                    <a:cubicBezTo>
                      <a:pt x="50867" y="58293"/>
                      <a:pt x="50962" y="58293"/>
                      <a:pt x="50962" y="58293"/>
                    </a:cubicBezTo>
                    <a:cubicBezTo>
                      <a:pt x="50962" y="58293"/>
                      <a:pt x="52391" y="56198"/>
                      <a:pt x="54867" y="45149"/>
                    </a:cubicBezTo>
                    <a:cubicBezTo>
                      <a:pt x="56867" y="36290"/>
                      <a:pt x="58201" y="22289"/>
                      <a:pt x="58582" y="16955"/>
                    </a:cubicBezTo>
                    <a:lnTo>
                      <a:pt x="59058" y="19431"/>
                    </a:lnTo>
                    <a:cubicBezTo>
                      <a:pt x="59630" y="25813"/>
                      <a:pt x="60868" y="37433"/>
                      <a:pt x="62582" y="45149"/>
                    </a:cubicBezTo>
                    <a:cubicBezTo>
                      <a:pt x="64583" y="54102"/>
                      <a:pt x="65916" y="57245"/>
                      <a:pt x="66392" y="58007"/>
                    </a:cubicBezTo>
                    <a:lnTo>
                      <a:pt x="66583" y="58865"/>
                    </a:lnTo>
                    <a:cubicBezTo>
                      <a:pt x="66583" y="58865"/>
                      <a:pt x="66488" y="58674"/>
                      <a:pt x="66488" y="58293"/>
                    </a:cubicBezTo>
                    <a:lnTo>
                      <a:pt x="66488" y="58293"/>
                    </a:ln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09" name="Freeform: Shape 1208">
                <a:extLst>
                  <a:ext uri="{FF2B5EF4-FFF2-40B4-BE49-F238E27FC236}">
                    <a16:creationId xmlns:a16="http://schemas.microsoft.com/office/drawing/2014/main" id="{35F5F0F5-6149-46B7-B64E-CAAB9F79EDDB}"/>
                  </a:ext>
                </a:extLst>
              </p:cNvPr>
              <p:cNvSpPr/>
              <p:nvPr/>
            </p:nvSpPr>
            <p:spPr>
              <a:xfrm>
                <a:off x="6118782" y="3410515"/>
                <a:ext cx="32271" cy="57822"/>
              </a:xfrm>
              <a:custGeom>
                <a:avLst/>
                <a:gdLst>
                  <a:gd name="connsiteX0" fmla="*/ 32271 w 32271"/>
                  <a:gd name="connsiteY0" fmla="*/ 4482 h 57822"/>
                  <a:gd name="connsiteX1" fmla="*/ 21699 w 32271"/>
                  <a:gd name="connsiteY1" fmla="*/ 15150 h 57822"/>
                  <a:gd name="connsiteX2" fmla="*/ 18651 w 32271"/>
                  <a:gd name="connsiteY2" fmla="*/ 47440 h 57822"/>
                  <a:gd name="connsiteX3" fmla="*/ 15031 w 32271"/>
                  <a:gd name="connsiteY3" fmla="*/ 25247 h 57822"/>
                  <a:gd name="connsiteX4" fmla="*/ 14174 w 32271"/>
                  <a:gd name="connsiteY4" fmla="*/ 15912 h 57822"/>
                  <a:gd name="connsiteX5" fmla="*/ 10840 w 32271"/>
                  <a:gd name="connsiteY5" fmla="*/ 41058 h 57822"/>
                  <a:gd name="connsiteX6" fmla="*/ 6268 w 32271"/>
                  <a:gd name="connsiteY6" fmla="*/ 57822 h 57822"/>
                  <a:gd name="connsiteX7" fmla="*/ 172 w 32271"/>
                  <a:gd name="connsiteY7" fmla="*/ 18675 h 57822"/>
                  <a:gd name="connsiteX8" fmla="*/ 15888 w 32271"/>
                  <a:gd name="connsiteY8" fmla="*/ 6 h 57822"/>
                  <a:gd name="connsiteX9" fmla="*/ 32271 w 32271"/>
                  <a:gd name="connsiteY9" fmla="*/ 4482 h 57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271" h="57822">
                    <a:moveTo>
                      <a:pt x="32271" y="4482"/>
                    </a:moveTo>
                    <a:cubicBezTo>
                      <a:pt x="32271" y="4482"/>
                      <a:pt x="25890" y="6768"/>
                      <a:pt x="21699" y="15150"/>
                    </a:cubicBezTo>
                    <a:cubicBezTo>
                      <a:pt x="17508" y="23532"/>
                      <a:pt x="18651" y="47440"/>
                      <a:pt x="18651" y="47440"/>
                    </a:cubicBezTo>
                    <a:cubicBezTo>
                      <a:pt x="18651" y="47440"/>
                      <a:pt x="15603" y="31248"/>
                      <a:pt x="15031" y="25247"/>
                    </a:cubicBezTo>
                    <a:cubicBezTo>
                      <a:pt x="14460" y="19246"/>
                      <a:pt x="14174" y="15912"/>
                      <a:pt x="14174" y="15912"/>
                    </a:cubicBezTo>
                    <a:cubicBezTo>
                      <a:pt x="14174" y="15912"/>
                      <a:pt x="12364" y="33915"/>
                      <a:pt x="10840" y="41058"/>
                    </a:cubicBezTo>
                    <a:cubicBezTo>
                      <a:pt x="9221" y="48202"/>
                      <a:pt x="6268" y="57822"/>
                      <a:pt x="6268" y="57822"/>
                    </a:cubicBezTo>
                    <a:lnTo>
                      <a:pt x="172" y="18675"/>
                    </a:lnTo>
                    <a:cubicBezTo>
                      <a:pt x="-971" y="11055"/>
                      <a:pt x="3506" y="387"/>
                      <a:pt x="15888" y="6"/>
                    </a:cubicBezTo>
                    <a:cubicBezTo>
                      <a:pt x="22365" y="-185"/>
                      <a:pt x="27985" y="4482"/>
                      <a:pt x="32271" y="4482"/>
                    </a:cubicBez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10" name="Freeform: Shape 1209">
                <a:extLst>
                  <a:ext uri="{FF2B5EF4-FFF2-40B4-BE49-F238E27FC236}">
                    <a16:creationId xmlns:a16="http://schemas.microsoft.com/office/drawing/2014/main" id="{C91BB11F-1B30-4FF9-8A3D-56F7677ECA59}"/>
                  </a:ext>
                </a:extLst>
              </p:cNvPr>
              <p:cNvSpPr/>
              <p:nvPr/>
            </p:nvSpPr>
            <p:spPr>
              <a:xfrm>
                <a:off x="6140488" y="3424904"/>
                <a:ext cx="8184" cy="42671"/>
              </a:xfrm>
              <a:custGeom>
                <a:avLst/>
                <a:gdLst>
                  <a:gd name="connsiteX0" fmla="*/ 88 w 8184"/>
                  <a:gd name="connsiteY0" fmla="*/ 42672 h 42671"/>
                  <a:gd name="connsiteX1" fmla="*/ 2279 w 8184"/>
                  <a:gd name="connsiteY1" fmla="*/ 15335 h 42671"/>
                  <a:gd name="connsiteX2" fmla="*/ 8185 w 8184"/>
                  <a:gd name="connsiteY2" fmla="*/ 0 h 42671"/>
                  <a:gd name="connsiteX3" fmla="*/ 88 w 8184"/>
                  <a:gd name="connsiteY3" fmla="*/ 42672 h 42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84" h="42671">
                    <a:moveTo>
                      <a:pt x="88" y="42672"/>
                    </a:moveTo>
                    <a:cubicBezTo>
                      <a:pt x="88" y="42672"/>
                      <a:pt x="-674" y="27527"/>
                      <a:pt x="2279" y="15335"/>
                    </a:cubicBezTo>
                    <a:cubicBezTo>
                      <a:pt x="5232" y="3143"/>
                      <a:pt x="8185" y="0"/>
                      <a:pt x="8185" y="0"/>
                    </a:cubicBezTo>
                    <a:cubicBezTo>
                      <a:pt x="8185" y="0"/>
                      <a:pt x="5899" y="30861"/>
                      <a:pt x="88" y="42672"/>
                    </a:cubicBezTo>
                    <a:close/>
                  </a:path>
                </a:pathLst>
              </a:custGeom>
              <a:solidFill>
                <a:srgbClr val="FF8B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06E9CEBD-9212-43C7-A22D-32706F63061F}"/>
                </a:ext>
              </a:extLst>
            </p:cNvPr>
            <p:cNvSpPr/>
            <p:nvPr/>
          </p:nvSpPr>
          <p:spPr>
            <a:xfrm>
              <a:off x="6162483" y="3410515"/>
              <a:ext cx="32271" cy="57822"/>
            </a:xfrm>
            <a:custGeom>
              <a:avLst/>
              <a:gdLst>
                <a:gd name="connsiteX0" fmla="*/ 0 w 32271"/>
                <a:gd name="connsiteY0" fmla="*/ 4482 h 57822"/>
                <a:gd name="connsiteX1" fmla="*/ 10573 w 32271"/>
                <a:gd name="connsiteY1" fmla="*/ 15150 h 57822"/>
                <a:gd name="connsiteX2" fmla="*/ 13621 w 32271"/>
                <a:gd name="connsiteY2" fmla="*/ 47440 h 57822"/>
                <a:gd name="connsiteX3" fmla="*/ 17240 w 32271"/>
                <a:gd name="connsiteY3" fmla="*/ 25247 h 57822"/>
                <a:gd name="connsiteX4" fmla="*/ 18097 w 32271"/>
                <a:gd name="connsiteY4" fmla="*/ 15912 h 57822"/>
                <a:gd name="connsiteX5" fmla="*/ 21431 w 32271"/>
                <a:gd name="connsiteY5" fmla="*/ 41058 h 57822"/>
                <a:gd name="connsiteX6" fmla="*/ 26003 w 32271"/>
                <a:gd name="connsiteY6" fmla="*/ 57822 h 57822"/>
                <a:gd name="connsiteX7" fmla="*/ 32099 w 32271"/>
                <a:gd name="connsiteY7" fmla="*/ 18675 h 57822"/>
                <a:gd name="connsiteX8" fmla="*/ 16383 w 32271"/>
                <a:gd name="connsiteY8" fmla="*/ 6 h 57822"/>
                <a:gd name="connsiteX9" fmla="*/ 0 w 32271"/>
                <a:gd name="connsiteY9" fmla="*/ 4482 h 57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71" h="57822">
                  <a:moveTo>
                    <a:pt x="0" y="4482"/>
                  </a:moveTo>
                  <a:cubicBezTo>
                    <a:pt x="0" y="4482"/>
                    <a:pt x="6382" y="6768"/>
                    <a:pt x="10573" y="15150"/>
                  </a:cubicBezTo>
                  <a:cubicBezTo>
                    <a:pt x="14764" y="23532"/>
                    <a:pt x="13621" y="47440"/>
                    <a:pt x="13621" y="47440"/>
                  </a:cubicBezTo>
                  <a:cubicBezTo>
                    <a:pt x="13621" y="47440"/>
                    <a:pt x="16669" y="31248"/>
                    <a:pt x="17240" y="25247"/>
                  </a:cubicBezTo>
                  <a:cubicBezTo>
                    <a:pt x="17812" y="19246"/>
                    <a:pt x="18097" y="15912"/>
                    <a:pt x="18097" y="15912"/>
                  </a:cubicBezTo>
                  <a:cubicBezTo>
                    <a:pt x="18097" y="15912"/>
                    <a:pt x="19907" y="33915"/>
                    <a:pt x="21431" y="41058"/>
                  </a:cubicBezTo>
                  <a:cubicBezTo>
                    <a:pt x="23051" y="48202"/>
                    <a:pt x="26003" y="57822"/>
                    <a:pt x="26003" y="57822"/>
                  </a:cubicBezTo>
                  <a:lnTo>
                    <a:pt x="32099" y="18675"/>
                  </a:lnTo>
                  <a:cubicBezTo>
                    <a:pt x="33242" y="11055"/>
                    <a:pt x="28766" y="387"/>
                    <a:pt x="16383" y="6"/>
                  </a:cubicBezTo>
                  <a:cubicBezTo>
                    <a:pt x="9906" y="-185"/>
                    <a:pt x="4286" y="4482"/>
                    <a:pt x="0" y="4482"/>
                  </a:cubicBezTo>
                  <a:close/>
                </a:path>
              </a:pathLst>
            </a:custGeom>
            <a:solidFill>
              <a:srgbClr val="FF8B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4D7AF61B-7AF7-463D-A087-04FF4150A20F}"/>
                </a:ext>
              </a:extLst>
            </p:cNvPr>
            <p:cNvSpPr/>
            <p:nvPr/>
          </p:nvSpPr>
          <p:spPr>
            <a:xfrm>
              <a:off x="6152101" y="3409378"/>
              <a:ext cx="42898" cy="58769"/>
            </a:xfrm>
            <a:custGeom>
              <a:avLst/>
              <a:gdLst>
                <a:gd name="connsiteX0" fmla="*/ 0 w 42898"/>
                <a:gd name="connsiteY0" fmla="*/ 0 h 58769"/>
                <a:gd name="connsiteX1" fmla="*/ 14192 w 42898"/>
                <a:gd name="connsiteY1" fmla="*/ 12383 h 58769"/>
                <a:gd name="connsiteX2" fmla="*/ 23241 w 42898"/>
                <a:gd name="connsiteY2" fmla="*/ 51530 h 58769"/>
                <a:gd name="connsiteX3" fmla="*/ 27242 w 42898"/>
                <a:gd name="connsiteY3" fmla="*/ 29623 h 58769"/>
                <a:gd name="connsiteX4" fmla="*/ 28575 w 42898"/>
                <a:gd name="connsiteY4" fmla="*/ 16859 h 58769"/>
                <a:gd name="connsiteX5" fmla="*/ 31337 w 42898"/>
                <a:gd name="connsiteY5" fmla="*/ 40767 h 58769"/>
                <a:gd name="connsiteX6" fmla="*/ 36576 w 42898"/>
                <a:gd name="connsiteY6" fmla="*/ 58769 h 58769"/>
                <a:gd name="connsiteX7" fmla="*/ 42863 w 42898"/>
                <a:gd name="connsiteY7" fmla="*/ 16478 h 58769"/>
                <a:gd name="connsiteX8" fmla="*/ 34100 w 42898"/>
                <a:gd name="connsiteY8" fmla="*/ 2667 h 58769"/>
                <a:gd name="connsiteX9" fmla="*/ 22098 w 42898"/>
                <a:gd name="connsiteY9" fmla="*/ 381 h 58769"/>
                <a:gd name="connsiteX10" fmla="*/ 0 w 42898"/>
                <a:gd name="connsiteY10" fmla="*/ 0 h 5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898" h="58769">
                  <a:moveTo>
                    <a:pt x="0" y="0"/>
                  </a:moveTo>
                  <a:cubicBezTo>
                    <a:pt x="0" y="0"/>
                    <a:pt x="5620" y="2762"/>
                    <a:pt x="14192" y="12383"/>
                  </a:cubicBezTo>
                  <a:cubicBezTo>
                    <a:pt x="22765" y="22003"/>
                    <a:pt x="23241" y="51530"/>
                    <a:pt x="23241" y="51530"/>
                  </a:cubicBezTo>
                  <a:cubicBezTo>
                    <a:pt x="23241" y="51530"/>
                    <a:pt x="25432" y="39910"/>
                    <a:pt x="27242" y="29623"/>
                  </a:cubicBezTo>
                  <a:cubicBezTo>
                    <a:pt x="29051" y="19336"/>
                    <a:pt x="28575" y="16859"/>
                    <a:pt x="28575" y="16859"/>
                  </a:cubicBezTo>
                  <a:cubicBezTo>
                    <a:pt x="28575" y="16859"/>
                    <a:pt x="28670" y="31052"/>
                    <a:pt x="31337" y="40767"/>
                  </a:cubicBezTo>
                  <a:cubicBezTo>
                    <a:pt x="34004" y="50483"/>
                    <a:pt x="36576" y="58769"/>
                    <a:pt x="36576" y="58769"/>
                  </a:cubicBezTo>
                  <a:cubicBezTo>
                    <a:pt x="36576" y="58769"/>
                    <a:pt x="42386" y="22860"/>
                    <a:pt x="42863" y="16478"/>
                  </a:cubicBezTo>
                  <a:cubicBezTo>
                    <a:pt x="43339" y="10097"/>
                    <a:pt x="38957" y="4096"/>
                    <a:pt x="34100" y="2667"/>
                  </a:cubicBezTo>
                  <a:cubicBezTo>
                    <a:pt x="29242" y="1238"/>
                    <a:pt x="22098" y="381"/>
                    <a:pt x="22098" y="38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F6800">
                <a:alpha val="42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6327333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E803CFEC-8856-4F2B-A1C7-EEA7F31B046A}"/>
              </a:ext>
            </a:extLst>
          </p:cNvPr>
          <p:cNvSpPr txBox="1"/>
          <p:nvPr/>
        </p:nvSpPr>
        <p:spPr>
          <a:xfrm>
            <a:off x="1786071" y="2935247"/>
            <a:ext cx="7995549" cy="286232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solidFill>
                  <a:schemeClr val="bg1"/>
                </a:solidFill>
              </a:rPr>
              <a:t>За </a:t>
            </a:r>
            <a:r>
              <a:rPr lang="ru-RU" sz="2000" dirty="0" err="1">
                <a:solidFill>
                  <a:schemeClr val="bg1"/>
                </a:solidFill>
              </a:rPr>
              <a:t>масивними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пілонами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ховалися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відкритий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двір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оточений</a:t>
            </a:r>
            <a:r>
              <a:rPr lang="ru-RU" sz="2000" dirty="0">
                <a:solidFill>
                  <a:schemeClr val="bg1"/>
                </a:solidFill>
              </a:rPr>
              <a:t> з </a:t>
            </a:r>
            <a:r>
              <a:rPr lang="ru-RU" sz="2000" dirty="0" err="1">
                <a:solidFill>
                  <a:schemeClr val="bg1"/>
                </a:solidFill>
              </a:rPr>
              <a:t>усіх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боків</a:t>
            </a:r>
            <a:r>
              <a:rPr lang="ru-RU" sz="2000" dirty="0">
                <a:solidFill>
                  <a:schemeClr val="bg1"/>
                </a:solidFill>
              </a:rPr>
              <a:t> колонами, - </a:t>
            </a:r>
            <a:r>
              <a:rPr lang="ru-RU" sz="2000" dirty="0" err="1">
                <a:solidFill>
                  <a:schemeClr val="bg1"/>
                </a:solidFill>
              </a:rPr>
              <a:t>перестилаючи</a:t>
            </a:r>
            <a:r>
              <a:rPr lang="ru-RU" sz="2000" dirty="0">
                <a:solidFill>
                  <a:schemeClr val="bg1"/>
                </a:solidFill>
              </a:rPr>
              <a:t> (</a:t>
            </a:r>
            <a:r>
              <a:rPr lang="ru-RU" sz="2000" dirty="0" err="1">
                <a:solidFill>
                  <a:schemeClr val="bg1"/>
                </a:solidFill>
              </a:rPr>
              <a:t>внутрішній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двір</a:t>
            </a:r>
            <a:r>
              <a:rPr lang="ru-RU" sz="2000" dirty="0">
                <a:solidFill>
                  <a:schemeClr val="bg1"/>
                </a:solidFill>
              </a:rPr>
              <a:t>) і </a:t>
            </a:r>
            <a:r>
              <a:rPr lang="ru-RU" sz="2000" dirty="0" err="1">
                <a:solidFill>
                  <a:schemeClr val="bg1"/>
                </a:solidFill>
              </a:rPr>
              <a:t>гіпостільний</a:t>
            </a:r>
            <a:r>
              <a:rPr lang="ru-RU" sz="2000" dirty="0">
                <a:solidFill>
                  <a:schemeClr val="bg1"/>
                </a:solidFill>
              </a:rPr>
              <a:t> зал (</a:t>
            </a:r>
            <a:r>
              <a:rPr lang="ru-RU" sz="2000" dirty="0" err="1">
                <a:solidFill>
                  <a:schemeClr val="bg1"/>
                </a:solidFill>
              </a:rPr>
              <a:t>від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грец</a:t>
            </a:r>
            <a:r>
              <a:rPr lang="ru-RU" sz="2000" dirty="0">
                <a:solidFill>
                  <a:schemeClr val="bg1"/>
                </a:solidFill>
              </a:rPr>
              <a:t>. </a:t>
            </a:r>
            <a:r>
              <a:rPr lang="pl-PL" sz="2000" dirty="0" err="1">
                <a:solidFill>
                  <a:schemeClr val="bg1"/>
                </a:solidFill>
              </a:rPr>
              <a:t>Hypostylos</a:t>
            </a:r>
            <a:r>
              <a:rPr lang="pl-PL" sz="2000" dirty="0">
                <a:solidFill>
                  <a:schemeClr val="bg1"/>
                </a:solidFill>
              </a:rPr>
              <a:t> - </a:t>
            </a:r>
            <a:r>
              <a:rPr lang="ru-RU" sz="2000" dirty="0" err="1">
                <a:solidFill>
                  <a:schemeClr val="bg1"/>
                </a:solidFill>
              </a:rPr>
              <a:t>підтримуваний</a:t>
            </a:r>
            <a:r>
              <a:rPr lang="ru-RU" sz="2000" dirty="0">
                <a:solidFill>
                  <a:schemeClr val="bg1"/>
                </a:solidFill>
              </a:rPr>
              <a:t> колонами) з </a:t>
            </a:r>
            <a:r>
              <a:rPr lang="ru-RU" sz="2000" dirty="0" err="1">
                <a:solidFill>
                  <a:schemeClr val="bg1"/>
                </a:solidFill>
              </a:rPr>
              <a:t>безліччю</a:t>
            </a:r>
            <a:r>
              <a:rPr lang="ru-RU" sz="2000" dirty="0">
                <a:solidFill>
                  <a:schemeClr val="bg1"/>
                </a:solidFill>
              </a:rPr>
              <a:t> колон, </a:t>
            </a:r>
            <a:r>
              <a:rPr lang="ru-RU" sz="2000" dirty="0" err="1">
                <a:solidFill>
                  <a:schemeClr val="bg1"/>
                </a:solidFill>
              </a:rPr>
              <a:t>освітлення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якого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передбачалося</a:t>
            </a:r>
            <a:r>
              <a:rPr lang="ru-RU" sz="2000" dirty="0">
                <a:solidFill>
                  <a:schemeClr val="bg1"/>
                </a:solidFill>
              </a:rPr>
              <a:t> за </a:t>
            </a:r>
            <a:r>
              <a:rPr lang="ru-RU" sz="2000" dirty="0" err="1">
                <a:solidFill>
                  <a:schemeClr val="bg1"/>
                </a:solidFill>
              </a:rPr>
              <a:t>рахунок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перепадів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висот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середнього</a:t>
            </a:r>
            <a:r>
              <a:rPr lang="ru-RU" sz="2000" dirty="0">
                <a:solidFill>
                  <a:schemeClr val="bg1"/>
                </a:solidFill>
              </a:rPr>
              <a:t> і </a:t>
            </a:r>
            <a:r>
              <a:rPr lang="ru-RU" sz="2000" dirty="0" err="1">
                <a:solidFill>
                  <a:schemeClr val="bg1"/>
                </a:solidFill>
              </a:rPr>
              <a:t>бічних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нефів</a:t>
            </a:r>
            <a:r>
              <a:rPr lang="ru-RU" sz="2000" dirty="0">
                <a:solidFill>
                  <a:schemeClr val="bg1"/>
                </a:solidFill>
              </a:rPr>
              <a:t>. </a:t>
            </a:r>
            <a:r>
              <a:rPr lang="ru-RU" sz="2000" dirty="0" err="1">
                <a:solidFill>
                  <a:schemeClr val="bg1"/>
                </a:solidFill>
              </a:rPr>
              <a:t>Застосування</a:t>
            </a:r>
            <a:r>
              <a:rPr lang="ru-RU" sz="2000" dirty="0">
                <a:solidFill>
                  <a:schemeClr val="bg1"/>
                </a:solidFill>
              </a:rPr>
              <a:t> природного </a:t>
            </a:r>
            <a:r>
              <a:rPr lang="ru-RU" sz="2000" dirty="0" err="1">
                <a:solidFill>
                  <a:schemeClr val="bg1"/>
                </a:solidFill>
              </a:rPr>
              <a:t>освітлення</a:t>
            </a:r>
            <a:r>
              <a:rPr lang="ru-RU" sz="2000" dirty="0">
                <a:solidFill>
                  <a:schemeClr val="bg1"/>
                </a:solidFill>
              </a:rPr>
              <a:t> при </a:t>
            </a:r>
            <a:r>
              <a:rPr lang="ru-RU" sz="2000" dirty="0" err="1">
                <a:solidFill>
                  <a:schemeClr val="bg1"/>
                </a:solidFill>
              </a:rPr>
              <a:t>такій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побудові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залів</a:t>
            </a:r>
            <a:r>
              <a:rPr lang="ru-RU" sz="2000" dirty="0">
                <a:solidFill>
                  <a:schemeClr val="bg1"/>
                </a:solidFill>
              </a:rPr>
              <a:t> в </a:t>
            </a:r>
            <a:r>
              <a:rPr lang="ru-RU" sz="2000" dirty="0" err="1">
                <a:solidFill>
                  <a:schemeClr val="bg1"/>
                </a:solidFill>
              </a:rPr>
              <a:t>архітектурі</a:t>
            </a:r>
            <a:r>
              <a:rPr lang="ru-RU" sz="2000" dirty="0">
                <a:solidFill>
                  <a:schemeClr val="bg1"/>
                </a:solidFill>
              </a:rPr>
              <a:t> храму стало </a:t>
            </a:r>
            <a:r>
              <a:rPr lang="ru-RU" sz="2000" dirty="0" err="1">
                <a:solidFill>
                  <a:schemeClr val="bg1"/>
                </a:solidFill>
              </a:rPr>
              <a:t>однією</a:t>
            </a:r>
            <a:r>
              <a:rPr lang="ru-RU" sz="2000" dirty="0">
                <a:solidFill>
                  <a:schemeClr val="bg1"/>
                </a:solidFill>
              </a:rPr>
              <a:t> з </a:t>
            </a:r>
            <a:r>
              <a:rPr lang="ru-RU" sz="2000" dirty="0" err="1">
                <a:solidFill>
                  <a:schemeClr val="bg1"/>
                </a:solidFill>
              </a:rPr>
              <a:t>особливостей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будівництва</a:t>
            </a:r>
            <a:r>
              <a:rPr lang="ru-RU" sz="2000" dirty="0">
                <a:solidFill>
                  <a:schemeClr val="bg1"/>
                </a:solidFill>
              </a:rPr>
              <a:t> Нового царства. Святилище з </a:t>
            </a:r>
            <a:r>
              <a:rPr lang="ru-RU" sz="2000" dirty="0" err="1">
                <a:solidFill>
                  <a:schemeClr val="bg1"/>
                </a:solidFill>
              </a:rPr>
              <a:t>приміщеннями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навколо</a:t>
            </a:r>
            <a:r>
              <a:rPr lang="ru-RU" sz="2000" dirty="0">
                <a:solidFill>
                  <a:schemeClr val="bg1"/>
                </a:solidFill>
              </a:rPr>
              <a:t> для </a:t>
            </a:r>
            <a:r>
              <a:rPr lang="ru-RU" sz="2000" dirty="0" err="1">
                <a:solidFill>
                  <a:schemeClr val="bg1"/>
                </a:solidFill>
              </a:rPr>
              <a:t>жерців</a:t>
            </a:r>
            <a:r>
              <a:rPr lang="ru-RU" sz="2000" dirty="0">
                <a:solidFill>
                  <a:schemeClr val="bg1"/>
                </a:solidFill>
              </a:rPr>
              <a:t>, яке </a:t>
            </a:r>
            <a:r>
              <a:rPr lang="ru-RU" sz="2000" dirty="0" err="1">
                <a:solidFill>
                  <a:schemeClr val="bg1"/>
                </a:solidFill>
              </a:rPr>
              <a:t>розташовувалося</a:t>
            </a:r>
            <a:r>
              <a:rPr lang="ru-RU" sz="2000" dirty="0">
                <a:solidFill>
                  <a:schemeClr val="bg1"/>
                </a:solidFill>
              </a:rPr>
              <a:t> в </a:t>
            </a:r>
            <a:r>
              <a:rPr lang="ru-RU" sz="2000" dirty="0" err="1">
                <a:solidFill>
                  <a:schemeClr val="bg1"/>
                </a:solidFill>
              </a:rPr>
              <a:t>кінці</a:t>
            </a:r>
            <a:r>
              <a:rPr lang="ru-RU" sz="2000" dirty="0">
                <a:solidFill>
                  <a:schemeClr val="bg1"/>
                </a:solidFill>
              </a:rPr>
              <a:t> храму і </a:t>
            </a:r>
            <a:r>
              <a:rPr lang="ru-RU" sz="2000" dirty="0" err="1">
                <a:solidFill>
                  <a:schemeClr val="bg1"/>
                </a:solidFill>
              </a:rPr>
              <a:t>замикає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композицію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було</a:t>
            </a:r>
            <a:r>
              <a:rPr lang="ru-RU" sz="2000" dirty="0">
                <a:solidFill>
                  <a:schemeClr val="bg1"/>
                </a:solidFill>
              </a:rPr>
              <a:t> затемнено і не мало </a:t>
            </a:r>
            <a:r>
              <a:rPr lang="ru-RU" sz="2000" dirty="0" err="1">
                <a:solidFill>
                  <a:schemeClr val="bg1"/>
                </a:solidFill>
              </a:rPr>
              <a:t>вікон</a:t>
            </a:r>
            <a:r>
              <a:rPr lang="ru-RU" sz="2000" dirty="0">
                <a:solidFill>
                  <a:schemeClr val="bg1"/>
                </a:solidFill>
              </a:rPr>
              <a:t>.</a:t>
            </a:r>
            <a:endParaRPr lang="th-TH" sz="2000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56E2D0A-7EDA-41B0-ACD5-BB98F6ED8CA5}"/>
              </a:ext>
            </a:extLst>
          </p:cNvPr>
          <p:cNvSpPr txBox="1"/>
          <p:nvPr/>
        </p:nvSpPr>
        <p:spPr>
          <a:xfrm>
            <a:off x="1781962" y="1834670"/>
            <a:ext cx="42006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sz="5400" b="0" i="0" dirty="0">
                <a:solidFill>
                  <a:schemeClr val="bg1"/>
                </a:solidFill>
                <a:effectLst/>
                <a:latin typeface="Modern Love Grunge" panose="04070805081005020601" pitchFamily="82" charset="0"/>
              </a:rPr>
              <a:t>Особливості</a:t>
            </a:r>
            <a:endParaRPr lang="th-TH" sz="5400" dirty="0">
              <a:solidFill>
                <a:schemeClr val="bg1"/>
              </a:solidFill>
              <a:latin typeface="Modern Love Grunge" panose="04070805081005020601" pitchFamily="82" charset="0"/>
            </a:endParaRPr>
          </a:p>
        </p:txBody>
      </p:sp>
      <p:grpSp>
        <p:nvGrpSpPr>
          <p:cNvPr id="507" name="Graphic 341">
            <a:extLst>
              <a:ext uri="{FF2B5EF4-FFF2-40B4-BE49-F238E27FC236}">
                <a16:creationId xmlns:a16="http://schemas.microsoft.com/office/drawing/2014/main" id="{184B620F-BBC8-442D-A776-D8EFE2F319DA}"/>
              </a:ext>
            </a:extLst>
          </p:cNvPr>
          <p:cNvGrpSpPr/>
          <p:nvPr/>
        </p:nvGrpSpPr>
        <p:grpSpPr>
          <a:xfrm>
            <a:off x="11058835" y="4838251"/>
            <a:ext cx="1070560" cy="1990631"/>
            <a:chOff x="8641754" y="4870125"/>
            <a:chExt cx="830029" cy="1404261"/>
          </a:xfrm>
        </p:grpSpPr>
        <p:grpSp>
          <p:nvGrpSpPr>
            <p:cNvPr id="508" name="Graphic 341">
              <a:extLst>
                <a:ext uri="{FF2B5EF4-FFF2-40B4-BE49-F238E27FC236}">
                  <a16:creationId xmlns:a16="http://schemas.microsoft.com/office/drawing/2014/main" id="{184B620F-BBC8-442D-A776-D8EFE2F319DA}"/>
                </a:ext>
              </a:extLst>
            </p:cNvPr>
            <p:cNvGrpSpPr/>
            <p:nvPr/>
          </p:nvGrpSpPr>
          <p:grpSpPr>
            <a:xfrm>
              <a:off x="8667482" y="4870125"/>
              <a:ext cx="804300" cy="1380435"/>
              <a:chOff x="8667482" y="4870125"/>
              <a:chExt cx="804300" cy="1380435"/>
            </a:xfrm>
          </p:grpSpPr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1CE17FEF-23C6-457C-9A60-91F7679F9C8C}"/>
                  </a:ext>
                </a:extLst>
              </p:cNvPr>
              <p:cNvSpPr/>
              <p:nvPr/>
            </p:nvSpPr>
            <p:spPr>
              <a:xfrm>
                <a:off x="8736101" y="5259430"/>
                <a:ext cx="358808" cy="322117"/>
              </a:xfrm>
              <a:custGeom>
                <a:avLst/>
                <a:gdLst>
                  <a:gd name="connsiteX0" fmla="*/ 288286 w 358808"/>
                  <a:gd name="connsiteY0" fmla="*/ 0 h 322117"/>
                  <a:gd name="connsiteX1" fmla="*/ 217763 w 358808"/>
                  <a:gd name="connsiteY1" fmla="*/ 176783 h 322117"/>
                  <a:gd name="connsiteX2" fmla="*/ 85771 w 358808"/>
                  <a:gd name="connsiteY2" fmla="*/ 257313 h 322117"/>
                  <a:gd name="connsiteX3" fmla="*/ 55275 w 358808"/>
                  <a:gd name="connsiteY3" fmla="*/ 257313 h 322117"/>
                  <a:gd name="connsiteX4" fmla="*/ 19537 w 358808"/>
                  <a:gd name="connsiteY4" fmla="*/ 257313 h 322117"/>
                  <a:gd name="connsiteX5" fmla="*/ 0 w 358808"/>
                  <a:gd name="connsiteY5" fmla="*/ 257313 h 322117"/>
                  <a:gd name="connsiteX6" fmla="*/ 28591 w 358808"/>
                  <a:gd name="connsiteY6" fmla="*/ 277803 h 322117"/>
                  <a:gd name="connsiteX7" fmla="*/ 7148 w 358808"/>
                  <a:gd name="connsiteY7" fmla="*/ 291145 h 322117"/>
                  <a:gd name="connsiteX8" fmla="*/ 46698 w 358808"/>
                  <a:gd name="connsiteY8" fmla="*/ 322118 h 322117"/>
                  <a:gd name="connsiteX9" fmla="*/ 245877 w 358808"/>
                  <a:gd name="connsiteY9" fmla="*/ 252071 h 322117"/>
                  <a:gd name="connsiteX10" fmla="*/ 358809 w 358808"/>
                  <a:gd name="connsiteY10" fmla="*/ 86724 h 322117"/>
                  <a:gd name="connsiteX11" fmla="*/ 288286 w 358808"/>
                  <a:gd name="connsiteY11" fmla="*/ 0 h 322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8808" h="322117">
                    <a:moveTo>
                      <a:pt x="288286" y="0"/>
                    </a:moveTo>
                    <a:lnTo>
                      <a:pt x="217763" y="176783"/>
                    </a:lnTo>
                    <a:lnTo>
                      <a:pt x="85771" y="257313"/>
                    </a:lnTo>
                    <a:lnTo>
                      <a:pt x="55275" y="257313"/>
                    </a:lnTo>
                    <a:cubicBezTo>
                      <a:pt x="55275" y="257313"/>
                      <a:pt x="30020" y="266366"/>
                      <a:pt x="19537" y="257313"/>
                    </a:cubicBezTo>
                    <a:cubicBezTo>
                      <a:pt x="8577" y="248259"/>
                      <a:pt x="0" y="257313"/>
                      <a:pt x="0" y="257313"/>
                    </a:cubicBezTo>
                    <a:lnTo>
                      <a:pt x="28591" y="277803"/>
                    </a:lnTo>
                    <a:lnTo>
                      <a:pt x="7148" y="291145"/>
                    </a:lnTo>
                    <a:lnTo>
                      <a:pt x="46698" y="322118"/>
                    </a:lnTo>
                    <a:cubicBezTo>
                      <a:pt x="46698" y="322118"/>
                      <a:pt x="228723" y="263508"/>
                      <a:pt x="245877" y="252071"/>
                    </a:cubicBezTo>
                    <a:cubicBezTo>
                      <a:pt x="280662" y="228723"/>
                      <a:pt x="358809" y="86724"/>
                      <a:pt x="358809" y="86724"/>
                    </a:cubicBezTo>
                    <a:lnTo>
                      <a:pt x="288286" y="0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F3CD2B3A-D11C-485F-AEBF-85225AE80BD5}"/>
                  </a:ext>
                </a:extLst>
              </p:cNvPr>
              <p:cNvSpPr/>
              <p:nvPr/>
            </p:nvSpPr>
            <p:spPr>
              <a:xfrm>
                <a:off x="9034563" y="5087411"/>
                <a:ext cx="437219" cy="1135988"/>
              </a:xfrm>
              <a:custGeom>
                <a:avLst/>
                <a:gdLst>
                  <a:gd name="connsiteX0" fmla="*/ 23656 w 437219"/>
                  <a:gd name="connsiteY0" fmla="*/ 169160 h 1135988"/>
                  <a:gd name="connsiteX1" fmla="*/ 93702 w 437219"/>
                  <a:gd name="connsiteY1" fmla="*/ 133422 h 1135988"/>
                  <a:gd name="connsiteX2" fmla="*/ 93702 w 437219"/>
                  <a:gd name="connsiteY2" fmla="*/ 120556 h 1135988"/>
                  <a:gd name="connsiteX3" fmla="*/ 44622 w 437219"/>
                  <a:gd name="connsiteY3" fmla="*/ 120079 h 1135988"/>
                  <a:gd name="connsiteX4" fmla="*/ 41287 w 437219"/>
                  <a:gd name="connsiteY4" fmla="*/ 89107 h 1135988"/>
                  <a:gd name="connsiteX5" fmla="*/ 33662 w 437219"/>
                  <a:gd name="connsiteY5" fmla="*/ 81959 h 1135988"/>
                  <a:gd name="connsiteX6" fmla="*/ 54629 w 437219"/>
                  <a:gd name="connsiteY6" fmla="*/ 33832 h 1135988"/>
                  <a:gd name="connsiteX7" fmla="*/ 69400 w 437219"/>
                  <a:gd name="connsiteY7" fmla="*/ 0 h 1135988"/>
                  <a:gd name="connsiteX8" fmla="*/ 158983 w 437219"/>
                  <a:gd name="connsiteY8" fmla="*/ 30973 h 1135988"/>
                  <a:gd name="connsiteX9" fmla="*/ 165654 w 437219"/>
                  <a:gd name="connsiteY9" fmla="*/ 82912 h 1135988"/>
                  <a:gd name="connsiteX10" fmla="*/ 178043 w 437219"/>
                  <a:gd name="connsiteY10" fmla="*/ 106261 h 1135988"/>
                  <a:gd name="connsiteX11" fmla="*/ 207587 w 437219"/>
                  <a:gd name="connsiteY11" fmla="*/ 113885 h 1135988"/>
                  <a:gd name="connsiteX12" fmla="*/ 297646 w 437219"/>
                  <a:gd name="connsiteY12" fmla="*/ 117220 h 1135988"/>
                  <a:gd name="connsiteX13" fmla="*/ 436310 w 437219"/>
                  <a:gd name="connsiteY13" fmla="*/ 309252 h 1135988"/>
                  <a:gd name="connsiteX14" fmla="*/ 417249 w 437219"/>
                  <a:gd name="connsiteY14" fmla="*/ 512720 h 1135988"/>
                  <a:gd name="connsiteX15" fmla="*/ 427732 w 437219"/>
                  <a:gd name="connsiteY15" fmla="*/ 568471 h 1135988"/>
                  <a:gd name="connsiteX16" fmla="*/ 412484 w 437219"/>
                  <a:gd name="connsiteY16" fmla="*/ 610880 h 1135988"/>
                  <a:gd name="connsiteX17" fmla="*/ 413914 w 437219"/>
                  <a:gd name="connsiteY17" fmla="*/ 627558 h 1135988"/>
                  <a:gd name="connsiteX18" fmla="*/ 382464 w 437219"/>
                  <a:gd name="connsiteY18" fmla="*/ 622792 h 1135988"/>
                  <a:gd name="connsiteX19" fmla="*/ 379605 w 437219"/>
                  <a:gd name="connsiteY19" fmla="*/ 590390 h 1135988"/>
                  <a:gd name="connsiteX20" fmla="*/ 389135 w 437219"/>
                  <a:gd name="connsiteY20" fmla="*/ 552746 h 1135988"/>
                  <a:gd name="connsiteX21" fmla="*/ 370075 w 437219"/>
                  <a:gd name="connsiteY21" fmla="*/ 572283 h 1135988"/>
                  <a:gd name="connsiteX22" fmla="*/ 361974 w 437219"/>
                  <a:gd name="connsiteY22" fmla="*/ 611356 h 1135988"/>
                  <a:gd name="connsiteX23" fmla="*/ 352444 w 437219"/>
                  <a:gd name="connsiteY23" fmla="*/ 580383 h 1135988"/>
                  <a:gd name="connsiteX24" fmla="*/ 378176 w 437219"/>
                  <a:gd name="connsiteY24" fmla="*/ 517485 h 1135988"/>
                  <a:gd name="connsiteX25" fmla="*/ 378176 w 437219"/>
                  <a:gd name="connsiteY25" fmla="*/ 340701 h 1135988"/>
                  <a:gd name="connsiteX26" fmla="*/ 273344 w 437219"/>
                  <a:gd name="connsiteY26" fmla="*/ 211092 h 1135988"/>
                  <a:gd name="connsiteX27" fmla="*/ 244754 w 437219"/>
                  <a:gd name="connsiteY27" fmla="*/ 301628 h 1135988"/>
                  <a:gd name="connsiteX28" fmla="*/ 230459 w 437219"/>
                  <a:gd name="connsiteY28" fmla="*/ 389305 h 1135988"/>
                  <a:gd name="connsiteX29" fmla="*/ 287640 w 437219"/>
                  <a:gd name="connsiteY29" fmla="*/ 502237 h 1135988"/>
                  <a:gd name="connsiteX30" fmla="*/ 304794 w 437219"/>
                  <a:gd name="connsiteY30" fmla="*/ 1135989 h 1135988"/>
                  <a:gd name="connsiteX31" fmla="*/ 252378 w 437219"/>
                  <a:gd name="connsiteY31" fmla="*/ 1120741 h 1135988"/>
                  <a:gd name="connsiteX32" fmla="*/ 177567 w 437219"/>
                  <a:gd name="connsiteY32" fmla="*/ 639947 h 1135988"/>
                  <a:gd name="connsiteX33" fmla="*/ 149453 w 437219"/>
                  <a:gd name="connsiteY33" fmla="*/ 1131700 h 1135988"/>
                  <a:gd name="connsiteX34" fmla="*/ 101803 w 437219"/>
                  <a:gd name="connsiteY34" fmla="*/ 1125506 h 1135988"/>
                  <a:gd name="connsiteX35" fmla="*/ 66541 w 437219"/>
                  <a:gd name="connsiteY35" fmla="*/ 464116 h 1135988"/>
                  <a:gd name="connsiteX36" fmla="*/ 15079 w 437219"/>
                  <a:gd name="connsiteY36" fmla="*/ 224434 h 1135988"/>
                  <a:gd name="connsiteX37" fmla="*/ 23656 w 437219"/>
                  <a:gd name="connsiteY37" fmla="*/ 169160 h 1135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37219" h="1135988">
                    <a:moveTo>
                      <a:pt x="23656" y="169160"/>
                    </a:moveTo>
                    <a:cubicBezTo>
                      <a:pt x="71306" y="152482"/>
                      <a:pt x="93702" y="133422"/>
                      <a:pt x="93702" y="133422"/>
                    </a:cubicBezTo>
                    <a:lnTo>
                      <a:pt x="93702" y="120556"/>
                    </a:lnTo>
                    <a:cubicBezTo>
                      <a:pt x="93702" y="120556"/>
                      <a:pt x="47481" y="125321"/>
                      <a:pt x="44622" y="120079"/>
                    </a:cubicBezTo>
                    <a:cubicBezTo>
                      <a:pt x="41763" y="114838"/>
                      <a:pt x="48434" y="89107"/>
                      <a:pt x="41287" y="89107"/>
                    </a:cubicBezTo>
                    <a:cubicBezTo>
                      <a:pt x="27944" y="89107"/>
                      <a:pt x="33662" y="81959"/>
                      <a:pt x="33662" y="81959"/>
                    </a:cubicBezTo>
                    <a:cubicBezTo>
                      <a:pt x="33662" y="81959"/>
                      <a:pt x="45099" y="55751"/>
                      <a:pt x="54629" y="33832"/>
                    </a:cubicBezTo>
                    <a:cubicBezTo>
                      <a:pt x="64159" y="11913"/>
                      <a:pt x="69400" y="0"/>
                      <a:pt x="69400" y="0"/>
                    </a:cubicBezTo>
                    <a:cubicBezTo>
                      <a:pt x="69400" y="0"/>
                      <a:pt x="152312" y="18107"/>
                      <a:pt x="158983" y="30973"/>
                    </a:cubicBezTo>
                    <a:cubicBezTo>
                      <a:pt x="165654" y="43839"/>
                      <a:pt x="161842" y="73858"/>
                      <a:pt x="165654" y="82912"/>
                    </a:cubicBezTo>
                    <a:cubicBezTo>
                      <a:pt x="169943" y="91966"/>
                      <a:pt x="178043" y="106261"/>
                      <a:pt x="178043" y="106261"/>
                    </a:cubicBezTo>
                    <a:cubicBezTo>
                      <a:pt x="178043" y="106261"/>
                      <a:pt x="177567" y="119126"/>
                      <a:pt x="207587" y="113885"/>
                    </a:cubicBezTo>
                    <a:cubicBezTo>
                      <a:pt x="237607" y="108643"/>
                      <a:pt x="269056" y="115791"/>
                      <a:pt x="297646" y="117220"/>
                    </a:cubicBezTo>
                    <a:cubicBezTo>
                      <a:pt x="326237" y="118650"/>
                      <a:pt x="429638" y="279232"/>
                      <a:pt x="436310" y="309252"/>
                    </a:cubicBezTo>
                    <a:cubicBezTo>
                      <a:pt x="442981" y="339272"/>
                      <a:pt x="410578" y="494613"/>
                      <a:pt x="417249" y="512720"/>
                    </a:cubicBezTo>
                    <a:cubicBezTo>
                      <a:pt x="423920" y="530827"/>
                      <a:pt x="429162" y="548934"/>
                      <a:pt x="427732" y="568471"/>
                    </a:cubicBezTo>
                    <a:cubicBezTo>
                      <a:pt x="426303" y="588008"/>
                      <a:pt x="413914" y="600397"/>
                      <a:pt x="412484" y="610880"/>
                    </a:cubicBezTo>
                    <a:cubicBezTo>
                      <a:pt x="411054" y="621363"/>
                      <a:pt x="413914" y="627558"/>
                      <a:pt x="413914" y="627558"/>
                    </a:cubicBezTo>
                    <a:cubicBezTo>
                      <a:pt x="413914" y="627558"/>
                      <a:pt x="386753" y="625652"/>
                      <a:pt x="382464" y="622792"/>
                    </a:cubicBezTo>
                    <a:cubicBezTo>
                      <a:pt x="378176" y="619934"/>
                      <a:pt x="375793" y="607068"/>
                      <a:pt x="379605" y="590390"/>
                    </a:cubicBezTo>
                    <a:cubicBezTo>
                      <a:pt x="383894" y="573712"/>
                      <a:pt x="389135" y="552746"/>
                      <a:pt x="389135" y="552746"/>
                    </a:cubicBezTo>
                    <a:cubicBezTo>
                      <a:pt x="389135" y="552746"/>
                      <a:pt x="375793" y="560370"/>
                      <a:pt x="370075" y="572283"/>
                    </a:cubicBezTo>
                    <a:cubicBezTo>
                      <a:pt x="364834" y="584196"/>
                      <a:pt x="361974" y="611356"/>
                      <a:pt x="361974" y="611356"/>
                    </a:cubicBezTo>
                    <a:cubicBezTo>
                      <a:pt x="361974" y="611356"/>
                      <a:pt x="352444" y="606115"/>
                      <a:pt x="352444" y="580383"/>
                    </a:cubicBezTo>
                    <a:cubicBezTo>
                      <a:pt x="352444" y="554652"/>
                      <a:pt x="379129" y="537022"/>
                      <a:pt x="378176" y="517485"/>
                    </a:cubicBezTo>
                    <a:cubicBezTo>
                      <a:pt x="376746" y="497948"/>
                      <a:pt x="405337" y="395500"/>
                      <a:pt x="378176" y="340701"/>
                    </a:cubicBezTo>
                    <a:cubicBezTo>
                      <a:pt x="351015" y="285427"/>
                      <a:pt x="273344" y="211092"/>
                      <a:pt x="273344" y="211092"/>
                    </a:cubicBezTo>
                    <a:cubicBezTo>
                      <a:pt x="273344" y="211092"/>
                      <a:pt x="258573" y="257313"/>
                      <a:pt x="244754" y="301628"/>
                    </a:cubicBezTo>
                    <a:cubicBezTo>
                      <a:pt x="231412" y="345943"/>
                      <a:pt x="230459" y="389305"/>
                      <a:pt x="230459" y="389305"/>
                    </a:cubicBezTo>
                    <a:cubicBezTo>
                      <a:pt x="230459" y="389305"/>
                      <a:pt x="286210" y="466022"/>
                      <a:pt x="287640" y="502237"/>
                    </a:cubicBezTo>
                    <a:cubicBezTo>
                      <a:pt x="289069" y="538451"/>
                      <a:pt x="304794" y="1135989"/>
                      <a:pt x="304794" y="1135989"/>
                    </a:cubicBezTo>
                    <a:lnTo>
                      <a:pt x="252378" y="1120741"/>
                    </a:lnTo>
                    <a:lnTo>
                      <a:pt x="177567" y="639947"/>
                    </a:lnTo>
                    <a:lnTo>
                      <a:pt x="149453" y="1131700"/>
                    </a:lnTo>
                    <a:lnTo>
                      <a:pt x="101803" y="1125506"/>
                    </a:lnTo>
                    <a:cubicBezTo>
                      <a:pt x="101803" y="1125506"/>
                      <a:pt x="71783" y="513673"/>
                      <a:pt x="66541" y="464116"/>
                    </a:cubicBezTo>
                    <a:cubicBezTo>
                      <a:pt x="61300" y="415036"/>
                      <a:pt x="15079" y="224434"/>
                      <a:pt x="15079" y="224434"/>
                    </a:cubicBezTo>
                    <a:cubicBezTo>
                      <a:pt x="15079" y="224434"/>
                      <a:pt x="-23995" y="186314"/>
                      <a:pt x="23656" y="169160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11" name="Freeform: Shape 510">
                <a:extLst>
                  <a:ext uri="{FF2B5EF4-FFF2-40B4-BE49-F238E27FC236}">
                    <a16:creationId xmlns:a16="http://schemas.microsoft.com/office/drawing/2014/main" id="{19FB7EDB-7BDA-45C2-ACDA-47DB5FEF37E7}"/>
                  </a:ext>
                </a:extLst>
              </p:cNvPr>
              <p:cNvSpPr/>
              <p:nvPr/>
            </p:nvSpPr>
            <p:spPr>
              <a:xfrm>
                <a:off x="9072038" y="5457180"/>
                <a:ext cx="267216" cy="427425"/>
              </a:xfrm>
              <a:custGeom>
                <a:avLst/>
                <a:gdLst>
                  <a:gd name="connsiteX0" fmla="*/ 197750 w 267216"/>
                  <a:gd name="connsiteY0" fmla="*/ 0 h 427425"/>
                  <a:gd name="connsiteX1" fmla="*/ 113408 w 267216"/>
                  <a:gd name="connsiteY1" fmla="*/ 25731 h 427425"/>
                  <a:gd name="connsiteX2" fmla="*/ 11913 w 267216"/>
                  <a:gd name="connsiteY2" fmla="*/ 16678 h 427425"/>
                  <a:gd name="connsiteX3" fmla="*/ 0 w 267216"/>
                  <a:gd name="connsiteY3" fmla="*/ 418372 h 427425"/>
                  <a:gd name="connsiteX4" fmla="*/ 148193 w 267216"/>
                  <a:gd name="connsiteY4" fmla="*/ 418372 h 427425"/>
                  <a:gd name="connsiteX5" fmla="*/ 266843 w 267216"/>
                  <a:gd name="connsiteY5" fmla="*/ 427425 h 427425"/>
                  <a:gd name="connsiteX6" fmla="*/ 250642 w 267216"/>
                  <a:gd name="connsiteY6" fmla="*/ 98160 h 427425"/>
                  <a:gd name="connsiteX7" fmla="*/ 197750 w 267216"/>
                  <a:gd name="connsiteY7" fmla="*/ 0 h 427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7216" h="427425">
                    <a:moveTo>
                      <a:pt x="197750" y="0"/>
                    </a:moveTo>
                    <a:cubicBezTo>
                      <a:pt x="197750" y="0"/>
                      <a:pt x="163441" y="22396"/>
                      <a:pt x="113408" y="25731"/>
                    </a:cubicBezTo>
                    <a:cubicBezTo>
                      <a:pt x="62899" y="28590"/>
                      <a:pt x="11913" y="16678"/>
                      <a:pt x="11913" y="16678"/>
                    </a:cubicBezTo>
                    <a:lnTo>
                      <a:pt x="0" y="418372"/>
                    </a:lnTo>
                    <a:cubicBezTo>
                      <a:pt x="0" y="418372"/>
                      <a:pt x="71476" y="414083"/>
                      <a:pt x="148193" y="418372"/>
                    </a:cubicBezTo>
                    <a:cubicBezTo>
                      <a:pt x="224911" y="422660"/>
                      <a:pt x="266843" y="427425"/>
                      <a:pt x="266843" y="427425"/>
                    </a:cubicBezTo>
                    <a:cubicBezTo>
                      <a:pt x="266843" y="427425"/>
                      <a:pt x="271132" y="127227"/>
                      <a:pt x="250642" y="98160"/>
                    </a:cubicBezTo>
                    <a:cubicBezTo>
                      <a:pt x="230152" y="68617"/>
                      <a:pt x="194891" y="32879"/>
                      <a:pt x="197750" y="0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12" name="Freeform: Shape 511">
                <a:extLst>
                  <a:ext uri="{FF2B5EF4-FFF2-40B4-BE49-F238E27FC236}">
                    <a16:creationId xmlns:a16="http://schemas.microsoft.com/office/drawing/2014/main" id="{BC1C85BD-5F5D-4070-BD54-2A4E0F97942B}"/>
                  </a:ext>
                </a:extLst>
              </p:cNvPr>
              <p:cNvSpPr/>
              <p:nvPr/>
            </p:nvSpPr>
            <p:spPr>
              <a:xfrm>
                <a:off x="9082044" y="5456703"/>
                <a:ext cx="187266" cy="416942"/>
              </a:xfrm>
              <a:custGeom>
                <a:avLst/>
                <a:gdLst>
                  <a:gd name="connsiteX0" fmla="*/ 2383 w 187266"/>
                  <a:gd name="connsiteY0" fmla="*/ 25731 h 416942"/>
                  <a:gd name="connsiteX1" fmla="*/ 89583 w 187266"/>
                  <a:gd name="connsiteY1" fmla="*/ 35261 h 416942"/>
                  <a:gd name="connsiteX2" fmla="*/ 182025 w 187266"/>
                  <a:gd name="connsiteY2" fmla="*/ 12866 h 416942"/>
                  <a:gd name="connsiteX3" fmla="*/ 86247 w 187266"/>
                  <a:gd name="connsiteY3" fmla="*/ 416942 h 416942"/>
                  <a:gd name="connsiteX4" fmla="*/ 100066 w 187266"/>
                  <a:gd name="connsiteY4" fmla="*/ 415513 h 416942"/>
                  <a:gd name="connsiteX5" fmla="*/ 186790 w 187266"/>
                  <a:gd name="connsiteY5" fmla="*/ 25731 h 416942"/>
                  <a:gd name="connsiteX6" fmla="*/ 187267 w 187266"/>
                  <a:gd name="connsiteY6" fmla="*/ 0 h 416942"/>
                  <a:gd name="connsiteX7" fmla="*/ 78147 w 187266"/>
                  <a:gd name="connsiteY7" fmla="*/ 23825 h 416942"/>
                  <a:gd name="connsiteX8" fmla="*/ 0 w 187266"/>
                  <a:gd name="connsiteY8" fmla="*/ 12866 h 416942"/>
                  <a:gd name="connsiteX9" fmla="*/ 2383 w 187266"/>
                  <a:gd name="connsiteY9" fmla="*/ 25731 h 416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266" h="416942">
                    <a:moveTo>
                      <a:pt x="2383" y="25731"/>
                    </a:moveTo>
                    <a:cubicBezTo>
                      <a:pt x="2383" y="25731"/>
                      <a:pt x="40503" y="38597"/>
                      <a:pt x="89583" y="35261"/>
                    </a:cubicBezTo>
                    <a:cubicBezTo>
                      <a:pt x="138663" y="31926"/>
                      <a:pt x="182025" y="12866"/>
                      <a:pt x="182025" y="12866"/>
                    </a:cubicBezTo>
                    <a:lnTo>
                      <a:pt x="86247" y="416942"/>
                    </a:lnTo>
                    <a:lnTo>
                      <a:pt x="100066" y="415513"/>
                    </a:lnTo>
                    <a:lnTo>
                      <a:pt x="186790" y="25731"/>
                    </a:lnTo>
                    <a:lnTo>
                      <a:pt x="187267" y="0"/>
                    </a:lnTo>
                    <a:cubicBezTo>
                      <a:pt x="187267" y="0"/>
                      <a:pt x="126751" y="22396"/>
                      <a:pt x="78147" y="23825"/>
                    </a:cubicBezTo>
                    <a:cubicBezTo>
                      <a:pt x="29543" y="24778"/>
                      <a:pt x="0" y="12866"/>
                      <a:pt x="0" y="12866"/>
                    </a:cubicBezTo>
                    <a:lnTo>
                      <a:pt x="2383" y="25731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513" name="Graphic 341">
                <a:extLst>
                  <a:ext uri="{FF2B5EF4-FFF2-40B4-BE49-F238E27FC236}">
                    <a16:creationId xmlns:a16="http://schemas.microsoft.com/office/drawing/2014/main" id="{184B620F-BBC8-442D-A776-D8EFE2F319DA}"/>
                  </a:ext>
                </a:extLst>
              </p:cNvPr>
              <p:cNvGrpSpPr/>
              <p:nvPr/>
            </p:nvGrpSpPr>
            <p:grpSpPr>
              <a:xfrm>
                <a:off x="9083950" y="5122107"/>
                <a:ext cx="47173" cy="27250"/>
                <a:chOff x="9083950" y="5122107"/>
                <a:chExt cx="47173" cy="27250"/>
              </a:xfrm>
              <a:solidFill>
                <a:srgbClr val="26180D"/>
              </a:solidFill>
            </p:grpSpPr>
            <p:sp>
              <p:nvSpPr>
                <p:cNvPr id="514" name="Freeform: Shape 513">
                  <a:extLst>
                    <a:ext uri="{FF2B5EF4-FFF2-40B4-BE49-F238E27FC236}">
                      <a16:creationId xmlns:a16="http://schemas.microsoft.com/office/drawing/2014/main" id="{216CD50B-15AA-4F5E-B835-BF9B3171B5B0}"/>
                    </a:ext>
                  </a:extLst>
                </p:cNvPr>
                <p:cNvSpPr/>
                <p:nvPr/>
              </p:nvSpPr>
              <p:spPr>
                <a:xfrm>
                  <a:off x="9083950" y="5136886"/>
                  <a:ext cx="47173" cy="12471"/>
                </a:xfrm>
                <a:custGeom>
                  <a:avLst/>
                  <a:gdLst>
                    <a:gd name="connsiteX0" fmla="*/ 47174 w 47173"/>
                    <a:gd name="connsiteY0" fmla="*/ 6753 h 12471"/>
                    <a:gd name="connsiteX1" fmla="*/ 33832 w 47173"/>
                    <a:gd name="connsiteY1" fmla="*/ 6753 h 12471"/>
                    <a:gd name="connsiteX2" fmla="*/ 17154 w 47173"/>
                    <a:gd name="connsiteY2" fmla="*/ 82 h 12471"/>
                    <a:gd name="connsiteX3" fmla="*/ 3812 w 47173"/>
                    <a:gd name="connsiteY3" fmla="*/ 6277 h 12471"/>
                    <a:gd name="connsiteX4" fmla="*/ 0 w 47173"/>
                    <a:gd name="connsiteY4" fmla="*/ 6753 h 12471"/>
                    <a:gd name="connsiteX5" fmla="*/ 0 w 47173"/>
                    <a:gd name="connsiteY5" fmla="*/ 9136 h 12471"/>
                    <a:gd name="connsiteX6" fmla="*/ 3812 w 47173"/>
                    <a:gd name="connsiteY6" fmla="*/ 8660 h 12471"/>
                    <a:gd name="connsiteX7" fmla="*/ 20490 w 47173"/>
                    <a:gd name="connsiteY7" fmla="*/ 12472 h 12471"/>
                    <a:gd name="connsiteX8" fmla="*/ 33832 w 47173"/>
                    <a:gd name="connsiteY8" fmla="*/ 10566 h 12471"/>
                    <a:gd name="connsiteX9" fmla="*/ 47174 w 47173"/>
                    <a:gd name="connsiteY9" fmla="*/ 10566 h 12471"/>
                    <a:gd name="connsiteX10" fmla="*/ 47174 w 47173"/>
                    <a:gd name="connsiteY10" fmla="*/ 6753 h 12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7173" h="12471">
                      <a:moveTo>
                        <a:pt x="47174" y="6753"/>
                      </a:moveTo>
                      <a:lnTo>
                        <a:pt x="33832" y="6753"/>
                      </a:lnTo>
                      <a:cubicBezTo>
                        <a:pt x="33832" y="6753"/>
                        <a:pt x="23825" y="-871"/>
                        <a:pt x="17154" y="82"/>
                      </a:cubicBezTo>
                      <a:cubicBezTo>
                        <a:pt x="8577" y="1035"/>
                        <a:pt x="3812" y="6277"/>
                        <a:pt x="3812" y="6277"/>
                      </a:cubicBezTo>
                      <a:lnTo>
                        <a:pt x="0" y="6753"/>
                      </a:lnTo>
                      <a:lnTo>
                        <a:pt x="0" y="9136"/>
                      </a:lnTo>
                      <a:lnTo>
                        <a:pt x="3812" y="8660"/>
                      </a:lnTo>
                      <a:cubicBezTo>
                        <a:pt x="3812" y="8660"/>
                        <a:pt x="10007" y="12472"/>
                        <a:pt x="20490" y="12472"/>
                      </a:cubicBezTo>
                      <a:cubicBezTo>
                        <a:pt x="30020" y="12472"/>
                        <a:pt x="33832" y="10566"/>
                        <a:pt x="33832" y="10566"/>
                      </a:cubicBezTo>
                      <a:lnTo>
                        <a:pt x="47174" y="10566"/>
                      </a:lnTo>
                      <a:lnTo>
                        <a:pt x="47174" y="6753"/>
                      </a:ln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15" name="Freeform: Shape 514">
                  <a:extLst>
                    <a:ext uri="{FF2B5EF4-FFF2-40B4-BE49-F238E27FC236}">
                      <a16:creationId xmlns:a16="http://schemas.microsoft.com/office/drawing/2014/main" id="{385D49D5-43C7-4701-ABB0-2F91D3558CFF}"/>
                    </a:ext>
                  </a:extLst>
                </p:cNvPr>
                <p:cNvSpPr/>
                <p:nvPr/>
              </p:nvSpPr>
              <p:spPr>
                <a:xfrm>
                  <a:off x="9088239" y="5138874"/>
                  <a:ext cx="29543" cy="9053"/>
                </a:xfrm>
                <a:custGeom>
                  <a:avLst/>
                  <a:gdLst>
                    <a:gd name="connsiteX0" fmla="*/ 29543 w 29543"/>
                    <a:gd name="connsiteY0" fmla="*/ 6671 h 9053"/>
                    <a:gd name="connsiteX1" fmla="*/ 20014 w 29543"/>
                    <a:gd name="connsiteY1" fmla="*/ 953 h 9053"/>
                    <a:gd name="connsiteX2" fmla="*/ 15249 w 29543"/>
                    <a:gd name="connsiteY2" fmla="*/ 0 h 9053"/>
                    <a:gd name="connsiteX3" fmla="*/ 12866 w 29543"/>
                    <a:gd name="connsiteY3" fmla="*/ 6671 h 9053"/>
                    <a:gd name="connsiteX4" fmla="*/ 5242 w 29543"/>
                    <a:gd name="connsiteY4" fmla="*/ 6671 h 9053"/>
                    <a:gd name="connsiteX5" fmla="*/ 3812 w 29543"/>
                    <a:gd name="connsiteY5" fmla="*/ 3336 h 9053"/>
                    <a:gd name="connsiteX6" fmla="*/ 0 w 29543"/>
                    <a:gd name="connsiteY6" fmla="*/ 5718 h 9053"/>
                    <a:gd name="connsiteX7" fmla="*/ 13342 w 29543"/>
                    <a:gd name="connsiteY7" fmla="*/ 9054 h 9053"/>
                    <a:gd name="connsiteX8" fmla="*/ 29543 w 29543"/>
                    <a:gd name="connsiteY8" fmla="*/ 6671 h 90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543" h="9053">
                      <a:moveTo>
                        <a:pt x="29543" y="6671"/>
                      </a:moveTo>
                      <a:cubicBezTo>
                        <a:pt x="29543" y="6671"/>
                        <a:pt x="22872" y="1906"/>
                        <a:pt x="20014" y="953"/>
                      </a:cubicBezTo>
                      <a:cubicBezTo>
                        <a:pt x="17154" y="0"/>
                        <a:pt x="15249" y="0"/>
                        <a:pt x="15249" y="0"/>
                      </a:cubicBezTo>
                      <a:cubicBezTo>
                        <a:pt x="15249" y="0"/>
                        <a:pt x="15725" y="5242"/>
                        <a:pt x="12866" y="6671"/>
                      </a:cubicBezTo>
                      <a:cubicBezTo>
                        <a:pt x="10007" y="8101"/>
                        <a:pt x="6195" y="8101"/>
                        <a:pt x="5242" y="6671"/>
                      </a:cubicBezTo>
                      <a:cubicBezTo>
                        <a:pt x="3812" y="5242"/>
                        <a:pt x="3812" y="3336"/>
                        <a:pt x="3812" y="3336"/>
                      </a:cubicBezTo>
                      <a:lnTo>
                        <a:pt x="0" y="5718"/>
                      </a:lnTo>
                      <a:cubicBezTo>
                        <a:pt x="0" y="5718"/>
                        <a:pt x="3336" y="8577"/>
                        <a:pt x="13342" y="9054"/>
                      </a:cubicBezTo>
                      <a:cubicBezTo>
                        <a:pt x="22872" y="9054"/>
                        <a:pt x="29543" y="6671"/>
                        <a:pt x="29543" y="6671"/>
                      </a:cubicBez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16" name="Freeform: Shape 515">
                  <a:extLst>
                    <a:ext uri="{FF2B5EF4-FFF2-40B4-BE49-F238E27FC236}">
                      <a16:creationId xmlns:a16="http://schemas.microsoft.com/office/drawing/2014/main" id="{70CE3A4D-BC16-4D7D-A583-5BC0B69C0B7D}"/>
                    </a:ext>
                  </a:extLst>
                </p:cNvPr>
                <p:cNvSpPr/>
                <p:nvPr/>
              </p:nvSpPr>
              <p:spPr>
                <a:xfrm>
                  <a:off x="9088239" y="5122107"/>
                  <a:ext cx="41456" cy="14861"/>
                </a:xfrm>
                <a:custGeom>
                  <a:avLst/>
                  <a:gdLst>
                    <a:gd name="connsiteX0" fmla="*/ 38597 w 41456"/>
                    <a:gd name="connsiteY0" fmla="*/ 14861 h 14861"/>
                    <a:gd name="connsiteX1" fmla="*/ 17154 w 41456"/>
                    <a:gd name="connsiteY1" fmla="*/ 3425 h 14861"/>
                    <a:gd name="connsiteX2" fmla="*/ 0 w 41456"/>
                    <a:gd name="connsiteY2" fmla="*/ 9143 h 14861"/>
                    <a:gd name="connsiteX3" fmla="*/ 0 w 41456"/>
                    <a:gd name="connsiteY3" fmla="*/ 6284 h 14861"/>
                    <a:gd name="connsiteX4" fmla="*/ 23825 w 41456"/>
                    <a:gd name="connsiteY4" fmla="*/ 1519 h 14861"/>
                    <a:gd name="connsiteX5" fmla="*/ 41456 w 41456"/>
                    <a:gd name="connsiteY5" fmla="*/ 14385 h 14861"/>
                    <a:gd name="connsiteX6" fmla="*/ 38597 w 41456"/>
                    <a:gd name="connsiteY6" fmla="*/ 14385 h 14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56" h="14861">
                      <a:moveTo>
                        <a:pt x="38597" y="14861"/>
                      </a:moveTo>
                      <a:cubicBezTo>
                        <a:pt x="38597" y="14861"/>
                        <a:pt x="29543" y="3901"/>
                        <a:pt x="17154" y="3425"/>
                      </a:cubicBezTo>
                      <a:cubicBezTo>
                        <a:pt x="4765" y="2948"/>
                        <a:pt x="0" y="9143"/>
                        <a:pt x="0" y="9143"/>
                      </a:cubicBezTo>
                      <a:lnTo>
                        <a:pt x="0" y="6284"/>
                      </a:lnTo>
                      <a:cubicBezTo>
                        <a:pt x="0" y="6284"/>
                        <a:pt x="8101" y="-3723"/>
                        <a:pt x="23825" y="1519"/>
                      </a:cubicBezTo>
                      <a:cubicBezTo>
                        <a:pt x="39550" y="6761"/>
                        <a:pt x="41456" y="14385"/>
                        <a:pt x="41456" y="14385"/>
                      </a:cubicBezTo>
                      <a:lnTo>
                        <a:pt x="38597" y="14385"/>
                      </a:ln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517" name="Graphic 341">
                <a:extLst>
                  <a:ext uri="{FF2B5EF4-FFF2-40B4-BE49-F238E27FC236}">
                    <a16:creationId xmlns:a16="http://schemas.microsoft.com/office/drawing/2014/main" id="{184B620F-BBC8-442D-A776-D8EFE2F319DA}"/>
                  </a:ext>
                </a:extLst>
              </p:cNvPr>
              <p:cNvGrpSpPr/>
              <p:nvPr/>
            </p:nvGrpSpPr>
            <p:grpSpPr>
              <a:xfrm>
                <a:off x="9023456" y="5195578"/>
                <a:ext cx="311136" cy="288684"/>
                <a:chOff x="9023456" y="5195578"/>
                <a:chExt cx="311136" cy="288684"/>
              </a:xfrm>
              <a:solidFill>
                <a:srgbClr val="26180D"/>
              </a:solidFill>
            </p:grpSpPr>
            <p:sp>
              <p:nvSpPr>
                <p:cNvPr id="518" name="Freeform: Shape 517">
                  <a:extLst>
                    <a:ext uri="{FF2B5EF4-FFF2-40B4-BE49-F238E27FC236}">
                      <a16:creationId xmlns:a16="http://schemas.microsoft.com/office/drawing/2014/main" id="{ED40E096-417F-4017-8A04-7DF4BDBEEEE4}"/>
                    </a:ext>
                  </a:extLst>
                </p:cNvPr>
                <p:cNvSpPr/>
                <p:nvPr/>
              </p:nvSpPr>
              <p:spPr>
                <a:xfrm>
                  <a:off x="9023456" y="5220833"/>
                  <a:ext cx="163419" cy="210138"/>
                </a:xfrm>
                <a:custGeom>
                  <a:avLst/>
                  <a:gdLst>
                    <a:gd name="connsiteX0" fmla="*/ 163420 w 163419"/>
                    <a:gd name="connsiteY0" fmla="*/ 10960 h 210138"/>
                    <a:gd name="connsiteX1" fmla="*/ 142930 w 163419"/>
                    <a:gd name="connsiteY1" fmla="*/ 19060 h 210138"/>
                    <a:gd name="connsiteX2" fmla="*/ 104333 w 163419"/>
                    <a:gd name="connsiteY2" fmla="*/ 0 h 210138"/>
                    <a:gd name="connsiteX3" fmla="*/ 38575 w 163419"/>
                    <a:gd name="connsiteY3" fmla="*/ 17631 h 210138"/>
                    <a:gd name="connsiteX4" fmla="*/ 6650 w 163419"/>
                    <a:gd name="connsiteY4" fmla="*/ 32402 h 210138"/>
                    <a:gd name="connsiteX5" fmla="*/ 455 w 163419"/>
                    <a:gd name="connsiteY5" fmla="*/ 47174 h 210138"/>
                    <a:gd name="connsiteX6" fmla="*/ 48105 w 163419"/>
                    <a:gd name="connsiteY6" fmla="*/ 210139 h 210138"/>
                    <a:gd name="connsiteX7" fmla="*/ 163420 w 163419"/>
                    <a:gd name="connsiteY7" fmla="*/ 10960 h 210138"/>
                    <a:gd name="connsiteX8" fmla="*/ 163420 w 163419"/>
                    <a:gd name="connsiteY8" fmla="*/ 10960 h 210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3419" h="210138">
                      <a:moveTo>
                        <a:pt x="163420" y="10960"/>
                      </a:moveTo>
                      <a:cubicBezTo>
                        <a:pt x="157225" y="15248"/>
                        <a:pt x="150554" y="18107"/>
                        <a:pt x="142930" y="19060"/>
                      </a:cubicBezTo>
                      <a:cubicBezTo>
                        <a:pt x="112910" y="22396"/>
                        <a:pt x="104333" y="0"/>
                        <a:pt x="104333" y="0"/>
                      </a:cubicBezTo>
                      <a:cubicBezTo>
                        <a:pt x="104333" y="0"/>
                        <a:pt x="59542" y="10007"/>
                        <a:pt x="38575" y="17631"/>
                      </a:cubicBezTo>
                      <a:cubicBezTo>
                        <a:pt x="25710" y="21919"/>
                        <a:pt x="11891" y="30020"/>
                        <a:pt x="6650" y="32402"/>
                      </a:cubicBezTo>
                      <a:cubicBezTo>
                        <a:pt x="931" y="35261"/>
                        <a:pt x="-975" y="40979"/>
                        <a:pt x="455" y="47174"/>
                      </a:cubicBezTo>
                      <a:lnTo>
                        <a:pt x="48105" y="210139"/>
                      </a:lnTo>
                      <a:cubicBezTo>
                        <a:pt x="88132" y="160582"/>
                        <a:pt x="141500" y="85294"/>
                        <a:pt x="163420" y="10960"/>
                      </a:cubicBezTo>
                      <a:cubicBezTo>
                        <a:pt x="163420" y="10960"/>
                        <a:pt x="163420" y="10960"/>
                        <a:pt x="163420" y="10960"/>
                      </a:cubicBez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19" name="Freeform: Shape 518">
                  <a:extLst>
                    <a:ext uri="{FF2B5EF4-FFF2-40B4-BE49-F238E27FC236}">
                      <a16:creationId xmlns:a16="http://schemas.microsoft.com/office/drawing/2014/main" id="{F95BBAFA-DF69-4A11-B1D0-E73BE30D4279}"/>
                    </a:ext>
                  </a:extLst>
                </p:cNvPr>
                <p:cNvSpPr/>
                <p:nvPr/>
              </p:nvSpPr>
              <p:spPr>
                <a:xfrm>
                  <a:off x="9072514" y="5195578"/>
                  <a:ext cx="262077" cy="288684"/>
                </a:xfrm>
                <a:custGeom>
                  <a:avLst/>
                  <a:gdLst>
                    <a:gd name="connsiteX0" fmla="*/ 262078 w 262077"/>
                    <a:gd name="connsiteY0" fmla="*/ 8577 h 288684"/>
                    <a:gd name="connsiteX1" fmla="*/ 145811 w 262077"/>
                    <a:gd name="connsiteY1" fmla="*/ 0 h 288684"/>
                    <a:gd name="connsiteX2" fmla="*/ 114838 w 262077"/>
                    <a:gd name="connsiteY2" fmla="*/ 36215 h 288684"/>
                    <a:gd name="connsiteX3" fmla="*/ 114838 w 262077"/>
                    <a:gd name="connsiteY3" fmla="*/ 36215 h 288684"/>
                    <a:gd name="connsiteX4" fmla="*/ 0 w 262077"/>
                    <a:gd name="connsiteY4" fmla="*/ 234917 h 288684"/>
                    <a:gd name="connsiteX5" fmla="*/ 10483 w 262077"/>
                    <a:gd name="connsiteY5" fmla="*/ 273514 h 288684"/>
                    <a:gd name="connsiteX6" fmla="*/ 113408 w 262077"/>
                    <a:gd name="connsiteY6" fmla="*/ 286856 h 288684"/>
                    <a:gd name="connsiteX7" fmla="*/ 197750 w 262077"/>
                    <a:gd name="connsiteY7" fmla="*/ 261125 h 288684"/>
                    <a:gd name="connsiteX8" fmla="*/ 235870 w 262077"/>
                    <a:gd name="connsiteY8" fmla="*/ 102449 h 288684"/>
                    <a:gd name="connsiteX9" fmla="*/ 223005 w 262077"/>
                    <a:gd name="connsiteY9" fmla="*/ 64328 h 288684"/>
                    <a:gd name="connsiteX10" fmla="*/ 262078 w 262077"/>
                    <a:gd name="connsiteY10" fmla="*/ 8577 h 288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62077" h="288684">
                      <a:moveTo>
                        <a:pt x="262078" y="8577"/>
                      </a:moveTo>
                      <a:lnTo>
                        <a:pt x="145811" y="0"/>
                      </a:lnTo>
                      <a:cubicBezTo>
                        <a:pt x="145811" y="0"/>
                        <a:pt x="133421" y="23349"/>
                        <a:pt x="114838" y="36215"/>
                      </a:cubicBezTo>
                      <a:cubicBezTo>
                        <a:pt x="114838" y="36215"/>
                        <a:pt x="114838" y="36215"/>
                        <a:pt x="114838" y="36215"/>
                      </a:cubicBezTo>
                      <a:cubicBezTo>
                        <a:pt x="92918" y="110073"/>
                        <a:pt x="39550" y="185837"/>
                        <a:pt x="0" y="234917"/>
                      </a:cubicBezTo>
                      <a:lnTo>
                        <a:pt x="10483" y="273514"/>
                      </a:lnTo>
                      <a:cubicBezTo>
                        <a:pt x="10483" y="273514"/>
                        <a:pt x="45268" y="294957"/>
                        <a:pt x="113408" y="286856"/>
                      </a:cubicBezTo>
                      <a:cubicBezTo>
                        <a:pt x="181072" y="278279"/>
                        <a:pt x="197750" y="261125"/>
                        <a:pt x="197750" y="261125"/>
                      </a:cubicBezTo>
                      <a:lnTo>
                        <a:pt x="235870" y="102449"/>
                      </a:lnTo>
                      <a:cubicBezTo>
                        <a:pt x="235870" y="102449"/>
                        <a:pt x="222528" y="86724"/>
                        <a:pt x="223005" y="64328"/>
                      </a:cubicBezTo>
                      <a:cubicBezTo>
                        <a:pt x="223481" y="41933"/>
                        <a:pt x="262078" y="8577"/>
                        <a:pt x="262078" y="8577"/>
                      </a:cubicBez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20" name="Freeform: Shape 519">
                  <a:extLst>
                    <a:ext uri="{FF2B5EF4-FFF2-40B4-BE49-F238E27FC236}">
                      <a16:creationId xmlns:a16="http://schemas.microsoft.com/office/drawing/2014/main" id="{36E5BE73-5872-40C9-ABA1-B3F6C23F1E6E}"/>
                    </a:ext>
                  </a:extLst>
                </p:cNvPr>
                <p:cNvSpPr/>
                <p:nvPr/>
              </p:nvSpPr>
              <p:spPr>
                <a:xfrm>
                  <a:off x="9071561" y="5217021"/>
                  <a:ext cx="198226" cy="84460"/>
                </a:xfrm>
                <a:custGeom>
                  <a:avLst/>
                  <a:gdLst>
                    <a:gd name="connsiteX0" fmla="*/ 56228 w 198226"/>
                    <a:gd name="connsiteY0" fmla="*/ 3812 h 84460"/>
                    <a:gd name="connsiteX1" fmla="*/ 88153 w 198226"/>
                    <a:gd name="connsiteY1" fmla="*/ 20966 h 84460"/>
                    <a:gd name="connsiteX2" fmla="*/ 131516 w 198226"/>
                    <a:gd name="connsiteY2" fmla="*/ 0 h 84460"/>
                    <a:gd name="connsiteX3" fmla="*/ 198226 w 198226"/>
                    <a:gd name="connsiteY3" fmla="*/ 14772 h 84460"/>
                    <a:gd name="connsiteX4" fmla="*/ 91966 w 198226"/>
                    <a:gd name="connsiteY4" fmla="*/ 83865 h 84460"/>
                    <a:gd name="connsiteX5" fmla="*/ 0 w 198226"/>
                    <a:gd name="connsiteY5" fmla="*/ 15725 h 84460"/>
                    <a:gd name="connsiteX6" fmla="*/ 56228 w 198226"/>
                    <a:gd name="connsiteY6" fmla="*/ 3812 h 84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8226" h="84460">
                      <a:moveTo>
                        <a:pt x="56228" y="3812"/>
                      </a:moveTo>
                      <a:cubicBezTo>
                        <a:pt x="56228" y="3812"/>
                        <a:pt x="60040" y="20013"/>
                        <a:pt x="88153" y="20966"/>
                      </a:cubicBezTo>
                      <a:cubicBezTo>
                        <a:pt x="116267" y="21919"/>
                        <a:pt x="131516" y="0"/>
                        <a:pt x="131516" y="0"/>
                      </a:cubicBezTo>
                      <a:lnTo>
                        <a:pt x="198226" y="14772"/>
                      </a:lnTo>
                      <a:cubicBezTo>
                        <a:pt x="198226" y="14772"/>
                        <a:pt x="177737" y="91966"/>
                        <a:pt x="91966" y="83865"/>
                      </a:cubicBezTo>
                      <a:cubicBezTo>
                        <a:pt x="22872" y="77194"/>
                        <a:pt x="0" y="15725"/>
                        <a:pt x="0" y="15725"/>
                      </a:cubicBezTo>
                      <a:lnTo>
                        <a:pt x="56228" y="3812"/>
                      </a:ln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21" name="Freeform: Shape 520">
                  <a:extLst>
                    <a:ext uri="{FF2B5EF4-FFF2-40B4-BE49-F238E27FC236}">
                      <a16:creationId xmlns:a16="http://schemas.microsoft.com/office/drawing/2014/main" id="{9E8AED06-59E7-48B7-A774-A0EDFD7F9F53}"/>
                    </a:ext>
                  </a:extLst>
                </p:cNvPr>
                <p:cNvSpPr/>
                <p:nvPr/>
              </p:nvSpPr>
              <p:spPr>
                <a:xfrm>
                  <a:off x="9080615" y="5225122"/>
                  <a:ext cx="177736" cy="63764"/>
                </a:xfrm>
                <a:custGeom>
                  <a:avLst/>
                  <a:gdLst>
                    <a:gd name="connsiteX0" fmla="*/ 0 w 177736"/>
                    <a:gd name="connsiteY0" fmla="*/ 10007 h 63764"/>
                    <a:gd name="connsiteX1" fmla="*/ 44792 w 177736"/>
                    <a:gd name="connsiteY1" fmla="*/ 1906 h 63764"/>
                    <a:gd name="connsiteX2" fmla="*/ 76717 w 177736"/>
                    <a:gd name="connsiteY2" fmla="*/ 17631 h 63764"/>
                    <a:gd name="connsiteX3" fmla="*/ 122462 w 177736"/>
                    <a:gd name="connsiteY3" fmla="*/ 0 h 63764"/>
                    <a:gd name="connsiteX4" fmla="*/ 177737 w 177736"/>
                    <a:gd name="connsiteY4" fmla="*/ 3812 h 63764"/>
                    <a:gd name="connsiteX5" fmla="*/ 99589 w 177736"/>
                    <a:gd name="connsiteY5" fmla="*/ 63375 h 63764"/>
                    <a:gd name="connsiteX6" fmla="*/ 0 w 177736"/>
                    <a:gd name="connsiteY6" fmla="*/ 10007 h 63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7736" h="63764">
                      <a:moveTo>
                        <a:pt x="0" y="10007"/>
                      </a:moveTo>
                      <a:lnTo>
                        <a:pt x="44792" y="1906"/>
                      </a:lnTo>
                      <a:cubicBezTo>
                        <a:pt x="44792" y="1906"/>
                        <a:pt x="52892" y="16678"/>
                        <a:pt x="76717" y="17631"/>
                      </a:cubicBezTo>
                      <a:cubicBezTo>
                        <a:pt x="101019" y="18584"/>
                        <a:pt x="122462" y="0"/>
                        <a:pt x="122462" y="0"/>
                      </a:cubicBezTo>
                      <a:lnTo>
                        <a:pt x="177737" y="3812"/>
                      </a:lnTo>
                      <a:cubicBezTo>
                        <a:pt x="177737" y="3812"/>
                        <a:pt x="164871" y="58610"/>
                        <a:pt x="99589" y="63375"/>
                      </a:cubicBezTo>
                      <a:cubicBezTo>
                        <a:pt x="34785" y="69093"/>
                        <a:pt x="0" y="10007"/>
                        <a:pt x="0" y="10007"/>
                      </a:cubicBezTo>
                      <a:close/>
                    </a:path>
                  </a:pathLst>
                </a:custGeom>
                <a:solidFill>
                  <a:srgbClr val="26180D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522" name="Freeform: Shape 521">
                <a:extLst>
                  <a:ext uri="{FF2B5EF4-FFF2-40B4-BE49-F238E27FC236}">
                    <a16:creationId xmlns:a16="http://schemas.microsoft.com/office/drawing/2014/main" id="{2B89A9E4-24CB-46FE-B3C9-1A3F6CE18588}"/>
                  </a:ext>
                </a:extLst>
              </p:cNvPr>
              <p:cNvSpPr/>
              <p:nvPr/>
            </p:nvSpPr>
            <p:spPr>
              <a:xfrm>
                <a:off x="9103251" y="5022842"/>
                <a:ext cx="219196" cy="209427"/>
              </a:xfrm>
              <a:custGeom>
                <a:avLst/>
                <a:gdLst>
                  <a:gd name="connsiteX0" fmla="*/ 236 w 219196"/>
                  <a:gd name="connsiteY0" fmla="*/ 64570 h 209427"/>
                  <a:gd name="connsiteX1" fmla="*/ 57417 w 219196"/>
                  <a:gd name="connsiteY1" fmla="*/ 242 h 209427"/>
                  <a:gd name="connsiteX2" fmla="*/ 209422 w 219196"/>
                  <a:gd name="connsiteY2" fmla="*/ 77912 h 209427"/>
                  <a:gd name="connsiteX3" fmla="*/ 217523 w 219196"/>
                  <a:gd name="connsiteY3" fmla="*/ 209428 h 209427"/>
                  <a:gd name="connsiteX4" fmla="*/ 92678 w 219196"/>
                  <a:gd name="connsiteY4" fmla="*/ 209428 h 209427"/>
                  <a:gd name="connsiteX5" fmla="*/ 91725 w 219196"/>
                  <a:gd name="connsiteY5" fmla="*/ 141764 h 209427"/>
                  <a:gd name="connsiteX6" fmla="*/ 73618 w 219196"/>
                  <a:gd name="connsiteY6" fmla="*/ 97449 h 209427"/>
                  <a:gd name="connsiteX7" fmla="*/ 236 w 219196"/>
                  <a:gd name="connsiteY7" fmla="*/ 64570 h 20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9196" h="209427">
                    <a:moveTo>
                      <a:pt x="236" y="64570"/>
                    </a:moveTo>
                    <a:cubicBezTo>
                      <a:pt x="236" y="64570"/>
                      <a:pt x="-6911" y="3577"/>
                      <a:pt x="57417" y="242"/>
                    </a:cubicBezTo>
                    <a:cubicBezTo>
                      <a:pt x="121745" y="-3094"/>
                      <a:pt x="194174" y="28356"/>
                      <a:pt x="209422" y="77912"/>
                    </a:cubicBezTo>
                    <a:cubicBezTo>
                      <a:pt x="224670" y="127469"/>
                      <a:pt x="217523" y="209428"/>
                      <a:pt x="217523" y="209428"/>
                    </a:cubicBezTo>
                    <a:lnTo>
                      <a:pt x="92678" y="209428"/>
                    </a:lnTo>
                    <a:lnTo>
                      <a:pt x="91725" y="141764"/>
                    </a:lnTo>
                    <a:cubicBezTo>
                      <a:pt x="91725" y="141764"/>
                      <a:pt x="89343" y="115080"/>
                      <a:pt x="73618" y="97449"/>
                    </a:cubicBezTo>
                    <a:cubicBezTo>
                      <a:pt x="56940" y="79818"/>
                      <a:pt x="236" y="64570"/>
                      <a:pt x="236" y="64570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23" name="Freeform: Shape 522">
                <a:extLst>
                  <a:ext uri="{FF2B5EF4-FFF2-40B4-BE49-F238E27FC236}">
                    <a16:creationId xmlns:a16="http://schemas.microsoft.com/office/drawing/2014/main" id="{923F61EB-4359-4EA0-8B80-A4D14113EB18}"/>
                  </a:ext>
                </a:extLst>
              </p:cNvPr>
              <p:cNvSpPr/>
              <p:nvPr/>
            </p:nvSpPr>
            <p:spPr>
              <a:xfrm>
                <a:off x="9178775" y="5126596"/>
                <a:ext cx="29424" cy="47257"/>
              </a:xfrm>
              <a:custGeom>
                <a:avLst/>
                <a:gdLst>
                  <a:gd name="connsiteX0" fmla="*/ 0 w 29424"/>
                  <a:gd name="connsiteY0" fmla="*/ 12755 h 47257"/>
                  <a:gd name="connsiteX1" fmla="*/ 22872 w 29424"/>
                  <a:gd name="connsiteY1" fmla="*/ 3225 h 47257"/>
                  <a:gd name="connsiteX2" fmla="*/ 22872 w 29424"/>
                  <a:gd name="connsiteY2" fmla="*/ 47063 h 47257"/>
                  <a:gd name="connsiteX3" fmla="*/ 6671 w 29424"/>
                  <a:gd name="connsiteY3" fmla="*/ 45157 h 47257"/>
                  <a:gd name="connsiteX4" fmla="*/ 0 w 29424"/>
                  <a:gd name="connsiteY4" fmla="*/ 12755 h 47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424" h="47257">
                    <a:moveTo>
                      <a:pt x="0" y="12755"/>
                    </a:moveTo>
                    <a:cubicBezTo>
                      <a:pt x="0" y="12755"/>
                      <a:pt x="16201" y="-7735"/>
                      <a:pt x="22872" y="3225"/>
                    </a:cubicBezTo>
                    <a:cubicBezTo>
                      <a:pt x="29067" y="14185"/>
                      <a:pt x="33832" y="45634"/>
                      <a:pt x="22872" y="47063"/>
                    </a:cubicBezTo>
                    <a:cubicBezTo>
                      <a:pt x="11913" y="48016"/>
                      <a:pt x="6671" y="45157"/>
                      <a:pt x="6671" y="45157"/>
                    </a:cubicBezTo>
                    <a:lnTo>
                      <a:pt x="0" y="12755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24" name="Freeform: Shape 523">
                <a:extLst>
                  <a:ext uri="{FF2B5EF4-FFF2-40B4-BE49-F238E27FC236}">
                    <a16:creationId xmlns:a16="http://schemas.microsoft.com/office/drawing/2014/main" id="{DD3F680C-4F40-4DE7-A8EA-BD394AF3E6A0}"/>
                  </a:ext>
                </a:extLst>
              </p:cNvPr>
              <p:cNvSpPr/>
              <p:nvPr/>
            </p:nvSpPr>
            <p:spPr>
              <a:xfrm>
                <a:off x="9051548" y="6195763"/>
                <a:ext cx="134851" cy="54798"/>
              </a:xfrm>
              <a:custGeom>
                <a:avLst/>
                <a:gdLst>
                  <a:gd name="connsiteX0" fmla="*/ 0 w 134851"/>
                  <a:gd name="connsiteY0" fmla="*/ 54798 h 54798"/>
                  <a:gd name="connsiteX1" fmla="*/ 134851 w 134851"/>
                  <a:gd name="connsiteY1" fmla="*/ 54798 h 54798"/>
                  <a:gd name="connsiteX2" fmla="*/ 134374 w 134851"/>
                  <a:gd name="connsiteY2" fmla="*/ 9530 h 54798"/>
                  <a:gd name="connsiteX3" fmla="*/ 81959 w 134851"/>
                  <a:gd name="connsiteY3" fmla="*/ 0 h 54798"/>
                  <a:gd name="connsiteX4" fmla="*/ 38121 w 134851"/>
                  <a:gd name="connsiteY4" fmla="*/ 27161 h 54798"/>
                  <a:gd name="connsiteX5" fmla="*/ 11436 w 134851"/>
                  <a:gd name="connsiteY5" fmla="*/ 36691 h 54798"/>
                  <a:gd name="connsiteX6" fmla="*/ 0 w 134851"/>
                  <a:gd name="connsiteY6" fmla="*/ 54798 h 54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851" h="54798">
                    <a:moveTo>
                      <a:pt x="0" y="54798"/>
                    </a:moveTo>
                    <a:lnTo>
                      <a:pt x="134851" y="54798"/>
                    </a:lnTo>
                    <a:lnTo>
                      <a:pt x="134374" y="9530"/>
                    </a:lnTo>
                    <a:lnTo>
                      <a:pt x="81959" y="0"/>
                    </a:lnTo>
                    <a:cubicBezTo>
                      <a:pt x="81959" y="0"/>
                      <a:pt x="58610" y="16201"/>
                      <a:pt x="38121" y="27161"/>
                    </a:cubicBezTo>
                    <a:cubicBezTo>
                      <a:pt x="17631" y="38121"/>
                      <a:pt x="11436" y="36691"/>
                      <a:pt x="11436" y="36691"/>
                    </a:cubicBezTo>
                    <a:lnTo>
                      <a:pt x="0" y="54798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25" name="Freeform: Shape 524">
                <a:extLst>
                  <a:ext uri="{FF2B5EF4-FFF2-40B4-BE49-F238E27FC236}">
                    <a16:creationId xmlns:a16="http://schemas.microsoft.com/office/drawing/2014/main" id="{9EB65E31-1073-4E93-BF73-B475C383B3F2}"/>
                  </a:ext>
                </a:extLst>
              </p:cNvPr>
              <p:cNvSpPr/>
              <p:nvPr/>
            </p:nvSpPr>
            <p:spPr>
              <a:xfrm>
                <a:off x="9205459" y="6196239"/>
                <a:ext cx="134850" cy="54321"/>
              </a:xfrm>
              <a:custGeom>
                <a:avLst/>
                <a:gdLst>
                  <a:gd name="connsiteX0" fmla="*/ 0 w 134850"/>
                  <a:gd name="connsiteY0" fmla="*/ 54322 h 54321"/>
                  <a:gd name="connsiteX1" fmla="*/ 134851 w 134850"/>
                  <a:gd name="connsiteY1" fmla="*/ 54322 h 54321"/>
                  <a:gd name="connsiteX2" fmla="*/ 132945 w 134850"/>
                  <a:gd name="connsiteY2" fmla="*/ 11913 h 54321"/>
                  <a:gd name="connsiteX3" fmla="*/ 81959 w 134850"/>
                  <a:gd name="connsiteY3" fmla="*/ 0 h 54321"/>
                  <a:gd name="connsiteX4" fmla="*/ 38120 w 134850"/>
                  <a:gd name="connsiteY4" fmla="*/ 27161 h 54321"/>
                  <a:gd name="connsiteX5" fmla="*/ 11436 w 134850"/>
                  <a:gd name="connsiteY5" fmla="*/ 36691 h 54321"/>
                  <a:gd name="connsiteX6" fmla="*/ 0 w 134850"/>
                  <a:gd name="connsiteY6" fmla="*/ 54322 h 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850" h="54321">
                    <a:moveTo>
                      <a:pt x="0" y="54322"/>
                    </a:moveTo>
                    <a:lnTo>
                      <a:pt x="134851" y="54322"/>
                    </a:lnTo>
                    <a:lnTo>
                      <a:pt x="132945" y="11913"/>
                    </a:lnTo>
                    <a:lnTo>
                      <a:pt x="81959" y="0"/>
                    </a:lnTo>
                    <a:cubicBezTo>
                      <a:pt x="81959" y="0"/>
                      <a:pt x="58610" y="16201"/>
                      <a:pt x="38120" y="27161"/>
                    </a:cubicBezTo>
                    <a:cubicBezTo>
                      <a:pt x="17630" y="38120"/>
                      <a:pt x="11436" y="36691"/>
                      <a:pt x="11436" y="36691"/>
                    </a:cubicBezTo>
                    <a:lnTo>
                      <a:pt x="0" y="54322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26" name="Freeform: Shape 525">
                <a:extLst>
                  <a:ext uri="{FF2B5EF4-FFF2-40B4-BE49-F238E27FC236}">
                    <a16:creationId xmlns:a16="http://schemas.microsoft.com/office/drawing/2014/main" id="{F447A921-65F6-48BD-A5C0-9E3680A8A229}"/>
                  </a:ext>
                </a:extLst>
              </p:cNvPr>
              <p:cNvSpPr/>
              <p:nvPr/>
            </p:nvSpPr>
            <p:spPr>
              <a:xfrm>
                <a:off x="9339357" y="5279443"/>
                <a:ext cx="72905" cy="65757"/>
              </a:xfrm>
              <a:custGeom>
                <a:avLst/>
                <a:gdLst>
                  <a:gd name="connsiteX0" fmla="*/ 0 w 72905"/>
                  <a:gd name="connsiteY0" fmla="*/ 51462 h 65757"/>
                  <a:gd name="connsiteX1" fmla="*/ 61469 w 72905"/>
                  <a:gd name="connsiteY1" fmla="*/ 0 h 65757"/>
                  <a:gd name="connsiteX2" fmla="*/ 72905 w 72905"/>
                  <a:gd name="connsiteY2" fmla="*/ 16201 h 65757"/>
                  <a:gd name="connsiteX3" fmla="*/ 13342 w 72905"/>
                  <a:gd name="connsiteY3" fmla="*/ 65758 h 65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905" h="65757">
                    <a:moveTo>
                      <a:pt x="0" y="51462"/>
                    </a:moveTo>
                    <a:lnTo>
                      <a:pt x="61469" y="0"/>
                    </a:lnTo>
                    <a:lnTo>
                      <a:pt x="72905" y="16201"/>
                    </a:lnTo>
                    <a:lnTo>
                      <a:pt x="13342" y="65758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27" name="Freeform: Shape 526">
                <a:extLst>
                  <a:ext uri="{FF2B5EF4-FFF2-40B4-BE49-F238E27FC236}">
                    <a16:creationId xmlns:a16="http://schemas.microsoft.com/office/drawing/2014/main" id="{86F20B62-E8F6-47C0-BAE4-5518CC86B8B0}"/>
                  </a:ext>
                </a:extLst>
              </p:cNvPr>
              <p:cNvSpPr/>
              <p:nvPr/>
            </p:nvSpPr>
            <p:spPr>
              <a:xfrm>
                <a:off x="9133984" y="6172890"/>
                <a:ext cx="52415" cy="47174"/>
              </a:xfrm>
              <a:custGeom>
                <a:avLst/>
                <a:gdLst>
                  <a:gd name="connsiteX0" fmla="*/ 476 w 52415"/>
                  <a:gd name="connsiteY0" fmla="*/ 2383 h 47174"/>
                  <a:gd name="connsiteX1" fmla="*/ 52416 w 52415"/>
                  <a:gd name="connsiteY1" fmla="*/ 0 h 47174"/>
                  <a:gd name="connsiteX2" fmla="*/ 52416 w 52415"/>
                  <a:gd name="connsiteY2" fmla="*/ 47174 h 47174"/>
                  <a:gd name="connsiteX3" fmla="*/ 0 w 52415"/>
                  <a:gd name="connsiteY3" fmla="*/ 22872 h 47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415" h="47174">
                    <a:moveTo>
                      <a:pt x="476" y="2383"/>
                    </a:moveTo>
                    <a:lnTo>
                      <a:pt x="52416" y="0"/>
                    </a:lnTo>
                    <a:lnTo>
                      <a:pt x="52416" y="47174"/>
                    </a:lnTo>
                    <a:lnTo>
                      <a:pt x="0" y="22872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28" name="Freeform: Shape 527">
                <a:extLst>
                  <a:ext uri="{FF2B5EF4-FFF2-40B4-BE49-F238E27FC236}">
                    <a16:creationId xmlns:a16="http://schemas.microsoft.com/office/drawing/2014/main" id="{6EE5F81D-AF50-4169-8D5B-DF927ADF757F}"/>
                  </a:ext>
                </a:extLst>
              </p:cNvPr>
              <p:cNvSpPr/>
              <p:nvPr/>
            </p:nvSpPr>
            <p:spPr>
              <a:xfrm>
                <a:off x="9076803" y="5646352"/>
                <a:ext cx="143428" cy="71475"/>
              </a:xfrm>
              <a:custGeom>
                <a:avLst/>
                <a:gdLst>
                  <a:gd name="connsiteX0" fmla="*/ 0 w 143428"/>
                  <a:gd name="connsiteY0" fmla="*/ 58610 h 71475"/>
                  <a:gd name="connsiteX1" fmla="*/ 128657 w 143428"/>
                  <a:gd name="connsiteY1" fmla="*/ 71476 h 71475"/>
                  <a:gd name="connsiteX2" fmla="*/ 143428 w 143428"/>
                  <a:gd name="connsiteY2" fmla="*/ 9054 h 71475"/>
                  <a:gd name="connsiteX3" fmla="*/ 1906 w 143428"/>
                  <a:gd name="connsiteY3" fmla="*/ 0 h 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428" h="71475">
                    <a:moveTo>
                      <a:pt x="0" y="58610"/>
                    </a:moveTo>
                    <a:lnTo>
                      <a:pt x="128657" y="71476"/>
                    </a:lnTo>
                    <a:lnTo>
                      <a:pt x="143428" y="9054"/>
                    </a:lnTo>
                    <a:lnTo>
                      <a:pt x="1906" y="0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29" name="Freeform: Shape 528">
                <a:extLst>
                  <a:ext uri="{FF2B5EF4-FFF2-40B4-BE49-F238E27FC236}">
                    <a16:creationId xmlns:a16="http://schemas.microsoft.com/office/drawing/2014/main" id="{00BB66EA-8E32-45E0-92AD-262A9EC3C429}"/>
                  </a:ext>
                </a:extLst>
              </p:cNvPr>
              <p:cNvSpPr/>
              <p:nvPr/>
            </p:nvSpPr>
            <p:spPr>
              <a:xfrm>
                <a:off x="9079662" y="5555340"/>
                <a:ext cx="164394" cy="64804"/>
              </a:xfrm>
              <a:custGeom>
                <a:avLst/>
                <a:gdLst>
                  <a:gd name="connsiteX0" fmla="*/ 0 w 164394"/>
                  <a:gd name="connsiteY0" fmla="*/ 64805 h 64804"/>
                  <a:gd name="connsiteX1" fmla="*/ 149146 w 164394"/>
                  <a:gd name="connsiteY1" fmla="*/ 64805 h 64804"/>
                  <a:gd name="connsiteX2" fmla="*/ 164394 w 164394"/>
                  <a:gd name="connsiteY2" fmla="*/ 0 h 64804"/>
                  <a:gd name="connsiteX3" fmla="*/ 1906 w 164394"/>
                  <a:gd name="connsiteY3" fmla="*/ 0 h 64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4394" h="64804">
                    <a:moveTo>
                      <a:pt x="0" y="64805"/>
                    </a:moveTo>
                    <a:lnTo>
                      <a:pt x="149146" y="64805"/>
                    </a:lnTo>
                    <a:lnTo>
                      <a:pt x="164394" y="0"/>
                    </a:lnTo>
                    <a:lnTo>
                      <a:pt x="1906" y="0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0" name="Freeform: Shape 529">
                <a:extLst>
                  <a:ext uri="{FF2B5EF4-FFF2-40B4-BE49-F238E27FC236}">
                    <a16:creationId xmlns:a16="http://schemas.microsoft.com/office/drawing/2014/main" id="{1FD920B9-FD78-41F1-83A4-0CA853EBB27A}"/>
                  </a:ext>
                </a:extLst>
              </p:cNvPr>
              <p:cNvSpPr/>
              <p:nvPr/>
            </p:nvSpPr>
            <p:spPr>
              <a:xfrm>
                <a:off x="9082521" y="5470045"/>
                <a:ext cx="181548" cy="60992"/>
              </a:xfrm>
              <a:custGeom>
                <a:avLst/>
                <a:gdLst>
                  <a:gd name="connsiteX0" fmla="*/ 0 w 181548"/>
                  <a:gd name="connsiteY0" fmla="*/ 60993 h 60992"/>
                  <a:gd name="connsiteX1" fmla="*/ 168206 w 181548"/>
                  <a:gd name="connsiteY1" fmla="*/ 53369 h 60992"/>
                  <a:gd name="connsiteX2" fmla="*/ 181548 w 181548"/>
                  <a:gd name="connsiteY2" fmla="*/ 0 h 60992"/>
                  <a:gd name="connsiteX3" fmla="*/ 81482 w 181548"/>
                  <a:gd name="connsiteY3" fmla="*/ 22872 h 60992"/>
                  <a:gd name="connsiteX4" fmla="*/ 1906 w 181548"/>
                  <a:gd name="connsiteY4" fmla="*/ 12866 h 60992"/>
                  <a:gd name="connsiteX5" fmla="*/ 0 w 181548"/>
                  <a:gd name="connsiteY5" fmla="*/ 60993 h 60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548" h="60992">
                    <a:moveTo>
                      <a:pt x="0" y="60993"/>
                    </a:moveTo>
                    <a:lnTo>
                      <a:pt x="168206" y="53369"/>
                    </a:lnTo>
                    <a:lnTo>
                      <a:pt x="181548" y="0"/>
                    </a:lnTo>
                    <a:cubicBezTo>
                      <a:pt x="181548" y="0"/>
                      <a:pt x="124844" y="21443"/>
                      <a:pt x="81482" y="22872"/>
                    </a:cubicBezTo>
                    <a:cubicBezTo>
                      <a:pt x="38120" y="24302"/>
                      <a:pt x="1906" y="12866"/>
                      <a:pt x="1906" y="12866"/>
                    </a:cubicBezTo>
                    <a:lnTo>
                      <a:pt x="0" y="60993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1" name="Freeform: Shape 530">
                <a:extLst>
                  <a:ext uri="{FF2B5EF4-FFF2-40B4-BE49-F238E27FC236}">
                    <a16:creationId xmlns:a16="http://schemas.microsoft.com/office/drawing/2014/main" id="{DD139929-4C80-4C56-AAC9-260ADD8819F2}"/>
                  </a:ext>
                </a:extLst>
              </p:cNvPr>
              <p:cNvSpPr/>
              <p:nvPr/>
            </p:nvSpPr>
            <p:spPr>
              <a:xfrm>
                <a:off x="9074897" y="5726882"/>
                <a:ext cx="125321" cy="67187"/>
              </a:xfrm>
              <a:custGeom>
                <a:avLst/>
                <a:gdLst>
                  <a:gd name="connsiteX0" fmla="*/ 1906 w 125321"/>
                  <a:gd name="connsiteY0" fmla="*/ 0 h 67187"/>
                  <a:gd name="connsiteX1" fmla="*/ 125321 w 125321"/>
                  <a:gd name="connsiteY1" fmla="*/ 12866 h 67187"/>
                  <a:gd name="connsiteX2" fmla="*/ 112932 w 125321"/>
                  <a:gd name="connsiteY2" fmla="*/ 67187 h 67187"/>
                  <a:gd name="connsiteX3" fmla="*/ 0 w 125321"/>
                  <a:gd name="connsiteY3" fmla="*/ 56228 h 67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321" h="67187">
                    <a:moveTo>
                      <a:pt x="1906" y="0"/>
                    </a:moveTo>
                    <a:lnTo>
                      <a:pt x="125321" y="12866"/>
                    </a:lnTo>
                    <a:lnTo>
                      <a:pt x="112932" y="67187"/>
                    </a:lnTo>
                    <a:lnTo>
                      <a:pt x="0" y="56228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2" name="Freeform: Shape 531">
                <a:extLst>
                  <a:ext uri="{FF2B5EF4-FFF2-40B4-BE49-F238E27FC236}">
                    <a16:creationId xmlns:a16="http://schemas.microsoft.com/office/drawing/2014/main" id="{7ED7C8BA-6D1E-45EA-911B-CF3F74C64F59}"/>
                  </a:ext>
                </a:extLst>
              </p:cNvPr>
              <p:cNvSpPr/>
              <p:nvPr/>
            </p:nvSpPr>
            <p:spPr>
              <a:xfrm>
                <a:off x="9066796" y="5805982"/>
                <a:ext cx="115790" cy="67663"/>
              </a:xfrm>
              <a:custGeom>
                <a:avLst/>
                <a:gdLst>
                  <a:gd name="connsiteX0" fmla="*/ 7148 w 115790"/>
                  <a:gd name="connsiteY0" fmla="*/ 0 h 67663"/>
                  <a:gd name="connsiteX1" fmla="*/ 115791 w 115790"/>
                  <a:gd name="connsiteY1" fmla="*/ 9054 h 67663"/>
                  <a:gd name="connsiteX2" fmla="*/ 101972 w 115790"/>
                  <a:gd name="connsiteY2" fmla="*/ 67664 h 67663"/>
                  <a:gd name="connsiteX3" fmla="*/ 0 w 115790"/>
                  <a:gd name="connsiteY3" fmla="*/ 67664 h 6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5790" h="67663">
                    <a:moveTo>
                      <a:pt x="7148" y="0"/>
                    </a:moveTo>
                    <a:lnTo>
                      <a:pt x="115791" y="9054"/>
                    </a:lnTo>
                    <a:lnTo>
                      <a:pt x="101972" y="67664"/>
                    </a:lnTo>
                    <a:lnTo>
                      <a:pt x="0" y="67664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3" name="Freeform: Shape 532">
                <a:extLst>
                  <a:ext uri="{FF2B5EF4-FFF2-40B4-BE49-F238E27FC236}">
                    <a16:creationId xmlns:a16="http://schemas.microsoft.com/office/drawing/2014/main" id="{40395B5F-2F13-4A8A-933D-5AC4B25F47D6}"/>
                  </a:ext>
                </a:extLst>
              </p:cNvPr>
              <p:cNvSpPr/>
              <p:nvPr/>
            </p:nvSpPr>
            <p:spPr>
              <a:xfrm>
                <a:off x="9103011" y="5071662"/>
                <a:ext cx="122487" cy="160606"/>
              </a:xfrm>
              <a:custGeom>
                <a:avLst/>
                <a:gdLst>
                  <a:gd name="connsiteX0" fmla="*/ 0 w 122487"/>
                  <a:gd name="connsiteY0" fmla="*/ 7648 h 160606"/>
                  <a:gd name="connsiteX1" fmla="*/ 84341 w 122487"/>
                  <a:gd name="connsiteY1" fmla="*/ 31474 h 160606"/>
                  <a:gd name="connsiteX2" fmla="*/ 110073 w 122487"/>
                  <a:gd name="connsiteY2" fmla="*/ 160607 h 160606"/>
                  <a:gd name="connsiteX3" fmla="*/ 121509 w 122487"/>
                  <a:gd name="connsiteY3" fmla="*/ 160607 h 160606"/>
                  <a:gd name="connsiteX4" fmla="*/ 84341 w 122487"/>
                  <a:gd name="connsiteY4" fmla="*/ 20991 h 160606"/>
                  <a:gd name="connsiteX5" fmla="*/ 0 w 122487"/>
                  <a:gd name="connsiteY5" fmla="*/ 3360 h 160606"/>
                  <a:gd name="connsiteX6" fmla="*/ 0 w 122487"/>
                  <a:gd name="connsiteY6" fmla="*/ 7648 h 16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487" h="160606">
                    <a:moveTo>
                      <a:pt x="0" y="7648"/>
                    </a:moveTo>
                    <a:cubicBezTo>
                      <a:pt x="0" y="7648"/>
                      <a:pt x="45744" y="-6170"/>
                      <a:pt x="84341" y="31474"/>
                    </a:cubicBezTo>
                    <a:cubicBezTo>
                      <a:pt x="122462" y="69118"/>
                      <a:pt x="110073" y="160607"/>
                      <a:pt x="110073" y="160607"/>
                    </a:cubicBezTo>
                    <a:lnTo>
                      <a:pt x="121509" y="160607"/>
                    </a:lnTo>
                    <a:cubicBezTo>
                      <a:pt x="121509" y="160607"/>
                      <a:pt x="131992" y="53870"/>
                      <a:pt x="84341" y="20991"/>
                    </a:cubicBezTo>
                    <a:cubicBezTo>
                      <a:pt x="36691" y="-11412"/>
                      <a:pt x="0" y="3360"/>
                      <a:pt x="0" y="3360"/>
                    </a:cubicBezTo>
                    <a:lnTo>
                      <a:pt x="0" y="7648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4" name="Freeform: Shape 533">
                <a:extLst>
                  <a:ext uri="{FF2B5EF4-FFF2-40B4-BE49-F238E27FC236}">
                    <a16:creationId xmlns:a16="http://schemas.microsoft.com/office/drawing/2014/main" id="{0246404C-87DB-48F4-8774-AD43A7C8B0F6}"/>
                  </a:ext>
                </a:extLst>
              </p:cNvPr>
              <p:cNvSpPr/>
              <p:nvPr/>
            </p:nvSpPr>
            <p:spPr>
              <a:xfrm>
                <a:off x="9107776" y="5045643"/>
                <a:ext cx="141976" cy="186149"/>
              </a:xfrm>
              <a:custGeom>
                <a:avLst/>
                <a:gdLst>
                  <a:gd name="connsiteX0" fmla="*/ 0 w 141976"/>
                  <a:gd name="connsiteY0" fmla="*/ 9842 h 186149"/>
                  <a:gd name="connsiteX1" fmla="*/ 101972 w 141976"/>
                  <a:gd name="connsiteY1" fmla="*/ 36527 h 186149"/>
                  <a:gd name="connsiteX2" fmla="*/ 131992 w 141976"/>
                  <a:gd name="connsiteY2" fmla="*/ 186149 h 186149"/>
                  <a:gd name="connsiteX3" fmla="*/ 139139 w 141976"/>
                  <a:gd name="connsiteY3" fmla="*/ 186149 h 186149"/>
                  <a:gd name="connsiteX4" fmla="*/ 101972 w 141976"/>
                  <a:gd name="connsiteY4" fmla="*/ 24137 h 186149"/>
                  <a:gd name="connsiteX5" fmla="*/ 4288 w 141976"/>
                  <a:gd name="connsiteY5" fmla="*/ 4124 h 186149"/>
                  <a:gd name="connsiteX6" fmla="*/ 0 w 141976"/>
                  <a:gd name="connsiteY6" fmla="*/ 9842 h 186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1976" h="186149">
                    <a:moveTo>
                      <a:pt x="0" y="9842"/>
                    </a:moveTo>
                    <a:cubicBezTo>
                      <a:pt x="0" y="9842"/>
                      <a:pt x="57657" y="-7312"/>
                      <a:pt x="101972" y="36527"/>
                    </a:cubicBezTo>
                    <a:cubicBezTo>
                      <a:pt x="146287" y="80365"/>
                      <a:pt x="131992" y="186149"/>
                      <a:pt x="131992" y="186149"/>
                    </a:cubicBezTo>
                    <a:lnTo>
                      <a:pt x="139139" y="186149"/>
                    </a:lnTo>
                    <a:cubicBezTo>
                      <a:pt x="139139" y="186149"/>
                      <a:pt x="157247" y="61781"/>
                      <a:pt x="101972" y="24137"/>
                    </a:cubicBezTo>
                    <a:cubicBezTo>
                      <a:pt x="46698" y="-13506"/>
                      <a:pt x="4288" y="4124"/>
                      <a:pt x="4288" y="4124"/>
                    </a:cubicBezTo>
                    <a:lnTo>
                      <a:pt x="0" y="9842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5" name="Freeform: Shape 534">
                <a:extLst>
                  <a:ext uri="{FF2B5EF4-FFF2-40B4-BE49-F238E27FC236}">
                    <a16:creationId xmlns:a16="http://schemas.microsoft.com/office/drawing/2014/main" id="{0F8B9214-F459-4785-89F8-A83921C53252}"/>
                  </a:ext>
                </a:extLst>
              </p:cNvPr>
              <p:cNvSpPr/>
              <p:nvPr/>
            </p:nvSpPr>
            <p:spPr>
              <a:xfrm>
                <a:off x="9121118" y="5027459"/>
                <a:ext cx="160988" cy="204809"/>
              </a:xfrm>
              <a:custGeom>
                <a:avLst/>
                <a:gdLst>
                  <a:gd name="connsiteX0" fmla="*/ 0 w 160988"/>
                  <a:gd name="connsiteY0" fmla="*/ 10396 h 204809"/>
                  <a:gd name="connsiteX1" fmla="*/ 113885 w 160988"/>
                  <a:gd name="connsiteY1" fmla="*/ 40892 h 204809"/>
                  <a:gd name="connsiteX2" fmla="*/ 149146 w 160988"/>
                  <a:gd name="connsiteY2" fmla="*/ 204810 h 204809"/>
                  <a:gd name="connsiteX3" fmla="*/ 157723 w 160988"/>
                  <a:gd name="connsiteY3" fmla="*/ 204810 h 204809"/>
                  <a:gd name="connsiteX4" fmla="*/ 114361 w 160988"/>
                  <a:gd name="connsiteY4" fmla="*/ 27550 h 204809"/>
                  <a:gd name="connsiteX5" fmla="*/ 9054 w 160988"/>
                  <a:gd name="connsiteY5" fmla="*/ 3725 h 204809"/>
                  <a:gd name="connsiteX6" fmla="*/ 0 w 160988"/>
                  <a:gd name="connsiteY6" fmla="*/ 10396 h 204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0988" h="204809">
                    <a:moveTo>
                      <a:pt x="0" y="10396"/>
                    </a:moveTo>
                    <a:cubicBezTo>
                      <a:pt x="0" y="10396"/>
                      <a:pt x="62422" y="-7235"/>
                      <a:pt x="113885" y="40892"/>
                    </a:cubicBezTo>
                    <a:cubicBezTo>
                      <a:pt x="165824" y="89019"/>
                      <a:pt x="149146" y="204810"/>
                      <a:pt x="149146" y="204810"/>
                    </a:cubicBezTo>
                    <a:lnTo>
                      <a:pt x="157723" y="204810"/>
                    </a:lnTo>
                    <a:cubicBezTo>
                      <a:pt x="157723" y="204810"/>
                      <a:pt x="178690" y="69006"/>
                      <a:pt x="114361" y="27550"/>
                    </a:cubicBezTo>
                    <a:cubicBezTo>
                      <a:pt x="50033" y="-13906"/>
                      <a:pt x="9054" y="3725"/>
                      <a:pt x="9054" y="3725"/>
                    </a:cubicBezTo>
                    <a:lnTo>
                      <a:pt x="0" y="10396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6" name="Freeform: Shape 535">
                <a:extLst>
                  <a:ext uri="{FF2B5EF4-FFF2-40B4-BE49-F238E27FC236}">
                    <a16:creationId xmlns:a16="http://schemas.microsoft.com/office/drawing/2014/main" id="{9C6DB303-AA05-4E93-B00E-3176638E803D}"/>
                  </a:ext>
                </a:extLst>
              </p:cNvPr>
              <p:cNvSpPr/>
              <p:nvPr/>
            </p:nvSpPr>
            <p:spPr>
              <a:xfrm>
                <a:off x="9153044" y="5020289"/>
                <a:ext cx="165829" cy="211980"/>
              </a:xfrm>
              <a:custGeom>
                <a:avLst/>
                <a:gdLst>
                  <a:gd name="connsiteX0" fmla="*/ 0 w 165829"/>
                  <a:gd name="connsiteY0" fmla="*/ 3271 h 211980"/>
                  <a:gd name="connsiteX1" fmla="*/ 118173 w 165829"/>
                  <a:gd name="connsiteY1" fmla="*/ 44250 h 211980"/>
                  <a:gd name="connsiteX2" fmla="*/ 153911 w 165829"/>
                  <a:gd name="connsiteY2" fmla="*/ 211980 h 211980"/>
                  <a:gd name="connsiteX3" fmla="*/ 162489 w 165829"/>
                  <a:gd name="connsiteY3" fmla="*/ 211980 h 211980"/>
                  <a:gd name="connsiteX4" fmla="*/ 118173 w 165829"/>
                  <a:gd name="connsiteY4" fmla="*/ 30432 h 211980"/>
                  <a:gd name="connsiteX5" fmla="*/ 8101 w 165829"/>
                  <a:gd name="connsiteY5" fmla="*/ 2318 h 211980"/>
                  <a:gd name="connsiteX6" fmla="*/ 0 w 165829"/>
                  <a:gd name="connsiteY6" fmla="*/ 3271 h 211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5829" h="211980">
                    <a:moveTo>
                      <a:pt x="0" y="3271"/>
                    </a:moveTo>
                    <a:cubicBezTo>
                      <a:pt x="0" y="3271"/>
                      <a:pt x="65281" y="-4830"/>
                      <a:pt x="118173" y="44250"/>
                    </a:cubicBezTo>
                    <a:cubicBezTo>
                      <a:pt x="171066" y="93331"/>
                      <a:pt x="153911" y="211980"/>
                      <a:pt x="153911" y="211980"/>
                    </a:cubicBezTo>
                    <a:lnTo>
                      <a:pt x="162489" y="211980"/>
                    </a:lnTo>
                    <a:cubicBezTo>
                      <a:pt x="162489" y="211980"/>
                      <a:pt x="183931" y="72841"/>
                      <a:pt x="118173" y="30432"/>
                    </a:cubicBezTo>
                    <a:cubicBezTo>
                      <a:pt x="52416" y="-11977"/>
                      <a:pt x="8101" y="2318"/>
                      <a:pt x="8101" y="2318"/>
                    </a:cubicBezTo>
                    <a:lnTo>
                      <a:pt x="0" y="3271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7" name="Freeform: Shape 536">
                <a:extLst>
                  <a:ext uri="{FF2B5EF4-FFF2-40B4-BE49-F238E27FC236}">
                    <a16:creationId xmlns:a16="http://schemas.microsoft.com/office/drawing/2014/main" id="{3291F49D-AA63-4980-9002-4DA16DC58865}"/>
                  </a:ext>
                </a:extLst>
              </p:cNvPr>
              <p:cNvSpPr/>
              <p:nvPr/>
            </p:nvSpPr>
            <p:spPr>
              <a:xfrm>
                <a:off x="8742772" y="5531038"/>
                <a:ext cx="60516" cy="50509"/>
              </a:xfrm>
              <a:custGeom>
                <a:avLst/>
                <a:gdLst>
                  <a:gd name="connsiteX0" fmla="*/ 39550 w 60516"/>
                  <a:gd name="connsiteY0" fmla="*/ 50510 h 50509"/>
                  <a:gd name="connsiteX1" fmla="*/ 60516 w 60516"/>
                  <a:gd name="connsiteY1" fmla="*/ 30496 h 50509"/>
                  <a:gd name="connsiteX2" fmla="*/ 36215 w 60516"/>
                  <a:gd name="connsiteY2" fmla="*/ 0 h 50509"/>
                  <a:gd name="connsiteX3" fmla="*/ 0 w 60516"/>
                  <a:gd name="connsiteY3" fmla="*/ 19537 h 50509"/>
                  <a:gd name="connsiteX4" fmla="*/ 39550 w 60516"/>
                  <a:gd name="connsiteY4" fmla="*/ 50510 h 50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16" h="50509">
                    <a:moveTo>
                      <a:pt x="39550" y="50510"/>
                    </a:moveTo>
                    <a:lnTo>
                      <a:pt x="60516" y="30496"/>
                    </a:lnTo>
                    <a:lnTo>
                      <a:pt x="36215" y="0"/>
                    </a:lnTo>
                    <a:lnTo>
                      <a:pt x="0" y="19537"/>
                    </a:lnTo>
                    <a:cubicBezTo>
                      <a:pt x="477" y="19060"/>
                      <a:pt x="23825" y="44791"/>
                      <a:pt x="39550" y="50510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8" name="Freeform: Shape 537">
                <a:extLst>
                  <a:ext uri="{FF2B5EF4-FFF2-40B4-BE49-F238E27FC236}">
                    <a16:creationId xmlns:a16="http://schemas.microsoft.com/office/drawing/2014/main" id="{D2D41EDD-BDEF-4D7B-BB24-0F48C6EE95A7}"/>
                  </a:ext>
                </a:extLst>
              </p:cNvPr>
              <p:cNvSpPr/>
              <p:nvPr/>
            </p:nvSpPr>
            <p:spPr>
              <a:xfrm>
                <a:off x="9084427" y="5307080"/>
                <a:ext cx="201561" cy="72428"/>
              </a:xfrm>
              <a:custGeom>
                <a:avLst/>
                <a:gdLst>
                  <a:gd name="connsiteX0" fmla="*/ 0 w 201561"/>
                  <a:gd name="connsiteY0" fmla="*/ 72429 h 72428"/>
                  <a:gd name="connsiteX1" fmla="*/ 79576 w 201561"/>
                  <a:gd name="connsiteY1" fmla="*/ 59087 h 72428"/>
                  <a:gd name="connsiteX2" fmla="*/ 165347 w 201561"/>
                  <a:gd name="connsiteY2" fmla="*/ 65758 h 72428"/>
                  <a:gd name="connsiteX3" fmla="*/ 201562 w 201561"/>
                  <a:gd name="connsiteY3" fmla="*/ 0 h 72428"/>
                  <a:gd name="connsiteX4" fmla="*/ 168683 w 201561"/>
                  <a:gd name="connsiteY4" fmla="*/ 72429 h 72428"/>
                  <a:gd name="connsiteX5" fmla="*/ 58134 w 201561"/>
                  <a:gd name="connsiteY5" fmla="*/ 67187 h 72428"/>
                  <a:gd name="connsiteX6" fmla="*/ 0 w 201561"/>
                  <a:gd name="connsiteY6" fmla="*/ 72429 h 7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1561" h="72428">
                    <a:moveTo>
                      <a:pt x="0" y="72429"/>
                    </a:moveTo>
                    <a:cubicBezTo>
                      <a:pt x="2859" y="70046"/>
                      <a:pt x="37644" y="58610"/>
                      <a:pt x="79576" y="59087"/>
                    </a:cubicBezTo>
                    <a:cubicBezTo>
                      <a:pt x="121509" y="60040"/>
                      <a:pt x="165347" y="65758"/>
                      <a:pt x="165347" y="65758"/>
                    </a:cubicBezTo>
                    <a:lnTo>
                      <a:pt x="201562" y="0"/>
                    </a:lnTo>
                    <a:lnTo>
                      <a:pt x="168683" y="72429"/>
                    </a:lnTo>
                    <a:cubicBezTo>
                      <a:pt x="168683" y="72429"/>
                      <a:pt x="99113" y="68140"/>
                      <a:pt x="58134" y="67187"/>
                    </a:cubicBezTo>
                    <a:cubicBezTo>
                      <a:pt x="17154" y="66711"/>
                      <a:pt x="0" y="72429"/>
                      <a:pt x="0" y="72429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39" name="Freeform: Shape 538">
                <a:extLst>
                  <a:ext uri="{FF2B5EF4-FFF2-40B4-BE49-F238E27FC236}">
                    <a16:creationId xmlns:a16="http://schemas.microsoft.com/office/drawing/2014/main" id="{D9FD3386-C262-44EF-8CFE-B1B6425171B9}"/>
                  </a:ext>
                </a:extLst>
              </p:cNvPr>
              <p:cNvSpPr/>
              <p:nvPr/>
            </p:nvSpPr>
            <p:spPr>
              <a:xfrm>
                <a:off x="8667482" y="4870125"/>
                <a:ext cx="145812" cy="527967"/>
              </a:xfrm>
              <a:custGeom>
                <a:avLst/>
                <a:gdLst>
                  <a:gd name="connsiteX0" fmla="*/ 91968 w 145812"/>
                  <a:gd name="connsiteY0" fmla="*/ 104355 h 527967"/>
                  <a:gd name="connsiteX1" fmla="*/ 145813 w 145812"/>
                  <a:gd name="connsiteY1" fmla="*/ 519867 h 527967"/>
                  <a:gd name="connsiteX2" fmla="*/ 120082 w 145812"/>
                  <a:gd name="connsiteY2" fmla="*/ 527968 h 527967"/>
                  <a:gd name="connsiteX3" fmla="*/ 107216 w 145812"/>
                  <a:gd name="connsiteY3" fmla="*/ 421707 h 527967"/>
                  <a:gd name="connsiteX4" fmla="*/ 22398 w 145812"/>
                  <a:gd name="connsiteY4" fmla="*/ 420754 h 527967"/>
                  <a:gd name="connsiteX5" fmla="*/ 13821 w 145812"/>
                  <a:gd name="connsiteY5" fmla="*/ 260172 h 527967"/>
                  <a:gd name="connsiteX6" fmla="*/ 42888 w 145812"/>
                  <a:gd name="connsiteY6" fmla="*/ 249689 h 527967"/>
                  <a:gd name="connsiteX7" fmla="*/ 6674 w 145812"/>
                  <a:gd name="connsiteY7" fmla="*/ 245877 h 527967"/>
                  <a:gd name="connsiteX8" fmla="*/ 2 w 145812"/>
                  <a:gd name="connsiteY8" fmla="*/ 0 h 527967"/>
                  <a:gd name="connsiteX9" fmla="*/ 91968 w 145812"/>
                  <a:gd name="connsiteY9" fmla="*/ 104355 h 52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5812" h="527967">
                    <a:moveTo>
                      <a:pt x="91968" y="104355"/>
                    </a:moveTo>
                    <a:lnTo>
                      <a:pt x="145813" y="519867"/>
                    </a:lnTo>
                    <a:lnTo>
                      <a:pt x="120082" y="527968"/>
                    </a:lnTo>
                    <a:lnTo>
                      <a:pt x="107216" y="421707"/>
                    </a:lnTo>
                    <a:lnTo>
                      <a:pt x="22398" y="420754"/>
                    </a:lnTo>
                    <a:lnTo>
                      <a:pt x="13821" y="260172"/>
                    </a:lnTo>
                    <a:lnTo>
                      <a:pt x="42888" y="249689"/>
                    </a:lnTo>
                    <a:lnTo>
                      <a:pt x="6674" y="245877"/>
                    </a:lnTo>
                    <a:lnTo>
                      <a:pt x="2" y="0"/>
                    </a:lnTo>
                    <a:cubicBezTo>
                      <a:pt x="-474" y="0"/>
                      <a:pt x="68143" y="6194"/>
                      <a:pt x="91968" y="104355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40" name="Freeform: Shape 539">
                <a:extLst>
                  <a:ext uri="{FF2B5EF4-FFF2-40B4-BE49-F238E27FC236}">
                    <a16:creationId xmlns:a16="http://schemas.microsoft.com/office/drawing/2014/main" id="{0E713316-EE69-4590-AEA0-46A08CDE4E37}"/>
                  </a:ext>
                </a:extLst>
              </p:cNvPr>
              <p:cNvSpPr/>
              <p:nvPr/>
            </p:nvSpPr>
            <p:spPr>
              <a:xfrm>
                <a:off x="8673203" y="4881561"/>
                <a:ext cx="104831" cy="396928"/>
              </a:xfrm>
              <a:custGeom>
                <a:avLst/>
                <a:gdLst>
                  <a:gd name="connsiteX0" fmla="*/ 28591 w 104831"/>
                  <a:gd name="connsiteY0" fmla="*/ 396929 h 396928"/>
                  <a:gd name="connsiteX1" fmla="*/ 104831 w 104831"/>
                  <a:gd name="connsiteY1" fmla="*/ 394547 h 396928"/>
                  <a:gd name="connsiteX2" fmla="*/ 60516 w 104831"/>
                  <a:gd name="connsiteY2" fmla="*/ 77670 h 396928"/>
                  <a:gd name="connsiteX3" fmla="*/ 0 w 104831"/>
                  <a:gd name="connsiteY3" fmla="*/ 0 h 396928"/>
                  <a:gd name="connsiteX4" fmla="*/ 9054 w 104831"/>
                  <a:gd name="connsiteY4" fmla="*/ 224911 h 396928"/>
                  <a:gd name="connsiteX5" fmla="*/ 8101 w 104831"/>
                  <a:gd name="connsiteY5" fmla="*/ 236823 h 396928"/>
                  <a:gd name="connsiteX6" fmla="*/ 32879 w 104831"/>
                  <a:gd name="connsiteY6" fmla="*/ 238253 h 396928"/>
                  <a:gd name="connsiteX7" fmla="*/ 12866 w 104831"/>
                  <a:gd name="connsiteY7" fmla="*/ 245877 h 396928"/>
                  <a:gd name="connsiteX8" fmla="*/ 28591 w 104831"/>
                  <a:gd name="connsiteY8" fmla="*/ 396929 h 39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831" h="396928">
                    <a:moveTo>
                      <a:pt x="28591" y="396929"/>
                    </a:moveTo>
                    <a:lnTo>
                      <a:pt x="104831" y="394547"/>
                    </a:lnTo>
                    <a:cubicBezTo>
                      <a:pt x="104831" y="394547"/>
                      <a:pt x="86724" y="142952"/>
                      <a:pt x="60516" y="77670"/>
                    </a:cubicBezTo>
                    <a:cubicBezTo>
                      <a:pt x="33832" y="12389"/>
                      <a:pt x="0" y="0"/>
                      <a:pt x="0" y="0"/>
                    </a:cubicBezTo>
                    <a:lnTo>
                      <a:pt x="9054" y="224911"/>
                    </a:lnTo>
                    <a:lnTo>
                      <a:pt x="8101" y="236823"/>
                    </a:lnTo>
                    <a:lnTo>
                      <a:pt x="32879" y="238253"/>
                    </a:lnTo>
                    <a:lnTo>
                      <a:pt x="12866" y="245877"/>
                    </a:lnTo>
                    <a:lnTo>
                      <a:pt x="28591" y="396929"/>
                    </a:lnTo>
                    <a:close/>
                  </a:path>
                </a:pathLst>
              </a:custGeom>
              <a:solidFill>
                <a:srgbClr val="26180D">
                  <a:alpha val="42000"/>
                </a:srgbClr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41" name="Freeform: Shape 540">
                <a:extLst>
                  <a:ext uri="{FF2B5EF4-FFF2-40B4-BE49-F238E27FC236}">
                    <a16:creationId xmlns:a16="http://schemas.microsoft.com/office/drawing/2014/main" id="{2B92CF16-C584-4A7A-87DA-E9CC90D63EA7}"/>
                  </a:ext>
                </a:extLst>
              </p:cNvPr>
              <p:cNvSpPr/>
              <p:nvPr/>
            </p:nvSpPr>
            <p:spPr>
              <a:xfrm>
                <a:off x="8746767" y="5303258"/>
                <a:ext cx="82156" cy="104654"/>
              </a:xfrm>
              <a:custGeom>
                <a:avLst/>
                <a:gdLst>
                  <a:gd name="connsiteX0" fmla="*/ 65576 w 82156"/>
                  <a:gd name="connsiteY0" fmla="*/ 11 h 104654"/>
                  <a:gd name="connsiteX1" fmla="*/ 33650 w 82156"/>
                  <a:gd name="connsiteY1" fmla="*/ 18118 h 104654"/>
                  <a:gd name="connsiteX2" fmla="*/ 7442 w 82156"/>
                  <a:gd name="connsiteY2" fmla="*/ 15736 h 104654"/>
                  <a:gd name="connsiteX3" fmla="*/ 2677 w 82156"/>
                  <a:gd name="connsiteY3" fmla="*/ 28601 h 104654"/>
                  <a:gd name="connsiteX4" fmla="*/ 5060 w 82156"/>
                  <a:gd name="connsiteY4" fmla="*/ 43373 h 104654"/>
                  <a:gd name="connsiteX5" fmla="*/ 13637 w 82156"/>
                  <a:gd name="connsiteY5" fmla="*/ 50997 h 104654"/>
                  <a:gd name="connsiteX6" fmla="*/ 8872 w 82156"/>
                  <a:gd name="connsiteY6" fmla="*/ 68151 h 104654"/>
                  <a:gd name="connsiteX7" fmla="*/ 17449 w 82156"/>
                  <a:gd name="connsiteY7" fmla="*/ 73393 h 104654"/>
                  <a:gd name="connsiteX8" fmla="*/ 10301 w 82156"/>
                  <a:gd name="connsiteY8" fmla="*/ 93406 h 104654"/>
                  <a:gd name="connsiteX9" fmla="*/ 19355 w 82156"/>
                  <a:gd name="connsiteY9" fmla="*/ 102459 h 104654"/>
                  <a:gd name="connsiteX10" fmla="*/ 63670 w 82156"/>
                  <a:gd name="connsiteY10" fmla="*/ 101983 h 104654"/>
                  <a:gd name="connsiteX11" fmla="*/ 81777 w 82156"/>
                  <a:gd name="connsiteY11" fmla="*/ 84829 h 104654"/>
                  <a:gd name="connsiteX12" fmla="*/ 75106 w 82156"/>
                  <a:gd name="connsiteY12" fmla="*/ 71963 h 104654"/>
                  <a:gd name="connsiteX13" fmla="*/ 79871 w 82156"/>
                  <a:gd name="connsiteY13" fmla="*/ 59574 h 104654"/>
                  <a:gd name="connsiteX14" fmla="*/ 73200 w 82156"/>
                  <a:gd name="connsiteY14" fmla="*/ 42420 h 104654"/>
                  <a:gd name="connsiteX15" fmla="*/ 72247 w 82156"/>
                  <a:gd name="connsiteY15" fmla="*/ 20024 h 104654"/>
                  <a:gd name="connsiteX16" fmla="*/ 65576 w 82156"/>
                  <a:gd name="connsiteY16" fmla="*/ 11 h 104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156" h="104654">
                    <a:moveTo>
                      <a:pt x="65576" y="11"/>
                    </a:moveTo>
                    <a:cubicBezTo>
                      <a:pt x="63670" y="-466"/>
                      <a:pt x="52234" y="14782"/>
                      <a:pt x="33650" y="18118"/>
                    </a:cubicBezTo>
                    <a:cubicBezTo>
                      <a:pt x="15066" y="21930"/>
                      <a:pt x="7442" y="15736"/>
                      <a:pt x="7442" y="15736"/>
                    </a:cubicBezTo>
                    <a:cubicBezTo>
                      <a:pt x="7442" y="15736"/>
                      <a:pt x="-5424" y="24313"/>
                      <a:pt x="2677" y="28601"/>
                    </a:cubicBezTo>
                    <a:cubicBezTo>
                      <a:pt x="10301" y="32890"/>
                      <a:pt x="-3518" y="35272"/>
                      <a:pt x="5060" y="43373"/>
                    </a:cubicBezTo>
                    <a:cubicBezTo>
                      <a:pt x="13637" y="50997"/>
                      <a:pt x="13637" y="50997"/>
                      <a:pt x="13637" y="50997"/>
                    </a:cubicBezTo>
                    <a:cubicBezTo>
                      <a:pt x="13637" y="50997"/>
                      <a:pt x="771" y="62910"/>
                      <a:pt x="8872" y="68151"/>
                    </a:cubicBezTo>
                    <a:cubicBezTo>
                      <a:pt x="17449" y="73393"/>
                      <a:pt x="17449" y="73393"/>
                      <a:pt x="17449" y="73393"/>
                    </a:cubicBezTo>
                    <a:cubicBezTo>
                      <a:pt x="17449" y="73393"/>
                      <a:pt x="4107" y="88164"/>
                      <a:pt x="10301" y="93406"/>
                    </a:cubicBezTo>
                    <a:cubicBezTo>
                      <a:pt x="16496" y="98648"/>
                      <a:pt x="19355" y="102459"/>
                      <a:pt x="19355" y="102459"/>
                    </a:cubicBezTo>
                    <a:cubicBezTo>
                      <a:pt x="19355" y="102459"/>
                      <a:pt x="46039" y="107701"/>
                      <a:pt x="63670" y="101983"/>
                    </a:cubicBezTo>
                    <a:cubicBezTo>
                      <a:pt x="81300" y="96265"/>
                      <a:pt x="83206" y="90070"/>
                      <a:pt x="81777" y="84829"/>
                    </a:cubicBezTo>
                    <a:cubicBezTo>
                      <a:pt x="80348" y="79587"/>
                      <a:pt x="75106" y="71963"/>
                      <a:pt x="75106" y="71963"/>
                    </a:cubicBezTo>
                    <a:cubicBezTo>
                      <a:pt x="75106" y="71963"/>
                      <a:pt x="84636" y="66722"/>
                      <a:pt x="79871" y="59574"/>
                    </a:cubicBezTo>
                    <a:cubicBezTo>
                      <a:pt x="75106" y="52426"/>
                      <a:pt x="65099" y="45755"/>
                      <a:pt x="73200" y="42420"/>
                    </a:cubicBezTo>
                    <a:cubicBezTo>
                      <a:pt x="81300" y="39084"/>
                      <a:pt x="77489" y="25266"/>
                      <a:pt x="72247" y="20024"/>
                    </a:cubicBezTo>
                    <a:cubicBezTo>
                      <a:pt x="65576" y="15736"/>
                      <a:pt x="81777" y="5253"/>
                      <a:pt x="65576" y="11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542" name="Graphic 341">
              <a:extLst>
                <a:ext uri="{FF2B5EF4-FFF2-40B4-BE49-F238E27FC236}">
                  <a16:creationId xmlns:a16="http://schemas.microsoft.com/office/drawing/2014/main" id="{184B620F-BBC8-442D-A776-D8EFE2F319DA}"/>
                </a:ext>
              </a:extLst>
            </p:cNvPr>
            <p:cNvGrpSpPr/>
            <p:nvPr/>
          </p:nvGrpSpPr>
          <p:grpSpPr>
            <a:xfrm>
              <a:off x="8641754" y="4870125"/>
              <a:ext cx="804298" cy="1404261"/>
              <a:chOff x="8641754" y="4870125"/>
              <a:chExt cx="804298" cy="1404261"/>
            </a:xfrm>
          </p:grpSpPr>
          <p:sp>
            <p:nvSpPr>
              <p:cNvPr id="543" name="Freeform: Shape 542">
                <a:extLst>
                  <a:ext uri="{FF2B5EF4-FFF2-40B4-BE49-F238E27FC236}">
                    <a16:creationId xmlns:a16="http://schemas.microsoft.com/office/drawing/2014/main" id="{C8C91EFE-A0E9-44FE-A81E-4A9A86ABD606}"/>
                  </a:ext>
                </a:extLst>
              </p:cNvPr>
              <p:cNvSpPr/>
              <p:nvPr/>
            </p:nvSpPr>
            <p:spPr>
              <a:xfrm>
                <a:off x="8710847" y="5259430"/>
                <a:ext cx="358808" cy="322117"/>
              </a:xfrm>
              <a:custGeom>
                <a:avLst/>
                <a:gdLst>
                  <a:gd name="connsiteX0" fmla="*/ 288286 w 358808"/>
                  <a:gd name="connsiteY0" fmla="*/ 0 h 322117"/>
                  <a:gd name="connsiteX1" fmla="*/ 217763 w 358808"/>
                  <a:gd name="connsiteY1" fmla="*/ 176783 h 322117"/>
                  <a:gd name="connsiteX2" fmla="*/ 85771 w 358808"/>
                  <a:gd name="connsiteY2" fmla="*/ 257313 h 322117"/>
                  <a:gd name="connsiteX3" fmla="*/ 55275 w 358808"/>
                  <a:gd name="connsiteY3" fmla="*/ 257313 h 322117"/>
                  <a:gd name="connsiteX4" fmla="*/ 19537 w 358808"/>
                  <a:gd name="connsiteY4" fmla="*/ 257313 h 322117"/>
                  <a:gd name="connsiteX5" fmla="*/ 0 w 358808"/>
                  <a:gd name="connsiteY5" fmla="*/ 257313 h 322117"/>
                  <a:gd name="connsiteX6" fmla="*/ 28590 w 358808"/>
                  <a:gd name="connsiteY6" fmla="*/ 277803 h 322117"/>
                  <a:gd name="connsiteX7" fmla="*/ 7148 w 358808"/>
                  <a:gd name="connsiteY7" fmla="*/ 291145 h 322117"/>
                  <a:gd name="connsiteX8" fmla="*/ 46698 w 358808"/>
                  <a:gd name="connsiteY8" fmla="*/ 322118 h 322117"/>
                  <a:gd name="connsiteX9" fmla="*/ 245877 w 358808"/>
                  <a:gd name="connsiteY9" fmla="*/ 252071 h 322117"/>
                  <a:gd name="connsiteX10" fmla="*/ 358808 w 358808"/>
                  <a:gd name="connsiteY10" fmla="*/ 86724 h 322117"/>
                  <a:gd name="connsiteX11" fmla="*/ 288286 w 358808"/>
                  <a:gd name="connsiteY11" fmla="*/ 0 h 3221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58808" h="322117">
                    <a:moveTo>
                      <a:pt x="288286" y="0"/>
                    </a:moveTo>
                    <a:lnTo>
                      <a:pt x="217763" y="176783"/>
                    </a:lnTo>
                    <a:lnTo>
                      <a:pt x="85771" y="257313"/>
                    </a:lnTo>
                    <a:lnTo>
                      <a:pt x="55275" y="257313"/>
                    </a:lnTo>
                    <a:cubicBezTo>
                      <a:pt x="55275" y="257313"/>
                      <a:pt x="30020" y="266366"/>
                      <a:pt x="19537" y="257313"/>
                    </a:cubicBezTo>
                    <a:cubicBezTo>
                      <a:pt x="8577" y="248259"/>
                      <a:pt x="0" y="257313"/>
                      <a:pt x="0" y="257313"/>
                    </a:cubicBezTo>
                    <a:lnTo>
                      <a:pt x="28590" y="277803"/>
                    </a:lnTo>
                    <a:lnTo>
                      <a:pt x="7148" y="291145"/>
                    </a:lnTo>
                    <a:lnTo>
                      <a:pt x="46698" y="322118"/>
                    </a:lnTo>
                    <a:cubicBezTo>
                      <a:pt x="46698" y="322118"/>
                      <a:pt x="228723" y="263508"/>
                      <a:pt x="245877" y="252071"/>
                    </a:cubicBezTo>
                    <a:cubicBezTo>
                      <a:pt x="280662" y="228723"/>
                      <a:pt x="358808" y="86724"/>
                      <a:pt x="358808" y="86724"/>
                    </a:cubicBezTo>
                    <a:lnTo>
                      <a:pt x="288286" y="0"/>
                    </a:lnTo>
                    <a:close/>
                  </a:path>
                </a:pathLst>
              </a:custGeom>
              <a:solidFill>
                <a:srgbClr val="AA5C35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44" name="Freeform: Shape 543">
                <a:extLst>
                  <a:ext uri="{FF2B5EF4-FFF2-40B4-BE49-F238E27FC236}">
                    <a16:creationId xmlns:a16="http://schemas.microsoft.com/office/drawing/2014/main" id="{1C6A17D7-5692-4A0C-9245-2F52923BAE5F}"/>
                  </a:ext>
                </a:extLst>
              </p:cNvPr>
              <p:cNvSpPr/>
              <p:nvPr/>
            </p:nvSpPr>
            <p:spPr>
              <a:xfrm>
                <a:off x="9009041" y="5087411"/>
                <a:ext cx="437010" cy="1135988"/>
              </a:xfrm>
              <a:custGeom>
                <a:avLst/>
                <a:gdLst>
                  <a:gd name="connsiteX0" fmla="*/ 23447 w 437010"/>
                  <a:gd name="connsiteY0" fmla="*/ 169160 h 1135988"/>
                  <a:gd name="connsiteX1" fmla="*/ 93493 w 437010"/>
                  <a:gd name="connsiteY1" fmla="*/ 133422 h 1135988"/>
                  <a:gd name="connsiteX2" fmla="*/ 93493 w 437010"/>
                  <a:gd name="connsiteY2" fmla="*/ 120556 h 1135988"/>
                  <a:gd name="connsiteX3" fmla="*/ 44413 w 437010"/>
                  <a:gd name="connsiteY3" fmla="*/ 120079 h 1135988"/>
                  <a:gd name="connsiteX4" fmla="*/ 41078 w 437010"/>
                  <a:gd name="connsiteY4" fmla="*/ 89107 h 1135988"/>
                  <a:gd name="connsiteX5" fmla="*/ 33453 w 437010"/>
                  <a:gd name="connsiteY5" fmla="*/ 81959 h 1135988"/>
                  <a:gd name="connsiteX6" fmla="*/ 54420 w 437010"/>
                  <a:gd name="connsiteY6" fmla="*/ 33832 h 1135988"/>
                  <a:gd name="connsiteX7" fmla="*/ 69191 w 437010"/>
                  <a:gd name="connsiteY7" fmla="*/ 0 h 1135988"/>
                  <a:gd name="connsiteX8" fmla="*/ 158774 w 437010"/>
                  <a:gd name="connsiteY8" fmla="*/ 30973 h 1135988"/>
                  <a:gd name="connsiteX9" fmla="*/ 165446 w 437010"/>
                  <a:gd name="connsiteY9" fmla="*/ 82912 h 1135988"/>
                  <a:gd name="connsiteX10" fmla="*/ 177835 w 437010"/>
                  <a:gd name="connsiteY10" fmla="*/ 106261 h 1135988"/>
                  <a:gd name="connsiteX11" fmla="*/ 207378 w 437010"/>
                  <a:gd name="connsiteY11" fmla="*/ 113885 h 1135988"/>
                  <a:gd name="connsiteX12" fmla="*/ 297437 w 437010"/>
                  <a:gd name="connsiteY12" fmla="*/ 117220 h 1135988"/>
                  <a:gd name="connsiteX13" fmla="*/ 436101 w 437010"/>
                  <a:gd name="connsiteY13" fmla="*/ 309252 h 1135988"/>
                  <a:gd name="connsiteX14" fmla="*/ 417040 w 437010"/>
                  <a:gd name="connsiteY14" fmla="*/ 512720 h 1135988"/>
                  <a:gd name="connsiteX15" fmla="*/ 427523 w 437010"/>
                  <a:gd name="connsiteY15" fmla="*/ 568471 h 1135988"/>
                  <a:gd name="connsiteX16" fmla="*/ 412275 w 437010"/>
                  <a:gd name="connsiteY16" fmla="*/ 610880 h 1135988"/>
                  <a:gd name="connsiteX17" fmla="*/ 413705 w 437010"/>
                  <a:gd name="connsiteY17" fmla="*/ 627558 h 1135988"/>
                  <a:gd name="connsiteX18" fmla="*/ 382255 w 437010"/>
                  <a:gd name="connsiteY18" fmla="*/ 622792 h 1135988"/>
                  <a:gd name="connsiteX19" fmla="*/ 379396 w 437010"/>
                  <a:gd name="connsiteY19" fmla="*/ 590390 h 1135988"/>
                  <a:gd name="connsiteX20" fmla="*/ 388926 w 437010"/>
                  <a:gd name="connsiteY20" fmla="*/ 552746 h 1135988"/>
                  <a:gd name="connsiteX21" fmla="*/ 369866 w 437010"/>
                  <a:gd name="connsiteY21" fmla="*/ 572283 h 1135988"/>
                  <a:gd name="connsiteX22" fmla="*/ 361765 w 437010"/>
                  <a:gd name="connsiteY22" fmla="*/ 611356 h 1135988"/>
                  <a:gd name="connsiteX23" fmla="*/ 352236 w 437010"/>
                  <a:gd name="connsiteY23" fmla="*/ 580383 h 1135988"/>
                  <a:gd name="connsiteX24" fmla="*/ 377967 w 437010"/>
                  <a:gd name="connsiteY24" fmla="*/ 517485 h 1135988"/>
                  <a:gd name="connsiteX25" fmla="*/ 377967 w 437010"/>
                  <a:gd name="connsiteY25" fmla="*/ 340701 h 1135988"/>
                  <a:gd name="connsiteX26" fmla="*/ 273136 w 437010"/>
                  <a:gd name="connsiteY26" fmla="*/ 211092 h 1135988"/>
                  <a:gd name="connsiteX27" fmla="*/ 244545 w 437010"/>
                  <a:gd name="connsiteY27" fmla="*/ 301628 h 1135988"/>
                  <a:gd name="connsiteX28" fmla="*/ 230250 w 437010"/>
                  <a:gd name="connsiteY28" fmla="*/ 389305 h 1135988"/>
                  <a:gd name="connsiteX29" fmla="*/ 287431 w 437010"/>
                  <a:gd name="connsiteY29" fmla="*/ 502237 h 1135988"/>
                  <a:gd name="connsiteX30" fmla="*/ 304585 w 437010"/>
                  <a:gd name="connsiteY30" fmla="*/ 1135989 h 1135988"/>
                  <a:gd name="connsiteX31" fmla="*/ 252169 w 437010"/>
                  <a:gd name="connsiteY31" fmla="*/ 1120741 h 1135988"/>
                  <a:gd name="connsiteX32" fmla="*/ 177358 w 437010"/>
                  <a:gd name="connsiteY32" fmla="*/ 639947 h 1135988"/>
                  <a:gd name="connsiteX33" fmla="*/ 149244 w 437010"/>
                  <a:gd name="connsiteY33" fmla="*/ 1131700 h 1135988"/>
                  <a:gd name="connsiteX34" fmla="*/ 101594 w 437010"/>
                  <a:gd name="connsiteY34" fmla="*/ 1125506 h 1135988"/>
                  <a:gd name="connsiteX35" fmla="*/ 66332 w 437010"/>
                  <a:gd name="connsiteY35" fmla="*/ 464116 h 1135988"/>
                  <a:gd name="connsiteX36" fmla="*/ 14870 w 437010"/>
                  <a:gd name="connsiteY36" fmla="*/ 224434 h 1135988"/>
                  <a:gd name="connsiteX37" fmla="*/ 23447 w 437010"/>
                  <a:gd name="connsiteY37" fmla="*/ 169160 h 1135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37010" h="1135988">
                    <a:moveTo>
                      <a:pt x="23447" y="169160"/>
                    </a:moveTo>
                    <a:cubicBezTo>
                      <a:pt x="71097" y="152482"/>
                      <a:pt x="93493" y="133422"/>
                      <a:pt x="93493" y="133422"/>
                    </a:cubicBezTo>
                    <a:lnTo>
                      <a:pt x="93493" y="120556"/>
                    </a:lnTo>
                    <a:cubicBezTo>
                      <a:pt x="93493" y="120556"/>
                      <a:pt x="47272" y="125321"/>
                      <a:pt x="44413" y="120079"/>
                    </a:cubicBezTo>
                    <a:cubicBezTo>
                      <a:pt x="41554" y="114838"/>
                      <a:pt x="48225" y="89107"/>
                      <a:pt x="41078" y="89107"/>
                    </a:cubicBezTo>
                    <a:cubicBezTo>
                      <a:pt x="27735" y="89107"/>
                      <a:pt x="33453" y="81959"/>
                      <a:pt x="33453" y="81959"/>
                    </a:cubicBezTo>
                    <a:cubicBezTo>
                      <a:pt x="33453" y="81959"/>
                      <a:pt x="44890" y="55751"/>
                      <a:pt x="54420" y="33832"/>
                    </a:cubicBezTo>
                    <a:cubicBezTo>
                      <a:pt x="63950" y="11913"/>
                      <a:pt x="69191" y="0"/>
                      <a:pt x="69191" y="0"/>
                    </a:cubicBezTo>
                    <a:cubicBezTo>
                      <a:pt x="69191" y="0"/>
                      <a:pt x="152103" y="18107"/>
                      <a:pt x="158774" y="30973"/>
                    </a:cubicBezTo>
                    <a:cubicBezTo>
                      <a:pt x="165446" y="43839"/>
                      <a:pt x="161633" y="73858"/>
                      <a:pt x="165446" y="82912"/>
                    </a:cubicBezTo>
                    <a:cubicBezTo>
                      <a:pt x="169734" y="91966"/>
                      <a:pt x="177835" y="106261"/>
                      <a:pt x="177835" y="106261"/>
                    </a:cubicBezTo>
                    <a:cubicBezTo>
                      <a:pt x="177835" y="106261"/>
                      <a:pt x="177358" y="119126"/>
                      <a:pt x="207378" y="113885"/>
                    </a:cubicBezTo>
                    <a:cubicBezTo>
                      <a:pt x="237398" y="108643"/>
                      <a:pt x="268847" y="115791"/>
                      <a:pt x="297437" y="117220"/>
                    </a:cubicBezTo>
                    <a:cubicBezTo>
                      <a:pt x="326028" y="118650"/>
                      <a:pt x="429430" y="279232"/>
                      <a:pt x="436101" y="309252"/>
                    </a:cubicBezTo>
                    <a:cubicBezTo>
                      <a:pt x="442772" y="339272"/>
                      <a:pt x="410369" y="494613"/>
                      <a:pt x="417040" y="512720"/>
                    </a:cubicBezTo>
                    <a:cubicBezTo>
                      <a:pt x="423711" y="530827"/>
                      <a:pt x="428953" y="548934"/>
                      <a:pt x="427523" y="568471"/>
                    </a:cubicBezTo>
                    <a:cubicBezTo>
                      <a:pt x="426094" y="588008"/>
                      <a:pt x="413705" y="600397"/>
                      <a:pt x="412275" y="610880"/>
                    </a:cubicBezTo>
                    <a:cubicBezTo>
                      <a:pt x="410846" y="621363"/>
                      <a:pt x="413705" y="627558"/>
                      <a:pt x="413705" y="627558"/>
                    </a:cubicBezTo>
                    <a:cubicBezTo>
                      <a:pt x="413705" y="627558"/>
                      <a:pt x="386544" y="625652"/>
                      <a:pt x="382255" y="622792"/>
                    </a:cubicBezTo>
                    <a:cubicBezTo>
                      <a:pt x="377967" y="620410"/>
                      <a:pt x="375584" y="607068"/>
                      <a:pt x="379396" y="590390"/>
                    </a:cubicBezTo>
                    <a:cubicBezTo>
                      <a:pt x="383685" y="573712"/>
                      <a:pt x="388926" y="552746"/>
                      <a:pt x="388926" y="552746"/>
                    </a:cubicBezTo>
                    <a:cubicBezTo>
                      <a:pt x="388926" y="552746"/>
                      <a:pt x="375584" y="560370"/>
                      <a:pt x="369866" y="572283"/>
                    </a:cubicBezTo>
                    <a:cubicBezTo>
                      <a:pt x="364625" y="584196"/>
                      <a:pt x="361765" y="611356"/>
                      <a:pt x="361765" y="611356"/>
                    </a:cubicBezTo>
                    <a:cubicBezTo>
                      <a:pt x="361765" y="611356"/>
                      <a:pt x="352236" y="606115"/>
                      <a:pt x="352236" y="580383"/>
                    </a:cubicBezTo>
                    <a:cubicBezTo>
                      <a:pt x="352236" y="554652"/>
                      <a:pt x="378920" y="537022"/>
                      <a:pt x="377967" y="517485"/>
                    </a:cubicBezTo>
                    <a:cubicBezTo>
                      <a:pt x="376537" y="497948"/>
                      <a:pt x="405128" y="395500"/>
                      <a:pt x="377967" y="340701"/>
                    </a:cubicBezTo>
                    <a:cubicBezTo>
                      <a:pt x="350806" y="285427"/>
                      <a:pt x="273136" y="211092"/>
                      <a:pt x="273136" y="211092"/>
                    </a:cubicBezTo>
                    <a:cubicBezTo>
                      <a:pt x="273136" y="211092"/>
                      <a:pt x="258364" y="257313"/>
                      <a:pt x="244545" y="301628"/>
                    </a:cubicBezTo>
                    <a:cubicBezTo>
                      <a:pt x="231203" y="345943"/>
                      <a:pt x="230250" y="389305"/>
                      <a:pt x="230250" y="389305"/>
                    </a:cubicBezTo>
                    <a:cubicBezTo>
                      <a:pt x="230250" y="389305"/>
                      <a:pt x="286001" y="466022"/>
                      <a:pt x="287431" y="502237"/>
                    </a:cubicBezTo>
                    <a:cubicBezTo>
                      <a:pt x="288860" y="538451"/>
                      <a:pt x="304585" y="1135989"/>
                      <a:pt x="304585" y="1135989"/>
                    </a:cubicBezTo>
                    <a:lnTo>
                      <a:pt x="252169" y="1120741"/>
                    </a:lnTo>
                    <a:lnTo>
                      <a:pt x="177358" y="639947"/>
                    </a:lnTo>
                    <a:lnTo>
                      <a:pt x="149244" y="1131700"/>
                    </a:lnTo>
                    <a:lnTo>
                      <a:pt x="101594" y="1125506"/>
                    </a:lnTo>
                    <a:cubicBezTo>
                      <a:pt x="101594" y="1125506"/>
                      <a:pt x="71574" y="513673"/>
                      <a:pt x="66332" y="464116"/>
                    </a:cubicBezTo>
                    <a:cubicBezTo>
                      <a:pt x="61091" y="415036"/>
                      <a:pt x="14870" y="224434"/>
                      <a:pt x="14870" y="224434"/>
                    </a:cubicBezTo>
                    <a:cubicBezTo>
                      <a:pt x="14870" y="224434"/>
                      <a:pt x="-23727" y="186314"/>
                      <a:pt x="23447" y="169160"/>
                    </a:cubicBez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B07DA703-6320-49C8-8F76-5B8D03EF1E6A}"/>
                  </a:ext>
                </a:extLst>
              </p:cNvPr>
              <p:cNvSpPr/>
              <p:nvPr/>
            </p:nvSpPr>
            <p:spPr>
              <a:xfrm>
                <a:off x="9046307" y="5457180"/>
                <a:ext cx="267216" cy="427901"/>
              </a:xfrm>
              <a:custGeom>
                <a:avLst/>
                <a:gdLst>
                  <a:gd name="connsiteX0" fmla="*/ 197750 w 267216"/>
                  <a:gd name="connsiteY0" fmla="*/ 0 h 427901"/>
                  <a:gd name="connsiteX1" fmla="*/ 113408 w 267216"/>
                  <a:gd name="connsiteY1" fmla="*/ 25731 h 427901"/>
                  <a:gd name="connsiteX2" fmla="*/ 11913 w 267216"/>
                  <a:gd name="connsiteY2" fmla="*/ 17154 h 427901"/>
                  <a:gd name="connsiteX3" fmla="*/ 0 w 267216"/>
                  <a:gd name="connsiteY3" fmla="*/ 418848 h 427901"/>
                  <a:gd name="connsiteX4" fmla="*/ 148193 w 267216"/>
                  <a:gd name="connsiteY4" fmla="*/ 418848 h 427901"/>
                  <a:gd name="connsiteX5" fmla="*/ 266843 w 267216"/>
                  <a:gd name="connsiteY5" fmla="*/ 427902 h 427901"/>
                  <a:gd name="connsiteX6" fmla="*/ 250642 w 267216"/>
                  <a:gd name="connsiteY6" fmla="*/ 98637 h 427901"/>
                  <a:gd name="connsiteX7" fmla="*/ 197750 w 267216"/>
                  <a:gd name="connsiteY7" fmla="*/ 0 h 427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7216" h="427901">
                    <a:moveTo>
                      <a:pt x="197750" y="0"/>
                    </a:moveTo>
                    <a:cubicBezTo>
                      <a:pt x="197750" y="0"/>
                      <a:pt x="163918" y="22396"/>
                      <a:pt x="113408" y="25731"/>
                    </a:cubicBezTo>
                    <a:cubicBezTo>
                      <a:pt x="62899" y="29067"/>
                      <a:pt x="11913" y="17154"/>
                      <a:pt x="11913" y="17154"/>
                    </a:cubicBezTo>
                    <a:lnTo>
                      <a:pt x="0" y="418848"/>
                    </a:lnTo>
                    <a:cubicBezTo>
                      <a:pt x="0" y="418848"/>
                      <a:pt x="71476" y="414560"/>
                      <a:pt x="148193" y="418848"/>
                    </a:cubicBezTo>
                    <a:cubicBezTo>
                      <a:pt x="224911" y="423137"/>
                      <a:pt x="266843" y="427902"/>
                      <a:pt x="266843" y="427902"/>
                    </a:cubicBezTo>
                    <a:cubicBezTo>
                      <a:pt x="266843" y="427902"/>
                      <a:pt x="271132" y="127703"/>
                      <a:pt x="250642" y="98637"/>
                    </a:cubicBezTo>
                    <a:cubicBezTo>
                      <a:pt x="230152" y="68617"/>
                      <a:pt x="195367" y="32879"/>
                      <a:pt x="197750" y="0"/>
                    </a:cubicBezTo>
                    <a:close/>
                  </a:path>
                </a:pathLst>
              </a:custGeom>
              <a:solidFill>
                <a:srgbClr val="C24A0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F7AD210F-5291-460E-9EB3-8EAE2B40422A}"/>
                  </a:ext>
                </a:extLst>
              </p:cNvPr>
              <p:cNvSpPr/>
              <p:nvPr/>
            </p:nvSpPr>
            <p:spPr>
              <a:xfrm>
                <a:off x="9056790" y="5456703"/>
                <a:ext cx="187266" cy="416942"/>
              </a:xfrm>
              <a:custGeom>
                <a:avLst/>
                <a:gdLst>
                  <a:gd name="connsiteX0" fmla="*/ 2383 w 187266"/>
                  <a:gd name="connsiteY0" fmla="*/ 25731 h 416942"/>
                  <a:gd name="connsiteX1" fmla="*/ 89583 w 187266"/>
                  <a:gd name="connsiteY1" fmla="*/ 35261 h 416942"/>
                  <a:gd name="connsiteX2" fmla="*/ 182025 w 187266"/>
                  <a:gd name="connsiteY2" fmla="*/ 12866 h 416942"/>
                  <a:gd name="connsiteX3" fmla="*/ 86247 w 187266"/>
                  <a:gd name="connsiteY3" fmla="*/ 416942 h 416942"/>
                  <a:gd name="connsiteX4" fmla="*/ 100066 w 187266"/>
                  <a:gd name="connsiteY4" fmla="*/ 415513 h 416942"/>
                  <a:gd name="connsiteX5" fmla="*/ 186790 w 187266"/>
                  <a:gd name="connsiteY5" fmla="*/ 25731 h 416942"/>
                  <a:gd name="connsiteX6" fmla="*/ 187267 w 187266"/>
                  <a:gd name="connsiteY6" fmla="*/ 0 h 416942"/>
                  <a:gd name="connsiteX7" fmla="*/ 78147 w 187266"/>
                  <a:gd name="connsiteY7" fmla="*/ 23825 h 416942"/>
                  <a:gd name="connsiteX8" fmla="*/ 0 w 187266"/>
                  <a:gd name="connsiteY8" fmla="*/ 12866 h 416942"/>
                  <a:gd name="connsiteX9" fmla="*/ 2383 w 187266"/>
                  <a:gd name="connsiteY9" fmla="*/ 25731 h 416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7266" h="416942">
                    <a:moveTo>
                      <a:pt x="2383" y="25731"/>
                    </a:moveTo>
                    <a:cubicBezTo>
                      <a:pt x="2383" y="25731"/>
                      <a:pt x="40503" y="38597"/>
                      <a:pt x="89583" y="35261"/>
                    </a:cubicBezTo>
                    <a:cubicBezTo>
                      <a:pt x="138663" y="31926"/>
                      <a:pt x="182025" y="12866"/>
                      <a:pt x="182025" y="12866"/>
                    </a:cubicBezTo>
                    <a:lnTo>
                      <a:pt x="86247" y="416942"/>
                    </a:lnTo>
                    <a:lnTo>
                      <a:pt x="100066" y="415513"/>
                    </a:lnTo>
                    <a:lnTo>
                      <a:pt x="186790" y="25731"/>
                    </a:lnTo>
                    <a:lnTo>
                      <a:pt x="187267" y="0"/>
                    </a:lnTo>
                    <a:cubicBezTo>
                      <a:pt x="187267" y="0"/>
                      <a:pt x="126750" y="22396"/>
                      <a:pt x="78147" y="23825"/>
                    </a:cubicBezTo>
                    <a:cubicBezTo>
                      <a:pt x="29543" y="24778"/>
                      <a:pt x="0" y="12866"/>
                      <a:pt x="0" y="12866"/>
                    </a:cubicBezTo>
                    <a:lnTo>
                      <a:pt x="2383" y="25731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547" name="Graphic 341">
                <a:extLst>
                  <a:ext uri="{FF2B5EF4-FFF2-40B4-BE49-F238E27FC236}">
                    <a16:creationId xmlns:a16="http://schemas.microsoft.com/office/drawing/2014/main" id="{184B620F-BBC8-442D-A776-D8EFE2F319DA}"/>
                  </a:ext>
                </a:extLst>
              </p:cNvPr>
              <p:cNvGrpSpPr/>
              <p:nvPr/>
            </p:nvGrpSpPr>
            <p:grpSpPr>
              <a:xfrm>
                <a:off x="9063461" y="5112577"/>
                <a:ext cx="47173" cy="27250"/>
                <a:chOff x="9063461" y="5112577"/>
                <a:chExt cx="47173" cy="27250"/>
              </a:xfrm>
            </p:grpSpPr>
            <p:sp>
              <p:nvSpPr>
                <p:cNvPr id="548" name="Freeform: Shape 547">
                  <a:extLst>
                    <a:ext uri="{FF2B5EF4-FFF2-40B4-BE49-F238E27FC236}">
                      <a16:creationId xmlns:a16="http://schemas.microsoft.com/office/drawing/2014/main" id="{AEE584FA-E70E-4DE4-B972-FD67A022A644}"/>
                    </a:ext>
                  </a:extLst>
                </p:cNvPr>
                <p:cNvSpPr/>
                <p:nvPr/>
              </p:nvSpPr>
              <p:spPr>
                <a:xfrm>
                  <a:off x="9063461" y="5127355"/>
                  <a:ext cx="47173" cy="12471"/>
                </a:xfrm>
                <a:custGeom>
                  <a:avLst/>
                  <a:gdLst>
                    <a:gd name="connsiteX0" fmla="*/ 47174 w 47173"/>
                    <a:gd name="connsiteY0" fmla="*/ 6754 h 12471"/>
                    <a:gd name="connsiteX1" fmla="*/ 33832 w 47173"/>
                    <a:gd name="connsiteY1" fmla="*/ 6754 h 12471"/>
                    <a:gd name="connsiteX2" fmla="*/ 17154 w 47173"/>
                    <a:gd name="connsiteY2" fmla="*/ 82 h 12471"/>
                    <a:gd name="connsiteX3" fmla="*/ 3812 w 47173"/>
                    <a:gd name="connsiteY3" fmla="*/ 6277 h 12471"/>
                    <a:gd name="connsiteX4" fmla="*/ 0 w 47173"/>
                    <a:gd name="connsiteY4" fmla="*/ 6754 h 12471"/>
                    <a:gd name="connsiteX5" fmla="*/ 0 w 47173"/>
                    <a:gd name="connsiteY5" fmla="*/ 9136 h 12471"/>
                    <a:gd name="connsiteX6" fmla="*/ 3812 w 47173"/>
                    <a:gd name="connsiteY6" fmla="*/ 8660 h 12471"/>
                    <a:gd name="connsiteX7" fmla="*/ 20490 w 47173"/>
                    <a:gd name="connsiteY7" fmla="*/ 12472 h 12471"/>
                    <a:gd name="connsiteX8" fmla="*/ 33832 w 47173"/>
                    <a:gd name="connsiteY8" fmla="*/ 10566 h 12471"/>
                    <a:gd name="connsiteX9" fmla="*/ 47174 w 47173"/>
                    <a:gd name="connsiteY9" fmla="*/ 10566 h 12471"/>
                    <a:gd name="connsiteX10" fmla="*/ 47174 w 47173"/>
                    <a:gd name="connsiteY10" fmla="*/ 6754 h 12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7173" h="12471">
                      <a:moveTo>
                        <a:pt x="47174" y="6754"/>
                      </a:moveTo>
                      <a:lnTo>
                        <a:pt x="33832" y="6754"/>
                      </a:lnTo>
                      <a:cubicBezTo>
                        <a:pt x="33832" y="6754"/>
                        <a:pt x="23825" y="-871"/>
                        <a:pt x="17154" y="82"/>
                      </a:cubicBezTo>
                      <a:cubicBezTo>
                        <a:pt x="8577" y="1035"/>
                        <a:pt x="3812" y="6277"/>
                        <a:pt x="3812" y="6277"/>
                      </a:cubicBezTo>
                      <a:lnTo>
                        <a:pt x="0" y="6754"/>
                      </a:lnTo>
                      <a:lnTo>
                        <a:pt x="0" y="9136"/>
                      </a:lnTo>
                      <a:lnTo>
                        <a:pt x="3812" y="8660"/>
                      </a:lnTo>
                      <a:cubicBezTo>
                        <a:pt x="3812" y="8660"/>
                        <a:pt x="10007" y="12472"/>
                        <a:pt x="20490" y="12472"/>
                      </a:cubicBezTo>
                      <a:cubicBezTo>
                        <a:pt x="30020" y="12472"/>
                        <a:pt x="33832" y="10566"/>
                        <a:pt x="33832" y="10566"/>
                      </a:cubicBezTo>
                      <a:lnTo>
                        <a:pt x="47174" y="10566"/>
                      </a:lnTo>
                      <a:lnTo>
                        <a:pt x="47174" y="6754"/>
                      </a:lnTo>
                      <a:close/>
                    </a:path>
                  </a:pathLst>
                </a:custGeom>
                <a:solidFill>
                  <a:srgbClr val="6A3B21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49" name="Freeform: Shape 548">
                  <a:extLst>
                    <a:ext uri="{FF2B5EF4-FFF2-40B4-BE49-F238E27FC236}">
                      <a16:creationId xmlns:a16="http://schemas.microsoft.com/office/drawing/2014/main" id="{22D72550-C5F4-43D1-8FDB-98389CCF0358}"/>
                    </a:ext>
                  </a:extLst>
                </p:cNvPr>
                <p:cNvSpPr/>
                <p:nvPr/>
              </p:nvSpPr>
              <p:spPr>
                <a:xfrm>
                  <a:off x="9068226" y="5129344"/>
                  <a:ext cx="29543" cy="9053"/>
                </a:xfrm>
                <a:custGeom>
                  <a:avLst/>
                  <a:gdLst>
                    <a:gd name="connsiteX0" fmla="*/ 29543 w 29543"/>
                    <a:gd name="connsiteY0" fmla="*/ 6671 h 9053"/>
                    <a:gd name="connsiteX1" fmla="*/ 20013 w 29543"/>
                    <a:gd name="connsiteY1" fmla="*/ 953 h 9053"/>
                    <a:gd name="connsiteX2" fmla="*/ 15248 w 29543"/>
                    <a:gd name="connsiteY2" fmla="*/ 0 h 9053"/>
                    <a:gd name="connsiteX3" fmla="*/ 12866 w 29543"/>
                    <a:gd name="connsiteY3" fmla="*/ 6671 h 9053"/>
                    <a:gd name="connsiteX4" fmla="*/ 5242 w 29543"/>
                    <a:gd name="connsiteY4" fmla="*/ 6671 h 9053"/>
                    <a:gd name="connsiteX5" fmla="*/ 3812 w 29543"/>
                    <a:gd name="connsiteY5" fmla="*/ 3336 h 9053"/>
                    <a:gd name="connsiteX6" fmla="*/ 0 w 29543"/>
                    <a:gd name="connsiteY6" fmla="*/ 5718 h 9053"/>
                    <a:gd name="connsiteX7" fmla="*/ 13342 w 29543"/>
                    <a:gd name="connsiteY7" fmla="*/ 9054 h 9053"/>
                    <a:gd name="connsiteX8" fmla="*/ 29543 w 29543"/>
                    <a:gd name="connsiteY8" fmla="*/ 6671 h 90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543" h="9053">
                      <a:moveTo>
                        <a:pt x="29543" y="6671"/>
                      </a:moveTo>
                      <a:cubicBezTo>
                        <a:pt x="29543" y="6671"/>
                        <a:pt x="22872" y="1906"/>
                        <a:pt x="20013" y="953"/>
                      </a:cubicBezTo>
                      <a:cubicBezTo>
                        <a:pt x="17154" y="0"/>
                        <a:pt x="15248" y="0"/>
                        <a:pt x="15248" y="0"/>
                      </a:cubicBezTo>
                      <a:cubicBezTo>
                        <a:pt x="15248" y="0"/>
                        <a:pt x="15725" y="5242"/>
                        <a:pt x="12866" y="6671"/>
                      </a:cubicBezTo>
                      <a:cubicBezTo>
                        <a:pt x="10007" y="8101"/>
                        <a:pt x="6195" y="8101"/>
                        <a:pt x="5242" y="6671"/>
                      </a:cubicBezTo>
                      <a:cubicBezTo>
                        <a:pt x="3812" y="5242"/>
                        <a:pt x="3812" y="3336"/>
                        <a:pt x="3812" y="3336"/>
                      </a:cubicBezTo>
                      <a:lnTo>
                        <a:pt x="0" y="5718"/>
                      </a:lnTo>
                      <a:cubicBezTo>
                        <a:pt x="0" y="5718"/>
                        <a:pt x="3336" y="8577"/>
                        <a:pt x="13342" y="9054"/>
                      </a:cubicBezTo>
                      <a:cubicBezTo>
                        <a:pt x="22872" y="9054"/>
                        <a:pt x="29543" y="6671"/>
                        <a:pt x="29543" y="6671"/>
                      </a:cubicBezTo>
                      <a:close/>
                    </a:path>
                  </a:pathLst>
                </a:custGeom>
                <a:solidFill>
                  <a:srgbClr val="FFE6D8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50" name="Freeform: Shape 549">
                  <a:extLst>
                    <a:ext uri="{FF2B5EF4-FFF2-40B4-BE49-F238E27FC236}">
                      <a16:creationId xmlns:a16="http://schemas.microsoft.com/office/drawing/2014/main" id="{4A46C797-23AE-4FB8-ADD2-7687E3000BDA}"/>
                    </a:ext>
                  </a:extLst>
                </p:cNvPr>
                <p:cNvSpPr/>
                <p:nvPr/>
              </p:nvSpPr>
              <p:spPr>
                <a:xfrm>
                  <a:off x="9068226" y="5112577"/>
                  <a:ext cx="41456" cy="14861"/>
                </a:xfrm>
                <a:custGeom>
                  <a:avLst/>
                  <a:gdLst>
                    <a:gd name="connsiteX0" fmla="*/ 38597 w 41456"/>
                    <a:gd name="connsiteY0" fmla="*/ 14861 h 14861"/>
                    <a:gd name="connsiteX1" fmla="*/ 17154 w 41456"/>
                    <a:gd name="connsiteY1" fmla="*/ 3425 h 14861"/>
                    <a:gd name="connsiteX2" fmla="*/ 0 w 41456"/>
                    <a:gd name="connsiteY2" fmla="*/ 9143 h 14861"/>
                    <a:gd name="connsiteX3" fmla="*/ 0 w 41456"/>
                    <a:gd name="connsiteY3" fmla="*/ 6284 h 14861"/>
                    <a:gd name="connsiteX4" fmla="*/ 23825 w 41456"/>
                    <a:gd name="connsiteY4" fmla="*/ 1519 h 14861"/>
                    <a:gd name="connsiteX5" fmla="*/ 41456 w 41456"/>
                    <a:gd name="connsiteY5" fmla="*/ 14385 h 14861"/>
                    <a:gd name="connsiteX6" fmla="*/ 38597 w 41456"/>
                    <a:gd name="connsiteY6" fmla="*/ 14385 h 148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56" h="14861">
                      <a:moveTo>
                        <a:pt x="38597" y="14861"/>
                      </a:moveTo>
                      <a:cubicBezTo>
                        <a:pt x="38597" y="14861"/>
                        <a:pt x="29543" y="3901"/>
                        <a:pt x="17154" y="3425"/>
                      </a:cubicBezTo>
                      <a:cubicBezTo>
                        <a:pt x="4765" y="2948"/>
                        <a:pt x="0" y="9143"/>
                        <a:pt x="0" y="9143"/>
                      </a:cubicBezTo>
                      <a:lnTo>
                        <a:pt x="0" y="6284"/>
                      </a:lnTo>
                      <a:cubicBezTo>
                        <a:pt x="0" y="6284"/>
                        <a:pt x="8101" y="-3723"/>
                        <a:pt x="23825" y="1519"/>
                      </a:cubicBezTo>
                      <a:cubicBezTo>
                        <a:pt x="39550" y="6761"/>
                        <a:pt x="41456" y="14385"/>
                        <a:pt x="41456" y="14385"/>
                      </a:cubicBezTo>
                      <a:lnTo>
                        <a:pt x="38597" y="14385"/>
                      </a:lnTo>
                      <a:close/>
                    </a:path>
                  </a:pathLst>
                </a:custGeom>
                <a:solidFill>
                  <a:srgbClr val="6A3B21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551" name="Graphic 341">
                <a:extLst>
                  <a:ext uri="{FF2B5EF4-FFF2-40B4-BE49-F238E27FC236}">
                    <a16:creationId xmlns:a16="http://schemas.microsoft.com/office/drawing/2014/main" id="{184B620F-BBC8-442D-A776-D8EFE2F319DA}"/>
                  </a:ext>
                </a:extLst>
              </p:cNvPr>
              <p:cNvGrpSpPr/>
              <p:nvPr/>
            </p:nvGrpSpPr>
            <p:grpSpPr>
              <a:xfrm>
                <a:off x="8998201" y="5195578"/>
                <a:ext cx="310659" cy="288684"/>
                <a:chOff x="8998201" y="5195578"/>
                <a:chExt cx="310659" cy="288684"/>
              </a:xfrm>
            </p:grpSpPr>
            <p:sp>
              <p:nvSpPr>
                <p:cNvPr id="552" name="Freeform: Shape 551">
                  <a:extLst>
                    <a:ext uri="{FF2B5EF4-FFF2-40B4-BE49-F238E27FC236}">
                      <a16:creationId xmlns:a16="http://schemas.microsoft.com/office/drawing/2014/main" id="{AA020F34-7E15-4FF3-8036-45EA528FC703}"/>
                    </a:ext>
                  </a:extLst>
                </p:cNvPr>
                <p:cNvSpPr/>
                <p:nvPr/>
              </p:nvSpPr>
              <p:spPr>
                <a:xfrm>
                  <a:off x="8998201" y="5220833"/>
                  <a:ext cx="163419" cy="210138"/>
                </a:xfrm>
                <a:custGeom>
                  <a:avLst/>
                  <a:gdLst>
                    <a:gd name="connsiteX0" fmla="*/ 163420 w 163419"/>
                    <a:gd name="connsiteY0" fmla="*/ 10960 h 210138"/>
                    <a:gd name="connsiteX1" fmla="*/ 142930 w 163419"/>
                    <a:gd name="connsiteY1" fmla="*/ 19060 h 210138"/>
                    <a:gd name="connsiteX2" fmla="*/ 104333 w 163419"/>
                    <a:gd name="connsiteY2" fmla="*/ 0 h 210138"/>
                    <a:gd name="connsiteX3" fmla="*/ 38575 w 163419"/>
                    <a:gd name="connsiteY3" fmla="*/ 17631 h 210138"/>
                    <a:gd name="connsiteX4" fmla="*/ 6649 w 163419"/>
                    <a:gd name="connsiteY4" fmla="*/ 32402 h 210138"/>
                    <a:gd name="connsiteX5" fmla="*/ 455 w 163419"/>
                    <a:gd name="connsiteY5" fmla="*/ 47174 h 210138"/>
                    <a:gd name="connsiteX6" fmla="*/ 48105 w 163419"/>
                    <a:gd name="connsiteY6" fmla="*/ 210139 h 210138"/>
                    <a:gd name="connsiteX7" fmla="*/ 163420 w 163419"/>
                    <a:gd name="connsiteY7" fmla="*/ 10960 h 210138"/>
                    <a:gd name="connsiteX8" fmla="*/ 163420 w 163419"/>
                    <a:gd name="connsiteY8" fmla="*/ 10960 h 210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3419" h="210138">
                      <a:moveTo>
                        <a:pt x="163420" y="10960"/>
                      </a:moveTo>
                      <a:cubicBezTo>
                        <a:pt x="157225" y="15248"/>
                        <a:pt x="150554" y="18107"/>
                        <a:pt x="142930" y="19060"/>
                      </a:cubicBezTo>
                      <a:cubicBezTo>
                        <a:pt x="112910" y="22396"/>
                        <a:pt x="104333" y="0"/>
                        <a:pt x="104333" y="0"/>
                      </a:cubicBezTo>
                      <a:cubicBezTo>
                        <a:pt x="104333" y="0"/>
                        <a:pt x="59541" y="10007"/>
                        <a:pt x="38575" y="17631"/>
                      </a:cubicBezTo>
                      <a:cubicBezTo>
                        <a:pt x="25710" y="21919"/>
                        <a:pt x="11891" y="30020"/>
                        <a:pt x="6649" y="32402"/>
                      </a:cubicBezTo>
                      <a:cubicBezTo>
                        <a:pt x="931" y="35261"/>
                        <a:pt x="-975" y="40979"/>
                        <a:pt x="455" y="47174"/>
                      </a:cubicBezTo>
                      <a:lnTo>
                        <a:pt x="48105" y="210139"/>
                      </a:lnTo>
                      <a:cubicBezTo>
                        <a:pt x="88132" y="160582"/>
                        <a:pt x="141024" y="85294"/>
                        <a:pt x="163420" y="10960"/>
                      </a:cubicBezTo>
                      <a:cubicBezTo>
                        <a:pt x="163420" y="10960"/>
                        <a:pt x="163420" y="10960"/>
                        <a:pt x="163420" y="10960"/>
                      </a:cubicBezTo>
                      <a:close/>
                    </a:path>
                  </a:pathLst>
                </a:custGeom>
                <a:solidFill>
                  <a:srgbClr val="00F2D5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53" name="Freeform: Shape 552">
                  <a:extLst>
                    <a:ext uri="{FF2B5EF4-FFF2-40B4-BE49-F238E27FC236}">
                      <a16:creationId xmlns:a16="http://schemas.microsoft.com/office/drawing/2014/main" id="{4F8BE7E9-8F16-445F-9854-D1B97E4A458E}"/>
                    </a:ext>
                  </a:extLst>
                </p:cNvPr>
                <p:cNvSpPr/>
                <p:nvPr/>
              </p:nvSpPr>
              <p:spPr>
                <a:xfrm>
                  <a:off x="9046783" y="5195578"/>
                  <a:ext cx="262077" cy="288684"/>
                </a:xfrm>
                <a:custGeom>
                  <a:avLst/>
                  <a:gdLst>
                    <a:gd name="connsiteX0" fmla="*/ 262078 w 262077"/>
                    <a:gd name="connsiteY0" fmla="*/ 8577 h 288684"/>
                    <a:gd name="connsiteX1" fmla="*/ 145811 w 262077"/>
                    <a:gd name="connsiteY1" fmla="*/ 0 h 288684"/>
                    <a:gd name="connsiteX2" fmla="*/ 114838 w 262077"/>
                    <a:gd name="connsiteY2" fmla="*/ 36215 h 288684"/>
                    <a:gd name="connsiteX3" fmla="*/ 114838 w 262077"/>
                    <a:gd name="connsiteY3" fmla="*/ 36215 h 288684"/>
                    <a:gd name="connsiteX4" fmla="*/ 0 w 262077"/>
                    <a:gd name="connsiteY4" fmla="*/ 234917 h 288684"/>
                    <a:gd name="connsiteX5" fmla="*/ 10483 w 262077"/>
                    <a:gd name="connsiteY5" fmla="*/ 273514 h 288684"/>
                    <a:gd name="connsiteX6" fmla="*/ 113408 w 262077"/>
                    <a:gd name="connsiteY6" fmla="*/ 286856 h 288684"/>
                    <a:gd name="connsiteX7" fmla="*/ 197750 w 262077"/>
                    <a:gd name="connsiteY7" fmla="*/ 261125 h 288684"/>
                    <a:gd name="connsiteX8" fmla="*/ 235870 w 262077"/>
                    <a:gd name="connsiteY8" fmla="*/ 102449 h 288684"/>
                    <a:gd name="connsiteX9" fmla="*/ 223005 w 262077"/>
                    <a:gd name="connsiteY9" fmla="*/ 64328 h 288684"/>
                    <a:gd name="connsiteX10" fmla="*/ 262078 w 262077"/>
                    <a:gd name="connsiteY10" fmla="*/ 8577 h 288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62077" h="288684">
                      <a:moveTo>
                        <a:pt x="262078" y="8577"/>
                      </a:moveTo>
                      <a:lnTo>
                        <a:pt x="145811" y="0"/>
                      </a:lnTo>
                      <a:cubicBezTo>
                        <a:pt x="145811" y="0"/>
                        <a:pt x="133421" y="23349"/>
                        <a:pt x="114838" y="36215"/>
                      </a:cubicBezTo>
                      <a:cubicBezTo>
                        <a:pt x="114838" y="36215"/>
                        <a:pt x="114838" y="36215"/>
                        <a:pt x="114838" y="36215"/>
                      </a:cubicBezTo>
                      <a:cubicBezTo>
                        <a:pt x="92918" y="110073"/>
                        <a:pt x="39550" y="185837"/>
                        <a:pt x="0" y="234917"/>
                      </a:cubicBezTo>
                      <a:lnTo>
                        <a:pt x="10483" y="273514"/>
                      </a:lnTo>
                      <a:cubicBezTo>
                        <a:pt x="10483" y="273514"/>
                        <a:pt x="45268" y="294957"/>
                        <a:pt x="113408" y="286856"/>
                      </a:cubicBezTo>
                      <a:cubicBezTo>
                        <a:pt x="181072" y="278279"/>
                        <a:pt x="197750" y="261125"/>
                        <a:pt x="197750" y="261125"/>
                      </a:cubicBezTo>
                      <a:lnTo>
                        <a:pt x="235870" y="102449"/>
                      </a:lnTo>
                      <a:cubicBezTo>
                        <a:pt x="235870" y="102449"/>
                        <a:pt x="222528" y="86724"/>
                        <a:pt x="223005" y="64328"/>
                      </a:cubicBezTo>
                      <a:cubicBezTo>
                        <a:pt x="223005" y="42409"/>
                        <a:pt x="262078" y="8577"/>
                        <a:pt x="262078" y="8577"/>
                      </a:cubicBezTo>
                      <a:close/>
                    </a:path>
                  </a:pathLst>
                </a:custGeom>
                <a:solidFill>
                  <a:srgbClr val="00D8B9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54" name="Freeform: Shape 553">
                  <a:extLst>
                    <a:ext uri="{FF2B5EF4-FFF2-40B4-BE49-F238E27FC236}">
                      <a16:creationId xmlns:a16="http://schemas.microsoft.com/office/drawing/2014/main" id="{4AE439F5-3824-4BDC-834F-2DC2C83CB0C5}"/>
                    </a:ext>
                  </a:extLst>
                </p:cNvPr>
                <p:cNvSpPr/>
                <p:nvPr/>
              </p:nvSpPr>
              <p:spPr>
                <a:xfrm>
                  <a:off x="9046307" y="5217021"/>
                  <a:ext cx="198226" cy="84460"/>
                </a:xfrm>
                <a:custGeom>
                  <a:avLst/>
                  <a:gdLst>
                    <a:gd name="connsiteX0" fmla="*/ 56228 w 198226"/>
                    <a:gd name="connsiteY0" fmla="*/ 3812 h 84460"/>
                    <a:gd name="connsiteX1" fmla="*/ 88153 w 198226"/>
                    <a:gd name="connsiteY1" fmla="*/ 20966 h 84460"/>
                    <a:gd name="connsiteX2" fmla="*/ 131516 w 198226"/>
                    <a:gd name="connsiteY2" fmla="*/ 0 h 84460"/>
                    <a:gd name="connsiteX3" fmla="*/ 198226 w 198226"/>
                    <a:gd name="connsiteY3" fmla="*/ 14772 h 84460"/>
                    <a:gd name="connsiteX4" fmla="*/ 91966 w 198226"/>
                    <a:gd name="connsiteY4" fmla="*/ 83865 h 84460"/>
                    <a:gd name="connsiteX5" fmla="*/ 0 w 198226"/>
                    <a:gd name="connsiteY5" fmla="*/ 15725 h 84460"/>
                    <a:gd name="connsiteX6" fmla="*/ 56228 w 198226"/>
                    <a:gd name="connsiteY6" fmla="*/ 3812 h 84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98226" h="84460">
                      <a:moveTo>
                        <a:pt x="56228" y="3812"/>
                      </a:moveTo>
                      <a:cubicBezTo>
                        <a:pt x="56228" y="3812"/>
                        <a:pt x="60040" y="20013"/>
                        <a:pt x="88153" y="20966"/>
                      </a:cubicBezTo>
                      <a:cubicBezTo>
                        <a:pt x="116267" y="21919"/>
                        <a:pt x="131516" y="0"/>
                        <a:pt x="131516" y="0"/>
                      </a:cubicBezTo>
                      <a:lnTo>
                        <a:pt x="198226" y="14772"/>
                      </a:lnTo>
                      <a:cubicBezTo>
                        <a:pt x="198226" y="14772"/>
                        <a:pt x="177737" y="91966"/>
                        <a:pt x="91966" y="83865"/>
                      </a:cubicBezTo>
                      <a:cubicBezTo>
                        <a:pt x="22872" y="77194"/>
                        <a:pt x="0" y="15725"/>
                        <a:pt x="0" y="15725"/>
                      </a:cubicBezTo>
                      <a:lnTo>
                        <a:pt x="56228" y="3812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555" name="Freeform: Shape 554">
                  <a:extLst>
                    <a:ext uri="{FF2B5EF4-FFF2-40B4-BE49-F238E27FC236}">
                      <a16:creationId xmlns:a16="http://schemas.microsoft.com/office/drawing/2014/main" id="{1A5CEA0B-192D-495A-8EDA-30CA71D12502}"/>
                    </a:ext>
                  </a:extLst>
                </p:cNvPr>
                <p:cNvSpPr/>
                <p:nvPr/>
              </p:nvSpPr>
              <p:spPr>
                <a:xfrm>
                  <a:off x="9055360" y="5225122"/>
                  <a:ext cx="177736" cy="63764"/>
                </a:xfrm>
                <a:custGeom>
                  <a:avLst/>
                  <a:gdLst>
                    <a:gd name="connsiteX0" fmla="*/ 0 w 177736"/>
                    <a:gd name="connsiteY0" fmla="*/ 10007 h 63764"/>
                    <a:gd name="connsiteX1" fmla="*/ 44791 w 177736"/>
                    <a:gd name="connsiteY1" fmla="*/ 1906 h 63764"/>
                    <a:gd name="connsiteX2" fmla="*/ 76717 w 177736"/>
                    <a:gd name="connsiteY2" fmla="*/ 17631 h 63764"/>
                    <a:gd name="connsiteX3" fmla="*/ 122462 w 177736"/>
                    <a:gd name="connsiteY3" fmla="*/ 0 h 63764"/>
                    <a:gd name="connsiteX4" fmla="*/ 177736 w 177736"/>
                    <a:gd name="connsiteY4" fmla="*/ 3812 h 63764"/>
                    <a:gd name="connsiteX5" fmla="*/ 99589 w 177736"/>
                    <a:gd name="connsiteY5" fmla="*/ 63375 h 63764"/>
                    <a:gd name="connsiteX6" fmla="*/ 0 w 177736"/>
                    <a:gd name="connsiteY6" fmla="*/ 10007 h 63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7736" h="63764">
                      <a:moveTo>
                        <a:pt x="0" y="10007"/>
                      </a:moveTo>
                      <a:lnTo>
                        <a:pt x="44791" y="1906"/>
                      </a:lnTo>
                      <a:cubicBezTo>
                        <a:pt x="44791" y="1906"/>
                        <a:pt x="52892" y="16678"/>
                        <a:pt x="76717" y="17631"/>
                      </a:cubicBezTo>
                      <a:cubicBezTo>
                        <a:pt x="101019" y="18584"/>
                        <a:pt x="122462" y="0"/>
                        <a:pt x="122462" y="0"/>
                      </a:cubicBezTo>
                      <a:lnTo>
                        <a:pt x="177736" y="3812"/>
                      </a:lnTo>
                      <a:cubicBezTo>
                        <a:pt x="177736" y="3812"/>
                        <a:pt x="164871" y="58610"/>
                        <a:pt x="99589" y="63375"/>
                      </a:cubicBezTo>
                      <a:cubicBezTo>
                        <a:pt x="34785" y="69093"/>
                        <a:pt x="0" y="10007"/>
                        <a:pt x="0" y="10007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476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5C4E18F7-2185-45B1-B477-32193B06DED5}"/>
                  </a:ext>
                </a:extLst>
              </p:cNvPr>
              <p:cNvSpPr/>
              <p:nvPr/>
            </p:nvSpPr>
            <p:spPr>
              <a:xfrm>
                <a:off x="9077996" y="5022842"/>
                <a:ext cx="219196" cy="209427"/>
              </a:xfrm>
              <a:custGeom>
                <a:avLst/>
                <a:gdLst>
                  <a:gd name="connsiteX0" fmla="*/ 236 w 219196"/>
                  <a:gd name="connsiteY0" fmla="*/ 64570 h 209427"/>
                  <a:gd name="connsiteX1" fmla="*/ 57417 w 219196"/>
                  <a:gd name="connsiteY1" fmla="*/ 242 h 209427"/>
                  <a:gd name="connsiteX2" fmla="*/ 209422 w 219196"/>
                  <a:gd name="connsiteY2" fmla="*/ 77912 h 209427"/>
                  <a:gd name="connsiteX3" fmla="*/ 217523 w 219196"/>
                  <a:gd name="connsiteY3" fmla="*/ 209428 h 209427"/>
                  <a:gd name="connsiteX4" fmla="*/ 92678 w 219196"/>
                  <a:gd name="connsiteY4" fmla="*/ 209428 h 209427"/>
                  <a:gd name="connsiteX5" fmla="*/ 91726 w 219196"/>
                  <a:gd name="connsiteY5" fmla="*/ 141764 h 209427"/>
                  <a:gd name="connsiteX6" fmla="*/ 73618 w 219196"/>
                  <a:gd name="connsiteY6" fmla="*/ 97449 h 209427"/>
                  <a:gd name="connsiteX7" fmla="*/ 236 w 219196"/>
                  <a:gd name="connsiteY7" fmla="*/ 64570 h 20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9196" h="209427">
                    <a:moveTo>
                      <a:pt x="236" y="64570"/>
                    </a:moveTo>
                    <a:cubicBezTo>
                      <a:pt x="236" y="64570"/>
                      <a:pt x="-6911" y="3577"/>
                      <a:pt x="57417" y="242"/>
                    </a:cubicBezTo>
                    <a:cubicBezTo>
                      <a:pt x="121745" y="-3094"/>
                      <a:pt x="194174" y="28356"/>
                      <a:pt x="209422" y="77912"/>
                    </a:cubicBezTo>
                    <a:cubicBezTo>
                      <a:pt x="224670" y="127469"/>
                      <a:pt x="217523" y="209428"/>
                      <a:pt x="217523" y="209428"/>
                    </a:cubicBezTo>
                    <a:lnTo>
                      <a:pt x="92678" y="209428"/>
                    </a:lnTo>
                    <a:lnTo>
                      <a:pt x="91726" y="141764"/>
                    </a:lnTo>
                    <a:cubicBezTo>
                      <a:pt x="91726" y="141764"/>
                      <a:pt x="89343" y="115080"/>
                      <a:pt x="73618" y="97449"/>
                    </a:cubicBezTo>
                    <a:cubicBezTo>
                      <a:pt x="56941" y="79818"/>
                      <a:pt x="236" y="64570"/>
                      <a:pt x="236" y="64570"/>
                    </a:cubicBezTo>
                    <a:close/>
                  </a:path>
                </a:pathLst>
              </a:custGeom>
              <a:solidFill>
                <a:srgbClr val="C24A0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A3576CD2-3166-435A-B171-549F1C961A5E}"/>
                  </a:ext>
                </a:extLst>
              </p:cNvPr>
              <p:cNvSpPr/>
              <p:nvPr/>
            </p:nvSpPr>
            <p:spPr>
              <a:xfrm>
                <a:off x="9153044" y="5126596"/>
                <a:ext cx="29424" cy="47257"/>
              </a:xfrm>
              <a:custGeom>
                <a:avLst/>
                <a:gdLst>
                  <a:gd name="connsiteX0" fmla="*/ 0 w 29424"/>
                  <a:gd name="connsiteY0" fmla="*/ 12755 h 47257"/>
                  <a:gd name="connsiteX1" fmla="*/ 22872 w 29424"/>
                  <a:gd name="connsiteY1" fmla="*/ 3225 h 47257"/>
                  <a:gd name="connsiteX2" fmla="*/ 22872 w 29424"/>
                  <a:gd name="connsiteY2" fmla="*/ 47063 h 47257"/>
                  <a:gd name="connsiteX3" fmla="*/ 6671 w 29424"/>
                  <a:gd name="connsiteY3" fmla="*/ 45157 h 47257"/>
                  <a:gd name="connsiteX4" fmla="*/ 0 w 29424"/>
                  <a:gd name="connsiteY4" fmla="*/ 12755 h 47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424" h="47257">
                    <a:moveTo>
                      <a:pt x="0" y="12755"/>
                    </a:moveTo>
                    <a:cubicBezTo>
                      <a:pt x="0" y="12755"/>
                      <a:pt x="16201" y="-7735"/>
                      <a:pt x="22872" y="3225"/>
                    </a:cubicBezTo>
                    <a:cubicBezTo>
                      <a:pt x="29067" y="14185"/>
                      <a:pt x="33832" y="45634"/>
                      <a:pt x="22872" y="47063"/>
                    </a:cubicBezTo>
                    <a:cubicBezTo>
                      <a:pt x="11913" y="48016"/>
                      <a:pt x="6671" y="45157"/>
                      <a:pt x="6671" y="45157"/>
                    </a:cubicBezTo>
                    <a:lnTo>
                      <a:pt x="0" y="12755"/>
                    </a:ln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22C4C852-BF9C-4B45-8770-8206C483E14C}"/>
                  </a:ext>
                </a:extLst>
              </p:cNvPr>
              <p:cNvSpPr/>
              <p:nvPr/>
            </p:nvSpPr>
            <p:spPr>
              <a:xfrm>
                <a:off x="9025817" y="6195763"/>
                <a:ext cx="134851" cy="54798"/>
              </a:xfrm>
              <a:custGeom>
                <a:avLst/>
                <a:gdLst>
                  <a:gd name="connsiteX0" fmla="*/ 0 w 134851"/>
                  <a:gd name="connsiteY0" fmla="*/ 54798 h 54798"/>
                  <a:gd name="connsiteX1" fmla="*/ 134851 w 134851"/>
                  <a:gd name="connsiteY1" fmla="*/ 54798 h 54798"/>
                  <a:gd name="connsiteX2" fmla="*/ 134374 w 134851"/>
                  <a:gd name="connsiteY2" fmla="*/ 9530 h 54798"/>
                  <a:gd name="connsiteX3" fmla="*/ 81959 w 134851"/>
                  <a:gd name="connsiteY3" fmla="*/ 0 h 54798"/>
                  <a:gd name="connsiteX4" fmla="*/ 38121 w 134851"/>
                  <a:gd name="connsiteY4" fmla="*/ 27161 h 54798"/>
                  <a:gd name="connsiteX5" fmla="*/ 11436 w 134851"/>
                  <a:gd name="connsiteY5" fmla="*/ 36691 h 54798"/>
                  <a:gd name="connsiteX6" fmla="*/ 0 w 134851"/>
                  <a:gd name="connsiteY6" fmla="*/ 54798 h 54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851" h="54798">
                    <a:moveTo>
                      <a:pt x="0" y="54798"/>
                    </a:moveTo>
                    <a:lnTo>
                      <a:pt x="134851" y="54798"/>
                    </a:lnTo>
                    <a:lnTo>
                      <a:pt x="134374" y="9530"/>
                    </a:lnTo>
                    <a:lnTo>
                      <a:pt x="81959" y="0"/>
                    </a:lnTo>
                    <a:cubicBezTo>
                      <a:pt x="81959" y="0"/>
                      <a:pt x="58610" y="16201"/>
                      <a:pt x="38121" y="27161"/>
                    </a:cubicBezTo>
                    <a:cubicBezTo>
                      <a:pt x="17631" y="38121"/>
                      <a:pt x="11436" y="36691"/>
                      <a:pt x="11436" y="36691"/>
                    </a:cubicBezTo>
                    <a:lnTo>
                      <a:pt x="0" y="54798"/>
                    </a:ln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EFE0184C-6B36-4E12-A751-19B7F4EC84B8}"/>
                  </a:ext>
                </a:extLst>
              </p:cNvPr>
              <p:cNvSpPr/>
              <p:nvPr/>
            </p:nvSpPr>
            <p:spPr>
              <a:xfrm>
                <a:off x="9180204" y="6196239"/>
                <a:ext cx="134851" cy="54321"/>
              </a:xfrm>
              <a:custGeom>
                <a:avLst/>
                <a:gdLst>
                  <a:gd name="connsiteX0" fmla="*/ 0 w 134851"/>
                  <a:gd name="connsiteY0" fmla="*/ 54322 h 54321"/>
                  <a:gd name="connsiteX1" fmla="*/ 134851 w 134851"/>
                  <a:gd name="connsiteY1" fmla="*/ 54322 h 54321"/>
                  <a:gd name="connsiteX2" fmla="*/ 132945 w 134851"/>
                  <a:gd name="connsiteY2" fmla="*/ 11913 h 54321"/>
                  <a:gd name="connsiteX3" fmla="*/ 81959 w 134851"/>
                  <a:gd name="connsiteY3" fmla="*/ 0 h 54321"/>
                  <a:gd name="connsiteX4" fmla="*/ 38121 w 134851"/>
                  <a:gd name="connsiteY4" fmla="*/ 27161 h 54321"/>
                  <a:gd name="connsiteX5" fmla="*/ 11436 w 134851"/>
                  <a:gd name="connsiteY5" fmla="*/ 36691 h 54321"/>
                  <a:gd name="connsiteX6" fmla="*/ 0 w 134851"/>
                  <a:gd name="connsiteY6" fmla="*/ 54322 h 543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4851" h="54321">
                    <a:moveTo>
                      <a:pt x="0" y="54322"/>
                    </a:moveTo>
                    <a:lnTo>
                      <a:pt x="134851" y="54322"/>
                    </a:lnTo>
                    <a:lnTo>
                      <a:pt x="132945" y="11913"/>
                    </a:lnTo>
                    <a:lnTo>
                      <a:pt x="81959" y="0"/>
                    </a:lnTo>
                    <a:cubicBezTo>
                      <a:pt x="81959" y="0"/>
                      <a:pt x="58610" y="16201"/>
                      <a:pt x="38121" y="27161"/>
                    </a:cubicBezTo>
                    <a:cubicBezTo>
                      <a:pt x="17631" y="38120"/>
                      <a:pt x="11436" y="36691"/>
                      <a:pt x="11436" y="36691"/>
                    </a:cubicBezTo>
                    <a:lnTo>
                      <a:pt x="0" y="54322"/>
                    </a:ln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C67C5AB2-56EE-47DA-BFC2-3C1ACF42FC94}"/>
                  </a:ext>
                </a:extLst>
              </p:cNvPr>
              <p:cNvSpPr/>
              <p:nvPr/>
            </p:nvSpPr>
            <p:spPr>
              <a:xfrm>
                <a:off x="9313626" y="5279443"/>
                <a:ext cx="72905" cy="65757"/>
              </a:xfrm>
              <a:custGeom>
                <a:avLst/>
                <a:gdLst>
                  <a:gd name="connsiteX0" fmla="*/ 0 w 72905"/>
                  <a:gd name="connsiteY0" fmla="*/ 51462 h 65757"/>
                  <a:gd name="connsiteX1" fmla="*/ 61469 w 72905"/>
                  <a:gd name="connsiteY1" fmla="*/ 0 h 65757"/>
                  <a:gd name="connsiteX2" fmla="*/ 72905 w 72905"/>
                  <a:gd name="connsiteY2" fmla="*/ 16201 h 65757"/>
                  <a:gd name="connsiteX3" fmla="*/ 13342 w 72905"/>
                  <a:gd name="connsiteY3" fmla="*/ 65758 h 65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905" h="65757">
                    <a:moveTo>
                      <a:pt x="0" y="51462"/>
                    </a:moveTo>
                    <a:lnTo>
                      <a:pt x="61469" y="0"/>
                    </a:lnTo>
                    <a:lnTo>
                      <a:pt x="72905" y="16201"/>
                    </a:lnTo>
                    <a:lnTo>
                      <a:pt x="13342" y="65758"/>
                    </a:lnTo>
                    <a:close/>
                  </a:path>
                </a:pathLst>
              </a:custGeom>
              <a:solidFill>
                <a:srgbClr val="FFAB17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6FB640D4-A12F-4BEE-945C-CCB057D34C99}"/>
                  </a:ext>
                </a:extLst>
              </p:cNvPr>
              <p:cNvSpPr/>
              <p:nvPr/>
            </p:nvSpPr>
            <p:spPr>
              <a:xfrm>
                <a:off x="9108252" y="6172890"/>
                <a:ext cx="52892" cy="47174"/>
              </a:xfrm>
              <a:custGeom>
                <a:avLst/>
                <a:gdLst>
                  <a:gd name="connsiteX0" fmla="*/ 476 w 52892"/>
                  <a:gd name="connsiteY0" fmla="*/ 2383 h 47174"/>
                  <a:gd name="connsiteX1" fmla="*/ 52892 w 52892"/>
                  <a:gd name="connsiteY1" fmla="*/ 0 h 47174"/>
                  <a:gd name="connsiteX2" fmla="*/ 52892 w 52892"/>
                  <a:gd name="connsiteY2" fmla="*/ 47174 h 47174"/>
                  <a:gd name="connsiteX3" fmla="*/ 0 w 52892"/>
                  <a:gd name="connsiteY3" fmla="*/ 22872 h 471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892" h="47174">
                    <a:moveTo>
                      <a:pt x="476" y="2383"/>
                    </a:moveTo>
                    <a:lnTo>
                      <a:pt x="52892" y="0"/>
                    </a:lnTo>
                    <a:lnTo>
                      <a:pt x="52892" y="47174"/>
                    </a:lnTo>
                    <a:lnTo>
                      <a:pt x="0" y="22872"/>
                    </a:lnTo>
                    <a:close/>
                  </a:path>
                </a:pathLst>
              </a:custGeom>
              <a:solidFill>
                <a:srgbClr val="FFAB17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EBCDD877-3183-442B-BC05-FB26D636E212}"/>
                  </a:ext>
                </a:extLst>
              </p:cNvPr>
              <p:cNvSpPr/>
              <p:nvPr/>
            </p:nvSpPr>
            <p:spPr>
              <a:xfrm>
                <a:off x="8721806" y="5122196"/>
                <a:ext cx="128656" cy="1152189"/>
              </a:xfrm>
              <a:custGeom>
                <a:avLst/>
                <a:gdLst>
                  <a:gd name="connsiteX0" fmla="*/ 110549 w 128656"/>
                  <a:gd name="connsiteY0" fmla="*/ 1152190 h 1152189"/>
                  <a:gd name="connsiteX1" fmla="*/ 0 w 128656"/>
                  <a:gd name="connsiteY1" fmla="*/ 0 h 1152189"/>
                  <a:gd name="connsiteX2" fmla="*/ 17630 w 128656"/>
                  <a:gd name="connsiteY2" fmla="*/ 0 h 1152189"/>
                  <a:gd name="connsiteX3" fmla="*/ 128656 w 128656"/>
                  <a:gd name="connsiteY3" fmla="*/ 1151713 h 1152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8656" h="1152189">
                    <a:moveTo>
                      <a:pt x="110549" y="1152190"/>
                    </a:moveTo>
                    <a:lnTo>
                      <a:pt x="0" y="0"/>
                    </a:lnTo>
                    <a:lnTo>
                      <a:pt x="17630" y="0"/>
                    </a:lnTo>
                    <a:lnTo>
                      <a:pt x="128656" y="1151713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83D616A9-1AF8-4640-8A34-253B1E223CAC}"/>
                  </a:ext>
                </a:extLst>
              </p:cNvPr>
              <p:cNvSpPr/>
              <p:nvPr/>
            </p:nvSpPr>
            <p:spPr>
              <a:xfrm>
                <a:off x="9051548" y="5646352"/>
                <a:ext cx="143428" cy="71475"/>
              </a:xfrm>
              <a:custGeom>
                <a:avLst/>
                <a:gdLst>
                  <a:gd name="connsiteX0" fmla="*/ 0 w 143428"/>
                  <a:gd name="connsiteY0" fmla="*/ 58610 h 71475"/>
                  <a:gd name="connsiteX1" fmla="*/ 128656 w 143428"/>
                  <a:gd name="connsiteY1" fmla="*/ 71476 h 71475"/>
                  <a:gd name="connsiteX2" fmla="*/ 143428 w 143428"/>
                  <a:gd name="connsiteY2" fmla="*/ 9054 h 71475"/>
                  <a:gd name="connsiteX3" fmla="*/ 1429 w 143428"/>
                  <a:gd name="connsiteY3" fmla="*/ 0 h 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428" h="71475">
                    <a:moveTo>
                      <a:pt x="0" y="58610"/>
                    </a:moveTo>
                    <a:lnTo>
                      <a:pt x="128656" y="71476"/>
                    </a:lnTo>
                    <a:lnTo>
                      <a:pt x="143428" y="9054"/>
                    </a:lnTo>
                    <a:lnTo>
                      <a:pt x="1429" y="0"/>
                    </a:lnTo>
                    <a:close/>
                  </a:path>
                </a:pathLst>
              </a:custGeom>
              <a:solidFill>
                <a:srgbClr val="FFAB17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72FF89F1-E4ED-487A-89F2-541BC91AB78D}"/>
                  </a:ext>
                </a:extLst>
              </p:cNvPr>
              <p:cNvSpPr/>
              <p:nvPr/>
            </p:nvSpPr>
            <p:spPr>
              <a:xfrm>
                <a:off x="9053931" y="5555340"/>
                <a:ext cx="164870" cy="64804"/>
              </a:xfrm>
              <a:custGeom>
                <a:avLst/>
                <a:gdLst>
                  <a:gd name="connsiteX0" fmla="*/ 0 w 164870"/>
                  <a:gd name="connsiteY0" fmla="*/ 64805 h 64804"/>
                  <a:gd name="connsiteX1" fmla="*/ 149146 w 164870"/>
                  <a:gd name="connsiteY1" fmla="*/ 64805 h 64804"/>
                  <a:gd name="connsiteX2" fmla="*/ 164871 w 164870"/>
                  <a:gd name="connsiteY2" fmla="*/ 0 h 64804"/>
                  <a:gd name="connsiteX3" fmla="*/ 1906 w 164870"/>
                  <a:gd name="connsiteY3" fmla="*/ 0 h 64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4870" h="64804">
                    <a:moveTo>
                      <a:pt x="0" y="64805"/>
                    </a:moveTo>
                    <a:lnTo>
                      <a:pt x="149146" y="64805"/>
                    </a:lnTo>
                    <a:lnTo>
                      <a:pt x="164871" y="0"/>
                    </a:lnTo>
                    <a:lnTo>
                      <a:pt x="1906" y="0"/>
                    </a:lnTo>
                    <a:close/>
                  </a:path>
                </a:pathLst>
              </a:custGeom>
              <a:solidFill>
                <a:srgbClr val="FFAB17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DC118C52-4D5D-46CF-946B-0BE0E6E20363}"/>
                  </a:ext>
                </a:extLst>
              </p:cNvPr>
              <p:cNvSpPr/>
              <p:nvPr/>
            </p:nvSpPr>
            <p:spPr>
              <a:xfrm>
                <a:off x="9057266" y="5470045"/>
                <a:ext cx="181548" cy="60992"/>
              </a:xfrm>
              <a:custGeom>
                <a:avLst/>
                <a:gdLst>
                  <a:gd name="connsiteX0" fmla="*/ 0 w 181548"/>
                  <a:gd name="connsiteY0" fmla="*/ 60993 h 60992"/>
                  <a:gd name="connsiteX1" fmla="*/ 168206 w 181548"/>
                  <a:gd name="connsiteY1" fmla="*/ 53369 h 60992"/>
                  <a:gd name="connsiteX2" fmla="*/ 181548 w 181548"/>
                  <a:gd name="connsiteY2" fmla="*/ 0 h 60992"/>
                  <a:gd name="connsiteX3" fmla="*/ 81482 w 181548"/>
                  <a:gd name="connsiteY3" fmla="*/ 22872 h 60992"/>
                  <a:gd name="connsiteX4" fmla="*/ 1906 w 181548"/>
                  <a:gd name="connsiteY4" fmla="*/ 12866 h 60992"/>
                  <a:gd name="connsiteX5" fmla="*/ 0 w 181548"/>
                  <a:gd name="connsiteY5" fmla="*/ 60993 h 60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1548" h="60992">
                    <a:moveTo>
                      <a:pt x="0" y="60993"/>
                    </a:moveTo>
                    <a:lnTo>
                      <a:pt x="168206" y="53369"/>
                    </a:lnTo>
                    <a:lnTo>
                      <a:pt x="181548" y="0"/>
                    </a:lnTo>
                    <a:cubicBezTo>
                      <a:pt x="181548" y="0"/>
                      <a:pt x="124844" y="21443"/>
                      <a:pt x="81482" y="22872"/>
                    </a:cubicBezTo>
                    <a:cubicBezTo>
                      <a:pt x="38120" y="24302"/>
                      <a:pt x="1906" y="12866"/>
                      <a:pt x="1906" y="12866"/>
                    </a:cubicBezTo>
                    <a:lnTo>
                      <a:pt x="0" y="60993"/>
                    </a:lnTo>
                    <a:close/>
                  </a:path>
                </a:pathLst>
              </a:custGeom>
              <a:solidFill>
                <a:srgbClr val="FFAB17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9763F167-A11C-4D8E-8353-D16918CCE831}"/>
                  </a:ext>
                </a:extLst>
              </p:cNvPr>
              <p:cNvSpPr/>
              <p:nvPr/>
            </p:nvSpPr>
            <p:spPr>
              <a:xfrm>
                <a:off x="9049165" y="5726882"/>
                <a:ext cx="125797" cy="67187"/>
              </a:xfrm>
              <a:custGeom>
                <a:avLst/>
                <a:gdLst>
                  <a:gd name="connsiteX0" fmla="*/ 2383 w 125797"/>
                  <a:gd name="connsiteY0" fmla="*/ 0 h 67187"/>
                  <a:gd name="connsiteX1" fmla="*/ 125798 w 125797"/>
                  <a:gd name="connsiteY1" fmla="*/ 12866 h 67187"/>
                  <a:gd name="connsiteX2" fmla="*/ 112932 w 125797"/>
                  <a:gd name="connsiteY2" fmla="*/ 67187 h 67187"/>
                  <a:gd name="connsiteX3" fmla="*/ 0 w 125797"/>
                  <a:gd name="connsiteY3" fmla="*/ 56228 h 67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5797" h="67187">
                    <a:moveTo>
                      <a:pt x="2383" y="0"/>
                    </a:moveTo>
                    <a:lnTo>
                      <a:pt x="125798" y="12866"/>
                    </a:lnTo>
                    <a:lnTo>
                      <a:pt x="112932" y="67187"/>
                    </a:lnTo>
                    <a:lnTo>
                      <a:pt x="0" y="56228"/>
                    </a:lnTo>
                    <a:close/>
                  </a:path>
                </a:pathLst>
              </a:custGeom>
              <a:solidFill>
                <a:srgbClr val="FFAB17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AC26B9AE-7B90-4C53-B17F-52773FF5E74D}"/>
                  </a:ext>
                </a:extLst>
              </p:cNvPr>
              <p:cNvSpPr/>
              <p:nvPr/>
            </p:nvSpPr>
            <p:spPr>
              <a:xfrm>
                <a:off x="9041065" y="5805982"/>
                <a:ext cx="115790" cy="67663"/>
              </a:xfrm>
              <a:custGeom>
                <a:avLst/>
                <a:gdLst>
                  <a:gd name="connsiteX0" fmla="*/ 7624 w 115790"/>
                  <a:gd name="connsiteY0" fmla="*/ 0 h 67663"/>
                  <a:gd name="connsiteX1" fmla="*/ 115791 w 115790"/>
                  <a:gd name="connsiteY1" fmla="*/ 9054 h 67663"/>
                  <a:gd name="connsiteX2" fmla="*/ 101972 w 115790"/>
                  <a:gd name="connsiteY2" fmla="*/ 67664 h 67663"/>
                  <a:gd name="connsiteX3" fmla="*/ 0 w 115790"/>
                  <a:gd name="connsiteY3" fmla="*/ 67664 h 67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5790" h="67663">
                    <a:moveTo>
                      <a:pt x="7624" y="0"/>
                    </a:moveTo>
                    <a:lnTo>
                      <a:pt x="115791" y="9054"/>
                    </a:lnTo>
                    <a:lnTo>
                      <a:pt x="101972" y="67664"/>
                    </a:lnTo>
                    <a:lnTo>
                      <a:pt x="0" y="67664"/>
                    </a:lnTo>
                    <a:close/>
                  </a:path>
                </a:pathLst>
              </a:custGeom>
              <a:solidFill>
                <a:srgbClr val="FFAB17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11019B31-1455-4D23-BD17-90676B65A550}"/>
                  </a:ext>
                </a:extLst>
              </p:cNvPr>
              <p:cNvSpPr/>
              <p:nvPr/>
            </p:nvSpPr>
            <p:spPr>
              <a:xfrm>
                <a:off x="9077279" y="5071662"/>
                <a:ext cx="122487" cy="160606"/>
              </a:xfrm>
              <a:custGeom>
                <a:avLst/>
                <a:gdLst>
                  <a:gd name="connsiteX0" fmla="*/ 0 w 122487"/>
                  <a:gd name="connsiteY0" fmla="*/ 7648 h 160606"/>
                  <a:gd name="connsiteX1" fmla="*/ 84341 w 122487"/>
                  <a:gd name="connsiteY1" fmla="*/ 31474 h 160606"/>
                  <a:gd name="connsiteX2" fmla="*/ 110073 w 122487"/>
                  <a:gd name="connsiteY2" fmla="*/ 160607 h 160606"/>
                  <a:gd name="connsiteX3" fmla="*/ 121509 w 122487"/>
                  <a:gd name="connsiteY3" fmla="*/ 160607 h 160606"/>
                  <a:gd name="connsiteX4" fmla="*/ 84341 w 122487"/>
                  <a:gd name="connsiteY4" fmla="*/ 20991 h 160606"/>
                  <a:gd name="connsiteX5" fmla="*/ 0 w 122487"/>
                  <a:gd name="connsiteY5" fmla="*/ 3360 h 160606"/>
                  <a:gd name="connsiteX6" fmla="*/ 0 w 122487"/>
                  <a:gd name="connsiteY6" fmla="*/ 7648 h 1606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2487" h="160606">
                    <a:moveTo>
                      <a:pt x="0" y="7648"/>
                    </a:moveTo>
                    <a:cubicBezTo>
                      <a:pt x="0" y="7648"/>
                      <a:pt x="45744" y="-6170"/>
                      <a:pt x="84341" y="31474"/>
                    </a:cubicBezTo>
                    <a:cubicBezTo>
                      <a:pt x="122462" y="69118"/>
                      <a:pt x="110073" y="160607"/>
                      <a:pt x="110073" y="160607"/>
                    </a:cubicBezTo>
                    <a:lnTo>
                      <a:pt x="121509" y="160607"/>
                    </a:lnTo>
                    <a:cubicBezTo>
                      <a:pt x="121509" y="160607"/>
                      <a:pt x="131992" y="53870"/>
                      <a:pt x="84341" y="20991"/>
                    </a:cubicBezTo>
                    <a:cubicBezTo>
                      <a:pt x="36691" y="-11412"/>
                      <a:pt x="0" y="3360"/>
                      <a:pt x="0" y="3360"/>
                    </a:cubicBezTo>
                    <a:lnTo>
                      <a:pt x="0" y="7648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D908B4D5-7D15-4C7F-AA7F-6F53BDEF486C}"/>
                  </a:ext>
                </a:extLst>
              </p:cNvPr>
              <p:cNvSpPr/>
              <p:nvPr/>
            </p:nvSpPr>
            <p:spPr>
              <a:xfrm>
                <a:off x="9082044" y="5045643"/>
                <a:ext cx="141976" cy="186149"/>
              </a:xfrm>
              <a:custGeom>
                <a:avLst/>
                <a:gdLst>
                  <a:gd name="connsiteX0" fmla="*/ 0 w 141976"/>
                  <a:gd name="connsiteY0" fmla="*/ 9842 h 186149"/>
                  <a:gd name="connsiteX1" fmla="*/ 101972 w 141976"/>
                  <a:gd name="connsiteY1" fmla="*/ 36527 h 186149"/>
                  <a:gd name="connsiteX2" fmla="*/ 131992 w 141976"/>
                  <a:gd name="connsiteY2" fmla="*/ 186149 h 186149"/>
                  <a:gd name="connsiteX3" fmla="*/ 139139 w 141976"/>
                  <a:gd name="connsiteY3" fmla="*/ 186149 h 186149"/>
                  <a:gd name="connsiteX4" fmla="*/ 101972 w 141976"/>
                  <a:gd name="connsiteY4" fmla="*/ 24137 h 186149"/>
                  <a:gd name="connsiteX5" fmla="*/ 4289 w 141976"/>
                  <a:gd name="connsiteY5" fmla="*/ 4124 h 186149"/>
                  <a:gd name="connsiteX6" fmla="*/ 0 w 141976"/>
                  <a:gd name="connsiteY6" fmla="*/ 9842 h 186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41976" h="186149">
                    <a:moveTo>
                      <a:pt x="0" y="9842"/>
                    </a:moveTo>
                    <a:cubicBezTo>
                      <a:pt x="0" y="9842"/>
                      <a:pt x="57657" y="-7312"/>
                      <a:pt x="101972" y="36527"/>
                    </a:cubicBezTo>
                    <a:cubicBezTo>
                      <a:pt x="146287" y="80365"/>
                      <a:pt x="131992" y="186149"/>
                      <a:pt x="131992" y="186149"/>
                    </a:cubicBezTo>
                    <a:lnTo>
                      <a:pt x="139139" y="186149"/>
                    </a:lnTo>
                    <a:cubicBezTo>
                      <a:pt x="139139" y="186149"/>
                      <a:pt x="157247" y="61781"/>
                      <a:pt x="101972" y="24137"/>
                    </a:cubicBezTo>
                    <a:cubicBezTo>
                      <a:pt x="46698" y="-13506"/>
                      <a:pt x="4289" y="4124"/>
                      <a:pt x="4289" y="4124"/>
                    </a:cubicBezTo>
                    <a:lnTo>
                      <a:pt x="0" y="9842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1E40F2D5-3763-4CB7-A82D-70A0BD640098}"/>
                  </a:ext>
                </a:extLst>
              </p:cNvPr>
              <p:cNvSpPr/>
              <p:nvPr/>
            </p:nvSpPr>
            <p:spPr>
              <a:xfrm>
                <a:off x="9095387" y="5027459"/>
                <a:ext cx="160988" cy="204809"/>
              </a:xfrm>
              <a:custGeom>
                <a:avLst/>
                <a:gdLst>
                  <a:gd name="connsiteX0" fmla="*/ 0 w 160988"/>
                  <a:gd name="connsiteY0" fmla="*/ 10396 h 204809"/>
                  <a:gd name="connsiteX1" fmla="*/ 113885 w 160988"/>
                  <a:gd name="connsiteY1" fmla="*/ 40892 h 204809"/>
                  <a:gd name="connsiteX2" fmla="*/ 149146 w 160988"/>
                  <a:gd name="connsiteY2" fmla="*/ 204810 h 204809"/>
                  <a:gd name="connsiteX3" fmla="*/ 157724 w 160988"/>
                  <a:gd name="connsiteY3" fmla="*/ 204810 h 204809"/>
                  <a:gd name="connsiteX4" fmla="*/ 114361 w 160988"/>
                  <a:gd name="connsiteY4" fmla="*/ 27550 h 204809"/>
                  <a:gd name="connsiteX5" fmla="*/ 9054 w 160988"/>
                  <a:gd name="connsiteY5" fmla="*/ 3725 h 204809"/>
                  <a:gd name="connsiteX6" fmla="*/ 0 w 160988"/>
                  <a:gd name="connsiteY6" fmla="*/ 10396 h 204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0988" h="204809">
                    <a:moveTo>
                      <a:pt x="0" y="10396"/>
                    </a:moveTo>
                    <a:cubicBezTo>
                      <a:pt x="0" y="10396"/>
                      <a:pt x="62422" y="-7235"/>
                      <a:pt x="113885" y="40892"/>
                    </a:cubicBezTo>
                    <a:cubicBezTo>
                      <a:pt x="165824" y="89019"/>
                      <a:pt x="149146" y="204810"/>
                      <a:pt x="149146" y="204810"/>
                    </a:cubicBezTo>
                    <a:lnTo>
                      <a:pt x="157724" y="204810"/>
                    </a:lnTo>
                    <a:cubicBezTo>
                      <a:pt x="157724" y="204810"/>
                      <a:pt x="178690" y="69006"/>
                      <a:pt x="114361" y="27550"/>
                    </a:cubicBezTo>
                    <a:cubicBezTo>
                      <a:pt x="50033" y="-13906"/>
                      <a:pt x="9054" y="3725"/>
                      <a:pt x="9054" y="3725"/>
                    </a:cubicBezTo>
                    <a:lnTo>
                      <a:pt x="0" y="10396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FED2809B-6783-47D6-9F66-D614028BD94B}"/>
                  </a:ext>
                </a:extLst>
              </p:cNvPr>
              <p:cNvSpPr/>
              <p:nvPr/>
            </p:nvSpPr>
            <p:spPr>
              <a:xfrm>
                <a:off x="9127313" y="5020289"/>
                <a:ext cx="165829" cy="211980"/>
              </a:xfrm>
              <a:custGeom>
                <a:avLst/>
                <a:gdLst>
                  <a:gd name="connsiteX0" fmla="*/ 0 w 165829"/>
                  <a:gd name="connsiteY0" fmla="*/ 3271 h 211980"/>
                  <a:gd name="connsiteX1" fmla="*/ 118173 w 165829"/>
                  <a:gd name="connsiteY1" fmla="*/ 44250 h 211980"/>
                  <a:gd name="connsiteX2" fmla="*/ 153911 w 165829"/>
                  <a:gd name="connsiteY2" fmla="*/ 211980 h 211980"/>
                  <a:gd name="connsiteX3" fmla="*/ 162488 w 165829"/>
                  <a:gd name="connsiteY3" fmla="*/ 211980 h 211980"/>
                  <a:gd name="connsiteX4" fmla="*/ 118173 w 165829"/>
                  <a:gd name="connsiteY4" fmla="*/ 30432 h 211980"/>
                  <a:gd name="connsiteX5" fmla="*/ 8101 w 165829"/>
                  <a:gd name="connsiteY5" fmla="*/ 2318 h 211980"/>
                  <a:gd name="connsiteX6" fmla="*/ 0 w 165829"/>
                  <a:gd name="connsiteY6" fmla="*/ 3271 h 211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5829" h="211980">
                    <a:moveTo>
                      <a:pt x="0" y="3271"/>
                    </a:moveTo>
                    <a:cubicBezTo>
                      <a:pt x="0" y="3271"/>
                      <a:pt x="65281" y="-4830"/>
                      <a:pt x="118173" y="44250"/>
                    </a:cubicBezTo>
                    <a:cubicBezTo>
                      <a:pt x="171065" y="93331"/>
                      <a:pt x="153911" y="211980"/>
                      <a:pt x="153911" y="211980"/>
                    </a:cubicBezTo>
                    <a:lnTo>
                      <a:pt x="162488" y="211980"/>
                    </a:lnTo>
                    <a:cubicBezTo>
                      <a:pt x="162488" y="211980"/>
                      <a:pt x="183931" y="72841"/>
                      <a:pt x="118173" y="30432"/>
                    </a:cubicBezTo>
                    <a:cubicBezTo>
                      <a:pt x="52416" y="-11977"/>
                      <a:pt x="8101" y="2318"/>
                      <a:pt x="8101" y="2318"/>
                    </a:cubicBezTo>
                    <a:lnTo>
                      <a:pt x="0" y="3271"/>
                    </a:ln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D93C6BA2-B4E7-4D97-AF97-A8A05C02221C}"/>
                  </a:ext>
                </a:extLst>
              </p:cNvPr>
              <p:cNvSpPr/>
              <p:nvPr/>
            </p:nvSpPr>
            <p:spPr>
              <a:xfrm>
                <a:off x="8717518" y="5531038"/>
                <a:ext cx="60516" cy="50509"/>
              </a:xfrm>
              <a:custGeom>
                <a:avLst/>
                <a:gdLst>
                  <a:gd name="connsiteX0" fmla="*/ 39550 w 60516"/>
                  <a:gd name="connsiteY0" fmla="*/ 50510 h 50509"/>
                  <a:gd name="connsiteX1" fmla="*/ 60516 w 60516"/>
                  <a:gd name="connsiteY1" fmla="*/ 30496 h 50509"/>
                  <a:gd name="connsiteX2" fmla="*/ 36215 w 60516"/>
                  <a:gd name="connsiteY2" fmla="*/ 0 h 50509"/>
                  <a:gd name="connsiteX3" fmla="*/ 0 w 60516"/>
                  <a:gd name="connsiteY3" fmla="*/ 19537 h 50509"/>
                  <a:gd name="connsiteX4" fmla="*/ 39550 w 60516"/>
                  <a:gd name="connsiteY4" fmla="*/ 50510 h 50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516" h="50509">
                    <a:moveTo>
                      <a:pt x="39550" y="50510"/>
                    </a:moveTo>
                    <a:lnTo>
                      <a:pt x="60516" y="30496"/>
                    </a:lnTo>
                    <a:lnTo>
                      <a:pt x="36215" y="0"/>
                    </a:lnTo>
                    <a:lnTo>
                      <a:pt x="0" y="19537"/>
                    </a:lnTo>
                    <a:cubicBezTo>
                      <a:pt x="0" y="19060"/>
                      <a:pt x="23349" y="44791"/>
                      <a:pt x="39550" y="50510"/>
                    </a:cubicBezTo>
                    <a:close/>
                  </a:path>
                </a:pathLst>
              </a:custGeom>
              <a:solidFill>
                <a:srgbClr val="D8815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A26858E9-322F-4C8D-BAB3-D72299B2A363}"/>
                  </a:ext>
                </a:extLst>
              </p:cNvPr>
              <p:cNvSpPr/>
              <p:nvPr/>
            </p:nvSpPr>
            <p:spPr>
              <a:xfrm>
                <a:off x="9058696" y="5307080"/>
                <a:ext cx="201561" cy="72428"/>
              </a:xfrm>
              <a:custGeom>
                <a:avLst/>
                <a:gdLst>
                  <a:gd name="connsiteX0" fmla="*/ 0 w 201561"/>
                  <a:gd name="connsiteY0" fmla="*/ 72429 h 72428"/>
                  <a:gd name="connsiteX1" fmla="*/ 79576 w 201561"/>
                  <a:gd name="connsiteY1" fmla="*/ 59087 h 72428"/>
                  <a:gd name="connsiteX2" fmla="*/ 165347 w 201561"/>
                  <a:gd name="connsiteY2" fmla="*/ 65758 h 72428"/>
                  <a:gd name="connsiteX3" fmla="*/ 201562 w 201561"/>
                  <a:gd name="connsiteY3" fmla="*/ 0 h 72428"/>
                  <a:gd name="connsiteX4" fmla="*/ 168683 w 201561"/>
                  <a:gd name="connsiteY4" fmla="*/ 72429 h 72428"/>
                  <a:gd name="connsiteX5" fmla="*/ 58134 w 201561"/>
                  <a:gd name="connsiteY5" fmla="*/ 67187 h 72428"/>
                  <a:gd name="connsiteX6" fmla="*/ 0 w 201561"/>
                  <a:gd name="connsiteY6" fmla="*/ 72429 h 72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1561" h="72428">
                    <a:moveTo>
                      <a:pt x="0" y="72429"/>
                    </a:moveTo>
                    <a:cubicBezTo>
                      <a:pt x="2859" y="70046"/>
                      <a:pt x="37644" y="58610"/>
                      <a:pt x="79576" y="59087"/>
                    </a:cubicBezTo>
                    <a:cubicBezTo>
                      <a:pt x="121509" y="60040"/>
                      <a:pt x="165347" y="65758"/>
                      <a:pt x="165347" y="65758"/>
                    </a:cubicBezTo>
                    <a:lnTo>
                      <a:pt x="201562" y="0"/>
                    </a:lnTo>
                    <a:lnTo>
                      <a:pt x="168683" y="72429"/>
                    </a:lnTo>
                    <a:cubicBezTo>
                      <a:pt x="168683" y="72429"/>
                      <a:pt x="99113" y="68140"/>
                      <a:pt x="58134" y="67187"/>
                    </a:cubicBezTo>
                    <a:cubicBezTo>
                      <a:pt x="17154" y="66711"/>
                      <a:pt x="0" y="72429"/>
                      <a:pt x="0" y="72429"/>
                    </a:cubicBezTo>
                    <a:close/>
                  </a:path>
                </a:pathLst>
              </a:custGeom>
              <a:solidFill>
                <a:srgbClr val="26180D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92C55BD6-D1DD-4C70-A37C-BB7835FDBAE1}"/>
                  </a:ext>
                </a:extLst>
              </p:cNvPr>
              <p:cNvSpPr/>
              <p:nvPr/>
            </p:nvSpPr>
            <p:spPr>
              <a:xfrm>
                <a:off x="8641754" y="4870125"/>
                <a:ext cx="145810" cy="527967"/>
              </a:xfrm>
              <a:custGeom>
                <a:avLst/>
                <a:gdLst>
                  <a:gd name="connsiteX0" fmla="*/ 91966 w 145810"/>
                  <a:gd name="connsiteY0" fmla="*/ 104355 h 527967"/>
                  <a:gd name="connsiteX1" fmla="*/ 145811 w 145810"/>
                  <a:gd name="connsiteY1" fmla="*/ 519867 h 527967"/>
                  <a:gd name="connsiteX2" fmla="*/ 120079 w 145810"/>
                  <a:gd name="connsiteY2" fmla="*/ 527968 h 527967"/>
                  <a:gd name="connsiteX3" fmla="*/ 107214 w 145810"/>
                  <a:gd name="connsiteY3" fmla="*/ 421707 h 527967"/>
                  <a:gd name="connsiteX4" fmla="*/ 22396 w 145810"/>
                  <a:gd name="connsiteY4" fmla="*/ 420754 h 527967"/>
                  <a:gd name="connsiteX5" fmla="*/ 13819 w 145810"/>
                  <a:gd name="connsiteY5" fmla="*/ 260172 h 527967"/>
                  <a:gd name="connsiteX6" fmla="*/ 42886 w 145810"/>
                  <a:gd name="connsiteY6" fmla="*/ 249689 h 527967"/>
                  <a:gd name="connsiteX7" fmla="*/ 6671 w 145810"/>
                  <a:gd name="connsiteY7" fmla="*/ 245877 h 527967"/>
                  <a:gd name="connsiteX8" fmla="*/ 0 w 145810"/>
                  <a:gd name="connsiteY8" fmla="*/ 0 h 527967"/>
                  <a:gd name="connsiteX9" fmla="*/ 91966 w 145810"/>
                  <a:gd name="connsiteY9" fmla="*/ 104355 h 527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5810" h="527967">
                    <a:moveTo>
                      <a:pt x="91966" y="104355"/>
                    </a:moveTo>
                    <a:lnTo>
                      <a:pt x="145811" y="519867"/>
                    </a:lnTo>
                    <a:lnTo>
                      <a:pt x="120079" y="527968"/>
                    </a:lnTo>
                    <a:lnTo>
                      <a:pt x="107214" y="421707"/>
                    </a:lnTo>
                    <a:lnTo>
                      <a:pt x="22396" y="420754"/>
                    </a:lnTo>
                    <a:lnTo>
                      <a:pt x="13819" y="260172"/>
                    </a:lnTo>
                    <a:lnTo>
                      <a:pt x="42886" y="249689"/>
                    </a:lnTo>
                    <a:lnTo>
                      <a:pt x="6671" y="245877"/>
                    </a:lnTo>
                    <a:lnTo>
                      <a:pt x="0" y="0"/>
                    </a:lnTo>
                    <a:cubicBezTo>
                      <a:pt x="0" y="0"/>
                      <a:pt x="68617" y="6194"/>
                      <a:pt x="91966" y="104355"/>
                    </a:cubicBezTo>
                    <a:close/>
                  </a:path>
                </a:pathLst>
              </a:custGeom>
              <a:solidFill>
                <a:srgbClr val="FF8B00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2125252A-73D9-40B5-8B88-EBC1DAB82B06}"/>
                  </a:ext>
                </a:extLst>
              </p:cNvPr>
              <p:cNvSpPr/>
              <p:nvPr/>
            </p:nvSpPr>
            <p:spPr>
              <a:xfrm>
                <a:off x="8647472" y="4881561"/>
                <a:ext cx="104831" cy="396928"/>
              </a:xfrm>
              <a:custGeom>
                <a:avLst/>
                <a:gdLst>
                  <a:gd name="connsiteX0" fmla="*/ 28590 w 104831"/>
                  <a:gd name="connsiteY0" fmla="*/ 396929 h 396928"/>
                  <a:gd name="connsiteX1" fmla="*/ 104831 w 104831"/>
                  <a:gd name="connsiteY1" fmla="*/ 394547 h 396928"/>
                  <a:gd name="connsiteX2" fmla="*/ 60516 w 104831"/>
                  <a:gd name="connsiteY2" fmla="*/ 77670 h 396928"/>
                  <a:gd name="connsiteX3" fmla="*/ 0 w 104831"/>
                  <a:gd name="connsiteY3" fmla="*/ 0 h 396928"/>
                  <a:gd name="connsiteX4" fmla="*/ 9054 w 104831"/>
                  <a:gd name="connsiteY4" fmla="*/ 224911 h 396928"/>
                  <a:gd name="connsiteX5" fmla="*/ 8101 w 104831"/>
                  <a:gd name="connsiteY5" fmla="*/ 236823 h 396928"/>
                  <a:gd name="connsiteX6" fmla="*/ 32879 w 104831"/>
                  <a:gd name="connsiteY6" fmla="*/ 238253 h 396928"/>
                  <a:gd name="connsiteX7" fmla="*/ 12866 w 104831"/>
                  <a:gd name="connsiteY7" fmla="*/ 245877 h 396928"/>
                  <a:gd name="connsiteX8" fmla="*/ 28590 w 104831"/>
                  <a:gd name="connsiteY8" fmla="*/ 396929 h 396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831" h="396928">
                    <a:moveTo>
                      <a:pt x="28590" y="396929"/>
                    </a:moveTo>
                    <a:lnTo>
                      <a:pt x="104831" y="394547"/>
                    </a:lnTo>
                    <a:cubicBezTo>
                      <a:pt x="104831" y="394547"/>
                      <a:pt x="86724" y="142952"/>
                      <a:pt x="60516" y="77670"/>
                    </a:cubicBezTo>
                    <a:cubicBezTo>
                      <a:pt x="33832" y="12389"/>
                      <a:pt x="0" y="0"/>
                      <a:pt x="0" y="0"/>
                    </a:cubicBezTo>
                    <a:lnTo>
                      <a:pt x="9054" y="224911"/>
                    </a:lnTo>
                    <a:lnTo>
                      <a:pt x="8101" y="236823"/>
                    </a:lnTo>
                    <a:lnTo>
                      <a:pt x="32879" y="238253"/>
                    </a:lnTo>
                    <a:lnTo>
                      <a:pt x="12866" y="245877"/>
                    </a:lnTo>
                    <a:lnTo>
                      <a:pt x="28590" y="396929"/>
                    </a:lnTo>
                    <a:close/>
                  </a:path>
                </a:pathLst>
              </a:custGeom>
              <a:solidFill>
                <a:srgbClr val="BF6800">
                  <a:alpha val="42000"/>
                </a:srgbClr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B7AEA912-4A6F-479A-AB80-51434394FC2D}"/>
                  </a:ext>
                </a:extLst>
              </p:cNvPr>
              <p:cNvSpPr/>
              <p:nvPr/>
            </p:nvSpPr>
            <p:spPr>
              <a:xfrm>
                <a:off x="8721035" y="5303258"/>
                <a:ext cx="82156" cy="104654"/>
              </a:xfrm>
              <a:custGeom>
                <a:avLst/>
                <a:gdLst>
                  <a:gd name="connsiteX0" fmla="*/ 65576 w 82156"/>
                  <a:gd name="connsiteY0" fmla="*/ 11 h 104654"/>
                  <a:gd name="connsiteX1" fmla="*/ 33650 w 82156"/>
                  <a:gd name="connsiteY1" fmla="*/ 18118 h 104654"/>
                  <a:gd name="connsiteX2" fmla="*/ 7442 w 82156"/>
                  <a:gd name="connsiteY2" fmla="*/ 15736 h 104654"/>
                  <a:gd name="connsiteX3" fmla="*/ 2677 w 82156"/>
                  <a:gd name="connsiteY3" fmla="*/ 28601 h 104654"/>
                  <a:gd name="connsiteX4" fmla="*/ 5060 w 82156"/>
                  <a:gd name="connsiteY4" fmla="*/ 43373 h 104654"/>
                  <a:gd name="connsiteX5" fmla="*/ 13637 w 82156"/>
                  <a:gd name="connsiteY5" fmla="*/ 50997 h 104654"/>
                  <a:gd name="connsiteX6" fmla="*/ 8872 w 82156"/>
                  <a:gd name="connsiteY6" fmla="*/ 68151 h 104654"/>
                  <a:gd name="connsiteX7" fmla="*/ 17449 w 82156"/>
                  <a:gd name="connsiteY7" fmla="*/ 73393 h 104654"/>
                  <a:gd name="connsiteX8" fmla="*/ 10301 w 82156"/>
                  <a:gd name="connsiteY8" fmla="*/ 93406 h 104654"/>
                  <a:gd name="connsiteX9" fmla="*/ 19355 w 82156"/>
                  <a:gd name="connsiteY9" fmla="*/ 102459 h 104654"/>
                  <a:gd name="connsiteX10" fmla="*/ 63670 w 82156"/>
                  <a:gd name="connsiteY10" fmla="*/ 101983 h 104654"/>
                  <a:gd name="connsiteX11" fmla="*/ 81777 w 82156"/>
                  <a:gd name="connsiteY11" fmla="*/ 84829 h 104654"/>
                  <a:gd name="connsiteX12" fmla="*/ 75106 w 82156"/>
                  <a:gd name="connsiteY12" fmla="*/ 71963 h 104654"/>
                  <a:gd name="connsiteX13" fmla="*/ 79871 w 82156"/>
                  <a:gd name="connsiteY13" fmla="*/ 59574 h 104654"/>
                  <a:gd name="connsiteX14" fmla="*/ 73200 w 82156"/>
                  <a:gd name="connsiteY14" fmla="*/ 42420 h 104654"/>
                  <a:gd name="connsiteX15" fmla="*/ 72247 w 82156"/>
                  <a:gd name="connsiteY15" fmla="*/ 20024 h 104654"/>
                  <a:gd name="connsiteX16" fmla="*/ 65576 w 82156"/>
                  <a:gd name="connsiteY16" fmla="*/ 11 h 104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156" h="104654">
                    <a:moveTo>
                      <a:pt x="65576" y="11"/>
                    </a:moveTo>
                    <a:cubicBezTo>
                      <a:pt x="63670" y="-466"/>
                      <a:pt x="52234" y="14782"/>
                      <a:pt x="33650" y="18118"/>
                    </a:cubicBezTo>
                    <a:cubicBezTo>
                      <a:pt x="15066" y="21930"/>
                      <a:pt x="7442" y="15736"/>
                      <a:pt x="7442" y="15736"/>
                    </a:cubicBezTo>
                    <a:cubicBezTo>
                      <a:pt x="7442" y="15736"/>
                      <a:pt x="-5424" y="24313"/>
                      <a:pt x="2677" y="28601"/>
                    </a:cubicBezTo>
                    <a:cubicBezTo>
                      <a:pt x="10301" y="32890"/>
                      <a:pt x="-3518" y="35272"/>
                      <a:pt x="5060" y="43373"/>
                    </a:cubicBezTo>
                    <a:cubicBezTo>
                      <a:pt x="13637" y="50997"/>
                      <a:pt x="13637" y="50997"/>
                      <a:pt x="13637" y="50997"/>
                    </a:cubicBezTo>
                    <a:cubicBezTo>
                      <a:pt x="13637" y="50997"/>
                      <a:pt x="771" y="62910"/>
                      <a:pt x="8872" y="68151"/>
                    </a:cubicBezTo>
                    <a:cubicBezTo>
                      <a:pt x="16972" y="73393"/>
                      <a:pt x="17449" y="73393"/>
                      <a:pt x="17449" y="73393"/>
                    </a:cubicBezTo>
                    <a:cubicBezTo>
                      <a:pt x="17449" y="73393"/>
                      <a:pt x="4107" y="88164"/>
                      <a:pt x="10301" y="93406"/>
                    </a:cubicBezTo>
                    <a:cubicBezTo>
                      <a:pt x="16496" y="98648"/>
                      <a:pt x="19355" y="102459"/>
                      <a:pt x="19355" y="102459"/>
                    </a:cubicBezTo>
                    <a:cubicBezTo>
                      <a:pt x="19355" y="102459"/>
                      <a:pt x="46039" y="107701"/>
                      <a:pt x="63670" y="101983"/>
                    </a:cubicBezTo>
                    <a:cubicBezTo>
                      <a:pt x="81300" y="96265"/>
                      <a:pt x="83206" y="90070"/>
                      <a:pt x="81777" y="84829"/>
                    </a:cubicBezTo>
                    <a:cubicBezTo>
                      <a:pt x="80348" y="79587"/>
                      <a:pt x="75106" y="71963"/>
                      <a:pt x="75106" y="71963"/>
                    </a:cubicBezTo>
                    <a:cubicBezTo>
                      <a:pt x="75106" y="71963"/>
                      <a:pt x="84636" y="66722"/>
                      <a:pt x="79871" y="59574"/>
                    </a:cubicBezTo>
                    <a:cubicBezTo>
                      <a:pt x="75106" y="52426"/>
                      <a:pt x="65099" y="45755"/>
                      <a:pt x="73200" y="42420"/>
                    </a:cubicBezTo>
                    <a:cubicBezTo>
                      <a:pt x="81300" y="39084"/>
                      <a:pt x="77489" y="25266"/>
                      <a:pt x="72247" y="20024"/>
                    </a:cubicBezTo>
                    <a:cubicBezTo>
                      <a:pt x="65576" y="15736"/>
                      <a:pt x="82254" y="5253"/>
                      <a:pt x="65576" y="11"/>
                    </a:cubicBezTo>
                    <a:close/>
                  </a:path>
                </a:pathLst>
              </a:custGeom>
              <a:solidFill>
                <a:srgbClr val="FFBD03"/>
              </a:solidFill>
              <a:ln w="476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</p:grpSp>
      <p:grpSp>
        <p:nvGrpSpPr>
          <p:cNvPr id="1170" name="Group 1169">
            <a:extLst>
              <a:ext uri="{FF2B5EF4-FFF2-40B4-BE49-F238E27FC236}">
                <a16:creationId xmlns:a16="http://schemas.microsoft.com/office/drawing/2014/main" id="{C0DE5F8D-BA6F-4D79-8750-D5D821BE67D4}"/>
              </a:ext>
            </a:extLst>
          </p:cNvPr>
          <p:cNvGrpSpPr/>
          <p:nvPr/>
        </p:nvGrpSpPr>
        <p:grpSpPr>
          <a:xfrm>
            <a:off x="0" y="206509"/>
            <a:ext cx="515525" cy="5487270"/>
            <a:chOff x="130966" y="134608"/>
            <a:chExt cx="515525" cy="5487270"/>
          </a:xfrm>
          <a:solidFill>
            <a:srgbClr val="F9A314"/>
          </a:solidFill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90239CE-F0A2-4089-BE6F-BA49B7329B0F}"/>
                </a:ext>
              </a:extLst>
            </p:cNvPr>
            <p:cNvSpPr/>
            <p:nvPr/>
          </p:nvSpPr>
          <p:spPr>
            <a:xfrm rot="5400000">
              <a:off x="45789" y="1951814"/>
              <a:ext cx="718039" cy="279601"/>
            </a:xfrm>
            <a:custGeom>
              <a:avLst/>
              <a:gdLst>
                <a:gd name="connsiteX0" fmla="*/ 90011 w 120967"/>
                <a:gd name="connsiteY0" fmla="*/ 17614 h 42237"/>
                <a:gd name="connsiteX1" fmla="*/ 40196 w 120967"/>
                <a:gd name="connsiteY1" fmla="*/ 1327 h 42237"/>
                <a:gd name="connsiteX2" fmla="*/ 13716 w 120967"/>
                <a:gd name="connsiteY2" fmla="*/ 20853 h 42237"/>
                <a:gd name="connsiteX3" fmla="*/ 476 w 120967"/>
                <a:gd name="connsiteY3" fmla="*/ 21901 h 42237"/>
                <a:gd name="connsiteX4" fmla="*/ 0 w 120967"/>
                <a:gd name="connsiteY4" fmla="*/ 29140 h 42237"/>
                <a:gd name="connsiteX5" fmla="*/ 15716 w 120967"/>
                <a:gd name="connsiteY5" fmla="*/ 28949 h 42237"/>
                <a:gd name="connsiteX6" fmla="*/ 57626 w 120967"/>
                <a:gd name="connsiteY6" fmla="*/ 41617 h 42237"/>
                <a:gd name="connsiteX7" fmla="*/ 91535 w 120967"/>
                <a:gd name="connsiteY7" fmla="*/ 26187 h 42237"/>
                <a:gd name="connsiteX8" fmla="*/ 120396 w 120967"/>
                <a:gd name="connsiteY8" fmla="*/ 28568 h 42237"/>
                <a:gd name="connsiteX9" fmla="*/ 120968 w 120967"/>
                <a:gd name="connsiteY9" fmla="*/ 20186 h 42237"/>
                <a:gd name="connsiteX10" fmla="*/ 90011 w 120967"/>
                <a:gd name="connsiteY10" fmla="*/ 17614 h 42237"/>
                <a:gd name="connsiteX11" fmla="*/ 51721 w 120967"/>
                <a:gd name="connsiteY11" fmla="*/ 36760 h 42237"/>
                <a:gd name="connsiteX12" fmla="*/ 18288 w 120967"/>
                <a:gd name="connsiteY12" fmla="*/ 24472 h 42237"/>
                <a:gd name="connsiteX13" fmla="*/ 27432 w 120967"/>
                <a:gd name="connsiteY13" fmla="*/ 13233 h 42237"/>
                <a:gd name="connsiteX14" fmla="*/ 40957 w 120967"/>
                <a:gd name="connsiteY14" fmla="*/ 6661 h 42237"/>
                <a:gd name="connsiteX15" fmla="*/ 37338 w 120967"/>
                <a:gd name="connsiteY15" fmla="*/ 14757 h 42237"/>
                <a:gd name="connsiteX16" fmla="*/ 49911 w 120967"/>
                <a:gd name="connsiteY16" fmla="*/ 31711 h 42237"/>
                <a:gd name="connsiteX17" fmla="*/ 64675 w 120967"/>
                <a:gd name="connsiteY17" fmla="*/ 17043 h 42237"/>
                <a:gd name="connsiteX18" fmla="*/ 61341 w 120967"/>
                <a:gd name="connsiteY18" fmla="*/ 7042 h 42237"/>
                <a:gd name="connsiteX19" fmla="*/ 86963 w 120967"/>
                <a:gd name="connsiteY19" fmla="*/ 23329 h 42237"/>
                <a:gd name="connsiteX20" fmla="*/ 51721 w 120967"/>
                <a:gd name="connsiteY20" fmla="*/ 36760 h 4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0967" h="42237">
                  <a:moveTo>
                    <a:pt x="90011" y="17614"/>
                  </a:moveTo>
                  <a:cubicBezTo>
                    <a:pt x="90011" y="17614"/>
                    <a:pt x="65151" y="-5722"/>
                    <a:pt x="40196" y="1327"/>
                  </a:cubicBezTo>
                  <a:cubicBezTo>
                    <a:pt x="22860" y="6280"/>
                    <a:pt x="13716" y="20853"/>
                    <a:pt x="13716" y="20853"/>
                  </a:cubicBezTo>
                  <a:lnTo>
                    <a:pt x="476" y="21901"/>
                  </a:lnTo>
                  <a:lnTo>
                    <a:pt x="0" y="29140"/>
                  </a:lnTo>
                  <a:lnTo>
                    <a:pt x="15716" y="28949"/>
                  </a:lnTo>
                  <a:cubicBezTo>
                    <a:pt x="15716" y="28949"/>
                    <a:pt x="36957" y="45618"/>
                    <a:pt x="57626" y="41617"/>
                  </a:cubicBezTo>
                  <a:cubicBezTo>
                    <a:pt x="78296" y="37617"/>
                    <a:pt x="91535" y="26187"/>
                    <a:pt x="91535" y="26187"/>
                  </a:cubicBezTo>
                  <a:lnTo>
                    <a:pt x="120396" y="28568"/>
                  </a:lnTo>
                  <a:lnTo>
                    <a:pt x="120968" y="20186"/>
                  </a:lnTo>
                  <a:lnTo>
                    <a:pt x="90011" y="17614"/>
                  </a:lnTo>
                  <a:close/>
                  <a:moveTo>
                    <a:pt x="51721" y="36760"/>
                  </a:moveTo>
                  <a:cubicBezTo>
                    <a:pt x="30194" y="36093"/>
                    <a:pt x="18288" y="24472"/>
                    <a:pt x="18288" y="24472"/>
                  </a:cubicBezTo>
                  <a:cubicBezTo>
                    <a:pt x="18288" y="24472"/>
                    <a:pt x="19812" y="19043"/>
                    <a:pt x="27432" y="13233"/>
                  </a:cubicBezTo>
                  <a:cubicBezTo>
                    <a:pt x="31528" y="10090"/>
                    <a:pt x="35719" y="7899"/>
                    <a:pt x="40957" y="6661"/>
                  </a:cubicBezTo>
                  <a:cubicBezTo>
                    <a:pt x="39052" y="8566"/>
                    <a:pt x="37624" y="11137"/>
                    <a:pt x="37338" y="14757"/>
                  </a:cubicBezTo>
                  <a:cubicBezTo>
                    <a:pt x="36767" y="23520"/>
                    <a:pt x="42386" y="31045"/>
                    <a:pt x="49911" y="31711"/>
                  </a:cubicBezTo>
                  <a:cubicBezTo>
                    <a:pt x="57436" y="32378"/>
                    <a:pt x="64008" y="25806"/>
                    <a:pt x="64675" y="17043"/>
                  </a:cubicBezTo>
                  <a:cubicBezTo>
                    <a:pt x="64960" y="12661"/>
                    <a:pt x="63627" y="9328"/>
                    <a:pt x="61341" y="7042"/>
                  </a:cubicBezTo>
                  <a:cubicBezTo>
                    <a:pt x="75057" y="10566"/>
                    <a:pt x="86963" y="23329"/>
                    <a:pt x="86963" y="23329"/>
                  </a:cubicBezTo>
                  <a:cubicBezTo>
                    <a:pt x="86963" y="23329"/>
                    <a:pt x="73247" y="37426"/>
                    <a:pt x="51721" y="36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64" name="Graphic 1">
              <a:extLst>
                <a:ext uri="{FF2B5EF4-FFF2-40B4-BE49-F238E27FC236}">
                  <a16:creationId xmlns:a16="http://schemas.microsoft.com/office/drawing/2014/main" id="{3721F869-1C01-436A-B650-CF8C4672C87B}"/>
                </a:ext>
              </a:extLst>
            </p:cNvPr>
            <p:cNvGrpSpPr/>
            <p:nvPr/>
          </p:nvGrpSpPr>
          <p:grpSpPr>
            <a:xfrm rot="5400000">
              <a:off x="97476" y="220757"/>
              <a:ext cx="551249" cy="378951"/>
              <a:chOff x="5794247" y="3277838"/>
              <a:chExt cx="92868" cy="57245"/>
            </a:xfrm>
            <a:grpFill/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759BA40C-66B7-4F49-8829-864844F1266D}"/>
                  </a:ext>
                </a:extLst>
              </p:cNvPr>
              <p:cNvSpPr/>
              <p:nvPr/>
            </p:nvSpPr>
            <p:spPr>
              <a:xfrm>
                <a:off x="5810154" y="3277838"/>
                <a:ext cx="76961" cy="57245"/>
              </a:xfrm>
              <a:custGeom>
                <a:avLst/>
                <a:gdLst>
                  <a:gd name="connsiteX0" fmla="*/ 69342 w 76961"/>
                  <a:gd name="connsiteY0" fmla="*/ 0 h 57245"/>
                  <a:gd name="connsiteX1" fmla="*/ 4763 w 76961"/>
                  <a:gd name="connsiteY1" fmla="*/ 0 h 57245"/>
                  <a:gd name="connsiteX2" fmla="*/ 0 w 76961"/>
                  <a:gd name="connsiteY2" fmla="*/ 4096 h 57245"/>
                  <a:gd name="connsiteX3" fmla="*/ 44577 w 76961"/>
                  <a:gd name="connsiteY3" fmla="*/ 9906 h 57245"/>
                  <a:gd name="connsiteX4" fmla="*/ 46196 w 76961"/>
                  <a:gd name="connsiteY4" fmla="*/ 23146 h 57245"/>
                  <a:gd name="connsiteX5" fmla="*/ 55626 w 76961"/>
                  <a:gd name="connsiteY5" fmla="*/ 34195 h 57245"/>
                  <a:gd name="connsiteX6" fmla="*/ 55626 w 76961"/>
                  <a:gd name="connsiteY6" fmla="*/ 57245 h 57245"/>
                  <a:gd name="connsiteX7" fmla="*/ 76962 w 76961"/>
                  <a:gd name="connsiteY7" fmla="*/ 57245 h 57245"/>
                  <a:gd name="connsiteX8" fmla="*/ 76962 w 76961"/>
                  <a:gd name="connsiteY8" fmla="*/ 14288 h 57245"/>
                  <a:gd name="connsiteX9" fmla="*/ 69342 w 76961"/>
                  <a:gd name="connsiteY9" fmla="*/ 0 h 57245"/>
                  <a:gd name="connsiteX10" fmla="*/ 72771 w 76961"/>
                  <a:gd name="connsiteY10" fmla="*/ 53435 h 57245"/>
                  <a:gd name="connsiteX11" fmla="*/ 59245 w 76961"/>
                  <a:gd name="connsiteY11" fmla="*/ 53435 h 57245"/>
                  <a:gd name="connsiteX12" fmla="*/ 59245 w 76961"/>
                  <a:gd name="connsiteY12" fmla="*/ 29813 h 57245"/>
                  <a:gd name="connsiteX13" fmla="*/ 48768 w 76961"/>
                  <a:gd name="connsiteY13" fmla="*/ 19241 h 57245"/>
                  <a:gd name="connsiteX14" fmla="*/ 47530 w 76961"/>
                  <a:gd name="connsiteY14" fmla="*/ 3429 h 57245"/>
                  <a:gd name="connsiteX15" fmla="*/ 54673 w 76961"/>
                  <a:gd name="connsiteY15" fmla="*/ 3429 h 57245"/>
                  <a:gd name="connsiteX16" fmla="*/ 55912 w 76961"/>
                  <a:gd name="connsiteY16" fmla="*/ 14859 h 57245"/>
                  <a:gd name="connsiteX17" fmla="*/ 63817 w 76961"/>
                  <a:gd name="connsiteY17" fmla="*/ 10668 h 57245"/>
                  <a:gd name="connsiteX18" fmla="*/ 60769 w 76961"/>
                  <a:gd name="connsiteY18" fmla="*/ 3429 h 57245"/>
                  <a:gd name="connsiteX19" fmla="*/ 65627 w 76961"/>
                  <a:gd name="connsiteY19" fmla="*/ 3429 h 57245"/>
                  <a:gd name="connsiteX20" fmla="*/ 72200 w 76961"/>
                  <a:gd name="connsiteY20" fmla="*/ 12382 h 57245"/>
                  <a:gd name="connsiteX21" fmla="*/ 72771 w 76961"/>
                  <a:gd name="connsiteY21" fmla="*/ 53435 h 57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6961" h="57245">
                    <a:moveTo>
                      <a:pt x="69342" y="0"/>
                    </a:moveTo>
                    <a:lnTo>
                      <a:pt x="4763" y="0"/>
                    </a:lnTo>
                    <a:lnTo>
                      <a:pt x="0" y="4096"/>
                    </a:lnTo>
                    <a:lnTo>
                      <a:pt x="44577" y="9906"/>
                    </a:lnTo>
                    <a:cubicBezTo>
                      <a:pt x="44577" y="9906"/>
                      <a:pt x="42958" y="16859"/>
                      <a:pt x="46196" y="23146"/>
                    </a:cubicBezTo>
                    <a:cubicBezTo>
                      <a:pt x="49339" y="29432"/>
                      <a:pt x="55626" y="34195"/>
                      <a:pt x="55626" y="34195"/>
                    </a:cubicBezTo>
                    <a:lnTo>
                      <a:pt x="55626" y="57245"/>
                    </a:lnTo>
                    <a:lnTo>
                      <a:pt x="76962" y="57245"/>
                    </a:lnTo>
                    <a:cubicBezTo>
                      <a:pt x="76962" y="57245"/>
                      <a:pt x="76962" y="21526"/>
                      <a:pt x="76962" y="14288"/>
                    </a:cubicBezTo>
                    <a:cubicBezTo>
                      <a:pt x="76962" y="7048"/>
                      <a:pt x="69342" y="0"/>
                      <a:pt x="69342" y="0"/>
                    </a:cubicBezTo>
                    <a:close/>
                    <a:moveTo>
                      <a:pt x="72771" y="53435"/>
                    </a:moveTo>
                    <a:lnTo>
                      <a:pt x="59245" y="53435"/>
                    </a:lnTo>
                    <a:lnTo>
                      <a:pt x="59245" y="29813"/>
                    </a:lnTo>
                    <a:cubicBezTo>
                      <a:pt x="59245" y="29813"/>
                      <a:pt x="51530" y="26194"/>
                      <a:pt x="48768" y="19241"/>
                    </a:cubicBezTo>
                    <a:cubicBezTo>
                      <a:pt x="45911" y="12287"/>
                      <a:pt x="47530" y="3429"/>
                      <a:pt x="47530" y="3429"/>
                    </a:cubicBezTo>
                    <a:lnTo>
                      <a:pt x="54673" y="3429"/>
                    </a:lnTo>
                    <a:cubicBezTo>
                      <a:pt x="54673" y="3429"/>
                      <a:pt x="52102" y="13145"/>
                      <a:pt x="55912" y="14859"/>
                    </a:cubicBezTo>
                    <a:cubicBezTo>
                      <a:pt x="59722" y="16573"/>
                      <a:pt x="63627" y="14573"/>
                      <a:pt x="63817" y="10668"/>
                    </a:cubicBezTo>
                    <a:cubicBezTo>
                      <a:pt x="64103" y="6763"/>
                      <a:pt x="60769" y="3429"/>
                      <a:pt x="60769" y="3429"/>
                    </a:cubicBezTo>
                    <a:cubicBezTo>
                      <a:pt x="60769" y="3429"/>
                      <a:pt x="64865" y="3429"/>
                      <a:pt x="65627" y="3429"/>
                    </a:cubicBezTo>
                    <a:cubicBezTo>
                      <a:pt x="66389" y="3429"/>
                      <a:pt x="72200" y="12382"/>
                      <a:pt x="72200" y="12382"/>
                    </a:cubicBezTo>
                    <a:lnTo>
                      <a:pt x="72771" y="5343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C97B3AC-AF35-4F33-A5E8-6CB20380932B}"/>
                  </a:ext>
                </a:extLst>
              </p:cNvPr>
              <p:cNvSpPr/>
              <p:nvPr/>
            </p:nvSpPr>
            <p:spPr>
              <a:xfrm>
                <a:off x="5794247" y="3296104"/>
                <a:ext cx="51530" cy="18218"/>
              </a:xfrm>
              <a:custGeom>
                <a:avLst/>
                <a:gdLst>
                  <a:gd name="connsiteX0" fmla="*/ 191 w 51530"/>
                  <a:gd name="connsiteY0" fmla="*/ 10309 h 18218"/>
                  <a:gd name="connsiteX1" fmla="*/ 16764 w 51530"/>
                  <a:gd name="connsiteY1" fmla="*/ 22 h 18218"/>
                  <a:gd name="connsiteX2" fmla="*/ 34195 w 51530"/>
                  <a:gd name="connsiteY2" fmla="*/ 12595 h 18218"/>
                  <a:gd name="connsiteX3" fmla="*/ 50768 w 51530"/>
                  <a:gd name="connsiteY3" fmla="*/ 22 h 18218"/>
                  <a:gd name="connsiteX4" fmla="*/ 51530 w 51530"/>
                  <a:gd name="connsiteY4" fmla="*/ 6023 h 18218"/>
                  <a:gd name="connsiteX5" fmla="*/ 34385 w 51530"/>
                  <a:gd name="connsiteY5" fmla="*/ 18215 h 18218"/>
                  <a:gd name="connsiteX6" fmla="*/ 15716 w 51530"/>
                  <a:gd name="connsiteY6" fmla="*/ 4784 h 18218"/>
                  <a:gd name="connsiteX7" fmla="*/ 0 w 51530"/>
                  <a:gd name="connsiteY7" fmla="*/ 16405 h 18218"/>
                  <a:gd name="connsiteX8" fmla="*/ 0 w 51530"/>
                  <a:gd name="connsiteY8" fmla="*/ 10309 h 18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530" h="18218">
                    <a:moveTo>
                      <a:pt x="191" y="10309"/>
                    </a:moveTo>
                    <a:cubicBezTo>
                      <a:pt x="191" y="10309"/>
                      <a:pt x="7525" y="-550"/>
                      <a:pt x="16764" y="22"/>
                    </a:cubicBezTo>
                    <a:cubicBezTo>
                      <a:pt x="26003" y="593"/>
                      <a:pt x="28289" y="12023"/>
                      <a:pt x="34195" y="12595"/>
                    </a:cubicBezTo>
                    <a:cubicBezTo>
                      <a:pt x="40100" y="13166"/>
                      <a:pt x="50768" y="22"/>
                      <a:pt x="50768" y="22"/>
                    </a:cubicBezTo>
                    <a:lnTo>
                      <a:pt x="51530" y="6023"/>
                    </a:lnTo>
                    <a:cubicBezTo>
                      <a:pt x="51530" y="6023"/>
                      <a:pt x="40672" y="17834"/>
                      <a:pt x="34385" y="18215"/>
                    </a:cubicBezTo>
                    <a:cubicBezTo>
                      <a:pt x="28194" y="18500"/>
                      <a:pt x="25336" y="2498"/>
                      <a:pt x="15716" y="4784"/>
                    </a:cubicBezTo>
                    <a:cubicBezTo>
                      <a:pt x="9334" y="6308"/>
                      <a:pt x="0" y="16405"/>
                      <a:pt x="0" y="16405"/>
                    </a:cubicBezTo>
                    <a:lnTo>
                      <a:pt x="0" y="1030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B465D500-5436-4292-9894-0BBB39A86026}"/>
                  </a:ext>
                </a:extLst>
              </p:cNvPr>
              <p:cNvSpPr/>
              <p:nvPr/>
            </p:nvSpPr>
            <p:spPr>
              <a:xfrm>
                <a:off x="5794247" y="3312011"/>
                <a:ext cx="51530" cy="18218"/>
              </a:xfrm>
              <a:custGeom>
                <a:avLst/>
                <a:gdLst>
                  <a:gd name="connsiteX0" fmla="*/ 191 w 51530"/>
                  <a:gd name="connsiteY0" fmla="*/ 10309 h 18218"/>
                  <a:gd name="connsiteX1" fmla="*/ 16764 w 51530"/>
                  <a:gd name="connsiteY1" fmla="*/ 22 h 18218"/>
                  <a:gd name="connsiteX2" fmla="*/ 34195 w 51530"/>
                  <a:gd name="connsiteY2" fmla="*/ 12595 h 18218"/>
                  <a:gd name="connsiteX3" fmla="*/ 50768 w 51530"/>
                  <a:gd name="connsiteY3" fmla="*/ 22 h 18218"/>
                  <a:gd name="connsiteX4" fmla="*/ 51530 w 51530"/>
                  <a:gd name="connsiteY4" fmla="*/ 6023 h 18218"/>
                  <a:gd name="connsiteX5" fmla="*/ 34385 w 51530"/>
                  <a:gd name="connsiteY5" fmla="*/ 18215 h 18218"/>
                  <a:gd name="connsiteX6" fmla="*/ 15716 w 51530"/>
                  <a:gd name="connsiteY6" fmla="*/ 4784 h 18218"/>
                  <a:gd name="connsiteX7" fmla="*/ 0 w 51530"/>
                  <a:gd name="connsiteY7" fmla="*/ 16405 h 18218"/>
                  <a:gd name="connsiteX8" fmla="*/ 0 w 51530"/>
                  <a:gd name="connsiteY8" fmla="*/ 10309 h 18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530" h="18218">
                    <a:moveTo>
                      <a:pt x="191" y="10309"/>
                    </a:moveTo>
                    <a:cubicBezTo>
                      <a:pt x="191" y="10309"/>
                      <a:pt x="7525" y="-550"/>
                      <a:pt x="16764" y="22"/>
                    </a:cubicBezTo>
                    <a:cubicBezTo>
                      <a:pt x="26003" y="593"/>
                      <a:pt x="28289" y="12023"/>
                      <a:pt x="34195" y="12595"/>
                    </a:cubicBezTo>
                    <a:cubicBezTo>
                      <a:pt x="40100" y="13166"/>
                      <a:pt x="50768" y="22"/>
                      <a:pt x="50768" y="22"/>
                    </a:cubicBezTo>
                    <a:lnTo>
                      <a:pt x="51530" y="6023"/>
                    </a:lnTo>
                    <a:cubicBezTo>
                      <a:pt x="51530" y="6023"/>
                      <a:pt x="40672" y="17834"/>
                      <a:pt x="34385" y="18215"/>
                    </a:cubicBezTo>
                    <a:cubicBezTo>
                      <a:pt x="28194" y="18500"/>
                      <a:pt x="25336" y="2498"/>
                      <a:pt x="15716" y="4784"/>
                    </a:cubicBezTo>
                    <a:cubicBezTo>
                      <a:pt x="9334" y="6308"/>
                      <a:pt x="0" y="16405"/>
                      <a:pt x="0" y="16405"/>
                    </a:cubicBezTo>
                    <a:lnTo>
                      <a:pt x="0" y="1030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76F05A2-51BA-49E5-8A9B-779F6A2B63A5}"/>
                </a:ext>
              </a:extLst>
            </p:cNvPr>
            <p:cNvSpPr/>
            <p:nvPr/>
          </p:nvSpPr>
          <p:spPr>
            <a:xfrm rot="5400000">
              <a:off x="163916" y="994031"/>
              <a:ext cx="486578" cy="478573"/>
            </a:xfrm>
            <a:custGeom>
              <a:avLst/>
              <a:gdLst>
                <a:gd name="connsiteX0" fmla="*/ 81684 w 81973"/>
                <a:gd name="connsiteY0" fmla="*/ 46006 h 72294"/>
                <a:gd name="connsiteX1" fmla="*/ 38250 w 81973"/>
                <a:gd name="connsiteY1" fmla="*/ 29528 h 72294"/>
                <a:gd name="connsiteX2" fmla="*/ 37679 w 81973"/>
                <a:gd name="connsiteY2" fmla="*/ 28385 h 72294"/>
                <a:gd name="connsiteX3" fmla="*/ 48537 w 81973"/>
                <a:gd name="connsiteY3" fmla="*/ 22765 h 72294"/>
                <a:gd name="connsiteX4" fmla="*/ 43584 w 81973"/>
                <a:gd name="connsiteY4" fmla="*/ 7334 h 72294"/>
                <a:gd name="connsiteX5" fmla="*/ 43584 w 81973"/>
                <a:gd name="connsiteY5" fmla="*/ 16955 h 72294"/>
                <a:gd name="connsiteX6" fmla="*/ 29011 w 81973"/>
                <a:gd name="connsiteY6" fmla="*/ 18669 h 72294"/>
                <a:gd name="connsiteX7" fmla="*/ 33393 w 81973"/>
                <a:gd name="connsiteY7" fmla="*/ 10382 h 72294"/>
                <a:gd name="connsiteX8" fmla="*/ 23010 w 81973"/>
                <a:gd name="connsiteY8" fmla="*/ 0 h 72294"/>
                <a:gd name="connsiteX9" fmla="*/ 12628 w 81973"/>
                <a:gd name="connsiteY9" fmla="*/ 10382 h 72294"/>
                <a:gd name="connsiteX10" fmla="*/ 16152 w 81973"/>
                <a:gd name="connsiteY10" fmla="*/ 18098 h 72294"/>
                <a:gd name="connsiteX11" fmla="*/ 5580 w 81973"/>
                <a:gd name="connsiteY11" fmla="*/ 14954 h 72294"/>
                <a:gd name="connsiteX12" fmla="*/ 2246 w 81973"/>
                <a:gd name="connsiteY12" fmla="*/ 6858 h 72294"/>
                <a:gd name="connsiteX13" fmla="*/ 2532 w 81973"/>
                <a:gd name="connsiteY13" fmla="*/ 20860 h 72294"/>
                <a:gd name="connsiteX14" fmla="*/ 8532 w 81973"/>
                <a:gd name="connsiteY14" fmla="*/ 24860 h 72294"/>
                <a:gd name="connsiteX15" fmla="*/ 3865 w 81973"/>
                <a:gd name="connsiteY15" fmla="*/ 26099 h 72294"/>
                <a:gd name="connsiteX16" fmla="*/ 2627 w 81973"/>
                <a:gd name="connsiteY16" fmla="*/ 33814 h 72294"/>
                <a:gd name="connsiteX17" fmla="*/ 10056 w 81973"/>
                <a:gd name="connsiteY17" fmla="*/ 33814 h 72294"/>
                <a:gd name="connsiteX18" fmla="*/ 13866 w 81973"/>
                <a:gd name="connsiteY18" fmla="*/ 40576 h 72294"/>
                <a:gd name="connsiteX19" fmla="*/ 24344 w 81973"/>
                <a:gd name="connsiteY19" fmla="*/ 42863 h 72294"/>
                <a:gd name="connsiteX20" fmla="*/ 30821 w 81973"/>
                <a:gd name="connsiteY20" fmla="*/ 71914 h 72294"/>
                <a:gd name="connsiteX21" fmla="*/ 37584 w 81973"/>
                <a:gd name="connsiteY21" fmla="*/ 71914 h 72294"/>
                <a:gd name="connsiteX22" fmla="*/ 42537 w 81973"/>
                <a:gd name="connsiteY22" fmla="*/ 51626 h 72294"/>
                <a:gd name="connsiteX23" fmla="*/ 60158 w 81973"/>
                <a:gd name="connsiteY23" fmla="*/ 52007 h 72294"/>
                <a:gd name="connsiteX24" fmla="*/ 60158 w 81973"/>
                <a:gd name="connsiteY24" fmla="*/ 71914 h 72294"/>
                <a:gd name="connsiteX25" fmla="*/ 63968 w 81973"/>
                <a:gd name="connsiteY25" fmla="*/ 72295 h 72294"/>
                <a:gd name="connsiteX26" fmla="*/ 68254 w 81973"/>
                <a:gd name="connsiteY26" fmla="*/ 54674 h 72294"/>
                <a:gd name="connsiteX27" fmla="*/ 76541 w 81973"/>
                <a:gd name="connsiteY27" fmla="*/ 53340 h 72294"/>
                <a:gd name="connsiteX28" fmla="*/ 73683 w 81973"/>
                <a:gd name="connsiteY28" fmla="*/ 71914 h 72294"/>
                <a:gd name="connsiteX29" fmla="*/ 77779 w 81973"/>
                <a:gd name="connsiteY29" fmla="*/ 72295 h 72294"/>
                <a:gd name="connsiteX30" fmla="*/ 81684 w 81973"/>
                <a:gd name="connsiteY30" fmla="*/ 46006 h 72294"/>
                <a:gd name="connsiteX31" fmla="*/ 67778 w 81973"/>
                <a:gd name="connsiteY31" fmla="*/ 46196 h 72294"/>
                <a:gd name="connsiteX32" fmla="*/ 39298 w 81973"/>
                <a:gd name="connsiteY32" fmla="*/ 46196 h 72294"/>
                <a:gd name="connsiteX33" fmla="*/ 34250 w 81973"/>
                <a:gd name="connsiteY33" fmla="*/ 64580 h 72294"/>
                <a:gd name="connsiteX34" fmla="*/ 29011 w 81973"/>
                <a:gd name="connsiteY34" fmla="*/ 43815 h 72294"/>
                <a:gd name="connsiteX35" fmla="*/ 18915 w 81973"/>
                <a:gd name="connsiteY35" fmla="*/ 37624 h 72294"/>
                <a:gd name="connsiteX36" fmla="*/ 14057 w 81973"/>
                <a:gd name="connsiteY36" fmla="*/ 27813 h 72294"/>
                <a:gd name="connsiteX37" fmla="*/ 34250 w 81973"/>
                <a:gd name="connsiteY37" fmla="*/ 32671 h 72294"/>
                <a:gd name="connsiteX38" fmla="*/ 67778 w 81973"/>
                <a:gd name="connsiteY38" fmla="*/ 46196 h 72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81973" h="72294">
                  <a:moveTo>
                    <a:pt x="81684" y="46006"/>
                  </a:moveTo>
                  <a:cubicBezTo>
                    <a:pt x="78636" y="35338"/>
                    <a:pt x="38250" y="29528"/>
                    <a:pt x="38250" y="29528"/>
                  </a:cubicBezTo>
                  <a:cubicBezTo>
                    <a:pt x="38250" y="29528"/>
                    <a:pt x="38060" y="29051"/>
                    <a:pt x="37679" y="28385"/>
                  </a:cubicBezTo>
                  <a:cubicBezTo>
                    <a:pt x="40536" y="28194"/>
                    <a:pt x="45299" y="27146"/>
                    <a:pt x="48537" y="22765"/>
                  </a:cubicBezTo>
                  <a:cubicBezTo>
                    <a:pt x="55205" y="13811"/>
                    <a:pt x="43584" y="7334"/>
                    <a:pt x="43584" y="7334"/>
                  </a:cubicBezTo>
                  <a:cubicBezTo>
                    <a:pt x="43584" y="7334"/>
                    <a:pt x="47966" y="13145"/>
                    <a:pt x="43584" y="16955"/>
                  </a:cubicBezTo>
                  <a:cubicBezTo>
                    <a:pt x="40346" y="19717"/>
                    <a:pt x="32916" y="19145"/>
                    <a:pt x="29011" y="18669"/>
                  </a:cubicBezTo>
                  <a:cubicBezTo>
                    <a:pt x="31583" y="16764"/>
                    <a:pt x="33393" y="13811"/>
                    <a:pt x="33393" y="10382"/>
                  </a:cubicBezTo>
                  <a:cubicBezTo>
                    <a:pt x="33393" y="4667"/>
                    <a:pt x="28725" y="0"/>
                    <a:pt x="23010" y="0"/>
                  </a:cubicBezTo>
                  <a:cubicBezTo>
                    <a:pt x="17295" y="0"/>
                    <a:pt x="12628" y="4667"/>
                    <a:pt x="12628" y="10382"/>
                  </a:cubicBezTo>
                  <a:cubicBezTo>
                    <a:pt x="12628" y="13526"/>
                    <a:pt x="14057" y="16193"/>
                    <a:pt x="16152" y="18098"/>
                  </a:cubicBezTo>
                  <a:cubicBezTo>
                    <a:pt x="12533" y="17812"/>
                    <a:pt x="7961" y="16955"/>
                    <a:pt x="5580" y="14954"/>
                  </a:cubicBezTo>
                  <a:cubicBezTo>
                    <a:pt x="1198" y="11144"/>
                    <a:pt x="2246" y="6858"/>
                    <a:pt x="2246" y="6858"/>
                  </a:cubicBezTo>
                  <a:cubicBezTo>
                    <a:pt x="2246" y="6858"/>
                    <a:pt x="-2993" y="14669"/>
                    <a:pt x="2532" y="20860"/>
                  </a:cubicBezTo>
                  <a:cubicBezTo>
                    <a:pt x="4532" y="23146"/>
                    <a:pt x="6627" y="24289"/>
                    <a:pt x="8532" y="24860"/>
                  </a:cubicBezTo>
                  <a:cubicBezTo>
                    <a:pt x="7008" y="25718"/>
                    <a:pt x="5389" y="26289"/>
                    <a:pt x="3865" y="26099"/>
                  </a:cubicBezTo>
                  <a:cubicBezTo>
                    <a:pt x="531" y="25622"/>
                    <a:pt x="2532" y="34100"/>
                    <a:pt x="2627" y="33814"/>
                  </a:cubicBezTo>
                  <a:cubicBezTo>
                    <a:pt x="2722" y="33433"/>
                    <a:pt x="10056" y="33814"/>
                    <a:pt x="10056" y="33814"/>
                  </a:cubicBezTo>
                  <a:cubicBezTo>
                    <a:pt x="10056" y="33814"/>
                    <a:pt x="10056" y="37814"/>
                    <a:pt x="13866" y="40576"/>
                  </a:cubicBezTo>
                  <a:cubicBezTo>
                    <a:pt x="17581" y="43244"/>
                    <a:pt x="24344" y="42863"/>
                    <a:pt x="24344" y="42863"/>
                  </a:cubicBezTo>
                  <a:lnTo>
                    <a:pt x="30821" y="71914"/>
                  </a:lnTo>
                  <a:lnTo>
                    <a:pt x="37584" y="71914"/>
                  </a:lnTo>
                  <a:lnTo>
                    <a:pt x="42537" y="51626"/>
                  </a:lnTo>
                  <a:lnTo>
                    <a:pt x="60158" y="52007"/>
                  </a:lnTo>
                  <a:lnTo>
                    <a:pt x="60158" y="71914"/>
                  </a:lnTo>
                  <a:lnTo>
                    <a:pt x="63968" y="72295"/>
                  </a:lnTo>
                  <a:lnTo>
                    <a:pt x="68254" y="54674"/>
                  </a:lnTo>
                  <a:lnTo>
                    <a:pt x="76541" y="53340"/>
                  </a:lnTo>
                  <a:lnTo>
                    <a:pt x="73683" y="71914"/>
                  </a:lnTo>
                  <a:lnTo>
                    <a:pt x="77779" y="72295"/>
                  </a:lnTo>
                  <a:cubicBezTo>
                    <a:pt x="77589" y="72200"/>
                    <a:pt x="83304" y="51816"/>
                    <a:pt x="81684" y="46006"/>
                  </a:cubicBezTo>
                  <a:close/>
                  <a:moveTo>
                    <a:pt x="67778" y="46196"/>
                  </a:moveTo>
                  <a:cubicBezTo>
                    <a:pt x="66063" y="51435"/>
                    <a:pt x="39298" y="46196"/>
                    <a:pt x="39298" y="46196"/>
                  </a:cubicBezTo>
                  <a:lnTo>
                    <a:pt x="34250" y="64580"/>
                  </a:lnTo>
                  <a:lnTo>
                    <a:pt x="29011" y="43815"/>
                  </a:lnTo>
                  <a:cubicBezTo>
                    <a:pt x="29011" y="43815"/>
                    <a:pt x="27678" y="38957"/>
                    <a:pt x="18915" y="37624"/>
                  </a:cubicBezTo>
                  <a:cubicBezTo>
                    <a:pt x="12152" y="36671"/>
                    <a:pt x="14057" y="27813"/>
                    <a:pt x="14057" y="27813"/>
                  </a:cubicBezTo>
                  <a:cubicBezTo>
                    <a:pt x="23772" y="9525"/>
                    <a:pt x="34250" y="32671"/>
                    <a:pt x="34250" y="32671"/>
                  </a:cubicBezTo>
                  <a:cubicBezTo>
                    <a:pt x="34250" y="32671"/>
                    <a:pt x="71207" y="36100"/>
                    <a:pt x="67778" y="461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66" name="Graphic 1">
              <a:extLst>
                <a:ext uri="{FF2B5EF4-FFF2-40B4-BE49-F238E27FC236}">
                  <a16:creationId xmlns:a16="http://schemas.microsoft.com/office/drawing/2014/main" id="{323804F0-5712-4BDC-93B9-6BE32A793037}"/>
                </a:ext>
              </a:extLst>
            </p:cNvPr>
            <p:cNvGrpSpPr/>
            <p:nvPr/>
          </p:nvGrpSpPr>
          <p:grpSpPr>
            <a:xfrm rot="5400000">
              <a:off x="43271" y="2733740"/>
              <a:ext cx="607223" cy="296197"/>
              <a:chOff x="5538787" y="3282755"/>
              <a:chExt cx="102298" cy="44744"/>
            </a:xfrm>
            <a:grpFill/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FAECD10-D390-4613-BD96-D5763E3BBC25}"/>
                  </a:ext>
                </a:extLst>
              </p:cNvPr>
              <p:cNvSpPr/>
              <p:nvPr/>
            </p:nvSpPr>
            <p:spPr>
              <a:xfrm>
                <a:off x="5538787" y="3282755"/>
                <a:ext cx="77342" cy="38040"/>
              </a:xfrm>
              <a:custGeom>
                <a:avLst/>
                <a:gdLst>
                  <a:gd name="connsiteX0" fmla="*/ 857 w 77342"/>
                  <a:gd name="connsiteY0" fmla="*/ 28040 h 38040"/>
                  <a:gd name="connsiteX1" fmla="*/ 1143 w 77342"/>
                  <a:gd name="connsiteY1" fmla="*/ 38041 h 38040"/>
                  <a:gd name="connsiteX2" fmla="*/ 8858 w 77342"/>
                  <a:gd name="connsiteY2" fmla="*/ 37755 h 38040"/>
                  <a:gd name="connsiteX3" fmla="*/ 14288 w 77342"/>
                  <a:gd name="connsiteY3" fmla="*/ 32040 h 38040"/>
                  <a:gd name="connsiteX4" fmla="*/ 13811 w 77342"/>
                  <a:gd name="connsiteY4" fmla="*/ 18705 h 38040"/>
                  <a:gd name="connsiteX5" fmla="*/ 17145 w 77342"/>
                  <a:gd name="connsiteY5" fmla="*/ 10990 h 38040"/>
                  <a:gd name="connsiteX6" fmla="*/ 21717 w 77342"/>
                  <a:gd name="connsiteY6" fmla="*/ 6704 h 38040"/>
                  <a:gd name="connsiteX7" fmla="*/ 30194 w 77342"/>
                  <a:gd name="connsiteY7" fmla="*/ 15086 h 38040"/>
                  <a:gd name="connsiteX8" fmla="*/ 38767 w 77342"/>
                  <a:gd name="connsiteY8" fmla="*/ 8990 h 38040"/>
                  <a:gd name="connsiteX9" fmla="*/ 46196 w 77342"/>
                  <a:gd name="connsiteY9" fmla="*/ 14800 h 38040"/>
                  <a:gd name="connsiteX10" fmla="*/ 54388 w 77342"/>
                  <a:gd name="connsiteY10" fmla="*/ 9275 h 38040"/>
                  <a:gd name="connsiteX11" fmla="*/ 62103 w 77342"/>
                  <a:gd name="connsiteY11" fmla="*/ 14228 h 38040"/>
                  <a:gd name="connsiteX12" fmla="*/ 70104 w 77342"/>
                  <a:gd name="connsiteY12" fmla="*/ 13657 h 38040"/>
                  <a:gd name="connsiteX13" fmla="*/ 72581 w 77342"/>
                  <a:gd name="connsiteY13" fmla="*/ 20705 h 38040"/>
                  <a:gd name="connsiteX14" fmla="*/ 76867 w 77342"/>
                  <a:gd name="connsiteY14" fmla="*/ 20515 h 38040"/>
                  <a:gd name="connsiteX15" fmla="*/ 77343 w 77342"/>
                  <a:gd name="connsiteY15" fmla="*/ 5561 h 38040"/>
                  <a:gd name="connsiteX16" fmla="*/ 69818 w 77342"/>
                  <a:gd name="connsiteY16" fmla="*/ 2513 h 38040"/>
                  <a:gd name="connsiteX17" fmla="*/ 61532 w 77342"/>
                  <a:gd name="connsiteY17" fmla="*/ 6989 h 38040"/>
                  <a:gd name="connsiteX18" fmla="*/ 54197 w 77342"/>
                  <a:gd name="connsiteY18" fmla="*/ 1179 h 38040"/>
                  <a:gd name="connsiteX19" fmla="*/ 46673 w 77342"/>
                  <a:gd name="connsiteY19" fmla="*/ 5846 h 38040"/>
                  <a:gd name="connsiteX20" fmla="*/ 38862 w 77342"/>
                  <a:gd name="connsiteY20" fmla="*/ 1751 h 38040"/>
                  <a:gd name="connsiteX21" fmla="*/ 31433 w 77342"/>
                  <a:gd name="connsiteY21" fmla="*/ 3941 h 38040"/>
                  <a:gd name="connsiteX22" fmla="*/ 23717 w 77342"/>
                  <a:gd name="connsiteY22" fmla="*/ 36 h 38040"/>
                  <a:gd name="connsiteX23" fmla="*/ 9144 w 77342"/>
                  <a:gd name="connsiteY23" fmla="*/ 4799 h 38040"/>
                  <a:gd name="connsiteX24" fmla="*/ 7525 w 77342"/>
                  <a:gd name="connsiteY24" fmla="*/ 608 h 38040"/>
                  <a:gd name="connsiteX25" fmla="*/ 0 w 77342"/>
                  <a:gd name="connsiteY25" fmla="*/ 893 h 38040"/>
                  <a:gd name="connsiteX26" fmla="*/ 857 w 77342"/>
                  <a:gd name="connsiteY26" fmla="*/ 28040 h 3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7342" h="38040">
                    <a:moveTo>
                      <a:pt x="857" y="28040"/>
                    </a:moveTo>
                    <a:lnTo>
                      <a:pt x="1143" y="38041"/>
                    </a:lnTo>
                    <a:lnTo>
                      <a:pt x="8858" y="37755"/>
                    </a:lnTo>
                    <a:cubicBezTo>
                      <a:pt x="11906" y="37660"/>
                      <a:pt x="14383" y="35088"/>
                      <a:pt x="14288" y="32040"/>
                    </a:cubicBezTo>
                    <a:lnTo>
                      <a:pt x="13811" y="18705"/>
                    </a:lnTo>
                    <a:cubicBezTo>
                      <a:pt x="13811" y="15848"/>
                      <a:pt x="15050" y="12990"/>
                      <a:pt x="17145" y="10990"/>
                    </a:cubicBezTo>
                    <a:lnTo>
                      <a:pt x="21717" y="6704"/>
                    </a:lnTo>
                    <a:lnTo>
                      <a:pt x="30194" y="15086"/>
                    </a:lnTo>
                    <a:lnTo>
                      <a:pt x="38767" y="8990"/>
                    </a:lnTo>
                    <a:lnTo>
                      <a:pt x="46196" y="14800"/>
                    </a:lnTo>
                    <a:lnTo>
                      <a:pt x="54388" y="9275"/>
                    </a:lnTo>
                    <a:lnTo>
                      <a:pt x="62103" y="14228"/>
                    </a:lnTo>
                    <a:lnTo>
                      <a:pt x="70104" y="13657"/>
                    </a:lnTo>
                    <a:lnTo>
                      <a:pt x="72581" y="20705"/>
                    </a:lnTo>
                    <a:lnTo>
                      <a:pt x="76867" y="20515"/>
                    </a:lnTo>
                    <a:lnTo>
                      <a:pt x="77343" y="5561"/>
                    </a:lnTo>
                    <a:lnTo>
                      <a:pt x="69818" y="2513"/>
                    </a:lnTo>
                    <a:lnTo>
                      <a:pt x="61532" y="6989"/>
                    </a:lnTo>
                    <a:lnTo>
                      <a:pt x="54197" y="1179"/>
                    </a:lnTo>
                    <a:lnTo>
                      <a:pt x="46673" y="5846"/>
                    </a:lnTo>
                    <a:lnTo>
                      <a:pt x="38862" y="1751"/>
                    </a:lnTo>
                    <a:lnTo>
                      <a:pt x="31433" y="3941"/>
                    </a:lnTo>
                    <a:cubicBezTo>
                      <a:pt x="31433" y="3941"/>
                      <a:pt x="24955" y="-440"/>
                      <a:pt x="23717" y="36"/>
                    </a:cubicBezTo>
                    <a:cubicBezTo>
                      <a:pt x="22479" y="512"/>
                      <a:pt x="9144" y="4799"/>
                      <a:pt x="9144" y="4799"/>
                    </a:cubicBezTo>
                    <a:lnTo>
                      <a:pt x="7525" y="608"/>
                    </a:lnTo>
                    <a:lnTo>
                      <a:pt x="0" y="893"/>
                    </a:lnTo>
                    <a:lnTo>
                      <a:pt x="857" y="280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9D0B735-B86E-4A10-BCE9-7BB425FF4504}"/>
                  </a:ext>
                </a:extLst>
              </p:cNvPr>
              <p:cNvSpPr/>
              <p:nvPr/>
            </p:nvSpPr>
            <p:spPr>
              <a:xfrm>
                <a:off x="5563837" y="3289363"/>
                <a:ext cx="77247" cy="38136"/>
              </a:xfrm>
              <a:custGeom>
                <a:avLst/>
                <a:gdLst>
                  <a:gd name="connsiteX0" fmla="*/ 76390 w 77247"/>
                  <a:gd name="connsiteY0" fmla="*/ 10001 h 38136"/>
                  <a:gd name="connsiteX1" fmla="*/ 76105 w 77247"/>
                  <a:gd name="connsiteY1" fmla="*/ 0 h 38136"/>
                  <a:gd name="connsiteX2" fmla="*/ 72009 w 77247"/>
                  <a:gd name="connsiteY2" fmla="*/ 190 h 38136"/>
                  <a:gd name="connsiteX3" fmla="*/ 62960 w 77247"/>
                  <a:gd name="connsiteY3" fmla="*/ 9430 h 38136"/>
                  <a:gd name="connsiteX4" fmla="*/ 63341 w 77247"/>
                  <a:gd name="connsiteY4" fmla="*/ 19717 h 38136"/>
                  <a:gd name="connsiteX5" fmla="*/ 60389 w 77247"/>
                  <a:gd name="connsiteY5" fmla="*/ 26670 h 38136"/>
                  <a:gd name="connsiteX6" fmla="*/ 55435 w 77247"/>
                  <a:gd name="connsiteY6" fmla="*/ 31242 h 38136"/>
                  <a:gd name="connsiteX7" fmla="*/ 46958 w 77247"/>
                  <a:gd name="connsiteY7" fmla="*/ 22860 h 38136"/>
                  <a:gd name="connsiteX8" fmla="*/ 38386 w 77247"/>
                  <a:gd name="connsiteY8" fmla="*/ 28956 h 38136"/>
                  <a:gd name="connsiteX9" fmla="*/ 30956 w 77247"/>
                  <a:gd name="connsiteY9" fmla="*/ 23146 h 38136"/>
                  <a:gd name="connsiteX10" fmla="*/ 22765 w 77247"/>
                  <a:gd name="connsiteY10" fmla="*/ 28670 h 38136"/>
                  <a:gd name="connsiteX11" fmla="*/ 15049 w 77247"/>
                  <a:gd name="connsiteY11" fmla="*/ 23813 h 38136"/>
                  <a:gd name="connsiteX12" fmla="*/ 6001 w 77247"/>
                  <a:gd name="connsiteY12" fmla="*/ 27146 h 38136"/>
                  <a:gd name="connsiteX13" fmla="*/ 4667 w 77247"/>
                  <a:gd name="connsiteY13" fmla="*/ 17335 h 38136"/>
                  <a:gd name="connsiteX14" fmla="*/ 381 w 77247"/>
                  <a:gd name="connsiteY14" fmla="*/ 17526 h 38136"/>
                  <a:gd name="connsiteX15" fmla="*/ 0 w 77247"/>
                  <a:gd name="connsiteY15" fmla="*/ 32480 h 38136"/>
                  <a:gd name="connsiteX16" fmla="*/ 7525 w 77247"/>
                  <a:gd name="connsiteY16" fmla="*/ 35528 h 38136"/>
                  <a:gd name="connsiteX17" fmla="*/ 15716 w 77247"/>
                  <a:gd name="connsiteY17" fmla="*/ 31052 h 38136"/>
                  <a:gd name="connsiteX18" fmla="*/ 23051 w 77247"/>
                  <a:gd name="connsiteY18" fmla="*/ 36862 h 38136"/>
                  <a:gd name="connsiteX19" fmla="*/ 30575 w 77247"/>
                  <a:gd name="connsiteY19" fmla="*/ 32195 h 38136"/>
                  <a:gd name="connsiteX20" fmla="*/ 38386 w 77247"/>
                  <a:gd name="connsiteY20" fmla="*/ 36290 h 38136"/>
                  <a:gd name="connsiteX21" fmla="*/ 45815 w 77247"/>
                  <a:gd name="connsiteY21" fmla="*/ 34195 h 38136"/>
                  <a:gd name="connsiteX22" fmla="*/ 53531 w 77247"/>
                  <a:gd name="connsiteY22" fmla="*/ 38100 h 38136"/>
                  <a:gd name="connsiteX23" fmla="*/ 68104 w 77247"/>
                  <a:gd name="connsiteY23" fmla="*/ 33338 h 38136"/>
                  <a:gd name="connsiteX24" fmla="*/ 69723 w 77247"/>
                  <a:gd name="connsiteY24" fmla="*/ 37433 h 38136"/>
                  <a:gd name="connsiteX25" fmla="*/ 77248 w 77247"/>
                  <a:gd name="connsiteY25" fmla="*/ 37147 h 38136"/>
                  <a:gd name="connsiteX26" fmla="*/ 76390 w 77247"/>
                  <a:gd name="connsiteY26" fmla="*/ 10001 h 38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7247" h="38136">
                    <a:moveTo>
                      <a:pt x="76390" y="10001"/>
                    </a:moveTo>
                    <a:lnTo>
                      <a:pt x="76105" y="0"/>
                    </a:lnTo>
                    <a:lnTo>
                      <a:pt x="72009" y="190"/>
                    </a:lnTo>
                    <a:cubicBezTo>
                      <a:pt x="66770" y="286"/>
                      <a:pt x="62865" y="4477"/>
                      <a:pt x="62960" y="9430"/>
                    </a:cubicBezTo>
                    <a:lnTo>
                      <a:pt x="63341" y="19717"/>
                    </a:lnTo>
                    <a:cubicBezTo>
                      <a:pt x="63437" y="22289"/>
                      <a:pt x="62389" y="24860"/>
                      <a:pt x="60389" y="26670"/>
                    </a:cubicBezTo>
                    <a:lnTo>
                      <a:pt x="55435" y="31242"/>
                    </a:lnTo>
                    <a:lnTo>
                      <a:pt x="46958" y="22860"/>
                    </a:lnTo>
                    <a:lnTo>
                      <a:pt x="38386" y="28956"/>
                    </a:lnTo>
                    <a:lnTo>
                      <a:pt x="30956" y="23146"/>
                    </a:lnTo>
                    <a:lnTo>
                      <a:pt x="22765" y="28670"/>
                    </a:lnTo>
                    <a:lnTo>
                      <a:pt x="15049" y="23813"/>
                    </a:lnTo>
                    <a:lnTo>
                      <a:pt x="6001" y="27146"/>
                    </a:lnTo>
                    <a:lnTo>
                      <a:pt x="4667" y="17335"/>
                    </a:lnTo>
                    <a:lnTo>
                      <a:pt x="381" y="17526"/>
                    </a:lnTo>
                    <a:lnTo>
                      <a:pt x="0" y="32480"/>
                    </a:lnTo>
                    <a:lnTo>
                      <a:pt x="7525" y="35528"/>
                    </a:lnTo>
                    <a:lnTo>
                      <a:pt x="15716" y="31052"/>
                    </a:lnTo>
                    <a:lnTo>
                      <a:pt x="23051" y="36862"/>
                    </a:lnTo>
                    <a:lnTo>
                      <a:pt x="30575" y="32195"/>
                    </a:lnTo>
                    <a:lnTo>
                      <a:pt x="38386" y="36290"/>
                    </a:lnTo>
                    <a:lnTo>
                      <a:pt x="45815" y="34195"/>
                    </a:lnTo>
                    <a:cubicBezTo>
                      <a:pt x="45815" y="34195"/>
                      <a:pt x="52292" y="38576"/>
                      <a:pt x="53531" y="38100"/>
                    </a:cubicBezTo>
                    <a:cubicBezTo>
                      <a:pt x="54769" y="37624"/>
                      <a:pt x="68104" y="33338"/>
                      <a:pt x="68104" y="33338"/>
                    </a:cubicBezTo>
                    <a:lnTo>
                      <a:pt x="69723" y="37433"/>
                    </a:lnTo>
                    <a:lnTo>
                      <a:pt x="77248" y="37147"/>
                    </a:lnTo>
                    <a:lnTo>
                      <a:pt x="76390" y="1000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161" name="Graphic 1">
              <a:extLst>
                <a:ext uri="{FF2B5EF4-FFF2-40B4-BE49-F238E27FC236}">
                  <a16:creationId xmlns:a16="http://schemas.microsoft.com/office/drawing/2014/main" id="{3C54BB0E-F089-4CE1-BF99-4B683D1B7737}"/>
                </a:ext>
              </a:extLst>
            </p:cNvPr>
            <p:cNvGrpSpPr/>
            <p:nvPr/>
          </p:nvGrpSpPr>
          <p:grpSpPr>
            <a:xfrm rot="5400000">
              <a:off x="62293" y="3539953"/>
              <a:ext cx="551249" cy="378951"/>
              <a:chOff x="5794247" y="3277838"/>
              <a:chExt cx="92868" cy="57245"/>
            </a:xfrm>
            <a:grpFill/>
          </p:grpSpPr>
          <p:sp>
            <p:nvSpPr>
              <p:cNvPr id="1162" name="Freeform: Shape 1161">
                <a:extLst>
                  <a:ext uri="{FF2B5EF4-FFF2-40B4-BE49-F238E27FC236}">
                    <a16:creationId xmlns:a16="http://schemas.microsoft.com/office/drawing/2014/main" id="{3D1E7D10-CC4C-44F9-A5A7-2C40A405C435}"/>
                  </a:ext>
                </a:extLst>
              </p:cNvPr>
              <p:cNvSpPr/>
              <p:nvPr/>
            </p:nvSpPr>
            <p:spPr>
              <a:xfrm>
                <a:off x="5810154" y="3277838"/>
                <a:ext cx="76961" cy="57245"/>
              </a:xfrm>
              <a:custGeom>
                <a:avLst/>
                <a:gdLst>
                  <a:gd name="connsiteX0" fmla="*/ 69342 w 76961"/>
                  <a:gd name="connsiteY0" fmla="*/ 0 h 57245"/>
                  <a:gd name="connsiteX1" fmla="*/ 4763 w 76961"/>
                  <a:gd name="connsiteY1" fmla="*/ 0 h 57245"/>
                  <a:gd name="connsiteX2" fmla="*/ 0 w 76961"/>
                  <a:gd name="connsiteY2" fmla="*/ 4096 h 57245"/>
                  <a:gd name="connsiteX3" fmla="*/ 44577 w 76961"/>
                  <a:gd name="connsiteY3" fmla="*/ 9906 h 57245"/>
                  <a:gd name="connsiteX4" fmla="*/ 46196 w 76961"/>
                  <a:gd name="connsiteY4" fmla="*/ 23146 h 57245"/>
                  <a:gd name="connsiteX5" fmla="*/ 55626 w 76961"/>
                  <a:gd name="connsiteY5" fmla="*/ 34195 h 57245"/>
                  <a:gd name="connsiteX6" fmla="*/ 55626 w 76961"/>
                  <a:gd name="connsiteY6" fmla="*/ 57245 h 57245"/>
                  <a:gd name="connsiteX7" fmla="*/ 76962 w 76961"/>
                  <a:gd name="connsiteY7" fmla="*/ 57245 h 57245"/>
                  <a:gd name="connsiteX8" fmla="*/ 76962 w 76961"/>
                  <a:gd name="connsiteY8" fmla="*/ 14288 h 57245"/>
                  <a:gd name="connsiteX9" fmla="*/ 69342 w 76961"/>
                  <a:gd name="connsiteY9" fmla="*/ 0 h 57245"/>
                  <a:gd name="connsiteX10" fmla="*/ 72771 w 76961"/>
                  <a:gd name="connsiteY10" fmla="*/ 53435 h 57245"/>
                  <a:gd name="connsiteX11" fmla="*/ 59245 w 76961"/>
                  <a:gd name="connsiteY11" fmla="*/ 53435 h 57245"/>
                  <a:gd name="connsiteX12" fmla="*/ 59245 w 76961"/>
                  <a:gd name="connsiteY12" fmla="*/ 29813 h 57245"/>
                  <a:gd name="connsiteX13" fmla="*/ 48768 w 76961"/>
                  <a:gd name="connsiteY13" fmla="*/ 19241 h 57245"/>
                  <a:gd name="connsiteX14" fmla="*/ 47530 w 76961"/>
                  <a:gd name="connsiteY14" fmla="*/ 3429 h 57245"/>
                  <a:gd name="connsiteX15" fmla="*/ 54673 w 76961"/>
                  <a:gd name="connsiteY15" fmla="*/ 3429 h 57245"/>
                  <a:gd name="connsiteX16" fmla="*/ 55912 w 76961"/>
                  <a:gd name="connsiteY16" fmla="*/ 14859 h 57245"/>
                  <a:gd name="connsiteX17" fmla="*/ 63817 w 76961"/>
                  <a:gd name="connsiteY17" fmla="*/ 10668 h 57245"/>
                  <a:gd name="connsiteX18" fmla="*/ 60769 w 76961"/>
                  <a:gd name="connsiteY18" fmla="*/ 3429 h 57245"/>
                  <a:gd name="connsiteX19" fmla="*/ 65627 w 76961"/>
                  <a:gd name="connsiteY19" fmla="*/ 3429 h 57245"/>
                  <a:gd name="connsiteX20" fmla="*/ 72200 w 76961"/>
                  <a:gd name="connsiteY20" fmla="*/ 12382 h 57245"/>
                  <a:gd name="connsiteX21" fmla="*/ 72771 w 76961"/>
                  <a:gd name="connsiteY21" fmla="*/ 53435 h 57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6961" h="57245">
                    <a:moveTo>
                      <a:pt x="69342" y="0"/>
                    </a:moveTo>
                    <a:lnTo>
                      <a:pt x="4763" y="0"/>
                    </a:lnTo>
                    <a:lnTo>
                      <a:pt x="0" y="4096"/>
                    </a:lnTo>
                    <a:lnTo>
                      <a:pt x="44577" y="9906"/>
                    </a:lnTo>
                    <a:cubicBezTo>
                      <a:pt x="44577" y="9906"/>
                      <a:pt x="42958" y="16859"/>
                      <a:pt x="46196" y="23146"/>
                    </a:cubicBezTo>
                    <a:cubicBezTo>
                      <a:pt x="49339" y="29432"/>
                      <a:pt x="55626" y="34195"/>
                      <a:pt x="55626" y="34195"/>
                    </a:cubicBezTo>
                    <a:lnTo>
                      <a:pt x="55626" y="57245"/>
                    </a:lnTo>
                    <a:lnTo>
                      <a:pt x="76962" y="57245"/>
                    </a:lnTo>
                    <a:cubicBezTo>
                      <a:pt x="76962" y="57245"/>
                      <a:pt x="76962" y="21526"/>
                      <a:pt x="76962" y="14288"/>
                    </a:cubicBezTo>
                    <a:cubicBezTo>
                      <a:pt x="76962" y="7048"/>
                      <a:pt x="69342" y="0"/>
                      <a:pt x="69342" y="0"/>
                    </a:cubicBezTo>
                    <a:close/>
                    <a:moveTo>
                      <a:pt x="72771" y="53435"/>
                    </a:moveTo>
                    <a:lnTo>
                      <a:pt x="59245" y="53435"/>
                    </a:lnTo>
                    <a:lnTo>
                      <a:pt x="59245" y="29813"/>
                    </a:lnTo>
                    <a:cubicBezTo>
                      <a:pt x="59245" y="29813"/>
                      <a:pt x="51530" y="26194"/>
                      <a:pt x="48768" y="19241"/>
                    </a:cubicBezTo>
                    <a:cubicBezTo>
                      <a:pt x="45911" y="12287"/>
                      <a:pt x="47530" y="3429"/>
                      <a:pt x="47530" y="3429"/>
                    </a:cubicBezTo>
                    <a:lnTo>
                      <a:pt x="54673" y="3429"/>
                    </a:lnTo>
                    <a:cubicBezTo>
                      <a:pt x="54673" y="3429"/>
                      <a:pt x="52102" y="13145"/>
                      <a:pt x="55912" y="14859"/>
                    </a:cubicBezTo>
                    <a:cubicBezTo>
                      <a:pt x="59722" y="16573"/>
                      <a:pt x="63627" y="14573"/>
                      <a:pt x="63817" y="10668"/>
                    </a:cubicBezTo>
                    <a:cubicBezTo>
                      <a:pt x="64103" y="6763"/>
                      <a:pt x="60769" y="3429"/>
                      <a:pt x="60769" y="3429"/>
                    </a:cubicBezTo>
                    <a:cubicBezTo>
                      <a:pt x="60769" y="3429"/>
                      <a:pt x="64865" y="3429"/>
                      <a:pt x="65627" y="3429"/>
                    </a:cubicBezTo>
                    <a:cubicBezTo>
                      <a:pt x="66389" y="3429"/>
                      <a:pt x="72200" y="12382"/>
                      <a:pt x="72200" y="12382"/>
                    </a:cubicBezTo>
                    <a:lnTo>
                      <a:pt x="72771" y="5343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E5D3F345-DDD7-4A42-8F05-2FEE33F89630}"/>
                  </a:ext>
                </a:extLst>
              </p:cNvPr>
              <p:cNvSpPr/>
              <p:nvPr/>
            </p:nvSpPr>
            <p:spPr>
              <a:xfrm>
                <a:off x="5794247" y="3296104"/>
                <a:ext cx="51530" cy="18218"/>
              </a:xfrm>
              <a:custGeom>
                <a:avLst/>
                <a:gdLst>
                  <a:gd name="connsiteX0" fmla="*/ 191 w 51530"/>
                  <a:gd name="connsiteY0" fmla="*/ 10309 h 18218"/>
                  <a:gd name="connsiteX1" fmla="*/ 16764 w 51530"/>
                  <a:gd name="connsiteY1" fmla="*/ 22 h 18218"/>
                  <a:gd name="connsiteX2" fmla="*/ 34195 w 51530"/>
                  <a:gd name="connsiteY2" fmla="*/ 12595 h 18218"/>
                  <a:gd name="connsiteX3" fmla="*/ 50768 w 51530"/>
                  <a:gd name="connsiteY3" fmla="*/ 22 h 18218"/>
                  <a:gd name="connsiteX4" fmla="*/ 51530 w 51530"/>
                  <a:gd name="connsiteY4" fmla="*/ 6023 h 18218"/>
                  <a:gd name="connsiteX5" fmla="*/ 34385 w 51530"/>
                  <a:gd name="connsiteY5" fmla="*/ 18215 h 18218"/>
                  <a:gd name="connsiteX6" fmla="*/ 15716 w 51530"/>
                  <a:gd name="connsiteY6" fmla="*/ 4784 h 18218"/>
                  <a:gd name="connsiteX7" fmla="*/ 0 w 51530"/>
                  <a:gd name="connsiteY7" fmla="*/ 16405 h 18218"/>
                  <a:gd name="connsiteX8" fmla="*/ 0 w 51530"/>
                  <a:gd name="connsiteY8" fmla="*/ 10309 h 18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530" h="18218">
                    <a:moveTo>
                      <a:pt x="191" y="10309"/>
                    </a:moveTo>
                    <a:cubicBezTo>
                      <a:pt x="191" y="10309"/>
                      <a:pt x="7525" y="-550"/>
                      <a:pt x="16764" y="22"/>
                    </a:cubicBezTo>
                    <a:cubicBezTo>
                      <a:pt x="26003" y="593"/>
                      <a:pt x="28289" y="12023"/>
                      <a:pt x="34195" y="12595"/>
                    </a:cubicBezTo>
                    <a:cubicBezTo>
                      <a:pt x="40100" y="13166"/>
                      <a:pt x="50768" y="22"/>
                      <a:pt x="50768" y="22"/>
                    </a:cubicBezTo>
                    <a:lnTo>
                      <a:pt x="51530" y="6023"/>
                    </a:lnTo>
                    <a:cubicBezTo>
                      <a:pt x="51530" y="6023"/>
                      <a:pt x="40672" y="17834"/>
                      <a:pt x="34385" y="18215"/>
                    </a:cubicBezTo>
                    <a:cubicBezTo>
                      <a:pt x="28194" y="18500"/>
                      <a:pt x="25336" y="2498"/>
                      <a:pt x="15716" y="4784"/>
                    </a:cubicBezTo>
                    <a:cubicBezTo>
                      <a:pt x="9334" y="6308"/>
                      <a:pt x="0" y="16405"/>
                      <a:pt x="0" y="16405"/>
                    </a:cubicBezTo>
                    <a:lnTo>
                      <a:pt x="0" y="1030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64" name="Freeform: Shape 1163">
                <a:extLst>
                  <a:ext uri="{FF2B5EF4-FFF2-40B4-BE49-F238E27FC236}">
                    <a16:creationId xmlns:a16="http://schemas.microsoft.com/office/drawing/2014/main" id="{776DCA40-2106-4C87-BF17-8A4B4DC3F9EA}"/>
                  </a:ext>
                </a:extLst>
              </p:cNvPr>
              <p:cNvSpPr/>
              <p:nvPr/>
            </p:nvSpPr>
            <p:spPr>
              <a:xfrm>
                <a:off x="5794247" y="3312011"/>
                <a:ext cx="51530" cy="18218"/>
              </a:xfrm>
              <a:custGeom>
                <a:avLst/>
                <a:gdLst>
                  <a:gd name="connsiteX0" fmla="*/ 191 w 51530"/>
                  <a:gd name="connsiteY0" fmla="*/ 10309 h 18218"/>
                  <a:gd name="connsiteX1" fmla="*/ 16764 w 51530"/>
                  <a:gd name="connsiteY1" fmla="*/ 22 h 18218"/>
                  <a:gd name="connsiteX2" fmla="*/ 34195 w 51530"/>
                  <a:gd name="connsiteY2" fmla="*/ 12595 h 18218"/>
                  <a:gd name="connsiteX3" fmla="*/ 50768 w 51530"/>
                  <a:gd name="connsiteY3" fmla="*/ 22 h 18218"/>
                  <a:gd name="connsiteX4" fmla="*/ 51530 w 51530"/>
                  <a:gd name="connsiteY4" fmla="*/ 6023 h 18218"/>
                  <a:gd name="connsiteX5" fmla="*/ 34385 w 51530"/>
                  <a:gd name="connsiteY5" fmla="*/ 18215 h 18218"/>
                  <a:gd name="connsiteX6" fmla="*/ 15716 w 51530"/>
                  <a:gd name="connsiteY6" fmla="*/ 4784 h 18218"/>
                  <a:gd name="connsiteX7" fmla="*/ 0 w 51530"/>
                  <a:gd name="connsiteY7" fmla="*/ 16405 h 18218"/>
                  <a:gd name="connsiteX8" fmla="*/ 0 w 51530"/>
                  <a:gd name="connsiteY8" fmla="*/ 10309 h 182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1530" h="18218">
                    <a:moveTo>
                      <a:pt x="191" y="10309"/>
                    </a:moveTo>
                    <a:cubicBezTo>
                      <a:pt x="191" y="10309"/>
                      <a:pt x="7525" y="-550"/>
                      <a:pt x="16764" y="22"/>
                    </a:cubicBezTo>
                    <a:cubicBezTo>
                      <a:pt x="26003" y="593"/>
                      <a:pt x="28289" y="12023"/>
                      <a:pt x="34195" y="12595"/>
                    </a:cubicBezTo>
                    <a:cubicBezTo>
                      <a:pt x="40100" y="13166"/>
                      <a:pt x="50768" y="22"/>
                      <a:pt x="50768" y="22"/>
                    </a:cubicBezTo>
                    <a:lnTo>
                      <a:pt x="51530" y="6023"/>
                    </a:lnTo>
                    <a:cubicBezTo>
                      <a:pt x="51530" y="6023"/>
                      <a:pt x="40672" y="17834"/>
                      <a:pt x="34385" y="18215"/>
                    </a:cubicBezTo>
                    <a:cubicBezTo>
                      <a:pt x="28194" y="18500"/>
                      <a:pt x="25336" y="2498"/>
                      <a:pt x="15716" y="4784"/>
                    </a:cubicBezTo>
                    <a:cubicBezTo>
                      <a:pt x="9334" y="6308"/>
                      <a:pt x="0" y="16405"/>
                      <a:pt x="0" y="16405"/>
                    </a:cubicBezTo>
                    <a:lnTo>
                      <a:pt x="0" y="1030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8611D9ED-D9A5-4AC3-A350-80D176AE1E79}"/>
                </a:ext>
              </a:extLst>
            </p:cNvPr>
            <p:cNvSpPr/>
            <p:nvPr/>
          </p:nvSpPr>
          <p:spPr>
            <a:xfrm rot="5400000">
              <a:off x="126964" y="4342354"/>
              <a:ext cx="486578" cy="478573"/>
            </a:xfrm>
            <a:custGeom>
              <a:avLst/>
              <a:gdLst>
                <a:gd name="connsiteX0" fmla="*/ 81684 w 81973"/>
                <a:gd name="connsiteY0" fmla="*/ 46006 h 72294"/>
                <a:gd name="connsiteX1" fmla="*/ 38250 w 81973"/>
                <a:gd name="connsiteY1" fmla="*/ 29528 h 72294"/>
                <a:gd name="connsiteX2" fmla="*/ 37679 w 81973"/>
                <a:gd name="connsiteY2" fmla="*/ 28385 h 72294"/>
                <a:gd name="connsiteX3" fmla="*/ 48537 w 81973"/>
                <a:gd name="connsiteY3" fmla="*/ 22765 h 72294"/>
                <a:gd name="connsiteX4" fmla="*/ 43584 w 81973"/>
                <a:gd name="connsiteY4" fmla="*/ 7334 h 72294"/>
                <a:gd name="connsiteX5" fmla="*/ 43584 w 81973"/>
                <a:gd name="connsiteY5" fmla="*/ 16955 h 72294"/>
                <a:gd name="connsiteX6" fmla="*/ 29011 w 81973"/>
                <a:gd name="connsiteY6" fmla="*/ 18669 h 72294"/>
                <a:gd name="connsiteX7" fmla="*/ 33393 w 81973"/>
                <a:gd name="connsiteY7" fmla="*/ 10382 h 72294"/>
                <a:gd name="connsiteX8" fmla="*/ 23010 w 81973"/>
                <a:gd name="connsiteY8" fmla="*/ 0 h 72294"/>
                <a:gd name="connsiteX9" fmla="*/ 12628 w 81973"/>
                <a:gd name="connsiteY9" fmla="*/ 10382 h 72294"/>
                <a:gd name="connsiteX10" fmla="*/ 16152 w 81973"/>
                <a:gd name="connsiteY10" fmla="*/ 18098 h 72294"/>
                <a:gd name="connsiteX11" fmla="*/ 5580 w 81973"/>
                <a:gd name="connsiteY11" fmla="*/ 14954 h 72294"/>
                <a:gd name="connsiteX12" fmla="*/ 2246 w 81973"/>
                <a:gd name="connsiteY12" fmla="*/ 6858 h 72294"/>
                <a:gd name="connsiteX13" fmla="*/ 2532 w 81973"/>
                <a:gd name="connsiteY13" fmla="*/ 20860 h 72294"/>
                <a:gd name="connsiteX14" fmla="*/ 8532 w 81973"/>
                <a:gd name="connsiteY14" fmla="*/ 24860 h 72294"/>
                <a:gd name="connsiteX15" fmla="*/ 3865 w 81973"/>
                <a:gd name="connsiteY15" fmla="*/ 26099 h 72294"/>
                <a:gd name="connsiteX16" fmla="*/ 2627 w 81973"/>
                <a:gd name="connsiteY16" fmla="*/ 33814 h 72294"/>
                <a:gd name="connsiteX17" fmla="*/ 10056 w 81973"/>
                <a:gd name="connsiteY17" fmla="*/ 33814 h 72294"/>
                <a:gd name="connsiteX18" fmla="*/ 13866 w 81973"/>
                <a:gd name="connsiteY18" fmla="*/ 40576 h 72294"/>
                <a:gd name="connsiteX19" fmla="*/ 24344 w 81973"/>
                <a:gd name="connsiteY19" fmla="*/ 42863 h 72294"/>
                <a:gd name="connsiteX20" fmla="*/ 30821 w 81973"/>
                <a:gd name="connsiteY20" fmla="*/ 71914 h 72294"/>
                <a:gd name="connsiteX21" fmla="*/ 37584 w 81973"/>
                <a:gd name="connsiteY21" fmla="*/ 71914 h 72294"/>
                <a:gd name="connsiteX22" fmla="*/ 42537 w 81973"/>
                <a:gd name="connsiteY22" fmla="*/ 51626 h 72294"/>
                <a:gd name="connsiteX23" fmla="*/ 60158 w 81973"/>
                <a:gd name="connsiteY23" fmla="*/ 52007 h 72294"/>
                <a:gd name="connsiteX24" fmla="*/ 60158 w 81973"/>
                <a:gd name="connsiteY24" fmla="*/ 71914 h 72294"/>
                <a:gd name="connsiteX25" fmla="*/ 63968 w 81973"/>
                <a:gd name="connsiteY25" fmla="*/ 72295 h 72294"/>
                <a:gd name="connsiteX26" fmla="*/ 68254 w 81973"/>
                <a:gd name="connsiteY26" fmla="*/ 54674 h 72294"/>
                <a:gd name="connsiteX27" fmla="*/ 76541 w 81973"/>
                <a:gd name="connsiteY27" fmla="*/ 53340 h 72294"/>
                <a:gd name="connsiteX28" fmla="*/ 73683 w 81973"/>
                <a:gd name="connsiteY28" fmla="*/ 71914 h 72294"/>
                <a:gd name="connsiteX29" fmla="*/ 77779 w 81973"/>
                <a:gd name="connsiteY29" fmla="*/ 72295 h 72294"/>
                <a:gd name="connsiteX30" fmla="*/ 81684 w 81973"/>
                <a:gd name="connsiteY30" fmla="*/ 46006 h 72294"/>
                <a:gd name="connsiteX31" fmla="*/ 67778 w 81973"/>
                <a:gd name="connsiteY31" fmla="*/ 46196 h 72294"/>
                <a:gd name="connsiteX32" fmla="*/ 39298 w 81973"/>
                <a:gd name="connsiteY32" fmla="*/ 46196 h 72294"/>
                <a:gd name="connsiteX33" fmla="*/ 34250 w 81973"/>
                <a:gd name="connsiteY33" fmla="*/ 64580 h 72294"/>
                <a:gd name="connsiteX34" fmla="*/ 29011 w 81973"/>
                <a:gd name="connsiteY34" fmla="*/ 43815 h 72294"/>
                <a:gd name="connsiteX35" fmla="*/ 18915 w 81973"/>
                <a:gd name="connsiteY35" fmla="*/ 37624 h 72294"/>
                <a:gd name="connsiteX36" fmla="*/ 14057 w 81973"/>
                <a:gd name="connsiteY36" fmla="*/ 27813 h 72294"/>
                <a:gd name="connsiteX37" fmla="*/ 34250 w 81973"/>
                <a:gd name="connsiteY37" fmla="*/ 32671 h 72294"/>
                <a:gd name="connsiteX38" fmla="*/ 67778 w 81973"/>
                <a:gd name="connsiteY38" fmla="*/ 46196 h 72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81973" h="72294">
                  <a:moveTo>
                    <a:pt x="81684" y="46006"/>
                  </a:moveTo>
                  <a:cubicBezTo>
                    <a:pt x="78636" y="35338"/>
                    <a:pt x="38250" y="29528"/>
                    <a:pt x="38250" y="29528"/>
                  </a:cubicBezTo>
                  <a:cubicBezTo>
                    <a:pt x="38250" y="29528"/>
                    <a:pt x="38060" y="29051"/>
                    <a:pt x="37679" y="28385"/>
                  </a:cubicBezTo>
                  <a:cubicBezTo>
                    <a:pt x="40536" y="28194"/>
                    <a:pt x="45299" y="27146"/>
                    <a:pt x="48537" y="22765"/>
                  </a:cubicBezTo>
                  <a:cubicBezTo>
                    <a:pt x="55205" y="13811"/>
                    <a:pt x="43584" y="7334"/>
                    <a:pt x="43584" y="7334"/>
                  </a:cubicBezTo>
                  <a:cubicBezTo>
                    <a:pt x="43584" y="7334"/>
                    <a:pt x="47966" y="13145"/>
                    <a:pt x="43584" y="16955"/>
                  </a:cubicBezTo>
                  <a:cubicBezTo>
                    <a:pt x="40346" y="19717"/>
                    <a:pt x="32916" y="19145"/>
                    <a:pt x="29011" y="18669"/>
                  </a:cubicBezTo>
                  <a:cubicBezTo>
                    <a:pt x="31583" y="16764"/>
                    <a:pt x="33393" y="13811"/>
                    <a:pt x="33393" y="10382"/>
                  </a:cubicBezTo>
                  <a:cubicBezTo>
                    <a:pt x="33393" y="4667"/>
                    <a:pt x="28725" y="0"/>
                    <a:pt x="23010" y="0"/>
                  </a:cubicBezTo>
                  <a:cubicBezTo>
                    <a:pt x="17295" y="0"/>
                    <a:pt x="12628" y="4667"/>
                    <a:pt x="12628" y="10382"/>
                  </a:cubicBezTo>
                  <a:cubicBezTo>
                    <a:pt x="12628" y="13526"/>
                    <a:pt x="14057" y="16193"/>
                    <a:pt x="16152" y="18098"/>
                  </a:cubicBezTo>
                  <a:cubicBezTo>
                    <a:pt x="12533" y="17812"/>
                    <a:pt x="7961" y="16955"/>
                    <a:pt x="5580" y="14954"/>
                  </a:cubicBezTo>
                  <a:cubicBezTo>
                    <a:pt x="1198" y="11144"/>
                    <a:pt x="2246" y="6858"/>
                    <a:pt x="2246" y="6858"/>
                  </a:cubicBezTo>
                  <a:cubicBezTo>
                    <a:pt x="2246" y="6858"/>
                    <a:pt x="-2993" y="14669"/>
                    <a:pt x="2532" y="20860"/>
                  </a:cubicBezTo>
                  <a:cubicBezTo>
                    <a:pt x="4532" y="23146"/>
                    <a:pt x="6627" y="24289"/>
                    <a:pt x="8532" y="24860"/>
                  </a:cubicBezTo>
                  <a:cubicBezTo>
                    <a:pt x="7008" y="25718"/>
                    <a:pt x="5389" y="26289"/>
                    <a:pt x="3865" y="26099"/>
                  </a:cubicBezTo>
                  <a:cubicBezTo>
                    <a:pt x="531" y="25622"/>
                    <a:pt x="2532" y="34100"/>
                    <a:pt x="2627" y="33814"/>
                  </a:cubicBezTo>
                  <a:cubicBezTo>
                    <a:pt x="2722" y="33433"/>
                    <a:pt x="10056" y="33814"/>
                    <a:pt x="10056" y="33814"/>
                  </a:cubicBezTo>
                  <a:cubicBezTo>
                    <a:pt x="10056" y="33814"/>
                    <a:pt x="10056" y="37814"/>
                    <a:pt x="13866" y="40576"/>
                  </a:cubicBezTo>
                  <a:cubicBezTo>
                    <a:pt x="17581" y="43244"/>
                    <a:pt x="24344" y="42863"/>
                    <a:pt x="24344" y="42863"/>
                  </a:cubicBezTo>
                  <a:lnTo>
                    <a:pt x="30821" y="71914"/>
                  </a:lnTo>
                  <a:lnTo>
                    <a:pt x="37584" y="71914"/>
                  </a:lnTo>
                  <a:lnTo>
                    <a:pt x="42537" y="51626"/>
                  </a:lnTo>
                  <a:lnTo>
                    <a:pt x="60158" y="52007"/>
                  </a:lnTo>
                  <a:lnTo>
                    <a:pt x="60158" y="71914"/>
                  </a:lnTo>
                  <a:lnTo>
                    <a:pt x="63968" y="72295"/>
                  </a:lnTo>
                  <a:lnTo>
                    <a:pt x="68254" y="54674"/>
                  </a:lnTo>
                  <a:lnTo>
                    <a:pt x="76541" y="53340"/>
                  </a:lnTo>
                  <a:lnTo>
                    <a:pt x="73683" y="71914"/>
                  </a:lnTo>
                  <a:lnTo>
                    <a:pt x="77779" y="72295"/>
                  </a:lnTo>
                  <a:cubicBezTo>
                    <a:pt x="77589" y="72200"/>
                    <a:pt x="83304" y="51816"/>
                    <a:pt x="81684" y="46006"/>
                  </a:cubicBezTo>
                  <a:close/>
                  <a:moveTo>
                    <a:pt x="67778" y="46196"/>
                  </a:moveTo>
                  <a:cubicBezTo>
                    <a:pt x="66063" y="51435"/>
                    <a:pt x="39298" y="46196"/>
                    <a:pt x="39298" y="46196"/>
                  </a:cubicBezTo>
                  <a:lnTo>
                    <a:pt x="34250" y="64580"/>
                  </a:lnTo>
                  <a:lnTo>
                    <a:pt x="29011" y="43815"/>
                  </a:lnTo>
                  <a:cubicBezTo>
                    <a:pt x="29011" y="43815"/>
                    <a:pt x="27678" y="38957"/>
                    <a:pt x="18915" y="37624"/>
                  </a:cubicBezTo>
                  <a:cubicBezTo>
                    <a:pt x="12152" y="36671"/>
                    <a:pt x="14057" y="27813"/>
                    <a:pt x="14057" y="27813"/>
                  </a:cubicBezTo>
                  <a:cubicBezTo>
                    <a:pt x="23772" y="9525"/>
                    <a:pt x="34250" y="32671"/>
                    <a:pt x="34250" y="32671"/>
                  </a:cubicBezTo>
                  <a:cubicBezTo>
                    <a:pt x="34250" y="32671"/>
                    <a:pt x="71207" y="36100"/>
                    <a:pt x="67778" y="461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A23D83B8-AC91-4997-A089-84B0FD559F81}"/>
                </a:ext>
              </a:extLst>
            </p:cNvPr>
            <p:cNvSpPr/>
            <p:nvPr/>
          </p:nvSpPr>
          <p:spPr>
            <a:xfrm rot="5400000">
              <a:off x="41607" y="5123058"/>
              <a:ext cx="718039" cy="279601"/>
            </a:xfrm>
            <a:custGeom>
              <a:avLst/>
              <a:gdLst>
                <a:gd name="connsiteX0" fmla="*/ 90011 w 120967"/>
                <a:gd name="connsiteY0" fmla="*/ 17614 h 42237"/>
                <a:gd name="connsiteX1" fmla="*/ 40196 w 120967"/>
                <a:gd name="connsiteY1" fmla="*/ 1327 h 42237"/>
                <a:gd name="connsiteX2" fmla="*/ 13716 w 120967"/>
                <a:gd name="connsiteY2" fmla="*/ 20853 h 42237"/>
                <a:gd name="connsiteX3" fmla="*/ 476 w 120967"/>
                <a:gd name="connsiteY3" fmla="*/ 21901 h 42237"/>
                <a:gd name="connsiteX4" fmla="*/ 0 w 120967"/>
                <a:gd name="connsiteY4" fmla="*/ 29140 h 42237"/>
                <a:gd name="connsiteX5" fmla="*/ 15716 w 120967"/>
                <a:gd name="connsiteY5" fmla="*/ 28949 h 42237"/>
                <a:gd name="connsiteX6" fmla="*/ 57626 w 120967"/>
                <a:gd name="connsiteY6" fmla="*/ 41617 h 42237"/>
                <a:gd name="connsiteX7" fmla="*/ 91535 w 120967"/>
                <a:gd name="connsiteY7" fmla="*/ 26187 h 42237"/>
                <a:gd name="connsiteX8" fmla="*/ 120396 w 120967"/>
                <a:gd name="connsiteY8" fmla="*/ 28568 h 42237"/>
                <a:gd name="connsiteX9" fmla="*/ 120968 w 120967"/>
                <a:gd name="connsiteY9" fmla="*/ 20186 h 42237"/>
                <a:gd name="connsiteX10" fmla="*/ 90011 w 120967"/>
                <a:gd name="connsiteY10" fmla="*/ 17614 h 42237"/>
                <a:gd name="connsiteX11" fmla="*/ 51721 w 120967"/>
                <a:gd name="connsiteY11" fmla="*/ 36760 h 42237"/>
                <a:gd name="connsiteX12" fmla="*/ 18288 w 120967"/>
                <a:gd name="connsiteY12" fmla="*/ 24472 h 42237"/>
                <a:gd name="connsiteX13" fmla="*/ 27432 w 120967"/>
                <a:gd name="connsiteY13" fmla="*/ 13233 h 42237"/>
                <a:gd name="connsiteX14" fmla="*/ 40957 w 120967"/>
                <a:gd name="connsiteY14" fmla="*/ 6661 h 42237"/>
                <a:gd name="connsiteX15" fmla="*/ 37338 w 120967"/>
                <a:gd name="connsiteY15" fmla="*/ 14757 h 42237"/>
                <a:gd name="connsiteX16" fmla="*/ 49911 w 120967"/>
                <a:gd name="connsiteY16" fmla="*/ 31711 h 42237"/>
                <a:gd name="connsiteX17" fmla="*/ 64675 w 120967"/>
                <a:gd name="connsiteY17" fmla="*/ 17043 h 42237"/>
                <a:gd name="connsiteX18" fmla="*/ 61341 w 120967"/>
                <a:gd name="connsiteY18" fmla="*/ 7042 h 42237"/>
                <a:gd name="connsiteX19" fmla="*/ 86963 w 120967"/>
                <a:gd name="connsiteY19" fmla="*/ 23329 h 42237"/>
                <a:gd name="connsiteX20" fmla="*/ 51721 w 120967"/>
                <a:gd name="connsiteY20" fmla="*/ 36760 h 42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0967" h="42237">
                  <a:moveTo>
                    <a:pt x="90011" y="17614"/>
                  </a:moveTo>
                  <a:cubicBezTo>
                    <a:pt x="90011" y="17614"/>
                    <a:pt x="65151" y="-5722"/>
                    <a:pt x="40196" y="1327"/>
                  </a:cubicBezTo>
                  <a:cubicBezTo>
                    <a:pt x="22860" y="6280"/>
                    <a:pt x="13716" y="20853"/>
                    <a:pt x="13716" y="20853"/>
                  </a:cubicBezTo>
                  <a:lnTo>
                    <a:pt x="476" y="21901"/>
                  </a:lnTo>
                  <a:lnTo>
                    <a:pt x="0" y="29140"/>
                  </a:lnTo>
                  <a:lnTo>
                    <a:pt x="15716" y="28949"/>
                  </a:lnTo>
                  <a:cubicBezTo>
                    <a:pt x="15716" y="28949"/>
                    <a:pt x="36957" y="45618"/>
                    <a:pt x="57626" y="41617"/>
                  </a:cubicBezTo>
                  <a:cubicBezTo>
                    <a:pt x="78296" y="37617"/>
                    <a:pt x="91535" y="26187"/>
                    <a:pt x="91535" y="26187"/>
                  </a:cubicBezTo>
                  <a:lnTo>
                    <a:pt x="120396" y="28568"/>
                  </a:lnTo>
                  <a:lnTo>
                    <a:pt x="120968" y="20186"/>
                  </a:lnTo>
                  <a:lnTo>
                    <a:pt x="90011" y="17614"/>
                  </a:lnTo>
                  <a:close/>
                  <a:moveTo>
                    <a:pt x="51721" y="36760"/>
                  </a:moveTo>
                  <a:cubicBezTo>
                    <a:pt x="30194" y="36093"/>
                    <a:pt x="18288" y="24472"/>
                    <a:pt x="18288" y="24472"/>
                  </a:cubicBezTo>
                  <a:cubicBezTo>
                    <a:pt x="18288" y="24472"/>
                    <a:pt x="19812" y="19043"/>
                    <a:pt x="27432" y="13233"/>
                  </a:cubicBezTo>
                  <a:cubicBezTo>
                    <a:pt x="31528" y="10090"/>
                    <a:pt x="35719" y="7899"/>
                    <a:pt x="40957" y="6661"/>
                  </a:cubicBezTo>
                  <a:cubicBezTo>
                    <a:pt x="39052" y="8566"/>
                    <a:pt x="37624" y="11137"/>
                    <a:pt x="37338" y="14757"/>
                  </a:cubicBezTo>
                  <a:cubicBezTo>
                    <a:pt x="36767" y="23520"/>
                    <a:pt x="42386" y="31045"/>
                    <a:pt x="49911" y="31711"/>
                  </a:cubicBezTo>
                  <a:cubicBezTo>
                    <a:pt x="57436" y="32378"/>
                    <a:pt x="64008" y="25806"/>
                    <a:pt x="64675" y="17043"/>
                  </a:cubicBezTo>
                  <a:cubicBezTo>
                    <a:pt x="64960" y="12661"/>
                    <a:pt x="63627" y="9328"/>
                    <a:pt x="61341" y="7042"/>
                  </a:cubicBezTo>
                  <a:cubicBezTo>
                    <a:pt x="75057" y="10566"/>
                    <a:pt x="86963" y="23329"/>
                    <a:pt x="86963" y="23329"/>
                  </a:cubicBezTo>
                  <a:cubicBezTo>
                    <a:pt x="86963" y="23329"/>
                    <a:pt x="73247" y="37426"/>
                    <a:pt x="51721" y="36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171" name="Graphic 246">
            <a:extLst>
              <a:ext uri="{FF2B5EF4-FFF2-40B4-BE49-F238E27FC236}">
                <a16:creationId xmlns:a16="http://schemas.microsoft.com/office/drawing/2014/main" id="{9AC2CEA6-8BB7-4334-9AA0-344ACF73E779}"/>
              </a:ext>
            </a:extLst>
          </p:cNvPr>
          <p:cNvGrpSpPr/>
          <p:nvPr/>
        </p:nvGrpSpPr>
        <p:grpSpPr>
          <a:xfrm rot="19711151">
            <a:off x="9179429" y="519895"/>
            <a:ext cx="2993706" cy="3557165"/>
            <a:chOff x="5938837" y="3209924"/>
            <a:chExt cx="317090" cy="435294"/>
          </a:xfrm>
        </p:grpSpPr>
        <p:grpSp>
          <p:nvGrpSpPr>
            <p:cNvPr id="1172" name="Graphic 246">
              <a:extLst>
                <a:ext uri="{FF2B5EF4-FFF2-40B4-BE49-F238E27FC236}">
                  <a16:creationId xmlns:a16="http://schemas.microsoft.com/office/drawing/2014/main" id="{556A51EE-C916-4A9F-86FC-AA6AEE89AA56}"/>
                </a:ext>
              </a:extLst>
            </p:cNvPr>
            <p:cNvGrpSpPr/>
            <p:nvPr/>
          </p:nvGrpSpPr>
          <p:grpSpPr>
            <a:xfrm>
              <a:off x="5938840" y="3209924"/>
              <a:ext cx="317087" cy="435294"/>
              <a:chOff x="5938837" y="3209922"/>
              <a:chExt cx="317087" cy="435294"/>
            </a:xfrm>
          </p:grpSpPr>
          <p:grpSp>
            <p:nvGrpSpPr>
              <p:cNvPr id="1174" name="Graphic 246">
                <a:extLst>
                  <a:ext uri="{FF2B5EF4-FFF2-40B4-BE49-F238E27FC236}">
                    <a16:creationId xmlns:a16="http://schemas.microsoft.com/office/drawing/2014/main" id="{224AC3B6-2582-4FD7-A4BB-C237AE608810}"/>
                  </a:ext>
                </a:extLst>
              </p:cNvPr>
              <p:cNvGrpSpPr/>
              <p:nvPr/>
            </p:nvGrpSpPr>
            <p:grpSpPr>
              <a:xfrm>
                <a:off x="6172008" y="3209922"/>
                <a:ext cx="78962" cy="435294"/>
                <a:chOff x="6172008" y="3209922"/>
                <a:chExt cx="78962" cy="435294"/>
              </a:xfrm>
            </p:grpSpPr>
            <p:sp>
              <p:nvSpPr>
                <p:cNvPr id="1181" name="Freeform: Shape 1180">
                  <a:extLst>
                    <a:ext uri="{FF2B5EF4-FFF2-40B4-BE49-F238E27FC236}">
                      <a16:creationId xmlns:a16="http://schemas.microsoft.com/office/drawing/2014/main" id="{90CDBF74-9873-4E7D-A2C7-880BD3506891}"/>
                    </a:ext>
                  </a:extLst>
                </p:cNvPr>
                <p:cNvSpPr/>
                <p:nvPr/>
              </p:nvSpPr>
              <p:spPr>
                <a:xfrm>
                  <a:off x="6172104" y="3362039"/>
                  <a:ext cx="52292" cy="281844"/>
                </a:xfrm>
                <a:custGeom>
                  <a:avLst/>
                  <a:gdLst>
                    <a:gd name="connsiteX0" fmla="*/ 0 w 52292"/>
                    <a:gd name="connsiteY0" fmla="*/ 281845 h 281844"/>
                    <a:gd name="connsiteX1" fmla="*/ 30290 w 52292"/>
                    <a:gd name="connsiteY1" fmla="*/ 8287 h 281844"/>
                    <a:gd name="connsiteX2" fmla="*/ 52292 w 52292"/>
                    <a:gd name="connsiteY2" fmla="*/ 0 h 281844"/>
                    <a:gd name="connsiteX3" fmla="*/ 15240 w 52292"/>
                    <a:gd name="connsiteY3" fmla="*/ 264319 h 281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292" h="281844">
                      <a:moveTo>
                        <a:pt x="0" y="281845"/>
                      </a:moveTo>
                      <a:lnTo>
                        <a:pt x="30290" y="8287"/>
                      </a:lnTo>
                      <a:lnTo>
                        <a:pt x="52292" y="0"/>
                      </a:lnTo>
                      <a:lnTo>
                        <a:pt x="15240" y="264319"/>
                      </a:lnTo>
                      <a:close/>
                    </a:path>
                  </a:pathLst>
                </a:custGeom>
                <a:solidFill>
                  <a:srgbClr val="2B190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2" name="Freeform: Shape 1181">
                  <a:extLst>
                    <a:ext uri="{FF2B5EF4-FFF2-40B4-BE49-F238E27FC236}">
                      <a16:creationId xmlns:a16="http://schemas.microsoft.com/office/drawing/2014/main" id="{058CFA93-AAF5-4D2B-A506-F5B9A6BA8FA8}"/>
                    </a:ext>
                  </a:extLst>
                </p:cNvPr>
                <p:cNvSpPr/>
                <p:nvPr/>
              </p:nvSpPr>
              <p:spPr>
                <a:xfrm>
                  <a:off x="6172008" y="3361848"/>
                  <a:ext cx="32861" cy="283368"/>
                </a:xfrm>
                <a:custGeom>
                  <a:avLst/>
                  <a:gdLst>
                    <a:gd name="connsiteX0" fmla="*/ 0 w 32861"/>
                    <a:gd name="connsiteY0" fmla="*/ 283369 h 283368"/>
                    <a:gd name="connsiteX1" fmla="*/ 19622 w 32861"/>
                    <a:gd name="connsiteY1" fmla="*/ 152686 h 283368"/>
                    <a:gd name="connsiteX2" fmla="*/ 32861 w 32861"/>
                    <a:gd name="connsiteY2" fmla="*/ 0 h 283368"/>
                    <a:gd name="connsiteX3" fmla="*/ 26098 w 32861"/>
                    <a:gd name="connsiteY3" fmla="*/ 47053 h 283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861" h="283368">
                      <a:moveTo>
                        <a:pt x="0" y="283369"/>
                      </a:moveTo>
                      <a:lnTo>
                        <a:pt x="19622" y="152686"/>
                      </a:lnTo>
                      <a:lnTo>
                        <a:pt x="32861" y="0"/>
                      </a:lnTo>
                      <a:lnTo>
                        <a:pt x="26098" y="47053"/>
                      </a:lnTo>
                      <a:close/>
                    </a:path>
                  </a:pathLst>
                </a:custGeom>
                <a:solidFill>
                  <a:srgbClr val="9D6A0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3" name="Freeform: Shape 1182">
                  <a:extLst>
                    <a:ext uri="{FF2B5EF4-FFF2-40B4-BE49-F238E27FC236}">
                      <a16:creationId xmlns:a16="http://schemas.microsoft.com/office/drawing/2014/main" id="{B48076D5-5106-4A45-9E36-967F5E0E3CBB}"/>
                    </a:ext>
                  </a:extLst>
                </p:cNvPr>
                <p:cNvSpPr/>
                <p:nvPr/>
              </p:nvSpPr>
              <p:spPr>
                <a:xfrm>
                  <a:off x="6196869" y="3209925"/>
                  <a:ext cx="54102" cy="233743"/>
                </a:xfrm>
                <a:custGeom>
                  <a:avLst/>
                  <a:gdLst>
                    <a:gd name="connsiteX0" fmla="*/ 16002 w 54102"/>
                    <a:gd name="connsiteY0" fmla="*/ 47244 h 233743"/>
                    <a:gd name="connsiteX1" fmla="*/ 0 w 54102"/>
                    <a:gd name="connsiteY1" fmla="*/ 230600 h 233743"/>
                    <a:gd name="connsiteX2" fmla="*/ 10954 w 54102"/>
                    <a:gd name="connsiteY2" fmla="*/ 233744 h 233743"/>
                    <a:gd name="connsiteX3" fmla="*/ 14668 w 54102"/>
                    <a:gd name="connsiteY3" fmla="*/ 186976 h 233743"/>
                    <a:gd name="connsiteX4" fmla="*/ 50197 w 54102"/>
                    <a:gd name="connsiteY4" fmla="*/ 185166 h 233743"/>
                    <a:gd name="connsiteX5" fmla="*/ 51149 w 54102"/>
                    <a:gd name="connsiteY5" fmla="*/ 114586 h 233743"/>
                    <a:gd name="connsiteX6" fmla="*/ 38862 w 54102"/>
                    <a:gd name="connsiteY6" fmla="*/ 110395 h 233743"/>
                    <a:gd name="connsiteX7" fmla="*/ 54102 w 54102"/>
                    <a:gd name="connsiteY7" fmla="*/ 108109 h 233743"/>
                    <a:gd name="connsiteX8" fmla="*/ 53149 w 54102"/>
                    <a:gd name="connsiteY8" fmla="*/ 0 h 233743"/>
                    <a:gd name="connsiteX9" fmla="*/ 16002 w 54102"/>
                    <a:gd name="connsiteY9" fmla="*/ 47244 h 233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4102" h="233743">
                      <a:moveTo>
                        <a:pt x="16002" y="47244"/>
                      </a:moveTo>
                      <a:lnTo>
                        <a:pt x="0" y="230600"/>
                      </a:lnTo>
                      <a:lnTo>
                        <a:pt x="10954" y="233744"/>
                      </a:lnTo>
                      <a:lnTo>
                        <a:pt x="14668" y="186976"/>
                      </a:lnTo>
                      <a:lnTo>
                        <a:pt x="50197" y="185166"/>
                      </a:lnTo>
                      <a:lnTo>
                        <a:pt x="51149" y="114586"/>
                      </a:lnTo>
                      <a:lnTo>
                        <a:pt x="38862" y="110395"/>
                      </a:lnTo>
                      <a:lnTo>
                        <a:pt x="54102" y="108109"/>
                      </a:lnTo>
                      <a:lnTo>
                        <a:pt x="53149" y="0"/>
                      </a:lnTo>
                      <a:cubicBezTo>
                        <a:pt x="53149" y="0"/>
                        <a:pt x="24384" y="3810"/>
                        <a:pt x="16002" y="47244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4" name="Freeform: Shape 1183">
                  <a:extLst>
                    <a:ext uri="{FF2B5EF4-FFF2-40B4-BE49-F238E27FC236}">
                      <a16:creationId xmlns:a16="http://schemas.microsoft.com/office/drawing/2014/main" id="{B9BD3451-C308-4E46-A550-BF0AD3CE1A06}"/>
                    </a:ext>
                  </a:extLst>
                </p:cNvPr>
                <p:cNvSpPr/>
                <p:nvPr/>
              </p:nvSpPr>
              <p:spPr>
                <a:xfrm>
                  <a:off x="6208013" y="3215068"/>
                  <a:ext cx="38195" cy="174974"/>
                </a:xfrm>
                <a:custGeom>
                  <a:avLst/>
                  <a:gdLst>
                    <a:gd name="connsiteX0" fmla="*/ 32099 w 38195"/>
                    <a:gd name="connsiteY0" fmla="*/ 174784 h 174974"/>
                    <a:gd name="connsiteX1" fmla="*/ 0 w 38195"/>
                    <a:gd name="connsiteY1" fmla="*/ 174974 h 174974"/>
                    <a:gd name="connsiteX2" fmla="*/ 13621 w 38195"/>
                    <a:gd name="connsiteY2" fmla="*/ 35052 h 174974"/>
                    <a:gd name="connsiteX3" fmla="*/ 37910 w 38195"/>
                    <a:gd name="connsiteY3" fmla="*/ 0 h 174974"/>
                    <a:gd name="connsiteX4" fmla="*/ 37719 w 38195"/>
                    <a:gd name="connsiteY4" fmla="*/ 98774 h 174974"/>
                    <a:gd name="connsiteX5" fmla="*/ 38195 w 38195"/>
                    <a:gd name="connsiteY5" fmla="*/ 104108 h 174974"/>
                    <a:gd name="connsiteX6" fmla="*/ 27813 w 38195"/>
                    <a:gd name="connsiteY6" fmla="*/ 105156 h 174974"/>
                    <a:gd name="connsiteX7" fmla="*/ 36386 w 38195"/>
                    <a:gd name="connsiteY7" fmla="*/ 108109 h 174974"/>
                    <a:gd name="connsiteX8" fmla="*/ 32099 w 38195"/>
                    <a:gd name="connsiteY8" fmla="*/ 174784 h 174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8195" h="174974">
                      <a:moveTo>
                        <a:pt x="32099" y="174784"/>
                      </a:moveTo>
                      <a:lnTo>
                        <a:pt x="0" y="174974"/>
                      </a:lnTo>
                      <a:cubicBezTo>
                        <a:pt x="0" y="174974"/>
                        <a:pt x="3524" y="64199"/>
                        <a:pt x="13621" y="35052"/>
                      </a:cubicBezTo>
                      <a:cubicBezTo>
                        <a:pt x="23717" y="5905"/>
                        <a:pt x="37910" y="0"/>
                        <a:pt x="37910" y="0"/>
                      </a:cubicBezTo>
                      <a:lnTo>
                        <a:pt x="37719" y="98774"/>
                      </a:lnTo>
                      <a:lnTo>
                        <a:pt x="38195" y="104108"/>
                      </a:lnTo>
                      <a:lnTo>
                        <a:pt x="27813" y="105156"/>
                      </a:lnTo>
                      <a:lnTo>
                        <a:pt x="36386" y="108109"/>
                      </a:lnTo>
                      <a:lnTo>
                        <a:pt x="32099" y="174784"/>
                      </a:lnTo>
                      <a:close/>
                    </a:path>
                  </a:pathLst>
                </a:custGeom>
                <a:solidFill>
                  <a:srgbClr val="BF6800">
                    <a:alpha val="42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5" name="Freeform: Shape 1184">
                  <a:extLst>
                    <a:ext uri="{FF2B5EF4-FFF2-40B4-BE49-F238E27FC236}">
                      <a16:creationId xmlns:a16="http://schemas.microsoft.com/office/drawing/2014/main" id="{36D7BCE4-E47E-47DD-BEFF-AE3059E9F03A}"/>
                    </a:ext>
                  </a:extLst>
                </p:cNvPr>
                <p:cNvSpPr/>
                <p:nvPr/>
              </p:nvSpPr>
              <p:spPr>
                <a:xfrm>
                  <a:off x="6188820" y="3402320"/>
                  <a:ext cx="33221" cy="46063"/>
                </a:xfrm>
                <a:custGeom>
                  <a:avLst/>
                  <a:gdLst>
                    <a:gd name="connsiteX0" fmla="*/ 5192 w 33221"/>
                    <a:gd name="connsiteY0" fmla="*/ 9 h 46063"/>
                    <a:gd name="connsiteX1" fmla="*/ 19003 w 33221"/>
                    <a:gd name="connsiteY1" fmla="*/ 7534 h 46063"/>
                    <a:gd name="connsiteX2" fmla="*/ 29957 w 33221"/>
                    <a:gd name="connsiteY2" fmla="*/ 6105 h 46063"/>
                    <a:gd name="connsiteX3" fmla="*/ 32243 w 33221"/>
                    <a:gd name="connsiteY3" fmla="*/ 11725 h 46063"/>
                    <a:gd name="connsiteX4" fmla="*/ 31576 w 33221"/>
                    <a:gd name="connsiteY4" fmla="*/ 18202 h 46063"/>
                    <a:gd name="connsiteX5" fmla="*/ 28147 w 33221"/>
                    <a:gd name="connsiteY5" fmla="*/ 21726 h 46063"/>
                    <a:gd name="connsiteX6" fmla="*/ 30338 w 33221"/>
                    <a:gd name="connsiteY6" fmla="*/ 29251 h 46063"/>
                    <a:gd name="connsiteX7" fmla="*/ 26909 w 33221"/>
                    <a:gd name="connsiteY7" fmla="*/ 31727 h 46063"/>
                    <a:gd name="connsiteX8" fmla="*/ 30242 w 33221"/>
                    <a:gd name="connsiteY8" fmla="*/ 40490 h 46063"/>
                    <a:gd name="connsiteX9" fmla="*/ 26528 w 33221"/>
                    <a:gd name="connsiteY9" fmla="*/ 44681 h 46063"/>
                    <a:gd name="connsiteX10" fmla="*/ 7954 w 33221"/>
                    <a:gd name="connsiteY10" fmla="*/ 45158 h 46063"/>
                    <a:gd name="connsiteX11" fmla="*/ 143 w 33221"/>
                    <a:gd name="connsiteY11" fmla="*/ 37823 h 46063"/>
                    <a:gd name="connsiteX12" fmla="*/ 2620 w 33221"/>
                    <a:gd name="connsiteY12" fmla="*/ 32108 h 46063"/>
                    <a:gd name="connsiteX13" fmla="*/ 524 w 33221"/>
                    <a:gd name="connsiteY13" fmla="*/ 26679 h 46063"/>
                    <a:gd name="connsiteX14" fmla="*/ 3096 w 33221"/>
                    <a:gd name="connsiteY14" fmla="*/ 19059 h 46063"/>
                    <a:gd name="connsiteX15" fmla="*/ 3191 w 33221"/>
                    <a:gd name="connsiteY15" fmla="*/ 9344 h 46063"/>
                    <a:gd name="connsiteX16" fmla="*/ 5192 w 33221"/>
                    <a:gd name="connsiteY16" fmla="*/ 9 h 460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3221" h="46063">
                      <a:moveTo>
                        <a:pt x="5192" y="9"/>
                      </a:moveTo>
                      <a:cubicBezTo>
                        <a:pt x="5954" y="-277"/>
                        <a:pt x="11097" y="6200"/>
                        <a:pt x="19003" y="7534"/>
                      </a:cubicBezTo>
                      <a:cubicBezTo>
                        <a:pt x="26909" y="8867"/>
                        <a:pt x="29957" y="6105"/>
                        <a:pt x="29957" y="6105"/>
                      </a:cubicBezTo>
                      <a:cubicBezTo>
                        <a:pt x="29957" y="6105"/>
                        <a:pt x="35386" y="9725"/>
                        <a:pt x="32243" y="11725"/>
                      </a:cubicBezTo>
                      <a:cubicBezTo>
                        <a:pt x="29099" y="13630"/>
                        <a:pt x="35005" y="14678"/>
                        <a:pt x="31576" y="18202"/>
                      </a:cubicBezTo>
                      <a:cubicBezTo>
                        <a:pt x="28147" y="21726"/>
                        <a:pt x="28147" y="21726"/>
                        <a:pt x="28147" y="21726"/>
                      </a:cubicBezTo>
                      <a:cubicBezTo>
                        <a:pt x="28147" y="21726"/>
                        <a:pt x="33767" y="26774"/>
                        <a:pt x="30338" y="29251"/>
                      </a:cubicBezTo>
                      <a:cubicBezTo>
                        <a:pt x="26909" y="31727"/>
                        <a:pt x="26909" y="31727"/>
                        <a:pt x="26909" y="31727"/>
                      </a:cubicBezTo>
                      <a:cubicBezTo>
                        <a:pt x="26909" y="31727"/>
                        <a:pt x="32719" y="38014"/>
                        <a:pt x="30242" y="40490"/>
                      </a:cubicBezTo>
                      <a:cubicBezTo>
                        <a:pt x="27766" y="42967"/>
                        <a:pt x="26528" y="44681"/>
                        <a:pt x="26528" y="44681"/>
                      </a:cubicBezTo>
                      <a:cubicBezTo>
                        <a:pt x="26528" y="44681"/>
                        <a:pt x="15479" y="47444"/>
                        <a:pt x="7954" y="45158"/>
                      </a:cubicBezTo>
                      <a:cubicBezTo>
                        <a:pt x="429" y="42872"/>
                        <a:pt x="-428" y="40205"/>
                        <a:pt x="143" y="37823"/>
                      </a:cubicBezTo>
                      <a:cubicBezTo>
                        <a:pt x="715" y="35537"/>
                        <a:pt x="2620" y="32108"/>
                        <a:pt x="2620" y="32108"/>
                      </a:cubicBezTo>
                      <a:cubicBezTo>
                        <a:pt x="2620" y="32108"/>
                        <a:pt x="-1381" y="29822"/>
                        <a:pt x="524" y="26679"/>
                      </a:cubicBezTo>
                      <a:cubicBezTo>
                        <a:pt x="2429" y="23536"/>
                        <a:pt x="6525" y="20393"/>
                        <a:pt x="3096" y="19059"/>
                      </a:cubicBezTo>
                      <a:cubicBezTo>
                        <a:pt x="-333" y="17726"/>
                        <a:pt x="1001" y="11534"/>
                        <a:pt x="3191" y="9344"/>
                      </a:cubicBezTo>
                      <a:cubicBezTo>
                        <a:pt x="5477" y="7058"/>
                        <a:pt x="-1571" y="2676"/>
                        <a:pt x="5192" y="9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6" name="Freeform: Shape 1185">
                  <a:extLst>
                    <a:ext uri="{FF2B5EF4-FFF2-40B4-BE49-F238E27FC236}">
                      <a16:creationId xmlns:a16="http://schemas.microsoft.com/office/drawing/2014/main" id="{243E2175-ABB8-49E5-A1A8-AB072B5557BF}"/>
                    </a:ext>
                  </a:extLst>
                </p:cNvPr>
                <p:cNvSpPr/>
                <p:nvPr/>
              </p:nvSpPr>
              <p:spPr>
                <a:xfrm>
                  <a:off x="6201441" y="3209922"/>
                  <a:ext cx="48577" cy="191931"/>
                </a:xfrm>
                <a:custGeom>
                  <a:avLst/>
                  <a:gdLst>
                    <a:gd name="connsiteX0" fmla="*/ 0 w 48577"/>
                    <a:gd name="connsiteY0" fmla="*/ 191931 h 191931"/>
                    <a:gd name="connsiteX1" fmla="*/ 29528 w 48577"/>
                    <a:gd name="connsiteY1" fmla="*/ 36388 h 191931"/>
                    <a:gd name="connsiteX2" fmla="*/ 48577 w 48577"/>
                    <a:gd name="connsiteY2" fmla="*/ 2 h 191931"/>
                    <a:gd name="connsiteX3" fmla="*/ 12668 w 48577"/>
                    <a:gd name="connsiteY3" fmla="*/ 41246 h 191931"/>
                    <a:gd name="connsiteX4" fmla="*/ 0 w 48577"/>
                    <a:gd name="connsiteY4" fmla="*/ 191931 h 191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8577" h="191931">
                      <a:moveTo>
                        <a:pt x="0" y="191931"/>
                      </a:moveTo>
                      <a:cubicBezTo>
                        <a:pt x="0" y="191931"/>
                        <a:pt x="18764" y="68297"/>
                        <a:pt x="29528" y="36388"/>
                      </a:cubicBezTo>
                      <a:cubicBezTo>
                        <a:pt x="40291" y="4479"/>
                        <a:pt x="48577" y="2"/>
                        <a:pt x="48577" y="2"/>
                      </a:cubicBezTo>
                      <a:cubicBezTo>
                        <a:pt x="48577" y="2"/>
                        <a:pt x="21622" y="-1045"/>
                        <a:pt x="12668" y="41246"/>
                      </a:cubicBezTo>
                      <a:cubicBezTo>
                        <a:pt x="3715" y="83632"/>
                        <a:pt x="0" y="191931"/>
                        <a:pt x="0" y="191931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175" name="Graphic 246">
                <a:extLst>
                  <a:ext uri="{FF2B5EF4-FFF2-40B4-BE49-F238E27FC236}">
                    <a16:creationId xmlns:a16="http://schemas.microsoft.com/office/drawing/2014/main" id="{FD039C16-BD98-4232-9F50-B989714EB626}"/>
                  </a:ext>
                </a:extLst>
              </p:cNvPr>
              <p:cNvGrpSpPr/>
              <p:nvPr/>
            </p:nvGrpSpPr>
            <p:grpSpPr>
              <a:xfrm>
                <a:off x="5938837" y="3330802"/>
                <a:ext cx="317087" cy="233452"/>
                <a:chOff x="5938837" y="3330802"/>
                <a:chExt cx="317087" cy="233452"/>
              </a:xfrm>
            </p:grpSpPr>
            <p:sp>
              <p:nvSpPr>
                <p:cNvPr id="1176" name="Freeform: Shape 1175">
                  <a:extLst>
                    <a:ext uri="{FF2B5EF4-FFF2-40B4-BE49-F238E27FC236}">
                      <a16:creationId xmlns:a16="http://schemas.microsoft.com/office/drawing/2014/main" id="{777B2DD4-5B25-4DDE-81D0-2474F6DD5639}"/>
                    </a:ext>
                  </a:extLst>
                </p:cNvPr>
                <p:cNvSpPr/>
                <p:nvPr/>
              </p:nvSpPr>
              <p:spPr>
                <a:xfrm>
                  <a:off x="6063423" y="3419951"/>
                  <a:ext cx="192500" cy="144303"/>
                </a:xfrm>
                <a:custGeom>
                  <a:avLst/>
                  <a:gdLst>
                    <a:gd name="connsiteX0" fmla="*/ 192500 w 192500"/>
                    <a:gd name="connsiteY0" fmla="*/ 130112 h 144303"/>
                    <a:gd name="connsiteX1" fmla="*/ 24670 w 192500"/>
                    <a:gd name="connsiteY1" fmla="*/ 0 h 144303"/>
                    <a:gd name="connsiteX2" fmla="*/ 0 w 192500"/>
                    <a:gd name="connsiteY2" fmla="*/ 7620 h 144303"/>
                    <a:gd name="connsiteX3" fmla="*/ 182118 w 192500"/>
                    <a:gd name="connsiteY3" fmla="*/ 144304 h 1443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500" h="144303">
                      <a:moveTo>
                        <a:pt x="192500" y="130112"/>
                      </a:moveTo>
                      <a:lnTo>
                        <a:pt x="24670" y="0"/>
                      </a:lnTo>
                      <a:lnTo>
                        <a:pt x="0" y="7620"/>
                      </a:lnTo>
                      <a:lnTo>
                        <a:pt x="182118" y="144304"/>
                      </a:lnTo>
                      <a:close/>
                    </a:path>
                  </a:pathLst>
                </a:custGeom>
                <a:solidFill>
                  <a:srgbClr val="2B190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77" name="Freeform: Shape 1176">
                  <a:extLst>
                    <a:ext uri="{FF2B5EF4-FFF2-40B4-BE49-F238E27FC236}">
                      <a16:creationId xmlns:a16="http://schemas.microsoft.com/office/drawing/2014/main" id="{96C36AF4-697B-4F4B-9408-2F2187AEE0B4}"/>
                    </a:ext>
                  </a:extLst>
                </p:cNvPr>
                <p:cNvSpPr/>
                <p:nvPr/>
              </p:nvSpPr>
              <p:spPr>
                <a:xfrm>
                  <a:off x="6112287" y="3437667"/>
                  <a:ext cx="143637" cy="112394"/>
                </a:xfrm>
                <a:custGeom>
                  <a:avLst/>
                  <a:gdLst>
                    <a:gd name="connsiteX0" fmla="*/ 143637 w 143637"/>
                    <a:gd name="connsiteY0" fmla="*/ 112395 h 112394"/>
                    <a:gd name="connsiteX1" fmla="*/ 81058 w 143637"/>
                    <a:gd name="connsiteY1" fmla="*/ 76200 h 112394"/>
                    <a:gd name="connsiteX2" fmla="*/ 0 w 143637"/>
                    <a:gd name="connsiteY2" fmla="*/ 9525 h 112394"/>
                    <a:gd name="connsiteX3" fmla="*/ 667 w 143637"/>
                    <a:gd name="connsiteY3" fmla="*/ 0 h 112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3637" h="112394">
                      <a:moveTo>
                        <a:pt x="143637" y="112395"/>
                      </a:moveTo>
                      <a:lnTo>
                        <a:pt x="81058" y="76200"/>
                      </a:lnTo>
                      <a:lnTo>
                        <a:pt x="0" y="9525"/>
                      </a:lnTo>
                      <a:lnTo>
                        <a:pt x="667" y="0"/>
                      </a:lnTo>
                      <a:close/>
                    </a:path>
                  </a:pathLst>
                </a:custGeom>
                <a:solidFill>
                  <a:srgbClr val="9D6A0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78" name="Freeform: Shape 1177">
                  <a:extLst>
                    <a:ext uri="{FF2B5EF4-FFF2-40B4-BE49-F238E27FC236}">
                      <a16:creationId xmlns:a16="http://schemas.microsoft.com/office/drawing/2014/main" id="{72C024D6-C080-468E-B465-6AA65A746DA9}"/>
                    </a:ext>
                  </a:extLst>
                </p:cNvPr>
                <p:cNvSpPr/>
                <p:nvPr/>
              </p:nvSpPr>
              <p:spPr>
                <a:xfrm>
                  <a:off x="5938837" y="3330802"/>
                  <a:ext cx="199072" cy="143632"/>
                </a:xfrm>
                <a:custGeom>
                  <a:avLst/>
                  <a:gdLst>
                    <a:gd name="connsiteX0" fmla="*/ 59531 w 199072"/>
                    <a:gd name="connsiteY0" fmla="*/ 13711 h 143632"/>
                    <a:gd name="connsiteX1" fmla="*/ 199073 w 199072"/>
                    <a:gd name="connsiteY1" fmla="*/ 133726 h 143632"/>
                    <a:gd name="connsiteX2" fmla="*/ 193453 w 199072"/>
                    <a:gd name="connsiteY2" fmla="*/ 143632 h 143632"/>
                    <a:gd name="connsiteX3" fmla="*/ 158115 w 199072"/>
                    <a:gd name="connsiteY3" fmla="*/ 112771 h 143632"/>
                    <a:gd name="connsiteX4" fmla="*/ 131445 w 199072"/>
                    <a:gd name="connsiteY4" fmla="*/ 136298 h 143632"/>
                    <a:gd name="connsiteX5" fmla="*/ 81439 w 199072"/>
                    <a:gd name="connsiteY5" fmla="*/ 86482 h 143632"/>
                    <a:gd name="connsiteX6" fmla="*/ 87249 w 199072"/>
                    <a:gd name="connsiteY6" fmla="*/ 74862 h 143632"/>
                    <a:gd name="connsiteX7" fmla="*/ 74771 w 199072"/>
                    <a:gd name="connsiteY7" fmla="*/ 83815 h 143632"/>
                    <a:gd name="connsiteX8" fmla="*/ 0 w 199072"/>
                    <a:gd name="connsiteY8" fmla="*/ 5805 h 143632"/>
                    <a:gd name="connsiteX9" fmla="*/ 59531 w 199072"/>
                    <a:gd name="connsiteY9" fmla="*/ 13711 h 1436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99072" h="143632">
                      <a:moveTo>
                        <a:pt x="59531" y="13711"/>
                      </a:moveTo>
                      <a:lnTo>
                        <a:pt x="199073" y="133726"/>
                      </a:lnTo>
                      <a:lnTo>
                        <a:pt x="193453" y="143632"/>
                      </a:lnTo>
                      <a:lnTo>
                        <a:pt x="158115" y="112771"/>
                      </a:lnTo>
                      <a:lnTo>
                        <a:pt x="131445" y="136298"/>
                      </a:lnTo>
                      <a:lnTo>
                        <a:pt x="81439" y="86482"/>
                      </a:lnTo>
                      <a:lnTo>
                        <a:pt x="87249" y="74862"/>
                      </a:lnTo>
                      <a:lnTo>
                        <a:pt x="74771" y="83815"/>
                      </a:lnTo>
                      <a:lnTo>
                        <a:pt x="0" y="5805"/>
                      </a:lnTo>
                      <a:cubicBezTo>
                        <a:pt x="0" y="5805"/>
                        <a:pt x="23241" y="-11530"/>
                        <a:pt x="59531" y="13711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79" name="Freeform: Shape 1178">
                  <a:extLst>
                    <a:ext uri="{FF2B5EF4-FFF2-40B4-BE49-F238E27FC236}">
                      <a16:creationId xmlns:a16="http://schemas.microsoft.com/office/drawing/2014/main" id="{304BAAD2-C6E4-4BE2-A31C-FB2FFF4E6EC9}"/>
                    </a:ext>
                  </a:extLst>
                </p:cNvPr>
                <p:cNvSpPr/>
                <p:nvPr/>
              </p:nvSpPr>
              <p:spPr>
                <a:xfrm>
                  <a:off x="5945504" y="3336292"/>
                  <a:ext cx="149256" cy="122139"/>
                </a:xfrm>
                <a:custGeom>
                  <a:avLst/>
                  <a:gdLst>
                    <a:gd name="connsiteX0" fmla="*/ 126111 w 149256"/>
                    <a:gd name="connsiteY0" fmla="*/ 122139 h 122139"/>
                    <a:gd name="connsiteX1" fmla="*/ 149257 w 149256"/>
                    <a:gd name="connsiteY1" fmla="*/ 99851 h 122139"/>
                    <a:gd name="connsiteX2" fmla="*/ 41815 w 149256"/>
                    <a:gd name="connsiteY2" fmla="*/ 9268 h 122139"/>
                    <a:gd name="connsiteX3" fmla="*/ 0 w 149256"/>
                    <a:gd name="connsiteY3" fmla="*/ 1172 h 122139"/>
                    <a:gd name="connsiteX4" fmla="*/ 69152 w 149256"/>
                    <a:gd name="connsiteY4" fmla="*/ 71752 h 122139"/>
                    <a:gd name="connsiteX5" fmla="*/ 72485 w 149256"/>
                    <a:gd name="connsiteY5" fmla="*/ 75943 h 122139"/>
                    <a:gd name="connsiteX6" fmla="*/ 80677 w 149256"/>
                    <a:gd name="connsiteY6" fmla="*/ 69466 h 122139"/>
                    <a:gd name="connsiteX7" fmla="*/ 76486 w 149256"/>
                    <a:gd name="connsiteY7" fmla="*/ 77467 h 122139"/>
                    <a:gd name="connsiteX8" fmla="*/ 126111 w 149256"/>
                    <a:gd name="connsiteY8" fmla="*/ 122139 h 1221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9256" h="122139">
                      <a:moveTo>
                        <a:pt x="126111" y="122139"/>
                      </a:moveTo>
                      <a:lnTo>
                        <a:pt x="149257" y="99851"/>
                      </a:lnTo>
                      <a:cubicBezTo>
                        <a:pt x="149257" y="99851"/>
                        <a:pt x="69342" y="23079"/>
                        <a:pt x="41815" y="9268"/>
                      </a:cubicBezTo>
                      <a:cubicBezTo>
                        <a:pt x="14288" y="-4543"/>
                        <a:pt x="0" y="1172"/>
                        <a:pt x="0" y="1172"/>
                      </a:cubicBezTo>
                      <a:lnTo>
                        <a:pt x="69152" y="71752"/>
                      </a:lnTo>
                      <a:lnTo>
                        <a:pt x="72485" y="75943"/>
                      </a:lnTo>
                      <a:lnTo>
                        <a:pt x="80677" y="69466"/>
                      </a:lnTo>
                      <a:lnTo>
                        <a:pt x="76486" y="77467"/>
                      </a:lnTo>
                      <a:lnTo>
                        <a:pt x="126111" y="122139"/>
                      </a:lnTo>
                      <a:close/>
                    </a:path>
                  </a:pathLst>
                </a:custGeom>
                <a:solidFill>
                  <a:srgbClr val="BF6800">
                    <a:alpha val="42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180" name="Freeform: Shape 1179">
                  <a:extLst>
                    <a:ext uri="{FF2B5EF4-FFF2-40B4-BE49-F238E27FC236}">
                      <a16:creationId xmlns:a16="http://schemas.microsoft.com/office/drawing/2014/main" id="{8A585323-A3BD-4308-AC34-57F343C2BFFF}"/>
                    </a:ext>
                  </a:extLst>
                </p:cNvPr>
                <p:cNvSpPr/>
                <p:nvPr/>
              </p:nvSpPr>
              <p:spPr>
                <a:xfrm>
                  <a:off x="6099569" y="3434611"/>
                  <a:ext cx="45493" cy="47252"/>
                </a:xfrm>
                <a:custGeom>
                  <a:avLst/>
                  <a:gdLst>
                    <a:gd name="connsiteX0" fmla="*/ 13766 w 45493"/>
                    <a:gd name="connsiteY0" fmla="*/ 580 h 47252"/>
                    <a:gd name="connsiteX1" fmla="*/ 9098 w 45493"/>
                    <a:gd name="connsiteY1" fmla="*/ 15534 h 47252"/>
                    <a:gd name="connsiteX2" fmla="*/ 240 w 45493"/>
                    <a:gd name="connsiteY2" fmla="*/ 22201 h 47252"/>
                    <a:gd name="connsiteX3" fmla="*/ 2526 w 45493"/>
                    <a:gd name="connsiteY3" fmla="*/ 27821 h 47252"/>
                    <a:gd name="connsiteX4" fmla="*/ 7479 w 45493"/>
                    <a:gd name="connsiteY4" fmla="*/ 31917 h 47252"/>
                    <a:gd name="connsiteX5" fmla="*/ 12432 w 45493"/>
                    <a:gd name="connsiteY5" fmla="*/ 32012 h 47252"/>
                    <a:gd name="connsiteX6" fmla="*/ 16052 w 45493"/>
                    <a:gd name="connsiteY6" fmla="*/ 38965 h 47252"/>
                    <a:gd name="connsiteX7" fmla="*/ 20243 w 45493"/>
                    <a:gd name="connsiteY7" fmla="*/ 38299 h 47252"/>
                    <a:gd name="connsiteX8" fmla="*/ 23957 w 45493"/>
                    <a:gd name="connsiteY8" fmla="*/ 46871 h 47252"/>
                    <a:gd name="connsiteX9" fmla="*/ 29482 w 45493"/>
                    <a:gd name="connsiteY9" fmla="*/ 47252 h 47252"/>
                    <a:gd name="connsiteX10" fmla="*/ 43103 w 45493"/>
                    <a:gd name="connsiteY10" fmla="*/ 34679 h 47252"/>
                    <a:gd name="connsiteX11" fmla="*/ 43579 w 45493"/>
                    <a:gd name="connsiteY11" fmla="*/ 24011 h 47252"/>
                    <a:gd name="connsiteX12" fmla="*/ 37864 w 45493"/>
                    <a:gd name="connsiteY12" fmla="*/ 21725 h 47252"/>
                    <a:gd name="connsiteX13" fmla="*/ 35673 w 45493"/>
                    <a:gd name="connsiteY13" fmla="*/ 16391 h 47252"/>
                    <a:gd name="connsiteX14" fmla="*/ 28529 w 45493"/>
                    <a:gd name="connsiteY14" fmla="*/ 12772 h 47252"/>
                    <a:gd name="connsiteX15" fmla="*/ 21576 w 45493"/>
                    <a:gd name="connsiteY15" fmla="*/ 5914 h 47252"/>
                    <a:gd name="connsiteX16" fmla="*/ 13766 w 45493"/>
                    <a:gd name="connsiteY16" fmla="*/ 580 h 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45493" h="47252">
                      <a:moveTo>
                        <a:pt x="13766" y="580"/>
                      </a:moveTo>
                      <a:cubicBezTo>
                        <a:pt x="13004" y="865"/>
                        <a:pt x="13861" y="9152"/>
                        <a:pt x="9098" y="15534"/>
                      </a:cubicBezTo>
                      <a:cubicBezTo>
                        <a:pt x="4336" y="21916"/>
                        <a:pt x="240" y="22201"/>
                        <a:pt x="240" y="22201"/>
                      </a:cubicBezTo>
                      <a:cubicBezTo>
                        <a:pt x="240" y="22201"/>
                        <a:pt x="-1093" y="28678"/>
                        <a:pt x="2526" y="27821"/>
                      </a:cubicBezTo>
                      <a:cubicBezTo>
                        <a:pt x="6146" y="26964"/>
                        <a:pt x="2526" y="31822"/>
                        <a:pt x="7479" y="31917"/>
                      </a:cubicBezTo>
                      <a:cubicBezTo>
                        <a:pt x="12432" y="32012"/>
                        <a:pt x="12432" y="32012"/>
                        <a:pt x="12432" y="32012"/>
                      </a:cubicBezTo>
                      <a:cubicBezTo>
                        <a:pt x="12432" y="32012"/>
                        <a:pt x="11956" y="39632"/>
                        <a:pt x="16052" y="38965"/>
                      </a:cubicBezTo>
                      <a:cubicBezTo>
                        <a:pt x="20243" y="38299"/>
                        <a:pt x="20243" y="38299"/>
                        <a:pt x="20243" y="38299"/>
                      </a:cubicBezTo>
                      <a:cubicBezTo>
                        <a:pt x="20243" y="38299"/>
                        <a:pt x="20433" y="46871"/>
                        <a:pt x="23957" y="46871"/>
                      </a:cubicBezTo>
                      <a:cubicBezTo>
                        <a:pt x="27482" y="46871"/>
                        <a:pt x="29482" y="47252"/>
                        <a:pt x="29482" y="47252"/>
                      </a:cubicBezTo>
                      <a:cubicBezTo>
                        <a:pt x="29482" y="47252"/>
                        <a:pt x="39293" y="41537"/>
                        <a:pt x="43103" y="34679"/>
                      </a:cubicBezTo>
                      <a:cubicBezTo>
                        <a:pt x="46817" y="27821"/>
                        <a:pt x="45579" y="25249"/>
                        <a:pt x="43579" y="24011"/>
                      </a:cubicBezTo>
                      <a:cubicBezTo>
                        <a:pt x="41579" y="22773"/>
                        <a:pt x="37864" y="21725"/>
                        <a:pt x="37864" y="21725"/>
                      </a:cubicBezTo>
                      <a:cubicBezTo>
                        <a:pt x="37864" y="21725"/>
                        <a:pt x="39293" y="17344"/>
                        <a:pt x="35673" y="16391"/>
                      </a:cubicBezTo>
                      <a:cubicBezTo>
                        <a:pt x="32054" y="15439"/>
                        <a:pt x="27005" y="16105"/>
                        <a:pt x="28529" y="12772"/>
                      </a:cubicBezTo>
                      <a:cubicBezTo>
                        <a:pt x="30053" y="9438"/>
                        <a:pt x="24815" y="5914"/>
                        <a:pt x="21576" y="5914"/>
                      </a:cubicBezTo>
                      <a:cubicBezTo>
                        <a:pt x="18433" y="5818"/>
                        <a:pt x="20433" y="-2183"/>
                        <a:pt x="13766" y="580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074CF0C-190C-4F9E-903A-3BD0356A8598}"/>
                </a:ext>
              </a:extLst>
            </p:cNvPr>
            <p:cNvSpPr/>
            <p:nvPr/>
          </p:nvSpPr>
          <p:spPr>
            <a:xfrm>
              <a:off x="5938837" y="3330867"/>
              <a:ext cx="42957" cy="50507"/>
            </a:xfrm>
            <a:custGeom>
              <a:avLst/>
              <a:gdLst>
                <a:gd name="connsiteX0" fmla="*/ 42958 w 42957"/>
                <a:gd name="connsiteY0" fmla="*/ 50508 h 50507"/>
                <a:gd name="connsiteX1" fmla="*/ 20955 w 42957"/>
                <a:gd name="connsiteY1" fmla="*/ 14789 h 50507"/>
                <a:gd name="connsiteX2" fmla="*/ 18669 w 42957"/>
                <a:gd name="connsiteY2" fmla="*/ 25 h 50507"/>
                <a:gd name="connsiteX3" fmla="*/ 7144 w 42957"/>
                <a:gd name="connsiteY3" fmla="*/ 1835 h 50507"/>
                <a:gd name="connsiteX4" fmla="*/ 0 w 42957"/>
                <a:gd name="connsiteY4" fmla="*/ 5740 h 50507"/>
                <a:gd name="connsiteX5" fmla="*/ 42958 w 42957"/>
                <a:gd name="connsiteY5" fmla="*/ 50508 h 50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957" h="50507">
                  <a:moveTo>
                    <a:pt x="42958" y="50508"/>
                  </a:moveTo>
                  <a:cubicBezTo>
                    <a:pt x="42958" y="50508"/>
                    <a:pt x="26384" y="29172"/>
                    <a:pt x="20955" y="14789"/>
                  </a:cubicBezTo>
                  <a:cubicBezTo>
                    <a:pt x="15526" y="311"/>
                    <a:pt x="18669" y="25"/>
                    <a:pt x="18669" y="25"/>
                  </a:cubicBezTo>
                  <a:cubicBezTo>
                    <a:pt x="18669" y="25"/>
                    <a:pt x="11335" y="-356"/>
                    <a:pt x="7144" y="1835"/>
                  </a:cubicBezTo>
                  <a:cubicBezTo>
                    <a:pt x="2953" y="4026"/>
                    <a:pt x="0" y="5740"/>
                    <a:pt x="0" y="5740"/>
                  </a:cubicBezTo>
                  <a:lnTo>
                    <a:pt x="42958" y="50508"/>
                  </a:lnTo>
                  <a:close/>
                </a:path>
              </a:pathLst>
            </a:custGeom>
            <a:solidFill>
              <a:srgbClr val="FFBD0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189" name="Graphic 1186">
            <a:extLst>
              <a:ext uri="{FF2B5EF4-FFF2-40B4-BE49-F238E27FC236}">
                <a16:creationId xmlns:a16="http://schemas.microsoft.com/office/drawing/2014/main" id="{2AE6A5B3-A0AD-4E4A-8C58-32A191CAB650}"/>
              </a:ext>
            </a:extLst>
          </p:cNvPr>
          <p:cNvGrpSpPr/>
          <p:nvPr/>
        </p:nvGrpSpPr>
        <p:grpSpPr>
          <a:xfrm rot="13101563">
            <a:off x="2966896" y="-1346484"/>
            <a:ext cx="1209485" cy="2424657"/>
            <a:chOff x="5996002" y="3305175"/>
            <a:chExt cx="119698" cy="250983"/>
          </a:xfrm>
        </p:grpSpPr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0F60EE1-C52C-45C4-9CEF-FF49F3403F99}"/>
                </a:ext>
              </a:extLst>
            </p:cNvPr>
            <p:cNvSpPr/>
            <p:nvPr/>
          </p:nvSpPr>
          <p:spPr>
            <a:xfrm>
              <a:off x="5997833" y="3319748"/>
              <a:ext cx="115654" cy="236410"/>
            </a:xfrm>
            <a:custGeom>
              <a:avLst/>
              <a:gdLst>
                <a:gd name="connsiteX0" fmla="*/ 115406 w 115654"/>
                <a:gd name="connsiteY0" fmla="*/ 46482 h 236410"/>
                <a:gd name="connsiteX1" fmla="*/ 57875 w 115654"/>
                <a:gd name="connsiteY1" fmla="*/ 0 h 236410"/>
                <a:gd name="connsiteX2" fmla="*/ 249 w 115654"/>
                <a:gd name="connsiteY2" fmla="*/ 46482 h 236410"/>
                <a:gd name="connsiteX3" fmla="*/ 35682 w 115654"/>
                <a:gd name="connsiteY3" fmla="*/ 233744 h 236410"/>
                <a:gd name="connsiteX4" fmla="*/ 57875 w 115654"/>
                <a:gd name="connsiteY4" fmla="*/ 236411 h 236410"/>
                <a:gd name="connsiteX5" fmla="*/ 80068 w 115654"/>
                <a:gd name="connsiteY5" fmla="*/ 233744 h 236410"/>
                <a:gd name="connsiteX6" fmla="*/ 115406 w 115654"/>
                <a:gd name="connsiteY6" fmla="*/ 46482 h 236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654" h="236410">
                  <a:moveTo>
                    <a:pt x="115406" y="46482"/>
                  </a:moveTo>
                  <a:cubicBezTo>
                    <a:pt x="111691" y="37433"/>
                    <a:pt x="57875" y="0"/>
                    <a:pt x="57875" y="0"/>
                  </a:cubicBezTo>
                  <a:cubicBezTo>
                    <a:pt x="57875" y="0"/>
                    <a:pt x="3963" y="37529"/>
                    <a:pt x="249" y="46482"/>
                  </a:cubicBezTo>
                  <a:cubicBezTo>
                    <a:pt x="-3466" y="55531"/>
                    <a:pt x="35682" y="233744"/>
                    <a:pt x="35682" y="233744"/>
                  </a:cubicBezTo>
                  <a:lnTo>
                    <a:pt x="57875" y="236411"/>
                  </a:lnTo>
                  <a:lnTo>
                    <a:pt x="80068" y="233744"/>
                  </a:lnTo>
                  <a:cubicBezTo>
                    <a:pt x="79973" y="233744"/>
                    <a:pt x="119121" y="55531"/>
                    <a:pt x="115406" y="46482"/>
                  </a:cubicBezTo>
                  <a:close/>
                </a:path>
              </a:pathLst>
            </a:custGeom>
            <a:solidFill>
              <a:srgbClr val="00C4A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3A1CFB35-4096-43AF-B66D-4F2C77FE95B2}"/>
                </a:ext>
              </a:extLst>
            </p:cNvPr>
            <p:cNvSpPr/>
            <p:nvPr/>
          </p:nvSpPr>
          <p:spPr>
            <a:xfrm>
              <a:off x="6028625" y="3380136"/>
              <a:ext cx="81661" cy="176022"/>
            </a:xfrm>
            <a:custGeom>
              <a:avLst/>
              <a:gdLst>
                <a:gd name="connsiteX0" fmla="*/ 4890 w 81661"/>
                <a:gd name="connsiteY0" fmla="*/ 173355 h 176022"/>
                <a:gd name="connsiteX1" fmla="*/ 1270 w 81661"/>
                <a:gd name="connsiteY1" fmla="*/ 65532 h 176022"/>
                <a:gd name="connsiteX2" fmla="*/ 1270 w 81661"/>
                <a:gd name="connsiteY2" fmla="*/ 0 h 176022"/>
                <a:gd name="connsiteX3" fmla="*/ 81661 w 81661"/>
                <a:gd name="connsiteY3" fmla="*/ 13526 h 176022"/>
                <a:gd name="connsiteX4" fmla="*/ 49276 w 81661"/>
                <a:gd name="connsiteY4" fmla="*/ 173355 h 176022"/>
                <a:gd name="connsiteX5" fmla="*/ 27083 w 81661"/>
                <a:gd name="connsiteY5" fmla="*/ 176022 h 176022"/>
                <a:gd name="connsiteX6" fmla="*/ 4890 w 81661"/>
                <a:gd name="connsiteY6" fmla="*/ 173355 h 17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61" h="176022">
                  <a:moveTo>
                    <a:pt x="4890" y="173355"/>
                  </a:moveTo>
                  <a:cubicBezTo>
                    <a:pt x="4890" y="173355"/>
                    <a:pt x="4127" y="100965"/>
                    <a:pt x="1270" y="65532"/>
                  </a:cubicBezTo>
                  <a:cubicBezTo>
                    <a:pt x="-1587" y="30099"/>
                    <a:pt x="1270" y="0"/>
                    <a:pt x="1270" y="0"/>
                  </a:cubicBezTo>
                  <a:lnTo>
                    <a:pt x="81661" y="13526"/>
                  </a:lnTo>
                  <a:lnTo>
                    <a:pt x="49276" y="173355"/>
                  </a:lnTo>
                  <a:lnTo>
                    <a:pt x="27083" y="176022"/>
                  </a:lnTo>
                  <a:lnTo>
                    <a:pt x="4890" y="173355"/>
                  </a:lnTo>
                  <a:close/>
                </a:path>
              </a:pathLst>
            </a:custGeom>
            <a:solidFill>
              <a:srgbClr val="007A77">
                <a:alpha val="31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C6958421-50FC-4578-A59D-7CA71F1B293F}"/>
                </a:ext>
              </a:extLst>
            </p:cNvPr>
            <p:cNvSpPr/>
            <p:nvPr/>
          </p:nvSpPr>
          <p:spPr>
            <a:xfrm>
              <a:off x="6014179" y="3305175"/>
              <a:ext cx="79914" cy="10477"/>
            </a:xfrm>
            <a:custGeom>
              <a:avLst/>
              <a:gdLst>
                <a:gd name="connsiteX0" fmla="*/ 0 w 79914"/>
                <a:gd name="connsiteY0" fmla="*/ 0 h 10477"/>
                <a:gd name="connsiteX1" fmla="*/ 11430 w 79914"/>
                <a:gd name="connsiteY1" fmla="*/ 10478 h 10477"/>
                <a:gd name="connsiteX2" fmla="*/ 70961 w 79914"/>
                <a:gd name="connsiteY2" fmla="*/ 10478 h 10477"/>
                <a:gd name="connsiteX3" fmla="*/ 79915 w 79914"/>
                <a:gd name="connsiteY3" fmla="*/ 381 h 10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914" h="10477">
                  <a:moveTo>
                    <a:pt x="0" y="0"/>
                  </a:moveTo>
                  <a:lnTo>
                    <a:pt x="11430" y="10478"/>
                  </a:lnTo>
                  <a:lnTo>
                    <a:pt x="70961" y="10478"/>
                  </a:lnTo>
                  <a:lnTo>
                    <a:pt x="79915" y="381"/>
                  </a:lnTo>
                  <a:close/>
                </a:path>
              </a:pathLst>
            </a:custGeom>
            <a:solidFill>
              <a:srgbClr val="00CCA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1193" name="Graphic 1186">
              <a:extLst>
                <a:ext uri="{FF2B5EF4-FFF2-40B4-BE49-F238E27FC236}">
                  <a16:creationId xmlns:a16="http://schemas.microsoft.com/office/drawing/2014/main" id="{2AE6A5B3-A0AD-4E4A-8C58-32A191CAB650}"/>
                </a:ext>
              </a:extLst>
            </p:cNvPr>
            <p:cNvGrpSpPr/>
            <p:nvPr/>
          </p:nvGrpSpPr>
          <p:grpSpPr>
            <a:xfrm>
              <a:off x="5996002" y="3311937"/>
              <a:ext cx="119698" cy="128968"/>
              <a:chOff x="5996002" y="3311937"/>
              <a:chExt cx="119698" cy="128968"/>
            </a:xfrm>
          </p:grpSpPr>
          <p:sp>
            <p:nvSpPr>
              <p:cNvPr id="1194" name="Freeform: Shape 1193">
                <a:extLst>
                  <a:ext uri="{FF2B5EF4-FFF2-40B4-BE49-F238E27FC236}">
                    <a16:creationId xmlns:a16="http://schemas.microsoft.com/office/drawing/2014/main" id="{ECBAF6A5-F2BD-4E35-852E-C4EB90F316EC}"/>
                  </a:ext>
                </a:extLst>
              </p:cNvPr>
              <p:cNvSpPr/>
              <p:nvPr/>
            </p:nvSpPr>
            <p:spPr>
              <a:xfrm>
                <a:off x="5996002" y="3311937"/>
                <a:ext cx="59896" cy="128968"/>
              </a:xfrm>
              <a:custGeom>
                <a:avLst/>
                <a:gdLst>
                  <a:gd name="connsiteX0" fmla="*/ 30369 w 59896"/>
                  <a:gd name="connsiteY0" fmla="*/ 3715 h 128968"/>
                  <a:gd name="connsiteX1" fmla="*/ 28560 w 59896"/>
                  <a:gd name="connsiteY1" fmla="*/ 18764 h 128968"/>
                  <a:gd name="connsiteX2" fmla="*/ 80 w 59896"/>
                  <a:gd name="connsiteY2" fmla="*/ 45911 h 128968"/>
                  <a:gd name="connsiteX3" fmla="*/ 1413 w 59896"/>
                  <a:gd name="connsiteY3" fmla="*/ 61246 h 128968"/>
                  <a:gd name="connsiteX4" fmla="*/ 13891 w 59896"/>
                  <a:gd name="connsiteY4" fmla="*/ 126492 h 128968"/>
                  <a:gd name="connsiteX5" fmla="*/ 16463 w 59896"/>
                  <a:gd name="connsiteY5" fmla="*/ 112300 h 128968"/>
                  <a:gd name="connsiteX6" fmla="*/ 21987 w 59896"/>
                  <a:gd name="connsiteY6" fmla="*/ 79915 h 128968"/>
                  <a:gd name="connsiteX7" fmla="*/ 22749 w 59896"/>
                  <a:gd name="connsiteY7" fmla="*/ 76867 h 128968"/>
                  <a:gd name="connsiteX8" fmla="*/ 28560 w 59896"/>
                  <a:gd name="connsiteY8" fmla="*/ 112395 h 128968"/>
                  <a:gd name="connsiteX9" fmla="*/ 34656 w 59896"/>
                  <a:gd name="connsiteY9" fmla="*/ 128969 h 128968"/>
                  <a:gd name="connsiteX10" fmla="*/ 34751 w 59896"/>
                  <a:gd name="connsiteY10" fmla="*/ 128873 h 128968"/>
                  <a:gd name="connsiteX11" fmla="*/ 34751 w 59896"/>
                  <a:gd name="connsiteY11" fmla="*/ 128873 h 128968"/>
                  <a:gd name="connsiteX12" fmla="*/ 34751 w 59896"/>
                  <a:gd name="connsiteY12" fmla="*/ 128778 h 128968"/>
                  <a:gd name="connsiteX13" fmla="*/ 40752 w 59896"/>
                  <a:gd name="connsiteY13" fmla="*/ 112300 h 128968"/>
                  <a:gd name="connsiteX14" fmla="*/ 46371 w 59896"/>
                  <a:gd name="connsiteY14" fmla="*/ 78867 h 128968"/>
                  <a:gd name="connsiteX15" fmla="*/ 47324 w 59896"/>
                  <a:gd name="connsiteY15" fmla="*/ 74867 h 128968"/>
                  <a:gd name="connsiteX16" fmla="*/ 47991 w 59896"/>
                  <a:gd name="connsiteY16" fmla="*/ 78010 h 128968"/>
                  <a:gd name="connsiteX17" fmla="*/ 53134 w 59896"/>
                  <a:gd name="connsiteY17" fmla="*/ 110966 h 128968"/>
                  <a:gd name="connsiteX18" fmla="*/ 59897 w 59896"/>
                  <a:gd name="connsiteY18" fmla="*/ 128683 h 128968"/>
                  <a:gd name="connsiteX19" fmla="*/ 59611 w 59896"/>
                  <a:gd name="connsiteY19" fmla="*/ 0 h 128968"/>
                  <a:gd name="connsiteX20" fmla="*/ 30369 w 59896"/>
                  <a:gd name="connsiteY20" fmla="*/ 3715 h 128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9896" h="128968">
                    <a:moveTo>
                      <a:pt x="30369" y="3715"/>
                    </a:moveTo>
                    <a:cubicBezTo>
                      <a:pt x="30369" y="3715"/>
                      <a:pt x="29512" y="15811"/>
                      <a:pt x="28560" y="18764"/>
                    </a:cubicBezTo>
                    <a:cubicBezTo>
                      <a:pt x="26369" y="25051"/>
                      <a:pt x="1128" y="21527"/>
                      <a:pt x="80" y="45911"/>
                    </a:cubicBezTo>
                    <a:cubicBezTo>
                      <a:pt x="-396" y="56483"/>
                      <a:pt x="1413" y="61246"/>
                      <a:pt x="1413" y="61246"/>
                    </a:cubicBezTo>
                    <a:lnTo>
                      <a:pt x="13891" y="126492"/>
                    </a:lnTo>
                    <a:cubicBezTo>
                      <a:pt x="14558" y="125444"/>
                      <a:pt x="13320" y="123635"/>
                      <a:pt x="16463" y="112300"/>
                    </a:cubicBezTo>
                    <a:cubicBezTo>
                      <a:pt x="19225" y="102584"/>
                      <a:pt x="21035" y="87916"/>
                      <a:pt x="21987" y="79915"/>
                    </a:cubicBezTo>
                    <a:lnTo>
                      <a:pt x="22749" y="76867"/>
                    </a:lnTo>
                    <a:cubicBezTo>
                      <a:pt x="23416" y="83630"/>
                      <a:pt x="25416" y="101251"/>
                      <a:pt x="28560" y="112395"/>
                    </a:cubicBezTo>
                    <a:cubicBezTo>
                      <a:pt x="32465" y="126397"/>
                      <a:pt x="34656" y="128969"/>
                      <a:pt x="34656" y="128969"/>
                    </a:cubicBezTo>
                    <a:cubicBezTo>
                      <a:pt x="34656" y="128969"/>
                      <a:pt x="34656" y="128969"/>
                      <a:pt x="34751" y="128873"/>
                    </a:cubicBezTo>
                    <a:lnTo>
                      <a:pt x="34751" y="128873"/>
                    </a:lnTo>
                    <a:lnTo>
                      <a:pt x="34751" y="128778"/>
                    </a:lnTo>
                    <a:cubicBezTo>
                      <a:pt x="35227" y="128111"/>
                      <a:pt x="37323" y="124587"/>
                      <a:pt x="40752" y="112300"/>
                    </a:cubicBezTo>
                    <a:cubicBezTo>
                      <a:pt x="43609" y="102203"/>
                      <a:pt x="45514" y="86773"/>
                      <a:pt x="46371" y="78867"/>
                    </a:cubicBezTo>
                    <a:lnTo>
                      <a:pt x="47324" y="74867"/>
                    </a:lnTo>
                    <a:lnTo>
                      <a:pt x="47991" y="78010"/>
                    </a:lnTo>
                    <a:cubicBezTo>
                      <a:pt x="48657" y="85344"/>
                      <a:pt x="50181" y="100679"/>
                      <a:pt x="53134" y="110966"/>
                    </a:cubicBezTo>
                    <a:cubicBezTo>
                      <a:pt x="57039" y="124968"/>
                      <a:pt x="59897" y="128683"/>
                      <a:pt x="59897" y="128683"/>
                    </a:cubicBezTo>
                    <a:lnTo>
                      <a:pt x="59611" y="0"/>
                    </a:lnTo>
                    <a:lnTo>
                      <a:pt x="30369" y="371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95" name="Freeform: Shape 1194">
                <a:extLst>
                  <a:ext uri="{FF2B5EF4-FFF2-40B4-BE49-F238E27FC236}">
                    <a16:creationId xmlns:a16="http://schemas.microsoft.com/office/drawing/2014/main" id="{960BB677-4E1C-48B6-A9CE-9A8508BF00E1}"/>
                  </a:ext>
                </a:extLst>
              </p:cNvPr>
              <p:cNvSpPr/>
              <p:nvPr/>
            </p:nvSpPr>
            <p:spPr>
              <a:xfrm>
                <a:off x="6055613" y="3311937"/>
                <a:ext cx="60087" cy="128968"/>
              </a:xfrm>
              <a:custGeom>
                <a:avLst/>
                <a:gdLst>
                  <a:gd name="connsiteX0" fmla="*/ 29718 w 60087"/>
                  <a:gd name="connsiteY0" fmla="*/ 3715 h 128968"/>
                  <a:gd name="connsiteX1" fmla="*/ 31528 w 60087"/>
                  <a:gd name="connsiteY1" fmla="*/ 18764 h 128968"/>
                  <a:gd name="connsiteX2" fmla="*/ 60008 w 60087"/>
                  <a:gd name="connsiteY2" fmla="*/ 45911 h 128968"/>
                  <a:gd name="connsiteX3" fmla="*/ 58674 w 60087"/>
                  <a:gd name="connsiteY3" fmla="*/ 61246 h 128968"/>
                  <a:gd name="connsiteX4" fmla="*/ 46196 w 60087"/>
                  <a:gd name="connsiteY4" fmla="*/ 126492 h 128968"/>
                  <a:gd name="connsiteX5" fmla="*/ 43625 w 60087"/>
                  <a:gd name="connsiteY5" fmla="*/ 112300 h 128968"/>
                  <a:gd name="connsiteX6" fmla="*/ 38100 w 60087"/>
                  <a:gd name="connsiteY6" fmla="*/ 79915 h 128968"/>
                  <a:gd name="connsiteX7" fmla="*/ 37338 w 60087"/>
                  <a:gd name="connsiteY7" fmla="*/ 76867 h 128968"/>
                  <a:gd name="connsiteX8" fmla="*/ 31528 w 60087"/>
                  <a:gd name="connsiteY8" fmla="*/ 112395 h 128968"/>
                  <a:gd name="connsiteX9" fmla="*/ 25432 w 60087"/>
                  <a:gd name="connsiteY9" fmla="*/ 128969 h 128968"/>
                  <a:gd name="connsiteX10" fmla="*/ 25336 w 60087"/>
                  <a:gd name="connsiteY10" fmla="*/ 128873 h 128968"/>
                  <a:gd name="connsiteX11" fmla="*/ 25336 w 60087"/>
                  <a:gd name="connsiteY11" fmla="*/ 128873 h 128968"/>
                  <a:gd name="connsiteX12" fmla="*/ 25336 w 60087"/>
                  <a:gd name="connsiteY12" fmla="*/ 128778 h 128968"/>
                  <a:gd name="connsiteX13" fmla="*/ 19336 w 60087"/>
                  <a:gd name="connsiteY13" fmla="*/ 112300 h 128968"/>
                  <a:gd name="connsiteX14" fmla="*/ 13811 w 60087"/>
                  <a:gd name="connsiteY14" fmla="*/ 78772 h 128968"/>
                  <a:gd name="connsiteX15" fmla="*/ 12859 w 60087"/>
                  <a:gd name="connsiteY15" fmla="*/ 74771 h 128968"/>
                  <a:gd name="connsiteX16" fmla="*/ 12097 w 60087"/>
                  <a:gd name="connsiteY16" fmla="*/ 78010 h 128968"/>
                  <a:gd name="connsiteX17" fmla="*/ 7048 w 60087"/>
                  <a:gd name="connsiteY17" fmla="*/ 111062 h 128968"/>
                  <a:gd name="connsiteX18" fmla="*/ 286 w 60087"/>
                  <a:gd name="connsiteY18" fmla="*/ 128778 h 128968"/>
                  <a:gd name="connsiteX19" fmla="*/ 0 w 60087"/>
                  <a:gd name="connsiteY19" fmla="*/ 0 h 128968"/>
                  <a:gd name="connsiteX20" fmla="*/ 29718 w 60087"/>
                  <a:gd name="connsiteY20" fmla="*/ 3715 h 128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0087" h="128968">
                    <a:moveTo>
                      <a:pt x="29718" y="3715"/>
                    </a:moveTo>
                    <a:cubicBezTo>
                      <a:pt x="29718" y="3715"/>
                      <a:pt x="30575" y="15811"/>
                      <a:pt x="31528" y="18764"/>
                    </a:cubicBezTo>
                    <a:cubicBezTo>
                      <a:pt x="33623" y="25051"/>
                      <a:pt x="58960" y="21527"/>
                      <a:pt x="60008" y="45911"/>
                    </a:cubicBezTo>
                    <a:cubicBezTo>
                      <a:pt x="60484" y="56483"/>
                      <a:pt x="58674" y="61246"/>
                      <a:pt x="58674" y="61246"/>
                    </a:cubicBezTo>
                    <a:lnTo>
                      <a:pt x="46196" y="126492"/>
                    </a:lnTo>
                    <a:cubicBezTo>
                      <a:pt x="45529" y="125444"/>
                      <a:pt x="46768" y="123635"/>
                      <a:pt x="43625" y="112300"/>
                    </a:cubicBezTo>
                    <a:cubicBezTo>
                      <a:pt x="40862" y="102584"/>
                      <a:pt x="39052" y="87916"/>
                      <a:pt x="38100" y="79915"/>
                    </a:cubicBezTo>
                    <a:lnTo>
                      <a:pt x="37338" y="76867"/>
                    </a:lnTo>
                    <a:cubicBezTo>
                      <a:pt x="36671" y="83630"/>
                      <a:pt x="34671" y="101251"/>
                      <a:pt x="31528" y="112395"/>
                    </a:cubicBezTo>
                    <a:cubicBezTo>
                      <a:pt x="27622" y="126397"/>
                      <a:pt x="25432" y="128969"/>
                      <a:pt x="25432" y="128969"/>
                    </a:cubicBezTo>
                    <a:cubicBezTo>
                      <a:pt x="25432" y="128969"/>
                      <a:pt x="25432" y="128969"/>
                      <a:pt x="25336" y="128873"/>
                    </a:cubicBezTo>
                    <a:lnTo>
                      <a:pt x="25336" y="128873"/>
                    </a:lnTo>
                    <a:lnTo>
                      <a:pt x="25336" y="128778"/>
                    </a:lnTo>
                    <a:cubicBezTo>
                      <a:pt x="24860" y="128111"/>
                      <a:pt x="22765" y="124587"/>
                      <a:pt x="19336" y="112300"/>
                    </a:cubicBezTo>
                    <a:cubicBezTo>
                      <a:pt x="16573" y="102108"/>
                      <a:pt x="14669" y="86582"/>
                      <a:pt x="13811" y="78772"/>
                    </a:cubicBezTo>
                    <a:lnTo>
                      <a:pt x="12859" y="74771"/>
                    </a:lnTo>
                    <a:lnTo>
                      <a:pt x="12097" y="78010"/>
                    </a:lnTo>
                    <a:cubicBezTo>
                      <a:pt x="11525" y="85344"/>
                      <a:pt x="9906" y="100679"/>
                      <a:pt x="7048" y="111062"/>
                    </a:cubicBezTo>
                    <a:cubicBezTo>
                      <a:pt x="3143" y="125063"/>
                      <a:pt x="286" y="128778"/>
                      <a:pt x="286" y="128778"/>
                    </a:cubicBezTo>
                    <a:lnTo>
                      <a:pt x="0" y="0"/>
                    </a:lnTo>
                    <a:lnTo>
                      <a:pt x="29718" y="3715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96" name="Freeform: Shape 1195">
                <a:extLst>
                  <a:ext uri="{FF2B5EF4-FFF2-40B4-BE49-F238E27FC236}">
                    <a16:creationId xmlns:a16="http://schemas.microsoft.com/office/drawing/2014/main" id="{D0489AB3-D9FF-4DF7-BBFE-16548F74AC61}"/>
                  </a:ext>
                </a:extLst>
              </p:cNvPr>
              <p:cNvSpPr/>
              <p:nvPr/>
            </p:nvSpPr>
            <p:spPr>
              <a:xfrm>
                <a:off x="6003601" y="3334355"/>
                <a:ext cx="104500" cy="89025"/>
              </a:xfrm>
              <a:custGeom>
                <a:avLst/>
                <a:gdLst>
                  <a:gd name="connsiteX0" fmla="*/ 100399 w 104500"/>
                  <a:gd name="connsiteY0" fmla="*/ 88073 h 89025"/>
                  <a:gd name="connsiteX1" fmla="*/ 100399 w 104500"/>
                  <a:gd name="connsiteY1" fmla="*/ 87787 h 89025"/>
                  <a:gd name="connsiteX2" fmla="*/ 99161 w 104500"/>
                  <a:gd name="connsiteY2" fmla="*/ 46353 h 89025"/>
                  <a:gd name="connsiteX3" fmla="*/ 99161 w 104500"/>
                  <a:gd name="connsiteY3" fmla="*/ 46163 h 89025"/>
                  <a:gd name="connsiteX4" fmla="*/ 99161 w 104500"/>
                  <a:gd name="connsiteY4" fmla="*/ 46163 h 89025"/>
                  <a:gd name="connsiteX5" fmla="*/ 104495 w 104500"/>
                  <a:gd name="connsiteY5" fmla="*/ 13968 h 89025"/>
                  <a:gd name="connsiteX6" fmla="*/ 52488 w 104500"/>
                  <a:gd name="connsiteY6" fmla="*/ 157 h 89025"/>
                  <a:gd name="connsiteX7" fmla="*/ 6 w 104500"/>
                  <a:gd name="connsiteY7" fmla="*/ 13968 h 89025"/>
                  <a:gd name="connsiteX8" fmla="*/ 5340 w 104500"/>
                  <a:gd name="connsiteY8" fmla="*/ 46163 h 89025"/>
                  <a:gd name="connsiteX9" fmla="*/ 5340 w 104500"/>
                  <a:gd name="connsiteY9" fmla="*/ 46163 h 89025"/>
                  <a:gd name="connsiteX10" fmla="*/ 5340 w 104500"/>
                  <a:gd name="connsiteY10" fmla="*/ 46353 h 89025"/>
                  <a:gd name="connsiteX11" fmla="*/ 4101 w 104500"/>
                  <a:gd name="connsiteY11" fmla="*/ 87787 h 89025"/>
                  <a:gd name="connsiteX12" fmla="*/ 4101 w 104500"/>
                  <a:gd name="connsiteY12" fmla="*/ 88073 h 89025"/>
                  <a:gd name="connsiteX13" fmla="*/ 4101 w 104500"/>
                  <a:gd name="connsiteY13" fmla="*/ 88073 h 89025"/>
                  <a:gd name="connsiteX14" fmla="*/ 4101 w 104500"/>
                  <a:gd name="connsiteY14" fmla="*/ 88930 h 89025"/>
                  <a:gd name="connsiteX15" fmla="*/ 4387 w 104500"/>
                  <a:gd name="connsiteY15" fmla="*/ 87596 h 89025"/>
                  <a:gd name="connsiteX16" fmla="*/ 10102 w 104500"/>
                  <a:gd name="connsiteY16" fmla="*/ 68165 h 89025"/>
                  <a:gd name="connsiteX17" fmla="*/ 15436 w 104500"/>
                  <a:gd name="connsiteY17" fmla="*/ 29303 h 89025"/>
                  <a:gd name="connsiteX18" fmla="*/ 16103 w 104500"/>
                  <a:gd name="connsiteY18" fmla="*/ 25589 h 89025"/>
                  <a:gd name="connsiteX19" fmla="*/ 21723 w 104500"/>
                  <a:gd name="connsiteY19" fmla="*/ 68165 h 89025"/>
                  <a:gd name="connsiteX20" fmla="*/ 27628 w 104500"/>
                  <a:gd name="connsiteY20" fmla="*/ 88073 h 89025"/>
                  <a:gd name="connsiteX21" fmla="*/ 27723 w 104500"/>
                  <a:gd name="connsiteY21" fmla="*/ 87977 h 89025"/>
                  <a:gd name="connsiteX22" fmla="*/ 27723 w 104500"/>
                  <a:gd name="connsiteY22" fmla="*/ 87977 h 89025"/>
                  <a:gd name="connsiteX23" fmla="*/ 27723 w 104500"/>
                  <a:gd name="connsiteY23" fmla="*/ 87882 h 89025"/>
                  <a:gd name="connsiteX24" fmla="*/ 33534 w 104500"/>
                  <a:gd name="connsiteY24" fmla="*/ 68165 h 89025"/>
                  <a:gd name="connsiteX25" fmla="*/ 38963 w 104500"/>
                  <a:gd name="connsiteY25" fmla="*/ 28160 h 89025"/>
                  <a:gd name="connsiteX26" fmla="*/ 40011 w 104500"/>
                  <a:gd name="connsiteY26" fmla="*/ 23493 h 89025"/>
                  <a:gd name="connsiteX27" fmla="*/ 40773 w 104500"/>
                  <a:gd name="connsiteY27" fmla="*/ 27398 h 89025"/>
                  <a:gd name="connsiteX28" fmla="*/ 45726 w 104500"/>
                  <a:gd name="connsiteY28" fmla="*/ 66927 h 89025"/>
                  <a:gd name="connsiteX29" fmla="*/ 52298 w 104500"/>
                  <a:gd name="connsiteY29" fmla="*/ 88168 h 89025"/>
                  <a:gd name="connsiteX30" fmla="*/ 52298 w 104500"/>
                  <a:gd name="connsiteY30" fmla="*/ 88168 h 89025"/>
                  <a:gd name="connsiteX31" fmla="*/ 52298 w 104500"/>
                  <a:gd name="connsiteY31" fmla="*/ 88168 h 89025"/>
                  <a:gd name="connsiteX32" fmla="*/ 58870 w 104500"/>
                  <a:gd name="connsiteY32" fmla="*/ 66927 h 89025"/>
                  <a:gd name="connsiteX33" fmla="*/ 63823 w 104500"/>
                  <a:gd name="connsiteY33" fmla="*/ 27398 h 89025"/>
                  <a:gd name="connsiteX34" fmla="*/ 64585 w 104500"/>
                  <a:gd name="connsiteY34" fmla="*/ 23493 h 89025"/>
                  <a:gd name="connsiteX35" fmla="*/ 65442 w 104500"/>
                  <a:gd name="connsiteY35" fmla="*/ 28256 h 89025"/>
                  <a:gd name="connsiteX36" fmla="*/ 70872 w 104500"/>
                  <a:gd name="connsiteY36" fmla="*/ 68261 h 89025"/>
                  <a:gd name="connsiteX37" fmla="*/ 76682 w 104500"/>
                  <a:gd name="connsiteY37" fmla="*/ 87977 h 89025"/>
                  <a:gd name="connsiteX38" fmla="*/ 76682 w 104500"/>
                  <a:gd name="connsiteY38" fmla="*/ 88073 h 89025"/>
                  <a:gd name="connsiteX39" fmla="*/ 76682 w 104500"/>
                  <a:gd name="connsiteY39" fmla="*/ 88073 h 89025"/>
                  <a:gd name="connsiteX40" fmla="*/ 76777 w 104500"/>
                  <a:gd name="connsiteY40" fmla="*/ 88168 h 89025"/>
                  <a:gd name="connsiteX41" fmla="*/ 82683 w 104500"/>
                  <a:gd name="connsiteY41" fmla="*/ 68261 h 89025"/>
                  <a:gd name="connsiteX42" fmla="*/ 88302 w 104500"/>
                  <a:gd name="connsiteY42" fmla="*/ 25684 h 89025"/>
                  <a:gd name="connsiteX43" fmla="*/ 88969 w 104500"/>
                  <a:gd name="connsiteY43" fmla="*/ 29399 h 89025"/>
                  <a:gd name="connsiteX44" fmla="*/ 94303 w 104500"/>
                  <a:gd name="connsiteY44" fmla="*/ 68261 h 89025"/>
                  <a:gd name="connsiteX45" fmla="*/ 100018 w 104500"/>
                  <a:gd name="connsiteY45" fmla="*/ 87692 h 89025"/>
                  <a:gd name="connsiteX46" fmla="*/ 100304 w 104500"/>
                  <a:gd name="connsiteY46" fmla="*/ 89025 h 89025"/>
                  <a:gd name="connsiteX47" fmla="*/ 100399 w 104500"/>
                  <a:gd name="connsiteY47" fmla="*/ 88073 h 89025"/>
                  <a:gd name="connsiteX48" fmla="*/ 100399 w 104500"/>
                  <a:gd name="connsiteY48" fmla="*/ 88073 h 89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104500" h="89025">
                    <a:moveTo>
                      <a:pt x="100399" y="88073"/>
                    </a:moveTo>
                    <a:lnTo>
                      <a:pt x="100399" y="87787"/>
                    </a:lnTo>
                    <a:cubicBezTo>
                      <a:pt x="100304" y="83691"/>
                      <a:pt x="99828" y="67975"/>
                      <a:pt x="99161" y="46353"/>
                    </a:cubicBezTo>
                    <a:lnTo>
                      <a:pt x="99161" y="46163"/>
                    </a:lnTo>
                    <a:lnTo>
                      <a:pt x="99161" y="46163"/>
                    </a:lnTo>
                    <a:cubicBezTo>
                      <a:pt x="98875" y="35590"/>
                      <a:pt x="104114" y="26636"/>
                      <a:pt x="104495" y="13968"/>
                    </a:cubicBezTo>
                    <a:cubicBezTo>
                      <a:pt x="104971" y="1014"/>
                      <a:pt x="75825" y="-605"/>
                      <a:pt x="52488" y="157"/>
                    </a:cubicBezTo>
                    <a:cubicBezTo>
                      <a:pt x="29247" y="-510"/>
                      <a:pt x="-471" y="1205"/>
                      <a:pt x="6" y="13968"/>
                    </a:cubicBezTo>
                    <a:cubicBezTo>
                      <a:pt x="482" y="26636"/>
                      <a:pt x="5721" y="35590"/>
                      <a:pt x="5340" y="46163"/>
                    </a:cubicBezTo>
                    <a:lnTo>
                      <a:pt x="5340" y="46163"/>
                    </a:lnTo>
                    <a:lnTo>
                      <a:pt x="5340" y="46353"/>
                    </a:lnTo>
                    <a:cubicBezTo>
                      <a:pt x="4673" y="67975"/>
                      <a:pt x="4292" y="83691"/>
                      <a:pt x="4101" y="87787"/>
                    </a:cubicBezTo>
                    <a:lnTo>
                      <a:pt x="4101" y="88073"/>
                    </a:lnTo>
                    <a:lnTo>
                      <a:pt x="4101" y="88073"/>
                    </a:lnTo>
                    <a:cubicBezTo>
                      <a:pt x="4101" y="88644"/>
                      <a:pt x="4101" y="88930"/>
                      <a:pt x="4101" y="88930"/>
                    </a:cubicBezTo>
                    <a:lnTo>
                      <a:pt x="4387" y="87596"/>
                    </a:lnTo>
                    <a:cubicBezTo>
                      <a:pt x="5054" y="86358"/>
                      <a:pt x="6959" y="81691"/>
                      <a:pt x="10102" y="68165"/>
                    </a:cubicBezTo>
                    <a:cubicBezTo>
                      <a:pt x="12769" y="56545"/>
                      <a:pt x="14579" y="39019"/>
                      <a:pt x="15436" y="29303"/>
                    </a:cubicBezTo>
                    <a:lnTo>
                      <a:pt x="16103" y="25589"/>
                    </a:lnTo>
                    <a:cubicBezTo>
                      <a:pt x="16770" y="33685"/>
                      <a:pt x="18770" y="54830"/>
                      <a:pt x="21723" y="68165"/>
                    </a:cubicBezTo>
                    <a:cubicBezTo>
                      <a:pt x="25533" y="84929"/>
                      <a:pt x="27628" y="88073"/>
                      <a:pt x="27628" y="88073"/>
                    </a:cubicBezTo>
                    <a:cubicBezTo>
                      <a:pt x="27628" y="88073"/>
                      <a:pt x="27628" y="88073"/>
                      <a:pt x="27723" y="87977"/>
                    </a:cubicBezTo>
                    <a:lnTo>
                      <a:pt x="27723" y="87977"/>
                    </a:lnTo>
                    <a:lnTo>
                      <a:pt x="27723" y="87882"/>
                    </a:lnTo>
                    <a:cubicBezTo>
                      <a:pt x="28200" y="87025"/>
                      <a:pt x="30200" y="82834"/>
                      <a:pt x="33534" y="68165"/>
                    </a:cubicBezTo>
                    <a:cubicBezTo>
                      <a:pt x="36296" y="56069"/>
                      <a:pt x="38106" y="37495"/>
                      <a:pt x="38963" y="28160"/>
                    </a:cubicBezTo>
                    <a:lnTo>
                      <a:pt x="40011" y="23493"/>
                    </a:lnTo>
                    <a:lnTo>
                      <a:pt x="40773" y="27398"/>
                    </a:lnTo>
                    <a:cubicBezTo>
                      <a:pt x="41344" y="36161"/>
                      <a:pt x="42963" y="54545"/>
                      <a:pt x="45726" y="66927"/>
                    </a:cubicBezTo>
                    <a:cubicBezTo>
                      <a:pt x="49536" y="83691"/>
                      <a:pt x="52298" y="88168"/>
                      <a:pt x="52298" y="88168"/>
                    </a:cubicBezTo>
                    <a:lnTo>
                      <a:pt x="52298" y="88168"/>
                    </a:lnTo>
                    <a:lnTo>
                      <a:pt x="52298" y="88168"/>
                    </a:lnTo>
                    <a:cubicBezTo>
                      <a:pt x="52298" y="88168"/>
                      <a:pt x="55060" y="83691"/>
                      <a:pt x="58870" y="66927"/>
                    </a:cubicBezTo>
                    <a:cubicBezTo>
                      <a:pt x="61728" y="54545"/>
                      <a:pt x="63252" y="36161"/>
                      <a:pt x="63823" y="27398"/>
                    </a:cubicBezTo>
                    <a:lnTo>
                      <a:pt x="64585" y="23493"/>
                    </a:lnTo>
                    <a:lnTo>
                      <a:pt x="65442" y="28256"/>
                    </a:lnTo>
                    <a:cubicBezTo>
                      <a:pt x="66300" y="37590"/>
                      <a:pt x="68109" y="56164"/>
                      <a:pt x="70872" y="68261"/>
                    </a:cubicBezTo>
                    <a:cubicBezTo>
                      <a:pt x="74205" y="82929"/>
                      <a:pt x="76206" y="87120"/>
                      <a:pt x="76682" y="87977"/>
                    </a:cubicBezTo>
                    <a:lnTo>
                      <a:pt x="76682" y="88073"/>
                    </a:lnTo>
                    <a:lnTo>
                      <a:pt x="76682" y="88073"/>
                    </a:lnTo>
                    <a:cubicBezTo>
                      <a:pt x="76777" y="88168"/>
                      <a:pt x="76777" y="88168"/>
                      <a:pt x="76777" y="88168"/>
                    </a:cubicBezTo>
                    <a:cubicBezTo>
                      <a:pt x="76777" y="88168"/>
                      <a:pt x="78873" y="85025"/>
                      <a:pt x="82683" y="68261"/>
                    </a:cubicBezTo>
                    <a:cubicBezTo>
                      <a:pt x="85731" y="54926"/>
                      <a:pt x="87636" y="33780"/>
                      <a:pt x="88302" y="25684"/>
                    </a:cubicBezTo>
                    <a:lnTo>
                      <a:pt x="88969" y="29399"/>
                    </a:lnTo>
                    <a:cubicBezTo>
                      <a:pt x="89826" y="39114"/>
                      <a:pt x="91636" y="56640"/>
                      <a:pt x="94303" y="68261"/>
                    </a:cubicBezTo>
                    <a:cubicBezTo>
                      <a:pt x="97351" y="81881"/>
                      <a:pt x="99351" y="86453"/>
                      <a:pt x="100018" y="87692"/>
                    </a:cubicBezTo>
                    <a:lnTo>
                      <a:pt x="100304" y="89025"/>
                    </a:lnTo>
                    <a:cubicBezTo>
                      <a:pt x="100399" y="89025"/>
                      <a:pt x="100399" y="88644"/>
                      <a:pt x="100399" y="88073"/>
                    </a:cubicBezTo>
                    <a:lnTo>
                      <a:pt x="100399" y="88073"/>
                    </a:ln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97" name="Freeform: Shape 1196">
                <a:extLst>
                  <a:ext uri="{FF2B5EF4-FFF2-40B4-BE49-F238E27FC236}">
                    <a16:creationId xmlns:a16="http://schemas.microsoft.com/office/drawing/2014/main" id="{4127B3F8-03A9-417C-B1FE-7B57EAE5BA93}"/>
                  </a:ext>
                </a:extLst>
              </p:cNvPr>
              <p:cNvSpPr/>
              <p:nvPr/>
            </p:nvSpPr>
            <p:spPr>
              <a:xfrm>
                <a:off x="5998209" y="3336027"/>
                <a:ext cx="48926" cy="87352"/>
              </a:xfrm>
              <a:custGeom>
                <a:avLst/>
                <a:gdLst>
                  <a:gd name="connsiteX0" fmla="*/ 48927 w 48926"/>
                  <a:gd name="connsiteY0" fmla="*/ 6866 h 87352"/>
                  <a:gd name="connsiteX1" fmla="*/ 33020 w 48926"/>
                  <a:gd name="connsiteY1" fmla="*/ 23059 h 87352"/>
                  <a:gd name="connsiteX2" fmla="*/ 28353 w 48926"/>
                  <a:gd name="connsiteY2" fmla="*/ 71827 h 87352"/>
                  <a:gd name="connsiteX3" fmla="*/ 22828 w 48926"/>
                  <a:gd name="connsiteY3" fmla="*/ 38108 h 87352"/>
                  <a:gd name="connsiteX4" fmla="*/ 21495 w 48926"/>
                  <a:gd name="connsiteY4" fmla="*/ 24011 h 87352"/>
                  <a:gd name="connsiteX5" fmla="*/ 16351 w 48926"/>
                  <a:gd name="connsiteY5" fmla="*/ 62016 h 87352"/>
                  <a:gd name="connsiteX6" fmla="*/ 9493 w 48926"/>
                  <a:gd name="connsiteY6" fmla="*/ 87353 h 87352"/>
                  <a:gd name="connsiteX7" fmla="*/ 254 w 48926"/>
                  <a:gd name="connsiteY7" fmla="*/ 28202 h 87352"/>
                  <a:gd name="connsiteX8" fmla="*/ 24067 w 48926"/>
                  <a:gd name="connsiteY8" fmla="*/ 8 h 87352"/>
                  <a:gd name="connsiteX9" fmla="*/ 48927 w 48926"/>
                  <a:gd name="connsiteY9" fmla="*/ 6866 h 87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926" h="87352">
                    <a:moveTo>
                      <a:pt x="48927" y="6866"/>
                    </a:moveTo>
                    <a:cubicBezTo>
                      <a:pt x="48927" y="6866"/>
                      <a:pt x="39307" y="10391"/>
                      <a:pt x="33020" y="23059"/>
                    </a:cubicBezTo>
                    <a:cubicBezTo>
                      <a:pt x="26734" y="35727"/>
                      <a:pt x="28353" y="71827"/>
                      <a:pt x="28353" y="71827"/>
                    </a:cubicBezTo>
                    <a:cubicBezTo>
                      <a:pt x="28353" y="71827"/>
                      <a:pt x="23781" y="47252"/>
                      <a:pt x="22828" y="38108"/>
                    </a:cubicBezTo>
                    <a:cubicBezTo>
                      <a:pt x="21876" y="28964"/>
                      <a:pt x="21495" y="24011"/>
                      <a:pt x="21495" y="24011"/>
                    </a:cubicBezTo>
                    <a:cubicBezTo>
                      <a:pt x="21495" y="24011"/>
                      <a:pt x="18828" y="51253"/>
                      <a:pt x="16351" y="62016"/>
                    </a:cubicBezTo>
                    <a:cubicBezTo>
                      <a:pt x="13970" y="72779"/>
                      <a:pt x="9493" y="87353"/>
                      <a:pt x="9493" y="87353"/>
                    </a:cubicBezTo>
                    <a:lnTo>
                      <a:pt x="254" y="28202"/>
                    </a:lnTo>
                    <a:cubicBezTo>
                      <a:pt x="-1460" y="16677"/>
                      <a:pt x="5398" y="580"/>
                      <a:pt x="24067" y="8"/>
                    </a:cubicBezTo>
                    <a:cubicBezTo>
                      <a:pt x="34068" y="-277"/>
                      <a:pt x="42545" y="6866"/>
                      <a:pt x="48927" y="6866"/>
                    </a:cubicBez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198" name="Freeform: Shape 1197">
                <a:extLst>
                  <a:ext uri="{FF2B5EF4-FFF2-40B4-BE49-F238E27FC236}">
                    <a16:creationId xmlns:a16="http://schemas.microsoft.com/office/drawing/2014/main" id="{C984A67B-5275-4C74-A50B-DCA59A17097D}"/>
                  </a:ext>
                </a:extLst>
              </p:cNvPr>
              <p:cNvSpPr/>
              <p:nvPr/>
            </p:nvSpPr>
            <p:spPr>
              <a:xfrm>
                <a:off x="6031289" y="3357848"/>
                <a:ext cx="12322" cy="64484"/>
              </a:xfrm>
              <a:custGeom>
                <a:avLst/>
                <a:gdLst>
                  <a:gd name="connsiteX0" fmla="*/ 131 w 12322"/>
                  <a:gd name="connsiteY0" fmla="*/ 64484 h 64484"/>
                  <a:gd name="connsiteX1" fmla="*/ 3464 w 12322"/>
                  <a:gd name="connsiteY1" fmla="*/ 23146 h 64484"/>
                  <a:gd name="connsiteX2" fmla="*/ 12323 w 12322"/>
                  <a:gd name="connsiteY2" fmla="*/ 0 h 64484"/>
                  <a:gd name="connsiteX3" fmla="*/ 131 w 12322"/>
                  <a:gd name="connsiteY3" fmla="*/ 64484 h 64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22" h="64484">
                    <a:moveTo>
                      <a:pt x="131" y="64484"/>
                    </a:moveTo>
                    <a:cubicBezTo>
                      <a:pt x="131" y="64484"/>
                      <a:pt x="-1012" y="41529"/>
                      <a:pt x="3464" y="23146"/>
                    </a:cubicBezTo>
                    <a:cubicBezTo>
                      <a:pt x="7846" y="4667"/>
                      <a:pt x="12323" y="0"/>
                      <a:pt x="12323" y="0"/>
                    </a:cubicBezTo>
                    <a:cubicBezTo>
                      <a:pt x="12323" y="0"/>
                      <a:pt x="8798" y="46673"/>
                      <a:pt x="131" y="64484"/>
                    </a:cubicBezTo>
                    <a:close/>
                  </a:path>
                </a:pathLst>
              </a:custGeom>
              <a:solidFill>
                <a:srgbClr val="FF8B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716E1EDB-4B53-4FF9-9AAB-9CA2F126C5DB}"/>
                </a:ext>
              </a:extLst>
            </p:cNvPr>
            <p:cNvSpPr/>
            <p:nvPr/>
          </p:nvSpPr>
          <p:spPr>
            <a:xfrm>
              <a:off x="6064566" y="3336027"/>
              <a:ext cx="48952" cy="87352"/>
            </a:xfrm>
            <a:custGeom>
              <a:avLst/>
              <a:gdLst>
                <a:gd name="connsiteX0" fmla="*/ 0 w 48952"/>
                <a:gd name="connsiteY0" fmla="*/ 6866 h 87352"/>
                <a:gd name="connsiteX1" fmla="*/ 15907 w 48952"/>
                <a:gd name="connsiteY1" fmla="*/ 23059 h 87352"/>
                <a:gd name="connsiteX2" fmla="*/ 20574 w 48952"/>
                <a:gd name="connsiteY2" fmla="*/ 71827 h 87352"/>
                <a:gd name="connsiteX3" fmla="*/ 26098 w 48952"/>
                <a:gd name="connsiteY3" fmla="*/ 38108 h 87352"/>
                <a:gd name="connsiteX4" fmla="*/ 27432 w 48952"/>
                <a:gd name="connsiteY4" fmla="*/ 24011 h 87352"/>
                <a:gd name="connsiteX5" fmla="*/ 32576 w 48952"/>
                <a:gd name="connsiteY5" fmla="*/ 62016 h 87352"/>
                <a:gd name="connsiteX6" fmla="*/ 39434 w 48952"/>
                <a:gd name="connsiteY6" fmla="*/ 87353 h 87352"/>
                <a:gd name="connsiteX7" fmla="*/ 48673 w 48952"/>
                <a:gd name="connsiteY7" fmla="*/ 28202 h 87352"/>
                <a:gd name="connsiteX8" fmla="*/ 24955 w 48952"/>
                <a:gd name="connsiteY8" fmla="*/ 8 h 87352"/>
                <a:gd name="connsiteX9" fmla="*/ 0 w 48952"/>
                <a:gd name="connsiteY9" fmla="*/ 6866 h 8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952" h="87352">
                  <a:moveTo>
                    <a:pt x="0" y="6866"/>
                  </a:moveTo>
                  <a:cubicBezTo>
                    <a:pt x="0" y="6866"/>
                    <a:pt x="9620" y="10391"/>
                    <a:pt x="15907" y="23059"/>
                  </a:cubicBezTo>
                  <a:cubicBezTo>
                    <a:pt x="22193" y="35727"/>
                    <a:pt x="20574" y="71827"/>
                    <a:pt x="20574" y="71827"/>
                  </a:cubicBezTo>
                  <a:cubicBezTo>
                    <a:pt x="20574" y="71827"/>
                    <a:pt x="25146" y="47252"/>
                    <a:pt x="26098" y="38108"/>
                  </a:cubicBezTo>
                  <a:cubicBezTo>
                    <a:pt x="27051" y="28964"/>
                    <a:pt x="27432" y="24011"/>
                    <a:pt x="27432" y="24011"/>
                  </a:cubicBezTo>
                  <a:cubicBezTo>
                    <a:pt x="27432" y="24011"/>
                    <a:pt x="30099" y="51253"/>
                    <a:pt x="32576" y="62016"/>
                  </a:cubicBezTo>
                  <a:cubicBezTo>
                    <a:pt x="34957" y="72779"/>
                    <a:pt x="39434" y="87353"/>
                    <a:pt x="39434" y="87353"/>
                  </a:cubicBezTo>
                  <a:lnTo>
                    <a:pt x="48673" y="28202"/>
                  </a:lnTo>
                  <a:cubicBezTo>
                    <a:pt x="50483" y="16677"/>
                    <a:pt x="43625" y="580"/>
                    <a:pt x="24955" y="8"/>
                  </a:cubicBezTo>
                  <a:cubicBezTo>
                    <a:pt x="14859" y="-277"/>
                    <a:pt x="6382" y="6866"/>
                    <a:pt x="0" y="6866"/>
                  </a:cubicBezTo>
                  <a:close/>
                </a:path>
              </a:pathLst>
            </a:custGeom>
            <a:solidFill>
              <a:srgbClr val="FF8B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310113D2-1FBE-4A12-919C-10C19D367753}"/>
                </a:ext>
              </a:extLst>
            </p:cNvPr>
            <p:cNvSpPr/>
            <p:nvPr/>
          </p:nvSpPr>
          <p:spPr>
            <a:xfrm>
              <a:off x="6048850" y="3334416"/>
              <a:ext cx="64734" cy="88963"/>
            </a:xfrm>
            <a:custGeom>
              <a:avLst/>
              <a:gdLst>
                <a:gd name="connsiteX0" fmla="*/ 0 w 64734"/>
                <a:gd name="connsiteY0" fmla="*/ 0 h 88963"/>
                <a:gd name="connsiteX1" fmla="*/ 21431 w 64734"/>
                <a:gd name="connsiteY1" fmla="*/ 18764 h 88963"/>
                <a:gd name="connsiteX2" fmla="*/ 35147 w 64734"/>
                <a:gd name="connsiteY2" fmla="*/ 77915 h 88963"/>
                <a:gd name="connsiteX3" fmla="*/ 41243 w 64734"/>
                <a:gd name="connsiteY3" fmla="*/ 44863 h 88963"/>
                <a:gd name="connsiteX4" fmla="*/ 43244 w 64734"/>
                <a:gd name="connsiteY4" fmla="*/ 25622 h 88963"/>
                <a:gd name="connsiteX5" fmla="*/ 47339 w 64734"/>
                <a:gd name="connsiteY5" fmla="*/ 61722 h 88963"/>
                <a:gd name="connsiteX6" fmla="*/ 55245 w 64734"/>
                <a:gd name="connsiteY6" fmla="*/ 88964 h 88963"/>
                <a:gd name="connsiteX7" fmla="*/ 64675 w 64734"/>
                <a:gd name="connsiteY7" fmla="*/ 25051 h 88963"/>
                <a:gd name="connsiteX8" fmla="*/ 51340 w 64734"/>
                <a:gd name="connsiteY8" fmla="*/ 4096 h 88963"/>
                <a:gd name="connsiteX9" fmla="*/ 33242 w 64734"/>
                <a:gd name="connsiteY9" fmla="*/ 667 h 88963"/>
                <a:gd name="connsiteX10" fmla="*/ 0 w 64734"/>
                <a:gd name="connsiteY10" fmla="*/ 0 h 88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34" h="88963">
                  <a:moveTo>
                    <a:pt x="0" y="0"/>
                  </a:moveTo>
                  <a:cubicBezTo>
                    <a:pt x="0" y="0"/>
                    <a:pt x="8477" y="4191"/>
                    <a:pt x="21431" y="18764"/>
                  </a:cubicBezTo>
                  <a:cubicBezTo>
                    <a:pt x="34290" y="33338"/>
                    <a:pt x="35147" y="77915"/>
                    <a:pt x="35147" y="77915"/>
                  </a:cubicBezTo>
                  <a:cubicBezTo>
                    <a:pt x="35147" y="77915"/>
                    <a:pt x="38481" y="60389"/>
                    <a:pt x="41243" y="44863"/>
                  </a:cubicBezTo>
                  <a:cubicBezTo>
                    <a:pt x="43910" y="29337"/>
                    <a:pt x="43244" y="25622"/>
                    <a:pt x="43244" y="25622"/>
                  </a:cubicBezTo>
                  <a:cubicBezTo>
                    <a:pt x="43244" y="25622"/>
                    <a:pt x="43339" y="47054"/>
                    <a:pt x="47339" y="61722"/>
                  </a:cubicBezTo>
                  <a:cubicBezTo>
                    <a:pt x="51340" y="76391"/>
                    <a:pt x="55245" y="88964"/>
                    <a:pt x="55245" y="88964"/>
                  </a:cubicBezTo>
                  <a:cubicBezTo>
                    <a:pt x="55245" y="88964"/>
                    <a:pt x="64008" y="34671"/>
                    <a:pt x="64675" y="25051"/>
                  </a:cubicBezTo>
                  <a:cubicBezTo>
                    <a:pt x="65437" y="15431"/>
                    <a:pt x="58769" y="6287"/>
                    <a:pt x="51340" y="4096"/>
                  </a:cubicBezTo>
                  <a:cubicBezTo>
                    <a:pt x="43910" y="1905"/>
                    <a:pt x="33242" y="667"/>
                    <a:pt x="33242" y="66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F6800">
                <a:alpha val="42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201" name="Graphic 1186">
            <a:extLst>
              <a:ext uri="{FF2B5EF4-FFF2-40B4-BE49-F238E27FC236}">
                <a16:creationId xmlns:a16="http://schemas.microsoft.com/office/drawing/2014/main" id="{2AE6A5B3-A0AD-4E4A-8C58-32A191CAB650}"/>
              </a:ext>
            </a:extLst>
          </p:cNvPr>
          <p:cNvGrpSpPr/>
          <p:nvPr/>
        </p:nvGrpSpPr>
        <p:grpSpPr>
          <a:xfrm rot="8273076">
            <a:off x="907973" y="-435160"/>
            <a:ext cx="801678" cy="1605705"/>
            <a:chOff x="6117099" y="3390042"/>
            <a:chExt cx="79339" cy="166211"/>
          </a:xfrm>
        </p:grpSpPr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4E14E538-A0E4-4B21-A399-5DC2497D4FC6}"/>
                </a:ext>
              </a:extLst>
            </p:cNvPr>
            <p:cNvSpPr/>
            <p:nvPr/>
          </p:nvSpPr>
          <p:spPr>
            <a:xfrm>
              <a:off x="6118406" y="3399758"/>
              <a:ext cx="76533" cy="156400"/>
            </a:xfrm>
            <a:custGeom>
              <a:avLst/>
              <a:gdLst>
                <a:gd name="connsiteX0" fmla="*/ 76367 w 76533"/>
                <a:gd name="connsiteY0" fmla="*/ 30766 h 156400"/>
                <a:gd name="connsiteX1" fmla="*/ 38267 w 76533"/>
                <a:gd name="connsiteY1" fmla="*/ 0 h 156400"/>
                <a:gd name="connsiteX2" fmla="*/ 167 w 76533"/>
                <a:gd name="connsiteY2" fmla="*/ 30766 h 156400"/>
                <a:gd name="connsiteX3" fmla="*/ 23598 w 76533"/>
                <a:gd name="connsiteY3" fmla="*/ 154686 h 156400"/>
                <a:gd name="connsiteX4" fmla="*/ 38267 w 76533"/>
                <a:gd name="connsiteY4" fmla="*/ 156401 h 156400"/>
                <a:gd name="connsiteX5" fmla="*/ 52935 w 76533"/>
                <a:gd name="connsiteY5" fmla="*/ 154686 h 156400"/>
                <a:gd name="connsiteX6" fmla="*/ 76367 w 76533"/>
                <a:gd name="connsiteY6" fmla="*/ 30766 h 15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33" h="156400">
                  <a:moveTo>
                    <a:pt x="76367" y="30766"/>
                  </a:moveTo>
                  <a:cubicBezTo>
                    <a:pt x="73890" y="24765"/>
                    <a:pt x="38267" y="0"/>
                    <a:pt x="38267" y="0"/>
                  </a:cubicBezTo>
                  <a:cubicBezTo>
                    <a:pt x="38267" y="0"/>
                    <a:pt x="2643" y="24765"/>
                    <a:pt x="167" y="30766"/>
                  </a:cubicBezTo>
                  <a:cubicBezTo>
                    <a:pt x="-2310" y="36766"/>
                    <a:pt x="23598" y="154686"/>
                    <a:pt x="23598" y="154686"/>
                  </a:cubicBezTo>
                  <a:lnTo>
                    <a:pt x="38267" y="156401"/>
                  </a:lnTo>
                  <a:lnTo>
                    <a:pt x="52935" y="154686"/>
                  </a:lnTo>
                  <a:cubicBezTo>
                    <a:pt x="52935" y="154686"/>
                    <a:pt x="78843" y="36671"/>
                    <a:pt x="76367" y="30766"/>
                  </a:cubicBezTo>
                  <a:close/>
                </a:path>
              </a:pathLst>
            </a:custGeom>
            <a:solidFill>
              <a:srgbClr val="00C4A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ADFA0D90-87FD-4A8C-A8D6-330D76563E3B}"/>
                </a:ext>
              </a:extLst>
            </p:cNvPr>
            <p:cNvSpPr/>
            <p:nvPr/>
          </p:nvSpPr>
          <p:spPr>
            <a:xfrm>
              <a:off x="6138777" y="3439763"/>
              <a:ext cx="53996" cy="116490"/>
            </a:xfrm>
            <a:custGeom>
              <a:avLst/>
              <a:gdLst>
                <a:gd name="connsiteX0" fmla="*/ 3228 w 53996"/>
                <a:gd name="connsiteY0" fmla="*/ 114681 h 116490"/>
                <a:gd name="connsiteX1" fmla="*/ 847 w 53996"/>
                <a:gd name="connsiteY1" fmla="*/ 43339 h 116490"/>
                <a:gd name="connsiteX2" fmla="*/ 847 w 53996"/>
                <a:gd name="connsiteY2" fmla="*/ 0 h 116490"/>
                <a:gd name="connsiteX3" fmla="*/ 53996 w 53996"/>
                <a:gd name="connsiteY3" fmla="*/ 8953 h 116490"/>
                <a:gd name="connsiteX4" fmla="*/ 32565 w 53996"/>
                <a:gd name="connsiteY4" fmla="*/ 114776 h 116490"/>
                <a:gd name="connsiteX5" fmla="*/ 17896 w 53996"/>
                <a:gd name="connsiteY5" fmla="*/ 116491 h 116490"/>
                <a:gd name="connsiteX6" fmla="*/ 3228 w 53996"/>
                <a:gd name="connsiteY6" fmla="*/ 114681 h 116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96" h="116490">
                  <a:moveTo>
                    <a:pt x="3228" y="114681"/>
                  </a:moveTo>
                  <a:cubicBezTo>
                    <a:pt x="3228" y="114681"/>
                    <a:pt x="2752" y="66770"/>
                    <a:pt x="847" y="43339"/>
                  </a:cubicBezTo>
                  <a:cubicBezTo>
                    <a:pt x="-1058" y="19907"/>
                    <a:pt x="847" y="0"/>
                    <a:pt x="847" y="0"/>
                  </a:cubicBezTo>
                  <a:lnTo>
                    <a:pt x="53996" y="8953"/>
                  </a:lnTo>
                  <a:lnTo>
                    <a:pt x="32565" y="114776"/>
                  </a:lnTo>
                  <a:lnTo>
                    <a:pt x="17896" y="116491"/>
                  </a:lnTo>
                  <a:lnTo>
                    <a:pt x="3228" y="114681"/>
                  </a:lnTo>
                  <a:close/>
                </a:path>
              </a:pathLst>
            </a:custGeom>
            <a:solidFill>
              <a:srgbClr val="007A77">
                <a:alpha val="31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FE3636EF-2B05-4410-A7D8-C0916ACBB118}"/>
                </a:ext>
              </a:extLst>
            </p:cNvPr>
            <p:cNvSpPr/>
            <p:nvPr/>
          </p:nvSpPr>
          <p:spPr>
            <a:xfrm>
              <a:off x="6129146" y="3390042"/>
              <a:ext cx="52863" cy="6953"/>
            </a:xfrm>
            <a:custGeom>
              <a:avLst/>
              <a:gdLst>
                <a:gd name="connsiteX0" fmla="*/ 0 w 52863"/>
                <a:gd name="connsiteY0" fmla="*/ 0 h 6953"/>
                <a:gd name="connsiteX1" fmla="*/ 7620 w 52863"/>
                <a:gd name="connsiteY1" fmla="*/ 6953 h 6953"/>
                <a:gd name="connsiteX2" fmla="*/ 46958 w 52863"/>
                <a:gd name="connsiteY2" fmla="*/ 6953 h 6953"/>
                <a:gd name="connsiteX3" fmla="*/ 52864 w 52863"/>
                <a:gd name="connsiteY3" fmla="*/ 286 h 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63" h="6953">
                  <a:moveTo>
                    <a:pt x="0" y="0"/>
                  </a:moveTo>
                  <a:lnTo>
                    <a:pt x="7620" y="6953"/>
                  </a:lnTo>
                  <a:lnTo>
                    <a:pt x="46958" y="6953"/>
                  </a:lnTo>
                  <a:lnTo>
                    <a:pt x="52864" y="286"/>
                  </a:lnTo>
                  <a:close/>
                </a:path>
              </a:pathLst>
            </a:custGeom>
            <a:solidFill>
              <a:srgbClr val="00CCA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1205" name="Graphic 1186">
              <a:extLst>
                <a:ext uri="{FF2B5EF4-FFF2-40B4-BE49-F238E27FC236}">
                  <a16:creationId xmlns:a16="http://schemas.microsoft.com/office/drawing/2014/main" id="{2AE6A5B3-A0AD-4E4A-8C58-32A191CAB650}"/>
                </a:ext>
              </a:extLst>
            </p:cNvPr>
            <p:cNvGrpSpPr/>
            <p:nvPr/>
          </p:nvGrpSpPr>
          <p:grpSpPr>
            <a:xfrm>
              <a:off x="6117099" y="3394519"/>
              <a:ext cx="79339" cy="85248"/>
              <a:chOff x="6117099" y="3394519"/>
              <a:chExt cx="79339" cy="85248"/>
            </a:xfrm>
          </p:grpSpPr>
          <p:sp>
            <p:nvSpPr>
              <p:cNvPr id="1206" name="Freeform: Shape 1205">
                <a:extLst>
                  <a:ext uri="{FF2B5EF4-FFF2-40B4-BE49-F238E27FC236}">
                    <a16:creationId xmlns:a16="http://schemas.microsoft.com/office/drawing/2014/main" id="{683D97CF-72F5-4DA1-9B59-FF32E5C16298}"/>
                  </a:ext>
                </a:extLst>
              </p:cNvPr>
              <p:cNvSpPr/>
              <p:nvPr/>
            </p:nvSpPr>
            <p:spPr>
              <a:xfrm>
                <a:off x="6117099" y="3394519"/>
                <a:ext cx="39669" cy="85248"/>
              </a:xfrm>
              <a:custGeom>
                <a:avLst/>
                <a:gdLst>
                  <a:gd name="connsiteX0" fmla="*/ 20144 w 39669"/>
                  <a:gd name="connsiteY0" fmla="*/ 2477 h 85248"/>
                  <a:gd name="connsiteX1" fmla="*/ 18905 w 39669"/>
                  <a:gd name="connsiteY1" fmla="*/ 12478 h 85248"/>
                  <a:gd name="connsiteX2" fmla="*/ 46 w 39669"/>
                  <a:gd name="connsiteY2" fmla="*/ 30385 h 85248"/>
                  <a:gd name="connsiteX3" fmla="*/ 903 w 39669"/>
                  <a:gd name="connsiteY3" fmla="*/ 40481 h 85248"/>
                  <a:gd name="connsiteX4" fmla="*/ 9190 w 39669"/>
                  <a:gd name="connsiteY4" fmla="*/ 83630 h 85248"/>
                  <a:gd name="connsiteX5" fmla="*/ 10904 w 39669"/>
                  <a:gd name="connsiteY5" fmla="*/ 74200 h 85248"/>
                  <a:gd name="connsiteX6" fmla="*/ 14524 w 39669"/>
                  <a:gd name="connsiteY6" fmla="*/ 52769 h 85248"/>
                  <a:gd name="connsiteX7" fmla="*/ 15000 w 39669"/>
                  <a:gd name="connsiteY7" fmla="*/ 50768 h 85248"/>
                  <a:gd name="connsiteX8" fmla="*/ 18810 w 39669"/>
                  <a:gd name="connsiteY8" fmla="*/ 74295 h 85248"/>
                  <a:gd name="connsiteX9" fmla="*/ 22811 w 39669"/>
                  <a:gd name="connsiteY9" fmla="*/ 85249 h 85248"/>
                  <a:gd name="connsiteX10" fmla="*/ 22906 w 39669"/>
                  <a:gd name="connsiteY10" fmla="*/ 85153 h 85248"/>
                  <a:gd name="connsiteX11" fmla="*/ 22906 w 39669"/>
                  <a:gd name="connsiteY11" fmla="*/ 85153 h 85248"/>
                  <a:gd name="connsiteX12" fmla="*/ 22906 w 39669"/>
                  <a:gd name="connsiteY12" fmla="*/ 85153 h 85248"/>
                  <a:gd name="connsiteX13" fmla="*/ 26906 w 39669"/>
                  <a:gd name="connsiteY13" fmla="*/ 74295 h 85248"/>
                  <a:gd name="connsiteX14" fmla="*/ 30621 w 39669"/>
                  <a:gd name="connsiteY14" fmla="*/ 52197 h 85248"/>
                  <a:gd name="connsiteX15" fmla="*/ 31288 w 39669"/>
                  <a:gd name="connsiteY15" fmla="*/ 49530 h 85248"/>
                  <a:gd name="connsiteX16" fmla="*/ 31764 w 39669"/>
                  <a:gd name="connsiteY16" fmla="*/ 51626 h 85248"/>
                  <a:gd name="connsiteX17" fmla="*/ 35193 w 39669"/>
                  <a:gd name="connsiteY17" fmla="*/ 73438 h 85248"/>
                  <a:gd name="connsiteX18" fmla="*/ 39670 w 39669"/>
                  <a:gd name="connsiteY18" fmla="*/ 85153 h 85248"/>
                  <a:gd name="connsiteX19" fmla="*/ 39575 w 39669"/>
                  <a:gd name="connsiteY19" fmla="*/ 0 h 85248"/>
                  <a:gd name="connsiteX20" fmla="*/ 20144 w 39669"/>
                  <a:gd name="connsiteY20" fmla="*/ 2477 h 85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9669" h="85248">
                    <a:moveTo>
                      <a:pt x="20144" y="2477"/>
                    </a:moveTo>
                    <a:cubicBezTo>
                      <a:pt x="20144" y="2477"/>
                      <a:pt x="19572" y="10477"/>
                      <a:pt x="18905" y="12478"/>
                    </a:cubicBezTo>
                    <a:cubicBezTo>
                      <a:pt x="17477" y="16573"/>
                      <a:pt x="713" y="14288"/>
                      <a:pt x="46" y="30385"/>
                    </a:cubicBezTo>
                    <a:cubicBezTo>
                      <a:pt x="-240" y="37433"/>
                      <a:pt x="903" y="40481"/>
                      <a:pt x="903" y="40481"/>
                    </a:cubicBezTo>
                    <a:lnTo>
                      <a:pt x="9190" y="83630"/>
                    </a:lnTo>
                    <a:cubicBezTo>
                      <a:pt x="9666" y="82963"/>
                      <a:pt x="8809" y="81724"/>
                      <a:pt x="10904" y="74200"/>
                    </a:cubicBezTo>
                    <a:cubicBezTo>
                      <a:pt x="12714" y="67818"/>
                      <a:pt x="13952" y="58102"/>
                      <a:pt x="14524" y="52769"/>
                    </a:cubicBezTo>
                    <a:lnTo>
                      <a:pt x="15000" y="50768"/>
                    </a:lnTo>
                    <a:cubicBezTo>
                      <a:pt x="15476" y="55245"/>
                      <a:pt x="16810" y="66865"/>
                      <a:pt x="18810" y="74295"/>
                    </a:cubicBezTo>
                    <a:cubicBezTo>
                      <a:pt x="21382" y="83534"/>
                      <a:pt x="22811" y="85249"/>
                      <a:pt x="22811" y="85249"/>
                    </a:cubicBezTo>
                    <a:cubicBezTo>
                      <a:pt x="22811" y="85249"/>
                      <a:pt x="22811" y="85249"/>
                      <a:pt x="22906" y="85153"/>
                    </a:cubicBezTo>
                    <a:lnTo>
                      <a:pt x="22906" y="85153"/>
                    </a:lnTo>
                    <a:lnTo>
                      <a:pt x="22906" y="85153"/>
                    </a:lnTo>
                    <a:cubicBezTo>
                      <a:pt x="23192" y="84677"/>
                      <a:pt x="24620" y="82391"/>
                      <a:pt x="26906" y="74295"/>
                    </a:cubicBezTo>
                    <a:cubicBezTo>
                      <a:pt x="28811" y="67627"/>
                      <a:pt x="30050" y="57340"/>
                      <a:pt x="30621" y="52197"/>
                    </a:cubicBezTo>
                    <a:lnTo>
                      <a:pt x="31288" y="49530"/>
                    </a:lnTo>
                    <a:lnTo>
                      <a:pt x="31764" y="51626"/>
                    </a:lnTo>
                    <a:cubicBezTo>
                      <a:pt x="32145" y="56483"/>
                      <a:pt x="33193" y="66580"/>
                      <a:pt x="35193" y="73438"/>
                    </a:cubicBezTo>
                    <a:cubicBezTo>
                      <a:pt x="37765" y="82677"/>
                      <a:pt x="39670" y="85153"/>
                      <a:pt x="39670" y="85153"/>
                    </a:cubicBezTo>
                    <a:lnTo>
                      <a:pt x="39575" y="0"/>
                    </a:lnTo>
                    <a:lnTo>
                      <a:pt x="20144" y="2477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07" name="Freeform: Shape 1206">
                <a:extLst>
                  <a:ext uri="{FF2B5EF4-FFF2-40B4-BE49-F238E27FC236}">
                    <a16:creationId xmlns:a16="http://schemas.microsoft.com/office/drawing/2014/main" id="{E7EBBFBE-12FE-4DC2-A478-31BABE7D0D48}"/>
                  </a:ext>
                </a:extLst>
              </p:cNvPr>
              <p:cNvSpPr/>
              <p:nvPr/>
            </p:nvSpPr>
            <p:spPr>
              <a:xfrm>
                <a:off x="6156673" y="3394519"/>
                <a:ext cx="39765" cy="85248"/>
              </a:xfrm>
              <a:custGeom>
                <a:avLst/>
                <a:gdLst>
                  <a:gd name="connsiteX0" fmla="*/ 19621 w 39765"/>
                  <a:gd name="connsiteY0" fmla="*/ 2477 h 85248"/>
                  <a:gd name="connsiteX1" fmla="*/ 20860 w 39765"/>
                  <a:gd name="connsiteY1" fmla="*/ 12478 h 85248"/>
                  <a:gd name="connsiteX2" fmla="*/ 39719 w 39765"/>
                  <a:gd name="connsiteY2" fmla="*/ 30385 h 85248"/>
                  <a:gd name="connsiteX3" fmla="*/ 38862 w 39765"/>
                  <a:gd name="connsiteY3" fmla="*/ 40481 h 85248"/>
                  <a:gd name="connsiteX4" fmla="*/ 30575 w 39765"/>
                  <a:gd name="connsiteY4" fmla="*/ 83630 h 85248"/>
                  <a:gd name="connsiteX5" fmla="*/ 28861 w 39765"/>
                  <a:gd name="connsiteY5" fmla="*/ 74200 h 85248"/>
                  <a:gd name="connsiteX6" fmla="*/ 25241 w 39765"/>
                  <a:gd name="connsiteY6" fmla="*/ 52769 h 85248"/>
                  <a:gd name="connsiteX7" fmla="*/ 24765 w 39765"/>
                  <a:gd name="connsiteY7" fmla="*/ 50768 h 85248"/>
                  <a:gd name="connsiteX8" fmla="*/ 20860 w 39765"/>
                  <a:gd name="connsiteY8" fmla="*/ 74295 h 85248"/>
                  <a:gd name="connsiteX9" fmla="*/ 16859 w 39765"/>
                  <a:gd name="connsiteY9" fmla="*/ 85249 h 85248"/>
                  <a:gd name="connsiteX10" fmla="*/ 16764 w 39765"/>
                  <a:gd name="connsiteY10" fmla="*/ 85153 h 85248"/>
                  <a:gd name="connsiteX11" fmla="*/ 16764 w 39765"/>
                  <a:gd name="connsiteY11" fmla="*/ 85153 h 85248"/>
                  <a:gd name="connsiteX12" fmla="*/ 16764 w 39765"/>
                  <a:gd name="connsiteY12" fmla="*/ 85153 h 85248"/>
                  <a:gd name="connsiteX13" fmla="*/ 12763 w 39765"/>
                  <a:gd name="connsiteY13" fmla="*/ 74295 h 85248"/>
                  <a:gd name="connsiteX14" fmla="*/ 9049 w 39765"/>
                  <a:gd name="connsiteY14" fmla="*/ 52197 h 85248"/>
                  <a:gd name="connsiteX15" fmla="*/ 8477 w 39765"/>
                  <a:gd name="connsiteY15" fmla="*/ 49530 h 85248"/>
                  <a:gd name="connsiteX16" fmla="*/ 8001 w 39765"/>
                  <a:gd name="connsiteY16" fmla="*/ 51626 h 85248"/>
                  <a:gd name="connsiteX17" fmla="*/ 4572 w 39765"/>
                  <a:gd name="connsiteY17" fmla="*/ 73438 h 85248"/>
                  <a:gd name="connsiteX18" fmla="*/ 95 w 39765"/>
                  <a:gd name="connsiteY18" fmla="*/ 85153 h 85248"/>
                  <a:gd name="connsiteX19" fmla="*/ 0 w 39765"/>
                  <a:gd name="connsiteY19" fmla="*/ 0 h 85248"/>
                  <a:gd name="connsiteX20" fmla="*/ 19621 w 39765"/>
                  <a:gd name="connsiteY20" fmla="*/ 2477 h 852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9765" h="85248">
                    <a:moveTo>
                      <a:pt x="19621" y="2477"/>
                    </a:moveTo>
                    <a:cubicBezTo>
                      <a:pt x="19621" y="2477"/>
                      <a:pt x="20193" y="10477"/>
                      <a:pt x="20860" y="12478"/>
                    </a:cubicBezTo>
                    <a:cubicBezTo>
                      <a:pt x="22288" y="16573"/>
                      <a:pt x="39052" y="14288"/>
                      <a:pt x="39719" y="30385"/>
                    </a:cubicBezTo>
                    <a:cubicBezTo>
                      <a:pt x="40005" y="37433"/>
                      <a:pt x="38862" y="40481"/>
                      <a:pt x="38862" y="40481"/>
                    </a:cubicBezTo>
                    <a:lnTo>
                      <a:pt x="30575" y="83630"/>
                    </a:lnTo>
                    <a:cubicBezTo>
                      <a:pt x="30099" y="82963"/>
                      <a:pt x="30956" y="81724"/>
                      <a:pt x="28861" y="74200"/>
                    </a:cubicBezTo>
                    <a:cubicBezTo>
                      <a:pt x="27051" y="67818"/>
                      <a:pt x="25813" y="58102"/>
                      <a:pt x="25241" y="52769"/>
                    </a:cubicBezTo>
                    <a:lnTo>
                      <a:pt x="24765" y="50768"/>
                    </a:lnTo>
                    <a:cubicBezTo>
                      <a:pt x="24289" y="55245"/>
                      <a:pt x="22955" y="66865"/>
                      <a:pt x="20860" y="74295"/>
                    </a:cubicBezTo>
                    <a:cubicBezTo>
                      <a:pt x="18288" y="83534"/>
                      <a:pt x="16859" y="85249"/>
                      <a:pt x="16859" y="85249"/>
                    </a:cubicBezTo>
                    <a:cubicBezTo>
                      <a:pt x="16859" y="85249"/>
                      <a:pt x="16859" y="85249"/>
                      <a:pt x="16764" y="85153"/>
                    </a:cubicBezTo>
                    <a:lnTo>
                      <a:pt x="16764" y="85153"/>
                    </a:lnTo>
                    <a:lnTo>
                      <a:pt x="16764" y="85153"/>
                    </a:lnTo>
                    <a:cubicBezTo>
                      <a:pt x="16478" y="84677"/>
                      <a:pt x="15049" y="82391"/>
                      <a:pt x="12763" y="74295"/>
                    </a:cubicBezTo>
                    <a:cubicBezTo>
                      <a:pt x="10858" y="67627"/>
                      <a:pt x="9620" y="57340"/>
                      <a:pt x="9049" y="52197"/>
                    </a:cubicBezTo>
                    <a:lnTo>
                      <a:pt x="8477" y="49530"/>
                    </a:lnTo>
                    <a:lnTo>
                      <a:pt x="8001" y="51626"/>
                    </a:lnTo>
                    <a:cubicBezTo>
                      <a:pt x="7620" y="56483"/>
                      <a:pt x="6572" y="66580"/>
                      <a:pt x="4572" y="73438"/>
                    </a:cubicBezTo>
                    <a:cubicBezTo>
                      <a:pt x="2000" y="82677"/>
                      <a:pt x="95" y="85153"/>
                      <a:pt x="95" y="85153"/>
                    </a:cubicBezTo>
                    <a:lnTo>
                      <a:pt x="0" y="0"/>
                    </a:lnTo>
                    <a:lnTo>
                      <a:pt x="19621" y="2477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08" name="Freeform: Shape 1207">
                <a:extLst>
                  <a:ext uri="{FF2B5EF4-FFF2-40B4-BE49-F238E27FC236}">
                    <a16:creationId xmlns:a16="http://schemas.microsoft.com/office/drawing/2014/main" id="{50F6BE48-8B4E-46DE-B1DD-5720C085EC64}"/>
                  </a:ext>
                </a:extLst>
              </p:cNvPr>
              <p:cNvSpPr/>
              <p:nvPr/>
            </p:nvSpPr>
            <p:spPr>
              <a:xfrm>
                <a:off x="6122094" y="3409378"/>
                <a:ext cx="69252" cy="58864"/>
              </a:xfrm>
              <a:custGeom>
                <a:avLst/>
                <a:gdLst>
                  <a:gd name="connsiteX0" fmla="*/ 66488 w 69252"/>
                  <a:gd name="connsiteY0" fmla="*/ 58293 h 58864"/>
                  <a:gd name="connsiteX1" fmla="*/ 66488 w 69252"/>
                  <a:gd name="connsiteY1" fmla="*/ 58103 h 58864"/>
                  <a:gd name="connsiteX2" fmla="*/ 65726 w 69252"/>
                  <a:gd name="connsiteY2" fmla="*/ 30671 h 58864"/>
                  <a:gd name="connsiteX3" fmla="*/ 65726 w 69252"/>
                  <a:gd name="connsiteY3" fmla="*/ 30575 h 58864"/>
                  <a:gd name="connsiteX4" fmla="*/ 65726 w 69252"/>
                  <a:gd name="connsiteY4" fmla="*/ 30575 h 58864"/>
                  <a:gd name="connsiteX5" fmla="*/ 69250 w 69252"/>
                  <a:gd name="connsiteY5" fmla="*/ 9239 h 58864"/>
                  <a:gd name="connsiteX6" fmla="*/ 34769 w 69252"/>
                  <a:gd name="connsiteY6" fmla="*/ 95 h 58864"/>
                  <a:gd name="connsiteX7" fmla="*/ 3 w 69252"/>
                  <a:gd name="connsiteY7" fmla="*/ 9239 h 58864"/>
                  <a:gd name="connsiteX8" fmla="*/ 3527 w 69252"/>
                  <a:gd name="connsiteY8" fmla="*/ 30575 h 58864"/>
                  <a:gd name="connsiteX9" fmla="*/ 3527 w 69252"/>
                  <a:gd name="connsiteY9" fmla="*/ 30575 h 58864"/>
                  <a:gd name="connsiteX10" fmla="*/ 3527 w 69252"/>
                  <a:gd name="connsiteY10" fmla="*/ 30671 h 58864"/>
                  <a:gd name="connsiteX11" fmla="*/ 2765 w 69252"/>
                  <a:gd name="connsiteY11" fmla="*/ 58103 h 58864"/>
                  <a:gd name="connsiteX12" fmla="*/ 2765 w 69252"/>
                  <a:gd name="connsiteY12" fmla="*/ 58293 h 58864"/>
                  <a:gd name="connsiteX13" fmla="*/ 2765 w 69252"/>
                  <a:gd name="connsiteY13" fmla="*/ 58293 h 58864"/>
                  <a:gd name="connsiteX14" fmla="*/ 2765 w 69252"/>
                  <a:gd name="connsiteY14" fmla="*/ 58865 h 58864"/>
                  <a:gd name="connsiteX15" fmla="*/ 2956 w 69252"/>
                  <a:gd name="connsiteY15" fmla="*/ 58007 h 58864"/>
                  <a:gd name="connsiteX16" fmla="*/ 6766 w 69252"/>
                  <a:gd name="connsiteY16" fmla="*/ 45149 h 58864"/>
                  <a:gd name="connsiteX17" fmla="*/ 10290 w 69252"/>
                  <a:gd name="connsiteY17" fmla="*/ 19431 h 58864"/>
                  <a:gd name="connsiteX18" fmla="*/ 10766 w 69252"/>
                  <a:gd name="connsiteY18" fmla="*/ 16955 h 58864"/>
                  <a:gd name="connsiteX19" fmla="*/ 14481 w 69252"/>
                  <a:gd name="connsiteY19" fmla="*/ 45149 h 58864"/>
                  <a:gd name="connsiteX20" fmla="*/ 18386 w 69252"/>
                  <a:gd name="connsiteY20" fmla="*/ 58293 h 58864"/>
                  <a:gd name="connsiteX21" fmla="*/ 18482 w 69252"/>
                  <a:gd name="connsiteY21" fmla="*/ 58198 h 58864"/>
                  <a:gd name="connsiteX22" fmla="*/ 18482 w 69252"/>
                  <a:gd name="connsiteY22" fmla="*/ 58198 h 58864"/>
                  <a:gd name="connsiteX23" fmla="*/ 18482 w 69252"/>
                  <a:gd name="connsiteY23" fmla="*/ 58198 h 58864"/>
                  <a:gd name="connsiteX24" fmla="*/ 22292 w 69252"/>
                  <a:gd name="connsiteY24" fmla="*/ 45149 h 58864"/>
                  <a:gd name="connsiteX25" fmla="*/ 25911 w 69252"/>
                  <a:gd name="connsiteY25" fmla="*/ 18669 h 58864"/>
                  <a:gd name="connsiteX26" fmla="*/ 26483 w 69252"/>
                  <a:gd name="connsiteY26" fmla="*/ 15526 h 58864"/>
                  <a:gd name="connsiteX27" fmla="*/ 26959 w 69252"/>
                  <a:gd name="connsiteY27" fmla="*/ 18098 h 58864"/>
                  <a:gd name="connsiteX28" fmla="*/ 30293 w 69252"/>
                  <a:gd name="connsiteY28" fmla="*/ 44291 h 58864"/>
                  <a:gd name="connsiteX29" fmla="*/ 34674 w 69252"/>
                  <a:gd name="connsiteY29" fmla="*/ 58388 h 58864"/>
                  <a:gd name="connsiteX30" fmla="*/ 34674 w 69252"/>
                  <a:gd name="connsiteY30" fmla="*/ 58388 h 58864"/>
                  <a:gd name="connsiteX31" fmla="*/ 34674 w 69252"/>
                  <a:gd name="connsiteY31" fmla="*/ 58388 h 58864"/>
                  <a:gd name="connsiteX32" fmla="*/ 39056 w 69252"/>
                  <a:gd name="connsiteY32" fmla="*/ 44291 h 58864"/>
                  <a:gd name="connsiteX33" fmla="*/ 42389 w 69252"/>
                  <a:gd name="connsiteY33" fmla="*/ 18098 h 58864"/>
                  <a:gd name="connsiteX34" fmla="*/ 42866 w 69252"/>
                  <a:gd name="connsiteY34" fmla="*/ 15526 h 58864"/>
                  <a:gd name="connsiteX35" fmla="*/ 43437 w 69252"/>
                  <a:gd name="connsiteY35" fmla="*/ 18669 h 58864"/>
                  <a:gd name="connsiteX36" fmla="*/ 47057 w 69252"/>
                  <a:gd name="connsiteY36" fmla="*/ 45149 h 58864"/>
                  <a:gd name="connsiteX37" fmla="*/ 50867 w 69252"/>
                  <a:gd name="connsiteY37" fmla="*/ 58198 h 58864"/>
                  <a:gd name="connsiteX38" fmla="*/ 50867 w 69252"/>
                  <a:gd name="connsiteY38" fmla="*/ 58198 h 58864"/>
                  <a:gd name="connsiteX39" fmla="*/ 50867 w 69252"/>
                  <a:gd name="connsiteY39" fmla="*/ 58198 h 58864"/>
                  <a:gd name="connsiteX40" fmla="*/ 50962 w 69252"/>
                  <a:gd name="connsiteY40" fmla="*/ 58293 h 58864"/>
                  <a:gd name="connsiteX41" fmla="*/ 54867 w 69252"/>
                  <a:gd name="connsiteY41" fmla="*/ 45149 h 58864"/>
                  <a:gd name="connsiteX42" fmla="*/ 58582 w 69252"/>
                  <a:gd name="connsiteY42" fmla="*/ 16955 h 58864"/>
                  <a:gd name="connsiteX43" fmla="*/ 59058 w 69252"/>
                  <a:gd name="connsiteY43" fmla="*/ 19431 h 58864"/>
                  <a:gd name="connsiteX44" fmla="*/ 62582 w 69252"/>
                  <a:gd name="connsiteY44" fmla="*/ 45149 h 58864"/>
                  <a:gd name="connsiteX45" fmla="*/ 66392 w 69252"/>
                  <a:gd name="connsiteY45" fmla="*/ 58007 h 58864"/>
                  <a:gd name="connsiteX46" fmla="*/ 66583 w 69252"/>
                  <a:gd name="connsiteY46" fmla="*/ 58865 h 58864"/>
                  <a:gd name="connsiteX47" fmla="*/ 66488 w 69252"/>
                  <a:gd name="connsiteY47" fmla="*/ 58293 h 58864"/>
                  <a:gd name="connsiteX48" fmla="*/ 66488 w 69252"/>
                  <a:gd name="connsiteY48" fmla="*/ 58293 h 58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69252" h="58864">
                    <a:moveTo>
                      <a:pt x="66488" y="58293"/>
                    </a:moveTo>
                    <a:lnTo>
                      <a:pt x="66488" y="58103"/>
                    </a:lnTo>
                    <a:cubicBezTo>
                      <a:pt x="66392" y="55340"/>
                      <a:pt x="66107" y="44958"/>
                      <a:pt x="65726" y="30671"/>
                    </a:cubicBezTo>
                    <a:lnTo>
                      <a:pt x="65726" y="30575"/>
                    </a:lnTo>
                    <a:lnTo>
                      <a:pt x="65726" y="30575"/>
                    </a:lnTo>
                    <a:cubicBezTo>
                      <a:pt x="65535" y="23527"/>
                      <a:pt x="68964" y="17717"/>
                      <a:pt x="69250" y="9239"/>
                    </a:cubicBezTo>
                    <a:cubicBezTo>
                      <a:pt x="69536" y="667"/>
                      <a:pt x="50200" y="-381"/>
                      <a:pt x="34769" y="95"/>
                    </a:cubicBezTo>
                    <a:cubicBezTo>
                      <a:pt x="19434" y="-381"/>
                      <a:pt x="-283" y="762"/>
                      <a:pt x="3" y="9239"/>
                    </a:cubicBezTo>
                    <a:cubicBezTo>
                      <a:pt x="289" y="17621"/>
                      <a:pt x="3813" y="23527"/>
                      <a:pt x="3527" y="30575"/>
                    </a:cubicBezTo>
                    <a:lnTo>
                      <a:pt x="3527" y="30575"/>
                    </a:lnTo>
                    <a:lnTo>
                      <a:pt x="3527" y="30671"/>
                    </a:lnTo>
                    <a:cubicBezTo>
                      <a:pt x="3051" y="44958"/>
                      <a:pt x="2765" y="55340"/>
                      <a:pt x="2765" y="58103"/>
                    </a:cubicBezTo>
                    <a:lnTo>
                      <a:pt x="2765" y="58293"/>
                    </a:lnTo>
                    <a:lnTo>
                      <a:pt x="2765" y="58293"/>
                    </a:lnTo>
                    <a:cubicBezTo>
                      <a:pt x="2765" y="58674"/>
                      <a:pt x="2765" y="58865"/>
                      <a:pt x="2765" y="58865"/>
                    </a:cubicBezTo>
                    <a:lnTo>
                      <a:pt x="2956" y="58007"/>
                    </a:lnTo>
                    <a:cubicBezTo>
                      <a:pt x="3337" y="57150"/>
                      <a:pt x="4670" y="54102"/>
                      <a:pt x="6766" y="45149"/>
                    </a:cubicBezTo>
                    <a:cubicBezTo>
                      <a:pt x="8480" y="37433"/>
                      <a:pt x="9719" y="25813"/>
                      <a:pt x="10290" y="19431"/>
                    </a:cubicBezTo>
                    <a:lnTo>
                      <a:pt x="10766" y="16955"/>
                    </a:lnTo>
                    <a:cubicBezTo>
                      <a:pt x="11243" y="22289"/>
                      <a:pt x="12481" y="36290"/>
                      <a:pt x="14481" y="45149"/>
                    </a:cubicBezTo>
                    <a:cubicBezTo>
                      <a:pt x="16958" y="56198"/>
                      <a:pt x="18386" y="58293"/>
                      <a:pt x="18386" y="58293"/>
                    </a:cubicBezTo>
                    <a:cubicBezTo>
                      <a:pt x="18386" y="58293"/>
                      <a:pt x="18386" y="58293"/>
                      <a:pt x="18482" y="58198"/>
                    </a:cubicBezTo>
                    <a:lnTo>
                      <a:pt x="18482" y="58198"/>
                    </a:lnTo>
                    <a:lnTo>
                      <a:pt x="18482" y="58198"/>
                    </a:lnTo>
                    <a:cubicBezTo>
                      <a:pt x="18767" y="57626"/>
                      <a:pt x="20101" y="54864"/>
                      <a:pt x="22292" y="45149"/>
                    </a:cubicBezTo>
                    <a:cubicBezTo>
                      <a:pt x="24101" y="37148"/>
                      <a:pt x="25340" y="24860"/>
                      <a:pt x="25911" y="18669"/>
                    </a:cubicBezTo>
                    <a:lnTo>
                      <a:pt x="26483" y="15526"/>
                    </a:lnTo>
                    <a:lnTo>
                      <a:pt x="26959" y="18098"/>
                    </a:lnTo>
                    <a:cubicBezTo>
                      <a:pt x="27340" y="23908"/>
                      <a:pt x="28388" y="36100"/>
                      <a:pt x="30293" y="44291"/>
                    </a:cubicBezTo>
                    <a:cubicBezTo>
                      <a:pt x="32769" y="55340"/>
                      <a:pt x="34674" y="58388"/>
                      <a:pt x="34674" y="58388"/>
                    </a:cubicBezTo>
                    <a:lnTo>
                      <a:pt x="34674" y="58388"/>
                    </a:lnTo>
                    <a:lnTo>
                      <a:pt x="34674" y="58388"/>
                    </a:lnTo>
                    <a:cubicBezTo>
                      <a:pt x="34674" y="58388"/>
                      <a:pt x="36484" y="55436"/>
                      <a:pt x="39056" y="44291"/>
                    </a:cubicBezTo>
                    <a:cubicBezTo>
                      <a:pt x="40961" y="36100"/>
                      <a:pt x="41913" y="23908"/>
                      <a:pt x="42389" y="18098"/>
                    </a:cubicBezTo>
                    <a:lnTo>
                      <a:pt x="42866" y="15526"/>
                    </a:lnTo>
                    <a:lnTo>
                      <a:pt x="43437" y="18669"/>
                    </a:lnTo>
                    <a:cubicBezTo>
                      <a:pt x="44009" y="24860"/>
                      <a:pt x="45247" y="37148"/>
                      <a:pt x="47057" y="45149"/>
                    </a:cubicBezTo>
                    <a:cubicBezTo>
                      <a:pt x="49247" y="54864"/>
                      <a:pt x="50581" y="57626"/>
                      <a:pt x="50867" y="58198"/>
                    </a:cubicBezTo>
                    <a:lnTo>
                      <a:pt x="50867" y="58198"/>
                    </a:lnTo>
                    <a:lnTo>
                      <a:pt x="50867" y="58198"/>
                    </a:lnTo>
                    <a:cubicBezTo>
                      <a:pt x="50867" y="58293"/>
                      <a:pt x="50962" y="58293"/>
                      <a:pt x="50962" y="58293"/>
                    </a:cubicBezTo>
                    <a:cubicBezTo>
                      <a:pt x="50962" y="58293"/>
                      <a:pt x="52391" y="56198"/>
                      <a:pt x="54867" y="45149"/>
                    </a:cubicBezTo>
                    <a:cubicBezTo>
                      <a:pt x="56867" y="36290"/>
                      <a:pt x="58201" y="22289"/>
                      <a:pt x="58582" y="16955"/>
                    </a:cubicBezTo>
                    <a:lnTo>
                      <a:pt x="59058" y="19431"/>
                    </a:lnTo>
                    <a:cubicBezTo>
                      <a:pt x="59630" y="25813"/>
                      <a:pt x="60868" y="37433"/>
                      <a:pt x="62582" y="45149"/>
                    </a:cubicBezTo>
                    <a:cubicBezTo>
                      <a:pt x="64583" y="54102"/>
                      <a:pt x="65916" y="57245"/>
                      <a:pt x="66392" y="58007"/>
                    </a:cubicBezTo>
                    <a:lnTo>
                      <a:pt x="66583" y="58865"/>
                    </a:lnTo>
                    <a:cubicBezTo>
                      <a:pt x="66583" y="58865"/>
                      <a:pt x="66488" y="58674"/>
                      <a:pt x="66488" y="58293"/>
                    </a:cubicBezTo>
                    <a:lnTo>
                      <a:pt x="66488" y="58293"/>
                    </a:ln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09" name="Freeform: Shape 1208">
                <a:extLst>
                  <a:ext uri="{FF2B5EF4-FFF2-40B4-BE49-F238E27FC236}">
                    <a16:creationId xmlns:a16="http://schemas.microsoft.com/office/drawing/2014/main" id="{35F5F0F5-6149-46B7-B64E-CAAB9F79EDDB}"/>
                  </a:ext>
                </a:extLst>
              </p:cNvPr>
              <p:cNvSpPr/>
              <p:nvPr/>
            </p:nvSpPr>
            <p:spPr>
              <a:xfrm>
                <a:off x="6118782" y="3410515"/>
                <a:ext cx="32271" cy="57822"/>
              </a:xfrm>
              <a:custGeom>
                <a:avLst/>
                <a:gdLst>
                  <a:gd name="connsiteX0" fmla="*/ 32271 w 32271"/>
                  <a:gd name="connsiteY0" fmla="*/ 4482 h 57822"/>
                  <a:gd name="connsiteX1" fmla="*/ 21699 w 32271"/>
                  <a:gd name="connsiteY1" fmla="*/ 15150 h 57822"/>
                  <a:gd name="connsiteX2" fmla="*/ 18651 w 32271"/>
                  <a:gd name="connsiteY2" fmla="*/ 47440 h 57822"/>
                  <a:gd name="connsiteX3" fmla="*/ 15031 w 32271"/>
                  <a:gd name="connsiteY3" fmla="*/ 25247 h 57822"/>
                  <a:gd name="connsiteX4" fmla="*/ 14174 w 32271"/>
                  <a:gd name="connsiteY4" fmla="*/ 15912 h 57822"/>
                  <a:gd name="connsiteX5" fmla="*/ 10840 w 32271"/>
                  <a:gd name="connsiteY5" fmla="*/ 41058 h 57822"/>
                  <a:gd name="connsiteX6" fmla="*/ 6268 w 32271"/>
                  <a:gd name="connsiteY6" fmla="*/ 57822 h 57822"/>
                  <a:gd name="connsiteX7" fmla="*/ 172 w 32271"/>
                  <a:gd name="connsiteY7" fmla="*/ 18675 h 57822"/>
                  <a:gd name="connsiteX8" fmla="*/ 15888 w 32271"/>
                  <a:gd name="connsiteY8" fmla="*/ 6 h 57822"/>
                  <a:gd name="connsiteX9" fmla="*/ 32271 w 32271"/>
                  <a:gd name="connsiteY9" fmla="*/ 4482 h 57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2271" h="57822">
                    <a:moveTo>
                      <a:pt x="32271" y="4482"/>
                    </a:moveTo>
                    <a:cubicBezTo>
                      <a:pt x="32271" y="4482"/>
                      <a:pt x="25890" y="6768"/>
                      <a:pt x="21699" y="15150"/>
                    </a:cubicBezTo>
                    <a:cubicBezTo>
                      <a:pt x="17508" y="23532"/>
                      <a:pt x="18651" y="47440"/>
                      <a:pt x="18651" y="47440"/>
                    </a:cubicBezTo>
                    <a:cubicBezTo>
                      <a:pt x="18651" y="47440"/>
                      <a:pt x="15603" y="31248"/>
                      <a:pt x="15031" y="25247"/>
                    </a:cubicBezTo>
                    <a:cubicBezTo>
                      <a:pt x="14460" y="19246"/>
                      <a:pt x="14174" y="15912"/>
                      <a:pt x="14174" y="15912"/>
                    </a:cubicBezTo>
                    <a:cubicBezTo>
                      <a:pt x="14174" y="15912"/>
                      <a:pt x="12364" y="33915"/>
                      <a:pt x="10840" y="41058"/>
                    </a:cubicBezTo>
                    <a:cubicBezTo>
                      <a:pt x="9221" y="48202"/>
                      <a:pt x="6268" y="57822"/>
                      <a:pt x="6268" y="57822"/>
                    </a:cubicBezTo>
                    <a:lnTo>
                      <a:pt x="172" y="18675"/>
                    </a:lnTo>
                    <a:cubicBezTo>
                      <a:pt x="-971" y="11055"/>
                      <a:pt x="3506" y="387"/>
                      <a:pt x="15888" y="6"/>
                    </a:cubicBezTo>
                    <a:cubicBezTo>
                      <a:pt x="22365" y="-185"/>
                      <a:pt x="27985" y="4482"/>
                      <a:pt x="32271" y="4482"/>
                    </a:cubicBez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210" name="Freeform: Shape 1209">
                <a:extLst>
                  <a:ext uri="{FF2B5EF4-FFF2-40B4-BE49-F238E27FC236}">
                    <a16:creationId xmlns:a16="http://schemas.microsoft.com/office/drawing/2014/main" id="{C91BB11F-1B30-4FF9-8A3D-56F7677ECA59}"/>
                  </a:ext>
                </a:extLst>
              </p:cNvPr>
              <p:cNvSpPr/>
              <p:nvPr/>
            </p:nvSpPr>
            <p:spPr>
              <a:xfrm>
                <a:off x="6140488" y="3424904"/>
                <a:ext cx="8184" cy="42671"/>
              </a:xfrm>
              <a:custGeom>
                <a:avLst/>
                <a:gdLst>
                  <a:gd name="connsiteX0" fmla="*/ 88 w 8184"/>
                  <a:gd name="connsiteY0" fmla="*/ 42672 h 42671"/>
                  <a:gd name="connsiteX1" fmla="*/ 2279 w 8184"/>
                  <a:gd name="connsiteY1" fmla="*/ 15335 h 42671"/>
                  <a:gd name="connsiteX2" fmla="*/ 8185 w 8184"/>
                  <a:gd name="connsiteY2" fmla="*/ 0 h 42671"/>
                  <a:gd name="connsiteX3" fmla="*/ 88 w 8184"/>
                  <a:gd name="connsiteY3" fmla="*/ 42672 h 426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184" h="42671">
                    <a:moveTo>
                      <a:pt x="88" y="42672"/>
                    </a:moveTo>
                    <a:cubicBezTo>
                      <a:pt x="88" y="42672"/>
                      <a:pt x="-674" y="27527"/>
                      <a:pt x="2279" y="15335"/>
                    </a:cubicBezTo>
                    <a:cubicBezTo>
                      <a:pt x="5232" y="3143"/>
                      <a:pt x="8185" y="0"/>
                      <a:pt x="8185" y="0"/>
                    </a:cubicBezTo>
                    <a:cubicBezTo>
                      <a:pt x="8185" y="0"/>
                      <a:pt x="5899" y="30861"/>
                      <a:pt x="88" y="42672"/>
                    </a:cubicBezTo>
                    <a:close/>
                  </a:path>
                </a:pathLst>
              </a:custGeom>
              <a:solidFill>
                <a:srgbClr val="FF8B00">
                  <a:alpha val="42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06E9CEBD-9212-43C7-A22D-32706F63061F}"/>
                </a:ext>
              </a:extLst>
            </p:cNvPr>
            <p:cNvSpPr/>
            <p:nvPr/>
          </p:nvSpPr>
          <p:spPr>
            <a:xfrm>
              <a:off x="6162483" y="3410515"/>
              <a:ext cx="32271" cy="57822"/>
            </a:xfrm>
            <a:custGeom>
              <a:avLst/>
              <a:gdLst>
                <a:gd name="connsiteX0" fmla="*/ 0 w 32271"/>
                <a:gd name="connsiteY0" fmla="*/ 4482 h 57822"/>
                <a:gd name="connsiteX1" fmla="*/ 10573 w 32271"/>
                <a:gd name="connsiteY1" fmla="*/ 15150 h 57822"/>
                <a:gd name="connsiteX2" fmla="*/ 13621 w 32271"/>
                <a:gd name="connsiteY2" fmla="*/ 47440 h 57822"/>
                <a:gd name="connsiteX3" fmla="*/ 17240 w 32271"/>
                <a:gd name="connsiteY3" fmla="*/ 25247 h 57822"/>
                <a:gd name="connsiteX4" fmla="*/ 18097 w 32271"/>
                <a:gd name="connsiteY4" fmla="*/ 15912 h 57822"/>
                <a:gd name="connsiteX5" fmla="*/ 21431 w 32271"/>
                <a:gd name="connsiteY5" fmla="*/ 41058 h 57822"/>
                <a:gd name="connsiteX6" fmla="*/ 26003 w 32271"/>
                <a:gd name="connsiteY6" fmla="*/ 57822 h 57822"/>
                <a:gd name="connsiteX7" fmla="*/ 32099 w 32271"/>
                <a:gd name="connsiteY7" fmla="*/ 18675 h 57822"/>
                <a:gd name="connsiteX8" fmla="*/ 16383 w 32271"/>
                <a:gd name="connsiteY8" fmla="*/ 6 h 57822"/>
                <a:gd name="connsiteX9" fmla="*/ 0 w 32271"/>
                <a:gd name="connsiteY9" fmla="*/ 4482 h 57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71" h="57822">
                  <a:moveTo>
                    <a:pt x="0" y="4482"/>
                  </a:moveTo>
                  <a:cubicBezTo>
                    <a:pt x="0" y="4482"/>
                    <a:pt x="6382" y="6768"/>
                    <a:pt x="10573" y="15150"/>
                  </a:cubicBezTo>
                  <a:cubicBezTo>
                    <a:pt x="14764" y="23532"/>
                    <a:pt x="13621" y="47440"/>
                    <a:pt x="13621" y="47440"/>
                  </a:cubicBezTo>
                  <a:cubicBezTo>
                    <a:pt x="13621" y="47440"/>
                    <a:pt x="16669" y="31248"/>
                    <a:pt x="17240" y="25247"/>
                  </a:cubicBezTo>
                  <a:cubicBezTo>
                    <a:pt x="17812" y="19246"/>
                    <a:pt x="18097" y="15912"/>
                    <a:pt x="18097" y="15912"/>
                  </a:cubicBezTo>
                  <a:cubicBezTo>
                    <a:pt x="18097" y="15912"/>
                    <a:pt x="19907" y="33915"/>
                    <a:pt x="21431" y="41058"/>
                  </a:cubicBezTo>
                  <a:cubicBezTo>
                    <a:pt x="23051" y="48202"/>
                    <a:pt x="26003" y="57822"/>
                    <a:pt x="26003" y="57822"/>
                  </a:cubicBezTo>
                  <a:lnTo>
                    <a:pt x="32099" y="18675"/>
                  </a:lnTo>
                  <a:cubicBezTo>
                    <a:pt x="33242" y="11055"/>
                    <a:pt x="28766" y="387"/>
                    <a:pt x="16383" y="6"/>
                  </a:cubicBezTo>
                  <a:cubicBezTo>
                    <a:pt x="9906" y="-185"/>
                    <a:pt x="4286" y="4482"/>
                    <a:pt x="0" y="4482"/>
                  </a:cubicBezTo>
                  <a:close/>
                </a:path>
              </a:pathLst>
            </a:custGeom>
            <a:solidFill>
              <a:srgbClr val="FF8B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4D7AF61B-7AF7-463D-A087-04FF4150A20F}"/>
                </a:ext>
              </a:extLst>
            </p:cNvPr>
            <p:cNvSpPr/>
            <p:nvPr/>
          </p:nvSpPr>
          <p:spPr>
            <a:xfrm>
              <a:off x="6152101" y="3409378"/>
              <a:ext cx="42898" cy="58769"/>
            </a:xfrm>
            <a:custGeom>
              <a:avLst/>
              <a:gdLst>
                <a:gd name="connsiteX0" fmla="*/ 0 w 42898"/>
                <a:gd name="connsiteY0" fmla="*/ 0 h 58769"/>
                <a:gd name="connsiteX1" fmla="*/ 14192 w 42898"/>
                <a:gd name="connsiteY1" fmla="*/ 12383 h 58769"/>
                <a:gd name="connsiteX2" fmla="*/ 23241 w 42898"/>
                <a:gd name="connsiteY2" fmla="*/ 51530 h 58769"/>
                <a:gd name="connsiteX3" fmla="*/ 27242 w 42898"/>
                <a:gd name="connsiteY3" fmla="*/ 29623 h 58769"/>
                <a:gd name="connsiteX4" fmla="*/ 28575 w 42898"/>
                <a:gd name="connsiteY4" fmla="*/ 16859 h 58769"/>
                <a:gd name="connsiteX5" fmla="*/ 31337 w 42898"/>
                <a:gd name="connsiteY5" fmla="*/ 40767 h 58769"/>
                <a:gd name="connsiteX6" fmla="*/ 36576 w 42898"/>
                <a:gd name="connsiteY6" fmla="*/ 58769 h 58769"/>
                <a:gd name="connsiteX7" fmla="*/ 42863 w 42898"/>
                <a:gd name="connsiteY7" fmla="*/ 16478 h 58769"/>
                <a:gd name="connsiteX8" fmla="*/ 34100 w 42898"/>
                <a:gd name="connsiteY8" fmla="*/ 2667 h 58769"/>
                <a:gd name="connsiteX9" fmla="*/ 22098 w 42898"/>
                <a:gd name="connsiteY9" fmla="*/ 381 h 58769"/>
                <a:gd name="connsiteX10" fmla="*/ 0 w 42898"/>
                <a:gd name="connsiteY10" fmla="*/ 0 h 58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898" h="58769">
                  <a:moveTo>
                    <a:pt x="0" y="0"/>
                  </a:moveTo>
                  <a:cubicBezTo>
                    <a:pt x="0" y="0"/>
                    <a:pt x="5620" y="2762"/>
                    <a:pt x="14192" y="12383"/>
                  </a:cubicBezTo>
                  <a:cubicBezTo>
                    <a:pt x="22765" y="22003"/>
                    <a:pt x="23241" y="51530"/>
                    <a:pt x="23241" y="51530"/>
                  </a:cubicBezTo>
                  <a:cubicBezTo>
                    <a:pt x="23241" y="51530"/>
                    <a:pt x="25432" y="39910"/>
                    <a:pt x="27242" y="29623"/>
                  </a:cubicBezTo>
                  <a:cubicBezTo>
                    <a:pt x="29051" y="19336"/>
                    <a:pt x="28575" y="16859"/>
                    <a:pt x="28575" y="16859"/>
                  </a:cubicBezTo>
                  <a:cubicBezTo>
                    <a:pt x="28575" y="16859"/>
                    <a:pt x="28670" y="31052"/>
                    <a:pt x="31337" y="40767"/>
                  </a:cubicBezTo>
                  <a:cubicBezTo>
                    <a:pt x="34004" y="50483"/>
                    <a:pt x="36576" y="58769"/>
                    <a:pt x="36576" y="58769"/>
                  </a:cubicBezTo>
                  <a:cubicBezTo>
                    <a:pt x="36576" y="58769"/>
                    <a:pt x="42386" y="22860"/>
                    <a:pt x="42863" y="16478"/>
                  </a:cubicBezTo>
                  <a:cubicBezTo>
                    <a:pt x="43339" y="10097"/>
                    <a:pt x="38957" y="4096"/>
                    <a:pt x="34100" y="2667"/>
                  </a:cubicBezTo>
                  <a:cubicBezTo>
                    <a:pt x="29242" y="1238"/>
                    <a:pt x="22098" y="381"/>
                    <a:pt x="22098" y="38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F6800">
                <a:alpha val="42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197479337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Box 100">
            <a:extLst>
              <a:ext uri="{FF2B5EF4-FFF2-40B4-BE49-F238E27FC236}">
                <a16:creationId xmlns:a16="http://schemas.microsoft.com/office/drawing/2014/main" id="{24CD4A0C-62F9-4E16-9E48-12615AED260D}"/>
              </a:ext>
            </a:extLst>
          </p:cNvPr>
          <p:cNvSpPr txBox="1"/>
          <p:nvPr/>
        </p:nvSpPr>
        <p:spPr>
          <a:xfrm>
            <a:off x="6451814" y="2333630"/>
            <a:ext cx="4352077" cy="369331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ru-RU" sz="1800" dirty="0" err="1">
                <a:solidFill>
                  <a:schemeClr val="bg1"/>
                </a:solidFill>
              </a:rPr>
              <a:t>Важливим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етапом</a:t>
            </a:r>
            <a:r>
              <a:rPr lang="ru-RU" sz="1800" dirty="0">
                <a:solidFill>
                  <a:schemeClr val="bg1"/>
                </a:solidFill>
              </a:rPr>
              <a:t> в </a:t>
            </a:r>
            <a:r>
              <a:rPr lang="ru-RU" sz="1800" dirty="0" err="1">
                <a:solidFill>
                  <a:schemeClr val="bg1"/>
                </a:solidFill>
              </a:rPr>
              <a:t>історії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єгипетської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архітектури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є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будівництво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заупокійного</a:t>
            </a:r>
            <a:r>
              <a:rPr lang="ru-RU" sz="1800" dirty="0">
                <a:solidFill>
                  <a:schemeClr val="bg1"/>
                </a:solidFill>
              </a:rPr>
              <a:t> храму </a:t>
            </a:r>
            <a:r>
              <a:rPr lang="ru-RU" sz="1800" dirty="0" err="1">
                <a:solidFill>
                  <a:schemeClr val="bg1"/>
                </a:solidFill>
              </a:rPr>
              <a:t>цариці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en-US" sz="1800" dirty="0">
                <a:solidFill>
                  <a:schemeClr val="bg1"/>
                </a:solidFill>
              </a:rPr>
              <a:t>XVIII </a:t>
            </a:r>
            <a:r>
              <a:rPr lang="ru-RU" sz="1800" dirty="0" err="1">
                <a:solidFill>
                  <a:schemeClr val="bg1"/>
                </a:solidFill>
              </a:rPr>
              <a:t>династії</a:t>
            </a:r>
            <a:r>
              <a:rPr lang="ru-RU" sz="1800" dirty="0">
                <a:solidFill>
                  <a:schemeClr val="bg1"/>
                </a:solidFill>
              </a:rPr>
              <a:t> Хатшепсут. </a:t>
            </a:r>
            <a:r>
              <a:rPr lang="ru-RU" sz="1800" dirty="0" err="1">
                <a:solidFill>
                  <a:schemeClr val="bg1"/>
                </a:solidFill>
              </a:rPr>
              <a:t>Цей</a:t>
            </a:r>
            <a:r>
              <a:rPr lang="ru-RU" sz="1800" dirty="0">
                <a:solidFill>
                  <a:schemeClr val="bg1"/>
                </a:solidFill>
              </a:rPr>
              <a:t> храм </a:t>
            </a:r>
            <a:r>
              <a:rPr lang="ru-RU" sz="1800" dirty="0" err="1">
                <a:solidFill>
                  <a:schemeClr val="bg1"/>
                </a:solidFill>
              </a:rPr>
              <a:t>споруджений</a:t>
            </a:r>
            <a:r>
              <a:rPr lang="ru-RU" sz="1800" dirty="0">
                <a:solidFill>
                  <a:schemeClr val="bg1"/>
                </a:solidFill>
              </a:rPr>
              <a:t> в </a:t>
            </a:r>
            <a:r>
              <a:rPr lang="ru-RU" sz="1800" dirty="0" err="1">
                <a:solidFill>
                  <a:schemeClr val="bg1"/>
                </a:solidFill>
              </a:rPr>
              <a:t>кінці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en-US" sz="1800" dirty="0">
                <a:solidFill>
                  <a:schemeClr val="bg1"/>
                </a:solidFill>
              </a:rPr>
              <a:t>XVI </a:t>
            </a:r>
            <a:r>
              <a:rPr lang="ru-RU" sz="1800" dirty="0">
                <a:solidFill>
                  <a:schemeClr val="bg1"/>
                </a:solidFill>
              </a:rPr>
              <a:t>ст. до </a:t>
            </a:r>
            <a:r>
              <a:rPr lang="ru-RU" sz="1800" dirty="0" err="1">
                <a:solidFill>
                  <a:schemeClr val="bg1"/>
                </a:solidFill>
              </a:rPr>
              <a:t>н.е</a:t>
            </a:r>
            <a:r>
              <a:rPr lang="ru-RU" sz="1800" dirty="0">
                <a:solidFill>
                  <a:schemeClr val="bg1"/>
                </a:solidFill>
              </a:rPr>
              <a:t>. в </a:t>
            </a:r>
            <a:r>
              <a:rPr lang="ru-RU" sz="1800" dirty="0" err="1">
                <a:solidFill>
                  <a:schemeClr val="bg1"/>
                </a:solidFill>
              </a:rPr>
              <a:t>північній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частині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долини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Дейр</a:t>
            </a:r>
            <a:r>
              <a:rPr lang="ru-RU" sz="1800" dirty="0">
                <a:solidFill>
                  <a:schemeClr val="bg1"/>
                </a:solidFill>
              </a:rPr>
              <a:t>-ель-</a:t>
            </a:r>
            <a:r>
              <a:rPr lang="ru-RU" sz="1800" dirty="0" err="1">
                <a:solidFill>
                  <a:schemeClr val="bg1"/>
                </a:solidFill>
              </a:rPr>
              <a:t>Бахрі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біля</a:t>
            </a:r>
            <a:r>
              <a:rPr lang="ru-RU" sz="1800" dirty="0">
                <a:solidFill>
                  <a:schemeClr val="bg1"/>
                </a:solidFill>
              </a:rPr>
              <a:t> Фив, </a:t>
            </a:r>
            <a:r>
              <a:rPr lang="ru-RU" sz="1800" dirty="0" err="1">
                <a:solidFill>
                  <a:schemeClr val="bg1"/>
                </a:solidFill>
              </a:rPr>
              <a:t>поруч</a:t>
            </a:r>
            <a:r>
              <a:rPr lang="ru-RU" sz="1800" dirty="0">
                <a:solidFill>
                  <a:schemeClr val="bg1"/>
                </a:solidFill>
              </a:rPr>
              <a:t> з </a:t>
            </a:r>
            <a:r>
              <a:rPr lang="ru-RU" sz="1800" dirty="0" err="1">
                <a:solidFill>
                  <a:schemeClr val="bg1"/>
                </a:solidFill>
              </a:rPr>
              <a:t>заупокійним</a:t>
            </a:r>
            <a:r>
              <a:rPr lang="ru-RU" sz="1800" dirty="0">
                <a:solidFill>
                  <a:schemeClr val="bg1"/>
                </a:solidFill>
              </a:rPr>
              <a:t> храмом </a:t>
            </a:r>
            <a:r>
              <a:rPr lang="ru-RU" sz="1800" dirty="0" err="1">
                <a:solidFill>
                  <a:schemeClr val="bg1"/>
                </a:solidFill>
              </a:rPr>
              <a:t>царів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en-US" sz="1800" dirty="0">
                <a:solidFill>
                  <a:schemeClr val="bg1"/>
                </a:solidFill>
              </a:rPr>
              <a:t>XI </a:t>
            </a:r>
            <a:r>
              <a:rPr lang="ru-RU" sz="1800" dirty="0" err="1">
                <a:solidFill>
                  <a:schemeClr val="bg1"/>
                </a:solidFill>
              </a:rPr>
              <a:t>династії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Ментухотепов</a:t>
            </a:r>
            <a:r>
              <a:rPr lang="ru-RU" sz="1800" dirty="0">
                <a:solidFill>
                  <a:schemeClr val="bg1"/>
                </a:solidFill>
              </a:rPr>
              <a:t>. </a:t>
            </a:r>
            <a:r>
              <a:rPr lang="ru-RU" sz="1800" dirty="0" err="1">
                <a:solidFill>
                  <a:schemeClr val="bg1"/>
                </a:solidFill>
              </a:rPr>
              <a:t>Він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багато</a:t>
            </a:r>
            <a:r>
              <a:rPr lang="ru-RU" sz="1800" dirty="0">
                <a:solidFill>
                  <a:schemeClr val="bg1"/>
                </a:solidFill>
              </a:rPr>
              <a:t> в </a:t>
            </a:r>
            <a:r>
              <a:rPr lang="ru-RU" sz="1800" dirty="0" err="1">
                <a:solidFill>
                  <a:schemeClr val="bg1"/>
                </a:solidFill>
              </a:rPr>
              <a:t>чому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повторює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його</a:t>
            </a:r>
            <a:r>
              <a:rPr lang="ru-RU" sz="1800" dirty="0">
                <a:solidFill>
                  <a:schemeClr val="bg1"/>
                </a:solidFill>
              </a:rPr>
              <a:t>, для того </a:t>
            </a:r>
            <a:r>
              <a:rPr lang="ru-RU" sz="1800" dirty="0" err="1">
                <a:solidFill>
                  <a:schemeClr val="bg1"/>
                </a:solidFill>
              </a:rPr>
              <a:t>щоб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підкреслити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спадкоємність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влади</a:t>
            </a:r>
            <a:r>
              <a:rPr lang="ru-RU" sz="1800" dirty="0">
                <a:solidFill>
                  <a:schemeClr val="bg1"/>
                </a:solidFill>
              </a:rPr>
              <a:t>. </a:t>
            </a:r>
            <a:r>
              <a:rPr lang="ru-RU" sz="1800" dirty="0" err="1">
                <a:solidFill>
                  <a:schemeClr val="bg1"/>
                </a:solidFill>
              </a:rPr>
              <a:t>Схожість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композиційних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рішень</a:t>
            </a:r>
            <a:r>
              <a:rPr lang="ru-RU" sz="1800" dirty="0">
                <a:solidFill>
                  <a:schemeClr val="bg1"/>
                </a:solidFill>
              </a:rPr>
              <a:t> в </a:t>
            </a:r>
            <a:r>
              <a:rPr lang="ru-RU" sz="1800" dirty="0" err="1">
                <a:solidFill>
                  <a:schemeClr val="bg1"/>
                </a:solidFill>
              </a:rPr>
              <a:t>плануванні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цих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споруд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проявляється</a:t>
            </a:r>
            <a:r>
              <a:rPr lang="ru-RU" sz="1800" dirty="0">
                <a:solidFill>
                  <a:schemeClr val="bg1"/>
                </a:solidFill>
              </a:rPr>
              <a:t> в </a:t>
            </a:r>
            <a:r>
              <a:rPr lang="ru-RU" sz="1800" dirty="0" err="1">
                <a:solidFill>
                  <a:schemeClr val="bg1"/>
                </a:solidFill>
              </a:rPr>
              <a:t>ідеї</a:t>
            </a:r>
            <a:r>
              <a:rPr lang="ru-RU" sz="1800" dirty="0">
                <a:solidFill>
                  <a:schemeClr val="bg1"/>
                </a:solidFill>
              </a:rPr>
              <a:t> храму, </a:t>
            </a:r>
            <a:r>
              <a:rPr lang="ru-RU" sz="1800" dirty="0" err="1">
                <a:solidFill>
                  <a:schemeClr val="bg1"/>
                </a:solidFill>
              </a:rPr>
              <a:t>побудованого</a:t>
            </a:r>
            <a:r>
              <a:rPr lang="ru-RU" sz="1800" dirty="0">
                <a:solidFill>
                  <a:schemeClr val="bg1"/>
                </a:solidFill>
              </a:rPr>
              <a:t> на </a:t>
            </a:r>
            <a:r>
              <a:rPr lang="ru-RU" sz="1800" dirty="0" err="1">
                <a:solidFill>
                  <a:schemeClr val="bg1"/>
                </a:solidFill>
              </a:rPr>
              <a:t>терасах</a:t>
            </a:r>
            <a:r>
              <a:rPr lang="ru-RU" sz="1800" dirty="0">
                <a:solidFill>
                  <a:schemeClr val="bg1"/>
                </a:solidFill>
              </a:rPr>
              <a:t>, </a:t>
            </a:r>
            <a:r>
              <a:rPr lang="ru-RU" sz="1800" dirty="0" err="1">
                <a:solidFill>
                  <a:schemeClr val="bg1"/>
                </a:solidFill>
              </a:rPr>
              <a:t>обнесених</a:t>
            </a:r>
            <a:r>
              <a:rPr lang="ru-RU" sz="1800" dirty="0">
                <a:solidFill>
                  <a:schemeClr val="bg1"/>
                </a:solidFill>
              </a:rPr>
              <a:t> з боку фасаду портиками.</a:t>
            </a:r>
            <a:endParaRPr lang="th-TH" sz="1800" dirty="0">
              <a:solidFill>
                <a:schemeClr val="bg1"/>
              </a:solidFill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B50FA2D1-D399-4A42-A78E-6E391A156E77}"/>
              </a:ext>
            </a:extLst>
          </p:cNvPr>
          <p:cNvSpPr txBox="1"/>
          <p:nvPr/>
        </p:nvSpPr>
        <p:spPr>
          <a:xfrm>
            <a:off x="6451814" y="407253"/>
            <a:ext cx="42627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 err="1">
                <a:solidFill>
                  <a:srgbClr val="F9A314"/>
                </a:solidFill>
                <a:latin typeface="Modern Love Grunge" panose="04070805081005020601" pitchFamily="82" charset="0"/>
              </a:rPr>
              <a:t>Заупокійний</a:t>
            </a:r>
            <a:r>
              <a:rPr lang="ru-RU" sz="4400" dirty="0">
                <a:solidFill>
                  <a:srgbClr val="F9A314"/>
                </a:solidFill>
                <a:latin typeface="Modern Love Grunge" panose="04070805081005020601" pitchFamily="82" charset="0"/>
              </a:rPr>
              <a:t> храм Хатшепсут</a:t>
            </a:r>
            <a:endParaRPr lang="th-TH" sz="4400" dirty="0">
              <a:solidFill>
                <a:srgbClr val="F9A314"/>
              </a:solidFill>
              <a:latin typeface="Modern Love Grunge" panose="04070805081005020601" pitchFamily="82" charset="0"/>
            </a:endParaRPr>
          </a:p>
        </p:txBody>
      </p:sp>
      <p:grpSp>
        <p:nvGrpSpPr>
          <p:cNvPr id="281" name="Graphic 279">
            <a:extLst>
              <a:ext uri="{FF2B5EF4-FFF2-40B4-BE49-F238E27FC236}">
                <a16:creationId xmlns:a16="http://schemas.microsoft.com/office/drawing/2014/main" id="{E2B3EFC1-6EF4-4CB6-AEDD-7F9D7E23BCF8}"/>
              </a:ext>
            </a:extLst>
          </p:cNvPr>
          <p:cNvGrpSpPr/>
          <p:nvPr/>
        </p:nvGrpSpPr>
        <p:grpSpPr>
          <a:xfrm rot="20271217">
            <a:off x="10875526" y="4761009"/>
            <a:ext cx="2200676" cy="2199697"/>
            <a:chOff x="5776885" y="3067063"/>
            <a:chExt cx="639620" cy="727048"/>
          </a:xfrm>
        </p:grpSpPr>
        <p:grpSp>
          <p:nvGrpSpPr>
            <p:cNvPr id="282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6183448" y="3403854"/>
              <a:ext cx="233057" cy="140917"/>
              <a:chOff x="6183448" y="3403854"/>
              <a:chExt cx="233057" cy="140917"/>
            </a:xfrm>
          </p:grpSpPr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E0D9A641-335B-4D5D-9155-B7EF80035BDC}"/>
                  </a:ext>
                </a:extLst>
              </p:cNvPr>
              <p:cNvSpPr/>
              <p:nvPr/>
            </p:nvSpPr>
            <p:spPr>
              <a:xfrm>
                <a:off x="6186407" y="3423963"/>
                <a:ext cx="191273" cy="79712"/>
              </a:xfrm>
              <a:custGeom>
                <a:avLst/>
                <a:gdLst>
                  <a:gd name="connsiteX0" fmla="*/ 178864 w 191273"/>
                  <a:gd name="connsiteY0" fmla="*/ 79713 h 79712"/>
                  <a:gd name="connsiteX1" fmla="*/ 169244 w 191273"/>
                  <a:gd name="connsiteY1" fmla="*/ 75236 h 79712"/>
                  <a:gd name="connsiteX2" fmla="*/ 17892 w 191273"/>
                  <a:gd name="connsiteY2" fmla="*/ 34755 h 79712"/>
                  <a:gd name="connsiteX3" fmla="*/ 1223 w 191273"/>
                  <a:gd name="connsiteY3" fmla="*/ 28944 h 79712"/>
                  <a:gd name="connsiteX4" fmla="*/ 7033 w 191273"/>
                  <a:gd name="connsiteY4" fmla="*/ 12276 h 79712"/>
                  <a:gd name="connsiteX5" fmla="*/ 188389 w 191273"/>
                  <a:gd name="connsiteY5" fmla="*/ 59234 h 79712"/>
                  <a:gd name="connsiteX6" fmla="*/ 186770 w 191273"/>
                  <a:gd name="connsiteY6" fmla="*/ 76855 h 79712"/>
                  <a:gd name="connsiteX7" fmla="*/ 178864 w 191273"/>
                  <a:gd name="connsiteY7" fmla="*/ 79713 h 79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1273" h="79712">
                    <a:moveTo>
                      <a:pt x="178864" y="79713"/>
                    </a:moveTo>
                    <a:cubicBezTo>
                      <a:pt x="175340" y="79713"/>
                      <a:pt x="171720" y="78189"/>
                      <a:pt x="169244" y="75236"/>
                    </a:cubicBezTo>
                    <a:cubicBezTo>
                      <a:pt x="102378" y="-4774"/>
                      <a:pt x="18749" y="34374"/>
                      <a:pt x="17892" y="34755"/>
                    </a:cubicBezTo>
                    <a:cubicBezTo>
                      <a:pt x="11700" y="37803"/>
                      <a:pt x="4271" y="35136"/>
                      <a:pt x="1223" y="28944"/>
                    </a:cubicBezTo>
                    <a:cubicBezTo>
                      <a:pt x="-1730" y="22753"/>
                      <a:pt x="842" y="15324"/>
                      <a:pt x="7033" y="12276"/>
                    </a:cubicBezTo>
                    <a:cubicBezTo>
                      <a:pt x="8081" y="11799"/>
                      <a:pt x="109236" y="-35635"/>
                      <a:pt x="188389" y="59234"/>
                    </a:cubicBezTo>
                    <a:cubicBezTo>
                      <a:pt x="192771" y="64568"/>
                      <a:pt x="192104" y="72378"/>
                      <a:pt x="186770" y="76855"/>
                    </a:cubicBezTo>
                    <a:cubicBezTo>
                      <a:pt x="184484" y="78760"/>
                      <a:pt x="181626" y="79713"/>
                      <a:pt x="178864" y="79713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0AAC6A9D-FC74-4BA5-B312-6D93224BB757}"/>
                  </a:ext>
                </a:extLst>
              </p:cNvPr>
              <p:cNvSpPr/>
              <p:nvPr/>
            </p:nvSpPr>
            <p:spPr>
              <a:xfrm>
                <a:off x="6183448" y="3403854"/>
                <a:ext cx="233057" cy="140917"/>
              </a:xfrm>
              <a:custGeom>
                <a:avLst/>
                <a:gdLst>
                  <a:gd name="connsiteX0" fmla="*/ 4182 w 233057"/>
                  <a:gd name="connsiteY0" fmla="*/ 49054 h 140917"/>
                  <a:gd name="connsiteX1" fmla="*/ 189729 w 233057"/>
                  <a:gd name="connsiteY1" fmla="*/ 96869 h 140917"/>
                  <a:gd name="connsiteX2" fmla="*/ 210303 w 233057"/>
                  <a:gd name="connsiteY2" fmla="*/ 77343 h 140917"/>
                  <a:gd name="connsiteX3" fmla="*/ 104670 w 233057"/>
                  <a:gd name="connsiteY3" fmla="*/ 0 h 140917"/>
                  <a:gd name="connsiteX4" fmla="*/ 61522 w 233057"/>
                  <a:gd name="connsiteY4" fmla="*/ 0 h 140917"/>
                  <a:gd name="connsiteX5" fmla="*/ 4182 w 233057"/>
                  <a:gd name="connsiteY5" fmla="*/ 49054 h 140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3057" h="140917">
                    <a:moveTo>
                      <a:pt x="4182" y="49054"/>
                    </a:moveTo>
                    <a:cubicBezTo>
                      <a:pt x="4182" y="49054"/>
                      <a:pt x="106194" y="-12573"/>
                      <a:pt x="189729" y="96869"/>
                    </a:cubicBezTo>
                    <a:cubicBezTo>
                      <a:pt x="273263" y="206312"/>
                      <a:pt x="210303" y="77343"/>
                      <a:pt x="210303" y="77343"/>
                    </a:cubicBezTo>
                    <a:lnTo>
                      <a:pt x="104670" y="0"/>
                    </a:lnTo>
                    <a:lnTo>
                      <a:pt x="61522" y="0"/>
                    </a:lnTo>
                    <a:cubicBezTo>
                      <a:pt x="61522" y="0"/>
                      <a:pt x="-18964" y="6858"/>
                      <a:pt x="4182" y="49054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4D14B558-020F-44BD-9B9E-DE327525F776}"/>
                  </a:ext>
                </a:extLst>
              </p:cNvPr>
              <p:cNvSpPr/>
              <p:nvPr/>
            </p:nvSpPr>
            <p:spPr>
              <a:xfrm>
                <a:off x="6212109" y="3408807"/>
                <a:ext cx="174498" cy="89737"/>
              </a:xfrm>
              <a:custGeom>
                <a:avLst/>
                <a:gdLst>
                  <a:gd name="connsiteX0" fmla="*/ 0 w 174498"/>
                  <a:gd name="connsiteY0" fmla="*/ 26956 h 89737"/>
                  <a:gd name="connsiteX1" fmla="*/ 82010 w 174498"/>
                  <a:gd name="connsiteY1" fmla="*/ 25622 h 89737"/>
                  <a:gd name="connsiteX2" fmla="*/ 164783 w 174498"/>
                  <a:gd name="connsiteY2" fmla="*/ 86582 h 89737"/>
                  <a:gd name="connsiteX3" fmla="*/ 174498 w 174498"/>
                  <a:gd name="connsiteY3" fmla="*/ 72866 h 89737"/>
                  <a:gd name="connsiteX4" fmla="*/ 75629 w 174498"/>
                  <a:gd name="connsiteY4" fmla="*/ 0 h 89737"/>
                  <a:gd name="connsiteX5" fmla="*/ 4572 w 174498"/>
                  <a:gd name="connsiteY5" fmla="*/ 19336 h 89737"/>
                  <a:gd name="connsiteX6" fmla="*/ 0 w 174498"/>
                  <a:gd name="connsiteY6" fmla="*/ 26956 h 8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4498" h="89737">
                    <a:moveTo>
                      <a:pt x="0" y="26956"/>
                    </a:moveTo>
                    <a:cubicBezTo>
                      <a:pt x="0" y="26956"/>
                      <a:pt x="36195" y="12764"/>
                      <a:pt x="82010" y="25622"/>
                    </a:cubicBezTo>
                    <a:cubicBezTo>
                      <a:pt x="123254" y="37147"/>
                      <a:pt x="163449" y="74676"/>
                      <a:pt x="164783" y="86582"/>
                    </a:cubicBezTo>
                    <a:cubicBezTo>
                      <a:pt x="166116" y="98489"/>
                      <a:pt x="174498" y="72866"/>
                      <a:pt x="174498" y="72866"/>
                    </a:cubicBezTo>
                    <a:lnTo>
                      <a:pt x="75629" y="0"/>
                    </a:lnTo>
                    <a:lnTo>
                      <a:pt x="4572" y="19336"/>
                    </a:lnTo>
                    <a:lnTo>
                      <a:pt x="0" y="26956"/>
                    </a:lnTo>
                    <a:close/>
                  </a:path>
                </a:pathLst>
              </a:custGeom>
              <a:solidFill>
                <a:srgbClr val="706E8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286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6103840" y="3509987"/>
              <a:ext cx="200661" cy="284124"/>
              <a:chOff x="6103840" y="3509987"/>
              <a:chExt cx="200661" cy="284124"/>
            </a:xfrm>
          </p:grpSpPr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D4DD925F-F9F7-458A-9076-1E3B5EEFF640}"/>
                  </a:ext>
                </a:extLst>
              </p:cNvPr>
              <p:cNvSpPr/>
              <p:nvPr/>
            </p:nvSpPr>
            <p:spPr>
              <a:xfrm>
                <a:off x="6124443" y="3516045"/>
                <a:ext cx="148115" cy="258712"/>
              </a:xfrm>
              <a:custGeom>
                <a:avLst/>
                <a:gdLst>
                  <a:gd name="connsiteX0" fmla="*/ 12513 w 148115"/>
                  <a:gd name="connsiteY0" fmla="*/ 258712 h 258712"/>
                  <a:gd name="connsiteX1" fmla="*/ 1560 w 148115"/>
                  <a:gd name="connsiteY1" fmla="*/ 252235 h 258712"/>
                  <a:gd name="connsiteX2" fmla="*/ 6417 w 148115"/>
                  <a:gd name="connsiteY2" fmla="*/ 235281 h 258712"/>
                  <a:gd name="connsiteX3" fmla="*/ 123003 w 148115"/>
                  <a:gd name="connsiteY3" fmla="*/ 107265 h 258712"/>
                  <a:gd name="connsiteX4" fmla="*/ 80808 w 148115"/>
                  <a:gd name="connsiteY4" fmla="*/ 22397 h 258712"/>
                  <a:gd name="connsiteX5" fmla="*/ 78426 w 148115"/>
                  <a:gd name="connsiteY5" fmla="*/ 4966 h 258712"/>
                  <a:gd name="connsiteX6" fmla="*/ 95857 w 148115"/>
                  <a:gd name="connsiteY6" fmla="*/ 2490 h 258712"/>
                  <a:gd name="connsiteX7" fmla="*/ 147864 w 148115"/>
                  <a:gd name="connsiteY7" fmla="*/ 108884 h 258712"/>
                  <a:gd name="connsiteX8" fmla="*/ 18514 w 148115"/>
                  <a:gd name="connsiteY8" fmla="*/ 257188 h 258712"/>
                  <a:gd name="connsiteX9" fmla="*/ 12513 w 148115"/>
                  <a:gd name="connsiteY9" fmla="*/ 258712 h 258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8115" h="258712">
                    <a:moveTo>
                      <a:pt x="12513" y="258712"/>
                    </a:moveTo>
                    <a:cubicBezTo>
                      <a:pt x="8132" y="258712"/>
                      <a:pt x="3846" y="256426"/>
                      <a:pt x="1560" y="252235"/>
                    </a:cubicBezTo>
                    <a:cubicBezTo>
                      <a:pt x="-1774" y="246235"/>
                      <a:pt x="417" y="238615"/>
                      <a:pt x="6417" y="235281"/>
                    </a:cubicBezTo>
                    <a:cubicBezTo>
                      <a:pt x="80617" y="194133"/>
                      <a:pt x="119765" y="151080"/>
                      <a:pt x="123003" y="107265"/>
                    </a:cubicBezTo>
                    <a:cubicBezTo>
                      <a:pt x="126623" y="57830"/>
                      <a:pt x="81284" y="22778"/>
                      <a:pt x="80808" y="22397"/>
                    </a:cubicBezTo>
                    <a:cubicBezTo>
                      <a:pt x="75378" y="18206"/>
                      <a:pt x="74235" y="10396"/>
                      <a:pt x="78426" y="4966"/>
                    </a:cubicBezTo>
                    <a:cubicBezTo>
                      <a:pt x="82617" y="-558"/>
                      <a:pt x="90333" y="-1606"/>
                      <a:pt x="95857" y="2490"/>
                    </a:cubicBezTo>
                    <a:cubicBezTo>
                      <a:pt x="98143" y="4204"/>
                      <a:pt x="152245" y="45829"/>
                      <a:pt x="147864" y="108884"/>
                    </a:cubicBezTo>
                    <a:cubicBezTo>
                      <a:pt x="144149" y="161748"/>
                      <a:pt x="100620" y="211564"/>
                      <a:pt x="18514" y="257188"/>
                    </a:cubicBezTo>
                    <a:cubicBezTo>
                      <a:pt x="16609" y="258236"/>
                      <a:pt x="14514" y="258712"/>
                      <a:pt x="12513" y="258712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E24AD011-A5C5-481E-9BC3-742CBEB5067B}"/>
                  </a:ext>
                </a:extLst>
              </p:cNvPr>
              <p:cNvSpPr/>
              <p:nvPr/>
            </p:nvSpPr>
            <p:spPr>
              <a:xfrm>
                <a:off x="6125907" y="3509987"/>
                <a:ext cx="177165" cy="277057"/>
              </a:xfrm>
              <a:custGeom>
                <a:avLst/>
                <a:gdLst>
                  <a:gd name="connsiteX0" fmla="*/ 76962 w 177165"/>
                  <a:gd name="connsiteY0" fmla="*/ 11024 h 277057"/>
                  <a:gd name="connsiteX1" fmla="*/ 131254 w 177165"/>
                  <a:gd name="connsiteY1" fmla="*/ 130467 h 277057"/>
                  <a:gd name="connsiteX2" fmla="*/ 0 w 177165"/>
                  <a:gd name="connsiteY2" fmla="*/ 258388 h 277057"/>
                  <a:gd name="connsiteX3" fmla="*/ 5810 w 177165"/>
                  <a:gd name="connsiteY3" fmla="*/ 277057 h 277057"/>
                  <a:gd name="connsiteX4" fmla="*/ 116872 w 177165"/>
                  <a:gd name="connsiteY4" fmla="*/ 237528 h 277057"/>
                  <a:gd name="connsiteX5" fmla="*/ 177165 w 177165"/>
                  <a:gd name="connsiteY5" fmla="*/ 95892 h 277057"/>
                  <a:gd name="connsiteX6" fmla="*/ 76962 w 177165"/>
                  <a:gd name="connsiteY6" fmla="*/ 11024 h 277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65" h="277057">
                    <a:moveTo>
                      <a:pt x="76962" y="11024"/>
                    </a:moveTo>
                    <a:cubicBezTo>
                      <a:pt x="76962" y="11024"/>
                      <a:pt x="144780" y="52648"/>
                      <a:pt x="131254" y="130467"/>
                    </a:cubicBezTo>
                    <a:cubicBezTo>
                      <a:pt x="117729" y="208287"/>
                      <a:pt x="0" y="258388"/>
                      <a:pt x="0" y="258388"/>
                    </a:cubicBezTo>
                    <a:lnTo>
                      <a:pt x="5810" y="277057"/>
                    </a:lnTo>
                    <a:lnTo>
                      <a:pt x="116872" y="237528"/>
                    </a:lnTo>
                    <a:lnTo>
                      <a:pt x="177165" y="95892"/>
                    </a:lnTo>
                    <a:cubicBezTo>
                      <a:pt x="177165" y="95892"/>
                      <a:pt x="103156" y="-38697"/>
                      <a:pt x="76962" y="11024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7FCBD98A-B496-4486-A23F-BF38E965F897}"/>
                  </a:ext>
                </a:extLst>
              </p:cNvPr>
              <p:cNvSpPr/>
              <p:nvPr/>
            </p:nvSpPr>
            <p:spPr>
              <a:xfrm>
                <a:off x="6103840" y="3510869"/>
                <a:ext cx="200661" cy="283242"/>
              </a:xfrm>
              <a:custGeom>
                <a:avLst/>
                <a:gdLst>
                  <a:gd name="connsiteX0" fmla="*/ 109031 w 200661"/>
                  <a:gd name="connsiteY0" fmla="*/ 8237 h 283242"/>
                  <a:gd name="connsiteX1" fmla="*/ 160180 w 200661"/>
                  <a:gd name="connsiteY1" fmla="*/ 121108 h 283242"/>
                  <a:gd name="connsiteX2" fmla="*/ 25116 w 200661"/>
                  <a:gd name="connsiteY2" fmla="*/ 261031 h 283242"/>
                  <a:gd name="connsiteX3" fmla="*/ 69312 w 200661"/>
                  <a:gd name="connsiteY3" fmla="*/ 280176 h 283242"/>
                  <a:gd name="connsiteX4" fmla="*/ 183993 w 200661"/>
                  <a:gd name="connsiteY4" fmla="*/ 230265 h 283242"/>
                  <a:gd name="connsiteX5" fmla="*/ 200662 w 200661"/>
                  <a:gd name="connsiteY5" fmla="*/ 116917 h 283242"/>
                  <a:gd name="connsiteX6" fmla="*/ 109031 w 200661"/>
                  <a:gd name="connsiteY6" fmla="*/ 8237 h 283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0661" h="283242">
                    <a:moveTo>
                      <a:pt x="109031" y="8237"/>
                    </a:moveTo>
                    <a:cubicBezTo>
                      <a:pt x="109031" y="8237"/>
                      <a:pt x="169420" y="61768"/>
                      <a:pt x="160180" y="121108"/>
                    </a:cubicBezTo>
                    <a:cubicBezTo>
                      <a:pt x="151227" y="178735"/>
                      <a:pt x="100935" y="227503"/>
                      <a:pt x="25116" y="261031"/>
                    </a:cubicBezTo>
                    <a:cubicBezTo>
                      <a:pt x="-50703" y="294559"/>
                      <a:pt x="69312" y="280176"/>
                      <a:pt x="69312" y="280176"/>
                    </a:cubicBezTo>
                    <a:lnTo>
                      <a:pt x="183993" y="230265"/>
                    </a:lnTo>
                    <a:lnTo>
                      <a:pt x="200662" y="116917"/>
                    </a:lnTo>
                    <a:cubicBezTo>
                      <a:pt x="200566" y="117013"/>
                      <a:pt x="112270" y="-36721"/>
                      <a:pt x="109031" y="8237"/>
                    </a:cubicBezTo>
                    <a:close/>
                  </a:path>
                </a:pathLst>
              </a:custGeom>
              <a:solidFill>
                <a:srgbClr val="706E8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290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6145069" y="3067063"/>
              <a:ext cx="142668" cy="250779"/>
              <a:chOff x="6145069" y="3067063"/>
              <a:chExt cx="142668" cy="250779"/>
            </a:xfrm>
          </p:grpSpPr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0AA73D8D-A8E0-4686-9047-74FA997A0D88}"/>
                  </a:ext>
                </a:extLst>
              </p:cNvPr>
              <p:cNvSpPr/>
              <p:nvPr/>
            </p:nvSpPr>
            <p:spPr>
              <a:xfrm>
                <a:off x="6145069" y="3079353"/>
                <a:ext cx="107718" cy="228774"/>
              </a:xfrm>
              <a:custGeom>
                <a:avLst/>
                <a:gdLst>
                  <a:gd name="connsiteX0" fmla="*/ 42370 w 107718"/>
                  <a:gd name="connsiteY0" fmla="*/ 228775 h 228774"/>
                  <a:gd name="connsiteX1" fmla="*/ 32369 w 107718"/>
                  <a:gd name="connsiteY1" fmla="*/ 223726 h 228774"/>
                  <a:gd name="connsiteX2" fmla="*/ 34941 w 107718"/>
                  <a:gd name="connsiteY2" fmla="*/ 206296 h 228774"/>
                  <a:gd name="connsiteX3" fmla="*/ 82756 w 107718"/>
                  <a:gd name="connsiteY3" fmla="*/ 119332 h 228774"/>
                  <a:gd name="connsiteX4" fmla="*/ 5985 w 107718"/>
                  <a:gd name="connsiteY4" fmla="*/ 23130 h 228774"/>
                  <a:gd name="connsiteX5" fmla="*/ 1794 w 107718"/>
                  <a:gd name="connsiteY5" fmla="*/ 5985 h 228774"/>
                  <a:gd name="connsiteX6" fmla="*/ 18939 w 107718"/>
                  <a:gd name="connsiteY6" fmla="*/ 1794 h 228774"/>
                  <a:gd name="connsiteX7" fmla="*/ 107617 w 107718"/>
                  <a:gd name="connsiteY7" fmla="*/ 118285 h 228774"/>
                  <a:gd name="connsiteX8" fmla="*/ 49800 w 107718"/>
                  <a:gd name="connsiteY8" fmla="*/ 226298 h 228774"/>
                  <a:gd name="connsiteX9" fmla="*/ 42370 w 107718"/>
                  <a:gd name="connsiteY9" fmla="*/ 228775 h 228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7718" h="228774">
                    <a:moveTo>
                      <a:pt x="42370" y="228775"/>
                    </a:moveTo>
                    <a:cubicBezTo>
                      <a:pt x="38560" y="228775"/>
                      <a:pt x="34750" y="227060"/>
                      <a:pt x="32369" y="223726"/>
                    </a:cubicBezTo>
                    <a:cubicBezTo>
                      <a:pt x="28273" y="218202"/>
                      <a:pt x="29416" y="210391"/>
                      <a:pt x="34941" y="206296"/>
                    </a:cubicBezTo>
                    <a:cubicBezTo>
                      <a:pt x="35608" y="205819"/>
                      <a:pt x="85042" y="168100"/>
                      <a:pt x="82756" y="119332"/>
                    </a:cubicBezTo>
                    <a:cubicBezTo>
                      <a:pt x="81137" y="85614"/>
                      <a:pt x="55324" y="53229"/>
                      <a:pt x="5985" y="23130"/>
                    </a:cubicBezTo>
                    <a:cubicBezTo>
                      <a:pt x="79" y="19510"/>
                      <a:pt x="-1730" y="11890"/>
                      <a:pt x="1794" y="5985"/>
                    </a:cubicBezTo>
                    <a:cubicBezTo>
                      <a:pt x="5413" y="79"/>
                      <a:pt x="13033" y="-1730"/>
                      <a:pt x="18939" y="1794"/>
                    </a:cubicBezTo>
                    <a:cubicBezTo>
                      <a:pt x="75803" y="36560"/>
                      <a:pt x="105712" y="75708"/>
                      <a:pt x="107617" y="118285"/>
                    </a:cubicBezTo>
                    <a:cubicBezTo>
                      <a:pt x="110474" y="180388"/>
                      <a:pt x="52276" y="224488"/>
                      <a:pt x="49800" y="226298"/>
                    </a:cubicBezTo>
                    <a:cubicBezTo>
                      <a:pt x="47514" y="228013"/>
                      <a:pt x="44942" y="228775"/>
                      <a:pt x="42370" y="228775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D51D3FF0-30FD-4A33-88FC-A7D073FAE6B7}"/>
                  </a:ext>
                </a:extLst>
              </p:cNvPr>
              <p:cNvSpPr/>
              <p:nvPr/>
            </p:nvSpPr>
            <p:spPr>
              <a:xfrm>
                <a:off x="6146863" y="3067063"/>
                <a:ext cx="140874" cy="250779"/>
              </a:xfrm>
              <a:custGeom>
                <a:avLst/>
                <a:gdLst>
                  <a:gd name="connsiteX0" fmla="*/ 0 w 140874"/>
                  <a:gd name="connsiteY0" fmla="*/ 18275 h 250779"/>
                  <a:gd name="connsiteX1" fmla="*/ 92202 w 140874"/>
                  <a:gd name="connsiteY1" fmla="*/ 132003 h 250779"/>
                  <a:gd name="connsiteX2" fmla="*/ 34195 w 140874"/>
                  <a:gd name="connsiteY2" fmla="*/ 232206 h 250779"/>
                  <a:gd name="connsiteX3" fmla="*/ 52006 w 140874"/>
                  <a:gd name="connsiteY3" fmla="*/ 250780 h 250779"/>
                  <a:gd name="connsiteX4" fmla="*/ 95345 w 140874"/>
                  <a:gd name="connsiteY4" fmla="*/ 231635 h 250779"/>
                  <a:gd name="connsiteX5" fmla="*/ 140875 w 140874"/>
                  <a:gd name="connsiteY5" fmla="*/ 151910 h 250779"/>
                  <a:gd name="connsiteX6" fmla="*/ 110871 w 140874"/>
                  <a:gd name="connsiteY6" fmla="*/ 64947 h 250779"/>
                  <a:gd name="connsiteX7" fmla="*/ 0 w 140874"/>
                  <a:gd name="connsiteY7" fmla="*/ 18275 h 250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0874" h="250779">
                    <a:moveTo>
                      <a:pt x="0" y="18275"/>
                    </a:moveTo>
                    <a:cubicBezTo>
                      <a:pt x="0" y="18275"/>
                      <a:pt x="92774" y="71519"/>
                      <a:pt x="92202" y="132003"/>
                    </a:cubicBezTo>
                    <a:cubicBezTo>
                      <a:pt x="91726" y="192487"/>
                      <a:pt x="34195" y="232206"/>
                      <a:pt x="34195" y="232206"/>
                    </a:cubicBezTo>
                    <a:lnTo>
                      <a:pt x="52006" y="250780"/>
                    </a:lnTo>
                    <a:lnTo>
                      <a:pt x="95345" y="231635"/>
                    </a:lnTo>
                    <a:lnTo>
                      <a:pt x="140875" y="151910"/>
                    </a:lnTo>
                    <a:lnTo>
                      <a:pt x="110871" y="64947"/>
                    </a:lnTo>
                    <a:cubicBezTo>
                      <a:pt x="110966" y="64947"/>
                      <a:pt x="23241" y="-41638"/>
                      <a:pt x="0" y="18275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F0898965-789D-4AA4-AC4A-82F0CC1CDF9A}"/>
                  </a:ext>
                </a:extLst>
              </p:cNvPr>
              <p:cNvSpPr/>
              <p:nvPr/>
            </p:nvSpPr>
            <p:spPr>
              <a:xfrm>
                <a:off x="6152006" y="3077179"/>
                <a:ext cx="120777" cy="171820"/>
              </a:xfrm>
              <a:custGeom>
                <a:avLst/>
                <a:gdLst>
                  <a:gd name="connsiteX0" fmla="*/ 0 w 120777"/>
                  <a:gd name="connsiteY0" fmla="*/ 3396 h 171820"/>
                  <a:gd name="connsiteX1" fmla="*/ 99441 w 120777"/>
                  <a:gd name="connsiteY1" fmla="*/ 140747 h 171820"/>
                  <a:gd name="connsiteX2" fmla="*/ 120777 w 120777"/>
                  <a:gd name="connsiteY2" fmla="*/ 111124 h 171820"/>
                  <a:gd name="connsiteX3" fmla="*/ 0 w 120777"/>
                  <a:gd name="connsiteY3" fmla="*/ 3396 h 171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777" h="171820">
                    <a:moveTo>
                      <a:pt x="0" y="3396"/>
                    </a:moveTo>
                    <a:cubicBezTo>
                      <a:pt x="0" y="3396"/>
                      <a:pt x="97250" y="56450"/>
                      <a:pt x="99441" y="140747"/>
                    </a:cubicBezTo>
                    <a:cubicBezTo>
                      <a:pt x="101632" y="225043"/>
                      <a:pt x="120777" y="111124"/>
                      <a:pt x="120777" y="111124"/>
                    </a:cubicBezTo>
                    <a:cubicBezTo>
                      <a:pt x="120777" y="111124"/>
                      <a:pt x="37528" y="-22798"/>
                      <a:pt x="0" y="3396"/>
                    </a:cubicBezTo>
                    <a:close/>
                  </a:path>
                </a:pathLst>
              </a:custGeom>
              <a:solidFill>
                <a:srgbClr val="706E8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294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5891592" y="3264407"/>
              <a:ext cx="396621" cy="453199"/>
              <a:chOff x="5891592" y="3264407"/>
              <a:chExt cx="396621" cy="453199"/>
            </a:xfrm>
          </p:grpSpPr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9B6580D9-1428-4C09-BA85-0C09C58F3731}"/>
                  </a:ext>
                </a:extLst>
              </p:cNvPr>
              <p:cNvSpPr/>
              <p:nvPr/>
            </p:nvSpPr>
            <p:spPr>
              <a:xfrm>
                <a:off x="5937789" y="3264407"/>
                <a:ext cx="283940" cy="415004"/>
              </a:xfrm>
              <a:custGeom>
                <a:avLst/>
                <a:gdLst>
                  <a:gd name="connsiteX0" fmla="*/ 141923 w 283940"/>
                  <a:gd name="connsiteY0" fmla="*/ 415004 h 415004"/>
                  <a:gd name="connsiteX1" fmla="*/ 141923 w 283940"/>
                  <a:gd name="connsiteY1" fmla="*/ 415004 h 415004"/>
                  <a:gd name="connsiteX2" fmla="*/ 0 w 283940"/>
                  <a:gd name="connsiteY2" fmla="*/ 273082 h 415004"/>
                  <a:gd name="connsiteX3" fmla="*/ 0 w 283940"/>
                  <a:gd name="connsiteY3" fmla="*/ 96203 h 415004"/>
                  <a:gd name="connsiteX4" fmla="*/ 96203 w 283940"/>
                  <a:gd name="connsiteY4" fmla="*/ 0 h 415004"/>
                  <a:gd name="connsiteX5" fmla="*/ 187738 w 283940"/>
                  <a:gd name="connsiteY5" fmla="*/ 0 h 415004"/>
                  <a:gd name="connsiteX6" fmla="*/ 283940 w 283940"/>
                  <a:gd name="connsiteY6" fmla="*/ 96203 h 415004"/>
                  <a:gd name="connsiteX7" fmla="*/ 283940 w 283940"/>
                  <a:gd name="connsiteY7" fmla="*/ 272987 h 415004"/>
                  <a:gd name="connsiteX8" fmla="*/ 141923 w 283940"/>
                  <a:gd name="connsiteY8" fmla="*/ 415004 h 415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940" h="415004">
                    <a:moveTo>
                      <a:pt x="141923" y="415004"/>
                    </a:moveTo>
                    <a:lnTo>
                      <a:pt x="141923" y="415004"/>
                    </a:lnTo>
                    <a:cubicBezTo>
                      <a:pt x="63532" y="415004"/>
                      <a:pt x="0" y="351473"/>
                      <a:pt x="0" y="273082"/>
                    </a:cubicBezTo>
                    <a:lnTo>
                      <a:pt x="0" y="96203"/>
                    </a:lnTo>
                    <a:cubicBezTo>
                      <a:pt x="0" y="43053"/>
                      <a:pt x="43053" y="0"/>
                      <a:pt x="96203" y="0"/>
                    </a:cubicBezTo>
                    <a:lnTo>
                      <a:pt x="187738" y="0"/>
                    </a:lnTo>
                    <a:cubicBezTo>
                      <a:pt x="240887" y="0"/>
                      <a:pt x="283940" y="43053"/>
                      <a:pt x="283940" y="96203"/>
                    </a:cubicBezTo>
                    <a:lnTo>
                      <a:pt x="283940" y="272987"/>
                    </a:lnTo>
                    <a:cubicBezTo>
                      <a:pt x="283940" y="351473"/>
                      <a:pt x="220313" y="415004"/>
                      <a:pt x="141923" y="415004"/>
                    </a:cubicBezTo>
                    <a:close/>
                  </a:path>
                </a:pathLst>
              </a:custGeom>
              <a:solidFill>
                <a:srgbClr val="447EB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5135E49C-F22F-44A5-870C-F601AE78C916}"/>
                  </a:ext>
                </a:extLst>
              </p:cNvPr>
              <p:cNvSpPr/>
              <p:nvPr/>
            </p:nvSpPr>
            <p:spPr>
              <a:xfrm>
                <a:off x="5891592" y="3314795"/>
                <a:ext cx="276959" cy="387667"/>
              </a:xfrm>
              <a:custGeom>
                <a:avLst/>
                <a:gdLst>
                  <a:gd name="connsiteX0" fmla="*/ 93155 w 276959"/>
                  <a:gd name="connsiteY0" fmla="*/ 79058 h 387667"/>
                  <a:gd name="connsiteX1" fmla="*/ 215741 w 276959"/>
                  <a:gd name="connsiteY1" fmla="*/ 351663 h 387667"/>
                  <a:gd name="connsiteX2" fmla="*/ 142875 w 276959"/>
                  <a:gd name="connsiteY2" fmla="*/ 387668 h 387667"/>
                  <a:gd name="connsiteX3" fmla="*/ 71819 w 276959"/>
                  <a:gd name="connsiteY3" fmla="*/ 364712 h 387667"/>
                  <a:gd name="connsiteX4" fmla="*/ 0 w 276959"/>
                  <a:gd name="connsiteY4" fmla="*/ 194215 h 387667"/>
                  <a:gd name="connsiteX5" fmla="*/ 26956 w 276959"/>
                  <a:gd name="connsiteY5" fmla="*/ 63817 h 387667"/>
                  <a:gd name="connsiteX6" fmla="*/ 38672 w 276959"/>
                  <a:gd name="connsiteY6" fmla="*/ 0 h 387667"/>
                  <a:gd name="connsiteX7" fmla="*/ 93155 w 276959"/>
                  <a:gd name="connsiteY7" fmla="*/ 79058 h 387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6959" h="387667">
                    <a:moveTo>
                      <a:pt x="93155" y="79058"/>
                    </a:moveTo>
                    <a:cubicBezTo>
                      <a:pt x="93155" y="79058"/>
                      <a:pt x="64103" y="356140"/>
                      <a:pt x="215741" y="351663"/>
                    </a:cubicBezTo>
                    <a:cubicBezTo>
                      <a:pt x="387668" y="346996"/>
                      <a:pt x="142875" y="387668"/>
                      <a:pt x="142875" y="387668"/>
                    </a:cubicBezTo>
                    <a:lnTo>
                      <a:pt x="71819" y="364712"/>
                    </a:lnTo>
                    <a:lnTo>
                      <a:pt x="0" y="194215"/>
                    </a:lnTo>
                    <a:lnTo>
                      <a:pt x="26956" y="63817"/>
                    </a:lnTo>
                    <a:lnTo>
                      <a:pt x="38672" y="0"/>
                    </a:lnTo>
                    <a:lnTo>
                      <a:pt x="93155" y="79058"/>
                    </a:lnTo>
                    <a:close/>
                  </a:path>
                </a:pathLst>
              </a:custGeom>
              <a:solidFill>
                <a:srgbClr val="09395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DC93657F-D730-4985-962A-E0EBAD345B0E}"/>
                  </a:ext>
                </a:extLst>
              </p:cNvPr>
              <p:cNvSpPr/>
              <p:nvPr/>
            </p:nvSpPr>
            <p:spPr>
              <a:xfrm>
                <a:off x="5975032" y="3340375"/>
                <a:ext cx="313181" cy="377231"/>
              </a:xfrm>
              <a:custGeom>
                <a:avLst/>
                <a:gdLst>
                  <a:gd name="connsiteX0" fmla="*/ 185356 w 313181"/>
                  <a:gd name="connsiteY0" fmla="*/ 56715 h 377231"/>
                  <a:gd name="connsiteX1" fmla="*/ 49625 w 313181"/>
                  <a:gd name="connsiteY1" fmla="*/ 329607 h 377231"/>
                  <a:gd name="connsiteX2" fmla="*/ 185451 w 313181"/>
                  <a:gd name="connsiteY2" fmla="*/ 377232 h 377231"/>
                  <a:gd name="connsiteX3" fmla="*/ 313181 w 313181"/>
                  <a:gd name="connsiteY3" fmla="*/ 222546 h 377231"/>
                  <a:gd name="connsiteX4" fmla="*/ 277844 w 313181"/>
                  <a:gd name="connsiteY4" fmla="*/ 17568 h 377231"/>
                  <a:gd name="connsiteX5" fmla="*/ 185356 w 313181"/>
                  <a:gd name="connsiteY5" fmla="*/ 56715 h 377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81" h="377231">
                    <a:moveTo>
                      <a:pt x="185356" y="56715"/>
                    </a:moveTo>
                    <a:cubicBezTo>
                      <a:pt x="185356" y="56715"/>
                      <a:pt x="215074" y="327797"/>
                      <a:pt x="49625" y="329607"/>
                    </a:cubicBezTo>
                    <a:cubicBezTo>
                      <a:pt x="-115825" y="331416"/>
                      <a:pt x="185451" y="377232"/>
                      <a:pt x="185451" y="377232"/>
                    </a:cubicBezTo>
                    <a:lnTo>
                      <a:pt x="313181" y="222546"/>
                    </a:lnTo>
                    <a:lnTo>
                      <a:pt x="277844" y="17568"/>
                    </a:lnTo>
                    <a:cubicBezTo>
                      <a:pt x="277748" y="17568"/>
                      <a:pt x="213645" y="-41392"/>
                      <a:pt x="185356" y="56715"/>
                    </a:cubicBezTo>
                    <a:close/>
                  </a:path>
                </a:pathLst>
              </a:custGeom>
              <a:solidFill>
                <a:srgbClr val="A2D5F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694E7BE-A199-4EB4-B478-45C981C96355}"/>
                  </a:ext>
                </a:extLst>
              </p:cNvPr>
              <p:cNvSpPr/>
              <p:nvPr/>
            </p:nvSpPr>
            <p:spPr>
              <a:xfrm>
                <a:off x="5939543" y="3273837"/>
                <a:ext cx="287234" cy="155379"/>
              </a:xfrm>
              <a:custGeom>
                <a:avLst/>
                <a:gdLst>
                  <a:gd name="connsiteX0" fmla="*/ 45204 w 287234"/>
                  <a:gd name="connsiteY0" fmla="*/ 0 h 155379"/>
                  <a:gd name="connsiteX1" fmla="*/ 56 w 287234"/>
                  <a:gd name="connsiteY1" fmla="*/ 77438 h 155379"/>
                  <a:gd name="connsiteX2" fmla="*/ 53110 w 287234"/>
                  <a:gd name="connsiteY2" fmla="*/ 122301 h 155379"/>
                  <a:gd name="connsiteX3" fmla="*/ 134168 w 287234"/>
                  <a:gd name="connsiteY3" fmla="*/ 154210 h 155379"/>
                  <a:gd name="connsiteX4" fmla="*/ 197319 w 287234"/>
                  <a:gd name="connsiteY4" fmla="*/ 122396 h 155379"/>
                  <a:gd name="connsiteX5" fmla="*/ 287235 w 287234"/>
                  <a:gd name="connsiteY5" fmla="*/ 58960 h 155379"/>
                  <a:gd name="connsiteX6" fmla="*/ 241610 w 287234"/>
                  <a:gd name="connsiteY6" fmla="*/ 8287 h 155379"/>
                  <a:gd name="connsiteX7" fmla="*/ 45204 w 287234"/>
                  <a:gd name="connsiteY7" fmla="*/ 0 h 155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34" h="155379">
                    <a:moveTo>
                      <a:pt x="45204" y="0"/>
                    </a:moveTo>
                    <a:cubicBezTo>
                      <a:pt x="45204" y="0"/>
                      <a:pt x="1770" y="25622"/>
                      <a:pt x="56" y="77438"/>
                    </a:cubicBezTo>
                    <a:cubicBezTo>
                      <a:pt x="-1659" y="129159"/>
                      <a:pt x="36537" y="118301"/>
                      <a:pt x="53110" y="122301"/>
                    </a:cubicBezTo>
                    <a:cubicBezTo>
                      <a:pt x="69588" y="126206"/>
                      <a:pt x="105117" y="107347"/>
                      <a:pt x="134168" y="154210"/>
                    </a:cubicBezTo>
                    <a:cubicBezTo>
                      <a:pt x="155980" y="162401"/>
                      <a:pt x="147598" y="124968"/>
                      <a:pt x="197319" y="122396"/>
                    </a:cubicBezTo>
                    <a:cubicBezTo>
                      <a:pt x="272757" y="118491"/>
                      <a:pt x="287235" y="78772"/>
                      <a:pt x="287235" y="58960"/>
                    </a:cubicBezTo>
                    <a:cubicBezTo>
                      <a:pt x="287235" y="39148"/>
                      <a:pt x="241610" y="8287"/>
                      <a:pt x="241610" y="8287"/>
                    </a:cubicBezTo>
                    <a:lnTo>
                      <a:pt x="45204" y="0"/>
                    </a:ln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CF2AFFA7-083E-4B84-8660-184743CA2FC0}"/>
                  </a:ext>
                </a:extLst>
              </p:cNvPr>
              <p:cNvSpPr/>
              <p:nvPr/>
            </p:nvSpPr>
            <p:spPr>
              <a:xfrm>
                <a:off x="6034087" y="3306318"/>
                <a:ext cx="5143" cy="5143"/>
              </a:xfrm>
              <a:custGeom>
                <a:avLst/>
                <a:gdLst>
                  <a:gd name="connsiteX0" fmla="*/ 5144 w 5143"/>
                  <a:gd name="connsiteY0" fmla="*/ 2572 h 5143"/>
                  <a:gd name="connsiteX1" fmla="*/ 2572 w 5143"/>
                  <a:gd name="connsiteY1" fmla="*/ 5143 h 5143"/>
                  <a:gd name="connsiteX2" fmla="*/ 0 w 5143"/>
                  <a:gd name="connsiteY2" fmla="*/ 2572 h 5143"/>
                  <a:gd name="connsiteX3" fmla="*/ 2572 w 5143"/>
                  <a:gd name="connsiteY3" fmla="*/ 0 h 5143"/>
                  <a:gd name="connsiteX4" fmla="*/ 5144 w 5143"/>
                  <a:gd name="connsiteY4" fmla="*/ 2572 h 5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43" h="5143">
                    <a:moveTo>
                      <a:pt x="5144" y="2572"/>
                    </a:moveTo>
                    <a:cubicBezTo>
                      <a:pt x="5144" y="4001"/>
                      <a:pt x="4001" y="5143"/>
                      <a:pt x="2572" y="5143"/>
                    </a:cubicBezTo>
                    <a:cubicBezTo>
                      <a:pt x="1143" y="5143"/>
                      <a:pt x="0" y="4001"/>
                      <a:pt x="0" y="2572"/>
                    </a:cubicBezTo>
                    <a:cubicBezTo>
                      <a:pt x="0" y="1143"/>
                      <a:pt x="1143" y="0"/>
                      <a:pt x="2572" y="0"/>
                    </a:cubicBezTo>
                    <a:cubicBezTo>
                      <a:pt x="4001" y="0"/>
                      <a:pt x="5144" y="1143"/>
                      <a:pt x="5144" y="2572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D9ECA647-510C-4BAE-BC25-37B9E90F9A39}"/>
                  </a:ext>
                </a:extLst>
              </p:cNvPr>
              <p:cNvSpPr/>
              <p:nvPr/>
            </p:nvSpPr>
            <p:spPr>
              <a:xfrm>
                <a:off x="6100095" y="3311366"/>
                <a:ext cx="15811" cy="15811"/>
              </a:xfrm>
              <a:custGeom>
                <a:avLst/>
                <a:gdLst>
                  <a:gd name="connsiteX0" fmla="*/ 15811 w 15811"/>
                  <a:gd name="connsiteY0" fmla="*/ 7906 h 15811"/>
                  <a:gd name="connsiteX1" fmla="*/ 7906 w 15811"/>
                  <a:gd name="connsiteY1" fmla="*/ 15811 h 15811"/>
                  <a:gd name="connsiteX2" fmla="*/ 0 w 15811"/>
                  <a:gd name="connsiteY2" fmla="*/ 7906 h 15811"/>
                  <a:gd name="connsiteX3" fmla="*/ 7906 w 15811"/>
                  <a:gd name="connsiteY3" fmla="*/ 0 h 15811"/>
                  <a:gd name="connsiteX4" fmla="*/ 15811 w 15811"/>
                  <a:gd name="connsiteY4" fmla="*/ 7906 h 15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11" h="15811">
                    <a:moveTo>
                      <a:pt x="15811" y="7906"/>
                    </a:moveTo>
                    <a:cubicBezTo>
                      <a:pt x="15811" y="12287"/>
                      <a:pt x="12287" y="15811"/>
                      <a:pt x="7906" y="15811"/>
                    </a:cubicBezTo>
                    <a:cubicBezTo>
                      <a:pt x="3524" y="15811"/>
                      <a:pt x="0" y="12287"/>
                      <a:pt x="0" y="7906"/>
                    </a:cubicBezTo>
                    <a:cubicBezTo>
                      <a:pt x="0" y="3524"/>
                      <a:pt x="3524" y="0"/>
                      <a:pt x="7906" y="0"/>
                    </a:cubicBezTo>
                    <a:cubicBezTo>
                      <a:pt x="12287" y="95"/>
                      <a:pt x="15811" y="3620"/>
                      <a:pt x="15811" y="790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24739C1B-CBD5-4EF1-BC79-1DAB8CE64D02}"/>
                  </a:ext>
                </a:extLst>
              </p:cNvPr>
              <p:cNvSpPr/>
              <p:nvPr/>
            </p:nvSpPr>
            <p:spPr>
              <a:xfrm>
                <a:off x="6013036" y="3325177"/>
                <a:ext cx="8953" cy="8953"/>
              </a:xfrm>
              <a:custGeom>
                <a:avLst/>
                <a:gdLst>
                  <a:gd name="connsiteX0" fmla="*/ 8953 w 8953"/>
                  <a:gd name="connsiteY0" fmla="*/ 4477 h 8953"/>
                  <a:gd name="connsiteX1" fmla="*/ 4477 w 8953"/>
                  <a:gd name="connsiteY1" fmla="*/ 8954 h 8953"/>
                  <a:gd name="connsiteX2" fmla="*/ 0 w 8953"/>
                  <a:gd name="connsiteY2" fmla="*/ 4477 h 8953"/>
                  <a:gd name="connsiteX3" fmla="*/ 4477 w 8953"/>
                  <a:gd name="connsiteY3" fmla="*/ 0 h 8953"/>
                  <a:gd name="connsiteX4" fmla="*/ 8953 w 8953"/>
                  <a:gd name="connsiteY4" fmla="*/ 4477 h 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53" h="8953">
                    <a:moveTo>
                      <a:pt x="8953" y="4477"/>
                    </a:moveTo>
                    <a:cubicBezTo>
                      <a:pt x="8953" y="6953"/>
                      <a:pt x="6953" y="8954"/>
                      <a:pt x="4477" y="8954"/>
                    </a:cubicBezTo>
                    <a:cubicBezTo>
                      <a:pt x="2000" y="8954"/>
                      <a:pt x="0" y="6953"/>
                      <a:pt x="0" y="4477"/>
                    </a:cubicBezTo>
                    <a:cubicBezTo>
                      <a:pt x="0" y="2000"/>
                      <a:pt x="2000" y="0"/>
                      <a:pt x="4477" y="0"/>
                    </a:cubicBezTo>
                    <a:cubicBezTo>
                      <a:pt x="6953" y="0"/>
                      <a:pt x="8953" y="2000"/>
                      <a:pt x="8953" y="4477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7A536F-5CBA-4510-BA4B-15300C14FC27}"/>
                  </a:ext>
                </a:extLst>
              </p:cNvPr>
              <p:cNvSpPr/>
              <p:nvPr/>
            </p:nvSpPr>
            <p:spPr>
              <a:xfrm>
                <a:off x="6041326" y="3347656"/>
                <a:ext cx="8953" cy="8953"/>
              </a:xfrm>
              <a:custGeom>
                <a:avLst/>
                <a:gdLst>
                  <a:gd name="connsiteX0" fmla="*/ 8954 w 8953"/>
                  <a:gd name="connsiteY0" fmla="*/ 4477 h 8953"/>
                  <a:gd name="connsiteX1" fmla="*/ 4477 w 8953"/>
                  <a:gd name="connsiteY1" fmla="*/ 8954 h 8953"/>
                  <a:gd name="connsiteX2" fmla="*/ 0 w 8953"/>
                  <a:gd name="connsiteY2" fmla="*/ 4477 h 8953"/>
                  <a:gd name="connsiteX3" fmla="*/ 4477 w 8953"/>
                  <a:gd name="connsiteY3" fmla="*/ 0 h 8953"/>
                  <a:gd name="connsiteX4" fmla="*/ 8954 w 8953"/>
                  <a:gd name="connsiteY4" fmla="*/ 4477 h 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53" h="8953">
                    <a:moveTo>
                      <a:pt x="8954" y="4477"/>
                    </a:moveTo>
                    <a:cubicBezTo>
                      <a:pt x="8954" y="6953"/>
                      <a:pt x="6953" y="8954"/>
                      <a:pt x="4477" y="8954"/>
                    </a:cubicBezTo>
                    <a:cubicBezTo>
                      <a:pt x="2000" y="8954"/>
                      <a:pt x="0" y="6953"/>
                      <a:pt x="0" y="4477"/>
                    </a:cubicBezTo>
                    <a:cubicBezTo>
                      <a:pt x="0" y="2000"/>
                      <a:pt x="2000" y="0"/>
                      <a:pt x="4477" y="0"/>
                    </a:cubicBezTo>
                    <a:cubicBezTo>
                      <a:pt x="6953" y="0"/>
                      <a:pt x="8954" y="2000"/>
                      <a:pt x="8954" y="4477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CCA57D7-861F-45DA-88DA-8ABAD22FCE46}"/>
                  </a:ext>
                </a:extLst>
              </p:cNvPr>
              <p:cNvSpPr/>
              <p:nvPr/>
            </p:nvSpPr>
            <p:spPr>
              <a:xfrm>
                <a:off x="6073234" y="3311461"/>
                <a:ext cx="4571" cy="4571"/>
              </a:xfrm>
              <a:custGeom>
                <a:avLst/>
                <a:gdLst>
                  <a:gd name="connsiteX0" fmla="*/ 4572 w 4571"/>
                  <a:gd name="connsiteY0" fmla="*/ 2286 h 4571"/>
                  <a:gd name="connsiteX1" fmla="*/ 2286 w 4571"/>
                  <a:gd name="connsiteY1" fmla="*/ 4572 h 4571"/>
                  <a:gd name="connsiteX2" fmla="*/ 0 w 4571"/>
                  <a:gd name="connsiteY2" fmla="*/ 2286 h 4571"/>
                  <a:gd name="connsiteX3" fmla="*/ 2286 w 4571"/>
                  <a:gd name="connsiteY3" fmla="*/ 0 h 4571"/>
                  <a:gd name="connsiteX4" fmla="*/ 4572 w 4571"/>
                  <a:gd name="connsiteY4" fmla="*/ 2286 h 4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71" h="4571">
                    <a:moveTo>
                      <a:pt x="4572" y="2286"/>
                    </a:moveTo>
                    <a:cubicBezTo>
                      <a:pt x="4572" y="3524"/>
                      <a:pt x="3524" y="4572"/>
                      <a:pt x="2286" y="4572"/>
                    </a:cubicBezTo>
                    <a:cubicBezTo>
                      <a:pt x="1048" y="4572"/>
                      <a:pt x="0" y="3524"/>
                      <a:pt x="0" y="2286"/>
                    </a:cubicBezTo>
                    <a:cubicBezTo>
                      <a:pt x="0" y="1048"/>
                      <a:pt x="1048" y="0"/>
                      <a:pt x="2286" y="0"/>
                    </a:cubicBezTo>
                    <a:cubicBezTo>
                      <a:pt x="3524" y="0"/>
                      <a:pt x="4572" y="1048"/>
                      <a:pt x="4572" y="228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E3AA7017-D755-4C2F-9657-69921D763D5C}"/>
                  </a:ext>
                </a:extLst>
              </p:cNvPr>
              <p:cNvSpPr/>
              <p:nvPr/>
            </p:nvSpPr>
            <p:spPr>
              <a:xfrm>
                <a:off x="6142862" y="3352133"/>
                <a:ext cx="12192" cy="12191"/>
              </a:xfrm>
              <a:custGeom>
                <a:avLst/>
                <a:gdLst>
                  <a:gd name="connsiteX0" fmla="*/ 12192 w 12192"/>
                  <a:gd name="connsiteY0" fmla="*/ 6096 h 12191"/>
                  <a:gd name="connsiteX1" fmla="*/ 6096 w 12192"/>
                  <a:gd name="connsiteY1" fmla="*/ 12192 h 12191"/>
                  <a:gd name="connsiteX2" fmla="*/ 0 w 12192"/>
                  <a:gd name="connsiteY2" fmla="*/ 6096 h 12191"/>
                  <a:gd name="connsiteX3" fmla="*/ 6096 w 12192"/>
                  <a:gd name="connsiteY3" fmla="*/ 0 h 12191"/>
                  <a:gd name="connsiteX4" fmla="*/ 12192 w 12192"/>
                  <a:gd name="connsiteY4" fmla="*/ 6096 h 12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" h="12191">
                    <a:moveTo>
                      <a:pt x="12192" y="6096"/>
                    </a:moveTo>
                    <a:cubicBezTo>
                      <a:pt x="12192" y="9430"/>
                      <a:pt x="9430" y="12192"/>
                      <a:pt x="6096" y="12192"/>
                    </a:cubicBezTo>
                    <a:cubicBezTo>
                      <a:pt x="2762" y="12192"/>
                      <a:pt x="0" y="9430"/>
                      <a:pt x="0" y="6096"/>
                    </a:cubicBezTo>
                    <a:cubicBezTo>
                      <a:pt x="0" y="2762"/>
                      <a:pt x="2762" y="0"/>
                      <a:pt x="6096" y="0"/>
                    </a:cubicBezTo>
                    <a:cubicBezTo>
                      <a:pt x="9430" y="0"/>
                      <a:pt x="12192" y="2762"/>
                      <a:pt x="12192" y="609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9A35D141-34EE-492D-8115-2ACB35BDCBF2}"/>
                  </a:ext>
                </a:extLst>
              </p:cNvPr>
              <p:cNvSpPr/>
              <p:nvPr/>
            </p:nvSpPr>
            <p:spPr>
              <a:xfrm>
                <a:off x="6180962" y="3308794"/>
                <a:ext cx="4953" cy="4953"/>
              </a:xfrm>
              <a:custGeom>
                <a:avLst/>
                <a:gdLst>
                  <a:gd name="connsiteX0" fmla="*/ 4953 w 4953"/>
                  <a:gd name="connsiteY0" fmla="*/ 2477 h 4953"/>
                  <a:gd name="connsiteX1" fmla="*/ 2477 w 4953"/>
                  <a:gd name="connsiteY1" fmla="*/ 4953 h 4953"/>
                  <a:gd name="connsiteX2" fmla="*/ 0 w 4953"/>
                  <a:gd name="connsiteY2" fmla="*/ 2477 h 4953"/>
                  <a:gd name="connsiteX3" fmla="*/ 2477 w 4953"/>
                  <a:gd name="connsiteY3" fmla="*/ 0 h 4953"/>
                  <a:gd name="connsiteX4" fmla="*/ 4953 w 4953"/>
                  <a:gd name="connsiteY4" fmla="*/ 2477 h 4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3" h="4953">
                    <a:moveTo>
                      <a:pt x="4953" y="2477"/>
                    </a:moveTo>
                    <a:cubicBezTo>
                      <a:pt x="4953" y="3810"/>
                      <a:pt x="3905" y="4953"/>
                      <a:pt x="2477" y="4953"/>
                    </a:cubicBezTo>
                    <a:cubicBezTo>
                      <a:pt x="1143" y="4953"/>
                      <a:pt x="0" y="3905"/>
                      <a:pt x="0" y="2477"/>
                    </a:cubicBezTo>
                    <a:cubicBezTo>
                      <a:pt x="0" y="1143"/>
                      <a:pt x="1048" y="0"/>
                      <a:pt x="2477" y="0"/>
                    </a:cubicBezTo>
                    <a:cubicBezTo>
                      <a:pt x="3905" y="95"/>
                      <a:pt x="4953" y="1143"/>
                      <a:pt x="4953" y="2477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5A5CA38-49BD-48C9-B2B4-BC1436D35CC2}"/>
                  </a:ext>
                </a:extLst>
              </p:cNvPr>
              <p:cNvSpPr/>
              <p:nvPr/>
            </p:nvSpPr>
            <p:spPr>
              <a:xfrm>
                <a:off x="6103238" y="3358133"/>
                <a:ext cx="12001" cy="12001"/>
              </a:xfrm>
              <a:custGeom>
                <a:avLst/>
                <a:gdLst>
                  <a:gd name="connsiteX0" fmla="*/ 12002 w 12001"/>
                  <a:gd name="connsiteY0" fmla="*/ 6001 h 12001"/>
                  <a:gd name="connsiteX1" fmla="*/ 6001 w 12001"/>
                  <a:gd name="connsiteY1" fmla="*/ 12002 h 12001"/>
                  <a:gd name="connsiteX2" fmla="*/ 0 w 12001"/>
                  <a:gd name="connsiteY2" fmla="*/ 6001 h 12001"/>
                  <a:gd name="connsiteX3" fmla="*/ 6001 w 12001"/>
                  <a:gd name="connsiteY3" fmla="*/ 0 h 12001"/>
                  <a:gd name="connsiteX4" fmla="*/ 12002 w 12001"/>
                  <a:gd name="connsiteY4" fmla="*/ 6001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01" h="12001">
                    <a:moveTo>
                      <a:pt x="12002" y="6001"/>
                    </a:moveTo>
                    <a:cubicBezTo>
                      <a:pt x="12002" y="9335"/>
                      <a:pt x="9335" y="12002"/>
                      <a:pt x="6001" y="12002"/>
                    </a:cubicBezTo>
                    <a:cubicBezTo>
                      <a:pt x="2667" y="12002"/>
                      <a:pt x="0" y="9335"/>
                      <a:pt x="0" y="6001"/>
                    </a:cubicBezTo>
                    <a:cubicBezTo>
                      <a:pt x="0" y="2667"/>
                      <a:pt x="2667" y="0"/>
                      <a:pt x="6001" y="0"/>
                    </a:cubicBezTo>
                    <a:cubicBezTo>
                      <a:pt x="9335" y="95"/>
                      <a:pt x="12002" y="2762"/>
                      <a:pt x="12002" y="6001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319AA9B8-3CDA-411E-8CBA-81AF22614AAE}"/>
                  </a:ext>
                </a:extLst>
              </p:cNvPr>
              <p:cNvSpPr/>
              <p:nvPr/>
            </p:nvSpPr>
            <p:spPr>
              <a:xfrm>
                <a:off x="5968174" y="3323367"/>
                <a:ext cx="18478" cy="18478"/>
              </a:xfrm>
              <a:custGeom>
                <a:avLst/>
                <a:gdLst>
                  <a:gd name="connsiteX0" fmla="*/ 18479 w 18478"/>
                  <a:gd name="connsiteY0" fmla="*/ 9239 h 18478"/>
                  <a:gd name="connsiteX1" fmla="*/ 9239 w 18478"/>
                  <a:gd name="connsiteY1" fmla="*/ 18478 h 18478"/>
                  <a:gd name="connsiteX2" fmla="*/ 0 w 18478"/>
                  <a:gd name="connsiteY2" fmla="*/ 9239 h 18478"/>
                  <a:gd name="connsiteX3" fmla="*/ 9239 w 18478"/>
                  <a:gd name="connsiteY3" fmla="*/ 0 h 18478"/>
                  <a:gd name="connsiteX4" fmla="*/ 18479 w 18478"/>
                  <a:gd name="connsiteY4" fmla="*/ 9239 h 1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78" h="18478">
                    <a:moveTo>
                      <a:pt x="18479" y="9239"/>
                    </a:moveTo>
                    <a:cubicBezTo>
                      <a:pt x="18479" y="14342"/>
                      <a:pt x="14342" y="18478"/>
                      <a:pt x="9239" y="18478"/>
                    </a:cubicBezTo>
                    <a:cubicBezTo>
                      <a:pt x="4137" y="18478"/>
                      <a:pt x="0" y="14342"/>
                      <a:pt x="0" y="9239"/>
                    </a:cubicBezTo>
                    <a:cubicBezTo>
                      <a:pt x="0" y="4137"/>
                      <a:pt x="4137" y="0"/>
                      <a:pt x="9239" y="0"/>
                    </a:cubicBezTo>
                    <a:cubicBezTo>
                      <a:pt x="14342" y="0"/>
                      <a:pt x="18479" y="4137"/>
                      <a:pt x="18479" y="9239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52162DBB-C6C7-4DEB-A25E-3B20095A7B62}"/>
                  </a:ext>
                </a:extLst>
              </p:cNvPr>
              <p:cNvSpPr/>
              <p:nvPr/>
            </p:nvSpPr>
            <p:spPr>
              <a:xfrm>
                <a:off x="5990081" y="3294602"/>
                <a:ext cx="6286" cy="6286"/>
              </a:xfrm>
              <a:custGeom>
                <a:avLst/>
                <a:gdLst>
                  <a:gd name="connsiteX0" fmla="*/ 6287 w 6286"/>
                  <a:gd name="connsiteY0" fmla="*/ 3143 h 6286"/>
                  <a:gd name="connsiteX1" fmla="*/ 3143 w 6286"/>
                  <a:gd name="connsiteY1" fmla="*/ 6286 h 6286"/>
                  <a:gd name="connsiteX2" fmla="*/ 0 w 6286"/>
                  <a:gd name="connsiteY2" fmla="*/ 3143 h 6286"/>
                  <a:gd name="connsiteX3" fmla="*/ 3143 w 6286"/>
                  <a:gd name="connsiteY3" fmla="*/ 0 h 6286"/>
                  <a:gd name="connsiteX4" fmla="*/ 6287 w 6286"/>
                  <a:gd name="connsiteY4" fmla="*/ 3143 h 6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6" h="6286">
                    <a:moveTo>
                      <a:pt x="6287" y="3143"/>
                    </a:moveTo>
                    <a:cubicBezTo>
                      <a:pt x="6287" y="4858"/>
                      <a:pt x="4858" y="6286"/>
                      <a:pt x="3143" y="6286"/>
                    </a:cubicBezTo>
                    <a:cubicBezTo>
                      <a:pt x="1429" y="6286"/>
                      <a:pt x="0" y="4858"/>
                      <a:pt x="0" y="3143"/>
                    </a:cubicBezTo>
                    <a:cubicBezTo>
                      <a:pt x="0" y="1429"/>
                      <a:pt x="1429" y="0"/>
                      <a:pt x="3143" y="0"/>
                    </a:cubicBezTo>
                    <a:cubicBezTo>
                      <a:pt x="4858" y="0"/>
                      <a:pt x="6287" y="1429"/>
                      <a:pt x="6287" y="3143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117B2492-0960-412F-8914-863D5A112AB7}"/>
                  </a:ext>
                </a:extLst>
              </p:cNvPr>
              <p:cNvSpPr/>
              <p:nvPr/>
            </p:nvSpPr>
            <p:spPr>
              <a:xfrm>
                <a:off x="6142862" y="3297745"/>
                <a:ext cx="13716" cy="13716"/>
              </a:xfrm>
              <a:custGeom>
                <a:avLst/>
                <a:gdLst>
                  <a:gd name="connsiteX0" fmla="*/ 13716 w 13716"/>
                  <a:gd name="connsiteY0" fmla="*/ 6858 h 13716"/>
                  <a:gd name="connsiteX1" fmla="*/ 6858 w 13716"/>
                  <a:gd name="connsiteY1" fmla="*/ 13716 h 13716"/>
                  <a:gd name="connsiteX2" fmla="*/ 0 w 13716"/>
                  <a:gd name="connsiteY2" fmla="*/ 6858 h 13716"/>
                  <a:gd name="connsiteX3" fmla="*/ 6858 w 13716"/>
                  <a:gd name="connsiteY3" fmla="*/ 0 h 13716"/>
                  <a:gd name="connsiteX4" fmla="*/ 13716 w 13716"/>
                  <a:gd name="connsiteY4" fmla="*/ 6858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13716">
                    <a:moveTo>
                      <a:pt x="13716" y="6858"/>
                    </a:moveTo>
                    <a:cubicBezTo>
                      <a:pt x="13716" y="10668"/>
                      <a:pt x="10668" y="13716"/>
                      <a:pt x="6858" y="13716"/>
                    </a:cubicBezTo>
                    <a:cubicBezTo>
                      <a:pt x="3048" y="13716"/>
                      <a:pt x="0" y="10668"/>
                      <a:pt x="0" y="6858"/>
                    </a:cubicBezTo>
                    <a:cubicBezTo>
                      <a:pt x="0" y="3048"/>
                      <a:pt x="3048" y="0"/>
                      <a:pt x="6858" y="0"/>
                    </a:cubicBezTo>
                    <a:cubicBezTo>
                      <a:pt x="10668" y="0"/>
                      <a:pt x="13716" y="3048"/>
                      <a:pt x="13716" y="6858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EBC30AB-05BF-41D0-A677-ABD32140F03C}"/>
                  </a:ext>
                </a:extLst>
              </p:cNvPr>
              <p:cNvSpPr/>
              <p:nvPr/>
            </p:nvSpPr>
            <p:spPr>
              <a:xfrm>
                <a:off x="6160388" y="3341751"/>
                <a:ext cx="5905" cy="5905"/>
              </a:xfrm>
              <a:custGeom>
                <a:avLst/>
                <a:gdLst>
                  <a:gd name="connsiteX0" fmla="*/ 5906 w 5905"/>
                  <a:gd name="connsiteY0" fmla="*/ 2953 h 5905"/>
                  <a:gd name="connsiteX1" fmla="*/ 2953 w 5905"/>
                  <a:gd name="connsiteY1" fmla="*/ 5905 h 5905"/>
                  <a:gd name="connsiteX2" fmla="*/ 0 w 5905"/>
                  <a:gd name="connsiteY2" fmla="*/ 2953 h 5905"/>
                  <a:gd name="connsiteX3" fmla="*/ 2953 w 5905"/>
                  <a:gd name="connsiteY3" fmla="*/ 0 h 5905"/>
                  <a:gd name="connsiteX4" fmla="*/ 5906 w 5905"/>
                  <a:gd name="connsiteY4" fmla="*/ 2953 h 5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5" h="5905">
                    <a:moveTo>
                      <a:pt x="5906" y="2953"/>
                    </a:moveTo>
                    <a:cubicBezTo>
                      <a:pt x="5906" y="4583"/>
                      <a:pt x="4584" y="5905"/>
                      <a:pt x="2953" y="5905"/>
                    </a:cubicBezTo>
                    <a:cubicBezTo>
                      <a:pt x="1322" y="5905"/>
                      <a:pt x="0" y="4583"/>
                      <a:pt x="0" y="2953"/>
                    </a:cubicBezTo>
                    <a:cubicBezTo>
                      <a:pt x="0" y="1322"/>
                      <a:pt x="1322" y="0"/>
                      <a:pt x="2953" y="0"/>
                    </a:cubicBezTo>
                    <a:cubicBezTo>
                      <a:pt x="4583" y="0"/>
                      <a:pt x="5906" y="1322"/>
                      <a:pt x="5906" y="2953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7A1E286A-9372-4D83-89F7-42DA2668328B}"/>
                  </a:ext>
                </a:extLst>
              </p:cNvPr>
              <p:cNvSpPr/>
              <p:nvPr/>
            </p:nvSpPr>
            <p:spPr>
              <a:xfrm>
                <a:off x="6119526" y="3339083"/>
                <a:ext cx="8572" cy="8572"/>
              </a:xfrm>
              <a:custGeom>
                <a:avLst/>
                <a:gdLst>
                  <a:gd name="connsiteX0" fmla="*/ 8572 w 8572"/>
                  <a:gd name="connsiteY0" fmla="*/ 4286 h 8572"/>
                  <a:gd name="connsiteX1" fmla="*/ 4286 w 8572"/>
                  <a:gd name="connsiteY1" fmla="*/ 8572 h 8572"/>
                  <a:gd name="connsiteX2" fmla="*/ 0 w 8572"/>
                  <a:gd name="connsiteY2" fmla="*/ 4286 h 8572"/>
                  <a:gd name="connsiteX3" fmla="*/ 4286 w 8572"/>
                  <a:gd name="connsiteY3" fmla="*/ 0 h 8572"/>
                  <a:gd name="connsiteX4" fmla="*/ 8572 w 8572"/>
                  <a:gd name="connsiteY4" fmla="*/ 4286 h 8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" h="8572">
                    <a:moveTo>
                      <a:pt x="8572" y="4286"/>
                    </a:moveTo>
                    <a:cubicBezTo>
                      <a:pt x="8572" y="6668"/>
                      <a:pt x="6667" y="8572"/>
                      <a:pt x="4286" y="8572"/>
                    </a:cubicBezTo>
                    <a:cubicBezTo>
                      <a:pt x="1905" y="8572"/>
                      <a:pt x="0" y="6668"/>
                      <a:pt x="0" y="4286"/>
                    </a:cubicBezTo>
                    <a:cubicBezTo>
                      <a:pt x="0" y="1905"/>
                      <a:pt x="1905" y="0"/>
                      <a:pt x="4286" y="0"/>
                    </a:cubicBezTo>
                    <a:cubicBezTo>
                      <a:pt x="6667" y="0"/>
                      <a:pt x="8572" y="1905"/>
                      <a:pt x="8572" y="428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61835C24-24DC-4E35-98D4-6225AF2F1A95}"/>
                  </a:ext>
                </a:extLst>
              </p:cNvPr>
              <p:cNvSpPr/>
              <p:nvPr/>
            </p:nvSpPr>
            <p:spPr>
              <a:xfrm>
                <a:off x="6063805" y="3347656"/>
                <a:ext cx="4953" cy="4953"/>
              </a:xfrm>
              <a:custGeom>
                <a:avLst/>
                <a:gdLst>
                  <a:gd name="connsiteX0" fmla="*/ 4953 w 4953"/>
                  <a:gd name="connsiteY0" fmla="*/ 2476 h 4953"/>
                  <a:gd name="connsiteX1" fmla="*/ 2476 w 4953"/>
                  <a:gd name="connsiteY1" fmla="*/ 4953 h 4953"/>
                  <a:gd name="connsiteX2" fmla="*/ 0 w 4953"/>
                  <a:gd name="connsiteY2" fmla="*/ 2476 h 4953"/>
                  <a:gd name="connsiteX3" fmla="*/ 2476 w 4953"/>
                  <a:gd name="connsiteY3" fmla="*/ 0 h 4953"/>
                  <a:gd name="connsiteX4" fmla="*/ 4953 w 4953"/>
                  <a:gd name="connsiteY4" fmla="*/ 2476 h 4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3" h="4953">
                    <a:moveTo>
                      <a:pt x="4953" y="2476"/>
                    </a:moveTo>
                    <a:cubicBezTo>
                      <a:pt x="4953" y="3844"/>
                      <a:pt x="3844" y="4953"/>
                      <a:pt x="2476" y="4953"/>
                    </a:cubicBezTo>
                    <a:cubicBezTo>
                      <a:pt x="1109" y="4953"/>
                      <a:pt x="0" y="3844"/>
                      <a:pt x="0" y="2476"/>
                    </a:cubicBezTo>
                    <a:cubicBezTo>
                      <a:pt x="0" y="1109"/>
                      <a:pt x="1109" y="0"/>
                      <a:pt x="2476" y="0"/>
                    </a:cubicBezTo>
                    <a:cubicBezTo>
                      <a:pt x="3844" y="0"/>
                      <a:pt x="4953" y="1109"/>
                      <a:pt x="4953" y="247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BC756179-CF52-4CDB-ABE3-B9C4A51EE26F}"/>
                  </a:ext>
                </a:extLst>
              </p:cNvPr>
              <p:cNvSpPr/>
              <p:nvPr/>
            </p:nvSpPr>
            <p:spPr>
              <a:xfrm>
                <a:off x="6068662" y="3376421"/>
                <a:ext cx="14858" cy="14859"/>
              </a:xfrm>
              <a:custGeom>
                <a:avLst/>
                <a:gdLst>
                  <a:gd name="connsiteX0" fmla="*/ 14859 w 14858"/>
                  <a:gd name="connsiteY0" fmla="*/ 7429 h 14859"/>
                  <a:gd name="connsiteX1" fmla="*/ 7430 w 14858"/>
                  <a:gd name="connsiteY1" fmla="*/ 14859 h 14859"/>
                  <a:gd name="connsiteX2" fmla="*/ 0 w 14858"/>
                  <a:gd name="connsiteY2" fmla="*/ 7429 h 14859"/>
                  <a:gd name="connsiteX3" fmla="*/ 7430 w 14858"/>
                  <a:gd name="connsiteY3" fmla="*/ 0 h 14859"/>
                  <a:gd name="connsiteX4" fmla="*/ 14859 w 14858"/>
                  <a:gd name="connsiteY4" fmla="*/ 7429 h 14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58" h="14859">
                    <a:moveTo>
                      <a:pt x="14859" y="7429"/>
                    </a:moveTo>
                    <a:cubicBezTo>
                      <a:pt x="14859" y="11525"/>
                      <a:pt x="11525" y="14859"/>
                      <a:pt x="7430" y="14859"/>
                    </a:cubicBezTo>
                    <a:cubicBezTo>
                      <a:pt x="3334" y="14859"/>
                      <a:pt x="0" y="11525"/>
                      <a:pt x="0" y="7429"/>
                    </a:cubicBezTo>
                    <a:cubicBezTo>
                      <a:pt x="0" y="3334"/>
                      <a:pt x="3334" y="0"/>
                      <a:pt x="7430" y="0"/>
                    </a:cubicBezTo>
                    <a:cubicBezTo>
                      <a:pt x="11525" y="0"/>
                      <a:pt x="14859" y="3334"/>
                      <a:pt x="14859" y="7429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B379EA35-5BF1-452A-B4F3-B24DDAED7AD7}"/>
                  </a:ext>
                </a:extLst>
              </p:cNvPr>
              <p:cNvSpPr/>
              <p:nvPr/>
            </p:nvSpPr>
            <p:spPr>
              <a:xfrm>
                <a:off x="6005321" y="3373755"/>
                <a:ext cx="6286" cy="6286"/>
              </a:xfrm>
              <a:custGeom>
                <a:avLst/>
                <a:gdLst>
                  <a:gd name="connsiteX0" fmla="*/ 6286 w 6286"/>
                  <a:gd name="connsiteY0" fmla="*/ 3143 h 6286"/>
                  <a:gd name="connsiteX1" fmla="*/ 3143 w 6286"/>
                  <a:gd name="connsiteY1" fmla="*/ 6286 h 6286"/>
                  <a:gd name="connsiteX2" fmla="*/ 0 w 6286"/>
                  <a:gd name="connsiteY2" fmla="*/ 3143 h 6286"/>
                  <a:gd name="connsiteX3" fmla="*/ 3143 w 6286"/>
                  <a:gd name="connsiteY3" fmla="*/ 0 h 6286"/>
                  <a:gd name="connsiteX4" fmla="*/ 6286 w 6286"/>
                  <a:gd name="connsiteY4" fmla="*/ 3143 h 6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6" h="6286">
                    <a:moveTo>
                      <a:pt x="6286" y="3143"/>
                    </a:moveTo>
                    <a:cubicBezTo>
                      <a:pt x="6286" y="4858"/>
                      <a:pt x="4858" y="6286"/>
                      <a:pt x="3143" y="6286"/>
                    </a:cubicBezTo>
                    <a:cubicBezTo>
                      <a:pt x="1429" y="6286"/>
                      <a:pt x="0" y="4858"/>
                      <a:pt x="0" y="3143"/>
                    </a:cubicBezTo>
                    <a:cubicBezTo>
                      <a:pt x="0" y="1429"/>
                      <a:pt x="1429" y="0"/>
                      <a:pt x="3143" y="0"/>
                    </a:cubicBezTo>
                    <a:cubicBezTo>
                      <a:pt x="4858" y="0"/>
                      <a:pt x="6286" y="1333"/>
                      <a:pt x="6286" y="3143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9719242F-7001-4C5B-BF2D-CB8F7596E489}"/>
                  </a:ext>
                </a:extLst>
              </p:cNvPr>
              <p:cNvSpPr/>
              <p:nvPr/>
            </p:nvSpPr>
            <p:spPr>
              <a:xfrm>
                <a:off x="6139719" y="3325082"/>
                <a:ext cx="5334" cy="5333"/>
              </a:xfrm>
              <a:custGeom>
                <a:avLst/>
                <a:gdLst>
                  <a:gd name="connsiteX0" fmla="*/ 5334 w 5334"/>
                  <a:gd name="connsiteY0" fmla="*/ 2667 h 5333"/>
                  <a:gd name="connsiteX1" fmla="*/ 2667 w 5334"/>
                  <a:gd name="connsiteY1" fmla="*/ 5334 h 5333"/>
                  <a:gd name="connsiteX2" fmla="*/ 0 w 5334"/>
                  <a:gd name="connsiteY2" fmla="*/ 2667 h 5333"/>
                  <a:gd name="connsiteX3" fmla="*/ 2667 w 5334"/>
                  <a:gd name="connsiteY3" fmla="*/ 0 h 5333"/>
                  <a:gd name="connsiteX4" fmla="*/ 5334 w 5334"/>
                  <a:gd name="connsiteY4" fmla="*/ 2667 h 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" h="5333">
                    <a:moveTo>
                      <a:pt x="5334" y="2667"/>
                    </a:moveTo>
                    <a:cubicBezTo>
                      <a:pt x="5334" y="4096"/>
                      <a:pt x="4191" y="5334"/>
                      <a:pt x="2667" y="5334"/>
                    </a:cubicBezTo>
                    <a:cubicBezTo>
                      <a:pt x="1238" y="5334"/>
                      <a:pt x="0" y="4191"/>
                      <a:pt x="0" y="2667"/>
                    </a:cubicBezTo>
                    <a:cubicBezTo>
                      <a:pt x="0" y="1238"/>
                      <a:pt x="1143" y="0"/>
                      <a:pt x="2667" y="0"/>
                    </a:cubicBezTo>
                    <a:cubicBezTo>
                      <a:pt x="4096" y="95"/>
                      <a:pt x="5334" y="1238"/>
                      <a:pt x="5334" y="2667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642F1FA4-D8D3-4291-B4C4-672C95228D04}"/>
                  </a:ext>
                </a:extLst>
              </p:cNvPr>
              <p:cNvSpPr/>
              <p:nvPr/>
            </p:nvSpPr>
            <p:spPr>
              <a:xfrm>
                <a:off x="6190106" y="3325177"/>
                <a:ext cx="11048" cy="11048"/>
              </a:xfrm>
              <a:custGeom>
                <a:avLst/>
                <a:gdLst>
                  <a:gd name="connsiteX0" fmla="*/ 11049 w 11048"/>
                  <a:gd name="connsiteY0" fmla="*/ 5525 h 11048"/>
                  <a:gd name="connsiteX1" fmla="*/ 5524 w 11048"/>
                  <a:gd name="connsiteY1" fmla="*/ 11049 h 11048"/>
                  <a:gd name="connsiteX2" fmla="*/ 0 w 11048"/>
                  <a:gd name="connsiteY2" fmla="*/ 5525 h 11048"/>
                  <a:gd name="connsiteX3" fmla="*/ 5524 w 11048"/>
                  <a:gd name="connsiteY3" fmla="*/ 0 h 11048"/>
                  <a:gd name="connsiteX4" fmla="*/ 11049 w 11048"/>
                  <a:gd name="connsiteY4" fmla="*/ 5525 h 11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48" h="11048">
                    <a:moveTo>
                      <a:pt x="11049" y="5525"/>
                    </a:moveTo>
                    <a:cubicBezTo>
                      <a:pt x="11049" y="8576"/>
                      <a:pt x="8576" y="11049"/>
                      <a:pt x="5524" y="11049"/>
                    </a:cubicBezTo>
                    <a:cubicBezTo>
                      <a:pt x="2473" y="11049"/>
                      <a:pt x="0" y="8576"/>
                      <a:pt x="0" y="5525"/>
                    </a:cubicBezTo>
                    <a:cubicBezTo>
                      <a:pt x="0" y="2473"/>
                      <a:pt x="2473" y="0"/>
                      <a:pt x="5524" y="0"/>
                    </a:cubicBezTo>
                    <a:cubicBezTo>
                      <a:pt x="8576" y="0"/>
                      <a:pt x="11049" y="2473"/>
                      <a:pt x="11049" y="5525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5C9229BC-743C-40E2-91BE-D72865621D86}"/>
                  </a:ext>
                </a:extLst>
              </p:cNvPr>
              <p:cNvSpPr/>
              <p:nvPr/>
            </p:nvSpPr>
            <p:spPr>
              <a:xfrm>
                <a:off x="6055137" y="3294506"/>
                <a:ext cx="4572" cy="4572"/>
              </a:xfrm>
              <a:custGeom>
                <a:avLst/>
                <a:gdLst>
                  <a:gd name="connsiteX0" fmla="*/ 4572 w 4572"/>
                  <a:gd name="connsiteY0" fmla="*/ 2286 h 4572"/>
                  <a:gd name="connsiteX1" fmla="*/ 2286 w 4572"/>
                  <a:gd name="connsiteY1" fmla="*/ 4572 h 4572"/>
                  <a:gd name="connsiteX2" fmla="*/ 0 w 4572"/>
                  <a:gd name="connsiteY2" fmla="*/ 2286 h 4572"/>
                  <a:gd name="connsiteX3" fmla="*/ 2286 w 4572"/>
                  <a:gd name="connsiteY3" fmla="*/ 0 h 4572"/>
                  <a:gd name="connsiteX4" fmla="*/ 4572 w 4572"/>
                  <a:gd name="connsiteY4" fmla="*/ 2286 h 4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72" h="4572">
                    <a:moveTo>
                      <a:pt x="4572" y="2286"/>
                    </a:moveTo>
                    <a:cubicBezTo>
                      <a:pt x="4572" y="3524"/>
                      <a:pt x="3524" y="4572"/>
                      <a:pt x="2286" y="4572"/>
                    </a:cubicBezTo>
                    <a:cubicBezTo>
                      <a:pt x="1048" y="4572"/>
                      <a:pt x="0" y="3524"/>
                      <a:pt x="0" y="2286"/>
                    </a:cubicBezTo>
                    <a:cubicBezTo>
                      <a:pt x="0" y="1048"/>
                      <a:pt x="1048" y="0"/>
                      <a:pt x="2286" y="0"/>
                    </a:cubicBezTo>
                    <a:cubicBezTo>
                      <a:pt x="3620" y="95"/>
                      <a:pt x="4572" y="1048"/>
                      <a:pt x="4572" y="228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9EA16222-8DBB-4511-9859-8DCC57A4E5BE}"/>
                  </a:ext>
                </a:extLst>
              </p:cNvPr>
              <p:cNvSpPr/>
              <p:nvPr/>
            </p:nvSpPr>
            <p:spPr>
              <a:xfrm>
                <a:off x="6073425" y="3429857"/>
                <a:ext cx="12573" cy="248507"/>
              </a:xfrm>
              <a:custGeom>
                <a:avLst/>
                <a:gdLst>
                  <a:gd name="connsiteX0" fmla="*/ 6287 w 12573"/>
                  <a:gd name="connsiteY0" fmla="*/ 248507 h 248507"/>
                  <a:gd name="connsiteX1" fmla="*/ 0 w 12573"/>
                  <a:gd name="connsiteY1" fmla="*/ 242221 h 248507"/>
                  <a:gd name="connsiteX2" fmla="*/ 0 w 12573"/>
                  <a:gd name="connsiteY2" fmla="*/ 6286 h 248507"/>
                  <a:gd name="connsiteX3" fmla="*/ 6287 w 12573"/>
                  <a:gd name="connsiteY3" fmla="*/ 0 h 248507"/>
                  <a:gd name="connsiteX4" fmla="*/ 12573 w 12573"/>
                  <a:gd name="connsiteY4" fmla="*/ 6286 h 248507"/>
                  <a:gd name="connsiteX5" fmla="*/ 12573 w 12573"/>
                  <a:gd name="connsiteY5" fmla="*/ 242221 h 248507"/>
                  <a:gd name="connsiteX6" fmla="*/ 6287 w 12573"/>
                  <a:gd name="connsiteY6" fmla="*/ 248507 h 248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73" h="248507">
                    <a:moveTo>
                      <a:pt x="6287" y="248507"/>
                    </a:moveTo>
                    <a:cubicBezTo>
                      <a:pt x="2858" y="248507"/>
                      <a:pt x="0" y="245745"/>
                      <a:pt x="0" y="242221"/>
                    </a:cubicBezTo>
                    <a:lnTo>
                      <a:pt x="0" y="6286"/>
                    </a:lnTo>
                    <a:cubicBezTo>
                      <a:pt x="0" y="2857"/>
                      <a:pt x="2762" y="0"/>
                      <a:pt x="6287" y="0"/>
                    </a:cubicBezTo>
                    <a:cubicBezTo>
                      <a:pt x="9716" y="0"/>
                      <a:pt x="12573" y="2762"/>
                      <a:pt x="12573" y="6286"/>
                    </a:cubicBezTo>
                    <a:lnTo>
                      <a:pt x="12573" y="242221"/>
                    </a:lnTo>
                    <a:cubicBezTo>
                      <a:pt x="12573" y="245745"/>
                      <a:pt x="9811" y="248507"/>
                      <a:pt x="6287" y="248507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38DBD80B-3D2E-4D5C-88DC-2172867E6E7E}"/>
                  </a:ext>
                </a:extLst>
              </p:cNvPr>
              <p:cNvSpPr/>
              <p:nvPr/>
            </p:nvSpPr>
            <p:spPr>
              <a:xfrm>
                <a:off x="6077225" y="3366420"/>
                <a:ext cx="132407" cy="311943"/>
              </a:xfrm>
              <a:custGeom>
                <a:avLst/>
                <a:gdLst>
                  <a:gd name="connsiteX0" fmla="*/ 6201 w 132407"/>
                  <a:gd name="connsiteY0" fmla="*/ 311944 h 311943"/>
                  <a:gd name="connsiteX1" fmla="*/ 10 w 132407"/>
                  <a:gd name="connsiteY1" fmla="*/ 306038 h 311943"/>
                  <a:gd name="connsiteX2" fmla="*/ 5915 w 132407"/>
                  <a:gd name="connsiteY2" fmla="*/ 299466 h 311943"/>
                  <a:gd name="connsiteX3" fmla="*/ 60017 w 132407"/>
                  <a:gd name="connsiteY3" fmla="*/ 277559 h 311943"/>
                  <a:gd name="connsiteX4" fmla="*/ 119834 w 132407"/>
                  <a:gd name="connsiteY4" fmla="*/ 152210 h 311943"/>
                  <a:gd name="connsiteX5" fmla="*/ 119834 w 132407"/>
                  <a:gd name="connsiteY5" fmla="*/ 6286 h 311943"/>
                  <a:gd name="connsiteX6" fmla="*/ 126121 w 132407"/>
                  <a:gd name="connsiteY6" fmla="*/ 0 h 311943"/>
                  <a:gd name="connsiteX7" fmla="*/ 132407 w 132407"/>
                  <a:gd name="connsiteY7" fmla="*/ 6286 h 311943"/>
                  <a:gd name="connsiteX8" fmla="*/ 132407 w 132407"/>
                  <a:gd name="connsiteY8" fmla="*/ 152210 h 311943"/>
                  <a:gd name="connsiteX9" fmla="*/ 67637 w 132407"/>
                  <a:gd name="connsiteY9" fmla="*/ 287465 h 311943"/>
                  <a:gd name="connsiteX10" fmla="*/ 6677 w 132407"/>
                  <a:gd name="connsiteY10" fmla="*/ 311944 h 311943"/>
                  <a:gd name="connsiteX11" fmla="*/ 6201 w 132407"/>
                  <a:gd name="connsiteY11" fmla="*/ 311944 h 31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2407" h="311943">
                    <a:moveTo>
                      <a:pt x="6201" y="311944"/>
                    </a:moveTo>
                    <a:cubicBezTo>
                      <a:pt x="2963" y="311944"/>
                      <a:pt x="200" y="309372"/>
                      <a:pt x="10" y="306038"/>
                    </a:cubicBezTo>
                    <a:cubicBezTo>
                      <a:pt x="-181" y="302609"/>
                      <a:pt x="2391" y="299657"/>
                      <a:pt x="5915" y="299466"/>
                    </a:cubicBezTo>
                    <a:cubicBezTo>
                      <a:pt x="23918" y="298418"/>
                      <a:pt x="42110" y="291084"/>
                      <a:pt x="60017" y="277559"/>
                    </a:cubicBezTo>
                    <a:cubicBezTo>
                      <a:pt x="97451" y="249269"/>
                      <a:pt x="119834" y="202406"/>
                      <a:pt x="119834" y="152210"/>
                    </a:cubicBezTo>
                    <a:lnTo>
                      <a:pt x="119834" y="6286"/>
                    </a:lnTo>
                    <a:cubicBezTo>
                      <a:pt x="119834" y="2857"/>
                      <a:pt x="122597" y="0"/>
                      <a:pt x="126121" y="0"/>
                    </a:cubicBezTo>
                    <a:cubicBezTo>
                      <a:pt x="129550" y="0"/>
                      <a:pt x="132407" y="2762"/>
                      <a:pt x="132407" y="6286"/>
                    </a:cubicBezTo>
                    <a:lnTo>
                      <a:pt x="132407" y="152210"/>
                    </a:lnTo>
                    <a:cubicBezTo>
                      <a:pt x="132407" y="206312"/>
                      <a:pt x="108214" y="256889"/>
                      <a:pt x="67637" y="287465"/>
                    </a:cubicBezTo>
                    <a:cubicBezTo>
                      <a:pt x="47730" y="302514"/>
                      <a:pt x="27251" y="310706"/>
                      <a:pt x="6677" y="311944"/>
                    </a:cubicBezTo>
                    <a:cubicBezTo>
                      <a:pt x="6392" y="311944"/>
                      <a:pt x="6296" y="311944"/>
                      <a:pt x="6201" y="311944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7DFE4B43-E5DD-46ED-AEC6-D64CAF01A128}"/>
                  </a:ext>
                </a:extLst>
              </p:cNvPr>
              <p:cNvSpPr/>
              <p:nvPr/>
            </p:nvSpPr>
            <p:spPr>
              <a:xfrm>
                <a:off x="6077227" y="3390804"/>
                <a:ext cx="89542" cy="284416"/>
              </a:xfrm>
              <a:custGeom>
                <a:avLst/>
                <a:gdLst>
                  <a:gd name="connsiteX0" fmla="*/ 6199 w 89542"/>
                  <a:gd name="connsiteY0" fmla="*/ 284416 h 284416"/>
                  <a:gd name="connsiteX1" fmla="*/ 198 w 89542"/>
                  <a:gd name="connsiteY1" fmla="*/ 279749 h 284416"/>
                  <a:gd name="connsiteX2" fmla="*/ 4675 w 89542"/>
                  <a:gd name="connsiteY2" fmla="*/ 272129 h 284416"/>
                  <a:gd name="connsiteX3" fmla="*/ 57634 w 89542"/>
                  <a:gd name="connsiteY3" fmla="*/ 222885 h 284416"/>
                  <a:gd name="connsiteX4" fmla="*/ 76970 w 89542"/>
                  <a:gd name="connsiteY4" fmla="*/ 140208 h 284416"/>
                  <a:gd name="connsiteX5" fmla="*/ 76970 w 89542"/>
                  <a:gd name="connsiteY5" fmla="*/ 6286 h 284416"/>
                  <a:gd name="connsiteX6" fmla="*/ 83256 w 89542"/>
                  <a:gd name="connsiteY6" fmla="*/ 0 h 284416"/>
                  <a:gd name="connsiteX7" fmla="*/ 89543 w 89542"/>
                  <a:gd name="connsiteY7" fmla="*/ 6286 h 284416"/>
                  <a:gd name="connsiteX8" fmla="*/ 89543 w 89542"/>
                  <a:gd name="connsiteY8" fmla="*/ 140208 h 284416"/>
                  <a:gd name="connsiteX9" fmla="*/ 68778 w 89542"/>
                  <a:gd name="connsiteY9" fmla="*/ 228695 h 284416"/>
                  <a:gd name="connsiteX10" fmla="*/ 7818 w 89542"/>
                  <a:gd name="connsiteY10" fmla="*/ 284226 h 284416"/>
                  <a:gd name="connsiteX11" fmla="*/ 6199 w 89542"/>
                  <a:gd name="connsiteY11" fmla="*/ 284416 h 28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9542" h="284416">
                    <a:moveTo>
                      <a:pt x="6199" y="284416"/>
                    </a:moveTo>
                    <a:cubicBezTo>
                      <a:pt x="3437" y="284416"/>
                      <a:pt x="865" y="282512"/>
                      <a:pt x="198" y="279749"/>
                    </a:cubicBezTo>
                    <a:cubicBezTo>
                      <a:pt x="-659" y="276415"/>
                      <a:pt x="1341" y="272987"/>
                      <a:pt x="4675" y="272129"/>
                    </a:cubicBezTo>
                    <a:cubicBezTo>
                      <a:pt x="25440" y="266890"/>
                      <a:pt x="43251" y="250317"/>
                      <a:pt x="57634" y="222885"/>
                    </a:cubicBezTo>
                    <a:cubicBezTo>
                      <a:pt x="70302" y="198787"/>
                      <a:pt x="76970" y="170212"/>
                      <a:pt x="76970" y="140208"/>
                    </a:cubicBezTo>
                    <a:lnTo>
                      <a:pt x="76970" y="6286"/>
                    </a:lnTo>
                    <a:cubicBezTo>
                      <a:pt x="76970" y="2857"/>
                      <a:pt x="79732" y="0"/>
                      <a:pt x="83256" y="0"/>
                    </a:cubicBezTo>
                    <a:cubicBezTo>
                      <a:pt x="86685" y="0"/>
                      <a:pt x="89543" y="2762"/>
                      <a:pt x="89543" y="6286"/>
                    </a:cubicBezTo>
                    <a:lnTo>
                      <a:pt x="89543" y="140208"/>
                    </a:lnTo>
                    <a:cubicBezTo>
                      <a:pt x="89543" y="172212"/>
                      <a:pt x="82399" y="202883"/>
                      <a:pt x="68778" y="228695"/>
                    </a:cubicBezTo>
                    <a:cubicBezTo>
                      <a:pt x="52681" y="259366"/>
                      <a:pt x="32202" y="278035"/>
                      <a:pt x="7818" y="284226"/>
                    </a:cubicBezTo>
                    <a:cubicBezTo>
                      <a:pt x="7152" y="284321"/>
                      <a:pt x="6675" y="284416"/>
                      <a:pt x="6199" y="284416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6908C6F3-1973-47D3-968C-F47012E1FAFC}"/>
                  </a:ext>
                </a:extLst>
              </p:cNvPr>
              <p:cNvSpPr/>
              <p:nvPr/>
            </p:nvSpPr>
            <p:spPr>
              <a:xfrm>
                <a:off x="6069846" y="3391757"/>
                <a:ext cx="58347" cy="286607"/>
              </a:xfrm>
              <a:custGeom>
                <a:avLst/>
                <a:gdLst>
                  <a:gd name="connsiteX0" fmla="*/ 6246 w 58347"/>
                  <a:gd name="connsiteY0" fmla="*/ 286607 h 286607"/>
                  <a:gd name="connsiteX1" fmla="*/ 245 w 58347"/>
                  <a:gd name="connsiteY1" fmla="*/ 282035 h 286607"/>
                  <a:gd name="connsiteX2" fmla="*/ 4531 w 58347"/>
                  <a:gd name="connsiteY2" fmla="*/ 274320 h 286607"/>
                  <a:gd name="connsiteX3" fmla="*/ 32154 w 58347"/>
                  <a:gd name="connsiteY3" fmla="*/ 233648 h 286607"/>
                  <a:gd name="connsiteX4" fmla="*/ 45775 w 58347"/>
                  <a:gd name="connsiteY4" fmla="*/ 150495 h 286607"/>
                  <a:gd name="connsiteX5" fmla="*/ 45775 w 58347"/>
                  <a:gd name="connsiteY5" fmla="*/ 6286 h 286607"/>
                  <a:gd name="connsiteX6" fmla="*/ 52061 w 58347"/>
                  <a:gd name="connsiteY6" fmla="*/ 0 h 286607"/>
                  <a:gd name="connsiteX7" fmla="*/ 58348 w 58347"/>
                  <a:gd name="connsiteY7" fmla="*/ 6286 h 286607"/>
                  <a:gd name="connsiteX8" fmla="*/ 58348 w 58347"/>
                  <a:gd name="connsiteY8" fmla="*/ 150495 h 286607"/>
                  <a:gd name="connsiteX9" fmla="*/ 43965 w 58347"/>
                  <a:gd name="connsiteY9" fmla="*/ 237839 h 286607"/>
                  <a:gd name="connsiteX10" fmla="*/ 8056 w 58347"/>
                  <a:gd name="connsiteY10" fmla="*/ 286322 h 286607"/>
                  <a:gd name="connsiteX11" fmla="*/ 6246 w 58347"/>
                  <a:gd name="connsiteY11" fmla="*/ 286607 h 286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347" h="286607">
                    <a:moveTo>
                      <a:pt x="6246" y="286607"/>
                    </a:moveTo>
                    <a:cubicBezTo>
                      <a:pt x="3484" y="286607"/>
                      <a:pt x="1007" y="284798"/>
                      <a:pt x="245" y="282035"/>
                    </a:cubicBezTo>
                    <a:cubicBezTo>
                      <a:pt x="-707" y="278701"/>
                      <a:pt x="1198" y="275273"/>
                      <a:pt x="4531" y="274320"/>
                    </a:cubicBezTo>
                    <a:cubicBezTo>
                      <a:pt x="13866" y="271653"/>
                      <a:pt x="23677" y="257175"/>
                      <a:pt x="32154" y="233648"/>
                    </a:cubicBezTo>
                    <a:cubicBezTo>
                      <a:pt x="41203" y="208312"/>
                      <a:pt x="45775" y="180308"/>
                      <a:pt x="45775" y="150495"/>
                    </a:cubicBezTo>
                    <a:lnTo>
                      <a:pt x="45775" y="6286"/>
                    </a:lnTo>
                    <a:cubicBezTo>
                      <a:pt x="45775" y="2857"/>
                      <a:pt x="48537" y="0"/>
                      <a:pt x="52061" y="0"/>
                    </a:cubicBezTo>
                    <a:cubicBezTo>
                      <a:pt x="55490" y="0"/>
                      <a:pt x="58348" y="2762"/>
                      <a:pt x="58348" y="6286"/>
                    </a:cubicBezTo>
                    <a:lnTo>
                      <a:pt x="58348" y="150495"/>
                    </a:lnTo>
                    <a:cubicBezTo>
                      <a:pt x="58348" y="181737"/>
                      <a:pt x="53490" y="211169"/>
                      <a:pt x="43965" y="237839"/>
                    </a:cubicBezTo>
                    <a:cubicBezTo>
                      <a:pt x="33678" y="266510"/>
                      <a:pt x="21962" y="282416"/>
                      <a:pt x="8056" y="286322"/>
                    </a:cubicBezTo>
                    <a:cubicBezTo>
                      <a:pt x="7389" y="286512"/>
                      <a:pt x="6817" y="286607"/>
                      <a:pt x="6246" y="286607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8F12DA71-A8C9-4310-9A52-43941BC10D3D}"/>
                  </a:ext>
                </a:extLst>
              </p:cNvPr>
              <p:cNvSpPr/>
              <p:nvPr/>
            </p:nvSpPr>
            <p:spPr>
              <a:xfrm>
                <a:off x="5947504" y="3366420"/>
                <a:ext cx="132407" cy="311943"/>
              </a:xfrm>
              <a:custGeom>
                <a:avLst/>
                <a:gdLst>
                  <a:gd name="connsiteX0" fmla="*/ 126111 w 132407"/>
                  <a:gd name="connsiteY0" fmla="*/ 311944 h 311943"/>
                  <a:gd name="connsiteX1" fmla="*/ 125730 w 132407"/>
                  <a:gd name="connsiteY1" fmla="*/ 311944 h 311943"/>
                  <a:gd name="connsiteX2" fmla="*/ 64770 w 132407"/>
                  <a:gd name="connsiteY2" fmla="*/ 287465 h 311943"/>
                  <a:gd name="connsiteX3" fmla="*/ 0 w 132407"/>
                  <a:gd name="connsiteY3" fmla="*/ 152210 h 311943"/>
                  <a:gd name="connsiteX4" fmla="*/ 0 w 132407"/>
                  <a:gd name="connsiteY4" fmla="*/ 6286 h 311943"/>
                  <a:gd name="connsiteX5" fmla="*/ 6286 w 132407"/>
                  <a:gd name="connsiteY5" fmla="*/ 0 h 311943"/>
                  <a:gd name="connsiteX6" fmla="*/ 12573 w 132407"/>
                  <a:gd name="connsiteY6" fmla="*/ 6286 h 311943"/>
                  <a:gd name="connsiteX7" fmla="*/ 12573 w 132407"/>
                  <a:gd name="connsiteY7" fmla="*/ 152210 h 311943"/>
                  <a:gd name="connsiteX8" fmla="*/ 72390 w 132407"/>
                  <a:gd name="connsiteY8" fmla="*/ 277559 h 311943"/>
                  <a:gd name="connsiteX9" fmla="*/ 126492 w 132407"/>
                  <a:gd name="connsiteY9" fmla="*/ 299466 h 311943"/>
                  <a:gd name="connsiteX10" fmla="*/ 132398 w 132407"/>
                  <a:gd name="connsiteY10" fmla="*/ 306038 h 311943"/>
                  <a:gd name="connsiteX11" fmla="*/ 126111 w 132407"/>
                  <a:gd name="connsiteY11" fmla="*/ 311944 h 31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2407" h="311943">
                    <a:moveTo>
                      <a:pt x="126111" y="311944"/>
                    </a:moveTo>
                    <a:cubicBezTo>
                      <a:pt x="126016" y="311944"/>
                      <a:pt x="125825" y="311944"/>
                      <a:pt x="125730" y="311944"/>
                    </a:cubicBezTo>
                    <a:cubicBezTo>
                      <a:pt x="105156" y="310706"/>
                      <a:pt x="84677" y="302514"/>
                      <a:pt x="64770" y="287465"/>
                    </a:cubicBezTo>
                    <a:cubicBezTo>
                      <a:pt x="24194" y="256889"/>
                      <a:pt x="0" y="206216"/>
                      <a:pt x="0" y="152210"/>
                    </a:cubicBezTo>
                    <a:lnTo>
                      <a:pt x="0" y="6286"/>
                    </a:lnTo>
                    <a:cubicBezTo>
                      <a:pt x="0" y="2857"/>
                      <a:pt x="2762" y="0"/>
                      <a:pt x="6286" y="0"/>
                    </a:cubicBezTo>
                    <a:cubicBezTo>
                      <a:pt x="9716" y="0"/>
                      <a:pt x="12573" y="2762"/>
                      <a:pt x="12573" y="6286"/>
                    </a:cubicBezTo>
                    <a:lnTo>
                      <a:pt x="12573" y="152210"/>
                    </a:lnTo>
                    <a:cubicBezTo>
                      <a:pt x="12573" y="202406"/>
                      <a:pt x="34957" y="249269"/>
                      <a:pt x="72390" y="277559"/>
                    </a:cubicBezTo>
                    <a:cubicBezTo>
                      <a:pt x="90297" y="291084"/>
                      <a:pt x="108490" y="298418"/>
                      <a:pt x="126492" y="299466"/>
                    </a:cubicBezTo>
                    <a:cubicBezTo>
                      <a:pt x="129921" y="299657"/>
                      <a:pt x="132588" y="302609"/>
                      <a:pt x="132398" y="306038"/>
                    </a:cubicBezTo>
                    <a:cubicBezTo>
                      <a:pt x="132112" y="309372"/>
                      <a:pt x="129350" y="311944"/>
                      <a:pt x="126111" y="311944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8C22D5E4-D314-49C8-A47E-3DD4FCC1284C}"/>
                  </a:ext>
                </a:extLst>
              </p:cNvPr>
              <p:cNvSpPr/>
              <p:nvPr/>
            </p:nvSpPr>
            <p:spPr>
              <a:xfrm>
                <a:off x="5990367" y="3390804"/>
                <a:ext cx="89542" cy="284416"/>
              </a:xfrm>
              <a:custGeom>
                <a:avLst/>
                <a:gdLst>
                  <a:gd name="connsiteX0" fmla="*/ 83249 w 89542"/>
                  <a:gd name="connsiteY0" fmla="*/ 284416 h 284416"/>
                  <a:gd name="connsiteX1" fmla="*/ 81725 w 89542"/>
                  <a:gd name="connsiteY1" fmla="*/ 284226 h 284416"/>
                  <a:gd name="connsiteX2" fmla="*/ 20765 w 89542"/>
                  <a:gd name="connsiteY2" fmla="*/ 228695 h 284416"/>
                  <a:gd name="connsiteX3" fmla="*/ 0 w 89542"/>
                  <a:gd name="connsiteY3" fmla="*/ 140208 h 284416"/>
                  <a:gd name="connsiteX4" fmla="*/ 0 w 89542"/>
                  <a:gd name="connsiteY4" fmla="*/ 6286 h 284416"/>
                  <a:gd name="connsiteX5" fmla="*/ 6286 w 89542"/>
                  <a:gd name="connsiteY5" fmla="*/ 0 h 284416"/>
                  <a:gd name="connsiteX6" fmla="*/ 12573 w 89542"/>
                  <a:gd name="connsiteY6" fmla="*/ 6286 h 284416"/>
                  <a:gd name="connsiteX7" fmla="*/ 12573 w 89542"/>
                  <a:gd name="connsiteY7" fmla="*/ 140208 h 284416"/>
                  <a:gd name="connsiteX8" fmla="*/ 31909 w 89542"/>
                  <a:gd name="connsiteY8" fmla="*/ 222885 h 284416"/>
                  <a:gd name="connsiteX9" fmla="*/ 84868 w 89542"/>
                  <a:gd name="connsiteY9" fmla="*/ 272129 h 284416"/>
                  <a:gd name="connsiteX10" fmla="*/ 89345 w 89542"/>
                  <a:gd name="connsiteY10" fmla="*/ 279749 h 284416"/>
                  <a:gd name="connsiteX11" fmla="*/ 83249 w 89542"/>
                  <a:gd name="connsiteY11" fmla="*/ 284416 h 28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9542" h="284416">
                    <a:moveTo>
                      <a:pt x="83249" y="284416"/>
                    </a:moveTo>
                    <a:cubicBezTo>
                      <a:pt x="82772" y="284416"/>
                      <a:pt x="82201" y="284321"/>
                      <a:pt x="81725" y="284226"/>
                    </a:cubicBezTo>
                    <a:cubicBezTo>
                      <a:pt x="57341" y="278035"/>
                      <a:pt x="36862" y="259366"/>
                      <a:pt x="20765" y="228695"/>
                    </a:cubicBezTo>
                    <a:cubicBezTo>
                      <a:pt x="7144" y="202787"/>
                      <a:pt x="0" y="172212"/>
                      <a:pt x="0" y="140208"/>
                    </a:cubicBezTo>
                    <a:lnTo>
                      <a:pt x="0" y="6286"/>
                    </a:lnTo>
                    <a:cubicBezTo>
                      <a:pt x="0" y="2857"/>
                      <a:pt x="2762" y="0"/>
                      <a:pt x="6286" y="0"/>
                    </a:cubicBezTo>
                    <a:cubicBezTo>
                      <a:pt x="9716" y="0"/>
                      <a:pt x="12573" y="2762"/>
                      <a:pt x="12573" y="6286"/>
                    </a:cubicBezTo>
                    <a:lnTo>
                      <a:pt x="12573" y="140208"/>
                    </a:lnTo>
                    <a:cubicBezTo>
                      <a:pt x="12573" y="170212"/>
                      <a:pt x="19241" y="198787"/>
                      <a:pt x="31909" y="222885"/>
                    </a:cubicBezTo>
                    <a:cubicBezTo>
                      <a:pt x="46292" y="250317"/>
                      <a:pt x="64103" y="266795"/>
                      <a:pt x="84868" y="272129"/>
                    </a:cubicBezTo>
                    <a:cubicBezTo>
                      <a:pt x="88202" y="272987"/>
                      <a:pt x="90202" y="276415"/>
                      <a:pt x="89345" y="279749"/>
                    </a:cubicBezTo>
                    <a:cubicBezTo>
                      <a:pt x="88582" y="282512"/>
                      <a:pt x="86011" y="284416"/>
                      <a:pt x="83249" y="284416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C2A137F-4D60-4D85-992F-5DCA725C27F7}"/>
                  </a:ext>
                </a:extLst>
              </p:cNvPr>
              <p:cNvSpPr/>
              <p:nvPr/>
            </p:nvSpPr>
            <p:spPr>
              <a:xfrm>
                <a:off x="6028848" y="3391757"/>
                <a:ext cx="58347" cy="286607"/>
              </a:xfrm>
              <a:custGeom>
                <a:avLst/>
                <a:gdLst>
                  <a:gd name="connsiteX0" fmla="*/ 52006 w 58347"/>
                  <a:gd name="connsiteY0" fmla="*/ 286607 h 286607"/>
                  <a:gd name="connsiteX1" fmla="*/ 50292 w 58347"/>
                  <a:gd name="connsiteY1" fmla="*/ 286322 h 286607"/>
                  <a:gd name="connsiteX2" fmla="*/ 14383 w 58347"/>
                  <a:gd name="connsiteY2" fmla="*/ 237839 h 286607"/>
                  <a:gd name="connsiteX3" fmla="*/ 0 w 58347"/>
                  <a:gd name="connsiteY3" fmla="*/ 150495 h 286607"/>
                  <a:gd name="connsiteX4" fmla="*/ 0 w 58347"/>
                  <a:gd name="connsiteY4" fmla="*/ 6286 h 286607"/>
                  <a:gd name="connsiteX5" fmla="*/ 6286 w 58347"/>
                  <a:gd name="connsiteY5" fmla="*/ 0 h 286607"/>
                  <a:gd name="connsiteX6" fmla="*/ 12573 w 58347"/>
                  <a:gd name="connsiteY6" fmla="*/ 6286 h 286607"/>
                  <a:gd name="connsiteX7" fmla="*/ 12573 w 58347"/>
                  <a:gd name="connsiteY7" fmla="*/ 150495 h 286607"/>
                  <a:gd name="connsiteX8" fmla="*/ 26194 w 58347"/>
                  <a:gd name="connsiteY8" fmla="*/ 233648 h 286607"/>
                  <a:gd name="connsiteX9" fmla="*/ 53816 w 58347"/>
                  <a:gd name="connsiteY9" fmla="*/ 274320 h 286607"/>
                  <a:gd name="connsiteX10" fmla="*/ 58102 w 58347"/>
                  <a:gd name="connsiteY10" fmla="*/ 282035 h 286607"/>
                  <a:gd name="connsiteX11" fmla="*/ 52006 w 58347"/>
                  <a:gd name="connsiteY11" fmla="*/ 286607 h 286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347" h="286607">
                    <a:moveTo>
                      <a:pt x="52006" y="286607"/>
                    </a:moveTo>
                    <a:cubicBezTo>
                      <a:pt x="51435" y="286607"/>
                      <a:pt x="50864" y="286512"/>
                      <a:pt x="50292" y="286322"/>
                    </a:cubicBezTo>
                    <a:cubicBezTo>
                      <a:pt x="36385" y="282416"/>
                      <a:pt x="24575" y="266510"/>
                      <a:pt x="14383" y="237839"/>
                    </a:cubicBezTo>
                    <a:cubicBezTo>
                      <a:pt x="4858" y="211169"/>
                      <a:pt x="0" y="181737"/>
                      <a:pt x="0" y="150495"/>
                    </a:cubicBezTo>
                    <a:lnTo>
                      <a:pt x="0" y="6286"/>
                    </a:lnTo>
                    <a:cubicBezTo>
                      <a:pt x="0" y="2857"/>
                      <a:pt x="2762" y="0"/>
                      <a:pt x="6286" y="0"/>
                    </a:cubicBezTo>
                    <a:cubicBezTo>
                      <a:pt x="9811" y="0"/>
                      <a:pt x="12573" y="2762"/>
                      <a:pt x="12573" y="6286"/>
                    </a:cubicBezTo>
                    <a:lnTo>
                      <a:pt x="12573" y="150495"/>
                    </a:lnTo>
                    <a:cubicBezTo>
                      <a:pt x="12573" y="180308"/>
                      <a:pt x="17145" y="208312"/>
                      <a:pt x="26194" y="233648"/>
                    </a:cubicBezTo>
                    <a:cubicBezTo>
                      <a:pt x="34671" y="257270"/>
                      <a:pt x="44387" y="271653"/>
                      <a:pt x="53816" y="274320"/>
                    </a:cubicBezTo>
                    <a:cubicBezTo>
                      <a:pt x="57150" y="275273"/>
                      <a:pt x="59055" y="278701"/>
                      <a:pt x="58102" y="282035"/>
                    </a:cubicBezTo>
                    <a:cubicBezTo>
                      <a:pt x="57245" y="284798"/>
                      <a:pt x="54769" y="286607"/>
                      <a:pt x="52006" y="286607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325" name="Graphic 279">
                <a:extLst>
                  <a:ext uri="{FF2B5EF4-FFF2-40B4-BE49-F238E27FC236}">
                    <a16:creationId xmlns:a16="http://schemas.microsoft.com/office/drawing/2014/main" id="{E2B3EFC1-6EF4-4CB6-AEDD-7F9D7E23BCF8}"/>
                  </a:ext>
                </a:extLst>
              </p:cNvPr>
              <p:cNvGrpSpPr/>
              <p:nvPr/>
            </p:nvGrpSpPr>
            <p:grpSpPr>
              <a:xfrm>
                <a:off x="5923025" y="3311747"/>
                <a:ext cx="343185" cy="134111"/>
                <a:chOff x="5923025" y="3311747"/>
                <a:chExt cx="343185" cy="134111"/>
              </a:xfrm>
            </p:grpSpPr>
            <p:sp>
              <p:nvSpPr>
                <p:cNvPr id="326" name="Freeform: Shape 325">
                  <a:extLst>
                    <a:ext uri="{FF2B5EF4-FFF2-40B4-BE49-F238E27FC236}">
                      <a16:creationId xmlns:a16="http://schemas.microsoft.com/office/drawing/2014/main" id="{F121A28D-B001-4D92-8F70-A5FD82161996}"/>
                    </a:ext>
                  </a:extLst>
                </p:cNvPr>
                <p:cNvSpPr/>
                <p:nvPr/>
              </p:nvSpPr>
              <p:spPr>
                <a:xfrm>
                  <a:off x="5927692" y="3334893"/>
                  <a:ext cx="303656" cy="102965"/>
                </a:xfrm>
                <a:custGeom>
                  <a:avLst/>
                  <a:gdLst>
                    <a:gd name="connsiteX0" fmla="*/ 152019 w 303656"/>
                    <a:gd name="connsiteY0" fmla="*/ 102965 h 102965"/>
                    <a:gd name="connsiteX1" fmla="*/ 140303 w 303656"/>
                    <a:gd name="connsiteY1" fmla="*/ 96012 h 102965"/>
                    <a:gd name="connsiteX2" fmla="*/ 86011 w 303656"/>
                    <a:gd name="connsiteY2" fmla="*/ 68104 h 102965"/>
                    <a:gd name="connsiteX3" fmla="*/ 0 w 303656"/>
                    <a:gd name="connsiteY3" fmla="*/ 6191 h 102965"/>
                    <a:gd name="connsiteX4" fmla="*/ 11620 w 303656"/>
                    <a:gd name="connsiteY4" fmla="*/ 1714 h 102965"/>
                    <a:gd name="connsiteX5" fmla="*/ 84392 w 303656"/>
                    <a:gd name="connsiteY5" fmla="*/ 55721 h 102965"/>
                    <a:gd name="connsiteX6" fmla="*/ 151352 w 303656"/>
                    <a:gd name="connsiteY6" fmla="*/ 90202 h 102965"/>
                    <a:gd name="connsiteX7" fmla="*/ 152686 w 303656"/>
                    <a:gd name="connsiteY7" fmla="*/ 90202 h 102965"/>
                    <a:gd name="connsiteX8" fmla="*/ 219647 w 303656"/>
                    <a:gd name="connsiteY8" fmla="*/ 55721 h 102965"/>
                    <a:gd name="connsiteX9" fmla="*/ 291941 w 303656"/>
                    <a:gd name="connsiteY9" fmla="*/ 0 h 102965"/>
                    <a:gd name="connsiteX10" fmla="*/ 303657 w 303656"/>
                    <a:gd name="connsiteY10" fmla="*/ 4286 h 102965"/>
                    <a:gd name="connsiteX11" fmla="*/ 218123 w 303656"/>
                    <a:gd name="connsiteY11" fmla="*/ 68104 h 102965"/>
                    <a:gd name="connsiteX12" fmla="*/ 163830 w 303656"/>
                    <a:gd name="connsiteY12" fmla="*/ 96012 h 102965"/>
                    <a:gd name="connsiteX13" fmla="*/ 152019 w 303656"/>
                    <a:gd name="connsiteY13" fmla="*/ 102965 h 1029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03656" h="102965">
                      <a:moveTo>
                        <a:pt x="152019" y="102965"/>
                      </a:moveTo>
                      <a:cubicBezTo>
                        <a:pt x="147161" y="102965"/>
                        <a:pt x="142589" y="100298"/>
                        <a:pt x="140303" y="96012"/>
                      </a:cubicBezTo>
                      <a:cubicBezTo>
                        <a:pt x="132398" y="81058"/>
                        <a:pt x="116491" y="64103"/>
                        <a:pt x="86011" y="68104"/>
                      </a:cubicBezTo>
                      <a:cubicBezTo>
                        <a:pt x="27432" y="75629"/>
                        <a:pt x="286" y="6858"/>
                        <a:pt x="0" y="6191"/>
                      </a:cubicBezTo>
                      <a:lnTo>
                        <a:pt x="11620" y="1714"/>
                      </a:lnTo>
                      <a:cubicBezTo>
                        <a:pt x="11811" y="2286"/>
                        <a:pt x="35433" y="62008"/>
                        <a:pt x="84392" y="55721"/>
                      </a:cubicBezTo>
                      <a:cubicBezTo>
                        <a:pt x="123920" y="50673"/>
                        <a:pt x="143351" y="75152"/>
                        <a:pt x="151352" y="90202"/>
                      </a:cubicBezTo>
                      <a:cubicBezTo>
                        <a:pt x="151448" y="90392"/>
                        <a:pt x="152591" y="90392"/>
                        <a:pt x="152686" y="90202"/>
                      </a:cubicBezTo>
                      <a:cubicBezTo>
                        <a:pt x="160687" y="75152"/>
                        <a:pt x="180023" y="50673"/>
                        <a:pt x="219647" y="55721"/>
                      </a:cubicBezTo>
                      <a:cubicBezTo>
                        <a:pt x="268796" y="62103"/>
                        <a:pt x="291656" y="571"/>
                        <a:pt x="291941" y="0"/>
                      </a:cubicBezTo>
                      <a:lnTo>
                        <a:pt x="303657" y="4286"/>
                      </a:lnTo>
                      <a:cubicBezTo>
                        <a:pt x="303371" y="4953"/>
                        <a:pt x="276987" y="75724"/>
                        <a:pt x="218123" y="68104"/>
                      </a:cubicBezTo>
                      <a:cubicBezTo>
                        <a:pt x="187642" y="64103"/>
                        <a:pt x="171736" y="81153"/>
                        <a:pt x="163830" y="96012"/>
                      </a:cubicBezTo>
                      <a:cubicBezTo>
                        <a:pt x="161449" y="100298"/>
                        <a:pt x="156972" y="102965"/>
                        <a:pt x="152019" y="102965"/>
                      </a:cubicBezTo>
                      <a:close/>
                    </a:path>
                  </a:pathLst>
                </a:custGeom>
                <a:solidFill>
                  <a:srgbClr val="CC774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id="{C9E8E009-8DED-4D93-99BE-82D0B4CF03E4}"/>
                    </a:ext>
                  </a:extLst>
                </p:cNvPr>
                <p:cNvSpPr/>
                <p:nvPr/>
              </p:nvSpPr>
              <p:spPr>
                <a:xfrm>
                  <a:off x="6034582" y="3385412"/>
                  <a:ext cx="46281" cy="60446"/>
                </a:xfrm>
                <a:custGeom>
                  <a:avLst/>
                  <a:gdLst>
                    <a:gd name="connsiteX0" fmla="*/ 45987 w 46281"/>
                    <a:gd name="connsiteY0" fmla="*/ 38539 h 60446"/>
                    <a:gd name="connsiteX1" fmla="*/ 45987 w 46281"/>
                    <a:gd name="connsiteY1" fmla="*/ 60447 h 60446"/>
                    <a:gd name="connsiteX2" fmla="*/ 18460 w 46281"/>
                    <a:gd name="connsiteY2" fmla="*/ 46254 h 60446"/>
                    <a:gd name="connsiteX3" fmla="*/ 1600 w 46281"/>
                    <a:gd name="connsiteY3" fmla="*/ 2439 h 60446"/>
                    <a:gd name="connsiteX4" fmla="*/ 45987 w 46281"/>
                    <a:gd name="connsiteY4" fmla="*/ 38539 h 60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281" h="60446">
                      <a:moveTo>
                        <a:pt x="45987" y="38539"/>
                      </a:moveTo>
                      <a:lnTo>
                        <a:pt x="45987" y="60447"/>
                      </a:lnTo>
                      <a:lnTo>
                        <a:pt x="18460" y="46254"/>
                      </a:lnTo>
                      <a:cubicBezTo>
                        <a:pt x="18460" y="46254"/>
                        <a:pt x="13697" y="12345"/>
                        <a:pt x="1600" y="2439"/>
                      </a:cubicBezTo>
                      <a:cubicBezTo>
                        <a:pt x="-10592" y="-7467"/>
                        <a:pt x="51035" y="14441"/>
                        <a:pt x="45987" y="38539"/>
                      </a:cubicBezTo>
                      <a:close/>
                    </a:path>
                  </a:pathLst>
                </a:custGeom>
                <a:solidFill>
                  <a:srgbClr val="89442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id="{9CA86E7E-AE46-454D-8BEC-CA71EBB7B134}"/>
                    </a:ext>
                  </a:extLst>
                </p:cNvPr>
                <p:cNvSpPr/>
                <p:nvPr/>
              </p:nvSpPr>
              <p:spPr>
                <a:xfrm>
                  <a:off x="5923025" y="3323748"/>
                  <a:ext cx="55435" cy="101997"/>
                </a:xfrm>
                <a:custGeom>
                  <a:avLst/>
                  <a:gdLst>
                    <a:gd name="connsiteX0" fmla="*/ 55435 w 55435"/>
                    <a:gd name="connsiteY0" fmla="*/ 38290 h 101997"/>
                    <a:gd name="connsiteX1" fmla="*/ 50387 w 55435"/>
                    <a:gd name="connsiteY1" fmla="*/ 100203 h 101997"/>
                    <a:gd name="connsiteX2" fmla="*/ 2286 w 55435"/>
                    <a:gd name="connsiteY2" fmla="*/ 58483 h 101997"/>
                    <a:gd name="connsiteX3" fmla="*/ 0 w 55435"/>
                    <a:gd name="connsiteY3" fmla="*/ 0 h 101997"/>
                    <a:gd name="connsiteX4" fmla="*/ 55435 w 55435"/>
                    <a:gd name="connsiteY4" fmla="*/ 38290 h 101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35" h="101997">
                      <a:moveTo>
                        <a:pt x="55435" y="38290"/>
                      </a:moveTo>
                      <a:cubicBezTo>
                        <a:pt x="55435" y="38290"/>
                        <a:pt x="46387" y="88011"/>
                        <a:pt x="50387" y="100203"/>
                      </a:cubicBezTo>
                      <a:cubicBezTo>
                        <a:pt x="54388" y="112395"/>
                        <a:pt x="2286" y="58483"/>
                        <a:pt x="2286" y="58483"/>
                      </a:cubicBezTo>
                      <a:lnTo>
                        <a:pt x="0" y="0"/>
                      </a:lnTo>
                      <a:lnTo>
                        <a:pt x="55435" y="38290"/>
                      </a:lnTo>
                      <a:close/>
                    </a:path>
                  </a:pathLst>
                </a:custGeom>
                <a:solidFill>
                  <a:srgbClr val="89442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id="{9CA38D88-289B-4BF2-A2AE-72A98485831F}"/>
                    </a:ext>
                  </a:extLst>
                </p:cNvPr>
                <p:cNvSpPr/>
                <p:nvPr/>
              </p:nvSpPr>
              <p:spPr>
                <a:xfrm>
                  <a:off x="6140957" y="3311747"/>
                  <a:ext cx="125253" cy="130402"/>
                </a:xfrm>
                <a:custGeom>
                  <a:avLst/>
                  <a:gdLst>
                    <a:gd name="connsiteX0" fmla="*/ 0 w 125253"/>
                    <a:gd name="connsiteY0" fmla="*/ 67818 h 130402"/>
                    <a:gd name="connsiteX1" fmla="*/ 16764 w 125253"/>
                    <a:gd name="connsiteY1" fmla="*/ 127159 h 130402"/>
                    <a:gd name="connsiteX2" fmla="*/ 125254 w 125253"/>
                    <a:gd name="connsiteY2" fmla="*/ 50387 h 130402"/>
                    <a:gd name="connsiteX3" fmla="*/ 102489 w 125253"/>
                    <a:gd name="connsiteY3" fmla="*/ 0 h 130402"/>
                    <a:gd name="connsiteX4" fmla="*/ 0 w 125253"/>
                    <a:gd name="connsiteY4" fmla="*/ 67818 h 130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253" h="130402">
                      <a:moveTo>
                        <a:pt x="0" y="67818"/>
                      </a:moveTo>
                      <a:cubicBezTo>
                        <a:pt x="0" y="67818"/>
                        <a:pt x="19812" y="104965"/>
                        <a:pt x="16764" y="127159"/>
                      </a:cubicBezTo>
                      <a:cubicBezTo>
                        <a:pt x="13811" y="149352"/>
                        <a:pt x="125254" y="50387"/>
                        <a:pt x="125254" y="50387"/>
                      </a:cubicBezTo>
                      <a:lnTo>
                        <a:pt x="102489" y="0"/>
                      </a:lnTo>
                      <a:lnTo>
                        <a:pt x="0" y="67818"/>
                      </a:lnTo>
                      <a:close/>
                    </a:path>
                  </a:pathLst>
                </a:custGeom>
                <a:solidFill>
                  <a:srgbClr val="EA97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BB57E4E3-A9E6-4648-9929-2D87CA527917}"/>
                </a:ext>
              </a:extLst>
            </p:cNvPr>
            <p:cNvSpPr/>
            <p:nvPr/>
          </p:nvSpPr>
          <p:spPr>
            <a:xfrm>
              <a:off x="5901873" y="3079310"/>
              <a:ext cx="107760" cy="228816"/>
            </a:xfrm>
            <a:custGeom>
              <a:avLst/>
              <a:gdLst>
                <a:gd name="connsiteX0" fmla="*/ 65348 w 107760"/>
                <a:gd name="connsiteY0" fmla="*/ 228817 h 228816"/>
                <a:gd name="connsiteX1" fmla="*/ 57919 w 107760"/>
                <a:gd name="connsiteY1" fmla="*/ 226340 h 228816"/>
                <a:gd name="connsiteX2" fmla="*/ 102 w 107760"/>
                <a:gd name="connsiteY2" fmla="*/ 118327 h 228816"/>
                <a:gd name="connsiteX3" fmla="*/ 88780 w 107760"/>
                <a:gd name="connsiteY3" fmla="*/ 1836 h 228816"/>
                <a:gd name="connsiteX4" fmla="*/ 105925 w 107760"/>
                <a:gd name="connsiteY4" fmla="*/ 6027 h 228816"/>
                <a:gd name="connsiteX5" fmla="*/ 101734 w 107760"/>
                <a:gd name="connsiteY5" fmla="*/ 23172 h 228816"/>
                <a:gd name="connsiteX6" fmla="*/ 24962 w 107760"/>
                <a:gd name="connsiteY6" fmla="*/ 119470 h 228816"/>
                <a:gd name="connsiteX7" fmla="*/ 72778 w 107760"/>
                <a:gd name="connsiteY7" fmla="*/ 206338 h 228816"/>
                <a:gd name="connsiteX8" fmla="*/ 75349 w 107760"/>
                <a:gd name="connsiteY8" fmla="*/ 223769 h 228816"/>
                <a:gd name="connsiteX9" fmla="*/ 65348 w 107760"/>
                <a:gd name="connsiteY9" fmla="*/ 228817 h 228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60" h="228816">
                  <a:moveTo>
                    <a:pt x="65348" y="228817"/>
                  </a:moveTo>
                  <a:cubicBezTo>
                    <a:pt x="62776" y="228817"/>
                    <a:pt x="60109" y="228055"/>
                    <a:pt x="57919" y="226340"/>
                  </a:cubicBezTo>
                  <a:cubicBezTo>
                    <a:pt x="55442" y="224531"/>
                    <a:pt x="-2756" y="180430"/>
                    <a:pt x="102" y="118327"/>
                  </a:cubicBezTo>
                  <a:cubicBezTo>
                    <a:pt x="2007" y="75750"/>
                    <a:pt x="31915" y="36602"/>
                    <a:pt x="88780" y="1836"/>
                  </a:cubicBezTo>
                  <a:cubicBezTo>
                    <a:pt x="94685" y="-1783"/>
                    <a:pt x="102305" y="122"/>
                    <a:pt x="105925" y="6027"/>
                  </a:cubicBezTo>
                  <a:cubicBezTo>
                    <a:pt x="109544" y="11933"/>
                    <a:pt x="107639" y="19553"/>
                    <a:pt x="101734" y="23172"/>
                  </a:cubicBezTo>
                  <a:cubicBezTo>
                    <a:pt x="52299" y="53366"/>
                    <a:pt x="26486" y="85751"/>
                    <a:pt x="24962" y="119470"/>
                  </a:cubicBezTo>
                  <a:cubicBezTo>
                    <a:pt x="22676" y="168524"/>
                    <a:pt x="72301" y="205957"/>
                    <a:pt x="72778" y="206338"/>
                  </a:cubicBezTo>
                  <a:cubicBezTo>
                    <a:pt x="78302" y="210434"/>
                    <a:pt x="79445" y="218244"/>
                    <a:pt x="75349" y="223769"/>
                  </a:cubicBezTo>
                  <a:cubicBezTo>
                    <a:pt x="72873" y="227102"/>
                    <a:pt x="69158" y="228817"/>
                    <a:pt x="65348" y="228817"/>
                  </a:cubicBezTo>
                  <a:close/>
                </a:path>
              </a:pathLst>
            </a:custGeom>
            <a:solidFill>
              <a:srgbClr val="221E1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95F03EC-C2C2-4EC6-9055-F139DC0E4444}"/>
                </a:ext>
              </a:extLst>
            </p:cNvPr>
            <p:cNvSpPr/>
            <p:nvPr/>
          </p:nvSpPr>
          <p:spPr>
            <a:xfrm>
              <a:off x="5776885" y="3423999"/>
              <a:ext cx="191273" cy="79676"/>
            </a:xfrm>
            <a:custGeom>
              <a:avLst/>
              <a:gdLst>
                <a:gd name="connsiteX0" fmla="*/ 12504 w 191273"/>
                <a:gd name="connsiteY0" fmla="*/ 79677 h 79676"/>
                <a:gd name="connsiteX1" fmla="*/ 4503 w 191273"/>
                <a:gd name="connsiteY1" fmla="*/ 76819 h 79676"/>
                <a:gd name="connsiteX2" fmla="*/ 2884 w 191273"/>
                <a:gd name="connsiteY2" fmla="*/ 59198 h 79676"/>
                <a:gd name="connsiteX3" fmla="*/ 184240 w 191273"/>
                <a:gd name="connsiteY3" fmla="*/ 12240 h 79676"/>
                <a:gd name="connsiteX4" fmla="*/ 190050 w 191273"/>
                <a:gd name="connsiteY4" fmla="*/ 28909 h 79676"/>
                <a:gd name="connsiteX5" fmla="*/ 173382 w 191273"/>
                <a:gd name="connsiteY5" fmla="*/ 34719 h 79676"/>
                <a:gd name="connsiteX6" fmla="*/ 22029 w 191273"/>
                <a:gd name="connsiteY6" fmla="*/ 75200 h 79676"/>
                <a:gd name="connsiteX7" fmla="*/ 12504 w 191273"/>
                <a:gd name="connsiteY7" fmla="*/ 79677 h 7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273" h="79676">
                  <a:moveTo>
                    <a:pt x="12504" y="79677"/>
                  </a:moveTo>
                  <a:cubicBezTo>
                    <a:pt x="9647" y="79677"/>
                    <a:pt x="6885" y="78724"/>
                    <a:pt x="4503" y="76819"/>
                  </a:cubicBezTo>
                  <a:cubicBezTo>
                    <a:pt x="-831" y="72438"/>
                    <a:pt x="-1497" y="64532"/>
                    <a:pt x="2884" y="59198"/>
                  </a:cubicBezTo>
                  <a:cubicBezTo>
                    <a:pt x="82037" y="-35576"/>
                    <a:pt x="183192" y="11764"/>
                    <a:pt x="184240" y="12240"/>
                  </a:cubicBezTo>
                  <a:cubicBezTo>
                    <a:pt x="190431" y="15193"/>
                    <a:pt x="193003" y="22717"/>
                    <a:pt x="190050" y="28909"/>
                  </a:cubicBezTo>
                  <a:cubicBezTo>
                    <a:pt x="187098" y="35100"/>
                    <a:pt x="179668" y="37672"/>
                    <a:pt x="173382" y="34719"/>
                  </a:cubicBezTo>
                  <a:cubicBezTo>
                    <a:pt x="169857" y="33004"/>
                    <a:pt x="88419" y="-4334"/>
                    <a:pt x="22029" y="75200"/>
                  </a:cubicBezTo>
                  <a:cubicBezTo>
                    <a:pt x="19648" y="78153"/>
                    <a:pt x="16029" y="79677"/>
                    <a:pt x="12504" y="79677"/>
                  </a:cubicBezTo>
                  <a:close/>
                </a:path>
              </a:pathLst>
            </a:custGeom>
            <a:solidFill>
              <a:srgbClr val="221E1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1D75CD6-93A6-447C-A823-4F4BE0DC972A}"/>
                </a:ext>
              </a:extLst>
            </p:cNvPr>
            <p:cNvSpPr/>
            <p:nvPr/>
          </p:nvSpPr>
          <p:spPr>
            <a:xfrm>
              <a:off x="5881720" y="3524862"/>
              <a:ext cx="148211" cy="258753"/>
            </a:xfrm>
            <a:custGeom>
              <a:avLst/>
              <a:gdLst>
                <a:gd name="connsiteX0" fmla="*/ 135603 w 148211"/>
                <a:gd name="connsiteY0" fmla="*/ 258753 h 258753"/>
                <a:gd name="connsiteX1" fmla="*/ 129602 w 148211"/>
                <a:gd name="connsiteY1" fmla="*/ 257229 h 258753"/>
                <a:gd name="connsiteX2" fmla="*/ 252 w 148211"/>
                <a:gd name="connsiteY2" fmla="*/ 108925 h 258753"/>
                <a:gd name="connsiteX3" fmla="*/ 52259 w 148211"/>
                <a:gd name="connsiteY3" fmla="*/ 2531 h 258753"/>
                <a:gd name="connsiteX4" fmla="*/ 69690 w 148211"/>
                <a:gd name="connsiteY4" fmla="*/ 5007 h 258753"/>
                <a:gd name="connsiteX5" fmla="*/ 67308 w 148211"/>
                <a:gd name="connsiteY5" fmla="*/ 22438 h 258753"/>
                <a:gd name="connsiteX6" fmla="*/ 25208 w 148211"/>
                <a:gd name="connsiteY6" fmla="*/ 107306 h 258753"/>
                <a:gd name="connsiteX7" fmla="*/ 141794 w 148211"/>
                <a:gd name="connsiteY7" fmla="*/ 235322 h 258753"/>
                <a:gd name="connsiteX8" fmla="*/ 146652 w 148211"/>
                <a:gd name="connsiteY8" fmla="*/ 252276 h 258753"/>
                <a:gd name="connsiteX9" fmla="*/ 135603 w 148211"/>
                <a:gd name="connsiteY9" fmla="*/ 258753 h 258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8211" h="258753">
                  <a:moveTo>
                    <a:pt x="135603" y="258753"/>
                  </a:moveTo>
                  <a:cubicBezTo>
                    <a:pt x="133602" y="258753"/>
                    <a:pt x="131507" y="258277"/>
                    <a:pt x="129602" y="257229"/>
                  </a:cubicBezTo>
                  <a:cubicBezTo>
                    <a:pt x="47496" y="211700"/>
                    <a:pt x="3967" y="161789"/>
                    <a:pt x="252" y="108925"/>
                  </a:cubicBezTo>
                  <a:cubicBezTo>
                    <a:pt x="-4129" y="45965"/>
                    <a:pt x="49973" y="4340"/>
                    <a:pt x="52259" y="2531"/>
                  </a:cubicBezTo>
                  <a:cubicBezTo>
                    <a:pt x="57783" y="-1660"/>
                    <a:pt x="65594" y="-517"/>
                    <a:pt x="69690" y="5007"/>
                  </a:cubicBezTo>
                  <a:cubicBezTo>
                    <a:pt x="73881" y="10532"/>
                    <a:pt x="72738" y="18342"/>
                    <a:pt x="67308" y="22438"/>
                  </a:cubicBezTo>
                  <a:cubicBezTo>
                    <a:pt x="66642" y="22914"/>
                    <a:pt x="21588" y="57966"/>
                    <a:pt x="25208" y="107306"/>
                  </a:cubicBezTo>
                  <a:cubicBezTo>
                    <a:pt x="28351" y="151121"/>
                    <a:pt x="67594" y="194174"/>
                    <a:pt x="141794" y="235322"/>
                  </a:cubicBezTo>
                  <a:cubicBezTo>
                    <a:pt x="147795" y="238656"/>
                    <a:pt x="149985" y="246275"/>
                    <a:pt x="146652" y="252276"/>
                  </a:cubicBezTo>
                  <a:cubicBezTo>
                    <a:pt x="144270" y="256467"/>
                    <a:pt x="139984" y="258753"/>
                    <a:pt x="135603" y="258753"/>
                  </a:cubicBezTo>
                  <a:close/>
                </a:path>
              </a:pathLst>
            </a:custGeom>
            <a:solidFill>
              <a:srgbClr val="221E1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333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6029800" y="3171030"/>
              <a:ext cx="120205" cy="102807"/>
              <a:chOff x="6029800" y="3171030"/>
              <a:chExt cx="120205" cy="102807"/>
            </a:xfrm>
          </p:grpSpPr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854E6892-7671-470B-B97D-8F436B65087F}"/>
                  </a:ext>
                </a:extLst>
              </p:cNvPr>
              <p:cNvSpPr/>
              <p:nvPr/>
            </p:nvSpPr>
            <p:spPr>
              <a:xfrm>
                <a:off x="6029800" y="3174015"/>
                <a:ext cx="99822" cy="99822"/>
              </a:xfrm>
              <a:custGeom>
                <a:avLst/>
                <a:gdLst>
                  <a:gd name="connsiteX0" fmla="*/ 99822 w 99822"/>
                  <a:gd name="connsiteY0" fmla="*/ 49911 h 99822"/>
                  <a:gd name="connsiteX1" fmla="*/ 49911 w 99822"/>
                  <a:gd name="connsiteY1" fmla="*/ 99822 h 99822"/>
                  <a:gd name="connsiteX2" fmla="*/ 0 w 99822"/>
                  <a:gd name="connsiteY2" fmla="*/ 49911 h 99822"/>
                  <a:gd name="connsiteX3" fmla="*/ 49911 w 99822"/>
                  <a:gd name="connsiteY3" fmla="*/ 0 h 99822"/>
                  <a:gd name="connsiteX4" fmla="*/ 99822 w 99822"/>
                  <a:gd name="connsiteY4" fmla="*/ 49911 h 99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822" h="99822">
                    <a:moveTo>
                      <a:pt x="99822" y="49911"/>
                    </a:moveTo>
                    <a:cubicBezTo>
                      <a:pt x="99822" y="77476"/>
                      <a:pt x="77476" y="99822"/>
                      <a:pt x="49911" y="99822"/>
                    </a:cubicBezTo>
                    <a:cubicBezTo>
                      <a:pt x="22346" y="99822"/>
                      <a:pt x="0" y="77476"/>
                      <a:pt x="0" y="49911"/>
                    </a:cubicBezTo>
                    <a:cubicBezTo>
                      <a:pt x="0" y="22346"/>
                      <a:pt x="22346" y="0"/>
                      <a:pt x="49911" y="0"/>
                    </a:cubicBezTo>
                    <a:cubicBezTo>
                      <a:pt x="77476" y="0"/>
                      <a:pt x="99822" y="22346"/>
                      <a:pt x="99822" y="49911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DBCE409B-AF3F-4912-BC0B-30102FFE1302}"/>
                  </a:ext>
                </a:extLst>
              </p:cNvPr>
              <p:cNvSpPr/>
              <p:nvPr/>
            </p:nvSpPr>
            <p:spPr>
              <a:xfrm>
                <a:off x="6079711" y="3171030"/>
                <a:ext cx="70294" cy="65478"/>
              </a:xfrm>
              <a:custGeom>
                <a:avLst/>
                <a:gdLst>
                  <a:gd name="connsiteX0" fmla="*/ 0 w 70294"/>
                  <a:gd name="connsiteY0" fmla="*/ 2890 h 65478"/>
                  <a:gd name="connsiteX1" fmla="*/ 30290 w 70294"/>
                  <a:gd name="connsiteY1" fmla="*/ 52801 h 65478"/>
                  <a:gd name="connsiteX2" fmla="*/ 70294 w 70294"/>
                  <a:gd name="connsiteY2" fmla="*/ 43181 h 65478"/>
                  <a:gd name="connsiteX3" fmla="*/ 0 w 70294"/>
                  <a:gd name="connsiteY3" fmla="*/ 2890 h 65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294" h="65478">
                    <a:moveTo>
                      <a:pt x="0" y="2890"/>
                    </a:moveTo>
                    <a:cubicBezTo>
                      <a:pt x="0" y="2890"/>
                      <a:pt x="38386" y="19464"/>
                      <a:pt x="30290" y="52801"/>
                    </a:cubicBezTo>
                    <a:cubicBezTo>
                      <a:pt x="22193" y="86139"/>
                      <a:pt x="70294" y="43181"/>
                      <a:pt x="70294" y="43181"/>
                    </a:cubicBezTo>
                    <a:cubicBezTo>
                      <a:pt x="70294" y="43181"/>
                      <a:pt x="36767" y="-13207"/>
                      <a:pt x="0" y="2890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336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5994939" y="3213097"/>
              <a:ext cx="181641" cy="71335"/>
              <a:chOff x="5994939" y="3213097"/>
              <a:chExt cx="181641" cy="71335"/>
            </a:xfrm>
          </p:grpSpPr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8EEB0EB-9753-4825-9EEC-2A7A08493489}"/>
                  </a:ext>
                </a:extLst>
              </p:cNvPr>
              <p:cNvSpPr/>
              <p:nvPr/>
            </p:nvSpPr>
            <p:spPr>
              <a:xfrm>
                <a:off x="5994939" y="3214306"/>
                <a:ext cx="169544" cy="67817"/>
              </a:xfrm>
              <a:custGeom>
                <a:avLst/>
                <a:gdLst>
                  <a:gd name="connsiteX0" fmla="*/ 163830 w 169544"/>
                  <a:gd name="connsiteY0" fmla="*/ 67818 h 67817"/>
                  <a:gd name="connsiteX1" fmla="*/ 169545 w 169544"/>
                  <a:gd name="connsiteY1" fmla="*/ 49911 h 67817"/>
                  <a:gd name="connsiteX2" fmla="*/ 84773 w 169544"/>
                  <a:gd name="connsiteY2" fmla="*/ 0 h 67817"/>
                  <a:gd name="connsiteX3" fmla="*/ 0 w 169544"/>
                  <a:gd name="connsiteY3" fmla="*/ 49911 h 67817"/>
                  <a:gd name="connsiteX4" fmla="*/ 5715 w 169544"/>
                  <a:gd name="connsiteY4" fmla="*/ 67818 h 67817"/>
                  <a:gd name="connsiteX5" fmla="*/ 163830 w 169544"/>
                  <a:gd name="connsiteY5" fmla="*/ 67818 h 67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9544" h="67817">
                    <a:moveTo>
                      <a:pt x="163830" y="67818"/>
                    </a:moveTo>
                    <a:cubicBezTo>
                      <a:pt x="167450" y="62198"/>
                      <a:pt x="169545" y="56198"/>
                      <a:pt x="169545" y="49911"/>
                    </a:cubicBezTo>
                    <a:cubicBezTo>
                      <a:pt x="169545" y="22384"/>
                      <a:pt x="131636" y="0"/>
                      <a:pt x="84773" y="0"/>
                    </a:cubicBezTo>
                    <a:cubicBezTo>
                      <a:pt x="38005" y="0"/>
                      <a:pt x="0" y="22384"/>
                      <a:pt x="0" y="49911"/>
                    </a:cubicBezTo>
                    <a:cubicBezTo>
                      <a:pt x="0" y="56293"/>
                      <a:pt x="2096" y="62294"/>
                      <a:pt x="5715" y="67818"/>
                    </a:cubicBezTo>
                    <a:lnTo>
                      <a:pt x="163830" y="67818"/>
                    </a:ln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0D850883-DD73-47A3-AD5C-31AA7CAEEA8E}"/>
                  </a:ext>
                </a:extLst>
              </p:cNvPr>
              <p:cNvSpPr/>
              <p:nvPr/>
            </p:nvSpPr>
            <p:spPr>
              <a:xfrm>
                <a:off x="6070472" y="3213097"/>
                <a:ext cx="106108" cy="71335"/>
              </a:xfrm>
              <a:custGeom>
                <a:avLst/>
                <a:gdLst>
                  <a:gd name="connsiteX0" fmla="*/ 0 w 106108"/>
                  <a:gd name="connsiteY0" fmla="*/ 1495 h 71335"/>
                  <a:gd name="connsiteX1" fmla="*/ 71914 w 106108"/>
                  <a:gd name="connsiteY1" fmla="*/ 58169 h 71335"/>
                  <a:gd name="connsiteX2" fmla="*/ 106108 w 106108"/>
                  <a:gd name="connsiteY2" fmla="*/ 46072 h 71335"/>
                  <a:gd name="connsiteX3" fmla="*/ 0 w 106108"/>
                  <a:gd name="connsiteY3" fmla="*/ 1495 h 71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108" h="71335">
                    <a:moveTo>
                      <a:pt x="0" y="1495"/>
                    </a:moveTo>
                    <a:cubicBezTo>
                      <a:pt x="0" y="1495"/>
                      <a:pt x="80963" y="22641"/>
                      <a:pt x="71914" y="58169"/>
                    </a:cubicBezTo>
                    <a:cubicBezTo>
                      <a:pt x="62960" y="93697"/>
                      <a:pt x="106108" y="46072"/>
                      <a:pt x="106108" y="46072"/>
                    </a:cubicBezTo>
                    <a:cubicBezTo>
                      <a:pt x="106108" y="46072"/>
                      <a:pt x="67913" y="-9744"/>
                      <a:pt x="0" y="1495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3075697-EC4A-4773-93A4-76FA17920082}"/>
                </a:ext>
              </a:extLst>
            </p:cNvPr>
            <p:cNvSpPr/>
            <p:nvPr/>
          </p:nvSpPr>
          <p:spPr>
            <a:xfrm>
              <a:off x="5978460" y="3246210"/>
              <a:ext cx="202691" cy="35913"/>
            </a:xfrm>
            <a:custGeom>
              <a:avLst/>
              <a:gdLst>
                <a:gd name="connsiteX0" fmla="*/ 0 w 202691"/>
                <a:gd name="connsiteY0" fmla="*/ 35914 h 35913"/>
                <a:gd name="connsiteX1" fmla="*/ 101346 w 202691"/>
                <a:gd name="connsiteY1" fmla="*/ 5 h 35913"/>
                <a:gd name="connsiteX2" fmla="*/ 202692 w 202691"/>
                <a:gd name="connsiteY2" fmla="*/ 35914 h 35913"/>
                <a:gd name="connsiteX3" fmla="*/ 0 w 202691"/>
                <a:gd name="connsiteY3" fmla="*/ 35914 h 35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691" h="35913">
                  <a:moveTo>
                    <a:pt x="0" y="35914"/>
                  </a:moveTo>
                  <a:cubicBezTo>
                    <a:pt x="0" y="35914"/>
                    <a:pt x="15335" y="576"/>
                    <a:pt x="101346" y="5"/>
                  </a:cubicBezTo>
                  <a:cubicBezTo>
                    <a:pt x="176975" y="-472"/>
                    <a:pt x="202692" y="35914"/>
                    <a:pt x="202692" y="35914"/>
                  </a:cubicBezTo>
                  <a:lnTo>
                    <a:pt x="0" y="35914"/>
                  </a:lnTo>
                  <a:close/>
                </a:path>
              </a:pathLst>
            </a:custGeom>
            <a:solidFill>
              <a:srgbClr val="CC77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675" name="Graphic 2125">
            <a:extLst>
              <a:ext uri="{FF2B5EF4-FFF2-40B4-BE49-F238E27FC236}">
                <a16:creationId xmlns:a16="http://schemas.microsoft.com/office/drawing/2014/main" id="{77978854-DC87-4D84-B1DE-699B1F11C369}"/>
              </a:ext>
            </a:extLst>
          </p:cNvPr>
          <p:cNvGrpSpPr/>
          <p:nvPr/>
        </p:nvGrpSpPr>
        <p:grpSpPr>
          <a:xfrm>
            <a:off x="-967570" y="376184"/>
            <a:ext cx="2143136" cy="599021"/>
            <a:chOff x="5795962" y="3309937"/>
            <a:chExt cx="1989162" cy="799371"/>
          </a:xfrm>
        </p:grpSpPr>
        <p:grpSp>
          <p:nvGrpSpPr>
            <p:cNvPr id="2676" name="Graphic 2125">
              <a:extLst>
                <a:ext uri="{FF2B5EF4-FFF2-40B4-BE49-F238E27FC236}">
                  <a16:creationId xmlns:a16="http://schemas.microsoft.com/office/drawing/2014/main" id="{7FE6DE4F-F762-42AE-A7A1-990DEEF61092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678" name="Graphic 2125">
                <a:extLst>
                  <a:ext uri="{FF2B5EF4-FFF2-40B4-BE49-F238E27FC236}">
                    <a16:creationId xmlns:a16="http://schemas.microsoft.com/office/drawing/2014/main" id="{511CE683-17FD-4C0C-B652-45FE1D0E00B8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694" name="Freeform: Shape 2693">
                  <a:extLst>
                    <a:ext uri="{FF2B5EF4-FFF2-40B4-BE49-F238E27FC236}">
                      <a16:creationId xmlns:a16="http://schemas.microsoft.com/office/drawing/2014/main" id="{9B2F9A29-C499-4221-83E6-43FF75E6202C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695" name="Graphic 2125">
                  <a:extLst>
                    <a:ext uri="{FF2B5EF4-FFF2-40B4-BE49-F238E27FC236}">
                      <a16:creationId xmlns:a16="http://schemas.microsoft.com/office/drawing/2014/main" id="{6E0C57DF-FC90-4CDE-947B-2C9EB1D991FD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01" name="Freeform: Shape 2700">
                    <a:extLst>
                      <a:ext uri="{FF2B5EF4-FFF2-40B4-BE49-F238E27FC236}">
                        <a16:creationId xmlns:a16="http://schemas.microsoft.com/office/drawing/2014/main" id="{FCDFA6AD-8476-4B2A-892D-8B22ED0EC156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2" name="Freeform: Shape 2701">
                    <a:extLst>
                      <a:ext uri="{FF2B5EF4-FFF2-40B4-BE49-F238E27FC236}">
                        <a16:creationId xmlns:a16="http://schemas.microsoft.com/office/drawing/2014/main" id="{0CC7F52A-C96B-47B5-91B3-2E25EEE9BEB9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3" name="Freeform: Shape 2702">
                    <a:extLst>
                      <a:ext uri="{FF2B5EF4-FFF2-40B4-BE49-F238E27FC236}">
                        <a16:creationId xmlns:a16="http://schemas.microsoft.com/office/drawing/2014/main" id="{1DB94C33-D99F-4624-AB49-E6F09FD2C3FD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4" name="Freeform: Shape 2703">
                    <a:extLst>
                      <a:ext uri="{FF2B5EF4-FFF2-40B4-BE49-F238E27FC236}">
                        <a16:creationId xmlns:a16="http://schemas.microsoft.com/office/drawing/2014/main" id="{FE228D5E-A393-4C8F-9096-E35AE3202DB3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5" name="Freeform: Shape 2704">
                    <a:extLst>
                      <a:ext uri="{FF2B5EF4-FFF2-40B4-BE49-F238E27FC236}">
                        <a16:creationId xmlns:a16="http://schemas.microsoft.com/office/drawing/2014/main" id="{104D2919-56C2-4B1B-BE01-AE039B9273EE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6" name="Freeform: Shape 2705">
                    <a:extLst>
                      <a:ext uri="{FF2B5EF4-FFF2-40B4-BE49-F238E27FC236}">
                        <a16:creationId xmlns:a16="http://schemas.microsoft.com/office/drawing/2014/main" id="{EE5F7B55-CF27-4F1F-91D8-0D15DB41317E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696" name="Freeform: Shape 2695">
                  <a:extLst>
                    <a:ext uri="{FF2B5EF4-FFF2-40B4-BE49-F238E27FC236}">
                      <a16:creationId xmlns:a16="http://schemas.microsoft.com/office/drawing/2014/main" id="{D84FDC45-5C8A-4316-BE5E-A73F226C9D4A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97" name="Freeform: Shape 2696">
                  <a:extLst>
                    <a:ext uri="{FF2B5EF4-FFF2-40B4-BE49-F238E27FC236}">
                      <a16:creationId xmlns:a16="http://schemas.microsoft.com/office/drawing/2014/main" id="{8512EAB6-04C1-4EB7-BF51-3738BC753C38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98" name="Freeform: Shape 2697">
                  <a:extLst>
                    <a:ext uri="{FF2B5EF4-FFF2-40B4-BE49-F238E27FC236}">
                      <a16:creationId xmlns:a16="http://schemas.microsoft.com/office/drawing/2014/main" id="{47BA5C91-4872-494E-B73B-52FFFE93ADA0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99" name="Freeform: Shape 2698">
                  <a:extLst>
                    <a:ext uri="{FF2B5EF4-FFF2-40B4-BE49-F238E27FC236}">
                      <a16:creationId xmlns:a16="http://schemas.microsoft.com/office/drawing/2014/main" id="{79610201-258F-429E-81AF-3B8E96902F6A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00" name="Freeform: Shape 2699">
                  <a:extLst>
                    <a:ext uri="{FF2B5EF4-FFF2-40B4-BE49-F238E27FC236}">
                      <a16:creationId xmlns:a16="http://schemas.microsoft.com/office/drawing/2014/main" id="{D7B0FA8D-4DBE-46BF-A8C7-1B89470ADE92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679" name="Graphic 2125">
                <a:extLst>
                  <a:ext uri="{FF2B5EF4-FFF2-40B4-BE49-F238E27FC236}">
                    <a16:creationId xmlns:a16="http://schemas.microsoft.com/office/drawing/2014/main" id="{E9C52F83-6D54-4AB4-A134-A77A35FD2BE6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682" name="Freeform: Shape 2681">
                  <a:extLst>
                    <a:ext uri="{FF2B5EF4-FFF2-40B4-BE49-F238E27FC236}">
                      <a16:creationId xmlns:a16="http://schemas.microsoft.com/office/drawing/2014/main" id="{B2EDAC26-FC0E-468C-84F6-CF33189535A3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683" name="Graphic 2125">
                  <a:extLst>
                    <a:ext uri="{FF2B5EF4-FFF2-40B4-BE49-F238E27FC236}">
                      <a16:creationId xmlns:a16="http://schemas.microsoft.com/office/drawing/2014/main" id="{EA961232-DE40-4E6C-AB07-D8E8489AD1C3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689" name="Freeform: Shape 2688">
                    <a:extLst>
                      <a:ext uri="{FF2B5EF4-FFF2-40B4-BE49-F238E27FC236}">
                        <a16:creationId xmlns:a16="http://schemas.microsoft.com/office/drawing/2014/main" id="{0BEFF120-DBA1-4F4C-9820-4BCE6EF49FF3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90" name="Freeform: Shape 2689">
                    <a:extLst>
                      <a:ext uri="{FF2B5EF4-FFF2-40B4-BE49-F238E27FC236}">
                        <a16:creationId xmlns:a16="http://schemas.microsoft.com/office/drawing/2014/main" id="{1CF8ABF7-BDDC-4913-889C-814110D77BAF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91" name="Freeform: Shape 2690">
                    <a:extLst>
                      <a:ext uri="{FF2B5EF4-FFF2-40B4-BE49-F238E27FC236}">
                        <a16:creationId xmlns:a16="http://schemas.microsoft.com/office/drawing/2014/main" id="{33E37CD5-71DC-4BEC-8931-9AC353C0B3CA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92" name="Freeform: Shape 2691">
                    <a:extLst>
                      <a:ext uri="{FF2B5EF4-FFF2-40B4-BE49-F238E27FC236}">
                        <a16:creationId xmlns:a16="http://schemas.microsoft.com/office/drawing/2014/main" id="{D285698E-115E-482E-9353-5B9F117BE43B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93" name="Freeform: Shape 2692">
                    <a:extLst>
                      <a:ext uri="{FF2B5EF4-FFF2-40B4-BE49-F238E27FC236}">
                        <a16:creationId xmlns:a16="http://schemas.microsoft.com/office/drawing/2014/main" id="{CCCC63F2-51E7-4116-BB96-F89C99AC6F7D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684" name="Freeform: Shape 2683">
                  <a:extLst>
                    <a:ext uri="{FF2B5EF4-FFF2-40B4-BE49-F238E27FC236}">
                      <a16:creationId xmlns:a16="http://schemas.microsoft.com/office/drawing/2014/main" id="{6432AEA8-8CA6-4B0C-B49E-866270C94FBC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85" name="Freeform: Shape 2684">
                  <a:extLst>
                    <a:ext uri="{FF2B5EF4-FFF2-40B4-BE49-F238E27FC236}">
                      <a16:creationId xmlns:a16="http://schemas.microsoft.com/office/drawing/2014/main" id="{4603C6DF-68B3-4E03-8B51-C53978239B53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86" name="Freeform: Shape 2685">
                  <a:extLst>
                    <a:ext uri="{FF2B5EF4-FFF2-40B4-BE49-F238E27FC236}">
                      <a16:creationId xmlns:a16="http://schemas.microsoft.com/office/drawing/2014/main" id="{1E09FC1B-B699-4EB8-93BA-FD9E78E01CD1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87" name="Freeform: Shape 2686">
                  <a:extLst>
                    <a:ext uri="{FF2B5EF4-FFF2-40B4-BE49-F238E27FC236}">
                      <a16:creationId xmlns:a16="http://schemas.microsoft.com/office/drawing/2014/main" id="{7F68F71A-1F0A-447A-90BF-0C4CDB0C0D29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88" name="Freeform: Shape 2687">
                  <a:extLst>
                    <a:ext uri="{FF2B5EF4-FFF2-40B4-BE49-F238E27FC236}">
                      <a16:creationId xmlns:a16="http://schemas.microsoft.com/office/drawing/2014/main" id="{6C72EC24-6426-4B2F-91F4-19575186D1BF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680" name="Freeform: Shape 2679">
                <a:extLst>
                  <a:ext uri="{FF2B5EF4-FFF2-40B4-BE49-F238E27FC236}">
                    <a16:creationId xmlns:a16="http://schemas.microsoft.com/office/drawing/2014/main" id="{DA6300FC-4E00-4B76-B9FF-B3DD6F7F8B4F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681" name="Freeform: Shape 2680">
                <a:extLst>
                  <a:ext uri="{FF2B5EF4-FFF2-40B4-BE49-F238E27FC236}">
                    <a16:creationId xmlns:a16="http://schemas.microsoft.com/office/drawing/2014/main" id="{31364017-79EB-4DD4-9E39-E19AC379B63E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C9FC2B84-EE3A-4377-B1CC-2EAC4E427E38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707" name="Graphic 2125">
            <a:extLst>
              <a:ext uri="{FF2B5EF4-FFF2-40B4-BE49-F238E27FC236}">
                <a16:creationId xmlns:a16="http://schemas.microsoft.com/office/drawing/2014/main" id="{8C7D2B67-0BB5-4145-B1E5-1AA545925A71}"/>
              </a:ext>
            </a:extLst>
          </p:cNvPr>
          <p:cNvGrpSpPr/>
          <p:nvPr/>
        </p:nvGrpSpPr>
        <p:grpSpPr>
          <a:xfrm>
            <a:off x="-855258" y="1059468"/>
            <a:ext cx="2701283" cy="599021"/>
            <a:chOff x="5795962" y="3309937"/>
            <a:chExt cx="1989162" cy="799371"/>
          </a:xfrm>
        </p:grpSpPr>
        <p:grpSp>
          <p:nvGrpSpPr>
            <p:cNvPr id="2708" name="Graphic 2125">
              <a:extLst>
                <a:ext uri="{FF2B5EF4-FFF2-40B4-BE49-F238E27FC236}">
                  <a16:creationId xmlns:a16="http://schemas.microsoft.com/office/drawing/2014/main" id="{25283E0C-D690-4DCA-A576-0DF4A38626E2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710" name="Graphic 2125">
                <a:extLst>
                  <a:ext uri="{FF2B5EF4-FFF2-40B4-BE49-F238E27FC236}">
                    <a16:creationId xmlns:a16="http://schemas.microsoft.com/office/drawing/2014/main" id="{EDFA0FB5-CBB3-4886-A854-7D4C12821E3C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726" name="Freeform: Shape 2725">
                  <a:extLst>
                    <a:ext uri="{FF2B5EF4-FFF2-40B4-BE49-F238E27FC236}">
                      <a16:creationId xmlns:a16="http://schemas.microsoft.com/office/drawing/2014/main" id="{9BD3721D-F7F9-4B85-91F7-33EFF9018E48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27" name="Graphic 2125">
                  <a:extLst>
                    <a:ext uri="{FF2B5EF4-FFF2-40B4-BE49-F238E27FC236}">
                      <a16:creationId xmlns:a16="http://schemas.microsoft.com/office/drawing/2014/main" id="{8ED3D75B-680A-49DF-A7D9-1BF9594FF232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33" name="Freeform: Shape 2732">
                    <a:extLst>
                      <a:ext uri="{FF2B5EF4-FFF2-40B4-BE49-F238E27FC236}">
                        <a16:creationId xmlns:a16="http://schemas.microsoft.com/office/drawing/2014/main" id="{63106A09-2516-470B-BA18-C8CE242DA8DC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4" name="Freeform: Shape 2733">
                    <a:extLst>
                      <a:ext uri="{FF2B5EF4-FFF2-40B4-BE49-F238E27FC236}">
                        <a16:creationId xmlns:a16="http://schemas.microsoft.com/office/drawing/2014/main" id="{A574C8F6-1FCE-490C-BE83-2381A182015F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5" name="Freeform: Shape 2734">
                    <a:extLst>
                      <a:ext uri="{FF2B5EF4-FFF2-40B4-BE49-F238E27FC236}">
                        <a16:creationId xmlns:a16="http://schemas.microsoft.com/office/drawing/2014/main" id="{7D725A01-9DC1-4BA4-8DB0-15EF1A4466B3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6" name="Freeform: Shape 2735">
                    <a:extLst>
                      <a:ext uri="{FF2B5EF4-FFF2-40B4-BE49-F238E27FC236}">
                        <a16:creationId xmlns:a16="http://schemas.microsoft.com/office/drawing/2014/main" id="{A609BE2C-1EF5-40C8-A2EB-713EF2A43C4F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7" name="Freeform: Shape 2736">
                    <a:extLst>
                      <a:ext uri="{FF2B5EF4-FFF2-40B4-BE49-F238E27FC236}">
                        <a16:creationId xmlns:a16="http://schemas.microsoft.com/office/drawing/2014/main" id="{2101DF85-4C7F-436C-B6D3-5AB8D18F5E21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8" name="Freeform: Shape 2737">
                    <a:extLst>
                      <a:ext uri="{FF2B5EF4-FFF2-40B4-BE49-F238E27FC236}">
                        <a16:creationId xmlns:a16="http://schemas.microsoft.com/office/drawing/2014/main" id="{66A65AE4-AB26-4F56-991E-35CCAA84BDBA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28" name="Freeform: Shape 2727">
                  <a:extLst>
                    <a:ext uri="{FF2B5EF4-FFF2-40B4-BE49-F238E27FC236}">
                      <a16:creationId xmlns:a16="http://schemas.microsoft.com/office/drawing/2014/main" id="{8A1479BF-439E-4634-A698-CCD89890BF35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29" name="Freeform: Shape 2728">
                  <a:extLst>
                    <a:ext uri="{FF2B5EF4-FFF2-40B4-BE49-F238E27FC236}">
                      <a16:creationId xmlns:a16="http://schemas.microsoft.com/office/drawing/2014/main" id="{B3169FC0-A33D-4BD6-BA3D-2EEED8F00ED3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30" name="Freeform: Shape 2729">
                  <a:extLst>
                    <a:ext uri="{FF2B5EF4-FFF2-40B4-BE49-F238E27FC236}">
                      <a16:creationId xmlns:a16="http://schemas.microsoft.com/office/drawing/2014/main" id="{312A8A65-BEA2-4FAA-B00B-FCF8A85DF525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31" name="Freeform: Shape 2730">
                  <a:extLst>
                    <a:ext uri="{FF2B5EF4-FFF2-40B4-BE49-F238E27FC236}">
                      <a16:creationId xmlns:a16="http://schemas.microsoft.com/office/drawing/2014/main" id="{2D3FA669-79FC-41BC-99C2-689481A62A5F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32" name="Freeform: Shape 2731">
                  <a:extLst>
                    <a:ext uri="{FF2B5EF4-FFF2-40B4-BE49-F238E27FC236}">
                      <a16:creationId xmlns:a16="http://schemas.microsoft.com/office/drawing/2014/main" id="{3A1FCF81-0A26-4B26-A017-0D64BE8B22B7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711" name="Graphic 2125">
                <a:extLst>
                  <a:ext uri="{FF2B5EF4-FFF2-40B4-BE49-F238E27FC236}">
                    <a16:creationId xmlns:a16="http://schemas.microsoft.com/office/drawing/2014/main" id="{F0E77449-0CB1-45A8-81AE-6A27F56B6C3E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714" name="Freeform: Shape 2713">
                  <a:extLst>
                    <a:ext uri="{FF2B5EF4-FFF2-40B4-BE49-F238E27FC236}">
                      <a16:creationId xmlns:a16="http://schemas.microsoft.com/office/drawing/2014/main" id="{784F3BB2-E8BB-46B2-9CBA-98EDCB9C6FFF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15" name="Graphic 2125">
                  <a:extLst>
                    <a:ext uri="{FF2B5EF4-FFF2-40B4-BE49-F238E27FC236}">
                      <a16:creationId xmlns:a16="http://schemas.microsoft.com/office/drawing/2014/main" id="{6A1F63D1-8123-4D30-A61E-85FB4DEDB526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721" name="Freeform: Shape 2720">
                    <a:extLst>
                      <a:ext uri="{FF2B5EF4-FFF2-40B4-BE49-F238E27FC236}">
                        <a16:creationId xmlns:a16="http://schemas.microsoft.com/office/drawing/2014/main" id="{89183933-3F5A-4D8B-8DB5-4A4AD1509E05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22" name="Freeform: Shape 2721">
                    <a:extLst>
                      <a:ext uri="{FF2B5EF4-FFF2-40B4-BE49-F238E27FC236}">
                        <a16:creationId xmlns:a16="http://schemas.microsoft.com/office/drawing/2014/main" id="{9E12C88A-068B-4A38-AF4C-20167396C0E1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23" name="Freeform: Shape 2722">
                    <a:extLst>
                      <a:ext uri="{FF2B5EF4-FFF2-40B4-BE49-F238E27FC236}">
                        <a16:creationId xmlns:a16="http://schemas.microsoft.com/office/drawing/2014/main" id="{622AFF91-77B6-4017-A33F-77726EF3DCDD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24" name="Freeform: Shape 2723">
                    <a:extLst>
                      <a:ext uri="{FF2B5EF4-FFF2-40B4-BE49-F238E27FC236}">
                        <a16:creationId xmlns:a16="http://schemas.microsoft.com/office/drawing/2014/main" id="{B1A33C2A-C545-4ABD-AB03-C9DB866F5738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25" name="Freeform: Shape 2724">
                    <a:extLst>
                      <a:ext uri="{FF2B5EF4-FFF2-40B4-BE49-F238E27FC236}">
                        <a16:creationId xmlns:a16="http://schemas.microsoft.com/office/drawing/2014/main" id="{58A92765-BB2A-4029-BFA2-54BD14E9303D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16" name="Freeform: Shape 2715">
                  <a:extLst>
                    <a:ext uri="{FF2B5EF4-FFF2-40B4-BE49-F238E27FC236}">
                      <a16:creationId xmlns:a16="http://schemas.microsoft.com/office/drawing/2014/main" id="{D17D4006-9E95-4383-B2F2-A59AD10B1705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17" name="Freeform: Shape 2716">
                  <a:extLst>
                    <a:ext uri="{FF2B5EF4-FFF2-40B4-BE49-F238E27FC236}">
                      <a16:creationId xmlns:a16="http://schemas.microsoft.com/office/drawing/2014/main" id="{DC737246-5B32-447E-97CD-8F1D48CC4CE1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18" name="Freeform: Shape 2717">
                  <a:extLst>
                    <a:ext uri="{FF2B5EF4-FFF2-40B4-BE49-F238E27FC236}">
                      <a16:creationId xmlns:a16="http://schemas.microsoft.com/office/drawing/2014/main" id="{41C735F8-10FA-4DD8-AF29-0E333795EE51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19" name="Freeform: Shape 2718">
                  <a:extLst>
                    <a:ext uri="{FF2B5EF4-FFF2-40B4-BE49-F238E27FC236}">
                      <a16:creationId xmlns:a16="http://schemas.microsoft.com/office/drawing/2014/main" id="{6D67D31D-F0FB-4E92-9F79-524832F8C0C1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20" name="Freeform: Shape 2719">
                  <a:extLst>
                    <a:ext uri="{FF2B5EF4-FFF2-40B4-BE49-F238E27FC236}">
                      <a16:creationId xmlns:a16="http://schemas.microsoft.com/office/drawing/2014/main" id="{7D2C21F1-9A29-4AA6-8EDF-C956DA931A99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712" name="Freeform: Shape 2711">
                <a:extLst>
                  <a:ext uri="{FF2B5EF4-FFF2-40B4-BE49-F238E27FC236}">
                    <a16:creationId xmlns:a16="http://schemas.microsoft.com/office/drawing/2014/main" id="{0154FA8D-8BF2-41B4-B76C-6EF2A55F3683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713" name="Freeform: Shape 2712">
                <a:extLst>
                  <a:ext uri="{FF2B5EF4-FFF2-40B4-BE49-F238E27FC236}">
                    <a16:creationId xmlns:a16="http://schemas.microsoft.com/office/drawing/2014/main" id="{8072B40C-0624-4F05-A315-17AE62880CF8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293AD759-BC1E-4CA1-B5FF-4DFD7E22F076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739" name="Graphic 2125">
            <a:extLst>
              <a:ext uri="{FF2B5EF4-FFF2-40B4-BE49-F238E27FC236}">
                <a16:creationId xmlns:a16="http://schemas.microsoft.com/office/drawing/2014/main" id="{191975A5-812D-47BF-9E06-1B72EBCA0594}"/>
              </a:ext>
            </a:extLst>
          </p:cNvPr>
          <p:cNvGrpSpPr/>
          <p:nvPr/>
        </p:nvGrpSpPr>
        <p:grpSpPr>
          <a:xfrm>
            <a:off x="-1263051" y="3845452"/>
            <a:ext cx="2143136" cy="599021"/>
            <a:chOff x="5795962" y="3309937"/>
            <a:chExt cx="1989162" cy="799371"/>
          </a:xfrm>
        </p:grpSpPr>
        <p:grpSp>
          <p:nvGrpSpPr>
            <p:cNvPr id="2740" name="Graphic 2125">
              <a:extLst>
                <a:ext uri="{FF2B5EF4-FFF2-40B4-BE49-F238E27FC236}">
                  <a16:creationId xmlns:a16="http://schemas.microsoft.com/office/drawing/2014/main" id="{D3879173-B8A6-42CD-9272-BFFFA379F378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742" name="Graphic 2125">
                <a:extLst>
                  <a:ext uri="{FF2B5EF4-FFF2-40B4-BE49-F238E27FC236}">
                    <a16:creationId xmlns:a16="http://schemas.microsoft.com/office/drawing/2014/main" id="{83A5F35C-DDED-46F1-822D-3E1C538D1DFE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758" name="Freeform: Shape 2757">
                  <a:extLst>
                    <a:ext uri="{FF2B5EF4-FFF2-40B4-BE49-F238E27FC236}">
                      <a16:creationId xmlns:a16="http://schemas.microsoft.com/office/drawing/2014/main" id="{5E59BD7C-EEBC-4A2B-8718-65313564D5EE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59" name="Graphic 2125">
                  <a:extLst>
                    <a:ext uri="{FF2B5EF4-FFF2-40B4-BE49-F238E27FC236}">
                      <a16:creationId xmlns:a16="http://schemas.microsoft.com/office/drawing/2014/main" id="{0D5E3603-2A83-47CF-8B1C-4AFEA03117F6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65" name="Freeform: Shape 2764">
                    <a:extLst>
                      <a:ext uri="{FF2B5EF4-FFF2-40B4-BE49-F238E27FC236}">
                        <a16:creationId xmlns:a16="http://schemas.microsoft.com/office/drawing/2014/main" id="{31265D12-99C4-4DB1-A69D-CEF2577FD545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6" name="Freeform: Shape 2765">
                    <a:extLst>
                      <a:ext uri="{FF2B5EF4-FFF2-40B4-BE49-F238E27FC236}">
                        <a16:creationId xmlns:a16="http://schemas.microsoft.com/office/drawing/2014/main" id="{CA03A7F6-49E3-42B0-9446-65A374729E0A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7" name="Freeform: Shape 2766">
                    <a:extLst>
                      <a:ext uri="{FF2B5EF4-FFF2-40B4-BE49-F238E27FC236}">
                        <a16:creationId xmlns:a16="http://schemas.microsoft.com/office/drawing/2014/main" id="{FCAD4882-EB4A-4845-A408-9BDFB74D4A41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8" name="Freeform: Shape 2767">
                    <a:extLst>
                      <a:ext uri="{FF2B5EF4-FFF2-40B4-BE49-F238E27FC236}">
                        <a16:creationId xmlns:a16="http://schemas.microsoft.com/office/drawing/2014/main" id="{FFEAB889-8CF7-4095-AC1D-B36D8C23714D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9" name="Freeform: Shape 2768">
                    <a:extLst>
                      <a:ext uri="{FF2B5EF4-FFF2-40B4-BE49-F238E27FC236}">
                        <a16:creationId xmlns:a16="http://schemas.microsoft.com/office/drawing/2014/main" id="{2EBA2596-8062-43CE-93C3-78202E5EC5D6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70" name="Freeform: Shape 2769">
                    <a:extLst>
                      <a:ext uri="{FF2B5EF4-FFF2-40B4-BE49-F238E27FC236}">
                        <a16:creationId xmlns:a16="http://schemas.microsoft.com/office/drawing/2014/main" id="{F9F6BA4B-C184-43BE-9A94-F5E35A3A25F8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60" name="Freeform: Shape 2759">
                  <a:extLst>
                    <a:ext uri="{FF2B5EF4-FFF2-40B4-BE49-F238E27FC236}">
                      <a16:creationId xmlns:a16="http://schemas.microsoft.com/office/drawing/2014/main" id="{133173D4-FC7C-44D2-915B-E078956CDBB5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61" name="Freeform: Shape 2760">
                  <a:extLst>
                    <a:ext uri="{FF2B5EF4-FFF2-40B4-BE49-F238E27FC236}">
                      <a16:creationId xmlns:a16="http://schemas.microsoft.com/office/drawing/2014/main" id="{063B096F-1DD3-4CDF-BFAF-9C7DF04D3603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62" name="Freeform: Shape 2761">
                  <a:extLst>
                    <a:ext uri="{FF2B5EF4-FFF2-40B4-BE49-F238E27FC236}">
                      <a16:creationId xmlns:a16="http://schemas.microsoft.com/office/drawing/2014/main" id="{BB4638C3-BC6D-4FF3-994D-8D081C748022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63" name="Freeform: Shape 2762">
                  <a:extLst>
                    <a:ext uri="{FF2B5EF4-FFF2-40B4-BE49-F238E27FC236}">
                      <a16:creationId xmlns:a16="http://schemas.microsoft.com/office/drawing/2014/main" id="{9BFA86EE-E789-4FAC-9DED-4C4C03376015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64" name="Freeform: Shape 2763">
                  <a:extLst>
                    <a:ext uri="{FF2B5EF4-FFF2-40B4-BE49-F238E27FC236}">
                      <a16:creationId xmlns:a16="http://schemas.microsoft.com/office/drawing/2014/main" id="{F19658E5-76F2-4090-BD6E-65F14E960416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743" name="Graphic 2125">
                <a:extLst>
                  <a:ext uri="{FF2B5EF4-FFF2-40B4-BE49-F238E27FC236}">
                    <a16:creationId xmlns:a16="http://schemas.microsoft.com/office/drawing/2014/main" id="{C6C2A1FB-D19A-47F2-8094-938A07E9AD06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746" name="Freeform: Shape 2745">
                  <a:extLst>
                    <a:ext uri="{FF2B5EF4-FFF2-40B4-BE49-F238E27FC236}">
                      <a16:creationId xmlns:a16="http://schemas.microsoft.com/office/drawing/2014/main" id="{DA24B3A9-815A-4275-B500-5E18DC78B4E5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47" name="Graphic 2125">
                  <a:extLst>
                    <a:ext uri="{FF2B5EF4-FFF2-40B4-BE49-F238E27FC236}">
                      <a16:creationId xmlns:a16="http://schemas.microsoft.com/office/drawing/2014/main" id="{CCC65570-B59D-4917-A3DD-B5AB9E9B820D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753" name="Freeform: Shape 2752">
                    <a:extLst>
                      <a:ext uri="{FF2B5EF4-FFF2-40B4-BE49-F238E27FC236}">
                        <a16:creationId xmlns:a16="http://schemas.microsoft.com/office/drawing/2014/main" id="{8832E211-EF75-4ACD-9E7F-8F466117DA38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4" name="Freeform: Shape 2753">
                    <a:extLst>
                      <a:ext uri="{FF2B5EF4-FFF2-40B4-BE49-F238E27FC236}">
                        <a16:creationId xmlns:a16="http://schemas.microsoft.com/office/drawing/2014/main" id="{4BD51AFB-F52A-48E2-AFE3-62A16A99B066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5" name="Freeform: Shape 2754">
                    <a:extLst>
                      <a:ext uri="{FF2B5EF4-FFF2-40B4-BE49-F238E27FC236}">
                        <a16:creationId xmlns:a16="http://schemas.microsoft.com/office/drawing/2014/main" id="{ABC3D503-7B54-4230-A52B-0EE8EAFBB16C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6" name="Freeform: Shape 2755">
                    <a:extLst>
                      <a:ext uri="{FF2B5EF4-FFF2-40B4-BE49-F238E27FC236}">
                        <a16:creationId xmlns:a16="http://schemas.microsoft.com/office/drawing/2014/main" id="{8C2EDCCA-B1D2-4E5F-9470-24474619B51E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7" name="Freeform: Shape 2756">
                    <a:extLst>
                      <a:ext uri="{FF2B5EF4-FFF2-40B4-BE49-F238E27FC236}">
                        <a16:creationId xmlns:a16="http://schemas.microsoft.com/office/drawing/2014/main" id="{E08DFB23-071D-47F0-8C8C-32C41BD309C0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48" name="Freeform: Shape 2747">
                  <a:extLst>
                    <a:ext uri="{FF2B5EF4-FFF2-40B4-BE49-F238E27FC236}">
                      <a16:creationId xmlns:a16="http://schemas.microsoft.com/office/drawing/2014/main" id="{8F084BCC-971D-4980-9E5A-D0567B6D8584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49" name="Freeform: Shape 2748">
                  <a:extLst>
                    <a:ext uri="{FF2B5EF4-FFF2-40B4-BE49-F238E27FC236}">
                      <a16:creationId xmlns:a16="http://schemas.microsoft.com/office/drawing/2014/main" id="{611A92B3-F0B8-409D-A742-6360CE8DD494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50" name="Freeform: Shape 2749">
                  <a:extLst>
                    <a:ext uri="{FF2B5EF4-FFF2-40B4-BE49-F238E27FC236}">
                      <a16:creationId xmlns:a16="http://schemas.microsoft.com/office/drawing/2014/main" id="{D0C9C636-76B9-4F16-B069-32190082F103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51" name="Freeform: Shape 2750">
                  <a:extLst>
                    <a:ext uri="{FF2B5EF4-FFF2-40B4-BE49-F238E27FC236}">
                      <a16:creationId xmlns:a16="http://schemas.microsoft.com/office/drawing/2014/main" id="{70EDA9CC-3A77-4807-B6CE-FD39203C76C8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52" name="Freeform: Shape 2751">
                  <a:extLst>
                    <a:ext uri="{FF2B5EF4-FFF2-40B4-BE49-F238E27FC236}">
                      <a16:creationId xmlns:a16="http://schemas.microsoft.com/office/drawing/2014/main" id="{493C1490-7EC7-4CA2-A87A-5F20DAE3E343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744" name="Freeform: Shape 2743">
                <a:extLst>
                  <a:ext uri="{FF2B5EF4-FFF2-40B4-BE49-F238E27FC236}">
                    <a16:creationId xmlns:a16="http://schemas.microsoft.com/office/drawing/2014/main" id="{B2EA679B-0E4D-4840-BED7-30C770113D8D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745" name="Freeform: Shape 2744">
                <a:extLst>
                  <a:ext uri="{FF2B5EF4-FFF2-40B4-BE49-F238E27FC236}">
                    <a16:creationId xmlns:a16="http://schemas.microsoft.com/office/drawing/2014/main" id="{96B0CB73-1D16-4272-B657-6C61B135DAFB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1C23885C-F73C-47FF-86CB-04988BA2451F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771" name="Graphic 2125">
            <a:extLst>
              <a:ext uri="{FF2B5EF4-FFF2-40B4-BE49-F238E27FC236}">
                <a16:creationId xmlns:a16="http://schemas.microsoft.com/office/drawing/2014/main" id="{084AD555-68C5-414F-882C-D01C9472A44C}"/>
              </a:ext>
            </a:extLst>
          </p:cNvPr>
          <p:cNvGrpSpPr/>
          <p:nvPr/>
        </p:nvGrpSpPr>
        <p:grpSpPr>
          <a:xfrm>
            <a:off x="-839255" y="4806536"/>
            <a:ext cx="2143136" cy="599021"/>
            <a:chOff x="5795962" y="3309937"/>
            <a:chExt cx="1989162" cy="799371"/>
          </a:xfrm>
        </p:grpSpPr>
        <p:grpSp>
          <p:nvGrpSpPr>
            <p:cNvPr id="2772" name="Graphic 2125">
              <a:extLst>
                <a:ext uri="{FF2B5EF4-FFF2-40B4-BE49-F238E27FC236}">
                  <a16:creationId xmlns:a16="http://schemas.microsoft.com/office/drawing/2014/main" id="{CC487111-AC0C-4F4F-B685-8542F5116D63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774" name="Graphic 2125">
                <a:extLst>
                  <a:ext uri="{FF2B5EF4-FFF2-40B4-BE49-F238E27FC236}">
                    <a16:creationId xmlns:a16="http://schemas.microsoft.com/office/drawing/2014/main" id="{B7AAC291-3496-4930-93E2-027F49AA8649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790" name="Freeform: Shape 2789">
                  <a:extLst>
                    <a:ext uri="{FF2B5EF4-FFF2-40B4-BE49-F238E27FC236}">
                      <a16:creationId xmlns:a16="http://schemas.microsoft.com/office/drawing/2014/main" id="{A544C8EB-8BC8-4E8A-9866-2BEAC3AC8471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91" name="Graphic 2125">
                  <a:extLst>
                    <a:ext uri="{FF2B5EF4-FFF2-40B4-BE49-F238E27FC236}">
                      <a16:creationId xmlns:a16="http://schemas.microsoft.com/office/drawing/2014/main" id="{D9646F68-2C3A-4415-BDCF-CABE1DF678BD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97" name="Freeform: Shape 2796">
                    <a:extLst>
                      <a:ext uri="{FF2B5EF4-FFF2-40B4-BE49-F238E27FC236}">
                        <a16:creationId xmlns:a16="http://schemas.microsoft.com/office/drawing/2014/main" id="{7B50B776-F9BD-4E90-9635-CB87D33E829B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98" name="Freeform: Shape 2797">
                    <a:extLst>
                      <a:ext uri="{FF2B5EF4-FFF2-40B4-BE49-F238E27FC236}">
                        <a16:creationId xmlns:a16="http://schemas.microsoft.com/office/drawing/2014/main" id="{4800C4EF-B8A1-49FB-874D-1E11CA23FF21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99" name="Freeform: Shape 2798">
                    <a:extLst>
                      <a:ext uri="{FF2B5EF4-FFF2-40B4-BE49-F238E27FC236}">
                        <a16:creationId xmlns:a16="http://schemas.microsoft.com/office/drawing/2014/main" id="{4FA69CEE-5D4C-423A-8009-45502C29F382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00" name="Freeform: Shape 2799">
                    <a:extLst>
                      <a:ext uri="{FF2B5EF4-FFF2-40B4-BE49-F238E27FC236}">
                        <a16:creationId xmlns:a16="http://schemas.microsoft.com/office/drawing/2014/main" id="{CA67B2DF-EE8B-4134-B333-8EA654959435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01" name="Freeform: Shape 2800">
                    <a:extLst>
                      <a:ext uri="{FF2B5EF4-FFF2-40B4-BE49-F238E27FC236}">
                        <a16:creationId xmlns:a16="http://schemas.microsoft.com/office/drawing/2014/main" id="{1A7C9ACC-E73B-4999-92B9-CF7B66A8A4E6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02" name="Freeform: Shape 2801">
                    <a:extLst>
                      <a:ext uri="{FF2B5EF4-FFF2-40B4-BE49-F238E27FC236}">
                        <a16:creationId xmlns:a16="http://schemas.microsoft.com/office/drawing/2014/main" id="{F769DA16-C615-4C25-94BB-9B435F76511D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92" name="Freeform: Shape 2791">
                  <a:extLst>
                    <a:ext uri="{FF2B5EF4-FFF2-40B4-BE49-F238E27FC236}">
                      <a16:creationId xmlns:a16="http://schemas.microsoft.com/office/drawing/2014/main" id="{F33E6736-B9FA-461F-A8AD-9BB2EB644DFC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93" name="Freeform: Shape 2792">
                  <a:extLst>
                    <a:ext uri="{FF2B5EF4-FFF2-40B4-BE49-F238E27FC236}">
                      <a16:creationId xmlns:a16="http://schemas.microsoft.com/office/drawing/2014/main" id="{B819472A-4ADA-4BE4-98AB-41C31B938BAA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94" name="Freeform: Shape 2793">
                  <a:extLst>
                    <a:ext uri="{FF2B5EF4-FFF2-40B4-BE49-F238E27FC236}">
                      <a16:creationId xmlns:a16="http://schemas.microsoft.com/office/drawing/2014/main" id="{329C68F5-7E92-41E2-A4F0-A79F828FEB2C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95" name="Freeform: Shape 2794">
                  <a:extLst>
                    <a:ext uri="{FF2B5EF4-FFF2-40B4-BE49-F238E27FC236}">
                      <a16:creationId xmlns:a16="http://schemas.microsoft.com/office/drawing/2014/main" id="{7E1694E3-7AFC-433D-BCDF-B89533E18386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96" name="Freeform: Shape 2795">
                  <a:extLst>
                    <a:ext uri="{FF2B5EF4-FFF2-40B4-BE49-F238E27FC236}">
                      <a16:creationId xmlns:a16="http://schemas.microsoft.com/office/drawing/2014/main" id="{05A9F583-D471-4A3E-8D3E-0472CDDC8DD5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775" name="Graphic 2125">
                <a:extLst>
                  <a:ext uri="{FF2B5EF4-FFF2-40B4-BE49-F238E27FC236}">
                    <a16:creationId xmlns:a16="http://schemas.microsoft.com/office/drawing/2014/main" id="{158785FB-1961-4033-9C2A-867FA741D917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778" name="Freeform: Shape 2777">
                  <a:extLst>
                    <a:ext uri="{FF2B5EF4-FFF2-40B4-BE49-F238E27FC236}">
                      <a16:creationId xmlns:a16="http://schemas.microsoft.com/office/drawing/2014/main" id="{123A8A96-12FF-41F3-B95E-53E711019497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79" name="Graphic 2125">
                  <a:extLst>
                    <a:ext uri="{FF2B5EF4-FFF2-40B4-BE49-F238E27FC236}">
                      <a16:creationId xmlns:a16="http://schemas.microsoft.com/office/drawing/2014/main" id="{CDE7C9A9-98F1-4E04-A317-B530202E1E78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785" name="Freeform: Shape 2784">
                    <a:extLst>
                      <a:ext uri="{FF2B5EF4-FFF2-40B4-BE49-F238E27FC236}">
                        <a16:creationId xmlns:a16="http://schemas.microsoft.com/office/drawing/2014/main" id="{29E68CCC-84EE-4032-AA5B-07B979564F91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86" name="Freeform: Shape 2785">
                    <a:extLst>
                      <a:ext uri="{FF2B5EF4-FFF2-40B4-BE49-F238E27FC236}">
                        <a16:creationId xmlns:a16="http://schemas.microsoft.com/office/drawing/2014/main" id="{8F1BD9F8-BE8F-4CFF-B858-3CF3F66DCCBA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87" name="Freeform: Shape 2786">
                    <a:extLst>
                      <a:ext uri="{FF2B5EF4-FFF2-40B4-BE49-F238E27FC236}">
                        <a16:creationId xmlns:a16="http://schemas.microsoft.com/office/drawing/2014/main" id="{126DE1D0-F482-457B-BB29-D295A2F6191C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88" name="Freeform: Shape 2787">
                    <a:extLst>
                      <a:ext uri="{FF2B5EF4-FFF2-40B4-BE49-F238E27FC236}">
                        <a16:creationId xmlns:a16="http://schemas.microsoft.com/office/drawing/2014/main" id="{0CF8F788-F16C-4553-97D1-4E94A2D0C1D9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89" name="Freeform: Shape 2788">
                    <a:extLst>
                      <a:ext uri="{FF2B5EF4-FFF2-40B4-BE49-F238E27FC236}">
                        <a16:creationId xmlns:a16="http://schemas.microsoft.com/office/drawing/2014/main" id="{A2B2246C-76BA-4824-95C5-08015421264B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80" name="Freeform: Shape 2779">
                  <a:extLst>
                    <a:ext uri="{FF2B5EF4-FFF2-40B4-BE49-F238E27FC236}">
                      <a16:creationId xmlns:a16="http://schemas.microsoft.com/office/drawing/2014/main" id="{D5FEB4E5-EA1E-4242-9AD4-D0F098E4D251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81" name="Freeform: Shape 2780">
                  <a:extLst>
                    <a:ext uri="{FF2B5EF4-FFF2-40B4-BE49-F238E27FC236}">
                      <a16:creationId xmlns:a16="http://schemas.microsoft.com/office/drawing/2014/main" id="{A111B2A0-B417-4EEE-A8CD-FB0495DEF0D9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82" name="Freeform: Shape 2781">
                  <a:extLst>
                    <a:ext uri="{FF2B5EF4-FFF2-40B4-BE49-F238E27FC236}">
                      <a16:creationId xmlns:a16="http://schemas.microsoft.com/office/drawing/2014/main" id="{4915401A-B4BD-4B8B-865E-7509DB516094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83" name="Freeform: Shape 2782">
                  <a:extLst>
                    <a:ext uri="{FF2B5EF4-FFF2-40B4-BE49-F238E27FC236}">
                      <a16:creationId xmlns:a16="http://schemas.microsoft.com/office/drawing/2014/main" id="{EEA2691F-4063-42A4-A88F-2E0B7BC0E68E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84" name="Freeform: Shape 2783">
                  <a:extLst>
                    <a:ext uri="{FF2B5EF4-FFF2-40B4-BE49-F238E27FC236}">
                      <a16:creationId xmlns:a16="http://schemas.microsoft.com/office/drawing/2014/main" id="{F0BE4675-4E07-407E-8A0A-31585710037D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776" name="Freeform: Shape 2775">
                <a:extLst>
                  <a:ext uri="{FF2B5EF4-FFF2-40B4-BE49-F238E27FC236}">
                    <a16:creationId xmlns:a16="http://schemas.microsoft.com/office/drawing/2014/main" id="{FF567266-9301-47FE-A08F-8B81661549E5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777" name="Freeform: Shape 2776">
                <a:extLst>
                  <a:ext uri="{FF2B5EF4-FFF2-40B4-BE49-F238E27FC236}">
                    <a16:creationId xmlns:a16="http://schemas.microsoft.com/office/drawing/2014/main" id="{AD2497EB-47DC-4764-A084-1386EC5D9F07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0EF56ECD-578F-4C6E-A81E-A2235119D17D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803" name="Graphic 2125">
            <a:extLst>
              <a:ext uri="{FF2B5EF4-FFF2-40B4-BE49-F238E27FC236}">
                <a16:creationId xmlns:a16="http://schemas.microsoft.com/office/drawing/2014/main" id="{09129C16-9691-4A50-B0AE-2AA528789942}"/>
              </a:ext>
            </a:extLst>
          </p:cNvPr>
          <p:cNvGrpSpPr/>
          <p:nvPr/>
        </p:nvGrpSpPr>
        <p:grpSpPr>
          <a:xfrm>
            <a:off x="-546023" y="6436860"/>
            <a:ext cx="2701283" cy="599021"/>
            <a:chOff x="5795962" y="3309937"/>
            <a:chExt cx="1989162" cy="799371"/>
          </a:xfrm>
        </p:grpSpPr>
        <p:grpSp>
          <p:nvGrpSpPr>
            <p:cNvPr id="2804" name="Graphic 2125">
              <a:extLst>
                <a:ext uri="{FF2B5EF4-FFF2-40B4-BE49-F238E27FC236}">
                  <a16:creationId xmlns:a16="http://schemas.microsoft.com/office/drawing/2014/main" id="{1D7873C8-9FAB-4532-AFF1-04AB764E6495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806" name="Graphic 2125">
                <a:extLst>
                  <a:ext uri="{FF2B5EF4-FFF2-40B4-BE49-F238E27FC236}">
                    <a16:creationId xmlns:a16="http://schemas.microsoft.com/office/drawing/2014/main" id="{7BBD5B8C-7800-4CD5-937D-1A72A76CE322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822" name="Freeform: Shape 2821">
                  <a:extLst>
                    <a:ext uri="{FF2B5EF4-FFF2-40B4-BE49-F238E27FC236}">
                      <a16:creationId xmlns:a16="http://schemas.microsoft.com/office/drawing/2014/main" id="{47E74E1E-E520-444F-8B03-53E0BA91E823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823" name="Graphic 2125">
                  <a:extLst>
                    <a:ext uri="{FF2B5EF4-FFF2-40B4-BE49-F238E27FC236}">
                      <a16:creationId xmlns:a16="http://schemas.microsoft.com/office/drawing/2014/main" id="{9EA604AC-CA2F-4AD1-B3A1-1868A5DC182A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829" name="Freeform: Shape 2828">
                    <a:extLst>
                      <a:ext uri="{FF2B5EF4-FFF2-40B4-BE49-F238E27FC236}">
                        <a16:creationId xmlns:a16="http://schemas.microsoft.com/office/drawing/2014/main" id="{232FC278-7FB1-4BD4-9EE6-B3436ECB579F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0" name="Freeform: Shape 2829">
                    <a:extLst>
                      <a:ext uri="{FF2B5EF4-FFF2-40B4-BE49-F238E27FC236}">
                        <a16:creationId xmlns:a16="http://schemas.microsoft.com/office/drawing/2014/main" id="{0E059687-FC7E-41B5-994C-5019E9A6303D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1" name="Freeform: Shape 2830">
                    <a:extLst>
                      <a:ext uri="{FF2B5EF4-FFF2-40B4-BE49-F238E27FC236}">
                        <a16:creationId xmlns:a16="http://schemas.microsoft.com/office/drawing/2014/main" id="{E1715DFA-A30C-4ED6-B621-9B475EBFF8BD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2" name="Freeform: Shape 2831">
                    <a:extLst>
                      <a:ext uri="{FF2B5EF4-FFF2-40B4-BE49-F238E27FC236}">
                        <a16:creationId xmlns:a16="http://schemas.microsoft.com/office/drawing/2014/main" id="{2D2B71CD-D69A-4B97-93E1-AAA9A4709B9E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3" name="Freeform: Shape 2832">
                    <a:extLst>
                      <a:ext uri="{FF2B5EF4-FFF2-40B4-BE49-F238E27FC236}">
                        <a16:creationId xmlns:a16="http://schemas.microsoft.com/office/drawing/2014/main" id="{E684D5B6-A34C-42DC-A703-9F46150308EA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4" name="Freeform: Shape 2833">
                    <a:extLst>
                      <a:ext uri="{FF2B5EF4-FFF2-40B4-BE49-F238E27FC236}">
                        <a16:creationId xmlns:a16="http://schemas.microsoft.com/office/drawing/2014/main" id="{1CF8686B-7B65-4829-A420-E47373B9DF8F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824" name="Freeform: Shape 2823">
                  <a:extLst>
                    <a:ext uri="{FF2B5EF4-FFF2-40B4-BE49-F238E27FC236}">
                      <a16:creationId xmlns:a16="http://schemas.microsoft.com/office/drawing/2014/main" id="{7DC8013A-1D6F-4889-9F2C-3E1DD964D86F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25" name="Freeform: Shape 2824">
                  <a:extLst>
                    <a:ext uri="{FF2B5EF4-FFF2-40B4-BE49-F238E27FC236}">
                      <a16:creationId xmlns:a16="http://schemas.microsoft.com/office/drawing/2014/main" id="{3AA6CAA3-51AF-4321-B7F1-8AA9A6FEB209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26" name="Freeform: Shape 2825">
                  <a:extLst>
                    <a:ext uri="{FF2B5EF4-FFF2-40B4-BE49-F238E27FC236}">
                      <a16:creationId xmlns:a16="http://schemas.microsoft.com/office/drawing/2014/main" id="{BD1F826E-81AF-43E1-AB3A-DA01D7EA330C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27" name="Freeform: Shape 2826">
                  <a:extLst>
                    <a:ext uri="{FF2B5EF4-FFF2-40B4-BE49-F238E27FC236}">
                      <a16:creationId xmlns:a16="http://schemas.microsoft.com/office/drawing/2014/main" id="{10C17704-66A8-4451-8F68-2F4444935075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28" name="Freeform: Shape 2827">
                  <a:extLst>
                    <a:ext uri="{FF2B5EF4-FFF2-40B4-BE49-F238E27FC236}">
                      <a16:creationId xmlns:a16="http://schemas.microsoft.com/office/drawing/2014/main" id="{00082428-57AA-43DE-B41B-4D66CBF76995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807" name="Graphic 2125">
                <a:extLst>
                  <a:ext uri="{FF2B5EF4-FFF2-40B4-BE49-F238E27FC236}">
                    <a16:creationId xmlns:a16="http://schemas.microsoft.com/office/drawing/2014/main" id="{B4F687E5-5F71-4D66-8E93-C0C7B4439033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810" name="Freeform: Shape 2809">
                  <a:extLst>
                    <a:ext uri="{FF2B5EF4-FFF2-40B4-BE49-F238E27FC236}">
                      <a16:creationId xmlns:a16="http://schemas.microsoft.com/office/drawing/2014/main" id="{62E47435-E854-4E04-83ED-29759F64CC88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811" name="Graphic 2125">
                  <a:extLst>
                    <a:ext uri="{FF2B5EF4-FFF2-40B4-BE49-F238E27FC236}">
                      <a16:creationId xmlns:a16="http://schemas.microsoft.com/office/drawing/2014/main" id="{9C77BEF4-2C7E-43EB-8EAF-B7EFA9B20107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817" name="Freeform: Shape 2816">
                    <a:extLst>
                      <a:ext uri="{FF2B5EF4-FFF2-40B4-BE49-F238E27FC236}">
                        <a16:creationId xmlns:a16="http://schemas.microsoft.com/office/drawing/2014/main" id="{C1932802-F512-4594-9225-D4CCF8E6C1E4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18" name="Freeform: Shape 2817">
                    <a:extLst>
                      <a:ext uri="{FF2B5EF4-FFF2-40B4-BE49-F238E27FC236}">
                        <a16:creationId xmlns:a16="http://schemas.microsoft.com/office/drawing/2014/main" id="{5021DE75-8D4F-42F3-B94F-CE05D26A1536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19" name="Freeform: Shape 2818">
                    <a:extLst>
                      <a:ext uri="{FF2B5EF4-FFF2-40B4-BE49-F238E27FC236}">
                        <a16:creationId xmlns:a16="http://schemas.microsoft.com/office/drawing/2014/main" id="{3F6D39D5-B638-4993-A8DD-B1EAFEA7414F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20" name="Freeform: Shape 2819">
                    <a:extLst>
                      <a:ext uri="{FF2B5EF4-FFF2-40B4-BE49-F238E27FC236}">
                        <a16:creationId xmlns:a16="http://schemas.microsoft.com/office/drawing/2014/main" id="{F3A5C552-D8B6-4ECF-8034-CA6D7742DE85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21" name="Freeform: Shape 2820">
                    <a:extLst>
                      <a:ext uri="{FF2B5EF4-FFF2-40B4-BE49-F238E27FC236}">
                        <a16:creationId xmlns:a16="http://schemas.microsoft.com/office/drawing/2014/main" id="{33280630-2EE0-4240-8B91-EE71C05A027B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812" name="Freeform: Shape 2811">
                  <a:extLst>
                    <a:ext uri="{FF2B5EF4-FFF2-40B4-BE49-F238E27FC236}">
                      <a16:creationId xmlns:a16="http://schemas.microsoft.com/office/drawing/2014/main" id="{41D26C07-8A5E-44BA-9AA7-7E5F4BB6950C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13" name="Freeform: Shape 2812">
                  <a:extLst>
                    <a:ext uri="{FF2B5EF4-FFF2-40B4-BE49-F238E27FC236}">
                      <a16:creationId xmlns:a16="http://schemas.microsoft.com/office/drawing/2014/main" id="{7BDAC9C6-3180-4566-9356-D750B07E3EEC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14" name="Freeform: Shape 2813">
                  <a:extLst>
                    <a:ext uri="{FF2B5EF4-FFF2-40B4-BE49-F238E27FC236}">
                      <a16:creationId xmlns:a16="http://schemas.microsoft.com/office/drawing/2014/main" id="{67CE0B18-934A-49BF-B310-4840E6A56EC4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15" name="Freeform: Shape 2814">
                  <a:extLst>
                    <a:ext uri="{FF2B5EF4-FFF2-40B4-BE49-F238E27FC236}">
                      <a16:creationId xmlns:a16="http://schemas.microsoft.com/office/drawing/2014/main" id="{7F97BADF-3EDB-4A88-B2C1-AAFD9DEC7CCF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16" name="Freeform: Shape 2815">
                  <a:extLst>
                    <a:ext uri="{FF2B5EF4-FFF2-40B4-BE49-F238E27FC236}">
                      <a16:creationId xmlns:a16="http://schemas.microsoft.com/office/drawing/2014/main" id="{39404E30-E7EE-407A-A9ED-30CEACEE3B69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808" name="Freeform: Shape 2807">
                <a:extLst>
                  <a:ext uri="{FF2B5EF4-FFF2-40B4-BE49-F238E27FC236}">
                    <a16:creationId xmlns:a16="http://schemas.microsoft.com/office/drawing/2014/main" id="{4F7ABE6D-433F-4E3D-A418-7A93D7E82E05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09" name="Freeform: Shape 2808">
                <a:extLst>
                  <a:ext uri="{FF2B5EF4-FFF2-40B4-BE49-F238E27FC236}">
                    <a16:creationId xmlns:a16="http://schemas.microsoft.com/office/drawing/2014/main" id="{B376C0B7-0B3E-4875-BF5B-EC3ABD9AE6B2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78020807-6B1D-4A57-A024-5139E8F8421A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sp>
        <p:nvSpPr>
          <p:cNvPr id="2836" name="Graphic 2834">
            <a:extLst>
              <a:ext uri="{FF2B5EF4-FFF2-40B4-BE49-F238E27FC236}">
                <a16:creationId xmlns:a16="http://schemas.microsoft.com/office/drawing/2014/main" id="{3B4C55D2-47B7-481E-A528-59C2CD7EF89D}"/>
              </a:ext>
            </a:extLst>
          </p:cNvPr>
          <p:cNvSpPr/>
          <p:nvPr/>
        </p:nvSpPr>
        <p:spPr>
          <a:xfrm rot="20230817">
            <a:off x="11342826" y="2585944"/>
            <a:ext cx="983574" cy="1301887"/>
          </a:xfrm>
          <a:custGeom>
            <a:avLst/>
            <a:gdLst>
              <a:gd name="connsiteX0" fmla="*/ 1488853 w 1887283"/>
              <a:gd name="connsiteY0" fmla="*/ 1343019 h 3125146"/>
              <a:gd name="connsiteX1" fmla="*/ 1079183 w 1887283"/>
              <a:gd name="connsiteY1" fmla="*/ 1358355 h 3125146"/>
              <a:gd name="connsiteX2" fmla="*/ 1436942 w 1887283"/>
              <a:gd name="connsiteY2" fmla="*/ 698939 h 3125146"/>
              <a:gd name="connsiteX3" fmla="*/ 1279017 w 1887283"/>
              <a:gd name="connsiteY3" fmla="*/ 62859 h 3125146"/>
              <a:gd name="connsiteX4" fmla="*/ 600266 w 1887283"/>
              <a:gd name="connsiteY4" fmla="*/ 62859 h 3125146"/>
              <a:gd name="connsiteX5" fmla="*/ 442341 w 1887283"/>
              <a:gd name="connsiteY5" fmla="*/ 698939 h 3125146"/>
              <a:gd name="connsiteX6" fmla="*/ 800576 w 1887283"/>
              <a:gd name="connsiteY6" fmla="*/ 1359212 h 3125146"/>
              <a:gd name="connsiteX7" fmla="*/ 398526 w 1887283"/>
              <a:gd name="connsiteY7" fmla="*/ 1343019 h 3125146"/>
              <a:gd name="connsiteX8" fmla="*/ 0 w 1887283"/>
              <a:gd name="connsiteY8" fmla="*/ 1185666 h 3125146"/>
              <a:gd name="connsiteX9" fmla="*/ 0 w 1887283"/>
              <a:gd name="connsiteY9" fmla="*/ 1415886 h 3125146"/>
              <a:gd name="connsiteX10" fmla="*/ 0 w 1887283"/>
              <a:gd name="connsiteY10" fmla="*/ 1434936 h 3125146"/>
              <a:gd name="connsiteX11" fmla="*/ 0 w 1887283"/>
              <a:gd name="connsiteY11" fmla="*/ 1665155 h 3125146"/>
              <a:gd name="connsiteX12" fmla="*/ 398431 w 1887283"/>
              <a:gd name="connsiteY12" fmla="*/ 1507802 h 3125146"/>
              <a:gd name="connsiteX13" fmla="*/ 856202 w 1887283"/>
              <a:gd name="connsiteY13" fmla="*/ 1502754 h 3125146"/>
              <a:gd name="connsiteX14" fmla="*/ 756380 w 1887283"/>
              <a:gd name="connsiteY14" fmla="*/ 2689283 h 3125146"/>
              <a:gd name="connsiteX15" fmla="*/ 534448 w 1887283"/>
              <a:gd name="connsiteY15" fmla="*/ 3125147 h 3125146"/>
              <a:gd name="connsiteX16" fmla="*/ 900779 w 1887283"/>
              <a:gd name="connsiteY16" fmla="*/ 3125147 h 3125146"/>
              <a:gd name="connsiteX17" fmla="*/ 978313 w 1887283"/>
              <a:gd name="connsiteY17" fmla="*/ 3125147 h 3125146"/>
              <a:gd name="connsiteX18" fmla="*/ 1344644 w 1887283"/>
              <a:gd name="connsiteY18" fmla="*/ 3125147 h 3125146"/>
              <a:gd name="connsiteX19" fmla="*/ 1122712 w 1887283"/>
              <a:gd name="connsiteY19" fmla="*/ 2689283 h 3125146"/>
              <a:gd name="connsiteX20" fmla="*/ 1023080 w 1887283"/>
              <a:gd name="connsiteY20" fmla="*/ 1506945 h 3125146"/>
              <a:gd name="connsiteX21" fmla="*/ 1488853 w 1887283"/>
              <a:gd name="connsiteY21" fmla="*/ 1507802 h 3125146"/>
              <a:gd name="connsiteX22" fmla="*/ 1887284 w 1887283"/>
              <a:gd name="connsiteY22" fmla="*/ 1665155 h 3125146"/>
              <a:gd name="connsiteX23" fmla="*/ 1887284 w 1887283"/>
              <a:gd name="connsiteY23" fmla="*/ 1434936 h 3125146"/>
              <a:gd name="connsiteX24" fmla="*/ 1887284 w 1887283"/>
              <a:gd name="connsiteY24" fmla="*/ 1415886 h 3125146"/>
              <a:gd name="connsiteX25" fmla="*/ 1887284 w 1887283"/>
              <a:gd name="connsiteY25" fmla="*/ 1185666 h 3125146"/>
              <a:gd name="connsiteX26" fmla="*/ 1488853 w 1887283"/>
              <a:gd name="connsiteY26" fmla="*/ 1343019 h 3125146"/>
              <a:gd name="connsiteX27" fmla="*/ 648843 w 1887283"/>
              <a:gd name="connsiteY27" fmla="*/ 361468 h 3125146"/>
              <a:gd name="connsiteX28" fmla="*/ 939641 w 1887283"/>
              <a:gd name="connsiteY28" fmla="*/ 216021 h 3125146"/>
              <a:gd name="connsiteX29" fmla="*/ 1230439 w 1887283"/>
              <a:gd name="connsiteY29" fmla="*/ 361468 h 3125146"/>
              <a:gd name="connsiteX30" fmla="*/ 939641 w 1887283"/>
              <a:gd name="connsiteY30" fmla="*/ 1359212 h 3125146"/>
              <a:gd name="connsiteX31" fmla="*/ 648843 w 1887283"/>
              <a:gd name="connsiteY31" fmla="*/ 361468 h 3125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87283" h="3125146">
                <a:moveTo>
                  <a:pt x="1488853" y="1343019"/>
                </a:moveTo>
                <a:cubicBezTo>
                  <a:pt x="1340549" y="1365784"/>
                  <a:pt x="1168527" y="1369308"/>
                  <a:pt x="1079183" y="1358355"/>
                </a:cubicBezTo>
                <a:cubicBezTo>
                  <a:pt x="1181672" y="1194144"/>
                  <a:pt x="1387316" y="854958"/>
                  <a:pt x="1436942" y="698939"/>
                </a:cubicBezTo>
                <a:cubicBezTo>
                  <a:pt x="1503712" y="489008"/>
                  <a:pt x="1447324" y="144584"/>
                  <a:pt x="1279017" y="62859"/>
                </a:cubicBezTo>
                <a:cubicBezTo>
                  <a:pt x="1098899" y="-24580"/>
                  <a:pt x="769334" y="-17246"/>
                  <a:pt x="600266" y="62859"/>
                </a:cubicBezTo>
                <a:cubicBezTo>
                  <a:pt x="431101" y="142965"/>
                  <a:pt x="375475" y="489008"/>
                  <a:pt x="442341" y="698939"/>
                </a:cubicBezTo>
                <a:cubicBezTo>
                  <a:pt x="492062" y="855149"/>
                  <a:pt x="698278" y="1195382"/>
                  <a:pt x="800576" y="1359212"/>
                </a:cubicBezTo>
                <a:cubicBezTo>
                  <a:pt x="709327" y="1369118"/>
                  <a:pt x="542830" y="1365213"/>
                  <a:pt x="398526" y="1343019"/>
                </a:cubicBezTo>
                <a:cubicBezTo>
                  <a:pt x="193548" y="1311587"/>
                  <a:pt x="0" y="1185666"/>
                  <a:pt x="0" y="1185666"/>
                </a:cubicBezTo>
                <a:lnTo>
                  <a:pt x="0" y="1415886"/>
                </a:lnTo>
                <a:lnTo>
                  <a:pt x="0" y="1434936"/>
                </a:lnTo>
                <a:lnTo>
                  <a:pt x="0" y="1665155"/>
                </a:lnTo>
                <a:cubicBezTo>
                  <a:pt x="0" y="1665155"/>
                  <a:pt x="193548" y="1539234"/>
                  <a:pt x="398431" y="1507802"/>
                </a:cubicBezTo>
                <a:cubicBezTo>
                  <a:pt x="581787" y="1479703"/>
                  <a:pt x="801338" y="1480846"/>
                  <a:pt x="856202" y="1502754"/>
                </a:cubicBezTo>
                <a:cubicBezTo>
                  <a:pt x="846677" y="1710780"/>
                  <a:pt x="808101" y="2487734"/>
                  <a:pt x="756380" y="2689283"/>
                </a:cubicBezTo>
                <a:cubicBezTo>
                  <a:pt x="696468" y="2922645"/>
                  <a:pt x="534448" y="3125147"/>
                  <a:pt x="534448" y="3125147"/>
                </a:cubicBezTo>
                <a:lnTo>
                  <a:pt x="900779" y="3125147"/>
                </a:lnTo>
                <a:lnTo>
                  <a:pt x="978313" y="3125147"/>
                </a:lnTo>
                <a:lnTo>
                  <a:pt x="1344644" y="3125147"/>
                </a:lnTo>
                <a:cubicBezTo>
                  <a:pt x="1344644" y="3125147"/>
                  <a:pt x="1182624" y="2922645"/>
                  <a:pt x="1122712" y="2689283"/>
                </a:cubicBezTo>
                <a:cubicBezTo>
                  <a:pt x="1071372" y="2489068"/>
                  <a:pt x="1032891" y="1721067"/>
                  <a:pt x="1023080" y="1506945"/>
                </a:cubicBezTo>
                <a:cubicBezTo>
                  <a:pt x="1059371" y="1481132"/>
                  <a:pt x="1294448" y="1477989"/>
                  <a:pt x="1488853" y="1507802"/>
                </a:cubicBezTo>
                <a:cubicBezTo>
                  <a:pt x="1693736" y="1539234"/>
                  <a:pt x="1887284" y="1665155"/>
                  <a:pt x="1887284" y="1665155"/>
                </a:cubicBezTo>
                <a:lnTo>
                  <a:pt x="1887284" y="1434936"/>
                </a:lnTo>
                <a:lnTo>
                  <a:pt x="1887284" y="1415886"/>
                </a:lnTo>
                <a:lnTo>
                  <a:pt x="1887284" y="1185666"/>
                </a:lnTo>
                <a:cubicBezTo>
                  <a:pt x="1887284" y="1185666"/>
                  <a:pt x="1693640" y="1311587"/>
                  <a:pt x="1488853" y="1343019"/>
                </a:cubicBezTo>
                <a:close/>
                <a:moveTo>
                  <a:pt x="648843" y="361468"/>
                </a:moveTo>
                <a:cubicBezTo>
                  <a:pt x="722948" y="206782"/>
                  <a:pt x="933260" y="216974"/>
                  <a:pt x="939641" y="216021"/>
                </a:cubicBezTo>
                <a:cubicBezTo>
                  <a:pt x="945928" y="216974"/>
                  <a:pt x="1156335" y="206782"/>
                  <a:pt x="1230439" y="361468"/>
                </a:cubicBezTo>
                <a:cubicBezTo>
                  <a:pt x="1427512" y="772758"/>
                  <a:pt x="1010031" y="1264819"/>
                  <a:pt x="939641" y="1359212"/>
                </a:cubicBezTo>
                <a:cubicBezTo>
                  <a:pt x="869252" y="1264819"/>
                  <a:pt x="451771" y="772758"/>
                  <a:pt x="648843" y="36146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th-TH"/>
          </a:p>
        </p:txBody>
      </p:sp>
      <p:grpSp>
        <p:nvGrpSpPr>
          <p:cNvPr id="2838" name="Graphic 2836">
            <a:extLst>
              <a:ext uri="{FF2B5EF4-FFF2-40B4-BE49-F238E27FC236}">
                <a16:creationId xmlns:a16="http://schemas.microsoft.com/office/drawing/2014/main" id="{54249EBD-27AE-4F8F-BF3A-51692AB46E63}"/>
              </a:ext>
            </a:extLst>
          </p:cNvPr>
          <p:cNvGrpSpPr/>
          <p:nvPr/>
        </p:nvGrpSpPr>
        <p:grpSpPr>
          <a:xfrm>
            <a:off x="10982025" y="744063"/>
            <a:ext cx="1438299" cy="1044363"/>
            <a:chOff x="5953101" y="3352800"/>
            <a:chExt cx="284981" cy="155257"/>
          </a:xfrm>
          <a:solidFill>
            <a:schemeClr val="bg1"/>
          </a:solidFill>
        </p:grpSpPr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F7D9A167-4394-49F8-8F11-A9A800C4D425}"/>
                </a:ext>
              </a:extLst>
            </p:cNvPr>
            <p:cNvSpPr/>
            <p:nvPr/>
          </p:nvSpPr>
          <p:spPr>
            <a:xfrm>
              <a:off x="5953101" y="3352822"/>
              <a:ext cx="284981" cy="71129"/>
            </a:xfrm>
            <a:custGeom>
              <a:avLst/>
              <a:gdLst>
                <a:gd name="connsiteX0" fmla="*/ 106037 w 284981"/>
                <a:gd name="connsiteY0" fmla="*/ 71129 h 71129"/>
                <a:gd name="connsiteX1" fmla="*/ 3643 w 284981"/>
                <a:gd name="connsiteY1" fmla="*/ 51793 h 71129"/>
                <a:gd name="connsiteX2" fmla="*/ 500 w 284981"/>
                <a:gd name="connsiteY2" fmla="*/ 43983 h 71129"/>
                <a:gd name="connsiteX3" fmla="*/ 149090 w 284981"/>
                <a:gd name="connsiteY3" fmla="*/ 4264 h 71129"/>
                <a:gd name="connsiteX4" fmla="*/ 208145 w 284981"/>
                <a:gd name="connsiteY4" fmla="*/ 22933 h 71129"/>
                <a:gd name="connsiteX5" fmla="*/ 224052 w 284981"/>
                <a:gd name="connsiteY5" fmla="*/ 29029 h 71129"/>
                <a:gd name="connsiteX6" fmla="*/ 224147 w 284981"/>
                <a:gd name="connsiteY6" fmla="*/ 29029 h 71129"/>
                <a:gd name="connsiteX7" fmla="*/ 273487 w 284981"/>
                <a:gd name="connsiteY7" fmla="*/ 31886 h 71129"/>
                <a:gd name="connsiteX8" fmla="*/ 281297 w 284981"/>
                <a:gd name="connsiteY8" fmla="*/ 28648 h 71129"/>
                <a:gd name="connsiteX9" fmla="*/ 284536 w 284981"/>
                <a:gd name="connsiteY9" fmla="*/ 36458 h 71129"/>
                <a:gd name="connsiteX10" fmla="*/ 222623 w 284981"/>
                <a:gd name="connsiteY10" fmla="*/ 41125 h 71129"/>
                <a:gd name="connsiteX11" fmla="*/ 106037 w 284981"/>
                <a:gd name="connsiteY11" fmla="*/ 71129 h 71129"/>
                <a:gd name="connsiteX12" fmla="*/ 14978 w 284981"/>
                <a:gd name="connsiteY12" fmla="*/ 43411 h 71129"/>
                <a:gd name="connsiteX13" fmla="*/ 207859 w 284981"/>
                <a:gd name="connsiteY13" fmla="*/ 35601 h 71129"/>
                <a:gd name="connsiteX14" fmla="*/ 203954 w 284981"/>
                <a:gd name="connsiteY14" fmla="*/ 34077 h 71129"/>
                <a:gd name="connsiteX15" fmla="*/ 147185 w 284981"/>
                <a:gd name="connsiteY15" fmla="*/ 15979 h 71129"/>
                <a:gd name="connsiteX16" fmla="*/ 14978 w 284981"/>
                <a:gd name="connsiteY16" fmla="*/ 43411 h 7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4981" h="71129">
                  <a:moveTo>
                    <a:pt x="106037" y="71129"/>
                  </a:moveTo>
                  <a:cubicBezTo>
                    <a:pt x="47839" y="71129"/>
                    <a:pt x="4310" y="52174"/>
                    <a:pt x="3643" y="51793"/>
                  </a:cubicBezTo>
                  <a:cubicBezTo>
                    <a:pt x="595" y="50460"/>
                    <a:pt x="-833" y="46936"/>
                    <a:pt x="500" y="43983"/>
                  </a:cubicBezTo>
                  <a:cubicBezTo>
                    <a:pt x="1548" y="41506"/>
                    <a:pt x="28123" y="-15834"/>
                    <a:pt x="149090" y="4264"/>
                  </a:cubicBezTo>
                  <a:cubicBezTo>
                    <a:pt x="167855" y="7407"/>
                    <a:pt x="188333" y="15313"/>
                    <a:pt x="208145" y="22933"/>
                  </a:cubicBezTo>
                  <a:cubicBezTo>
                    <a:pt x="213574" y="25028"/>
                    <a:pt x="218908" y="27124"/>
                    <a:pt x="224052" y="29029"/>
                  </a:cubicBezTo>
                  <a:cubicBezTo>
                    <a:pt x="224052" y="29029"/>
                    <a:pt x="224052" y="29029"/>
                    <a:pt x="224147" y="29029"/>
                  </a:cubicBezTo>
                  <a:cubicBezTo>
                    <a:pt x="248245" y="37982"/>
                    <a:pt x="268629" y="43411"/>
                    <a:pt x="273487" y="31886"/>
                  </a:cubicBezTo>
                  <a:cubicBezTo>
                    <a:pt x="274725" y="28838"/>
                    <a:pt x="278249" y="27409"/>
                    <a:pt x="281297" y="28648"/>
                  </a:cubicBezTo>
                  <a:cubicBezTo>
                    <a:pt x="284345" y="29886"/>
                    <a:pt x="285774" y="33410"/>
                    <a:pt x="284536" y="36458"/>
                  </a:cubicBezTo>
                  <a:cubicBezTo>
                    <a:pt x="275963" y="56842"/>
                    <a:pt x="251293" y="51508"/>
                    <a:pt x="222623" y="41125"/>
                  </a:cubicBezTo>
                  <a:cubicBezTo>
                    <a:pt x="182618" y="63985"/>
                    <a:pt x="141565" y="71129"/>
                    <a:pt x="106037" y="71129"/>
                  </a:cubicBezTo>
                  <a:close/>
                  <a:moveTo>
                    <a:pt x="14978" y="43411"/>
                  </a:moveTo>
                  <a:cubicBezTo>
                    <a:pt x="38886" y="52174"/>
                    <a:pt x="124611" y="77892"/>
                    <a:pt x="207859" y="35601"/>
                  </a:cubicBezTo>
                  <a:cubicBezTo>
                    <a:pt x="206526" y="35125"/>
                    <a:pt x="205193" y="34553"/>
                    <a:pt x="203954" y="34077"/>
                  </a:cubicBezTo>
                  <a:cubicBezTo>
                    <a:pt x="184714" y="26647"/>
                    <a:pt x="164806" y="18932"/>
                    <a:pt x="147185" y="15979"/>
                  </a:cubicBezTo>
                  <a:cubicBezTo>
                    <a:pt x="58317" y="1311"/>
                    <a:pt x="24884" y="30838"/>
                    <a:pt x="14978" y="434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B974D2D2-D64D-4369-91EE-52E7882E19C9}"/>
                </a:ext>
              </a:extLst>
            </p:cNvPr>
            <p:cNvSpPr/>
            <p:nvPr/>
          </p:nvSpPr>
          <p:spPr>
            <a:xfrm>
              <a:off x="6037040" y="3412140"/>
              <a:ext cx="12001" cy="95916"/>
            </a:xfrm>
            <a:custGeom>
              <a:avLst/>
              <a:gdLst>
                <a:gd name="connsiteX0" fmla="*/ 6001 w 12001"/>
                <a:gd name="connsiteY0" fmla="*/ 95917 h 95916"/>
                <a:gd name="connsiteX1" fmla="*/ 0 w 12001"/>
                <a:gd name="connsiteY1" fmla="*/ 89916 h 95916"/>
                <a:gd name="connsiteX2" fmla="*/ 0 w 12001"/>
                <a:gd name="connsiteY2" fmla="*/ 6001 h 95916"/>
                <a:gd name="connsiteX3" fmla="*/ 6001 w 12001"/>
                <a:gd name="connsiteY3" fmla="*/ 0 h 95916"/>
                <a:gd name="connsiteX4" fmla="*/ 12001 w 12001"/>
                <a:gd name="connsiteY4" fmla="*/ 6001 h 95916"/>
                <a:gd name="connsiteX5" fmla="*/ 12001 w 12001"/>
                <a:gd name="connsiteY5" fmla="*/ 89916 h 95916"/>
                <a:gd name="connsiteX6" fmla="*/ 6001 w 12001"/>
                <a:gd name="connsiteY6" fmla="*/ 95917 h 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01" h="95916">
                  <a:moveTo>
                    <a:pt x="6001" y="95917"/>
                  </a:moveTo>
                  <a:cubicBezTo>
                    <a:pt x="2667" y="95917"/>
                    <a:pt x="0" y="93250"/>
                    <a:pt x="0" y="89916"/>
                  </a:cubicBezTo>
                  <a:lnTo>
                    <a:pt x="0" y="6001"/>
                  </a:lnTo>
                  <a:cubicBezTo>
                    <a:pt x="0" y="2667"/>
                    <a:pt x="2667" y="0"/>
                    <a:pt x="6001" y="0"/>
                  </a:cubicBezTo>
                  <a:cubicBezTo>
                    <a:pt x="9334" y="0"/>
                    <a:pt x="12001" y="2667"/>
                    <a:pt x="12001" y="6001"/>
                  </a:cubicBezTo>
                  <a:lnTo>
                    <a:pt x="12001" y="89916"/>
                  </a:lnTo>
                  <a:cubicBezTo>
                    <a:pt x="12001" y="93250"/>
                    <a:pt x="9334" y="95917"/>
                    <a:pt x="6001" y="959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37483449-EF76-436C-A73A-F0634CCF46B2}"/>
                </a:ext>
              </a:extLst>
            </p:cNvPr>
            <p:cNvSpPr/>
            <p:nvPr/>
          </p:nvSpPr>
          <p:spPr>
            <a:xfrm>
              <a:off x="6040945" y="3352800"/>
              <a:ext cx="69341" cy="69342"/>
            </a:xfrm>
            <a:custGeom>
              <a:avLst/>
              <a:gdLst>
                <a:gd name="connsiteX0" fmla="*/ 34671 w 69341"/>
                <a:gd name="connsiteY0" fmla="*/ 69342 h 69342"/>
                <a:gd name="connsiteX1" fmla="*/ 0 w 69341"/>
                <a:gd name="connsiteY1" fmla="*/ 34671 h 69342"/>
                <a:gd name="connsiteX2" fmla="*/ 34671 w 69341"/>
                <a:gd name="connsiteY2" fmla="*/ 0 h 69342"/>
                <a:gd name="connsiteX3" fmla="*/ 69342 w 69341"/>
                <a:gd name="connsiteY3" fmla="*/ 34671 h 69342"/>
                <a:gd name="connsiteX4" fmla="*/ 34671 w 69341"/>
                <a:gd name="connsiteY4" fmla="*/ 69342 h 69342"/>
                <a:gd name="connsiteX5" fmla="*/ 34671 w 69341"/>
                <a:gd name="connsiteY5" fmla="*/ 12002 h 69342"/>
                <a:gd name="connsiteX6" fmla="*/ 12001 w 69341"/>
                <a:gd name="connsiteY6" fmla="*/ 34671 h 69342"/>
                <a:gd name="connsiteX7" fmla="*/ 34671 w 69341"/>
                <a:gd name="connsiteY7" fmla="*/ 57341 h 69342"/>
                <a:gd name="connsiteX8" fmla="*/ 57340 w 69341"/>
                <a:gd name="connsiteY8" fmla="*/ 34671 h 69342"/>
                <a:gd name="connsiteX9" fmla="*/ 34671 w 69341"/>
                <a:gd name="connsiteY9" fmla="*/ 12002 h 6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341" h="69342">
                  <a:moveTo>
                    <a:pt x="34671" y="69342"/>
                  </a:moveTo>
                  <a:cubicBezTo>
                    <a:pt x="15526" y="69342"/>
                    <a:pt x="0" y="53816"/>
                    <a:pt x="0" y="34671"/>
                  </a:cubicBezTo>
                  <a:cubicBezTo>
                    <a:pt x="0" y="15621"/>
                    <a:pt x="15526" y="0"/>
                    <a:pt x="34671" y="0"/>
                  </a:cubicBezTo>
                  <a:cubicBezTo>
                    <a:pt x="53816" y="0"/>
                    <a:pt x="69342" y="15526"/>
                    <a:pt x="69342" y="34671"/>
                  </a:cubicBezTo>
                  <a:cubicBezTo>
                    <a:pt x="69342" y="53721"/>
                    <a:pt x="53816" y="69342"/>
                    <a:pt x="34671" y="69342"/>
                  </a:cubicBezTo>
                  <a:close/>
                  <a:moveTo>
                    <a:pt x="34671" y="12002"/>
                  </a:moveTo>
                  <a:cubicBezTo>
                    <a:pt x="22193" y="12002"/>
                    <a:pt x="12001" y="22193"/>
                    <a:pt x="12001" y="34671"/>
                  </a:cubicBezTo>
                  <a:cubicBezTo>
                    <a:pt x="12001" y="47149"/>
                    <a:pt x="22193" y="57341"/>
                    <a:pt x="34671" y="57341"/>
                  </a:cubicBezTo>
                  <a:cubicBezTo>
                    <a:pt x="47149" y="57341"/>
                    <a:pt x="57340" y="47149"/>
                    <a:pt x="57340" y="34671"/>
                  </a:cubicBezTo>
                  <a:cubicBezTo>
                    <a:pt x="57340" y="22193"/>
                    <a:pt x="47244" y="12002"/>
                    <a:pt x="34671" y="120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03434122-E396-4FF3-9B10-702403FF9715}"/>
                </a:ext>
              </a:extLst>
            </p:cNvPr>
            <p:cNvSpPr/>
            <p:nvPr/>
          </p:nvSpPr>
          <p:spPr>
            <a:xfrm>
              <a:off x="6069722" y="3410152"/>
              <a:ext cx="143194" cy="86761"/>
            </a:xfrm>
            <a:custGeom>
              <a:avLst/>
              <a:gdLst>
                <a:gd name="connsiteX0" fmla="*/ 116670 w 143194"/>
                <a:gd name="connsiteY0" fmla="*/ 86761 h 86761"/>
                <a:gd name="connsiteX1" fmla="*/ 1703 w 143194"/>
                <a:gd name="connsiteY1" fmla="*/ 10180 h 86761"/>
                <a:gd name="connsiteX2" fmla="*/ 1798 w 143194"/>
                <a:gd name="connsiteY2" fmla="*/ 1703 h 86761"/>
                <a:gd name="connsiteX3" fmla="*/ 10275 w 143194"/>
                <a:gd name="connsiteY3" fmla="*/ 1798 h 86761"/>
                <a:gd name="connsiteX4" fmla="*/ 83999 w 143194"/>
                <a:gd name="connsiteY4" fmla="*/ 62663 h 86761"/>
                <a:gd name="connsiteX5" fmla="*/ 101239 w 143194"/>
                <a:gd name="connsiteY5" fmla="*/ 30373 h 86761"/>
                <a:gd name="connsiteX6" fmla="*/ 132957 w 143194"/>
                <a:gd name="connsiteY6" fmla="*/ 34945 h 86761"/>
                <a:gd name="connsiteX7" fmla="*/ 141435 w 143194"/>
                <a:gd name="connsiteY7" fmla="*/ 67902 h 86761"/>
                <a:gd name="connsiteX8" fmla="*/ 123147 w 143194"/>
                <a:gd name="connsiteY8" fmla="*/ 86094 h 86761"/>
                <a:gd name="connsiteX9" fmla="*/ 116670 w 143194"/>
                <a:gd name="connsiteY9" fmla="*/ 86761 h 86761"/>
                <a:gd name="connsiteX10" fmla="*/ 95905 w 143194"/>
                <a:gd name="connsiteY10" fmla="*/ 69140 h 86761"/>
                <a:gd name="connsiteX11" fmla="*/ 120384 w 143194"/>
                <a:gd name="connsiteY11" fmla="*/ 74379 h 86761"/>
                <a:gd name="connsiteX12" fmla="*/ 130005 w 143194"/>
                <a:gd name="connsiteY12" fmla="*/ 64092 h 86761"/>
                <a:gd name="connsiteX13" fmla="*/ 125147 w 143194"/>
                <a:gd name="connsiteY13" fmla="*/ 43899 h 86761"/>
                <a:gd name="connsiteX14" fmla="*/ 106573 w 143194"/>
                <a:gd name="connsiteY14" fmla="*/ 40946 h 86761"/>
                <a:gd name="connsiteX15" fmla="*/ 95905 w 143194"/>
                <a:gd name="connsiteY15" fmla="*/ 69140 h 8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3194" h="86761">
                  <a:moveTo>
                    <a:pt x="116670" y="86761"/>
                  </a:moveTo>
                  <a:cubicBezTo>
                    <a:pt x="77522" y="86761"/>
                    <a:pt x="9704" y="18372"/>
                    <a:pt x="1703" y="10180"/>
                  </a:cubicBezTo>
                  <a:cubicBezTo>
                    <a:pt x="-583" y="7799"/>
                    <a:pt x="-583" y="3989"/>
                    <a:pt x="1798" y="1703"/>
                  </a:cubicBezTo>
                  <a:cubicBezTo>
                    <a:pt x="4179" y="-583"/>
                    <a:pt x="7989" y="-583"/>
                    <a:pt x="10275" y="1798"/>
                  </a:cubicBezTo>
                  <a:cubicBezTo>
                    <a:pt x="24563" y="16467"/>
                    <a:pt x="56376" y="45994"/>
                    <a:pt x="83999" y="62663"/>
                  </a:cubicBezTo>
                  <a:cubicBezTo>
                    <a:pt x="84951" y="41898"/>
                    <a:pt x="94857" y="33516"/>
                    <a:pt x="101239" y="30373"/>
                  </a:cubicBezTo>
                  <a:cubicBezTo>
                    <a:pt x="111240" y="25325"/>
                    <a:pt x="124004" y="27135"/>
                    <a:pt x="132957" y="34945"/>
                  </a:cubicBezTo>
                  <a:cubicBezTo>
                    <a:pt x="142387" y="43041"/>
                    <a:pt x="145530" y="55329"/>
                    <a:pt x="141435" y="67902"/>
                  </a:cubicBezTo>
                  <a:cubicBezTo>
                    <a:pt x="137339" y="80379"/>
                    <a:pt x="129243" y="84666"/>
                    <a:pt x="123147" y="86094"/>
                  </a:cubicBezTo>
                  <a:cubicBezTo>
                    <a:pt x="121051" y="86571"/>
                    <a:pt x="118860" y="86761"/>
                    <a:pt x="116670" y="86761"/>
                  </a:cubicBezTo>
                  <a:close/>
                  <a:moveTo>
                    <a:pt x="95905" y="69140"/>
                  </a:moveTo>
                  <a:cubicBezTo>
                    <a:pt x="105430" y="73617"/>
                    <a:pt x="114003" y="75807"/>
                    <a:pt x="120384" y="74379"/>
                  </a:cubicBezTo>
                  <a:cubicBezTo>
                    <a:pt x="123337" y="73712"/>
                    <a:pt x="127528" y="71902"/>
                    <a:pt x="130005" y="64092"/>
                  </a:cubicBezTo>
                  <a:cubicBezTo>
                    <a:pt x="132576" y="56091"/>
                    <a:pt x="130862" y="48756"/>
                    <a:pt x="125147" y="43899"/>
                  </a:cubicBezTo>
                  <a:cubicBezTo>
                    <a:pt x="119718" y="39327"/>
                    <a:pt x="112288" y="38088"/>
                    <a:pt x="106573" y="40946"/>
                  </a:cubicBezTo>
                  <a:cubicBezTo>
                    <a:pt x="99048" y="44756"/>
                    <a:pt x="95238" y="54948"/>
                    <a:pt x="95905" y="691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C2E47F-FDAB-6F62-218C-C558A068F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514" y="1880532"/>
            <a:ext cx="4604584" cy="345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91400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TextBox 748">
            <a:extLst>
              <a:ext uri="{FF2B5EF4-FFF2-40B4-BE49-F238E27FC236}">
                <a16:creationId xmlns:a16="http://schemas.microsoft.com/office/drawing/2014/main" id="{61B95707-B9CF-4FFC-ADAD-2479E49FC8AF}"/>
              </a:ext>
            </a:extLst>
          </p:cNvPr>
          <p:cNvSpPr txBox="1"/>
          <p:nvPr/>
        </p:nvSpPr>
        <p:spPr>
          <a:xfrm>
            <a:off x="1351656" y="2158030"/>
            <a:ext cx="4352077" cy="286232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solidFill>
                  <a:schemeClr val="bg1"/>
                </a:solidFill>
              </a:rPr>
              <a:t>На </a:t>
            </a:r>
            <a:r>
              <a:rPr lang="ru-RU" sz="2000" dirty="0" err="1">
                <a:solidFill>
                  <a:schemeClr val="bg1"/>
                </a:solidFill>
              </a:rPr>
              <a:t>прикладі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цієї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споруди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чітко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простежується</a:t>
            </a:r>
            <a:r>
              <a:rPr lang="ru-RU" sz="2000" dirty="0">
                <a:solidFill>
                  <a:schemeClr val="bg1"/>
                </a:solidFill>
              </a:rPr>
              <a:t> один з </a:t>
            </a:r>
            <a:r>
              <a:rPr lang="ru-RU" sz="2000" dirty="0" err="1">
                <a:solidFill>
                  <a:schemeClr val="bg1"/>
                </a:solidFill>
              </a:rPr>
              <a:t>основних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принципів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єгипетського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мистецтва</a:t>
            </a:r>
            <a:r>
              <a:rPr lang="ru-RU" sz="2000" dirty="0">
                <a:solidFill>
                  <a:schemeClr val="bg1"/>
                </a:solidFill>
              </a:rPr>
              <a:t>: синтез </a:t>
            </a:r>
            <a:r>
              <a:rPr lang="ru-RU" sz="2000" dirty="0" err="1">
                <a:solidFill>
                  <a:schemeClr val="bg1"/>
                </a:solidFill>
              </a:rPr>
              <a:t>архітектури</a:t>
            </a:r>
            <a:r>
              <a:rPr lang="ru-RU" sz="2000" dirty="0">
                <a:solidFill>
                  <a:schemeClr val="bg1"/>
                </a:solidFill>
              </a:rPr>
              <a:t> та </a:t>
            </a:r>
            <a:r>
              <a:rPr lang="ru-RU" sz="2000" dirty="0" err="1">
                <a:solidFill>
                  <a:schemeClr val="bg1"/>
                </a:solidFill>
              </a:rPr>
              <a:t>скульптури</a:t>
            </a:r>
            <a:r>
              <a:rPr lang="ru-RU" sz="2000" dirty="0">
                <a:solidFill>
                  <a:schemeClr val="bg1"/>
                </a:solidFill>
              </a:rPr>
              <a:t>. У храмах </a:t>
            </a:r>
            <a:r>
              <a:rPr lang="ru-RU" sz="2000" dirty="0" err="1">
                <a:solidFill>
                  <a:schemeClr val="bg1"/>
                </a:solidFill>
              </a:rPr>
              <a:t>цього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періоду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вперше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з'явився</a:t>
            </a:r>
            <a:r>
              <a:rPr lang="ru-RU" sz="2000" dirty="0">
                <a:solidFill>
                  <a:schemeClr val="bg1"/>
                </a:solidFill>
              </a:rPr>
              <a:t> мотив, </a:t>
            </a:r>
            <a:r>
              <a:rPr lang="ru-RU" sz="2000" dirty="0" err="1">
                <a:solidFill>
                  <a:schemeClr val="bg1"/>
                </a:solidFill>
              </a:rPr>
              <a:t>який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отримав</a:t>
            </a:r>
            <a:r>
              <a:rPr lang="ru-RU" sz="2000" dirty="0">
                <a:solidFill>
                  <a:schemeClr val="bg1"/>
                </a:solidFill>
              </a:rPr>
              <a:t> в </a:t>
            </a:r>
            <a:r>
              <a:rPr lang="ru-RU" sz="2000" dirty="0" err="1">
                <a:solidFill>
                  <a:schemeClr val="bg1"/>
                </a:solidFill>
              </a:rPr>
              <a:t>подальшому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розвиток</a:t>
            </a:r>
            <a:r>
              <a:rPr lang="ru-RU" sz="2000" dirty="0">
                <a:solidFill>
                  <a:schemeClr val="bg1"/>
                </a:solidFill>
              </a:rPr>
              <a:t> в </a:t>
            </a:r>
            <a:r>
              <a:rPr lang="ru-RU" sz="2000" dirty="0" err="1">
                <a:solidFill>
                  <a:schemeClr val="bg1"/>
                </a:solidFill>
              </a:rPr>
              <a:t>античній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архітектурі</a:t>
            </a:r>
            <a:r>
              <a:rPr lang="ru-RU" sz="2000" dirty="0">
                <a:solidFill>
                  <a:schemeClr val="bg1"/>
                </a:solidFill>
              </a:rPr>
              <a:t>: опори у </a:t>
            </a:r>
            <a:r>
              <a:rPr lang="ru-RU" sz="2000" dirty="0" err="1">
                <a:solidFill>
                  <a:schemeClr val="bg1"/>
                </a:solidFill>
              </a:rPr>
              <a:t>вигляді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людських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фігур</a:t>
            </a:r>
            <a:r>
              <a:rPr lang="ru-RU" sz="2000" dirty="0">
                <a:solidFill>
                  <a:schemeClr val="bg1"/>
                </a:solidFill>
              </a:rPr>
              <a:t> (</a:t>
            </a:r>
            <a:r>
              <a:rPr lang="ru-RU" sz="2000" dirty="0" err="1">
                <a:solidFill>
                  <a:schemeClr val="bg1"/>
                </a:solidFill>
              </a:rPr>
              <a:t>атланти</a:t>
            </a:r>
            <a:r>
              <a:rPr lang="ru-RU" sz="2000" dirty="0">
                <a:solidFill>
                  <a:schemeClr val="bg1"/>
                </a:solidFill>
              </a:rPr>
              <a:t> і </a:t>
            </a:r>
            <a:r>
              <a:rPr lang="ru-RU" sz="2000" dirty="0" err="1">
                <a:solidFill>
                  <a:schemeClr val="bg1"/>
                </a:solidFill>
              </a:rPr>
              <a:t>каріатиди</a:t>
            </a:r>
            <a:r>
              <a:rPr lang="ru-RU" sz="2000" dirty="0">
                <a:solidFill>
                  <a:schemeClr val="bg1"/>
                </a:solidFill>
              </a:rPr>
              <a:t>).</a:t>
            </a:r>
            <a:endParaRPr lang="th-TH" sz="2000" dirty="0">
              <a:solidFill>
                <a:schemeClr val="bg1"/>
              </a:solidFill>
            </a:endParaRPr>
          </a:p>
        </p:txBody>
      </p:sp>
      <p:sp>
        <p:nvSpPr>
          <p:cNvPr id="751" name="TextBox 750">
            <a:extLst>
              <a:ext uri="{FF2B5EF4-FFF2-40B4-BE49-F238E27FC236}">
                <a16:creationId xmlns:a16="http://schemas.microsoft.com/office/drawing/2014/main" id="{C6F88FCB-EDA3-403B-B726-D17C625E26B9}"/>
              </a:ext>
            </a:extLst>
          </p:cNvPr>
          <p:cNvSpPr txBox="1"/>
          <p:nvPr/>
        </p:nvSpPr>
        <p:spPr>
          <a:xfrm>
            <a:off x="2071980" y="233947"/>
            <a:ext cx="367173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4400" dirty="0" err="1">
                <a:solidFill>
                  <a:srgbClr val="F9A314"/>
                </a:solidFill>
                <a:latin typeface="Modern Love Grunge" panose="04070805081005020601" pitchFamily="82" charset="0"/>
              </a:rPr>
              <a:t>Заупокійний</a:t>
            </a:r>
            <a:r>
              <a:rPr lang="ru-RU" sz="4400" dirty="0">
                <a:solidFill>
                  <a:srgbClr val="F9A314"/>
                </a:solidFill>
                <a:latin typeface="Modern Love Grunge" panose="04070805081005020601" pitchFamily="82" charset="0"/>
              </a:rPr>
              <a:t> храм Хатшепсут</a:t>
            </a:r>
            <a:endParaRPr lang="th-TH" sz="4400" dirty="0">
              <a:solidFill>
                <a:srgbClr val="F9A314"/>
              </a:solidFill>
              <a:latin typeface="Modern Love Grunge" panose="04070805081005020601" pitchFamily="82" charset="0"/>
            </a:endParaRPr>
          </a:p>
          <a:p>
            <a:pPr algn="r"/>
            <a:endParaRPr lang="th-TH" sz="4400" dirty="0">
              <a:solidFill>
                <a:srgbClr val="F9A314"/>
              </a:solidFill>
              <a:latin typeface="Modern Love Grunge" panose="04070805081005020601" pitchFamily="82" charset="0"/>
            </a:endParaRPr>
          </a:p>
        </p:txBody>
      </p:sp>
      <p:grpSp>
        <p:nvGrpSpPr>
          <p:cNvPr id="757" name="Graphic 308">
            <a:extLst>
              <a:ext uri="{FF2B5EF4-FFF2-40B4-BE49-F238E27FC236}">
                <a16:creationId xmlns:a16="http://schemas.microsoft.com/office/drawing/2014/main" id="{7FA833DD-DBDC-458F-BACD-B6B4046A309C}"/>
              </a:ext>
            </a:extLst>
          </p:cNvPr>
          <p:cNvGrpSpPr/>
          <p:nvPr/>
        </p:nvGrpSpPr>
        <p:grpSpPr>
          <a:xfrm rot="20166831">
            <a:off x="11466812" y="4680236"/>
            <a:ext cx="1374876" cy="1799090"/>
            <a:chOff x="5915025" y="3330402"/>
            <a:chExt cx="107160" cy="225961"/>
          </a:xfrm>
        </p:grpSpPr>
        <p:grpSp>
          <p:nvGrpSpPr>
            <p:cNvPr id="831" name="Graphic 308">
              <a:extLst>
                <a:ext uri="{FF2B5EF4-FFF2-40B4-BE49-F238E27FC236}">
                  <a16:creationId xmlns:a16="http://schemas.microsoft.com/office/drawing/2014/main" id="{DC69A800-637C-44C3-B94F-8F2A6DC88184}"/>
                </a:ext>
              </a:extLst>
            </p:cNvPr>
            <p:cNvGrpSpPr/>
            <p:nvPr/>
          </p:nvGrpSpPr>
          <p:grpSpPr>
            <a:xfrm>
              <a:off x="5915025" y="3352038"/>
              <a:ext cx="107160" cy="204325"/>
              <a:chOff x="5915025" y="3352038"/>
              <a:chExt cx="107160" cy="204325"/>
            </a:xfrm>
          </p:grpSpPr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80CCA9E1-1268-4CA7-B87C-9818CD81648F}"/>
                  </a:ext>
                </a:extLst>
              </p:cNvPr>
              <p:cNvSpPr/>
              <p:nvPr/>
            </p:nvSpPr>
            <p:spPr>
              <a:xfrm>
                <a:off x="5915025" y="3352038"/>
                <a:ext cx="106965" cy="203930"/>
              </a:xfrm>
              <a:custGeom>
                <a:avLst/>
                <a:gdLst>
                  <a:gd name="connsiteX0" fmla="*/ 88106 w 106965"/>
                  <a:gd name="connsiteY0" fmla="*/ 62579 h 203930"/>
                  <a:gd name="connsiteX1" fmla="*/ 53435 w 106965"/>
                  <a:gd name="connsiteY1" fmla="*/ 0 h 203930"/>
                  <a:gd name="connsiteX2" fmla="*/ 18764 w 106965"/>
                  <a:gd name="connsiteY2" fmla="*/ 62484 h 203930"/>
                  <a:gd name="connsiteX3" fmla="*/ 0 w 106965"/>
                  <a:gd name="connsiteY3" fmla="*/ 110204 h 203930"/>
                  <a:gd name="connsiteX4" fmla="*/ 22479 w 106965"/>
                  <a:gd name="connsiteY4" fmla="*/ 200406 h 203930"/>
                  <a:gd name="connsiteX5" fmla="*/ 27337 w 106965"/>
                  <a:gd name="connsiteY5" fmla="*/ 201359 h 203930"/>
                  <a:gd name="connsiteX6" fmla="*/ 79629 w 106965"/>
                  <a:gd name="connsiteY6" fmla="*/ 201359 h 203930"/>
                  <a:gd name="connsiteX7" fmla="*/ 84487 w 106965"/>
                  <a:gd name="connsiteY7" fmla="*/ 200406 h 203930"/>
                  <a:gd name="connsiteX8" fmla="*/ 106966 w 106965"/>
                  <a:gd name="connsiteY8" fmla="*/ 110204 h 203930"/>
                  <a:gd name="connsiteX9" fmla="*/ 88106 w 106965"/>
                  <a:gd name="connsiteY9" fmla="*/ 62579 h 203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965" h="203930">
                    <a:moveTo>
                      <a:pt x="88106" y="62579"/>
                    </a:moveTo>
                    <a:lnTo>
                      <a:pt x="53435" y="0"/>
                    </a:lnTo>
                    <a:lnTo>
                      <a:pt x="18764" y="62484"/>
                    </a:lnTo>
                    <a:cubicBezTo>
                      <a:pt x="18764" y="62484"/>
                      <a:pt x="0" y="77534"/>
                      <a:pt x="0" y="110204"/>
                    </a:cubicBezTo>
                    <a:cubicBezTo>
                      <a:pt x="0" y="142875"/>
                      <a:pt x="22479" y="200406"/>
                      <a:pt x="22479" y="200406"/>
                    </a:cubicBezTo>
                    <a:lnTo>
                      <a:pt x="27337" y="201359"/>
                    </a:lnTo>
                    <a:cubicBezTo>
                      <a:pt x="44672" y="204788"/>
                      <a:pt x="62294" y="204788"/>
                      <a:pt x="79629" y="201359"/>
                    </a:cubicBezTo>
                    <a:lnTo>
                      <a:pt x="84487" y="200406"/>
                    </a:lnTo>
                    <a:cubicBezTo>
                      <a:pt x="84487" y="200406"/>
                      <a:pt x="106966" y="142970"/>
                      <a:pt x="106966" y="110204"/>
                    </a:cubicBezTo>
                    <a:cubicBezTo>
                      <a:pt x="106966" y="77438"/>
                      <a:pt x="88106" y="62579"/>
                      <a:pt x="88106" y="62579"/>
                    </a:cubicBezTo>
                    <a:close/>
                  </a:path>
                </a:pathLst>
              </a:custGeom>
              <a:solidFill>
                <a:srgbClr val="FFF0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4BB50C70-7F16-4D4E-A38F-D1B63D062742}"/>
                  </a:ext>
                </a:extLst>
              </p:cNvPr>
              <p:cNvSpPr/>
              <p:nvPr/>
            </p:nvSpPr>
            <p:spPr>
              <a:xfrm>
                <a:off x="5933866" y="3414521"/>
                <a:ext cx="88318" cy="141841"/>
              </a:xfrm>
              <a:custGeom>
                <a:avLst/>
                <a:gdLst>
                  <a:gd name="connsiteX0" fmla="*/ 3637 w 88318"/>
                  <a:gd name="connsiteY0" fmla="*/ 137922 h 141841"/>
                  <a:gd name="connsiteX1" fmla="*/ 33069 w 88318"/>
                  <a:gd name="connsiteY1" fmla="*/ 90773 h 141841"/>
                  <a:gd name="connsiteX2" fmla="*/ 51357 w 88318"/>
                  <a:gd name="connsiteY2" fmla="*/ 28670 h 141841"/>
                  <a:gd name="connsiteX3" fmla="*/ 17067 w 88318"/>
                  <a:gd name="connsiteY3" fmla="*/ 18193 h 141841"/>
                  <a:gd name="connsiteX4" fmla="*/ 18 w 88318"/>
                  <a:gd name="connsiteY4" fmla="*/ 0 h 141841"/>
                  <a:gd name="connsiteX5" fmla="*/ 74694 w 88318"/>
                  <a:gd name="connsiteY5" fmla="*/ 5525 h 141841"/>
                  <a:gd name="connsiteX6" fmla="*/ 88124 w 88318"/>
                  <a:gd name="connsiteY6" fmla="*/ 53531 h 141841"/>
                  <a:gd name="connsiteX7" fmla="*/ 65645 w 88318"/>
                  <a:gd name="connsiteY7" fmla="*/ 138017 h 141841"/>
                  <a:gd name="connsiteX8" fmla="*/ 3637 w 88318"/>
                  <a:gd name="connsiteY8" fmla="*/ 137922 h 141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318" h="141841">
                    <a:moveTo>
                      <a:pt x="3637" y="137922"/>
                    </a:moveTo>
                    <a:cubicBezTo>
                      <a:pt x="3637" y="137922"/>
                      <a:pt x="16782" y="128683"/>
                      <a:pt x="33069" y="90773"/>
                    </a:cubicBezTo>
                    <a:cubicBezTo>
                      <a:pt x="49357" y="52864"/>
                      <a:pt x="51357" y="28670"/>
                      <a:pt x="51357" y="28670"/>
                    </a:cubicBezTo>
                    <a:cubicBezTo>
                      <a:pt x="46500" y="28194"/>
                      <a:pt x="29926" y="26003"/>
                      <a:pt x="17067" y="18193"/>
                    </a:cubicBezTo>
                    <a:cubicBezTo>
                      <a:pt x="-1221" y="7144"/>
                      <a:pt x="18" y="0"/>
                      <a:pt x="18" y="0"/>
                    </a:cubicBezTo>
                    <a:lnTo>
                      <a:pt x="74694" y="5525"/>
                    </a:lnTo>
                    <a:cubicBezTo>
                      <a:pt x="74694" y="5525"/>
                      <a:pt x="90219" y="23051"/>
                      <a:pt x="88124" y="53531"/>
                    </a:cubicBezTo>
                    <a:cubicBezTo>
                      <a:pt x="86028" y="84011"/>
                      <a:pt x="65645" y="138017"/>
                      <a:pt x="65645" y="138017"/>
                    </a:cubicBezTo>
                    <a:cubicBezTo>
                      <a:pt x="65645" y="138017"/>
                      <a:pt x="26116" y="146685"/>
                      <a:pt x="3637" y="137922"/>
                    </a:cubicBezTo>
                    <a:close/>
                  </a:path>
                </a:pathLst>
              </a:custGeom>
              <a:solidFill>
                <a:srgbClr val="F4D7C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5704F6FF-5274-49A1-95DF-D8693E40EC14}"/>
                  </a:ext>
                </a:extLst>
              </p:cNvPr>
              <p:cNvSpPr/>
              <p:nvPr/>
            </p:nvSpPr>
            <p:spPr>
              <a:xfrm>
                <a:off x="5932741" y="3409473"/>
                <a:ext cx="76771" cy="18366"/>
              </a:xfrm>
              <a:custGeom>
                <a:avLst/>
                <a:gdLst>
                  <a:gd name="connsiteX0" fmla="*/ 0 w 76771"/>
                  <a:gd name="connsiteY0" fmla="*/ 3048 h 18366"/>
                  <a:gd name="connsiteX1" fmla="*/ 31623 w 76771"/>
                  <a:gd name="connsiteY1" fmla="*/ 18002 h 18366"/>
                  <a:gd name="connsiteX2" fmla="*/ 76772 w 76771"/>
                  <a:gd name="connsiteY2" fmla="*/ 8668 h 18366"/>
                  <a:gd name="connsiteX3" fmla="*/ 75724 w 76771"/>
                  <a:gd name="connsiteY3" fmla="*/ 7429 h 18366"/>
                  <a:gd name="connsiteX4" fmla="*/ 1048 w 76771"/>
                  <a:gd name="connsiteY4" fmla="*/ 0 h 18366"/>
                  <a:gd name="connsiteX5" fmla="*/ 0 w 76771"/>
                  <a:gd name="connsiteY5" fmla="*/ 3048 h 18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771" h="18366">
                    <a:moveTo>
                      <a:pt x="0" y="3048"/>
                    </a:moveTo>
                    <a:cubicBezTo>
                      <a:pt x="0" y="3048"/>
                      <a:pt x="5810" y="15335"/>
                      <a:pt x="31623" y="18002"/>
                    </a:cubicBezTo>
                    <a:cubicBezTo>
                      <a:pt x="57436" y="20574"/>
                      <a:pt x="76772" y="8668"/>
                      <a:pt x="76772" y="8668"/>
                    </a:cubicBezTo>
                    <a:lnTo>
                      <a:pt x="75724" y="7429"/>
                    </a:lnTo>
                    <a:lnTo>
                      <a:pt x="1048" y="0"/>
                    </a:lnTo>
                    <a:lnTo>
                      <a:pt x="0" y="3048"/>
                    </a:lnTo>
                    <a:close/>
                  </a:path>
                </a:pathLst>
              </a:custGeom>
              <a:solidFill>
                <a:srgbClr val="1D120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832" name="Graphic 308">
              <a:extLst>
                <a:ext uri="{FF2B5EF4-FFF2-40B4-BE49-F238E27FC236}">
                  <a16:creationId xmlns:a16="http://schemas.microsoft.com/office/drawing/2014/main" id="{793DF783-FE16-4220-BD24-86413753BFDA}"/>
                </a:ext>
              </a:extLst>
            </p:cNvPr>
            <p:cNvGrpSpPr/>
            <p:nvPr/>
          </p:nvGrpSpPr>
          <p:grpSpPr>
            <a:xfrm>
              <a:off x="5919215" y="3330402"/>
              <a:ext cx="96012" cy="94978"/>
              <a:chOff x="5919215" y="3330402"/>
              <a:chExt cx="96012" cy="94978"/>
            </a:xfrm>
          </p:grpSpPr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BE02485C-5976-4DDD-AEC9-5A331008A2AF}"/>
                  </a:ext>
                </a:extLst>
              </p:cNvPr>
              <p:cNvSpPr/>
              <p:nvPr/>
            </p:nvSpPr>
            <p:spPr>
              <a:xfrm>
                <a:off x="5919247" y="3334537"/>
                <a:ext cx="89312" cy="88072"/>
              </a:xfrm>
              <a:custGeom>
                <a:avLst/>
                <a:gdLst>
                  <a:gd name="connsiteX0" fmla="*/ 13494 w 89312"/>
                  <a:gd name="connsiteY0" fmla="*/ 77984 h 88072"/>
                  <a:gd name="connsiteX1" fmla="*/ 27210 w 89312"/>
                  <a:gd name="connsiteY1" fmla="*/ 39313 h 88072"/>
                  <a:gd name="connsiteX2" fmla="*/ 5778 w 89312"/>
                  <a:gd name="connsiteY2" fmla="*/ 40170 h 88072"/>
                  <a:gd name="connsiteX3" fmla="*/ 254 w 89312"/>
                  <a:gd name="connsiteY3" fmla="*/ 28264 h 88072"/>
                  <a:gd name="connsiteX4" fmla="*/ 254 w 89312"/>
                  <a:gd name="connsiteY4" fmla="*/ 18548 h 88072"/>
                  <a:gd name="connsiteX5" fmla="*/ 26734 w 89312"/>
                  <a:gd name="connsiteY5" fmla="*/ 11309 h 88072"/>
                  <a:gd name="connsiteX6" fmla="*/ 26067 w 89312"/>
                  <a:gd name="connsiteY6" fmla="*/ 5975 h 88072"/>
                  <a:gd name="connsiteX7" fmla="*/ 30639 w 89312"/>
                  <a:gd name="connsiteY7" fmla="*/ 832 h 88072"/>
                  <a:gd name="connsiteX8" fmla="*/ 69501 w 89312"/>
                  <a:gd name="connsiteY8" fmla="*/ 2261 h 88072"/>
                  <a:gd name="connsiteX9" fmla="*/ 77692 w 89312"/>
                  <a:gd name="connsiteY9" fmla="*/ 35122 h 88072"/>
                  <a:gd name="connsiteX10" fmla="*/ 82169 w 89312"/>
                  <a:gd name="connsiteY10" fmla="*/ 51314 h 88072"/>
                  <a:gd name="connsiteX11" fmla="*/ 89313 w 89312"/>
                  <a:gd name="connsiteY11" fmla="*/ 82366 h 88072"/>
                  <a:gd name="connsiteX12" fmla="*/ 89313 w 89312"/>
                  <a:gd name="connsiteY12" fmla="*/ 82366 h 88072"/>
                  <a:gd name="connsiteX13" fmla="*/ 30162 w 89312"/>
                  <a:gd name="connsiteY13" fmla="*/ 85414 h 88072"/>
                  <a:gd name="connsiteX14" fmla="*/ 13494 w 89312"/>
                  <a:gd name="connsiteY14" fmla="*/ 77984 h 88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9312" h="88072">
                    <a:moveTo>
                      <a:pt x="13494" y="77984"/>
                    </a:moveTo>
                    <a:lnTo>
                      <a:pt x="27210" y="39313"/>
                    </a:lnTo>
                    <a:cubicBezTo>
                      <a:pt x="27210" y="39313"/>
                      <a:pt x="13208" y="45218"/>
                      <a:pt x="5778" y="40170"/>
                    </a:cubicBezTo>
                    <a:cubicBezTo>
                      <a:pt x="2254" y="37789"/>
                      <a:pt x="825" y="32836"/>
                      <a:pt x="254" y="28264"/>
                    </a:cubicBezTo>
                    <a:cubicBezTo>
                      <a:pt x="-318" y="23120"/>
                      <a:pt x="254" y="18548"/>
                      <a:pt x="254" y="18548"/>
                    </a:cubicBezTo>
                    <a:lnTo>
                      <a:pt x="26734" y="11309"/>
                    </a:lnTo>
                    <a:lnTo>
                      <a:pt x="26067" y="5975"/>
                    </a:lnTo>
                    <a:cubicBezTo>
                      <a:pt x="24924" y="2451"/>
                      <a:pt x="27019" y="1213"/>
                      <a:pt x="30639" y="832"/>
                    </a:cubicBezTo>
                    <a:cubicBezTo>
                      <a:pt x="38640" y="-121"/>
                      <a:pt x="52832" y="-883"/>
                      <a:pt x="69501" y="2261"/>
                    </a:cubicBezTo>
                    <a:cubicBezTo>
                      <a:pt x="95599" y="7118"/>
                      <a:pt x="87408" y="19501"/>
                      <a:pt x="77692" y="35122"/>
                    </a:cubicBezTo>
                    <a:cubicBezTo>
                      <a:pt x="71311" y="45409"/>
                      <a:pt x="82169" y="51314"/>
                      <a:pt x="82169" y="51314"/>
                    </a:cubicBezTo>
                    <a:lnTo>
                      <a:pt x="89313" y="82366"/>
                    </a:lnTo>
                    <a:lnTo>
                      <a:pt x="89313" y="82366"/>
                    </a:lnTo>
                    <a:cubicBezTo>
                      <a:pt x="70263" y="88748"/>
                      <a:pt x="49784" y="89795"/>
                      <a:pt x="30162" y="85414"/>
                    </a:cubicBezTo>
                    <a:lnTo>
                      <a:pt x="13494" y="77984"/>
                    </a:lnTo>
                    <a:close/>
                  </a:path>
                </a:pathLst>
              </a:custGeom>
              <a:solidFill>
                <a:srgbClr val="B74A2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DB5E5A71-A511-4BE4-94BA-1B0658F4EB31}"/>
                  </a:ext>
                </a:extLst>
              </p:cNvPr>
              <p:cNvSpPr/>
              <p:nvPr/>
            </p:nvSpPr>
            <p:spPr>
              <a:xfrm>
                <a:off x="5919477" y="3338226"/>
                <a:ext cx="68903" cy="41601"/>
              </a:xfrm>
              <a:custGeom>
                <a:avLst/>
                <a:gdLst>
                  <a:gd name="connsiteX0" fmla="*/ 19265 w 68903"/>
                  <a:gd name="connsiteY0" fmla="*/ 25051 h 41601"/>
                  <a:gd name="connsiteX1" fmla="*/ 6692 w 68903"/>
                  <a:gd name="connsiteY1" fmla="*/ 28575 h 41601"/>
                  <a:gd name="connsiteX2" fmla="*/ 24 w 68903"/>
                  <a:gd name="connsiteY2" fmla="*/ 24575 h 41601"/>
                  <a:gd name="connsiteX3" fmla="*/ 10692 w 68903"/>
                  <a:gd name="connsiteY3" fmla="*/ 38576 h 41601"/>
                  <a:gd name="connsiteX4" fmla="*/ 26789 w 68903"/>
                  <a:gd name="connsiteY4" fmla="*/ 36005 h 41601"/>
                  <a:gd name="connsiteX5" fmla="*/ 51173 w 68903"/>
                  <a:gd name="connsiteY5" fmla="*/ 40291 h 41601"/>
                  <a:gd name="connsiteX6" fmla="*/ 68890 w 68903"/>
                  <a:gd name="connsiteY6" fmla="*/ 20193 h 41601"/>
                  <a:gd name="connsiteX7" fmla="*/ 44982 w 68903"/>
                  <a:gd name="connsiteY7" fmla="*/ 0 h 41601"/>
                  <a:gd name="connsiteX8" fmla="*/ 38791 w 68903"/>
                  <a:gd name="connsiteY8" fmla="*/ 17050 h 41601"/>
                  <a:gd name="connsiteX9" fmla="*/ 38981 w 68903"/>
                  <a:gd name="connsiteY9" fmla="*/ 24289 h 41601"/>
                  <a:gd name="connsiteX10" fmla="*/ 37457 w 68903"/>
                  <a:gd name="connsiteY10" fmla="*/ 27146 h 41601"/>
                  <a:gd name="connsiteX11" fmla="*/ 22313 w 68903"/>
                  <a:gd name="connsiteY11" fmla="*/ 31433 h 41601"/>
                  <a:gd name="connsiteX12" fmla="*/ 19265 w 68903"/>
                  <a:gd name="connsiteY12" fmla="*/ 25051 h 41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8903" h="41601">
                    <a:moveTo>
                      <a:pt x="19265" y="25051"/>
                    </a:moveTo>
                    <a:cubicBezTo>
                      <a:pt x="19265" y="25051"/>
                      <a:pt x="15169" y="27146"/>
                      <a:pt x="6692" y="28575"/>
                    </a:cubicBezTo>
                    <a:cubicBezTo>
                      <a:pt x="1739" y="29432"/>
                      <a:pt x="24" y="24575"/>
                      <a:pt x="24" y="24575"/>
                    </a:cubicBezTo>
                    <a:cubicBezTo>
                      <a:pt x="24" y="24575"/>
                      <a:pt x="-1024" y="36195"/>
                      <a:pt x="10692" y="38576"/>
                    </a:cubicBezTo>
                    <a:cubicBezTo>
                      <a:pt x="21265" y="40672"/>
                      <a:pt x="26789" y="36005"/>
                      <a:pt x="26789" y="36005"/>
                    </a:cubicBezTo>
                    <a:cubicBezTo>
                      <a:pt x="26789" y="36005"/>
                      <a:pt x="39172" y="44863"/>
                      <a:pt x="51173" y="40291"/>
                    </a:cubicBezTo>
                    <a:cubicBezTo>
                      <a:pt x="63080" y="35814"/>
                      <a:pt x="68223" y="26289"/>
                      <a:pt x="68890" y="20193"/>
                    </a:cubicBezTo>
                    <a:cubicBezTo>
                      <a:pt x="69557" y="14097"/>
                      <a:pt x="44982" y="0"/>
                      <a:pt x="44982" y="0"/>
                    </a:cubicBezTo>
                    <a:cubicBezTo>
                      <a:pt x="44982" y="0"/>
                      <a:pt x="53364" y="14669"/>
                      <a:pt x="38791" y="17050"/>
                    </a:cubicBezTo>
                    <a:cubicBezTo>
                      <a:pt x="35933" y="17526"/>
                      <a:pt x="40029" y="21622"/>
                      <a:pt x="38981" y="24289"/>
                    </a:cubicBezTo>
                    <a:cubicBezTo>
                      <a:pt x="38600" y="25241"/>
                      <a:pt x="38124" y="26289"/>
                      <a:pt x="37457" y="27146"/>
                    </a:cubicBezTo>
                    <a:cubicBezTo>
                      <a:pt x="32695" y="33242"/>
                      <a:pt x="24122" y="32099"/>
                      <a:pt x="22313" y="31433"/>
                    </a:cubicBezTo>
                    <a:cubicBezTo>
                      <a:pt x="20408" y="30766"/>
                      <a:pt x="21455" y="27242"/>
                      <a:pt x="19265" y="25051"/>
                    </a:cubicBezTo>
                    <a:close/>
                  </a:path>
                </a:pathLst>
              </a:custGeom>
              <a:solidFill>
                <a:srgbClr val="993B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0F931AA9-8EC8-4A61-8353-98BFE8ACC43D}"/>
                  </a:ext>
                </a:extLst>
              </p:cNvPr>
              <p:cNvSpPr/>
              <p:nvPr/>
            </p:nvSpPr>
            <p:spPr>
              <a:xfrm>
                <a:off x="5937313" y="3367182"/>
                <a:ext cx="69818" cy="46767"/>
              </a:xfrm>
              <a:custGeom>
                <a:avLst/>
                <a:gdLst>
                  <a:gd name="connsiteX0" fmla="*/ 8954 w 69818"/>
                  <a:gd name="connsiteY0" fmla="*/ 7048 h 46767"/>
                  <a:gd name="connsiteX1" fmla="*/ 30004 w 69818"/>
                  <a:gd name="connsiteY1" fmla="*/ 9620 h 46767"/>
                  <a:gd name="connsiteX2" fmla="*/ 41529 w 69818"/>
                  <a:gd name="connsiteY2" fmla="*/ 0 h 46767"/>
                  <a:gd name="connsiteX3" fmla="*/ 64008 w 69818"/>
                  <a:gd name="connsiteY3" fmla="*/ 18669 h 46767"/>
                  <a:gd name="connsiteX4" fmla="*/ 69818 w 69818"/>
                  <a:gd name="connsiteY4" fmla="*/ 43910 h 46767"/>
                  <a:gd name="connsiteX5" fmla="*/ 21431 w 69818"/>
                  <a:gd name="connsiteY5" fmla="*/ 46768 h 46767"/>
                  <a:gd name="connsiteX6" fmla="*/ 0 w 69818"/>
                  <a:gd name="connsiteY6" fmla="*/ 32385 h 46767"/>
                  <a:gd name="connsiteX7" fmla="*/ 8954 w 69818"/>
                  <a:gd name="connsiteY7" fmla="*/ 7048 h 46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818" h="46767">
                    <a:moveTo>
                      <a:pt x="8954" y="7048"/>
                    </a:moveTo>
                    <a:cubicBezTo>
                      <a:pt x="8954" y="7048"/>
                      <a:pt x="15526" y="12573"/>
                      <a:pt x="30004" y="9620"/>
                    </a:cubicBezTo>
                    <a:cubicBezTo>
                      <a:pt x="37624" y="8001"/>
                      <a:pt x="41529" y="0"/>
                      <a:pt x="41529" y="0"/>
                    </a:cubicBezTo>
                    <a:lnTo>
                      <a:pt x="64008" y="18669"/>
                    </a:lnTo>
                    <a:lnTo>
                      <a:pt x="69818" y="43910"/>
                    </a:lnTo>
                    <a:lnTo>
                      <a:pt x="21431" y="46768"/>
                    </a:lnTo>
                    <a:lnTo>
                      <a:pt x="0" y="32385"/>
                    </a:lnTo>
                    <a:lnTo>
                      <a:pt x="8954" y="7048"/>
                    </a:lnTo>
                    <a:close/>
                  </a:path>
                </a:pathLst>
              </a:custGeom>
              <a:solidFill>
                <a:srgbClr val="93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D6AA55EA-BC22-4501-A2FB-59CB9649248A}"/>
                  </a:ext>
                </a:extLst>
              </p:cNvPr>
              <p:cNvSpPr/>
              <p:nvPr/>
            </p:nvSpPr>
            <p:spPr>
              <a:xfrm>
                <a:off x="5949144" y="3370461"/>
                <a:ext cx="47271" cy="44287"/>
              </a:xfrm>
              <a:custGeom>
                <a:avLst/>
                <a:gdLst>
                  <a:gd name="connsiteX0" fmla="*/ 1504 w 47271"/>
                  <a:gd name="connsiteY0" fmla="*/ 35107 h 44287"/>
                  <a:gd name="connsiteX1" fmla="*/ 9124 w 47271"/>
                  <a:gd name="connsiteY1" fmla="*/ 28059 h 44287"/>
                  <a:gd name="connsiteX2" fmla="*/ 27222 w 47271"/>
                  <a:gd name="connsiteY2" fmla="*/ 13485 h 44287"/>
                  <a:gd name="connsiteX3" fmla="*/ 36937 w 47271"/>
                  <a:gd name="connsiteY3" fmla="*/ 246 h 44287"/>
                  <a:gd name="connsiteX4" fmla="*/ 45415 w 47271"/>
                  <a:gd name="connsiteY4" fmla="*/ 10628 h 44287"/>
                  <a:gd name="connsiteX5" fmla="*/ 38747 w 47271"/>
                  <a:gd name="connsiteY5" fmla="*/ 38917 h 44287"/>
                  <a:gd name="connsiteX6" fmla="*/ 19507 w 47271"/>
                  <a:gd name="connsiteY6" fmla="*/ 44251 h 44287"/>
                  <a:gd name="connsiteX7" fmla="*/ 9220 w 47271"/>
                  <a:gd name="connsiteY7" fmla="*/ 43013 h 44287"/>
                  <a:gd name="connsiteX8" fmla="*/ 1504 w 47271"/>
                  <a:gd name="connsiteY8" fmla="*/ 35107 h 44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271" h="44287">
                    <a:moveTo>
                      <a:pt x="1504" y="35107"/>
                    </a:moveTo>
                    <a:cubicBezTo>
                      <a:pt x="-4020" y="31011"/>
                      <a:pt x="7315" y="28344"/>
                      <a:pt x="9124" y="28059"/>
                    </a:cubicBezTo>
                    <a:cubicBezTo>
                      <a:pt x="18173" y="26725"/>
                      <a:pt x="24079" y="22344"/>
                      <a:pt x="27222" y="13485"/>
                    </a:cubicBezTo>
                    <a:cubicBezTo>
                      <a:pt x="28746" y="9390"/>
                      <a:pt x="32461" y="1960"/>
                      <a:pt x="36937" y="246"/>
                    </a:cubicBezTo>
                    <a:cubicBezTo>
                      <a:pt x="41414" y="-1564"/>
                      <a:pt x="44367" y="7104"/>
                      <a:pt x="45415" y="10628"/>
                    </a:cubicBezTo>
                    <a:cubicBezTo>
                      <a:pt x="48653" y="20915"/>
                      <a:pt x="48367" y="32535"/>
                      <a:pt x="38747" y="38917"/>
                    </a:cubicBezTo>
                    <a:cubicBezTo>
                      <a:pt x="33413" y="42441"/>
                      <a:pt x="25888" y="44156"/>
                      <a:pt x="19507" y="44251"/>
                    </a:cubicBezTo>
                    <a:cubicBezTo>
                      <a:pt x="15982" y="44346"/>
                      <a:pt x="12553" y="44346"/>
                      <a:pt x="9220" y="43013"/>
                    </a:cubicBezTo>
                    <a:cubicBezTo>
                      <a:pt x="5219" y="41394"/>
                      <a:pt x="3790" y="38250"/>
                      <a:pt x="1504" y="35107"/>
                    </a:cubicBezTo>
                    <a:close/>
                  </a:path>
                </a:pathLst>
              </a:custGeom>
              <a:solidFill>
                <a:srgbClr val="6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BF9F555A-963F-4427-8C10-FEFDAB8BBAE2}"/>
                  </a:ext>
                </a:extLst>
              </p:cNvPr>
              <p:cNvSpPr/>
              <p:nvPr/>
            </p:nvSpPr>
            <p:spPr>
              <a:xfrm>
                <a:off x="5963888" y="3375659"/>
                <a:ext cx="16382" cy="39528"/>
              </a:xfrm>
              <a:custGeom>
                <a:avLst/>
                <a:gdLst>
                  <a:gd name="connsiteX0" fmla="*/ 0 w 16382"/>
                  <a:gd name="connsiteY0" fmla="*/ 1524 h 39528"/>
                  <a:gd name="connsiteX1" fmla="*/ 1714 w 16382"/>
                  <a:gd name="connsiteY1" fmla="*/ 38291 h 39528"/>
                  <a:gd name="connsiteX2" fmla="*/ 16383 w 16382"/>
                  <a:gd name="connsiteY2" fmla="*/ 39529 h 39528"/>
                  <a:gd name="connsiteX3" fmla="*/ 8382 w 16382"/>
                  <a:gd name="connsiteY3" fmla="*/ 6953 h 39528"/>
                  <a:gd name="connsiteX4" fmla="*/ 6763 w 16382"/>
                  <a:gd name="connsiteY4" fmla="*/ 0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82" h="39528">
                    <a:moveTo>
                      <a:pt x="0" y="1524"/>
                    </a:moveTo>
                    <a:lnTo>
                      <a:pt x="1714" y="38291"/>
                    </a:lnTo>
                    <a:lnTo>
                      <a:pt x="16383" y="39529"/>
                    </a:lnTo>
                    <a:lnTo>
                      <a:pt x="8382" y="6953"/>
                    </a:lnTo>
                    <a:lnTo>
                      <a:pt x="6763" y="0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1CB6A621-69F5-489D-A134-12C041161E59}"/>
                  </a:ext>
                </a:extLst>
              </p:cNvPr>
              <p:cNvSpPr/>
              <p:nvPr/>
            </p:nvSpPr>
            <p:spPr>
              <a:xfrm>
                <a:off x="5976080" y="3369087"/>
                <a:ext cx="24479" cy="44291"/>
              </a:xfrm>
              <a:custGeom>
                <a:avLst/>
                <a:gdLst>
                  <a:gd name="connsiteX0" fmla="*/ 0 w 24479"/>
                  <a:gd name="connsiteY0" fmla="*/ 2191 h 44291"/>
                  <a:gd name="connsiteX1" fmla="*/ 15145 w 24479"/>
                  <a:gd name="connsiteY1" fmla="*/ 44291 h 44291"/>
                  <a:gd name="connsiteX2" fmla="*/ 24479 w 24479"/>
                  <a:gd name="connsiteY2" fmla="*/ 39529 h 44291"/>
                  <a:gd name="connsiteX3" fmla="*/ 11144 w 24479"/>
                  <a:gd name="connsiteY3" fmla="*/ 0 h 44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479" h="44291">
                    <a:moveTo>
                      <a:pt x="0" y="2191"/>
                    </a:moveTo>
                    <a:lnTo>
                      <a:pt x="15145" y="44291"/>
                    </a:lnTo>
                    <a:lnTo>
                      <a:pt x="24479" y="39529"/>
                    </a:lnTo>
                    <a:lnTo>
                      <a:pt x="11144" y="0"/>
                    </a:ln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3227BB3D-C3A6-4DC9-A970-2ABEA6C6EFEB}"/>
                  </a:ext>
                </a:extLst>
              </p:cNvPr>
              <p:cNvSpPr/>
              <p:nvPr/>
            </p:nvSpPr>
            <p:spPr>
              <a:xfrm>
                <a:off x="5940742" y="3376803"/>
                <a:ext cx="16192" cy="34289"/>
              </a:xfrm>
              <a:custGeom>
                <a:avLst/>
                <a:gdLst>
                  <a:gd name="connsiteX0" fmla="*/ 10668 w 16192"/>
                  <a:gd name="connsiteY0" fmla="*/ 0 h 34289"/>
                  <a:gd name="connsiteX1" fmla="*/ 0 w 16192"/>
                  <a:gd name="connsiteY1" fmla="*/ 34290 h 34289"/>
                  <a:gd name="connsiteX2" fmla="*/ 14668 w 16192"/>
                  <a:gd name="connsiteY2" fmla="*/ 32099 h 34289"/>
                  <a:gd name="connsiteX3" fmla="*/ 16193 w 16192"/>
                  <a:gd name="connsiteY3" fmla="*/ 381 h 34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92" h="34289">
                    <a:moveTo>
                      <a:pt x="10668" y="0"/>
                    </a:moveTo>
                    <a:lnTo>
                      <a:pt x="0" y="34290"/>
                    </a:lnTo>
                    <a:lnTo>
                      <a:pt x="14668" y="32099"/>
                    </a:lnTo>
                    <a:lnTo>
                      <a:pt x="16193" y="381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C2FDA5E1-EAEA-46B7-808D-AD7F830ADF61}"/>
                  </a:ext>
                </a:extLst>
              </p:cNvPr>
              <p:cNvSpPr/>
              <p:nvPr/>
            </p:nvSpPr>
            <p:spPr>
              <a:xfrm>
                <a:off x="5932741" y="3399567"/>
                <a:ext cx="75723" cy="25529"/>
              </a:xfrm>
              <a:custGeom>
                <a:avLst/>
                <a:gdLst>
                  <a:gd name="connsiteX0" fmla="*/ 75724 w 75723"/>
                  <a:gd name="connsiteY0" fmla="*/ 17335 h 25529"/>
                  <a:gd name="connsiteX1" fmla="*/ 34576 w 75723"/>
                  <a:gd name="connsiteY1" fmla="*/ 25432 h 25529"/>
                  <a:gd name="connsiteX2" fmla="*/ 0 w 75723"/>
                  <a:gd name="connsiteY2" fmla="*/ 12954 h 25529"/>
                  <a:gd name="connsiteX3" fmla="*/ 4572 w 75723"/>
                  <a:gd name="connsiteY3" fmla="*/ 0 h 25529"/>
                  <a:gd name="connsiteX4" fmla="*/ 34576 w 75723"/>
                  <a:gd name="connsiteY4" fmla="*/ 11430 h 25529"/>
                  <a:gd name="connsiteX5" fmla="*/ 72390 w 75723"/>
                  <a:gd name="connsiteY5" fmla="*/ 2858 h 25529"/>
                  <a:gd name="connsiteX6" fmla="*/ 75724 w 75723"/>
                  <a:gd name="connsiteY6" fmla="*/ 17335 h 25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5723" h="25529">
                    <a:moveTo>
                      <a:pt x="75724" y="17335"/>
                    </a:moveTo>
                    <a:cubicBezTo>
                      <a:pt x="75724" y="17335"/>
                      <a:pt x="61531" y="26575"/>
                      <a:pt x="34576" y="25432"/>
                    </a:cubicBezTo>
                    <a:cubicBezTo>
                      <a:pt x="7525" y="24289"/>
                      <a:pt x="0" y="12954"/>
                      <a:pt x="0" y="12954"/>
                    </a:cubicBezTo>
                    <a:lnTo>
                      <a:pt x="4572" y="0"/>
                    </a:lnTo>
                    <a:cubicBezTo>
                      <a:pt x="4572" y="0"/>
                      <a:pt x="11430" y="8954"/>
                      <a:pt x="34576" y="11430"/>
                    </a:cubicBezTo>
                    <a:cubicBezTo>
                      <a:pt x="59722" y="14002"/>
                      <a:pt x="72390" y="2858"/>
                      <a:pt x="72390" y="2858"/>
                    </a:cubicBezTo>
                    <a:lnTo>
                      <a:pt x="75724" y="17335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CABFA752-E942-49C9-9BCE-2FC81283AABC}"/>
                  </a:ext>
                </a:extLst>
              </p:cNvPr>
              <p:cNvSpPr/>
              <p:nvPr/>
            </p:nvSpPr>
            <p:spPr>
              <a:xfrm>
                <a:off x="5956077" y="3330402"/>
                <a:ext cx="58285" cy="60154"/>
              </a:xfrm>
              <a:custGeom>
                <a:avLst/>
                <a:gdLst>
                  <a:gd name="connsiteX0" fmla="*/ 0 w 58285"/>
                  <a:gd name="connsiteY0" fmla="*/ 4395 h 60154"/>
                  <a:gd name="connsiteX1" fmla="*/ 20003 w 58285"/>
                  <a:gd name="connsiteY1" fmla="*/ 20207 h 60154"/>
                  <a:gd name="connsiteX2" fmla="*/ 18479 w 58285"/>
                  <a:gd name="connsiteY2" fmla="*/ 49639 h 60154"/>
                  <a:gd name="connsiteX3" fmla="*/ 53245 w 58285"/>
                  <a:gd name="connsiteY3" fmla="*/ 52211 h 60154"/>
                  <a:gd name="connsiteX4" fmla="*/ 45911 w 58285"/>
                  <a:gd name="connsiteY4" fmla="*/ 6491 h 60154"/>
                  <a:gd name="connsiteX5" fmla="*/ 0 w 58285"/>
                  <a:gd name="connsiteY5" fmla="*/ 4395 h 60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5" h="60154">
                    <a:moveTo>
                      <a:pt x="0" y="4395"/>
                    </a:moveTo>
                    <a:cubicBezTo>
                      <a:pt x="0" y="4395"/>
                      <a:pt x="17336" y="9920"/>
                      <a:pt x="20003" y="20207"/>
                    </a:cubicBezTo>
                    <a:cubicBezTo>
                      <a:pt x="22765" y="30494"/>
                      <a:pt x="15811" y="41924"/>
                      <a:pt x="18479" y="49639"/>
                    </a:cubicBezTo>
                    <a:cubicBezTo>
                      <a:pt x="23241" y="63546"/>
                      <a:pt x="41719" y="62879"/>
                      <a:pt x="53245" y="52211"/>
                    </a:cubicBezTo>
                    <a:cubicBezTo>
                      <a:pt x="60484" y="45543"/>
                      <a:pt x="61436" y="19159"/>
                      <a:pt x="45911" y="6491"/>
                    </a:cubicBezTo>
                    <a:cubicBezTo>
                      <a:pt x="36767" y="-939"/>
                      <a:pt x="21146" y="-2463"/>
                      <a:pt x="0" y="4395"/>
                    </a:cubicBezTo>
                    <a:close/>
                  </a:path>
                </a:pathLst>
              </a:custGeom>
              <a:solidFill>
                <a:srgbClr val="FFE6D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6B8BE4F8-57D6-430B-93BC-DA1FA0FCB6A7}"/>
                  </a:ext>
                </a:extLst>
              </p:cNvPr>
              <p:cNvSpPr/>
              <p:nvPr/>
            </p:nvSpPr>
            <p:spPr>
              <a:xfrm>
                <a:off x="5965412" y="3382613"/>
                <a:ext cx="13906" cy="28582"/>
              </a:xfrm>
              <a:custGeom>
                <a:avLst/>
                <a:gdLst>
                  <a:gd name="connsiteX0" fmla="*/ 0 w 13906"/>
                  <a:gd name="connsiteY0" fmla="*/ 28194 h 28582"/>
                  <a:gd name="connsiteX1" fmla="*/ 6858 w 13906"/>
                  <a:gd name="connsiteY1" fmla="*/ 0 h 28582"/>
                  <a:gd name="connsiteX2" fmla="*/ 13907 w 13906"/>
                  <a:gd name="connsiteY2" fmla="*/ 28575 h 28582"/>
                  <a:gd name="connsiteX3" fmla="*/ 0 w 13906"/>
                  <a:gd name="connsiteY3" fmla="*/ 28194 h 2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06" h="28582">
                    <a:moveTo>
                      <a:pt x="0" y="28194"/>
                    </a:moveTo>
                    <a:lnTo>
                      <a:pt x="6858" y="0"/>
                    </a:lnTo>
                    <a:lnTo>
                      <a:pt x="13907" y="28575"/>
                    </a:lnTo>
                    <a:cubicBezTo>
                      <a:pt x="13907" y="28575"/>
                      <a:pt x="3620" y="28670"/>
                      <a:pt x="0" y="28194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485F4BD6-6B4C-44E6-82F8-59124D2373BF}"/>
                  </a:ext>
                </a:extLst>
              </p:cNvPr>
              <p:cNvSpPr/>
              <p:nvPr/>
            </p:nvSpPr>
            <p:spPr>
              <a:xfrm>
                <a:off x="5942933" y="3392614"/>
                <a:ext cx="13239" cy="16287"/>
              </a:xfrm>
              <a:custGeom>
                <a:avLst/>
                <a:gdLst>
                  <a:gd name="connsiteX0" fmla="*/ 0 w 13239"/>
                  <a:gd name="connsiteY0" fmla="*/ 11430 h 16287"/>
                  <a:gd name="connsiteX1" fmla="*/ 13240 w 13239"/>
                  <a:gd name="connsiteY1" fmla="*/ 0 h 16287"/>
                  <a:gd name="connsiteX2" fmla="*/ 12383 w 13239"/>
                  <a:gd name="connsiteY2" fmla="*/ 16288 h 16287"/>
                  <a:gd name="connsiteX3" fmla="*/ 0 w 13239"/>
                  <a:gd name="connsiteY3" fmla="*/ 11430 h 16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39" h="16287">
                    <a:moveTo>
                      <a:pt x="0" y="11430"/>
                    </a:moveTo>
                    <a:lnTo>
                      <a:pt x="13240" y="0"/>
                    </a:lnTo>
                    <a:lnTo>
                      <a:pt x="12383" y="16288"/>
                    </a:lnTo>
                    <a:cubicBezTo>
                      <a:pt x="12478" y="16288"/>
                      <a:pt x="3334" y="13621"/>
                      <a:pt x="0" y="11430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FD2AF14C-A7CE-421A-BA10-A079C99B8D5D}"/>
                  </a:ext>
                </a:extLst>
              </p:cNvPr>
              <p:cNvSpPr/>
              <p:nvPr/>
            </p:nvSpPr>
            <p:spPr>
              <a:xfrm>
                <a:off x="5919215" y="3351180"/>
                <a:ext cx="7651" cy="5619"/>
              </a:xfrm>
              <a:custGeom>
                <a:avLst/>
                <a:gdLst>
                  <a:gd name="connsiteX0" fmla="*/ 0 w 7651"/>
                  <a:gd name="connsiteY0" fmla="*/ 5620 h 5619"/>
                  <a:gd name="connsiteX1" fmla="*/ 7144 w 7651"/>
                  <a:gd name="connsiteY1" fmla="*/ 4191 h 5619"/>
                  <a:gd name="connsiteX2" fmla="*/ 7144 w 7651"/>
                  <a:gd name="connsiteY2" fmla="*/ 0 h 5619"/>
                  <a:gd name="connsiteX3" fmla="*/ 191 w 7651"/>
                  <a:gd name="connsiteY3" fmla="*/ 1905 h 5619"/>
                  <a:gd name="connsiteX4" fmla="*/ 0 w 7651"/>
                  <a:gd name="connsiteY4" fmla="*/ 5620 h 5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1" h="5619">
                    <a:moveTo>
                      <a:pt x="0" y="5620"/>
                    </a:moveTo>
                    <a:cubicBezTo>
                      <a:pt x="0" y="5620"/>
                      <a:pt x="6001" y="5429"/>
                      <a:pt x="7144" y="4191"/>
                    </a:cubicBezTo>
                    <a:cubicBezTo>
                      <a:pt x="8287" y="2953"/>
                      <a:pt x="7144" y="0"/>
                      <a:pt x="7144" y="0"/>
                    </a:cubicBezTo>
                    <a:lnTo>
                      <a:pt x="191" y="1905"/>
                    </a:lnTo>
                    <a:lnTo>
                      <a:pt x="0" y="5620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41481C6A-2A25-479E-BD32-8A44D00F7337}"/>
                  </a:ext>
                </a:extLst>
              </p:cNvPr>
              <p:cNvSpPr/>
              <p:nvPr/>
            </p:nvSpPr>
            <p:spPr>
              <a:xfrm>
                <a:off x="5942742" y="3338988"/>
                <a:ext cx="18637" cy="11614"/>
              </a:xfrm>
              <a:custGeom>
                <a:avLst/>
                <a:gdLst>
                  <a:gd name="connsiteX0" fmla="*/ 2381 w 18637"/>
                  <a:gd name="connsiteY0" fmla="*/ 0 h 11614"/>
                  <a:gd name="connsiteX1" fmla="*/ 12478 w 18637"/>
                  <a:gd name="connsiteY1" fmla="*/ 2476 h 11614"/>
                  <a:gd name="connsiteX2" fmla="*/ 17336 w 18637"/>
                  <a:gd name="connsiteY2" fmla="*/ 10192 h 11614"/>
                  <a:gd name="connsiteX3" fmla="*/ 0 w 18637"/>
                  <a:gd name="connsiteY3" fmla="*/ 7715 h 11614"/>
                  <a:gd name="connsiteX4" fmla="*/ 2381 w 18637"/>
                  <a:gd name="connsiteY4" fmla="*/ 0 h 11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37" h="11614">
                    <a:moveTo>
                      <a:pt x="2381" y="0"/>
                    </a:moveTo>
                    <a:cubicBezTo>
                      <a:pt x="2381" y="0"/>
                      <a:pt x="8477" y="857"/>
                      <a:pt x="12478" y="2476"/>
                    </a:cubicBezTo>
                    <a:cubicBezTo>
                      <a:pt x="19050" y="5048"/>
                      <a:pt x="19812" y="8572"/>
                      <a:pt x="17336" y="10192"/>
                    </a:cubicBezTo>
                    <a:cubicBezTo>
                      <a:pt x="11240" y="14478"/>
                      <a:pt x="0" y="7715"/>
                      <a:pt x="0" y="7715"/>
                    </a:cubicBezTo>
                    <a:cubicBezTo>
                      <a:pt x="0" y="7715"/>
                      <a:pt x="3429" y="3238"/>
                      <a:pt x="2381" y="0"/>
                    </a:cubicBez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731B9B96-1779-4F8A-A738-64AB4516F226}"/>
                  </a:ext>
                </a:extLst>
              </p:cNvPr>
              <p:cNvSpPr/>
              <p:nvPr/>
            </p:nvSpPr>
            <p:spPr>
              <a:xfrm>
                <a:off x="5945663" y="3342588"/>
                <a:ext cx="10413" cy="6047"/>
              </a:xfrm>
              <a:custGeom>
                <a:avLst/>
                <a:gdLst>
                  <a:gd name="connsiteX0" fmla="*/ 317 w 10413"/>
                  <a:gd name="connsiteY0" fmla="*/ 4783 h 6047"/>
                  <a:gd name="connsiteX1" fmla="*/ 3937 w 10413"/>
                  <a:gd name="connsiteY1" fmla="*/ 20 h 6047"/>
                  <a:gd name="connsiteX2" fmla="*/ 10414 w 10413"/>
                  <a:gd name="connsiteY2" fmla="*/ 4021 h 6047"/>
                  <a:gd name="connsiteX3" fmla="*/ 317 w 10413"/>
                  <a:gd name="connsiteY3" fmla="*/ 4783 h 6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13" h="6047">
                    <a:moveTo>
                      <a:pt x="317" y="4783"/>
                    </a:moveTo>
                    <a:cubicBezTo>
                      <a:pt x="317" y="4783"/>
                      <a:pt x="-1588" y="-361"/>
                      <a:pt x="3937" y="20"/>
                    </a:cubicBezTo>
                    <a:cubicBezTo>
                      <a:pt x="9366" y="306"/>
                      <a:pt x="10414" y="4021"/>
                      <a:pt x="10414" y="4021"/>
                    </a:cubicBezTo>
                    <a:cubicBezTo>
                      <a:pt x="10414" y="4021"/>
                      <a:pt x="4318" y="8021"/>
                      <a:pt x="317" y="4783"/>
                    </a:cubicBezTo>
                    <a:close/>
                  </a:path>
                </a:pathLst>
              </a:custGeom>
              <a:solidFill>
                <a:srgbClr val="2B292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5C58E022-2068-4E65-A5FA-574B6F8AA120}"/>
                  </a:ext>
                </a:extLst>
              </p:cNvPr>
              <p:cNvSpPr/>
              <p:nvPr/>
            </p:nvSpPr>
            <p:spPr>
              <a:xfrm>
                <a:off x="5942933" y="3402329"/>
                <a:ext cx="65627" cy="23050"/>
              </a:xfrm>
              <a:custGeom>
                <a:avLst/>
                <a:gdLst>
                  <a:gd name="connsiteX0" fmla="*/ 0 w 65627"/>
                  <a:gd name="connsiteY0" fmla="*/ 17526 h 23050"/>
                  <a:gd name="connsiteX1" fmla="*/ 20955 w 65627"/>
                  <a:gd name="connsiteY1" fmla="*/ 15430 h 23050"/>
                  <a:gd name="connsiteX2" fmla="*/ 33242 w 65627"/>
                  <a:gd name="connsiteY2" fmla="*/ 8858 h 23050"/>
                  <a:gd name="connsiteX3" fmla="*/ 50292 w 65627"/>
                  <a:gd name="connsiteY3" fmla="*/ 6191 h 23050"/>
                  <a:gd name="connsiteX4" fmla="*/ 62294 w 65627"/>
                  <a:gd name="connsiteY4" fmla="*/ 0 h 23050"/>
                  <a:gd name="connsiteX5" fmla="*/ 65627 w 65627"/>
                  <a:gd name="connsiteY5" fmla="*/ 14478 h 23050"/>
                  <a:gd name="connsiteX6" fmla="*/ 36481 w 65627"/>
                  <a:gd name="connsiteY6" fmla="*/ 22384 h 23050"/>
                  <a:gd name="connsiteX7" fmla="*/ 0 w 65627"/>
                  <a:gd name="connsiteY7" fmla="*/ 17526 h 23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627" h="23050">
                    <a:moveTo>
                      <a:pt x="0" y="17526"/>
                    </a:moveTo>
                    <a:cubicBezTo>
                      <a:pt x="0" y="17526"/>
                      <a:pt x="11906" y="18669"/>
                      <a:pt x="20955" y="15430"/>
                    </a:cubicBezTo>
                    <a:cubicBezTo>
                      <a:pt x="30004" y="12192"/>
                      <a:pt x="33242" y="8858"/>
                      <a:pt x="33242" y="8858"/>
                    </a:cubicBezTo>
                    <a:cubicBezTo>
                      <a:pt x="33242" y="8858"/>
                      <a:pt x="43815" y="8858"/>
                      <a:pt x="50292" y="6191"/>
                    </a:cubicBezTo>
                    <a:cubicBezTo>
                      <a:pt x="56769" y="3524"/>
                      <a:pt x="62294" y="0"/>
                      <a:pt x="62294" y="0"/>
                    </a:cubicBezTo>
                    <a:lnTo>
                      <a:pt x="65627" y="14478"/>
                    </a:lnTo>
                    <a:cubicBezTo>
                      <a:pt x="65627" y="14478"/>
                      <a:pt x="58007" y="19622"/>
                      <a:pt x="36481" y="22384"/>
                    </a:cubicBezTo>
                    <a:cubicBezTo>
                      <a:pt x="14859" y="25336"/>
                      <a:pt x="0" y="17526"/>
                      <a:pt x="0" y="17526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EAD22F90-C66C-4736-953A-E37903921718}"/>
                  </a:ext>
                </a:extLst>
              </p:cNvPr>
              <p:cNvSpPr/>
              <p:nvPr/>
            </p:nvSpPr>
            <p:spPr>
              <a:xfrm>
                <a:off x="5936170" y="3399663"/>
                <a:ext cx="50291" cy="14100"/>
              </a:xfrm>
              <a:custGeom>
                <a:avLst/>
                <a:gdLst>
                  <a:gd name="connsiteX0" fmla="*/ 0 w 50291"/>
                  <a:gd name="connsiteY0" fmla="*/ 3143 h 14100"/>
                  <a:gd name="connsiteX1" fmla="*/ 22289 w 50291"/>
                  <a:gd name="connsiteY1" fmla="*/ 13907 h 14100"/>
                  <a:gd name="connsiteX2" fmla="*/ 50292 w 50291"/>
                  <a:gd name="connsiteY2" fmla="*/ 10763 h 14100"/>
                  <a:gd name="connsiteX3" fmla="*/ 17716 w 50291"/>
                  <a:gd name="connsiteY3" fmla="*/ 8287 h 14100"/>
                  <a:gd name="connsiteX4" fmla="*/ 1048 w 50291"/>
                  <a:gd name="connsiteY4" fmla="*/ 0 h 14100"/>
                  <a:gd name="connsiteX5" fmla="*/ 0 w 50291"/>
                  <a:gd name="connsiteY5" fmla="*/ 3143 h 1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291" h="14100">
                    <a:moveTo>
                      <a:pt x="0" y="3143"/>
                    </a:moveTo>
                    <a:cubicBezTo>
                      <a:pt x="0" y="3143"/>
                      <a:pt x="7810" y="12764"/>
                      <a:pt x="22289" y="13907"/>
                    </a:cubicBezTo>
                    <a:cubicBezTo>
                      <a:pt x="36767" y="15049"/>
                      <a:pt x="50292" y="10763"/>
                      <a:pt x="50292" y="10763"/>
                    </a:cubicBezTo>
                    <a:cubicBezTo>
                      <a:pt x="50292" y="10763"/>
                      <a:pt x="30385" y="12192"/>
                      <a:pt x="17716" y="8287"/>
                    </a:cubicBezTo>
                    <a:cubicBezTo>
                      <a:pt x="5048" y="4477"/>
                      <a:pt x="1048" y="0"/>
                      <a:pt x="1048" y="0"/>
                    </a:cubicBezTo>
                    <a:lnTo>
                      <a:pt x="0" y="314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59C6BC3D-E7EF-40E4-86C5-1FC35642DBCB}"/>
                  </a:ext>
                </a:extLst>
              </p:cNvPr>
              <p:cNvSpPr/>
              <p:nvPr/>
            </p:nvSpPr>
            <p:spPr>
              <a:xfrm>
                <a:off x="5920073" y="3350609"/>
                <a:ext cx="19397" cy="17716"/>
              </a:xfrm>
              <a:custGeom>
                <a:avLst/>
                <a:gdLst>
                  <a:gd name="connsiteX0" fmla="*/ 381 w 19397"/>
                  <a:gd name="connsiteY0" fmla="*/ 16383 h 17716"/>
                  <a:gd name="connsiteX1" fmla="*/ 16383 w 19397"/>
                  <a:gd name="connsiteY1" fmla="*/ 13240 h 17716"/>
                  <a:gd name="connsiteX2" fmla="*/ 17717 w 19397"/>
                  <a:gd name="connsiteY2" fmla="*/ 0 h 17716"/>
                  <a:gd name="connsiteX3" fmla="*/ 18574 w 19397"/>
                  <a:gd name="connsiteY3" fmla="*/ 667 h 17716"/>
                  <a:gd name="connsiteX4" fmla="*/ 17621 w 19397"/>
                  <a:gd name="connsiteY4" fmla="*/ 13335 h 17716"/>
                  <a:gd name="connsiteX5" fmla="*/ 0 w 19397"/>
                  <a:gd name="connsiteY5" fmla="*/ 17717 h 17716"/>
                  <a:gd name="connsiteX6" fmla="*/ 381 w 19397"/>
                  <a:gd name="connsiteY6" fmla="*/ 16383 h 17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397" h="17716">
                    <a:moveTo>
                      <a:pt x="381" y="16383"/>
                    </a:moveTo>
                    <a:cubicBezTo>
                      <a:pt x="381" y="16383"/>
                      <a:pt x="12383" y="15526"/>
                      <a:pt x="16383" y="13240"/>
                    </a:cubicBezTo>
                    <a:cubicBezTo>
                      <a:pt x="20288" y="10954"/>
                      <a:pt x="17717" y="0"/>
                      <a:pt x="17717" y="0"/>
                    </a:cubicBezTo>
                    <a:lnTo>
                      <a:pt x="18574" y="667"/>
                    </a:lnTo>
                    <a:cubicBezTo>
                      <a:pt x="18574" y="667"/>
                      <a:pt x="20955" y="10382"/>
                      <a:pt x="17621" y="13335"/>
                    </a:cubicBezTo>
                    <a:cubicBezTo>
                      <a:pt x="14288" y="16288"/>
                      <a:pt x="0" y="17717"/>
                      <a:pt x="0" y="17717"/>
                    </a:cubicBezTo>
                    <a:lnTo>
                      <a:pt x="381" y="16383"/>
                    </a:lnTo>
                    <a:close/>
                  </a:path>
                </a:pathLst>
              </a:custGeom>
              <a:solidFill>
                <a:srgbClr val="2B292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F6F964CE-6E54-41AB-A531-5B03BC38506D}"/>
                  </a:ext>
                </a:extLst>
              </p:cNvPr>
              <p:cNvSpPr/>
              <p:nvPr/>
            </p:nvSpPr>
            <p:spPr>
              <a:xfrm>
                <a:off x="5956077" y="3334797"/>
                <a:ext cx="27688" cy="53435"/>
              </a:xfrm>
              <a:custGeom>
                <a:avLst/>
                <a:gdLst>
                  <a:gd name="connsiteX0" fmla="*/ 0 w 27688"/>
                  <a:gd name="connsiteY0" fmla="*/ 0 h 53435"/>
                  <a:gd name="connsiteX1" fmla="*/ 26765 w 27688"/>
                  <a:gd name="connsiteY1" fmla="*/ 13811 h 53435"/>
                  <a:gd name="connsiteX2" fmla="*/ 21431 w 27688"/>
                  <a:gd name="connsiteY2" fmla="*/ 43720 h 53435"/>
                  <a:gd name="connsiteX3" fmla="*/ 24955 w 27688"/>
                  <a:gd name="connsiteY3" fmla="*/ 53435 h 53435"/>
                  <a:gd name="connsiteX4" fmla="*/ 16764 w 27688"/>
                  <a:gd name="connsiteY4" fmla="*/ 41338 h 53435"/>
                  <a:gd name="connsiteX5" fmla="*/ 18479 w 27688"/>
                  <a:gd name="connsiteY5" fmla="*/ 11525 h 53435"/>
                  <a:gd name="connsiteX6" fmla="*/ 0 w 27688"/>
                  <a:gd name="connsiteY6" fmla="*/ 0 h 53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688" h="53435">
                    <a:moveTo>
                      <a:pt x="0" y="0"/>
                    </a:moveTo>
                    <a:cubicBezTo>
                      <a:pt x="0" y="0"/>
                      <a:pt x="22955" y="95"/>
                      <a:pt x="26765" y="13811"/>
                    </a:cubicBezTo>
                    <a:cubicBezTo>
                      <a:pt x="30480" y="27623"/>
                      <a:pt x="21812" y="37433"/>
                      <a:pt x="21431" y="43720"/>
                    </a:cubicBezTo>
                    <a:cubicBezTo>
                      <a:pt x="21146" y="50101"/>
                      <a:pt x="24955" y="53435"/>
                      <a:pt x="24955" y="53435"/>
                    </a:cubicBezTo>
                    <a:cubicBezTo>
                      <a:pt x="24955" y="53435"/>
                      <a:pt x="16002" y="49911"/>
                      <a:pt x="16764" y="41338"/>
                    </a:cubicBezTo>
                    <a:cubicBezTo>
                      <a:pt x="17526" y="32766"/>
                      <a:pt x="23717" y="19336"/>
                      <a:pt x="18479" y="11525"/>
                    </a:cubicBezTo>
                    <a:cubicBezTo>
                      <a:pt x="13145" y="37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C612AA3B-5687-4BF1-8411-0030F3CDDC10}"/>
                  </a:ext>
                </a:extLst>
              </p:cNvPr>
              <p:cNvSpPr/>
              <p:nvPr/>
            </p:nvSpPr>
            <p:spPr>
              <a:xfrm>
                <a:off x="5945976" y="3341124"/>
                <a:ext cx="3624" cy="4722"/>
              </a:xfrm>
              <a:custGeom>
                <a:avLst/>
                <a:gdLst>
                  <a:gd name="connsiteX0" fmla="*/ 5 w 3624"/>
                  <a:gd name="connsiteY0" fmla="*/ 4722 h 4722"/>
                  <a:gd name="connsiteX1" fmla="*/ 3624 w 3624"/>
                  <a:gd name="connsiteY1" fmla="*/ 2246 h 4722"/>
                  <a:gd name="connsiteX2" fmla="*/ 1814 w 3624"/>
                  <a:gd name="connsiteY2" fmla="*/ 436 h 4722"/>
                  <a:gd name="connsiteX3" fmla="*/ 5 w 3624"/>
                  <a:gd name="connsiteY3" fmla="*/ 4722 h 4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24" h="4722">
                    <a:moveTo>
                      <a:pt x="5" y="4722"/>
                    </a:moveTo>
                    <a:cubicBezTo>
                      <a:pt x="5" y="4722"/>
                      <a:pt x="3624" y="2912"/>
                      <a:pt x="3624" y="2246"/>
                    </a:cubicBezTo>
                    <a:cubicBezTo>
                      <a:pt x="3624" y="1484"/>
                      <a:pt x="2291" y="-993"/>
                      <a:pt x="1814" y="436"/>
                    </a:cubicBezTo>
                    <a:cubicBezTo>
                      <a:pt x="1338" y="1769"/>
                      <a:pt x="-91" y="3198"/>
                      <a:pt x="5" y="47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7B3619F8-CFB1-4C7E-8D8C-1301566CC6AB}"/>
                  </a:ext>
                </a:extLst>
              </p:cNvPr>
              <p:cNvSpPr/>
              <p:nvPr/>
            </p:nvSpPr>
            <p:spPr>
              <a:xfrm>
                <a:off x="5976461" y="3343275"/>
                <a:ext cx="32068" cy="13343"/>
              </a:xfrm>
              <a:custGeom>
                <a:avLst/>
                <a:gdLst>
                  <a:gd name="connsiteX0" fmla="*/ 30671 w 32068"/>
                  <a:gd name="connsiteY0" fmla="*/ 0 h 13343"/>
                  <a:gd name="connsiteX1" fmla="*/ 22003 w 32068"/>
                  <a:gd name="connsiteY1" fmla="*/ 10192 h 13343"/>
                  <a:gd name="connsiteX2" fmla="*/ 0 w 32068"/>
                  <a:gd name="connsiteY2" fmla="*/ 8858 h 13343"/>
                  <a:gd name="connsiteX3" fmla="*/ 190 w 32068"/>
                  <a:gd name="connsiteY3" fmla="*/ 10477 h 13343"/>
                  <a:gd name="connsiteX4" fmla="*/ 22860 w 32068"/>
                  <a:gd name="connsiteY4" fmla="*/ 11239 h 13343"/>
                  <a:gd name="connsiteX5" fmla="*/ 32004 w 32068"/>
                  <a:gd name="connsiteY5" fmla="*/ 1238 h 13343"/>
                  <a:gd name="connsiteX6" fmla="*/ 30671 w 32068"/>
                  <a:gd name="connsiteY6" fmla="*/ 0 h 13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068" h="13343">
                    <a:moveTo>
                      <a:pt x="30671" y="0"/>
                    </a:moveTo>
                    <a:cubicBezTo>
                      <a:pt x="30671" y="0"/>
                      <a:pt x="32195" y="5429"/>
                      <a:pt x="22003" y="10192"/>
                    </a:cubicBezTo>
                    <a:cubicBezTo>
                      <a:pt x="11906" y="15145"/>
                      <a:pt x="0" y="8858"/>
                      <a:pt x="0" y="8858"/>
                    </a:cubicBezTo>
                    <a:lnTo>
                      <a:pt x="190" y="10477"/>
                    </a:lnTo>
                    <a:cubicBezTo>
                      <a:pt x="190" y="10477"/>
                      <a:pt x="12287" y="16383"/>
                      <a:pt x="22860" y="11239"/>
                    </a:cubicBezTo>
                    <a:cubicBezTo>
                      <a:pt x="33433" y="6096"/>
                      <a:pt x="32004" y="1238"/>
                      <a:pt x="32004" y="1238"/>
                    </a:cubicBezTo>
                    <a:lnTo>
                      <a:pt x="30671" y="0"/>
                    </a:ln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3946C3CC-2B29-4A0E-A11F-418B14A00152}"/>
                  </a:ext>
                </a:extLst>
              </p:cNvPr>
              <p:cNvSpPr/>
              <p:nvPr/>
            </p:nvSpPr>
            <p:spPr>
              <a:xfrm>
                <a:off x="5974175" y="3361467"/>
                <a:ext cx="41052" cy="9810"/>
              </a:xfrm>
              <a:custGeom>
                <a:avLst/>
                <a:gdLst>
                  <a:gd name="connsiteX0" fmla="*/ 17716 w 41052"/>
                  <a:gd name="connsiteY0" fmla="*/ 9811 h 9810"/>
                  <a:gd name="connsiteX1" fmla="*/ 0 w 41052"/>
                  <a:gd name="connsiteY1" fmla="*/ 5429 h 9810"/>
                  <a:gd name="connsiteX2" fmla="*/ 1429 w 41052"/>
                  <a:gd name="connsiteY2" fmla="*/ 3239 h 9810"/>
                  <a:gd name="connsiteX3" fmla="*/ 22574 w 41052"/>
                  <a:gd name="connsiteY3" fmla="*/ 6858 h 9810"/>
                  <a:gd name="connsiteX4" fmla="*/ 38862 w 41052"/>
                  <a:gd name="connsiteY4" fmla="*/ 0 h 9810"/>
                  <a:gd name="connsiteX5" fmla="*/ 41053 w 41052"/>
                  <a:gd name="connsiteY5" fmla="*/ 1334 h 9810"/>
                  <a:gd name="connsiteX6" fmla="*/ 22860 w 41052"/>
                  <a:gd name="connsiteY6" fmla="*/ 9430 h 9810"/>
                  <a:gd name="connsiteX7" fmla="*/ 17716 w 41052"/>
                  <a:gd name="connsiteY7" fmla="*/ 9811 h 9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52" h="9810">
                    <a:moveTo>
                      <a:pt x="17716" y="9811"/>
                    </a:moveTo>
                    <a:cubicBezTo>
                      <a:pt x="6763" y="9811"/>
                      <a:pt x="381" y="5715"/>
                      <a:pt x="0" y="5429"/>
                    </a:cubicBezTo>
                    <a:lnTo>
                      <a:pt x="1429" y="3239"/>
                    </a:lnTo>
                    <a:cubicBezTo>
                      <a:pt x="1524" y="3334"/>
                      <a:pt x="9620" y="8382"/>
                      <a:pt x="22574" y="6858"/>
                    </a:cubicBezTo>
                    <a:cubicBezTo>
                      <a:pt x="35338" y="5334"/>
                      <a:pt x="38862" y="95"/>
                      <a:pt x="38862" y="0"/>
                    </a:cubicBezTo>
                    <a:lnTo>
                      <a:pt x="41053" y="1334"/>
                    </a:lnTo>
                    <a:cubicBezTo>
                      <a:pt x="40862" y="1619"/>
                      <a:pt x="37052" y="7715"/>
                      <a:pt x="22860" y="9430"/>
                    </a:cubicBezTo>
                    <a:cubicBezTo>
                      <a:pt x="21050" y="9716"/>
                      <a:pt x="19336" y="9811"/>
                      <a:pt x="17716" y="9811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C43DEA03-7C48-444F-B784-4241B3D143E4}"/>
                  </a:ext>
                </a:extLst>
              </p:cNvPr>
              <p:cNvSpPr/>
              <p:nvPr/>
            </p:nvSpPr>
            <p:spPr>
              <a:xfrm>
                <a:off x="5973413" y="3335559"/>
                <a:ext cx="28479" cy="12001"/>
              </a:xfrm>
              <a:custGeom>
                <a:avLst/>
                <a:gdLst>
                  <a:gd name="connsiteX0" fmla="*/ 4382 w 28479"/>
                  <a:gd name="connsiteY0" fmla="*/ 12001 h 12001"/>
                  <a:gd name="connsiteX1" fmla="*/ 0 w 28479"/>
                  <a:gd name="connsiteY1" fmla="*/ 11525 h 12001"/>
                  <a:gd name="connsiteX2" fmla="*/ 667 w 28479"/>
                  <a:gd name="connsiteY2" fmla="*/ 9049 h 12001"/>
                  <a:gd name="connsiteX3" fmla="*/ 16573 w 28479"/>
                  <a:gd name="connsiteY3" fmla="*/ 6572 h 12001"/>
                  <a:gd name="connsiteX4" fmla="*/ 26003 w 28479"/>
                  <a:gd name="connsiteY4" fmla="*/ 0 h 12001"/>
                  <a:gd name="connsiteX5" fmla="*/ 28480 w 28479"/>
                  <a:gd name="connsiteY5" fmla="*/ 667 h 12001"/>
                  <a:gd name="connsiteX6" fmla="*/ 17621 w 28479"/>
                  <a:gd name="connsiteY6" fmla="*/ 8954 h 12001"/>
                  <a:gd name="connsiteX7" fmla="*/ 4382 w 28479"/>
                  <a:gd name="connsiteY7" fmla="*/ 12001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479" h="12001">
                    <a:moveTo>
                      <a:pt x="4382" y="12001"/>
                    </a:moveTo>
                    <a:cubicBezTo>
                      <a:pt x="1714" y="12001"/>
                      <a:pt x="190" y="11620"/>
                      <a:pt x="0" y="11525"/>
                    </a:cubicBezTo>
                    <a:lnTo>
                      <a:pt x="667" y="9049"/>
                    </a:lnTo>
                    <a:cubicBezTo>
                      <a:pt x="762" y="9049"/>
                      <a:pt x="7620" y="10668"/>
                      <a:pt x="16573" y="6572"/>
                    </a:cubicBezTo>
                    <a:cubicBezTo>
                      <a:pt x="24955" y="2667"/>
                      <a:pt x="26003" y="0"/>
                      <a:pt x="26003" y="0"/>
                    </a:cubicBezTo>
                    <a:lnTo>
                      <a:pt x="28480" y="667"/>
                    </a:lnTo>
                    <a:cubicBezTo>
                      <a:pt x="28289" y="1238"/>
                      <a:pt x="27146" y="4477"/>
                      <a:pt x="17621" y="8954"/>
                    </a:cubicBezTo>
                    <a:cubicBezTo>
                      <a:pt x="12192" y="11430"/>
                      <a:pt x="7525" y="12001"/>
                      <a:pt x="4382" y="12001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507B9C5E-A9FB-40E7-8CEF-B0FCB812FADD}"/>
                  </a:ext>
                </a:extLst>
              </p:cNvPr>
              <p:cNvSpPr/>
              <p:nvPr/>
            </p:nvSpPr>
            <p:spPr>
              <a:xfrm>
                <a:off x="5969698" y="3330511"/>
                <a:ext cx="19812" cy="13334"/>
              </a:xfrm>
              <a:custGeom>
                <a:avLst/>
                <a:gdLst>
                  <a:gd name="connsiteX0" fmla="*/ 476 w 19812"/>
                  <a:gd name="connsiteY0" fmla="*/ 13335 h 13334"/>
                  <a:gd name="connsiteX1" fmla="*/ 0 w 19812"/>
                  <a:gd name="connsiteY1" fmla="*/ 10763 h 13334"/>
                  <a:gd name="connsiteX2" fmla="*/ 11240 w 19812"/>
                  <a:gd name="connsiteY2" fmla="*/ 6001 h 13334"/>
                  <a:gd name="connsiteX3" fmla="*/ 17526 w 19812"/>
                  <a:gd name="connsiteY3" fmla="*/ 0 h 13334"/>
                  <a:gd name="connsiteX4" fmla="*/ 19812 w 19812"/>
                  <a:gd name="connsiteY4" fmla="*/ 1238 h 13334"/>
                  <a:gd name="connsiteX5" fmla="*/ 12764 w 19812"/>
                  <a:gd name="connsiteY5" fmla="*/ 8096 h 13334"/>
                  <a:gd name="connsiteX6" fmla="*/ 476 w 19812"/>
                  <a:gd name="connsiteY6" fmla="*/ 13335 h 13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12" h="13334">
                    <a:moveTo>
                      <a:pt x="476" y="13335"/>
                    </a:moveTo>
                    <a:lnTo>
                      <a:pt x="0" y="10763"/>
                    </a:lnTo>
                    <a:cubicBezTo>
                      <a:pt x="95" y="10763"/>
                      <a:pt x="6287" y="9525"/>
                      <a:pt x="11240" y="6001"/>
                    </a:cubicBezTo>
                    <a:cubicBezTo>
                      <a:pt x="16097" y="2477"/>
                      <a:pt x="17526" y="0"/>
                      <a:pt x="17526" y="0"/>
                    </a:cubicBezTo>
                    <a:lnTo>
                      <a:pt x="19812" y="1238"/>
                    </a:lnTo>
                    <a:cubicBezTo>
                      <a:pt x="19717" y="1238"/>
                      <a:pt x="18193" y="4191"/>
                      <a:pt x="12764" y="8096"/>
                    </a:cubicBezTo>
                    <a:cubicBezTo>
                      <a:pt x="7334" y="12002"/>
                      <a:pt x="762" y="13240"/>
                      <a:pt x="476" y="13335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04761A5C-ACFF-4BA0-919A-A4B9294CF66D}"/>
                  </a:ext>
                </a:extLst>
              </p:cNvPr>
              <p:cNvSpPr/>
              <p:nvPr/>
            </p:nvSpPr>
            <p:spPr>
              <a:xfrm>
                <a:off x="5965602" y="3330511"/>
                <a:ext cx="11620" cy="10382"/>
              </a:xfrm>
              <a:custGeom>
                <a:avLst/>
                <a:gdLst>
                  <a:gd name="connsiteX0" fmla="*/ 1143 w 11620"/>
                  <a:gd name="connsiteY0" fmla="*/ 10382 h 10382"/>
                  <a:gd name="connsiteX1" fmla="*/ 0 w 11620"/>
                  <a:gd name="connsiteY1" fmla="*/ 8001 h 10382"/>
                  <a:gd name="connsiteX2" fmla="*/ 7049 w 11620"/>
                  <a:gd name="connsiteY2" fmla="*/ 3524 h 10382"/>
                  <a:gd name="connsiteX3" fmla="*/ 9335 w 11620"/>
                  <a:gd name="connsiteY3" fmla="*/ 0 h 10382"/>
                  <a:gd name="connsiteX4" fmla="*/ 11621 w 11620"/>
                  <a:gd name="connsiteY4" fmla="*/ 1238 h 10382"/>
                  <a:gd name="connsiteX5" fmla="*/ 9144 w 11620"/>
                  <a:gd name="connsiteY5" fmla="*/ 5143 h 10382"/>
                  <a:gd name="connsiteX6" fmla="*/ 1143 w 11620"/>
                  <a:gd name="connsiteY6" fmla="*/ 10382 h 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0" h="10382">
                    <a:moveTo>
                      <a:pt x="1143" y="10382"/>
                    </a:moveTo>
                    <a:lnTo>
                      <a:pt x="0" y="8001"/>
                    </a:lnTo>
                    <a:cubicBezTo>
                      <a:pt x="2286" y="6953"/>
                      <a:pt x="6191" y="4762"/>
                      <a:pt x="7049" y="3524"/>
                    </a:cubicBezTo>
                    <a:cubicBezTo>
                      <a:pt x="8477" y="1619"/>
                      <a:pt x="9335" y="0"/>
                      <a:pt x="9335" y="0"/>
                    </a:cubicBezTo>
                    <a:lnTo>
                      <a:pt x="11621" y="1238"/>
                    </a:lnTo>
                    <a:cubicBezTo>
                      <a:pt x="11621" y="1333"/>
                      <a:pt x="10668" y="3048"/>
                      <a:pt x="9144" y="5143"/>
                    </a:cubicBezTo>
                    <a:cubicBezTo>
                      <a:pt x="7525" y="7239"/>
                      <a:pt x="1714" y="10001"/>
                      <a:pt x="1143" y="10382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FF8A6D73-011C-49B5-B004-41170743C9D0}"/>
                  </a:ext>
                </a:extLst>
              </p:cNvPr>
              <p:cNvSpPr/>
              <p:nvPr/>
            </p:nvSpPr>
            <p:spPr>
              <a:xfrm>
                <a:off x="5972555" y="3370992"/>
                <a:ext cx="40004" cy="11144"/>
              </a:xfrm>
              <a:custGeom>
                <a:avLst/>
                <a:gdLst>
                  <a:gd name="connsiteX0" fmla="*/ 23432 w 40004"/>
                  <a:gd name="connsiteY0" fmla="*/ 11144 h 11144"/>
                  <a:gd name="connsiteX1" fmla="*/ 18288 w 40004"/>
                  <a:gd name="connsiteY1" fmla="*/ 10763 h 11144"/>
                  <a:gd name="connsiteX2" fmla="*/ 0 w 40004"/>
                  <a:gd name="connsiteY2" fmla="*/ 1905 h 11144"/>
                  <a:gd name="connsiteX3" fmla="*/ 1810 w 40004"/>
                  <a:gd name="connsiteY3" fmla="*/ 0 h 11144"/>
                  <a:gd name="connsiteX4" fmla="*/ 18669 w 40004"/>
                  <a:gd name="connsiteY4" fmla="*/ 8287 h 11144"/>
                  <a:gd name="connsiteX5" fmla="*/ 39148 w 40004"/>
                  <a:gd name="connsiteY5" fmla="*/ 6096 h 11144"/>
                  <a:gd name="connsiteX6" fmla="*/ 40005 w 40004"/>
                  <a:gd name="connsiteY6" fmla="*/ 8573 h 11144"/>
                  <a:gd name="connsiteX7" fmla="*/ 23432 w 40004"/>
                  <a:gd name="connsiteY7" fmla="*/ 11144 h 1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04" h="11144">
                    <a:moveTo>
                      <a:pt x="23432" y="11144"/>
                    </a:moveTo>
                    <a:cubicBezTo>
                      <a:pt x="21717" y="11144"/>
                      <a:pt x="20003" y="11049"/>
                      <a:pt x="18288" y="10763"/>
                    </a:cubicBezTo>
                    <a:cubicBezTo>
                      <a:pt x="8001" y="9430"/>
                      <a:pt x="381" y="2191"/>
                      <a:pt x="0" y="1905"/>
                    </a:cubicBezTo>
                    <a:lnTo>
                      <a:pt x="1810" y="0"/>
                    </a:lnTo>
                    <a:cubicBezTo>
                      <a:pt x="1905" y="95"/>
                      <a:pt x="9239" y="6953"/>
                      <a:pt x="18669" y="8287"/>
                    </a:cubicBezTo>
                    <a:cubicBezTo>
                      <a:pt x="28289" y="9620"/>
                      <a:pt x="39053" y="6191"/>
                      <a:pt x="39148" y="6096"/>
                    </a:cubicBezTo>
                    <a:lnTo>
                      <a:pt x="40005" y="8573"/>
                    </a:lnTo>
                    <a:cubicBezTo>
                      <a:pt x="39624" y="8668"/>
                      <a:pt x="31909" y="11144"/>
                      <a:pt x="23432" y="11144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56DD6507-5D65-406C-8C5D-AAC2227736D0}"/>
                  </a:ext>
                </a:extLst>
              </p:cNvPr>
              <p:cNvSpPr/>
              <p:nvPr/>
            </p:nvSpPr>
            <p:spPr>
              <a:xfrm>
                <a:off x="5985795" y="3351847"/>
                <a:ext cx="27622" cy="18573"/>
              </a:xfrm>
              <a:custGeom>
                <a:avLst/>
                <a:gdLst>
                  <a:gd name="connsiteX0" fmla="*/ 381 w 27622"/>
                  <a:gd name="connsiteY0" fmla="*/ 18574 h 18573"/>
                  <a:gd name="connsiteX1" fmla="*/ 0 w 27622"/>
                  <a:gd name="connsiteY1" fmla="*/ 16002 h 18573"/>
                  <a:gd name="connsiteX2" fmla="*/ 15812 w 27622"/>
                  <a:gd name="connsiteY2" fmla="*/ 10382 h 18573"/>
                  <a:gd name="connsiteX3" fmla="*/ 25146 w 27622"/>
                  <a:gd name="connsiteY3" fmla="*/ 0 h 18573"/>
                  <a:gd name="connsiteX4" fmla="*/ 27623 w 27622"/>
                  <a:gd name="connsiteY4" fmla="*/ 952 h 18573"/>
                  <a:gd name="connsiteX5" fmla="*/ 17240 w 27622"/>
                  <a:gd name="connsiteY5" fmla="*/ 12573 h 18573"/>
                  <a:gd name="connsiteX6" fmla="*/ 381 w 27622"/>
                  <a:gd name="connsiteY6" fmla="*/ 18574 h 18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622" h="18573">
                    <a:moveTo>
                      <a:pt x="381" y="18574"/>
                    </a:moveTo>
                    <a:lnTo>
                      <a:pt x="0" y="16002"/>
                    </a:lnTo>
                    <a:cubicBezTo>
                      <a:pt x="95" y="16002"/>
                      <a:pt x="8573" y="14859"/>
                      <a:pt x="15812" y="10382"/>
                    </a:cubicBezTo>
                    <a:cubicBezTo>
                      <a:pt x="22860" y="6001"/>
                      <a:pt x="25051" y="95"/>
                      <a:pt x="25146" y="0"/>
                    </a:cubicBezTo>
                    <a:lnTo>
                      <a:pt x="27623" y="952"/>
                    </a:lnTo>
                    <a:cubicBezTo>
                      <a:pt x="27527" y="1238"/>
                      <a:pt x="25146" y="7715"/>
                      <a:pt x="17240" y="12573"/>
                    </a:cubicBezTo>
                    <a:cubicBezTo>
                      <a:pt x="9525" y="17431"/>
                      <a:pt x="762" y="18479"/>
                      <a:pt x="381" y="18574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FD8F03CA-0DAE-4E10-9102-D4D9E0CF0B39}"/>
                  </a:ext>
                </a:extLst>
              </p:cNvPr>
              <p:cNvSpPr/>
              <p:nvPr/>
            </p:nvSpPr>
            <p:spPr>
              <a:xfrm>
                <a:off x="5992844" y="3338036"/>
                <a:ext cx="11906" cy="18288"/>
              </a:xfrm>
              <a:custGeom>
                <a:avLst/>
                <a:gdLst>
                  <a:gd name="connsiteX0" fmla="*/ 1429 w 11906"/>
                  <a:gd name="connsiteY0" fmla="*/ 18288 h 18288"/>
                  <a:gd name="connsiteX1" fmla="*/ 0 w 11906"/>
                  <a:gd name="connsiteY1" fmla="*/ 16193 h 18288"/>
                  <a:gd name="connsiteX2" fmla="*/ 5239 w 11906"/>
                  <a:gd name="connsiteY2" fmla="*/ 11144 h 18288"/>
                  <a:gd name="connsiteX3" fmla="*/ 9334 w 11906"/>
                  <a:gd name="connsiteY3" fmla="*/ 0 h 18288"/>
                  <a:gd name="connsiteX4" fmla="*/ 11906 w 11906"/>
                  <a:gd name="connsiteY4" fmla="*/ 476 h 18288"/>
                  <a:gd name="connsiteX5" fmla="*/ 7334 w 11906"/>
                  <a:gd name="connsiteY5" fmla="*/ 12764 h 18288"/>
                  <a:gd name="connsiteX6" fmla="*/ 1429 w 11906"/>
                  <a:gd name="connsiteY6" fmla="*/ 18288 h 18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06" h="18288">
                    <a:moveTo>
                      <a:pt x="1429" y="18288"/>
                    </a:moveTo>
                    <a:lnTo>
                      <a:pt x="0" y="16193"/>
                    </a:lnTo>
                    <a:cubicBezTo>
                      <a:pt x="0" y="16193"/>
                      <a:pt x="2572" y="14478"/>
                      <a:pt x="5239" y="11144"/>
                    </a:cubicBezTo>
                    <a:cubicBezTo>
                      <a:pt x="7810" y="7906"/>
                      <a:pt x="9239" y="95"/>
                      <a:pt x="9334" y="0"/>
                    </a:cubicBezTo>
                    <a:lnTo>
                      <a:pt x="11906" y="476"/>
                    </a:lnTo>
                    <a:cubicBezTo>
                      <a:pt x="11811" y="857"/>
                      <a:pt x="10382" y="9049"/>
                      <a:pt x="7334" y="12764"/>
                    </a:cubicBezTo>
                    <a:cubicBezTo>
                      <a:pt x="4286" y="16383"/>
                      <a:pt x="1524" y="18288"/>
                      <a:pt x="1429" y="18288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833" name="Graphic 308">
              <a:extLst>
                <a:ext uri="{FF2B5EF4-FFF2-40B4-BE49-F238E27FC236}">
                  <a16:creationId xmlns:a16="http://schemas.microsoft.com/office/drawing/2014/main" id="{488FE3C9-7D76-46B0-B0BF-1807E8BB6823}"/>
                </a:ext>
              </a:extLst>
            </p:cNvPr>
            <p:cNvGrpSpPr/>
            <p:nvPr/>
          </p:nvGrpSpPr>
          <p:grpSpPr>
            <a:xfrm>
              <a:off x="5925558" y="3434304"/>
              <a:ext cx="38806" cy="35946"/>
              <a:chOff x="5925558" y="3434304"/>
              <a:chExt cx="38806" cy="35946"/>
            </a:xfrm>
            <a:solidFill>
              <a:srgbClr val="3F1900"/>
            </a:solidFill>
          </p:grpSpPr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AA7F4458-281B-417D-BD89-1845065EEDBB}"/>
                  </a:ext>
                </a:extLst>
              </p:cNvPr>
              <p:cNvSpPr/>
              <p:nvPr/>
            </p:nvSpPr>
            <p:spPr>
              <a:xfrm>
                <a:off x="5930669" y="3442411"/>
                <a:ext cx="24550" cy="27839"/>
              </a:xfrm>
              <a:custGeom>
                <a:avLst/>
                <a:gdLst>
                  <a:gd name="connsiteX0" fmla="*/ 24170 w 24550"/>
                  <a:gd name="connsiteY0" fmla="*/ 24688 h 27839"/>
                  <a:gd name="connsiteX1" fmla="*/ 13216 w 24550"/>
                  <a:gd name="connsiteY1" fmla="*/ 25831 h 27839"/>
                  <a:gd name="connsiteX2" fmla="*/ 3596 w 24550"/>
                  <a:gd name="connsiteY2" fmla="*/ 27260 h 27839"/>
                  <a:gd name="connsiteX3" fmla="*/ 1595 w 24550"/>
                  <a:gd name="connsiteY3" fmla="*/ 24212 h 27839"/>
                  <a:gd name="connsiteX4" fmla="*/ 6548 w 24550"/>
                  <a:gd name="connsiteY4" fmla="*/ 20402 h 27839"/>
                  <a:gd name="connsiteX5" fmla="*/ 8834 w 24550"/>
                  <a:gd name="connsiteY5" fmla="*/ 24117 h 27839"/>
                  <a:gd name="connsiteX6" fmla="*/ 4834 w 24550"/>
                  <a:gd name="connsiteY6" fmla="*/ 24688 h 27839"/>
                  <a:gd name="connsiteX7" fmla="*/ 1500 w 24550"/>
                  <a:gd name="connsiteY7" fmla="*/ 21926 h 27839"/>
                  <a:gd name="connsiteX8" fmla="*/ 71 w 24550"/>
                  <a:gd name="connsiteY8" fmla="*/ 16021 h 27839"/>
                  <a:gd name="connsiteX9" fmla="*/ 71 w 24550"/>
                  <a:gd name="connsiteY9" fmla="*/ 10591 h 27839"/>
                  <a:gd name="connsiteX10" fmla="*/ 643 w 24550"/>
                  <a:gd name="connsiteY10" fmla="*/ 4876 h 27839"/>
                  <a:gd name="connsiteX11" fmla="*/ 6834 w 24550"/>
                  <a:gd name="connsiteY11" fmla="*/ 19 h 27839"/>
                  <a:gd name="connsiteX12" fmla="*/ 12454 w 24550"/>
                  <a:gd name="connsiteY12" fmla="*/ 5257 h 27839"/>
                  <a:gd name="connsiteX13" fmla="*/ 12740 w 24550"/>
                  <a:gd name="connsiteY13" fmla="*/ 16116 h 27839"/>
                  <a:gd name="connsiteX14" fmla="*/ 10739 w 24550"/>
                  <a:gd name="connsiteY14" fmla="*/ 14020 h 27839"/>
                  <a:gd name="connsiteX15" fmla="*/ 15216 w 24550"/>
                  <a:gd name="connsiteY15" fmla="*/ 11258 h 27839"/>
                  <a:gd name="connsiteX16" fmla="*/ 18740 w 24550"/>
                  <a:gd name="connsiteY16" fmla="*/ 9258 h 27839"/>
                  <a:gd name="connsiteX17" fmla="*/ 23693 w 24550"/>
                  <a:gd name="connsiteY17" fmla="*/ 10496 h 27839"/>
                  <a:gd name="connsiteX18" fmla="*/ 22550 w 24550"/>
                  <a:gd name="connsiteY18" fmla="*/ 14973 h 27839"/>
                  <a:gd name="connsiteX19" fmla="*/ 21788 w 24550"/>
                  <a:gd name="connsiteY19" fmla="*/ 17640 h 27839"/>
                  <a:gd name="connsiteX20" fmla="*/ 24551 w 24550"/>
                  <a:gd name="connsiteY20" fmla="*/ 23736 h 27839"/>
                  <a:gd name="connsiteX21" fmla="*/ 20264 w 24550"/>
                  <a:gd name="connsiteY21" fmla="*/ 17926 h 27839"/>
                  <a:gd name="connsiteX22" fmla="*/ 21312 w 24550"/>
                  <a:gd name="connsiteY22" fmla="*/ 12020 h 27839"/>
                  <a:gd name="connsiteX23" fmla="*/ 17502 w 24550"/>
                  <a:gd name="connsiteY23" fmla="*/ 14020 h 27839"/>
                  <a:gd name="connsiteX24" fmla="*/ 10358 w 24550"/>
                  <a:gd name="connsiteY24" fmla="*/ 18402 h 27839"/>
                  <a:gd name="connsiteX25" fmla="*/ 8358 w 24550"/>
                  <a:gd name="connsiteY25" fmla="*/ 16783 h 27839"/>
                  <a:gd name="connsiteX26" fmla="*/ 8358 w 24550"/>
                  <a:gd name="connsiteY26" fmla="*/ 16783 h 27839"/>
                  <a:gd name="connsiteX27" fmla="*/ 8358 w 24550"/>
                  <a:gd name="connsiteY27" fmla="*/ 16402 h 27839"/>
                  <a:gd name="connsiteX28" fmla="*/ 7691 w 24550"/>
                  <a:gd name="connsiteY28" fmla="*/ 6781 h 27839"/>
                  <a:gd name="connsiteX29" fmla="*/ 6453 w 24550"/>
                  <a:gd name="connsiteY29" fmla="*/ 5162 h 27839"/>
                  <a:gd name="connsiteX30" fmla="*/ 5596 w 24550"/>
                  <a:gd name="connsiteY30" fmla="*/ 6496 h 27839"/>
                  <a:gd name="connsiteX31" fmla="*/ 5120 w 24550"/>
                  <a:gd name="connsiteY31" fmla="*/ 10972 h 27839"/>
                  <a:gd name="connsiteX32" fmla="*/ 5024 w 24550"/>
                  <a:gd name="connsiteY32" fmla="*/ 15830 h 27839"/>
                  <a:gd name="connsiteX33" fmla="*/ 5691 w 24550"/>
                  <a:gd name="connsiteY33" fmla="*/ 19926 h 27839"/>
                  <a:gd name="connsiteX34" fmla="*/ 6929 w 24550"/>
                  <a:gd name="connsiteY34" fmla="*/ 20307 h 27839"/>
                  <a:gd name="connsiteX35" fmla="*/ 7691 w 24550"/>
                  <a:gd name="connsiteY35" fmla="*/ 20116 h 27839"/>
                  <a:gd name="connsiteX36" fmla="*/ 10168 w 24550"/>
                  <a:gd name="connsiteY36" fmla="*/ 21831 h 27839"/>
                  <a:gd name="connsiteX37" fmla="*/ 9215 w 24550"/>
                  <a:gd name="connsiteY37" fmla="*/ 24022 h 27839"/>
                  <a:gd name="connsiteX38" fmla="*/ 3500 w 24550"/>
                  <a:gd name="connsiteY38" fmla="*/ 27546 h 27839"/>
                  <a:gd name="connsiteX39" fmla="*/ 3405 w 24550"/>
                  <a:gd name="connsiteY39" fmla="*/ 27546 h 27839"/>
                  <a:gd name="connsiteX40" fmla="*/ 833 w 24550"/>
                  <a:gd name="connsiteY40" fmla="*/ 26879 h 27839"/>
                  <a:gd name="connsiteX41" fmla="*/ 1405 w 24550"/>
                  <a:gd name="connsiteY41" fmla="*/ 24403 h 27839"/>
                  <a:gd name="connsiteX42" fmla="*/ 7787 w 24550"/>
                  <a:gd name="connsiteY42" fmla="*/ 23164 h 27839"/>
                  <a:gd name="connsiteX43" fmla="*/ 13216 w 24550"/>
                  <a:gd name="connsiteY43" fmla="*/ 23641 h 27839"/>
                  <a:gd name="connsiteX44" fmla="*/ 24170 w 24550"/>
                  <a:gd name="connsiteY44" fmla="*/ 24688 h 27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24550" h="27839">
                    <a:moveTo>
                      <a:pt x="24170" y="24688"/>
                    </a:moveTo>
                    <a:cubicBezTo>
                      <a:pt x="20550" y="25260"/>
                      <a:pt x="16931" y="25450"/>
                      <a:pt x="13216" y="25831"/>
                    </a:cubicBezTo>
                    <a:cubicBezTo>
                      <a:pt x="9692" y="26308"/>
                      <a:pt x="5310" y="25641"/>
                      <a:pt x="3596" y="27260"/>
                    </a:cubicBezTo>
                    <a:lnTo>
                      <a:pt x="1595" y="24212"/>
                    </a:lnTo>
                    <a:lnTo>
                      <a:pt x="6548" y="20402"/>
                    </a:lnTo>
                    <a:lnTo>
                      <a:pt x="8834" y="24117"/>
                    </a:lnTo>
                    <a:cubicBezTo>
                      <a:pt x="7787" y="24593"/>
                      <a:pt x="6548" y="25069"/>
                      <a:pt x="4834" y="24688"/>
                    </a:cubicBezTo>
                    <a:cubicBezTo>
                      <a:pt x="3119" y="24307"/>
                      <a:pt x="2072" y="22879"/>
                      <a:pt x="1500" y="21926"/>
                    </a:cubicBezTo>
                    <a:cubicBezTo>
                      <a:pt x="452" y="19735"/>
                      <a:pt x="262" y="17926"/>
                      <a:pt x="71" y="16021"/>
                    </a:cubicBezTo>
                    <a:cubicBezTo>
                      <a:pt x="-24" y="14211"/>
                      <a:pt x="-24" y="12401"/>
                      <a:pt x="71" y="10591"/>
                    </a:cubicBezTo>
                    <a:cubicBezTo>
                      <a:pt x="262" y="8877"/>
                      <a:pt x="71" y="7258"/>
                      <a:pt x="643" y="4876"/>
                    </a:cubicBezTo>
                    <a:cubicBezTo>
                      <a:pt x="1214" y="2781"/>
                      <a:pt x="3310" y="-267"/>
                      <a:pt x="6834" y="19"/>
                    </a:cubicBezTo>
                    <a:cubicBezTo>
                      <a:pt x="10263" y="400"/>
                      <a:pt x="11882" y="3257"/>
                      <a:pt x="12454" y="5257"/>
                    </a:cubicBezTo>
                    <a:cubicBezTo>
                      <a:pt x="13311" y="9544"/>
                      <a:pt x="12549" y="12401"/>
                      <a:pt x="12740" y="16116"/>
                    </a:cubicBezTo>
                    <a:lnTo>
                      <a:pt x="10739" y="14020"/>
                    </a:lnTo>
                    <a:cubicBezTo>
                      <a:pt x="11216" y="14306"/>
                      <a:pt x="13406" y="12782"/>
                      <a:pt x="15216" y="11258"/>
                    </a:cubicBezTo>
                    <a:cubicBezTo>
                      <a:pt x="16169" y="10496"/>
                      <a:pt x="17216" y="9734"/>
                      <a:pt x="18740" y="9258"/>
                    </a:cubicBezTo>
                    <a:cubicBezTo>
                      <a:pt x="20264" y="8877"/>
                      <a:pt x="21979" y="8591"/>
                      <a:pt x="23693" y="10496"/>
                    </a:cubicBezTo>
                    <a:cubicBezTo>
                      <a:pt x="24646" y="13449"/>
                      <a:pt x="22931" y="13925"/>
                      <a:pt x="22550" y="14973"/>
                    </a:cubicBezTo>
                    <a:cubicBezTo>
                      <a:pt x="21884" y="15925"/>
                      <a:pt x="21693" y="16592"/>
                      <a:pt x="21788" y="17640"/>
                    </a:cubicBezTo>
                    <a:cubicBezTo>
                      <a:pt x="21884" y="19640"/>
                      <a:pt x="23693" y="21545"/>
                      <a:pt x="24551" y="23736"/>
                    </a:cubicBezTo>
                    <a:cubicBezTo>
                      <a:pt x="23217" y="21926"/>
                      <a:pt x="21026" y="20688"/>
                      <a:pt x="20264" y="17926"/>
                    </a:cubicBezTo>
                    <a:cubicBezTo>
                      <a:pt x="19217" y="15544"/>
                      <a:pt x="21788" y="11544"/>
                      <a:pt x="21312" y="12020"/>
                    </a:cubicBezTo>
                    <a:cubicBezTo>
                      <a:pt x="20836" y="11734"/>
                      <a:pt x="19026" y="12306"/>
                      <a:pt x="17502" y="14020"/>
                    </a:cubicBezTo>
                    <a:cubicBezTo>
                      <a:pt x="15692" y="15354"/>
                      <a:pt x="14740" y="17926"/>
                      <a:pt x="10358" y="18402"/>
                    </a:cubicBezTo>
                    <a:cubicBezTo>
                      <a:pt x="9406" y="18497"/>
                      <a:pt x="8453" y="17830"/>
                      <a:pt x="8358" y="16783"/>
                    </a:cubicBezTo>
                    <a:lnTo>
                      <a:pt x="8358" y="16783"/>
                    </a:lnTo>
                    <a:lnTo>
                      <a:pt x="8358" y="16402"/>
                    </a:lnTo>
                    <a:cubicBezTo>
                      <a:pt x="8072" y="13258"/>
                      <a:pt x="8358" y="9163"/>
                      <a:pt x="7691" y="6781"/>
                    </a:cubicBezTo>
                    <a:cubicBezTo>
                      <a:pt x="7406" y="5638"/>
                      <a:pt x="6548" y="5067"/>
                      <a:pt x="6453" y="5162"/>
                    </a:cubicBezTo>
                    <a:cubicBezTo>
                      <a:pt x="6453" y="5162"/>
                      <a:pt x="5882" y="5353"/>
                      <a:pt x="5596" y="6496"/>
                    </a:cubicBezTo>
                    <a:cubicBezTo>
                      <a:pt x="5310" y="7353"/>
                      <a:pt x="5215" y="9258"/>
                      <a:pt x="5120" y="10972"/>
                    </a:cubicBezTo>
                    <a:cubicBezTo>
                      <a:pt x="5024" y="12592"/>
                      <a:pt x="4929" y="14211"/>
                      <a:pt x="5024" y="15830"/>
                    </a:cubicBezTo>
                    <a:cubicBezTo>
                      <a:pt x="5120" y="17354"/>
                      <a:pt x="5310" y="18973"/>
                      <a:pt x="5691" y="19926"/>
                    </a:cubicBezTo>
                    <a:cubicBezTo>
                      <a:pt x="6263" y="20688"/>
                      <a:pt x="5596" y="20593"/>
                      <a:pt x="6929" y="20307"/>
                    </a:cubicBezTo>
                    <a:lnTo>
                      <a:pt x="7691" y="20116"/>
                    </a:lnTo>
                    <a:cubicBezTo>
                      <a:pt x="8834" y="19926"/>
                      <a:pt x="9977" y="20593"/>
                      <a:pt x="10168" y="21831"/>
                    </a:cubicBezTo>
                    <a:cubicBezTo>
                      <a:pt x="10358" y="22688"/>
                      <a:pt x="9882" y="23641"/>
                      <a:pt x="9215" y="24022"/>
                    </a:cubicBezTo>
                    <a:lnTo>
                      <a:pt x="3500" y="27546"/>
                    </a:lnTo>
                    <a:lnTo>
                      <a:pt x="3405" y="27546"/>
                    </a:lnTo>
                    <a:cubicBezTo>
                      <a:pt x="2548" y="28117"/>
                      <a:pt x="1405" y="27832"/>
                      <a:pt x="833" y="26879"/>
                    </a:cubicBezTo>
                    <a:cubicBezTo>
                      <a:pt x="357" y="26022"/>
                      <a:pt x="548" y="24879"/>
                      <a:pt x="1405" y="24403"/>
                    </a:cubicBezTo>
                    <a:cubicBezTo>
                      <a:pt x="3596" y="22974"/>
                      <a:pt x="5882" y="23069"/>
                      <a:pt x="7787" y="23164"/>
                    </a:cubicBezTo>
                    <a:lnTo>
                      <a:pt x="13216" y="23641"/>
                    </a:lnTo>
                    <a:cubicBezTo>
                      <a:pt x="16931" y="23926"/>
                      <a:pt x="20550" y="24212"/>
                      <a:pt x="24170" y="24688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E473F313-E3FE-4A3C-826C-85A6476B8FC3}"/>
                  </a:ext>
                </a:extLst>
              </p:cNvPr>
              <p:cNvSpPr/>
              <p:nvPr/>
            </p:nvSpPr>
            <p:spPr>
              <a:xfrm>
                <a:off x="5933399" y="3439858"/>
                <a:ext cx="9702" cy="7253"/>
              </a:xfrm>
              <a:custGeom>
                <a:avLst/>
                <a:gdLst>
                  <a:gd name="connsiteX0" fmla="*/ 2867 w 9702"/>
                  <a:gd name="connsiteY0" fmla="*/ 0 h 7253"/>
                  <a:gd name="connsiteX1" fmla="*/ 4010 w 9702"/>
                  <a:gd name="connsiteY1" fmla="*/ 2572 h 7253"/>
                  <a:gd name="connsiteX2" fmla="*/ 4486 w 9702"/>
                  <a:gd name="connsiteY2" fmla="*/ 2000 h 7253"/>
                  <a:gd name="connsiteX3" fmla="*/ 6581 w 9702"/>
                  <a:gd name="connsiteY3" fmla="*/ 2286 h 7253"/>
                  <a:gd name="connsiteX4" fmla="*/ 9439 w 9702"/>
                  <a:gd name="connsiteY4" fmla="*/ 2286 h 7253"/>
                  <a:gd name="connsiteX5" fmla="*/ 7915 w 9702"/>
                  <a:gd name="connsiteY5" fmla="*/ 6096 h 7253"/>
                  <a:gd name="connsiteX6" fmla="*/ 4010 w 9702"/>
                  <a:gd name="connsiteY6" fmla="*/ 7239 h 7253"/>
                  <a:gd name="connsiteX7" fmla="*/ 1438 w 9702"/>
                  <a:gd name="connsiteY7" fmla="*/ 6286 h 7253"/>
                  <a:gd name="connsiteX8" fmla="*/ 9 w 9702"/>
                  <a:gd name="connsiteY8" fmla="*/ 3334 h 7253"/>
                  <a:gd name="connsiteX9" fmla="*/ 2867 w 9702"/>
                  <a:gd name="connsiteY9" fmla="*/ 0 h 7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702" h="7253">
                    <a:moveTo>
                      <a:pt x="2867" y="0"/>
                    </a:moveTo>
                    <a:cubicBezTo>
                      <a:pt x="3343" y="1333"/>
                      <a:pt x="3533" y="2572"/>
                      <a:pt x="4010" y="2572"/>
                    </a:cubicBezTo>
                    <a:cubicBezTo>
                      <a:pt x="4486" y="2286"/>
                      <a:pt x="3914" y="1810"/>
                      <a:pt x="4486" y="2000"/>
                    </a:cubicBezTo>
                    <a:cubicBezTo>
                      <a:pt x="4962" y="2095"/>
                      <a:pt x="5724" y="2095"/>
                      <a:pt x="6581" y="2286"/>
                    </a:cubicBezTo>
                    <a:cubicBezTo>
                      <a:pt x="7439" y="2286"/>
                      <a:pt x="8201" y="2857"/>
                      <a:pt x="9439" y="2286"/>
                    </a:cubicBezTo>
                    <a:cubicBezTo>
                      <a:pt x="10296" y="3810"/>
                      <a:pt x="8867" y="5334"/>
                      <a:pt x="7915" y="6096"/>
                    </a:cubicBezTo>
                    <a:cubicBezTo>
                      <a:pt x="6867" y="6953"/>
                      <a:pt x="5534" y="7334"/>
                      <a:pt x="4010" y="7239"/>
                    </a:cubicBezTo>
                    <a:cubicBezTo>
                      <a:pt x="3248" y="7144"/>
                      <a:pt x="2390" y="6953"/>
                      <a:pt x="1438" y="6286"/>
                    </a:cubicBezTo>
                    <a:cubicBezTo>
                      <a:pt x="581" y="5620"/>
                      <a:pt x="-86" y="4382"/>
                      <a:pt x="9" y="3334"/>
                    </a:cubicBezTo>
                    <a:cubicBezTo>
                      <a:pt x="295" y="1143"/>
                      <a:pt x="1533" y="381"/>
                      <a:pt x="2867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BDFADE3B-2B63-4171-B0AA-2E084189486F}"/>
                  </a:ext>
                </a:extLst>
              </p:cNvPr>
              <p:cNvSpPr/>
              <p:nvPr/>
            </p:nvSpPr>
            <p:spPr>
              <a:xfrm>
                <a:off x="5936448" y="3437045"/>
                <a:ext cx="6674" cy="5384"/>
              </a:xfrm>
              <a:custGeom>
                <a:avLst/>
                <a:gdLst>
                  <a:gd name="connsiteX0" fmla="*/ 769 w 6674"/>
                  <a:gd name="connsiteY0" fmla="*/ 5384 h 5384"/>
                  <a:gd name="connsiteX1" fmla="*/ 103 w 6674"/>
                  <a:gd name="connsiteY1" fmla="*/ 2527 h 5384"/>
                  <a:gd name="connsiteX2" fmla="*/ 2103 w 6674"/>
                  <a:gd name="connsiteY2" fmla="*/ 241 h 5384"/>
                  <a:gd name="connsiteX3" fmla="*/ 4484 w 6674"/>
                  <a:gd name="connsiteY3" fmla="*/ 146 h 5384"/>
                  <a:gd name="connsiteX4" fmla="*/ 6008 w 6674"/>
                  <a:gd name="connsiteY4" fmla="*/ 1289 h 5384"/>
                  <a:gd name="connsiteX5" fmla="*/ 6675 w 6674"/>
                  <a:gd name="connsiteY5" fmla="*/ 3098 h 5384"/>
                  <a:gd name="connsiteX6" fmla="*/ 5341 w 6674"/>
                  <a:gd name="connsiteY6" fmla="*/ 4432 h 5384"/>
                  <a:gd name="connsiteX7" fmla="*/ 4389 w 6674"/>
                  <a:gd name="connsiteY7" fmla="*/ 4051 h 5384"/>
                  <a:gd name="connsiteX8" fmla="*/ 3817 w 6674"/>
                  <a:gd name="connsiteY8" fmla="*/ 4527 h 5384"/>
                  <a:gd name="connsiteX9" fmla="*/ 3627 w 6674"/>
                  <a:gd name="connsiteY9" fmla="*/ 4908 h 5384"/>
                  <a:gd name="connsiteX10" fmla="*/ 4198 w 6674"/>
                  <a:gd name="connsiteY10" fmla="*/ 5003 h 5384"/>
                  <a:gd name="connsiteX11" fmla="*/ 769 w 6674"/>
                  <a:gd name="connsiteY11" fmla="*/ 5384 h 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74" h="5384">
                    <a:moveTo>
                      <a:pt x="769" y="5384"/>
                    </a:moveTo>
                    <a:cubicBezTo>
                      <a:pt x="-88" y="4432"/>
                      <a:pt x="-88" y="3384"/>
                      <a:pt x="103" y="2527"/>
                    </a:cubicBezTo>
                    <a:cubicBezTo>
                      <a:pt x="293" y="1574"/>
                      <a:pt x="865" y="812"/>
                      <a:pt x="2103" y="241"/>
                    </a:cubicBezTo>
                    <a:cubicBezTo>
                      <a:pt x="2674" y="50"/>
                      <a:pt x="3627" y="-140"/>
                      <a:pt x="4484" y="146"/>
                    </a:cubicBezTo>
                    <a:cubicBezTo>
                      <a:pt x="5151" y="431"/>
                      <a:pt x="5722" y="717"/>
                      <a:pt x="6008" y="1289"/>
                    </a:cubicBezTo>
                    <a:cubicBezTo>
                      <a:pt x="6294" y="1860"/>
                      <a:pt x="6580" y="2336"/>
                      <a:pt x="6675" y="3098"/>
                    </a:cubicBezTo>
                    <a:cubicBezTo>
                      <a:pt x="6580" y="3956"/>
                      <a:pt x="5913" y="4718"/>
                      <a:pt x="5341" y="4432"/>
                    </a:cubicBezTo>
                    <a:cubicBezTo>
                      <a:pt x="5151" y="3765"/>
                      <a:pt x="4675" y="3765"/>
                      <a:pt x="4389" y="4051"/>
                    </a:cubicBezTo>
                    <a:lnTo>
                      <a:pt x="3817" y="4527"/>
                    </a:lnTo>
                    <a:cubicBezTo>
                      <a:pt x="3627" y="4718"/>
                      <a:pt x="3532" y="4718"/>
                      <a:pt x="3627" y="4908"/>
                    </a:cubicBezTo>
                    <a:cubicBezTo>
                      <a:pt x="3817" y="5003"/>
                      <a:pt x="4198" y="5003"/>
                      <a:pt x="4198" y="5003"/>
                    </a:cubicBezTo>
                    <a:cubicBezTo>
                      <a:pt x="4008" y="4908"/>
                      <a:pt x="2960" y="5003"/>
                      <a:pt x="769" y="5384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BDA3BAD1-1FEF-4C9A-8C1B-A03368D17E89}"/>
                  </a:ext>
                </a:extLst>
              </p:cNvPr>
              <p:cNvSpPr/>
              <p:nvPr/>
            </p:nvSpPr>
            <p:spPr>
              <a:xfrm>
                <a:off x="5925558" y="3434304"/>
                <a:ext cx="38806" cy="22627"/>
              </a:xfrm>
              <a:custGeom>
                <a:avLst/>
                <a:gdLst>
                  <a:gd name="connsiteX0" fmla="*/ 6993 w 38806"/>
                  <a:gd name="connsiteY0" fmla="*/ 21270 h 22627"/>
                  <a:gd name="connsiteX1" fmla="*/ 2040 w 38806"/>
                  <a:gd name="connsiteY1" fmla="*/ 22604 h 22627"/>
                  <a:gd name="connsiteX2" fmla="*/ 1182 w 38806"/>
                  <a:gd name="connsiteY2" fmla="*/ 22127 h 22627"/>
                  <a:gd name="connsiteX3" fmla="*/ 1087 w 38806"/>
                  <a:gd name="connsiteY3" fmla="*/ 22032 h 22627"/>
                  <a:gd name="connsiteX4" fmla="*/ 135 w 38806"/>
                  <a:gd name="connsiteY4" fmla="*/ 13555 h 22627"/>
                  <a:gd name="connsiteX5" fmla="*/ 2230 w 38806"/>
                  <a:gd name="connsiteY5" fmla="*/ 4982 h 22627"/>
                  <a:gd name="connsiteX6" fmla="*/ 10707 w 38806"/>
                  <a:gd name="connsiteY6" fmla="*/ 220 h 22627"/>
                  <a:gd name="connsiteX7" fmla="*/ 19089 w 38806"/>
                  <a:gd name="connsiteY7" fmla="*/ 220 h 22627"/>
                  <a:gd name="connsiteX8" fmla="*/ 21280 w 38806"/>
                  <a:gd name="connsiteY8" fmla="*/ 1934 h 22627"/>
                  <a:gd name="connsiteX9" fmla="*/ 21375 w 38806"/>
                  <a:gd name="connsiteY9" fmla="*/ 2411 h 22627"/>
                  <a:gd name="connsiteX10" fmla="*/ 22804 w 38806"/>
                  <a:gd name="connsiteY10" fmla="*/ 8221 h 22627"/>
                  <a:gd name="connsiteX11" fmla="*/ 26233 w 38806"/>
                  <a:gd name="connsiteY11" fmla="*/ 12317 h 22627"/>
                  <a:gd name="connsiteX12" fmla="*/ 38806 w 38806"/>
                  <a:gd name="connsiteY12" fmla="*/ 16127 h 22627"/>
                  <a:gd name="connsiteX13" fmla="*/ 24709 w 38806"/>
                  <a:gd name="connsiteY13" fmla="*/ 15555 h 22627"/>
                  <a:gd name="connsiteX14" fmla="*/ 18708 w 38806"/>
                  <a:gd name="connsiteY14" fmla="*/ 10316 h 22627"/>
                  <a:gd name="connsiteX15" fmla="*/ 16327 w 38806"/>
                  <a:gd name="connsiteY15" fmla="*/ 3173 h 22627"/>
                  <a:gd name="connsiteX16" fmla="*/ 18708 w 38806"/>
                  <a:gd name="connsiteY16" fmla="*/ 5363 h 22627"/>
                  <a:gd name="connsiteX17" fmla="*/ 5945 w 38806"/>
                  <a:gd name="connsiteY17" fmla="*/ 7649 h 22627"/>
                  <a:gd name="connsiteX18" fmla="*/ 3468 w 38806"/>
                  <a:gd name="connsiteY18" fmla="*/ 14222 h 22627"/>
                  <a:gd name="connsiteX19" fmla="*/ 2611 w 38806"/>
                  <a:gd name="connsiteY19" fmla="*/ 21556 h 22627"/>
                  <a:gd name="connsiteX20" fmla="*/ 1659 w 38806"/>
                  <a:gd name="connsiteY20" fmla="*/ 20984 h 22627"/>
                  <a:gd name="connsiteX21" fmla="*/ 6993 w 38806"/>
                  <a:gd name="connsiteY21" fmla="*/ 21270 h 22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8806" h="22627">
                    <a:moveTo>
                      <a:pt x="6993" y="21270"/>
                    </a:moveTo>
                    <a:cubicBezTo>
                      <a:pt x="5278" y="21746"/>
                      <a:pt x="3659" y="22223"/>
                      <a:pt x="2040" y="22604"/>
                    </a:cubicBezTo>
                    <a:cubicBezTo>
                      <a:pt x="1659" y="22699"/>
                      <a:pt x="1278" y="22508"/>
                      <a:pt x="1182" y="22127"/>
                    </a:cubicBezTo>
                    <a:lnTo>
                      <a:pt x="1087" y="22032"/>
                    </a:lnTo>
                    <a:cubicBezTo>
                      <a:pt x="-246" y="19175"/>
                      <a:pt x="-56" y="16317"/>
                      <a:pt x="135" y="13555"/>
                    </a:cubicBezTo>
                    <a:cubicBezTo>
                      <a:pt x="420" y="10888"/>
                      <a:pt x="420" y="7935"/>
                      <a:pt x="2230" y="4982"/>
                    </a:cubicBezTo>
                    <a:cubicBezTo>
                      <a:pt x="4135" y="1649"/>
                      <a:pt x="7945" y="601"/>
                      <a:pt x="10707" y="220"/>
                    </a:cubicBezTo>
                    <a:cubicBezTo>
                      <a:pt x="13660" y="-161"/>
                      <a:pt x="16518" y="29"/>
                      <a:pt x="19089" y="220"/>
                    </a:cubicBezTo>
                    <a:cubicBezTo>
                      <a:pt x="20137" y="315"/>
                      <a:pt x="20994" y="982"/>
                      <a:pt x="21280" y="1934"/>
                    </a:cubicBezTo>
                    <a:lnTo>
                      <a:pt x="21375" y="2411"/>
                    </a:lnTo>
                    <a:cubicBezTo>
                      <a:pt x="21947" y="4316"/>
                      <a:pt x="22137" y="6506"/>
                      <a:pt x="22804" y="8221"/>
                    </a:cubicBezTo>
                    <a:cubicBezTo>
                      <a:pt x="23566" y="9935"/>
                      <a:pt x="24614" y="11269"/>
                      <a:pt x="26233" y="12317"/>
                    </a:cubicBezTo>
                    <a:cubicBezTo>
                      <a:pt x="29567" y="14222"/>
                      <a:pt x="34425" y="14698"/>
                      <a:pt x="38806" y="16127"/>
                    </a:cubicBezTo>
                    <a:cubicBezTo>
                      <a:pt x="34234" y="16317"/>
                      <a:pt x="29757" y="17270"/>
                      <a:pt x="24709" y="15555"/>
                    </a:cubicBezTo>
                    <a:cubicBezTo>
                      <a:pt x="22233" y="14603"/>
                      <a:pt x="19851" y="12698"/>
                      <a:pt x="18708" y="10316"/>
                    </a:cubicBezTo>
                    <a:cubicBezTo>
                      <a:pt x="17565" y="7935"/>
                      <a:pt x="17089" y="5554"/>
                      <a:pt x="16327" y="3173"/>
                    </a:cubicBezTo>
                    <a:lnTo>
                      <a:pt x="18708" y="5363"/>
                    </a:lnTo>
                    <a:cubicBezTo>
                      <a:pt x="13660" y="5173"/>
                      <a:pt x="7850" y="4887"/>
                      <a:pt x="5945" y="7649"/>
                    </a:cubicBezTo>
                    <a:cubicBezTo>
                      <a:pt x="4802" y="9173"/>
                      <a:pt x="4040" y="11650"/>
                      <a:pt x="3468" y="14222"/>
                    </a:cubicBezTo>
                    <a:cubicBezTo>
                      <a:pt x="2897" y="16698"/>
                      <a:pt x="2325" y="19270"/>
                      <a:pt x="2611" y="21556"/>
                    </a:cubicBezTo>
                    <a:lnTo>
                      <a:pt x="1659" y="20984"/>
                    </a:lnTo>
                    <a:cubicBezTo>
                      <a:pt x="3468" y="20984"/>
                      <a:pt x="5278" y="21080"/>
                      <a:pt x="6993" y="2127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834" name="Graphic 308">
              <a:extLst>
                <a:ext uri="{FF2B5EF4-FFF2-40B4-BE49-F238E27FC236}">
                  <a16:creationId xmlns:a16="http://schemas.microsoft.com/office/drawing/2014/main" id="{93E60E54-9EC2-4E19-9119-51B9A4C9B53C}"/>
                </a:ext>
              </a:extLst>
            </p:cNvPr>
            <p:cNvGrpSpPr/>
            <p:nvPr/>
          </p:nvGrpSpPr>
          <p:grpSpPr>
            <a:xfrm>
              <a:off x="5926359" y="3471191"/>
              <a:ext cx="31527" cy="35669"/>
              <a:chOff x="5926359" y="3471191"/>
              <a:chExt cx="31527" cy="35669"/>
            </a:xfrm>
            <a:solidFill>
              <a:srgbClr val="3F1900"/>
            </a:solidFill>
          </p:grpSpPr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F2553FC4-2F85-491A-910A-5883C2038D4E}"/>
                  </a:ext>
                </a:extLst>
              </p:cNvPr>
              <p:cNvSpPr/>
              <p:nvPr/>
            </p:nvSpPr>
            <p:spPr>
              <a:xfrm>
                <a:off x="5926359" y="3471191"/>
                <a:ext cx="31527" cy="24883"/>
              </a:xfrm>
              <a:custGeom>
                <a:avLst/>
                <a:gdLst>
                  <a:gd name="connsiteX0" fmla="*/ 4477 w 31527"/>
                  <a:gd name="connsiteY0" fmla="*/ 23912 h 24883"/>
                  <a:gd name="connsiteX1" fmla="*/ 762 w 31527"/>
                  <a:gd name="connsiteY1" fmla="*/ 24865 h 24883"/>
                  <a:gd name="connsiteX2" fmla="*/ 0 w 31527"/>
                  <a:gd name="connsiteY2" fmla="*/ 24389 h 24883"/>
                  <a:gd name="connsiteX3" fmla="*/ 0 w 31527"/>
                  <a:gd name="connsiteY3" fmla="*/ 24198 h 24883"/>
                  <a:gd name="connsiteX4" fmla="*/ 0 w 31527"/>
                  <a:gd name="connsiteY4" fmla="*/ 23912 h 24883"/>
                  <a:gd name="connsiteX5" fmla="*/ 4667 w 31527"/>
                  <a:gd name="connsiteY5" fmla="*/ 15149 h 24883"/>
                  <a:gd name="connsiteX6" fmla="*/ 11716 w 31527"/>
                  <a:gd name="connsiteY6" fmla="*/ 8863 h 24883"/>
                  <a:gd name="connsiteX7" fmla="*/ 16193 w 31527"/>
                  <a:gd name="connsiteY7" fmla="*/ 5910 h 24883"/>
                  <a:gd name="connsiteX8" fmla="*/ 17621 w 31527"/>
                  <a:gd name="connsiteY8" fmla="*/ 5434 h 24883"/>
                  <a:gd name="connsiteX9" fmla="*/ 17621 w 31527"/>
                  <a:gd name="connsiteY9" fmla="*/ 5053 h 24883"/>
                  <a:gd name="connsiteX10" fmla="*/ 18574 w 31527"/>
                  <a:gd name="connsiteY10" fmla="*/ 1814 h 24883"/>
                  <a:gd name="connsiteX11" fmla="*/ 21908 w 31527"/>
                  <a:gd name="connsiteY11" fmla="*/ 100 h 24883"/>
                  <a:gd name="connsiteX12" fmla="*/ 25241 w 31527"/>
                  <a:gd name="connsiteY12" fmla="*/ 481 h 24883"/>
                  <a:gd name="connsiteX13" fmla="*/ 27051 w 31527"/>
                  <a:gd name="connsiteY13" fmla="*/ 3624 h 24883"/>
                  <a:gd name="connsiteX14" fmla="*/ 25813 w 31527"/>
                  <a:gd name="connsiteY14" fmla="*/ 2481 h 24883"/>
                  <a:gd name="connsiteX15" fmla="*/ 31242 w 31527"/>
                  <a:gd name="connsiteY15" fmla="*/ 3910 h 24883"/>
                  <a:gd name="connsiteX16" fmla="*/ 31051 w 31527"/>
                  <a:gd name="connsiteY16" fmla="*/ 4005 h 24883"/>
                  <a:gd name="connsiteX17" fmla="*/ 31528 w 31527"/>
                  <a:gd name="connsiteY17" fmla="*/ 3529 h 24883"/>
                  <a:gd name="connsiteX18" fmla="*/ 31337 w 31527"/>
                  <a:gd name="connsiteY18" fmla="*/ 4196 h 24883"/>
                  <a:gd name="connsiteX19" fmla="*/ 31242 w 31527"/>
                  <a:gd name="connsiteY19" fmla="*/ 4291 h 24883"/>
                  <a:gd name="connsiteX20" fmla="*/ 31147 w 31527"/>
                  <a:gd name="connsiteY20" fmla="*/ 4291 h 24883"/>
                  <a:gd name="connsiteX21" fmla="*/ 25622 w 31527"/>
                  <a:gd name="connsiteY21" fmla="*/ 5148 h 24883"/>
                  <a:gd name="connsiteX22" fmla="*/ 24670 w 31527"/>
                  <a:gd name="connsiteY22" fmla="*/ 4672 h 24883"/>
                  <a:gd name="connsiteX23" fmla="*/ 24384 w 31527"/>
                  <a:gd name="connsiteY23" fmla="*/ 4005 h 24883"/>
                  <a:gd name="connsiteX24" fmla="*/ 22765 w 31527"/>
                  <a:gd name="connsiteY24" fmla="*/ 3815 h 24883"/>
                  <a:gd name="connsiteX25" fmla="*/ 22193 w 31527"/>
                  <a:gd name="connsiteY25" fmla="*/ 4291 h 24883"/>
                  <a:gd name="connsiteX26" fmla="*/ 22289 w 31527"/>
                  <a:gd name="connsiteY26" fmla="*/ 5529 h 24883"/>
                  <a:gd name="connsiteX27" fmla="*/ 20764 w 31527"/>
                  <a:gd name="connsiteY27" fmla="*/ 9339 h 24883"/>
                  <a:gd name="connsiteX28" fmla="*/ 18002 w 31527"/>
                  <a:gd name="connsiteY28" fmla="*/ 10673 h 24883"/>
                  <a:gd name="connsiteX29" fmla="*/ 14859 w 31527"/>
                  <a:gd name="connsiteY29" fmla="*/ 12959 h 24883"/>
                  <a:gd name="connsiteX30" fmla="*/ 1619 w 31527"/>
                  <a:gd name="connsiteY30" fmla="*/ 24293 h 24883"/>
                  <a:gd name="connsiteX31" fmla="*/ 857 w 31527"/>
                  <a:gd name="connsiteY31" fmla="*/ 23246 h 24883"/>
                  <a:gd name="connsiteX32" fmla="*/ 4477 w 31527"/>
                  <a:gd name="connsiteY32" fmla="*/ 23912 h 24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1527" h="24883">
                    <a:moveTo>
                      <a:pt x="4477" y="23912"/>
                    </a:moveTo>
                    <a:cubicBezTo>
                      <a:pt x="3238" y="24293"/>
                      <a:pt x="2000" y="24579"/>
                      <a:pt x="762" y="24865"/>
                    </a:cubicBezTo>
                    <a:cubicBezTo>
                      <a:pt x="381" y="24960"/>
                      <a:pt x="0" y="24674"/>
                      <a:pt x="0" y="24389"/>
                    </a:cubicBezTo>
                    <a:lnTo>
                      <a:pt x="0" y="24198"/>
                    </a:lnTo>
                    <a:lnTo>
                      <a:pt x="0" y="23912"/>
                    </a:lnTo>
                    <a:cubicBezTo>
                      <a:pt x="381" y="20102"/>
                      <a:pt x="2857" y="17721"/>
                      <a:pt x="4667" y="15149"/>
                    </a:cubicBezTo>
                    <a:cubicBezTo>
                      <a:pt x="6953" y="12959"/>
                      <a:pt x="9239" y="10863"/>
                      <a:pt x="11716" y="8863"/>
                    </a:cubicBezTo>
                    <a:cubicBezTo>
                      <a:pt x="13144" y="7815"/>
                      <a:pt x="14478" y="6863"/>
                      <a:pt x="16193" y="5910"/>
                    </a:cubicBezTo>
                    <a:cubicBezTo>
                      <a:pt x="17145" y="5624"/>
                      <a:pt x="17716" y="5339"/>
                      <a:pt x="17621" y="5434"/>
                    </a:cubicBezTo>
                    <a:cubicBezTo>
                      <a:pt x="17145" y="6005"/>
                      <a:pt x="17621" y="5624"/>
                      <a:pt x="17621" y="5053"/>
                    </a:cubicBezTo>
                    <a:cubicBezTo>
                      <a:pt x="17812" y="4481"/>
                      <a:pt x="17621" y="3338"/>
                      <a:pt x="18574" y="1814"/>
                    </a:cubicBezTo>
                    <a:cubicBezTo>
                      <a:pt x="19622" y="386"/>
                      <a:pt x="21146" y="195"/>
                      <a:pt x="21908" y="100"/>
                    </a:cubicBezTo>
                    <a:cubicBezTo>
                      <a:pt x="22860" y="5"/>
                      <a:pt x="23908" y="-186"/>
                      <a:pt x="25241" y="481"/>
                    </a:cubicBezTo>
                    <a:cubicBezTo>
                      <a:pt x="26670" y="1243"/>
                      <a:pt x="27051" y="2767"/>
                      <a:pt x="27051" y="3624"/>
                    </a:cubicBezTo>
                    <a:lnTo>
                      <a:pt x="25813" y="2481"/>
                    </a:lnTo>
                    <a:cubicBezTo>
                      <a:pt x="27432" y="2957"/>
                      <a:pt x="29528" y="2957"/>
                      <a:pt x="31242" y="3910"/>
                    </a:cubicBezTo>
                    <a:lnTo>
                      <a:pt x="31051" y="4005"/>
                    </a:lnTo>
                    <a:lnTo>
                      <a:pt x="31528" y="3529"/>
                    </a:lnTo>
                    <a:lnTo>
                      <a:pt x="31337" y="4196"/>
                    </a:lnTo>
                    <a:lnTo>
                      <a:pt x="31242" y="4291"/>
                    </a:lnTo>
                    <a:lnTo>
                      <a:pt x="31147" y="4291"/>
                    </a:lnTo>
                    <a:cubicBezTo>
                      <a:pt x="29337" y="4291"/>
                      <a:pt x="27623" y="4862"/>
                      <a:pt x="25622" y="5148"/>
                    </a:cubicBezTo>
                    <a:cubicBezTo>
                      <a:pt x="25241" y="5243"/>
                      <a:pt x="24860" y="4958"/>
                      <a:pt x="24670" y="4672"/>
                    </a:cubicBezTo>
                    <a:lnTo>
                      <a:pt x="24384" y="4005"/>
                    </a:lnTo>
                    <a:cubicBezTo>
                      <a:pt x="23813" y="2862"/>
                      <a:pt x="24098" y="3529"/>
                      <a:pt x="22765" y="3815"/>
                    </a:cubicBezTo>
                    <a:cubicBezTo>
                      <a:pt x="22098" y="4100"/>
                      <a:pt x="22003" y="4386"/>
                      <a:pt x="22193" y="4291"/>
                    </a:cubicBezTo>
                    <a:cubicBezTo>
                      <a:pt x="22289" y="4100"/>
                      <a:pt x="22193" y="4577"/>
                      <a:pt x="22289" y="5529"/>
                    </a:cubicBezTo>
                    <a:cubicBezTo>
                      <a:pt x="22193" y="6482"/>
                      <a:pt x="22384" y="7720"/>
                      <a:pt x="20764" y="9339"/>
                    </a:cubicBezTo>
                    <a:cubicBezTo>
                      <a:pt x="19526" y="10292"/>
                      <a:pt x="18574" y="10482"/>
                      <a:pt x="18002" y="10673"/>
                    </a:cubicBezTo>
                    <a:cubicBezTo>
                      <a:pt x="17145" y="11244"/>
                      <a:pt x="16002" y="12292"/>
                      <a:pt x="14859" y="12959"/>
                    </a:cubicBezTo>
                    <a:cubicBezTo>
                      <a:pt x="10477" y="16673"/>
                      <a:pt x="4381" y="19721"/>
                      <a:pt x="1619" y="24293"/>
                    </a:cubicBezTo>
                    <a:lnTo>
                      <a:pt x="857" y="23246"/>
                    </a:lnTo>
                    <a:cubicBezTo>
                      <a:pt x="2095" y="23436"/>
                      <a:pt x="3238" y="23627"/>
                      <a:pt x="4477" y="23912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8F251983-82A3-4071-90B5-E6D7C12512D1}"/>
                  </a:ext>
                </a:extLst>
              </p:cNvPr>
              <p:cNvSpPr/>
              <p:nvPr/>
            </p:nvSpPr>
            <p:spPr>
              <a:xfrm>
                <a:off x="5934741" y="3477386"/>
                <a:ext cx="15623" cy="18412"/>
              </a:xfrm>
              <a:custGeom>
                <a:avLst/>
                <a:gdLst>
                  <a:gd name="connsiteX0" fmla="*/ 13240 w 15623"/>
                  <a:gd name="connsiteY0" fmla="*/ 0 h 18412"/>
                  <a:gd name="connsiteX1" fmla="*/ 15145 w 15623"/>
                  <a:gd name="connsiteY1" fmla="*/ 2667 h 18412"/>
                  <a:gd name="connsiteX2" fmla="*/ 15240 w 15623"/>
                  <a:gd name="connsiteY2" fmla="*/ 6858 h 18412"/>
                  <a:gd name="connsiteX3" fmla="*/ 12192 w 15623"/>
                  <a:gd name="connsiteY3" fmla="*/ 12668 h 18412"/>
                  <a:gd name="connsiteX4" fmla="*/ 7049 w 15623"/>
                  <a:gd name="connsiteY4" fmla="*/ 17431 h 18412"/>
                  <a:gd name="connsiteX5" fmla="*/ 0 w 15623"/>
                  <a:gd name="connsiteY5" fmla="*/ 17526 h 18412"/>
                  <a:gd name="connsiteX6" fmla="*/ 7906 w 15623"/>
                  <a:gd name="connsiteY6" fmla="*/ 9716 h 18412"/>
                  <a:gd name="connsiteX7" fmla="*/ 11716 w 15623"/>
                  <a:gd name="connsiteY7" fmla="*/ 5048 h 18412"/>
                  <a:gd name="connsiteX8" fmla="*/ 12764 w 15623"/>
                  <a:gd name="connsiteY8" fmla="*/ 3239 h 18412"/>
                  <a:gd name="connsiteX9" fmla="*/ 13240 w 15623"/>
                  <a:gd name="connsiteY9" fmla="*/ 0 h 1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623" h="18412">
                    <a:moveTo>
                      <a:pt x="13240" y="0"/>
                    </a:moveTo>
                    <a:cubicBezTo>
                      <a:pt x="13811" y="1048"/>
                      <a:pt x="14478" y="1619"/>
                      <a:pt x="15145" y="2667"/>
                    </a:cubicBezTo>
                    <a:cubicBezTo>
                      <a:pt x="15907" y="3810"/>
                      <a:pt x="15621" y="5906"/>
                      <a:pt x="15240" y="6858"/>
                    </a:cubicBezTo>
                    <a:cubicBezTo>
                      <a:pt x="14478" y="9334"/>
                      <a:pt x="13145" y="10858"/>
                      <a:pt x="12192" y="12668"/>
                    </a:cubicBezTo>
                    <a:cubicBezTo>
                      <a:pt x="10859" y="14478"/>
                      <a:pt x="9335" y="16383"/>
                      <a:pt x="7049" y="17431"/>
                    </a:cubicBezTo>
                    <a:cubicBezTo>
                      <a:pt x="4858" y="18574"/>
                      <a:pt x="2000" y="18859"/>
                      <a:pt x="0" y="17526"/>
                    </a:cubicBezTo>
                    <a:cubicBezTo>
                      <a:pt x="4286" y="15716"/>
                      <a:pt x="5620" y="12954"/>
                      <a:pt x="7906" y="9716"/>
                    </a:cubicBezTo>
                    <a:cubicBezTo>
                      <a:pt x="9144" y="7906"/>
                      <a:pt x="10573" y="6286"/>
                      <a:pt x="11716" y="5048"/>
                    </a:cubicBezTo>
                    <a:cubicBezTo>
                      <a:pt x="12287" y="4191"/>
                      <a:pt x="12668" y="4191"/>
                      <a:pt x="12764" y="3239"/>
                    </a:cubicBezTo>
                    <a:cubicBezTo>
                      <a:pt x="12859" y="2477"/>
                      <a:pt x="12573" y="1048"/>
                      <a:pt x="13240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08C1C7CE-F8A2-4B62-A859-2C84C6D4085D}"/>
                  </a:ext>
                </a:extLst>
              </p:cNvPr>
              <p:cNvSpPr/>
              <p:nvPr/>
            </p:nvSpPr>
            <p:spPr>
              <a:xfrm>
                <a:off x="5930836" y="3496246"/>
                <a:ext cx="14859" cy="10613"/>
              </a:xfrm>
              <a:custGeom>
                <a:avLst/>
                <a:gdLst>
                  <a:gd name="connsiteX0" fmla="*/ 3239 w 14859"/>
                  <a:gd name="connsiteY0" fmla="*/ 0 h 10613"/>
                  <a:gd name="connsiteX1" fmla="*/ 4953 w 14859"/>
                  <a:gd name="connsiteY1" fmla="*/ 7906 h 10613"/>
                  <a:gd name="connsiteX2" fmla="*/ 2572 w 14859"/>
                  <a:gd name="connsiteY2" fmla="*/ 5524 h 10613"/>
                  <a:gd name="connsiteX3" fmla="*/ 14859 w 14859"/>
                  <a:gd name="connsiteY3" fmla="*/ 6763 h 10613"/>
                  <a:gd name="connsiteX4" fmla="*/ 2381 w 14859"/>
                  <a:gd name="connsiteY4" fmla="*/ 10478 h 10613"/>
                  <a:gd name="connsiteX5" fmla="*/ 2000 w 14859"/>
                  <a:gd name="connsiteY5" fmla="*/ 10478 h 10613"/>
                  <a:gd name="connsiteX6" fmla="*/ 0 w 14859"/>
                  <a:gd name="connsiteY6" fmla="*/ 8192 h 10613"/>
                  <a:gd name="connsiteX7" fmla="*/ 3239 w 14859"/>
                  <a:gd name="connsiteY7" fmla="*/ 0 h 1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859" h="10613">
                    <a:moveTo>
                      <a:pt x="3239" y="0"/>
                    </a:moveTo>
                    <a:cubicBezTo>
                      <a:pt x="5048" y="2762"/>
                      <a:pt x="4477" y="6191"/>
                      <a:pt x="4953" y="7906"/>
                    </a:cubicBezTo>
                    <a:lnTo>
                      <a:pt x="2572" y="5524"/>
                    </a:lnTo>
                    <a:cubicBezTo>
                      <a:pt x="6572" y="5334"/>
                      <a:pt x="10287" y="5620"/>
                      <a:pt x="14859" y="6763"/>
                    </a:cubicBezTo>
                    <a:cubicBezTo>
                      <a:pt x="11430" y="10287"/>
                      <a:pt x="6667" y="10954"/>
                      <a:pt x="2381" y="10478"/>
                    </a:cubicBezTo>
                    <a:lnTo>
                      <a:pt x="2000" y="10478"/>
                    </a:lnTo>
                    <a:cubicBezTo>
                      <a:pt x="857" y="10382"/>
                      <a:pt x="0" y="9335"/>
                      <a:pt x="0" y="8192"/>
                    </a:cubicBezTo>
                    <a:cubicBezTo>
                      <a:pt x="190" y="4477"/>
                      <a:pt x="2000" y="2762"/>
                      <a:pt x="3239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7976BBF1-85F6-4E67-889C-6770FDCF0467}"/>
                  </a:ext>
                </a:extLst>
              </p:cNvPr>
              <p:cNvSpPr/>
              <p:nvPr/>
            </p:nvSpPr>
            <p:spPr>
              <a:xfrm>
                <a:off x="5936298" y="3495198"/>
                <a:ext cx="20541" cy="9587"/>
              </a:xfrm>
              <a:custGeom>
                <a:avLst/>
                <a:gdLst>
                  <a:gd name="connsiteX0" fmla="*/ 1301 w 20541"/>
                  <a:gd name="connsiteY0" fmla="*/ 0 h 9587"/>
                  <a:gd name="connsiteX1" fmla="*/ 2825 w 20541"/>
                  <a:gd name="connsiteY1" fmla="*/ 3524 h 9587"/>
                  <a:gd name="connsiteX2" fmla="*/ 3492 w 20541"/>
                  <a:gd name="connsiteY2" fmla="*/ 4858 h 9587"/>
                  <a:gd name="connsiteX3" fmla="*/ 4825 w 20541"/>
                  <a:gd name="connsiteY3" fmla="*/ 7048 h 9587"/>
                  <a:gd name="connsiteX4" fmla="*/ 2825 w 20541"/>
                  <a:gd name="connsiteY4" fmla="*/ 5048 h 9587"/>
                  <a:gd name="connsiteX5" fmla="*/ 6921 w 20541"/>
                  <a:gd name="connsiteY5" fmla="*/ 4381 h 9587"/>
                  <a:gd name="connsiteX6" fmla="*/ 11588 w 20541"/>
                  <a:gd name="connsiteY6" fmla="*/ 4381 h 9587"/>
                  <a:gd name="connsiteX7" fmla="*/ 20541 w 20541"/>
                  <a:gd name="connsiteY7" fmla="*/ 7620 h 9587"/>
                  <a:gd name="connsiteX8" fmla="*/ 11588 w 20541"/>
                  <a:gd name="connsiteY8" fmla="*/ 9144 h 9587"/>
                  <a:gd name="connsiteX9" fmla="*/ 7302 w 20541"/>
                  <a:gd name="connsiteY9" fmla="*/ 9525 h 9587"/>
                  <a:gd name="connsiteX10" fmla="*/ 2444 w 20541"/>
                  <a:gd name="connsiteY10" fmla="*/ 9430 h 9587"/>
                  <a:gd name="connsiteX11" fmla="*/ 444 w 20541"/>
                  <a:gd name="connsiteY11" fmla="*/ 7429 h 9587"/>
                  <a:gd name="connsiteX12" fmla="*/ 158 w 20541"/>
                  <a:gd name="connsiteY12" fmla="*/ 6191 h 9587"/>
                  <a:gd name="connsiteX13" fmla="*/ 63 w 20541"/>
                  <a:gd name="connsiteY13" fmla="*/ 3810 h 9587"/>
                  <a:gd name="connsiteX14" fmla="*/ 1301 w 20541"/>
                  <a:gd name="connsiteY14" fmla="*/ 0 h 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0541" h="9587">
                    <a:moveTo>
                      <a:pt x="1301" y="0"/>
                    </a:moveTo>
                    <a:cubicBezTo>
                      <a:pt x="1968" y="1238"/>
                      <a:pt x="2349" y="2476"/>
                      <a:pt x="2825" y="3524"/>
                    </a:cubicBezTo>
                    <a:cubicBezTo>
                      <a:pt x="3015" y="4001"/>
                      <a:pt x="3301" y="4572"/>
                      <a:pt x="3492" y="4858"/>
                    </a:cubicBezTo>
                    <a:cubicBezTo>
                      <a:pt x="3492" y="4763"/>
                      <a:pt x="4539" y="5524"/>
                      <a:pt x="4825" y="7048"/>
                    </a:cubicBezTo>
                    <a:lnTo>
                      <a:pt x="2825" y="5048"/>
                    </a:lnTo>
                    <a:cubicBezTo>
                      <a:pt x="4063" y="4763"/>
                      <a:pt x="5301" y="4572"/>
                      <a:pt x="6921" y="4381"/>
                    </a:cubicBezTo>
                    <a:cubicBezTo>
                      <a:pt x="8445" y="4191"/>
                      <a:pt x="10064" y="4191"/>
                      <a:pt x="11588" y="4381"/>
                    </a:cubicBezTo>
                    <a:cubicBezTo>
                      <a:pt x="14731" y="4763"/>
                      <a:pt x="17874" y="5715"/>
                      <a:pt x="20541" y="7620"/>
                    </a:cubicBezTo>
                    <a:cubicBezTo>
                      <a:pt x="17303" y="8477"/>
                      <a:pt x="14445" y="8858"/>
                      <a:pt x="11588" y="9144"/>
                    </a:cubicBezTo>
                    <a:cubicBezTo>
                      <a:pt x="10159" y="9334"/>
                      <a:pt x="8730" y="9430"/>
                      <a:pt x="7302" y="9525"/>
                    </a:cubicBezTo>
                    <a:cubicBezTo>
                      <a:pt x="5968" y="9620"/>
                      <a:pt x="4158" y="9620"/>
                      <a:pt x="2444" y="9430"/>
                    </a:cubicBezTo>
                    <a:lnTo>
                      <a:pt x="444" y="7429"/>
                    </a:lnTo>
                    <a:cubicBezTo>
                      <a:pt x="634" y="7620"/>
                      <a:pt x="729" y="7429"/>
                      <a:pt x="158" y="6191"/>
                    </a:cubicBezTo>
                    <a:cubicBezTo>
                      <a:pt x="-33" y="5239"/>
                      <a:pt x="-33" y="4572"/>
                      <a:pt x="63" y="3810"/>
                    </a:cubicBezTo>
                    <a:cubicBezTo>
                      <a:pt x="253" y="2476"/>
                      <a:pt x="729" y="1238"/>
                      <a:pt x="1301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</p:grpSp>
      <p:grpSp>
        <p:nvGrpSpPr>
          <p:cNvPr id="758" name="Graphic 308">
            <a:extLst>
              <a:ext uri="{FF2B5EF4-FFF2-40B4-BE49-F238E27FC236}">
                <a16:creationId xmlns:a16="http://schemas.microsoft.com/office/drawing/2014/main" id="{D606CB31-A33E-46DF-871B-08144BEF8D82}"/>
              </a:ext>
            </a:extLst>
          </p:cNvPr>
          <p:cNvGrpSpPr/>
          <p:nvPr/>
        </p:nvGrpSpPr>
        <p:grpSpPr>
          <a:xfrm rot="19684685">
            <a:off x="11493465" y="2358687"/>
            <a:ext cx="1221831" cy="1840673"/>
            <a:chOff x="6037421" y="3332035"/>
            <a:chExt cx="107044" cy="218164"/>
          </a:xfrm>
        </p:grpSpPr>
        <p:grpSp>
          <p:nvGrpSpPr>
            <p:cNvPr id="792" name="Graphic 308">
              <a:extLst>
                <a:ext uri="{FF2B5EF4-FFF2-40B4-BE49-F238E27FC236}">
                  <a16:creationId xmlns:a16="http://schemas.microsoft.com/office/drawing/2014/main" id="{80DF43A5-B6FD-4B14-9990-B6AF5A197B20}"/>
                </a:ext>
              </a:extLst>
            </p:cNvPr>
            <p:cNvGrpSpPr/>
            <p:nvPr/>
          </p:nvGrpSpPr>
          <p:grpSpPr>
            <a:xfrm>
              <a:off x="6037421" y="3345942"/>
              <a:ext cx="107044" cy="204258"/>
              <a:chOff x="6037421" y="3345942"/>
              <a:chExt cx="107044" cy="204258"/>
            </a:xfrm>
          </p:grpSpPr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4FE61651-1D3D-439B-A858-007BFD794D8C}"/>
                  </a:ext>
                </a:extLst>
              </p:cNvPr>
              <p:cNvSpPr/>
              <p:nvPr/>
            </p:nvSpPr>
            <p:spPr>
              <a:xfrm>
                <a:off x="6037421" y="3345942"/>
                <a:ext cx="106966" cy="203930"/>
              </a:xfrm>
              <a:custGeom>
                <a:avLst/>
                <a:gdLst>
                  <a:gd name="connsiteX0" fmla="*/ 88106 w 106966"/>
                  <a:gd name="connsiteY0" fmla="*/ 62484 h 203930"/>
                  <a:gd name="connsiteX1" fmla="*/ 53435 w 106966"/>
                  <a:gd name="connsiteY1" fmla="*/ 0 h 203930"/>
                  <a:gd name="connsiteX2" fmla="*/ 18764 w 106966"/>
                  <a:gd name="connsiteY2" fmla="*/ 62484 h 203930"/>
                  <a:gd name="connsiteX3" fmla="*/ 0 w 106966"/>
                  <a:gd name="connsiteY3" fmla="*/ 110204 h 203930"/>
                  <a:gd name="connsiteX4" fmla="*/ 22479 w 106966"/>
                  <a:gd name="connsiteY4" fmla="*/ 200406 h 203930"/>
                  <a:gd name="connsiteX5" fmla="*/ 27337 w 106966"/>
                  <a:gd name="connsiteY5" fmla="*/ 201359 h 203930"/>
                  <a:gd name="connsiteX6" fmla="*/ 79629 w 106966"/>
                  <a:gd name="connsiteY6" fmla="*/ 201359 h 203930"/>
                  <a:gd name="connsiteX7" fmla="*/ 84487 w 106966"/>
                  <a:gd name="connsiteY7" fmla="*/ 200406 h 203930"/>
                  <a:gd name="connsiteX8" fmla="*/ 106966 w 106966"/>
                  <a:gd name="connsiteY8" fmla="*/ 110204 h 203930"/>
                  <a:gd name="connsiteX9" fmla="*/ 88106 w 106966"/>
                  <a:gd name="connsiteY9" fmla="*/ 62484 h 203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966" h="203930">
                    <a:moveTo>
                      <a:pt x="88106" y="62484"/>
                    </a:moveTo>
                    <a:lnTo>
                      <a:pt x="53435" y="0"/>
                    </a:lnTo>
                    <a:lnTo>
                      <a:pt x="18764" y="62484"/>
                    </a:lnTo>
                    <a:cubicBezTo>
                      <a:pt x="18764" y="62484"/>
                      <a:pt x="0" y="77534"/>
                      <a:pt x="0" y="110204"/>
                    </a:cubicBezTo>
                    <a:cubicBezTo>
                      <a:pt x="0" y="142875"/>
                      <a:pt x="22479" y="200406"/>
                      <a:pt x="22479" y="200406"/>
                    </a:cubicBezTo>
                    <a:lnTo>
                      <a:pt x="27337" y="201359"/>
                    </a:lnTo>
                    <a:cubicBezTo>
                      <a:pt x="44672" y="204788"/>
                      <a:pt x="62293" y="204788"/>
                      <a:pt x="79629" y="201359"/>
                    </a:cubicBezTo>
                    <a:lnTo>
                      <a:pt x="84487" y="200406"/>
                    </a:lnTo>
                    <a:cubicBezTo>
                      <a:pt x="84487" y="200406"/>
                      <a:pt x="107061" y="142970"/>
                      <a:pt x="106966" y="110204"/>
                    </a:cubicBezTo>
                    <a:cubicBezTo>
                      <a:pt x="106775" y="77438"/>
                      <a:pt x="87820" y="62198"/>
                      <a:pt x="88106" y="62484"/>
                    </a:cubicBezTo>
                    <a:close/>
                  </a:path>
                </a:pathLst>
              </a:custGeom>
              <a:solidFill>
                <a:srgbClr val="FFF0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3C0D7295-20C2-4267-A19A-F40A1E48E7B3}"/>
                  </a:ext>
                </a:extLst>
              </p:cNvPr>
              <p:cNvSpPr/>
              <p:nvPr/>
            </p:nvSpPr>
            <p:spPr>
              <a:xfrm>
                <a:off x="6056167" y="3408426"/>
                <a:ext cx="88297" cy="141774"/>
              </a:xfrm>
              <a:custGeom>
                <a:avLst/>
                <a:gdLst>
                  <a:gd name="connsiteX0" fmla="*/ 3637 w 88297"/>
                  <a:gd name="connsiteY0" fmla="*/ 137922 h 141774"/>
                  <a:gd name="connsiteX1" fmla="*/ 33069 w 88297"/>
                  <a:gd name="connsiteY1" fmla="*/ 90773 h 141774"/>
                  <a:gd name="connsiteX2" fmla="*/ 51357 w 88297"/>
                  <a:gd name="connsiteY2" fmla="*/ 28670 h 141774"/>
                  <a:gd name="connsiteX3" fmla="*/ 17067 w 88297"/>
                  <a:gd name="connsiteY3" fmla="*/ 18193 h 141774"/>
                  <a:gd name="connsiteX4" fmla="*/ 18 w 88297"/>
                  <a:gd name="connsiteY4" fmla="*/ 0 h 141774"/>
                  <a:gd name="connsiteX5" fmla="*/ 72693 w 88297"/>
                  <a:gd name="connsiteY5" fmla="*/ 3239 h 141774"/>
                  <a:gd name="connsiteX6" fmla="*/ 88124 w 88297"/>
                  <a:gd name="connsiteY6" fmla="*/ 53435 h 141774"/>
                  <a:gd name="connsiteX7" fmla="*/ 65645 w 88297"/>
                  <a:gd name="connsiteY7" fmla="*/ 137922 h 141774"/>
                  <a:gd name="connsiteX8" fmla="*/ 3637 w 88297"/>
                  <a:gd name="connsiteY8" fmla="*/ 137922 h 141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297" h="141774">
                    <a:moveTo>
                      <a:pt x="3637" y="137922"/>
                    </a:moveTo>
                    <a:cubicBezTo>
                      <a:pt x="3637" y="137922"/>
                      <a:pt x="16782" y="128683"/>
                      <a:pt x="33069" y="90773"/>
                    </a:cubicBezTo>
                    <a:cubicBezTo>
                      <a:pt x="49357" y="52864"/>
                      <a:pt x="51357" y="28670"/>
                      <a:pt x="51357" y="28670"/>
                    </a:cubicBezTo>
                    <a:cubicBezTo>
                      <a:pt x="46500" y="28194"/>
                      <a:pt x="29926" y="26003"/>
                      <a:pt x="17067" y="18193"/>
                    </a:cubicBezTo>
                    <a:cubicBezTo>
                      <a:pt x="-1221" y="7144"/>
                      <a:pt x="18" y="0"/>
                      <a:pt x="18" y="0"/>
                    </a:cubicBezTo>
                    <a:lnTo>
                      <a:pt x="72693" y="3239"/>
                    </a:lnTo>
                    <a:cubicBezTo>
                      <a:pt x="72693" y="3239"/>
                      <a:pt x="90219" y="22955"/>
                      <a:pt x="88124" y="53435"/>
                    </a:cubicBezTo>
                    <a:cubicBezTo>
                      <a:pt x="86028" y="83915"/>
                      <a:pt x="65645" y="137922"/>
                      <a:pt x="65645" y="137922"/>
                    </a:cubicBezTo>
                    <a:cubicBezTo>
                      <a:pt x="65645" y="137922"/>
                      <a:pt x="26116" y="146590"/>
                      <a:pt x="3637" y="137922"/>
                    </a:cubicBezTo>
                    <a:close/>
                  </a:path>
                </a:pathLst>
              </a:custGeom>
              <a:solidFill>
                <a:srgbClr val="F4D7C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DB38DAA3-6309-45F9-A821-6060A7E8FAB8}"/>
                  </a:ext>
                </a:extLst>
              </p:cNvPr>
              <p:cNvSpPr/>
              <p:nvPr/>
            </p:nvSpPr>
            <p:spPr>
              <a:xfrm>
                <a:off x="6055042" y="3403472"/>
                <a:ext cx="74390" cy="18286"/>
              </a:xfrm>
              <a:custGeom>
                <a:avLst/>
                <a:gdLst>
                  <a:gd name="connsiteX0" fmla="*/ 0 w 74390"/>
                  <a:gd name="connsiteY0" fmla="*/ 5715 h 18286"/>
                  <a:gd name="connsiteX1" fmla="*/ 31623 w 74390"/>
                  <a:gd name="connsiteY1" fmla="*/ 17907 h 18286"/>
                  <a:gd name="connsiteX2" fmla="*/ 74390 w 74390"/>
                  <a:gd name="connsiteY2" fmla="*/ 9144 h 18286"/>
                  <a:gd name="connsiteX3" fmla="*/ 72866 w 74390"/>
                  <a:gd name="connsiteY3" fmla="*/ 4001 h 18286"/>
                  <a:gd name="connsiteX4" fmla="*/ 1048 w 74390"/>
                  <a:gd name="connsiteY4" fmla="*/ 0 h 18286"/>
                  <a:gd name="connsiteX5" fmla="*/ 0 w 74390"/>
                  <a:gd name="connsiteY5" fmla="*/ 5715 h 1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390" h="18286">
                    <a:moveTo>
                      <a:pt x="0" y="5715"/>
                    </a:moveTo>
                    <a:cubicBezTo>
                      <a:pt x="0" y="5715"/>
                      <a:pt x="5810" y="15335"/>
                      <a:pt x="31623" y="17907"/>
                    </a:cubicBezTo>
                    <a:cubicBezTo>
                      <a:pt x="57436" y="20479"/>
                      <a:pt x="74390" y="9144"/>
                      <a:pt x="74390" y="9144"/>
                    </a:cubicBezTo>
                    <a:lnTo>
                      <a:pt x="72866" y="4001"/>
                    </a:lnTo>
                    <a:lnTo>
                      <a:pt x="1048" y="0"/>
                    </a:lnTo>
                    <a:lnTo>
                      <a:pt x="0" y="5715"/>
                    </a:lnTo>
                    <a:close/>
                  </a:path>
                </a:pathLst>
              </a:custGeom>
              <a:solidFill>
                <a:srgbClr val="1D120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793" name="Graphic 308">
              <a:extLst>
                <a:ext uri="{FF2B5EF4-FFF2-40B4-BE49-F238E27FC236}">
                  <a16:creationId xmlns:a16="http://schemas.microsoft.com/office/drawing/2014/main" id="{E1FD4884-130A-4A15-A152-CC999C47AE30}"/>
                </a:ext>
              </a:extLst>
            </p:cNvPr>
            <p:cNvGrpSpPr/>
            <p:nvPr/>
          </p:nvGrpSpPr>
          <p:grpSpPr>
            <a:xfrm>
              <a:off x="6050851" y="3332035"/>
              <a:ext cx="79974" cy="85131"/>
              <a:chOff x="6050851" y="3332035"/>
              <a:chExt cx="79974" cy="85131"/>
            </a:xfrm>
          </p:grpSpPr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E674A8DE-36F3-4416-903E-AC200AFDA93B}"/>
                  </a:ext>
                </a:extLst>
              </p:cNvPr>
              <p:cNvSpPr/>
              <p:nvPr/>
            </p:nvSpPr>
            <p:spPr>
              <a:xfrm>
                <a:off x="6050851" y="3332035"/>
                <a:ext cx="79819" cy="84625"/>
              </a:xfrm>
              <a:custGeom>
                <a:avLst/>
                <a:gdLst>
                  <a:gd name="connsiteX0" fmla="*/ 0 w 79819"/>
                  <a:gd name="connsiteY0" fmla="*/ 14859 h 84625"/>
                  <a:gd name="connsiteX1" fmla="*/ 0 w 79819"/>
                  <a:gd name="connsiteY1" fmla="*/ 4286 h 84625"/>
                  <a:gd name="connsiteX2" fmla="*/ 56674 w 79819"/>
                  <a:gd name="connsiteY2" fmla="*/ 0 h 84625"/>
                  <a:gd name="connsiteX3" fmla="*/ 76962 w 79819"/>
                  <a:gd name="connsiteY3" fmla="*/ 34481 h 84625"/>
                  <a:gd name="connsiteX4" fmla="*/ 79248 w 79819"/>
                  <a:gd name="connsiteY4" fmla="*/ 77915 h 84625"/>
                  <a:gd name="connsiteX5" fmla="*/ 39910 w 79819"/>
                  <a:gd name="connsiteY5" fmla="*/ 84582 h 84625"/>
                  <a:gd name="connsiteX6" fmla="*/ 3715 w 79819"/>
                  <a:gd name="connsiteY6" fmla="*/ 75819 h 84625"/>
                  <a:gd name="connsiteX7" fmla="*/ 20765 w 79819"/>
                  <a:gd name="connsiteY7" fmla="*/ 15907 h 84625"/>
                  <a:gd name="connsiteX8" fmla="*/ 0 w 79819"/>
                  <a:gd name="connsiteY8" fmla="*/ 14859 h 8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819" h="84625">
                    <a:moveTo>
                      <a:pt x="0" y="14859"/>
                    </a:moveTo>
                    <a:lnTo>
                      <a:pt x="0" y="4286"/>
                    </a:lnTo>
                    <a:lnTo>
                      <a:pt x="56674" y="0"/>
                    </a:lnTo>
                    <a:cubicBezTo>
                      <a:pt x="56674" y="0"/>
                      <a:pt x="72390" y="11049"/>
                      <a:pt x="76962" y="34481"/>
                    </a:cubicBezTo>
                    <a:cubicBezTo>
                      <a:pt x="81534" y="57912"/>
                      <a:pt x="79248" y="77915"/>
                      <a:pt x="79248" y="77915"/>
                    </a:cubicBezTo>
                    <a:cubicBezTo>
                      <a:pt x="79248" y="77915"/>
                      <a:pt x="61817" y="83820"/>
                      <a:pt x="39910" y="84582"/>
                    </a:cubicBezTo>
                    <a:cubicBezTo>
                      <a:pt x="18002" y="85344"/>
                      <a:pt x="3715" y="75819"/>
                      <a:pt x="3715" y="75819"/>
                    </a:cubicBezTo>
                    <a:lnTo>
                      <a:pt x="20765" y="15907"/>
                    </a:lnTo>
                    <a:cubicBezTo>
                      <a:pt x="20765" y="15907"/>
                      <a:pt x="7144" y="-1524"/>
                      <a:pt x="0" y="14859"/>
                    </a:cubicBezTo>
                    <a:close/>
                  </a:path>
                </a:pathLst>
              </a:custGeom>
              <a:solidFill>
                <a:srgbClr val="FFF0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5B4173C5-F22B-4FF3-B547-1B2F189AF0EE}"/>
                  </a:ext>
                </a:extLst>
              </p:cNvPr>
              <p:cNvSpPr/>
              <p:nvPr/>
            </p:nvSpPr>
            <p:spPr>
              <a:xfrm>
                <a:off x="6060662" y="3332035"/>
                <a:ext cx="70163" cy="85009"/>
              </a:xfrm>
              <a:custGeom>
                <a:avLst/>
                <a:gdLst>
                  <a:gd name="connsiteX0" fmla="*/ 0 w 70163"/>
                  <a:gd name="connsiteY0" fmla="*/ 78962 h 85009"/>
                  <a:gd name="connsiteX1" fmla="*/ 21146 w 70163"/>
                  <a:gd name="connsiteY1" fmla="*/ 32290 h 85009"/>
                  <a:gd name="connsiteX2" fmla="*/ 40481 w 70163"/>
                  <a:gd name="connsiteY2" fmla="*/ 24479 h 85009"/>
                  <a:gd name="connsiteX3" fmla="*/ 30099 w 70163"/>
                  <a:gd name="connsiteY3" fmla="*/ 12859 h 85009"/>
                  <a:gd name="connsiteX4" fmla="*/ 28003 w 70163"/>
                  <a:gd name="connsiteY4" fmla="*/ 7144 h 85009"/>
                  <a:gd name="connsiteX5" fmla="*/ 46863 w 70163"/>
                  <a:gd name="connsiteY5" fmla="*/ 0 h 85009"/>
                  <a:gd name="connsiteX6" fmla="*/ 66389 w 70163"/>
                  <a:gd name="connsiteY6" fmla="*/ 31052 h 85009"/>
                  <a:gd name="connsiteX7" fmla="*/ 69437 w 70163"/>
                  <a:gd name="connsiteY7" fmla="*/ 77915 h 85009"/>
                  <a:gd name="connsiteX8" fmla="*/ 0 w 70163"/>
                  <a:gd name="connsiteY8" fmla="*/ 78962 h 85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0163" h="85009">
                    <a:moveTo>
                      <a:pt x="0" y="78962"/>
                    </a:moveTo>
                    <a:lnTo>
                      <a:pt x="21146" y="32290"/>
                    </a:lnTo>
                    <a:cubicBezTo>
                      <a:pt x="21146" y="32290"/>
                      <a:pt x="36195" y="33623"/>
                      <a:pt x="40481" y="24479"/>
                    </a:cubicBezTo>
                    <a:cubicBezTo>
                      <a:pt x="44672" y="15335"/>
                      <a:pt x="30099" y="12859"/>
                      <a:pt x="30099" y="12859"/>
                    </a:cubicBezTo>
                    <a:lnTo>
                      <a:pt x="28003" y="7144"/>
                    </a:lnTo>
                    <a:lnTo>
                      <a:pt x="46863" y="0"/>
                    </a:lnTo>
                    <a:cubicBezTo>
                      <a:pt x="46863" y="0"/>
                      <a:pt x="60388" y="8191"/>
                      <a:pt x="66389" y="31052"/>
                    </a:cubicBezTo>
                    <a:cubicBezTo>
                      <a:pt x="72390" y="53911"/>
                      <a:pt x="69437" y="77915"/>
                      <a:pt x="69437" y="77915"/>
                    </a:cubicBezTo>
                    <a:cubicBezTo>
                      <a:pt x="69437" y="77915"/>
                      <a:pt x="31909" y="93155"/>
                      <a:pt x="0" y="78962"/>
                    </a:cubicBezTo>
                    <a:close/>
                  </a:path>
                </a:pathLst>
              </a:custGeom>
              <a:solidFill>
                <a:srgbClr val="4A789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582CF263-7AA1-43C5-8577-792691BC9D33}"/>
                  </a:ext>
                </a:extLst>
              </p:cNvPr>
              <p:cNvSpPr/>
              <p:nvPr/>
            </p:nvSpPr>
            <p:spPr>
              <a:xfrm>
                <a:off x="6069409" y="3341689"/>
                <a:ext cx="59999" cy="73118"/>
              </a:xfrm>
              <a:custGeom>
                <a:avLst/>
                <a:gdLst>
                  <a:gd name="connsiteX0" fmla="*/ 16 w 59999"/>
                  <a:gd name="connsiteY0" fmla="*/ 68070 h 73118"/>
                  <a:gd name="connsiteX1" fmla="*/ 2969 w 59999"/>
                  <a:gd name="connsiteY1" fmla="*/ 58545 h 73118"/>
                  <a:gd name="connsiteX2" fmla="*/ 7445 w 59999"/>
                  <a:gd name="connsiteY2" fmla="*/ 46639 h 73118"/>
                  <a:gd name="connsiteX3" fmla="*/ 18018 w 59999"/>
                  <a:gd name="connsiteY3" fmla="*/ 29018 h 73118"/>
                  <a:gd name="connsiteX4" fmla="*/ 35449 w 59999"/>
                  <a:gd name="connsiteY4" fmla="*/ 17588 h 73118"/>
                  <a:gd name="connsiteX5" fmla="*/ 40021 w 59999"/>
                  <a:gd name="connsiteY5" fmla="*/ 10063 h 73118"/>
                  <a:gd name="connsiteX6" fmla="*/ 38973 w 59999"/>
                  <a:gd name="connsiteY6" fmla="*/ 2348 h 73118"/>
                  <a:gd name="connsiteX7" fmla="*/ 42878 w 59999"/>
                  <a:gd name="connsiteY7" fmla="*/ 157 h 73118"/>
                  <a:gd name="connsiteX8" fmla="*/ 50213 w 59999"/>
                  <a:gd name="connsiteY8" fmla="*/ 7206 h 73118"/>
                  <a:gd name="connsiteX9" fmla="*/ 58976 w 59999"/>
                  <a:gd name="connsiteY9" fmla="*/ 37209 h 73118"/>
                  <a:gd name="connsiteX10" fmla="*/ 59452 w 59999"/>
                  <a:gd name="connsiteY10" fmla="*/ 61784 h 73118"/>
                  <a:gd name="connsiteX11" fmla="*/ 45545 w 59999"/>
                  <a:gd name="connsiteY11" fmla="*/ 71690 h 73118"/>
                  <a:gd name="connsiteX12" fmla="*/ 14303 w 59999"/>
                  <a:gd name="connsiteY12" fmla="*/ 71976 h 73118"/>
                  <a:gd name="connsiteX13" fmla="*/ 4969 w 59999"/>
                  <a:gd name="connsiteY13" fmla="*/ 70356 h 73118"/>
                  <a:gd name="connsiteX14" fmla="*/ 16 w 59999"/>
                  <a:gd name="connsiteY14" fmla="*/ 68070 h 73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9999" h="73118">
                    <a:moveTo>
                      <a:pt x="16" y="68070"/>
                    </a:moveTo>
                    <a:cubicBezTo>
                      <a:pt x="206" y="64546"/>
                      <a:pt x="1826" y="61879"/>
                      <a:pt x="2969" y="58545"/>
                    </a:cubicBezTo>
                    <a:cubicBezTo>
                      <a:pt x="4493" y="54545"/>
                      <a:pt x="5636" y="50449"/>
                      <a:pt x="7445" y="46639"/>
                    </a:cubicBezTo>
                    <a:cubicBezTo>
                      <a:pt x="10493" y="40353"/>
                      <a:pt x="12684" y="33780"/>
                      <a:pt x="18018" y="29018"/>
                    </a:cubicBezTo>
                    <a:cubicBezTo>
                      <a:pt x="23257" y="24351"/>
                      <a:pt x="30496" y="22446"/>
                      <a:pt x="35449" y="17588"/>
                    </a:cubicBezTo>
                    <a:cubicBezTo>
                      <a:pt x="37449" y="15588"/>
                      <a:pt x="39164" y="12825"/>
                      <a:pt x="40021" y="10063"/>
                    </a:cubicBezTo>
                    <a:cubicBezTo>
                      <a:pt x="40973" y="6825"/>
                      <a:pt x="39068" y="5205"/>
                      <a:pt x="38973" y="2348"/>
                    </a:cubicBezTo>
                    <a:cubicBezTo>
                      <a:pt x="38878" y="252"/>
                      <a:pt x="40497" y="-319"/>
                      <a:pt x="42878" y="157"/>
                    </a:cubicBezTo>
                    <a:cubicBezTo>
                      <a:pt x="46117" y="824"/>
                      <a:pt x="48498" y="4634"/>
                      <a:pt x="50213" y="7206"/>
                    </a:cubicBezTo>
                    <a:cubicBezTo>
                      <a:pt x="56118" y="15778"/>
                      <a:pt x="58880" y="26922"/>
                      <a:pt x="58976" y="37209"/>
                    </a:cubicBezTo>
                    <a:cubicBezTo>
                      <a:pt x="59071" y="45306"/>
                      <a:pt x="60881" y="53783"/>
                      <a:pt x="59452" y="61784"/>
                    </a:cubicBezTo>
                    <a:cubicBezTo>
                      <a:pt x="58118" y="69213"/>
                      <a:pt x="52403" y="70452"/>
                      <a:pt x="45545" y="71690"/>
                    </a:cubicBezTo>
                    <a:cubicBezTo>
                      <a:pt x="34782" y="73690"/>
                      <a:pt x="24971" y="73404"/>
                      <a:pt x="14303" y="71976"/>
                    </a:cubicBezTo>
                    <a:cubicBezTo>
                      <a:pt x="11351" y="71595"/>
                      <a:pt x="7636" y="71785"/>
                      <a:pt x="4969" y="70356"/>
                    </a:cubicBezTo>
                    <a:cubicBezTo>
                      <a:pt x="3350" y="69404"/>
                      <a:pt x="-270" y="66356"/>
                      <a:pt x="16" y="68070"/>
                    </a:cubicBezTo>
                    <a:close/>
                  </a:path>
                </a:pathLst>
              </a:custGeom>
              <a:solidFill>
                <a:srgbClr val="1C4F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731348C4-BC61-4530-BA9D-F051DDC0C81C}"/>
                  </a:ext>
                </a:extLst>
              </p:cNvPr>
              <p:cNvSpPr/>
              <p:nvPr/>
            </p:nvSpPr>
            <p:spPr>
              <a:xfrm>
                <a:off x="6075330" y="3366325"/>
                <a:ext cx="14382" cy="50768"/>
              </a:xfrm>
              <a:custGeom>
                <a:avLst/>
                <a:gdLst>
                  <a:gd name="connsiteX0" fmla="*/ 14383 w 14382"/>
                  <a:gd name="connsiteY0" fmla="*/ 0 h 50768"/>
                  <a:gd name="connsiteX1" fmla="*/ 0 w 14382"/>
                  <a:gd name="connsiteY1" fmla="*/ 49244 h 50768"/>
                  <a:gd name="connsiteX2" fmla="*/ 7715 w 14382"/>
                  <a:gd name="connsiteY2" fmla="*/ 50768 h 50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82" h="50768">
                    <a:moveTo>
                      <a:pt x="14383" y="0"/>
                    </a:moveTo>
                    <a:lnTo>
                      <a:pt x="0" y="49244"/>
                    </a:lnTo>
                    <a:lnTo>
                      <a:pt x="7715" y="50768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87830994-B884-445D-B89F-00C3D14D1979}"/>
                  </a:ext>
                </a:extLst>
              </p:cNvPr>
              <p:cNvSpPr/>
              <p:nvPr/>
            </p:nvSpPr>
            <p:spPr>
              <a:xfrm>
                <a:off x="6094380" y="3364515"/>
                <a:ext cx="10096" cy="52577"/>
              </a:xfrm>
              <a:custGeom>
                <a:avLst/>
                <a:gdLst>
                  <a:gd name="connsiteX0" fmla="*/ 2572 w 10096"/>
                  <a:gd name="connsiteY0" fmla="*/ 0 h 52577"/>
                  <a:gd name="connsiteX1" fmla="*/ 0 w 10096"/>
                  <a:gd name="connsiteY1" fmla="*/ 52578 h 52577"/>
                  <a:gd name="connsiteX2" fmla="*/ 10096 w 10096"/>
                  <a:gd name="connsiteY2" fmla="*/ 51721 h 52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96" h="52577">
                    <a:moveTo>
                      <a:pt x="2572" y="0"/>
                    </a:moveTo>
                    <a:lnTo>
                      <a:pt x="0" y="52578"/>
                    </a:lnTo>
                    <a:lnTo>
                      <a:pt x="10096" y="51721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AE8F5881-60C4-48C3-B6AB-38099A0F627C}"/>
                  </a:ext>
                </a:extLst>
              </p:cNvPr>
              <p:cNvSpPr/>
              <p:nvPr/>
            </p:nvSpPr>
            <p:spPr>
              <a:xfrm>
                <a:off x="6107144" y="3361658"/>
                <a:ext cx="11144" cy="53625"/>
              </a:xfrm>
              <a:custGeom>
                <a:avLst/>
                <a:gdLst>
                  <a:gd name="connsiteX0" fmla="*/ 0 w 11144"/>
                  <a:gd name="connsiteY0" fmla="*/ 0 h 53625"/>
                  <a:gd name="connsiteX1" fmla="*/ 3715 w 11144"/>
                  <a:gd name="connsiteY1" fmla="*/ 53626 h 53625"/>
                  <a:gd name="connsiteX2" fmla="*/ 11144 w 11144"/>
                  <a:gd name="connsiteY2" fmla="*/ 52007 h 53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44" h="53625">
                    <a:moveTo>
                      <a:pt x="0" y="0"/>
                    </a:moveTo>
                    <a:lnTo>
                      <a:pt x="3715" y="53626"/>
                    </a:lnTo>
                    <a:lnTo>
                      <a:pt x="11144" y="52007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5FFED36F-4055-43D8-9259-A5F6483C894D}"/>
                  </a:ext>
                </a:extLst>
              </p:cNvPr>
              <p:cNvSpPr/>
              <p:nvPr/>
            </p:nvSpPr>
            <p:spPr>
              <a:xfrm>
                <a:off x="6113526" y="3356610"/>
                <a:ext cx="15240" cy="55435"/>
              </a:xfrm>
              <a:custGeom>
                <a:avLst/>
                <a:gdLst>
                  <a:gd name="connsiteX0" fmla="*/ 0 w 15240"/>
                  <a:gd name="connsiteY0" fmla="*/ 0 h 55435"/>
                  <a:gd name="connsiteX1" fmla="*/ 10573 w 15240"/>
                  <a:gd name="connsiteY1" fmla="*/ 55436 h 55435"/>
                  <a:gd name="connsiteX2" fmla="*/ 15240 w 15240"/>
                  <a:gd name="connsiteY2" fmla="*/ 53912 h 55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5240" h="55435">
                    <a:moveTo>
                      <a:pt x="0" y="0"/>
                    </a:moveTo>
                    <a:lnTo>
                      <a:pt x="10573" y="55436"/>
                    </a:lnTo>
                    <a:lnTo>
                      <a:pt x="15240" y="53912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18C09137-8DED-42D7-800E-518B9578EA6C}"/>
                  </a:ext>
                </a:extLst>
              </p:cNvPr>
              <p:cNvSpPr/>
              <p:nvPr/>
            </p:nvSpPr>
            <p:spPr>
              <a:xfrm>
                <a:off x="6075330" y="3332035"/>
                <a:ext cx="32194" cy="17560"/>
              </a:xfrm>
              <a:custGeom>
                <a:avLst/>
                <a:gdLst>
                  <a:gd name="connsiteX0" fmla="*/ 0 w 32194"/>
                  <a:gd name="connsiteY0" fmla="*/ 16669 h 17560"/>
                  <a:gd name="connsiteX1" fmla="*/ 2000 w 32194"/>
                  <a:gd name="connsiteY1" fmla="*/ 7620 h 17560"/>
                  <a:gd name="connsiteX2" fmla="*/ 32194 w 32194"/>
                  <a:gd name="connsiteY2" fmla="*/ 0 h 17560"/>
                  <a:gd name="connsiteX3" fmla="*/ 12668 w 32194"/>
                  <a:gd name="connsiteY3" fmla="*/ 17240 h 17560"/>
                  <a:gd name="connsiteX4" fmla="*/ 3715 w 32194"/>
                  <a:gd name="connsiteY4" fmla="*/ 14859 h 17560"/>
                  <a:gd name="connsiteX5" fmla="*/ 0 w 32194"/>
                  <a:gd name="connsiteY5" fmla="*/ 16669 h 17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194" h="17560">
                    <a:moveTo>
                      <a:pt x="0" y="16669"/>
                    </a:moveTo>
                    <a:lnTo>
                      <a:pt x="2000" y="7620"/>
                    </a:lnTo>
                    <a:lnTo>
                      <a:pt x="32194" y="0"/>
                    </a:lnTo>
                    <a:cubicBezTo>
                      <a:pt x="32194" y="0"/>
                      <a:pt x="17717" y="15335"/>
                      <a:pt x="12668" y="17240"/>
                    </a:cubicBezTo>
                    <a:cubicBezTo>
                      <a:pt x="8954" y="18669"/>
                      <a:pt x="3715" y="14859"/>
                      <a:pt x="3715" y="14859"/>
                    </a:cubicBezTo>
                    <a:lnTo>
                      <a:pt x="0" y="16669"/>
                    </a:lnTo>
                    <a:close/>
                  </a:path>
                </a:pathLst>
              </a:custGeom>
              <a:solidFill>
                <a:srgbClr val="4A789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9518DD6C-2DF1-4340-9B3F-C5EC640BE39D}"/>
                  </a:ext>
                </a:extLst>
              </p:cNvPr>
              <p:cNvSpPr/>
              <p:nvPr/>
            </p:nvSpPr>
            <p:spPr>
              <a:xfrm>
                <a:off x="6078664" y="3339179"/>
                <a:ext cx="10050" cy="7262"/>
              </a:xfrm>
              <a:custGeom>
                <a:avLst/>
                <a:gdLst>
                  <a:gd name="connsiteX0" fmla="*/ 0 w 10050"/>
                  <a:gd name="connsiteY0" fmla="*/ 3334 h 7262"/>
                  <a:gd name="connsiteX1" fmla="*/ 6477 w 10050"/>
                  <a:gd name="connsiteY1" fmla="*/ 0 h 7262"/>
                  <a:gd name="connsiteX2" fmla="*/ 9811 w 10050"/>
                  <a:gd name="connsiteY2" fmla="*/ 4382 h 7262"/>
                  <a:gd name="connsiteX3" fmla="*/ 0 w 10050"/>
                  <a:gd name="connsiteY3" fmla="*/ 3334 h 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50" h="7262">
                    <a:moveTo>
                      <a:pt x="0" y="3334"/>
                    </a:moveTo>
                    <a:lnTo>
                      <a:pt x="6477" y="0"/>
                    </a:lnTo>
                    <a:cubicBezTo>
                      <a:pt x="6477" y="0"/>
                      <a:pt x="11144" y="476"/>
                      <a:pt x="9811" y="4382"/>
                    </a:cubicBezTo>
                    <a:cubicBezTo>
                      <a:pt x="8477" y="8382"/>
                      <a:pt x="2191" y="8382"/>
                      <a:pt x="0" y="3334"/>
                    </a:cubicBezTo>
                    <a:close/>
                  </a:path>
                </a:pathLst>
              </a:custGeom>
              <a:solidFill>
                <a:srgbClr val="2B292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712037A7-666B-4A18-93F4-8799ECD7F34C}"/>
                  </a:ext>
                </a:extLst>
              </p:cNvPr>
              <p:cNvSpPr/>
              <p:nvPr/>
            </p:nvSpPr>
            <p:spPr>
              <a:xfrm>
                <a:off x="6050851" y="3334130"/>
                <a:ext cx="28670" cy="13811"/>
              </a:xfrm>
              <a:custGeom>
                <a:avLst/>
                <a:gdLst>
                  <a:gd name="connsiteX0" fmla="*/ 20765 w 28670"/>
                  <a:gd name="connsiteY0" fmla="*/ 13811 h 13811"/>
                  <a:gd name="connsiteX1" fmla="*/ 18669 w 28670"/>
                  <a:gd name="connsiteY1" fmla="*/ 6286 h 13811"/>
                  <a:gd name="connsiteX2" fmla="*/ 28670 w 28670"/>
                  <a:gd name="connsiteY2" fmla="*/ 0 h 13811"/>
                  <a:gd name="connsiteX3" fmla="*/ 0 w 28670"/>
                  <a:gd name="connsiteY3" fmla="*/ 2191 h 13811"/>
                  <a:gd name="connsiteX4" fmla="*/ 0 w 28670"/>
                  <a:gd name="connsiteY4" fmla="*/ 12764 h 13811"/>
                  <a:gd name="connsiteX5" fmla="*/ 11335 w 28670"/>
                  <a:gd name="connsiteY5" fmla="*/ 6286 h 13811"/>
                  <a:gd name="connsiteX6" fmla="*/ 20765 w 28670"/>
                  <a:gd name="connsiteY6" fmla="*/ 13811 h 13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670" h="13811">
                    <a:moveTo>
                      <a:pt x="20765" y="13811"/>
                    </a:moveTo>
                    <a:cubicBezTo>
                      <a:pt x="20765" y="13811"/>
                      <a:pt x="17621" y="10382"/>
                      <a:pt x="18669" y="6286"/>
                    </a:cubicBezTo>
                    <a:cubicBezTo>
                      <a:pt x="19717" y="2191"/>
                      <a:pt x="28670" y="0"/>
                      <a:pt x="28670" y="0"/>
                    </a:cubicBezTo>
                    <a:lnTo>
                      <a:pt x="0" y="2191"/>
                    </a:lnTo>
                    <a:lnTo>
                      <a:pt x="0" y="12764"/>
                    </a:lnTo>
                    <a:cubicBezTo>
                      <a:pt x="0" y="12764"/>
                      <a:pt x="3905" y="2762"/>
                      <a:pt x="11335" y="6286"/>
                    </a:cubicBezTo>
                    <a:cubicBezTo>
                      <a:pt x="18669" y="9906"/>
                      <a:pt x="20765" y="13811"/>
                      <a:pt x="20765" y="13811"/>
                    </a:cubicBez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88657428-46C9-47F4-B036-B115BE437440}"/>
                  </a:ext>
                </a:extLst>
              </p:cNvPr>
              <p:cNvSpPr/>
              <p:nvPr/>
            </p:nvSpPr>
            <p:spPr>
              <a:xfrm>
                <a:off x="6116669" y="3367563"/>
                <a:ext cx="12192" cy="44484"/>
              </a:xfrm>
              <a:custGeom>
                <a:avLst/>
                <a:gdLst>
                  <a:gd name="connsiteX0" fmla="*/ 6286 w 12192"/>
                  <a:gd name="connsiteY0" fmla="*/ 44482 h 44484"/>
                  <a:gd name="connsiteX1" fmla="*/ 0 w 12192"/>
                  <a:gd name="connsiteY1" fmla="*/ 0 h 44484"/>
                  <a:gd name="connsiteX2" fmla="*/ 12192 w 12192"/>
                  <a:gd name="connsiteY2" fmla="*/ 42863 h 44484"/>
                  <a:gd name="connsiteX3" fmla="*/ 6286 w 12192"/>
                  <a:gd name="connsiteY3" fmla="*/ 44482 h 44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92" h="44484">
                    <a:moveTo>
                      <a:pt x="6286" y="44482"/>
                    </a:moveTo>
                    <a:cubicBezTo>
                      <a:pt x="5524" y="44863"/>
                      <a:pt x="0" y="0"/>
                      <a:pt x="0" y="0"/>
                    </a:cubicBezTo>
                    <a:lnTo>
                      <a:pt x="12192" y="42863"/>
                    </a:lnTo>
                    <a:cubicBezTo>
                      <a:pt x="12097" y="42958"/>
                      <a:pt x="8287" y="43529"/>
                      <a:pt x="6286" y="44482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47470B42-892C-4DB0-A408-CC2AD4247028}"/>
                  </a:ext>
                </a:extLst>
              </p:cNvPr>
              <p:cNvSpPr/>
              <p:nvPr/>
            </p:nvSpPr>
            <p:spPr>
              <a:xfrm>
                <a:off x="6110858" y="3378898"/>
                <a:ext cx="7429" cy="36385"/>
              </a:xfrm>
              <a:custGeom>
                <a:avLst/>
                <a:gdLst>
                  <a:gd name="connsiteX0" fmla="*/ 0 w 7429"/>
                  <a:gd name="connsiteY0" fmla="*/ 36386 h 36385"/>
                  <a:gd name="connsiteX1" fmla="*/ 0 w 7429"/>
                  <a:gd name="connsiteY1" fmla="*/ 0 h 36385"/>
                  <a:gd name="connsiteX2" fmla="*/ 7430 w 7429"/>
                  <a:gd name="connsiteY2" fmla="*/ 34766 h 36385"/>
                  <a:gd name="connsiteX3" fmla="*/ 0 w 7429"/>
                  <a:gd name="connsiteY3" fmla="*/ 36386 h 36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9" h="36385">
                    <a:moveTo>
                      <a:pt x="0" y="36386"/>
                    </a:moveTo>
                    <a:lnTo>
                      <a:pt x="0" y="0"/>
                    </a:lnTo>
                    <a:lnTo>
                      <a:pt x="7430" y="34766"/>
                    </a:lnTo>
                    <a:cubicBezTo>
                      <a:pt x="7430" y="34766"/>
                      <a:pt x="2191" y="36100"/>
                      <a:pt x="0" y="36386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F5E1A1A7-E042-4CA6-8D4D-8BC0DC6930B6}"/>
                  </a:ext>
                </a:extLst>
              </p:cNvPr>
              <p:cNvSpPr/>
              <p:nvPr/>
            </p:nvSpPr>
            <p:spPr>
              <a:xfrm>
                <a:off x="6094380" y="3393566"/>
                <a:ext cx="10096" cy="23599"/>
              </a:xfrm>
              <a:custGeom>
                <a:avLst/>
                <a:gdLst>
                  <a:gd name="connsiteX0" fmla="*/ 0 w 10096"/>
                  <a:gd name="connsiteY0" fmla="*/ 23527 h 23599"/>
                  <a:gd name="connsiteX1" fmla="*/ 6763 w 10096"/>
                  <a:gd name="connsiteY1" fmla="*/ 0 h 23599"/>
                  <a:gd name="connsiteX2" fmla="*/ 10096 w 10096"/>
                  <a:gd name="connsiteY2" fmla="*/ 22670 h 23599"/>
                  <a:gd name="connsiteX3" fmla="*/ 0 w 10096"/>
                  <a:gd name="connsiteY3" fmla="*/ 23527 h 2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96" h="23599">
                    <a:moveTo>
                      <a:pt x="0" y="23527"/>
                    </a:moveTo>
                    <a:lnTo>
                      <a:pt x="6763" y="0"/>
                    </a:lnTo>
                    <a:lnTo>
                      <a:pt x="10096" y="22670"/>
                    </a:lnTo>
                    <a:cubicBezTo>
                      <a:pt x="10096" y="22670"/>
                      <a:pt x="3715" y="23908"/>
                      <a:pt x="0" y="23527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46A30370-69C3-4E07-98C0-154AA38B4960}"/>
                  </a:ext>
                </a:extLst>
              </p:cNvPr>
              <p:cNvSpPr/>
              <p:nvPr/>
            </p:nvSpPr>
            <p:spPr>
              <a:xfrm>
                <a:off x="6075330" y="3397091"/>
                <a:ext cx="10286" cy="20002"/>
              </a:xfrm>
              <a:custGeom>
                <a:avLst/>
                <a:gdLst>
                  <a:gd name="connsiteX0" fmla="*/ 0 w 10286"/>
                  <a:gd name="connsiteY0" fmla="*/ 18479 h 20002"/>
                  <a:gd name="connsiteX1" fmla="*/ 10287 w 10286"/>
                  <a:gd name="connsiteY1" fmla="*/ 0 h 20002"/>
                  <a:gd name="connsiteX2" fmla="*/ 7620 w 10286"/>
                  <a:gd name="connsiteY2" fmla="*/ 20003 h 20002"/>
                  <a:gd name="connsiteX3" fmla="*/ 0 w 10286"/>
                  <a:gd name="connsiteY3" fmla="*/ 18479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6" h="20002">
                    <a:moveTo>
                      <a:pt x="0" y="18479"/>
                    </a:moveTo>
                    <a:lnTo>
                      <a:pt x="10287" y="0"/>
                    </a:lnTo>
                    <a:lnTo>
                      <a:pt x="7620" y="20003"/>
                    </a:lnTo>
                    <a:cubicBezTo>
                      <a:pt x="7715" y="20003"/>
                      <a:pt x="2572" y="19050"/>
                      <a:pt x="0" y="18479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92BC38BD-7BF4-4899-8731-FC358A2A631E}"/>
                  </a:ext>
                </a:extLst>
              </p:cNvPr>
              <p:cNvSpPr/>
              <p:nvPr/>
            </p:nvSpPr>
            <p:spPr>
              <a:xfrm>
                <a:off x="6051041" y="3337003"/>
                <a:ext cx="19717" cy="9986"/>
              </a:xfrm>
              <a:custGeom>
                <a:avLst/>
                <a:gdLst>
                  <a:gd name="connsiteX0" fmla="*/ 0 w 19717"/>
                  <a:gd name="connsiteY0" fmla="*/ 9415 h 9986"/>
                  <a:gd name="connsiteX1" fmla="*/ 7239 w 19717"/>
                  <a:gd name="connsiteY1" fmla="*/ 366 h 9986"/>
                  <a:gd name="connsiteX2" fmla="*/ 18383 w 19717"/>
                  <a:gd name="connsiteY2" fmla="*/ 3510 h 9986"/>
                  <a:gd name="connsiteX3" fmla="*/ 19717 w 19717"/>
                  <a:gd name="connsiteY3" fmla="*/ 9987 h 9986"/>
                  <a:gd name="connsiteX4" fmla="*/ 0 w 19717"/>
                  <a:gd name="connsiteY4" fmla="*/ 9415 h 9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717" h="9986">
                    <a:moveTo>
                      <a:pt x="0" y="9415"/>
                    </a:moveTo>
                    <a:cubicBezTo>
                      <a:pt x="0" y="9415"/>
                      <a:pt x="2667" y="1986"/>
                      <a:pt x="7239" y="366"/>
                    </a:cubicBezTo>
                    <a:cubicBezTo>
                      <a:pt x="11811" y="-1348"/>
                      <a:pt x="18383" y="3510"/>
                      <a:pt x="18383" y="3510"/>
                    </a:cubicBezTo>
                    <a:lnTo>
                      <a:pt x="19717" y="9987"/>
                    </a:lnTo>
                    <a:cubicBezTo>
                      <a:pt x="19812" y="9891"/>
                      <a:pt x="7239" y="-4396"/>
                      <a:pt x="0" y="9415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1602978D-99A3-4A52-B1E6-F0738F6F4EB0}"/>
                  </a:ext>
                </a:extLst>
              </p:cNvPr>
              <p:cNvSpPr/>
              <p:nvPr/>
            </p:nvSpPr>
            <p:spPr>
              <a:xfrm>
                <a:off x="6077235" y="3366325"/>
                <a:ext cx="12477" cy="42862"/>
              </a:xfrm>
              <a:custGeom>
                <a:avLst/>
                <a:gdLst>
                  <a:gd name="connsiteX0" fmla="*/ 0 w 12477"/>
                  <a:gd name="connsiteY0" fmla="*/ 42863 h 42862"/>
                  <a:gd name="connsiteX1" fmla="*/ 3239 w 12477"/>
                  <a:gd name="connsiteY1" fmla="*/ 36195 h 42862"/>
                  <a:gd name="connsiteX2" fmla="*/ 11716 w 12477"/>
                  <a:gd name="connsiteY2" fmla="*/ 5810 h 42862"/>
                  <a:gd name="connsiteX3" fmla="*/ 12478 w 12477"/>
                  <a:gd name="connsiteY3" fmla="*/ 0 h 4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77" h="42862">
                    <a:moveTo>
                      <a:pt x="0" y="42863"/>
                    </a:moveTo>
                    <a:lnTo>
                      <a:pt x="3239" y="36195"/>
                    </a:lnTo>
                    <a:lnTo>
                      <a:pt x="11716" y="5810"/>
                    </a:lnTo>
                    <a:lnTo>
                      <a:pt x="12478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39FFD839-4039-4481-8242-695E08453087}"/>
                  </a:ext>
                </a:extLst>
              </p:cNvPr>
              <p:cNvSpPr/>
              <p:nvPr/>
            </p:nvSpPr>
            <p:spPr>
              <a:xfrm>
                <a:off x="6095142" y="3364406"/>
                <a:ext cx="2381" cy="37733"/>
              </a:xfrm>
              <a:custGeom>
                <a:avLst/>
                <a:gdLst>
                  <a:gd name="connsiteX0" fmla="*/ 0 w 2381"/>
                  <a:gd name="connsiteY0" fmla="*/ 37733 h 37733"/>
                  <a:gd name="connsiteX1" fmla="*/ 2381 w 2381"/>
                  <a:gd name="connsiteY1" fmla="*/ 29161 h 37733"/>
                  <a:gd name="connsiteX2" fmla="*/ 1810 w 2381"/>
                  <a:gd name="connsiteY2" fmla="*/ 14 h 37733"/>
                  <a:gd name="connsiteX3" fmla="*/ 0 w 2381"/>
                  <a:gd name="connsiteY3" fmla="*/ 37733 h 37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1" h="37733">
                    <a:moveTo>
                      <a:pt x="0" y="37733"/>
                    </a:moveTo>
                    <a:lnTo>
                      <a:pt x="2381" y="29161"/>
                    </a:lnTo>
                    <a:cubicBezTo>
                      <a:pt x="2381" y="29161"/>
                      <a:pt x="1905" y="-748"/>
                      <a:pt x="1810" y="14"/>
                    </a:cubicBezTo>
                    <a:cubicBezTo>
                      <a:pt x="1715" y="872"/>
                      <a:pt x="0" y="37733"/>
                      <a:pt x="0" y="377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405A7BD7-4B60-48B4-9B3A-5FA71E3BEDB5}"/>
                  </a:ext>
                </a:extLst>
              </p:cNvPr>
              <p:cNvSpPr/>
              <p:nvPr/>
            </p:nvSpPr>
            <p:spPr>
              <a:xfrm>
                <a:off x="6107144" y="3361658"/>
                <a:ext cx="2952" cy="27717"/>
              </a:xfrm>
              <a:custGeom>
                <a:avLst/>
                <a:gdLst>
                  <a:gd name="connsiteX0" fmla="*/ 1905 w 2952"/>
                  <a:gd name="connsiteY0" fmla="*/ 27718 h 27717"/>
                  <a:gd name="connsiteX1" fmla="*/ 2953 w 2952"/>
                  <a:gd name="connsiteY1" fmla="*/ 22384 h 27717"/>
                  <a:gd name="connsiteX2" fmla="*/ 0 w 2952"/>
                  <a:gd name="connsiteY2" fmla="*/ 0 h 27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52" h="27717">
                    <a:moveTo>
                      <a:pt x="1905" y="27718"/>
                    </a:moveTo>
                    <a:lnTo>
                      <a:pt x="2953" y="22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7A33FEF9-F336-4996-B2B8-CAFC8D327C78}"/>
                  </a:ext>
                </a:extLst>
              </p:cNvPr>
              <p:cNvSpPr/>
              <p:nvPr/>
            </p:nvSpPr>
            <p:spPr>
              <a:xfrm>
                <a:off x="6069425" y="3352133"/>
                <a:ext cx="32404" cy="39528"/>
              </a:xfrm>
              <a:custGeom>
                <a:avLst/>
                <a:gdLst>
                  <a:gd name="connsiteX0" fmla="*/ 0 w 32404"/>
                  <a:gd name="connsiteY0" fmla="*/ 39529 h 39528"/>
                  <a:gd name="connsiteX1" fmla="*/ 11811 w 32404"/>
                  <a:gd name="connsiteY1" fmla="*/ 9525 h 39528"/>
                  <a:gd name="connsiteX2" fmla="*/ 26289 w 32404"/>
                  <a:gd name="connsiteY2" fmla="*/ 7239 h 39528"/>
                  <a:gd name="connsiteX3" fmla="*/ 32290 w 32404"/>
                  <a:gd name="connsiteY3" fmla="*/ 0 h 39528"/>
                  <a:gd name="connsiteX4" fmla="*/ 24956 w 32404"/>
                  <a:gd name="connsiteY4" fmla="*/ 11621 h 39528"/>
                  <a:gd name="connsiteX5" fmla="*/ 13049 w 32404"/>
                  <a:gd name="connsiteY5" fmla="*/ 13049 h 39528"/>
                  <a:gd name="connsiteX6" fmla="*/ 0 w 32404"/>
                  <a:gd name="connsiteY6" fmla="*/ 39529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404" h="39528">
                    <a:moveTo>
                      <a:pt x="0" y="39529"/>
                    </a:moveTo>
                    <a:lnTo>
                      <a:pt x="11811" y="9525"/>
                    </a:lnTo>
                    <a:cubicBezTo>
                      <a:pt x="11811" y="9525"/>
                      <a:pt x="19431" y="11811"/>
                      <a:pt x="26289" y="7239"/>
                    </a:cubicBezTo>
                    <a:cubicBezTo>
                      <a:pt x="33147" y="2667"/>
                      <a:pt x="32290" y="0"/>
                      <a:pt x="32290" y="0"/>
                    </a:cubicBezTo>
                    <a:cubicBezTo>
                      <a:pt x="32290" y="0"/>
                      <a:pt x="33909" y="7239"/>
                      <a:pt x="24956" y="11621"/>
                    </a:cubicBezTo>
                    <a:cubicBezTo>
                      <a:pt x="16002" y="15907"/>
                      <a:pt x="13049" y="13049"/>
                      <a:pt x="13049" y="13049"/>
                    </a:cubicBezTo>
                    <a:lnTo>
                      <a:pt x="0" y="3952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FA3458BB-2F25-4F72-A6CC-394E4E7F350F}"/>
                  </a:ext>
                </a:extLst>
              </p:cNvPr>
              <p:cNvSpPr/>
              <p:nvPr/>
            </p:nvSpPr>
            <p:spPr>
              <a:xfrm>
                <a:off x="6078655" y="3339179"/>
                <a:ext cx="6485" cy="4952"/>
              </a:xfrm>
              <a:custGeom>
                <a:avLst/>
                <a:gdLst>
                  <a:gd name="connsiteX0" fmla="*/ 9 w 6485"/>
                  <a:gd name="connsiteY0" fmla="*/ 4953 h 4952"/>
                  <a:gd name="connsiteX1" fmla="*/ 3914 w 6485"/>
                  <a:gd name="connsiteY1" fmla="*/ 2762 h 4952"/>
                  <a:gd name="connsiteX2" fmla="*/ 6486 w 6485"/>
                  <a:gd name="connsiteY2" fmla="*/ 0 h 4952"/>
                  <a:gd name="connsiteX3" fmla="*/ 9 w 6485"/>
                  <a:gd name="connsiteY3" fmla="*/ 4953 h 4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85" h="4952">
                    <a:moveTo>
                      <a:pt x="9" y="4953"/>
                    </a:moveTo>
                    <a:cubicBezTo>
                      <a:pt x="9" y="4953"/>
                      <a:pt x="1819" y="4382"/>
                      <a:pt x="3914" y="2762"/>
                    </a:cubicBezTo>
                    <a:cubicBezTo>
                      <a:pt x="5914" y="1143"/>
                      <a:pt x="6486" y="0"/>
                      <a:pt x="6486" y="0"/>
                    </a:cubicBezTo>
                    <a:cubicBezTo>
                      <a:pt x="6486" y="0"/>
                      <a:pt x="-277" y="476"/>
                      <a:pt x="9" y="495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794" name="Graphic 308">
              <a:extLst>
                <a:ext uri="{FF2B5EF4-FFF2-40B4-BE49-F238E27FC236}">
                  <a16:creationId xmlns:a16="http://schemas.microsoft.com/office/drawing/2014/main" id="{7A9B713D-AA49-4C2D-8B27-74B5D4588753}"/>
                </a:ext>
              </a:extLst>
            </p:cNvPr>
            <p:cNvGrpSpPr/>
            <p:nvPr/>
          </p:nvGrpSpPr>
          <p:grpSpPr>
            <a:xfrm>
              <a:off x="6045803" y="3439223"/>
              <a:ext cx="50973" cy="59295"/>
              <a:chOff x="6045803" y="3439223"/>
              <a:chExt cx="50973" cy="59295"/>
            </a:xfrm>
            <a:solidFill>
              <a:srgbClr val="3F1900"/>
            </a:solidFill>
          </p:grpSpPr>
          <p:grpSp>
            <p:nvGrpSpPr>
              <p:cNvPr id="795" name="Graphic 308">
                <a:extLst>
                  <a:ext uri="{FF2B5EF4-FFF2-40B4-BE49-F238E27FC236}">
                    <a16:creationId xmlns:a16="http://schemas.microsoft.com/office/drawing/2014/main" id="{D9B0E594-0A0D-430E-A0DB-504FBA23B4FE}"/>
                  </a:ext>
                </a:extLst>
              </p:cNvPr>
              <p:cNvGrpSpPr/>
              <p:nvPr/>
            </p:nvGrpSpPr>
            <p:grpSpPr>
              <a:xfrm>
                <a:off x="6045803" y="3439223"/>
                <a:ext cx="50006" cy="13328"/>
                <a:chOff x="6045803" y="3439223"/>
                <a:chExt cx="50006" cy="13328"/>
              </a:xfrm>
              <a:solidFill>
                <a:srgbClr val="3F1900"/>
              </a:solidFill>
            </p:grpSpPr>
            <p:sp>
              <p:nvSpPr>
                <p:cNvPr id="804" name="Freeform: Shape 803">
                  <a:extLst>
                    <a:ext uri="{FF2B5EF4-FFF2-40B4-BE49-F238E27FC236}">
                      <a16:creationId xmlns:a16="http://schemas.microsoft.com/office/drawing/2014/main" id="{8F46294D-B013-4E93-A67F-1E38A9868DD4}"/>
                    </a:ext>
                  </a:extLst>
                </p:cNvPr>
                <p:cNvSpPr/>
                <p:nvPr/>
              </p:nvSpPr>
              <p:spPr>
                <a:xfrm>
                  <a:off x="6045803" y="3439223"/>
                  <a:ext cx="35052" cy="7875"/>
                </a:xfrm>
                <a:custGeom>
                  <a:avLst/>
                  <a:gdLst>
                    <a:gd name="connsiteX0" fmla="*/ 0 w 35052"/>
                    <a:gd name="connsiteY0" fmla="*/ 7112 h 7875"/>
                    <a:gd name="connsiteX1" fmla="*/ 16859 w 35052"/>
                    <a:gd name="connsiteY1" fmla="*/ 730 h 7875"/>
                    <a:gd name="connsiteX2" fmla="*/ 35052 w 35052"/>
                    <a:gd name="connsiteY2" fmla="*/ 2826 h 7875"/>
                    <a:gd name="connsiteX3" fmla="*/ 17907 w 35052"/>
                    <a:gd name="connsiteY3" fmla="*/ 5873 h 7875"/>
                    <a:gd name="connsiteX4" fmla="*/ 0 w 35052"/>
                    <a:gd name="connsiteY4" fmla="*/ 7112 h 7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052" h="7875">
                      <a:moveTo>
                        <a:pt x="0" y="7112"/>
                      </a:moveTo>
                      <a:cubicBezTo>
                        <a:pt x="5810" y="5111"/>
                        <a:pt x="10478" y="2064"/>
                        <a:pt x="16859" y="730"/>
                      </a:cubicBezTo>
                      <a:cubicBezTo>
                        <a:pt x="22670" y="-318"/>
                        <a:pt x="29623" y="-699"/>
                        <a:pt x="35052" y="2826"/>
                      </a:cubicBezTo>
                      <a:cubicBezTo>
                        <a:pt x="28861" y="3397"/>
                        <a:pt x="23622" y="4730"/>
                        <a:pt x="17907" y="5873"/>
                      </a:cubicBezTo>
                      <a:cubicBezTo>
                        <a:pt x="12573" y="6636"/>
                        <a:pt x="6191" y="9112"/>
                        <a:pt x="0" y="7112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5" name="Freeform: Shape 804">
                  <a:extLst>
                    <a:ext uri="{FF2B5EF4-FFF2-40B4-BE49-F238E27FC236}">
                      <a16:creationId xmlns:a16="http://schemas.microsoft.com/office/drawing/2014/main" id="{CDE4D81C-EC21-43C4-9C8F-C8BECFC77400}"/>
                    </a:ext>
                  </a:extLst>
                </p:cNvPr>
                <p:cNvSpPr/>
                <p:nvPr/>
              </p:nvSpPr>
              <p:spPr>
                <a:xfrm>
                  <a:off x="6052946" y="3445383"/>
                  <a:ext cx="25431" cy="7169"/>
                </a:xfrm>
                <a:custGeom>
                  <a:avLst/>
                  <a:gdLst>
                    <a:gd name="connsiteX0" fmla="*/ 0 w 25431"/>
                    <a:gd name="connsiteY0" fmla="*/ 0 h 7169"/>
                    <a:gd name="connsiteX1" fmla="*/ 12287 w 25431"/>
                    <a:gd name="connsiteY1" fmla="*/ 2000 h 7169"/>
                    <a:gd name="connsiteX2" fmla="*/ 25432 w 25431"/>
                    <a:gd name="connsiteY2" fmla="*/ 3810 h 7169"/>
                    <a:gd name="connsiteX3" fmla="*/ 12002 w 25431"/>
                    <a:gd name="connsiteY3" fmla="*/ 7144 h 7169"/>
                    <a:gd name="connsiteX4" fmla="*/ 4953 w 25431"/>
                    <a:gd name="connsiteY4" fmla="*/ 5334 h 7169"/>
                    <a:gd name="connsiteX5" fmla="*/ 0 w 25431"/>
                    <a:gd name="connsiteY5" fmla="*/ 0 h 71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431" h="7169">
                      <a:moveTo>
                        <a:pt x="0" y="0"/>
                      </a:moveTo>
                      <a:cubicBezTo>
                        <a:pt x="4382" y="1905"/>
                        <a:pt x="8001" y="1714"/>
                        <a:pt x="12287" y="2000"/>
                      </a:cubicBezTo>
                      <a:cubicBezTo>
                        <a:pt x="16478" y="2286"/>
                        <a:pt x="20765" y="2381"/>
                        <a:pt x="25432" y="3810"/>
                      </a:cubicBezTo>
                      <a:cubicBezTo>
                        <a:pt x="21336" y="6477"/>
                        <a:pt x="16669" y="7334"/>
                        <a:pt x="12002" y="7144"/>
                      </a:cubicBezTo>
                      <a:cubicBezTo>
                        <a:pt x="9620" y="6953"/>
                        <a:pt x="7239" y="6572"/>
                        <a:pt x="4953" y="5334"/>
                      </a:cubicBezTo>
                      <a:cubicBezTo>
                        <a:pt x="2762" y="4286"/>
                        <a:pt x="572" y="2476"/>
                        <a:pt x="0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6" name="Freeform: Shape 805">
                  <a:extLst>
                    <a:ext uri="{FF2B5EF4-FFF2-40B4-BE49-F238E27FC236}">
                      <a16:creationId xmlns:a16="http://schemas.microsoft.com/office/drawing/2014/main" id="{2F2243F3-5C13-4237-B6F1-C9301FC9087B}"/>
                    </a:ext>
                  </a:extLst>
                </p:cNvPr>
                <p:cNvSpPr/>
                <p:nvPr/>
              </p:nvSpPr>
              <p:spPr>
                <a:xfrm>
                  <a:off x="6066503" y="3441191"/>
                  <a:ext cx="10663" cy="7054"/>
                </a:xfrm>
                <a:custGeom>
                  <a:avLst/>
                  <a:gdLst>
                    <a:gd name="connsiteX0" fmla="*/ 1207 w 10663"/>
                    <a:gd name="connsiteY0" fmla="*/ 762 h 7054"/>
                    <a:gd name="connsiteX1" fmla="*/ 3303 w 10663"/>
                    <a:gd name="connsiteY1" fmla="*/ 2381 h 7054"/>
                    <a:gd name="connsiteX2" fmla="*/ 5208 w 10663"/>
                    <a:gd name="connsiteY2" fmla="*/ 1905 h 7054"/>
                    <a:gd name="connsiteX3" fmla="*/ 7113 w 10663"/>
                    <a:gd name="connsiteY3" fmla="*/ 1905 h 7054"/>
                    <a:gd name="connsiteX4" fmla="*/ 10066 w 10663"/>
                    <a:gd name="connsiteY4" fmla="*/ 0 h 7054"/>
                    <a:gd name="connsiteX5" fmla="*/ 10161 w 10663"/>
                    <a:gd name="connsiteY5" fmla="*/ 4477 h 7054"/>
                    <a:gd name="connsiteX6" fmla="*/ 5684 w 10663"/>
                    <a:gd name="connsiteY6" fmla="*/ 7049 h 7054"/>
                    <a:gd name="connsiteX7" fmla="*/ 826 w 10663"/>
                    <a:gd name="connsiteY7" fmla="*/ 5524 h 7054"/>
                    <a:gd name="connsiteX8" fmla="*/ 1207 w 10663"/>
                    <a:gd name="connsiteY8" fmla="*/ 762 h 7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663" h="7054">
                      <a:moveTo>
                        <a:pt x="1207" y="762"/>
                      </a:moveTo>
                      <a:cubicBezTo>
                        <a:pt x="2065" y="2096"/>
                        <a:pt x="3017" y="2858"/>
                        <a:pt x="3303" y="2381"/>
                      </a:cubicBezTo>
                      <a:cubicBezTo>
                        <a:pt x="3589" y="2096"/>
                        <a:pt x="4255" y="2096"/>
                        <a:pt x="5208" y="1905"/>
                      </a:cubicBezTo>
                      <a:cubicBezTo>
                        <a:pt x="6256" y="1810"/>
                        <a:pt x="6637" y="1810"/>
                        <a:pt x="7113" y="1905"/>
                      </a:cubicBezTo>
                      <a:cubicBezTo>
                        <a:pt x="7780" y="1905"/>
                        <a:pt x="8637" y="762"/>
                        <a:pt x="10066" y="0"/>
                      </a:cubicBezTo>
                      <a:cubicBezTo>
                        <a:pt x="10637" y="1429"/>
                        <a:pt x="11018" y="2667"/>
                        <a:pt x="10161" y="4477"/>
                      </a:cubicBezTo>
                      <a:cubicBezTo>
                        <a:pt x="9113" y="6477"/>
                        <a:pt x="7018" y="6858"/>
                        <a:pt x="5684" y="7049"/>
                      </a:cubicBezTo>
                      <a:cubicBezTo>
                        <a:pt x="4351" y="7049"/>
                        <a:pt x="2446" y="7239"/>
                        <a:pt x="826" y="5524"/>
                      </a:cubicBezTo>
                      <a:cubicBezTo>
                        <a:pt x="-698" y="3715"/>
                        <a:pt x="160" y="1715"/>
                        <a:pt x="1207" y="762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7" name="Freeform: Shape 806">
                  <a:extLst>
                    <a:ext uri="{FF2B5EF4-FFF2-40B4-BE49-F238E27FC236}">
                      <a16:creationId xmlns:a16="http://schemas.microsoft.com/office/drawing/2014/main" id="{60CB6C9D-18DC-46E5-A385-30A070DA837E}"/>
                    </a:ext>
                  </a:extLst>
                </p:cNvPr>
                <p:cNvSpPr/>
                <p:nvPr/>
              </p:nvSpPr>
              <p:spPr>
                <a:xfrm>
                  <a:off x="6079839" y="3441763"/>
                  <a:ext cx="15970" cy="9323"/>
                </a:xfrm>
                <a:custGeom>
                  <a:avLst/>
                  <a:gdLst>
                    <a:gd name="connsiteX0" fmla="*/ 730 w 15970"/>
                    <a:gd name="connsiteY0" fmla="*/ 0 h 9323"/>
                    <a:gd name="connsiteX1" fmla="*/ 3874 w 15970"/>
                    <a:gd name="connsiteY1" fmla="*/ 3334 h 9323"/>
                    <a:gd name="connsiteX2" fmla="*/ 6445 w 15970"/>
                    <a:gd name="connsiteY2" fmla="*/ 4001 h 9323"/>
                    <a:gd name="connsiteX3" fmla="*/ 11494 w 15970"/>
                    <a:gd name="connsiteY3" fmla="*/ 5239 h 9323"/>
                    <a:gd name="connsiteX4" fmla="*/ 15970 w 15970"/>
                    <a:gd name="connsiteY4" fmla="*/ 7430 h 9323"/>
                    <a:gd name="connsiteX5" fmla="*/ 10827 w 15970"/>
                    <a:gd name="connsiteY5" fmla="*/ 9239 h 9323"/>
                    <a:gd name="connsiteX6" fmla="*/ 6255 w 15970"/>
                    <a:gd name="connsiteY6" fmla="*/ 9239 h 9323"/>
                    <a:gd name="connsiteX7" fmla="*/ 2826 w 15970"/>
                    <a:gd name="connsiteY7" fmla="*/ 8382 h 9323"/>
                    <a:gd name="connsiteX8" fmla="*/ 635 w 15970"/>
                    <a:gd name="connsiteY8" fmla="*/ 5715 h 9323"/>
                    <a:gd name="connsiteX9" fmla="*/ 730 w 15970"/>
                    <a:gd name="connsiteY9" fmla="*/ 0 h 9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970" h="9323">
                      <a:moveTo>
                        <a:pt x="730" y="0"/>
                      </a:moveTo>
                      <a:cubicBezTo>
                        <a:pt x="1683" y="1524"/>
                        <a:pt x="2921" y="2477"/>
                        <a:pt x="3874" y="3334"/>
                      </a:cubicBezTo>
                      <a:cubicBezTo>
                        <a:pt x="5302" y="4191"/>
                        <a:pt x="4921" y="4001"/>
                        <a:pt x="6445" y="4001"/>
                      </a:cubicBezTo>
                      <a:cubicBezTo>
                        <a:pt x="8255" y="4001"/>
                        <a:pt x="10160" y="4477"/>
                        <a:pt x="11494" y="5239"/>
                      </a:cubicBezTo>
                      <a:cubicBezTo>
                        <a:pt x="13018" y="5905"/>
                        <a:pt x="14256" y="6572"/>
                        <a:pt x="15970" y="7430"/>
                      </a:cubicBezTo>
                      <a:cubicBezTo>
                        <a:pt x="14542" y="8763"/>
                        <a:pt x="12541" y="9144"/>
                        <a:pt x="10827" y="9239"/>
                      </a:cubicBezTo>
                      <a:cubicBezTo>
                        <a:pt x="9017" y="9430"/>
                        <a:pt x="7779" y="9239"/>
                        <a:pt x="6255" y="9239"/>
                      </a:cubicBezTo>
                      <a:cubicBezTo>
                        <a:pt x="5398" y="9144"/>
                        <a:pt x="4064" y="9144"/>
                        <a:pt x="2826" y="8382"/>
                      </a:cubicBezTo>
                      <a:cubicBezTo>
                        <a:pt x="1588" y="7525"/>
                        <a:pt x="921" y="6668"/>
                        <a:pt x="635" y="5715"/>
                      </a:cubicBezTo>
                      <a:cubicBezTo>
                        <a:pt x="-32" y="3810"/>
                        <a:pt x="-413" y="1715"/>
                        <a:pt x="730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796" name="Graphic 308">
                <a:extLst>
                  <a:ext uri="{FF2B5EF4-FFF2-40B4-BE49-F238E27FC236}">
                    <a16:creationId xmlns:a16="http://schemas.microsoft.com/office/drawing/2014/main" id="{95AF0C47-4D52-4B5C-852E-1FD85764C191}"/>
                  </a:ext>
                </a:extLst>
              </p:cNvPr>
              <p:cNvGrpSpPr/>
              <p:nvPr/>
            </p:nvGrpSpPr>
            <p:grpSpPr>
              <a:xfrm>
                <a:off x="6054090" y="3457670"/>
                <a:ext cx="37433" cy="22027"/>
                <a:chOff x="6054090" y="3457670"/>
                <a:chExt cx="37433" cy="22027"/>
              </a:xfrm>
              <a:solidFill>
                <a:srgbClr val="3F1900"/>
              </a:solidFill>
            </p:grpSpPr>
            <p:sp>
              <p:nvSpPr>
                <p:cNvPr id="800" name="Freeform: Shape 799">
                  <a:extLst>
                    <a:ext uri="{FF2B5EF4-FFF2-40B4-BE49-F238E27FC236}">
                      <a16:creationId xmlns:a16="http://schemas.microsoft.com/office/drawing/2014/main" id="{1E8D73AA-2BF9-4EE1-9706-55DEA1AD757A}"/>
                    </a:ext>
                  </a:extLst>
                </p:cNvPr>
                <p:cNvSpPr/>
                <p:nvPr/>
              </p:nvSpPr>
              <p:spPr>
                <a:xfrm>
                  <a:off x="6063156" y="3457670"/>
                  <a:ext cx="5155" cy="17621"/>
                </a:xfrm>
                <a:custGeom>
                  <a:avLst/>
                  <a:gdLst>
                    <a:gd name="connsiteX0" fmla="*/ 3316 w 5155"/>
                    <a:gd name="connsiteY0" fmla="*/ 0 h 17621"/>
                    <a:gd name="connsiteX1" fmla="*/ 5126 w 5155"/>
                    <a:gd name="connsiteY1" fmla="*/ 9144 h 17621"/>
                    <a:gd name="connsiteX2" fmla="*/ 4269 w 5155"/>
                    <a:gd name="connsiteY2" fmla="*/ 13335 h 17621"/>
                    <a:gd name="connsiteX3" fmla="*/ 3412 w 5155"/>
                    <a:gd name="connsiteY3" fmla="*/ 17621 h 17621"/>
                    <a:gd name="connsiteX4" fmla="*/ 364 w 5155"/>
                    <a:gd name="connsiteY4" fmla="*/ 13335 h 17621"/>
                    <a:gd name="connsiteX5" fmla="*/ 78 w 5155"/>
                    <a:gd name="connsiteY5" fmla="*/ 8572 h 17621"/>
                    <a:gd name="connsiteX6" fmla="*/ 3316 w 5155"/>
                    <a:gd name="connsiteY6" fmla="*/ 0 h 17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55" h="17621">
                      <a:moveTo>
                        <a:pt x="3316" y="0"/>
                      </a:moveTo>
                      <a:cubicBezTo>
                        <a:pt x="4555" y="3334"/>
                        <a:pt x="5317" y="5715"/>
                        <a:pt x="5126" y="9144"/>
                      </a:cubicBezTo>
                      <a:cubicBezTo>
                        <a:pt x="4936" y="10668"/>
                        <a:pt x="4745" y="12097"/>
                        <a:pt x="4269" y="13335"/>
                      </a:cubicBezTo>
                      <a:cubicBezTo>
                        <a:pt x="3888" y="14668"/>
                        <a:pt x="3316" y="15811"/>
                        <a:pt x="3412" y="17621"/>
                      </a:cubicBezTo>
                      <a:cubicBezTo>
                        <a:pt x="1507" y="17050"/>
                        <a:pt x="745" y="14954"/>
                        <a:pt x="364" y="13335"/>
                      </a:cubicBezTo>
                      <a:cubicBezTo>
                        <a:pt x="-113" y="11620"/>
                        <a:pt x="-17" y="10096"/>
                        <a:pt x="78" y="8572"/>
                      </a:cubicBezTo>
                      <a:cubicBezTo>
                        <a:pt x="268" y="6191"/>
                        <a:pt x="554" y="2572"/>
                        <a:pt x="3316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1" name="Freeform: Shape 800">
                  <a:extLst>
                    <a:ext uri="{FF2B5EF4-FFF2-40B4-BE49-F238E27FC236}">
                      <a16:creationId xmlns:a16="http://schemas.microsoft.com/office/drawing/2014/main" id="{91C810BC-6462-49DE-96B7-C19A8733011F}"/>
                    </a:ext>
                  </a:extLst>
                </p:cNvPr>
                <p:cNvSpPr/>
                <p:nvPr/>
              </p:nvSpPr>
              <p:spPr>
                <a:xfrm>
                  <a:off x="6070613" y="3460432"/>
                  <a:ext cx="5288" cy="14954"/>
                </a:xfrm>
                <a:custGeom>
                  <a:avLst/>
                  <a:gdLst>
                    <a:gd name="connsiteX0" fmla="*/ 2907 w 5288"/>
                    <a:gd name="connsiteY0" fmla="*/ 0 h 14954"/>
                    <a:gd name="connsiteX1" fmla="*/ 4336 w 5288"/>
                    <a:gd name="connsiteY1" fmla="*/ 3620 h 14954"/>
                    <a:gd name="connsiteX2" fmla="*/ 5193 w 5288"/>
                    <a:gd name="connsiteY2" fmla="*/ 7239 h 14954"/>
                    <a:gd name="connsiteX3" fmla="*/ 5098 w 5288"/>
                    <a:gd name="connsiteY3" fmla="*/ 10954 h 14954"/>
                    <a:gd name="connsiteX4" fmla="*/ 4431 w 5288"/>
                    <a:gd name="connsiteY4" fmla="*/ 14954 h 14954"/>
                    <a:gd name="connsiteX5" fmla="*/ 1193 w 5288"/>
                    <a:gd name="connsiteY5" fmla="*/ 11716 h 14954"/>
                    <a:gd name="connsiteX6" fmla="*/ 50 w 5288"/>
                    <a:gd name="connsiteY6" fmla="*/ 7811 h 14954"/>
                    <a:gd name="connsiteX7" fmla="*/ 431 w 5288"/>
                    <a:gd name="connsiteY7" fmla="*/ 3715 h 14954"/>
                    <a:gd name="connsiteX8" fmla="*/ 2907 w 5288"/>
                    <a:gd name="connsiteY8" fmla="*/ 0 h 14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88" h="14954">
                      <a:moveTo>
                        <a:pt x="2907" y="0"/>
                      </a:moveTo>
                      <a:cubicBezTo>
                        <a:pt x="3193" y="1238"/>
                        <a:pt x="4050" y="2477"/>
                        <a:pt x="4336" y="3620"/>
                      </a:cubicBezTo>
                      <a:cubicBezTo>
                        <a:pt x="4812" y="4858"/>
                        <a:pt x="5003" y="6001"/>
                        <a:pt x="5193" y="7239"/>
                      </a:cubicBezTo>
                      <a:cubicBezTo>
                        <a:pt x="5289" y="8477"/>
                        <a:pt x="5384" y="9716"/>
                        <a:pt x="5098" y="10954"/>
                      </a:cubicBezTo>
                      <a:cubicBezTo>
                        <a:pt x="5003" y="12287"/>
                        <a:pt x="4622" y="13335"/>
                        <a:pt x="4431" y="14954"/>
                      </a:cubicBezTo>
                      <a:cubicBezTo>
                        <a:pt x="2717" y="14383"/>
                        <a:pt x="1860" y="12954"/>
                        <a:pt x="1193" y="11716"/>
                      </a:cubicBezTo>
                      <a:cubicBezTo>
                        <a:pt x="431" y="10478"/>
                        <a:pt x="240" y="9144"/>
                        <a:pt x="50" y="7811"/>
                      </a:cubicBezTo>
                      <a:cubicBezTo>
                        <a:pt x="-45" y="6477"/>
                        <a:pt x="-45" y="5144"/>
                        <a:pt x="431" y="3715"/>
                      </a:cubicBezTo>
                      <a:cubicBezTo>
                        <a:pt x="907" y="2477"/>
                        <a:pt x="1098" y="667"/>
                        <a:pt x="2907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2" name="Freeform: Shape 801">
                  <a:extLst>
                    <a:ext uri="{FF2B5EF4-FFF2-40B4-BE49-F238E27FC236}">
                      <a16:creationId xmlns:a16="http://schemas.microsoft.com/office/drawing/2014/main" id="{E3C35402-3BEA-42C4-AEB3-931894DB0A10}"/>
                    </a:ext>
                  </a:extLst>
                </p:cNvPr>
                <p:cNvSpPr/>
                <p:nvPr/>
              </p:nvSpPr>
              <p:spPr>
                <a:xfrm>
                  <a:off x="6076215" y="3460432"/>
                  <a:ext cx="5554" cy="15430"/>
                </a:xfrm>
                <a:custGeom>
                  <a:avLst/>
                  <a:gdLst>
                    <a:gd name="connsiteX0" fmla="*/ 1877 w 5554"/>
                    <a:gd name="connsiteY0" fmla="*/ 0 h 15430"/>
                    <a:gd name="connsiteX1" fmla="*/ 5306 w 5554"/>
                    <a:gd name="connsiteY1" fmla="*/ 7239 h 15430"/>
                    <a:gd name="connsiteX2" fmla="*/ 3973 w 5554"/>
                    <a:gd name="connsiteY2" fmla="*/ 15431 h 15430"/>
                    <a:gd name="connsiteX3" fmla="*/ 258 w 5554"/>
                    <a:gd name="connsiteY3" fmla="*/ 8192 h 15430"/>
                    <a:gd name="connsiteX4" fmla="*/ 1877 w 5554"/>
                    <a:gd name="connsiteY4" fmla="*/ 0 h 15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54" h="15430">
                      <a:moveTo>
                        <a:pt x="1877" y="0"/>
                      </a:moveTo>
                      <a:cubicBezTo>
                        <a:pt x="3782" y="2572"/>
                        <a:pt x="4639" y="4667"/>
                        <a:pt x="5306" y="7239"/>
                      </a:cubicBezTo>
                      <a:cubicBezTo>
                        <a:pt x="5687" y="9716"/>
                        <a:pt x="5878" y="12668"/>
                        <a:pt x="3973" y="15431"/>
                      </a:cubicBezTo>
                      <a:cubicBezTo>
                        <a:pt x="1782" y="12954"/>
                        <a:pt x="829" y="10859"/>
                        <a:pt x="258" y="8192"/>
                      </a:cubicBezTo>
                      <a:cubicBezTo>
                        <a:pt x="-218" y="5620"/>
                        <a:pt x="-218" y="2572"/>
                        <a:pt x="1877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3" name="Freeform: Shape 802">
                  <a:extLst>
                    <a:ext uri="{FF2B5EF4-FFF2-40B4-BE49-F238E27FC236}">
                      <a16:creationId xmlns:a16="http://schemas.microsoft.com/office/drawing/2014/main" id="{13269ADF-2462-41B9-A882-5633331D58D8}"/>
                    </a:ext>
                  </a:extLst>
                </p:cNvPr>
                <p:cNvSpPr/>
                <p:nvPr/>
              </p:nvSpPr>
              <p:spPr>
                <a:xfrm>
                  <a:off x="6054090" y="3472525"/>
                  <a:ext cx="37433" cy="7171"/>
                </a:xfrm>
                <a:custGeom>
                  <a:avLst/>
                  <a:gdLst>
                    <a:gd name="connsiteX0" fmla="*/ 0 w 37433"/>
                    <a:gd name="connsiteY0" fmla="*/ 3528 h 7171"/>
                    <a:gd name="connsiteX1" fmla="*/ 18002 w 37433"/>
                    <a:gd name="connsiteY1" fmla="*/ 765 h 7171"/>
                    <a:gd name="connsiteX2" fmla="*/ 37433 w 37433"/>
                    <a:gd name="connsiteY2" fmla="*/ 2766 h 7171"/>
                    <a:gd name="connsiteX3" fmla="*/ 19050 w 37433"/>
                    <a:gd name="connsiteY3" fmla="*/ 5814 h 7171"/>
                    <a:gd name="connsiteX4" fmla="*/ 9334 w 37433"/>
                    <a:gd name="connsiteY4" fmla="*/ 7147 h 7171"/>
                    <a:gd name="connsiteX5" fmla="*/ 0 w 37433"/>
                    <a:gd name="connsiteY5" fmla="*/ 3528 h 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433" h="7171">
                      <a:moveTo>
                        <a:pt x="0" y="3528"/>
                      </a:moveTo>
                      <a:cubicBezTo>
                        <a:pt x="6667" y="4671"/>
                        <a:pt x="11430" y="2385"/>
                        <a:pt x="18002" y="765"/>
                      </a:cubicBezTo>
                      <a:cubicBezTo>
                        <a:pt x="24384" y="-473"/>
                        <a:pt x="31528" y="-473"/>
                        <a:pt x="37433" y="2766"/>
                      </a:cubicBezTo>
                      <a:cubicBezTo>
                        <a:pt x="30861" y="3528"/>
                        <a:pt x="25051" y="4480"/>
                        <a:pt x="19050" y="5814"/>
                      </a:cubicBezTo>
                      <a:cubicBezTo>
                        <a:pt x="16192" y="6385"/>
                        <a:pt x="12859" y="7338"/>
                        <a:pt x="9334" y="7147"/>
                      </a:cubicBezTo>
                      <a:cubicBezTo>
                        <a:pt x="5905" y="7147"/>
                        <a:pt x="2286" y="6099"/>
                        <a:pt x="0" y="352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797" name="Graphic 308">
                <a:extLst>
                  <a:ext uri="{FF2B5EF4-FFF2-40B4-BE49-F238E27FC236}">
                    <a16:creationId xmlns:a16="http://schemas.microsoft.com/office/drawing/2014/main" id="{4B9D46EB-D4FE-4DAA-B318-9C70C248008E}"/>
                  </a:ext>
                </a:extLst>
              </p:cNvPr>
              <p:cNvGrpSpPr/>
              <p:nvPr/>
            </p:nvGrpSpPr>
            <p:grpSpPr>
              <a:xfrm>
                <a:off x="6047708" y="3484135"/>
                <a:ext cx="49068" cy="14383"/>
                <a:chOff x="6047708" y="3484135"/>
                <a:chExt cx="49068" cy="14383"/>
              </a:xfrm>
              <a:solidFill>
                <a:srgbClr val="3F1900"/>
              </a:solidFill>
            </p:grpSpPr>
            <p:sp>
              <p:nvSpPr>
                <p:cNvPr id="798" name="Freeform: Shape 797">
                  <a:extLst>
                    <a:ext uri="{FF2B5EF4-FFF2-40B4-BE49-F238E27FC236}">
                      <a16:creationId xmlns:a16="http://schemas.microsoft.com/office/drawing/2014/main" id="{7EC97869-3816-4708-8E63-91AEE633FFCA}"/>
                    </a:ext>
                  </a:extLst>
                </p:cNvPr>
                <p:cNvSpPr/>
                <p:nvPr/>
              </p:nvSpPr>
              <p:spPr>
                <a:xfrm>
                  <a:off x="6047708" y="3485864"/>
                  <a:ext cx="49068" cy="12654"/>
                </a:xfrm>
                <a:custGeom>
                  <a:avLst/>
                  <a:gdLst>
                    <a:gd name="connsiteX0" fmla="*/ 36576 w 49068"/>
                    <a:gd name="connsiteY0" fmla="*/ 9620 h 12654"/>
                    <a:gd name="connsiteX1" fmla="*/ 38005 w 49068"/>
                    <a:gd name="connsiteY1" fmla="*/ 5906 h 12654"/>
                    <a:gd name="connsiteX2" fmla="*/ 36004 w 49068"/>
                    <a:gd name="connsiteY2" fmla="*/ 2191 h 12654"/>
                    <a:gd name="connsiteX3" fmla="*/ 36385 w 49068"/>
                    <a:gd name="connsiteY3" fmla="*/ 953 h 12654"/>
                    <a:gd name="connsiteX4" fmla="*/ 36671 w 49068"/>
                    <a:gd name="connsiteY4" fmla="*/ 857 h 12654"/>
                    <a:gd name="connsiteX5" fmla="*/ 36862 w 49068"/>
                    <a:gd name="connsiteY5" fmla="*/ 857 h 12654"/>
                    <a:gd name="connsiteX6" fmla="*/ 44863 w 49068"/>
                    <a:gd name="connsiteY6" fmla="*/ 0 h 12654"/>
                    <a:gd name="connsiteX7" fmla="*/ 46006 w 49068"/>
                    <a:gd name="connsiteY7" fmla="*/ 762 h 12654"/>
                    <a:gd name="connsiteX8" fmla="*/ 46101 w 49068"/>
                    <a:gd name="connsiteY8" fmla="*/ 1048 h 12654"/>
                    <a:gd name="connsiteX9" fmla="*/ 48863 w 49068"/>
                    <a:gd name="connsiteY9" fmla="*/ 9525 h 12654"/>
                    <a:gd name="connsiteX10" fmla="*/ 48006 w 49068"/>
                    <a:gd name="connsiteY10" fmla="*/ 12287 h 12654"/>
                    <a:gd name="connsiteX11" fmla="*/ 46768 w 49068"/>
                    <a:gd name="connsiteY11" fmla="*/ 12478 h 12654"/>
                    <a:gd name="connsiteX12" fmla="*/ 46482 w 49068"/>
                    <a:gd name="connsiteY12" fmla="*/ 12478 h 12654"/>
                    <a:gd name="connsiteX13" fmla="*/ 24479 w 49068"/>
                    <a:gd name="connsiteY13" fmla="*/ 12478 h 12654"/>
                    <a:gd name="connsiteX14" fmla="*/ 2000 w 49068"/>
                    <a:gd name="connsiteY14" fmla="*/ 12573 h 12654"/>
                    <a:gd name="connsiteX15" fmla="*/ 1810 w 49068"/>
                    <a:gd name="connsiteY15" fmla="*/ 12573 h 12654"/>
                    <a:gd name="connsiteX16" fmla="*/ 0 w 49068"/>
                    <a:gd name="connsiteY16" fmla="*/ 10668 h 12654"/>
                    <a:gd name="connsiteX17" fmla="*/ 0 w 49068"/>
                    <a:gd name="connsiteY17" fmla="*/ 10478 h 12654"/>
                    <a:gd name="connsiteX18" fmla="*/ 2191 w 49068"/>
                    <a:gd name="connsiteY18" fmla="*/ 1238 h 12654"/>
                    <a:gd name="connsiteX19" fmla="*/ 3524 w 49068"/>
                    <a:gd name="connsiteY19" fmla="*/ 3524 h 12654"/>
                    <a:gd name="connsiteX20" fmla="*/ 3620 w 49068"/>
                    <a:gd name="connsiteY20" fmla="*/ 3524 h 12654"/>
                    <a:gd name="connsiteX21" fmla="*/ 3810 w 49068"/>
                    <a:gd name="connsiteY21" fmla="*/ 3429 h 12654"/>
                    <a:gd name="connsiteX22" fmla="*/ 4667 w 49068"/>
                    <a:gd name="connsiteY22" fmla="*/ 2286 h 12654"/>
                    <a:gd name="connsiteX23" fmla="*/ 4191 w 49068"/>
                    <a:gd name="connsiteY23" fmla="*/ 1048 h 12654"/>
                    <a:gd name="connsiteX24" fmla="*/ 3810 w 49068"/>
                    <a:gd name="connsiteY24" fmla="*/ 857 h 12654"/>
                    <a:gd name="connsiteX25" fmla="*/ 3905 w 49068"/>
                    <a:gd name="connsiteY25" fmla="*/ 857 h 12654"/>
                    <a:gd name="connsiteX26" fmla="*/ 4572 w 49068"/>
                    <a:gd name="connsiteY26" fmla="*/ 1048 h 12654"/>
                    <a:gd name="connsiteX27" fmla="*/ 5239 w 49068"/>
                    <a:gd name="connsiteY27" fmla="*/ 1143 h 12654"/>
                    <a:gd name="connsiteX28" fmla="*/ 5715 w 49068"/>
                    <a:gd name="connsiteY28" fmla="*/ 1143 h 12654"/>
                    <a:gd name="connsiteX29" fmla="*/ 8763 w 49068"/>
                    <a:gd name="connsiteY29" fmla="*/ 1048 h 12654"/>
                    <a:gd name="connsiteX30" fmla="*/ 8858 w 49068"/>
                    <a:gd name="connsiteY30" fmla="*/ 1048 h 12654"/>
                    <a:gd name="connsiteX31" fmla="*/ 9811 w 49068"/>
                    <a:gd name="connsiteY31" fmla="*/ 2000 h 12654"/>
                    <a:gd name="connsiteX32" fmla="*/ 9715 w 49068"/>
                    <a:gd name="connsiteY32" fmla="*/ 2477 h 12654"/>
                    <a:gd name="connsiteX33" fmla="*/ 8572 w 49068"/>
                    <a:gd name="connsiteY33" fmla="*/ 11240 h 12654"/>
                    <a:gd name="connsiteX34" fmla="*/ 7810 w 49068"/>
                    <a:gd name="connsiteY34" fmla="*/ 1905 h 12654"/>
                    <a:gd name="connsiteX35" fmla="*/ 8763 w 49068"/>
                    <a:gd name="connsiteY35" fmla="*/ 3239 h 12654"/>
                    <a:gd name="connsiteX36" fmla="*/ 5905 w 49068"/>
                    <a:gd name="connsiteY36" fmla="*/ 3905 h 12654"/>
                    <a:gd name="connsiteX37" fmla="*/ 4953 w 49068"/>
                    <a:gd name="connsiteY37" fmla="*/ 4001 h 12654"/>
                    <a:gd name="connsiteX38" fmla="*/ 4096 w 49068"/>
                    <a:gd name="connsiteY38" fmla="*/ 3905 h 12654"/>
                    <a:gd name="connsiteX39" fmla="*/ 3239 w 49068"/>
                    <a:gd name="connsiteY39" fmla="*/ 3810 h 12654"/>
                    <a:gd name="connsiteX40" fmla="*/ 2572 w 49068"/>
                    <a:gd name="connsiteY40" fmla="*/ 3620 h 12654"/>
                    <a:gd name="connsiteX41" fmla="*/ 2191 w 49068"/>
                    <a:gd name="connsiteY41" fmla="*/ 3334 h 12654"/>
                    <a:gd name="connsiteX42" fmla="*/ 1714 w 49068"/>
                    <a:gd name="connsiteY42" fmla="*/ 2000 h 12654"/>
                    <a:gd name="connsiteX43" fmla="*/ 2572 w 49068"/>
                    <a:gd name="connsiteY43" fmla="*/ 857 h 12654"/>
                    <a:gd name="connsiteX44" fmla="*/ 2857 w 49068"/>
                    <a:gd name="connsiteY44" fmla="*/ 762 h 12654"/>
                    <a:gd name="connsiteX45" fmla="*/ 3239 w 49068"/>
                    <a:gd name="connsiteY45" fmla="*/ 667 h 12654"/>
                    <a:gd name="connsiteX46" fmla="*/ 4858 w 49068"/>
                    <a:gd name="connsiteY46" fmla="*/ 1810 h 12654"/>
                    <a:gd name="connsiteX47" fmla="*/ 4763 w 49068"/>
                    <a:gd name="connsiteY47" fmla="*/ 2572 h 12654"/>
                    <a:gd name="connsiteX48" fmla="*/ 4667 w 49068"/>
                    <a:gd name="connsiteY48" fmla="*/ 2858 h 12654"/>
                    <a:gd name="connsiteX49" fmla="*/ 3905 w 49068"/>
                    <a:gd name="connsiteY49" fmla="*/ 10668 h 12654"/>
                    <a:gd name="connsiteX50" fmla="*/ 1905 w 49068"/>
                    <a:gd name="connsiteY50" fmla="*/ 8573 h 12654"/>
                    <a:gd name="connsiteX51" fmla="*/ 24384 w 49068"/>
                    <a:gd name="connsiteY51" fmla="*/ 7334 h 12654"/>
                    <a:gd name="connsiteX52" fmla="*/ 47244 w 49068"/>
                    <a:gd name="connsiteY52" fmla="*/ 8287 h 12654"/>
                    <a:gd name="connsiteX53" fmla="*/ 44863 w 49068"/>
                    <a:gd name="connsiteY53" fmla="*/ 11144 h 12654"/>
                    <a:gd name="connsiteX54" fmla="*/ 43053 w 49068"/>
                    <a:gd name="connsiteY54" fmla="*/ 2096 h 12654"/>
                    <a:gd name="connsiteX55" fmla="*/ 44387 w 49068"/>
                    <a:gd name="connsiteY55" fmla="*/ 3143 h 12654"/>
                    <a:gd name="connsiteX56" fmla="*/ 36862 w 49068"/>
                    <a:gd name="connsiteY56" fmla="*/ 2762 h 12654"/>
                    <a:gd name="connsiteX57" fmla="*/ 37719 w 49068"/>
                    <a:gd name="connsiteY57" fmla="*/ 1334 h 12654"/>
                    <a:gd name="connsiteX58" fmla="*/ 39053 w 49068"/>
                    <a:gd name="connsiteY58" fmla="*/ 5715 h 12654"/>
                    <a:gd name="connsiteX59" fmla="*/ 36576 w 49068"/>
                    <a:gd name="connsiteY59" fmla="*/ 9620 h 12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49068" h="12654">
                      <a:moveTo>
                        <a:pt x="36576" y="9620"/>
                      </a:moveTo>
                      <a:cubicBezTo>
                        <a:pt x="37529" y="8573"/>
                        <a:pt x="38291" y="7144"/>
                        <a:pt x="38005" y="5906"/>
                      </a:cubicBezTo>
                      <a:cubicBezTo>
                        <a:pt x="37624" y="4667"/>
                        <a:pt x="36767" y="3524"/>
                        <a:pt x="36004" y="2191"/>
                      </a:cubicBezTo>
                      <a:cubicBezTo>
                        <a:pt x="35719" y="1715"/>
                        <a:pt x="35909" y="1238"/>
                        <a:pt x="36385" y="953"/>
                      </a:cubicBezTo>
                      <a:cubicBezTo>
                        <a:pt x="36481" y="857"/>
                        <a:pt x="36576" y="857"/>
                        <a:pt x="36671" y="857"/>
                      </a:cubicBezTo>
                      <a:lnTo>
                        <a:pt x="36862" y="857"/>
                      </a:lnTo>
                      <a:cubicBezTo>
                        <a:pt x="39529" y="476"/>
                        <a:pt x="42196" y="191"/>
                        <a:pt x="44863" y="0"/>
                      </a:cubicBezTo>
                      <a:cubicBezTo>
                        <a:pt x="45434" y="0"/>
                        <a:pt x="45910" y="286"/>
                        <a:pt x="46006" y="762"/>
                      </a:cubicBezTo>
                      <a:lnTo>
                        <a:pt x="46101" y="1048"/>
                      </a:lnTo>
                      <a:cubicBezTo>
                        <a:pt x="47244" y="4096"/>
                        <a:pt x="47720" y="7144"/>
                        <a:pt x="48863" y="9525"/>
                      </a:cubicBezTo>
                      <a:cubicBezTo>
                        <a:pt x="49340" y="10478"/>
                        <a:pt x="48958" y="11716"/>
                        <a:pt x="48006" y="12287"/>
                      </a:cubicBezTo>
                      <a:cubicBezTo>
                        <a:pt x="47625" y="12478"/>
                        <a:pt x="47244" y="12573"/>
                        <a:pt x="46768" y="12478"/>
                      </a:cubicBezTo>
                      <a:lnTo>
                        <a:pt x="46482" y="12478"/>
                      </a:lnTo>
                      <a:cubicBezTo>
                        <a:pt x="39529" y="11525"/>
                        <a:pt x="32099" y="12383"/>
                        <a:pt x="24479" y="12478"/>
                      </a:cubicBezTo>
                      <a:cubicBezTo>
                        <a:pt x="16954" y="12573"/>
                        <a:pt x="9430" y="12764"/>
                        <a:pt x="2000" y="12573"/>
                      </a:cubicBezTo>
                      <a:lnTo>
                        <a:pt x="1810" y="12573"/>
                      </a:lnTo>
                      <a:cubicBezTo>
                        <a:pt x="762" y="12573"/>
                        <a:pt x="0" y="11716"/>
                        <a:pt x="0" y="10668"/>
                      </a:cubicBezTo>
                      <a:lnTo>
                        <a:pt x="0" y="10478"/>
                      </a:lnTo>
                      <a:cubicBezTo>
                        <a:pt x="381" y="7525"/>
                        <a:pt x="381" y="4477"/>
                        <a:pt x="2191" y="1238"/>
                      </a:cubicBezTo>
                      <a:lnTo>
                        <a:pt x="3524" y="3524"/>
                      </a:lnTo>
                      <a:cubicBezTo>
                        <a:pt x="3524" y="3524"/>
                        <a:pt x="3429" y="3524"/>
                        <a:pt x="3620" y="3524"/>
                      </a:cubicBezTo>
                      <a:lnTo>
                        <a:pt x="3810" y="3429"/>
                      </a:lnTo>
                      <a:cubicBezTo>
                        <a:pt x="3810" y="3239"/>
                        <a:pt x="3905" y="3905"/>
                        <a:pt x="4667" y="2286"/>
                      </a:cubicBezTo>
                      <a:cubicBezTo>
                        <a:pt x="4477" y="762"/>
                        <a:pt x="4382" y="1429"/>
                        <a:pt x="4191" y="1048"/>
                      </a:cubicBezTo>
                      <a:cubicBezTo>
                        <a:pt x="4001" y="857"/>
                        <a:pt x="3810" y="762"/>
                        <a:pt x="3810" y="857"/>
                      </a:cubicBezTo>
                      <a:cubicBezTo>
                        <a:pt x="3620" y="762"/>
                        <a:pt x="3810" y="857"/>
                        <a:pt x="3905" y="857"/>
                      </a:cubicBezTo>
                      <a:lnTo>
                        <a:pt x="4572" y="1048"/>
                      </a:lnTo>
                      <a:lnTo>
                        <a:pt x="5239" y="1143"/>
                      </a:lnTo>
                      <a:cubicBezTo>
                        <a:pt x="5429" y="1238"/>
                        <a:pt x="5334" y="1143"/>
                        <a:pt x="5715" y="1143"/>
                      </a:cubicBezTo>
                      <a:lnTo>
                        <a:pt x="8763" y="1048"/>
                      </a:lnTo>
                      <a:lnTo>
                        <a:pt x="8858" y="1048"/>
                      </a:lnTo>
                      <a:cubicBezTo>
                        <a:pt x="9334" y="1048"/>
                        <a:pt x="9811" y="1429"/>
                        <a:pt x="9811" y="2000"/>
                      </a:cubicBezTo>
                      <a:cubicBezTo>
                        <a:pt x="9811" y="2191"/>
                        <a:pt x="9811" y="2286"/>
                        <a:pt x="9715" y="2477"/>
                      </a:cubicBezTo>
                      <a:cubicBezTo>
                        <a:pt x="8572" y="4953"/>
                        <a:pt x="8953" y="8192"/>
                        <a:pt x="8572" y="11240"/>
                      </a:cubicBezTo>
                      <a:cubicBezTo>
                        <a:pt x="8096" y="8192"/>
                        <a:pt x="7048" y="5334"/>
                        <a:pt x="7810" y="1905"/>
                      </a:cubicBezTo>
                      <a:lnTo>
                        <a:pt x="8763" y="3239"/>
                      </a:lnTo>
                      <a:lnTo>
                        <a:pt x="5905" y="3905"/>
                      </a:lnTo>
                      <a:cubicBezTo>
                        <a:pt x="5810" y="3905"/>
                        <a:pt x="5239" y="4001"/>
                        <a:pt x="4953" y="4001"/>
                      </a:cubicBezTo>
                      <a:lnTo>
                        <a:pt x="4096" y="3905"/>
                      </a:lnTo>
                      <a:lnTo>
                        <a:pt x="3239" y="3810"/>
                      </a:lnTo>
                      <a:cubicBezTo>
                        <a:pt x="3048" y="3810"/>
                        <a:pt x="3048" y="3810"/>
                        <a:pt x="2572" y="3620"/>
                      </a:cubicBezTo>
                      <a:cubicBezTo>
                        <a:pt x="2572" y="3620"/>
                        <a:pt x="2381" y="3524"/>
                        <a:pt x="2191" y="3334"/>
                      </a:cubicBezTo>
                      <a:cubicBezTo>
                        <a:pt x="2000" y="2953"/>
                        <a:pt x="1810" y="3524"/>
                        <a:pt x="1714" y="2000"/>
                      </a:cubicBezTo>
                      <a:cubicBezTo>
                        <a:pt x="2476" y="381"/>
                        <a:pt x="2572" y="1048"/>
                        <a:pt x="2572" y="857"/>
                      </a:cubicBezTo>
                      <a:lnTo>
                        <a:pt x="2857" y="762"/>
                      </a:lnTo>
                      <a:lnTo>
                        <a:pt x="3239" y="667"/>
                      </a:lnTo>
                      <a:cubicBezTo>
                        <a:pt x="4001" y="572"/>
                        <a:pt x="4667" y="1048"/>
                        <a:pt x="4858" y="1810"/>
                      </a:cubicBezTo>
                      <a:cubicBezTo>
                        <a:pt x="4858" y="2096"/>
                        <a:pt x="4858" y="2381"/>
                        <a:pt x="4763" y="2572"/>
                      </a:cubicBezTo>
                      <a:lnTo>
                        <a:pt x="4667" y="2858"/>
                      </a:lnTo>
                      <a:cubicBezTo>
                        <a:pt x="3810" y="4858"/>
                        <a:pt x="3905" y="7811"/>
                        <a:pt x="3905" y="10668"/>
                      </a:cubicBezTo>
                      <a:lnTo>
                        <a:pt x="1905" y="8573"/>
                      </a:lnTo>
                      <a:cubicBezTo>
                        <a:pt x="9430" y="7906"/>
                        <a:pt x="16954" y="7525"/>
                        <a:pt x="24384" y="7334"/>
                      </a:cubicBezTo>
                      <a:cubicBezTo>
                        <a:pt x="31718" y="7334"/>
                        <a:pt x="39433" y="6477"/>
                        <a:pt x="47244" y="8287"/>
                      </a:cubicBezTo>
                      <a:lnTo>
                        <a:pt x="44863" y="11144"/>
                      </a:lnTo>
                      <a:cubicBezTo>
                        <a:pt x="43720" y="7811"/>
                        <a:pt x="43720" y="4763"/>
                        <a:pt x="43053" y="2096"/>
                      </a:cubicBezTo>
                      <a:lnTo>
                        <a:pt x="44387" y="3143"/>
                      </a:lnTo>
                      <a:cubicBezTo>
                        <a:pt x="41910" y="3143"/>
                        <a:pt x="39433" y="3048"/>
                        <a:pt x="36862" y="2762"/>
                      </a:cubicBezTo>
                      <a:lnTo>
                        <a:pt x="37719" y="1334"/>
                      </a:lnTo>
                      <a:cubicBezTo>
                        <a:pt x="38195" y="2667"/>
                        <a:pt x="38862" y="4001"/>
                        <a:pt x="39053" y="5715"/>
                      </a:cubicBezTo>
                      <a:cubicBezTo>
                        <a:pt x="39148" y="7620"/>
                        <a:pt x="37719" y="8858"/>
                        <a:pt x="36576" y="962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99" name="Freeform: Shape 798">
                  <a:extLst>
                    <a:ext uri="{FF2B5EF4-FFF2-40B4-BE49-F238E27FC236}">
                      <a16:creationId xmlns:a16="http://schemas.microsoft.com/office/drawing/2014/main" id="{13BF52B2-6790-4B76-A459-79A6C7CE6531}"/>
                    </a:ext>
                  </a:extLst>
                </p:cNvPr>
                <p:cNvSpPr/>
                <p:nvPr/>
              </p:nvSpPr>
              <p:spPr>
                <a:xfrm>
                  <a:off x="6067271" y="3484135"/>
                  <a:ext cx="12066" cy="11825"/>
                </a:xfrm>
                <a:custGeom>
                  <a:avLst/>
                  <a:gdLst>
                    <a:gd name="connsiteX0" fmla="*/ 2820 w 12066"/>
                    <a:gd name="connsiteY0" fmla="*/ 10111 h 11825"/>
                    <a:gd name="connsiteX1" fmla="*/ 58 w 12066"/>
                    <a:gd name="connsiteY1" fmla="*/ 4300 h 11825"/>
                    <a:gd name="connsiteX2" fmla="*/ 820 w 12066"/>
                    <a:gd name="connsiteY2" fmla="*/ 2681 h 11825"/>
                    <a:gd name="connsiteX3" fmla="*/ 1582 w 12066"/>
                    <a:gd name="connsiteY3" fmla="*/ 2300 h 11825"/>
                    <a:gd name="connsiteX4" fmla="*/ 9869 w 12066"/>
                    <a:gd name="connsiteY4" fmla="*/ 109 h 11825"/>
                    <a:gd name="connsiteX5" fmla="*/ 10059 w 12066"/>
                    <a:gd name="connsiteY5" fmla="*/ 109 h 11825"/>
                    <a:gd name="connsiteX6" fmla="*/ 12059 w 12066"/>
                    <a:gd name="connsiteY6" fmla="*/ 2681 h 11825"/>
                    <a:gd name="connsiteX7" fmla="*/ 9392 w 12066"/>
                    <a:gd name="connsiteY7" fmla="*/ 11825 h 11825"/>
                    <a:gd name="connsiteX8" fmla="*/ 7106 w 12066"/>
                    <a:gd name="connsiteY8" fmla="*/ 2395 h 11825"/>
                    <a:gd name="connsiteX9" fmla="*/ 9297 w 12066"/>
                    <a:gd name="connsiteY9" fmla="*/ 4967 h 11825"/>
                    <a:gd name="connsiteX10" fmla="*/ 2630 w 12066"/>
                    <a:gd name="connsiteY10" fmla="*/ 6110 h 11825"/>
                    <a:gd name="connsiteX11" fmla="*/ 4154 w 12066"/>
                    <a:gd name="connsiteY11" fmla="*/ 4110 h 11825"/>
                    <a:gd name="connsiteX12" fmla="*/ 2820 w 12066"/>
                    <a:gd name="connsiteY12" fmla="*/ 10111 h 11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2066" h="11825">
                      <a:moveTo>
                        <a:pt x="2820" y="10111"/>
                      </a:moveTo>
                      <a:cubicBezTo>
                        <a:pt x="820" y="8682"/>
                        <a:pt x="534" y="6015"/>
                        <a:pt x="58" y="4300"/>
                      </a:cubicBezTo>
                      <a:cubicBezTo>
                        <a:pt x="-133" y="3634"/>
                        <a:pt x="153" y="2967"/>
                        <a:pt x="820" y="2681"/>
                      </a:cubicBezTo>
                      <a:lnTo>
                        <a:pt x="1582" y="2300"/>
                      </a:lnTo>
                      <a:cubicBezTo>
                        <a:pt x="3487" y="1348"/>
                        <a:pt x="6154" y="-462"/>
                        <a:pt x="9869" y="109"/>
                      </a:cubicBezTo>
                      <a:lnTo>
                        <a:pt x="10059" y="109"/>
                      </a:lnTo>
                      <a:cubicBezTo>
                        <a:pt x="11297" y="300"/>
                        <a:pt x="12155" y="1443"/>
                        <a:pt x="12059" y="2681"/>
                      </a:cubicBezTo>
                      <a:cubicBezTo>
                        <a:pt x="11774" y="5824"/>
                        <a:pt x="11012" y="8872"/>
                        <a:pt x="9392" y="11825"/>
                      </a:cubicBezTo>
                      <a:cubicBezTo>
                        <a:pt x="7868" y="8587"/>
                        <a:pt x="7297" y="5539"/>
                        <a:pt x="7106" y="2395"/>
                      </a:cubicBezTo>
                      <a:lnTo>
                        <a:pt x="9297" y="4967"/>
                      </a:lnTo>
                      <a:cubicBezTo>
                        <a:pt x="7773" y="4872"/>
                        <a:pt x="5678" y="5824"/>
                        <a:pt x="2630" y="6110"/>
                      </a:cubicBezTo>
                      <a:lnTo>
                        <a:pt x="4154" y="4110"/>
                      </a:lnTo>
                      <a:cubicBezTo>
                        <a:pt x="3773" y="6301"/>
                        <a:pt x="3106" y="7920"/>
                        <a:pt x="2820" y="10111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</p:grpSp>
      <p:grpSp>
        <p:nvGrpSpPr>
          <p:cNvPr id="759" name="Graphic 308">
            <a:extLst>
              <a:ext uri="{FF2B5EF4-FFF2-40B4-BE49-F238E27FC236}">
                <a16:creationId xmlns:a16="http://schemas.microsoft.com/office/drawing/2014/main" id="{A9B532B6-D97A-4859-A8FE-4C66F23C4B1F}"/>
              </a:ext>
            </a:extLst>
          </p:cNvPr>
          <p:cNvGrpSpPr/>
          <p:nvPr/>
        </p:nvGrpSpPr>
        <p:grpSpPr>
          <a:xfrm rot="19789133">
            <a:off x="11307253" y="-9849"/>
            <a:ext cx="1583648" cy="2356989"/>
            <a:chOff x="6148006" y="3295650"/>
            <a:chExt cx="124760" cy="257407"/>
          </a:xfrm>
        </p:grpSpPr>
        <p:grpSp>
          <p:nvGrpSpPr>
            <p:cNvPr id="760" name="Graphic 308">
              <a:extLst>
                <a:ext uri="{FF2B5EF4-FFF2-40B4-BE49-F238E27FC236}">
                  <a16:creationId xmlns:a16="http://schemas.microsoft.com/office/drawing/2014/main" id="{2F29F5E8-7FBC-403B-A692-3A46F589B560}"/>
                </a:ext>
              </a:extLst>
            </p:cNvPr>
            <p:cNvGrpSpPr/>
            <p:nvPr/>
          </p:nvGrpSpPr>
          <p:grpSpPr>
            <a:xfrm>
              <a:off x="6165722" y="3348799"/>
              <a:ext cx="107044" cy="204258"/>
              <a:chOff x="6165722" y="3348799"/>
              <a:chExt cx="107044" cy="204258"/>
            </a:xfrm>
          </p:grpSpPr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BFEA7FAE-D866-4ED5-A3BB-9838B13E6AB5}"/>
                  </a:ext>
                </a:extLst>
              </p:cNvPr>
              <p:cNvSpPr/>
              <p:nvPr/>
            </p:nvSpPr>
            <p:spPr>
              <a:xfrm>
                <a:off x="6165722" y="3348799"/>
                <a:ext cx="106966" cy="203930"/>
              </a:xfrm>
              <a:custGeom>
                <a:avLst/>
                <a:gdLst>
                  <a:gd name="connsiteX0" fmla="*/ 88106 w 106966"/>
                  <a:gd name="connsiteY0" fmla="*/ 62484 h 203930"/>
                  <a:gd name="connsiteX1" fmla="*/ 53435 w 106966"/>
                  <a:gd name="connsiteY1" fmla="*/ 0 h 203930"/>
                  <a:gd name="connsiteX2" fmla="*/ 18764 w 106966"/>
                  <a:gd name="connsiteY2" fmla="*/ 62484 h 203930"/>
                  <a:gd name="connsiteX3" fmla="*/ 0 w 106966"/>
                  <a:gd name="connsiteY3" fmla="*/ 110204 h 203930"/>
                  <a:gd name="connsiteX4" fmla="*/ 22479 w 106966"/>
                  <a:gd name="connsiteY4" fmla="*/ 200406 h 203930"/>
                  <a:gd name="connsiteX5" fmla="*/ 27337 w 106966"/>
                  <a:gd name="connsiteY5" fmla="*/ 201359 h 203930"/>
                  <a:gd name="connsiteX6" fmla="*/ 79629 w 106966"/>
                  <a:gd name="connsiteY6" fmla="*/ 201359 h 203930"/>
                  <a:gd name="connsiteX7" fmla="*/ 84487 w 106966"/>
                  <a:gd name="connsiteY7" fmla="*/ 200406 h 203930"/>
                  <a:gd name="connsiteX8" fmla="*/ 106966 w 106966"/>
                  <a:gd name="connsiteY8" fmla="*/ 110204 h 203930"/>
                  <a:gd name="connsiteX9" fmla="*/ 88106 w 106966"/>
                  <a:gd name="connsiteY9" fmla="*/ 62484 h 203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966" h="203930">
                    <a:moveTo>
                      <a:pt x="88106" y="62484"/>
                    </a:moveTo>
                    <a:lnTo>
                      <a:pt x="53435" y="0"/>
                    </a:lnTo>
                    <a:lnTo>
                      <a:pt x="18764" y="62484"/>
                    </a:lnTo>
                    <a:cubicBezTo>
                      <a:pt x="18764" y="62484"/>
                      <a:pt x="0" y="77534"/>
                      <a:pt x="0" y="110204"/>
                    </a:cubicBezTo>
                    <a:cubicBezTo>
                      <a:pt x="0" y="142875"/>
                      <a:pt x="22479" y="200406"/>
                      <a:pt x="22479" y="200406"/>
                    </a:cubicBezTo>
                    <a:lnTo>
                      <a:pt x="27337" y="201359"/>
                    </a:lnTo>
                    <a:cubicBezTo>
                      <a:pt x="44672" y="204788"/>
                      <a:pt x="62294" y="204788"/>
                      <a:pt x="79629" y="201359"/>
                    </a:cubicBezTo>
                    <a:lnTo>
                      <a:pt x="84487" y="200406"/>
                    </a:lnTo>
                    <a:cubicBezTo>
                      <a:pt x="84487" y="200406"/>
                      <a:pt x="107061" y="142970"/>
                      <a:pt x="106966" y="110204"/>
                    </a:cubicBezTo>
                    <a:cubicBezTo>
                      <a:pt x="106775" y="77438"/>
                      <a:pt x="87821" y="62198"/>
                      <a:pt x="88106" y="62484"/>
                    </a:cubicBezTo>
                    <a:close/>
                  </a:path>
                </a:pathLst>
              </a:custGeom>
              <a:solidFill>
                <a:srgbClr val="FFF0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8C8BC405-22B3-4708-A3C7-40A40772C078}"/>
                  </a:ext>
                </a:extLst>
              </p:cNvPr>
              <p:cNvSpPr/>
              <p:nvPr/>
            </p:nvSpPr>
            <p:spPr>
              <a:xfrm>
                <a:off x="6184469" y="3411283"/>
                <a:ext cx="88297" cy="141774"/>
              </a:xfrm>
              <a:custGeom>
                <a:avLst/>
                <a:gdLst>
                  <a:gd name="connsiteX0" fmla="*/ 3637 w 88297"/>
                  <a:gd name="connsiteY0" fmla="*/ 137922 h 141774"/>
                  <a:gd name="connsiteX1" fmla="*/ 33069 w 88297"/>
                  <a:gd name="connsiteY1" fmla="*/ 90773 h 141774"/>
                  <a:gd name="connsiteX2" fmla="*/ 51357 w 88297"/>
                  <a:gd name="connsiteY2" fmla="*/ 28670 h 141774"/>
                  <a:gd name="connsiteX3" fmla="*/ 17067 w 88297"/>
                  <a:gd name="connsiteY3" fmla="*/ 18193 h 141774"/>
                  <a:gd name="connsiteX4" fmla="*/ 18 w 88297"/>
                  <a:gd name="connsiteY4" fmla="*/ 0 h 141774"/>
                  <a:gd name="connsiteX5" fmla="*/ 72693 w 88297"/>
                  <a:gd name="connsiteY5" fmla="*/ 3238 h 141774"/>
                  <a:gd name="connsiteX6" fmla="*/ 88124 w 88297"/>
                  <a:gd name="connsiteY6" fmla="*/ 53435 h 141774"/>
                  <a:gd name="connsiteX7" fmla="*/ 65645 w 88297"/>
                  <a:gd name="connsiteY7" fmla="*/ 137922 h 141774"/>
                  <a:gd name="connsiteX8" fmla="*/ 3637 w 88297"/>
                  <a:gd name="connsiteY8" fmla="*/ 137922 h 141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297" h="141774">
                    <a:moveTo>
                      <a:pt x="3637" y="137922"/>
                    </a:moveTo>
                    <a:cubicBezTo>
                      <a:pt x="3637" y="137922"/>
                      <a:pt x="16782" y="128683"/>
                      <a:pt x="33069" y="90773"/>
                    </a:cubicBezTo>
                    <a:cubicBezTo>
                      <a:pt x="49357" y="52864"/>
                      <a:pt x="51357" y="28670"/>
                      <a:pt x="51357" y="28670"/>
                    </a:cubicBezTo>
                    <a:cubicBezTo>
                      <a:pt x="46500" y="28194"/>
                      <a:pt x="29926" y="26003"/>
                      <a:pt x="17067" y="18193"/>
                    </a:cubicBezTo>
                    <a:cubicBezTo>
                      <a:pt x="-1221" y="7144"/>
                      <a:pt x="18" y="0"/>
                      <a:pt x="18" y="0"/>
                    </a:cubicBezTo>
                    <a:lnTo>
                      <a:pt x="72693" y="3238"/>
                    </a:lnTo>
                    <a:cubicBezTo>
                      <a:pt x="72693" y="3238"/>
                      <a:pt x="90219" y="22955"/>
                      <a:pt x="88124" y="53435"/>
                    </a:cubicBezTo>
                    <a:cubicBezTo>
                      <a:pt x="86028" y="83915"/>
                      <a:pt x="65645" y="137922"/>
                      <a:pt x="65645" y="137922"/>
                    </a:cubicBezTo>
                    <a:cubicBezTo>
                      <a:pt x="65645" y="137922"/>
                      <a:pt x="26116" y="146590"/>
                      <a:pt x="3637" y="137922"/>
                    </a:cubicBezTo>
                    <a:close/>
                  </a:path>
                </a:pathLst>
              </a:custGeom>
              <a:solidFill>
                <a:srgbClr val="F4D7C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6CD391C1-8650-4FD4-91F8-643E6830DF20}"/>
                  </a:ext>
                </a:extLst>
              </p:cNvPr>
              <p:cNvSpPr/>
              <p:nvPr/>
            </p:nvSpPr>
            <p:spPr>
              <a:xfrm>
                <a:off x="6180391" y="3406425"/>
                <a:ext cx="76676" cy="17045"/>
              </a:xfrm>
              <a:custGeom>
                <a:avLst/>
                <a:gdLst>
                  <a:gd name="connsiteX0" fmla="*/ 0 w 76676"/>
                  <a:gd name="connsiteY0" fmla="*/ 8953 h 17045"/>
                  <a:gd name="connsiteX1" fmla="*/ 28003 w 76676"/>
                  <a:gd name="connsiteY1" fmla="*/ 16954 h 17045"/>
                  <a:gd name="connsiteX2" fmla="*/ 76676 w 76676"/>
                  <a:gd name="connsiteY2" fmla="*/ 8096 h 17045"/>
                  <a:gd name="connsiteX3" fmla="*/ 73057 w 76676"/>
                  <a:gd name="connsiteY3" fmla="*/ 0 h 17045"/>
                  <a:gd name="connsiteX4" fmla="*/ 7334 w 76676"/>
                  <a:gd name="connsiteY4" fmla="*/ 2000 h 17045"/>
                  <a:gd name="connsiteX5" fmla="*/ 0 w 76676"/>
                  <a:gd name="connsiteY5" fmla="*/ 8953 h 17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676" h="17045">
                    <a:moveTo>
                      <a:pt x="0" y="8953"/>
                    </a:moveTo>
                    <a:cubicBezTo>
                      <a:pt x="0" y="8953"/>
                      <a:pt x="2095" y="15811"/>
                      <a:pt x="28003" y="16954"/>
                    </a:cubicBezTo>
                    <a:cubicBezTo>
                      <a:pt x="54007" y="18097"/>
                      <a:pt x="76676" y="8096"/>
                      <a:pt x="76676" y="8096"/>
                    </a:cubicBezTo>
                    <a:lnTo>
                      <a:pt x="73057" y="0"/>
                    </a:lnTo>
                    <a:lnTo>
                      <a:pt x="7334" y="2000"/>
                    </a:lnTo>
                    <a:lnTo>
                      <a:pt x="0" y="8953"/>
                    </a:lnTo>
                    <a:close/>
                  </a:path>
                </a:pathLst>
              </a:custGeom>
              <a:solidFill>
                <a:srgbClr val="1D120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761" name="Graphic 308">
              <a:extLst>
                <a:ext uri="{FF2B5EF4-FFF2-40B4-BE49-F238E27FC236}">
                  <a16:creationId xmlns:a16="http://schemas.microsoft.com/office/drawing/2014/main" id="{34EACB38-C05A-49BD-921E-D38ECE6025A2}"/>
                </a:ext>
              </a:extLst>
            </p:cNvPr>
            <p:cNvGrpSpPr/>
            <p:nvPr/>
          </p:nvGrpSpPr>
          <p:grpSpPr>
            <a:xfrm>
              <a:off x="6148006" y="3295650"/>
              <a:ext cx="108108" cy="125508"/>
              <a:chOff x="6148006" y="3295650"/>
              <a:chExt cx="108108" cy="125508"/>
            </a:xfrm>
          </p:grpSpPr>
          <p:grpSp>
            <p:nvGrpSpPr>
              <p:cNvPr id="771" name="Graphic 308">
                <a:extLst>
                  <a:ext uri="{FF2B5EF4-FFF2-40B4-BE49-F238E27FC236}">
                    <a16:creationId xmlns:a16="http://schemas.microsoft.com/office/drawing/2014/main" id="{BBA11106-5B75-413E-862F-CABC2D8F2A4C}"/>
                  </a:ext>
                </a:extLst>
              </p:cNvPr>
              <p:cNvGrpSpPr/>
              <p:nvPr/>
            </p:nvGrpSpPr>
            <p:grpSpPr>
              <a:xfrm>
                <a:off x="6148006" y="3295650"/>
                <a:ext cx="108108" cy="125508"/>
                <a:chOff x="6148006" y="3295650"/>
                <a:chExt cx="108108" cy="125508"/>
              </a:xfrm>
            </p:grpSpPr>
            <p:sp>
              <p:nvSpPr>
                <p:cNvPr id="774" name="Freeform: Shape 773">
                  <a:extLst>
                    <a:ext uri="{FF2B5EF4-FFF2-40B4-BE49-F238E27FC236}">
                      <a16:creationId xmlns:a16="http://schemas.microsoft.com/office/drawing/2014/main" id="{4F11D900-011B-4587-B948-A2AC87207BF7}"/>
                    </a:ext>
                  </a:extLst>
                </p:cNvPr>
                <p:cNvSpPr/>
                <p:nvPr/>
              </p:nvSpPr>
              <p:spPr>
                <a:xfrm>
                  <a:off x="6148006" y="3295650"/>
                  <a:ext cx="100107" cy="125508"/>
                </a:xfrm>
                <a:custGeom>
                  <a:avLst/>
                  <a:gdLst>
                    <a:gd name="connsiteX0" fmla="*/ 21527 w 100107"/>
                    <a:gd name="connsiteY0" fmla="*/ 53721 h 125508"/>
                    <a:gd name="connsiteX1" fmla="*/ 54293 w 100107"/>
                    <a:gd name="connsiteY1" fmla="*/ 50483 h 125508"/>
                    <a:gd name="connsiteX2" fmla="*/ 57817 w 100107"/>
                    <a:gd name="connsiteY2" fmla="*/ 0 h 125508"/>
                    <a:gd name="connsiteX3" fmla="*/ 78391 w 100107"/>
                    <a:gd name="connsiteY3" fmla="*/ 47149 h 125508"/>
                    <a:gd name="connsiteX4" fmla="*/ 100108 w 100107"/>
                    <a:gd name="connsiteY4" fmla="*/ 117443 h 125508"/>
                    <a:gd name="connsiteX5" fmla="*/ 63532 w 100107"/>
                    <a:gd name="connsiteY5" fmla="*/ 125349 h 125508"/>
                    <a:gd name="connsiteX6" fmla="*/ 34481 w 100107"/>
                    <a:gd name="connsiteY6" fmla="*/ 120206 h 125508"/>
                    <a:gd name="connsiteX7" fmla="*/ 39243 w 100107"/>
                    <a:gd name="connsiteY7" fmla="*/ 87535 h 125508"/>
                    <a:gd name="connsiteX8" fmla="*/ 4953 w 100107"/>
                    <a:gd name="connsiteY8" fmla="*/ 71247 h 125508"/>
                    <a:gd name="connsiteX9" fmla="*/ 0 w 100107"/>
                    <a:gd name="connsiteY9" fmla="*/ 54293 h 125508"/>
                    <a:gd name="connsiteX10" fmla="*/ 21527 w 100107"/>
                    <a:gd name="connsiteY10" fmla="*/ 53721 h 125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0107" h="125508">
                      <a:moveTo>
                        <a:pt x="21527" y="53721"/>
                      </a:moveTo>
                      <a:lnTo>
                        <a:pt x="54293" y="50483"/>
                      </a:lnTo>
                      <a:lnTo>
                        <a:pt x="57817" y="0"/>
                      </a:lnTo>
                      <a:cubicBezTo>
                        <a:pt x="57817" y="0"/>
                        <a:pt x="73533" y="34100"/>
                        <a:pt x="78391" y="47149"/>
                      </a:cubicBezTo>
                      <a:cubicBezTo>
                        <a:pt x="83249" y="60198"/>
                        <a:pt x="100108" y="117443"/>
                        <a:pt x="100108" y="117443"/>
                      </a:cubicBezTo>
                      <a:cubicBezTo>
                        <a:pt x="100108" y="117443"/>
                        <a:pt x="81915" y="124111"/>
                        <a:pt x="63532" y="125349"/>
                      </a:cubicBezTo>
                      <a:cubicBezTo>
                        <a:pt x="45149" y="126587"/>
                        <a:pt x="34481" y="120206"/>
                        <a:pt x="34481" y="120206"/>
                      </a:cubicBezTo>
                      <a:lnTo>
                        <a:pt x="39243" y="87535"/>
                      </a:lnTo>
                      <a:lnTo>
                        <a:pt x="4953" y="71247"/>
                      </a:lnTo>
                      <a:lnTo>
                        <a:pt x="0" y="54293"/>
                      </a:lnTo>
                      <a:lnTo>
                        <a:pt x="21527" y="53721"/>
                      </a:lnTo>
                      <a:close/>
                    </a:path>
                  </a:pathLst>
                </a:custGeom>
                <a:solidFill>
                  <a:srgbClr val="41403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5" name="Freeform: Shape 774">
                  <a:extLst>
                    <a:ext uri="{FF2B5EF4-FFF2-40B4-BE49-F238E27FC236}">
                      <a16:creationId xmlns:a16="http://schemas.microsoft.com/office/drawing/2014/main" id="{06F93FCF-11A9-4F05-9BD4-59A7C3AB4303}"/>
                    </a:ext>
                  </a:extLst>
                </p:cNvPr>
                <p:cNvSpPr/>
                <p:nvPr/>
              </p:nvSpPr>
              <p:spPr>
                <a:xfrm>
                  <a:off x="6150768" y="3323082"/>
                  <a:ext cx="95440" cy="97262"/>
                </a:xfrm>
                <a:custGeom>
                  <a:avLst/>
                  <a:gdLst>
                    <a:gd name="connsiteX0" fmla="*/ 0 w 95440"/>
                    <a:gd name="connsiteY0" fmla="*/ 36195 h 97262"/>
                    <a:gd name="connsiteX1" fmla="*/ 38957 w 95440"/>
                    <a:gd name="connsiteY1" fmla="*/ 41434 h 97262"/>
                    <a:gd name="connsiteX2" fmla="*/ 61531 w 95440"/>
                    <a:gd name="connsiteY2" fmla="*/ 23051 h 97262"/>
                    <a:gd name="connsiteX3" fmla="*/ 67342 w 95440"/>
                    <a:gd name="connsiteY3" fmla="*/ 0 h 97262"/>
                    <a:gd name="connsiteX4" fmla="*/ 95441 w 95440"/>
                    <a:gd name="connsiteY4" fmla="*/ 71057 h 97262"/>
                    <a:gd name="connsiteX5" fmla="*/ 45910 w 95440"/>
                    <a:gd name="connsiteY5" fmla="*/ 97250 h 97262"/>
                    <a:gd name="connsiteX6" fmla="*/ 31623 w 95440"/>
                    <a:gd name="connsiteY6" fmla="*/ 92678 h 97262"/>
                    <a:gd name="connsiteX7" fmla="*/ 36385 w 95440"/>
                    <a:gd name="connsiteY7" fmla="*/ 60008 h 97262"/>
                    <a:gd name="connsiteX8" fmla="*/ 2095 w 95440"/>
                    <a:gd name="connsiteY8" fmla="*/ 43720 h 97262"/>
                    <a:gd name="connsiteX9" fmla="*/ 0 w 95440"/>
                    <a:gd name="connsiteY9" fmla="*/ 36195 h 97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5440" h="97262">
                      <a:moveTo>
                        <a:pt x="0" y="36195"/>
                      </a:moveTo>
                      <a:cubicBezTo>
                        <a:pt x="0" y="36195"/>
                        <a:pt x="28099" y="42863"/>
                        <a:pt x="38957" y="41434"/>
                      </a:cubicBezTo>
                      <a:cubicBezTo>
                        <a:pt x="49816" y="40005"/>
                        <a:pt x="59722" y="30289"/>
                        <a:pt x="61531" y="23051"/>
                      </a:cubicBezTo>
                      <a:cubicBezTo>
                        <a:pt x="63341" y="15716"/>
                        <a:pt x="67342" y="0"/>
                        <a:pt x="67342" y="0"/>
                      </a:cubicBezTo>
                      <a:lnTo>
                        <a:pt x="95441" y="71057"/>
                      </a:lnTo>
                      <a:cubicBezTo>
                        <a:pt x="95441" y="71057"/>
                        <a:pt x="59912" y="96012"/>
                        <a:pt x="45910" y="97250"/>
                      </a:cubicBezTo>
                      <a:cubicBezTo>
                        <a:pt x="42196" y="97536"/>
                        <a:pt x="31623" y="92678"/>
                        <a:pt x="31623" y="92678"/>
                      </a:cubicBezTo>
                      <a:lnTo>
                        <a:pt x="36385" y="60008"/>
                      </a:lnTo>
                      <a:lnTo>
                        <a:pt x="2095" y="43720"/>
                      </a:lnTo>
                      <a:lnTo>
                        <a:pt x="0" y="36195"/>
                      </a:lnTo>
                      <a:close/>
                    </a:path>
                  </a:pathLst>
                </a:custGeom>
                <a:solidFill>
                  <a:srgbClr val="2B292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6" name="Freeform: Shape 775">
                  <a:extLst>
                    <a:ext uri="{FF2B5EF4-FFF2-40B4-BE49-F238E27FC236}">
                      <a16:creationId xmlns:a16="http://schemas.microsoft.com/office/drawing/2014/main" id="{5A0C1E97-1E1D-4F9C-AADE-E092E10B177B}"/>
                    </a:ext>
                  </a:extLst>
                </p:cNvPr>
                <p:cNvSpPr/>
                <p:nvPr/>
              </p:nvSpPr>
              <p:spPr>
                <a:xfrm>
                  <a:off x="6189059" y="3344894"/>
                  <a:ext cx="67056" cy="75922"/>
                </a:xfrm>
                <a:custGeom>
                  <a:avLst/>
                  <a:gdLst>
                    <a:gd name="connsiteX0" fmla="*/ 0 w 67056"/>
                    <a:gd name="connsiteY0" fmla="*/ 73628 h 75922"/>
                    <a:gd name="connsiteX1" fmla="*/ 13240 w 67056"/>
                    <a:gd name="connsiteY1" fmla="*/ 23908 h 75922"/>
                    <a:gd name="connsiteX2" fmla="*/ 27908 w 67056"/>
                    <a:gd name="connsiteY2" fmla="*/ 16764 h 75922"/>
                    <a:gd name="connsiteX3" fmla="*/ 38100 w 67056"/>
                    <a:gd name="connsiteY3" fmla="*/ 0 h 75922"/>
                    <a:gd name="connsiteX4" fmla="*/ 67056 w 67056"/>
                    <a:gd name="connsiteY4" fmla="*/ 67532 h 75922"/>
                    <a:gd name="connsiteX5" fmla="*/ 0 w 67056"/>
                    <a:gd name="connsiteY5" fmla="*/ 73628 h 759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7056" h="75922">
                      <a:moveTo>
                        <a:pt x="0" y="73628"/>
                      </a:moveTo>
                      <a:lnTo>
                        <a:pt x="13240" y="23908"/>
                      </a:lnTo>
                      <a:cubicBezTo>
                        <a:pt x="13240" y="23908"/>
                        <a:pt x="17716" y="23432"/>
                        <a:pt x="27908" y="16764"/>
                      </a:cubicBezTo>
                      <a:cubicBezTo>
                        <a:pt x="38100" y="10096"/>
                        <a:pt x="38100" y="0"/>
                        <a:pt x="38100" y="0"/>
                      </a:cubicBezTo>
                      <a:lnTo>
                        <a:pt x="67056" y="67532"/>
                      </a:lnTo>
                      <a:cubicBezTo>
                        <a:pt x="66961" y="67437"/>
                        <a:pt x="23813" y="81248"/>
                        <a:pt x="0" y="73628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7" name="Freeform: Shape 776">
                  <a:extLst>
                    <a:ext uri="{FF2B5EF4-FFF2-40B4-BE49-F238E27FC236}">
                      <a16:creationId xmlns:a16="http://schemas.microsoft.com/office/drawing/2014/main" id="{94BC58DA-0691-4C3E-B7AD-289F3A246F31}"/>
                    </a:ext>
                  </a:extLst>
                </p:cNvPr>
                <p:cNvSpPr/>
                <p:nvPr/>
              </p:nvSpPr>
              <p:spPr>
                <a:xfrm>
                  <a:off x="6194427" y="3358803"/>
                  <a:ext cx="52128" cy="59832"/>
                </a:xfrm>
                <a:custGeom>
                  <a:avLst/>
                  <a:gdLst>
                    <a:gd name="connsiteX0" fmla="*/ 346 w 52128"/>
                    <a:gd name="connsiteY0" fmla="*/ 50384 h 59832"/>
                    <a:gd name="connsiteX1" fmla="*/ 20635 w 52128"/>
                    <a:gd name="connsiteY1" fmla="*/ 47432 h 59832"/>
                    <a:gd name="connsiteX2" fmla="*/ 26349 w 52128"/>
                    <a:gd name="connsiteY2" fmla="*/ 26286 h 59832"/>
                    <a:gd name="connsiteX3" fmla="*/ 35684 w 52128"/>
                    <a:gd name="connsiteY3" fmla="*/ 854 h 59832"/>
                    <a:gd name="connsiteX4" fmla="*/ 51972 w 52128"/>
                    <a:gd name="connsiteY4" fmla="*/ 40383 h 59832"/>
                    <a:gd name="connsiteX5" fmla="*/ 44066 w 52128"/>
                    <a:gd name="connsiteY5" fmla="*/ 55909 h 59832"/>
                    <a:gd name="connsiteX6" fmla="*/ 38065 w 52128"/>
                    <a:gd name="connsiteY6" fmla="*/ 57147 h 59832"/>
                    <a:gd name="connsiteX7" fmla="*/ 30160 w 52128"/>
                    <a:gd name="connsiteY7" fmla="*/ 58004 h 59832"/>
                    <a:gd name="connsiteX8" fmla="*/ 13681 w 52128"/>
                    <a:gd name="connsiteY8" fmla="*/ 59433 h 59832"/>
                    <a:gd name="connsiteX9" fmla="*/ 2823 w 52128"/>
                    <a:gd name="connsiteY9" fmla="*/ 58195 h 59832"/>
                    <a:gd name="connsiteX10" fmla="*/ 346 w 52128"/>
                    <a:gd name="connsiteY10" fmla="*/ 50384 h 59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2128" h="59832">
                      <a:moveTo>
                        <a:pt x="346" y="50384"/>
                      </a:moveTo>
                      <a:cubicBezTo>
                        <a:pt x="1680" y="45717"/>
                        <a:pt x="17777" y="51432"/>
                        <a:pt x="20635" y="47432"/>
                      </a:cubicBezTo>
                      <a:cubicBezTo>
                        <a:pt x="25016" y="41526"/>
                        <a:pt x="26349" y="33525"/>
                        <a:pt x="26349" y="26286"/>
                      </a:cubicBezTo>
                      <a:cubicBezTo>
                        <a:pt x="26349" y="22286"/>
                        <a:pt x="24921" y="-5146"/>
                        <a:pt x="35684" y="854"/>
                      </a:cubicBezTo>
                      <a:cubicBezTo>
                        <a:pt x="38922" y="2664"/>
                        <a:pt x="51210" y="33811"/>
                        <a:pt x="51972" y="40383"/>
                      </a:cubicBezTo>
                      <a:cubicBezTo>
                        <a:pt x="52829" y="47527"/>
                        <a:pt x="50162" y="52480"/>
                        <a:pt x="44066" y="55909"/>
                      </a:cubicBezTo>
                      <a:cubicBezTo>
                        <a:pt x="42066" y="57052"/>
                        <a:pt x="40256" y="56957"/>
                        <a:pt x="38065" y="57147"/>
                      </a:cubicBezTo>
                      <a:cubicBezTo>
                        <a:pt x="35398" y="57338"/>
                        <a:pt x="32826" y="57814"/>
                        <a:pt x="30160" y="58004"/>
                      </a:cubicBezTo>
                      <a:cubicBezTo>
                        <a:pt x="24635" y="58481"/>
                        <a:pt x="19015" y="58385"/>
                        <a:pt x="13681" y="59433"/>
                      </a:cubicBezTo>
                      <a:cubicBezTo>
                        <a:pt x="9966" y="60195"/>
                        <a:pt x="6347" y="59909"/>
                        <a:pt x="2823" y="58195"/>
                      </a:cubicBezTo>
                      <a:cubicBezTo>
                        <a:pt x="2823" y="57719"/>
                        <a:pt x="-1178" y="55623"/>
                        <a:pt x="346" y="50384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8" name="Freeform: Shape 777">
                  <a:extLst>
                    <a:ext uri="{FF2B5EF4-FFF2-40B4-BE49-F238E27FC236}">
                      <a16:creationId xmlns:a16="http://schemas.microsoft.com/office/drawing/2014/main" id="{60803E40-07DA-47F1-93D7-03155032233B}"/>
                    </a:ext>
                  </a:extLst>
                </p:cNvPr>
                <p:cNvSpPr/>
                <p:nvPr/>
              </p:nvSpPr>
              <p:spPr>
                <a:xfrm>
                  <a:off x="6183820" y="3352508"/>
                  <a:ext cx="20669" cy="8560"/>
                </a:xfrm>
                <a:custGeom>
                  <a:avLst/>
                  <a:gdLst>
                    <a:gd name="connsiteX0" fmla="*/ 0 w 20669"/>
                    <a:gd name="connsiteY0" fmla="*/ 5720 h 8560"/>
                    <a:gd name="connsiteX1" fmla="*/ 9335 w 20669"/>
                    <a:gd name="connsiteY1" fmla="*/ 5 h 8560"/>
                    <a:gd name="connsiteX2" fmla="*/ 20669 w 20669"/>
                    <a:gd name="connsiteY2" fmla="*/ 4673 h 8560"/>
                    <a:gd name="connsiteX3" fmla="*/ 0 w 20669"/>
                    <a:gd name="connsiteY3" fmla="*/ 5720 h 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669" h="8560">
                      <a:moveTo>
                        <a:pt x="0" y="5720"/>
                      </a:moveTo>
                      <a:cubicBezTo>
                        <a:pt x="0" y="5720"/>
                        <a:pt x="3239" y="196"/>
                        <a:pt x="9335" y="5"/>
                      </a:cubicBezTo>
                      <a:cubicBezTo>
                        <a:pt x="15431" y="-185"/>
                        <a:pt x="20669" y="4673"/>
                        <a:pt x="20669" y="4673"/>
                      </a:cubicBezTo>
                      <a:cubicBezTo>
                        <a:pt x="20669" y="4673"/>
                        <a:pt x="12859" y="12674"/>
                        <a:pt x="0" y="5720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9" name="Freeform: Shape 778">
                  <a:extLst>
                    <a:ext uri="{FF2B5EF4-FFF2-40B4-BE49-F238E27FC236}">
                      <a16:creationId xmlns:a16="http://schemas.microsoft.com/office/drawing/2014/main" id="{2C8DCFBC-D5BA-4470-B386-324FEA3ECCEC}"/>
                    </a:ext>
                  </a:extLst>
                </p:cNvPr>
                <p:cNvSpPr/>
                <p:nvPr/>
              </p:nvSpPr>
              <p:spPr>
                <a:xfrm>
                  <a:off x="6178867" y="3355276"/>
                  <a:ext cx="31051" cy="4000"/>
                </a:xfrm>
                <a:custGeom>
                  <a:avLst/>
                  <a:gdLst>
                    <a:gd name="connsiteX0" fmla="*/ 0 w 31051"/>
                    <a:gd name="connsiteY0" fmla="*/ 2191 h 4000"/>
                    <a:gd name="connsiteX1" fmla="*/ 31051 w 31051"/>
                    <a:gd name="connsiteY1" fmla="*/ 0 h 4000"/>
                    <a:gd name="connsiteX2" fmla="*/ 31051 w 31051"/>
                    <a:gd name="connsiteY2" fmla="*/ 1524 h 4000"/>
                    <a:gd name="connsiteX3" fmla="*/ 0 w 31051"/>
                    <a:gd name="connsiteY3" fmla="*/ 4000 h 4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051" h="4000">
                      <a:moveTo>
                        <a:pt x="0" y="2191"/>
                      </a:moveTo>
                      <a:lnTo>
                        <a:pt x="31051" y="0"/>
                      </a:lnTo>
                      <a:lnTo>
                        <a:pt x="31051" y="1524"/>
                      </a:lnTo>
                      <a:lnTo>
                        <a:pt x="0" y="4000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0" name="Freeform: Shape 779">
                  <a:extLst>
                    <a:ext uri="{FF2B5EF4-FFF2-40B4-BE49-F238E27FC236}">
                      <a16:creationId xmlns:a16="http://schemas.microsoft.com/office/drawing/2014/main" id="{3B057822-F929-417D-9804-78E50A118C2A}"/>
                    </a:ext>
                  </a:extLst>
                </p:cNvPr>
                <p:cNvSpPr/>
                <p:nvPr/>
              </p:nvSpPr>
              <p:spPr>
                <a:xfrm>
                  <a:off x="6148006" y="3349656"/>
                  <a:ext cx="10763" cy="5619"/>
                </a:xfrm>
                <a:custGeom>
                  <a:avLst/>
                  <a:gdLst>
                    <a:gd name="connsiteX0" fmla="*/ 1619 w 10763"/>
                    <a:gd name="connsiteY0" fmla="*/ 5620 h 5619"/>
                    <a:gd name="connsiteX1" fmla="*/ 8573 w 10763"/>
                    <a:gd name="connsiteY1" fmla="*/ 2381 h 5619"/>
                    <a:gd name="connsiteX2" fmla="*/ 10763 w 10763"/>
                    <a:gd name="connsiteY2" fmla="*/ 0 h 5619"/>
                    <a:gd name="connsiteX3" fmla="*/ 0 w 10763"/>
                    <a:gd name="connsiteY3" fmla="*/ 286 h 5619"/>
                    <a:gd name="connsiteX4" fmla="*/ 1619 w 10763"/>
                    <a:gd name="connsiteY4" fmla="*/ 5620 h 56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63" h="5619">
                      <a:moveTo>
                        <a:pt x="1619" y="5620"/>
                      </a:moveTo>
                      <a:cubicBezTo>
                        <a:pt x="1619" y="5620"/>
                        <a:pt x="6382" y="4763"/>
                        <a:pt x="8573" y="2381"/>
                      </a:cubicBezTo>
                      <a:cubicBezTo>
                        <a:pt x="10763" y="0"/>
                        <a:pt x="10763" y="0"/>
                        <a:pt x="10763" y="0"/>
                      </a:cubicBezTo>
                      <a:lnTo>
                        <a:pt x="0" y="286"/>
                      </a:lnTo>
                      <a:lnTo>
                        <a:pt x="1619" y="5620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1" name="Freeform: Shape 780">
                  <a:extLst>
                    <a:ext uri="{FF2B5EF4-FFF2-40B4-BE49-F238E27FC236}">
                      <a16:creationId xmlns:a16="http://schemas.microsoft.com/office/drawing/2014/main" id="{E70B7B2E-9E60-4B96-ADEB-61A1C44EC662}"/>
                    </a:ext>
                  </a:extLst>
                </p:cNvPr>
                <p:cNvSpPr/>
                <p:nvPr/>
              </p:nvSpPr>
              <p:spPr>
                <a:xfrm>
                  <a:off x="6201510" y="3295650"/>
                  <a:ext cx="6884" cy="50387"/>
                </a:xfrm>
                <a:custGeom>
                  <a:avLst/>
                  <a:gdLst>
                    <a:gd name="connsiteX0" fmla="*/ 693 w 6884"/>
                    <a:gd name="connsiteY0" fmla="*/ 50387 h 50387"/>
                    <a:gd name="connsiteX1" fmla="*/ 6885 w 6884"/>
                    <a:gd name="connsiteY1" fmla="*/ 44768 h 50387"/>
                    <a:gd name="connsiteX2" fmla="*/ 4313 w 6884"/>
                    <a:gd name="connsiteY2" fmla="*/ 0 h 50387"/>
                    <a:gd name="connsiteX3" fmla="*/ 693 w 6884"/>
                    <a:gd name="connsiteY3" fmla="*/ 50387 h 50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884" h="50387">
                      <a:moveTo>
                        <a:pt x="693" y="50387"/>
                      </a:moveTo>
                      <a:lnTo>
                        <a:pt x="6885" y="44768"/>
                      </a:lnTo>
                      <a:lnTo>
                        <a:pt x="4313" y="0"/>
                      </a:lnTo>
                      <a:cubicBezTo>
                        <a:pt x="4313" y="0"/>
                        <a:pt x="-2069" y="40862"/>
                        <a:pt x="693" y="50387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2" name="Freeform: Shape 781">
                  <a:extLst>
                    <a:ext uri="{FF2B5EF4-FFF2-40B4-BE49-F238E27FC236}">
                      <a16:creationId xmlns:a16="http://schemas.microsoft.com/office/drawing/2014/main" id="{62F9F6D3-971C-4767-A979-A7A329476652}"/>
                    </a:ext>
                  </a:extLst>
                </p:cNvPr>
                <p:cNvSpPr/>
                <p:nvPr/>
              </p:nvSpPr>
              <p:spPr>
                <a:xfrm>
                  <a:off x="6187807" y="3354233"/>
                  <a:ext cx="8827" cy="5258"/>
                </a:xfrm>
                <a:custGeom>
                  <a:avLst/>
                  <a:gdLst>
                    <a:gd name="connsiteX0" fmla="*/ 14 w 8827"/>
                    <a:gd name="connsiteY0" fmla="*/ 1615 h 5258"/>
                    <a:gd name="connsiteX1" fmla="*/ 5729 w 8827"/>
                    <a:gd name="connsiteY1" fmla="*/ 4948 h 5258"/>
                    <a:gd name="connsiteX2" fmla="*/ 8681 w 8827"/>
                    <a:gd name="connsiteY2" fmla="*/ 472 h 5258"/>
                    <a:gd name="connsiteX3" fmla="*/ 14 w 8827"/>
                    <a:gd name="connsiteY3" fmla="*/ 1615 h 5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827" h="5258">
                      <a:moveTo>
                        <a:pt x="14" y="1615"/>
                      </a:moveTo>
                      <a:cubicBezTo>
                        <a:pt x="-177" y="1900"/>
                        <a:pt x="1633" y="6472"/>
                        <a:pt x="5729" y="4948"/>
                      </a:cubicBezTo>
                      <a:cubicBezTo>
                        <a:pt x="9824" y="3424"/>
                        <a:pt x="8681" y="472"/>
                        <a:pt x="8681" y="472"/>
                      </a:cubicBezTo>
                      <a:cubicBezTo>
                        <a:pt x="8681" y="472"/>
                        <a:pt x="2109" y="-1148"/>
                        <a:pt x="14" y="1615"/>
                      </a:cubicBezTo>
                      <a:close/>
                    </a:path>
                  </a:pathLst>
                </a:custGeom>
                <a:solidFill>
                  <a:srgbClr val="2B292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3" name="Freeform: Shape 782">
                  <a:extLst>
                    <a:ext uri="{FF2B5EF4-FFF2-40B4-BE49-F238E27FC236}">
                      <a16:creationId xmlns:a16="http://schemas.microsoft.com/office/drawing/2014/main" id="{79DCCA6D-378D-4458-B84A-04B4839ECAB8}"/>
                    </a:ext>
                  </a:extLst>
                </p:cNvPr>
                <p:cNvSpPr/>
                <p:nvPr/>
              </p:nvSpPr>
              <p:spPr>
                <a:xfrm>
                  <a:off x="6196679" y="3364420"/>
                  <a:ext cx="15620" cy="55911"/>
                </a:xfrm>
                <a:custGeom>
                  <a:avLst/>
                  <a:gdLst>
                    <a:gd name="connsiteX0" fmla="*/ 0 w 15620"/>
                    <a:gd name="connsiteY0" fmla="*/ 55721 h 55911"/>
                    <a:gd name="connsiteX1" fmla="*/ 9525 w 15620"/>
                    <a:gd name="connsiteY1" fmla="*/ 3048 h 55911"/>
                    <a:gd name="connsiteX2" fmla="*/ 15621 w 15620"/>
                    <a:gd name="connsiteY2" fmla="*/ 0 h 55911"/>
                    <a:gd name="connsiteX3" fmla="*/ 8763 w 15620"/>
                    <a:gd name="connsiteY3" fmla="*/ 55912 h 559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" h="55911">
                      <a:moveTo>
                        <a:pt x="0" y="55721"/>
                      </a:moveTo>
                      <a:lnTo>
                        <a:pt x="9525" y="3048"/>
                      </a:lnTo>
                      <a:lnTo>
                        <a:pt x="15621" y="0"/>
                      </a:lnTo>
                      <a:lnTo>
                        <a:pt x="8763" y="55912"/>
                      </a:lnTo>
                      <a:close/>
                    </a:path>
                  </a:pathLst>
                </a:custGeom>
                <a:solidFill>
                  <a:srgbClr val="00F2D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4" name="Freeform: Shape 783">
                  <a:extLst>
                    <a:ext uri="{FF2B5EF4-FFF2-40B4-BE49-F238E27FC236}">
                      <a16:creationId xmlns:a16="http://schemas.microsoft.com/office/drawing/2014/main" id="{22C05466-0548-4980-BAA9-119AB5B18BA6}"/>
                    </a:ext>
                  </a:extLst>
                </p:cNvPr>
                <p:cNvSpPr/>
                <p:nvPr/>
              </p:nvSpPr>
              <p:spPr>
                <a:xfrm>
                  <a:off x="6214205" y="3359276"/>
                  <a:ext cx="8286" cy="60960"/>
                </a:xfrm>
                <a:custGeom>
                  <a:avLst/>
                  <a:gdLst>
                    <a:gd name="connsiteX0" fmla="*/ 1333 w 8286"/>
                    <a:gd name="connsiteY0" fmla="*/ 3429 h 60960"/>
                    <a:gd name="connsiteX1" fmla="*/ 0 w 8286"/>
                    <a:gd name="connsiteY1" fmla="*/ 60960 h 60960"/>
                    <a:gd name="connsiteX2" fmla="*/ 8287 w 8286"/>
                    <a:gd name="connsiteY2" fmla="*/ 60007 h 60960"/>
                    <a:gd name="connsiteX3" fmla="*/ 5810 w 8286"/>
                    <a:gd name="connsiteY3" fmla="*/ 0 h 60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86" h="60960">
                      <a:moveTo>
                        <a:pt x="1333" y="3429"/>
                      </a:moveTo>
                      <a:lnTo>
                        <a:pt x="0" y="60960"/>
                      </a:lnTo>
                      <a:lnTo>
                        <a:pt x="8287" y="60007"/>
                      </a:lnTo>
                      <a:lnTo>
                        <a:pt x="5810" y="0"/>
                      </a:lnTo>
                      <a:close/>
                    </a:path>
                  </a:pathLst>
                </a:custGeom>
                <a:solidFill>
                  <a:srgbClr val="00F2D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5" name="Freeform: Shape 784">
                  <a:extLst>
                    <a:ext uri="{FF2B5EF4-FFF2-40B4-BE49-F238E27FC236}">
                      <a16:creationId xmlns:a16="http://schemas.microsoft.com/office/drawing/2014/main" id="{9EB35A0E-2A01-40AE-BC09-E785BF12809E}"/>
                    </a:ext>
                  </a:extLst>
                </p:cNvPr>
                <p:cNvSpPr/>
                <p:nvPr/>
              </p:nvSpPr>
              <p:spPr>
                <a:xfrm>
                  <a:off x="6222587" y="3352514"/>
                  <a:ext cx="23621" cy="64579"/>
                </a:xfrm>
                <a:custGeom>
                  <a:avLst/>
                  <a:gdLst>
                    <a:gd name="connsiteX0" fmla="*/ 0 w 23621"/>
                    <a:gd name="connsiteY0" fmla="*/ 4286 h 64579"/>
                    <a:gd name="connsiteX1" fmla="*/ 13906 w 23621"/>
                    <a:gd name="connsiteY1" fmla="*/ 64580 h 64579"/>
                    <a:gd name="connsiteX2" fmla="*/ 23622 w 23621"/>
                    <a:gd name="connsiteY2" fmla="*/ 62484 h 64579"/>
                    <a:gd name="connsiteX3" fmla="*/ 2476 w 23621"/>
                    <a:gd name="connsiteY3" fmla="*/ 0 h 64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621" h="64579">
                      <a:moveTo>
                        <a:pt x="0" y="4286"/>
                      </a:moveTo>
                      <a:lnTo>
                        <a:pt x="13906" y="64580"/>
                      </a:lnTo>
                      <a:lnTo>
                        <a:pt x="23622" y="62484"/>
                      </a:lnTo>
                      <a:lnTo>
                        <a:pt x="2476" y="0"/>
                      </a:lnTo>
                      <a:close/>
                    </a:path>
                  </a:pathLst>
                </a:custGeom>
                <a:solidFill>
                  <a:srgbClr val="00F2D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6" name="Freeform: Shape 785">
                  <a:extLst>
                    <a:ext uri="{FF2B5EF4-FFF2-40B4-BE49-F238E27FC236}">
                      <a16:creationId xmlns:a16="http://schemas.microsoft.com/office/drawing/2014/main" id="{F8071C36-0AB7-417D-A4A0-027381E0B960}"/>
                    </a:ext>
                  </a:extLst>
                </p:cNvPr>
                <p:cNvSpPr/>
                <p:nvPr/>
              </p:nvSpPr>
              <p:spPr>
                <a:xfrm>
                  <a:off x="6225159" y="3352514"/>
                  <a:ext cx="21145" cy="64579"/>
                </a:xfrm>
                <a:custGeom>
                  <a:avLst/>
                  <a:gdLst>
                    <a:gd name="connsiteX0" fmla="*/ 11335 w 21145"/>
                    <a:gd name="connsiteY0" fmla="*/ 64580 h 64579"/>
                    <a:gd name="connsiteX1" fmla="*/ 0 w 21145"/>
                    <a:gd name="connsiteY1" fmla="*/ 0 h 64579"/>
                    <a:gd name="connsiteX2" fmla="*/ 21145 w 21145"/>
                    <a:gd name="connsiteY2" fmla="*/ 62484 h 64579"/>
                    <a:gd name="connsiteX3" fmla="*/ 11335 w 21145"/>
                    <a:gd name="connsiteY3" fmla="*/ 64580 h 64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145" h="64579">
                      <a:moveTo>
                        <a:pt x="11335" y="64580"/>
                      </a:moveTo>
                      <a:lnTo>
                        <a:pt x="0" y="0"/>
                      </a:lnTo>
                      <a:lnTo>
                        <a:pt x="21145" y="62484"/>
                      </a:lnTo>
                      <a:cubicBezTo>
                        <a:pt x="21050" y="62484"/>
                        <a:pt x="14288" y="64199"/>
                        <a:pt x="11335" y="64580"/>
                      </a:cubicBezTo>
                      <a:close/>
                    </a:path>
                  </a:pathLst>
                </a:custGeom>
                <a:solidFill>
                  <a:srgbClr val="00AFA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7" name="Freeform: Shape 786">
                  <a:extLst>
                    <a:ext uri="{FF2B5EF4-FFF2-40B4-BE49-F238E27FC236}">
                      <a16:creationId xmlns:a16="http://schemas.microsoft.com/office/drawing/2014/main" id="{2BFDF25F-8928-4A26-94D2-F699508FBF08}"/>
                    </a:ext>
                  </a:extLst>
                </p:cNvPr>
                <p:cNvSpPr/>
                <p:nvPr/>
              </p:nvSpPr>
              <p:spPr>
                <a:xfrm>
                  <a:off x="6213824" y="3370992"/>
                  <a:ext cx="9239" cy="49529"/>
                </a:xfrm>
                <a:custGeom>
                  <a:avLst/>
                  <a:gdLst>
                    <a:gd name="connsiteX0" fmla="*/ 0 w 9239"/>
                    <a:gd name="connsiteY0" fmla="*/ 49530 h 49529"/>
                    <a:gd name="connsiteX1" fmla="*/ 6667 w 9239"/>
                    <a:gd name="connsiteY1" fmla="*/ 0 h 49529"/>
                    <a:gd name="connsiteX2" fmla="*/ 9239 w 9239"/>
                    <a:gd name="connsiteY2" fmla="*/ 48578 h 49529"/>
                    <a:gd name="connsiteX3" fmla="*/ 0 w 9239"/>
                    <a:gd name="connsiteY3" fmla="*/ 49530 h 49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239" h="49529">
                      <a:moveTo>
                        <a:pt x="0" y="49530"/>
                      </a:moveTo>
                      <a:lnTo>
                        <a:pt x="6667" y="0"/>
                      </a:lnTo>
                      <a:lnTo>
                        <a:pt x="9239" y="48578"/>
                      </a:lnTo>
                      <a:cubicBezTo>
                        <a:pt x="9239" y="48578"/>
                        <a:pt x="6096" y="49054"/>
                        <a:pt x="0" y="49530"/>
                      </a:cubicBezTo>
                      <a:close/>
                    </a:path>
                  </a:pathLst>
                </a:custGeom>
                <a:solidFill>
                  <a:srgbClr val="00AFA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8" name="Freeform: Shape 787">
                  <a:extLst>
                    <a:ext uri="{FF2B5EF4-FFF2-40B4-BE49-F238E27FC236}">
                      <a16:creationId xmlns:a16="http://schemas.microsoft.com/office/drawing/2014/main" id="{66891251-EF2A-4024-BD84-EBE81F58E1D1}"/>
                    </a:ext>
                  </a:extLst>
                </p:cNvPr>
                <p:cNvSpPr/>
                <p:nvPr/>
              </p:nvSpPr>
              <p:spPr>
                <a:xfrm>
                  <a:off x="6196679" y="3396138"/>
                  <a:ext cx="11715" cy="24619"/>
                </a:xfrm>
                <a:custGeom>
                  <a:avLst/>
                  <a:gdLst>
                    <a:gd name="connsiteX0" fmla="*/ 0 w 11715"/>
                    <a:gd name="connsiteY0" fmla="*/ 24003 h 24619"/>
                    <a:gd name="connsiteX1" fmla="*/ 11716 w 11715"/>
                    <a:gd name="connsiteY1" fmla="*/ 0 h 24619"/>
                    <a:gd name="connsiteX2" fmla="*/ 9144 w 11715"/>
                    <a:gd name="connsiteY2" fmla="*/ 24575 h 24619"/>
                    <a:gd name="connsiteX3" fmla="*/ 0 w 11715"/>
                    <a:gd name="connsiteY3" fmla="*/ 24003 h 246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715" h="24619">
                      <a:moveTo>
                        <a:pt x="0" y="24003"/>
                      </a:moveTo>
                      <a:lnTo>
                        <a:pt x="11716" y="0"/>
                      </a:lnTo>
                      <a:lnTo>
                        <a:pt x="9144" y="24575"/>
                      </a:lnTo>
                      <a:cubicBezTo>
                        <a:pt x="9144" y="24670"/>
                        <a:pt x="3620" y="24670"/>
                        <a:pt x="0" y="24003"/>
                      </a:cubicBezTo>
                      <a:close/>
                    </a:path>
                  </a:pathLst>
                </a:custGeom>
                <a:solidFill>
                  <a:srgbClr val="00AFA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84294AF7-BBF1-450F-AD7A-828875553FB0}"/>
                  </a:ext>
                </a:extLst>
              </p:cNvPr>
              <p:cNvSpPr/>
              <p:nvPr/>
            </p:nvSpPr>
            <p:spPr>
              <a:xfrm>
                <a:off x="6189726" y="3355371"/>
                <a:ext cx="33623" cy="60388"/>
              </a:xfrm>
              <a:custGeom>
                <a:avLst/>
                <a:gdLst>
                  <a:gd name="connsiteX0" fmla="*/ 0 w 33623"/>
                  <a:gd name="connsiteY0" fmla="*/ 60388 h 60388"/>
                  <a:gd name="connsiteX1" fmla="*/ 4953 w 33623"/>
                  <a:gd name="connsiteY1" fmla="*/ 53816 h 60388"/>
                  <a:gd name="connsiteX2" fmla="*/ 14668 w 33623"/>
                  <a:gd name="connsiteY2" fmla="*/ 15621 h 60388"/>
                  <a:gd name="connsiteX3" fmla="*/ 25718 w 33623"/>
                  <a:gd name="connsiteY3" fmla="*/ 10287 h 60388"/>
                  <a:gd name="connsiteX4" fmla="*/ 33623 w 33623"/>
                  <a:gd name="connsiteY4" fmla="*/ 0 h 60388"/>
                  <a:gd name="connsiteX5" fmla="*/ 22574 w 33623"/>
                  <a:gd name="connsiteY5" fmla="*/ 9049 h 60388"/>
                  <a:gd name="connsiteX6" fmla="*/ 12573 w 33623"/>
                  <a:gd name="connsiteY6" fmla="*/ 13335 h 60388"/>
                  <a:gd name="connsiteX7" fmla="*/ 0 w 33623"/>
                  <a:gd name="connsiteY7" fmla="*/ 60388 h 60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23" h="60388">
                    <a:moveTo>
                      <a:pt x="0" y="60388"/>
                    </a:moveTo>
                    <a:lnTo>
                      <a:pt x="4953" y="53816"/>
                    </a:lnTo>
                    <a:lnTo>
                      <a:pt x="14668" y="15621"/>
                    </a:lnTo>
                    <a:cubicBezTo>
                      <a:pt x="14668" y="15621"/>
                      <a:pt x="21050" y="14573"/>
                      <a:pt x="25718" y="10287"/>
                    </a:cubicBezTo>
                    <a:cubicBezTo>
                      <a:pt x="30290" y="5905"/>
                      <a:pt x="33623" y="0"/>
                      <a:pt x="33623" y="0"/>
                    </a:cubicBezTo>
                    <a:cubicBezTo>
                      <a:pt x="33623" y="0"/>
                      <a:pt x="30956" y="5239"/>
                      <a:pt x="22574" y="9049"/>
                    </a:cubicBezTo>
                    <a:cubicBezTo>
                      <a:pt x="14192" y="12954"/>
                      <a:pt x="12573" y="13335"/>
                      <a:pt x="12573" y="13335"/>
                    </a:cubicBezTo>
                    <a:lnTo>
                      <a:pt x="0" y="6038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71ABCE9E-1755-4AEC-93F8-BCC44A2EF86B}"/>
                  </a:ext>
                </a:extLst>
              </p:cNvPr>
              <p:cNvSpPr/>
              <p:nvPr/>
            </p:nvSpPr>
            <p:spPr>
              <a:xfrm>
                <a:off x="6178867" y="3352587"/>
                <a:ext cx="16954" cy="5832"/>
              </a:xfrm>
              <a:custGeom>
                <a:avLst/>
                <a:gdLst>
                  <a:gd name="connsiteX0" fmla="*/ 16954 w 16954"/>
                  <a:gd name="connsiteY0" fmla="*/ 118 h 5832"/>
                  <a:gd name="connsiteX1" fmla="*/ 8953 w 16954"/>
                  <a:gd name="connsiteY1" fmla="*/ 2689 h 5832"/>
                  <a:gd name="connsiteX2" fmla="*/ 6286 w 16954"/>
                  <a:gd name="connsiteY2" fmla="*/ 5166 h 5832"/>
                  <a:gd name="connsiteX3" fmla="*/ 0 w 16954"/>
                  <a:gd name="connsiteY3" fmla="*/ 5833 h 5832"/>
                  <a:gd name="connsiteX4" fmla="*/ 0 w 16954"/>
                  <a:gd name="connsiteY4" fmla="*/ 4880 h 5832"/>
                  <a:gd name="connsiteX5" fmla="*/ 5905 w 16954"/>
                  <a:gd name="connsiteY5" fmla="*/ 4309 h 5832"/>
                  <a:gd name="connsiteX6" fmla="*/ 16954 w 16954"/>
                  <a:gd name="connsiteY6" fmla="*/ 118 h 5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954" h="5832">
                    <a:moveTo>
                      <a:pt x="16954" y="118"/>
                    </a:moveTo>
                    <a:cubicBezTo>
                      <a:pt x="16954" y="118"/>
                      <a:pt x="10954" y="975"/>
                      <a:pt x="8953" y="2689"/>
                    </a:cubicBezTo>
                    <a:cubicBezTo>
                      <a:pt x="6953" y="4404"/>
                      <a:pt x="6286" y="5166"/>
                      <a:pt x="6286" y="5166"/>
                    </a:cubicBezTo>
                    <a:lnTo>
                      <a:pt x="0" y="5833"/>
                    </a:lnTo>
                    <a:lnTo>
                      <a:pt x="0" y="4880"/>
                    </a:lnTo>
                    <a:lnTo>
                      <a:pt x="5905" y="4309"/>
                    </a:lnTo>
                    <a:cubicBezTo>
                      <a:pt x="6001" y="4309"/>
                      <a:pt x="8572" y="-835"/>
                      <a:pt x="16954" y="1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762" name="Graphic 308">
              <a:extLst>
                <a:ext uri="{FF2B5EF4-FFF2-40B4-BE49-F238E27FC236}">
                  <a16:creationId xmlns:a16="http://schemas.microsoft.com/office/drawing/2014/main" id="{9E2883EB-6CD5-4696-8962-520844CA1B80}"/>
                </a:ext>
              </a:extLst>
            </p:cNvPr>
            <p:cNvGrpSpPr/>
            <p:nvPr/>
          </p:nvGrpSpPr>
          <p:grpSpPr>
            <a:xfrm>
              <a:off x="6176152" y="3441605"/>
              <a:ext cx="38148" cy="57375"/>
              <a:chOff x="6176152" y="3441605"/>
              <a:chExt cx="38148" cy="57375"/>
            </a:xfrm>
            <a:solidFill>
              <a:srgbClr val="3F1900"/>
            </a:solidFill>
          </p:grpSpPr>
          <p:grpSp>
            <p:nvGrpSpPr>
              <p:cNvPr id="763" name="Graphic 308">
                <a:extLst>
                  <a:ext uri="{FF2B5EF4-FFF2-40B4-BE49-F238E27FC236}">
                    <a16:creationId xmlns:a16="http://schemas.microsoft.com/office/drawing/2014/main" id="{A58E0C3B-D397-40B1-B715-FA7A15D36EA1}"/>
                  </a:ext>
                </a:extLst>
              </p:cNvPr>
              <p:cNvGrpSpPr/>
              <p:nvPr/>
            </p:nvGrpSpPr>
            <p:grpSpPr>
              <a:xfrm>
                <a:off x="6176152" y="3470052"/>
                <a:ext cx="38148" cy="28928"/>
                <a:chOff x="6176152" y="3470052"/>
                <a:chExt cx="38148" cy="28928"/>
              </a:xfrm>
              <a:solidFill>
                <a:srgbClr val="3F1900"/>
              </a:solidFill>
            </p:grpSpPr>
            <p:sp>
              <p:nvSpPr>
                <p:cNvPr id="768" name="Freeform: Shape 767">
                  <a:extLst>
                    <a:ext uri="{FF2B5EF4-FFF2-40B4-BE49-F238E27FC236}">
                      <a16:creationId xmlns:a16="http://schemas.microsoft.com/office/drawing/2014/main" id="{DE4C3CAC-A943-433B-9912-3EDE26177617}"/>
                    </a:ext>
                  </a:extLst>
                </p:cNvPr>
                <p:cNvSpPr/>
                <p:nvPr/>
              </p:nvSpPr>
              <p:spPr>
                <a:xfrm>
                  <a:off x="6176152" y="3470052"/>
                  <a:ext cx="23839" cy="12313"/>
                </a:xfrm>
                <a:custGeom>
                  <a:avLst/>
                  <a:gdLst>
                    <a:gd name="connsiteX0" fmla="*/ 14621 w 23839"/>
                    <a:gd name="connsiteY0" fmla="*/ 12097 h 12313"/>
                    <a:gd name="connsiteX1" fmla="*/ 8144 w 23839"/>
                    <a:gd name="connsiteY1" fmla="*/ 12287 h 12313"/>
                    <a:gd name="connsiteX2" fmla="*/ 1572 w 23839"/>
                    <a:gd name="connsiteY2" fmla="*/ 9906 h 12313"/>
                    <a:gd name="connsiteX3" fmla="*/ 48 w 23839"/>
                    <a:gd name="connsiteY3" fmla="*/ 5715 h 12313"/>
                    <a:gd name="connsiteX4" fmla="*/ 2906 w 23839"/>
                    <a:gd name="connsiteY4" fmla="*/ 1905 h 12313"/>
                    <a:gd name="connsiteX5" fmla="*/ 9954 w 23839"/>
                    <a:gd name="connsiteY5" fmla="*/ 0 h 12313"/>
                    <a:gd name="connsiteX6" fmla="*/ 23289 w 23839"/>
                    <a:gd name="connsiteY6" fmla="*/ 4096 h 12313"/>
                    <a:gd name="connsiteX7" fmla="*/ 20813 w 23839"/>
                    <a:gd name="connsiteY7" fmla="*/ 10573 h 12313"/>
                    <a:gd name="connsiteX8" fmla="*/ 14621 w 23839"/>
                    <a:gd name="connsiteY8" fmla="*/ 12097 h 12313"/>
                    <a:gd name="connsiteX9" fmla="*/ 14621 w 23839"/>
                    <a:gd name="connsiteY9" fmla="*/ 12097 h 12313"/>
                    <a:gd name="connsiteX10" fmla="*/ 20527 w 23839"/>
                    <a:gd name="connsiteY10" fmla="*/ 10097 h 12313"/>
                    <a:gd name="connsiteX11" fmla="*/ 21194 w 23839"/>
                    <a:gd name="connsiteY11" fmla="*/ 5715 h 12313"/>
                    <a:gd name="connsiteX12" fmla="*/ 10240 w 23839"/>
                    <a:gd name="connsiteY12" fmla="*/ 5334 h 12313"/>
                    <a:gd name="connsiteX13" fmla="*/ 4906 w 23839"/>
                    <a:gd name="connsiteY13" fmla="*/ 6096 h 12313"/>
                    <a:gd name="connsiteX14" fmla="*/ 3668 w 23839"/>
                    <a:gd name="connsiteY14" fmla="*/ 8572 h 12313"/>
                    <a:gd name="connsiteX15" fmla="*/ 14621 w 23839"/>
                    <a:gd name="connsiteY15" fmla="*/ 12097 h 12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3839" h="12313">
                      <a:moveTo>
                        <a:pt x="14621" y="12097"/>
                      </a:moveTo>
                      <a:cubicBezTo>
                        <a:pt x="12526" y="12192"/>
                        <a:pt x="10335" y="12383"/>
                        <a:pt x="8144" y="12287"/>
                      </a:cubicBezTo>
                      <a:cubicBezTo>
                        <a:pt x="6049" y="12287"/>
                        <a:pt x="3477" y="12002"/>
                        <a:pt x="1572" y="9906"/>
                      </a:cubicBezTo>
                      <a:cubicBezTo>
                        <a:pt x="810" y="8954"/>
                        <a:pt x="-238" y="7715"/>
                        <a:pt x="48" y="5715"/>
                      </a:cubicBezTo>
                      <a:cubicBezTo>
                        <a:pt x="334" y="3715"/>
                        <a:pt x="1858" y="2572"/>
                        <a:pt x="2906" y="1905"/>
                      </a:cubicBezTo>
                      <a:cubicBezTo>
                        <a:pt x="5287" y="572"/>
                        <a:pt x="7573" y="191"/>
                        <a:pt x="9954" y="0"/>
                      </a:cubicBezTo>
                      <a:cubicBezTo>
                        <a:pt x="13955" y="95"/>
                        <a:pt x="19384" y="-667"/>
                        <a:pt x="23289" y="4096"/>
                      </a:cubicBezTo>
                      <a:cubicBezTo>
                        <a:pt x="24813" y="6953"/>
                        <a:pt x="22908" y="9906"/>
                        <a:pt x="20813" y="10573"/>
                      </a:cubicBezTo>
                      <a:cubicBezTo>
                        <a:pt x="18908" y="11716"/>
                        <a:pt x="16717" y="11906"/>
                        <a:pt x="14621" y="12097"/>
                      </a:cubicBezTo>
                      <a:close/>
                      <a:moveTo>
                        <a:pt x="14621" y="12097"/>
                      </a:moveTo>
                      <a:cubicBezTo>
                        <a:pt x="16717" y="11811"/>
                        <a:pt x="18908" y="11335"/>
                        <a:pt x="20527" y="10097"/>
                      </a:cubicBezTo>
                      <a:cubicBezTo>
                        <a:pt x="22241" y="8954"/>
                        <a:pt x="22241" y="6572"/>
                        <a:pt x="21194" y="5715"/>
                      </a:cubicBezTo>
                      <a:cubicBezTo>
                        <a:pt x="18812" y="4096"/>
                        <a:pt x="14336" y="5239"/>
                        <a:pt x="10240" y="5334"/>
                      </a:cubicBezTo>
                      <a:cubicBezTo>
                        <a:pt x="8335" y="5334"/>
                        <a:pt x="6430" y="5620"/>
                        <a:pt x="4906" y="6096"/>
                      </a:cubicBezTo>
                      <a:cubicBezTo>
                        <a:pt x="3477" y="6668"/>
                        <a:pt x="3001" y="6477"/>
                        <a:pt x="3668" y="8572"/>
                      </a:cubicBezTo>
                      <a:cubicBezTo>
                        <a:pt x="5287" y="11811"/>
                        <a:pt x="10621" y="12287"/>
                        <a:pt x="14621" y="12097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69" name="Freeform: Shape 768">
                  <a:extLst>
                    <a:ext uri="{FF2B5EF4-FFF2-40B4-BE49-F238E27FC236}">
                      <a16:creationId xmlns:a16="http://schemas.microsoft.com/office/drawing/2014/main" id="{AA1B51A2-6128-462D-A65A-9580095C081C}"/>
                    </a:ext>
                  </a:extLst>
                </p:cNvPr>
                <p:cNvSpPr/>
                <p:nvPr/>
              </p:nvSpPr>
              <p:spPr>
                <a:xfrm>
                  <a:off x="6178962" y="3479389"/>
                  <a:ext cx="35337" cy="19591"/>
                </a:xfrm>
                <a:custGeom>
                  <a:avLst/>
                  <a:gdLst>
                    <a:gd name="connsiteX0" fmla="*/ 6668 w 35337"/>
                    <a:gd name="connsiteY0" fmla="*/ 19048 h 19591"/>
                    <a:gd name="connsiteX1" fmla="*/ 3239 w 35337"/>
                    <a:gd name="connsiteY1" fmla="*/ 19524 h 19591"/>
                    <a:gd name="connsiteX2" fmla="*/ 1429 w 35337"/>
                    <a:gd name="connsiteY2" fmla="*/ 18953 h 19591"/>
                    <a:gd name="connsiteX3" fmla="*/ 0 w 35337"/>
                    <a:gd name="connsiteY3" fmla="*/ 16857 h 19591"/>
                    <a:gd name="connsiteX4" fmla="*/ 1238 w 35337"/>
                    <a:gd name="connsiteY4" fmla="*/ 9904 h 19591"/>
                    <a:gd name="connsiteX5" fmla="*/ 4191 w 35337"/>
                    <a:gd name="connsiteY5" fmla="*/ 2951 h 19591"/>
                    <a:gd name="connsiteX6" fmla="*/ 12573 w 35337"/>
                    <a:gd name="connsiteY6" fmla="*/ 284 h 19591"/>
                    <a:gd name="connsiteX7" fmla="*/ 19431 w 35337"/>
                    <a:gd name="connsiteY7" fmla="*/ 4189 h 19591"/>
                    <a:gd name="connsiteX8" fmla="*/ 23432 w 35337"/>
                    <a:gd name="connsiteY8" fmla="*/ 7142 h 19591"/>
                    <a:gd name="connsiteX9" fmla="*/ 35338 w 35337"/>
                    <a:gd name="connsiteY9" fmla="*/ 4665 h 19591"/>
                    <a:gd name="connsiteX10" fmla="*/ 23051 w 35337"/>
                    <a:gd name="connsiteY10" fmla="*/ 11142 h 19591"/>
                    <a:gd name="connsiteX11" fmla="*/ 16002 w 35337"/>
                    <a:gd name="connsiteY11" fmla="*/ 7713 h 19591"/>
                    <a:gd name="connsiteX12" fmla="*/ 11430 w 35337"/>
                    <a:gd name="connsiteY12" fmla="*/ 5427 h 19591"/>
                    <a:gd name="connsiteX13" fmla="*/ 7811 w 35337"/>
                    <a:gd name="connsiteY13" fmla="*/ 6284 h 19591"/>
                    <a:gd name="connsiteX14" fmla="*/ 4953 w 35337"/>
                    <a:gd name="connsiteY14" fmla="*/ 11142 h 19591"/>
                    <a:gd name="connsiteX15" fmla="*/ 2477 w 35337"/>
                    <a:gd name="connsiteY15" fmla="*/ 16762 h 19591"/>
                    <a:gd name="connsiteX16" fmla="*/ 6668 w 35337"/>
                    <a:gd name="connsiteY16" fmla="*/ 19048 h 19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5337" h="19591">
                      <a:moveTo>
                        <a:pt x="6668" y="19048"/>
                      </a:moveTo>
                      <a:cubicBezTo>
                        <a:pt x="5620" y="19715"/>
                        <a:pt x="4382" y="19619"/>
                        <a:pt x="3239" y="19524"/>
                      </a:cubicBezTo>
                      <a:cubicBezTo>
                        <a:pt x="2667" y="19429"/>
                        <a:pt x="2000" y="19334"/>
                        <a:pt x="1429" y="18953"/>
                      </a:cubicBezTo>
                      <a:cubicBezTo>
                        <a:pt x="667" y="18572"/>
                        <a:pt x="95" y="17619"/>
                        <a:pt x="0" y="16857"/>
                      </a:cubicBezTo>
                      <a:cubicBezTo>
                        <a:pt x="95" y="13523"/>
                        <a:pt x="953" y="12285"/>
                        <a:pt x="1238" y="9904"/>
                      </a:cubicBezTo>
                      <a:cubicBezTo>
                        <a:pt x="1619" y="7713"/>
                        <a:pt x="2381" y="5237"/>
                        <a:pt x="4191" y="2951"/>
                      </a:cubicBezTo>
                      <a:cubicBezTo>
                        <a:pt x="5810" y="569"/>
                        <a:pt x="10001" y="-574"/>
                        <a:pt x="12573" y="284"/>
                      </a:cubicBezTo>
                      <a:cubicBezTo>
                        <a:pt x="15145" y="950"/>
                        <a:pt x="17717" y="2189"/>
                        <a:pt x="19431" y="4189"/>
                      </a:cubicBezTo>
                      <a:cubicBezTo>
                        <a:pt x="20955" y="6094"/>
                        <a:pt x="21717" y="6665"/>
                        <a:pt x="23432" y="7142"/>
                      </a:cubicBezTo>
                      <a:cubicBezTo>
                        <a:pt x="26861" y="7904"/>
                        <a:pt x="31242" y="6380"/>
                        <a:pt x="35338" y="4665"/>
                      </a:cubicBezTo>
                      <a:cubicBezTo>
                        <a:pt x="32385" y="8094"/>
                        <a:pt x="28480" y="11047"/>
                        <a:pt x="23051" y="11142"/>
                      </a:cubicBezTo>
                      <a:cubicBezTo>
                        <a:pt x="20288" y="11333"/>
                        <a:pt x="17336" y="9047"/>
                        <a:pt x="16002" y="7713"/>
                      </a:cubicBezTo>
                      <a:cubicBezTo>
                        <a:pt x="14764" y="6475"/>
                        <a:pt x="13145" y="5808"/>
                        <a:pt x="11430" y="5427"/>
                      </a:cubicBezTo>
                      <a:cubicBezTo>
                        <a:pt x="9716" y="5141"/>
                        <a:pt x="9049" y="5141"/>
                        <a:pt x="7811" y="6284"/>
                      </a:cubicBezTo>
                      <a:cubicBezTo>
                        <a:pt x="6668" y="7332"/>
                        <a:pt x="5906" y="9142"/>
                        <a:pt x="4953" y="11142"/>
                      </a:cubicBezTo>
                      <a:cubicBezTo>
                        <a:pt x="4286" y="13047"/>
                        <a:pt x="2762" y="15619"/>
                        <a:pt x="2477" y="16762"/>
                      </a:cubicBezTo>
                      <a:cubicBezTo>
                        <a:pt x="1715" y="17429"/>
                        <a:pt x="4763" y="19048"/>
                        <a:pt x="6668" y="1904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0" name="Freeform: Shape 769">
                  <a:extLst>
                    <a:ext uri="{FF2B5EF4-FFF2-40B4-BE49-F238E27FC236}">
                      <a16:creationId xmlns:a16="http://schemas.microsoft.com/office/drawing/2014/main" id="{49D41495-FE20-4966-B2A3-7F3366BDB48E}"/>
                    </a:ext>
                  </a:extLst>
                </p:cNvPr>
                <p:cNvSpPr/>
                <p:nvPr/>
              </p:nvSpPr>
              <p:spPr>
                <a:xfrm>
                  <a:off x="6183915" y="3474057"/>
                  <a:ext cx="8001" cy="5235"/>
                </a:xfrm>
                <a:custGeom>
                  <a:avLst/>
                  <a:gdLst>
                    <a:gd name="connsiteX0" fmla="*/ 0 w 8001"/>
                    <a:gd name="connsiteY0" fmla="*/ 3520 h 5235"/>
                    <a:gd name="connsiteX1" fmla="*/ 3334 w 8001"/>
                    <a:gd name="connsiteY1" fmla="*/ 91 h 5235"/>
                    <a:gd name="connsiteX2" fmla="*/ 8001 w 8001"/>
                    <a:gd name="connsiteY2" fmla="*/ 2377 h 5235"/>
                    <a:gd name="connsiteX3" fmla="*/ 4667 w 8001"/>
                    <a:gd name="connsiteY3" fmla="*/ 5140 h 5235"/>
                    <a:gd name="connsiteX4" fmla="*/ 0 w 8001"/>
                    <a:gd name="connsiteY4" fmla="*/ 3520 h 5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01" h="5235">
                      <a:moveTo>
                        <a:pt x="0" y="3520"/>
                      </a:moveTo>
                      <a:cubicBezTo>
                        <a:pt x="1048" y="1330"/>
                        <a:pt x="1810" y="568"/>
                        <a:pt x="3334" y="91"/>
                      </a:cubicBezTo>
                      <a:cubicBezTo>
                        <a:pt x="4763" y="-194"/>
                        <a:pt x="6953" y="91"/>
                        <a:pt x="8001" y="2377"/>
                      </a:cubicBezTo>
                      <a:cubicBezTo>
                        <a:pt x="6286" y="4187"/>
                        <a:pt x="5810" y="4759"/>
                        <a:pt x="4667" y="5140"/>
                      </a:cubicBezTo>
                      <a:cubicBezTo>
                        <a:pt x="3429" y="5330"/>
                        <a:pt x="1715" y="5425"/>
                        <a:pt x="0" y="352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764" name="Graphic 308">
                <a:extLst>
                  <a:ext uri="{FF2B5EF4-FFF2-40B4-BE49-F238E27FC236}">
                    <a16:creationId xmlns:a16="http://schemas.microsoft.com/office/drawing/2014/main" id="{06F1E41F-4B03-4899-AF43-5CF6919D380B}"/>
                  </a:ext>
                </a:extLst>
              </p:cNvPr>
              <p:cNvGrpSpPr/>
              <p:nvPr/>
            </p:nvGrpSpPr>
            <p:grpSpPr>
              <a:xfrm>
                <a:off x="6176581" y="3441605"/>
                <a:ext cx="31337" cy="19112"/>
                <a:chOff x="6176581" y="3441605"/>
                <a:chExt cx="31337" cy="19112"/>
              </a:xfrm>
              <a:solidFill>
                <a:srgbClr val="3F1900"/>
              </a:solidFill>
            </p:grpSpPr>
            <p:sp>
              <p:nvSpPr>
                <p:cNvPr id="765" name="Freeform: Shape 764">
                  <a:extLst>
                    <a:ext uri="{FF2B5EF4-FFF2-40B4-BE49-F238E27FC236}">
                      <a16:creationId xmlns:a16="http://schemas.microsoft.com/office/drawing/2014/main" id="{323C4A50-8C65-428C-863B-D4844EC9C86B}"/>
                    </a:ext>
                  </a:extLst>
                </p:cNvPr>
                <p:cNvSpPr/>
                <p:nvPr/>
              </p:nvSpPr>
              <p:spPr>
                <a:xfrm>
                  <a:off x="6176581" y="3441605"/>
                  <a:ext cx="28575" cy="11302"/>
                </a:xfrm>
                <a:custGeom>
                  <a:avLst/>
                  <a:gdLst>
                    <a:gd name="connsiteX0" fmla="*/ 25241 w 28575"/>
                    <a:gd name="connsiteY0" fmla="*/ 7683 h 11302"/>
                    <a:gd name="connsiteX1" fmla="*/ 26861 w 28575"/>
                    <a:gd name="connsiteY1" fmla="*/ 7397 h 11302"/>
                    <a:gd name="connsiteX2" fmla="*/ 26861 w 28575"/>
                    <a:gd name="connsiteY2" fmla="*/ 8064 h 11302"/>
                    <a:gd name="connsiteX3" fmla="*/ 12097 w 28575"/>
                    <a:gd name="connsiteY3" fmla="*/ 10350 h 11302"/>
                    <a:gd name="connsiteX4" fmla="*/ 4572 w 28575"/>
                    <a:gd name="connsiteY4" fmla="*/ 11302 h 11302"/>
                    <a:gd name="connsiteX5" fmla="*/ 3048 w 28575"/>
                    <a:gd name="connsiteY5" fmla="*/ 11112 h 11302"/>
                    <a:gd name="connsiteX6" fmla="*/ 857 w 28575"/>
                    <a:gd name="connsiteY6" fmla="*/ 9588 h 11302"/>
                    <a:gd name="connsiteX7" fmla="*/ 0 w 28575"/>
                    <a:gd name="connsiteY7" fmla="*/ 6254 h 11302"/>
                    <a:gd name="connsiteX8" fmla="*/ 476 w 28575"/>
                    <a:gd name="connsiteY8" fmla="*/ 2825 h 11302"/>
                    <a:gd name="connsiteX9" fmla="*/ 476 w 28575"/>
                    <a:gd name="connsiteY9" fmla="*/ 2730 h 11302"/>
                    <a:gd name="connsiteX10" fmla="*/ 2572 w 28575"/>
                    <a:gd name="connsiteY10" fmla="*/ 158 h 11302"/>
                    <a:gd name="connsiteX11" fmla="*/ 2762 w 28575"/>
                    <a:gd name="connsiteY11" fmla="*/ 158 h 11302"/>
                    <a:gd name="connsiteX12" fmla="*/ 18383 w 28575"/>
                    <a:gd name="connsiteY12" fmla="*/ 63 h 11302"/>
                    <a:gd name="connsiteX13" fmla="*/ 26384 w 28575"/>
                    <a:gd name="connsiteY13" fmla="*/ 729 h 11302"/>
                    <a:gd name="connsiteX14" fmla="*/ 28575 w 28575"/>
                    <a:gd name="connsiteY14" fmla="*/ 2825 h 11302"/>
                    <a:gd name="connsiteX15" fmla="*/ 27337 w 28575"/>
                    <a:gd name="connsiteY15" fmla="*/ 5111 h 11302"/>
                    <a:gd name="connsiteX16" fmla="*/ 25241 w 28575"/>
                    <a:gd name="connsiteY16" fmla="*/ 7683 h 11302"/>
                    <a:gd name="connsiteX17" fmla="*/ 25241 w 28575"/>
                    <a:gd name="connsiteY17" fmla="*/ 7683 h 11302"/>
                    <a:gd name="connsiteX18" fmla="*/ 26384 w 28575"/>
                    <a:gd name="connsiteY18" fmla="*/ 4063 h 11302"/>
                    <a:gd name="connsiteX19" fmla="*/ 26765 w 28575"/>
                    <a:gd name="connsiteY19" fmla="*/ 3015 h 11302"/>
                    <a:gd name="connsiteX20" fmla="*/ 25908 w 28575"/>
                    <a:gd name="connsiteY20" fmla="*/ 3111 h 11302"/>
                    <a:gd name="connsiteX21" fmla="*/ 18574 w 28575"/>
                    <a:gd name="connsiteY21" fmla="*/ 3968 h 11302"/>
                    <a:gd name="connsiteX22" fmla="*/ 3429 w 28575"/>
                    <a:gd name="connsiteY22" fmla="*/ 5301 h 11302"/>
                    <a:gd name="connsiteX23" fmla="*/ 5715 w 28575"/>
                    <a:gd name="connsiteY23" fmla="*/ 2634 h 11302"/>
                    <a:gd name="connsiteX24" fmla="*/ 5144 w 28575"/>
                    <a:gd name="connsiteY24" fmla="*/ 6540 h 11302"/>
                    <a:gd name="connsiteX25" fmla="*/ 5048 w 28575"/>
                    <a:gd name="connsiteY25" fmla="*/ 6730 h 11302"/>
                    <a:gd name="connsiteX26" fmla="*/ 4382 w 28575"/>
                    <a:gd name="connsiteY26" fmla="*/ 6254 h 11302"/>
                    <a:gd name="connsiteX27" fmla="*/ 4763 w 28575"/>
                    <a:gd name="connsiteY27" fmla="*/ 6254 h 11302"/>
                    <a:gd name="connsiteX28" fmla="*/ 12002 w 28575"/>
                    <a:gd name="connsiteY28" fmla="*/ 6063 h 11302"/>
                    <a:gd name="connsiteX29" fmla="*/ 26956 w 28575"/>
                    <a:gd name="connsiteY29" fmla="*/ 7302 h 11302"/>
                    <a:gd name="connsiteX30" fmla="*/ 27051 w 28575"/>
                    <a:gd name="connsiteY30" fmla="*/ 7302 h 11302"/>
                    <a:gd name="connsiteX31" fmla="*/ 27337 w 28575"/>
                    <a:gd name="connsiteY31" fmla="*/ 7683 h 11302"/>
                    <a:gd name="connsiteX32" fmla="*/ 26956 w 28575"/>
                    <a:gd name="connsiteY32" fmla="*/ 7968 h 11302"/>
                    <a:gd name="connsiteX33" fmla="*/ 26956 w 28575"/>
                    <a:gd name="connsiteY33" fmla="*/ 7968 h 11302"/>
                    <a:gd name="connsiteX34" fmla="*/ 25241 w 28575"/>
                    <a:gd name="connsiteY34" fmla="*/ 7683 h 11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28575" h="11302">
                      <a:moveTo>
                        <a:pt x="25241" y="7683"/>
                      </a:moveTo>
                      <a:lnTo>
                        <a:pt x="26861" y="7397"/>
                      </a:lnTo>
                      <a:lnTo>
                        <a:pt x="26861" y="8064"/>
                      </a:lnTo>
                      <a:cubicBezTo>
                        <a:pt x="21908" y="9111"/>
                        <a:pt x="17050" y="9778"/>
                        <a:pt x="12097" y="10350"/>
                      </a:cubicBezTo>
                      <a:cubicBezTo>
                        <a:pt x="9716" y="10540"/>
                        <a:pt x="7620" y="11207"/>
                        <a:pt x="4572" y="11302"/>
                      </a:cubicBezTo>
                      <a:cubicBezTo>
                        <a:pt x="4191" y="11302"/>
                        <a:pt x="3810" y="11302"/>
                        <a:pt x="3048" y="11112"/>
                      </a:cubicBezTo>
                      <a:cubicBezTo>
                        <a:pt x="2286" y="11016"/>
                        <a:pt x="1238" y="10254"/>
                        <a:pt x="857" y="9588"/>
                      </a:cubicBezTo>
                      <a:cubicBezTo>
                        <a:pt x="-95" y="8064"/>
                        <a:pt x="95" y="7016"/>
                        <a:pt x="0" y="6254"/>
                      </a:cubicBezTo>
                      <a:cubicBezTo>
                        <a:pt x="95" y="4730"/>
                        <a:pt x="476" y="3111"/>
                        <a:pt x="476" y="2825"/>
                      </a:cubicBezTo>
                      <a:lnTo>
                        <a:pt x="476" y="2730"/>
                      </a:lnTo>
                      <a:cubicBezTo>
                        <a:pt x="381" y="1396"/>
                        <a:pt x="1334" y="253"/>
                        <a:pt x="2572" y="158"/>
                      </a:cubicBezTo>
                      <a:lnTo>
                        <a:pt x="2762" y="158"/>
                      </a:lnTo>
                      <a:cubicBezTo>
                        <a:pt x="8001" y="-33"/>
                        <a:pt x="13049" y="-33"/>
                        <a:pt x="18383" y="63"/>
                      </a:cubicBezTo>
                      <a:cubicBezTo>
                        <a:pt x="21146" y="253"/>
                        <a:pt x="23432" y="-33"/>
                        <a:pt x="26384" y="729"/>
                      </a:cubicBezTo>
                      <a:cubicBezTo>
                        <a:pt x="27146" y="1206"/>
                        <a:pt x="27908" y="1015"/>
                        <a:pt x="28575" y="2825"/>
                      </a:cubicBezTo>
                      <a:cubicBezTo>
                        <a:pt x="28480" y="4349"/>
                        <a:pt x="27718" y="4539"/>
                        <a:pt x="27337" y="5111"/>
                      </a:cubicBezTo>
                      <a:cubicBezTo>
                        <a:pt x="26670" y="5968"/>
                        <a:pt x="24956" y="6444"/>
                        <a:pt x="25241" y="7683"/>
                      </a:cubicBezTo>
                      <a:close/>
                      <a:moveTo>
                        <a:pt x="25241" y="7683"/>
                      </a:moveTo>
                      <a:cubicBezTo>
                        <a:pt x="24384" y="6349"/>
                        <a:pt x="26003" y="5111"/>
                        <a:pt x="26384" y="4063"/>
                      </a:cubicBezTo>
                      <a:cubicBezTo>
                        <a:pt x="26670" y="3587"/>
                        <a:pt x="26956" y="2825"/>
                        <a:pt x="26765" y="3015"/>
                      </a:cubicBezTo>
                      <a:cubicBezTo>
                        <a:pt x="27051" y="3492"/>
                        <a:pt x="26289" y="3015"/>
                        <a:pt x="25908" y="3111"/>
                      </a:cubicBezTo>
                      <a:cubicBezTo>
                        <a:pt x="23813" y="3015"/>
                        <a:pt x="20955" y="3587"/>
                        <a:pt x="18574" y="3968"/>
                      </a:cubicBezTo>
                      <a:cubicBezTo>
                        <a:pt x="13621" y="4825"/>
                        <a:pt x="8477" y="5016"/>
                        <a:pt x="3429" y="5301"/>
                      </a:cubicBezTo>
                      <a:lnTo>
                        <a:pt x="5715" y="2634"/>
                      </a:lnTo>
                      <a:cubicBezTo>
                        <a:pt x="5620" y="4730"/>
                        <a:pt x="5239" y="5587"/>
                        <a:pt x="5144" y="6540"/>
                      </a:cubicBezTo>
                      <a:cubicBezTo>
                        <a:pt x="5048" y="6921"/>
                        <a:pt x="5239" y="7206"/>
                        <a:pt x="5048" y="6730"/>
                      </a:cubicBezTo>
                      <a:cubicBezTo>
                        <a:pt x="5048" y="6635"/>
                        <a:pt x="4477" y="6254"/>
                        <a:pt x="4382" y="6254"/>
                      </a:cubicBezTo>
                      <a:cubicBezTo>
                        <a:pt x="4286" y="6254"/>
                        <a:pt x="4572" y="6254"/>
                        <a:pt x="4763" y="6254"/>
                      </a:cubicBezTo>
                      <a:cubicBezTo>
                        <a:pt x="6668" y="6444"/>
                        <a:pt x="9430" y="5873"/>
                        <a:pt x="12002" y="6063"/>
                      </a:cubicBezTo>
                      <a:cubicBezTo>
                        <a:pt x="16955" y="6349"/>
                        <a:pt x="22003" y="6540"/>
                        <a:pt x="26956" y="7302"/>
                      </a:cubicBezTo>
                      <a:lnTo>
                        <a:pt x="27051" y="7302"/>
                      </a:lnTo>
                      <a:cubicBezTo>
                        <a:pt x="27242" y="7302"/>
                        <a:pt x="27337" y="7492"/>
                        <a:pt x="27337" y="7683"/>
                      </a:cubicBezTo>
                      <a:cubicBezTo>
                        <a:pt x="27337" y="7873"/>
                        <a:pt x="27146" y="7968"/>
                        <a:pt x="26956" y="7968"/>
                      </a:cubicBezTo>
                      <a:lnTo>
                        <a:pt x="26956" y="7968"/>
                      </a:lnTo>
                      <a:lnTo>
                        <a:pt x="25241" y="7683"/>
                      </a:ln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66" name="Freeform: Shape 765">
                  <a:extLst>
                    <a:ext uri="{FF2B5EF4-FFF2-40B4-BE49-F238E27FC236}">
                      <a16:creationId xmlns:a16="http://schemas.microsoft.com/office/drawing/2014/main" id="{FDCE4D3F-7CE3-4FD5-A879-F9F743B7FCF2}"/>
                    </a:ext>
                  </a:extLst>
                </p:cNvPr>
                <p:cNvSpPr/>
                <p:nvPr/>
              </p:nvSpPr>
              <p:spPr>
                <a:xfrm>
                  <a:off x="6185534" y="3443859"/>
                  <a:ext cx="12954" cy="5238"/>
                </a:xfrm>
                <a:custGeom>
                  <a:avLst/>
                  <a:gdLst>
                    <a:gd name="connsiteX0" fmla="*/ 0 w 12954"/>
                    <a:gd name="connsiteY0" fmla="*/ 4000 h 5238"/>
                    <a:gd name="connsiteX1" fmla="*/ 2762 w 12954"/>
                    <a:gd name="connsiteY1" fmla="*/ 857 h 5238"/>
                    <a:gd name="connsiteX2" fmla="*/ 6286 w 12954"/>
                    <a:gd name="connsiteY2" fmla="*/ 0 h 5238"/>
                    <a:gd name="connsiteX3" fmla="*/ 12954 w 12954"/>
                    <a:gd name="connsiteY3" fmla="*/ 2762 h 5238"/>
                    <a:gd name="connsiteX4" fmla="*/ 9525 w 12954"/>
                    <a:gd name="connsiteY4" fmla="*/ 4667 h 5238"/>
                    <a:gd name="connsiteX5" fmla="*/ 6286 w 12954"/>
                    <a:gd name="connsiteY5" fmla="*/ 5239 h 5238"/>
                    <a:gd name="connsiteX6" fmla="*/ 3239 w 12954"/>
                    <a:gd name="connsiteY6" fmla="*/ 4858 h 5238"/>
                    <a:gd name="connsiteX7" fmla="*/ 0 w 12954"/>
                    <a:gd name="connsiteY7" fmla="*/ 4000 h 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954" h="5238">
                      <a:moveTo>
                        <a:pt x="0" y="4000"/>
                      </a:moveTo>
                      <a:cubicBezTo>
                        <a:pt x="95" y="2286"/>
                        <a:pt x="1715" y="1429"/>
                        <a:pt x="2762" y="857"/>
                      </a:cubicBezTo>
                      <a:cubicBezTo>
                        <a:pt x="3905" y="190"/>
                        <a:pt x="5144" y="95"/>
                        <a:pt x="6286" y="0"/>
                      </a:cubicBezTo>
                      <a:cubicBezTo>
                        <a:pt x="8668" y="95"/>
                        <a:pt x="10859" y="667"/>
                        <a:pt x="12954" y="2762"/>
                      </a:cubicBezTo>
                      <a:cubicBezTo>
                        <a:pt x="11811" y="3810"/>
                        <a:pt x="10668" y="4286"/>
                        <a:pt x="9525" y="4667"/>
                      </a:cubicBezTo>
                      <a:cubicBezTo>
                        <a:pt x="8382" y="5143"/>
                        <a:pt x="7334" y="5143"/>
                        <a:pt x="6286" y="5239"/>
                      </a:cubicBezTo>
                      <a:cubicBezTo>
                        <a:pt x="5239" y="5143"/>
                        <a:pt x="4191" y="5143"/>
                        <a:pt x="3239" y="4858"/>
                      </a:cubicBezTo>
                      <a:cubicBezTo>
                        <a:pt x="2191" y="4667"/>
                        <a:pt x="1429" y="4000"/>
                        <a:pt x="0" y="400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67" name="Freeform: Shape 766">
                  <a:extLst>
                    <a:ext uri="{FF2B5EF4-FFF2-40B4-BE49-F238E27FC236}">
                      <a16:creationId xmlns:a16="http://schemas.microsoft.com/office/drawing/2014/main" id="{5F6830C8-3F16-4001-9CD9-2FF519FF7B43}"/>
                    </a:ext>
                  </a:extLst>
                </p:cNvPr>
                <p:cNvSpPr/>
                <p:nvPr/>
              </p:nvSpPr>
              <p:spPr>
                <a:xfrm>
                  <a:off x="6177463" y="3453193"/>
                  <a:ext cx="30455" cy="7524"/>
                </a:xfrm>
                <a:custGeom>
                  <a:avLst/>
                  <a:gdLst>
                    <a:gd name="connsiteX0" fmla="*/ 4929 w 30455"/>
                    <a:gd name="connsiteY0" fmla="*/ 7525 h 7524"/>
                    <a:gd name="connsiteX1" fmla="*/ 2262 w 30455"/>
                    <a:gd name="connsiteY1" fmla="*/ 6572 h 7524"/>
                    <a:gd name="connsiteX2" fmla="*/ 166 w 30455"/>
                    <a:gd name="connsiteY2" fmla="*/ 5048 h 7524"/>
                    <a:gd name="connsiteX3" fmla="*/ 261 w 30455"/>
                    <a:gd name="connsiteY3" fmla="*/ 2381 h 7524"/>
                    <a:gd name="connsiteX4" fmla="*/ 1404 w 30455"/>
                    <a:gd name="connsiteY4" fmla="*/ 1524 h 7524"/>
                    <a:gd name="connsiteX5" fmla="*/ 2166 w 30455"/>
                    <a:gd name="connsiteY5" fmla="*/ 1524 h 7524"/>
                    <a:gd name="connsiteX6" fmla="*/ 8548 w 30455"/>
                    <a:gd name="connsiteY6" fmla="*/ 476 h 7524"/>
                    <a:gd name="connsiteX7" fmla="*/ 16073 w 30455"/>
                    <a:gd name="connsiteY7" fmla="*/ 0 h 7524"/>
                    <a:gd name="connsiteX8" fmla="*/ 30456 w 30455"/>
                    <a:gd name="connsiteY8" fmla="*/ 2095 h 7524"/>
                    <a:gd name="connsiteX9" fmla="*/ 16168 w 30455"/>
                    <a:gd name="connsiteY9" fmla="*/ 5048 h 7524"/>
                    <a:gd name="connsiteX10" fmla="*/ 9310 w 30455"/>
                    <a:gd name="connsiteY10" fmla="*/ 5429 h 7524"/>
                    <a:gd name="connsiteX11" fmla="*/ 1404 w 30455"/>
                    <a:gd name="connsiteY11" fmla="*/ 4667 h 7524"/>
                    <a:gd name="connsiteX12" fmla="*/ 3309 w 30455"/>
                    <a:gd name="connsiteY12" fmla="*/ 3810 h 7524"/>
                    <a:gd name="connsiteX13" fmla="*/ 2833 w 30455"/>
                    <a:gd name="connsiteY13" fmla="*/ 4286 h 7524"/>
                    <a:gd name="connsiteX14" fmla="*/ 3119 w 30455"/>
                    <a:gd name="connsiteY14" fmla="*/ 4763 h 7524"/>
                    <a:gd name="connsiteX15" fmla="*/ 4929 w 30455"/>
                    <a:gd name="connsiteY15" fmla="*/ 7525 h 75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0455" h="7524">
                      <a:moveTo>
                        <a:pt x="4929" y="7525"/>
                      </a:moveTo>
                      <a:cubicBezTo>
                        <a:pt x="4357" y="6477"/>
                        <a:pt x="3405" y="6763"/>
                        <a:pt x="2262" y="6572"/>
                      </a:cubicBezTo>
                      <a:cubicBezTo>
                        <a:pt x="1785" y="6477"/>
                        <a:pt x="642" y="6382"/>
                        <a:pt x="166" y="5048"/>
                      </a:cubicBezTo>
                      <a:cubicBezTo>
                        <a:pt x="-215" y="3810"/>
                        <a:pt x="166" y="3143"/>
                        <a:pt x="261" y="2381"/>
                      </a:cubicBezTo>
                      <a:cubicBezTo>
                        <a:pt x="357" y="1810"/>
                        <a:pt x="928" y="1524"/>
                        <a:pt x="1404" y="1524"/>
                      </a:cubicBezTo>
                      <a:lnTo>
                        <a:pt x="2166" y="1524"/>
                      </a:lnTo>
                      <a:cubicBezTo>
                        <a:pt x="4071" y="1619"/>
                        <a:pt x="6072" y="952"/>
                        <a:pt x="8548" y="476"/>
                      </a:cubicBezTo>
                      <a:cubicBezTo>
                        <a:pt x="11120" y="0"/>
                        <a:pt x="13692" y="0"/>
                        <a:pt x="16073" y="0"/>
                      </a:cubicBezTo>
                      <a:cubicBezTo>
                        <a:pt x="20931" y="95"/>
                        <a:pt x="25693" y="571"/>
                        <a:pt x="30456" y="2095"/>
                      </a:cubicBezTo>
                      <a:cubicBezTo>
                        <a:pt x="25598" y="3905"/>
                        <a:pt x="20835" y="4667"/>
                        <a:pt x="16168" y="5048"/>
                      </a:cubicBezTo>
                      <a:cubicBezTo>
                        <a:pt x="13692" y="5239"/>
                        <a:pt x="11501" y="5143"/>
                        <a:pt x="9310" y="5429"/>
                      </a:cubicBezTo>
                      <a:cubicBezTo>
                        <a:pt x="7024" y="5620"/>
                        <a:pt x="4167" y="5905"/>
                        <a:pt x="1404" y="4667"/>
                      </a:cubicBezTo>
                      <a:lnTo>
                        <a:pt x="3309" y="3810"/>
                      </a:lnTo>
                      <a:cubicBezTo>
                        <a:pt x="3119" y="4096"/>
                        <a:pt x="2928" y="4381"/>
                        <a:pt x="2833" y="4286"/>
                      </a:cubicBezTo>
                      <a:cubicBezTo>
                        <a:pt x="2643" y="4096"/>
                        <a:pt x="2643" y="4477"/>
                        <a:pt x="3119" y="4763"/>
                      </a:cubicBezTo>
                      <a:cubicBezTo>
                        <a:pt x="3595" y="5239"/>
                        <a:pt x="5310" y="6191"/>
                        <a:pt x="4929" y="7525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</p:grpSp>
      <p:grpSp>
        <p:nvGrpSpPr>
          <p:cNvPr id="873" name="Graphic 2125">
            <a:extLst>
              <a:ext uri="{FF2B5EF4-FFF2-40B4-BE49-F238E27FC236}">
                <a16:creationId xmlns:a16="http://schemas.microsoft.com/office/drawing/2014/main" id="{C4E78CF1-C6EA-4DBA-92EC-1969BEA93C9C}"/>
              </a:ext>
            </a:extLst>
          </p:cNvPr>
          <p:cNvGrpSpPr/>
          <p:nvPr/>
        </p:nvGrpSpPr>
        <p:grpSpPr>
          <a:xfrm>
            <a:off x="-320792" y="6370251"/>
            <a:ext cx="2143136" cy="599021"/>
            <a:chOff x="5795962" y="3309937"/>
            <a:chExt cx="1989162" cy="799371"/>
          </a:xfrm>
        </p:grpSpPr>
        <p:grpSp>
          <p:nvGrpSpPr>
            <p:cNvPr id="874" name="Graphic 2125">
              <a:extLst>
                <a:ext uri="{FF2B5EF4-FFF2-40B4-BE49-F238E27FC236}">
                  <a16:creationId xmlns:a16="http://schemas.microsoft.com/office/drawing/2014/main" id="{F6E686EF-F415-4DFE-8FA0-24F21AC521A0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876" name="Graphic 2125">
                <a:extLst>
                  <a:ext uri="{FF2B5EF4-FFF2-40B4-BE49-F238E27FC236}">
                    <a16:creationId xmlns:a16="http://schemas.microsoft.com/office/drawing/2014/main" id="{28E9A847-9274-498A-AE35-E5D63A1EAD63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892" name="Freeform: Shape 891">
                  <a:extLst>
                    <a:ext uri="{FF2B5EF4-FFF2-40B4-BE49-F238E27FC236}">
                      <a16:creationId xmlns:a16="http://schemas.microsoft.com/office/drawing/2014/main" id="{D39DB433-4C32-475A-B5AD-712B4E274357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893" name="Graphic 2125">
                  <a:extLst>
                    <a:ext uri="{FF2B5EF4-FFF2-40B4-BE49-F238E27FC236}">
                      <a16:creationId xmlns:a16="http://schemas.microsoft.com/office/drawing/2014/main" id="{DF1455B9-0ECC-487F-B91C-7CC6E13CE2B1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899" name="Freeform: Shape 898">
                    <a:extLst>
                      <a:ext uri="{FF2B5EF4-FFF2-40B4-BE49-F238E27FC236}">
                        <a16:creationId xmlns:a16="http://schemas.microsoft.com/office/drawing/2014/main" id="{1FFD02E0-2D48-4763-B779-5F8DCDFEF585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0" name="Freeform: Shape 899">
                    <a:extLst>
                      <a:ext uri="{FF2B5EF4-FFF2-40B4-BE49-F238E27FC236}">
                        <a16:creationId xmlns:a16="http://schemas.microsoft.com/office/drawing/2014/main" id="{0E29DF53-7448-4D49-AA4A-1BAF1A562D7F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1" name="Freeform: Shape 900">
                    <a:extLst>
                      <a:ext uri="{FF2B5EF4-FFF2-40B4-BE49-F238E27FC236}">
                        <a16:creationId xmlns:a16="http://schemas.microsoft.com/office/drawing/2014/main" id="{ED3E0805-B267-4465-A892-760DF5D0E07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2" name="Freeform: Shape 901">
                    <a:extLst>
                      <a:ext uri="{FF2B5EF4-FFF2-40B4-BE49-F238E27FC236}">
                        <a16:creationId xmlns:a16="http://schemas.microsoft.com/office/drawing/2014/main" id="{E0448CB3-0DD8-41B4-A56A-CC94B3BE164D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3" name="Freeform: Shape 902">
                    <a:extLst>
                      <a:ext uri="{FF2B5EF4-FFF2-40B4-BE49-F238E27FC236}">
                        <a16:creationId xmlns:a16="http://schemas.microsoft.com/office/drawing/2014/main" id="{DAFD79C6-60C4-45F7-A275-9DE8B241786A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4" name="Freeform: Shape 903">
                    <a:extLst>
                      <a:ext uri="{FF2B5EF4-FFF2-40B4-BE49-F238E27FC236}">
                        <a16:creationId xmlns:a16="http://schemas.microsoft.com/office/drawing/2014/main" id="{CDB25576-FC66-4D9F-87FD-193419C3DF26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894" name="Freeform: Shape 893">
                  <a:extLst>
                    <a:ext uri="{FF2B5EF4-FFF2-40B4-BE49-F238E27FC236}">
                      <a16:creationId xmlns:a16="http://schemas.microsoft.com/office/drawing/2014/main" id="{B4246419-E734-463A-8A7E-809EE6C2E16D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95" name="Freeform: Shape 894">
                  <a:extLst>
                    <a:ext uri="{FF2B5EF4-FFF2-40B4-BE49-F238E27FC236}">
                      <a16:creationId xmlns:a16="http://schemas.microsoft.com/office/drawing/2014/main" id="{DFCAACB3-CACE-43AA-8F36-4AB7950D3A0C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96" name="Freeform: Shape 895">
                  <a:extLst>
                    <a:ext uri="{FF2B5EF4-FFF2-40B4-BE49-F238E27FC236}">
                      <a16:creationId xmlns:a16="http://schemas.microsoft.com/office/drawing/2014/main" id="{FE0B319F-9207-49AB-ABE7-6A71354A5FF9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97" name="Freeform: Shape 896">
                  <a:extLst>
                    <a:ext uri="{FF2B5EF4-FFF2-40B4-BE49-F238E27FC236}">
                      <a16:creationId xmlns:a16="http://schemas.microsoft.com/office/drawing/2014/main" id="{763ABC0E-96BC-4CD2-8605-DB53C2C94949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98" name="Freeform: Shape 897">
                  <a:extLst>
                    <a:ext uri="{FF2B5EF4-FFF2-40B4-BE49-F238E27FC236}">
                      <a16:creationId xmlns:a16="http://schemas.microsoft.com/office/drawing/2014/main" id="{B382C9DF-7CCB-47CA-B53D-BD777C6A0C8A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877" name="Graphic 2125">
                <a:extLst>
                  <a:ext uri="{FF2B5EF4-FFF2-40B4-BE49-F238E27FC236}">
                    <a16:creationId xmlns:a16="http://schemas.microsoft.com/office/drawing/2014/main" id="{CDA678D0-088B-40DA-BFAE-2F195C6B2321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880" name="Freeform: Shape 879">
                  <a:extLst>
                    <a:ext uri="{FF2B5EF4-FFF2-40B4-BE49-F238E27FC236}">
                      <a16:creationId xmlns:a16="http://schemas.microsoft.com/office/drawing/2014/main" id="{56E298DB-47A5-4B68-ACF3-7F8B0DB54999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881" name="Graphic 2125">
                  <a:extLst>
                    <a:ext uri="{FF2B5EF4-FFF2-40B4-BE49-F238E27FC236}">
                      <a16:creationId xmlns:a16="http://schemas.microsoft.com/office/drawing/2014/main" id="{FCA8BBAE-B3FA-48A9-82A3-F286E98D7CBD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887" name="Freeform: Shape 886">
                    <a:extLst>
                      <a:ext uri="{FF2B5EF4-FFF2-40B4-BE49-F238E27FC236}">
                        <a16:creationId xmlns:a16="http://schemas.microsoft.com/office/drawing/2014/main" id="{4D32972E-C315-4B3E-A1AF-3D145BF8B4FC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88" name="Freeform: Shape 887">
                    <a:extLst>
                      <a:ext uri="{FF2B5EF4-FFF2-40B4-BE49-F238E27FC236}">
                        <a16:creationId xmlns:a16="http://schemas.microsoft.com/office/drawing/2014/main" id="{3B4722C7-8FD2-480B-99AC-AC6D29DB57F4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89" name="Freeform: Shape 888">
                    <a:extLst>
                      <a:ext uri="{FF2B5EF4-FFF2-40B4-BE49-F238E27FC236}">
                        <a16:creationId xmlns:a16="http://schemas.microsoft.com/office/drawing/2014/main" id="{35C2C77C-5726-4A46-B4F6-9A8084CF7535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90" name="Freeform: Shape 889">
                    <a:extLst>
                      <a:ext uri="{FF2B5EF4-FFF2-40B4-BE49-F238E27FC236}">
                        <a16:creationId xmlns:a16="http://schemas.microsoft.com/office/drawing/2014/main" id="{6E280B8F-A9C4-4523-B916-EBF5F2F31CB2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91" name="Freeform: Shape 890">
                    <a:extLst>
                      <a:ext uri="{FF2B5EF4-FFF2-40B4-BE49-F238E27FC236}">
                        <a16:creationId xmlns:a16="http://schemas.microsoft.com/office/drawing/2014/main" id="{94BF7623-D939-46C2-BFFA-8530CB1B4575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882" name="Freeform: Shape 881">
                  <a:extLst>
                    <a:ext uri="{FF2B5EF4-FFF2-40B4-BE49-F238E27FC236}">
                      <a16:creationId xmlns:a16="http://schemas.microsoft.com/office/drawing/2014/main" id="{9CF71A33-C241-4DDB-962F-27C782EDE408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83" name="Freeform: Shape 882">
                  <a:extLst>
                    <a:ext uri="{FF2B5EF4-FFF2-40B4-BE49-F238E27FC236}">
                      <a16:creationId xmlns:a16="http://schemas.microsoft.com/office/drawing/2014/main" id="{0A570BD2-F895-413A-9388-BC53365486B1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84" name="Freeform: Shape 883">
                  <a:extLst>
                    <a:ext uri="{FF2B5EF4-FFF2-40B4-BE49-F238E27FC236}">
                      <a16:creationId xmlns:a16="http://schemas.microsoft.com/office/drawing/2014/main" id="{CF7B2B9F-E949-47CC-992F-D40145860E2A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85" name="Freeform: Shape 884">
                  <a:extLst>
                    <a:ext uri="{FF2B5EF4-FFF2-40B4-BE49-F238E27FC236}">
                      <a16:creationId xmlns:a16="http://schemas.microsoft.com/office/drawing/2014/main" id="{2ED79C6E-3FBC-49E3-91DF-E0113675A864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86" name="Freeform: Shape 885">
                  <a:extLst>
                    <a:ext uri="{FF2B5EF4-FFF2-40B4-BE49-F238E27FC236}">
                      <a16:creationId xmlns:a16="http://schemas.microsoft.com/office/drawing/2014/main" id="{4547C970-55A4-4AC1-9421-933741EC0C52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8088F1D5-6015-47DC-A74F-FDBD51414D05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53F1AB0E-7F98-45B7-8B52-C4BEF6F513A9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C57627F0-B4D1-4B1A-A2BC-4704AB26E50D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905" name="Graphic 2125">
            <a:extLst>
              <a:ext uri="{FF2B5EF4-FFF2-40B4-BE49-F238E27FC236}">
                <a16:creationId xmlns:a16="http://schemas.microsoft.com/office/drawing/2014/main" id="{B995918E-406E-4748-B9F6-938432CFB3DE}"/>
              </a:ext>
            </a:extLst>
          </p:cNvPr>
          <p:cNvGrpSpPr/>
          <p:nvPr/>
        </p:nvGrpSpPr>
        <p:grpSpPr>
          <a:xfrm>
            <a:off x="2357716" y="5911865"/>
            <a:ext cx="2143136" cy="599021"/>
            <a:chOff x="5795962" y="3309937"/>
            <a:chExt cx="1989162" cy="799371"/>
          </a:xfrm>
        </p:grpSpPr>
        <p:grpSp>
          <p:nvGrpSpPr>
            <p:cNvPr id="906" name="Graphic 2125">
              <a:extLst>
                <a:ext uri="{FF2B5EF4-FFF2-40B4-BE49-F238E27FC236}">
                  <a16:creationId xmlns:a16="http://schemas.microsoft.com/office/drawing/2014/main" id="{53FF2D39-E0FE-4536-B009-7AA04361E840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908" name="Graphic 2125">
                <a:extLst>
                  <a:ext uri="{FF2B5EF4-FFF2-40B4-BE49-F238E27FC236}">
                    <a16:creationId xmlns:a16="http://schemas.microsoft.com/office/drawing/2014/main" id="{663D0B32-C88A-4AC5-AEAB-4678EB35D14E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924" name="Freeform: Shape 923">
                  <a:extLst>
                    <a:ext uri="{FF2B5EF4-FFF2-40B4-BE49-F238E27FC236}">
                      <a16:creationId xmlns:a16="http://schemas.microsoft.com/office/drawing/2014/main" id="{5C3C52C4-E144-4CF2-8AC7-C807C7B10D7B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25" name="Graphic 2125">
                  <a:extLst>
                    <a:ext uri="{FF2B5EF4-FFF2-40B4-BE49-F238E27FC236}">
                      <a16:creationId xmlns:a16="http://schemas.microsoft.com/office/drawing/2014/main" id="{A3CE1E4C-42D2-4E88-B8E9-AC911BA3DF4D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931" name="Freeform: Shape 930">
                    <a:extLst>
                      <a:ext uri="{FF2B5EF4-FFF2-40B4-BE49-F238E27FC236}">
                        <a16:creationId xmlns:a16="http://schemas.microsoft.com/office/drawing/2014/main" id="{0969C43F-44B4-411E-AC2D-FF962EB28018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2" name="Freeform: Shape 931">
                    <a:extLst>
                      <a:ext uri="{FF2B5EF4-FFF2-40B4-BE49-F238E27FC236}">
                        <a16:creationId xmlns:a16="http://schemas.microsoft.com/office/drawing/2014/main" id="{F8FAC030-A0C8-4493-8E67-4CC8F9A4BCB7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3" name="Freeform: Shape 932">
                    <a:extLst>
                      <a:ext uri="{FF2B5EF4-FFF2-40B4-BE49-F238E27FC236}">
                        <a16:creationId xmlns:a16="http://schemas.microsoft.com/office/drawing/2014/main" id="{E5133A75-2B3F-400F-BB30-A14855199EB1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4" name="Freeform: Shape 933">
                    <a:extLst>
                      <a:ext uri="{FF2B5EF4-FFF2-40B4-BE49-F238E27FC236}">
                        <a16:creationId xmlns:a16="http://schemas.microsoft.com/office/drawing/2014/main" id="{D84FDE90-BF46-4DBE-98BB-4AACBDA8DD7A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5" name="Freeform: Shape 934">
                    <a:extLst>
                      <a:ext uri="{FF2B5EF4-FFF2-40B4-BE49-F238E27FC236}">
                        <a16:creationId xmlns:a16="http://schemas.microsoft.com/office/drawing/2014/main" id="{9FE59A79-B5FC-466E-8796-83B8A7B97C03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6" name="Freeform: Shape 935">
                    <a:extLst>
                      <a:ext uri="{FF2B5EF4-FFF2-40B4-BE49-F238E27FC236}">
                        <a16:creationId xmlns:a16="http://schemas.microsoft.com/office/drawing/2014/main" id="{9CB50416-4147-4914-888A-93DCFA16A25D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26" name="Freeform: Shape 925">
                  <a:extLst>
                    <a:ext uri="{FF2B5EF4-FFF2-40B4-BE49-F238E27FC236}">
                      <a16:creationId xmlns:a16="http://schemas.microsoft.com/office/drawing/2014/main" id="{BE1EA565-A6DE-4325-A344-8B0A4FF57594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27" name="Freeform: Shape 926">
                  <a:extLst>
                    <a:ext uri="{FF2B5EF4-FFF2-40B4-BE49-F238E27FC236}">
                      <a16:creationId xmlns:a16="http://schemas.microsoft.com/office/drawing/2014/main" id="{AD6BF123-1DA7-4ADB-B96E-C2870658C2A7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28" name="Freeform: Shape 927">
                  <a:extLst>
                    <a:ext uri="{FF2B5EF4-FFF2-40B4-BE49-F238E27FC236}">
                      <a16:creationId xmlns:a16="http://schemas.microsoft.com/office/drawing/2014/main" id="{545A696A-3392-46C3-AD40-2C83FD23E6AD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29" name="Freeform: Shape 928">
                  <a:extLst>
                    <a:ext uri="{FF2B5EF4-FFF2-40B4-BE49-F238E27FC236}">
                      <a16:creationId xmlns:a16="http://schemas.microsoft.com/office/drawing/2014/main" id="{BBDC199F-2C9A-45B3-94CD-16F30A1F30F1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30" name="Freeform: Shape 929">
                  <a:extLst>
                    <a:ext uri="{FF2B5EF4-FFF2-40B4-BE49-F238E27FC236}">
                      <a16:creationId xmlns:a16="http://schemas.microsoft.com/office/drawing/2014/main" id="{6697B481-CEE9-4D79-BC59-914B64680E27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909" name="Graphic 2125">
                <a:extLst>
                  <a:ext uri="{FF2B5EF4-FFF2-40B4-BE49-F238E27FC236}">
                    <a16:creationId xmlns:a16="http://schemas.microsoft.com/office/drawing/2014/main" id="{69AF2024-B33A-45A1-8D58-E0F61119B52D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912" name="Freeform: Shape 911">
                  <a:extLst>
                    <a:ext uri="{FF2B5EF4-FFF2-40B4-BE49-F238E27FC236}">
                      <a16:creationId xmlns:a16="http://schemas.microsoft.com/office/drawing/2014/main" id="{23FE6985-C462-405D-94EA-415F9F144DD9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13" name="Graphic 2125">
                  <a:extLst>
                    <a:ext uri="{FF2B5EF4-FFF2-40B4-BE49-F238E27FC236}">
                      <a16:creationId xmlns:a16="http://schemas.microsoft.com/office/drawing/2014/main" id="{963ED401-E51F-414C-83DE-222EAA103249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919" name="Freeform: Shape 918">
                    <a:extLst>
                      <a:ext uri="{FF2B5EF4-FFF2-40B4-BE49-F238E27FC236}">
                        <a16:creationId xmlns:a16="http://schemas.microsoft.com/office/drawing/2014/main" id="{65A0E8FA-E121-4725-8814-9E7FD52C4533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20" name="Freeform: Shape 919">
                    <a:extLst>
                      <a:ext uri="{FF2B5EF4-FFF2-40B4-BE49-F238E27FC236}">
                        <a16:creationId xmlns:a16="http://schemas.microsoft.com/office/drawing/2014/main" id="{8B61A4F5-00B5-42E6-8C6C-164B8BA508E4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21" name="Freeform: Shape 920">
                    <a:extLst>
                      <a:ext uri="{FF2B5EF4-FFF2-40B4-BE49-F238E27FC236}">
                        <a16:creationId xmlns:a16="http://schemas.microsoft.com/office/drawing/2014/main" id="{1C96B523-5C84-496D-8806-2D0C2022D53A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22" name="Freeform: Shape 921">
                    <a:extLst>
                      <a:ext uri="{FF2B5EF4-FFF2-40B4-BE49-F238E27FC236}">
                        <a16:creationId xmlns:a16="http://schemas.microsoft.com/office/drawing/2014/main" id="{BD803CC8-B766-482F-A88C-347BBA94846F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23" name="Freeform: Shape 922">
                    <a:extLst>
                      <a:ext uri="{FF2B5EF4-FFF2-40B4-BE49-F238E27FC236}">
                        <a16:creationId xmlns:a16="http://schemas.microsoft.com/office/drawing/2014/main" id="{B445490E-7A13-4BDC-B543-E8C7B8EA82CF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14" name="Freeform: Shape 913">
                  <a:extLst>
                    <a:ext uri="{FF2B5EF4-FFF2-40B4-BE49-F238E27FC236}">
                      <a16:creationId xmlns:a16="http://schemas.microsoft.com/office/drawing/2014/main" id="{F46ECCE7-B9C9-49DA-9FEB-0233400909F2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15" name="Freeform: Shape 914">
                  <a:extLst>
                    <a:ext uri="{FF2B5EF4-FFF2-40B4-BE49-F238E27FC236}">
                      <a16:creationId xmlns:a16="http://schemas.microsoft.com/office/drawing/2014/main" id="{733E03A0-3DA6-4040-9633-EF8E774478FC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16" name="Freeform: Shape 915">
                  <a:extLst>
                    <a:ext uri="{FF2B5EF4-FFF2-40B4-BE49-F238E27FC236}">
                      <a16:creationId xmlns:a16="http://schemas.microsoft.com/office/drawing/2014/main" id="{A6BB314A-279E-4CC8-BB82-B86231479180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17" name="Freeform: Shape 916">
                  <a:extLst>
                    <a:ext uri="{FF2B5EF4-FFF2-40B4-BE49-F238E27FC236}">
                      <a16:creationId xmlns:a16="http://schemas.microsoft.com/office/drawing/2014/main" id="{75CCED02-7F06-46CC-8F09-77BC2ACF040A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18" name="Freeform: Shape 917">
                  <a:extLst>
                    <a:ext uri="{FF2B5EF4-FFF2-40B4-BE49-F238E27FC236}">
                      <a16:creationId xmlns:a16="http://schemas.microsoft.com/office/drawing/2014/main" id="{F5EC17A2-72CE-4897-ABE8-4D1ADDE41FDE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910" name="Freeform: Shape 909">
                <a:extLst>
                  <a:ext uri="{FF2B5EF4-FFF2-40B4-BE49-F238E27FC236}">
                    <a16:creationId xmlns:a16="http://schemas.microsoft.com/office/drawing/2014/main" id="{B3F0004E-56DB-4A73-A334-37EBE59041B2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11" name="Freeform: Shape 910">
                <a:extLst>
                  <a:ext uri="{FF2B5EF4-FFF2-40B4-BE49-F238E27FC236}">
                    <a16:creationId xmlns:a16="http://schemas.microsoft.com/office/drawing/2014/main" id="{F21D1BBE-490E-411C-B445-3B788338F23E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501B3015-32EA-4CAE-A1AC-A5C01F2DEECF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937" name="Graphic 2125">
            <a:extLst>
              <a:ext uri="{FF2B5EF4-FFF2-40B4-BE49-F238E27FC236}">
                <a16:creationId xmlns:a16="http://schemas.microsoft.com/office/drawing/2014/main" id="{876DCF05-B098-451A-B29C-AD5EBA65B279}"/>
              </a:ext>
            </a:extLst>
          </p:cNvPr>
          <p:cNvGrpSpPr/>
          <p:nvPr/>
        </p:nvGrpSpPr>
        <p:grpSpPr>
          <a:xfrm>
            <a:off x="5020965" y="6463576"/>
            <a:ext cx="2143136" cy="599021"/>
            <a:chOff x="5795962" y="3309937"/>
            <a:chExt cx="1989162" cy="799371"/>
          </a:xfrm>
        </p:grpSpPr>
        <p:grpSp>
          <p:nvGrpSpPr>
            <p:cNvPr id="938" name="Graphic 2125">
              <a:extLst>
                <a:ext uri="{FF2B5EF4-FFF2-40B4-BE49-F238E27FC236}">
                  <a16:creationId xmlns:a16="http://schemas.microsoft.com/office/drawing/2014/main" id="{E2A7CD08-4DE3-4278-AC28-CFA341CC168D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940" name="Graphic 2125">
                <a:extLst>
                  <a:ext uri="{FF2B5EF4-FFF2-40B4-BE49-F238E27FC236}">
                    <a16:creationId xmlns:a16="http://schemas.microsoft.com/office/drawing/2014/main" id="{F37A6958-AC80-43F8-A83A-2ACEB3D25074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956" name="Freeform: Shape 955">
                  <a:extLst>
                    <a:ext uri="{FF2B5EF4-FFF2-40B4-BE49-F238E27FC236}">
                      <a16:creationId xmlns:a16="http://schemas.microsoft.com/office/drawing/2014/main" id="{5CB301CB-FDCC-4361-8DE2-F6DEE63CAF41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57" name="Graphic 2125">
                  <a:extLst>
                    <a:ext uri="{FF2B5EF4-FFF2-40B4-BE49-F238E27FC236}">
                      <a16:creationId xmlns:a16="http://schemas.microsoft.com/office/drawing/2014/main" id="{D05BB621-DF16-444B-83A1-45CAA117C16C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963" name="Freeform: Shape 962">
                    <a:extLst>
                      <a:ext uri="{FF2B5EF4-FFF2-40B4-BE49-F238E27FC236}">
                        <a16:creationId xmlns:a16="http://schemas.microsoft.com/office/drawing/2014/main" id="{A3C1CCF2-3539-4F17-AC56-6C19EB2CD4F8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4" name="Freeform: Shape 963">
                    <a:extLst>
                      <a:ext uri="{FF2B5EF4-FFF2-40B4-BE49-F238E27FC236}">
                        <a16:creationId xmlns:a16="http://schemas.microsoft.com/office/drawing/2014/main" id="{9A03D97C-61BF-42CB-81EF-546D283CA746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5" name="Freeform: Shape 964">
                    <a:extLst>
                      <a:ext uri="{FF2B5EF4-FFF2-40B4-BE49-F238E27FC236}">
                        <a16:creationId xmlns:a16="http://schemas.microsoft.com/office/drawing/2014/main" id="{3B852DE8-682D-4E1D-A90C-92BEEF64161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6" name="Freeform: Shape 965">
                    <a:extLst>
                      <a:ext uri="{FF2B5EF4-FFF2-40B4-BE49-F238E27FC236}">
                        <a16:creationId xmlns:a16="http://schemas.microsoft.com/office/drawing/2014/main" id="{3FB554BC-A6E2-4C5B-82A7-F5AB21812CFA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7" name="Freeform: Shape 966">
                    <a:extLst>
                      <a:ext uri="{FF2B5EF4-FFF2-40B4-BE49-F238E27FC236}">
                        <a16:creationId xmlns:a16="http://schemas.microsoft.com/office/drawing/2014/main" id="{EEEC9584-1822-4094-BE67-05DC929C949F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8" name="Freeform: Shape 967">
                    <a:extLst>
                      <a:ext uri="{FF2B5EF4-FFF2-40B4-BE49-F238E27FC236}">
                        <a16:creationId xmlns:a16="http://schemas.microsoft.com/office/drawing/2014/main" id="{B70FC8E2-1669-42C6-A29E-352B743628BD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58" name="Freeform: Shape 957">
                  <a:extLst>
                    <a:ext uri="{FF2B5EF4-FFF2-40B4-BE49-F238E27FC236}">
                      <a16:creationId xmlns:a16="http://schemas.microsoft.com/office/drawing/2014/main" id="{949A1647-B0A0-4466-BCB0-24594FA86DC9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59" name="Freeform: Shape 958">
                  <a:extLst>
                    <a:ext uri="{FF2B5EF4-FFF2-40B4-BE49-F238E27FC236}">
                      <a16:creationId xmlns:a16="http://schemas.microsoft.com/office/drawing/2014/main" id="{7EA0B94E-92BB-41DE-8443-4A6676DEF639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60" name="Freeform: Shape 959">
                  <a:extLst>
                    <a:ext uri="{FF2B5EF4-FFF2-40B4-BE49-F238E27FC236}">
                      <a16:creationId xmlns:a16="http://schemas.microsoft.com/office/drawing/2014/main" id="{3ED77045-7FF4-46B0-9808-1C115BBBA46E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61" name="Freeform: Shape 960">
                  <a:extLst>
                    <a:ext uri="{FF2B5EF4-FFF2-40B4-BE49-F238E27FC236}">
                      <a16:creationId xmlns:a16="http://schemas.microsoft.com/office/drawing/2014/main" id="{93D0069C-40E0-409E-B72D-20841DD697A2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62" name="Freeform: Shape 961">
                  <a:extLst>
                    <a:ext uri="{FF2B5EF4-FFF2-40B4-BE49-F238E27FC236}">
                      <a16:creationId xmlns:a16="http://schemas.microsoft.com/office/drawing/2014/main" id="{0FBCB86B-8AB2-449C-81D4-A4BF027F6496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941" name="Graphic 2125">
                <a:extLst>
                  <a:ext uri="{FF2B5EF4-FFF2-40B4-BE49-F238E27FC236}">
                    <a16:creationId xmlns:a16="http://schemas.microsoft.com/office/drawing/2014/main" id="{5DE15D13-9ADE-4DB0-AE23-82F692379086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944" name="Freeform: Shape 943">
                  <a:extLst>
                    <a:ext uri="{FF2B5EF4-FFF2-40B4-BE49-F238E27FC236}">
                      <a16:creationId xmlns:a16="http://schemas.microsoft.com/office/drawing/2014/main" id="{8D90D1CF-223E-4681-B961-BA6895D36430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45" name="Graphic 2125">
                  <a:extLst>
                    <a:ext uri="{FF2B5EF4-FFF2-40B4-BE49-F238E27FC236}">
                      <a16:creationId xmlns:a16="http://schemas.microsoft.com/office/drawing/2014/main" id="{F49D0DAA-A734-46AD-B31F-D863DE1107A6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951" name="Freeform: Shape 950">
                    <a:extLst>
                      <a:ext uri="{FF2B5EF4-FFF2-40B4-BE49-F238E27FC236}">
                        <a16:creationId xmlns:a16="http://schemas.microsoft.com/office/drawing/2014/main" id="{D7EDA100-831F-418D-8CAD-48961247F237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52" name="Freeform: Shape 951">
                    <a:extLst>
                      <a:ext uri="{FF2B5EF4-FFF2-40B4-BE49-F238E27FC236}">
                        <a16:creationId xmlns:a16="http://schemas.microsoft.com/office/drawing/2014/main" id="{F7E34EC5-7E72-4C09-B6E1-370272744332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53" name="Freeform: Shape 952">
                    <a:extLst>
                      <a:ext uri="{FF2B5EF4-FFF2-40B4-BE49-F238E27FC236}">
                        <a16:creationId xmlns:a16="http://schemas.microsoft.com/office/drawing/2014/main" id="{A39307FD-2A57-4941-8632-54EACA362C67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54" name="Freeform: Shape 953">
                    <a:extLst>
                      <a:ext uri="{FF2B5EF4-FFF2-40B4-BE49-F238E27FC236}">
                        <a16:creationId xmlns:a16="http://schemas.microsoft.com/office/drawing/2014/main" id="{6FFF4F5D-F9E1-4976-89C1-45DB513ABCCA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55" name="Freeform: Shape 954">
                    <a:extLst>
                      <a:ext uri="{FF2B5EF4-FFF2-40B4-BE49-F238E27FC236}">
                        <a16:creationId xmlns:a16="http://schemas.microsoft.com/office/drawing/2014/main" id="{115E48EA-9120-413B-B7E6-B71B1298DDF3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46" name="Freeform: Shape 945">
                  <a:extLst>
                    <a:ext uri="{FF2B5EF4-FFF2-40B4-BE49-F238E27FC236}">
                      <a16:creationId xmlns:a16="http://schemas.microsoft.com/office/drawing/2014/main" id="{AD7FB63B-FCFA-4762-A820-121F4AECEF43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47" name="Freeform: Shape 946">
                  <a:extLst>
                    <a:ext uri="{FF2B5EF4-FFF2-40B4-BE49-F238E27FC236}">
                      <a16:creationId xmlns:a16="http://schemas.microsoft.com/office/drawing/2014/main" id="{C1B0DC1D-559A-458C-A46F-BDD874C87623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48" name="Freeform: Shape 947">
                  <a:extLst>
                    <a:ext uri="{FF2B5EF4-FFF2-40B4-BE49-F238E27FC236}">
                      <a16:creationId xmlns:a16="http://schemas.microsoft.com/office/drawing/2014/main" id="{608DBAE1-EAEC-4180-B8BF-33FA24FBF01E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49" name="Freeform: Shape 948">
                  <a:extLst>
                    <a:ext uri="{FF2B5EF4-FFF2-40B4-BE49-F238E27FC236}">
                      <a16:creationId xmlns:a16="http://schemas.microsoft.com/office/drawing/2014/main" id="{AF560620-2890-4B23-8FB1-629AC7F5640B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50" name="Freeform: Shape 949">
                  <a:extLst>
                    <a:ext uri="{FF2B5EF4-FFF2-40B4-BE49-F238E27FC236}">
                      <a16:creationId xmlns:a16="http://schemas.microsoft.com/office/drawing/2014/main" id="{EC274FE7-5389-421A-84DA-358A5499337A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942" name="Freeform: Shape 941">
                <a:extLst>
                  <a:ext uri="{FF2B5EF4-FFF2-40B4-BE49-F238E27FC236}">
                    <a16:creationId xmlns:a16="http://schemas.microsoft.com/office/drawing/2014/main" id="{6B8AF374-DCA6-478F-9207-E8939B3D3007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43" name="Freeform: Shape 942">
                <a:extLst>
                  <a:ext uri="{FF2B5EF4-FFF2-40B4-BE49-F238E27FC236}">
                    <a16:creationId xmlns:a16="http://schemas.microsoft.com/office/drawing/2014/main" id="{5005F2E5-1D14-4570-8C32-50FAC361DD2B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EA4144B-CFBE-47E2-AAB2-C677BEFF50F9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969" name="Graphic 2125">
            <a:extLst>
              <a:ext uri="{FF2B5EF4-FFF2-40B4-BE49-F238E27FC236}">
                <a16:creationId xmlns:a16="http://schemas.microsoft.com/office/drawing/2014/main" id="{F6E1117E-1237-4690-B589-9FEE1FE75064}"/>
              </a:ext>
            </a:extLst>
          </p:cNvPr>
          <p:cNvGrpSpPr/>
          <p:nvPr/>
        </p:nvGrpSpPr>
        <p:grpSpPr>
          <a:xfrm>
            <a:off x="7698565" y="5899562"/>
            <a:ext cx="2143136" cy="599021"/>
            <a:chOff x="5795962" y="3309937"/>
            <a:chExt cx="1989162" cy="799371"/>
          </a:xfrm>
        </p:grpSpPr>
        <p:grpSp>
          <p:nvGrpSpPr>
            <p:cNvPr id="970" name="Graphic 2125">
              <a:extLst>
                <a:ext uri="{FF2B5EF4-FFF2-40B4-BE49-F238E27FC236}">
                  <a16:creationId xmlns:a16="http://schemas.microsoft.com/office/drawing/2014/main" id="{33BC6F63-9CBC-481A-8659-E0FAD8DA8D0D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972" name="Graphic 2125">
                <a:extLst>
                  <a:ext uri="{FF2B5EF4-FFF2-40B4-BE49-F238E27FC236}">
                    <a16:creationId xmlns:a16="http://schemas.microsoft.com/office/drawing/2014/main" id="{DE2BB354-3A9F-4BBE-8357-02E918CBDD24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988" name="Freeform: Shape 987">
                  <a:extLst>
                    <a:ext uri="{FF2B5EF4-FFF2-40B4-BE49-F238E27FC236}">
                      <a16:creationId xmlns:a16="http://schemas.microsoft.com/office/drawing/2014/main" id="{3F09547C-4978-4025-AE85-92BF2D970559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89" name="Graphic 2125">
                  <a:extLst>
                    <a:ext uri="{FF2B5EF4-FFF2-40B4-BE49-F238E27FC236}">
                      <a16:creationId xmlns:a16="http://schemas.microsoft.com/office/drawing/2014/main" id="{8B4C4BC6-0E78-4EC4-B224-C9E2DCCD41FC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995" name="Freeform: Shape 994">
                    <a:extLst>
                      <a:ext uri="{FF2B5EF4-FFF2-40B4-BE49-F238E27FC236}">
                        <a16:creationId xmlns:a16="http://schemas.microsoft.com/office/drawing/2014/main" id="{11FE0B4D-FDF6-4137-98C0-6443EFB21988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96" name="Freeform: Shape 995">
                    <a:extLst>
                      <a:ext uri="{FF2B5EF4-FFF2-40B4-BE49-F238E27FC236}">
                        <a16:creationId xmlns:a16="http://schemas.microsoft.com/office/drawing/2014/main" id="{EFD038F6-2E35-4D8E-B5B3-C7E2369A6736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97" name="Freeform: Shape 996">
                    <a:extLst>
                      <a:ext uri="{FF2B5EF4-FFF2-40B4-BE49-F238E27FC236}">
                        <a16:creationId xmlns:a16="http://schemas.microsoft.com/office/drawing/2014/main" id="{BBBF017B-0D65-4A95-81D3-A5864C276FA3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98" name="Freeform: Shape 997">
                    <a:extLst>
                      <a:ext uri="{FF2B5EF4-FFF2-40B4-BE49-F238E27FC236}">
                        <a16:creationId xmlns:a16="http://schemas.microsoft.com/office/drawing/2014/main" id="{9C25EA67-534E-4446-B1EF-33E8BFF0B38A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99" name="Freeform: Shape 998">
                    <a:extLst>
                      <a:ext uri="{FF2B5EF4-FFF2-40B4-BE49-F238E27FC236}">
                        <a16:creationId xmlns:a16="http://schemas.microsoft.com/office/drawing/2014/main" id="{9CC7EEDC-02E8-432D-B926-56E6065B4484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00" name="Freeform: Shape 999">
                    <a:extLst>
                      <a:ext uri="{FF2B5EF4-FFF2-40B4-BE49-F238E27FC236}">
                        <a16:creationId xmlns:a16="http://schemas.microsoft.com/office/drawing/2014/main" id="{9D083FE0-08DD-4335-8384-62550D99E2B7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90" name="Freeform: Shape 989">
                  <a:extLst>
                    <a:ext uri="{FF2B5EF4-FFF2-40B4-BE49-F238E27FC236}">
                      <a16:creationId xmlns:a16="http://schemas.microsoft.com/office/drawing/2014/main" id="{14A4644C-BA8D-49A1-B5E5-CB2E37BFD6DD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91" name="Freeform: Shape 990">
                  <a:extLst>
                    <a:ext uri="{FF2B5EF4-FFF2-40B4-BE49-F238E27FC236}">
                      <a16:creationId xmlns:a16="http://schemas.microsoft.com/office/drawing/2014/main" id="{E1FEA4CF-2BAA-44C8-B2A7-CAA985961094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92" name="Freeform: Shape 991">
                  <a:extLst>
                    <a:ext uri="{FF2B5EF4-FFF2-40B4-BE49-F238E27FC236}">
                      <a16:creationId xmlns:a16="http://schemas.microsoft.com/office/drawing/2014/main" id="{889BF68C-2CDE-4869-BA00-7F0386B4BBDB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93" name="Freeform: Shape 992">
                  <a:extLst>
                    <a:ext uri="{FF2B5EF4-FFF2-40B4-BE49-F238E27FC236}">
                      <a16:creationId xmlns:a16="http://schemas.microsoft.com/office/drawing/2014/main" id="{E3BC1332-149F-4286-B3CA-A27FE264363A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94" name="Freeform: Shape 993">
                  <a:extLst>
                    <a:ext uri="{FF2B5EF4-FFF2-40B4-BE49-F238E27FC236}">
                      <a16:creationId xmlns:a16="http://schemas.microsoft.com/office/drawing/2014/main" id="{AD218282-B6CF-496F-9B76-CA9EDF0DB083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973" name="Graphic 2125">
                <a:extLst>
                  <a:ext uri="{FF2B5EF4-FFF2-40B4-BE49-F238E27FC236}">
                    <a16:creationId xmlns:a16="http://schemas.microsoft.com/office/drawing/2014/main" id="{FADCB0E1-2337-474E-BF8C-D2D0C0D36583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976" name="Freeform: Shape 975">
                  <a:extLst>
                    <a:ext uri="{FF2B5EF4-FFF2-40B4-BE49-F238E27FC236}">
                      <a16:creationId xmlns:a16="http://schemas.microsoft.com/office/drawing/2014/main" id="{43ED8A75-D32F-4168-8182-CC13F0F2C411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77" name="Graphic 2125">
                  <a:extLst>
                    <a:ext uri="{FF2B5EF4-FFF2-40B4-BE49-F238E27FC236}">
                      <a16:creationId xmlns:a16="http://schemas.microsoft.com/office/drawing/2014/main" id="{8E47A1D3-B394-4378-B032-70B302AE33F1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983" name="Freeform: Shape 982">
                    <a:extLst>
                      <a:ext uri="{FF2B5EF4-FFF2-40B4-BE49-F238E27FC236}">
                        <a16:creationId xmlns:a16="http://schemas.microsoft.com/office/drawing/2014/main" id="{39D72362-1A83-4578-B647-195A017B2105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84" name="Freeform: Shape 983">
                    <a:extLst>
                      <a:ext uri="{FF2B5EF4-FFF2-40B4-BE49-F238E27FC236}">
                        <a16:creationId xmlns:a16="http://schemas.microsoft.com/office/drawing/2014/main" id="{EE68C3D9-3D66-4F8C-92CE-8878A53B5E8E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85" name="Freeform: Shape 984">
                    <a:extLst>
                      <a:ext uri="{FF2B5EF4-FFF2-40B4-BE49-F238E27FC236}">
                        <a16:creationId xmlns:a16="http://schemas.microsoft.com/office/drawing/2014/main" id="{E58CEC41-6D37-4F28-8A2C-174B76997B84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86" name="Freeform: Shape 985">
                    <a:extLst>
                      <a:ext uri="{FF2B5EF4-FFF2-40B4-BE49-F238E27FC236}">
                        <a16:creationId xmlns:a16="http://schemas.microsoft.com/office/drawing/2014/main" id="{E9DD353A-78E7-41F2-9269-DD5C986C1F94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87" name="Freeform: Shape 986">
                    <a:extLst>
                      <a:ext uri="{FF2B5EF4-FFF2-40B4-BE49-F238E27FC236}">
                        <a16:creationId xmlns:a16="http://schemas.microsoft.com/office/drawing/2014/main" id="{0348EA23-ADCC-43A4-BD45-3A0FAAE497CC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78" name="Freeform: Shape 977">
                  <a:extLst>
                    <a:ext uri="{FF2B5EF4-FFF2-40B4-BE49-F238E27FC236}">
                      <a16:creationId xmlns:a16="http://schemas.microsoft.com/office/drawing/2014/main" id="{52DF9941-A1DF-4FD5-A6B3-5421014E2D55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79" name="Freeform: Shape 978">
                  <a:extLst>
                    <a:ext uri="{FF2B5EF4-FFF2-40B4-BE49-F238E27FC236}">
                      <a16:creationId xmlns:a16="http://schemas.microsoft.com/office/drawing/2014/main" id="{EE938655-6F3A-42C8-8751-A9F4507E0601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80" name="Freeform: Shape 979">
                  <a:extLst>
                    <a:ext uri="{FF2B5EF4-FFF2-40B4-BE49-F238E27FC236}">
                      <a16:creationId xmlns:a16="http://schemas.microsoft.com/office/drawing/2014/main" id="{776139AB-50D2-4770-9A4C-BC4F4346C2C4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81" name="Freeform: Shape 980">
                  <a:extLst>
                    <a:ext uri="{FF2B5EF4-FFF2-40B4-BE49-F238E27FC236}">
                      <a16:creationId xmlns:a16="http://schemas.microsoft.com/office/drawing/2014/main" id="{977A4939-E7FC-4412-99B3-4C56D7FE1948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82" name="Freeform: Shape 981">
                  <a:extLst>
                    <a:ext uri="{FF2B5EF4-FFF2-40B4-BE49-F238E27FC236}">
                      <a16:creationId xmlns:a16="http://schemas.microsoft.com/office/drawing/2014/main" id="{D8F0CEB1-BFE4-4646-AF2A-5431028EC3DB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108CB38B-DEBB-4AE4-92B3-52446A47C842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D4AADFAB-95C8-477C-B66A-12829E81C617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B474444-2240-4479-993A-1FFBCA21F9EC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001" name="Graphic 2125">
            <a:extLst>
              <a:ext uri="{FF2B5EF4-FFF2-40B4-BE49-F238E27FC236}">
                <a16:creationId xmlns:a16="http://schemas.microsoft.com/office/drawing/2014/main" id="{768B8DFA-C141-4AEC-95F1-8067DF234E55}"/>
              </a:ext>
            </a:extLst>
          </p:cNvPr>
          <p:cNvGrpSpPr/>
          <p:nvPr/>
        </p:nvGrpSpPr>
        <p:grpSpPr>
          <a:xfrm>
            <a:off x="10242336" y="6456255"/>
            <a:ext cx="2143136" cy="599021"/>
            <a:chOff x="5795962" y="3309937"/>
            <a:chExt cx="1989162" cy="799371"/>
          </a:xfrm>
        </p:grpSpPr>
        <p:grpSp>
          <p:nvGrpSpPr>
            <p:cNvPr id="1002" name="Graphic 2125">
              <a:extLst>
                <a:ext uri="{FF2B5EF4-FFF2-40B4-BE49-F238E27FC236}">
                  <a16:creationId xmlns:a16="http://schemas.microsoft.com/office/drawing/2014/main" id="{430FE8DE-BDBD-4D4D-88CC-2AB2989ABC4F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1004" name="Graphic 2125">
                <a:extLst>
                  <a:ext uri="{FF2B5EF4-FFF2-40B4-BE49-F238E27FC236}">
                    <a16:creationId xmlns:a16="http://schemas.microsoft.com/office/drawing/2014/main" id="{840A418E-97B3-449A-BDEC-D15A485E32DA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1020" name="Freeform: Shape 1019">
                  <a:extLst>
                    <a:ext uri="{FF2B5EF4-FFF2-40B4-BE49-F238E27FC236}">
                      <a16:creationId xmlns:a16="http://schemas.microsoft.com/office/drawing/2014/main" id="{86FAE9AF-4E07-4AEB-BC95-9407DF5EBC92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021" name="Graphic 2125">
                  <a:extLst>
                    <a:ext uri="{FF2B5EF4-FFF2-40B4-BE49-F238E27FC236}">
                      <a16:creationId xmlns:a16="http://schemas.microsoft.com/office/drawing/2014/main" id="{E831B861-1030-4E82-93BD-6FDA3F8C3BC9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1027" name="Freeform: Shape 1026">
                    <a:extLst>
                      <a:ext uri="{FF2B5EF4-FFF2-40B4-BE49-F238E27FC236}">
                        <a16:creationId xmlns:a16="http://schemas.microsoft.com/office/drawing/2014/main" id="{DABD1F4D-022C-4D33-94AB-6E373B5483A1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28" name="Freeform: Shape 1027">
                    <a:extLst>
                      <a:ext uri="{FF2B5EF4-FFF2-40B4-BE49-F238E27FC236}">
                        <a16:creationId xmlns:a16="http://schemas.microsoft.com/office/drawing/2014/main" id="{EFD8CAD9-A1A3-4E56-B991-27AB6F83421B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29" name="Freeform: Shape 1028">
                    <a:extLst>
                      <a:ext uri="{FF2B5EF4-FFF2-40B4-BE49-F238E27FC236}">
                        <a16:creationId xmlns:a16="http://schemas.microsoft.com/office/drawing/2014/main" id="{4A692700-A673-4B57-B80B-D4944EB422F4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30" name="Freeform: Shape 1029">
                    <a:extLst>
                      <a:ext uri="{FF2B5EF4-FFF2-40B4-BE49-F238E27FC236}">
                        <a16:creationId xmlns:a16="http://schemas.microsoft.com/office/drawing/2014/main" id="{F35A700C-B228-4069-8BFA-65245DCC9B9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31" name="Freeform: Shape 1030">
                    <a:extLst>
                      <a:ext uri="{FF2B5EF4-FFF2-40B4-BE49-F238E27FC236}">
                        <a16:creationId xmlns:a16="http://schemas.microsoft.com/office/drawing/2014/main" id="{7CB1B2A1-0A9A-4539-AB2D-69E847662DE5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32" name="Freeform: Shape 1031">
                    <a:extLst>
                      <a:ext uri="{FF2B5EF4-FFF2-40B4-BE49-F238E27FC236}">
                        <a16:creationId xmlns:a16="http://schemas.microsoft.com/office/drawing/2014/main" id="{108FEEA3-675F-4920-A181-B92D73DB1F5F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022" name="Freeform: Shape 1021">
                  <a:extLst>
                    <a:ext uri="{FF2B5EF4-FFF2-40B4-BE49-F238E27FC236}">
                      <a16:creationId xmlns:a16="http://schemas.microsoft.com/office/drawing/2014/main" id="{F60631C8-91D7-4A6B-A2F6-A3070D1C9449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3" name="Freeform: Shape 1022">
                  <a:extLst>
                    <a:ext uri="{FF2B5EF4-FFF2-40B4-BE49-F238E27FC236}">
                      <a16:creationId xmlns:a16="http://schemas.microsoft.com/office/drawing/2014/main" id="{88FC18D5-6D42-423C-9809-8B6E05A6C343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4" name="Freeform: Shape 1023">
                  <a:extLst>
                    <a:ext uri="{FF2B5EF4-FFF2-40B4-BE49-F238E27FC236}">
                      <a16:creationId xmlns:a16="http://schemas.microsoft.com/office/drawing/2014/main" id="{7D4FED60-AD5D-4462-96DA-58526DE69827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5" name="Freeform: Shape 1024">
                  <a:extLst>
                    <a:ext uri="{FF2B5EF4-FFF2-40B4-BE49-F238E27FC236}">
                      <a16:creationId xmlns:a16="http://schemas.microsoft.com/office/drawing/2014/main" id="{2F31AD91-81DA-4823-871F-3879DDC3C387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6" name="Freeform: Shape 1025">
                  <a:extLst>
                    <a:ext uri="{FF2B5EF4-FFF2-40B4-BE49-F238E27FC236}">
                      <a16:creationId xmlns:a16="http://schemas.microsoft.com/office/drawing/2014/main" id="{CB7E4E3F-ECBD-447C-B3B3-85EB1AD13AAC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005" name="Graphic 2125">
                <a:extLst>
                  <a:ext uri="{FF2B5EF4-FFF2-40B4-BE49-F238E27FC236}">
                    <a16:creationId xmlns:a16="http://schemas.microsoft.com/office/drawing/2014/main" id="{E1D52724-C54A-4E92-8CE2-488A0F03A5DE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1008" name="Freeform: Shape 1007">
                  <a:extLst>
                    <a:ext uri="{FF2B5EF4-FFF2-40B4-BE49-F238E27FC236}">
                      <a16:creationId xmlns:a16="http://schemas.microsoft.com/office/drawing/2014/main" id="{67241D0D-C6F5-46F7-9FF5-317E7BFCF710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009" name="Graphic 2125">
                  <a:extLst>
                    <a:ext uri="{FF2B5EF4-FFF2-40B4-BE49-F238E27FC236}">
                      <a16:creationId xmlns:a16="http://schemas.microsoft.com/office/drawing/2014/main" id="{D172F70D-4C0F-4A8A-9CC4-5AF123AD6DEB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1015" name="Freeform: Shape 1014">
                    <a:extLst>
                      <a:ext uri="{FF2B5EF4-FFF2-40B4-BE49-F238E27FC236}">
                        <a16:creationId xmlns:a16="http://schemas.microsoft.com/office/drawing/2014/main" id="{31003465-3390-46AC-A586-3FB9FA8045FD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6" name="Freeform: Shape 1015">
                    <a:extLst>
                      <a:ext uri="{FF2B5EF4-FFF2-40B4-BE49-F238E27FC236}">
                        <a16:creationId xmlns:a16="http://schemas.microsoft.com/office/drawing/2014/main" id="{A0060017-3EF0-4612-B53C-3B4012D8D708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7" name="Freeform: Shape 1016">
                    <a:extLst>
                      <a:ext uri="{FF2B5EF4-FFF2-40B4-BE49-F238E27FC236}">
                        <a16:creationId xmlns:a16="http://schemas.microsoft.com/office/drawing/2014/main" id="{C899189F-4767-401E-B4F6-1375AEDA0309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8" name="Freeform: Shape 1017">
                    <a:extLst>
                      <a:ext uri="{FF2B5EF4-FFF2-40B4-BE49-F238E27FC236}">
                        <a16:creationId xmlns:a16="http://schemas.microsoft.com/office/drawing/2014/main" id="{5775DB76-20AA-46C1-80F3-BD62ED693611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9" name="Freeform: Shape 1018">
                    <a:extLst>
                      <a:ext uri="{FF2B5EF4-FFF2-40B4-BE49-F238E27FC236}">
                        <a16:creationId xmlns:a16="http://schemas.microsoft.com/office/drawing/2014/main" id="{BA4639DE-1490-4F91-8D63-390A4250EDB7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010" name="Freeform: Shape 1009">
                  <a:extLst>
                    <a:ext uri="{FF2B5EF4-FFF2-40B4-BE49-F238E27FC236}">
                      <a16:creationId xmlns:a16="http://schemas.microsoft.com/office/drawing/2014/main" id="{DAA29F6C-B6CA-4853-9021-809E0FA24BBC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11" name="Freeform: Shape 1010">
                  <a:extLst>
                    <a:ext uri="{FF2B5EF4-FFF2-40B4-BE49-F238E27FC236}">
                      <a16:creationId xmlns:a16="http://schemas.microsoft.com/office/drawing/2014/main" id="{706BEFB0-9E41-4914-9669-12DEDFEB3E6E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12" name="Freeform: Shape 1011">
                  <a:extLst>
                    <a:ext uri="{FF2B5EF4-FFF2-40B4-BE49-F238E27FC236}">
                      <a16:creationId xmlns:a16="http://schemas.microsoft.com/office/drawing/2014/main" id="{EA2F2059-1666-491D-8C9B-46EF674FB109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13" name="Freeform: Shape 1012">
                  <a:extLst>
                    <a:ext uri="{FF2B5EF4-FFF2-40B4-BE49-F238E27FC236}">
                      <a16:creationId xmlns:a16="http://schemas.microsoft.com/office/drawing/2014/main" id="{947DA2E4-6A55-4DF0-972A-21B2FA500899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14" name="Freeform: Shape 1013">
                  <a:extLst>
                    <a:ext uri="{FF2B5EF4-FFF2-40B4-BE49-F238E27FC236}">
                      <a16:creationId xmlns:a16="http://schemas.microsoft.com/office/drawing/2014/main" id="{1139EC53-7D1A-4063-A0BC-51FCF7376FC3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9840C59A-AA38-4807-9102-9A20CBAB1EC9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3233A20E-2F58-4EA0-8C0D-56DA8512E5BD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D7F15B7-F6B8-4B1B-AA1F-05908A6FEC38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059" name="Group 1058">
            <a:extLst>
              <a:ext uri="{FF2B5EF4-FFF2-40B4-BE49-F238E27FC236}">
                <a16:creationId xmlns:a16="http://schemas.microsoft.com/office/drawing/2014/main" id="{F63F6489-288A-4876-B7F5-35FC9D3572CF}"/>
              </a:ext>
            </a:extLst>
          </p:cNvPr>
          <p:cNvGrpSpPr/>
          <p:nvPr/>
        </p:nvGrpSpPr>
        <p:grpSpPr>
          <a:xfrm>
            <a:off x="-231744" y="513550"/>
            <a:ext cx="866968" cy="5226351"/>
            <a:chOff x="3970" y="311197"/>
            <a:chExt cx="958632" cy="4885473"/>
          </a:xfrm>
        </p:grpSpPr>
        <p:grpSp>
          <p:nvGrpSpPr>
            <p:cNvPr id="1033" name="Graphic 1782">
              <a:extLst>
                <a:ext uri="{FF2B5EF4-FFF2-40B4-BE49-F238E27FC236}">
                  <a16:creationId xmlns:a16="http://schemas.microsoft.com/office/drawing/2014/main" id="{33C547F3-53F8-43EA-A961-FC78F5FF065A}"/>
                </a:ext>
              </a:extLst>
            </p:cNvPr>
            <p:cNvGrpSpPr/>
            <p:nvPr/>
          </p:nvGrpSpPr>
          <p:grpSpPr>
            <a:xfrm>
              <a:off x="147161" y="311197"/>
              <a:ext cx="681003" cy="530172"/>
              <a:chOff x="5975765" y="2814919"/>
              <a:chExt cx="249486" cy="301279"/>
            </a:xfrm>
            <a:solidFill>
              <a:srgbClr val="C88E27"/>
            </a:solidFill>
          </p:grpSpPr>
          <p:sp>
            <p:nvSpPr>
              <p:cNvPr id="1034" name="Freeform: Shape 1033">
                <a:extLst>
                  <a:ext uri="{FF2B5EF4-FFF2-40B4-BE49-F238E27FC236}">
                    <a16:creationId xmlns:a16="http://schemas.microsoft.com/office/drawing/2014/main" id="{2BA5B923-C426-49DA-952A-D65B16751C42}"/>
                  </a:ext>
                </a:extLst>
              </p:cNvPr>
              <p:cNvSpPr/>
              <p:nvPr/>
            </p:nvSpPr>
            <p:spPr>
              <a:xfrm>
                <a:off x="5975765" y="2814919"/>
                <a:ext cx="107277" cy="301279"/>
              </a:xfrm>
              <a:custGeom>
                <a:avLst/>
                <a:gdLst>
                  <a:gd name="connsiteX0" fmla="*/ 100041 w 107277"/>
                  <a:gd name="connsiteY0" fmla="*/ 301279 h 301279"/>
                  <a:gd name="connsiteX1" fmla="*/ 100041 w 107277"/>
                  <a:gd name="connsiteY1" fmla="*/ 301279 h 301279"/>
                  <a:gd name="connsiteX2" fmla="*/ 94041 w 107277"/>
                  <a:gd name="connsiteY2" fmla="*/ 295183 h 301279"/>
                  <a:gd name="connsiteX3" fmla="*/ 94803 w 107277"/>
                  <a:gd name="connsiteY3" fmla="*/ 222412 h 301279"/>
                  <a:gd name="connsiteX4" fmla="*/ 11078 w 107277"/>
                  <a:gd name="connsiteY4" fmla="*/ 178312 h 301279"/>
                  <a:gd name="connsiteX5" fmla="*/ 4410 w 107277"/>
                  <a:gd name="connsiteY5" fmla="*/ 148879 h 301279"/>
                  <a:gd name="connsiteX6" fmla="*/ 25746 w 107277"/>
                  <a:gd name="connsiteY6" fmla="*/ 67536 h 301279"/>
                  <a:gd name="connsiteX7" fmla="*/ 34986 w 107277"/>
                  <a:gd name="connsiteY7" fmla="*/ 26197 h 301279"/>
                  <a:gd name="connsiteX8" fmla="*/ 74038 w 107277"/>
                  <a:gd name="connsiteY8" fmla="*/ 194 h 301279"/>
                  <a:gd name="connsiteX9" fmla="*/ 105852 w 107277"/>
                  <a:gd name="connsiteY9" fmla="*/ 33151 h 301279"/>
                  <a:gd name="connsiteX10" fmla="*/ 105947 w 107277"/>
                  <a:gd name="connsiteY10" fmla="*/ 34579 h 301279"/>
                  <a:gd name="connsiteX11" fmla="*/ 106804 w 107277"/>
                  <a:gd name="connsiteY11" fmla="*/ 216793 h 301279"/>
                  <a:gd name="connsiteX12" fmla="*/ 106804 w 107277"/>
                  <a:gd name="connsiteY12" fmla="*/ 221555 h 301279"/>
                  <a:gd name="connsiteX13" fmla="*/ 105947 w 107277"/>
                  <a:gd name="connsiteY13" fmla="*/ 295374 h 301279"/>
                  <a:gd name="connsiteX14" fmla="*/ 100041 w 107277"/>
                  <a:gd name="connsiteY14" fmla="*/ 301279 h 301279"/>
                  <a:gd name="connsiteX15" fmla="*/ 69942 w 107277"/>
                  <a:gd name="connsiteY15" fmla="*/ 11910 h 301279"/>
                  <a:gd name="connsiteX16" fmla="*/ 46511 w 107277"/>
                  <a:gd name="connsiteY16" fmla="*/ 29531 h 301279"/>
                  <a:gd name="connsiteX17" fmla="*/ 37557 w 107277"/>
                  <a:gd name="connsiteY17" fmla="*/ 69441 h 301279"/>
                  <a:gd name="connsiteX18" fmla="*/ 15555 w 107277"/>
                  <a:gd name="connsiteY18" fmla="*/ 153070 h 301279"/>
                  <a:gd name="connsiteX19" fmla="*/ 11935 w 107277"/>
                  <a:gd name="connsiteY19" fmla="*/ 164977 h 301279"/>
                  <a:gd name="connsiteX20" fmla="*/ 16221 w 107277"/>
                  <a:gd name="connsiteY20" fmla="*/ 167453 h 301279"/>
                  <a:gd name="connsiteX21" fmla="*/ 94993 w 107277"/>
                  <a:gd name="connsiteY21" fmla="*/ 208887 h 301279"/>
                  <a:gd name="connsiteX22" fmla="*/ 94041 w 107277"/>
                  <a:gd name="connsiteY22" fmla="*/ 35341 h 301279"/>
                  <a:gd name="connsiteX23" fmla="*/ 93945 w 107277"/>
                  <a:gd name="connsiteY23" fmla="*/ 34103 h 301279"/>
                  <a:gd name="connsiteX24" fmla="*/ 72705 w 107277"/>
                  <a:gd name="connsiteY24" fmla="*/ 12100 h 301279"/>
                  <a:gd name="connsiteX25" fmla="*/ 69942 w 107277"/>
                  <a:gd name="connsiteY25" fmla="*/ 11910 h 3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7277" h="301279">
                    <a:moveTo>
                      <a:pt x="100041" y="301279"/>
                    </a:moveTo>
                    <a:cubicBezTo>
                      <a:pt x="99946" y="301279"/>
                      <a:pt x="99946" y="301279"/>
                      <a:pt x="100041" y="301279"/>
                    </a:cubicBezTo>
                    <a:cubicBezTo>
                      <a:pt x="96612" y="301279"/>
                      <a:pt x="94041" y="298517"/>
                      <a:pt x="94041" y="295183"/>
                    </a:cubicBezTo>
                    <a:cubicBezTo>
                      <a:pt x="94041" y="294326"/>
                      <a:pt x="94517" y="263179"/>
                      <a:pt x="94803" y="222412"/>
                    </a:cubicBezTo>
                    <a:cubicBezTo>
                      <a:pt x="79277" y="214126"/>
                      <a:pt x="19746" y="182407"/>
                      <a:pt x="11078" y="178312"/>
                    </a:cubicBezTo>
                    <a:cubicBezTo>
                      <a:pt x="-3972" y="171168"/>
                      <a:pt x="-1019" y="163262"/>
                      <a:pt x="4410" y="148879"/>
                    </a:cubicBezTo>
                    <a:cubicBezTo>
                      <a:pt x="9554" y="135163"/>
                      <a:pt x="18222" y="112208"/>
                      <a:pt x="25746" y="67536"/>
                    </a:cubicBezTo>
                    <a:cubicBezTo>
                      <a:pt x="28413" y="51724"/>
                      <a:pt x="31557" y="37818"/>
                      <a:pt x="34986" y="26197"/>
                    </a:cubicBezTo>
                    <a:cubicBezTo>
                      <a:pt x="40986" y="6004"/>
                      <a:pt x="58893" y="-1330"/>
                      <a:pt x="74038" y="194"/>
                    </a:cubicBezTo>
                    <a:cubicBezTo>
                      <a:pt x="88802" y="1813"/>
                      <a:pt x="104423" y="12577"/>
                      <a:pt x="105852" y="33151"/>
                    </a:cubicBezTo>
                    <a:lnTo>
                      <a:pt x="105947" y="34579"/>
                    </a:lnTo>
                    <a:cubicBezTo>
                      <a:pt x="107757" y="61630"/>
                      <a:pt x="107376" y="150213"/>
                      <a:pt x="106804" y="216793"/>
                    </a:cubicBezTo>
                    <a:cubicBezTo>
                      <a:pt x="107376" y="218221"/>
                      <a:pt x="107471" y="219936"/>
                      <a:pt x="106804" y="221555"/>
                    </a:cubicBezTo>
                    <a:cubicBezTo>
                      <a:pt x="106423" y="261274"/>
                      <a:pt x="106042" y="292135"/>
                      <a:pt x="105947" y="295374"/>
                    </a:cubicBezTo>
                    <a:cubicBezTo>
                      <a:pt x="105947" y="298612"/>
                      <a:pt x="103280" y="301279"/>
                      <a:pt x="100041" y="301279"/>
                    </a:cubicBezTo>
                    <a:close/>
                    <a:moveTo>
                      <a:pt x="69942" y="11910"/>
                    </a:moveTo>
                    <a:cubicBezTo>
                      <a:pt x="60989" y="11910"/>
                      <a:pt x="50416" y="16387"/>
                      <a:pt x="46511" y="29531"/>
                    </a:cubicBezTo>
                    <a:cubicBezTo>
                      <a:pt x="43177" y="40771"/>
                      <a:pt x="40129" y="54201"/>
                      <a:pt x="37557" y="69441"/>
                    </a:cubicBezTo>
                    <a:cubicBezTo>
                      <a:pt x="29747" y="115351"/>
                      <a:pt x="20508" y="139831"/>
                      <a:pt x="15555" y="153070"/>
                    </a:cubicBezTo>
                    <a:cubicBezTo>
                      <a:pt x="13650" y="158214"/>
                      <a:pt x="11649" y="163548"/>
                      <a:pt x="11935" y="164977"/>
                    </a:cubicBezTo>
                    <a:cubicBezTo>
                      <a:pt x="12030" y="165072"/>
                      <a:pt x="12697" y="165834"/>
                      <a:pt x="16221" y="167453"/>
                    </a:cubicBezTo>
                    <a:cubicBezTo>
                      <a:pt x="24413" y="171358"/>
                      <a:pt x="74038" y="197743"/>
                      <a:pt x="94993" y="208887"/>
                    </a:cubicBezTo>
                    <a:cubicBezTo>
                      <a:pt x="95565" y="143450"/>
                      <a:pt x="95755" y="60678"/>
                      <a:pt x="94041" y="35341"/>
                    </a:cubicBezTo>
                    <a:lnTo>
                      <a:pt x="93945" y="34103"/>
                    </a:lnTo>
                    <a:cubicBezTo>
                      <a:pt x="92898" y="19435"/>
                      <a:pt x="81849" y="13148"/>
                      <a:pt x="72705" y="12100"/>
                    </a:cubicBezTo>
                    <a:cubicBezTo>
                      <a:pt x="71847" y="12005"/>
                      <a:pt x="70895" y="11910"/>
                      <a:pt x="69942" y="1191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35" name="Freeform: Shape 1034">
                <a:extLst>
                  <a:ext uri="{FF2B5EF4-FFF2-40B4-BE49-F238E27FC236}">
                    <a16:creationId xmlns:a16="http://schemas.microsoft.com/office/drawing/2014/main" id="{F815F722-7766-4A5B-8208-F9E8291E8D65}"/>
                  </a:ext>
                </a:extLst>
              </p:cNvPr>
              <p:cNvSpPr/>
              <p:nvPr/>
            </p:nvSpPr>
            <p:spPr>
              <a:xfrm>
                <a:off x="6117973" y="2814919"/>
                <a:ext cx="107277" cy="301279"/>
              </a:xfrm>
              <a:custGeom>
                <a:avLst/>
                <a:gdLst>
                  <a:gd name="connsiteX0" fmla="*/ 100041 w 107277"/>
                  <a:gd name="connsiteY0" fmla="*/ 301279 h 301279"/>
                  <a:gd name="connsiteX1" fmla="*/ 100041 w 107277"/>
                  <a:gd name="connsiteY1" fmla="*/ 301279 h 301279"/>
                  <a:gd name="connsiteX2" fmla="*/ 94041 w 107277"/>
                  <a:gd name="connsiteY2" fmla="*/ 295183 h 301279"/>
                  <a:gd name="connsiteX3" fmla="*/ 94803 w 107277"/>
                  <a:gd name="connsiteY3" fmla="*/ 222412 h 301279"/>
                  <a:gd name="connsiteX4" fmla="*/ 11078 w 107277"/>
                  <a:gd name="connsiteY4" fmla="*/ 178312 h 301279"/>
                  <a:gd name="connsiteX5" fmla="*/ 4410 w 107277"/>
                  <a:gd name="connsiteY5" fmla="*/ 148879 h 301279"/>
                  <a:gd name="connsiteX6" fmla="*/ 25746 w 107277"/>
                  <a:gd name="connsiteY6" fmla="*/ 67536 h 301279"/>
                  <a:gd name="connsiteX7" fmla="*/ 34986 w 107277"/>
                  <a:gd name="connsiteY7" fmla="*/ 26197 h 301279"/>
                  <a:gd name="connsiteX8" fmla="*/ 74038 w 107277"/>
                  <a:gd name="connsiteY8" fmla="*/ 194 h 301279"/>
                  <a:gd name="connsiteX9" fmla="*/ 105852 w 107277"/>
                  <a:gd name="connsiteY9" fmla="*/ 33151 h 301279"/>
                  <a:gd name="connsiteX10" fmla="*/ 105947 w 107277"/>
                  <a:gd name="connsiteY10" fmla="*/ 34579 h 301279"/>
                  <a:gd name="connsiteX11" fmla="*/ 106804 w 107277"/>
                  <a:gd name="connsiteY11" fmla="*/ 216793 h 301279"/>
                  <a:gd name="connsiteX12" fmla="*/ 106804 w 107277"/>
                  <a:gd name="connsiteY12" fmla="*/ 221555 h 301279"/>
                  <a:gd name="connsiteX13" fmla="*/ 105947 w 107277"/>
                  <a:gd name="connsiteY13" fmla="*/ 295374 h 301279"/>
                  <a:gd name="connsiteX14" fmla="*/ 100041 w 107277"/>
                  <a:gd name="connsiteY14" fmla="*/ 301279 h 301279"/>
                  <a:gd name="connsiteX15" fmla="*/ 69942 w 107277"/>
                  <a:gd name="connsiteY15" fmla="*/ 11910 h 301279"/>
                  <a:gd name="connsiteX16" fmla="*/ 46511 w 107277"/>
                  <a:gd name="connsiteY16" fmla="*/ 29531 h 301279"/>
                  <a:gd name="connsiteX17" fmla="*/ 37557 w 107277"/>
                  <a:gd name="connsiteY17" fmla="*/ 69441 h 301279"/>
                  <a:gd name="connsiteX18" fmla="*/ 15555 w 107277"/>
                  <a:gd name="connsiteY18" fmla="*/ 153070 h 301279"/>
                  <a:gd name="connsiteX19" fmla="*/ 11935 w 107277"/>
                  <a:gd name="connsiteY19" fmla="*/ 164977 h 301279"/>
                  <a:gd name="connsiteX20" fmla="*/ 16221 w 107277"/>
                  <a:gd name="connsiteY20" fmla="*/ 167453 h 301279"/>
                  <a:gd name="connsiteX21" fmla="*/ 94993 w 107277"/>
                  <a:gd name="connsiteY21" fmla="*/ 208887 h 301279"/>
                  <a:gd name="connsiteX22" fmla="*/ 94041 w 107277"/>
                  <a:gd name="connsiteY22" fmla="*/ 35341 h 301279"/>
                  <a:gd name="connsiteX23" fmla="*/ 93945 w 107277"/>
                  <a:gd name="connsiteY23" fmla="*/ 34103 h 301279"/>
                  <a:gd name="connsiteX24" fmla="*/ 72705 w 107277"/>
                  <a:gd name="connsiteY24" fmla="*/ 12100 h 301279"/>
                  <a:gd name="connsiteX25" fmla="*/ 69942 w 107277"/>
                  <a:gd name="connsiteY25" fmla="*/ 11910 h 3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7277" h="301279">
                    <a:moveTo>
                      <a:pt x="100041" y="301279"/>
                    </a:moveTo>
                    <a:cubicBezTo>
                      <a:pt x="99946" y="301279"/>
                      <a:pt x="99946" y="301279"/>
                      <a:pt x="100041" y="301279"/>
                    </a:cubicBezTo>
                    <a:cubicBezTo>
                      <a:pt x="96612" y="301279"/>
                      <a:pt x="94041" y="298517"/>
                      <a:pt x="94041" y="295183"/>
                    </a:cubicBezTo>
                    <a:cubicBezTo>
                      <a:pt x="94041" y="294326"/>
                      <a:pt x="94517" y="263179"/>
                      <a:pt x="94803" y="222412"/>
                    </a:cubicBezTo>
                    <a:cubicBezTo>
                      <a:pt x="79277" y="214126"/>
                      <a:pt x="19746" y="182407"/>
                      <a:pt x="11078" y="178312"/>
                    </a:cubicBezTo>
                    <a:cubicBezTo>
                      <a:pt x="-3972" y="171168"/>
                      <a:pt x="-1019" y="163262"/>
                      <a:pt x="4410" y="148879"/>
                    </a:cubicBezTo>
                    <a:cubicBezTo>
                      <a:pt x="9554" y="135163"/>
                      <a:pt x="18222" y="112208"/>
                      <a:pt x="25746" y="67536"/>
                    </a:cubicBezTo>
                    <a:cubicBezTo>
                      <a:pt x="28413" y="51724"/>
                      <a:pt x="31557" y="37818"/>
                      <a:pt x="34986" y="26197"/>
                    </a:cubicBezTo>
                    <a:cubicBezTo>
                      <a:pt x="40986" y="6004"/>
                      <a:pt x="58893" y="-1330"/>
                      <a:pt x="74038" y="194"/>
                    </a:cubicBezTo>
                    <a:cubicBezTo>
                      <a:pt x="88802" y="1813"/>
                      <a:pt x="104423" y="12577"/>
                      <a:pt x="105852" y="33151"/>
                    </a:cubicBezTo>
                    <a:lnTo>
                      <a:pt x="105947" y="34579"/>
                    </a:lnTo>
                    <a:cubicBezTo>
                      <a:pt x="107757" y="61630"/>
                      <a:pt x="107376" y="150213"/>
                      <a:pt x="106804" y="216793"/>
                    </a:cubicBezTo>
                    <a:cubicBezTo>
                      <a:pt x="107376" y="218221"/>
                      <a:pt x="107471" y="219936"/>
                      <a:pt x="106804" y="221555"/>
                    </a:cubicBezTo>
                    <a:cubicBezTo>
                      <a:pt x="106423" y="261274"/>
                      <a:pt x="106042" y="292135"/>
                      <a:pt x="105947" y="295374"/>
                    </a:cubicBezTo>
                    <a:cubicBezTo>
                      <a:pt x="105947" y="298612"/>
                      <a:pt x="103280" y="301279"/>
                      <a:pt x="100041" y="301279"/>
                    </a:cubicBezTo>
                    <a:close/>
                    <a:moveTo>
                      <a:pt x="69942" y="11910"/>
                    </a:moveTo>
                    <a:cubicBezTo>
                      <a:pt x="60989" y="11910"/>
                      <a:pt x="50416" y="16387"/>
                      <a:pt x="46511" y="29531"/>
                    </a:cubicBezTo>
                    <a:cubicBezTo>
                      <a:pt x="43177" y="40771"/>
                      <a:pt x="40129" y="54201"/>
                      <a:pt x="37557" y="69441"/>
                    </a:cubicBezTo>
                    <a:cubicBezTo>
                      <a:pt x="29747" y="115351"/>
                      <a:pt x="20508" y="139831"/>
                      <a:pt x="15555" y="153070"/>
                    </a:cubicBezTo>
                    <a:cubicBezTo>
                      <a:pt x="13650" y="158214"/>
                      <a:pt x="11649" y="163548"/>
                      <a:pt x="11935" y="164977"/>
                    </a:cubicBezTo>
                    <a:cubicBezTo>
                      <a:pt x="12030" y="165072"/>
                      <a:pt x="12697" y="165834"/>
                      <a:pt x="16221" y="167453"/>
                    </a:cubicBezTo>
                    <a:cubicBezTo>
                      <a:pt x="24413" y="171358"/>
                      <a:pt x="74038" y="197743"/>
                      <a:pt x="94993" y="208887"/>
                    </a:cubicBezTo>
                    <a:cubicBezTo>
                      <a:pt x="95565" y="143450"/>
                      <a:pt x="95755" y="60678"/>
                      <a:pt x="94041" y="35341"/>
                    </a:cubicBezTo>
                    <a:lnTo>
                      <a:pt x="93945" y="34103"/>
                    </a:lnTo>
                    <a:cubicBezTo>
                      <a:pt x="92898" y="19435"/>
                      <a:pt x="81849" y="13148"/>
                      <a:pt x="72705" y="12100"/>
                    </a:cubicBezTo>
                    <a:cubicBezTo>
                      <a:pt x="71847" y="12005"/>
                      <a:pt x="70895" y="11910"/>
                      <a:pt x="69942" y="1191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036" name="Graphic 1782">
              <a:extLst>
                <a:ext uri="{FF2B5EF4-FFF2-40B4-BE49-F238E27FC236}">
                  <a16:creationId xmlns:a16="http://schemas.microsoft.com/office/drawing/2014/main" id="{CBF9C96C-ED81-462B-A823-947493CB8FA8}"/>
                </a:ext>
              </a:extLst>
            </p:cNvPr>
            <p:cNvGrpSpPr/>
            <p:nvPr/>
          </p:nvGrpSpPr>
          <p:grpSpPr>
            <a:xfrm>
              <a:off x="315805" y="1201324"/>
              <a:ext cx="446645" cy="409153"/>
              <a:chOff x="6020476" y="3161343"/>
              <a:chExt cx="163629" cy="232508"/>
            </a:xfrm>
            <a:solidFill>
              <a:srgbClr val="C88E27"/>
            </a:solidFill>
          </p:grpSpPr>
          <p:sp>
            <p:nvSpPr>
              <p:cNvPr id="1037" name="Freeform: Shape 1036">
                <a:extLst>
                  <a:ext uri="{FF2B5EF4-FFF2-40B4-BE49-F238E27FC236}">
                    <a16:creationId xmlns:a16="http://schemas.microsoft.com/office/drawing/2014/main" id="{0E741542-4539-4115-9BBB-E633817BCDEC}"/>
                  </a:ext>
                </a:extLst>
              </p:cNvPr>
              <p:cNvSpPr/>
              <p:nvPr/>
            </p:nvSpPr>
            <p:spPr>
              <a:xfrm>
                <a:off x="6028413" y="3163156"/>
                <a:ext cx="59695" cy="104489"/>
              </a:xfrm>
              <a:custGeom>
                <a:avLst/>
                <a:gdLst>
                  <a:gd name="connsiteX0" fmla="*/ 53870 w 59695"/>
                  <a:gd name="connsiteY0" fmla="*/ 104489 h 104489"/>
                  <a:gd name="connsiteX1" fmla="*/ 52346 w 59695"/>
                  <a:gd name="connsiteY1" fmla="*/ 104299 h 104489"/>
                  <a:gd name="connsiteX2" fmla="*/ 530 w 59695"/>
                  <a:gd name="connsiteY2" fmla="*/ 40196 h 104489"/>
                  <a:gd name="connsiteX3" fmla="*/ 38154 w 59695"/>
                  <a:gd name="connsiteY3" fmla="*/ 0 h 104489"/>
                  <a:gd name="connsiteX4" fmla="*/ 38916 w 59695"/>
                  <a:gd name="connsiteY4" fmla="*/ 0 h 104489"/>
                  <a:gd name="connsiteX5" fmla="*/ 44726 w 59695"/>
                  <a:gd name="connsiteY5" fmla="*/ 6191 h 104489"/>
                  <a:gd name="connsiteX6" fmla="*/ 38535 w 59695"/>
                  <a:gd name="connsiteY6" fmla="*/ 12002 h 104489"/>
                  <a:gd name="connsiteX7" fmla="*/ 12246 w 59695"/>
                  <a:gd name="connsiteY7" fmla="*/ 42005 h 104489"/>
                  <a:gd name="connsiteX8" fmla="*/ 55204 w 59695"/>
                  <a:gd name="connsiteY8" fmla="*/ 92869 h 104489"/>
                  <a:gd name="connsiteX9" fmla="*/ 59490 w 59695"/>
                  <a:gd name="connsiteY9" fmla="*/ 100203 h 104489"/>
                  <a:gd name="connsiteX10" fmla="*/ 53870 w 59695"/>
                  <a:gd name="connsiteY10" fmla="*/ 104489 h 10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9695" h="104489">
                    <a:moveTo>
                      <a:pt x="53870" y="104489"/>
                    </a:moveTo>
                    <a:cubicBezTo>
                      <a:pt x="53394" y="104489"/>
                      <a:pt x="52823" y="104394"/>
                      <a:pt x="52346" y="104299"/>
                    </a:cubicBezTo>
                    <a:cubicBezTo>
                      <a:pt x="9008" y="92869"/>
                      <a:pt x="-2803" y="63722"/>
                      <a:pt x="530" y="40196"/>
                    </a:cubicBezTo>
                    <a:cubicBezTo>
                      <a:pt x="3769" y="17431"/>
                      <a:pt x="20247" y="0"/>
                      <a:pt x="38154" y="0"/>
                    </a:cubicBezTo>
                    <a:cubicBezTo>
                      <a:pt x="38440" y="0"/>
                      <a:pt x="38630" y="0"/>
                      <a:pt x="38916" y="0"/>
                    </a:cubicBezTo>
                    <a:cubicBezTo>
                      <a:pt x="42250" y="95"/>
                      <a:pt x="44822" y="2858"/>
                      <a:pt x="44726" y="6191"/>
                    </a:cubicBezTo>
                    <a:cubicBezTo>
                      <a:pt x="44631" y="9525"/>
                      <a:pt x="41964" y="11906"/>
                      <a:pt x="38535" y="12002"/>
                    </a:cubicBezTo>
                    <a:cubicBezTo>
                      <a:pt x="26534" y="11335"/>
                      <a:pt x="14627" y="25432"/>
                      <a:pt x="12246" y="42005"/>
                    </a:cubicBezTo>
                    <a:cubicBezTo>
                      <a:pt x="11008" y="50959"/>
                      <a:pt x="10246" y="81058"/>
                      <a:pt x="55204" y="92869"/>
                    </a:cubicBezTo>
                    <a:cubicBezTo>
                      <a:pt x="58442" y="93726"/>
                      <a:pt x="60347" y="96965"/>
                      <a:pt x="59490" y="100203"/>
                    </a:cubicBezTo>
                    <a:cubicBezTo>
                      <a:pt x="58919" y="102775"/>
                      <a:pt x="56537" y="104489"/>
                      <a:pt x="53870" y="104489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38" name="Freeform: Shape 1037">
                <a:extLst>
                  <a:ext uri="{FF2B5EF4-FFF2-40B4-BE49-F238E27FC236}">
                    <a16:creationId xmlns:a16="http://schemas.microsoft.com/office/drawing/2014/main" id="{D85DA95D-4689-41D2-8FB1-9E2962BB7544}"/>
                  </a:ext>
                </a:extLst>
              </p:cNvPr>
              <p:cNvSpPr/>
              <p:nvPr/>
            </p:nvSpPr>
            <p:spPr>
              <a:xfrm>
                <a:off x="6108939" y="3161343"/>
                <a:ext cx="59790" cy="104683"/>
              </a:xfrm>
              <a:custGeom>
                <a:avLst/>
                <a:gdLst>
                  <a:gd name="connsiteX0" fmla="*/ 6015 w 59790"/>
                  <a:gd name="connsiteY0" fmla="*/ 104683 h 104683"/>
                  <a:gd name="connsiteX1" fmla="*/ 205 w 59790"/>
                  <a:gd name="connsiteY1" fmla="*/ 100207 h 104683"/>
                  <a:gd name="connsiteX2" fmla="*/ 4491 w 59790"/>
                  <a:gd name="connsiteY2" fmla="*/ 92872 h 104683"/>
                  <a:gd name="connsiteX3" fmla="*/ 47449 w 59790"/>
                  <a:gd name="connsiteY3" fmla="*/ 42009 h 104683"/>
                  <a:gd name="connsiteX4" fmla="*/ 21636 w 59790"/>
                  <a:gd name="connsiteY4" fmla="*/ 12005 h 104683"/>
                  <a:gd name="connsiteX5" fmla="*/ 21065 w 59790"/>
                  <a:gd name="connsiteY5" fmla="*/ 12005 h 104683"/>
                  <a:gd name="connsiteX6" fmla="*/ 15064 w 59790"/>
                  <a:gd name="connsiteY6" fmla="*/ 6195 h 104683"/>
                  <a:gd name="connsiteX7" fmla="*/ 20874 w 59790"/>
                  <a:gd name="connsiteY7" fmla="*/ 3 h 104683"/>
                  <a:gd name="connsiteX8" fmla="*/ 59260 w 59790"/>
                  <a:gd name="connsiteY8" fmla="*/ 40199 h 104683"/>
                  <a:gd name="connsiteX9" fmla="*/ 7444 w 59790"/>
                  <a:gd name="connsiteY9" fmla="*/ 104302 h 104683"/>
                  <a:gd name="connsiteX10" fmla="*/ 6015 w 59790"/>
                  <a:gd name="connsiteY10" fmla="*/ 104683 h 104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9790" h="104683">
                    <a:moveTo>
                      <a:pt x="6015" y="104683"/>
                    </a:moveTo>
                    <a:cubicBezTo>
                      <a:pt x="3348" y="104683"/>
                      <a:pt x="967" y="102873"/>
                      <a:pt x="205" y="100207"/>
                    </a:cubicBezTo>
                    <a:cubicBezTo>
                      <a:pt x="-652" y="97063"/>
                      <a:pt x="1253" y="93730"/>
                      <a:pt x="4491" y="92872"/>
                    </a:cubicBezTo>
                    <a:cubicBezTo>
                      <a:pt x="49449" y="81061"/>
                      <a:pt x="48783" y="50962"/>
                      <a:pt x="47449" y="42009"/>
                    </a:cubicBezTo>
                    <a:cubicBezTo>
                      <a:pt x="45068" y="25626"/>
                      <a:pt x="33352" y="12005"/>
                      <a:pt x="21636" y="12005"/>
                    </a:cubicBezTo>
                    <a:cubicBezTo>
                      <a:pt x="21446" y="12005"/>
                      <a:pt x="21255" y="12005"/>
                      <a:pt x="21065" y="12005"/>
                    </a:cubicBezTo>
                    <a:cubicBezTo>
                      <a:pt x="17826" y="12005"/>
                      <a:pt x="15159" y="9433"/>
                      <a:pt x="15064" y="6195"/>
                    </a:cubicBezTo>
                    <a:cubicBezTo>
                      <a:pt x="14969" y="2861"/>
                      <a:pt x="17541" y="99"/>
                      <a:pt x="20874" y="3"/>
                    </a:cubicBezTo>
                    <a:cubicBezTo>
                      <a:pt x="38877" y="-282"/>
                      <a:pt x="56022" y="17148"/>
                      <a:pt x="59260" y="40199"/>
                    </a:cubicBezTo>
                    <a:cubicBezTo>
                      <a:pt x="62594" y="63726"/>
                      <a:pt x="50783" y="92968"/>
                      <a:pt x="7444" y="104302"/>
                    </a:cubicBezTo>
                    <a:cubicBezTo>
                      <a:pt x="6968" y="104588"/>
                      <a:pt x="6492" y="104683"/>
                      <a:pt x="6015" y="104683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39" name="Freeform: Shape 1038">
                <a:extLst>
                  <a:ext uri="{FF2B5EF4-FFF2-40B4-BE49-F238E27FC236}">
                    <a16:creationId xmlns:a16="http://schemas.microsoft.com/office/drawing/2014/main" id="{987C2F84-F156-4E6F-BCE4-F46E4F7A77EB}"/>
                  </a:ext>
                </a:extLst>
              </p:cNvPr>
              <p:cNvSpPr/>
              <p:nvPr/>
            </p:nvSpPr>
            <p:spPr>
              <a:xfrm>
                <a:off x="6020476" y="3254025"/>
                <a:ext cx="163629" cy="139826"/>
              </a:xfrm>
              <a:custGeom>
                <a:avLst/>
                <a:gdLst>
                  <a:gd name="connsiteX0" fmla="*/ 27327 w 163629"/>
                  <a:gd name="connsiteY0" fmla="*/ 139827 h 139826"/>
                  <a:gd name="connsiteX1" fmla="*/ 4657 w 163629"/>
                  <a:gd name="connsiteY1" fmla="*/ 130778 h 139826"/>
                  <a:gd name="connsiteX2" fmla="*/ 4276 w 163629"/>
                  <a:gd name="connsiteY2" fmla="*/ 96964 h 139826"/>
                  <a:gd name="connsiteX3" fmla="*/ 40662 w 163629"/>
                  <a:gd name="connsiteY3" fmla="*/ 22193 h 139826"/>
                  <a:gd name="connsiteX4" fmla="*/ 78285 w 163629"/>
                  <a:gd name="connsiteY4" fmla="*/ 0 h 139826"/>
                  <a:gd name="connsiteX5" fmla="*/ 142293 w 163629"/>
                  <a:gd name="connsiteY5" fmla="*/ 0 h 139826"/>
                  <a:gd name="connsiteX6" fmla="*/ 163629 w 163629"/>
                  <a:gd name="connsiteY6" fmla="*/ 21336 h 139826"/>
                  <a:gd name="connsiteX7" fmla="*/ 163629 w 163629"/>
                  <a:gd name="connsiteY7" fmla="*/ 22574 h 139826"/>
                  <a:gd name="connsiteX8" fmla="*/ 144770 w 163629"/>
                  <a:gd name="connsiteY8" fmla="*/ 43815 h 139826"/>
                  <a:gd name="connsiteX9" fmla="*/ 118386 w 163629"/>
                  <a:gd name="connsiteY9" fmla="*/ 84296 h 139826"/>
                  <a:gd name="connsiteX10" fmla="*/ 74094 w 163629"/>
                  <a:gd name="connsiteY10" fmla="*/ 139446 h 139826"/>
                  <a:gd name="connsiteX11" fmla="*/ 31708 w 163629"/>
                  <a:gd name="connsiteY11" fmla="*/ 139446 h 139826"/>
                  <a:gd name="connsiteX12" fmla="*/ 27327 w 163629"/>
                  <a:gd name="connsiteY12" fmla="*/ 139827 h 139826"/>
                  <a:gd name="connsiteX13" fmla="*/ 78285 w 163629"/>
                  <a:gd name="connsiteY13" fmla="*/ 12001 h 139826"/>
                  <a:gd name="connsiteX14" fmla="*/ 51139 w 163629"/>
                  <a:gd name="connsiteY14" fmla="*/ 28004 h 139826"/>
                  <a:gd name="connsiteX15" fmla="*/ 15420 w 163629"/>
                  <a:gd name="connsiteY15" fmla="*/ 101346 h 139826"/>
                  <a:gd name="connsiteX16" fmla="*/ 14087 w 163629"/>
                  <a:gd name="connsiteY16" fmla="*/ 123349 h 139826"/>
                  <a:gd name="connsiteX17" fmla="*/ 31041 w 163629"/>
                  <a:gd name="connsiteY17" fmla="*/ 127635 h 139826"/>
                  <a:gd name="connsiteX18" fmla="*/ 74285 w 163629"/>
                  <a:gd name="connsiteY18" fmla="*/ 127540 h 139826"/>
                  <a:gd name="connsiteX19" fmla="*/ 106956 w 163629"/>
                  <a:gd name="connsiteY19" fmla="*/ 81439 h 139826"/>
                  <a:gd name="connsiteX20" fmla="*/ 143627 w 163629"/>
                  <a:gd name="connsiteY20" fmla="*/ 32004 h 139826"/>
                  <a:gd name="connsiteX21" fmla="*/ 151914 w 163629"/>
                  <a:gd name="connsiteY21" fmla="*/ 22669 h 139826"/>
                  <a:gd name="connsiteX22" fmla="*/ 151914 w 163629"/>
                  <a:gd name="connsiteY22" fmla="*/ 21431 h 139826"/>
                  <a:gd name="connsiteX23" fmla="*/ 142484 w 163629"/>
                  <a:gd name="connsiteY23" fmla="*/ 12001 h 139826"/>
                  <a:gd name="connsiteX24" fmla="*/ 78285 w 163629"/>
                  <a:gd name="connsiteY24" fmla="*/ 12001 h 13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3629" h="139826">
                    <a:moveTo>
                      <a:pt x="27327" y="139827"/>
                    </a:moveTo>
                    <a:cubicBezTo>
                      <a:pt x="21326" y="139827"/>
                      <a:pt x="10848" y="138589"/>
                      <a:pt x="4657" y="130778"/>
                    </a:cubicBezTo>
                    <a:cubicBezTo>
                      <a:pt x="-1439" y="123063"/>
                      <a:pt x="-1534" y="111728"/>
                      <a:pt x="4276" y="96964"/>
                    </a:cubicBezTo>
                    <a:cubicBezTo>
                      <a:pt x="14087" y="72200"/>
                      <a:pt x="29517" y="42672"/>
                      <a:pt x="40662" y="22193"/>
                    </a:cubicBezTo>
                    <a:cubicBezTo>
                      <a:pt x="48186" y="8477"/>
                      <a:pt x="62569" y="0"/>
                      <a:pt x="78285" y="0"/>
                    </a:cubicBezTo>
                    <a:lnTo>
                      <a:pt x="142293" y="0"/>
                    </a:lnTo>
                    <a:cubicBezTo>
                      <a:pt x="154104" y="0"/>
                      <a:pt x="163629" y="9620"/>
                      <a:pt x="163629" y="21336"/>
                    </a:cubicBezTo>
                    <a:lnTo>
                      <a:pt x="163629" y="22574"/>
                    </a:lnTo>
                    <a:cubicBezTo>
                      <a:pt x="163629" y="33433"/>
                      <a:pt x="155533" y="42577"/>
                      <a:pt x="144770" y="43815"/>
                    </a:cubicBezTo>
                    <a:cubicBezTo>
                      <a:pt x="133435" y="45053"/>
                      <a:pt x="125053" y="58007"/>
                      <a:pt x="118386" y="84296"/>
                    </a:cubicBezTo>
                    <a:cubicBezTo>
                      <a:pt x="107813" y="126016"/>
                      <a:pt x="97050" y="139446"/>
                      <a:pt x="74094" y="139446"/>
                    </a:cubicBezTo>
                    <a:lnTo>
                      <a:pt x="31708" y="139446"/>
                    </a:lnTo>
                    <a:cubicBezTo>
                      <a:pt x="31899" y="139541"/>
                      <a:pt x="30089" y="139827"/>
                      <a:pt x="27327" y="139827"/>
                    </a:cubicBezTo>
                    <a:close/>
                    <a:moveTo>
                      <a:pt x="78285" y="12001"/>
                    </a:moveTo>
                    <a:cubicBezTo>
                      <a:pt x="66951" y="12001"/>
                      <a:pt x="56568" y="18097"/>
                      <a:pt x="51139" y="28004"/>
                    </a:cubicBezTo>
                    <a:cubicBezTo>
                      <a:pt x="40090" y="48101"/>
                      <a:pt x="24945" y="77152"/>
                      <a:pt x="15420" y="101346"/>
                    </a:cubicBezTo>
                    <a:cubicBezTo>
                      <a:pt x="12563" y="108585"/>
                      <a:pt x="9991" y="118300"/>
                      <a:pt x="14087" y="123349"/>
                    </a:cubicBezTo>
                    <a:cubicBezTo>
                      <a:pt x="18087" y="128302"/>
                      <a:pt x="27898" y="128111"/>
                      <a:pt x="31041" y="127635"/>
                    </a:cubicBezTo>
                    <a:lnTo>
                      <a:pt x="74285" y="127540"/>
                    </a:lnTo>
                    <a:cubicBezTo>
                      <a:pt x="87334" y="127540"/>
                      <a:pt x="96097" y="124396"/>
                      <a:pt x="106956" y="81439"/>
                    </a:cubicBezTo>
                    <a:cubicBezTo>
                      <a:pt x="112480" y="59722"/>
                      <a:pt x="121624" y="34480"/>
                      <a:pt x="143627" y="32004"/>
                    </a:cubicBezTo>
                    <a:cubicBezTo>
                      <a:pt x="148294" y="31432"/>
                      <a:pt x="151914" y="27432"/>
                      <a:pt x="151914" y="22669"/>
                    </a:cubicBezTo>
                    <a:lnTo>
                      <a:pt x="151914" y="21431"/>
                    </a:lnTo>
                    <a:cubicBezTo>
                      <a:pt x="151914" y="16288"/>
                      <a:pt x="147723" y="12001"/>
                      <a:pt x="142484" y="12001"/>
                    </a:cubicBezTo>
                    <a:lnTo>
                      <a:pt x="78285" y="12001"/>
                    </a:ln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0" name="Freeform: Shape 1039">
                <a:extLst>
                  <a:ext uri="{FF2B5EF4-FFF2-40B4-BE49-F238E27FC236}">
                    <a16:creationId xmlns:a16="http://schemas.microsoft.com/office/drawing/2014/main" id="{791F52C1-0A08-4C1B-A077-D79E45F4BD63}"/>
                  </a:ext>
                </a:extLst>
              </p:cNvPr>
              <p:cNvSpPr/>
              <p:nvPr/>
            </p:nvSpPr>
            <p:spPr>
              <a:xfrm>
                <a:off x="6073902" y="3292887"/>
                <a:ext cx="31051" cy="31051"/>
              </a:xfrm>
              <a:custGeom>
                <a:avLst/>
                <a:gdLst>
                  <a:gd name="connsiteX0" fmla="*/ 31052 w 31051"/>
                  <a:gd name="connsiteY0" fmla="*/ 15526 h 31051"/>
                  <a:gd name="connsiteX1" fmla="*/ 15526 w 31051"/>
                  <a:gd name="connsiteY1" fmla="*/ 31051 h 31051"/>
                  <a:gd name="connsiteX2" fmla="*/ 0 w 31051"/>
                  <a:gd name="connsiteY2" fmla="*/ 15526 h 31051"/>
                  <a:gd name="connsiteX3" fmla="*/ 15526 w 31051"/>
                  <a:gd name="connsiteY3" fmla="*/ 0 h 31051"/>
                  <a:gd name="connsiteX4" fmla="*/ 31052 w 31051"/>
                  <a:gd name="connsiteY4" fmla="*/ 15526 h 31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051" h="31051">
                    <a:moveTo>
                      <a:pt x="31052" y="15526"/>
                    </a:moveTo>
                    <a:cubicBezTo>
                      <a:pt x="31052" y="24098"/>
                      <a:pt x="24098" y="31051"/>
                      <a:pt x="15526" y="31051"/>
                    </a:cubicBezTo>
                    <a:cubicBezTo>
                      <a:pt x="6953" y="31051"/>
                      <a:pt x="0" y="24098"/>
                      <a:pt x="0" y="15526"/>
                    </a:cubicBezTo>
                    <a:cubicBezTo>
                      <a:pt x="0" y="6953"/>
                      <a:pt x="6953" y="0"/>
                      <a:pt x="15526" y="0"/>
                    </a:cubicBezTo>
                    <a:cubicBezTo>
                      <a:pt x="24098" y="95"/>
                      <a:pt x="31052" y="6953"/>
                      <a:pt x="31052" y="15526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041" name="Graphic 1782">
              <a:extLst>
                <a:ext uri="{FF2B5EF4-FFF2-40B4-BE49-F238E27FC236}">
                  <a16:creationId xmlns:a16="http://schemas.microsoft.com/office/drawing/2014/main" id="{3577BFDF-B128-42B8-988A-FEBFB83FD1EE}"/>
                </a:ext>
              </a:extLst>
            </p:cNvPr>
            <p:cNvGrpSpPr/>
            <p:nvPr/>
          </p:nvGrpSpPr>
          <p:grpSpPr>
            <a:xfrm>
              <a:off x="66576" y="2006237"/>
              <a:ext cx="896026" cy="430293"/>
              <a:chOff x="5954334" y="4046204"/>
              <a:chExt cx="328260" cy="244521"/>
            </a:xfrm>
            <a:solidFill>
              <a:srgbClr val="C88E27"/>
            </a:solidFill>
          </p:grpSpPr>
          <p:sp>
            <p:nvSpPr>
              <p:cNvPr id="1042" name="Freeform: Shape 1041">
                <a:extLst>
                  <a:ext uri="{FF2B5EF4-FFF2-40B4-BE49-F238E27FC236}">
                    <a16:creationId xmlns:a16="http://schemas.microsoft.com/office/drawing/2014/main" id="{FCBE401E-EC48-402C-8406-6A8173F6385E}"/>
                  </a:ext>
                </a:extLst>
              </p:cNvPr>
              <p:cNvSpPr/>
              <p:nvPr/>
            </p:nvSpPr>
            <p:spPr>
              <a:xfrm>
                <a:off x="5954334" y="4079214"/>
                <a:ext cx="162362" cy="43490"/>
              </a:xfrm>
              <a:custGeom>
                <a:avLst/>
                <a:gdLst>
                  <a:gd name="connsiteX0" fmla="*/ 5934 w 162362"/>
                  <a:gd name="connsiteY0" fmla="*/ 43491 h 43490"/>
                  <a:gd name="connsiteX1" fmla="*/ 124 w 162362"/>
                  <a:gd name="connsiteY1" fmla="*/ 38728 h 43490"/>
                  <a:gd name="connsiteX2" fmla="*/ 4791 w 162362"/>
                  <a:gd name="connsiteY2" fmla="*/ 31680 h 43490"/>
                  <a:gd name="connsiteX3" fmla="*/ 155191 w 162362"/>
                  <a:gd name="connsiteY3" fmla="*/ 152 h 43490"/>
                  <a:gd name="connsiteX4" fmla="*/ 162239 w 162362"/>
                  <a:gd name="connsiteY4" fmla="*/ 4819 h 43490"/>
                  <a:gd name="connsiteX5" fmla="*/ 157572 w 162362"/>
                  <a:gd name="connsiteY5" fmla="*/ 11868 h 43490"/>
                  <a:gd name="connsiteX6" fmla="*/ 7172 w 162362"/>
                  <a:gd name="connsiteY6" fmla="*/ 43395 h 43490"/>
                  <a:gd name="connsiteX7" fmla="*/ 5934 w 162362"/>
                  <a:gd name="connsiteY7" fmla="*/ 43491 h 4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2362" h="43490">
                    <a:moveTo>
                      <a:pt x="5934" y="43491"/>
                    </a:moveTo>
                    <a:cubicBezTo>
                      <a:pt x="3172" y="43491"/>
                      <a:pt x="695" y="41586"/>
                      <a:pt x="124" y="38728"/>
                    </a:cubicBezTo>
                    <a:cubicBezTo>
                      <a:pt x="-543" y="35490"/>
                      <a:pt x="1552" y="32346"/>
                      <a:pt x="4791" y="31680"/>
                    </a:cubicBezTo>
                    <a:lnTo>
                      <a:pt x="155191" y="152"/>
                    </a:lnTo>
                    <a:cubicBezTo>
                      <a:pt x="158429" y="-610"/>
                      <a:pt x="161572" y="1581"/>
                      <a:pt x="162239" y="4819"/>
                    </a:cubicBezTo>
                    <a:cubicBezTo>
                      <a:pt x="162906" y="8058"/>
                      <a:pt x="160810" y="11201"/>
                      <a:pt x="157572" y="11868"/>
                    </a:cubicBezTo>
                    <a:lnTo>
                      <a:pt x="7172" y="43395"/>
                    </a:lnTo>
                    <a:cubicBezTo>
                      <a:pt x="6791" y="43491"/>
                      <a:pt x="6410" y="43491"/>
                      <a:pt x="5934" y="43491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E18AC00A-D9FC-4ED9-A73A-A5FEED445CD9}"/>
                  </a:ext>
                </a:extLst>
              </p:cNvPr>
              <p:cNvSpPr/>
              <p:nvPr/>
            </p:nvSpPr>
            <p:spPr>
              <a:xfrm>
                <a:off x="6024480" y="4046204"/>
                <a:ext cx="258114" cy="173560"/>
              </a:xfrm>
              <a:custGeom>
                <a:avLst/>
                <a:gdLst>
                  <a:gd name="connsiteX0" fmla="*/ 58661 w 258114"/>
                  <a:gd name="connsiteY0" fmla="*/ 173560 h 173560"/>
                  <a:gd name="connsiteX1" fmla="*/ 29228 w 258114"/>
                  <a:gd name="connsiteY1" fmla="*/ 165559 h 173560"/>
                  <a:gd name="connsiteX2" fmla="*/ 20275 w 258114"/>
                  <a:gd name="connsiteY2" fmla="*/ 137556 h 173560"/>
                  <a:gd name="connsiteX3" fmla="*/ 56089 w 258114"/>
                  <a:gd name="connsiteY3" fmla="*/ 75738 h 173560"/>
                  <a:gd name="connsiteX4" fmla="*/ 77711 w 258114"/>
                  <a:gd name="connsiteY4" fmla="*/ 26018 h 173560"/>
                  <a:gd name="connsiteX5" fmla="*/ 31800 w 258114"/>
                  <a:gd name="connsiteY5" fmla="*/ 19160 h 173560"/>
                  <a:gd name="connsiteX6" fmla="*/ 13226 w 258114"/>
                  <a:gd name="connsiteY6" fmla="*/ 52212 h 173560"/>
                  <a:gd name="connsiteX7" fmla="*/ 11131 w 258114"/>
                  <a:gd name="connsiteY7" fmla="*/ 60403 h 173560"/>
                  <a:gd name="connsiteX8" fmla="*/ 2939 w 258114"/>
                  <a:gd name="connsiteY8" fmla="*/ 58308 h 173560"/>
                  <a:gd name="connsiteX9" fmla="*/ 25133 w 258114"/>
                  <a:gd name="connsiteY9" fmla="*/ 9159 h 173560"/>
                  <a:gd name="connsiteX10" fmla="*/ 87331 w 258114"/>
                  <a:gd name="connsiteY10" fmla="*/ 18969 h 173560"/>
                  <a:gd name="connsiteX11" fmla="*/ 64852 w 258114"/>
                  <a:gd name="connsiteY11" fmla="*/ 83930 h 173560"/>
                  <a:gd name="connsiteX12" fmla="*/ 32181 w 258114"/>
                  <a:gd name="connsiteY12" fmla="*/ 137937 h 173560"/>
                  <a:gd name="connsiteX13" fmla="*/ 37039 w 258114"/>
                  <a:gd name="connsiteY13" fmla="*/ 156606 h 173560"/>
                  <a:gd name="connsiteX14" fmla="*/ 104666 w 258114"/>
                  <a:gd name="connsiteY14" fmla="*/ 156891 h 173560"/>
                  <a:gd name="connsiteX15" fmla="*/ 249065 w 258114"/>
                  <a:gd name="connsiteY15" fmla="*/ 97837 h 173560"/>
                  <a:gd name="connsiteX16" fmla="*/ 257257 w 258114"/>
                  <a:gd name="connsiteY16" fmla="*/ 99837 h 173560"/>
                  <a:gd name="connsiteX17" fmla="*/ 255257 w 258114"/>
                  <a:gd name="connsiteY17" fmla="*/ 108028 h 173560"/>
                  <a:gd name="connsiteX18" fmla="*/ 106381 w 258114"/>
                  <a:gd name="connsiteY18" fmla="*/ 168703 h 173560"/>
                  <a:gd name="connsiteX19" fmla="*/ 58661 w 258114"/>
                  <a:gd name="connsiteY19" fmla="*/ 173560 h 173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8114" h="173560">
                    <a:moveTo>
                      <a:pt x="58661" y="173560"/>
                    </a:moveTo>
                    <a:cubicBezTo>
                      <a:pt x="44945" y="173560"/>
                      <a:pt x="35610" y="171274"/>
                      <a:pt x="29228" y="165559"/>
                    </a:cubicBezTo>
                    <a:cubicBezTo>
                      <a:pt x="20751" y="158035"/>
                      <a:pt x="20084" y="145938"/>
                      <a:pt x="20275" y="137556"/>
                    </a:cubicBezTo>
                    <a:cubicBezTo>
                      <a:pt x="20942" y="113457"/>
                      <a:pt x="39611" y="93455"/>
                      <a:pt x="56089" y="75738"/>
                    </a:cubicBezTo>
                    <a:cubicBezTo>
                      <a:pt x="76187" y="54117"/>
                      <a:pt x="87998" y="40115"/>
                      <a:pt x="77711" y="26018"/>
                    </a:cubicBezTo>
                    <a:cubicBezTo>
                      <a:pt x="61137" y="3348"/>
                      <a:pt x="40087" y="13635"/>
                      <a:pt x="31800" y="19160"/>
                    </a:cubicBezTo>
                    <a:cubicBezTo>
                      <a:pt x="17703" y="28494"/>
                      <a:pt x="8654" y="44592"/>
                      <a:pt x="13226" y="52212"/>
                    </a:cubicBezTo>
                    <a:cubicBezTo>
                      <a:pt x="14941" y="55069"/>
                      <a:pt x="13988" y="58689"/>
                      <a:pt x="11131" y="60403"/>
                    </a:cubicBezTo>
                    <a:cubicBezTo>
                      <a:pt x="8273" y="62118"/>
                      <a:pt x="4654" y="61165"/>
                      <a:pt x="2939" y="58308"/>
                    </a:cubicBezTo>
                    <a:cubicBezTo>
                      <a:pt x="-6205" y="43068"/>
                      <a:pt x="7321" y="20875"/>
                      <a:pt x="25133" y="9159"/>
                    </a:cubicBezTo>
                    <a:cubicBezTo>
                      <a:pt x="43135" y="-2748"/>
                      <a:pt x="68852" y="-6367"/>
                      <a:pt x="87331" y="18969"/>
                    </a:cubicBezTo>
                    <a:cubicBezTo>
                      <a:pt x="104000" y="41829"/>
                      <a:pt x="84092" y="63165"/>
                      <a:pt x="64852" y="83930"/>
                    </a:cubicBezTo>
                    <a:cubicBezTo>
                      <a:pt x="49040" y="100884"/>
                      <a:pt x="32753" y="118411"/>
                      <a:pt x="32181" y="137937"/>
                    </a:cubicBezTo>
                    <a:cubicBezTo>
                      <a:pt x="31895" y="147557"/>
                      <a:pt x="33419" y="153367"/>
                      <a:pt x="37039" y="156606"/>
                    </a:cubicBezTo>
                    <a:cubicBezTo>
                      <a:pt x="45326" y="163940"/>
                      <a:pt x="68090" y="162321"/>
                      <a:pt x="104666" y="156891"/>
                    </a:cubicBezTo>
                    <a:cubicBezTo>
                      <a:pt x="165436" y="147938"/>
                      <a:pt x="248303" y="98313"/>
                      <a:pt x="249065" y="97837"/>
                    </a:cubicBezTo>
                    <a:cubicBezTo>
                      <a:pt x="251923" y="96122"/>
                      <a:pt x="255542" y="97075"/>
                      <a:pt x="257257" y="99837"/>
                    </a:cubicBezTo>
                    <a:cubicBezTo>
                      <a:pt x="258971" y="102694"/>
                      <a:pt x="258019" y="106314"/>
                      <a:pt x="255257" y="108028"/>
                    </a:cubicBezTo>
                    <a:cubicBezTo>
                      <a:pt x="251828" y="110124"/>
                      <a:pt x="169532" y="159368"/>
                      <a:pt x="106381" y="168703"/>
                    </a:cubicBezTo>
                    <a:cubicBezTo>
                      <a:pt x="86474" y="171750"/>
                      <a:pt x="70757" y="173560"/>
                      <a:pt x="58661" y="17356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4" name="Freeform: Shape 1043">
                <a:extLst>
                  <a:ext uri="{FF2B5EF4-FFF2-40B4-BE49-F238E27FC236}">
                    <a16:creationId xmlns:a16="http://schemas.microsoft.com/office/drawing/2014/main" id="{68FDA5EA-F54A-4A80-8188-DCCD17477FC8}"/>
                  </a:ext>
                </a:extLst>
              </p:cNvPr>
              <p:cNvSpPr/>
              <p:nvPr/>
            </p:nvSpPr>
            <p:spPr>
              <a:xfrm>
                <a:off x="6069459" y="4130759"/>
                <a:ext cx="200408" cy="82432"/>
              </a:xfrm>
              <a:custGeom>
                <a:avLst/>
                <a:gdLst>
                  <a:gd name="connsiteX0" fmla="*/ 194371 w 200408"/>
                  <a:gd name="connsiteY0" fmla="*/ 82433 h 82432"/>
                  <a:gd name="connsiteX1" fmla="*/ 190275 w 200408"/>
                  <a:gd name="connsiteY1" fmla="*/ 80814 h 82432"/>
                  <a:gd name="connsiteX2" fmla="*/ 5204 w 200408"/>
                  <a:gd name="connsiteY2" fmla="*/ 11853 h 82432"/>
                  <a:gd name="connsiteX3" fmla="*/ 61 w 200408"/>
                  <a:gd name="connsiteY3" fmla="*/ 5185 h 82432"/>
                  <a:gd name="connsiteX4" fmla="*/ 6728 w 200408"/>
                  <a:gd name="connsiteY4" fmla="*/ 41 h 82432"/>
                  <a:gd name="connsiteX5" fmla="*/ 198562 w 200408"/>
                  <a:gd name="connsiteY5" fmla="*/ 72241 h 82432"/>
                  <a:gd name="connsiteX6" fmla="*/ 198752 w 200408"/>
                  <a:gd name="connsiteY6" fmla="*/ 80718 h 82432"/>
                  <a:gd name="connsiteX7" fmla="*/ 194371 w 200408"/>
                  <a:gd name="connsiteY7" fmla="*/ 82433 h 82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408" h="82432">
                    <a:moveTo>
                      <a:pt x="194371" y="82433"/>
                    </a:moveTo>
                    <a:cubicBezTo>
                      <a:pt x="192847" y="82433"/>
                      <a:pt x="191418" y="81861"/>
                      <a:pt x="190275" y="80814"/>
                    </a:cubicBezTo>
                    <a:cubicBezTo>
                      <a:pt x="135792" y="28998"/>
                      <a:pt x="6538" y="11948"/>
                      <a:pt x="5204" y="11853"/>
                    </a:cubicBezTo>
                    <a:cubicBezTo>
                      <a:pt x="1966" y="11472"/>
                      <a:pt x="-416" y="8424"/>
                      <a:pt x="61" y="5185"/>
                    </a:cubicBezTo>
                    <a:cubicBezTo>
                      <a:pt x="442" y="1947"/>
                      <a:pt x="3490" y="-339"/>
                      <a:pt x="6728" y="41"/>
                    </a:cubicBezTo>
                    <a:cubicBezTo>
                      <a:pt x="12157" y="708"/>
                      <a:pt x="141126" y="17663"/>
                      <a:pt x="198562" y="72241"/>
                    </a:cubicBezTo>
                    <a:cubicBezTo>
                      <a:pt x="200943" y="74527"/>
                      <a:pt x="201038" y="78337"/>
                      <a:pt x="198752" y="80718"/>
                    </a:cubicBezTo>
                    <a:cubicBezTo>
                      <a:pt x="197514" y="81861"/>
                      <a:pt x="195895" y="82433"/>
                      <a:pt x="194371" y="82433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5" name="Freeform: Shape 1044">
                <a:extLst>
                  <a:ext uri="{FF2B5EF4-FFF2-40B4-BE49-F238E27FC236}">
                    <a16:creationId xmlns:a16="http://schemas.microsoft.com/office/drawing/2014/main" id="{E0A5D4CC-6284-4AD3-90C7-B3D7AFA2DE44}"/>
                  </a:ext>
                </a:extLst>
              </p:cNvPr>
              <p:cNvSpPr/>
              <p:nvPr/>
            </p:nvSpPr>
            <p:spPr>
              <a:xfrm>
                <a:off x="6114288" y="4204555"/>
                <a:ext cx="42748" cy="86170"/>
              </a:xfrm>
              <a:custGeom>
                <a:avLst/>
                <a:gdLst>
                  <a:gd name="connsiteX0" fmla="*/ 36767 w 42748"/>
                  <a:gd name="connsiteY0" fmla="*/ 86170 h 86170"/>
                  <a:gd name="connsiteX1" fmla="*/ 6001 w 42748"/>
                  <a:gd name="connsiteY1" fmla="*/ 86170 h 86170"/>
                  <a:gd name="connsiteX2" fmla="*/ 0 w 42748"/>
                  <a:gd name="connsiteY2" fmla="*/ 80170 h 86170"/>
                  <a:gd name="connsiteX3" fmla="*/ 6001 w 42748"/>
                  <a:gd name="connsiteY3" fmla="*/ 74169 h 86170"/>
                  <a:gd name="connsiteX4" fmla="*/ 27813 w 42748"/>
                  <a:gd name="connsiteY4" fmla="*/ 74169 h 86170"/>
                  <a:gd name="connsiteX5" fmla="*/ 476 w 42748"/>
                  <a:gd name="connsiteY5" fmla="*/ 8256 h 86170"/>
                  <a:gd name="connsiteX6" fmla="*/ 3715 w 42748"/>
                  <a:gd name="connsiteY6" fmla="*/ 445 h 86170"/>
                  <a:gd name="connsiteX7" fmla="*/ 11525 w 42748"/>
                  <a:gd name="connsiteY7" fmla="*/ 3684 h 86170"/>
                  <a:gd name="connsiteX8" fmla="*/ 42291 w 42748"/>
                  <a:gd name="connsiteY8" fmla="*/ 77884 h 86170"/>
                  <a:gd name="connsiteX9" fmla="*/ 41719 w 42748"/>
                  <a:gd name="connsiteY9" fmla="*/ 83503 h 86170"/>
                  <a:gd name="connsiteX10" fmla="*/ 36767 w 42748"/>
                  <a:gd name="connsiteY10" fmla="*/ 86170 h 86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748" h="86170">
                    <a:moveTo>
                      <a:pt x="36767" y="86170"/>
                    </a:moveTo>
                    <a:lnTo>
                      <a:pt x="6001" y="86170"/>
                    </a:lnTo>
                    <a:cubicBezTo>
                      <a:pt x="2667" y="86170"/>
                      <a:pt x="0" y="83503"/>
                      <a:pt x="0" y="80170"/>
                    </a:cubicBezTo>
                    <a:cubicBezTo>
                      <a:pt x="0" y="76836"/>
                      <a:pt x="2667" y="74169"/>
                      <a:pt x="6001" y="74169"/>
                    </a:cubicBezTo>
                    <a:lnTo>
                      <a:pt x="27813" y="74169"/>
                    </a:lnTo>
                    <a:lnTo>
                      <a:pt x="476" y="8256"/>
                    </a:lnTo>
                    <a:cubicBezTo>
                      <a:pt x="-762" y="5208"/>
                      <a:pt x="667" y="1684"/>
                      <a:pt x="3715" y="445"/>
                    </a:cubicBezTo>
                    <a:cubicBezTo>
                      <a:pt x="6763" y="-793"/>
                      <a:pt x="10287" y="636"/>
                      <a:pt x="11525" y="3684"/>
                    </a:cubicBezTo>
                    <a:lnTo>
                      <a:pt x="42291" y="77884"/>
                    </a:lnTo>
                    <a:cubicBezTo>
                      <a:pt x="43053" y="79693"/>
                      <a:pt x="42863" y="81789"/>
                      <a:pt x="41719" y="83503"/>
                    </a:cubicBezTo>
                    <a:cubicBezTo>
                      <a:pt x="40577" y="85122"/>
                      <a:pt x="38767" y="86170"/>
                      <a:pt x="36767" y="8617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6" name="Freeform: Shape 1045">
                <a:extLst>
                  <a:ext uri="{FF2B5EF4-FFF2-40B4-BE49-F238E27FC236}">
                    <a16:creationId xmlns:a16="http://schemas.microsoft.com/office/drawing/2014/main" id="{2CADEC70-B2C4-468D-BCDE-845F5D889C2E}"/>
                  </a:ext>
                </a:extLst>
              </p:cNvPr>
              <p:cNvSpPr/>
              <p:nvPr/>
            </p:nvSpPr>
            <p:spPr>
              <a:xfrm>
                <a:off x="6035040" y="4207844"/>
                <a:ext cx="61641" cy="82882"/>
              </a:xfrm>
              <a:custGeom>
                <a:avLst/>
                <a:gdLst>
                  <a:gd name="connsiteX0" fmla="*/ 37529 w 61641"/>
                  <a:gd name="connsiteY0" fmla="*/ 82882 h 82882"/>
                  <a:gd name="connsiteX1" fmla="*/ 6001 w 61641"/>
                  <a:gd name="connsiteY1" fmla="*/ 82882 h 82882"/>
                  <a:gd name="connsiteX2" fmla="*/ 0 w 61641"/>
                  <a:gd name="connsiteY2" fmla="*/ 76881 h 82882"/>
                  <a:gd name="connsiteX3" fmla="*/ 6001 w 61641"/>
                  <a:gd name="connsiteY3" fmla="*/ 70881 h 82882"/>
                  <a:gd name="connsiteX4" fmla="*/ 32956 w 61641"/>
                  <a:gd name="connsiteY4" fmla="*/ 70881 h 82882"/>
                  <a:gd name="connsiteX5" fmla="*/ 49911 w 61641"/>
                  <a:gd name="connsiteY5" fmla="*/ 4491 h 82882"/>
                  <a:gd name="connsiteX6" fmla="*/ 57150 w 61641"/>
                  <a:gd name="connsiteY6" fmla="*/ 205 h 82882"/>
                  <a:gd name="connsiteX7" fmla="*/ 61436 w 61641"/>
                  <a:gd name="connsiteY7" fmla="*/ 7444 h 82882"/>
                  <a:gd name="connsiteX8" fmla="*/ 43339 w 61641"/>
                  <a:gd name="connsiteY8" fmla="*/ 78405 h 82882"/>
                  <a:gd name="connsiteX9" fmla="*/ 37529 w 61641"/>
                  <a:gd name="connsiteY9" fmla="*/ 82882 h 8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641" h="82882">
                    <a:moveTo>
                      <a:pt x="37529" y="82882"/>
                    </a:moveTo>
                    <a:lnTo>
                      <a:pt x="6001" y="82882"/>
                    </a:lnTo>
                    <a:cubicBezTo>
                      <a:pt x="2667" y="82882"/>
                      <a:pt x="0" y="80215"/>
                      <a:pt x="0" y="76881"/>
                    </a:cubicBezTo>
                    <a:cubicBezTo>
                      <a:pt x="0" y="73548"/>
                      <a:pt x="2667" y="70881"/>
                      <a:pt x="6001" y="70881"/>
                    </a:cubicBezTo>
                    <a:lnTo>
                      <a:pt x="32956" y="70881"/>
                    </a:lnTo>
                    <a:lnTo>
                      <a:pt x="49911" y="4491"/>
                    </a:lnTo>
                    <a:cubicBezTo>
                      <a:pt x="50768" y="1253"/>
                      <a:pt x="53912" y="-652"/>
                      <a:pt x="57150" y="205"/>
                    </a:cubicBezTo>
                    <a:cubicBezTo>
                      <a:pt x="60389" y="1062"/>
                      <a:pt x="62293" y="4301"/>
                      <a:pt x="61436" y="7444"/>
                    </a:cubicBezTo>
                    <a:lnTo>
                      <a:pt x="43339" y="78405"/>
                    </a:lnTo>
                    <a:cubicBezTo>
                      <a:pt x="42672" y="80977"/>
                      <a:pt x="40291" y="82882"/>
                      <a:pt x="37529" y="8288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047" name="Graphic 1782">
              <a:extLst>
                <a:ext uri="{FF2B5EF4-FFF2-40B4-BE49-F238E27FC236}">
                  <a16:creationId xmlns:a16="http://schemas.microsoft.com/office/drawing/2014/main" id="{43E5A7BF-9F4C-4D51-81A0-E2AAD8DDA180}"/>
                </a:ext>
              </a:extLst>
            </p:cNvPr>
            <p:cNvGrpSpPr/>
            <p:nvPr/>
          </p:nvGrpSpPr>
          <p:grpSpPr>
            <a:xfrm>
              <a:off x="3970" y="2905942"/>
              <a:ext cx="878267" cy="194601"/>
              <a:chOff x="5926645" y="4348162"/>
              <a:chExt cx="321754" cy="110585"/>
            </a:xfrm>
            <a:solidFill>
              <a:srgbClr val="C88E27"/>
            </a:solidFill>
          </p:grpSpPr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866F6AB5-BCB7-460A-8B93-2718F23DF85E}"/>
                  </a:ext>
                </a:extLst>
              </p:cNvPr>
              <p:cNvSpPr/>
              <p:nvPr/>
            </p:nvSpPr>
            <p:spPr>
              <a:xfrm>
                <a:off x="5926645" y="4446745"/>
                <a:ext cx="178308" cy="12001"/>
              </a:xfrm>
              <a:custGeom>
                <a:avLst/>
                <a:gdLst>
                  <a:gd name="connsiteX0" fmla="*/ 172403 w 178308"/>
                  <a:gd name="connsiteY0" fmla="*/ 12001 h 12001"/>
                  <a:gd name="connsiteX1" fmla="*/ 6001 w 178308"/>
                  <a:gd name="connsiteY1" fmla="*/ 12001 h 12001"/>
                  <a:gd name="connsiteX2" fmla="*/ 0 w 178308"/>
                  <a:gd name="connsiteY2" fmla="*/ 6001 h 12001"/>
                  <a:gd name="connsiteX3" fmla="*/ 6001 w 178308"/>
                  <a:gd name="connsiteY3" fmla="*/ 0 h 12001"/>
                  <a:gd name="connsiteX4" fmla="*/ 172307 w 178308"/>
                  <a:gd name="connsiteY4" fmla="*/ 0 h 12001"/>
                  <a:gd name="connsiteX5" fmla="*/ 178308 w 178308"/>
                  <a:gd name="connsiteY5" fmla="*/ 6001 h 12001"/>
                  <a:gd name="connsiteX6" fmla="*/ 172403 w 178308"/>
                  <a:gd name="connsiteY6" fmla="*/ 12001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308" h="12001">
                    <a:moveTo>
                      <a:pt x="172403" y="12001"/>
                    </a:moveTo>
                    <a:lnTo>
                      <a:pt x="6001" y="12001"/>
                    </a:lnTo>
                    <a:cubicBezTo>
                      <a:pt x="2667" y="12001"/>
                      <a:pt x="0" y="9334"/>
                      <a:pt x="0" y="6001"/>
                    </a:cubicBezTo>
                    <a:cubicBezTo>
                      <a:pt x="0" y="2667"/>
                      <a:pt x="2667" y="0"/>
                      <a:pt x="6001" y="0"/>
                    </a:cubicBezTo>
                    <a:lnTo>
                      <a:pt x="172307" y="0"/>
                    </a:lnTo>
                    <a:cubicBezTo>
                      <a:pt x="175641" y="0"/>
                      <a:pt x="178308" y="2667"/>
                      <a:pt x="178308" y="6001"/>
                    </a:cubicBezTo>
                    <a:cubicBezTo>
                      <a:pt x="178308" y="9334"/>
                      <a:pt x="175641" y="12001"/>
                      <a:pt x="172403" y="12001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9" name="Freeform: Shape 1048">
                <a:extLst>
                  <a:ext uri="{FF2B5EF4-FFF2-40B4-BE49-F238E27FC236}">
                    <a16:creationId xmlns:a16="http://schemas.microsoft.com/office/drawing/2014/main" id="{8A0AE68C-BAA1-4C52-8BCA-028C6B424F0D}"/>
                  </a:ext>
                </a:extLst>
              </p:cNvPr>
              <p:cNvSpPr/>
              <p:nvPr/>
            </p:nvSpPr>
            <p:spPr>
              <a:xfrm>
                <a:off x="5970762" y="4348162"/>
                <a:ext cx="277379" cy="110585"/>
              </a:xfrm>
              <a:custGeom>
                <a:avLst/>
                <a:gdLst>
                  <a:gd name="connsiteX0" fmla="*/ 271636 w 277379"/>
                  <a:gd name="connsiteY0" fmla="*/ 110585 h 110585"/>
                  <a:gd name="connsiteX1" fmla="*/ 265826 w 277379"/>
                  <a:gd name="connsiteY1" fmla="*/ 105823 h 110585"/>
                  <a:gd name="connsiteX2" fmla="*/ 166099 w 277379"/>
                  <a:gd name="connsiteY2" fmla="*/ 64961 h 110585"/>
                  <a:gd name="connsiteX3" fmla="*/ 142287 w 277379"/>
                  <a:gd name="connsiteY3" fmla="*/ 66865 h 110585"/>
                  <a:gd name="connsiteX4" fmla="*/ 101806 w 277379"/>
                  <a:gd name="connsiteY4" fmla="*/ 40005 h 110585"/>
                  <a:gd name="connsiteX5" fmla="*/ 58086 w 277379"/>
                  <a:gd name="connsiteY5" fmla="*/ 12002 h 110585"/>
                  <a:gd name="connsiteX6" fmla="*/ 31987 w 277379"/>
                  <a:gd name="connsiteY6" fmla="*/ 24289 h 110585"/>
                  <a:gd name="connsiteX7" fmla="*/ 12271 w 277379"/>
                  <a:gd name="connsiteY7" fmla="*/ 66675 h 110585"/>
                  <a:gd name="connsiteX8" fmla="*/ 26368 w 277379"/>
                  <a:gd name="connsiteY8" fmla="*/ 66389 h 110585"/>
                  <a:gd name="connsiteX9" fmla="*/ 65420 w 277379"/>
                  <a:gd name="connsiteY9" fmla="*/ 69056 h 110585"/>
                  <a:gd name="connsiteX10" fmla="*/ 79041 w 277379"/>
                  <a:gd name="connsiteY10" fmla="*/ 81724 h 110585"/>
                  <a:gd name="connsiteX11" fmla="*/ 75802 w 277379"/>
                  <a:gd name="connsiteY11" fmla="*/ 107347 h 110585"/>
                  <a:gd name="connsiteX12" fmla="*/ 67706 w 277379"/>
                  <a:gd name="connsiteY12" fmla="*/ 109728 h 110585"/>
                  <a:gd name="connsiteX13" fmla="*/ 65325 w 277379"/>
                  <a:gd name="connsiteY13" fmla="*/ 101632 h 110585"/>
                  <a:gd name="connsiteX14" fmla="*/ 65325 w 277379"/>
                  <a:gd name="connsiteY14" fmla="*/ 101632 h 110585"/>
                  <a:gd name="connsiteX15" fmla="*/ 67801 w 277379"/>
                  <a:gd name="connsiteY15" fmla="*/ 85915 h 110585"/>
                  <a:gd name="connsiteX16" fmla="*/ 61229 w 277379"/>
                  <a:gd name="connsiteY16" fmla="*/ 80296 h 110585"/>
                  <a:gd name="connsiteX17" fmla="*/ 26844 w 277379"/>
                  <a:gd name="connsiteY17" fmla="*/ 78296 h 110585"/>
                  <a:gd name="connsiteX18" fmla="*/ 79 w 277379"/>
                  <a:gd name="connsiteY18" fmla="*/ 70676 h 110585"/>
                  <a:gd name="connsiteX19" fmla="*/ 21700 w 277379"/>
                  <a:gd name="connsiteY19" fmla="*/ 17621 h 110585"/>
                  <a:gd name="connsiteX20" fmla="*/ 57895 w 277379"/>
                  <a:gd name="connsiteY20" fmla="*/ 0 h 110585"/>
                  <a:gd name="connsiteX21" fmla="*/ 111140 w 277379"/>
                  <a:gd name="connsiteY21" fmla="*/ 32671 h 110585"/>
                  <a:gd name="connsiteX22" fmla="*/ 141525 w 277379"/>
                  <a:gd name="connsiteY22" fmla="*/ 54769 h 110585"/>
                  <a:gd name="connsiteX23" fmla="*/ 141906 w 277379"/>
                  <a:gd name="connsiteY23" fmla="*/ 54769 h 110585"/>
                  <a:gd name="connsiteX24" fmla="*/ 164575 w 277379"/>
                  <a:gd name="connsiteY24" fmla="*/ 52864 h 110585"/>
                  <a:gd name="connsiteX25" fmla="*/ 277256 w 277379"/>
                  <a:gd name="connsiteY25" fmla="*/ 103251 h 110585"/>
                  <a:gd name="connsiteX26" fmla="*/ 272589 w 277379"/>
                  <a:gd name="connsiteY26" fmla="*/ 110299 h 110585"/>
                  <a:gd name="connsiteX27" fmla="*/ 271636 w 277379"/>
                  <a:gd name="connsiteY27" fmla="*/ 110585 h 110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77379" h="110585">
                    <a:moveTo>
                      <a:pt x="271636" y="110585"/>
                    </a:moveTo>
                    <a:cubicBezTo>
                      <a:pt x="268874" y="110585"/>
                      <a:pt x="266398" y="108585"/>
                      <a:pt x="265826" y="105823"/>
                    </a:cubicBezTo>
                    <a:cubicBezTo>
                      <a:pt x="256301" y="59055"/>
                      <a:pt x="215058" y="59627"/>
                      <a:pt x="166099" y="64961"/>
                    </a:cubicBezTo>
                    <a:cubicBezTo>
                      <a:pt x="157336" y="65913"/>
                      <a:pt x="149145" y="66770"/>
                      <a:pt x="142287" y="66865"/>
                    </a:cubicBezTo>
                    <a:cubicBezTo>
                      <a:pt x="122380" y="66675"/>
                      <a:pt x="111997" y="53340"/>
                      <a:pt x="101806" y="40005"/>
                    </a:cubicBezTo>
                    <a:cubicBezTo>
                      <a:pt x="90852" y="25622"/>
                      <a:pt x="80469" y="12002"/>
                      <a:pt x="58086" y="12002"/>
                    </a:cubicBezTo>
                    <a:cubicBezTo>
                      <a:pt x="48370" y="12002"/>
                      <a:pt x="39607" y="16097"/>
                      <a:pt x="31987" y="24289"/>
                    </a:cubicBezTo>
                    <a:cubicBezTo>
                      <a:pt x="19224" y="37910"/>
                      <a:pt x="13318" y="58864"/>
                      <a:pt x="12271" y="66675"/>
                    </a:cubicBezTo>
                    <a:cubicBezTo>
                      <a:pt x="15604" y="66961"/>
                      <a:pt x="21605" y="66675"/>
                      <a:pt x="26368" y="66389"/>
                    </a:cubicBezTo>
                    <a:cubicBezTo>
                      <a:pt x="38750" y="65722"/>
                      <a:pt x="54181" y="64961"/>
                      <a:pt x="65420" y="69056"/>
                    </a:cubicBezTo>
                    <a:cubicBezTo>
                      <a:pt x="73897" y="72199"/>
                      <a:pt x="77517" y="77724"/>
                      <a:pt x="79041" y="81724"/>
                    </a:cubicBezTo>
                    <a:cubicBezTo>
                      <a:pt x="83327" y="93154"/>
                      <a:pt x="76564" y="105918"/>
                      <a:pt x="75802" y="107347"/>
                    </a:cubicBezTo>
                    <a:cubicBezTo>
                      <a:pt x="74183" y="110204"/>
                      <a:pt x="70564" y="111252"/>
                      <a:pt x="67706" y="109728"/>
                    </a:cubicBezTo>
                    <a:cubicBezTo>
                      <a:pt x="64849" y="108109"/>
                      <a:pt x="63801" y="104489"/>
                      <a:pt x="65325" y="101632"/>
                    </a:cubicBezTo>
                    <a:lnTo>
                      <a:pt x="65325" y="101632"/>
                    </a:lnTo>
                    <a:cubicBezTo>
                      <a:pt x="66754" y="99060"/>
                      <a:pt x="69897" y="91345"/>
                      <a:pt x="67801" y="85915"/>
                    </a:cubicBezTo>
                    <a:cubicBezTo>
                      <a:pt x="66849" y="83344"/>
                      <a:pt x="64658" y="81534"/>
                      <a:pt x="61229" y="80296"/>
                    </a:cubicBezTo>
                    <a:cubicBezTo>
                      <a:pt x="52180" y="76962"/>
                      <a:pt x="38178" y="77724"/>
                      <a:pt x="26844" y="78296"/>
                    </a:cubicBezTo>
                    <a:cubicBezTo>
                      <a:pt x="11985" y="79057"/>
                      <a:pt x="1317" y="79629"/>
                      <a:pt x="79" y="70676"/>
                    </a:cubicBezTo>
                    <a:cubicBezTo>
                      <a:pt x="-779" y="64294"/>
                      <a:pt x="5317" y="36290"/>
                      <a:pt x="21700" y="17621"/>
                    </a:cubicBezTo>
                    <a:cubicBezTo>
                      <a:pt x="31892" y="5905"/>
                      <a:pt x="44084" y="0"/>
                      <a:pt x="57895" y="0"/>
                    </a:cubicBezTo>
                    <a:cubicBezTo>
                      <a:pt x="86280" y="0"/>
                      <a:pt x="100091" y="18097"/>
                      <a:pt x="111140" y="32671"/>
                    </a:cubicBezTo>
                    <a:cubicBezTo>
                      <a:pt x="120570" y="45053"/>
                      <a:pt x="127999" y="54769"/>
                      <a:pt x="141525" y="54769"/>
                    </a:cubicBezTo>
                    <a:cubicBezTo>
                      <a:pt x="141620" y="54769"/>
                      <a:pt x="141811" y="54769"/>
                      <a:pt x="141906" y="54769"/>
                    </a:cubicBezTo>
                    <a:cubicBezTo>
                      <a:pt x="148192" y="54673"/>
                      <a:pt x="156098" y="53816"/>
                      <a:pt x="164575" y="52864"/>
                    </a:cubicBezTo>
                    <a:cubicBezTo>
                      <a:pt x="204485" y="48578"/>
                      <a:pt x="264778" y="42005"/>
                      <a:pt x="277256" y="103251"/>
                    </a:cubicBezTo>
                    <a:cubicBezTo>
                      <a:pt x="277923" y="106489"/>
                      <a:pt x="275827" y="109633"/>
                      <a:pt x="272589" y="110299"/>
                    </a:cubicBezTo>
                    <a:cubicBezTo>
                      <a:pt x="272398" y="110490"/>
                      <a:pt x="272017" y="110585"/>
                      <a:pt x="271636" y="110585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0" name="Freeform: Shape 1049">
                <a:extLst>
                  <a:ext uri="{FF2B5EF4-FFF2-40B4-BE49-F238E27FC236}">
                    <a16:creationId xmlns:a16="http://schemas.microsoft.com/office/drawing/2014/main" id="{1071BD4D-58E5-41E3-9649-BA1384656C89}"/>
                  </a:ext>
                </a:extLst>
              </p:cNvPr>
              <p:cNvSpPr/>
              <p:nvPr/>
            </p:nvSpPr>
            <p:spPr>
              <a:xfrm>
                <a:off x="6134671" y="4446745"/>
                <a:ext cx="113728" cy="12001"/>
              </a:xfrm>
              <a:custGeom>
                <a:avLst/>
                <a:gdLst>
                  <a:gd name="connsiteX0" fmla="*/ 107728 w 113728"/>
                  <a:gd name="connsiteY0" fmla="*/ 12001 h 12001"/>
                  <a:gd name="connsiteX1" fmla="*/ 6001 w 113728"/>
                  <a:gd name="connsiteY1" fmla="*/ 12001 h 12001"/>
                  <a:gd name="connsiteX2" fmla="*/ 0 w 113728"/>
                  <a:gd name="connsiteY2" fmla="*/ 6001 h 12001"/>
                  <a:gd name="connsiteX3" fmla="*/ 6001 w 113728"/>
                  <a:gd name="connsiteY3" fmla="*/ 0 h 12001"/>
                  <a:gd name="connsiteX4" fmla="*/ 107728 w 113728"/>
                  <a:gd name="connsiteY4" fmla="*/ 0 h 12001"/>
                  <a:gd name="connsiteX5" fmla="*/ 113729 w 113728"/>
                  <a:gd name="connsiteY5" fmla="*/ 6001 h 12001"/>
                  <a:gd name="connsiteX6" fmla="*/ 107728 w 113728"/>
                  <a:gd name="connsiteY6" fmla="*/ 12001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728" h="12001">
                    <a:moveTo>
                      <a:pt x="107728" y="12001"/>
                    </a:moveTo>
                    <a:lnTo>
                      <a:pt x="6001" y="12001"/>
                    </a:lnTo>
                    <a:cubicBezTo>
                      <a:pt x="2667" y="12001"/>
                      <a:pt x="0" y="9334"/>
                      <a:pt x="0" y="6001"/>
                    </a:cubicBezTo>
                    <a:cubicBezTo>
                      <a:pt x="0" y="2667"/>
                      <a:pt x="2667" y="0"/>
                      <a:pt x="6001" y="0"/>
                    </a:cubicBezTo>
                    <a:lnTo>
                      <a:pt x="107728" y="0"/>
                    </a:lnTo>
                    <a:cubicBezTo>
                      <a:pt x="111062" y="0"/>
                      <a:pt x="113729" y="2667"/>
                      <a:pt x="113729" y="6001"/>
                    </a:cubicBezTo>
                    <a:cubicBezTo>
                      <a:pt x="113633" y="9334"/>
                      <a:pt x="110966" y="12001"/>
                      <a:pt x="107728" y="12001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A3B21760-2DB2-4CB3-A9B7-EB80A01674E9}"/>
                  </a:ext>
                </a:extLst>
              </p:cNvPr>
              <p:cNvSpPr/>
              <p:nvPr/>
            </p:nvSpPr>
            <p:spPr>
              <a:xfrm>
                <a:off x="6165244" y="4356984"/>
                <a:ext cx="41340" cy="101762"/>
              </a:xfrm>
              <a:custGeom>
                <a:avLst/>
                <a:gdLst>
                  <a:gd name="connsiteX0" fmla="*/ 26291 w 41340"/>
                  <a:gd name="connsiteY0" fmla="*/ 101763 h 101762"/>
                  <a:gd name="connsiteX1" fmla="*/ 23339 w 41340"/>
                  <a:gd name="connsiteY1" fmla="*/ 101001 h 101762"/>
                  <a:gd name="connsiteX2" fmla="*/ 383 w 41340"/>
                  <a:gd name="connsiteY2" fmla="*/ 66235 h 101762"/>
                  <a:gd name="connsiteX3" fmla="*/ 31149 w 41340"/>
                  <a:gd name="connsiteY3" fmla="*/ 1750 h 101762"/>
                  <a:gd name="connsiteX4" fmla="*/ 39626 w 41340"/>
                  <a:gd name="connsiteY4" fmla="*/ 1750 h 101762"/>
                  <a:gd name="connsiteX5" fmla="*/ 39626 w 41340"/>
                  <a:gd name="connsiteY5" fmla="*/ 10228 h 101762"/>
                  <a:gd name="connsiteX6" fmla="*/ 12194 w 41340"/>
                  <a:gd name="connsiteY6" fmla="*/ 64615 h 101762"/>
                  <a:gd name="connsiteX7" fmla="*/ 29339 w 41340"/>
                  <a:gd name="connsiteY7" fmla="*/ 90809 h 101762"/>
                  <a:gd name="connsiteX8" fmla="*/ 31435 w 41340"/>
                  <a:gd name="connsiteY8" fmla="*/ 99001 h 101762"/>
                  <a:gd name="connsiteX9" fmla="*/ 26291 w 41340"/>
                  <a:gd name="connsiteY9" fmla="*/ 101763 h 101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340" h="101762">
                    <a:moveTo>
                      <a:pt x="26291" y="101763"/>
                    </a:moveTo>
                    <a:cubicBezTo>
                      <a:pt x="25244" y="101763"/>
                      <a:pt x="24291" y="101477"/>
                      <a:pt x="23339" y="101001"/>
                    </a:cubicBezTo>
                    <a:cubicBezTo>
                      <a:pt x="22481" y="100525"/>
                      <a:pt x="3336" y="89190"/>
                      <a:pt x="383" y="66235"/>
                    </a:cubicBezTo>
                    <a:cubicBezTo>
                      <a:pt x="-2188" y="46328"/>
                      <a:pt x="8194" y="24611"/>
                      <a:pt x="31149" y="1750"/>
                    </a:cubicBezTo>
                    <a:cubicBezTo>
                      <a:pt x="33530" y="-631"/>
                      <a:pt x="37245" y="-536"/>
                      <a:pt x="39626" y="1750"/>
                    </a:cubicBezTo>
                    <a:cubicBezTo>
                      <a:pt x="41912" y="4132"/>
                      <a:pt x="41912" y="7847"/>
                      <a:pt x="39626" y="10228"/>
                    </a:cubicBezTo>
                    <a:cubicBezTo>
                      <a:pt x="19433" y="30325"/>
                      <a:pt x="10194" y="48613"/>
                      <a:pt x="12194" y="64615"/>
                    </a:cubicBezTo>
                    <a:cubicBezTo>
                      <a:pt x="14290" y="81665"/>
                      <a:pt x="29149" y="90714"/>
                      <a:pt x="29339" y="90809"/>
                    </a:cubicBezTo>
                    <a:cubicBezTo>
                      <a:pt x="32197" y="92524"/>
                      <a:pt x="33149" y="96143"/>
                      <a:pt x="31435" y="99001"/>
                    </a:cubicBezTo>
                    <a:cubicBezTo>
                      <a:pt x="30292" y="100715"/>
                      <a:pt x="28292" y="101763"/>
                      <a:pt x="26291" y="101763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6F375A4-6709-45A1-B398-2D95EA226946}"/>
                </a:ext>
              </a:extLst>
            </p:cNvPr>
            <p:cNvSpPr/>
            <p:nvPr/>
          </p:nvSpPr>
          <p:spPr>
            <a:xfrm>
              <a:off x="242064" y="3468997"/>
              <a:ext cx="439147" cy="368208"/>
            </a:xfrm>
            <a:custGeom>
              <a:avLst/>
              <a:gdLst>
                <a:gd name="connsiteX0" fmla="*/ 155070 w 160882"/>
                <a:gd name="connsiteY0" fmla="*/ 209240 h 209240"/>
                <a:gd name="connsiteX1" fmla="*/ 6003 w 160882"/>
                <a:gd name="connsiteY1" fmla="*/ 209240 h 209240"/>
                <a:gd name="connsiteX2" fmla="*/ 1050 w 160882"/>
                <a:gd name="connsiteY2" fmla="*/ 206669 h 209240"/>
                <a:gd name="connsiteX3" fmla="*/ 384 w 160882"/>
                <a:gd name="connsiteY3" fmla="*/ 201144 h 209240"/>
                <a:gd name="connsiteX4" fmla="*/ 74869 w 160882"/>
                <a:gd name="connsiteY4" fmla="*/ 3501 h 209240"/>
                <a:gd name="connsiteX5" fmla="*/ 86013 w 160882"/>
                <a:gd name="connsiteY5" fmla="*/ 3501 h 209240"/>
                <a:gd name="connsiteX6" fmla="*/ 160499 w 160882"/>
                <a:gd name="connsiteY6" fmla="*/ 201144 h 209240"/>
                <a:gd name="connsiteX7" fmla="*/ 159832 w 160882"/>
                <a:gd name="connsiteY7" fmla="*/ 206669 h 209240"/>
                <a:gd name="connsiteX8" fmla="*/ 155070 w 160882"/>
                <a:gd name="connsiteY8" fmla="*/ 209240 h 209240"/>
                <a:gd name="connsiteX9" fmla="*/ 14671 w 160882"/>
                <a:gd name="connsiteY9" fmla="*/ 197334 h 209240"/>
                <a:gd name="connsiteX10" fmla="*/ 146402 w 160882"/>
                <a:gd name="connsiteY10" fmla="*/ 197334 h 209240"/>
                <a:gd name="connsiteX11" fmla="*/ 80584 w 160882"/>
                <a:gd name="connsiteY11" fmla="*/ 22646 h 209240"/>
                <a:gd name="connsiteX12" fmla="*/ 14671 w 160882"/>
                <a:gd name="connsiteY12" fmla="*/ 197334 h 209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0882" h="209240">
                  <a:moveTo>
                    <a:pt x="155070" y="209240"/>
                  </a:moveTo>
                  <a:lnTo>
                    <a:pt x="6003" y="209240"/>
                  </a:lnTo>
                  <a:cubicBezTo>
                    <a:pt x="4003" y="209240"/>
                    <a:pt x="2193" y="208288"/>
                    <a:pt x="1050" y="206669"/>
                  </a:cubicBezTo>
                  <a:cubicBezTo>
                    <a:pt x="-93" y="205049"/>
                    <a:pt x="-283" y="202954"/>
                    <a:pt x="384" y="201144"/>
                  </a:cubicBezTo>
                  <a:lnTo>
                    <a:pt x="74869" y="3501"/>
                  </a:lnTo>
                  <a:cubicBezTo>
                    <a:pt x="76584" y="-1167"/>
                    <a:pt x="84299" y="-1167"/>
                    <a:pt x="86013" y="3501"/>
                  </a:cubicBezTo>
                  <a:lnTo>
                    <a:pt x="160499" y="201144"/>
                  </a:lnTo>
                  <a:cubicBezTo>
                    <a:pt x="161166" y="202954"/>
                    <a:pt x="160975" y="205049"/>
                    <a:pt x="159832" y="206669"/>
                  </a:cubicBezTo>
                  <a:cubicBezTo>
                    <a:pt x="158880" y="208288"/>
                    <a:pt x="156975" y="209240"/>
                    <a:pt x="155070" y="209240"/>
                  </a:cubicBezTo>
                  <a:close/>
                  <a:moveTo>
                    <a:pt x="14671" y="197334"/>
                  </a:moveTo>
                  <a:lnTo>
                    <a:pt x="146402" y="197334"/>
                  </a:lnTo>
                  <a:lnTo>
                    <a:pt x="80584" y="22646"/>
                  </a:lnTo>
                  <a:lnTo>
                    <a:pt x="14671" y="197334"/>
                  </a:lnTo>
                  <a:close/>
                </a:path>
              </a:pathLst>
            </a:custGeom>
            <a:solidFill>
              <a:srgbClr val="C88E2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1053" name="Graphic 1782">
              <a:extLst>
                <a:ext uri="{FF2B5EF4-FFF2-40B4-BE49-F238E27FC236}">
                  <a16:creationId xmlns:a16="http://schemas.microsoft.com/office/drawing/2014/main" id="{EDFB1568-F71A-41BB-805B-1974689DAA98}"/>
                </a:ext>
              </a:extLst>
            </p:cNvPr>
            <p:cNvGrpSpPr/>
            <p:nvPr/>
          </p:nvGrpSpPr>
          <p:grpSpPr>
            <a:xfrm>
              <a:off x="41596" y="4234861"/>
              <a:ext cx="777893" cy="273507"/>
              <a:chOff x="5956528" y="4761188"/>
              <a:chExt cx="284982" cy="155425"/>
            </a:xfrm>
            <a:solidFill>
              <a:srgbClr val="C88E27"/>
            </a:solidFill>
          </p:grpSpPr>
          <p:sp>
            <p:nvSpPr>
              <p:cNvPr id="1054" name="Freeform: Shape 1053">
                <a:extLst>
                  <a:ext uri="{FF2B5EF4-FFF2-40B4-BE49-F238E27FC236}">
                    <a16:creationId xmlns:a16="http://schemas.microsoft.com/office/drawing/2014/main" id="{D29131C0-3D83-4F59-B9B6-11BCF8132E31}"/>
                  </a:ext>
                </a:extLst>
              </p:cNvPr>
              <p:cNvSpPr/>
              <p:nvPr/>
            </p:nvSpPr>
            <p:spPr>
              <a:xfrm>
                <a:off x="5956528" y="4761188"/>
                <a:ext cx="284982" cy="71224"/>
              </a:xfrm>
              <a:custGeom>
                <a:avLst/>
                <a:gdLst>
                  <a:gd name="connsiteX0" fmla="*/ 105944 w 284982"/>
                  <a:gd name="connsiteY0" fmla="*/ 71224 h 71224"/>
                  <a:gd name="connsiteX1" fmla="*/ 3550 w 284982"/>
                  <a:gd name="connsiteY1" fmla="*/ 51889 h 71224"/>
                  <a:gd name="connsiteX2" fmla="*/ 502 w 284982"/>
                  <a:gd name="connsiteY2" fmla="*/ 43983 h 71224"/>
                  <a:gd name="connsiteX3" fmla="*/ 149092 w 284982"/>
                  <a:gd name="connsiteY3" fmla="*/ 4264 h 71224"/>
                  <a:gd name="connsiteX4" fmla="*/ 208147 w 284982"/>
                  <a:gd name="connsiteY4" fmla="*/ 22933 h 71224"/>
                  <a:gd name="connsiteX5" fmla="*/ 224054 w 284982"/>
                  <a:gd name="connsiteY5" fmla="*/ 29029 h 71224"/>
                  <a:gd name="connsiteX6" fmla="*/ 224149 w 284982"/>
                  <a:gd name="connsiteY6" fmla="*/ 29029 h 71224"/>
                  <a:gd name="connsiteX7" fmla="*/ 273488 w 284982"/>
                  <a:gd name="connsiteY7" fmla="*/ 31886 h 71224"/>
                  <a:gd name="connsiteX8" fmla="*/ 281299 w 284982"/>
                  <a:gd name="connsiteY8" fmla="*/ 28648 h 71224"/>
                  <a:gd name="connsiteX9" fmla="*/ 284537 w 284982"/>
                  <a:gd name="connsiteY9" fmla="*/ 36458 h 71224"/>
                  <a:gd name="connsiteX10" fmla="*/ 222625 w 284982"/>
                  <a:gd name="connsiteY10" fmla="*/ 41125 h 71224"/>
                  <a:gd name="connsiteX11" fmla="*/ 105944 w 284982"/>
                  <a:gd name="connsiteY11" fmla="*/ 71224 h 71224"/>
                  <a:gd name="connsiteX12" fmla="*/ 14885 w 284982"/>
                  <a:gd name="connsiteY12" fmla="*/ 43602 h 71224"/>
                  <a:gd name="connsiteX13" fmla="*/ 207766 w 284982"/>
                  <a:gd name="connsiteY13" fmla="*/ 35791 h 71224"/>
                  <a:gd name="connsiteX14" fmla="*/ 203861 w 284982"/>
                  <a:gd name="connsiteY14" fmla="*/ 34267 h 71224"/>
                  <a:gd name="connsiteX15" fmla="*/ 147092 w 284982"/>
                  <a:gd name="connsiteY15" fmla="*/ 16170 h 71224"/>
                  <a:gd name="connsiteX16" fmla="*/ 14885 w 284982"/>
                  <a:gd name="connsiteY16" fmla="*/ 43602 h 71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4982" h="71224">
                    <a:moveTo>
                      <a:pt x="105944" y="71224"/>
                    </a:moveTo>
                    <a:cubicBezTo>
                      <a:pt x="47746" y="71224"/>
                      <a:pt x="4217" y="52270"/>
                      <a:pt x="3550" y="51889"/>
                    </a:cubicBezTo>
                    <a:cubicBezTo>
                      <a:pt x="597" y="50555"/>
                      <a:pt x="-832" y="47031"/>
                      <a:pt x="502" y="43983"/>
                    </a:cubicBezTo>
                    <a:cubicBezTo>
                      <a:pt x="1550" y="41506"/>
                      <a:pt x="28124" y="-15834"/>
                      <a:pt x="149092" y="4264"/>
                    </a:cubicBezTo>
                    <a:cubicBezTo>
                      <a:pt x="167856" y="7407"/>
                      <a:pt x="188335" y="15313"/>
                      <a:pt x="208147" y="22933"/>
                    </a:cubicBezTo>
                    <a:cubicBezTo>
                      <a:pt x="213576" y="25028"/>
                      <a:pt x="218910" y="27124"/>
                      <a:pt x="224054" y="29029"/>
                    </a:cubicBezTo>
                    <a:cubicBezTo>
                      <a:pt x="224054" y="29029"/>
                      <a:pt x="224054" y="29029"/>
                      <a:pt x="224149" y="29029"/>
                    </a:cubicBezTo>
                    <a:cubicBezTo>
                      <a:pt x="248247" y="37982"/>
                      <a:pt x="268631" y="43412"/>
                      <a:pt x="273488" y="31886"/>
                    </a:cubicBezTo>
                    <a:cubicBezTo>
                      <a:pt x="274727" y="28838"/>
                      <a:pt x="278251" y="27409"/>
                      <a:pt x="281299" y="28648"/>
                    </a:cubicBezTo>
                    <a:cubicBezTo>
                      <a:pt x="284347" y="29886"/>
                      <a:pt x="285776" y="33410"/>
                      <a:pt x="284537" y="36458"/>
                    </a:cubicBezTo>
                    <a:cubicBezTo>
                      <a:pt x="275965" y="56842"/>
                      <a:pt x="251295" y="51508"/>
                      <a:pt x="222625" y="41125"/>
                    </a:cubicBezTo>
                    <a:cubicBezTo>
                      <a:pt x="182525" y="64176"/>
                      <a:pt x="141472" y="71224"/>
                      <a:pt x="105944" y="71224"/>
                    </a:cubicBezTo>
                    <a:close/>
                    <a:moveTo>
                      <a:pt x="14885" y="43602"/>
                    </a:moveTo>
                    <a:cubicBezTo>
                      <a:pt x="38792" y="52365"/>
                      <a:pt x="124517" y="78082"/>
                      <a:pt x="207766" y="35791"/>
                    </a:cubicBezTo>
                    <a:cubicBezTo>
                      <a:pt x="206432" y="35315"/>
                      <a:pt x="205099" y="34744"/>
                      <a:pt x="203861" y="34267"/>
                    </a:cubicBezTo>
                    <a:cubicBezTo>
                      <a:pt x="184620" y="26838"/>
                      <a:pt x="164713" y="19123"/>
                      <a:pt x="147092" y="16170"/>
                    </a:cubicBezTo>
                    <a:cubicBezTo>
                      <a:pt x="58223" y="1406"/>
                      <a:pt x="24791" y="30934"/>
                      <a:pt x="14885" y="4360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5" name="Freeform: Shape 1054">
                <a:extLst>
                  <a:ext uri="{FF2B5EF4-FFF2-40B4-BE49-F238E27FC236}">
                    <a16:creationId xmlns:a16="http://schemas.microsoft.com/office/drawing/2014/main" id="{2713636B-B393-4304-B25D-A0260A488B67}"/>
                  </a:ext>
                </a:extLst>
              </p:cNvPr>
              <p:cNvSpPr/>
              <p:nvPr/>
            </p:nvSpPr>
            <p:spPr>
              <a:xfrm>
                <a:off x="6040373" y="4820697"/>
                <a:ext cx="12001" cy="95916"/>
              </a:xfrm>
              <a:custGeom>
                <a:avLst/>
                <a:gdLst>
                  <a:gd name="connsiteX0" fmla="*/ 6001 w 12001"/>
                  <a:gd name="connsiteY0" fmla="*/ 95917 h 95916"/>
                  <a:gd name="connsiteX1" fmla="*/ 0 w 12001"/>
                  <a:gd name="connsiteY1" fmla="*/ 89916 h 95916"/>
                  <a:gd name="connsiteX2" fmla="*/ 0 w 12001"/>
                  <a:gd name="connsiteY2" fmla="*/ 6001 h 95916"/>
                  <a:gd name="connsiteX3" fmla="*/ 6001 w 12001"/>
                  <a:gd name="connsiteY3" fmla="*/ 0 h 95916"/>
                  <a:gd name="connsiteX4" fmla="*/ 12002 w 12001"/>
                  <a:gd name="connsiteY4" fmla="*/ 6001 h 95916"/>
                  <a:gd name="connsiteX5" fmla="*/ 12002 w 12001"/>
                  <a:gd name="connsiteY5" fmla="*/ 89916 h 95916"/>
                  <a:gd name="connsiteX6" fmla="*/ 6001 w 12001"/>
                  <a:gd name="connsiteY6" fmla="*/ 95917 h 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001" h="95916">
                    <a:moveTo>
                      <a:pt x="6001" y="95917"/>
                    </a:moveTo>
                    <a:cubicBezTo>
                      <a:pt x="2667" y="95917"/>
                      <a:pt x="0" y="93250"/>
                      <a:pt x="0" y="89916"/>
                    </a:cubicBezTo>
                    <a:lnTo>
                      <a:pt x="0" y="6001"/>
                    </a:lnTo>
                    <a:cubicBezTo>
                      <a:pt x="0" y="2667"/>
                      <a:pt x="2667" y="0"/>
                      <a:pt x="6001" y="0"/>
                    </a:cubicBezTo>
                    <a:cubicBezTo>
                      <a:pt x="9334" y="0"/>
                      <a:pt x="12002" y="2667"/>
                      <a:pt x="12002" y="6001"/>
                    </a:cubicBezTo>
                    <a:lnTo>
                      <a:pt x="12002" y="89916"/>
                    </a:lnTo>
                    <a:cubicBezTo>
                      <a:pt x="12002" y="93155"/>
                      <a:pt x="9334" y="95917"/>
                      <a:pt x="6001" y="95917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6" name="Freeform: Shape 1055">
                <a:extLst>
                  <a:ext uri="{FF2B5EF4-FFF2-40B4-BE49-F238E27FC236}">
                    <a16:creationId xmlns:a16="http://schemas.microsoft.com/office/drawing/2014/main" id="{4F1AFBF6-E36D-4065-AB3F-56F418A9AA72}"/>
                  </a:ext>
                </a:extLst>
              </p:cNvPr>
              <p:cNvSpPr/>
              <p:nvPr/>
            </p:nvSpPr>
            <p:spPr>
              <a:xfrm>
                <a:off x="6044279" y="4761261"/>
                <a:ext cx="69342" cy="69341"/>
              </a:xfrm>
              <a:custGeom>
                <a:avLst/>
                <a:gdLst>
                  <a:gd name="connsiteX0" fmla="*/ 34671 w 69342"/>
                  <a:gd name="connsiteY0" fmla="*/ 69342 h 69341"/>
                  <a:gd name="connsiteX1" fmla="*/ 0 w 69342"/>
                  <a:gd name="connsiteY1" fmla="*/ 34671 h 69341"/>
                  <a:gd name="connsiteX2" fmla="*/ 34671 w 69342"/>
                  <a:gd name="connsiteY2" fmla="*/ 0 h 69341"/>
                  <a:gd name="connsiteX3" fmla="*/ 69342 w 69342"/>
                  <a:gd name="connsiteY3" fmla="*/ 34671 h 69341"/>
                  <a:gd name="connsiteX4" fmla="*/ 34671 w 69342"/>
                  <a:gd name="connsiteY4" fmla="*/ 69342 h 69341"/>
                  <a:gd name="connsiteX5" fmla="*/ 34671 w 69342"/>
                  <a:gd name="connsiteY5" fmla="*/ 12002 h 69341"/>
                  <a:gd name="connsiteX6" fmla="*/ 12002 w 69342"/>
                  <a:gd name="connsiteY6" fmla="*/ 34671 h 69341"/>
                  <a:gd name="connsiteX7" fmla="*/ 34671 w 69342"/>
                  <a:gd name="connsiteY7" fmla="*/ 57341 h 69341"/>
                  <a:gd name="connsiteX8" fmla="*/ 57341 w 69342"/>
                  <a:gd name="connsiteY8" fmla="*/ 34671 h 69341"/>
                  <a:gd name="connsiteX9" fmla="*/ 34671 w 69342"/>
                  <a:gd name="connsiteY9" fmla="*/ 12002 h 69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9342" h="69341">
                    <a:moveTo>
                      <a:pt x="34671" y="69342"/>
                    </a:moveTo>
                    <a:cubicBezTo>
                      <a:pt x="15526" y="69342"/>
                      <a:pt x="0" y="53816"/>
                      <a:pt x="0" y="34671"/>
                    </a:cubicBezTo>
                    <a:cubicBezTo>
                      <a:pt x="0" y="15621"/>
                      <a:pt x="15526" y="0"/>
                      <a:pt x="34671" y="0"/>
                    </a:cubicBezTo>
                    <a:cubicBezTo>
                      <a:pt x="53816" y="0"/>
                      <a:pt x="69342" y="15526"/>
                      <a:pt x="69342" y="34671"/>
                    </a:cubicBezTo>
                    <a:cubicBezTo>
                      <a:pt x="69342" y="53816"/>
                      <a:pt x="53816" y="69342"/>
                      <a:pt x="34671" y="69342"/>
                    </a:cubicBezTo>
                    <a:close/>
                    <a:moveTo>
                      <a:pt x="34671" y="12002"/>
                    </a:moveTo>
                    <a:cubicBezTo>
                      <a:pt x="22193" y="12002"/>
                      <a:pt x="12002" y="22193"/>
                      <a:pt x="12002" y="34671"/>
                    </a:cubicBezTo>
                    <a:cubicBezTo>
                      <a:pt x="12002" y="47149"/>
                      <a:pt x="22193" y="57341"/>
                      <a:pt x="34671" y="57341"/>
                    </a:cubicBezTo>
                    <a:cubicBezTo>
                      <a:pt x="47149" y="57341"/>
                      <a:pt x="57341" y="47149"/>
                      <a:pt x="57341" y="34671"/>
                    </a:cubicBezTo>
                    <a:cubicBezTo>
                      <a:pt x="57436" y="22193"/>
                      <a:pt x="47244" y="12002"/>
                      <a:pt x="34671" y="1200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7" name="Freeform: Shape 1056">
                <a:extLst>
                  <a:ext uri="{FF2B5EF4-FFF2-40B4-BE49-F238E27FC236}">
                    <a16:creationId xmlns:a16="http://schemas.microsoft.com/office/drawing/2014/main" id="{99BDF7CA-9FE0-4AEB-9315-360D61A9A960}"/>
                  </a:ext>
                </a:extLst>
              </p:cNvPr>
              <p:cNvSpPr/>
              <p:nvPr/>
            </p:nvSpPr>
            <p:spPr>
              <a:xfrm>
                <a:off x="6073056" y="4818708"/>
                <a:ext cx="143194" cy="86761"/>
              </a:xfrm>
              <a:custGeom>
                <a:avLst/>
                <a:gdLst>
                  <a:gd name="connsiteX0" fmla="*/ 116670 w 143194"/>
                  <a:gd name="connsiteY0" fmla="*/ 86761 h 86761"/>
                  <a:gd name="connsiteX1" fmla="*/ 1703 w 143194"/>
                  <a:gd name="connsiteY1" fmla="*/ 10180 h 86761"/>
                  <a:gd name="connsiteX2" fmla="*/ 1798 w 143194"/>
                  <a:gd name="connsiteY2" fmla="*/ 1703 h 86761"/>
                  <a:gd name="connsiteX3" fmla="*/ 10275 w 143194"/>
                  <a:gd name="connsiteY3" fmla="*/ 1798 h 86761"/>
                  <a:gd name="connsiteX4" fmla="*/ 83999 w 143194"/>
                  <a:gd name="connsiteY4" fmla="*/ 62663 h 86761"/>
                  <a:gd name="connsiteX5" fmla="*/ 101239 w 143194"/>
                  <a:gd name="connsiteY5" fmla="*/ 30373 h 86761"/>
                  <a:gd name="connsiteX6" fmla="*/ 132957 w 143194"/>
                  <a:gd name="connsiteY6" fmla="*/ 34945 h 86761"/>
                  <a:gd name="connsiteX7" fmla="*/ 141435 w 143194"/>
                  <a:gd name="connsiteY7" fmla="*/ 67902 h 86761"/>
                  <a:gd name="connsiteX8" fmla="*/ 123147 w 143194"/>
                  <a:gd name="connsiteY8" fmla="*/ 86094 h 86761"/>
                  <a:gd name="connsiteX9" fmla="*/ 116670 w 143194"/>
                  <a:gd name="connsiteY9" fmla="*/ 86761 h 86761"/>
                  <a:gd name="connsiteX10" fmla="*/ 95905 w 143194"/>
                  <a:gd name="connsiteY10" fmla="*/ 69140 h 86761"/>
                  <a:gd name="connsiteX11" fmla="*/ 120384 w 143194"/>
                  <a:gd name="connsiteY11" fmla="*/ 74378 h 86761"/>
                  <a:gd name="connsiteX12" fmla="*/ 130005 w 143194"/>
                  <a:gd name="connsiteY12" fmla="*/ 64092 h 86761"/>
                  <a:gd name="connsiteX13" fmla="*/ 125147 w 143194"/>
                  <a:gd name="connsiteY13" fmla="*/ 43899 h 86761"/>
                  <a:gd name="connsiteX14" fmla="*/ 106573 w 143194"/>
                  <a:gd name="connsiteY14" fmla="*/ 40946 h 86761"/>
                  <a:gd name="connsiteX15" fmla="*/ 95905 w 143194"/>
                  <a:gd name="connsiteY15" fmla="*/ 69140 h 86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3194" h="86761">
                    <a:moveTo>
                      <a:pt x="116670" y="86761"/>
                    </a:moveTo>
                    <a:cubicBezTo>
                      <a:pt x="77522" y="86761"/>
                      <a:pt x="9704" y="18371"/>
                      <a:pt x="1703" y="10180"/>
                    </a:cubicBezTo>
                    <a:cubicBezTo>
                      <a:pt x="-583" y="7799"/>
                      <a:pt x="-583" y="3989"/>
                      <a:pt x="1798" y="1703"/>
                    </a:cubicBezTo>
                    <a:cubicBezTo>
                      <a:pt x="4179" y="-583"/>
                      <a:pt x="7989" y="-583"/>
                      <a:pt x="10275" y="1798"/>
                    </a:cubicBezTo>
                    <a:cubicBezTo>
                      <a:pt x="24563" y="16467"/>
                      <a:pt x="56376" y="45994"/>
                      <a:pt x="83999" y="62663"/>
                    </a:cubicBezTo>
                    <a:cubicBezTo>
                      <a:pt x="84951" y="41898"/>
                      <a:pt x="94857" y="33516"/>
                      <a:pt x="101239" y="30373"/>
                    </a:cubicBezTo>
                    <a:cubicBezTo>
                      <a:pt x="111240" y="25325"/>
                      <a:pt x="124004" y="27135"/>
                      <a:pt x="132957" y="34945"/>
                    </a:cubicBezTo>
                    <a:cubicBezTo>
                      <a:pt x="142387" y="43041"/>
                      <a:pt x="145530" y="55328"/>
                      <a:pt x="141435" y="67902"/>
                    </a:cubicBezTo>
                    <a:cubicBezTo>
                      <a:pt x="137339" y="80379"/>
                      <a:pt x="129243" y="84666"/>
                      <a:pt x="123147" y="86094"/>
                    </a:cubicBezTo>
                    <a:cubicBezTo>
                      <a:pt x="121051" y="86475"/>
                      <a:pt x="118860" y="86761"/>
                      <a:pt x="116670" y="86761"/>
                    </a:cubicBezTo>
                    <a:close/>
                    <a:moveTo>
                      <a:pt x="95905" y="69140"/>
                    </a:moveTo>
                    <a:cubicBezTo>
                      <a:pt x="105430" y="73617"/>
                      <a:pt x="114003" y="75807"/>
                      <a:pt x="120384" y="74378"/>
                    </a:cubicBezTo>
                    <a:cubicBezTo>
                      <a:pt x="123337" y="73712"/>
                      <a:pt x="127528" y="71902"/>
                      <a:pt x="130005" y="64092"/>
                    </a:cubicBezTo>
                    <a:cubicBezTo>
                      <a:pt x="132576" y="56091"/>
                      <a:pt x="130862" y="48756"/>
                      <a:pt x="125147" y="43899"/>
                    </a:cubicBezTo>
                    <a:cubicBezTo>
                      <a:pt x="119718" y="39327"/>
                      <a:pt x="112288" y="38088"/>
                      <a:pt x="106573" y="40946"/>
                    </a:cubicBezTo>
                    <a:cubicBezTo>
                      <a:pt x="99144" y="44756"/>
                      <a:pt x="95238" y="54948"/>
                      <a:pt x="95905" y="6914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76424674-5356-48E4-8948-DDA0F86C3719}"/>
                </a:ext>
              </a:extLst>
            </p:cNvPr>
            <p:cNvSpPr/>
            <p:nvPr/>
          </p:nvSpPr>
          <p:spPr>
            <a:xfrm>
              <a:off x="112306" y="4857419"/>
              <a:ext cx="636472" cy="339251"/>
            </a:xfrm>
            <a:custGeom>
              <a:avLst/>
              <a:gdLst>
                <a:gd name="connsiteX0" fmla="*/ 161639 w 233172"/>
                <a:gd name="connsiteY0" fmla="*/ 192786 h 192785"/>
                <a:gd name="connsiteX1" fmla="*/ 71533 w 233172"/>
                <a:gd name="connsiteY1" fmla="*/ 192786 h 192785"/>
                <a:gd name="connsiteX2" fmla="*/ 66199 w 233172"/>
                <a:gd name="connsiteY2" fmla="*/ 189452 h 192785"/>
                <a:gd name="connsiteX3" fmla="*/ 10287 w 233172"/>
                <a:gd name="connsiteY3" fmla="*/ 74104 h 192785"/>
                <a:gd name="connsiteX4" fmla="*/ 10573 w 233172"/>
                <a:gd name="connsiteY4" fmla="*/ 68294 h 192785"/>
                <a:gd name="connsiteX5" fmla="*/ 15621 w 233172"/>
                <a:gd name="connsiteY5" fmla="*/ 65532 h 192785"/>
                <a:gd name="connsiteX6" fmla="*/ 85344 w 233172"/>
                <a:gd name="connsiteY6" fmla="*/ 65532 h 192785"/>
                <a:gd name="connsiteX7" fmla="*/ 85344 w 233172"/>
                <a:gd name="connsiteY7" fmla="*/ 12002 h 192785"/>
                <a:gd name="connsiteX8" fmla="*/ 6001 w 233172"/>
                <a:gd name="connsiteY8" fmla="*/ 12002 h 192785"/>
                <a:gd name="connsiteX9" fmla="*/ 0 w 233172"/>
                <a:gd name="connsiteY9" fmla="*/ 6001 h 192785"/>
                <a:gd name="connsiteX10" fmla="*/ 6001 w 233172"/>
                <a:gd name="connsiteY10" fmla="*/ 0 h 192785"/>
                <a:gd name="connsiteX11" fmla="*/ 91345 w 233172"/>
                <a:gd name="connsiteY11" fmla="*/ 0 h 192785"/>
                <a:gd name="connsiteX12" fmla="*/ 97345 w 233172"/>
                <a:gd name="connsiteY12" fmla="*/ 6001 h 192785"/>
                <a:gd name="connsiteX13" fmla="*/ 97345 w 233172"/>
                <a:gd name="connsiteY13" fmla="*/ 71533 h 192785"/>
                <a:gd name="connsiteX14" fmla="*/ 91345 w 233172"/>
                <a:gd name="connsiteY14" fmla="*/ 77534 h 192785"/>
                <a:gd name="connsiteX15" fmla="*/ 25146 w 233172"/>
                <a:gd name="connsiteY15" fmla="*/ 77534 h 192785"/>
                <a:gd name="connsiteX16" fmla="*/ 75248 w 233172"/>
                <a:gd name="connsiteY16" fmla="*/ 180880 h 192785"/>
                <a:gd name="connsiteX17" fmla="*/ 157829 w 233172"/>
                <a:gd name="connsiteY17" fmla="*/ 180880 h 192785"/>
                <a:gd name="connsiteX18" fmla="*/ 207931 w 233172"/>
                <a:gd name="connsiteY18" fmla="*/ 77534 h 192785"/>
                <a:gd name="connsiteX19" fmla="*/ 141827 w 233172"/>
                <a:gd name="connsiteY19" fmla="*/ 77534 h 192785"/>
                <a:gd name="connsiteX20" fmla="*/ 135827 w 233172"/>
                <a:gd name="connsiteY20" fmla="*/ 71533 h 192785"/>
                <a:gd name="connsiteX21" fmla="*/ 135827 w 233172"/>
                <a:gd name="connsiteY21" fmla="*/ 6001 h 192785"/>
                <a:gd name="connsiteX22" fmla="*/ 141827 w 233172"/>
                <a:gd name="connsiteY22" fmla="*/ 0 h 192785"/>
                <a:gd name="connsiteX23" fmla="*/ 227171 w 233172"/>
                <a:gd name="connsiteY23" fmla="*/ 0 h 192785"/>
                <a:gd name="connsiteX24" fmla="*/ 233172 w 233172"/>
                <a:gd name="connsiteY24" fmla="*/ 6001 h 192785"/>
                <a:gd name="connsiteX25" fmla="*/ 227171 w 233172"/>
                <a:gd name="connsiteY25" fmla="*/ 12002 h 192785"/>
                <a:gd name="connsiteX26" fmla="*/ 147828 w 233172"/>
                <a:gd name="connsiteY26" fmla="*/ 12002 h 192785"/>
                <a:gd name="connsiteX27" fmla="*/ 147828 w 233172"/>
                <a:gd name="connsiteY27" fmla="*/ 65532 h 192785"/>
                <a:gd name="connsiteX28" fmla="*/ 217551 w 233172"/>
                <a:gd name="connsiteY28" fmla="*/ 65532 h 192785"/>
                <a:gd name="connsiteX29" fmla="*/ 222599 w 233172"/>
                <a:gd name="connsiteY29" fmla="*/ 68294 h 192785"/>
                <a:gd name="connsiteX30" fmla="*/ 222885 w 233172"/>
                <a:gd name="connsiteY30" fmla="*/ 74104 h 192785"/>
                <a:gd name="connsiteX31" fmla="*/ 166973 w 233172"/>
                <a:gd name="connsiteY31" fmla="*/ 189452 h 192785"/>
                <a:gd name="connsiteX32" fmla="*/ 161639 w 233172"/>
                <a:gd name="connsiteY32" fmla="*/ 192786 h 19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33172" h="192785">
                  <a:moveTo>
                    <a:pt x="161639" y="192786"/>
                  </a:moveTo>
                  <a:lnTo>
                    <a:pt x="71533" y="192786"/>
                  </a:lnTo>
                  <a:cubicBezTo>
                    <a:pt x="69247" y="192786"/>
                    <a:pt x="67151" y="191453"/>
                    <a:pt x="66199" y="189452"/>
                  </a:cubicBezTo>
                  <a:lnTo>
                    <a:pt x="10287" y="74104"/>
                  </a:lnTo>
                  <a:cubicBezTo>
                    <a:pt x="9430" y="72295"/>
                    <a:pt x="9525" y="70104"/>
                    <a:pt x="10573" y="68294"/>
                  </a:cubicBezTo>
                  <a:cubicBezTo>
                    <a:pt x="11716" y="66580"/>
                    <a:pt x="13621" y="65532"/>
                    <a:pt x="15621" y="65532"/>
                  </a:cubicBezTo>
                  <a:lnTo>
                    <a:pt x="85344" y="65532"/>
                  </a:lnTo>
                  <a:lnTo>
                    <a:pt x="85344" y="12002"/>
                  </a:lnTo>
                  <a:lnTo>
                    <a:pt x="6001" y="12002"/>
                  </a:lnTo>
                  <a:cubicBezTo>
                    <a:pt x="2667" y="12002"/>
                    <a:pt x="0" y="9335"/>
                    <a:pt x="0" y="6001"/>
                  </a:cubicBezTo>
                  <a:cubicBezTo>
                    <a:pt x="0" y="2667"/>
                    <a:pt x="2667" y="0"/>
                    <a:pt x="6001" y="0"/>
                  </a:cubicBezTo>
                  <a:lnTo>
                    <a:pt x="91345" y="0"/>
                  </a:lnTo>
                  <a:cubicBezTo>
                    <a:pt x="94679" y="0"/>
                    <a:pt x="97345" y="2667"/>
                    <a:pt x="97345" y="6001"/>
                  </a:cubicBezTo>
                  <a:lnTo>
                    <a:pt x="97345" y="71533"/>
                  </a:lnTo>
                  <a:cubicBezTo>
                    <a:pt x="97345" y="74867"/>
                    <a:pt x="94679" y="77534"/>
                    <a:pt x="91345" y="77534"/>
                  </a:cubicBezTo>
                  <a:lnTo>
                    <a:pt x="25146" y="77534"/>
                  </a:lnTo>
                  <a:lnTo>
                    <a:pt x="75248" y="180880"/>
                  </a:lnTo>
                  <a:lnTo>
                    <a:pt x="157829" y="180880"/>
                  </a:lnTo>
                  <a:lnTo>
                    <a:pt x="207931" y="77534"/>
                  </a:lnTo>
                  <a:lnTo>
                    <a:pt x="141827" y="77534"/>
                  </a:lnTo>
                  <a:cubicBezTo>
                    <a:pt x="138494" y="77534"/>
                    <a:pt x="135827" y="74867"/>
                    <a:pt x="135827" y="71533"/>
                  </a:cubicBezTo>
                  <a:lnTo>
                    <a:pt x="135827" y="6001"/>
                  </a:lnTo>
                  <a:cubicBezTo>
                    <a:pt x="135827" y="2667"/>
                    <a:pt x="138494" y="0"/>
                    <a:pt x="141827" y="0"/>
                  </a:cubicBezTo>
                  <a:lnTo>
                    <a:pt x="227171" y="0"/>
                  </a:lnTo>
                  <a:cubicBezTo>
                    <a:pt x="230505" y="0"/>
                    <a:pt x="233172" y="2667"/>
                    <a:pt x="233172" y="6001"/>
                  </a:cubicBezTo>
                  <a:cubicBezTo>
                    <a:pt x="233172" y="9335"/>
                    <a:pt x="230505" y="12002"/>
                    <a:pt x="227171" y="12002"/>
                  </a:cubicBezTo>
                  <a:lnTo>
                    <a:pt x="147828" y="12002"/>
                  </a:lnTo>
                  <a:lnTo>
                    <a:pt x="147828" y="65532"/>
                  </a:lnTo>
                  <a:lnTo>
                    <a:pt x="217551" y="65532"/>
                  </a:lnTo>
                  <a:cubicBezTo>
                    <a:pt x="219647" y="65532"/>
                    <a:pt x="221552" y="66580"/>
                    <a:pt x="222599" y="68294"/>
                  </a:cubicBezTo>
                  <a:cubicBezTo>
                    <a:pt x="223647" y="70009"/>
                    <a:pt x="223838" y="72199"/>
                    <a:pt x="222885" y="74104"/>
                  </a:cubicBezTo>
                  <a:lnTo>
                    <a:pt x="166973" y="189452"/>
                  </a:lnTo>
                  <a:cubicBezTo>
                    <a:pt x="166021" y="191453"/>
                    <a:pt x="163925" y="192786"/>
                    <a:pt x="161639" y="192786"/>
                  </a:cubicBezTo>
                  <a:close/>
                </a:path>
              </a:pathLst>
            </a:custGeom>
            <a:solidFill>
              <a:srgbClr val="C88E2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pic>
        <p:nvPicPr>
          <p:cNvPr id="2050" name="Picture 2" descr="Заупокійний храм Хатшепсут в Дейр-ель-Бахрі - Secret land">
            <a:extLst>
              <a:ext uri="{FF2B5EF4-FFF2-40B4-BE49-F238E27FC236}">
                <a16:creationId xmlns:a16="http://schemas.microsoft.com/office/drawing/2014/main" id="{317B1DE3-4FE2-A4DD-90C0-445A690EA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649" y="1369336"/>
            <a:ext cx="4564851" cy="304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49238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Box 100">
            <a:extLst>
              <a:ext uri="{FF2B5EF4-FFF2-40B4-BE49-F238E27FC236}">
                <a16:creationId xmlns:a16="http://schemas.microsoft.com/office/drawing/2014/main" id="{24CD4A0C-62F9-4E16-9E48-12615AED260D}"/>
              </a:ext>
            </a:extLst>
          </p:cNvPr>
          <p:cNvSpPr txBox="1"/>
          <p:nvPr/>
        </p:nvSpPr>
        <p:spPr>
          <a:xfrm>
            <a:off x="6451814" y="2333630"/>
            <a:ext cx="4352077" cy="369331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ru-RU" sz="1800" dirty="0" err="1">
                <a:solidFill>
                  <a:schemeClr val="bg1"/>
                </a:solidFill>
              </a:rPr>
              <a:t>Однією</a:t>
            </a:r>
            <a:r>
              <a:rPr lang="ru-RU" sz="1800" dirty="0">
                <a:solidFill>
                  <a:schemeClr val="bg1"/>
                </a:solidFill>
              </a:rPr>
              <a:t> з </a:t>
            </a:r>
            <a:r>
              <a:rPr lang="ru-RU" sz="1800" dirty="0" err="1">
                <a:solidFill>
                  <a:schemeClr val="bg1"/>
                </a:solidFill>
              </a:rPr>
              <a:t>особливостей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єгипетської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архітектури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кінця</a:t>
            </a:r>
            <a:r>
              <a:rPr lang="ru-RU" sz="1800" dirty="0">
                <a:solidFill>
                  <a:schemeClr val="bg1"/>
                </a:solidFill>
              </a:rPr>
              <a:t> Нового царства </a:t>
            </a:r>
            <a:r>
              <a:rPr lang="ru-RU" sz="1800" dirty="0" err="1">
                <a:solidFill>
                  <a:schemeClr val="bg1"/>
                </a:solidFill>
              </a:rPr>
              <a:t>є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будівництво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печерних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храмів</a:t>
            </a:r>
            <a:r>
              <a:rPr lang="ru-RU" sz="1800" dirty="0">
                <a:solidFill>
                  <a:schemeClr val="bg1"/>
                </a:solidFill>
              </a:rPr>
              <a:t>. До </a:t>
            </a:r>
            <a:r>
              <a:rPr lang="ru-RU" sz="1800" dirty="0" err="1">
                <a:solidFill>
                  <a:schemeClr val="bg1"/>
                </a:solidFill>
              </a:rPr>
              <a:t>найвидатніших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творів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єгипетського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мистецтва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можна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віднести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храми</a:t>
            </a:r>
            <a:r>
              <a:rPr lang="ru-RU" sz="1800" dirty="0">
                <a:solidFill>
                  <a:schemeClr val="bg1"/>
                </a:solidFill>
              </a:rPr>
              <a:t>, </a:t>
            </a:r>
            <a:r>
              <a:rPr lang="ru-RU" sz="1800" dirty="0" err="1">
                <a:solidFill>
                  <a:schemeClr val="bg1"/>
                </a:solidFill>
              </a:rPr>
              <a:t>вирубані</a:t>
            </a:r>
            <a:r>
              <a:rPr lang="ru-RU" sz="1800" dirty="0">
                <a:solidFill>
                  <a:schemeClr val="bg1"/>
                </a:solidFill>
              </a:rPr>
              <a:t> в </a:t>
            </a:r>
            <a:r>
              <a:rPr lang="ru-RU" sz="1800" dirty="0" err="1">
                <a:solidFill>
                  <a:schemeClr val="bg1"/>
                </a:solidFill>
              </a:rPr>
              <a:t>скелях</a:t>
            </a:r>
            <a:r>
              <a:rPr lang="ru-RU" sz="1800" dirty="0">
                <a:solidFill>
                  <a:schemeClr val="bg1"/>
                </a:solidFill>
              </a:rPr>
              <a:t> Абу-</a:t>
            </a:r>
            <a:r>
              <a:rPr lang="ru-RU" sz="1800" dirty="0" err="1">
                <a:solidFill>
                  <a:schemeClr val="bg1"/>
                </a:solidFill>
              </a:rPr>
              <a:t>Симбела</a:t>
            </a:r>
            <a:r>
              <a:rPr lang="ru-RU" sz="1800" dirty="0">
                <a:solidFill>
                  <a:schemeClr val="bg1"/>
                </a:solidFill>
              </a:rPr>
              <a:t> (</a:t>
            </a:r>
            <a:r>
              <a:rPr lang="ru-RU" sz="1800" dirty="0" err="1">
                <a:solidFill>
                  <a:schemeClr val="bg1"/>
                </a:solidFill>
              </a:rPr>
              <a:t>Нижня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Нубія</a:t>
            </a:r>
            <a:r>
              <a:rPr lang="ru-RU" sz="1800" dirty="0">
                <a:solidFill>
                  <a:schemeClr val="bg1"/>
                </a:solidFill>
              </a:rPr>
              <a:t>), </a:t>
            </a:r>
            <a:r>
              <a:rPr lang="ru-RU" sz="1800" dirty="0" err="1">
                <a:solidFill>
                  <a:schemeClr val="bg1"/>
                </a:solidFill>
              </a:rPr>
              <a:t>що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повторюють</a:t>
            </a:r>
            <a:r>
              <a:rPr lang="ru-RU" sz="1800" dirty="0">
                <a:solidFill>
                  <a:schemeClr val="bg1"/>
                </a:solidFill>
              </a:rPr>
              <a:t> по </a:t>
            </a:r>
            <a:r>
              <a:rPr lang="ru-RU" sz="1800" dirty="0" err="1">
                <a:solidFill>
                  <a:schemeClr val="bg1"/>
                </a:solidFill>
              </a:rPr>
              <a:t>своєму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планувальному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рішенню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типові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планування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храмів</a:t>
            </a:r>
            <a:r>
              <a:rPr lang="ru-RU" sz="1800" dirty="0">
                <a:solidFill>
                  <a:schemeClr val="bg1"/>
                </a:solidFill>
              </a:rPr>
              <a:t> Нового царства, </a:t>
            </a:r>
            <a:r>
              <a:rPr lang="ru-RU" sz="1800" dirty="0" err="1">
                <a:solidFill>
                  <a:schemeClr val="bg1"/>
                </a:solidFill>
              </a:rPr>
              <a:t>побудовані</a:t>
            </a:r>
            <a:r>
              <a:rPr lang="ru-RU" sz="1800" dirty="0">
                <a:solidFill>
                  <a:schemeClr val="bg1"/>
                </a:solidFill>
              </a:rPr>
              <a:t> на </a:t>
            </a:r>
            <a:r>
              <a:rPr lang="ru-RU" sz="1800" dirty="0" err="1">
                <a:solidFill>
                  <a:schemeClr val="bg1"/>
                </a:solidFill>
              </a:rPr>
              <a:t>поверхні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землі</a:t>
            </a:r>
            <a:r>
              <a:rPr lang="ru-RU" sz="1800" dirty="0">
                <a:solidFill>
                  <a:schemeClr val="bg1"/>
                </a:solidFill>
              </a:rPr>
              <a:t>. </a:t>
            </a:r>
            <a:r>
              <a:rPr lang="ru-RU" sz="1800" dirty="0" err="1">
                <a:solidFill>
                  <a:schemeClr val="bg1"/>
                </a:solidFill>
              </a:rPr>
              <a:t>Відмінність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полягає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лише</a:t>
            </a:r>
            <a:r>
              <a:rPr lang="ru-RU" sz="1800" dirty="0">
                <a:solidFill>
                  <a:schemeClr val="bg1"/>
                </a:solidFill>
              </a:rPr>
              <a:t> у </a:t>
            </a:r>
            <a:r>
              <a:rPr lang="ru-RU" sz="1800" dirty="0" err="1">
                <a:solidFill>
                  <a:schemeClr val="bg1"/>
                </a:solidFill>
              </a:rPr>
              <a:t>відсутності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алеї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сфінксів</a:t>
            </a:r>
            <a:r>
              <a:rPr lang="ru-RU" sz="1800" dirty="0">
                <a:solidFill>
                  <a:schemeClr val="bg1"/>
                </a:solidFill>
              </a:rPr>
              <a:t>, </a:t>
            </a:r>
            <a:r>
              <a:rPr lang="ru-RU" sz="1800" dirty="0" err="1">
                <a:solidFill>
                  <a:schemeClr val="bg1"/>
                </a:solidFill>
              </a:rPr>
              <a:t>що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йде</a:t>
            </a:r>
            <a:r>
              <a:rPr lang="ru-RU" sz="1800" dirty="0">
                <a:solidFill>
                  <a:schemeClr val="bg1"/>
                </a:solidFill>
              </a:rPr>
              <a:t> до храмового комплексу, так як </a:t>
            </a:r>
            <a:r>
              <a:rPr lang="ru-RU" sz="1800" dirty="0" err="1">
                <a:solidFill>
                  <a:schemeClr val="bg1"/>
                </a:solidFill>
              </a:rPr>
              <a:t>скелі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майже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впритул</a:t>
            </a:r>
            <a:r>
              <a:rPr lang="ru-RU" sz="1800" dirty="0">
                <a:solidFill>
                  <a:schemeClr val="bg1"/>
                </a:solidFill>
              </a:rPr>
              <a:t> </a:t>
            </a:r>
            <a:r>
              <a:rPr lang="ru-RU" sz="1800" dirty="0" err="1">
                <a:solidFill>
                  <a:schemeClr val="bg1"/>
                </a:solidFill>
              </a:rPr>
              <a:t>підходять</a:t>
            </a:r>
            <a:r>
              <a:rPr lang="ru-RU" sz="1800" dirty="0">
                <a:solidFill>
                  <a:schemeClr val="bg1"/>
                </a:solidFill>
              </a:rPr>
              <a:t> до води</a:t>
            </a:r>
            <a:r>
              <a:rPr lang="pl-PL" sz="1800" dirty="0">
                <a:solidFill>
                  <a:schemeClr val="bg1"/>
                </a:solidFill>
              </a:rPr>
              <a:t>.</a:t>
            </a:r>
            <a:endParaRPr lang="th-TH" sz="1800" dirty="0">
              <a:solidFill>
                <a:schemeClr val="bg1"/>
              </a:solidFill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B50FA2D1-D399-4A42-A78E-6E391A156E77}"/>
              </a:ext>
            </a:extLst>
          </p:cNvPr>
          <p:cNvSpPr txBox="1"/>
          <p:nvPr/>
        </p:nvSpPr>
        <p:spPr>
          <a:xfrm>
            <a:off x="6437841" y="807630"/>
            <a:ext cx="426273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solidFill>
                  <a:srgbClr val="F9A314"/>
                </a:solidFill>
                <a:latin typeface="Modern Love Grunge" panose="04070805081005020601" pitchFamily="82" charset="0"/>
              </a:rPr>
              <a:t>Комплекс в Абу-</a:t>
            </a:r>
            <a:r>
              <a:rPr lang="ru-RU" sz="4400" dirty="0" err="1">
                <a:solidFill>
                  <a:srgbClr val="F9A314"/>
                </a:solidFill>
                <a:latin typeface="Modern Love Grunge" panose="04070805081005020601" pitchFamily="82" charset="0"/>
              </a:rPr>
              <a:t>Сімбелі</a:t>
            </a:r>
            <a:endParaRPr lang="th-TH" sz="4400" dirty="0">
              <a:solidFill>
                <a:srgbClr val="F9A314"/>
              </a:solidFill>
              <a:latin typeface="Modern Love Grunge" panose="04070805081005020601" pitchFamily="82" charset="0"/>
            </a:endParaRPr>
          </a:p>
        </p:txBody>
      </p:sp>
      <p:grpSp>
        <p:nvGrpSpPr>
          <p:cNvPr id="281" name="Graphic 279">
            <a:extLst>
              <a:ext uri="{FF2B5EF4-FFF2-40B4-BE49-F238E27FC236}">
                <a16:creationId xmlns:a16="http://schemas.microsoft.com/office/drawing/2014/main" id="{E2B3EFC1-6EF4-4CB6-AEDD-7F9D7E23BCF8}"/>
              </a:ext>
            </a:extLst>
          </p:cNvPr>
          <p:cNvGrpSpPr/>
          <p:nvPr/>
        </p:nvGrpSpPr>
        <p:grpSpPr>
          <a:xfrm rot="20271217">
            <a:off x="10875526" y="4761009"/>
            <a:ext cx="2200676" cy="2199697"/>
            <a:chOff x="5776885" y="3067063"/>
            <a:chExt cx="639620" cy="727048"/>
          </a:xfrm>
        </p:grpSpPr>
        <p:grpSp>
          <p:nvGrpSpPr>
            <p:cNvPr id="282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6183448" y="3403854"/>
              <a:ext cx="233057" cy="140917"/>
              <a:chOff x="6183448" y="3403854"/>
              <a:chExt cx="233057" cy="140917"/>
            </a:xfrm>
          </p:grpSpPr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E0D9A641-335B-4D5D-9155-B7EF80035BDC}"/>
                  </a:ext>
                </a:extLst>
              </p:cNvPr>
              <p:cNvSpPr/>
              <p:nvPr/>
            </p:nvSpPr>
            <p:spPr>
              <a:xfrm>
                <a:off x="6186407" y="3423963"/>
                <a:ext cx="191273" cy="79712"/>
              </a:xfrm>
              <a:custGeom>
                <a:avLst/>
                <a:gdLst>
                  <a:gd name="connsiteX0" fmla="*/ 178864 w 191273"/>
                  <a:gd name="connsiteY0" fmla="*/ 79713 h 79712"/>
                  <a:gd name="connsiteX1" fmla="*/ 169244 w 191273"/>
                  <a:gd name="connsiteY1" fmla="*/ 75236 h 79712"/>
                  <a:gd name="connsiteX2" fmla="*/ 17892 w 191273"/>
                  <a:gd name="connsiteY2" fmla="*/ 34755 h 79712"/>
                  <a:gd name="connsiteX3" fmla="*/ 1223 w 191273"/>
                  <a:gd name="connsiteY3" fmla="*/ 28944 h 79712"/>
                  <a:gd name="connsiteX4" fmla="*/ 7033 w 191273"/>
                  <a:gd name="connsiteY4" fmla="*/ 12276 h 79712"/>
                  <a:gd name="connsiteX5" fmla="*/ 188389 w 191273"/>
                  <a:gd name="connsiteY5" fmla="*/ 59234 h 79712"/>
                  <a:gd name="connsiteX6" fmla="*/ 186770 w 191273"/>
                  <a:gd name="connsiteY6" fmla="*/ 76855 h 79712"/>
                  <a:gd name="connsiteX7" fmla="*/ 178864 w 191273"/>
                  <a:gd name="connsiteY7" fmla="*/ 79713 h 79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91273" h="79712">
                    <a:moveTo>
                      <a:pt x="178864" y="79713"/>
                    </a:moveTo>
                    <a:cubicBezTo>
                      <a:pt x="175340" y="79713"/>
                      <a:pt x="171720" y="78189"/>
                      <a:pt x="169244" y="75236"/>
                    </a:cubicBezTo>
                    <a:cubicBezTo>
                      <a:pt x="102378" y="-4774"/>
                      <a:pt x="18749" y="34374"/>
                      <a:pt x="17892" y="34755"/>
                    </a:cubicBezTo>
                    <a:cubicBezTo>
                      <a:pt x="11700" y="37803"/>
                      <a:pt x="4271" y="35136"/>
                      <a:pt x="1223" y="28944"/>
                    </a:cubicBezTo>
                    <a:cubicBezTo>
                      <a:pt x="-1730" y="22753"/>
                      <a:pt x="842" y="15324"/>
                      <a:pt x="7033" y="12276"/>
                    </a:cubicBezTo>
                    <a:cubicBezTo>
                      <a:pt x="8081" y="11799"/>
                      <a:pt x="109236" y="-35635"/>
                      <a:pt x="188389" y="59234"/>
                    </a:cubicBezTo>
                    <a:cubicBezTo>
                      <a:pt x="192771" y="64568"/>
                      <a:pt x="192104" y="72378"/>
                      <a:pt x="186770" y="76855"/>
                    </a:cubicBezTo>
                    <a:cubicBezTo>
                      <a:pt x="184484" y="78760"/>
                      <a:pt x="181626" y="79713"/>
                      <a:pt x="178864" y="79713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0AAC6A9D-FC74-4BA5-B312-6D93224BB757}"/>
                  </a:ext>
                </a:extLst>
              </p:cNvPr>
              <p:cNvSpPr/>
              <p:nvPr/>
            </p:nvSpPr>
            <p:spPr>
              <a:xfrm>
                <a:off x="6183448" y="3403854"/>
                <a:ext cx="233057" cy="140917"/>
              </a:xfrm>
              <a:custGeom>
                <a:avLst/>
                <a:gdLst>
                  <a:gd name="connsiteX0" fmla="*/ 4182 w 233057"/>
                  <a:gd name="connsiteY0" fmla="*/ 49054 h 140917"/>
                  <a:gd name="connsiteX1" fmla="*/ 189729 w 233057"/>
                  <a:gd name="connsiteY1" fmla="*/ 96869 h 140917"/>
                  <a:gd name="connsiteX2" fmla="*/ 210303 w 233057"/>
                  <a:gd name="connsiteY2" fmla="*/ 77343 h 140917"/>
                  <a:gd name="connsiteX3" fmla="*/ 104670 w 233057"/>
                  <a:gd name="connsiteY3" fmla="*/ 0 h 140917"/>
                  <a:gd name="connsiteX4" fmla="*/ 61522 w 233057"/>
                  <a:gd name="connsiteY4" fmla="*/ 0 h 140917"/>
                  <a:gd name="connsiteX5" fmla="*/ 4182 w 233057"/>
                  <a:gd name="connsiteY5" fmla="*/ 49054 h 1409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33057" h="140917">
                    <a:moveTo>
                      <a:pt x="4182" y="49054"/>
                    </a:moveTo>
                    <a:cubicBezTo>
                      <a:pt x="4182" y="49054"/>
                      <a:pt x="106194" y="-12573"/>
                      <a:pt x="189729" y="96869"/>
                    </a:cubicBezTo>
                    <a:cubicBezTo>
                      <a:pt x="273263" y="206312"/>
                      <a:pt x="210303" y="77343"/>
                      <a:pt x="210303" y="77343"/>
                    </a:cubicBezTo>
                    <a:lnTo>
                      <a:pt x="104670" y="0"/>
                    </a:lnTo>
                    <a:lnTo>
                      <a:pt x="61522" y="0"/>
                    </a:lnTo>
                    <a:cubicBezTo>
                      <a:pt x="61522" y="0"/>
                      <a:pt x="-18964" y="6858"/>
                      <a:pt x="4182" y="49054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4D14B558-020F-44BD-9B9E-DE327525F776}"/>
                  </a:ext>
                </a:extLst>
              </p:cNvPr>
              <p:cNvSpPr/>
              <p:nvPr/>
            </p:nvSpPr>
            <p:spPr>
              <a:xfrm>
                <a:off x="6212109" y="3408807"/>
                <a:ext cx="174498" cy="89737"/>
              </a:xfrm>
              <a:custGeom>
                <a:avLst/>
                <a:gdLst>
                  <a:gd name="connsiteX0" fmla="*/ 0 w 174498"/>
                  <a:gd name="connsiteY0" fmla="*/ 26956 h 89737"/>
                  <a:gd name="connsiteX1" fmla="*/ 82010 w 174498"/>
                  <a:gd name="connsiteY1" fmla="*/ 25622 h 89737"/>
                  <a:gd name="connsiteX2" fmla="*/ 164783 w 174498"/>
                  <a:gd name="connsiteY2" fmla="*/ 86582 h 89737"/>
                  <a:gd name="connsiteX3" fmla="*/ 174498 w 174498"/>
                  <a:gd name="connsiteY3" fmla="*/ 72866 h 89737"/>
                  <a:gd name="connsiteX4" fmla="*/ 75629 w 174498"/>
                  <a:gd name="connsiteY4" fmla="*/ 0 h 89737"/>
                  <a:gd name="connsiteX5" fmla="*/ 4572 w 174498"/>
                  <a:gd name="connsiteY5" fmla="*/ 19336 h 89737"/>
                  <a:gd name="connsiteX6" fmla="*/ 0 w 174498"/>
                  <a:gd name="connsiteY6" fmla="*/ 26956 h 89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4498" h="89737">
                    <a:moveTo>
                      <a:pt x="0" y="26956"/>
                    </a:moveTo>
                    <a:cubicBezTo>
                      <a:pt x="0" y="26956"/>
                      <a:pt x="36195" y="12764"/>
                      <a:pt x="82010" y="25622"/>
                    </a:cubicBezTo>
                    <a:cubicBezTo>
                      <a:pt x="123254" y="37147"/>
                      <a:pt x="163449" y="74676"/>
                      <a:pt x="164783" y="86582"/>
                    </a:cubicBezTo>
                    <a:cubicBezTo>
                      <a:pt x="166116" y="98489"/>
                      <a:pt x="174498" y="72866"/>
                      <a:pt x="174498" y="72866"/>
                    </a:cubicBezTo>
                    <a:lnTo>
                      <a:pt x="75629" y="0"/>
                    </a:lnTo>
                    <a:lnTo>
                      <a:pt x="4572" y="19336"/>
                    </a:lnTo>
                    <a:lnTo>
                      <a:pt x="0" y="26956"/>
                    </a:lnTo>
                    <a:close/>
                  </a:path>
                </a:pathLst>
              </a:custGeom>
              <a:solidFill>
                <a:srgbClr val="706E8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286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6103840" y="3509987"/>
              <a:ext cx="200661" cy="284124"/>
              <a:chOff x="6103840" y="3509987"/>
              <a:chExt cx="200661" cy="284124"/>
            </a:xfrm>
          </p:grpSpPr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D4DD925F-F9F7-458A-9076-1E3B5EEFF640}"/>
                  </a:ext>
                </a:extLst>
              </p:cNvPr>
              <p:cNvSpPr/>
              <p:nvPr/>
            </p:nvSpPr>
            <p:spPr>
              <a:xfrm>
                <a:off x="6124443" y="3516045"/>
                <a:ext cx="148115" cy="258712"/>
              </a:xfrm>
              <a:custGeom>
                <a:avLst/>
                <a:gdLst>
                  <a:gd name="connsiteX0" fmla="*/ 12513 w 148115"/>
                  <a:gd name="connsiteY0" fmla="*/ 258712 h 258712"/>
                  <a:gd name="connsiteX1" fmla="*/ 1560 w 148115"/>
                  <a:gd name="connsiteY1" fmla="*/ 252235 h 258712"/>
                  <a:gd name="connsiteX2" fmla="*/ 6417 w 148115"/>
                  <a:gd name="connsiteY2" fmla="*/ 235281 h 258712"/>
                  <a:gd name="connsiteX3" fmla="*/ 123003 w 148115"/>
                  <a:gd name="connsiteY3" fmla="*/ 107265 h 258712"/>
                  <a:gd name="connsiteX4" fmla="*/ 80808 w 148115"/>
                  <a:gd name="connsiteY4" fmla="*/ 22397 h 258712"/>
                  <a:gd name="connsiteX5" fmla="*/ 78426 w 148115"/>
                  <a:gd name="connsiteY5" fmla="*/ 4966 h 258712"/>
                  <a:gd name="connsiteX6" fmla="*/ 95857 w 148115"/>
                  <a:gd name="connsiteY6" fmla="*/ 2490 h 258712"/>
                  <a:gd name="connsiteX7" fmla="*/ 147864 w 148115"/>
                  <a:gd name="connsiteY7" fmla="*/ 108884 h 258712"/>
                  <a:gd name="connsiteX8" fmla="*/ 18514 w 148115"/>
                  <a:gd name="connsiteY8" fmla="*/ 257188 h 258712"/>
                  <a:gd name="connsiteX9" fmla="*/ 12513 w 148115"/>
                  <a:gd name="connsiteY9" fmla="*/ 258712 h 258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8115" h="258712">
                    <a:moveTo>
                      <a:pt x="12513" y="258712"/>
                    </a:moveTo>
                    <a:cubicBezTo>
                      <a:pt x="8132" y="258712"/>
                      <a:pt x="3846" y="256426"/>
                      <a:pt x="1560" y="252235"/>
                    </a:cubicBezTo>
                    <a:cubicBezTo>
                      <a:pt x="-1774" y="246235"/>
                      <a:pt x="417" y="238615"/>
                      <a:pt x="6417" y="235281"/>
                    </a:cubicBezTo>
                    <a:cubicBezTo>
                      <a:pt x="80617" y="194133"/>
                      <a:pt x="119765" y="151080"/>
                      <a:pt x="123003" y="107265"/>
                    </a:cubicBezTo>
                    <a:cubicBezTo>
                      <a:pt x="126623" y="57830"/>
                      <a:pt x="81284" y="22778"/>
                      <a:pt x="80808" y="22397"/>
                    </a:cubicBezTo>
                    <a:cubicBezTo>
                      <a:pt x="75378" y="18206"/>
                      <a:pt x="74235" y="10396"/>
                      <a:pt x="78426" y="4966"/>
                    </a:cubicBezTo>
                    <a:cubicBezTo>
                      <a:pt x="82617" y="-558"/>
                      <a:pt x="90333" y="-1606"/>
                      <a:pt x="95857" y="2490"/>
                    </a:cubicBezTo>
                    <a:cubicBezTo>
                      <a:pt x="98143" y="4204"/>
                      <a:pt x="152245" y="45829"/>
                      <a:pt x="147864" y="108884"/>
                    </a:cubicBezTo>
                    <a:cubicBezTo>
                      <a:pt x="144149" y="161748"/>
                      <a:pt x="100620" y="211564"/>
                      <a:pt x="18514" y="257188"/>
                    </a:cubicBezTo>
                    <a:cubicBezTo>
                      <a:pt x="16609" y="258236"/>
                      <a:pt x="14514" y="258712"/>
                      <a:pt x="12513" y="258712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E24AD011-A5C5-481E-9BC3-742CBEB5067B}"/>
                  </a:ext>
                </a:extLst>
              </p:cNvPr>
              <p:cNvSpPr/>
              <p:nvPr/>
            </p:nvSpPr>
            <p:spPr>
              <a:xfrm>
                <a:off x="6125907" y="3509987"/>
                <a:ext cx="177165" cy="277057"/>
              </a:xfrm>
              <a:custGeom>
                <a:avLst/>
                <a:gdLst>
                  <a:gd name="connsiteX0" fmla="*/ 76962 w 177165"/>
                  <a:gd name="connsiteY0" fmla="*/ 11024 h 277057"/>
                  <a:gd name="connsiteX1" fmla="*/ 131254 w 177165"/>
                  <a:gd name="connsiteY1" fmla="*/ 130467 h 277057"/>
                  <a:gd name="connsiteX2" fmla="*/ 0 w 177165"/>
                  <a:gd name="connsiteY2" fmla="*/ 258388 h 277057"/>
                  <a:gd name="connsiteX3" fmla="*/ 5810 w 177165"/>
                  <a:gd name="connsiteY3" fmla="*/ 277057 h 277057"/>
                  <a:gd name="connsiteX4" fmla="*/ 116872 w 177165"/>
                  <a:gd name="connsiteY4" fmla="*/ 237528 h 277057"/>
                  <a:gd name="connsiteX5" fmla="*/ 177165 w 177165"/>
                  <a:gd name="connsiteY5" fmla="*/ 95892 h 277057"/>
                  <a:gd name="connsiteX6" fmla="*/ 76962 w 177165"/>
                  <a:gd name="connsiteY6" fmla="*/ 11024 h 277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7165" h="277057">
                    <a:moveTo>
                      <a:pt x="76962" y="11024"/>
                    </a:moveTo>
                    <a:cubicBezTo>
                      <a:pt x="76962" y="11024"/>
                      <a:pt x="144780" y="52648"/>
                      <a:pt x="131254" y="130467"/>
                    </a:cubicBezTo>
                    <a:cubicBezTo>
                      <a:pt x="117729" y="208287"/>
                      <a:pt x="0" y="258388"/>
                      <a:pt x="0" y="258388"/>
                    </a:cubicBezTo>
                    <a:lnTo>
                      <a:pt x="5810" y="277057"/>
                    </a:lnTo>
                    <a:lnTo>
                      <a:pt x="116872" y="237528"/>
                    </a:lnTo>
                    <a:lnTo>
                      <a:pt x="177165" y="95892"/>
                    </a:lnTo>
                    <a:cubicBezTo>
                      <a:pt x="177165" y="95892"/>
                      <a:pt x="103156" y="-38697"/>
                      <a:pt x="76962" y="11024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7FCBD98A-B496-4486-A23F-BF38E965F897}"/>
                  </a:ext>
                </a:extLst>
              </p:cNvPr>
              <p:cNvSpPr/>
              <p:nvPr/>
            </p:nvSpPr>
            <p:spPr>
              <a:xfrm>
                <a:off x="6103840" y="3510869"/>
                <a:ext cx="200661" cy="283242"/>
              </a:xfrm>
              <a:custGeom>
                <a:avLst/>
                <a:gdLst>
                  <a:gd name="connsiteX0" fmla="*/ 109031 w 200661"/>
                  <a:gd name="connsiteY0" fmla="*/ 8237 h 283242"/>
                  <a:gd name="connsiteX1" fmla="*/ 160180 w 200661"/>
                  <a:gd name="connsiteY1" fmla="*/ 121108 h 283242"/>
                  <a:gd name="connsiteX2" fmla="*/ 25116 w 200661"/>
                  <a:gd name="connsiteY2" fmla="*/ 261031 h 283242"/>
                  <a:gd name="connsiteX3" fmla="*/ 69312 w 200661"/>
                  <a:gd name="connsiteY3" fmla="*/ 280176 h 283242"/>
                  <a:gd name="connsiteX4" fmla="*/ 183993 w 200661"/>
                  <a:gd name="connsiteY4" fmla="*/ 230265 h 283242"/>
                  <a:gd name="connsiteX5" fmla="*/ 200662 w 200661"/>
                  <a:gd name="connsiteY5" fmla="*/ 116917 h 283242"/>
                  <a:gd name="connsiteX6" fmla="*/ 109031 w 200661"/>
                  <a:gd name="connsiteY6" fmla="*/ 8237 h 283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0661" h="283242">
                    <a:moveTo>
                      <a:pt x="109031" y="8237"/>
                    </a:moveTo>
                    <a:cubicBezTo>
                      <a:pt x="109031" y="8237"/>
                      <a:pt x="169420" y="61768"/>
                      <a:pt x="160180" y="121108"/>
                    </a:cubicBezTo>
                    <a:cubicBezTo>
                      <a:pt x="151227" y="178735"/>
                      <a:pt x="100935" y="227503"/>
                      <a:pt x="25116" y="261031"/>
                    </a:cubicBezTo>
                    <a:cubicBezTo>
                      <a:pt x="-50703" y="294559"/>
                      <a:pt x="69312" y="280176"/>
                      <a:pt x="69312" y="280176"/>
                    </a:cubicBezTo>
                    <a:lnTo>
                      <a:pt x="183993" y="230265"/>
                    </a:lnTo>
                    <a:lnTo>
                      <a:pt x="200662" y="116917"/>
                    </a:lnTo>
                    <a:cubicBezTo>
                      <a:pt x="200566" y="117013"/>
                      <a:pt x="112270" y="-36721"/>
                      <a:pt x="109031" y="8237"/>
                    </a:cubicBezTo>
                    <a:close/>
                  </a:path>
                </a:pathLst>
              </a:custGeom>
              <a:solidFill>
                <a:srgbClr val="706E8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290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6145069" y="3067063"/>
              <a:ext cx="142668" cy="250779"/>
              <a:chOff x="6145069" y="3067063"/>
              <a:chExt cx="142668" cy="250779"/>
            </a:xfrm>
          </p:grpSpPr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0AA73D8D-A8E0-4686-9047-74FA997A0D88}"/>
                  </a:ext>
                </a:extLst>
              </p:cNvPr>
              <p:cNvSpPr/>
              <p:nvPr/>
            </p:nvSpPr>
            <p:spPr>
              <a:xfrm>
                <a:off x="6145069" y="3079353"/>
                <a:ext cx="107718" cy="228774"/>
              </a:xfrm>
              <a:custGeom>
                <a:avLst/>
                <a:gdLst>
                  <a:gd name="connsiteX0" fmla="*/ 42370 w 107718"/>
                  <a:gd name="connsiteY0" fmla="*/ 228775 h 228774"/>
                  <a:gd name="connsiteX1" fmla="*/ 32369 w 107718"/>
                  <a:gd name="connsiteY1" fmla="*/ 223726 h 228774"/>
                  <a:gd name="connsiteX2" fmla="*/ 34941 w 107718"/>
                  <a:gd name="connsiteY2" fmla="*/ 206296 h 228774"/>
                  <a:gd name="connsiteX3" fmla="*/ 82756 w 107718"/>
                  <a:gd name="connsiteY3" fmla="*/ 119332 h 228774"/>
                  <a:gd name="connsiteX4" fmla="*/ 5985 w 107718"/>
                  <a:gd name="connsiteY4" fmla="*/ 23130 h 228774"/>
                  <a:gd name="connsiteX5" fmla="*/ 1794 w 107718"/>
                  <a:gd name="connsiteY5" fmla="*/ 5985 h 228774"/>
                  <a:gd name="connsiteX6" fmla="*/ 18939 w 107718"/>
                  <a:gd name="connsiteY6" fmla="*/ 1794 h 228774"/>
                  <a:gd name="connsiteX7" fmla="*/ 107617 w 107718"/>
                  <a:gd name="connsiteY7" fmla="*/ 118285 h 228774"/>
                  <a:gd name="connsiteX8" fmla="*/ 49800 w 107718"/>
                  <a:gd name="connsiteY8" fmla="*/ 226298 h 228774"/>
                  <a:gd name="connsiteX9" fmla="*/ 42370 w 107718"/>
                  <a:gd name="connsiteY9" fmla="*/ 228775 h 228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7718" h="228774">
                    <a:moveTo>
                      <a:pt x="42370" y="228775"/>
                    </a:moveTo>
                    <a:cubicBezTo>
                      <a:pt x="38560" y="228775"/>
                      <a:pt x="34750" y="227060"/>
                      <a:pt x="32369" y="223726"/>
                    </a:cubicBezTo>
                    <a:cubicBezTo>
                      <a:pt x="28273" y="218202"/>
                      <a:pt x="29416" y="210391"/>
                      <a:pt x="34941" y="206296"/>
                    </a:cubicBezTo>
                    <a:cubicBezTo>
                      <a:pt x="35608" y="205819"/>
                      <a:pt x="85042" y="168100"/>
                      <a:pt x="82756" y="119332"/>
                    </a:cubicBezTo>
                    <a:cubicBezTo>
                      <a:pt x="81137" y="85614"/>
                      <a:pt x="55324" y="53229"/>
                      <a:pt x="5985" y="23130"/>
                    </a:cubicBezTo>
                    <a:cubicBezTo>
                      <a:pt x="79" y="19510"/>
                      <a:pt x="-1730" y="11890"/>
                      <a:pt x="1794" y="5985"/>
                    </a:cubicBezTo>
                    <a:cubicBezTo>
                      <a:pt x="5413" y="79"/>
                      <a:pt x="13033" y="-1730"/>
                      <a:pt x="18939" y="1794"/>
                    </a:cubicBezTo>
                    <a:cubicBezTo>
                      <a:pt x="75803" y="36560"/>
                      <a:pt x="105712" y="75708"/>
                      <a:pt x="107617" y="118285"/>
                    </a:cubicBezTo>
                    <a:cubicBezTo>
                      <a:pt x="110474" y="180388"/>
                      <a:pt x="52276" y="224488"/>
                      <a:pt x="49800" y="226298"/>
                    </a:cubicBezTo>
                    <a:cubicBezTo>
                      <a:pt x="47514" y="228013"/>
                      <a:pt x="44942" y="228775"/>
                      <a:pt x="42370" y="228775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D51D3FF0-30FD-4A33-88FC-A7D073FAE6B7}"/>
                  </a:ext>
                </a:extLst>
              </p:cNvPr>
              <p:cNvSpPr/>
              <p:nvPr/>
            </p:nvSpPr>
            <p:spPr>
              <a:xfrm>
                <a:off x="6146863" y="3067063"/>
                <a:ext cx="140874" cy="250779"/>
              </a:xfrm>
              <a:custGeom>
                <a:avLst/>
                <a:gdLst>
                  <a:gd name="connsiteX0" fmla="*/ 0 w 140874"/>
                  <a:gd name="connsiteY0" fmla="*/ 18275 h 250779"/>
                  <a:gd name="connsiteX1" fmla="*/ 92202 w 140874"/>
                  <a:gd name="connsiteY1" fmla="*/ 132003 h 250779"/>
                  <a:gd name="connsiteX2" fmla="*/ 34195 w 140874"/>
                  <a:gd name="connsiteY2" fmla="*/ 232206 h 250779"/>
                  <a:gd name="connsiteX3" fmla="*/ 52006 w 140874"/>
                  <a:gd name="connsiteY3" fmla="*/ 250780 h 250779"/>
                  <a:gd name="connsiteX4" fmla="*/ 95345 w 140874"/>
                  <a:gd name="connsiteY4" fmla="*/ 231635 h 250779"/>
                  <a:gd name="connsiteX5" fmla="*/ 140875 w 140874"/>
                  <a:gd name="connsiteY5" fmla="*/ 151910 h 250779"/>
                  <a:gd name="connsiteX6" fmla="*/ 110871 w 140874"/>
                  <a:gd name="connsiteY6" fmla="*/ 64947 h 250779"/>
                  <a:gd name="connsiteX7" fmla="*/ 0 w 140874"/>
                  <a:gd name="connsiteY7" fmla="*/ 18275 h 250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0874" h="250779">
                    <a:moveTo>
                      <a:pt x="0" y="18275"/>
                    </a:moveTo>
                    <a:cubicBezTo>
                      <a:pt x="0" y="18275"/>
                      <a:pt x="92774" y="71519"/>
                      <a:pt x="92202" y="132003"/>
                    </a:cubicBezTo>
                    <a:cubicBezTo>
                      <a:pt x="91726" y="192487"/>
                      <a:pt x="34195" y="232206"/>
                      <a:pt x="34195" y="232206"/>
                    </a:cubicBezTo>
                    <a:lnTo>
                      <a:pt x="52006" y="250780"/>
                    </a:lnTo>
                    <a:lnTo>
                      <a:pt x="95345" y="231635"/>
                    </a:lnTo>
                    <a:lnTo>
                      <a:pt x="140875" y="151910"/>
                    </a:lnTo>
                    <a:lnTo>
                      <a:pt x="110871" y="64947"/>
                    </a:lnTo>
                    <a:cubicBezTo>
                      <a:pt x="110966" y="64947"/>
                      <a:pt x="23241" y="-41638"/>
                      <a:pt x="0" y="18275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F0898965-789D-4AA4-AC4A-82F0CC1CDF9A}"/>
                  </a:ext>
                </a:extLst>
              </p:cNvPr>
              <p:cNvSpPr/>
              <p:nvPr/>
            </p:nvSpPr>
            <p:spPr>
              <a:xfrm>
                <a:off x="6152006" y="3077179"/>
                <a:ext cx="120777" cy="171820"/>
              </a:xfrm>
              <a:custGeom>
                <a:avLst/>
                <a:gdLst>
                  <a:gd name="connsiteX0" fmla="*/ 0 w 120777"/>
                  <a:gd name="connsiteY0" fmla="*/ 3396 h 171820"/>
                  <a:gd name="connsiteX1" fmla="*/ 99441 w 120777"/>
                  <a:gd name="connsiteY1" fmla="*/ 140747 h 171820"/>
                  <a:gd name="connsiteX2" fmla="*/ 120777 w 120777"/>
                  <a:gd name="connsiteY2" fmla="*/ 111124 h 171820"/>
                  <a:gd name="connsiteX3" fmla="*/ 0 w 120777"/>
                  <a:gd name="connsiteY3" fmla="*/ 3396 h 171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777" h="171820">
                    <a:moveTo>
                      <a:pt x="0" y="3396"/>
                    </a:moveTo>
                    <a:cubicBezTo>
                      <a:pt x="0" y="3396"/>
                      <a:pt x="97250" y="56450"/>
                      <a:pt x="99441" y="140747"/>
                    </a:cubicBezTo>
                    <a:cubicBezTo>
                      <a:pt x="101632" y="225043"/>
                      <a:pt x="120777" y="111124"/>
                      <a:pt x="120777" y="111124"/>
                    </a:cubicBezTo>
                    <a:cubicBezTo>
                      <a:pt x="120777" y="111124"/>
                      <a:pt x="37528" y="-22798"/>
                      <a:pt x="0" y="3396"/>
                    </a:cubicBezTo>
                    <a:close/>
                  </a:path>
                </a:pathLst>
              </a:custGeom>
              <a:solidFill>
                <a:srgbClr val="706E8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294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5891592" y="3264407"/>
              <a:ext cx="396621" cy="453199"/>
              <a:chOff x="5891592" y="3264407"/>
              <a:chExt cx="396621" cy="453199"/>
            </a:xfrm>
          </p:grpSpPr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9B6580D9-1428-4C09-BA85-0C09C58F3731}"/>
                  </a:ext>
                </a:extLst>
              </p:cNvPr>
              <p:cNvSpPr/>
              <p:nvPr/>
            </p:nvSpPr>
            <p:spPr>
              <a:xfrm>
                <a:off x="5937789" y="3264407"/>
                <a:ext cx="283940" cy="415004"/>
              </a:xfrm>
              <a:custGeom>
                <a:avLst/>
                <a:gdLst>
                  <a:gd name="connsiteX0" fmla="*/ 141923 w 283940"/>
                  <a:gd name="connsiteY0" fmla="*/ 415004 h 415004"/>
                  <a:gd name="connsiteX1" fmla="*/ 141923 w 283940"/>
                  <a:gd name="connsiteY1" fmla="*/ 415004 h 415004"/>
                  <a:gd name="connsiteX2" fmla="*/ 0 w 283940"/>
                  <a:gd name="connsiteY2" fmla="*/ 273082 h 415004"/>
                  <a:gd name="connsiteX3" fmla="*/ 0 w 283940"/>
                  <a:gd name="connsiteY3" fmla="*/ 96203 h 415004"/>
                  <a:gd name="connsiteX4" fmla="*/ 96203 w 283940"/>
                  <a:gd name="connsiteY4" fmla="*/ 0 h 415004"/>
                  <a:gd name="connsiteX5" fmla="*/ 187738 w 283940"/>
                  <a:gd name="connsiteY5" fmla="*/ 0 h 415004"/>
                  <a:gd name="connsiteX6" fmla="*/ 283940 w 283940"/>
                  <a:gd name="connsiteY6" fmla="*/ 96203 h 415004"/>
                  <a:gd name="connsiteX7" fmla="*/ 283940 w 283940"/>
                  <a:gd name="connsiteY7" fmla="*/ 272987 h 415004"/>
                  <a:gd name="connsiteX8" fmla="*/ 141923 w 283940"/>
                  <a:gd name="connsiteY8" fmla="*/ 415004 h 415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940" h="415004">
                    <a:moveTo>
                      <a:pt x="141923" y="415004"/>
                    </a:moveTo>
                    <a:lnTo>
                      <a:pt x="141923" y="415004"/>
                    </a:lnTo>
                    <a:cubicBezTo>
                      <a:pt x="63532" y="415004"/>
                      <a:pt x="0" y="351473"/>
                      <a:pt x="0" y="273082"/>
                    </a:cubicBezTo>
                    <a:lnTo>
                      <a:pt x="0" y="96203"/>
                    </a:lnTo>
                    <a:cubicBezTo>
                      <a:pt x="0" y="43053"/>
                      <a:pt x="43053" y="0"/>
                      <a:pt x="96203" y="0"/>
                    </a:cubicBezTo>
                    <a:lnTo>
                      <a:pt x="187738" y="0"/>
                    </a:lnTo>
                    <a:cubicBezTo>
                      <a:pt x="240887" y="0"/>
                      <a:pt x="283940" y="43053"/>
                      <a:pt x="283940" y="96203"/>
                    </a:cubicBezTo>
                    <a:lnTo>
                      <a:pt x="283940" y="272987"/>
                    </a:lnTo>
                    <a:cubicBezTo>
                      <a:pt x="283940" y="351473"/>
                      <a:pt x="220313" y="415004"/>
                      <a:pt x="141923" y="415004"/>
                    </a:cubicBezTo>
                    <a:close/>
                  </a:path>
                </a:pathLst>
              </a:custGeom>
              <a:solidFill>
                <a:srgbClr val="447EB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5135E49C-F22F-44A5-870C-F601AE78C916}"/>
                  </a:ext>
                </a:extLst>
              </p:cNvPr>
              <p:cNvSpPr/>
              <p:nvPr/>
            </p:nvSpPr>
            <p:spPr>
              <a:xfrm>
                <a:off x="5891592" y="3314795"/>
                <a:ext cx="276959" cy="387667"/>
              </a:xfrm>
              <a:custGeom>
                <a:avLst/>
                <a:gdLst>
                  <a:gd name="connsiteX0" fmla="*/ 93155 w 276959"/>
                  <a:gd name="connsiteY0" fmla="*/ 79058 h 387667"/>
                  <a:gd name="connsiteX1" fmla="*/ 215741 w 276959"/>
                  <a:gd name="connsiteY1" fmla="*/ 351663 h 387667"/>
                  <a:gd name="connsiteX2" fmla="*/ 142875 w 276959"/>
                  <a:gd name="connsiteY2" fmla="*/ 387668 h 387667"/>
                  <a:gd name="connsiteX3" fmla="*/ 71819 w 276959"/>
                  <a:gd name="connsiteY3" fmla="*/ 364712 h 387667"/>
                  <a:gd name="connsiteX4" fmla="*/ 0 w 276959"/>
                  <a:gd name="connsiteY4" fmla="*/ 194215 h 387667"/>
                  <a:gd name="connsiteX5" fmla="*/ 26956 w 276959"/>
                  <a:gd name="connsiteY5" fmla="*/ 63817 h 387667"/>
                  <a:gd name="connsiteX6" fmla="*/ 38672 w 276959"/>
                  <a:gd name="connsiteY6" fmla="*/ 0 h 387667"/>
                  <a:gd name="connsiteX7" fmla="*/ 93155 w 276959"/>
                  <a:gd name="connsiteY7" fmla="*/ 79058 h 387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6959" h="387667">
                    <a:moveTo>
                      <a:pt x="93155" y="79058"/>
                    </a:moveTo>
                    <a:cubicBezTo>
                      <a:pt x="93155" y="79058"/>
                      <a:pt x="64103" y="356140"/>
                      <a:pt x="215741" y="351663"/>
                    </a:cubicBezTo>
                    <a:cubicBezTo>
                      <a:pt x="387668" y="346996"/>
                      <a:pt x="142875" y="387668"/>
                      <a:pt x="142875" y="387668"/>
                    </a:cubicBezTo>
                    <a:lnTo>
                      <a:pt x="71819" y="364712"/>
                    </a:lnTo>
                    <a:lnTo>
                      <a:pt x="0" y="194215"/>
                    </a:lnTo>
                    <a:lnTo>
                      <a:pt x="26956" y="63817"/>
                    </a:lnTo>
                    <a:lnTo>
                      <a:pt x="38672" y="0"/>
                    </a:lnTo>
                    <a:lnTo>
                      <a:pt x="93155" y="79058"/>
                    </a:lnTo>
                    <a:close/>
                  </a:path>
                </a:pathLst>
              </a:custGeom>
              <a:solidFill>
                <a:srgbClr val="09395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DC93657F-D730-4985-962A-E0EBAD345B0E}"/>
                  </a:ext>
                </a:extLst>
              </p:cNvPr>
              <p:cNvSpPr/>
              <p:nvPr/>
            </p:nvSpPr>
            <p:spPr>
              <a:xfrm>
                <a:off x="5975032" y="3340375"/>
                <a:ext cx="313181" cy="377231"/>
              </a:xfrm>
              <a:custGeom>
                <a:avLst/>
                <a:gdLst>
                  <a:gd name="connsiteX0" fmla="*/ 185356 w 313181"/>
                  <a:gd name="connsiteY0" fmla="*/ 56715 h 377231"/>
                  <a:gd name="connsiteX1" fmla="*/ 49625 w 313181"/>
                  <a:gd name="connsiteY1" fmla="*/ 329607 h 377231"/>
                  <a:gd name="connsiteX2" fmla="*/ 185451 w 313181"/>
                  <a:gd name="connsiteY2" fmla="*/ 377232 h 377231"/>
                  <a:gd name="connsiteX3" fmla="*/ 313181 w 313181"/>
                  <a:gd name="connsiteY3" fmla="*/ 222546 h 377231"/>
                  <a:gd name="connsiteX4" fmla="*/ 277844 w 313181"/>
                  <a:gd name="connsiteY4" fmla="*/ 17568 h 377231"/>
                  <a:gd name="connsiteX5" fmla="*/ 185356 w 313181"/>
                  <a:gd name="connsiteY5" fmla="*/ 56715 h 377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81" h="377231">
                    <a:moveTo>
                      <a:pt x="185356" y="56715"/>
                    </a:moveTo>
                    <a:cubicBezTo>
                      <a:pt x="185356" y="56715"/>
                      <a:pt x="215074" y="327797"/>
                      <a:pt x="49625" y="329607"/>
                    </a:cubicBezTo>
                    <a:cubicBezTo>
                      <a:pt x="-115825" y="331416"/>
                      <a:pt x="185451" y="377232"/>
                      <a:pt x="185451" y="377232"/>
                    </a:cubicBezTo>
                    <a:lnTo>
                      <a:pt x="313181" y="222546"/>
                    </a:lnTo>
                    <a:lnTo>
                      <a:pt x="277844" y="17568"/>
                    </a:lnTo>
                    <a:cubicBezTo>
                      <a:pt x="277748" y="17568"/>
                      <a:pt x="213645" y="-41392"/>
                      <a:pt x="185356" y="56715"/>
                    </a:cubicBezTo>
                    <a:close/>
                  </a:path>
                </a:pathLst>
              </a:custGeom>
              <a:solidFill>
                <a:srgbClr val="A2D5F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694E7BE-A199-4EB4-B478-45C981C96355}"/>
                  </a:ext>
                </a:extLst>
              </p:cNvPr>
              <p:cNvSpPr/>
              <p:nvPr/>
            </p:nvSpPr>
            <p:spPr>
              <a:xfrm>
                <a:off x="5939543" y="3273837"/>
                <a:ext cx="287234" cy="155379"/>
              </a:xfrm>
              <a:custGeom>
                <a:avLst/>
                <a:gdLst>
                  <a:gd name="connsiteX0" fmla="*/ 45204 w 287234"/>
                  <a:gd name="connsiteY0" fmla="*/ 0 h 155379"/>
                  <a:gd name="connsiteX1" fmla="*/ 56 w 287234"/>
                  <a:gd name="connsiteY1" fmla="*/ 77438 h 155379"/>
                  <a:gd name="connsiteX2" fmla="*/ 53110 w 287234"/>
                  <a:gd name="connsiteY2" fmla="*/ 122301 h 155379"/>
                  <a:gd name="connsiteX3" fmla="*/ 134168 w 287234"/>
                  <a:gd name="connsiteY3" fmla="*/ 154210 h 155379"/>
                  <a:gd name="connsiteX4" fmla="*/ 197319 w 287234"/>
                  <a:gd name="connsiteY4" fmla="*/ 122396 h 155379"/>
                  <a:gd name="connsiteX5" fmla="*/ 287235 w 287234"/>
                  <a:gd name="connsiteY5" fmla="*/ 58960 h 155379"/>
                  <a:gd name="connsiteX6" fmla="*/ 241610 w 287234"/>
                  <a:gd name="connsiteY6" fmla="*/ 8287 h 155379"/>
                  <a:gd name="connsiteX7" fmla="*/ 45204 w 287234"/>
                  <a:gd name="connsiteY7" fmla="*/ 0 h 155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234" h="155379">
                    <a:moveTo>
                      <a:pt x="45204" y="0"/>
                    </a:moveTo>
                    <a:cubicBezTo>
                      <a:pt x="45204" y="0"/>
                      <a:pt x="1770" y="25622"/>
                      <a:pt x="56" y="77438"/>
                    </a:cubicBezTo>
                    <a:cubicBezTo>
                      <a:pt x="-1659" y="129159"/>
                      <a:pt x="36537" y="118301"/>
                      <a:pt x="53110" y="122301"/>
                    </a:cubicBezTo>
                    <a:cubicBezTo>
                      <a:pt x="69588" y="126206"/>
                      <a:pt x="105117" y="107347"/>
                      <a:pt x="134168" y="154210"/>
                    </a:cubicBezTo>
                    <a:cubicBezTo>
                      <a:pt x="155980" y="162401"/>
                      <a:pt x="147598" y="124968"/>
                      <a:pt x="197319" y="122396"/>
                    </a:cubicBezTo>
                    <a:cubicBezTo>
                      <a:pt x="272757" y="118491"/>
                      <a:pt x="287235" y="78772"/>
                      <a:pt x="287235" y="58960"/>
                    </a:cubicBezTo>
                    <a:cubicBezTo>
                      <a:pt x="287235" y="39148"/>
                      <a:pt x="241610" y="8287"/>
                      <a:pt x="241610" y="8287"/>
                    </a:cubicBezTo>
                    <a:lnTo>
                      <a:pt x="45204" y="0"/>
                    </a:ln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CF2AFFA7-083E-4B84-8660-184743CA2FC0}"/>
                  </a:ext>
                </a:extLst>
              </p:cNvPr>
              <p:cNvSpPr/>
              <p:nvPr/>
            </p:nvSpPr>
            <p:spPr>
              <a:xfrm>
                <a:off x="6034087" y="3306318"/>
                <a:ext cx="5143" cy="5143"/>
              </a:xfrm>
              <a:custGeom>
                <a:avLst/>
                <a:gdLst>
                  <a:gd name="connsiteX0" fmla="*/ 5144 w 5143"/>
                  <a:gd name="connsiteY0" fmla="*/ 2572 h 5143"/>
                  <a:gd name="connsiteX1" fmla="*/ 2572 w 5143"/>
                  <a:gd name="connsiteY1" fmla="*/ 5143 h 5143"/>
                  <a:gd name="connsiteX2" fmla="*/ 0 w 5143"/>
                  <a:gd name="connsiteY2" fmla="*/ 2572 h 5143"/>
                  <a:gd name="connsiteX3" fmla="*/ 2572 w 5143"/>
                  <a:gd name="connsiteY3" fmla="*/ 0 h 5143"/>
                  <a:gd name="connsiteX4" fmla="*/ 5144 w 5143"/>
                  <a:gd name="connsiteY4" fmla="*/ 2572 h 5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43" h="5143">
                    <a:moveTo>
                      <a:pt x="5144" y="2572"/>
                    </a:moveTo>
                    <a:cubicBezTo>
                      <a:pt x="5144" y="4001"/>
                      <a:pt x="4001" y="5143"/>
                      <a:pt x="2572" y="5143"/>
                    </a:cubicBezTo>
                    <a:cubicBezTo>
                      <a:pt x="1143" y="5143"/>
                      <a:pt x="0" y="4001"/>
                      <a:pt x="0" y="2572"/>
                    </a:cubicBezTo>
                    <a:cubicBezTo>
                      <a:pt x="0" y="1143"/>
                      <a:pt x="1143" y="0"/>
                      <a:pt x="2572" y="0"/>
                    </a:cubicBezTo>
                    <a:cubicBezTo>
                      <a:pt x="4001" y="0"/>
                      <a:pt x="5144" y="1143"/>
                      <a:pt x="5144" y="2572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D9ECA647-510C-4BAE-BC25-37B9E90F9A39}"/>
                  </a:ext>
                </a:extLst>
              </p:cNvPr>
              <p:cNvSpPr/>
              <p:nvPr/>
            </p:nvSpPr>
            <p:spPr>
              <a:xfrm>
                <a:off x="6100095" y="3311366"/>
                <a:ext cx="15811" cy="15811"/>
              </a:xfrm>
              <a:custGeom>
                <a:avLst/>
                <a:gdLst>
                  <a:gd name="connsiteX0" fmla="*/ 15811 w 15811"/>
                  <a:gd name="connsiteY0" fmla="*/ 7906 h 15811"/>
                  <a:gd name="connsiteX1" fmla="*/ 7906 w 15811"/>
                  <a:gd name="connsiteY1" fmla="*/ 15811 h 15811"/>
                  <a:gd name="connsiteX2" fmla="*/ 0 w 15811"/>
                  <a:gd name="connsiteY2" fmla="*/ 7906 h 15811"/>
                  <a:gd name="connsiteX3" fmla="*/ 7906 w 15811"/>
                  <a:gd name="connsiteY3" fmla="*/ 0 h 15811"/>
                  <a:gd name="connsiteX4" fmla="*/ 15811 w 15811"/>
                  <a:gd name="connsiteY4" fmla="*/ 7906 h 15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11" h="15811">
                    <a:moveTo>
                      <a:pt x="15811" y="7906"/>
                    </a:moveTo>
                    <a:cubicBezTo>
                      <a:pt x="15811" y="12287"/>
                      <a:pt x="12287" y="15811"/>
                      <a:pt x="7906" y="15811"/>
                    </a:cubicBezTo>
                    <a:cubicBezTo>
                      <a:pt x="3524" y="15811"/>
                      <a:pt x="0" y="12287"/>
                      <a:pt x="0" y="7906"/>
                    </a:cubicBezTo>
                    <a:cubicBezTo>
                      <a:pt x="0" y="3524"/>
                      <a:pt x="3524" y="0"/>
                      <a:pt x="7906" y="0"/>
                    </a:cubicBezTo>
                    <a:cubicBezTo>
                      <a:pt x="12287" y="95"/>
                      <a:pt x="15811" y="3620"/>
                      <a:pt x="15811" y="790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24739C1B-CBD5-4EF1-BC79-1DAB8CE64D02}"/>
                  </a:ext>
                </a:extLst>
              </p:cNvPr>
              <p:cNvSpPr/>
              <p:nvPr/>
            </p:nvSpPr>
            <p:spPr>
              <a:xfrm>
                <a:off x="6013036" y="3325177"/>
                <a:ext cx="8953" cy="8953"/>
              </a:xfrm>
              <a:custGeom>
                <a:avLst/>
                <a:gdLst>
                  <a:gd name="connsiteX0" fmla="*/ 8953 w 8953"/>
                  <a:gd name="connsiteY0" fmla="*/ 4477 h 8953"/>
                  <a:gd name="connsiteX1" fmla="*/ 4477 w 8953"/>
                  <a:gd name="connsiteY1" fmla="*/ 8954 h 8953"/>
                  <a:gd name="connsiteX2" fmla="*/ 0 w 8953"/>
                  <a:gd name="connsiteY2" fmla="*/ 4477 h 8953"/>
                  <a:gd name="connsiteX3" fmla="*/ 4477 w 8953"/>
                  <a:gd name="connsiteY3" fmla="*/ 0 h 8953"/>
                  <a:gd name="connsiteX4" fmla="*/ 8953 w 8953"/>
                  <a:gd name="connsiteY4" fmla="*/ 4477 h 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53" h="8953">
                    <a:moveTo>
                      <a:pt x="8953" y="4477"/>
                    </a:moveTo>
                    <a:cubicBezTo>
                      <a:pt x="8953" y="6953"/>
                      <a:pt x="6953" y="8954"/>
                      <a:pt x="4477" y="8954"/>
                    </a:cubicBezTo>
                    <a:cubicBezTo>
                      <a:pt x="2000" y="8954"/>
                      <a:pt x="0" y="6953"/>
                      <a:pt x="0" y="4477"/>
                    </a:cubicBezTo>
                    <a:cubicBezTo>
                      <a:pt x="0" y="2000"/>
                      <a:pt x="2000" y="0"/>
                      <a:pt x="4477" y="0"/>
                    </a:cubicBezTo>
                    <a:cubicBezTo>
                      <a:pt x="6953" y="0"/>
                      <a:pt x="8953" y="2000"/>
                      <a:pt x="8953" y="4477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7A536F-5CBA-4510-BA4B-15300C14FC27}"/>
                  </a:ext>
                </a:extLst>
              </p:cNvPr>
              <p:cNvSpPr/>
              <p:nvPr/>
            </p:nvSpPr>
            <p:spPr>
              <a:xfrm>
                <a:off x="6041326" y="3347656"/>
                <a:ext cx="8953" cy="8953"/>
              </a:xfrm>
              <a:custGeom>
                <a:avLst/>
                <a:gdLst>
                  <a:gd name="connsiteX0" fmla="*/ 8954 w 8953"/>
                  <a:gd name="connsiteY0" fmla="*/ 4477 h 8953"/>
                  <a:gd name="connsiteX1" fmla="*/ 4477 w 8953"/>
                  <a:gd name="connsiteY1" fmla="*/ 8954 h 8953"/>
                  <a:gd name="connsiteX2" fmla="*/ 0 w 8953"/>
                  <a:gd name="connsiteY2" fmla="*/ 4477 h 8953"/>
                  <a:gd name="connsiteX3" fmla="*/ 4477 w 8953"/>
                  <a:gd name="connsiteY3" fmla="*/ 0 h 8953"/>
                  <a:gd name="connsiteX4" fmla="*/ 8954 w 8953"/>
                  <a:gd name="connsiteY4" fmla="*/ 4477 h 8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953" h="8953">
                    <a:moveTo>
                      <a:pt x="8954" y="4477"/>
                    </a:moveTo>
                    <a:cubicBezTo>
                      <a:pt x="8954" y="6953"/>
                      <a:pt x="6953" y="8954"/>
                      <a:pt x="4477" y="8954"/>
                    </a:cubicBezTo>
                    <a:cubicBezTo>
                      <a:pt x="2000" y="8954"/>
                      <a:pt x="0" y="6953"/>
                      <a:pt x="0" y="4477"/>
                    </a:cubicBezTo>
                    <a:cubicBezTo>
                      <a:pt x="0" y="2000"/>
                      <a:pt x="2000" y="0"/>
                      <a:pt x="4477" y="0"/>
                    </a:cubicBezTo>
                    <a:cubicBezTo>
                      <a:pt x="6953" y="0"/>
                      <a:pt x="8954" y="2000"/>
                      <a:pt x="8954" y="4477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CCA57D7-861F-45DA-88DA-8ABAD22FCE46}"/>
                  </a:ext>
                </a:extLst>
              </p:cNvPr>
              <p:cNvSpPr/>
              <p:nvPr/>
            </p:nvSpPr>
            <p:spPr>
              <a:xfrm>
                <a:off x="6073234" y="3311461"/>
                <a:ext cx="4571" cy="4571"/>
              </a:xfrm>
              <a:custGeom>
                <a:avLst/>
                <a:gdLst>
                  <a:gd name="connsiteX0" fmla="*/ 4572 w 4571"/>
                  <a:gd name="connsiteY0" fmla="*/ 2286 h 4571"/>
                  <a:gd name="connsiteX1" fmla="*/ 2286 w 4571"/>
                  <a:gd name="connsiteY1" fmla="*/ 4572 h 4571"/>
                  <a:gd name="connsiteX2" fmla="*/ 0 w 4571"/>
                  <a:gd name="connsiteY2" fmla="*/ 2286 h 4571"/>
                  <a:gd name="connsiteX3" fmla="*/ 2286 w 4571"/>
                  <a:gd name="connsiteY3" fmla="*/ 0 h 4571"/>
                  <a:gd name="connsiteX4" fmla="*/ 4572 w 4571"/>
                  <a:gd name="connsiteY4" fmla="*/ 2286 h 45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71" h="4571">
                    <a:moveTo>
                      <a:pt x="4572" y="2286"/>
                    </a:moveTo>
                    <a:cubicBezTo>
                      <a:pt x="4572" y="3524"/>
                      <a:pt x="3524" y="4572"/>
                      <a:pt x="2286" y="4572"/>
                    </a:cubicBezTo>
                    <a:cubicBezTo>
                      <a:pt x="1048" y="4572"/>
                      <a:pt x="0" y="3524"/>
                      <a:pt x="0" y="2286"/>
                    </a:cubicBezTo>
                    <a:cubicBezTo>
                      <a:pt x="0" y="1048"/>
                      <a:pt x="1048" y="0"/>
                      <a:pt x="2286" y="0"/>
                    </a:cubicBezTo>
                    <a:cubicBezTo>
                      <a:pt x="3524" y="0"/>
                      <a:pt x="4572" y="1048"/>
                      <a:pt x="4572" y="228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E3AA7017-D755-4C2F-9657-69921D763D5C}"/>
                  </a:ext>
                </a:extLst>
              </p:cNvPr>
              <p:cNvSpPr/>
              <p:nvPr/>
            </p:nvSpPr>
            <p:spPr>
              <a:xfrm>
                <a:off x="6142862" y="3352133"/>
                <a:ext cx="12192" cy="12191"/>
              </a:xfrm>
              <a:custGeom>
                <a:avLst/>
                <a:gdLst>
                  <a:gd name="connsiteX0" fmla="*/ 12192 w 12192"/>
                  <a:gd name="connsiteY0" fmla="*/ 6096 h 12191"/>
                  <a:gd name="connsiteX1" fmla="*/ 6096 w 12192"/>
                  <a:gd name="connsiteY1" fmla="*/ 12192 h 12191"/>
                  <a:gd name="connsiteX2" fmla="*/ 0 w 12192"/>
                  <a:gd name="connsiteY2" fmla="*/ 6096 h 12191"/>
                  <a:gd name="connsiteX3" fmla="*/ 6096 w 12192"/>
                  <a:gd name="connsiteY3" fmla="*/ 0 h 12191"/>
                  <a:gd name="connsiteX4" fmla="*/ 12192 w 12192"/>
                  <a:gd name="connsiteY4" fmla="*/ 6096 h 12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92" h="12191">
                    <a:moveTo>
                      <a:pt x="12192" y="6096"/>
                    </a:moveTo>
                    <a:cubicBezTo>
                      <a:pt x="12192" y="9430"/>
                      <a:pt x="9430" y="12192"/>
                      <a:pt x="6096" y="12192"/>
                    </a:cubicBezTo>
                    <a:cubicBezTo>
                      <a:pt x="2762" y="12192"/>
                      <a:pt x="0" y="9430"/>
                      <a:pt x="0" y="6096"/>
                    </a:cubicBezTo>
                    <a:cubicBezTo>
                      <a:pt x="0" y="2762"/>
                      <a:pt x="2762" y="0"/>
                      <a:pt x="6096" y="0"/>
                    </a:cubicBezTo>
                    <a:cubicBezTo>
                      <a:pt x="9430" y="0"/>
                      <a:pt x="12192" y="2762"/>
                      <a:pt x="12192" y="609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9A35D141-34EE-492D-8115-2ACB35BDCBF2}"/>
                  </a:ext>
                </a:extLst>
              </p:cNvPr>
              <p:cNvSpPr/>
              <p:nvPr/>
            </p:nvSpPr>
            <p:spPr>
              <a:xfrm>
                <a:off x="6180962" y="3308794"/>
                <a:ext cx="4953" cy="4953"/>
              </a:xfrm>
              <a:custGeom>
                <a:avLst/>
                <a:gdLst>
                  <a:gd name="connsiteX0" fmla="*/ 4953 w 4953"/>
                  <a:gd name="connsiteY0" fmla="*/ 2477 h 4953"/>
                  <a:gd name="connsiteX1" fmla="*/ 2477 w 4953"/>
                  <a:gd name="connsiteY1" fmla="*/ 4953 h 4953"/>
                  <a:gd name="connsiteX2" fmla="*/ 0 w 4953"/>
                  <a:gd name="connsiteY2" fmla="*/ 2477 h 4953"/>
                  <a:gd name="connsiteX3" fmla="*/ 2477 w 4953"/>
                  <a:gd name="connsiteY3" fmla="*/ 0 h 4953"/>
                  <a:gd name="connsiteX4" fmla="*/ 4953 w 4953"/>
                  <a:gd name="connsiteY4" fmla="*/ 2477 h 4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3" h="4953">
                    <a:moveTo>
                      <a:pt x="4953" y="2477"/>
                    </a:moveTo>
                    <a:cubicBezTo>
                      <a:pt x="4953" y="3810"/>
                      <a:pt x="3905" y="4953"/>
                      <a:pt x="2477" y="4953"/>
                    </a:cubicBezTo>
                    <a:cubicBezTo>
                      <a:pt x="1143" y="4953"/>
                      <a:pt x="0" y="3905"/>
                      <a:pt x="0" y="2477"/>
                    </a:cubicBezTo>
                    <a:cubicBezTo>
                      <a:pt x="0" y="1143"/>
                      <a:pt x="1048" y="0"/>
                      <a:pt x="2477" y="0"/>
                    </a:cubicBezTo>
                    <a:cubicBezTo>
                      <a:pt x="3905" y="95"/>
                      <a:pt x="4953" y="1143"/>
                      <a:pt x="4953" y="2477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5A5CA38-49BD-48C9-B2B4-BC1436D35CC2}"/>
                  </a:ext>
                </a:extLst>
              </p:cNvPr>
              <p:cNvSpPr/>
              <p:nvPr/>
            </p:nvSpPr>
            <p:spPr>
              <a:xfrm>
                <a:off x="6103238" y="3358133"/>
                <a:ext cx="12001" cy="12001"/>
              </a:xfrm>
              <a:custGeom>
                <a:avLst/>
                <a:gdLst>
                  <a:gd name="connsiteX0" fmla="*/ 12002 w 12001"/>
                  <a:gd name="connsiteY0" fmla="*/ 6001 h 12001"/>
                  <a:gd name="connsiteX1" fmla="*/ 6001 w 12001"/>
                  <a:gd name="connsiteY1" fmla="*/ 12002 h 12001"/>
                  <a:gd name="connsiteX2" fmla="*/ 0 w 12001"/>
                  <a:gd name="connsiteY2" fmla="*/ 6001 h 12001"/>
                  <a:gd name="connsiteX3" fmla="*/ 6001 w 12001"/>
                  <a:gd name="connsiteY3" fmla="*/ 0 h 12001"/>
                  <a:gd name="connsiteX4" fmla="*/ 12002 w 12001"/>
                  <a:gd name="connsiteY4" fmla="*/ 6001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01" h="12001">
                    <a:moveTo>
                      <a:pt x="12002" y="6001"/>
                    </a:moveTo>
                    <a:cubicBezTo>
                      <a:pt x="12002" y="9335"/>
                      <a:pt x="9335" y="12002"/>
                      <a:pt x="6001" y="12002"/>
                    </a:cubicBezTo>
                    <a:cubicBezTo>
                      <a:pt x="2667" y="12002"/>
                      <a:pt x="0" y="9335"/>
                      <a:pt x="0" y="6001"/>
                    </a:cubicBezTo>
                    <a:cubicBezTo>
                      <a:pt x="0" y="2667"/>
                      <a:pt x="2667" y="0"/>
                      <a:pt x="6001" y="0"/>
                    </a:cubicBezTo>
                    <a:cubicBezTo>
                      <a:pt x="9335" y="95"/>
                      <a:pt x="12002" y="2762"/>
                      <a:pt x="12002" y="6001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319AA9B8-3CDA-411E-8CBA-81AF22614AAE}"/>
                  </a:ext>
                </a:extLst>
              </p:cNvPr>
              <p:cNvSpPr/>
              <p:nvPr/>
            </p:nvSpPr>
            <p:spPr>
              <a:xfrm>
                <a:off x="5968174" y="3323367"/>
                <a:ext cx="18478" cy="18478"/>
              </a:xfrm>
              <a:custGeom>
                <a:avLst/>
                <a:gdLst>
                  <a:gd name="connsiteX0" fmla="*/ 18479 w 18478"/>
                  <a:gd name="connsiteY0" fmla="*/ 9239 h 18478"/>
                  <a:gd name="connsiteX1" fmla="*/ 9239 w 18478"/>
                  <a:gd name="connsiteY1" fmla="*/ 18478 h 18478"/>
                  <a:gd name="connsiteX2" fmla="*/ 0 w 18478"/>
                  <a:gd name="connsiteY2" fmla="*/ 9239 h 18478"/>
                  <a:gd name="connsiteX3" fmla="*/ 9239 w 18478"/>
                  <a:gd name="connsiteY3" fmla="*/ 0 h 18478"/>
                  <a:gd name="connsiteX4" fmla="*/ 18479 w 18478"/>
                  <a:gd name="connsiteY4" fmla="*/ 9239 h 18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478" h="18478">
                    <a:moveTo>
                      <a:pt x="18479" y="9239"/>
                    </a:moveTo>
                    <a:cubicBezTo>
                      <a:pt x="18479" y="14342"/>
                      <a:pt x="14342" y="18478"/>
                      <a:pt x="9239" y="18478"/>
                    </a:cubicBezTo>
                    <a:cubicBezTo>
                      <a:pt x="4137" y="18478"/>
                      <a:pt x="0" y="14342"/>
                      <a:pt x="0" y="9239"/>
                    </a:cubicBezTo>
                    <a:cubicBezTo>
                      <a:pt x="0" y="4137"/>
                      <a:pt x="4137" y="0"/>
                      <a:pt x="9239" y="0"/>
                    </a:cubicBezTo>
                    <a:cubicBezTo>
                      <a:pt x="14342" y="0"/>
                      <a:pt x="18479" y="4137"/>
                      <a:pt x="18479" y="9239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52162DBB-C6C7-4DEB-A25E-3B20095A7B62}"/>
                  </a:ext>
                </a:extLst>
              </p:cNvPr>
              <p:cNvSpPr/>
              <p:nvPr/>
            </p:nvSpPr>
            <p:spPr>
              <a:xfrm>
                <a:off x="5990081" y="3294602"/>
                <a:ext cx="6286" cy="6286"/>
              </a:xfrm>
              <a:custGeom>
                <a:avLst/>
                <a:gdLst>
                  <a:gd name="connsiteX0" fmla="*/ 6287 w 6286"/>
                  <a:gd name="connsiteY0" fmla="*/ 3143 h 6286"/>
                  <a:gd name="connsiteX1" fmla="*/ 3143 w 6286"/>
                  <a:gd name="connsiteY1" fmla="*/ 6286 h 6286"/>
                  <a:gd name="connsiteX2" fmla="*/ 0 w 6286"/>
                  <a:gd name="connsiteY2" fmla="*/ 3143 h 6286"/>
                  <a:gd name="connsiteX3" fmla="*/ 3143 w 6286"/>
                  <a:gd name="connsiteY3" fmla="*/ 0 h 6286"/>
                  <a:gd name="connsiteX4" fmla="*/ 6287 w 6286"/>
                  <a:gd name="connsiteY4" fmla="*/ 3143 h 6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6" h="6286">
                    <a:moveTo>
                      <a:pt x="6287" y="3143"/>
                    </a:moveTo>
                    <a:cubicBezTo>
                      <a:pt x="6287" y="4858"/>
                      <a:pt x="4858" y="6286"/>
                      <a:pt x="3143" y="6286"/>
                    </a:cubicBezTo>
                    <a:cubicBezTo>
                      <a:pt x="1429" y="6286"/>
                      <a:pt x="0" y="4858"/>
                      <a:pt x="0" y="3143"/>
                    </a:cubicBezTo>
                    <a:cubicBezTo>
                      <a:pt x="0" y="1429"/>
                      <a:pt x="1429" y="0"/>
                      <a:pt x="3143" y="0"/>
                    </a:cubicBezTo>
                    <a:cubicBezTo>
                      <a:pt x="4858" y="0"/>
                      <a:pt x="6287" y="1429"/>
                      <a:pt x="6287" y="3143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117B2492-0960-412F-8914-863D5A112AB7}"/>
                  </a:ext>
                </a:extLst>
              </p:cNvPr>
              <p:cNvSpPr/>
              <p:nvPr/>
            </p:nvSpPr>
            <p:spPr>
              <a:xfrm>
                <a:off x="6142862" y="3297745"/>
                <a:ext cx="13716" cy="13716"/>
              </a:xfrm>
              <a:custGeom>
                <a:avLst/>
                <a:gdLst>
                  <a:gd name="connsiteX0" fmla="*/ 13716 w 13716"/>
                  <a:gd name="connsiteY0" fmla="*/ 6858 h 13716"/>
                  <a:gd name="connsiteX1" fmla="*/ 6858 w 13716"/>
                  <a:gd name="connsiteY1" fmla="*/ 13716 h 13716"/>
                  <a:gd name="connsiteX2" fmla="*/ 0 w 13716"/>
                  <a:gd name="connsiteY2" fmla="*/ 6858 h 13716"/>
                  <a:gd name="connsiteX3" fmla="*/ 6858 w 13716"/>
                  <a:gd name="connsiteY3" fmla="*/ 0 h 13716"/>
                  <a:gd name="connsiteX4" fmla="*/ 13716 w 13716"/>
                  <a:gd name="connsiteY4" fmla="*/ 6858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13716">
                    <a:moveTo>
                      <a:pt x="13716" y="6858"/>
                    </a:moveTo>
                    <a:cubicBezTo>
                      <a:pt x="13716" y="10668"/>
                      <a:pt x="10668" y="13716"/>
                      <a:pt x="6858" y="13716"/>
                    </a:cubicBezTo>
                    <a:cubicBezTo>
                      <a:pt x="3048" y="13716"/>
                      <a:pt x="0" y="10668"/>
                      <a:pt x="0" y="6858"/>
                    </a:cubicBezTo>
                    <a:cubicBezTo>
                      <a:pt x="0" y="3048"/>
                      <a:pt x="3048" y="0"/>
                      <a:pt x="6858" y="0"/>
                    </a:cubicBezTo>
                    <a:cubicBezTo>
                      <a:pt x="10668" y="0"/>
                      <a:pt x="13716" y="3048"/>
                      <a:pt x="13716" y="6858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EBC30AB-05BF-41D0-A677-ABD32140F03C}"/>
                  </a:ext>
                </a:extLst>
              </p:cNvPr>
              <p:cNvSpPr/>
              <p:nvPr/>
            </p:nvSpPr>
            <p:spPr>
              <a:xfrm>
                <a:off x="6160388" y="3341751"/>
                <a:ext cx="5905" cy="5905"/>
              </a:xfrm>
              <a:custGeom>
                <a:avLst/>
                <a:gdLst>
                  <a:gd name="connsiteX0" fmla="*/ 5906 w 5905"/>
                  <a:gd name="connsiteY0" fmla="*/ 2953 h 5905"/>
                  <a:gd name="connsiteX1" fmla="*/ 2953 w 5905"/>
                  <a:gd name="connsiteY1" fmla="*/ 5905 h 5905"/>
                  <a:gd name="connsiteX2" fmla="*/ 0 w 5905"/>
                  <a:gd name="connsiteY2" fmla="*/ 2953 h 5905"/>
                  <a:gd name="connsiteX3" fmla="*/ 2953 w 5905"/>
                  <a:gd name="connsiteY3" fmla="*/ 0 h 5905"/>
                  <a:gd name="connsiteX4" fmla="*/ 5906 w 5905"/>
                  <a:gd name="connsiteY4" fmla="*/ 2953 h 59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5" h="5905">
                    <a:moveTo>
                      <a:pt x="5906" y="2953"/>
                    </a:moveTo>
                    <a:cubicBezTo>
                      <a:pt x="5906" y="4583"/>
                      <a:pt x="4584" y="5905"/>
                      <a:pt x="2953" y="5905"/>
                    </a:cubicBezTo>
                    <a:cubicBezTo>
                      <a:pt x="1322" y="5905"/>
                      <a:pt x="0" y="4583"/>
                      <a:pt x="0" y="2953"/>
                    </a:cubicBezTo>
                    <a:cubicBezTo>
                      <a:pt x="0" y="1322"/>
                      <a:pt x="1322" y="0"/>
                      <a:pt x="2953" y="0"/>
                    </a:cubicBezTo>
                    <a:cubicBezTo>
                      <a:pt x="4583" y="0"/>
                      <a:pt x="5906" y="1322"/>
                      <a:pt x="5906" y="2953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7A1E286A-9372-4D83-89F7-42DA2668328B}"/>
                  </a:ext>
                </a:extLst>
              </p:cNvPr>
              <p:cNvSpPr/>
              <p:nvPr/>
            </p:nvSpPr>
            <p:spPr>
              <a:xfrm>
                <a:off x="6119526" y="3339083"/>
                <a:ext cx="8572" cy="8572"/>
              </a:xfrm>
              <a:custGeom>
                <a:avLst/>
                <a:gdLst>
                  <a:gd name="connsiteX0" fmla="*/ 8572 w 8572"/>
                  <a:gd name="connsiteY0" fmla="*/ 4286 h 8572"/>
                  <a:gd name="connsiteX1" fmla="*/ 4286 w 8572"/>
                  <a:gd name="connsiteY1" fmla="*/ 8572 h 8572"/>
                  <a:gd name="connsiteX2" fmla="*/ 0 w 8572"/>
                  <a:gd name="connsiteY2" fmla="*/ 4286 h 8572"/>
                  <a:gd name="connsiteX3" fmla="*/ 4286 w 8572"/>
                  <a:gd name="connsiteY3" fmla="*/ 0 h 8572"/>
                  <a:gd name="connsiteX4" fmla="*/ 8572 w 8572"/>
                  <a:gd name="connsiteY4" fmla="*/ 4286 h 8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" h="8572">
                    <a:moveTo>
                      <a:pt x="8572" y="4286"/>
                    </a:moveTo>
                    <a:cubicBezTo>
                      <a:pt x="8572" y="6668"/>
                      <a:pt x="6667" y="8572"/>
                      <a:pt x="4286" y="8572"/>
                    </a:cubicBezTo>
                    <a:cubicBezTo>
                      <a:pt x="1905" y="8572"/>
                      <a:pt x="0" y="6668"/>
                      <a:pt x="0" y="4286"/>
                    </a:cubicBezTo>
                    <a:cubicBezTo>
                      <a:pt x="0" y="1905"/>
                      <a:pt x="1905" y="0"/>
                      <a:pt x="4286" y="0"/>
                    </a:cubicBezTo>
                    <a:cubicBezTo>
                      <a:pt x="6667" y="0"/>
                      <a:pt x="8572" y="1905"/>
                      <a:pt x="8572" y="428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61835C24-24DC-4E35-98D4-6225AF2F1A95}"/>
                  </a:ext>
                </a:extLst>
              </p:cNvPr>
              <p:cNvSpPr/>
              <p:nvPr/>
            </p:nvSpPr>
            <p:spPr>
              <a:xfrm>
                <a:off x="6063805" y="3347656"/>
                <a:ext cx="4953" cy="4953"/>
              </a:xfrm>
              <a:custGeom>
                <a:avLst/>
                <a:gdLst>
                  <a:gd name="connsiteX0" fmla="*/ 4953 w 4953"/>
                  <a:gd name="connsiteY0" fmla="*/ 2476 h 4953"/>
                  <a:gd name="connsiteX1" fmla="*/ 2476 w 4953"/>
                  <a:gd name="connsiteY1" fmla="*/ 4953 h 4953"/>
                  <a:gd name="connsiteX2" fmla="*/ 0 w 4953"/>
                  <a:gd name="connsiteY2" fmla="*/ 2476 h 4953"/>
                  <a:gd name="connsiteX3" fmla="*/ 2476 w 4953"/>
                  <a:gd name="connsiteY3" fmla="*/ 0 h 4953"/>
                  <a:gd name="connsiteX4" fmla="*/ 4953 w 4953"/>
                  <a:gd name="connsiteY4" fmla="*/ 2476 h 4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53" h="4953">
                    <a:moveTo>
                      <a:pt x="4953" y="2476"/>
                    </a:moveTo>
                    <a:cubicBezTo>
                      <a:pt x="4953" y="3844"/>
                      <a:pt x="3844" y="4953"/>
                      <a:pt x="2476" y="4953"/>
                    </a:cubicBezTo>
                    <a:cubicBezTo>
                      <a:pt x="1109" y="4953"/>
                      <a:pt x="0" y="3844"/>
                      <a:pt x="0" y="2476"/>
                    </a:cubicBezTo>
                    <a:cubicBezTo>
                      <a:pt x="0" y="1109"/>
                      <a:pt x="1109" y="0"/>
                      <a:pt x="2476" y="0"/>
                    </a:cubicBezTo>
                    <a:cubicBezTo>
                      <a:pt x="3844" y="0"/>
                      <a:pt x="4953" y="1109"/>
                      <a:pt x="4953" y="247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BC756179-CF52-4CDB-ABE3-B9C4A51EE26F}"/>
                  </a:ext>
                </a:extLst>
              </p:cNvPr>
              <p:cNvSpPr/>
              <p:nvPr/>
            </p:nvSpPr>
            <p:spPr>
              <a:xfrm>
                <a:off x="6068662" y="3376421"/>
                <a:ext cx="14858" cy="14859"/>
              </a:xfrm>
              <a:custGeom>
                <a:avLst/>
                <a:gdLst>
                  <a:gd name="connsiteX0" fmla="*/ 14859 w 14858"/>
                  <a:gd name="connsiteY0" fmla="*/ 7429 h 14859"/>
                  <a:gd name="connsiteX1" fmla="*/ 7430 w 14858"/>
                  <a:gd name="connsiteY1" fmla="*/ 14859 h 14859"/>
                  <a:gd name="connsiteX2" fmla="*/ 0 w 14858"/>
                  <a:gd name="connsiteY2" fmla="*/ 7429 h 14859"/>
                  <a:gd name="connsiteX3" fmla="*/ 7430 w 14858"/>
                  <a:gd name="connsiteY3" fmla="*/ 0 h 14859"/>
                  <a:gd name="connsiteX4" fmla="*/ 14859 w 14858"/>
                  <a:gd name="connsiteY4" fmla="*/ 7429 h 14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58" h="14859">
                    <a:moveTo>
                      <a:pt x="14859" y="7429"/>
                    </a:moveTo>
                    <a:cubicBezTo>
                      <a:pt x="14859" y="11525"/>
                      <a:pt x="11525" y="14859"/>
                      <a:pt x="7430" y="14859"/>
                    </a:cubicBezTo>
                    <a:cubicBezTo>
                      <a:pt x="3334" y="14859"/>
                      <a:pt x="0" y="11525"/>
                      <a:pt x="0" y="7429"/>
                    </a:cubicBezTo>
                    <a:cubicBezTo>
                      <a:pt x="0" y="3334"/>
                      <a:pt x="3334" y="0"/>
                      <a:pt x="7430" y="0"/>
                    </a:cubicBezTo>
                    <a:cubicBezTo>
                      <a:pt x="11525" y="0"/>
                      <a:pt x="14859" y="3334"/>
                      <a:pt x="14859" y="7429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B379EA35-5BF1-452A-B4F3-B24DDAED7AD7}"/>
                  </a:ext>
                </a:extLst>
              </p:cNvPr>
              <p:cNvSpPr/>
              <p:nvPr/>
            </p:nvSpPr>
            <p:spPr>
              <a:xfrm>
                <a:off x="6005321" y="3373755"/>
                <a:ext cx="6286" cy="6286"/>
              </a:xfrm>
              <a:custGeom>
                <a:avLst/>
                <a:gdLst>
                  <a:gd name="connsiteX0" fmla="*/ 6286 w 6286"/>
                  <a:gd name="connsiteY0" fmla="*/ 3143 h 6286"/>
                  <a:gd name="connsiteX1" fmla="*/ 3143 w 6286"/>
                  <a:gd name="connsiteY1" fmla="*/ 6286 h 6286"/>
                  <a:gd name="connsiteX2" fmla="*/ 0 w 6286"/>
                  <a:gd name="connsiteY2" fmla="*/ 3143 h 6286"/>
                  <a:gd name="connsiteX3" fmla="*/ 3143 w 6286"/>
                  <a:gd name="connsiteY3" fmla="*/ 0 h 6286"/>
                  <a:gd name="connsiteX4" fmla="*/ 6286 w 6286"/>
                  <a:gd name="connsiteY4" fmla="*/ 3143 h 6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6" h="6286">
                    <a:moveTo>
                      <a:pt x="6286" y="3143"/>
                    </a:moveTo>
                    <a:cubicBezTo>
                      <a:pt x="6286" y="4858"/>
                      <a:pt x="4858" y="6286"/>
                      <a:pt x="3143" y="6286"/>
                    </a:cubicBezTo>
                    <a:cubicBezTo>
                      <a:pt x="1429" y="6286"/>
                      <a:pt x="0" y="4858"/>
                      <a:pt x="0" y="3143"/>
                    </a:cubicBezTo>
                    <a:cubicBezTo>
                      <a:pt x="0" y="1429"/>
                      <a:pt x="1429" y="0"/>
                      <a:pt x="3143" y="0"/>
                    </a:cubicBezTo>
                    <a:cubicBezTo>
                      <a:pt x="4858" y="0"/>
                      <a:pt x="6286" y="1333"/>
                      <a:pt x="6286" y="3143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9719242F-7001-4C5B-BF2D-CB8F7596E489}"/>
                  </a:ext>
                </a:extLst>
              </p:cNvPr>
              <p:cNvSpPr/>
              <p:nvPr/>
            </p:nvSpPr>
            <p:spPr>
              <a:xfrm>
                <a:off x="6139719" y="3325082"/>
                <a:ext cx="5334" cy="5333"/>
              </a:xfrm>
              <a:custGeom>
                <a:avLst/>
                <a:gdLst>
                  <a:gd name="connsiteX0" fmla="*/ 5334 w 5334"/>
                  <a:gd name="connsiteY0" fmla="*/ 2667 h 5333"/>
                  <a:gd name="connsiteX1" fmla="*/ 2667 w 5334"/>
                  <a:gd name="connsiteY1" fmla="*/ 5334 h 5333"/>
                  <a:gd name="connsiteX2" fmla="*/ 0 w 5334"/>
                  <a:gd name="connsiteY2" fmla="*/ 2667 h 5333"/>
                  <a:gd name="connsiteX3" fmla="*/ 2667 w 5334"/>
                  <a:gd name="connsiteY3" fmla="*/ 0 h 5333"/>
                  <a:gd name="connsiteX4" fmla="*/ 5334 w 5334"/>
                  <a:gd name="connsiteY4" fmla="*/ 2667 h 5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" h="5333">
                    <a:moveTo>
                      <a:pt x="5334" y="2667"/>
                    </a:moveTo>
                    <a:cubicBezTo>
                      <a:pt x="5334" y="4096"/>
                      <a:pt x="4191" y="5334"/>
                      <a:pt x="2667" y="5334"/>
                    </a:cubicBezTo>
                    <a:cubicBezTo>
                      <a:pt x="1238" y="5334"/>
                      <a:pt x="0" y="4191"/>
                      <a:pt x="0" y="2667"/>
                    </a:cubicBezTo>
                    <a:cubicBezTo>
                      <a:pt x="0" y="1238"/>
                      <a:pt x="1143" y="0"/>
                      <a:pt x="2667" y="0"/>
                    </a:cubicBezTo>
                    <a:cubicBezTo>
                      <a:pt x="4096" y="95"/>
                      <a:pt x="5334" y="1238"/>
                      <a:pt x="5334" y="2667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642F1FA4-D8D3-4291-B4C4-672C95228D04}"/>
                  </a:ext>
                </a:extLst>
              </p:cNvPr>
              <p:cNvSpPr/>
              <p:nvPr/>
            </p:nvSpPr>
            <p:spPr>
              <a:xfrm>
                <a:off x="6190106" y="3325177"/>
                <a:ext cx="11048" cy="11048"/>
              </a:xfrm>
              <a:custGeom>
                <a:avLst/>
                <a:gdLst>
                  <a:gd name="connsiteX0" fmla="*/ 11049 w 11048"/>
                  <a:gd name="connsiteY0" fmla="*/ 5525 h 11048"/>
                  <a:gd name="connsiteX1" fmla="*/ 5524 w 11048"/>
                  <a:gd name="connsiteY1" fmla="*/ 11049 h 11048"/>
                  <a:gd name="connsiteX2" fmla="*/ 0 w 11048"/>
                  <a:gd name="connsiteY2" fmla="*/ 5525 h 11048"/>
                  <a:gd name="connsiteX3" fmla="*/ 5524 w 11048"/>
                  <a:gd name="connsiteY3" fmla="*/ 0 h 11048"/>
                  <a:gd name="connsiteX4" fmla="*/ 11049 w 11048"/>
                  <a:gd name="connsiteY4" fmla="*/ 5525 h 11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48" h="11048">
                    <a:moveTo>
                      <a:pt x="11049" y="5525"/>
                    </a:moveTo>
                    <a:cubicBezTo>
                      <a:pt x="11049" y="8576"/>
                      <a:pt x="8576" y="11049"/>
                      <a:pt x="5524" y="11049"/>
                    </a:cubicBezTo>
                    <a:cubicBezTo>
                      <a:pt x="2473" y="11049"/>
                      <a:pt x="0" y="8576"/>
                      <a:pt x="0" y="5525"/>
                    </a:cubicBezTo>
                    <a:cubicBezTo>
                      <a:pt x="0" y="2473"/>
                      <a:pt x="2473" y="0"/>
                      <a:pt x="5524" y="0"/>
                    </a:cubicBezTo>
                    <a:cubicBezTo>
                      <a:pt x="8576" y="0"/>
                      <a:pt x="11049" y="2473"/>
                      <a:pt x="11049" y="5525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5C9229BC-743C-40E2-91BE-D72865621D86}"/>
                  </a:ext>
                </a:extLst>
              </p:cNvPr>
              <p:cNvSpPr/>
              <p:nvPr/>
            </p:nvSpPr>
            <p:spPr>
              <a:xfrm>
                <a:off x="6055137" y="3294506"/>
                <a:ext cx="4572" cy="4572"/>
              </a:xfrm>
              <a:custGeom>
                <a:avLst/>
                <a:gdLst>
                  <a:gd name="connsiteX0" fmla="*/ 4572 w 4572"/>
                  <a:gd name="connsiteY0" fmla="*/ 2286 h 4572"/>
                  <a:gd name="connsiteX1" fmla="*/ 2286 w 4572"/>
                  <a:gd name="connsiteY1" fmla="*/ 4572 h 4572"/>
                  <a:gd name="connsiteX2" fmla="*/ 0 w 4572"/>
                  <a:gd name="connsiteY2" fmla="*/ 2286 h 4572"/>
                  <a:gd name="connsiteX3" fmla="*/ 2286 w 4572"/>
                  <a:gd name="connsiteY3" fmla="*/ 0 h 4572"/>
                  <a:gd name="connsiteX4" fmla="*/ 4572 w 4572"/>
                  <a:gd name="connsiteY4" fmla="*/ 2286 h 4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72" h="4572">
                    <a:moveTo>
                      <a:pt x="4572" y="2286"/>
                    </a:moveTo>
                    <a:cubicBezTo>
                      <a:pt x="4572" y="3524"/>
                      <a:pt x="3524" y="4572"/>
                      <a:pt x="2286" y="4572"/>
                    </a:cubicBezTo>
                    <a:cubicBezTo>
                      <a:pt x="1048" y="4572"/>
                      <a:pt x="0" y="3524"/>
                      <a:pt x="0" y="2286"/>
                    </a:cubicBezTo>
                    <a:cubicBezTo>
                      <a:pt x="0" y="1048"/>
                      <a:pt x="1048" y="0"/>
                      <a:pt x="2286" y="0"/>
                    </a:cubicBezTo>
                    <a:cubicBezTo>
                      <a:pt x="3620" y="95"/>
                      <a:pt x="4572" y="1048"/>
                      <a:pt x="4572" y="2286"/>
                    </a:cubicBezTo>
                    <a:close/>
                  </a:path>
                </a:pathLst>
              </a:custGeom>
              <a:solidFill>
                <a:srgbClr val="89442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9EA16222-8DBB-4511-9859-8DCC57A4E5BE}"/>
                  </a:ext>
                </a:extLst>
              </p:cNvPr>
              <p:cNvSpPr/>
              <p:nvPr/>
            </p:nvSpPr>
            <p:spPr>
              <a:xfrm>
                <a:off x="6073425" y="3429857"/>
                <a:ext cx="12573" cy="248507"/>
              </a:xfrm>
              <a:custGeom>
                <a:avLst/>
                <a:gdLst>
                  <a:gd name="connsiteX0" fmla="*/ 6287 w 12573"/>
                  <a:gd name="connsiteY0" fmla="*/ 248507 h 248507"/>
                  <a:gd name="connsiteX1" fmla="*/ 0 w 12573"/>
                  <a:gd name="connsiteY1" fmla="*/ 242221 h 248507"/>
                  <a:gd name="connsiteX2" fmla="*/ 0 w 12573"/>
                  <a:gd name="connsiteY2" fmla="*/ 6286 h 248507"/>
                  <a:gd name="connsiteX3" fmla="*/ 6287 w 12573"/>
                  <a:gd name="connsiteY3" fmla="*/ 0 h 248507"/>
                  <a:gd name="connsiteX4" fmla="*/ 12573 w 12573"/>
                  <a:gd name="connsiteY4" fmla="*/ 6286 h 248507"/>
                  <a:gd name="connsiteX5" fmla="*/ 12573 w 12573"/>
                  <a:gd name="connsiteY5" fmla="*/ 242221 h 248507"/>
                  <a:gd name="connsiteX6" fmla="*/ 6287 w 12573"/>
                  <a:gd name="connsiteY6" fmla="*/ 248507 h 248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573" h="248507">
                    <a:moveTo>
                      <a:pt x="6287" y="248507"/>
                    </a:moveTo>
                    <a:cubicBezTo>
                      <a:pt x="2858" y="248507"/>
                      <a:pt x="0" y="245745"/>
                      <a:pt x="0" y="242221"/>
                    </a:cubicBezTo>
                    <a:lnTo>
                      <a:pt x="0" y="6286"/>
                    </a:lnTo>
                    <a:cubicBezTo>
                      <a:pt x="0" y="2857"/>
                      <a:pt x="2762" y="0"/>
                      <a:pt x="6287" y="0"/>
                    </a:cubicBezTo>
                    <a:cubicBezTo>
                      <a:pt x="9716" y="0"/>
                      <a:pt x="12573" y="2762"/>
                      <a:pt x="12573" y="6286"/>
                    </a:cubicBezTo>
                    <a:lnTo>
                      <a:pt x="12573" y="242221"/>
                    </a:lnTo>
                    <a:cubicBezTo>
                      <a:pt x="12573" y="245745"/>
                      <a:pt x="9811" y="248507"/>
                      <a:pt x="6287" y="248507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38DBD80B-3D2E-4D5C-88DC-2172867E6E7E}"/>
                  </a:ext>
                </a:extLst>
              </p:cNvPr>
              <p:cNvSpPr/>
              <p:nvPr/>
            </p:nvSpPr>
            <p:spPr>
              <a:xfrm>
                <a:off x="6077225" y="3366420"/>
                <a:ext cx="132407" cy="311943"/>
              </a:xfrm>
              <a:custGeom>
                <a:avLst/>
                <a:gdLst>
                  <a:gd name="connsiteX0" fmla="*/ 6201 w 132407"/>
                  <a:gd name="connsiteY0" fmla="*/ 311944 h 311943"/>
                  <a:gd name="connsiteX1" fmla="*/ 10 w 132407"/>
                  <a:gd name="connsiteY1" fmla="*/ 306038 h 311943"/>
                  <a:gd name="connsiteX2" fmla="*/ 5915 w 132407"/>
                  <a:gd name="connsiteY2" fmla="*/ 299466 h 311943"/>
                  <a:gd name="connsiteX3" fmla="*/ 60017 w 132407"/>
                  <a:gd name="connsiteY3" fmla="*/ 277559 h 311943"/>
                  <a:gd name="connsiteX4" fmla="*/ 119834 w 132407"/>
                  <a:gd name="connsiteY4" fmla="*/ 152210 h 311943"/>
                  <a:gd name="connsiteX5" fmla="*/ 119834 w 132407"/>
                  <a:gd name="connsiteY5" fmla="*/ 6286 h 311943"/>
                  <a:gd name="connsiteX6" fmla="*/ 126121 w 132407"/>
                  <a:gd name="connsiteY6" fmla="*/ 0 h 311943"/>
                  <a:gd name="connsiteX7" fmla="*/ 132407 w 132407"/>
                  <a:gd name="connsiteY7" fmla="*/ 6286 h 311943"/>
                  <a:gd name="connsiteX8" fmla="*/ 132407 w 132407"/>
                  <a:gd name="connsiteY8" fmla="*/ 152210 h 311943"/>
                  <a:gd name="connsiteX9" fmla="*/ 67637 w 132407"/>
                  <a:gd name="connsiteY9" fmla="*/ 287465 h 311943"/>
                  <a:gd name="connsiteX10" fmla="*/ 6677 w 132407"/>
                  <a:gd name="connsiteY10" fmla="*/ 311944 h 311943"/>
                  <a:gd name="connsiteX11" fmla="*/ 6201 w 132407"/>
                  <a:gd name="connsiteY11" fmla="*/ 311944 h 31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2407" h="311943">
                    <a:moveTo>
                      <a:pt x="6201" y="311944"/>
                    </a:moveTo>
                    <a:cubicBezTo>
                      <a:pt x="2963" y="311944"/>
                      <a:pt x="200" y="309372"/>
                      <a:pt x="10" y="306038"/>
                    </a:cubicBezTo>
                    <a:cubicBezTo>
                      <a:pt x="-181" y="302609"/>
                      <a:pt x="2391" y="299657"/>
                      <a:pt x="5915" y="299466"/>
                    </a:cubicBezTo>
                    <a:cubicBezTo>
                      <a:pt x="23918" y="298418"/>
                      <a:pt x="42110" y="291084"/>
                      <a:pt x="60017" y="277559"/>
                    </a:cubicBezTo>
                    <a:cubicBezTo>
                      <a:pt x="97451" y="249269"/>
                      <a:pt x="119834" y="202406"/>
                      <a:pt x="119834" y="152210"/>
                    </a:cubicBezTo>
                    <a:lnTo>
                      <a:pt x="119834" y="6286"/>
                    </a:lnTo>
                    <a:cubicBezTo>
                      <a:pt x="119834" y="2857"/>
                      <a:pt x="122597" y="0"/>
                      <a:pt x="126121" y="0"/>
                    </a:cubicBezTo>
                    <a:cubicBezTo>
                      <a:pt x="129550" y="0"/>
                      <a:pt x="132407" y="2762"/>
                      <a:pt x="132407" y="6286"/>
                    </a:cubicBezTo>
                    <a:lnTo>
                      <a:pt x="132407" y="152210"/>
                    </a:lnTo>
                    <a:cubicBezTo>
                      <a:pt x="132407" y="206312"/>
                      <a:pt x="108214" y="256889"/>
                      <a:pt x="67637" y="287465"/>
                    </a:cubicBezTo>
                    <a:cubicBezTo>
                      <a:pt x="47730" y="302514"/>
                      <a:pt x="27251" y="310706"/>
                      <a:pt x="6677" y="311944"/>
                    </a:cubicBezTo>
                    <a:cubicBezTo>
                      <a:pt x="6392" y="311944"/>
                      <a:pt x="6296" y="311944"/>
                      <a:pt x="6201" y="311944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7DFE4B43-E5DD-46ED-AEC6-D64CAF01A128}"/>
                  </a:ext>
                </a:extLst>
              </p:cNvPr>
              <p:cNvSpPr/>
              <p:nvPr/>
            </p:nvSpPr>
            <p:spPr>
              <a:xfrm>
                <a:off x="6077227" y="3390804"/>
                <a:ext cx="89542" cy="284416"/>
              </a:xfrm>
              <a:custGeom>
                <a:avLst/>
                <a:gdLst>
                  <a:gd name="connsiteX0" fmla="*/ 6199 w 89542"/>
                  <a:gd name="connsiteY0" fmla="*/ 284416 h 284416"/>
                  <a:gd name="connsiteX1" fmla="*/ 198 w 89542"/>
                  <a:gd name="connsiteY1" fmla="*/ 279749 h 284416"/>
                  <a:gd name="connsiteX2" fmla="*/ 4675 w 89542"/>
                  <a:gd name="connsiteY2" fmla="*/ 272129 h 284416"/>
                  <a:gd name="connsiteX3" fmla="*/ 57634 w 89542"/>
                  <a:gd name="connsiteY3" fmla="*/ 222885 h 284416"/>
                  <a:gd name="connsiteX4" fmla="*/ 76970 w 89542"/>
                  <a:gd name="connsiteY4" fmla="*/ 140208 h 284416"/>
                  <a:gd name="connsiteX5" fmla="*/ 76970 w 89542"/>
                  <a:gd name="connsiteY5" fmla="*/ 6286 h 284416"/>
                  <a:gd name="connsiteX6" fmla="*/ 83256 w 89542"/>
                  <a:gd name="connsiteY6" fmla="*/ 0 h 284416"/>
                  <a:gd name="connsiteX7" fmla="*/ 89543 w 89542"/>
                  <a:gd name="connsiteY7" fmla="*/ 6286 h 284416"/>
                  <a:gd name="connsiteX8" fmla="*/ 89543 w 89542"/>
                  <a:gd name="connsiteY8" fmla="*/ 140208 h 284416"/>
                  <a:gd name="connsiteX9" fmla="*/ 68778 w 89542"/>
                  <a:gd name="connsiteY9" fmla="*/ 228695 h 284416"/>
                  <a:gd name="connsiteX10" fmla="*/ 7818 w 89542"/>
                  <a:gd name="connsiteY10" fmla="*/ 284226 h 284416"/>
                  <a:gd name="connsiteX11" fmla="*/ 6199 w 89542"/>
                  <a:gd name="connsiteY11" fmla="*/ 284416 h 28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9542" h="284416">
                    <a:moveTo>
                      <a:pt x="6199" y="284416"/>
                    </a:moveTo>
                    <a:cubicBezTo>
                      <a:pt x="3437" y="284416"/>
                      <a:pt x="865" y="282512"/>
                      <a:pt x="198" y="279749"/>
                    </a:cubicBezTo>
                    <a:cubicBezTo>
                      <a:pt x="-659" y="276415"/>
                      <a:pt x="1341" y="272987"/>
                      <a:pt x="4675" y="272129"/>
                    </a:cubicBezTo>
                    <a:cubicBezTo>
                      <a:pt x="25440" y="266890"/>
                      <a:pt x="43251" y="250317"/>
                      <a:pt x="57634" y="222885"/>
                    </a:cubicBezTo>
                    <a:cubicBezTo>
                      <a:pt x="70302" y="198787"/>
                      <a:pt x="76970" y="170212"/>
                      <a:pt x="76970" y="140208"/>
                    </a:cubicBezTo>
                    <a:lnTo>
                      <a:pt x="76970" y="6286"/>
                    </a:lnTo>
                    <a:cubicBezTo>
                      <a:pt x="76970" y="2857"/>
                      <a:pt x="79732" y="0"/>
                      <a:pt x="83256" y="0"/>
                    </a:cubicBezTo>
                    <a:cubicBezTo>
                      <a:pt x="86685" y="0"/>
                      <a:pt x="89543" y="2762"/>
                      <a:pt x="89543" y="6286"/>
                    </a:cubicBezTo>
                    <a:lnTo>
                      <a:pt x="89543" y="140208"/>
                    </a:lnTo>
                    <a:cubicBezTo>
                      <a:pt x="89543" y="172212"/>
                      <a:pt x="82399" y="202883"/>
                      <a:pt x="68778" y="228695"/>
                    </a:cubicBezTo>
                    <a:cubicBezTo>
                      <a:pt x="52681" y="259366"/>
                      <a:pt x="32202" y="278035"/>
                      <a:pt x="7818" y="284226"/>
                    </a:cubicBezTo>
                    <a:cubicBezTo>
                      <a:pt x="7152" y="284321"/>
                      <a:pt x="6675" y="284416"/>
                      <a:pt x="6199" y="284416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6908C6F3-1973-47D3-968C-F47012E1FAFC}"/>
                  </a:ext>
                </a:extLst>
              </p:cNvPr>
              <p:cNvSpPr/>
              <p:nvPr/>
            </p:nvSpPr>
            <p:spPr>
              <a:xfrm>
                <a:off x="6069846" y="3391757"/>
                <a:ext cx="58347" cy="286607"/>
              </a:xfrm>
              <a:custGeom>
                <a:avLst/>
                <a:gdLst>
                  <a:gd name="connsiteX0" fmla="*/ 6246 w 58347"/>
                  <a:gd name="connsiteY0" fmla="*/ 286607 h 286607"/>
                  <a:gd name="connsiteX1" fmla="*/ 245 w 58347"/>
                  <a:gd name="connsiteY1" fmla="*/ 282035 h 286607"/>
                  <a:gd name="connsiteX2" fmla="*/ 4531 w 58347"/>
                  <a:gd name="connsiteY2" fmla="*/ 274320 h 286607"/>
                  <a:gd name="connsiteX3" fmla="*/ 32154 w 58347"/>
                  <a:gd name="connsiteY3" fmla="*/ 233648 h 286607"/>
                  <a:gd name="connsiteX4" fmla="*/ 45775 w 58347"/>
                  <a:gd name="connsiteY4" fmla="*/ 150495 h 286607"/>
                  <a:gd name="connsiteX5" fmla="*/ 45775 w 58347"/>
                  <a:gd name="connsiteY5" fmla="*/ 6286 h 286607"/>
                  <a:gd name="connsiteX6" fmla="*/ 52061 w 58347"/>
                  <a:gd name="connsiteY6" fmla="*/ 0 h 286607"/>
                  <a:gd name="connsiteX7" fmla="*/ 58348 w 58347"/>
                  <a:gd name="connsiteY7" fmla="*/ 6286 h 286607"/>
                  <a:gd name="connsiteX8" fmla="*/ 58348 w 58347"/>
                  <a:gd name="connsiteY8" fmla="*/ 150495 h 286607"/>
                  <a:gd name="connsiteX9" fmla="*/ 43965 w 58347"/>
                  <a:gd name="connsiteY9" fmla="*/ 237839 h 286607"/>
                  <a:gd name="connsiteX10" fmla="*/ 8056 w 58347"/>
                  <a:gd name="connsiteY10" fmla="*/ 286322 h 286607"/>
                  <a:gd name="connsiteX11" fmla="*/ 6246 w 58347"/>
                  <a:gd name="connsiteY11" fmla="*/ 286607 h 286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347" h="286607">
                    <a:moveTo>
                      <a:pt x="6246" y="286607"/>
                    </a:moveTo>
                    <a:cubicBezTo>
                      <a:pt x="3484" y="286607"/>
                      <a:pt x="1007" y="284798"/>
                      <a:pt x="245" y="282035"/>
                    </a:cubicBezTo>
                    <a:cubicBezTo>
                      <a:pt x="-707" y="278701"/>
                      <a:pt x="1198" y="275273"/>
                      <a:pt x="4531" y="274320"/>
                    </a:cubicBezTo>
                    <a:cubicBezTo>
                      <a:pt x="13866" y="271653"/>
                      <a:pt x="23677" y="257175"/>
                      <a:pt x="32154" y="233648"/>
                    </a:cubicBezTo>
                    <a:cubicBezTo>
                      <a:pt x="41203" y="208312"/>
                      <a:pt x="45775" y="180308"/>
                      <a:pt x="45775" y="150495"/>
                    </a:cubicBezTo>
                    <a:lnTo>
                      <a:pt x="45775" y="6286"/>
                    </a:lnTo>
                    <a:cubicBezTo>
                      <a:pt x="45775" y="2857"/>
                      <a:pt x="48537" y="0"/>
                      <a:pt x="52061" y="0"/>
                    </a:cubicBezTo>
                    <a:cubicBezTo>
                      <a:pt x="55490" y="0"/>
                      <a:pt x="58348" y="2762"/>
                      <a:pt x="58348" y="6286"/>
                    </a:cubicBezTo>
                    <a:lnTo>
                      <a:pt x="58348" y="150495"/>
                    </a:lnTo>
                    <a:cubicBezTo>
                      <a:pt x="58348" y="181737"/>
                      <a:pt x="53490" y="211169"/>
                      <a:pt x="43965" y="237839"/>
                    </a:cubicBezTo>
                    <a:cubicBezTo>
                      <a:pt x="33678" y="266510"/>
                      <a:pt x="21962" y="282416"/>
                      <a:pt x="8056" y="286322"/>
                    </a:cubicBezTo>
                    <a:cubicBezTo>
                      <a:pt x="7389" y="286512"/>
                      <a:pt x="6817" y="286607"/>
                      <a:pt x="6246" y="286607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8F12DA71-A8C9-4310-9A52-43941BC10D3D}"/>
                  </a:ext>
                </a:extLst>
              </p:cNvPr>
              <p:cNvSpPr/>
              <p:nvPr/>
            </p:nvSpPr>
            <p:spPr>
              <a:xfrm>
                <a:off x="5947504" y="3366420"/>
                <a:ext cx="132407" cy="311943"/>
              </a:xfrm>
              <a:custGeom>
                <a:avLst/>
                <a:gdLst>
                  <a:gd name="connsiteX0" fmla="*/ 126111 w 132407"/>
                  <a:gd name="connsiteY0" fmla="*/ 311944 h 311943"/>
                  <a:gd name="connsiteX1" fmla="*/ 125730 w 132407"/>
                  <a:gd name="connsiteY1" fmla="*/ 311944 h 311943"/>
                  <a:gd name="connsiteX2" fmla="*/ 64770 w 132407"/>
                  <a:gd name="connsiteY2" fmla="*/ 287465 h 311943"/>
                  <a:gd name="connsiteX3" fmla="*/ 0 w 132407"/>
                  <a:gd name="connsiteY3" fmla="*/ 152210 h 311943"/>
                  <a:gd name="connsiteX4" fmla="*/ 0 w 132407"/>
                  <a:gd name="connsiteY4" fmla="*/ 6286 h 311943"/>
                  <a:gd name="connsiteX5" fmla="*/ 6286 w 132407"/>
                  <a:gd name="connsiteY5" fmla="*/ 0 h 311943"/>
                  <a:gd name="connsiteX6" fmla="*/ 12573 w 132407"/>
                  <a:gd name="connsiteY6" fmla="*/ 6286 h 311943"/>
                  <a:gd name="connsiteX7" fmla="*/ 12573 w 132407"/>
                  <a:gd name="connsiteY7" fmla="*/ 152210 h 311943"/>
                  <a:gd name="connsiteX8" fmla="*/ 72390 w 132407"/>
                  <a:gd name="connsiteY8" fmla="*/ 277559 h 311943"/>
                  <a:gd name="connsiteX9" fmla="*/ 126492 w 132407"/>
                  <a:gd name="connsiteY9" fmla="*/ 299466 h 311943"/>
                  <a:gd name="connsiteX10" fmla="*/ 132398 w 132407"/>
                  <a:gd name="connsiteY10" fmla="*/ 306038 h 311943"/>
                  <a:gd name="connsiteX11" fmla="*/ 126111 w 132407"/>
                  <a:gd name="connsiteY11" fmla="*/ 311944 h 311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2407" h="311943">
                    <a:moveTo>
                      <a:pt x="126111" y="311944"/>
                    </a:moveTo>
                    <a:cubicBezTo>
                      <a:pt x="126016" y="311944"/>
                      <a:pt x="125825" y="311944"/>
                      <a:pt x="125730" y="311944"/>
                    </a:cubicBezTo>
                    <a:cubicBezTo>
                      <a:pt x="105156" y="310706"/>
                      <a:pt x="84677" y="302514"/>
                      <a:pt x="64770" y="287465"/>
                    </a:cubicBezTo>
                    <a:cubicBezTo>
                      <a:pt x="24194" y="256889"/>
                      <a:pt x="0" y="206216"/>
                      <a:pt x="0" y="152210"/>
                    </a:cubicBezTo>
                    <a:lnTo>
                      <a:pt x="0" y="6286"/>
                    </a:lnTo>
                    <a:cubicBezTo>
                      <a:pt x="0" y="2857"/>
                      <a:pt x="2762" y="0"/>
                      <a:pt x="6286" y="0"/>
                    </a:cubicBezTo>
                    <a:cubicBezTo>
                      <a:pt x="9716" y="0"/>
                      <a:pt x="12573" y="2762"/>
                      <a:pt x="12573" y="6286"/>
                    </a:cubicBezTo>
                    <a:lnTo>
                      <a:pt x="12573" y="152210"/>
                    </a:lnTo>
                    <a:cubicBezTo>
                      <a:pt x="12573" y="202406"/>
                      <a:pt x="34957" y="249269"/>
                      <a:pt x="72390" y="277559"/>
                    </a:cubicBezTo>
                    <a:cubicBezTo>
                      <a:pt x="90297" y="291084"/>
                      <a:pt x="108490" y="298418"/>
                      <a:pt x="126492" y="299466"/>
                    </a:cubicBezTo>
                    <a:cubicBezTo>
                      <a:pt x="129921" y="299657"/>
                      <a:pt x="132588" y="302609"/>
                      <a:pt x="132398" y="306038"/>
                    </a:cubicBezTo>
                    <a:cubicBezTo>
                      <a:pt x="132112" y="309372"/>
                      <a:pt x="129350" y="311944"/>
                      <a:pt x="126111" y="311944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8C22D5E4-D314-49C8-A47E-3DD4FCC1284C}"/>
                  </a:ext>
                </a:extLst>
              </p:cNvPr>
              <p:cNvSpPr/>
              <p:nvPr/>
            </p:nvSpPr>
            <p:spPr>
              <a:xfrm>
                <a:off x="5990367" y="3390804"/>
                <a:ext cx="89542" cy="284416"/>
              </a:xfrm>
              <a:custGeom>
                <a:avLst/>
                <a:gdLst>
                  <a:gd name="connsiteX0" fmla="*/ 83249 w 89542"/>
                  <a:gd name="connsiteY0" fmla="*/ 284416 h 284416"/>
                  <a:gd name="connsiteX1" fmla="*/ 81725 w 89542"/>
                  <a:gd name="connsiteY1" fmla="*/ 284226 h 284416"/>
                  <a:gd name="connsiteX2" fmla="*/ 20765 w 89542"/>
                  <a:gd name="connsiteY2" fmla="*/ 228695 h 284416"/>
                  <a:gd name="connsiteX3" fmla="*/ 0 w 89542"/>
                  <a:gd name="connsiteY3" fmla="*/ 140208 h 284416"/>
                  <a:gd name="connsiteX4" fmla="*/ 0 w 89542"/>
                  <a:gd name="connsiteY4" fmla="*/ 6286 h 284416"/>
                  <a:gd name="connsiteX5" fmla="*/ 6286 w 89542"/>
                  <a:gd name="connsiteY5" fmla="*/ 0 h 284416"/>
                  <a:gd name="connsiteX6" fmla="*/ 12573 w 89542"/>
                  <a:gd name="connsiteY6" fmla="*/ 6286 h 284416"/>
                  <a:gd name="connsiteX7" fmla="*/ 12573 w 89542"/>
                  <a:gd name="connsiteY7" fmla="*/ 140208 h 284416"/>
                  <a:gd name="connsiteX8" fmla="*/ 31909 w 89542"/>
                  <a:gd name="connsiteY8" fmla="*/ 222885 h 284416"/>
                  <a:gd name="connsiteX9" fmla="*/ 84868 w 89542"/>
                  <a:gd name="connsiteY9" fmla="*/ 272129 h 284416"/>
                  <a:gd name="connsiteX10" fmla="*/ 89345 w 89542"/>
                  <a:gd name="connsiteY10" fmla="*/ 279749 h 284416"/>
                  <a:gd name="connsiteX11" fmla="*/ 83249 w 89542"/>
                  <a:gd name="connsiteY11" fmla="*/ 284416 h 284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9542" h="284416">
                    <a:moveTo>
                      <a:pt x="83249" y="284416"/>
                    </a:moveTo>
                    <a:cubicBezTo>
                      <a:pt x="82772" y="284416"/>
                      <a:pt x="82201" y="284321"/>
                      <a:pt x="81725" y="284226"/>
                    </a:cubicBezTo>
                    <a:cubicBezTo>
                      <a:pt x="57341" y="278035"/>
                      <a:pt x="36862" y="259366"/>
                      <a:pt x="20765" y="228695"/>
                    </a:cubicBezTo>
                    <a:cubicBezTo>
                      <a:pt x="7144" y="202787"/>
                      <a:pt x="0" y="172212"/>
                      <a:pt x="0" y="140208"/>
                    </a:cubicBezTo>
                    <a:lnTo>
                      <a:pt x="0" y="6286"/>
                    </a:lnTo>
                    <a:cubicBezTo>
                      <a:pt x="0" y="2857"/>
                      <a:pt x="2762" y="0"/>
                      <a:pt x="6286" y="0"/>
                    </a:cubicBezTo>
                    <a:cubicBezTo>
                      <a:pt x="9716" y="0"/>
                      <a:pt x="12573" y="2762"/>
                      <a:pt x="12573" y="6286"/>
                    </a:cubicBezTo>
                    <a:lnTo>
                      <a:pt x="12573" y="140208"/>
                    </a:lnTo>
                    <a:cubicBezTo>
                      <a:pt x="12573" y="170212"/>
                      <a:pt x="19241" y="198787"/>
                      <a:pt x="31909" y="222885"/>
                    </a:cubicBezTo>
                    <a:cubicBezTo>
                      <a:pt x="46292" y="250317"/>
                      <a:pt x="64103" y="266795"/>
                      <a:pt x="84868" y="272129"/>
                    </a:cubicBezTo>
                    <a:cubicBezTo>
                      <a:pt x="88202" y="272987"/>
                      <a:pt x="90202" y="276415"/>
                      <a:pt x="89345" y="279749"/>
                    </a:cubicBezTo>
                    <a:cubicBezTo>
                      <a:pt x="88582" y="282512"/>
                      <a:pt x="86011" y="284416"/>
                      <a:pt x="83249" y="284416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C2A137F-4D60-4D85-992F-5DCA725C27F7}"/>
                  </a:ext>
                </a:extLst>
              </p:cNvPr>
              <p:cNvSpPr/>
              <p:nvPr/>
            </p:nvSpPr>
            <p:spPr>
              <a:xfrm>
                <a:off x="6028848" y="3391757"/>
                <a:ext cx="58347" cy="286607"/>
              </a:xfrm>
              <a:custGeom>
                <a:avLst/>
                <a:gdLst>
                  <a:gd name="connsiteX0" fmla="*/ 52006 w 58347"/>
                  <a:gd name="connsiteY0" fmla="*/ 286607 h 286607"/>
                  <a:gd name="connsiteX1" fmla="*/ 50292 w 58347"/>
                  <a:gd name="connsiteY1" fmla="*/ 286322 h 286607"/>
                  <a:gd name="connsiteX2" fmla="*/ 14383 w 58347"/>
                  <a:gd name="connsiteY2" fmla="*/ 237839 h 286607"/>
                  <a:gd name="connsiteX3" fmla="*/ 0 w 58347"/>
                  <a:gd name="connsiteY3" fmla="*/ 150495 h 286607"/>
                  <a:gd name="connsiteX4" fmla="*/ 0 w 58347"/>
                  <a:gd name="connsiteY4" fmla="*/ 6286 h 286607"/>
                  <a:gd name="connsiteX5" fmla="*/ 6286 w 58347"/>
                  <a:gd name="connsiteY5" fmla="*/ 0 h 286607"/>
                  <a:gd name="connsiteX6" fmla="*/ 12573 w 58347"/>
                  <a:gd name="connsiteY6" fmla="*/ 6286 h 286607"/>
                  <a:gd name="connsiteX7" fmla="*/ 12573 w 58347"/>
                  <a:gd name="connsiteY7" fmla="*/ 150495 h 286607"/>
                  <a:gd name="connsiteX8" fmla="*/ 26194 w 58347"/>
                  <a:gd name="connsiteY8" fmla="*/ 233648 h 286607"/>
                  <a:gd name="connsiteX9" fmla="*/ 53816 w 58347"/>
                  <a:gd name="connsiteY9" fmla="*/ 274320 h 286607"/>
                  <a:gd name="connsiteX10" fmla="*/ 58102 w 58347"/>
                  <a:gd name="connsiteY10" fmla="*/ 282035 h 286607"/>
                  <a:gd name="connsiteX11" fmla="*/ 52006 w 58347"/>
                  <a:gd name="connsiteY11" fmla="*/ 286607 h 2866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347" h="286607">
                    <a:moveTo>
                      <a:pt x="52006" y="286607"/>
                    </a:moveTo>
                    <a:cubicBezTo>
                      <a:pt x="51435" y="286607"/>
                      <a:pt x="50864" y="286512"/>
                      <a:pt x="50292" y="286322"/>
                    </a:cubicBezTo>
                    <a:cubicBezTo>
                      <a:pt x="36385" y="282416"/>
                      <a:pt x="24575" y="266510"/>
                      <a:pt x="14383" y="237839"/>
                    </a:cubicBezTo>
                    <a:cubicBezTo>
                      <a:pt x="4858" y="211169"/>
                      <a:pt x="0" y="181737"/>
                      <a:pt x="0" y="150495"/>
                    </a:cubicBezTo>
                    <a:lnTo>
                      <a:pt x="0" y="6286"/>
                    </a:lnTo>
                    <a:cubicBezTo>
                      <a:pt x="0" y="2857"/>
                      <a:pt x="2762" y="0"/>
                      <a:pt x="6286" y="0"/>
                    </a:cubicBezTo>
                    <a:cubicBezTo>
                      <a:pt x="9811" y="0"/>
                      <a:pt x="12573" y="2762"/>
                      <a:pt x="12573" y="6286"/>
                    </a:cubicBezTo>
                    <a:lnTo>
                      <a:pt x="12573" y="150495"/>
                    </a:lnTo>
                    <a:cubicBezTo>
                      <a:pt x="12573" y="180308"/>
                      <a:pt x="17145" y="208312"/>
                      <a:pt x="26194" y="233648"/>
                    </a:cubicBezTo>
                    <a:cubicBezTo>
                      <a:pt x="34671" y="257270"/>
                      <a:pt x="44387" y="271653"/>
                      <a:pt x="53816" y="274320"/>
                    </a:cubicBezTo>
                    <a:cubicBezTo>
                      <a:pt x="57150" y="275273"/>
                      <a:pt x="59055" y="278701"/>
                      <a:pt x="58102" y="282035"/>
                    </a:cubicBezTo>
                    <a:cubicBezTo>
                      <a:pt x="57245" y="284798"/>
                      <a:pt x="54769" y="286607"/>
                      <a:pt x="52006" y="286607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grpSp>
            <p:nvGrpSpPr>
              <p:cNvPr id="325" name="Graphic 279">
                <a:extLst>
                  <a:ext uri="{FF2B5EF4-FFF2-40B4-BE49-F238E27FC236}">
                    <a16:creationId xmlns:a16="http://schemas.microsoft.com/office/drawing/2014/main" id="{E2B3EFC1-6EF4-4CB6-AEDD-7F9D7E23BCF8}"/>
                  </a:ext>
                </a:extLst>
              </p:cNvPr>
              <p:cNvGrpSpPr/>
              <p:nvPr/>
            </p:nvGrpSpPr>
            <p:grpSpPr>
              <a:xfrm>
                <a:off x="5923025" y="3311747"/>
                <a:ext cx="343185" cy="134111"/>
                <a:chOff x="5923025" y="3311747"/>
                <a:chExt cx="343185" cy="134111"/>
              </a:xfrm>
            </p:grpSpPr>
            <p:sp>
              <p:nvSpPr>
                <p:cNvPr id="326" name="Freeform: Shape 325">
                  <a:extLst>
                    <a:ext uri="{FF2B5EF4-FFF2-40B4-BE49-F238E27FC236}">
                      <a16:creationId xmlns:a16="http://schemas.microsoft.com/office/drawing/2014/main" id="{F121A28D-B001-4D92-8F70-A5FD82161996}"/>
                    </a:ext>
                  </a:extLst>
                </p:cNvPr>
                <p:cNvSpPr/>
                <p:nvPr/>
              </p:nvSpPr>
              <p:spPr>
                <a:xfrm>
                  <a:off x="5927692" y="3334893"/>
                  <a:ext cx="303656" cy="102965"/>
                </a:xfrm>
                <a:custGeom>
                  <a:avLst/>
                  <a:gdLst>
                    <a:gd name="connsiteX0" fmla="*/ 152019 w 303656"/>
                    <a:gd name="connsiteY0" fmla="*/ 102965 h 102965"/>
                    <a:gd name="connsiteX1" fmla="*/ 140303 w 303656"/>
                    <a:gd name="connsiteY1" fmla="*/ 96012 h 102965"/>
                    <a:gd name="connsiteX2" fmla="*/ 86011 w 303656"/>
                    <a:gd name="connsiteY2" fmla="*/ 68104 h 102965"/>
                    <a:gd name="connsiteX3" fmla="*/ 0 w 303656"/>
                    <a:gd name="connsiteY3" fmla="*/ 6191 h 102965"/>
                    <a:gd name="connsiteX4" fmla="*/ 11620 w 303656"/>
                    <a:gd name="connsiteY4" fmla="*/ 1714 h 102965"/>
                    <a:gd name="connsiteX5" fmla="*/ 84392 w 303656"/>
                    <a:gd name="connsiteY5" fmla="*/ 55721 h 102965"/>
                    <a:gd name="connsiteX6" fmla="*/ 151352 w 303656"/>
                    <a:gd name="connsiteY6" fmla="*/ 90202 h 102965"/>
                    <a:gd name="connsiteX7" fmla="*/ 152686 w 303656"/>
                    <a:gd name="connsiteY7" fmla="*/ 90202 h 102965"/>
                    <a:gd name="connsiteX8" fmla="*/ 219647 w 303656"/>
                    <a:gd name="connsiteY8" fmla="*/ 55721 h 102965"/>
                    <a:gd name="connsiteX9" fmla="*/ 291941 w 303656"/>
                    <a:gd name="connsiteY9" fmla="*/ 0 h 102965"/>
                    <a:gd name="connsiteX10" fmla="*/ 303657 w 303656"/>
                    <a:gd name="connsiteY10" fmla="*/ 4286 h 102965"/>
                    <a:gd name="connsiteX11" fmla="*/ 218123 w 303656"/>
                    <a:gd name="connsiteY11" fmla="*/ 68104 h 102965"/>
                    <a:gd name="connsiteX12" fmla="*/ 163830 w 303656"/>
                    <a:gd name="connsiteY12" fmla="*/ 96012 h 102965"/>
                    <a:gd name="connsiteX13" fmla="*/ 152019 w 303656"/>
                    <a:gd name="connsiteY13" fmla="*/ 102965 h 1029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03656" h="102965">
                      <a:moveTo>
                        <a:pt x="152019" y="102965"/>
                      </a:moveTo>
                      <a:cubicBezTo>
                        <a:pt x="147161" y="102965"/>
                        <a:pt x="142589" y="100298"/>
                        <a:pt x="140303" y="96012"/>
                      </a:cubicBezTo>
                      <a:cubicBezTo>
                        <a:pt x="132398" y="81058"/>
                        <a:pt x="116491" y="64103"/>
                        <a:pt x="86011" y="68104"/>
                      </a:cubicBezTo>
                      <a:cubicBezTo>
                        <a:pt x="27432" y="75629"/>
                        <a:pt x="286" y="6858"/>
                        <a:pt x="0" y="6191"/>
                      </a:cubicBezTo>
                      <a:lnTo>
                        <a:pt x="11620" y="1714"/>
                      </a:lnTo>
                      <a:cubicBezTo>
                        <a:pt x="11811" y="2286"/>
                        <a:pt x="35433" y="62008"/>
                        <a:pt x="84392" y="55721"/>
                      </a:cubicBezTo>
                      <a:cubicBezTo>
                        <a:pt x="123920" y="50673"/>
                        <a:pt x="143351" y="75152"/>
                        <a:pt x="151352" y="90202"/>
                      </a:cubicBezTo>
                      <a:cubicBezTo>
                        <a:pt x="151448" y="90392"/>
                        <a:pt x="152591" y="90392"/>
                        <a:pt x="152686" y="90202"/>
                      </a:cubicBezTo>
                      <a:cubicBezTo>
                        <a:pt x="160687" y="75152"/>
                        <a:pt x="180023" y="50673"/>
                        <a:pt x="219647" y="55721"/>
                      </a:cubicBezTo>
                      <a:cubicBezTo>
                        <a:pt x="268796" y="62103"/>
                        <a:pt x="291656" y="571"/>
                        <a:pt x="291941" y="0"/>
                      </a:cubicBezTo>
                      <a:lnTo>
                        <a:pt x="303657" y="4286"/>
                      </a:lnTo>
                      <a:cubicBezTo>
                        <a:pt x="303371" y="4953"/>
                        <a:pt x="276987" y="75724"/>
                        <a:pt x="218123" y="68104"/>
                      </a:cubicBezTo>
                      <a:cubicBezTo>
                        <a:pt x="187642" y="64103"/>
                        <a:pt x="171736" y="81153"/>
                        <a:pt x="163830" y="96012"/>
                      </a:cubicBezTo>
                      <a:cubicBezTo>
                        <a:pt x="161449" y="100298"/>
                        <a:pt x="156972" y="102965"/>
                        <a:pt x="152019" y="102965"/>
                      </a:cubicBezTo>
                      <a:close/>
                    </a:path>
                  </a:pathLst>
                </a:custGeom>
                <a:solidFill>
                  <a:srgbClr val="CC774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id="{C9E8E009-8DED-4D93-99BE-82D0B4CF03E4}"/>
                    </a:ext>
                  </a:extLst>
                </p:cNvPr>
                <p:cNvSpPr/>
                <p:nvPr/>
              </p:nvSpPr>
              <p:spPr>
                <a:xfrm>
                  <a:off x="6034582" y="3385412"/>
                  <a:ext cx="46281" cy="60446"/>
                </a:xfrm>
                <a:custGeom>
                  <a:avLst/>
                  <a:gdLst>
                    <a:gd name="connsiteX0" fmla="*/ 45987 w 46281"/>
                    <a:gd name="connsiteY0" fmla="*/ 38539 h 60446"/>
                    <a:gd name="connsiteX1" fmla="*/ 45987 w 46281"/>
                    <a:gd name="connsiteY1" fmla="*/ 60447 h 60446"/>
                    <a:gd name="connsiteX2" fmla="*/ 18460 w 46281"/>
                    <a:gd name="connsiteY2" fmla="*/ 46254 h 60446"/>
                    <a:gd name="connsiteX3" fmla="*/ 1600 w 46281"/>
                    <a:gd name="connsiteY3" fmla="*/ 2439 h 60446"/>
                    <a:gd name="connsiteX4" fmla="*/ 45987 w 46281"/>
                    <a:gd name="connsiteY4" fmla="*/ 38539 h 60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281" h="60446">
                      <a:moveTo>
                        <a:pt x="45987" y="38539"/>
                      </a:moveTo>
                      <a:lnTo>
                        <a:pt x="45987" y="60447"/>
                      </a:lnTo>
                      <a:lnTo>
                        <a:pt x="18460" y="46254"/>
                      </a:lnTo>
                      <a:cubicBezTo>
                        <a:pt x="18460" y="46254"/>
                        <a:pt x="13697" y="12345"/>
                        <a:pt x="1600" y="2439"/>
                      </a:cubicBezTo>
                      <a:cubicBezTo>
                        <a:pt x="-10592" y="-7467"/>
                        <a:pt x="51035" y="14441"/>
                        <a:pt x="45987" y="38539"/>
                      </a:cubicBezTo>
                      <a:close/>
                    </a:path>
                  </a:pathLst>
                </a:custGeom>
                <a:solidFill>
                  <a:srgbClr val="89442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id="{9CA86E7E-AE46-454D-8BEC-CA71EBB7B134}"/>
                    </a:ext>
                  </a:extLst>
                </p:cNvPr>
                <p:cNvSpPr/>
                <p:nvPr/>
              </p:nvSpPr>
              <p:spPr>
                <a:xfrm>
                  <a:off x="5923025" y="3323748"/>
                  <a:ext cx="55435" cy="101997"/>
                </a:xfrm>
                <a:custGeom>
                  <a:avLst/>
                  <a:gdLst>
                    <a:gd name="connsiteX0" fmla="*/ 55435 w 55435"/>
                    <a:gd name="connsiteY0" fmla="*/ 38290 h 101997"/>
                    <a:gd name="connsiteX1" fmla="*/ 50387 w 55435"/>
                    <a:gd name="connsiteY1" fmla="*/ 100203 h 101997"/>
                    <a:gd name="connsiteX2" fmla="*/ 2286 w 55435"/>
                    <a:gd name="connsiteY2" fmla="*/ 58483 h 101997"/>
                    <a:gd name="connsiteX3" fmla="*/ 0 w 55435"/>
                    <a:gd name="connsiteY3" fmla="*/ 0 h 101997"/>
                    <a:gd name="connsiteX4" fmla="*/ 55435 w 55435"/>
                    <a:gd name="connsiteY4" fmla="*/ 38290 h 1019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435" h="101997">
                      <a:moveTo>
                        <a:pt x="55435" y="38290"/>
                      </a:moveTo>
                      <a:cubicBezTo>
                        <a:pt x="55435" y="38290"/>
                        <a:pt x="46387" y="88011"/>
                        <a:pt x="50387" y="100203"/>
                      </a:cubicBezTo>
                      <a:cubicBezTo>
                        <a:pt x="54388" y="112395"/>
                        <a:pt x="2286" y="58483"/>
                        <a:pt x="2286" y="58483"/>
                      </a:cubicBezTo>
                      <a:lnTo>
                        <a:pt x="0" y="0"/>
                      </a:lnTo>
                      <a:lnTo>
                        <a:pt x="55435" y="38290"/>
                      </a:lnTo>
                      <a:close/>
                    </a:path>
                  </a:pathLst>
                </a:custGeom>
                <a:solidFill>
                  <a:srgbClr val="89442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id="{9CA38D88-289B-4BF2-A2AE-72A98485831F}"/>
                    </a:ext>
                  </a:extLst>
                </p:cNvPr>
                <p:cNvSpPr/>
                <p:nvPr/>
              </p:nvSpPr>
              <p:spPr>
                <a:xfrm>
                  <a:off x="6140957" y="3311747"/>
                  <a:ext cx="125253" cy="130402"/>
                </a:xfrm>
                <a:custGeom>
                  <a:avLst/>
                  <a:gdLst>
                    <a:gd name="connsiteX0" fmla="*/ 0 w 125253"/>
                    <a:gd name="connsiteY0" fmla="*/ 67818 h 130402"/>
                    <a:gd name="connsiteX1" fmla="*/ 16764 w 125253"/>
                    <a:gd name="connsiteY1" fmla="*/ 127159 h 130402"/>
                    <a:gd name="connsiteX2" fmla="*/ 125254 w 125253"/>
                    <a:gd name="connsiteY2" fmla="*/ 50387 h 130402"/>
                    <a:gd name="connsiteX3" fmla="*/ 102489 w 125253"/>
                    <a:gd name="connsiteY3" fmla="*/ 0 h 130402"/>
                    <a:gd name="connsiteX4" fmla="*/ 0 w 125253"/>
                    <a:gd name="connsiteY4" fmla="*/ 67818 h 1304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5253" h="130402">
                      <a:moveTo>
                        <a:pt x="0" y="67818"/>
                      </a:moveTo>
                      <a:cubicBezTo>
                        <a:pt x="0" y="67818"/>
                        <a:pt x="19812" y="104965"/>
                        <a:pt x="16764" y="127159"/>
                      </a:cubicBezTo>
                      <a:cubicBezTo>
                        <a:pt x="13811" y="149352"/>
                        <a:pt x="125254" y="50387"/>
                        <a:pt x="125254" y="50387"/>
                      </a:cubicBezTo>
                      <a:lnTo>
                        <a:pt x="102489" y="0"/>
                      </a:lnTo>
                      <a:lnTo>
                        <a:pt x="0" y="67818"/>
                      </a:lnTo>
                      <a:close/>
                    </a:path>
                  </a:pathLst>
                </a:custGeom>
                <a:solidFill>
                  <a:srgbClr val="EA97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BB57E4E3-A9E6-4648-9929-2D87CA527917}"/>
                </a:ext>
              </a:extLst>
            </p:cNvPr>
            <p:cNvSpPr/>
            <p:nvPr/>
          </p:nvSpPr>
          <p:spPr>
            <a:xfrm>
              <a:off x="5901873" y="3079310"/>
              <a:ext cx="107760" cy="228816"/>
            </a:xfrm>
            <a:custGeom>
              <a:avLst/>
              <a:gdLst>
                <a:gd name="connsiteX0" fmla="*/ 65348 w 107760"/>
                <a:gd name="connsiteY0" fmla="*/ 228817 h 228816"/>
                <a:gd name="connsiteX1" fmla="*/ 57919 w 107760"/>
                <a:gd name="connsiteY1" fmla="*/ 226340 h 228816"/>
                <a:gd name="connsiteX2" fmla="*/ 102 w 107760"/>
                <a:gd name="connsiteY2" fmla="*/ 118327 h 228816"/>
                <a:gd name="connsiteX3" fmla="*/ 88780 w 107760"/>
                <a:gd name="connsiteY3" fmla="*/ 1836 h 228816"/>
                <a:gd name="connsiteX4" fmla="*/ 105925 w 107760"/>
                <a:gd name="connsiteY4" fmla="*/ 6027 h 228816"/>
                <a:gd name="connsiteX5" fmla="*/ 101734 w 107760"/>
                <a:gd name="connsiteY5" fmla="*/ 23172 h 228816"/>
                <a:gd name="connsiteX6" fmla="*/ 24962 w 107760"/>
                <a:gd name="connsiteY6" fmla="*/ 119470 h 228816"/>
                <a:gd name="connsiteX7" fmla="*/ 72778 w 107760"/>
                <a:gd name="connsiteY7" fmla="*/ 206338 h 228816"/>
                <a:gd name="connsiteX8" fmla="*/ 75349 w 107760"/>
                <a:gd name="connsiteY8" fmla="*/ 223769 h 228816"/>
                <a:gd name="connsiteX9" fmla="*/ 65348 w 107760"/>
                <a:gd name="connsiteY9" fmla="*/ 228817 h 228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60" h="228816">
                  <a:moveTo>
                    <a:pt x="65348" y="228817"/>
                  </a:moveTo>
                  <a:cubicBezTo>
                    <a:pt x="62776" y="228817"/>
                    <a:pt x="60109" y="228055"/>
                    <a:pt x="57919" y="226340"/>
                  </a:cubicBezTo>
                  <a:cubicBezTo>
                    <a:pt x="55442" y="224531"/>
                    <a:pt x="-2756" y="180430"/>
                    <a:pt x="102" y="118327"/>
                  </a:cubicBezTo>
                  <a:cubicBezTo>
                    <a:pt x="2007" y="75750"/>
                    <a:pt x="31915" y="36602"/>
                    <a:pt x="88780" y="1836"/>
                  </a:cubicBezTo>
                  <a:cubicBezTo>
                    <a:pt x="94685" y="-1783"/>
                    <a:pt x="102305" y="122"/>
                    <a:pt x="105925" y="6027"/>
                  </a:cubicBezTo>
                  <a:cubicBezTo>
                    <a:pt x="109544" y="11933"/>
                    <a:pt x="107639" y="19553"/>
                    <a:pt x="101734" y="23172"/>
                  </a:cubicBezTo>
                  <a:cubicBezTo>
                    <a:pt x="52299" y="53366"/>
                    <a:pt x="26486" y="85751"/>
                    <a:pt x="24962" y="119470"/>
                  </a:cubicBezTo>
                  <a:cubicBezTo>
                    <a:pt x="22676" y="168524"/>
                    <a:pt x="72301" y="205957"/>
                    <a:pt x="72778" y="206338"/>
                  </a:cubicBezTo>
                  <a:cubicBezTo>
                    <a:pt x="78302" y="210434"/>
                    <a:pt x="79445" y="218244"/>
                    <a:pt x="75349" y="223769"/>
                  </a:cubicBezTo>
                  <a:cubicBezTo>
                    <a:pt x="72873" y="227102"/>
                    <a:pt x="69158" y="228817"/>
                    <a:pt x="65348" y="228817"/>
                  </a:cubicBezTo>
                  <a:close/>
                </a:path>
              </a:pathLst>
            </a:custGeom>
            <a:solidFill>
              <a:srgbClr val="221E1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95F03EC-C2C2-4EC6-9055-F139DC0E4444}"/>
                </a:ext>
              </a:extLst>
            </p:cNvPr>
            <p:cNvSpPr/>
            <p:nvPr/>
          </p:nvSpPr>
          <p:spPr>
            <a:xfrm>
              <a:off x="5776885" y="3423999"/>
              <a:ext cx="191273" cy="79676"/>
            </a:xfrm>
            <a:custGeom>
              <a:avLst/>
              <a:gdLst>
                <a:gd name="connsiteX0" fmla="*/ 12504 w 191273"/>
                <a:gd name="connsiteY0" fmla="*/ 79677 h 79676"/>
                <a:gd name="connsiteX1" fmla="*/ 4503 w 191273"/>
                <a:gd name="connsiteY1" fmla="*/ 76819 h 79676"/>
                <a:gd name="connsiteX2" fmla="*/ 2884 w 191273"/>
                <a:gd name="connsiteY2" fmla="*/ 59198 h 79676"/>
                <a:gd name="connsiteX3" fmla="*/ 184240 w 191273"/>
                <a:gd name="connsiteY3" fmla="*/ 12240 h 79676"/>
                <a:gd name="connsiteX4" fmla="*/ 190050 w 191273"/>
                <a:gd name="connsiteY4" fmla="*/ 28909 h 79676"/>
                <a:gd name="connsiteX5" fmla="*/ 173382 w 191273"/>
                <a:gd name="connsiteY5" fmla="*/ 34719 h 79676"/>
                <a:gd name="connsiteX6" fmla="*/ 22029 w 191273"/>
                <a:gd name="connsiteY6" fmla="*/ 75200 h 79676"/>
                <a:gd name="connsiteX7" fmla="*/ 12504 w 191273"/>
                <a:gd name="connsiteY7" fmla="*/ 79677 h 7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273" h="79676">
                  <a:moveTo>
                    <a:pt x="12504" y="79677"/>
                  </a:moveTo>
                  <a:cubicBezTo>
                    <a:pt x="9647" y="79677"/>
                    <a:pt x="6885" y="78724"/>
                    <a:pt x="4503" y="76819"/>
                  </a:cubicBezTo>
                  <a:cubicBezTo>
                    <a:pt x="-831" y="72438"/>
                    <a:pt x="-1497" y="64532"/>
                    <a:pt x="2884" y="59198"/>
                  </a:cubicBezTo>
                  <a:cubicBezTo>
                    <a:pt x="82037" y="-35576"/>
                    <a:pt x="183192" y="11764"/>
                    <a:pt x="184240" y="12240"/>
                  </a:cubicBezTo>
                  <a:cubicBezTo>
                    <a:pt x="190431" y="15193"/>
                    <a:pt x="193003" y="22717"/>
                    <a:pt x="190050" y="28909"/>
                  </a:cubicBezTo>
                  <a:cubicBezTo>
                    <a:pt x="187098" y="35100"/>
                    <a:pt x="179668" y="37672"/>
                    <a:pt x="173382" y="34719"/>
                  </a:cubicBezTo>
                  <a:cubicBezTo>
                    <a:pt x="169857" y="33004"/>
                    <a:pt x="88419" y="-4334"/>
                    <a:pt x="22029" y="75200"/>
                  </a:cubicBezTo>
                  <a:cubicBezTo>
                    <a:pt x="19648" y="78153"/>
                    <a:pt x="16029" y="79677"/>
                    <a:pt x="12504" y="79677"/>
                  </a:cubicBezTo>
                  <a:close/>
                </a:path>
              </a:pathLst>
            </a:custGeom>
            <a:solidFill>
              <a:srgbClr val="221E1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1D75CD6-93A6-447C-A823-4F4BE0DC972A}"/>
                </a:ext>
              </a:extLst>
            </p:cNvPr>
            <p:cNvSpPr/>
            <p:nvPr/>
          </p:nvSpPr>
          <p:spPr>
            <a:xfrm>
              <a:off x="5881720" y="3524862"/>
              <a:ext cx="148211" cy="258753"/>
            </a:xfrm>
            <a:custGeom>
              <a:avLst/>
              <a:gdLst>
                <a:gd name="connsiteX0" fmla="*/ 135603 w 148211"/>
                <a:gd name="connsiteY0" fmla="*/ 258753 h 258753"/>
                <a:gd name="connsiteX1" fmla="*/ 129602 w 148211"/>
                <a:gd name="connsiteY1" fmla="*/ 257229 h 258753"/>
                <a:gd name="connsiteX2" fmla="*/ 252 w 148211"/>
                <a:gd name="connsiteY2" fmla="*/ 108925 h 258753"/>
                <a:gd name="connsiteX3" fmla="*/ 52259 w 148211"/>
                <a:gd name="connsiteY3" fmla="*/ 2531 h 258753"/>
                <a:gd name="connsiteX4" fmla="*/ 69690 w 148211"/>
                <a:gd name="connsiteY4" fmla="*/ 5007 h 258753"/>
                <a:gd name="connsiteX5" fmla="*/ 67308 w 148211"/>
                <a:gd name="connsiteY5" fmla="*/ 22438 h 258753"/>
                <a:gd name="connsiteX6" fmla="*/ 25208 w 148211"/>
                <a:gd name="connsiteY6" fmla="*/ 107306 h 258753"/>
                <a:gd name="connsiteX7" fmla="*/ 141794 w 148211"/>
                <a:gd name="connsiteY7" fmla="*/ 235322 h 258753"/>
                <a:gd name="connsiteX8" fmla="*/ 146652 w 148211"/>
                <a:gd name="connsiteY8" fmla="*/ 252276 h 258753"/>
                <a:gd name="connsiteX9" fmla="*/ 135603 w 148211"/>
                <a:gd name="connsiteY9" fmla="*/ 258753 h 258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8211" h="258753">
                  <a:moveTo>
                    <a:pt x="135603" y="258753"/>
                  </a:moveTo>
                  <a:cubicBezTo>
                    <a:pt x="133602" y="258753"/>
                    <a:pt x="131507" y="258277"/>
                    <a:pt x="129602" y="257229"/>
                  </a:cubicBezTo>
                  <a:cubicBezTo>
                    <a:pt x="47496" y="211700"/>
                    <a:pt x="3967" y="161789"/>
                    <a:pt x="252" y="108925"/>
                  </a:cubicBezTo>
                  <a:cubicBezTo>
                    <a:pt x="-4129" y="45965"/>
                    <a:pt x="49973" y="4340"/>
                    <a:pt x="52259" y="2531"/>
                  </a:cubicBezTo>
                  <a:cubicBezTo>
                    <a:pt x="57783" y="-1660"/>
                    <a:pt x="65594" y="-517"/>
                    <a:pt x="69690" y="5007"/>
                  </a:cubicBezTo>
                  <a:cubicBezTo>
                    <a:pt x="73881" y="10532"/>
                    <a:pt x="72738" y="18342"/>
                    <a:pt x="67308" y="22438"/>
                  </a:cubicBezTo>
                  <a:cubicBezTo>
                    <a:pt x="66642" y="22914"/>
                    <a:pt x="21588" y="57966"/>
                    <a:pt x="25208" y="107306"/>
                  </a:cubicBezTo>
                  <a:cubicBezTo>
                    <a:pt x="28351" y="151121"/>
                    <a:pt x="67594" y="194174"/>
                    <a:pt x="141794" y="235322"/>
                  </a:cubicBezTo>
                  <a:cubicBezTo>
                    <a:pt x="147795" y="238656"/>
                    <a:pt x="149985" y="246275"/>
                    <a:pt x="146652" y="252276"/>
                  </a:cubicBezTo>
                  <a:cubicBezTo>
                    <a:pt x="144270" y="256467"/>
                    <a:pt x="139984" y="258753"/>
                    <a:pt x="135603" y="258753"/>
                  </a:cubicBezTo>
                  <a:close/>
                </a:path>
              </a:pathLst>
            </a:custGeom>
            <a:solidFill>
              <a:srgbClr val="221E1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333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6029800" y="3171030"/>
              <a:ext cx="120205" cy="102807"/>
              <a:chOff x="6029800" y="3171030"/>
              <a:chExt cx="120205" cy="102807"/>
            </a:xfrm>
          </p:grpSpPr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854E6892-7671-470B-B97D-8F436B65087F}"/>
                  </a:ext>
                </a:extLst>
              </p:cNvPr>
              <p:cNvSpPr/>
              <p:nvPr/>
            </p:nvSpPr>
            <p:spPr>
              <a:xfrm>
                <a:off x="6029800" y="3174015"/>
                <a:ext cx="99822" cy="99822"/>
              </a:xfrm>
              <a:custGeom>
                <a:avLst/>
                <a:gdLst>
                  <a:gd name="connsiteX0" fmla="*/ 99822 w 99822"/>
                  <a:gd name="connsiteY0" fmla="*/ 49911 h 99822"/>
                  <a:gd name="connsiteX1" fmla="*/ 49911 w 99822"/>
                  <a:gd name="connsiteY1" fmla="*/ 99822 h 99822"/>
                  <a:gd name="connsiteX2" fmla="*/ 0 w 99822"/>
                  <a:gd name="connsiteY2" fmla="*/ 49911 h 99822"/>
                  <a:gd name="connsiteX3" fmla="*/ 49911 w 99822"/>
                  <a:gd name="connsiteY3" fmla="*/ 0 h 99822"/>
                  <a:gd name="connsiteX4" fmla="*/ 99822 w 99822"/>
                  <a:gd name="connsiteY4" fmla="*/ 49911 h 998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9822" h="99822">
                    <a:moveTo>
                      <a:pt x="99822" y="49911"/>
                    </a:moveTo>
                    <a:cubicBezTo>
                      <a:pt x="99822" y="77476"/>
                      <a:pt x="77476" y="99822"/>
                      <a:pt x="49911" y="99822"/>
                    </a:cubicBezTo>
                    <a:cubicBezTo>
                      <a:pt x="22346" y="99822"/>
                      <a:pt x="0" y="77476"/>
                      <a:pt x="0" y="49911"/>
                    </a:cubicBezTo>
                    <a:cubicBezTo>
                      <a:pt x="0" y="22346"/>
                      <a:pt x="22346" y="0"/>
                      <a:pt x="49911" y="0"/>
                    </a:cubicBezTo>
                    <a:cubicBezTo>
                      <a:pt x="77476" y="0"/>
                      <a:pt x="99822" y="22346"/>
                      <a:pt x="99822" y="49911"/>
                    </a:cubicBez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DBCE409B-AF3F-4912-BC0B-30102FFE1302}"/>
                  </a:ext>
                </a:extLst>
              </p:cNvPr>
              <p:cNvSpPr/>
              <p:nvPr/>
            </p:nvSpPr>
            <p:spPr>
              <a:xfrm>
                <a:off x="6079711" y="3171030"/>
                <a:ext cx="70294" cy="65478"/>
              </a:xfrm>
              <a:custGeom>
                <a:avLst/>
                <a:gdLst>
                  <a:gd name="connsiteX0" fmla="*/ 0 w 70294"/>
                  <a:gd name="connsiteY0" fmla="*/ 2890 h 65478"/>
                  <a:gd name="connsiteX1" fmla="*/ 30290 w 70294"/>
                  <a:gd name="connsiteY1" fmla="*/ 52801 h 65478"/>
                  <a:gd name="connsiteX2" fmla="*/ 70294 w 70294"/>
                  <a:gd name="connsiteY2" fmla="*/ 43181 h 65478"/>
                  <a:gd name="connsiteX3" fmla="*/ 0 w 70294"/>
                  <a:gd name="connsiteY3" fmla="*/ 2890 h 65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294" h="65478">
                    <a:moveTo>
                      <a:pt x="0" y="2890"/>
                    </a:moveTo>
                    <a:cubicBezTo>
                      <a:pt x="0" y="2890"/>
                      <a:pt x="38386" y="19464"/>
                      <a:pt x="30290" y="52801"/>
                    </a:cubicBezTo>
                    <a:cubicBezTo>
                      <a:pt x="22193" y="86139"/>
                      <a:pt x="70294" y="43181"/>
                      <a:pt x="70294" y="43181"/>
                    </a:cubicBezTo>
                    <a:cubicBezTo>
                      <a:pt x="70294" y="43181"/>
                      <a:pt x="36767" y="-13207"/>
                      <a:pt x="0" y="2890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336" name="Graphic 279">
              <a:extLst>
                <a:ext uri="{FF2B5EF4-FFF2-40B4-BE49-F238E27FC236}">
                  <a16:creationId xmlns:a16="http://schemas.microsoft.com/office/drawing/2014/main" id="{E2B3EFC1-6EF4-4CB6-AEDD-7F9D7E23BCF8}"/>
                </a:ext>
              </a:extLst>
            </p:cNvPr>
            <p:cNvGrpSpPr/>
            <p:nvPr/>
          </p:nvGrpSpPr>
          <p:grpSpPr>
            <a:xfrm>
              <a:off x="5994939" y="3213097"/>
              <a:ext cx="181641" cy="71335"/>
              <a:chOff x="5994939" y="3213097"/>
              <a:chExt cx="181641" cy="71335"/>
            </a:xfrm>
          </p:grpSpPr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8EEB0EB-9753-4825-9EEC-2A7A08493489}"/>
                  </a:ext>
                </a:extLst>
              </p:cNvPr>
              <p:cNvSpPr/>
              <p:nvPr/>
            </p:nvSpPr>
            <p:spPr>
              <a:xfrm>
                <a:off x="5994939" y="3214306"/>
                <a:ext cx="169544" cy="67817"/>
              </a:xfrm>
              <a:custGeom>
                <a:avLst/>
                <a:gdLst>
                  <a:gd name="connsiteX0" fmla="*/ 163830 w 169544"/>
                  <a:gd name="connsiteY0" fmla="*/ 67818 h 67817"/>
                  <a:gd name="connsiteX1" fmla="*/ 169545 w 169544"/>
                  <a:gd name="connsiteY1" fmla="*/ 49911 h 67817"/>
                  <a:gd name="connsiteX2" fmla="*/ 84773 w 169544"/>
                  <a:gd name="connsiteY2" fmla="*/ 0 h 67817"/>
                  <a:gd name="connsiteX3" fmla="*/ 0 w 169544"/>
                  <a:gd name="connsiteY3" fmla="*/ 49911 h 67817"/>
                  <a:gd name="connsiteX4" fmla="*/ 5715 w 169544"/>
                  <a:gd name="connsiteY4" fmla="*/ 67818 h 67817"/>
                  <a:gd name="connsiteX5" fmla="*/ 163830 w 169544"/>
                  <a:gd name="connsiteY5" fmla="*/ 67818 h 67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9544" h="67817">
                    <a:moveTo>
                      <a:pt x="163830" y="67818"/>
                    </a:moveTo>
                    <a:cubicBezTo>
                      <a:pt x="167450" y="62198"/>
                      <a:pt x="169545" y="56198"/>
                      <a:pt x="169545" y="49911"/>
                    </a:cubicBezTo>
                    <a:cubicBezTo>
                      <a:pt x="169545" y="22384"/>
                      <a:pt x="131636" y="0"/>
                      <a:pt x="84773" y="0"/>
                    </a:cubicBezTo>
                    <a:cubicBezTo>
                      <a:pt x="38005" y="0"/>
                      <a:pt x="0" y="22384"/>
                      <a:pt x="0" y="49911"/>
                    </a:cubicBezTo>
                    <a:cubicBezTo>
                      <a:pt x="0" y="56293"/>
                      <a:pt x="2096" y="62294"/>
                      <a:pt x="5715" y="67818"/>
                    </a:cubicBezTo>
                    <a:lnTo>
                      <a:pt x="163830" y="67818"/>
                    </a:lnTo>
                    <a:close/>
                  </a:path>
                </a:pathLst>
              </a:custGeom>
              <a:solidFill>
                <a:srgbClr val="221E1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0D850883-DD73-47A3-AD5C-31AA7CAEEA8E}"/>
                  </a:ext>
                </a:extLst>
              </p:cNvPr>
              <p:cNvSpPr/>
              <p:nvPr/>
            </p:nvSpPr>
            <p:spPr>
              <a:xfrm>
                <a:off x="6070472" y="3213097"/>
                <a:ext cx="106108" cy="71335"/>
              </a:xfrm>
              <a:custGeom>
                <a:avLst/>
                <a:gdLst>
                  <a:gd name="connsiteX0" fmla="*/ 0 w 106108"/>
                  <a:gd name="connsiteY0" fmla="*/ 1495 h 71335"/>
                  <a:gd name="connsiteX1" fmla="*/ 71914 w 106108"/>
                  <a:gd name="connsiteY1" fmla="*/ 58169 h 71335"/>
                  <a:gd name="connsiteX2" fmla="*/ 106108 w 106108"/>
                  <a:gd name="connsiteY2" fmla="*/ 46072 h 71335"/>
                  <a:gd name="connsiteX3" fmla="*/ 0 w 106108"/>
                  <a:gd name="connsiteY3" fmla="*/ 1495 h 71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6108" h="71335">
                    <a:moveTo>
                      <a:pt x="0" y="1495"/>
                    </a:moveTo>
                    <a:cubicBezTo>
                      <a:pt x="0" y="1495"/>
                      <a:pt x="80963" y="22641"/>
                      <a:pt x="71914" y="58169"/>
                    </a:cubicBezTo>
                    <a:cubicBezTo>
                      <a:pt x="62960" y="93697"/>
                      <a:pt x="106108" y="46072"/>
                      <a:pt x="106108" y="46072"/>
                    </a:cubicBezTo>
                    <a:cubicBezTo>
                      <a:pt x="106108" y="46072"/>
                      <a:pt x="67913" y="-9744"/>
                      <a:pt x="0" y="1495"/>
                    </a:cubicBezTo>
                    <a:close/>
                  </a:path>
                </a:pathLst>
              </a:custGeom>
              <a:solidFill>
                <a:srgbClr val="3E3C4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3075697-EC4A-4773-93A4-76FA17920082}"/>
                </a:ext>
              </a:extLst>
            </p:cNvPr>
            <p:cNvSpPr/>
            <p:nvPr/>
          </p:nvSpPr>
          <p:spPr>
            <a:xfrm>
              <a:off x="5978460" y="3246210"/>
              <a:ext cx="202691" cy="35913"/>
            </a:xfrm>
            <a:custGeom>
              <a:avLst/>
              <a:gdLst>
                <a:gd name="connsiteX0" fmla="*/ 0 w 202691"/>
                <a:gd name="connsiteY0" fmla="*/ 35914 h 35913"/>
                <a:gd name="connsiteX1" fmla="*/ 101346 w 202691"/>
                <a:gd name="connsiteY1" fmla="*/ 5 h 35913"/>
                <a:gd name="connsiteX2" fmla="*/ 202692 w 202691"/>
                <a:gd name="connsiteY2" fmla="*/ 35914 h 35913"/>
                <a:gd name="connsiteX3" fmla="*/ 0 w 202691"/>
                <a:gd name="connsiteY3" fmla="*/ 35914 h 35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691" h="35913">
                  <a:moveTo>
                    <a:pt x="0" y="35914"/>
                  </a:moveTo>
                  <a:cubicBezTo>
                    <a:pt x="0" y="35914"/>
                    <a:pt x="15335" y="576"/>
                    <a:pt x="101346" y="5"/>
                  </a:cubicBezTo>
                  <a:cubicBezTo>
                    <a:pt x="176975" y="-472"/>
                    <a:pt x="202692" y="35914"/>
                    <a:pt x="202692" y="35914"/>
                  </a:cubicBezTo>
                  <a:lnTo>
                    <a:pt x="0" y="35914"/>
                  </a:lnTo>
                  <a:close/>
                </a:path>
              </a:pathLst>
            </a:custGeom>
            <a:solidFill>
              <a:srgbClr val="CC77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675" name="Graphic 2125">
            <a:extLst>
              <a:ext uri="{FF2B5EF4-FFF2-40B4-BE49-F238E27FC236}">
                <a16:creationId xmlns:a16="http://schemas.microsoft.com/office/drawing/2014/main" id="{77978854-DC87-4D84-B1DE-699B1F11C369}"/>
              </a:ext>
            </a:extLst>
          </p:cNvPr>
          <p:cNvGrpSpPr/>
          <p:nvPr/>
        </p:nvGrpSpPr>
        <p:grpSpPr>
          <a:xfrm>
            <a:off x="-967570" y="376184"/>
            <a:ext cx="2143136" cy="599021"/>
            <a:chOff x="5795962" y="3309937"/>
            <a:chExt cx="1989162" cy="799371"/>
          </a:xfrm>
        </p:grpSpPr>
        <p:grpSp>
          <p:nvGrpSpPr>
            <p:cNvPr id="2676" name="Graphic 2125">
              <a:extLst>
                <a:ext uri="{FF2B5EF4-FFF2-40B4-BE49-F238E27FC236}">
                  <a16:creationId xmlns:a16="http://schemas.microsoft.com/office/drawing/2014/main" id="{7FE6DE4F-F762-42AE-A7A1-990DEEF61092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678" name="Graphic 2125">
                <a:extLst>
                  <a:ext uri="{FF2B5EF4-FFF2-40B4-BE49-F238E27FC236}">
                    <a16:creationId xmlns:a16="http://schemas.microsoft.com/office/drawing/2014/main" id="{511CE683-17FD-4C0C-B652-45FE1D0E00B8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694" name="Freeform: Shape 2693">
                  <a:extLst>
                    <a:ext uri="{FF2B5EF4-FFF2-40B4-BE49-F238E27FC236}">
                      <a16:creationId xmlns:a16="http://schemas.microsoft.com/office/drawing/2014/main" id="{9B2F9A29-C499-4221-83E6-43FF75E6202C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695" name="Graphic 2125">
                  <a:extLst>
                    <a:ext uri="{FF2B5EF4-FFF2-40B4-BE49-F238E27FC236}">
                      <a16:creationId xmlns:a16="http://schemas.microsoft.com/office/drawing/2014/main" id="{6E0C57DF-FC90-4CDE-947B-2C9EB1D991FD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01" name="Freeform: Shape 2700">
                    <a:extLst>
                      <a:ext uri="{FF2B5EF4-FFF2-40B4-BE49-F238E27FC236}">
                        <a16:creationId xmlns:a16="http://schemas.microsoft.com/office/drawing/2014/main" id="{FCDFA6AD-8476-4B2A-892D-8B22ED0EC156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2" name="Freeform: Shape 2701">
                    <a:extLst>
                      <a:ext uri="{FF2B5EF4-FFF2-40B4-BE49-F238E27FC236}">
                        <a16:creationId xmlns:a16="http://schemas.microsoft.com/office/drawing/2014/main" id="{0CC7F52A-C96B-47B5-91B3-2E25EEE9BEB9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3" name="Freeform: Shape 2702">
                    <a:extLst>
                      <a:ext uri="{FF2B5EF4-FFF2-40B4-BE49-F238E27FC236}">
                        <a16:creationId xmlns:a16="http://schemas.microsoft.com/office/drawing/2014/main" id="{1DB94C33-D99F-4624-AB49-E6F09FD2C3FD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4" name="Freeform: Shape 2703">
                    <a:extLst>
                      <a:ext uri="{FF2B5EF4-FFF2-40B4-BE49-F238E27FC236}">
                        <a16:creationId xmlns:a16="http://schemas.microsoft.com/office/drawing/2014/main" id="{FE228D5E-A393-4C8F-9096-E35AE3202DB3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5" name="Freeform: Shape 2704">
                    <a:extLst>
                      <a:ext uri="{FF2B5EF4-FFF2-40B4-BE49-F238E27FC236}">
                        <a16:creationId xmlns:a16="http://schemas.microsoft.com/office/drawing/2014/main" id="{104D2919-56C2-4B1B-BE01-AE039B9273EE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06" name="Freeform: Shape 2705">
                    <a:extLst>
                      <a:ext uri="{FF2B5EF4-FFF2-40B4-BE49-F238E27FC236}">
                        <a16:creationId xmlns:a16="http://schemas.microsoft.com/office/drawing/2014/main" id="{EE5F7B55-CF27-4F1F-91D8-0D15DB41317E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696" name="Freeform: Shape 2695">
                  <a:extLst>
                    <a:ext uri="{FF2B5EF4-FFF2-40B4-BE49-F238E27FC236}">
                      <a16:creationId xmlns:a16="http://schemas.microsoft.com/office/drawing/2014/main" id="{D84FDC45-5C8A-4316-BE5E-A73F226C9D4A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97" name="Freeform: Shape 2696">
                  <a:extLst>
                    <a:ext uri="{FF2B5EF4-FFF2-40B4-BE49-F238E27FC236}">
                      <a16:creationId xmlns:a16="http://schemas.microsoft.com/office/drawing/2014/main" id="{8512EAB6-04C1-4EB7-BF51-3738BC753C38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98" name="Freeform: Shape 2697">
                  <a:extLst>
                    <a:ext uri="{FF2B5EF4-FFF2-40B4-BE49-F238E27FC236}">
                      <a16:creationId xmlns:a16="http://schemas.microsoft.com/office/drawing/2014/main" id="{47BA5C91-4872-494E-B73B-52FFFE93ADA0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99" name="Freeform: Shape 2698">
                  <a:extLst>
                    <a:ext uri="{FF2B5EF4-FFF2-40B4-BE49-F238E27FC236}">
                      <a16:creationId xmlns:a16="http://schemas.microsoft.com/office/drawing/2014/main" id="{79610201-258F-429E-81AF-3B8E96902F6A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00" name="Freeform: Shape 2699">
                  <a:extLst>
                    <a:ext uri="{FF2B5EF4-FFF2-40B4-BE49-F238E27FC236}">
                      <a16:creationId xmlns:a16="http://schemas.microsoft.com/office/drawing/2014/main" id="{D7B0FA8D-4DBE-46BF-A8C7-1B89470ADE92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679" name="Graphic 2125">
                <a:extLst>
                  <a:ext uri="{FF2B5EF4-FFF2-40B4-BE49-F238E27FC236}">
                    <a16:creationId xmlns:a16="http://schemas.microsoft.com/office/drawing/2014/main" id="{E9C52F83-6D54-4AB4-A134-A77A35FD2BE6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682" name="Freeform: Shape 2681">
                  <a:extLst>
                    <a:ext uri="{FF2B5EF4-FFF2-40B4-BE49-F238E27FC236}">
                      <a16:creationId xmlns:a16="http://schemas.microsoft.com/office/drawing/2014/main" id="{B2EDAC26-FC0E-468C-84F6-CF33189535A3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683" name="Graphic 2125">
                  <a:extLst>
                    <a:ext uri="{FF2B5EF4-FFF2-40B4-BE49-F238E27FC236}">
                      <a16:creationId xmlns:a16="http://schemas.microsoft.com/office/drawing/2014/main" id="{EA961232-DE40-4E6C-AB07-D8E8489AD1C3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689" name="Freeform: Shape 2688">
                    <a:extLst>
                      <a:ext uri="{FF2B5EF4-FFF2-40B4-BE49-F238E27FC236}">
                        <a16:creationId xmlns:a16="http://schemas.microsoft.com/office/drawing/2014/main" id="{0BEFF120-DBA1-4F4C-9820-4BCE6EF49FF3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90" name="Freeform: Shape 2689">
                    <a:extLst>
                      <a:ext uri="{FF2B5EF4-FFF2-40B4-BE49-F238E27FC236}">
                        <a16:creationId xmlns:a16="http://schemas.microsoft.com/office/drawing/2014/main" id="{1CF8ABF7-BDDC-4913-889C-814110D77BAF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91" name="Freeform: Shape 2690">
                    <a:extLst>
                      <a:ext uri="{FF2B5EF4-FFF2-40B4-BE49-F238E27FC236}">
                        <a16:creationId xmlns:a16="http://schemas.microsoft.com/office/drawing/2014/main" id="{33E37CD5-71DC-4BEC-8931-9AC353C0B3CA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92" name="Freeform: Shape 2691">
                    <a:extLst>
                      <a:ext uri="{FF2B5EF4-FFF2-40B4-BE49-F238E27FC236}">
                        <a16:creationId xmlns:a16="http://schemas.microsoft.com/office/drawing/2014/main" id="{D285698E-115E-482E-9353-5B9F117BE43B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693" name="Freeform: Shape 2692">
                    <a:extLst>
                      <a:ext uri="{FF2B5EF4-FFF2-40B4-BE49-F238E27FC236}">
                        <a16:creationId xmlns:a16="http://schemas.microsoft.com/office/drawing/2014/main" id="{CCCC63F2-51E7-4116-BB96-F89C99AC6F7D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684" name="Freeform: Shape 2683">
                  <a:extLst>
                    <a:ext uri="{FF2B5EF4-FFF2-40B4-BE49-F238E27FC236}">
                      <a16:creationId xmlns:a16="http://schemas.microsoft.com/office/drawing/2014/main" id="{6432AEA8-8CA6-4B0C-B49E-866270C94FBC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85" name="Freeform: Shape 2684">
                  <a:extLst>
                    <a:ext uri="{FF2B5EF4-FFF2-40B4-BE49-F238E27FC236}">
                      <a16:creationId xmlns:a16="http://schemas.microsoft.com/office/drawing/2014/main" id="{4603C6DF-68B3-4E03-8B51-C53978239B53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86" name="Freeform: Shape 2685">
                  <a:extLst>
                    <a:ext uri="{FF2B5EF4-FFF2-40B4-BE49-F238E27FC236}">
                      <a16:creationId xmlns:a16="http://schemas.microsoft.com/office/drawing/2014/main" id="{1E09FC1B-B699-4EB8-93BA-FD9E78E01CD1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87" name="Freeform: Shape 2686">
                  <a:extLst>
                    <a:ext uri="{FF2B5EF4-FFF2-40B4-BE49-F238E27FC236}">
                      <a16:creationId xmlns:a16="http://schemas.microsoft.com/office/drawing/2014/main" id="{7F68F71A-1F0A-447A-90BF-0C4CDB0C0D29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688" name="Freeform: Shape 2687">
                  <a:extLst>
                    <a:ext uri="{FF2B5EF4-FFF2-40B4-BE49-F238E27FC236}">
                      <a16:creationId xmlns:a16="http://schemas.microsoft.com/office/drawing/2014/main" id="{6C72EC24-6426-4B2F-91F4-19575186D1BF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680" name="Freeform: Shape 2679">
                <a:extLst>
                  <a:ext uri="{FF2B5EF4-FFF2-40B4-BE49-F238E27FC236}">
                    <a16:creationId xmlns:a16="http://schemas.microsoft.com/office/drawing/2014/main" id="{DA6300FC-4E00-4B76-B9FF-B3DD6F7F8B4F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681" name="Freeform: Shape 2680">
                <a:extLst>
                  <a:ext uri="{FF2B5EF4-FFF2-40B4-BE49-F238E27FC236}">
                    <a16:creationId xmlns:a16="http://schemas.microsoft.com/office/drawing/2014/main" id="{31364017-79EB-4DD4-9E39-E19AC379B63E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677" name="Freeform: Shape 2676">
              <a:extLst>
                <a:ext uri="{FF2B5EF4-FFF2-40B4-BE49-F238E27FC236}">
                  <a16:creationId xmlns:a16="http://schemas.microsoft.com/office/drawing/2014/main" id="{C9FC2B84-EE3A-4377-B1CC-2EAC4E427E38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707" name="Graphic 2125">
            <a:extLst>
              <a:ext uri="{FF2B5EF4-FFF2-40B4-BE49-F238E27FC236}">
                <a16:creationId xmlns:a16="http://schemas.microsoft.com/office/drawing/2014/main" id="{8C7D2B67-0BB5-4145-B1E5-1AA545925A71}"/>
              </a:ext>
            </a:extLst>
          </p:cNvPr>
          <p:cNvGrpSpPr/>
          <p:nvPr/>
        </p:nvGrpSpPr>
        <p:grpSpPr>
          <a:xfrm>
            <a:off x="-855258" y="1059468"/>
            <a:ext cx="2701283" cy="599021"/>
            <a:chOff x="5795962" y="3309937"/>
            <a:chExt cx="1989162" cy="799371"/>
          </a:xfrm>
        </p:grpSpPr>
        <p:grpSp>
          <p:nvGrpSpPr>
            <p:cNvPr id="2708" name="Graphic 2125">
              <a:extLst>
                <a:ext uri="{FF2B5EF4-FFF2-40B4-BE49-F238E27FC236}">
                  <a16:creationId xmlns:a16="http://schemas.microsoft.com/office/drawing/2014/main" id="{25283E0C-D690-4DCA-A576-0DF4A38626E2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710" name="Graphic 2125">
                <a:extLst>
                  <a:ext uri="{FF2B5EF4-FFF2-40B4-BE49-F238E27FC236}">
                    <a16:creationId xmlns:a16="http://schemas.microsoft.com/office/drawing/2014/main" id="{EDFA0FB5-CBB3-4886-A854-7D4C12821E3C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726" name="Freeform: Shape 2725">
                  <a:extLst>
                    <a:ext uri="{FF2B5EF4-FFF2-40B4-BE49-F238E27FC236}">
                      <a16:creationId xmlns:a16="http://schemas.microsoft.com/office/drawing/2014/main" id="{9BD3721D-F7F9-4B85-91F7-33EFF9018E48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27" name="Graphic 2125">
                  <a:extLst>
                    <a:ext uri="{FF2B5EF4-FFF2-40B4-BE49-F238E27FC236}">
                      <a16:creationId xmlns:a16="http://schemas.microsoft.com/office/drawing/2014/main" id="{8ED3D75B-680A-49DF-A7D9-1BF9594FF232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33" name="Freeform: Shape 2732">
                    <a:extLst>
                      <a:ext uri="{FF2B5EF4-FFF2-40B4-BE49-F238E27FC236}">
                        <a16:creationId xmlns:a16="http://schemas.microsoft.com/office/drawing/2014/main" id="{63106A09-2516-470B-BA18-C8CE242DA8DC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4" name="Freeform: Shape 2733">
                    <a:extLst>
                      <a:ext uri="{FF2B5EF4-FFF2-40B4-BE49-F238E27FC236}">
                        <a16:creationId xmlns:a16="http://schemas.microsoft.com/office/drawing/2014/main" id="{A574C8F6-1FCE-490C-BE83-2381A182015F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5" name="Freeform: Shape 2734">
                    <a:extLst>
                      <a:ext uri="{FF2B5EF4-FFF2-40B4-BE49-F238E27FC236}">
                        <a16:creationId xmlns:a16="http://schemas.microsoft.com/office/drawing/2014/main" id="{7D725A01-9DC1-4BA4-8DB0-15EF1A4466B3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6" name="Freeform: Shape 2735">
                    <a:extLst>
                      <a:ext uri="{FF2B5EF4-FFF2-40B4-BE49-F238E27FC236}">
                        <a16:creationId xmlns:a16="http://schemas.microsoft.com/office/drawing/2014/main" id="{A609BE2C-1EF5-40C8-A2EB-713EF2A43C4F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7" name="Freeform: Shape 2736">
                    <a:extLst>
                      <a:ext uri="{FF2B5EF4-FFF2-40B4-BE49-F238E27FC236}">
                        <a16:creationId xmlns:a16="http://schemas.microsoft.com/office/drawing/2014/main" id="{2101DF85-4C7F-436C-B6D3-5AB8D18F5E21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38" name="Freeform: Shape 2737">
                    <a:extLst>
                      <a:ext uri="{FF2B5EF4-FFF2-40B4-BE49-F238E27FC236}">
                        <a16:creationId xmlns:a16="http://schemas.microsoft.com/office/drawing/2014/main" id="{66A65AE4-AB26-4F56-991E-35CCAA84BDBA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28" name="Freeform: Shape 2727">
                  <a:extLst>
                    <a:ext uri="{FF2B5EF4-FFF2-40B4-BE49-F238E27FC236}">
                      <a16:creationId xmlns:a16="http://schemas.microsoft.com/office/drawing/2014/main" id="{8A1479BF-439E-4634-A698-CCD89890BF35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29" name="Freeform: Shape 2728">
                  <a:extLst>
                    <a:ext uri="{FF2B5EF4-FFF2-40B4-BE49-F238E27FC236}">
                      <a16:creationId xmlns:a16="http://schemas.microsoft.com/office/drawing/2014/main" id="{B3169FC0-A33D-4BD6-BA3D-2EEED8F00ED3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30" name="Freeform: Shape 2729">
                  <a:extLst>
                    <a:ext uri="{FF2B5EF4-FFF2-40B4-BE49-F238E27FC236}">
                      <a16:creationId xmlns:a16="http://schemas.microsoft.com/office/drawing/2014/main" id="{312A8A65-BEA2-4FAA-B00B-FCF8A85DF525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31" name="Freeform: Shape 2730">
                  <a:extLst>
                    <a:ext uri="{FF2B5EF4-FFF2-40B4-BE49-F238E27FC236}">
                      <a16:creationId xmlns:a16="http://schemas.microsoft.com/office/drawing/2014/main" id="{2D3FA669-79FC-41BC-99C2-689481A62A5F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32" name="Freeform: Shape 2731">
                  <a:extLst>
                    <a:ext uri="{FF2B5EF4-FFF2-40B4-BE49-F238E27FC236}">
                      <a16:creationId xmlns:a16="http://schemas.microsoft.com/office/drawing/2014/main" id="{3A1FCF81-0A26-4B26-A017-0D64BE8B22B7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711" name="Graphic 2125">
                <a:extLst>
                  <a:ext uri="{FF2B5EF4-FFF2-40B4-BE49-F238E27FC236}">
                    <a16:creationId xmlns:a16="http://schemas.microsoft.com/office/drawing/2014/main" id="{F0E77449-0CB1-45A8-81AE-6A27F56B6C3E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714" name="Freeform: Shape 2713">
                  <a:extLst>
                    <a:ext uri="{FF2B5EF4-FFF2-40B4-BE49-F238E27FC236}">
                      <a16:creationId xmlns:a16="http://schemas.microsoft.com/office/drawing/2014/main" id="{784F3BB2-E8BB-46B2-9CBA-98EDCB9C6FFF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15" name="Graphic 2125">
                  <a:extLst>
                    <a:ext uri="{FF2B5EF4-FFF2-40B4-BE49-F238E27FC236}">
                      <a16:creationId xmlns:a16="http://schemas.microsoft.com/office/drawing/2014/main" id="{6A1F63D1-8123-4D30-A61E-85FB4DEDB526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721" name="Freeform: Shape 2720">
                    <a:extLst>
                      <a:ext uri="{FF2B5EF4-FFF2-40B4-BE49-F238E27FC236}">
                        <a16:creationId xmlns:a16="http://schemas.microsoft.com/office/drawing/2014/main" id="{89183933-3F5A-4D8B-8DB5-4A4AD1509E05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22" name="Freeform: Shape 2721">
                    <a:extLst>
                      <a:ext uri="{FF2B5EF4-FFF2-40B4-BE49-F238E27FC236}">
                        <a16:creationId xmlns:a16="http://schemas.microsoft.com/office/drawing/2014/main" id="{9E12C88A-068B-4A38-AF4C-20167396C0E1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23" name="Freeform: Shape 2722">
                    <a:extLst>
                      <a:ext uri="{FF2B5EF4-FFF2-40B4-BE49-F238E27FC236}">
                        <a16:creationId xmlns:a16="http://schemas.microsoft.com/office/drawing/2014/main" id="{622AFF91-77B6-4017-A33F-77726EF3DCDD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24" name="Freeform: Shape 2723">
                    <a:extLst>
                      <a:ext uri="{FF2B5EF4-FFF2-40B4-BE49-F238E27FC236}">
                        <a16:creationId xmlns:a16="http://schemas.microsoft.com/office/drawing/2014/main" id="{B1A33C2A-C545-4ABD-AB03-C9DB866F5738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25" name="Freeform: Shape 2724">
                    <a:extLst>
                      <a:ext uri="{FF2B5EF4-FFF2-40B4-BE49-F238E27FC236}">
                        <a16:creationId xmlns:a16="http://schemas.microsoft.com/office/drawing/2014/main" id="{58A92765-BB2A-4029-BFA2-54BD14E9303D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16" name="Freeform: Shape 2715">
                  <a:extLst>
                    <a:ext uri="{FF2B5EF4-FFF2-40B4-BE49-F238E27FC236}">
                      <a16:creationId xmlns:a16="http://schemas.microsoft.com/office/drawing/2014/main" id="{D17D4006-9E95-4383-B2F2-A59AD10B1705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17" name="Freeform: Shape 2716">
                  <a:extLst>
                    <a:ext uri="{FF2B5EF4-FFF2-40B4-BE49-F238E27FC236}">
                      <a16:creationId xmlns:a16="http://schemas.microsoft.com/office/drawing/2014/main" id="{DC737246-5B32-447E-97CD-8F1D48CC4CE1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18" name="Freeform: Shape 2717">
                  <a:extLst>
                    <a:ext uri="{FF2B5EF4-FFF2-40B4-BE49-F238E27FC236}">
                      <a16:creationId xmlns:a16="http://schemas.microsoft.com/office/drawing/2014/main" id="{41C735F8-10FA-4DD8-AF29-0E333795EE51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19" name="Freeform: Shape 2718">
                  <a:extLst>
                    <a:ext uri="{FF2B5EF4-FFF2-40B4-BE49-F238E27FC236}">
                      <a16:creationId xmlns:a16="http://schemas.microsoft.com/office/drawing/2014/main" id="{6D67D31D-F0FB-4E92-9F79-524832F8C0C1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20" name="Freeform: Shape 2719">
                  <a:extLst>
                    <a:ext uri="{FF2B5EF4-FFF2-40B4-BE49-F238E27FC236}">
                      <a16:creationId xmlns:a16="http://schemas.microsoft.com/office/drawing/2014/main" id="{7D2C21F1-9A29-4AA6-8EDF-C956DA931A99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712" name="Freeform: Shape 2711">
                <a:extLst>
                  <a:ext uri="{FF2B5EF4-FFF2-40B4-BE49-F238E27FC236}">
                    <a16:creationId xmlns:a16="http://schemas.microsoft.com/office/drawing/2014/main" id="{0154FA8D-8BF2-41B4-B76C-6EF2A55F3683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713" name="Freeform: Shape 2712">
                <a:extLst>
                  <a:ext uri="{FF2B5EF4-FFF2-40B4-BE49-F238E27FC236}">
                    <a16:creationId xmlns:a16="http://schemas.microsoft.com/office/drawing/2014/main" id="{8072B40C-0624-4F05-A315-17AE62880CF8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709" name="Freeform: Shape 2708">
              <a:extLst>
                <a:ext uri="{FF2B5EF4-FFF2-40B4-BE49-F238E27FC236}">
                  <a16:creationId xmlns:a16="http://schemas.microsoft.com/office/drawing/2014/main" id="{293AD759-BC1E-4CA1-B5FF-4DFD7E22F076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739" name="Graphic 2125">
            <a:extLst>
              <a:ext uri="{FF2B5EF4-FFF2-40B4-BE49-F238E27FC236}">
                <a16:creationId xmlns:a16="http://schemas.microsoft.com/office/drawing/2014/main" id="{191975A5-812D-47BF-9E06-1B72EBCA0594}"/>
              </a:ext>
            </a:extLst>
          </p:cNvPr>
          <p:cNvGrpSpPr/>
          <p:nvPr/>
        </p:nvGrpSpPr>
        <p:grpSpPr>
          <a:xfrm>
            <a:off x="-1263051" y="3845452"/>
            <a:ext cx="2143136" cy="599021"/>
            <a:chOff x="5795962" y="3309937"/>
            <a:chExt cx="1989162" cy="799371"/>
          </a:xfrm>
        </p:grpSpPr>
        <p:grpSp>
          <p:nvGrpSpPr>
            <p:cNvPr id="2740" name="Graphic 2125">
              <a:extLst>
                <a:ext uri="{FF2B5EF4-FFF2-40B4-BE49-F238E27FC236}">
                  <a16:creationId xmlns:a16="http://schemas.microsoft.com/office/drawing/2014/main" id="{D3879173-B8A6-42CD-9272-BFFFA379F378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742" name="Graphic 2125">
                <a:extLst>
                  <a:ext uri="{FF2B5EF4-FFF2-40B4-BE49-F238E27FC236}">
                    <a16:creationId xmlns:a16="http://schemas.microsoft.com/office/drawing/2014/main" id="{83A5F35C-DDED-46F1-822D-3E1C538D1DFE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758" name="Freeform: Shape 2757">
                  <a:extLst>
                    <a:ext uri="{FF2B5EF4-FFF2-40B4-BE49-F238E27FC236}">
                      <a16:creationId xmlns:a16="http://schemas.microsoft.com/office/drawing/2014/main" id="{5E59BD7C-EEBC-4A2B-8718-65313564D5EE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59" name="Graphic 2125">
                  <a:extLst>
                    <a:ext uri="{FF2B5EF4-FFF2-40B4-BE49-F238E27FC236}">
                      <a16:creationId xmlns:a16="http://schemas.microsoft.com/office/drawing/2014/main" id="{0D5E3603-2A83-47CF-8B1C-4AFEA03117F6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65" name="Freeform: Shape 2764">
                    <a:extLst>
                      <a:ext uri="{FF2B5EF4-FFF2-40B4-BE49-F238E27FC236}">
                        <a16:creationId xmlns:a16="http://schemas.microsoft.com/office/drawing/2014/main" id="{31265D12-99C4-4DB1-A69D-CEF2577FD545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6" name="Freeform: Shape 2765">
                    <a:extLst>
                      <a:ext uri="{FF2B5EF4-FFF2-40B4-BE49-F238E27FC236}">
                        <a16:creationId xmlns:a16="http://schemas.microsoft.com/office/drawing/2014/main" id="{CA03A7F6-49E3-42B0-9446-65A374729E0A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7" name="Freeform: Shape 2766">
                    <a:extLst>
                      <a:ext uri="{FF2B5EF4-FFF2-40B4-BE49-F238E27FC236}">
                        <a16:creationId xmlns:a16="http://schemas.microsoft.com/office/drawing/2014/main" id="{FCAD4882-EB4A-4845-A408-9BDFB74D4A41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8" name="Freeform: Shape 2767">
                    <a:extLst>
                      <a:ext uri="{FF2B5EF4-FFF2-40B4-BE49-F238E27FC236}">
                        <a16:creationId xmlns:a16="http://schemas.microsoft.com/office/drawing/2014/main" id="{FFEAB889-8CF7-4095-AC1D-B36D8C23714D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69" name="Freeform: Shape 2768">
                    <a:extLst>
                      <a:ext uri="{FF2B5EF4-FFF2-40B4-BE49-F238E27FC236}">
                        <a16:creationId xmlns:a16="http://schemas.microsoft.com/office/drawing/2014/main" id="{2EBA2596-8062-43CE-93C3-78202E5EC5D6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70" name="Freeform: Shape 2769">
                    <a:extLst>
                      <a:ext uri="{FF2B5EF4-FFF2-40B4-BE49-F238E27FC236}">
                        <a16:creationId xmlns:a16="http://schemas.microsoft.com/office/drawing/2014/main" id="{F9F6BA4B-C184-43BE-9A94-F5E35A3A25F8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60" name="Freeform: Shape 2759">
                  <a:extLst>
                    <a:ext uri="{FF2B5EF4-FFF2-40B4-BE49-F238E27FC236}">
                      <a16:creationId xmlns:a16="http://schemas.microsoft.com/office/drawing/2014/main" id="{133173D4-FC7C-44D2-915B-E078956CDBB5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61" name="Freeform: Shape 2760">
                  <a:extLst>
                    <a:ext uri="{FF2B5EF4-FFF2-40B4-BE49-F238E27FC236}">
                      <a16:creationId xmlns:a16="http://schemas.microsoft.com/office/drawing/2014/main" id="{063B096F-1DD3-4CDF-BFAF-9C7DF04D3603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62" name="Freeform: Shape 2761">
                  <a:extLst>
                    <a:ext uri="{FF2B5EF4-FFF2-40B4-BE49-F238E27FC236}">
                      <a16:creationId xmlns:a16="http://schemas.microsoft.com/office/drawing/2014/main" id="{BB4638C3-BC6D-4FF3-994D-8D081C748022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63" name="Freeform: Shape 2762">
                  <a:extLst>
                    <a:ext uri="{FF2B5EF4-FFF2-40B4-BE49-F238E27FC236}">
                      <a16:creationId xmlns:a16="http://schemas.microsoft.com/office/drawing/2014/main" id="{9BFA86EE-E789-4FAC-9DED-4C4C03376015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64" name="Freeform: Shape 2763">
                  <a:extLst>
                    <a:ext uri="{FF2B5EF4-FFF2-40B4-BE49-F238E27FC236}">
                      <a16:creationId xmlns:a16="http://schemas.microsoft.com/office/drawing/2014/main" id="{F19658E5-76F2-4090-BD6E-65F14E960416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743" name="Graphic 2125">
                <a:extLst>
                  <a:ext uri="{FF2B5EF4-FFF2-40B4-BE49-F238E27FC236}">
                    <a16:creationId xmlns:a16="http://schemas.microsoft.com/office/drawing/2014/main" id="{C6C2A1FB-D19A-47F2-8094-938A07E9AD06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746" name="Freeform: Shape 2745">
                  <a:extLst>
                    <a:ext uri="{FF2B5EF4-FFF2-40B4-BE49-F238E27FC236}">
                      <a16:creationId xmlns:a16="http://schemas.microsoft.com/office/drawing/2014/main" id="{DA24B3A9-815A-4275-B500-5E18DC78B4E5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47" name="Graphic 2125">
                  <a:extLst>
                    <a:ext uri="{FF2B5EF4-FFF2-40B4-BE49-F238E27FC236}">
                      <a16:creationId xmlns:a16="http://schemas.microsoft.com/office/drawing/2014/main" id="{CCC65570-B59D-4917-A3DD-B5AB9E9B820D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753" name="Freeform: Shape 2752">
                    <a:extLst>
                      <a:ext uri="{FF2B5EF4-FFF2-40B4-BE49-F238E27FC236}">
                        <a16:creationId xmlns:a16="http://schemas.microsoft.com/office/drawing/2014/main" id="{8832E211-EF75-4ACD-9E7F-8F466117DA38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4" name="Freeform: Shape 2753">
                    <a:extLst>
                      <a:ext uri="{FF2B5EF4-FFF2-40B4-BE49-F238E27FC236}">
                        <a16:creationId xmlns:a16="http://schemas.microsoft.com/office/drawing/2014/main" id="{4BD51AFB-F52A-48E2-AFE3-62A16A99B066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5" name="Freeform: Shape 2754">
                    <a:extLst>
                      <a:ext uri="{FF2B5EF4-FFF2-40B4-BE49-F238E27FC236}">
                        <a16:creationId xmlns:a16="http://schemas.microsoft.com/office/drawing/2014/main" id="{ABC3D503-7B54-4230-A52B-0EE8EAFBB16C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6" name="Freeform: Shape 2755">
                    <a:extLst>
                      <a:ext uri="{FF2B5EF4-FFF2-40B4-BE49-F238E27FC236}">
                        <a16:creationId xmlns:a16="http://schemas.microsoft.com/office/drawing/2014/main" id="{8C2EDCCA-B1D2-4E5F-9470-24474619B51E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57" name="Freeform: Shape 2756">
                    <a:extLst>
                      <a:ext uri="{FF2B5EF4-FFF2-40B4-BE49-F238E27FC236}">
                        <a16:creationId xmlns:a16="http://schemas.microsoft.com/office/drawing/2014/main" id="{E08DFB23-071D-47F0-8C8C-32C41BD309C0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48" name="Freeform: Shape 2747">
                  <a:extLst>
                    <a:ext uri="{FF2B5EF4-FFF2-40B4-BE49-F238E27FC236}">
                      <a16:creationId xmlns:a16="http://schemas.microsoft.com/office/drawing/2014/main" id="{8F084BCC-971D-4980-9E5A-D0567B6D8584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49" name="Freeform: Shape 2748">
                  <a:extLst>
                    <a:ext uri="{FF2B5EF4-FFF2-40B4-BE49-F238E27FC236}">
                      <a16:creationId xmlns:a16="http://schemas.microsoft.com/office/drawing/2014/main" id="{611A92B3-F0B8-409D-A742-6360CE8DD494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50" name="Freeform: Shape 2749">
                  <a:extLst>
                    <a:ext uri="{FF2B5EF4-FFF2-40B4-BE49-F238E27FC236}">
                      <a16:creationId xmlns:a16="http://schemas.microsoft.com/office/drawing/2014/main" id="{D0C9C636-76B9-4F16-B069-32190082F103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51" name="Freeform: Shape 2750">
                  <a:extLst>
                    <a:ext uri="{FF2B5EF4-FFF2-40B4-BE49-F238E27FC236}">
                      <a16:creationId xmlns:a16="http://schemas.microsoft.com/office/drawing/2014/main" id="{70EDA9CC-3A77-4807-B6CE-FD39203C76C8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52" name="Freeform: Shape 2751">
                  <a:extLst>
                    <a:ext uri="{FF2B5EF4-FFF2-40B4-BE49-F238E27FC236}">
                      <a16:creationId xmlns:a16="http://schemas.microsoft.com/office/drawing/2014/main" id="{493C1490-7EC7-4CA2-A87A-5F20DAE3E343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744" name="Freeform: Shape 2743">
                <a:extLst>
                  <a:ext uri="{FF2B5EF4-FFF2-40B4-BE49-F238E27FC236}">
                    <a16:creationId xmlns:a16="http://schemas.microsoft.com/office/drawing/2014/main" id="{B2EA679B-0E4D-4840-BED7-30C770113D8D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745" name="Freeform: Shape 2744">
                <a:extLst>
                  <a:ext uri="{FF2B5EF4-FFF2-40B4-BE49-F238E27FC236}">
                    <a16:creationId xmlns:a16="http://schemas.microsoft.com/office/drawing/2014/main" id="{96B0CB73-1D16-4272-B657-6C61B135DAFB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741" name="Freeform: Shape 2740">
              <a:extLst>
                <a:ext uri="{FF2B5EF4-FFF2-40B4-BE49-F238E27FC236}">
                  <a16:creationId xmlns:a16="http://schemas.microsoft.com/office/drawing/2014/main" id="{1C23885C-F73C-47FF-86CB-04988BA2451F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771" name="Graphic 2125">
            <a:extLst>
              <a:ext uri="{FF2B5EF4-FFF2-40B4-BE49-F238E27FC236}">
                <a16:creationId xmlns:a16="http://schemas.microsoft.com/office/drawing/2014/main" id="{084AD555-68C5-414F-882C-D01C9472A44C}"/>
              </a:ext>
            </a:extLst>
          </p:cNvPr>
          <p:cNvGrpSpPr/>
          <p:nvPr/>
        </p:nvGrpSpPr>
        <p:grpSpPr>
          <a:xfrm>
            <a:off x="-839255" y="4806536"/>
            <a:ext cx="2143136" cy="599021"/>
            <a:chOff x="5795962" y="3309937"/>
            <a:chExt cx="1989162" cy="799371"/>
          </a:xfrm>
        </p:grpSpPr>
        <p:grpSp>
          <p:nvGrpSpPr>
            <p:cNvPr id="2772" name="Graphic 2125">
              <a:extLst>
                <a:ext uri="{FF2B5EF4-FFF2-40B4-BE49-F238E27FC236}">
                  <a16:creationId xmlns:a16="http://schemas.microsoft.com/office/drawing/2014/main" id="{CC487111-AC0C-4F4F-B685-8542F5116D63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774" name="Graphic 2125">
                <a:extLst>
                  <a:ext uri="{FF2B5EF4-FFF2-40B4-BE49-F238E27FC236}">
                    <a16:creationId xmlns:a16="http://schemas.microsoft.com/office/drawing/2014/main" id="{B7AAC291-3496-4930-93E2-027F49AA8649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790" name="Freeform: Shape 2789">
                  <a:extLst>
                    <a:ext uri="{FF2B5EF4-FFF2-40B4-BE49-F238E27FC236}">
                      <a16:creationId xmlns:a16="http://schemas.microsoft.com/office/drawing/2014/main" id="{A544C8EB-8BC8-4E8A-9866-2BEAC3AC8471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91" name="Graphic 2125">
                  <a:extLst>
                    <a:ext uri="{FF2B5EF4-FFF2-40B4-BE49-F238E27FC236}">
                      <a16:creationId xmlns:a16="http://schemas.microsoft.com/office/drawing/2014/main" id="{D9646F68-2C3A-4415-BDCF-CABE1DF678BD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797" name="Freeform: Shape 2796">
                    <a:extLst>
                      <a:ext uri="{FF2B5EF4-FFF2-40B4-BE49-F238E27FC236}">
                        <a16:creationId xmlns:a16="http://schemas.microsoft.com/office/drawing/2014/main" id="{7B50B776-F9BD-4E90-9635-CB87D33E829B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98" name="Freeform: Shape 2797">
                    <a:extLst>
                      <a:ext uri="{FF2B5EF4-FFF2-40B4-BE49-F238E27FC236}">
                        <a16:creationId xmlns:a16="http://schemas.microsoft.com/office/drawing/2014/main" id="{4800C4EF-B8A1-49FB-874D-1E11CA23FF21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99" name="Freeform: Shape 2798">
                    <a:extLst>
                      <a:ext uri="{FF2B5EF4-FFF2-40B4-BE49-F238E27FC236}">
                        <a16:creationId xmlns:a16="http://schemas.microsoft.com/office/drawing/2014/main" id="{4FA69CEE-5D4C-423A-8009-45502C29F382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00" name="Freeform: Shape 2799">
                    <a:extLst>
                      <a:ext uri="{FF2B5EF4-FFF2-40B4-BE49-F238E27FC236}">
                        <a16:creationId xmlns:a16="http://schemas.microsoft.com/office/drawing/2014/main" id="{CA67B2DF-EE8B-4134-B333-8EA654959435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01" name="Freeform: Shape 2800">
                    <a:extLst>
                      <a:ext uri="{FF2B5EF4-FFF2-40B4-BE49-F238E27FC236}">
                        <a16:creationId xmlns:a16="http://schemas.microsoft.com/office/drawing/2014/main" id="{1A7C9ACC-E73B-4999-92B9-CF7B66A8A4E6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02" name="Freeform: Shape 2801">
                    <a:extLst>
                      <a:ext uri="{FF2B5EF4-FFF2-40B4-BE49-F238E27FC236}">
                        <a16:creationId xmlns:a16="http://schemas.microsoft.com/office/drawing/2014/main" id="{F769DA16-C615-4C25-94BB-9B435F76511D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92" name="Freeform: Shape 2791">
                  <a:extLst>
                    <a:ext uri="{FF2B5EF4-FFF2-40B4-BE49-F238E27FC236}">
                      <a16:creationId xmlns:a16="http://schemas.microsoft.com/office/drawing/2014/main" id="{F33E6736-B9FA-461F-A8AD-9BB2EB644DFC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93" name="Freeform: Shape 2792">
                  <a:extLst>
                    <a:ext uri="{FF2B5EF4-FFF2-40B4-BE49-F238E27FC236}">
                      <a16:creationId xmlns:a16="http://schemas.microsoft.com/office/drawing/2014/main" id="{B819472A-4ADA-4BE4-98AB-41C31B938BAA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94" name="Freeform: Shape 2793">
                  <a:extLst>
                    <a:ext uri="{FF2B5EF4-FFF2-40B4-BE49-F238E27FC236}">
                      <a16:creationId xmlns:a16="http://schemas.microsoft.com/office/drawing/2014/main" id="{329C68F5-7E92-41E2-A4F0-A79F828FEB2C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95" name="Freeform: Shape 2794">
                  <a:extLst>
                    <a:ext uri="{FF2B5EF4-FFF2-40B4-BE49-F238E27FC236}">
                      <a16:creationId xmlns:a16="http://schemas.microsoft.com/office/drawing/2014/main" id="{7E1694E3-7AFC-433D-BCDF-B89533E18386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96" name="Freeform: Shape 2795">
                  <a:extLst>
                    <a:ext uri="{FF2B5EF4-FFF2-40B4-BE49-F238E27FC236}">
                      <a16:creationId xmlns:a16="http://schemas.microsoft.com/office/drawing/2014/main" id="{05A9F583-D471-4A3E-8D3E-0472CDDC8DD5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775" name="Graphic 2125">
                <a:extLst>
                  <a:ext uri="{FF2B5EF4-FFF2-40B4-BE49-F238E27FC236}">
                    <a16:creationId xmlns:a16="http://schemas.microsoft.com/office/drawing/2014/main" id="{158785FB-1961-4033-9C2A-867FA741D917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778" name="Freeform: Shape 2777">
                  <a:extLst>
                    <a:ext uri="{FF2B5EF4-FFF2-40B4-BE49-F238E27FC236}">
                      <a16:creationId xmlns:a16="http://schemas.microsoft.com/office/drawing/2014/main" id="{123A8A96-12FF-41F3-B95E-53E711019497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779" name="Graphic 2125">
                  <a:extLst>
                    <a:ext uri="{FF2B5EF4-FFF2-40B4-BE49-F238E27FC236}">
                      <a16:creationId xmlns:a16="http://schemas.microsoft.com/office/drawing/2014/main" id="{CDE7C9A9-98F1-4E04-A317-B530202E1E78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785" name="Freeform: Shape 2784">
                    <a:extLst>
                      <a:ext uri="{FF2B5EF4-FFF2-40B4-BE49-F238E27FC236}">
                        <a16:creationId xmlns:a16="http://schemas.microsoft.com/office/drawing/2014/main" id="{29E68CCC-84EE-4032-AA5B-07B979564F91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86" name="Freeform: Shape 2785">
                    <a:extLst>
                      <a:ext uri="{FF2B5EF4-FFF2-40B4-BE49-F238E27FC236}">
                        <a16:creationId xmlns:a16="http://schemas.microsoft.com/office/drawing/2014/main" id="{8F1BD9F8-BE8F-4CFF-B858-3CF3F66DCCBA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87" name="Freeform: Shape 2786">
                    <a:extLst>
                      <a:ext uri="{FF2B5EF4-FFF2-40B4-BE49-F238E27FC236}">
                        <a16:creationId xmlns:a16="http://schemas.microsoft.com/office/drawing/2014/main" id="{126DE1D0-F482-457B-BB29-D295A2F6191C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88" name="Freeform: Shape 2787">
                    <a:extLst>
                      <a:ext uri="{FF2B5EF4-FFF2-40B4-BE49-F238E27FC236}">
                        <a16:creationId xmlns:a16="http://schemas.microsoft.com/office/drawing/2014/main" id="{0CF8F788-F16C-4553-97D1-4E94A2D0C1D9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789" name="Freeform: Shape 2788">
                    <a:extLst>
                      <a:ext uri="{FF2B5EF4-FFF2-40B4-BE49-F238E27FC236}">
                        <a16:creationId xmlns:a16="http://schemas.microsoft.com/office/drawing/2014/main" id="{A2B2246C-76BA-4824-95C5-08015421264B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780" name="Freeform: Shape 2779">
                  <a:extLst>
                    <a:ext uri="{FF2B5EF4-FFF2-40B4-BE49-F238E27FC236}">
                      <a16:creationId xmlns:a16="http://schemas.microsoft.com/office/drawing/2014/main" id="{D5FEB4E5-EA1E-4242-9AD4-D0F098E4D251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81" name="Freeform: Shape 2780">
                  <a:extLst>
                    <a:ext uri="{FF2B5EF4-FFF2-40B4-BE49-F238E27FC236}">
                      <a16:creationId xmlns:a16="http://schemas.microsoft.com/office/drawing/2014/main" id="{A111B2A0-B417-4EEE-A8CD-FB0495DEF0D9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82" name="Freeform: Shape 2781">
                  <a:extLst>
                    <a:ext uri="{FF2B5EF4-FFF2-40B4-BE49-F238E27FC236}">
                      <a16:creationId xmlns:a16="http://schemas.microsoft.com/office/drawing/2014/main" id="{4915401A-B4BD-4B8B-865E-7509DB516094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83" name="Freeform: Shape 2782">
                  <a:extLst>
                    <a:ext uri="{FF2B5EF4-FFF2-40B4-BE49-F238E27FC236}">
                      <a16:creationId xmlns:a16="http://schemas.microsoft.com/office/drawing/2014/main" id="{EEA2691F-4063-42A4-A88F-2E0B7BC0E68E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784" name="Freeform: Shape 2783">
                  <a:extLst>
                    <a:ext uri="{FF2B5EF4-FFF2-40B4-BE49-F238E27FC236}">
                      <a16:creationId xmlns:a16="http://schemas.microsoft.com/office/drawing/2014/main" id="{F0BE4675-4E07-407E-8A0A-31585710037D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776" name="Freeform: Shape 2775">
                <a:extLst>
                  <a:ext uri="{FF2B5EF4-FFF2-40B4-BE49-F238E27FC236}">
                    <a16:creationId xmlns:a16="http://schemas.microsoft.com/office/drawing/2014/main" id="{FF567266-9301-47FE-A08F-8B81661549E5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777" name="Freeform: Shape 2776">
                <a:extLst>
                  <a:ext uri="{FF2B5EF4-FFF2-40B4-BE49-F238E27FC236}">
                    <a16:creationId xmlns:a16="http://schemas.microsoft.com/office/drawing/2014/main" id="{AD2497EB-47DC-4764-A084-1386EC5D9F07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773" name="Freeform: Shape 2772">
              <a:extLst>
                <a:ext uri="{FF2B5EF4-FFF2-40B4-BE49-F238E27FC236}">
                  <a16:creationId xmlns:a16="http://schemas.microsoft.com/office/drawing/2014/main" id="{0EF56ECD-578F-4C6E-A81E-A2235119D17D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2803" name="Graphic 2125">
            <a:extLst>
              <a:ext uri="{FF2B5EF4-FFF2-40B4-BE49-F238E27FC236}">
                <a16:creationId xmlns:a16="http://schemas.microsoft.com/office/drawing/2014/main" id="{09129C16-9691-4A50-B0AE-2AA528789942}"/>
              </a:ext>
            </a:extLst>
          </p:cNvPr>
          <p:cNvGrpSpPr/>
          <p:nvPr/>
        </p:nvGrpSpPr>
        <p:grpSpPr>
          <a:xfrm>
            <a:off x="-546023" y="6436860"/>
            <a:ext cx="2701283" cy="599021"/>
            <a:chOff x="5795962" y="3309937"/>
            <a:chExt cx="1989162" cy="799371"/>
          </a:xfrm>
        </p:grpSpPr>
        <p:grpSp>
          <p:nvGrpSpPr>
            <p:cNvPr id="2804" name="Graphic 2125">
              <a:extLst>
                <a:ext uri="{FF2B5EF4-FFF2-40B4-BE49-F238E27FC236}">
                  <a16:creationId xmlns:a16="http://schemas.microsoft.com/office/drawing/2014/main" id="{1D7873C8-9FAB-4532-AFF1-04AB764E6495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2806" name="Graphic 2125">
                <a:extLst>
                  <a:ext uri="{FF2B5EF4-FFF2-40B4-BE49-F238E27FC236}">
                    <a16:creationId xmlns:a16="http://schemas.microsoft.com/office/drawing/2014/main" id="{7BBD5B8C-7800-4CD5-937D-1A72A76CE322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2822" name="Freeform: Shape 2821">
                  <a:extLst>
                    <a:ext uri="{FF2B5EF4-FFF2-40B4-BE49-F238E27FC236}">
                      <a16:creationId xmlns:a16="http://schemas.microsoft.com/office/drawing/2014/main" id="{47E74E1E-E520-444F-8B03-53E0BA91E823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823" name="Graphic 2125">
                  <a:extLst>
                    <a:ext uri="{FF2B5EF4-FFF2-40B4-BE49-F238E27FC236}">
                      <a16:creationId xmlns:a16="http://schemas.microsoft.com/office/drawing/2014/main" id="{9EA604AC-CA2F-4AD1-B3A1-1868A5DC182A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2829" name="Freeform: Shape 2828">
                    <a:extLst>
                      <a:ext uri="{FF2B5EF4-FFF2-40B4-BE49-F238E27FC236}">
                        <a16:creationId xmlns:a16="http://schemas.microsoft.com/office/drawing/2014/main" id="{232FC278-7FB1-4BD4-9EE6-B3436ECB579F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0" name="Freeform: Shape 2829">
                    <a:extLst>
                      <a:ext uri="{FF2B5EF4-FFF2-40B4-BE49-F238E27FC236}">
                        <a16:creationId xmlns:a16="http://schemas.microsoft.com/office/drawing/2014/main" id="{0E059687-FC7E-41B5-994C-5019E9A6303D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1" name="Freeform: Shape 2830">
                    <a:extLst>
                      <a:ext uri="{FF2B5EF4-FFF2-40B4-BE49-F238E27FC236}">
                        <a16:creationId xmlns:a16="http://schemas.microsoft.com/office/drawing/2014/main" id="{E1715DFA-A30C-4ED6-B621-9B475EBFF8BD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2" name="Freeform: Shape 2831">
                    <a:extLst>
                      <a:ext uri="{FF2B5EF4-FFF2-40B4-BE49-F238E27FC236}">
                        <a16:creationId xmlns:a16="http://schemas.microsoft.com/office/drawing/2014/main" id="{2D2B71CD-D69A-4B97-93E1-AAA9A4709B9E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3" name="Freeform: Shape 2832">
                    <a:extLst>
                      <a:ext uri="{FF2B5EF4-FFF2-40B4-BE49-F238E27FC236}">
                        <a16:creationId xmlns:a16="http://schemas.microsoft.com/office/drawing/2014/main" id="{E684D5B6-A34C-42DC-A703-9F46150308EA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34" name="Freeform: Shape 2833">
                    <a:extLst>
                      <a:ext uri="{FF2B5EF4-FFF2-40B4-BE49-F238E27FC236}">
                        <a16:creationId xmlns:a16="http://schemas.microsoft.com/office/drawing/2014/main" id="{1CF8686B-7B65-4829-A420-E47373B9DF8F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824" name="Freeform: Shape 2823">
                  <a:extLst>
                    <a:ext uri="{FF2B5EF4-FFF2-40B4-BE49-F238E27FC236}">
                      <a16:creationId xmlns:a16="http://schemas.microsoft.com/office/drawing/2014/main" id="{7DC8013A-1D6F-4889-9F2C-3E1DD964D86F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25" name="Freeform: Shape 2824">
                  <a:extLst>
                    <a:ext uri="{FF2B5EF4-FFF2-40B4-BE49-F238E27FC236}">
                      <a16:creationId xmlns:a16="http://schemas.microsoft.com/office/drawing/2014/main" id="{3AA6CAA3-51AF-4321-B7F1-8AA9A6FEB209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26" name="Freeform: Shape 2825">
                  <a:extLst>
                    <a:ext uri="{FF2B5EF4-FFF2-40B4-BE49-F238E27FC236}">
                      <a16:creationId xmlns:a16="http://schemas.microsoft.com/office/drawing/2014/main" id="{BD1F826E-81AF-43E1-AB3A-DA01D7EA330C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27" name="Freeform: Shape 2826">
                  <a:extLst>
                    <a:ext uri="{FF2B5EF4-FFF2-40B4-BE49-F238E27FC236}">
                      <a16:creationId xmlns:a16="http://schemas.microsoft.com/office/drawing/2014/main" id="{10C17704-66A8-4451-8F68-2F4444935075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28" name="Freeform: Shape 2827">
                  <a:extLst>
                    <a:ext uri="{FF2B5EF4-FFF2-40B4-BE49-F238E27FC236}">
                      <a16:creationId xmlns:a16="http://schemas.microsoft.com/office/drawing/2014/main" id="{00082428-57AA-43DE-B41B-4D66CBF76995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2807" name="Graphic 2125">
                <a:extLst>
                  <a:ext uri="{FF2B5EF4-FFF2-40B4-BE49-F238E27FC236}">
                    <a16:creationId xmlns:a16="http://schemas.microsoft.com/office/drawing/2014/main" id="{B4F687E5-5F71-4D66-8E93-C0C7B4439033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2810" name="Freeform: Shape 2809">
                  <a:extLst>
                    <a:ext uri="{FF2B5EF4-FFF2-40B4-BE49-F238E27FC236}">
                      <a16:creationId xmlns:a16="http://schemas.microsoft.com/office/drawing/2014/main" id="{62E47435-E854-4E04-83ED-29759F64CC88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2811" name="Graphic 2125">
                  <a:extLst>
                    <a:ext uri="{FF2B5EF4-FFF2-40B4-BE49-F238E27FC236}">
                      <a16:creationId xmlns:a16="http://schemas.microsoft.com/office/drawing/2014/main" id="{9C77BEF4-2C7E-43EB-8EAF-B7EFA9B20107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2817" name="Freeform: Shape 2816">
                    <a:extLst>
                      <a:ext uri="{FF2B5EF4-FFF2-40B4-BE49-F238E27FC236}">
                        <a16:creationId xmlns:a16="http://schemas.microsoft.com/office/drawing/2014/main" id="{C1932802-F512-4594-9225-D4CCF8E6C1E4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18" name="Freeform: Shape 2817">
                    <a:extLst>
                      <a:ext uri="{FF2B5EF4-FFF2-40B4-BE49-F238E27FC236}">
                        <a16:creationId xmlns:a16="http://schemas.microsoft.com/office/drawing/2014/main" id="{5021DE75-8D4F-42F3-B94F-CE05D26A1536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19" name="Freeform: Shape 2818">
                    <a:extLst>
                      <a:ext uri="{FF2B5EF4-FFF2-40B4-BE49-F238E27FC236}">
                        <a16:creationId xmlns:a16="http://schemas.microsoft.com/office/drawing/2014/main" id="{3F6D39D5-B638-4993-A8DD-B1EAFEA7414F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20" name="Freeform: Shape 2819">
                    <a:extLst>
                      <a:ext uri="{FF2B5EF4-FFF2-40B4-BE49-F238E27FC236}">
                        <a16:creationId xmlns:a16="http://schemas.microsoft.com/office/drawing/2014/main" id="{F3A5C552-D8B6-4ECF-8034-CA6D7742DE85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2821" name="Freeform: Shape 2820">
                    <a:extLst>
                      <a:ext uri="{FF2B5EF4-FFF2-40B4-BE49-F238E27FC236}">
                        <a16:creationId xmlns:a16="http://schemas.microsoft.com/office/drawing/2014/main" id="{33280630-2EE0-4240-8B91-EE71C05A027B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2812" name="Freeform: Shape 2811">
                  <a:extLst>
                    <a:ext uri="{FF2B5EF4-FFF2-40B4-BE49-F238E27FC236}">
                      <a16:creationId xmlns:a16="http://schemas.microsoft.com/office/drawing/2014/main" id="{41D26C07-8A5E-44BA-9AA7-7E5F4BB6950C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13" name="Freeform: Shape 2812">
                  <a:extLst>
                    <a:ext uri="{FF2B5EF4-FFF2-40B4-BE49-F238E27FC236}">
                      <a16:creationId xmlns:a16="http://schemas.microsoft.com/office/drawing/2014/main" id="{7BDAC9C6-3180-4566-9356-D750B07E3EEC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14" name="Freeform: Shape 2813">
                  <a:extLst>
                    <a:ext uri="{FF2B5EF4-FFF2-40B4-BE49-F238E27FC236}">
                      <a16:creationId xmlns:a16="http://schemas.microsoft.com/office/drawing/2014/main" id="{67CE0B18-934A-49BF-B310-4840E6A56EC4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15" name="Freeform: Shape 2814">
                  <a:extLst>
                    <a:ext uri="{FF2B5EF4-FFF2-40B4-BE49-F238E27FC236}">
                      <a16:creationId xmlns:a16="http://schemas.microsoft.com/office/drawing/2014/main" id="{7F97BADF-3EDB-4A88-B2C1-AAFD9DEC7CCF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2816" name="Freeform: Shape 2815">
                  <a:extLst>
                    <a:ext uri="{FF2B5EF4-FFF2-40B4-BE49-F238E27FC236}">
                      <a16:creationId xmlns:a16="http://schemas.microsoft.com/office/drawing/2014/main" id="{39404E30-E7EE-407A-A9ED-30CEACEE3B69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2808" name="Freeform: Shape 2807">
                <a:extLst>
                  <a:ext uri="{FF2B5EF4-FFF2-40B4-BE49-F238E27FC236}">
                    <a16:creationId xmlns:a16="http://schemas.microsoft.com/office/drawing/2014/main" id="{4F7ABE6D-433F-4E3D-A418-7A93D7E82E05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2809" name="Freeform: Shape 2808">
                <a:extLst>
                  <a:ext uri="{FF2B5EF4-FFF2-40B4-BE49-F238E27FC236}">
                    <a16:creationId xmlns:a16="http://schemas.microsoft.com/office/drawing/2014/main" id="{B376C0B7-0B3E-4875-BF5B-EC3ABD9AE6B2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2805" name="Freeform: Shape 2804">
              <a:extLst>
                <a:ext uri="{FF2B5EF4-FFF2-40B4-BE49-F238E27FC236}">
                  <a16:creationId xmlns:a16="http://schemas.microsoft.com/office/drawing/2014/main" id="{78020807-6B1D-4A57-A024-5139E8F8421A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sp>
        <p:nvSpPr>
          <p:cNvPr id="2836" name="Graphic 2834">
            <a:extLst>
              <a:ext uri="{FF2B5EF4-FFF2-40B4-BE49-F238E27FC236}">
                <a16:creationId xmlns:a16="http://schemas.microsoft.com/office/drawing/2014/main" id="{3B4C55D2-47B7-481E-A528-59C2CD7EF89D}"/>
              </a:ext>
            </a:extLst>
          </p:cNvPr>
          <p:cNvSpPr/>
          <p:nvPr/>
        </p:nvSpPr>
        <p:spPr>
          <a:xfrm rot="20230817">
            <a:off x="11342826" y="2585944"/>
            <a:ext cx="983574" cy="1301887"/>
          </a:xfrm>
          <a:custGeom>
            <a:avLst/>
            <a:gdLst>
              <a:gd name="connsiteX0" fmla="*/ 1488853 w 1887283"/>
              <a:gd name="connsiteY0" fmla="*/ 1343019 h 3125146"/>
              <a:gd name="connsiteX1" fmla="*/ 1079183 w 1887283"/>
              <a:gd name="connsiteY1" fmla="*/ 1358355 h 3125146"/>
              <a:gd name="connsiteX2" fmla="*/ 1436942 w 1887283"/>
              <a:gd name="connsiteY2" fmla="*/ 698939 h 3125146"/>
              <a:gd name="connsiteX3" fmla="*/ 1279017 w 1887283"/>
              <a:gd name="connsiteY3" fmla="*/ 62859 h 3125146"/>
              <a:gd name="connsiteX4" fmla="*/ 600266 w 1887283"/>
              <a:gd name="connsiteY4" fmla="*/ 62859 h 3125146"/>
              <a:gd name="connsiteX5" fmla="*/ 442341 w 1887283"/>
              <a:gd name="connsiteY5" fmla="*/ 698939 h 3125146"/>
              <a:gd name="connsiteX6" fmla="*/ 800576 w 1887283"/>
              <a:gd name="connsiteY6" fmla="*/ 1359212 h 3125146"/>
              <a:gd name="connsiteX7" fmla="*/ 398526 w 1887283"/>
              <a:gd name="connsiteY7" fmla="*/ 1343019 h 3125146"/>
              <a:gd name="connsiteX8" fmla="*/ 0 w 1887283"/>
              <a:gd name="connsiteY8" fmla="*/ 1185666 h 3125146"/>
              <a:gd name="connsiteX9" fmla="*/ 0 w 1887283"/>
              <a:gd name="connsiteY9" fmla="*/ 1415886 h 3125146"/>
              <a:gd name="connsiteX10" fmla="*/ 0 w 1887283"/>
              <a:gd name="connsiteY10" fmla="*/ 1434936 h 3125146"/>
              <a:gd name="connsiteX11" fmla="*/ 0 w 1887283"/>
              <a:gd name="connsiteY11" fmla="*/ 1665155 h 3125146"/>
              <a:gd name="connsiteX12" fmla="*/ 398431 w 1887283"/>
              <a:gd name="connsiteY12" fmla="*/ 1507802 h 3125146"/>
              <a:gd name="connsiteX13" fmla="*/ 856202 w 1887283"/>
              <a:gd name="connsiteY13" fmla="*/ 1502754 h 3125146"/>
              <a:gd name="connsiteX14" fmla="*/ 756380 w 1887283"/>
              <a:gd name="connsiteY14" fmla="*/ 2689283 h 3125146"/>
              <a:gd name="connsiteX15" fmla="*/ 534448 w 1887283"/>
              <a:gd name="connsiteY15" fmla="*/ 3125147 h 3125146"/>
              <a:gd name="connsiteX16" fmla="*/ 900779 w 1887283"/>
              <a:gd name="connsiteY16" fmla="*/ 3125147 h 3125146"/>
              <a:gd name="connsiteX17" fmla="*/ 978313 w 1887283"/>
              <a:gd name="connsiteY17" fmla="*/ 3125147 h 3125146"/>
              <a:gd name="connsiteX18" fmla="*/ 1344644 w 1887283"/>
              <a:gd name="connsiteY18" fmla="*/ 3125147 h 3125146"/>
              <a:gd name="connsiteX19" fmla="*/ 1122712 w 1887283"/>
              <a:gd name="connsiteY19" fmla="*/ 2689283 h 3125146"/>
              <a:gd name="connsiteX20" fmla="*/ 1023080 w 1887283"/>
              <a:gd name="connsiteY20" fmla="*/ 1506945 h 3125146"/>
              <a:gd name="connsiteX21" fmla="*/ 1488853 w 1887283"/>
              <a:gd name="connsiteY21" fmla="*/ 1507802 h 3125146"/>
              <a:gd name="connsiteX22" fmla="*/ 1887284 w 1887283"/>
              <a:gd name="connsiteY22" fmla="*/ 1665155 h 3125146"/>
              <a:gd name="connsiteX23" fmla="*/ 1887284 w 1887283"/>
              <a:gd name="connsiteY23" fmla="*/ 1434936 h 3125146"/>
              <a:gd name="connsiteX24" fmla="*/ 1887284 w 1887283"/>
              <a:gd name="connsiteY24" fmla="*/ 1415886 h 3125146"/>
              <a:gd name="connsiteX25" fmla="*/ 1887284 w 1887283"/>
              <a:gd name="connsiteY25" fmla="*/ 1185666 h 3125146"/>
              <a:gd name="connsiteX26" fmla="*/ 1488853 w 1887283"/>
              <a:gd name="connsiteY26" fmla="*/ 1343019 h 3125146"/>
              <a:gd name="connsiteX27" fmla="*/ 648843 w 1887283"/>
              <a:gd name="connsiteY27" fmla="*/ 361468 h 3125146"/>
              <a:gd name="connsiteX28" fmla="*/ 939641 w 1887283"/>
              <a:gd name="connsiteY28" fmla="*/ 216021 h 3125146"/>
              <a:gd name="connsiteX29" fmla="*/ 1230439 w 1887283"/>
              <a:gd name="connsiteY29" fmla="*/ 361468 h 3125146"/>
              <a:gd name="connsiteX30" fmla="*/ 939641 w 1887283"/>
              <a:gd name="connsiteY30" fmla="*/ 1359212 h 3125146"/>
              <a:gd name="connsiteX31" fmla="*/ 648843 w 1887283"/>
              <a:gd name="connsiteY31" fmla="*/ 361468 h 3125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87283" h="3125146">
                <a:moveTo>
                  <a:pt x="1488853" y="1343019"/>
                </a:moveTo>
                <a:cubicBezTo>
                  <a:pt x="1340549" y="1365784"/>
                  <a:pt x="1168527" y="1369308"/>
                  <a:pt x="1079183" y="1358355"/>
                </a:cubicBezTo>
                <a:cubicBezTo>
                  <a:pt x="1181672" y="1194144"/>
                  <a:pt x="1387316" y="854958"/>
                  <a:pt x="1436942" y="698939"/>
                </a:cubicBezTo>
                <a:cubicBezTo>
                  <a:pt x="1503712" y="489008"/>
                  <a:pt x="1447324" y="144584"/>
                  <a:pt x="1279017" y="62859"/>
                </a:cubicBezTo>
                <a:cubicBezTo>
                  <a:pt x="1098899" y="-24580"/>
                  <a:pt x="769334" y="-17246"/>
                  <a:pt x="600266" y="62859"/>
                </a:cubicBezTo>
                <a:cubicBezTo>
                  <a:pt x="431101" y="142965"/>
                  <a:pt x="375475" y="489008"/>
                  <a:pt x="442341" y="698939"/>
                </a:cubicBezTo>
                <a:cubicBezTo>
                  <a:pt x="492062" y="855149"/>
                  <a:pt x="698278" y="1195382"/>
                  <a:pt x="800576" y="1359212"/>
                </a:cubicBezTo>
                <a:cubicBezTo>
                  <a:pt x="709327" y="1369118"/>
                  <a:pt x="542830" y="1365213"/>
                  <a:pt x="398526" y="1343019"/>
                </a:cubicBezTo>
                <a:cubicBezTo>
                  <a:pt x="193548" y="1311587"/>
                  <a:pt x="0" y="1185666"/>
                  <a:pt x="0" y="1185666"/>
                </a:cubicBezTo>
                <a:lnTo>
                  <a:pt x="0" y="1415886"/>
                </a:lnTo>
                <a:lnTo>
                  <a:pt x="0" y="1434936"/>
                </a:lnTo>
                <a:lnTo>
                  <a:pt x="0" y="1665155"/>
                </a:lnTo>
                <a:cubicBezTo>
                  <a:pt x="0" y="1665155"/>
                  <a:pt x="193548" y="1539234"/>
                  <a:pt x="398431" y="1507802"/>
                </a:cubicBezTo>
                <a:cubicBezTo>
                  <a:pt x="581787" y="1479703"/>
                  <a:pt x="801338" y="1480846"/>
                  <a:pt x="856202" y="1502754"/>
                </a:cubicBezTo>
                <a:cubicBezTo>
                  <a:pt x="846677" y="1710780"/>
                  <a:pt x="808101" y="2487734"/>
                  <a:pt x="756380" y="2689283"/>
                </a:cubicBezTo>
                <a:cubicBezTo>
                  <a:pt x="696468" y="2922645"/>
                  <a:pt x="534448" y="3125147"/>
                  <a:pt x="534448" y="3125147"/>
                </a:cubicBezTo>
                <a:lnTo>
                  <a:pt x="900779" y="3125147"/>
                </a:lnTo>
                <a:lnTo>
                  <a:pt x="978313" y="3125147"/>
                </a:lnTo>
                <a:lnTo>
                  <a:pt x="1344644" y="3125147"/>
                </a:lnTo>
                <a:cubicBezTo>
                  <a:pt x="1344644" y="3125147"/>
                  <a:pt x="1182624" y="2922645"/>
                  <a:pt x="1122712" y="2689283"/>
                </a:cubicBezTo>
                <a:cubicBezTo>
                  <a:pt x="1071372" y="2489068"/>
                  <a:pt x="1032891" y="1721067"/>
                  <a:pt x="1023080" y="1506945"/>
                </a:cubicBezTo>
                <a:cubicBezTo>
                  <a:pt x="1059371" y="1481132"/>
                  <a:pt x="1294448" y="1477989"/>
                  <a:pt x="1488853" y="1507802"/>
                </a:cubicBezTo>
                <a:cubicBezTo>
                  <a:pt x="1693736" y="1539234"/>
                  <a:pt x="1887284" y="1665155"/>
                  <a:pt x="1887284" y="1665155"/>
                </a:cubicBezTo>
                <a:lnTo>
                  <a:pt x="1887284" y="1434936"/>
                </a:lnTo>
                <a:lnTo>
                  <a:pt x="1887284" y="1415886"/>
                </a:lnTo>
                <a:lnTo>
                  <a:pt x="1887284" y="1185666"/>
                </a:lnTo>
                <a:cubicBezTo>
                  <a:pt x="1887284" y="1185666"/>
                  <a:pt x="1693640" y="1311587"/>
                  <a:pt x="1488853" y="1343019"/>
                </a:cubicBezTo>
                <a:close/>
                <a:moveTo>
                  <a:pt x="648843" y="361468"/>
                </a:moveTo>
                <a:cubicBezTo>
                  <a:pt x="722948" y="206782"/>
                  <a:pt x="933260" y="216974"/>
                  <a:pt x="939641" y="216021"/>
                </a:cubicBezTo>
                <a:cubicBezTo>
                  <a:pt x="945928" y="216974"/>
                  <a:pt x="1156335" y="206782"/>
                  <a:pt x="1230439" y="361468"/>
                </a:cubicBezTo>
                <a:cubicBezTo>
                  <a:pt x="1427512" y="772758"/>
                  <a:pt x="1010031" y="1264819"/>
                  <a:pt x="939641" y="1359212"/>
                </a:cubicBezTo>
                <a:cubicBezTo>
                  <a:pt x="869252" y="1264819"/>
                  <a:pt x="451771" y="772758"/>
                  <a:pt x="648843" y="36146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th-TH"/>
          </a:p>
        </p:txBody>
      </p:sp>
      <p:grpSp>
        <p:nvGrpSpPr>
          <p:cNvPr id="2838" name="Graphic 2836">
            <a:extLst>
              <a:ext uri="{FF2B5EF4-FFF2-40B4-BE49-F238E27FC236}">
                <a16:creationId xmlns:a16="http://schemas.microsoft.com/office/drawing/2014/main" id="{54249EBD-27AE-4F8F-BF3A-51692AB46E63}"/>
              </a:ext>
            </a:extLst>
          </p:cNvPr>
          <p:cNvGrpSpPr/>
          <p:nvPr/>
        </p:nvGrpSpPr>
        <p:grpSpPr>
          <a:xfrm>
            <a:off x="10982025" y="744063"/>
            <a:ext cx="1438299" cy="1044363"/>
            <a:chOff x="5953101" y="3352800"/>
            <a:chExt cx="284981" cy="155257"/>
          </a:xfrm>
          <a:solidFill>
            <a:schemeClr val="bg1"/>
          </a:solidFill>
        </p:grpSpPr>
        <p:sp>
          <p:nvSpPr>
            <p:cNvPr id="2839" name="Freeform: Shape 2838">
              <a:extLst>
                <a:ext uri="{FF2B5EF4-FFF2-40B4-BE49-F238E27FC236}">
                  <a16:creationId xmlns:a16="http://schemas.microsoft.com/office/drawing/2014/main" id="{F7D9A167-4394-49F8-8F11-A9A800C4D425}"/>
                </a:ext>
              </a:extLst>
            </p:cNvPr>
            <p:cNvSpPr/>
            <p:nvPr/>
          </p:nvSpPr>
          <p:spPr>
            <a:xfrm>
              <a:off x="5953101" y="3352822"/>
              <a:ext cx="284981" cy="71129"/>
            </a:xfrm>
            <a:custGeom>
              <a:avLst/>
              <a:gdLst>
                <a:gd name="connsiteX0" fmla="*/ 106037 w 284981"/>
                <a:gd name="connsiteY0" fmla="*/ 71129 h 71129"/>
                <a:gd name="connsiteX1" fmla="*/ 3643 w 284981"/>
                <a:gd name="connsiteY1" fmla="*/ 51793 h 71129"/>
                <a:gd name="connsiteX2" fmla="*/ 500 w 284981"/>
                <a:gd name="connsiteY2" fmla="*/ 43983 h 71129"/>
                <a:gd name="connsiteX3" fmla="*/ 149090 w 284981"/>
                <a:gd name="connsiteY3" fmla="*/ 4264 h 71129"/>
                <a:gd name="connsiteX4" fmla="*/ 208145 w 284981"/>
                <a:gd name="connsiteY4" fmla="*/ 22933 h 71129"/>
                <a:gd name="connsiteX5" fmla="*/ 224052 w 284981"/>
                <a:gd name="connsiteY5" fmla="*/ 29029 h 71129"/>
                <a:gd name="connsiteX6" fmla="*/ 224147 w 284981"/>
                <a:gd name="connsiteY6" fmla="*/ 29029 h 71129"/>
                <a:gd name="connsiteX7" fmla="*/ 273487 w 284981"/>
                <a:gd name="connsiteY7" fmla="*/ 31886 h 71129"/>
                <a:gd name="connsiteX8" fmla="*/ 281297 w 284981"/>
                <a:gd name="connsiteY8" fmla="*/ 28648 h 71129"/>
                <a:gd name="connsiteX9" fmla="*/ 284536 w 284981"/>
                <a:gd name="connsiteY9" fmla="*/ 36458 h 71129"/>
                <a:gd name="connsiteX10" fmla="*/ 222623 w 284981"/>
                <a:gd name="connsiteY10" fmla="*/ 41125 h 71129"/>
                <a:gd name="connsiteX11" fmla="*/ 106037 w 284981"/>
                <a:gd name="connsiteY11" fmla="*/ 71129 h 71129"/>
                <a:gd name="connsiteX12" fmla="*/ 14978 w 284981"/>
                <a:gd name="connsiteY12" fmla="*/ 43411 h 71129"/>
                <a:gd name="connsiteX13" fmla="*/ 207859 w 284981"/>
                <a:gd name="connsiteY13" fmla="*/ 35601 h 71129"/>
                <a:gd name="connsiteX14" fmla="*/ 203954 w 284981"/>
                <a:gd name="connsiteY14" fmla="*/ 34077 h 71129"/>
                <a:gd name="connsiteX15" fmla="*/ 147185 w 284981"/>
                <a:gd name="connsiteY15" fmla="*/ 15979 h 71129"/>
                <a:gd name="connsiteX16" fmla="*/ 14978 w 284981"/>
                <a:gd name="connsiteY16" fmla="*/ 43411 h 7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4981" h="71129">
                  <a:moveTo>
                    <a:pt x="106037" y="71129"/>
                  </a:moveTo>
                  <a:cubicBezTo>
                    <a:pt x="47839" y="71129"/>
                    <a:pt x="4310" y="52174"/>
                    <a:pt x="3643" y="51793"/>
                  </a:cubicBezTo>
                  <a:cubicBezTo>
                    <a:pt x="595" y="50460"/>
                    <a:pt x="-833" y="46936"/>
                    <a:pt x="500" y="43983"/>
                  </a:cubicBezTo>
                  <a:cubicBezTo>
                    <a:pt x="1548" y="41506"/>
                    <a:pt x="28123" y="-15834"/>
                    <a:pt x="149090" y="4264"/>
                  </a:cubicBezTo>
                  <a:cubicBezTo>
                    <a:pt x="167855" y="7407"/>
                    <a:pt x="188333" y="15313"/>
                    <a:pt x="208145" y="22933"/>
                  </a:cubicBezTo>
                  <a:cubicBezTo>
                    <a:pt x="213574" y="25028"/>
                    <a:pt x="218908" y="27124"/>
                    <a:pt x="224052" y="29029"/>
                  </a:cubicBezTo>
                  <a:cubicBezTo>
                    <a:pt x="224052" y="29029"/>
                    <a:pt x="224052" y="29029"/>
                    <a:pt x="224147" y="29029"/>
                  </a:cubicBezTo>
                  <a:cubicBezTo>
                    <a:pt x="248245" y="37982"/>
                    <a:pt x="268629" y="43411"/>
                    <a:pt x="273487" y="31886"/>
                  </a:cubicBezTo>
                  <a:cubicBezTo>
                    <a:pt x="274725" y="28838"/>
                    <a:pt x="278249" y="27409"/>
                    <a:pt x="281297" y="28648"/>
                  </a:cubicBezTo>
                  <a:cubicBezTo>
                    <a:pt x="284345" y="29886"/>
                    <a:pt x="285774" y="33410"/>
                    <a:pt x="284536" y="36458"/>
                  </a:cubicBezTo>
                  <a:cubicBezTo>
                    <a:pt x="275963" y="56842"/>
                    <a:pt x="251293" y="51508"/>
                    <a:pt x="222623" y="41125"/>
                  </a:cubicBezTo>
                  <a:cubicBezTo>
                    <a:pt x="182618" y="63985"/>
                    <a:pt x="141565" y="71129"/>
                    <a:pt x="106037" y="71129"/>
                  </a:cubicBezTo>
                  <a:close/>
                  <a:moveTo>
                    <a:pt x="14978" y="43411"/>
                  </a:moveTo>
                  <a:cubicBezTo>
                    <a:pt x="38886" y="52174"/>
                    <a:pt x="124611" y="77892"/>
                    <a:pt x="207859" y="35601"/>
                  </a:cubicBezTo>
                  <a:cubicBezTo>
                    <a:pt x="206526" y="35125"/>
                    <a:pt x="205193" y="34553"/>
                    <a:pt x="203954" y="34077"/>
                  </a:cubicBezTo>
                  <a:cubicBezTo>
                    <a:pt x="184714" y="26647"/>
                    <a:pt x="164806" y="18932"/>
                    <a:pt x="147185" y="15979"/>
                  </a:cubicBezTo>
                  <a:cubicBezTo>
                    <a:pt x="58317" y="1311"/>
                    <a:pt x="24884" y="30838"/>
                    <a:pt x="14978" y="434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2840" name="Freeform: Shape 2839">
              <a:extLst>
                <a:ext uri="{FF2B5EF4-FFF2-40B4-BE49-F238E27FC236}">
                  <a16:creationId xmlns:a16="http://schemas.microsoft.com/office/drawing/2014/main" id="{B974D2D2-D64D-4369-91EE-52E7882E19C9}"/>
                </a:ext>
              </a:extLst>
            </p:cNvPr>
            <p:cNvSpPr/>
            <p:nvPr/>
          </p:nvSpPr>
          <p:spPr>
            <a:xfrm>
              <a:off x="6037040" y="3412140"/>
              <a:ext cx="12001" cy="95916"/>
            </a:xfrm>
            <a:custGeom>
              <a:avLst/>
              <a:gdLst>
                <a:gd name="connsiteX0" fmla="*/ 6001 w 12001"/>
                <a:gd name="connsiteY0" fmla="*/ 95917 h 95916"/>
                <a:gd name="connsiteX1" fmla="*/ 0 w 12001"/>
                <a:gd name="connsiteY1" fmla="*/ 89916 h 95916"/>
                <a:gd name="connsiteX2" fmla="*/ 0 w 12001"/>
                <a:gd name="connsiteY2" fmla="*/ 6001 h 95916"/>
                <a:gd name="connsiteX3" fmla="*/ 6001 w 12001"/>
                <a:gd name="connsiteY3" fmla="*/ 0 h 95916"/>
                <a:gd name="connsiteX4" fmla="*/ 12001 w 12001"/>
                <a:gd name="connsiteY4" fmla="*/ 6001 h 95916"/>
                <a:gd name="connsiteX5" fmla="*/ 12001 w 12001"/>
                <a:gd name="connsiteY5" fmla="*/ 89916 h 95916"/>
                <a:gd name="connsiteX6" fmla="*/ 6001 w 12001"/>
                <a:gd name="connsiteY6" fmla="*/ 95917 h 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01" h="95916">
                  <a:moveTo>
                    <a:pt x="6001" y="95917"/>
                  </a:moveTo>
                  <a:cubicBezTo>
                    <a:pt x="2667" y="95917"/>
                    <a:pt x="0" y="93250"/>
                    <a:pt x="0" y="89916"/>
                  </a:cubicBezTo>
                  <a:lnTo>
                    <a:pt x="0" y="6001"/>
                  </a:lnTo>
                  <a:cubicBezTo>
                    <a:pt x="0" y="2667"/>
                    <a:pt x="2667" y="0"/>
                    <a:pt x="6001" y="0"/>
                  </a:cubicBezTo>
                  <a:cubicBezTo>
                    <a:pt x="9334" y="0"/>
                    <a:pt x="12001" y="2667"/>
                    <a:pt x="12001" y="6001"/>
                  </a:cubicBezTo>
                  <a:lnTo>
                    <a:pt x="12001" y="89916"/>
                  </a:lnTo>
                  <a:cubicBezTo>
                    <a:pt x="12001" y="93250"/>
                    <a:pt x="9334" y="95917"/>
                    <a:pt x="6001" y="959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2841" name="Freeform: Shape 2840">
              <a:extLst>
                <a:ext uri="{FF2B5EF4-FFF2-40B4-BE49-F238E27FC236}">
                  <a16:creationId xmlns:a16="http://schemas.microsoft.com/office/drawing/2014/main" id="{37483449-EF76-436C-A73A-F0634CCF46B2}"/>
                </a:ext>
              </a:extLst>
            </p:cNvPr>
            <p:cNvSpPr/>
            <p:nvPr/>
          </p:nvSpPr>
          <p:spPr>
            <a:xfrm>
              <a:off x="6040945" y="3352800"/>
              <a:ext cx="69341" cy="69342"/>
            </a:xfrm>
            <a:custGeom>
              <a:avLst/>
              <a:gdLst>
                <a:gd name="connsiteX0" fmla="*/ 34671 w 69341"/>
                <a:gd name="connsiteY0" fmla="*/ 69342 h 69342"/>
                <a:gd name="connsiteX1" fmla="*/ 0 w 69341"/>
                <a:gd name="connsiteY1" fmla="*/ 34671 h 69342"/>
                <a:gd name="connsiteX2" fmla="*/ 34671 w 69341"/>
                <a:gd name="connsiteY2" fmla="*/ 0 h 69342"/>
                <a:gd name="connsiteX3" fmla="*/ 69342 w 69341"/>
                <a:gd name="connsiteY3" fmla="*/ 34671 h 69342"/>
                <a:gd name="connsiteX4" fmla="*/ 34671 w 69341"/>
                <a:gd name="connsiteY4" fmla="*/ 69342 h 69342"/>
                <a:gd name="connsiteX5" fmla="*/ 34671 w 69341"/>
                <a:gd name="connsiteY5" fmla="*/ 12002 h 69342"/>
                <a:gd name="connsiteX6" fmla="*/ 12001 w 69341"/>
                <a:gd name="connsiteY6" fmla="*/ 34671 h 69342"/>
                <a:gd name="connsiteX7" fmla="*/ 34671 w 69341"/>
                <a:gd name="connsiteY7" fmla="*/ 57341 h 69342"/>
                <a:gd name="connsiteX8" fmla="*/ 57340 w 69341"/>
                <a:gd name="connsiteY8" fmla="*/ 34671 h 69342"/>
                <a:gd name="connsiteX9" fmla="*/ 34671 w 69341"/>
                <a:gd name="connsiteY9" fmla="*/ 12002 h 6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341" h="69342">
                  <a:moveTo>
                    <a:pt x="34671" y="69342"/>
                  </a:moveTo>
                  <a:cubicBezTo>
                    <a:pt x="15526" y="69342"/>
                    <a:pt x="0" y="53816"/>
                    <a:pt x="0" y="34671"/>
                  </a:cubicBezTo>
                  <a:cubicBezTo>
                    <a:pt x="0" y="15621"/>
                    <a:pt x="15526" y="0"/>
                    <a:pt x="34671" y="0"/>
                  </a:cubicBezTo>
                  <a:cubicBezTo>
                    <a:pt x="53816" y="0"/>
                    <a:pt x="69342" y="15526"/>
                    <a:pt x="69342" y="34671"/>
                  </a:cubicBezTo>
                  <a:cubicBezTo>
                    <a:pt x="69342" y="53721"/>
                    <a:pt x="53816" y="69342"/>
                    <a:pt x="34671" y="69342"/>
                  </a:cubicBezTo>
                  <a:close/>
                  <a:moveTo>
                    <a:pt x="34671" y="12002"/>
                  </a:moveTo>
                  <a:cubicBezTo>
                    <a:pt x="22193" y="12002"/>
                    <a:pt x="12001" y="22193"/>
                    <a:pt x="12001" y="34671"/>
                  </a:cubicBezTo>
                  <a:cubicBezTo>
                    <a:pt x="12001" y="47149"/>
                    <a:pt x="22193" y="57341"/>
                    <a:pt x="34671" y="57341"/>
                  </a:cubicBezTo>
                  <a:cubicBezTo>
                    <a:pt x="47149" y="57341"/>
                    <a:pt x="57340" y="47149"/>
                    <a:pt x="57340" y="34671"/>
                  </a:cubicBezTo>
                  <a:cubicBezTo>
                    <a:pt x="57340" y="22193"/>
                    <a:pt x="47244" y="12002"/>
                    <a:pt x="34671" y="120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sp>
          <p:nvSpPr>
            <p:cNvPr id="2842" name="Freeform: Shape 2841">
              <a:extLst>
                <a:ext uri="{FF2B5EF4-FFF2-40B4-BE49-F238E27FC236}">
                  <a16:creationId xmlns:a16="http://schemas.microsoft.com/office/drawing/2014/main" id="{03434122-E396-4FF3-9B10-702403FF9715}"/>
                </a:ext>
              </a:extLst>
            </p:cNvPr>
            <p:cNvSpPr/>
            <p:nvPr/>
          </p:nvSpPr>
          <p:spPr>
            <a:xfrm>
              <a:off x="6069722" y="3410152"/>
              <a:ext cx="143194" cy="86761"/>
            </a:xfrm>
            <a:custGeom>
              <a:avLst/>
              <a:gdLst>
                <a:gd name="connsiteX0" fmla="*/ 116670 w 143194"/>
                <a:gd name="connsiteY0" fmla="*/ 86761 h 86761"/>
                <a:gd name="connsiteX1" fmla="*/ 1703 w 143194"/>
                <a:gd name="connsiteY1" fmla="*/ 10180 h 86761"/>
                <a:gd name="connsiteX2" fmla="*/ 1798 w 143194"/>
                <a:gd name="connsiteY2" fmla="*/ 1703 h 86761"/>
                <a:gd name="connsiteX3" fmla="*/ 10275 w 143194"/>
                <a:gd name="connsiteY3" fmla="*/ 1798 h 86761"/>
                <a:gd name="connsiteX4" fmla="*/ 83999 w 143194"/>
                <a:gd name="connsiteY4" fmla="*/ 62663 h 86761"/>
                <a:gd name="connsiteX5" fmla="*/ 101239 w 143194"/>
                <a:gd name="connsiteY5" fmla="*/ 30373 h 86761"/>
                <a:gd name="connsiteX6" fmla="*/ 132957 w 143194"/>
                <a:gd name="connsiteY6" fmla="*/ 34945 h 86761"/>
                <a:gd name="connsiteX7" fmla="*/ 141435 w 143194"/>
                <a:gd name="connsiteY7" fmla="*/ 67902 h 86761"/>
                <a:gd name="connsiteX8" fmla="*/ 123147 w 143194"/>
                <a:gd name="connsiteY8" fmla="*/ 86094 h 86761"/>
                <a:gd name="connsiteX9" fmla="*/ 116670 w 143194"/>
                <a:gd name="connsiteY9" fmla="*/ 86761 h 86761"/>
                <a:gd name="connsiteX10" fmla="*/ 95905 w 143194"/>
                <a:gd name="connsiteY10" fmla="*/ 69140 h 86761"/>
                <a:gd name="connsiteX11" fmla="*/ 120384 w 143194"/>
                <a:gd name="connsiteY11" fmla="*/ 74379 h 86761"/>
                <a:gd name="connsiteX12" fmla="*/ 130005 w 143194"/>
                <a:gd name="connsiteY12" fmla="*/ 64092 h 86761"/>
                <a:gd name="connsiteX13" fmla="*/ 125147 w 143194"/>
                <a:gd name="connsiteY13" fmla="*/ 43899 h 86761"/>
                <a:gd name="connsiteX14" fmla="*/ 106573 w 143194"/>
                <a:gd name="connsiteY14" fmla="*/ 40946 h 86761"/>
                <a:gd name="connsiteX15" fmla="*/ 95905 w 143194"/>
                <a:gd name="connsiteY15" fmla="*/ 69140 h 8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3194" h="86761">
                  <a:moveTo>
                    <a:pt x="116670" y="86761"/>
                  </a:moveTo>
                  <a:cubicBezTo>
                    <a:pt x="77522" y="86761"/>
                    <a:pt x="9704" y="18372"/>
                    <a:pt x="1703" y="10180"/>
                  </a:cubicBezTo>
                  <a:cubicBezTo>
                    <a:pt x="-583" y="7799"/>
                    <a:pt x="-583" y="3989"/>
                    <a:pt x="1798" y="1703"/>
                  </a:cubicBezTo>
                  <a:cubicBezTo>
                    <a:pt x="4179" y="-583"/>
                    <a:pt x="7989" y="-583"/>
                    <a:pt x="10275" y="1798"/>
                  </a:cubicBezTo>
                  <a:cubicBezTo>
                    <a:pt x="24563" y="16467"/>
                    <a:pt x="56376" y="45994"/>
                    <a:pt x="83999" y="62663"/>
                  </a:cubicBezTo>
                  <a:cubicBezTo>
                    <a:pt x="84951" y="41898"/>
                    <a:pt x="94857" y="33516"/>
                    <a:pt x="101239" y="30373"/>
                  </a:cubicBezTo>
                  <a:cubicBezTo>
                    <a:pt x="111240" y="25325"/>
                    <a:pt x="124004" y="27135"/>
                    <a:pt x="132957" y="34945"/>
                  </a:cubicBezTo>
                  <a:cubicBezTo>
                    <a:pt x="142387" y="43041"/>
                    <a:pt x="145530" y="55329"/>
                    <a:pt x="141435" y="67902"/>
                  </a:cubicBezTo>
                  <a:cubicBezTo>
                    <a:pt x="137339" y="80379"/>
                    <a:pt x="129243" y="84666"/>
                    <a:pt x="123147" y="86094"/>
                  </a:cubicBezTo>
                  <a:cubicBezTo>
                    <a:pt x="121051" y="86571"/>
                    <a:pt x="118860" y="86761"/>
                    <a:pt x="116670" y="86761"/>
                  </a:cubicBezTo>
                  <a:close/>
                  <a:moveTo>
                    <a:pt x="95905" y="69140"/>
                  </a:moveTo>
                  <a:cubicBezTo>
                    <a:pt x="105430" y="73617"/>
                    <a:pt x="114003" y="75807"/>
                    <a:pt x="120384" y="74379"/>
                  </a:cubicBezTo>
                  <a:cubicBezTo>
                    <a:pt x="123337" y="73712"/>
                    <a:pt x="127528" y="71902"/>
                    <a:pt x="130005" y="64092"/>
                  </a:cubicBezTo>
                  <a:cubicBezTo>
                    <a:pt x="132576" y="56091"/>
                    <a:pt x="130862" y="48756"/>
                    <a:pt x="125147" y="43899"/>
                  </a:cubicBezTo>
                  <a:cubicBezTo>
                    <a:pt x="119718" y="39327"/>
                    <a:pt x="112288" y="38088"/>
                    <a:pt x="106573" y="40946"/>
                  </a:cubicBezTo>
                  <a:cubicBezTo>
                    <a:pt x="99048" y="44756"/>
                    <a:pt x="95238" y="54948"/>
                    <a:pt x="95905" y="691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pic>
        <p:nvPicPr>
          <p:cNvPr id="3074" name="Picture 2" descr="Абу-Симбел в Нубии: где находится, как добраться, фото, отзывы туристов">
            <a:extLst>
              <a:ext uri="{FF2B5EF4-FFF2-40B4-BE49-F238E27FC236}">
                <a16:creationId xmlns:a16="http://schemas.microsoft.com/office/drawing/2014/main" id="{DE97FD8E-25DE-B220-9A1F-C5A169F53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750" y="1992943"/>
            <a:ext cx="4847616" cy="2994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7857222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TextBox 748">
            <a:extLst>
              <a:ext uri="{FF2B5EF4-FFF2-40B4-BE49-F238E27FC236}">
                <a16:creationId xmlns:a16="http://schemas.microsoft.com/office/drawing/2014/main" id="{61B95707-B9CF-4FFC-ADAD-2479E49FC8AF}"/>
              </a:ext>
            </a:extLst>
          </p:cNvPr>
          <p:cNvSpPr txBox="1"/>
          <p:nvPr/>
        </p:nvSpPr>
        <p:spPr>
          <a:xfrm>
            <a:off x="1351656" y="2158030"/>
            <a:ext cx="8498913" cy="193899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ru-RU" sz="2000" dirty="0" err="1">
                <a:solidFill>
                  <a:schemeClr val="bg1"/>
                </a:solidFill>
              </a:rPr>
              <a:t>Найзначнішим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похованням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пізнього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періоду</a:t>
            </a:r>
            <a:r>
              <a:rPr lang="ru-RU" sz="2000" dirty="0">
                <a:solidFill>
                  <a:schemeClr val="bg1"/>
                </a:solidFill>
              </a:rPr>
              <a:t> в </a:t>
            </a:r>
            <a:r>
              <a:rPr lang="ru-RU" sz="2000" dirty="0" err="1">
                <a:solidFill>
                  <a:schemeClr val="bg1"/>
                </a:solidFill>
              </a:rPr>
              <a:t>Дейр</a:t>
            </a:r>
            <a:r>
              <a:rPr lang="ru-RU" sz="2000" dirty="0">
                <a:solidFill>
                  <a:schemeClr val="bg1"/>
                </a:solidFill>
              </a:rPr>
              <a:t>-ель-</a:t>
            </a:r>
            <a:r>
              <a:rPr lang="ru-RU" sz="2000" dirty="0" err="1">
                <a:solidFill>
                  <a:schemeClr val="bg1"/>
                </a:solidFill>
              </a:rPr>
              <a:t>Бахрі</a:t>
            </a:r>
            <a:r>
              <a:rPr lang="ru-RU" sz="2000" dirty="0">
                <a:solidFill>
                  <a:schemeClr val="bg1"/>
                </a:solidFill>
              </a:rPr>
              <a:t> став ансамбль </a:t>
            </a:r>
            <a:r>
              <a:rPr lang="ru-RU" sz="2000" dirty="0" err="1">
                <a:solidFill>
                  <a:schemeClr val="bg1"/>
                </a:solidFill>
              </a:rPr>
              <a:t>гробниці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жерця</a:t>
            </a:r>
            <a:r>
              <a:rPr lang="ru-RU" sz="2000" dirty="0">
                <a:solidFill>
                  <a:schemeClr val="bg1"/>
                </a:solidFill>
              </a:rPr>
              <a:t> Амона </a:t>
            </a:r>
            <a:r>
              <a:rPr lang="ru-RU" sz="2000" dirty="0" err="1">
                <a:solidFill>
                  <a:schemeClr val="bg1"/>
                </a:solidFill>
              </a:rPr>
              <a:t>Педіамонемінету</a:t>
            </a:r>
            <a:r>
              <a:rPr lang="ru-RU" sz="2000" dirty="0">
                <a:solidFill>
                  <a:schemeClr val="bg1"/>
                </a:solidFill>
              </a:rPr>
              <a:t>. Весь ансамбль </a:t>
            </a:r>
            <a:r>
              <a:rPr lang="ru-RU" sz="2000" dirty="0" err="1">
                <a:solidFill>
                  <a:schemeClr val="bg1"/>
                </a:solidFill>
              </a:rPr>
              <a:t>побудований</a:t>
            </a:r>
            <a:r>
              <a:rPr lang="ru-RU" sz="2000" dirty="0">
                <a:solidFill>
                  <a:schemeClr val="bg1"/>
                </a:solidFill>
              </a:rPr>
              <a:t> в </a:t>
            </a:r>
            <a:r>
              <a:rPr lang="ru-RU" sz="2000" dirty="0" err="1">
                <a:solidFill>
                  <a:schemeClr val="bg1"/>
                </a:solidFill>
              </a:rPr>
              <a:t>традиціях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храми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періоду</a:t>
            </a:r>
            <a:r>
              <a:rPr lang="ru-RU" sz="2000" dirty="0">
                <a:solidFill>
                  <a:schemeClr val="bg1"/>
                </a:solidFill>
              </a:rPr>
              <a:t> Нового царства. </a:t>
            </a:r>
            <a:r>
              <a:rPr lang="ru-RU" sz="2000" dirty="0" err="1">
                <a:solidFill>
                  <a:schemeClr val="bg1"/>
                </a:solidFill>
              </a:rPr>
              <a:t>Стриманість</a:t>
            </a:r>
            <a:r>
              <a:rPr lang="ru-RU" sz="2000" dirty="0">
                <a:solidFill>
                  <a:schemeClr val="bg1"/>
                </a:solidFill>
              </a:rPr>
              <a:t> і </a:t>
            </a:r>
            <a:r>
              <a:rPr lang="ru-RU" sz="2000" dirty="0" err="1">
                <a:solidFill>
                  <a:schemeClr val="bg1"/>
                </a:solidFill>
              </a:rPr>
              <a:t>лаконічність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притаманна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пам'яткам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саисского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періоду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прослідковується</a:t>
            </a:r>
            <a:r>
              <a:rPr lang="ru-RU" sz="2000" dirty="0">
                <a:solidFill>
                  <a:schemeClr val="bg1"/>
                </a:solidFill>
              </a:rPr>
              <a:t> тут у </a:t>
            </a:r>
            <a:r>
              <a:rPr lang="ru-RU" sz="2000" dirty="0" err="1">
                <a:solidFill>
                  <a:schemeClr val="bg1"/>
                </a:solidFill>
              </a:rPr>
              <a:t>всьому</a:t>
            </a:r>
            <a:r>
              <a:rPr lang="ru-RU" sz="2000" dirty="0">
                <a:solidFill>
                  <a:schemeClr val="bg1"/>
                </a:solidFill>
              </a:rPr>
              <a:t>. </a:t>
            </a:r>
            <a:r>
              <a:rPr lang="ru-RU" sz="2000" dirty="0" err="1">
                <a:solidFill>
                  <a:schemeClr val="bg1"/>
                </a:solidFill>
              </a:rPr>
              <a:t>Внутрішній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простір</a:t>
            </a:r>
            <a:r>
              <a:rPr lang="ru-RU" sz="2000" dirty="0">
                <a:solidFill>
                  <a:schemeClr val="bg1"/>
                </a:solidFill>
              </a:rPr>
              <a:t> ансамблю </a:t>
            </a:r>
            <a:r>
              <a:rPr lang="ru-RU" sz="2000" dirty="0" err="1">
                <a:solidFill>
                  <a:schemeClr val="bg1"/>
                </a:solidFill>
              </a:rPr>
              <a:t>прикрашають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рельєфи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стилістично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схожі</a:t>
            </a:r>
            <a:r>
              <a:rPr lang="ru-RU" sz="2000" dirty="0">
                <a:solidFill>
                  <a:schemeClr val="bg1"/>
                </a:solidFill>
              </a:rPr>
              <a:t> з </a:t>
            </a:r>
            <a:r>
              <a:rPr lang="ru-RU" sz="2000" dirty="0" err="1">
                <a:solidFill>
                  <a:schemeClr val="bg1"/>
                </a:solidFill>
              </a:rPr>
              <a:t>рельєфами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періоду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Стародавнього</a:t>
            </a:r>
            <a:r>
              <a:rPr lang="ru-RU" sz="2000" dirty="0">
                <a:solidFill>
                  <a:schemeClr val="bg1"/>
                </a:solidFill>
              </a:rPr>
              <a:t> царства.</a:t>
            </a:r>
            <a:endParaRPr lang="th-TH" sz="2000" dirty="0">
              <a:solidFill>
                <a:schemeClr val="bg1"/>
              </a:solidFill>
            </a:endParaRPr>
          </a:p>
        </p:txBody>
      </p:sp>
      <p:sp>
        <p:nvSpPr>
          <p:cNvPr id="751" name="TextBox 750">
            <a:extLst>
              <a:ext uri="{FF2B5EF4-FFF2-40B4-BE49-F238E27FC236}">
                <a16:creationId xmlns:a16="http://schemas.microsoft.com/office/drawing/2014/main" id="{C6F88FCB-EDA3-403B-B726-D17C625E26B9}"/>
              </a:ext>
            </a:extLst>
          </p:cNvPr>
          <p:cNvSpPr txBox="1"/>
          <p:nvPr/>
        </p:nvSpPr>
        <p:spPr>
          <a:xfrm>
            <a:off x="2071980" y="233947"/>
            <a:ext cx="765736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sz="4400" dirty="0" err="1">
                <a:solidFill>
                  <a:srgbClr val="F9A314"/>
                </a:solidFill>
                <a:latin typeface="Modern Love Grunge" panose="04070805081005020601" pitchFamily="82" charset="0"/>
              </a:rPr>
              <a:t>Гробниця</a:t>
            </a:r>
            <a:r>
              <a:rPr lang="ru-RU" sz="4400" dirty="0">
                <a:solidFill>
                  <a:srgbClr val="F9A314"/>
                </a:solidFill>
                <a:latin typeface="Modern Love Grunge" panose="04070805081005020601" pitchFamily="82" charset="0"/>
              </a:rPr>
              <a:t> </a:t>
            </a:r>
            <a:r>
              <a:rPr lang="ru-RU" sz="4400" dirty="0" err="1">
                <a:solidFill>
                  <a:srgbClr val="F9A314"/>
                </a:solidFill>
                <a:latin typeface="Modern Love Grunge" panose="04070805081005020601" pitchFamily="82" charset="0"/>
              </a:rPr>
              <a:t>жерця</a:t>
            </a:r>
            <a:r>
              <a:rPr lang="ru-RU" sz="4400" dirty="0">
                <a:solidFill>
                  <a:srgbClr val="F9A314"/>
                </a:solidFill>
                <a:latin typeface="Modern Love Grunge" panose="04070805081005020601" pitchFamily="82" charset="0"/>
              </a:rPr>
              <a:t> Амона </a:t>
            </a:r>
            <a:r>
              <a:rPr lang="ru-RU" sz="4400" dirty="0" err="1">
                <a:solidFill>
                  <a:srgbClr val="F9A314"/>
                </a:solidFill>
                <a:latin typeface="Modern Love Grunge" panose="04070805081005020601" pitchFamily="82" charset="0"/>
              </a:rPr>
              <a:t>Педіамонемінету</a:t>
            </a:r>
            <a:endParaRPr lang="th-TH" sz="4400" dirty="0">
              <a:solidFill>
                <a:srgbClr val="F9A314"/>
              </a:solidFill>
              <a:latin typeface="Modern Love Grunge" panose="04070805081005020601" pitchFamily="82" charset="0"/>
            </a:endParaRPr>
          </a:p>
        </p:txBody>
      </p:sp>
      <p:grpSp>
        <p:nvGrpSpPr>
          <p:cNvPr id="757" name="Graphic 308">
            <a:extLst>
              <a:ext uri="{FF2B5EF4-FFF2-40B4-BE49-F238E27FC236}">
                <a16:creationId xmlns:a16="http://schemas.microsoft.com/office/drawing/2014/main" id="{7FA833DD-DBDC-458F-BACD-B6B4046A309C}"/>
              </a:ext>
            </a:extLst>
          </p:cNvPr>
          <p:cNvGrpSpPr/>
          <p:nvPr/>
        </p:nvGrpSpPr>
        <p:grpSpPr>
          <a:xfrm rot="20166831">
            <a:off x="11466812" y="4680236"/>
            <a:ext cx="1374876" cy="1799090"/>
            <a:chOff x="5915025" y="3330402"/>
            <a:chExt cx="107160" cy="225961"/>
          </a:xfrm>
        </p:grpSpPr>
        <p:grpSp>
          <p:nvGrpSpPr>
            <p:cNvPr id="831" name="Graphic 308">
              <a:extLst>
                <a:ext uri="{FF2B5EF4-FFF2-40B4-BE49-F238E27FC236}">
                  <a16:creationId xmlns:a16="http://schemas.microsoft.com/office/drawing/2014/main" id="{DC69A800-637C-44C3-B94F-8F2A6DC88184}"/>
                </a:ext>
              </a:extLst>
            </p:cNvPr>
            <p:cNvGrpSpPr/>
            <p:nvPr/>
          </p:nvGrpSpPr>
          <p:grpSpPr>
            <a:xfrm>
              <a:off x="5915025" y="3352038"/>
              <a:ext cx="107160" cy="204325"/>
              <a:chOff x="5915025" y="3352038"/>
              <a:chExt cx="107160" cy="204325"/>
            </a:xfrm>
          </p:grpSpPr>
          <p:sp>
            <p:nvSpPr>
              <p:cNvPr id="870" name="Freeform: Shape 869">
                <a:extLst>
                  <a:ext uri="{FF2B5EF4-FFF2-40B4-BE49-F238E27FC236}">
                    <a16:creationId xmlns:a16="http://schemas.microsoft.com/office/drawing/2014/main" id="{80CCA9E1-1268-4CA7-B87C-9818CD81648F}"/>
                  </a:ext>
                </a:extLst>
              </p:cNvPr>
              <p:cNvSpPr/>
              <p:nvPr/>
            </p:nvSpPr>
            <p:spPr>
              <a:xfrm>
                <a:off x="5915025" y="3352038"/>
                <a:ext cx="106965" cy="203930"/>
              </a:xfrm>
              <a:custGeom>
                <a:avLst/>
                <a:gdLst>
                  <a:gd name="connsiteX0" fmla="*/ 88106 w 106965"/>
                  <a:gd name="connsiteY0" fmla="*/ 62579 h 203930"/>
                  <a:gd name="connsiteX1" fmla="*/ 53435 w 106965"/>
                  <a:gd name="connsiteY1" fmla="*/ 0 h 203930"/>
                  <a:gd name="connsiteX2" fmla="*/ 18764 w 106965"/>
                  <a:gd name="connsiteY2" fmla="*/ 62484 h 203930"/>
                  <a:gd name="connsiteX3" fmla="*/ 0 w 106965"/>
                  <a:gd name="connsiteY3" fmla="*/ 110204 h 203930"/>
                  <a:gd name="connsiteX4" fmla="*/ 22479 w 106965"/>
                  <a:gd name="connsiteY4" fmla="*/ 200406 h 203930"/>
                  <a:gd name="connsiteX5" fmla="*/ 27337 w 106965"/>
                  <a:gd name="connsiteY5" fmla="*/ 201359 h 203930"/>
                  <a:gd name="connsiteX6" fmla="*/ 79629 w 106965"/>
                  <a:gd name="connsiteY6" fmla="*/ 201359 h 203930"/>
                  <a:gd name="connsiteX7" fmla="*/ 84487 w 106965"/>
                  <a:gd name="connsiteY7" fmla="*/ 200406 h 203930"/>
                  <a:gd name="connsiteX8" fmla="*/ 106966 w 106965"/>
                  <a:gd name="connsiteY8" fmla="*/ 110204 h 203930"/>
                  <a:gd name="connsiteX9" fmla="*/ 88106 w 106965"/>
                  <a:gd name="connsiteY9" fmla="*/ 62579 h 203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965" h="203930">
                    <a:moveTo>
                      <a:pt x="88106" y="62579"/>
                    </a:moveTo>
                    <a:lnTo>
                      <a:pt x="53435" y="0"/>
                    </a:lnTo>
                    <a:lnTo>
                      <a:pt x="18764" y="62484"/>
                    </a:lnTo>
                    <a:cubicBezTo>
                      <a:pt x="18764" y="62484"/>
                      <a:pt x="0" y="77534"/>
                      <a:pt x="0" y="110204"/>
                    </a:cubicBezTo>
                    <a:cubicBezTo>
                      <a:pt x="0" y="142875"/>
                      <a:pt x="22479" y="200406"/>
                      <a:pt x="22479" y="200406"/>
                    </a:cubicBezTo>
                    <a:lnTo>
                      <a:pt x="27337" y="201359"/>
                    </a:lnTo>
                    <a:cubicBezTo>
                      <a:pt x="44672" y="204788"/>
                      <a:pt x="62294" y="204788"/>
                      <a:pt x="79629" y="201359"/>
                    </a:cubicBezTo>
                    <a:lnTo>
                      <a:pt x="84487" y="200406"/>
                    </a:lnTo>
                    <a:cubicBezTo>
                      <a:pt x="84487" y="200406"/>
                      <a:pt x="106966" y="142970"/>
                      <a:pt x="106966" y="110204"/>
                    </a:cubicBezTo>
                    <a:cubicBezTo>
                      <a:pt x="106966" y="77438"/>
                      <a:pt x="88106" y="62579"/>
                      <a:pt x="88106" y="62579"/>
                    </a:cubicBezTo>
                    <a:close/>
                  </a:path>
                </a:pathLst>
              </a:custGeom>
              <a:solidFill>
                <a:srgbClr val="FFF0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71" name="Freeform: Shape 870">
                <a:extLst>
                  <a:ext uri="{FF2B5EF4-FFF2-40B4-BE49-F238E27FC236}">
                    <a16:creationId xmlns:a16="http://schemas.microsoft.com/office/drawing/2014/main" id="{4BB50C70-7F16-4D4E-A38F-D1B63D062742}"/>
                  </a:ext>
                </a:extLst>
              </p:cNvPr>
              <p:cNvSpPr/>
              <p:nvPr/>
            </p:nvSpPr>
            <p:spPr>
              <a:xfrm>
                <a:off x="5933866" y="3414521"/>
                <a:ext cx="88318" cy="141841"/>
              </a:xfrm>
              <a:custGeom>
                <a:avLst/>
                <a:gdLst>
                  <a:gd name="connsiteX0" fmla="*/ 3637 w 88318"/>
                  <a:gd name="connsiteY0" fmla="*/ 137922 h 141841"/>
                  <a:gd name="connsiteX1" fmla="*/ 33069 w 88318"/>
                  <a:gd name="connsiteY1" fmla="*/ 90773 h 141841"/>
                  <a:gd name="connsiteX2" fmla="*/ 51357 w 88318"/>
                  <a:gd name="connsiteY2" fmla="*/ 28670 h 141841"/>
                  <a:gd name="connsiteX3" fmla="*/ 17067 w 88318"/>
                  <a:gd name="connsiteY3" fmla="*/ 18193 h 141841"/>
                  <a:gd name="connsiteX4" fmla="*/ 18 w 88318"/>
                  <a:gd name="connsiteY4" fmla="*/ 0 h 141841"/>
                  <a:gd name="connsiteX5" fmla="*/ 74694 w 88318"/>
                  <a:gd name="connsiteY5" fmla="*/ 5525 h 141841"/>
                  <a:gd name="connsiteX6" fmla="*/ 88124 w 88318"/>
                  <a:gd name="connsiteY6" fmla="*/ 53531 h 141841"/>
                  <a:gd name="connsiteX7" fmla="*/ 65645 w 88318"/>
                  <a:gd name="connsiteY7" fmla="*/ 138017 h 141841"/>
                  <a:gd name="connsiteX8" fmla="*/ 3637 w 88318"/>
                  <a:gd name="connsiteY8" fmla="*/ 137922 h 141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318" h="141841">
                    <a:moveTo>
                      <a:pt x="3637" y="137922"/>
                    </a:moveTo>
                    <a:cubicBezTo>
                      <a:pt x="3637" y="137922"/>
                      <a:pt x="16782" y="128683"/>
                      <a:pt x="33069" y="90773"/>
                    </a:cubicBezTo>
                    <a:cubicBezTo>
                      <a:pt x="49357" y="52864"/>
                      <a:pt x="51357" y="28670"/>
                      <a:pt x="51357" y="28670"/>
                    </a:cubicBezTo>
                    <a:cubicBezTo>
                      <a:pt x="46500" y="28194"/>
                      <a:pt x="29926" y="26003"/>
                      <a:pt x="17067" y="18193"/>
                    </a:cubicBezTo>
                    <a:cubicBezTo>
                      <a:pt x="-1221" y="7144"/>
                      <a:pt x="18" y="0"/>
                      <a:pt x="18" y="0"/>
                    </a:cubicBezTo>
                    <a:lnTo>
                      <a:pt x="74694" y="5525"/>
                    </a:lnTo>
                    <a:cubicBezTo>
                      <a:pt x="74694" y="5525"/>
                      <a:pt x="90219" y="23051"/>
                      <a:pt x="88124" y="53531"/>
                    </a:cubicBezTo>
                    <a:cubicBezTo>
                      <a:pt x="86028" y="84011"/>
                      <a:pt x="65645" y="138017"/>
                      <a:pt x="65645" y="138017"/>
                    </a:cubicBezTo>
                    <a:cubicBezTo>
                      <a:pt x="65645" y="138017"/>
                      <a:pt x="26116" y="146685"/>
                      <a:pt x="3637" y="137922"/>
                    </a:cubicBezTo>
                    <a:close/>
                  </a:path>
                </a:pathLst>
              </a:custGeom>
              <a:solidFill>
                <a:srgbClr val="F4D7C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72" name="Freeform: Shape 871">
                <a:extLst>
                  <a:ext uri="{FF2B5EF4-FFF2-40B4-BE49-F238E27FC236}">
                    <a16:creationId xmlns:a16="http://schemas.microsoft.com/office/drawing/2014/main" id="{5704F6FF-5274-49A1-95DF-D8693E40EC14}"/>
                  </a:ext>
                </a:extLst>
              </p:cNvPr>
              <p:cNvSpPr/>
              <p:nvPr/>
            </p:nvSpPr>
            <p:spPr>
              <a:xfrm>
                <a:off x="5932741" y="3409473"/>
                <a:ext cx="76771" cy="18366"/>
              </a:xfrm>
              <a:custGeom>
                <a:avLst/>
                <a:gdLst>
                  <a:gd name="connsiteX0" fmla="*/ 0 w 76771"/>
                  <a:gd name="connsiteY0" fmla="*/ 3048 h 18366"/>
                  <a:gd name="connsiteX1" fmla="*/ 31623 w 76771"/>
                  <a:gd name="connsiteY1" fmla="*/ 18002 h 18366"/>
                  <a:gd name="connsiteX2" fmla="*/ 76772 w 76771"/>
                  <a:gd name="connsiteY2" fmla="*/ 8668 h 18366"/>
                  <a:gd name="connsiteX3" fmla="*/ 75724 w 76771"/>
                  <a:gd name="connsiteY3" fmla="*/ 7429 h 18366"/>
                  <a:gd name="connsiteX4" fmla="*/ 1048 w 76771"/>
                  <a:gd name="connsiteY4" fmla="*/ 0 h 18366"/>
                  <a:gd name="connsiteX5" fmla="*/ 0 w 76771"/>
                  <a:gd name="connsiteY5" fmla="*/ 3048 h 18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771" h="18366">
                    <a:moveTo>
                      <a:pt x="0" y="3048"/>
                    </a:moveTo>
                    <a:cubicBezTo>
                      <a:pt x="0" y="3048"/>
                      <a:pt x="5810" y="15335"/>
                      <a:pt x="31623" y="18002"/>
                    </a:cubicBezTo>
                    <a:cubicBezTo>
                      <a:pt x="57436" y="20574"/>
                      <a:pt x="76772" y="8668"/>
                      <a:pt x="76772" y="8668"/>
                    </a:cubicBezTo>
                    <a:lnTo>
                      <a:pt x="75724" y="7429"/>
                    </a:lnTo>
                    <a:lnTo>
                      <a:pt x="1048" y="0"/>
                    </a:lnTo>
                    <a:lnTo>
                      <a:pt x="0" y="3048"/>
                    </a:lnTo>
                    <a:close/>
                  </a:path>
                </a:pathLst>
              </a:custGeom>
              <a:solidFill>
                <a:srgbClr val="1D120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832" name="Graphic 308">
              <a:extLst>
                <a:ext uri="{FF2B5EF4-FFF2-40B4-BE49-F238E27FC236}">
                  <a16:creationId xmlns:a16="http://schemas.microsoft.com/office/drawing/2014/main" id="{793DF783-FE16-4220-BD24-86413753BFDA}"/>
                </a:ext>
              </a:extLst>
            </p:cNvPr>
            <p:cNvGrpSpPr/>
            <p:nvPr/>
          </p:nvGrpSpPr>
          <p:grpSpPr>
            <a:xfrm>
              <a:off x="5919215" y="3330402"/>
              <a:ext cx="96012" cy="94978"/>
              <a:chOff x="5919215" y="3330402"/>
              <a:chExt cx="96012" cy="94978"/>
            </a:xfrm>
          </p:grpSpPr>
          <p:sp>
            <p:nvSpPr>
              <p:cNvPr id="843" name="Freeform: Shape 842">
                <a:extLst>
                  <a:ext uri="{FF2B5EF4-FFF2-40B4-BE49-F238E27FC236}">
                    <a16:creationId xmlns:a16="http://schemas.microsoft.com/office/drawing/2014/main" id="{BE02485C-5976-4DDD-AEC9-5A331008A2AF}"/>
                  </a:ext>
                </a:extLst>
              </p:cNvPr>
              <p:cNvSpPr/>
              <p:nvPr/>
            </p:nvSpPr>
            <p:spPr>
              <a:xfrm>
                <a:off x="5919247" y="3334537"/>
                <a:ext cx="89312" cy="88072"/>
              </a:xfrm>
              <a:custGeom>
                <a:avLst/>
                <a:gdLst>
                  <a:gd name="connsiteX0" fmla="*/ 13494 w 89312"/>
                  <a:gd name="connsiteY0" fmla="*/ 77984 h 88072"/>
                  <a:gd name="connsiteX1" fmla="*/ 27210 w 89312"/>
                  <a:gd name="connsiteY1" fmla="*/ 39313 h 88072"/>
                  <a:gd name="connsiteX2" fmla="*/ 5778 w 89312"/>
                  <a:gd name="connsiteY2" fmla="*/ 40170 h 88072"/>
                  <a:gd name="connsiteX3" fmla="*/ 254 w 89312"/>
                  <a:gd name="connsiteY3" fmla="*/ 28264 h 88072"/>
                  <a:gd name="connsiteX4" fmla="*/ 254 w 89312"/>
                  <a:gd name="connsiteY4" fmla="*/ 18548 h 88072"/>
                  <a:gd name="connsiteX5" fmla="*/ 26734 w 89312"/>
                  <a:gd name="connsiteY5" fmla="*/ 11309 h 88072"/>
                  <a:gd name="connsiteX6" fmla="*/ 26067 w 89312"/>
                  <a:gd name="connsiteY6" fmla="*/ 5975 h 88072"/>
                  <a:gd name="connsiteX7" fmla="*/ 30639 w 89312"/>
                  <a:gd name="connsiteY7" fmla="*/ 832 h 88072"/>
                  <a:gd name="connsiteX8" fmla="*/ 69501 w 89312"/>
                  <a:gd name="connsiteY8" fmla="*/ 2261 h 88072"/>
                  <a:gd name="connsiteX9" fmla="*/ 77692 w 89312"/>
                  <a:gd name="connsiteY9" fmla="*/ 35122 h 88072"/>
                  <a:gd name="connsiteX10" fmla="*/ 82169 w 89312"/>
                  <a:gd name="connsiteY10" fmla="*/ 51314 h 88072"/>
                  <a:gd name="connsiteX11" fmla="*/ 89313 w 89312"/>
                  <a:gd name="connsiteY11" fmla="*/ 82366 h 88072"/>
                  <a:gd name="connsiteX12" fmla="*/ 89313 w 89312"/>
                  <a:gd name="connsiteY12" fmla="*/ 82366 h 88072"/>
                  <a:gd name="connsiteX13" fmla="*/ 30162 w 89312"/>
                  <a:gd name="connsiteY13" fmla="*/ 85414 h 88072"/>
                  <a:gd name="connsiteX14" fmla="*/ 13494 w 89312"/>
                  <a:gd name="connsiteY14" fmla="*/ 77984 h 88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9312" h="88072">
                    <a:moveTo>
                      <a:pt x="13494" y="77984"/>
                    </a:moveTo>
                    <a:lnTo>
                      <a:pt x="27210" y="39313"/>
                    </a:lnTo>
                    <a:cubicBezTo>
                      <a:pt x="27210" y="39313"/>
                      <a:pt x="13208" y="45218"/>
                      <a:pt x="5778" y="40170"/>
                    </a:cubicBezTo>
                    <a:cubicBezTo>
                      <a:pt x="2254" y="37789"/>
                      <a:pt x="825" y="32836"/>
                      <a:pt x="254" y="28264"/>
                    </a:cubicBezTo>
                    <a:cubicBezTo>
                      <a:pt x="-318" y="23120"/>
                      <a:pt x="254" y="18548"/>
                      <a:pt x="254" y="18548"/>
                    </a:cubicBezTo>
                    <a:lnTo>
                      <a:pt x="26734" y="11309"/>
                    </a:lnTo>
                    <a:lnTo>
                      <a:pt x="26067" y="5975"/>
                    </a:lnTo>
                    <a:cubicBezTo>
                      <a:pt x="24924" y="2451"/>
                      <a:pt x="27019" y="1213"/>
                      <a:pt x="30639" y="832"/>
                    </a:cubicBezTo>
                    <a:cubicBezTo>
                      <a:pt x="38640" y="-121"/>
                      <a:pt x="52832" y="-883"/>
                      <a:pt x="69501" y="2261"/>
                    </a:cubicBezTo>
                    <a:cubicBezTo>
                      <a:pt x="95599" y="7118"/>
                      <a:pt x="87408" y="19501"/>
                      <a:pt x="77692" y="35122"/>
                    </a:cubicBezTo>
                    <a:cubicBezTo>
                      <a:pt x="71311" y="45409"/>
                      <a:pt x="82169" y="51314"/>
                      <a:pt x="82169" y="51314"/>
                    </a:cubicBezTo>
                    <a:lnTo>
                      <a:pt x="89313" y="82366"/>
                    </a:lnTo>
                    <a:lnTo>
                      <a:pt x="89313" y="82366"/>
                    </a:lnTo>
                    <a:cubicBezTo>
                      <a:pt x="70263" y="88748"/>
                      <a:pt x="49784" y="89795"/>
                      <a:pt x="30162" y="85414"/>
                    </a:cubicBezTo>
                    <a:lnTo>
                      <a:pt x="13494" y="77984"/>
                    </a:lnTo>
                    <a:close/>
                  </a:path>
                </a:pathLst>
              </a:custGeom>
              <a:solidFill>
                <a:srgbClr val="B74A2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4" name="Freeform: Shape 843">
                <a:extLst>
                  <a:ext uri="{FF2B5EF4-FFF2-40B4-BE49-F238E27FC236}">
                    <a16:creationId xmlns:a16="http://schemas.microsoft.com/office/drawing/2014/main" id="{DB5E5A71-A511-4BE4-94BA-1B0658F4EB31}"/>
                  </a:ext>
                </a:extLst>
              </p:cNvPr>
              <p:cNvSpPr/>
              <p:nvPr/>
            </p:nvSpPr>
            <p:spPr>
              <a:xfrm>
                <a:off x="5919477" y="3338226"/>
                <a:ext cx="68903" cy="41601"/>
              </a:xfrm>
              <a:custGeom>
                <a:avLst/>
                <a:gdLst>
                  <a:gd name="connsiteX0" fmla="*/ 19265 w 68903"/>
                  <a:gd name="connsiteY0" fmla="*/ 25051 h 41601"/>
                  <a:gd name="connsiteX1" fmla="*/ 6692 w 68903"/>
                  <a:gd name="connsiteY1" fmla="*/ 28575 h 41601"/>
                  <a:gd name="connsiteX2" fmla="*/ 24 w 68903"/>
                  <a:gd name="connsiteY2" fmla="*/ 24575 h 41601"/>
                  <a:gd name="connsiteX3" fmla="*/ 10692 w 68903"/>
                  <a:gd name="connsiteY3" fmla="*/ 38576 h 41601"/>
                  <a:gd name="connsiteX4" fmla="*/ 26789 w 68903"/>
                  <a:gd name="connsiteY4" fmla="*/ 36005 h 41601"/>
                  <a:gd name="connsiteX5" fmla="*/ 51173 w 68903"/>
                  <a:gd name="connsiteY5" fmla="*/ 40291 h 41601"/>
                  <a:gd name="connsiteX6" fmla="*/ 68890 w 68903"/>
                  <a:gd name="connsiteY6" fmla="*/ 20193 h 41601"/>
                  <a:gd name="connsiteX7" fmla="*/ 44982 w 68903"/>
                  <a:gd name="connsiteY7" fmla="*/ 0 h 41601"/>
                  <a:gd name="connsiteX8" fmla="*/ 38791 w 68903"/>
                  <a:gd name="connsiteY8" fmla="*/ 17050 h 41601"/>
                  <a:gd name="connsiteX9" fmla="*/ 38981 w 68903"/>
                  <a:gd name="connsiteY9" fmla="*/ 24289 h 41601"/>
                  <a:gd name="connsiteX10" fmla="*/ 37457 w 68903"/>
                  <a:gd name="connsiteY10" fmla="*/ 27146 h 41601"/>
                  <a:gd name="connsiteX11" fmla="*/ 22313 w 68903"/>
                  <a:gd name="connsiteY11" fmla="*/ 31433 h 41601"/>
                  <a:gd name="connsiteX12" fmla="*/ 19265 w 68903"/>
                  <a:gd name="connsiteY12" fmla="*/ 25051 h 41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8903" h="41601">
                    <a:moveTo>
                      <a:pt x="19265" y="25051"/>
                    </a:moveTo>
                    <a:cubicBezTo>
                      <a:pt x="19265" y="25051"/>
                      <a:pt x="15169" y="27146"/>
                      <a:pt x="6692" y="28575"/>
                    </a:cubicBezTo>
                    <a:cubicBezTo>
                      <a:pt x="1739" y="29432"/>
                      <a:pt x="24" y="24575"/>
                      <a:pt x="24" y="24575"/>
                    </a:cubicBezTo>
                    <a:cubicBezTo>
                      <a:pt x="24" y="24575"/>
                      <a:pt x="-1024" y="36195"/>
                      <a:pt x="10692" y="38576"/>
                    </a:cubicBezTo>
                    <a:cubicBezTo>
                      <a:pt x="21265" y="40672"/>
                      <a:pt x="26789" y="36005"/>
                      <a:pt x="26789" y="36005"/>
                    </a:cubicBezTo>
                    <a:cubicBezTo>
                      <a:pt x="26789" y="36005"/>
                      <a:pt x="39172" y="44863"/>
                      <a:pt x="51173" y="40291"/>
                    </a:cubicBezTo>
                    <a:cubicBezTo>
                      <a:pt x="63080" y="35814"/>
                      <a:pt x="68223" y="26289"/>
                      <a:pt x="68890" y="20193"/>
                    </a:cubicBezTo>
                    <a:cubicBezTo>
                      <a:pt x="69557" y="14097"/>
                      <a:pt x="44982" y="0"/>
                      <a:pt x="44982" y="0"/>
                    </a:cubicBezTo>
                    <a:cubicBezTo>
                      <a:pt x="44982" y="0"/>
                      <a:pt x="53364" y="14669"/>
                      <a:pt x="38791" y="17050"/>
                    </a:cubicBezTo>
                    <a:cubicBezTo>
                      <a:pt x="35933" y="17526"/>
                      <a:pt x="40029" y="21622"/>
                      <a:pt x="38981" y="24289"/>
                    </a:cubicBezTo>
                    <a:cubicBezTo>
                      <a:pt x="38600" y="25241"/>
                      <a:pt x="38124" y="26289"/>
                      <a:pt x="37457" y="27146"/>
                    </a:cubicBezTo>
                    <a:cubicBezTo>
                      <a:pt x="32695" y="33242"/>
                      <a:pt x="24122" y="32099"/>
                      <a:pt x="22313" y="31433"/>
                    </a:cubicBezTo>
                    <a:cubicBezTo>
                      <a:pt x="20408" y="30766"/>
                      <a:pt x="21455" y="27242"/>
                      <a:pt x="19265" y="25051"/>
                    </a:cubicBezTo>
                    <a:close/>
                  </a:path>
                </a:pathLst>
              </a:custGeom>
              <a:solidFill>
                <a:srgbClr val="993B2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5" name="Freeform: Shape 844">
                <a:extLst>
                  <a:ext uri="{FF2B5EF4-FFF2-40B4-BE49-F238E27FC236}">
                    <a16:creationId xmlns:a16="http://schemas.microsoft.com/office/drawing/2014/main" id="{0F931AA9-8EC8-4A61-8353-98BFE8ACC43D}"/>
                  </a:ext>
                </a:extLst>
              </p:cNvPr>
              <p:cNvSpPr/>
              <p:nvPr/>
            </p:nvSpPr>
            <p:spPr>
              <a:xfrm>
                <a:off x="5937313" y="3367182"/>
                <a:ext cx="69818" cy="46767"/>
              </a:xfrm>
              <a:custGeom>
                <a:avLst/>
                <a:gdLst>
                  <a:gd name="connsiteX0" fmla="*/ 8954 w 69818"/>
                  <a:gd name="connsiteY0" fmla="*/ 7048 h 46767"/>
                  <a:gd name="connsiteX1" fmla="*/ 30004 w 69818"/>
                  <a:gd name="connsiteY1" fmla="*/ 9620 h 46767"/>
                  <a:gd name="connsiteX2" fmla="*/ 41529 w 69818"/>
                  <a:gd name="connsiteY2" fmla="*/ 0 h 46767"/>
                  <a:gd name="connsiteX3" fmla="*/ 64008 w 69818"/>
                  <a:gd name="connsiteY3" fmla="*/ 18669 h 46767"/>
                  <a:gd name="connsiteX4" fmla="*/ 69818 w 69818"/>
                  <a:gd name="connsiteY4" fmla="*/ 43910 h 46767"/>
                  <a:gd name="connsiteX5" fmla="*/ 21431 w 69818"/>
                  <a:gd name="connsiteY5" fmla="*/ 46768 h 46767"/>
                  <a:gd name="connsiteX6" fmla="*/ 0 w 69818"/>
                  <a:gd name="connsiteY6" fmla="*/ 32385 h 46767"/>
                  <a:gd name="connsiteX7" fmla="*/ 8954 w 69818"/>
                  <a:gd name="connsiteY7" fmla="*/ 7048 h 46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9818" h="46767">
                    <a:moveTo>
                      <a:pt x="8954" y="7048"/>
                    </a:moveTo>
                    <a:cubicBezTo>
                      <a:pt x="8954" y="7048"/>
                      <a:pt x="15526" y="12573"/>
                      <a:pt x="30004" y="9620"/>
                    </a:cubicBezTo>
                    <a:cubicBezTo>
                      <a:pt x="37624" y="8001"/>
                      <a:pt x="41529" y="0"/>
                      <a:pt x="41529" y="0"/>
                    </a:cubicBezTo>
                    <a:lnTo>
                      <a:pt x="64008" y="18669"/>
                    </a:lnTo>
                    <a:lnTo>
                      <a:pt x="69818" y="43910"/>
                    </a:lnTo>
                    <a:lnTo>
                      <a:pt x="21431" y="46768"/>
                    </a:lnTo>
                    <a:lnTo>
                      <a:pt x="0" y="32385"/>
                    </a:lnTo>
                    <a:lnTo>
                      <a:pt x="8954" y="7048"/>
                    </a:lnTo>
                    <a:close/>
                  </a:path>
                </a:pathLst>
              </a:custGeom>
              <a:solidFill>
                <a:srgbClr val="93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6" name="Freeform: Shape 845">
                <a:extLst>
                  <a:ext uri="{FF2B5EF4-FFF2-40B4-BE49-F238E27FC236}">
                    <a16:creationId xmlns:a16="http://schemas.microsoft.com/office/drawing/2014/main" id="{D6AA55EA-BC22-4501-A2FB-59CB9649248A}"/>
                  </a:ext>
                </a:extLst>
              </p:cNvPr>
              <p:cNvSpPr/>
              <p:nvPr/>
            </p:nvSpPr>
            <p:spPr>
              <a:xfrm>
                <a:off x="5949144" y="3370461"/>
                <a:ext cx="47271" cy="44287"/>
              </a:xfrm>
              <a:custGeom>
                <a:avLst/>
                <a:gdLst>
                  <a:gd name="connsiteX0" fmla="*/ 1504 w 47271"/>
                  <a:gd name="connsiteY0" fmla="*/ 35107 h 44287"/>
                  <a:gd name="connsiteX1" fmla="*/ 9124 w 47271"/>
                  <a:gd name="connsiteY1" fmla="*/ 28059 h 44287"/>
                  <a:gd name="connsiteX2" fmla="*/ 27222 w 47271"/>
                  <a:gd name="connsiteY2" fmla="*/ 13485 h 44287"/>
                  <a:gd name="connsiteX3" fmla="*/ 36937 w 47271"/>
                  <a:gd name="connsiteY3" fmla="*/ 246 h 44287"/>
                  <a:gd name="connsiteX4" fmla="*/ 45415 w 47271"/>
                  <a:gd name="connsiteY4" fmla="*/ 10628 h 44287"/>
                  <a:gd name="connsiteX5" fmla="*/ 38747 w 47271"/>
                  <a:gd name="connsiteY5" fmla="*/ 38917 h 44287"/>
                  <a:gd name="connsiteX6" fmla="*/ 19507 w 47271"/>
                  <a:gd name="connsiteY6" fmla="*/ 44251 h 44287"/>
                  <a:gd name="connsiteX7" fmla="*/ 9220 w 47271"/>
                  <a:gd name="connsiteY7" fmla="*/ 43013 h 44287"/>
                  <a:gd name="connsiteX8" fmla="*/ 1504 w 47271"/>
                  <a:gd name="connsiteY8" fmla="*/ 35107 h 44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271" h="44287">
                    <a:moveTo>
                      <a:pt x="1504" y="35107"/>
                    </a:moveTo>
                    <a:cubicBezTo>
                      <a:pt x="-4020" y="31011"/>
                      <a:pt x="7315" y="28344"/>
                      <a:pt x="9124" y="28059"/>
                    </a:cubicBezTo>
                    <a:cubicBezTo>
                      <a:pt x="18173" y="26725"/>
                      <a:pt x="24079" y="22344"/>
                      <a:pt x="27222" y="13485"/>
                    </a:cubicBezTo>
                    <a:cubicBezTo>
                      <a:pt x="28746" y="9390"/>
                      <a:pt x="32461" y="1960"/>
                      <a:pt x="36937" y="246"/>
                    </a:cubicBezTo>
                    <a:cubicBezTo>
                      <a:pt x="41414" y="-1564"/>
                      <a:pt x="44367" y="7104"/>
                      <a:pt x="45415" y="10628"/>
                    </a:cubicBezTo>
                    <a:cubicBezTo>
                      <a:pt x="48653" y="20915"/>
                      <a:pt x="48367" y="32535"/>
                      <a:pt x="38747" y="38917"/>
                    </a:cubicBezTo>
                    <a:cubicBezTo>
                      <a:pt x="33413" y="42441"/>
                      <a:pt x="25888" y="44156"/>
                      <a:pt x="19507" y="44251"/>
                    </a:cubicBezTo>
                    <a:cubicBezTo>
                      <a:pt x="15982" y="44346"/>
                      <a:pt x="12553" y="44346"/>
                      <a:pt x="9220" y="43013"/>
                    </a:cubicBezTo>
                    <a:cubicBezTo>
                      <a:pt x="5219" y="41394"/>
                      <a:pt x="3790" y="38250"/>
                      <a:pt x="1504" y="35107"/>
                    </a:cubicBezTo>
                    <a:close/>
                  </a:path>
                </a:pathLst>
              </a:custGeom>
              <a:solidFill>
                <a:srgbClr val="6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7" name="Freeform: Shape 846">
                <a:extLst>
                  <a:ext uri="{FF2B5EF4-FFF2-40B4-BE49-F238E27FC236}">
                    <a16:creationId xmlns:a16="http://schemas.microsoft.com/office/drawing/2014/main" id="{BF9F555A-963F-4427-8C10-FEFDAB8BBAE2}"/>
                  </a:ext>
                </a:extLst>
              </p:cNvPr>
              <p:cNvSpPr/>
              <p:nvPr/>
            </p:nvSpPr>
            <p:spPr>
              <a:xfrm>
                <a:off x="5963888" y="3375659"/>
                <a:ext cx="16382" cy="39528"/>
              </a:xfrm>
              <a:custGeom>
                <a:avLst/>
                <a:gdLst>
                  <a:gd name="connsiteX0" fmla="*/ 0 w 16382"/>
                  <a:gd name="connsiteY0" fmla="*/ 1524 h 39528"/>
                  <a:gd name="connsiteX1" fmla="*/ 1714 w 16382"/>
                  <a:gd name="connsiteY1" fmla="*/ 38291 h 39528"/>
                  <a:gd name="connsiteX2" fmla="*/ 16383 w 16382"/>
                  <a:gd name="connsiteY2" fmla="*/ 39529 h 39528"/>
                  <a:gd name="connsiteX3" fmla="*/ 8382 w 16382"/>
                  <a:gd name="connsiteY3" fmla="*/ 6953 h 39528"/>
                  <a:gd name="connsiteX4" fmla="*/ 6763 w 16382"/>
                  <a:gd name="connsiteY4" fmla="*/ 0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82" h="39528">
                    <a:moveTo>
                      <a:pt x="0" y="1524"/>
                    </a:moveTo>
                    <a:lnTo>
                      <a:pt x="1714" y="38291"/>
                    </a:lnTo>
                    <a:lnTo>
                      <a:pt x="16383" y="39529"/>
                    </a:lnTo>
                    <a:lnTo>
                      <a:pt x="8382" y="6953"/>
                    </a:lnTo>
                    <a:lnTo>
                      <a:pt x="6763" y="0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8" name="Freeform: Shape 847">
                <a:extLst>
                  <a:ext uri="{FF2B5EF4-FFF2-40B4-BE49-F238E27FC236}">
                    <a16:creationId xmlns:a16="http://schemas.microsoft.com/office/drawing/2014/main" id="{1CB6A621-69F5-489D-A134-12C041161E59}"/>
                  </a:ext>
                </a:extLst>
              </p:cNvPr>
              <p:cNvSpPr/>
              <p:nvPr/>
            </p:nvSpPr>
            <p:spPr>
              <a:xfrm>
                <a:off x="5976080" y="3369087"/>
                <a:ext cx="24479" cy="44291"/>
              </a:xfrm>
              <a:custGeom>
                <a:avLst/>
                <a:gdLst>
                  <a:gd name="connsiteX0" fmla="*/ 0 w 24479"/>
                  <a:gd name="connsiteY0" fmla="*/ 2191 h 44291"/>
                  <a:gd name="connsiteX1" fmla="*/ 15145 w 24479"/>
                  <a:gd name="connsiteY1" fmla="*/ 44291 h 44291"/>
                  <a:gd name="connsiteX2" fmla="*/ 24479 w 24479"/>
                  <a:gd name="connsiteY2" fmla="*/ 39529 h 44291"/>
                  <a:gd name="connsiteX3" fmla="*/ 11144 w 24479"/>
                  <a:gd name="connsiteY3" fmla="*/ 0 h 44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4479" h="44291">
                    <a:moveTo>
                      <a:pt x="0" y="2191"/>
                    </a:moveTo>
                    <a:lnTo>
                      <a:pt x="15145" y="44291"/>
                    </a:lnTo>
                    <a:lnTo>
                      <a:pt x="24479" y="39529"/>
                    </a:lnTo>
                    <a:lnTo>
                      <a:pt x="11144" y="0"/>
                    </a:ln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9" name="Freeform: Shape 848">
                <a:extLst>
                  <a:ext uri="{FF2B5EF4-FFF2-40B4-BE49-F238E27FC236}">
                    <a16:creationId xmlns:a16="http://schemas.microsoft.com/office/drawing/2014/main" id="{3227BB3D-C3A6-4DC9-A970-2ABEA6C6EFEB}"/>
                  </a:ext>
                </a:extLst>
              </p:cNvPr>
              <p:cNvSpPr/>
              <p:nvPr/>
            </p:nvSpPr>
            <p:spPr>
              <a:xfrm>
                <a:off x="5940742" y="3376803"/>
                <a:ext cx="16192" cy="34289"/>
              </a:xfrm>
              <a:custGeom>
                <a:avLst/>
                <a:gdLst>
                  <a:gd name="connsiteX0" fmla="*/ 10668 w 16192"/>
                  <a:gd name="connsiteY0" fmla="*/ 0 h 34289"/>
                  <a:gd name="connsiteX1" fmla="*/ 0 w 16192"/>
                  <a:gd name="connsiteY1" fmla="*/ 34290 h 34289"/>
                  <a:gd name="connsiteX2" fmla="*/ 14668 w 16192"/>
                  <a:gd name="connsiteY2" fmla="*/ 32099 h 34289"/>
                  <a:gd name="connsiteX3" fmla="*/ 16193 w 16192"/>
                  <a:gd name="connsiteY3" fmla="*/ 381 h 34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92" h="34289">
                    <a:moveTo>
                      <a:pt x="10668" y="0"/>
                    </a:moveTo>
                    <a:lnTo>
                      <a:pt x="0" y="34290"/>
                    </a:lnTo>
                    <a:lnTo>
                      <a:pt x="14668" y="32099"/>
                    </a:lnTo>
                    <a:lnTo>
                      <a:pt x="16193" y="381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0" name="Freeform: Shape 849">
                <a:extLst>
                  <a:ext uri="{FF2B5EF4-FFF2-40B4-BE49-F238E27FC236}">
                    <a16:creationId xmlns:a16="http://schemas.microsoft.com/office/drawing/2014/main" id="{C2FDA5E1-EAEA-46B7-808D-AD7F830ADF61}"/>
                  </a:ext>
                </a:extLst>
              </p:cNvPr>
              <p:cNvSpPr/>
              <p:nvPr/>
            </p:nvSpPr>
            <p:spPr>
              <a:xfrm>
                <a:off x="5932741" y="3399567"/>
                <a:ext cx="75723" cy="25529"/>
              </a:xfrm>
              <a:custGeom>
                <a:avLst/>
                <a:gdLst>
                  <a:gd name="connsiteX0" fmla="*/ 75724 w 75723"/>
                  <a:gd name="connsiteY0" fmla="*/ 17335 h 25529"/>
                  <a:gd name="connsiteX1" fmla="*/ 34576 w 75723"/>
                  <a:gd name="connsiteY1" fmla="*/ 25432 h 25529"/>
                  <a:gd name="connsiteX2" fmla="*/ 0 w 75723"/>
                  <a:gd name="connsiteY2" fmla="*/ 12954 h 25529"/>
                  <a:gd name="connsiteX3" fmla="*/ 4572 w 75723"/>
                  <a:gd name="connsiteY3" fmla="*/ 0 h 25529"/>
                  <a:gd name="connsiteX4" fmla="*/ 34576 w 75723"/>
                  <a:gd name="connsiteY4" fmla="*/ 11430 h 25529"/>
                  <a:gd name="connsiteX5" fmla="*/ 72390 w 75723"/>
                  <a:gd name="connsiteY5" fmla="*/ 2858 h 25529"/>
                  <a:gd name="connsiteX6" fmla="*/ 75724 w 75723"/>
                  <a:gd name="connsiteY6" fmla="*/ 17335 h 255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5723" h="25529">
                    <a:moveTo>
                      <a:pt x="75724" y="17335"/>
                    </a:moveTo>
                    <a:cubicBezTo>
                      <a:pt x="75724" y="17335"/>
                      <a:pt x="61531" y="26575"/>
                      <a:pt x="34576" y="25432"/>
                    </a:cubicBezTo>
                    <a:cubicBezTo>
                      <a:pt x="7525" y="24289"/>
                      <a:pt x="0" y="12954"/>
                      <a:pt x="0" y="12954"/>
                    </a:cubicBezTo>
                    <a:lnTo>
                      <a:pt x="4572" y="0"/>
                    </a:lnTo>
                    <a:cubicBezTo>
                      <a:pt x="4572" y="0"/>
                      <a:pt x="11430" y="8954"/>
                      <a:pt x="34576" y="11430"/>
                    </a:cubicBezTo>
                    <a:cubicBezTo>
                      <a:pt x="59722" y="14002"/>
                      <a:pt x="72390" y="2858"/>
                      <a:pt x="72390" y="2858"/>
                    </a:cubicBezTo>
                    <a:lnTo>
                      <a:pt x="75724" y="17335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1" name="Freeform: Shape 850">
                <a:extLst>
                  <a:ext uri="{FF2B5EF4-FFF2-40B4-BE49-F238E27FC236}">
                    <a16:creationId xmlns:a16="http://schemas.microsoft.com/office/drawing/2014/main" id="{CABFA752-E942-49C9-9BCE-2FC81283AABC}"/>
                  </a:ext>
                </a:extLst>
              </p:cNvPr>
              <p:cNvSpPr/>
              <p:nvPr/>
            </p:nvSpPr>
            <p:spPr>
              <a:xfrm>
                <a:off x="5956077" y="3330402"/>
                <a:ext cx="58285" cy="60154"/>
              </a:xfrm>
              <a:custGeom>
                <a:avLst/>
                <a:gdLst>
                  <a:gd name="connsiteX0" fmla="*/ 0 w 58285"/>
                  <a:gd name="connsiteY0" fmla="*/ 4395 h 60154"/>
                  <a:gd name="connsiteX1" fmla="*/ 20003 w 58285"/>
                  <a:gd name="connsiteY1" fmla="*/ 20207 h 60154"/>
                  <a:gd name="connsiteX2" fmla="*/ 18479 w 58285"/>
                  <a:gd name="connsiteY2" fmla="*/ 49639 h 60154"/>
                  <a:gd name="connsiteX3" fmla="*/ 53245 w 58285"/>
                  <a:gd name="connsiteY3" fmla="*/ 52211 h 60154"/>
                  <a:gd name="connsiteX4" fmla="*/ 45911 w 58285"/>
                  <a:gd name="connsiteY4" fmla="*/ 6491 h 60154"/>
                  <a:gd name="connsiteX5" fmla="*/ 0 w 58285"/>
                  <a:gd name="connsiteY5" fmla="*/ 4395 h 60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285" h="60154">
                    <a:moveTo>
                      <a:pt x="0" y="4395"/>
                    </a:moveTo>
                    <a:cubicBezTo>
                      <a:pt x="0" y="4395"/>
                      <a:pt x="17336" y="9920"/>
                      <a:pt x="20003" y="20207"/>
                    </a:cubicBezTo>
                    <a:cubicBezTo>
                      <a:pt x="22765" y="30494"/>
                      <a:pt x="15811" y="41924"/>
                      <a:pt x="18479" y="49639"/>
                    </a:cubicBezTo>
                    <a:cubicBezTo>
                      <a:pt x="23241" y="63546"/>
                      <a:pt x="41719" y="62879"/>
                      <a:pt x="53245" y="52211"/>
                    </a:cubicBezTo>
                    <a:cubicBezTo>
                      <a:pt x="60484" y="45543"/>
                      <a:pt x="61436" y="19159"/>
                      <a:pt x="45911" y="6491"/>
                    </a:cubicBezTo>
                    <a:cubicBezTo>
                      <a:pt x="36767" y="-939"/>
                      <a:pt x="21146" y="-2463"/>
                      <a:pt x="0" y="4395"/>
                    </a:cubicBezTo>
                    <a:close/>
                  </a:path>
                </a:pathLst>
              </a:custGeom>
              <a:solidFill>
                <a:srgbClr val="FFE6D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2" name="Freeform: Shape 851">
                <a:extLst>
                  <a:ext uri="{FF2B5EF4-FFF2-40B4-BE49-F238E27FC236}">
                    <a16:creationId xmlns:a16="http://schemas.microsoft.com/office/drawing/2014/main" id="{6B8BE4F8-57D6-430B-93BC-DA1FA0FCB6A7}"/>
                  </a:ext>
                </a:extLst>
              </p:cNvPr>
              <p:cNvSpPr/>
              <p:nvPr/>
            </p:nvSpPr>
            <p:spPr>
              <a:xfrm>
                <a:off x="5965412" y="3382613"/>
                <a:ext cx="13906" cy="28582"/>
              </a:xfrm>
              <a:custGeom>
                <a:avLst/>
                <a:gdLst>
                  <a:gd name="connsiteX0" fmla="*/ 0 w 13906"/>
                  <a:gd name="connsiteY0" fmla="*/ 28194 h 28582"/>
                  <a:gd name="connsiteX1" fmla="*/ 6858 w 13906"/>
                  <a:gd name="connsiteY1" fmla="*/ 0 h 28582"/>
                  <a:gd name="connsiteX2" fmla="*/ 13907 w 13906"/>
                  <a:gd name="connsiteY2" fmla="*/ 28575 h 28582"/>
                  <a:gd name="connsiteX3" fmla="*/ 0 w 13906"/>
                  <a:gd name="connsiteY3" fmla="*/ 28194 h 285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06" h="28582">
                    <a:moveTo>
                      <a:pt x="0" y="28194"/>
                    </a:moveTo>
                    <a:lnTo>
                      <a:pt x="6858" y="0"/>
                    </a:lnTo>
                    <a:lnTo>
                      <a:pt x="13907" y="28575"/>
                    </a:lnTo>
                    <a:cubicBezTo>
                      <a:pt x="13907" y="28575"/>
                      <a:pt x="3620" y="28670"/>
                      <a:pt x="0" y="28194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3" name="Freeform: Shape 852">
                <a:extLst>
                  <a:ext uri="{FF2B5EF4-FFF2-40B4-BE49-F238E27FC236}">
                    <a16:creationId xmlns:a16="http://schemas.microsoft.com/office/drawing/2014/main" id="{485F4BD6-6B4C-44E6-82F8-59124D2373BF}"/>
                  </a:ext>
                </a:extLst>
              </p:cNvPr>
              <p:cNvSpPr/>
              <p:nvPr/>
            </p:nvSpPr>
            <p:spPr>
              <a:xfrm>
                <a:off x="5942933" y="3392614"/>
                <a:ext cx="13239" cy="16287"/>
              </a:xfrm>
              <a:custGeom>
                <a:avLst/>
                <a:gdLst>
                  <a:gd name="connsiteX0" fmla="*/ 0 w 13239"/>
                  <a:gd name="connsiteY0" fmla="*/ 11430 h 16287"/>
                  <a:gd name="connsiteX1" fmla="*/ 13240 w 13239"/>
                  <a:gd name="connsiteY1" fmla="*/ 0 h 16287"/>
                  <a:gd name="connsiteX2" fmla="*/ 12383 w 13239"/>
                  <a:gd name="connsiteY2" fmla="*/ 16288 h 16287"/>
                  <a:gd name="connsiteX3" fmla="*/ 0 w 13239"/>
                  <a:gd name="connsiteY3" fmla="*/ 11430 h 16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39" h="16287">
                    <a:moveTo>
                      <a:pt x="0" y="11430"/>
                    </a:moveTo>
                    <a:lnTo>
                      <a:pt x="13240" y="0"/>
                    </a:lnTo>
                    <a:lnTo>
                      <a:pt x="12383" y="16288"/>
                    </a:lnTo>
                    <a:cubicBezTo>
                      <a:pt x="12478" y="16288"/>
                      <a:pt x="3334" y="13621"/>
                      <a:pt x="0" y="11430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4" name="Freeform: Shape 853">
                <a:extLst>
                  <a:ext uri="{FF2B5EF4-FFF2-40B4-BE49-F238E27FC236}">
                    <a16:creationId xmlns:a16="http://schemas.microsoft.com/office/drawing/2014/main" id="{FD2AF14C-A7CE-421A-BA10-A079C99B8D5D}"/>
                  </a:ext>
                </a:extLst>
              </p:cNvPr>
              <p:cNvSpPr/>
              <p:nvPr/>
            </p:nvSpPr>
            <p:spPr>
              <a:xfrm>
                <a:off x="5919215" y="3351180"/>
                <a:ext cx="7651" cy="5619"/>
              </a:xfrm>
              <a:custGeom>
                <a:avLst/>
                <a:gdLst>
                  <a:gd name="connsiteX0" fmla="*/ 0 w 7651"/>
                  <a:gd name="connsiteY0" fmla="*/ 5620 h 5619"/>
                  <a:gd name="connsiteX1" fmla="*/ 7144 w 7651"/>
                  <a:gd name="connsiteY1" fmla="*/ 4191 h 5619"/>
                  <a:gd name="connsiteX2" fmla="*/ 7144 w 7651"/>
                  <a:gd name="connsiteY2" fmla="*/ 0 h 5619"/>
                  <a:gd name="connsiteX3" fmla="*/ 191 w 7651"/>
                  <a:gd name="connsiteY3" fmla="*/ 1905 h 5619"/>
                  <a:gd name="connsiteX4" fmla="*/ 0 w 7651"/>
                  <a:gd name="connsiteY4" fmla="*/ 5620 h 5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51" h="5619">
                    <a:moveTo>
                      <a:pt x="0" y="5620"/>
                    </a:moveTo>
                    <a:cubicBezTo>
                      <a:pt x="0" y="5620"/>
                      <a:pt x="6001" y="5429"/>
                      <a:pt x="7144" y="4191"/>
                    </a:cubicBezTo>
                    <a:cubicBezTo>
                      <a:pt x="8287" y="2953"/>
                      <a:pt x="7144" y="0"/>
                      <a:pt x="7144" y="0"/>
                    </a:cubicBezTo>
                    <a:lnTo>
                      <a:pt x="191" y="1905"/>
                    </a:lnTo>
                    <a:lnTo>
                      <a:pt x="0" y="5620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5" name="Freeform: Shape 854">
                <a:extLst>
                  <a:ext uri="{FF2B5EF4-FFF2-40B4-BE49-F238E27FC236}">
                    <a16:creationId xmlns:a16="http://schemas.microsoft.com/office/drawing/2014/main" id="{41481C6A-2A25-479E-BD32-8A44D00F7337}"/>
                  </a:ext>
                </a:extLst>
              </p:cNvPr>
              <p:cNvSpPr/>
              <p:nvPr/>
            </p:nvSpPr>
            <p:spPr>
              <a:xfrm>
                <a:off x="5942742" y="3338988"/>
                <a:ext cx="18637" cy="11614"/>
              </a:xfrm>
              <a:custGeom>
                <a:avLst/>
                <a:gdLst>
                  <a:gd name="connsiteX0" fmla="*/ 2381 w 18637"/>
                  <a:gd name="connsiteY0" fmla="*/ 0 h 11614"/>
                  <a:gd name="connsiteX1" fmla="*/ 12478 w 18637"/>
                  <a:gd name="connsiteY1" fmla="*/ 2476 h 11614"/>
                  <a:gd name="connsiteX2" fmla="*/ 17336 w 18637"/>
                  <a:gd name="connsiteY2" fmla="*/ 10192 h 11614"/>
                  <a:gd name="connsiteX3" fmla="*/ 0 w 18637"/>
                  <a:gd name="connsiteY3" fmla="*/ 7715 h 11614"/>
                  <a:gd name="connsiteX4" fmla="*/ 2381 w 18637"/>
                  <a:gd name="connsiteY4" fmla="*/ 0 h 11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37" h="11614">
                    <a:moveTo>
                      <a:pt x="2381" y="0"/>
                    </a:moveTo>
                    <a:cubicBezTo>
                      <a:pt x="2381" y="0"/>
                      <a:pt x="8477" y="857"/>
                      <a:pt x="12478" y="2476"/>
                    </a:cubicBezTo>
                    <a:cubicBezTo>
                      <a:pt x="19050" y="5048"/>
                      <a:pt x="19812" y="8572"/>
                      <a:pt x="17336" y="10192"/>
                    </a:cubicBezTo>
                    <a:cubicBezTo>
                      <a:pt x="11240" y="14478"/>
                      <a:pt x="0" y="7715"/>
                      <a:pt x="0" y="7715"/>
                    </a:cubicBezTo>
                    <a:cubicBezTo>
                      <a:pt x="0" y="7715"/>
                      <a:pt x="3429" y="3238"/>
                      <a:pt x="2381" y="0"/>
                    </a:cubicBez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6" name="Freeform: Shape 855">
                <a:extLst>
                  <a:ext uri="{FF2B5EF4-FFF2-40B4-BE49-F238E27FC236}">
                    <a16:creationId xmlns:a16="http://schemas.microsoft.com/office/drawing/2014/main" id="{731B9B96-1779-4F8A-A738-64AB4516F226}"/>
                  </a:ext>
                </a:extLst>
              </p:cNvPr>
              <p:cNvSpPr/>
              <p:nvPr/>
            </p:nvSpPr>
            <p:spPr>
              <a:xfrm>
                <a:off x="5945663" y="3342588"/>
                <a:ext cx="10413" cy="6047"/>
              </a:xfrm>
              <a:custGeom>
                <a:avLst/>
                <a:gdLst>
                  <a:gd name="connsiteX0" fmla="*/ 317 w 10413"/>
                  <a:gd name="connsiteY0" fmla="*/ 4783 h 6047"/>
                  <a:gd name="connsiteX1" fmla="*/ 3937 w 10413"/>
                  <a:gd name="connsiteY1" fmla="*/ 20 h 6047"/>
                  <a:gd name="connsiteX2" fmla="*/ 10414 w 10413"/>
                  <a:gd name="connsiteY2" fmla="*/ 4021 h 6047"/>
                  <a:gd name="connsiteX3" fmla="*/ 317 w 10413"/>
                  <a:gd name="connsiteY3" fmla="*/ 4783 h 6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413" h="6047">
                    <a:moveTo>
                      <a:pt x="317" y="4783"/>
                    </a:moveTo>
                    <a:cubicBezTo>
                      <a:pt x="317" y="4783"/>
                      <a:pt x="-1588" y="-361"/>
                      <a:pt x="3937" y="20"/>
                    </a:cubicBezTo>
                    <a:cubicBezTo>
                      <a:pt x="9366" y="306"/>
                      <a:pt x="10414" y="4021"/>
                      <a:pt x="10414" y="4021"/>
                    </a:cubicBezTo>
                    <a:cubicBezTo>
                      <a:pt x="10414" y="4021"/>
                      <a:pt x="4318" y="8021"/>
                      <a:pt x="317" y="4783"/>
                    </a:cubicBezTo>
                    <a:close/>
                  </a:path>
                </a:pathLst>
              </a:custGeom>
              <a:solidFill>
                <a:srgbClr val="2B292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7" name="Freeform: Shape 856">
                <a:extLst>
                  <a:ext uri="{FF2B5EF4-FFF2-40B4-BE49-F238E27FC236}">
                    <a16:creationId xmlns:a16="http://schemas.microsoft.com/office/drawing/2014/main" id="{5C58E022-2068-4E65-A5FA-574B6F8AA120}"/>
                  </a:ext>
                </a:extLst>
              </p:cNvPr>
              <p:cNvSpPr/>
              <p:nvPr/>
            </p:nvSpPr>
            <p:spPr>
              <a:xfrm>
                <a:off x="5942933" y="3402329"/>
                <a:ext cx="65627" cy="23050"/>
              </a:xfrm>
              <a:custGeom>
                <a:avLst/>
                <a:gdLst>
                  <a:gd name="connsiteX0" fmla="*/ 0 w 65627"/>
                  <a:gd name="connsiteY0" fmla="*/ 17526 h 23050"/>
                  <a:gd name="connsiteX1" fmla="*/ 20955 w 65627"/>
                  <a:gd name="connsiteY1" fmla="*/ 15430 h 23050"/>
                  <a:gd name="connsiteX2" fmla="*/ 33242 w 65627"/>
                  <a:gd name="connsiteY2" fmla="*/ 8858 h 23050"/>
                  <a:gd name="connsiteX3" fmla="*/ 50292 w 65627"/>
                  <a:gd name="connsiteY3" fmla="*/ 6191 h 23050"/>
                  <a:gd name="connsiteX4" fmla="*/ 62294 w 65627"/>
                  <a:gd name="connsiteY4" fmla="*/ 0 h 23050"/>
                  <a:gd name="connsiteX5" fmla="*/ 65627 w 65627"/>
                  <a:gd name="connsiteY5" fmla="*/ 14478 h 23050"/>
                  <a:gd name="connsiteX6" fmla="*/ 36481 w 65627"/>
                  <a:gd name="connsiteY6" fmla="*/ 22384 h 23050"/>
                  <a:gd name="connsiteX7" fmla="*/ 0 w 65627"/>
                  <a:gd name="connsiteY7" fmla="*/ 17526 h 23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5627" h="23050">
                    <a:moveTo>
                      <a:pt x="0" y="17526"/>
                    </a:moveTo>
                    <a:cubicBezTo>
                      <a:pt x="0" y="17526"/>
                      <a:pt x="11906" y="18669"/>
                      <a:pt x="20955" y="15430"/>
                    </a:cubicBezTo>
                    <a:cubicBezTo>
                      <a:pt x="30004" y="12192"/>
                      <a:pt x="33242" y="8858"/>
                      <a:pt x="33242" y="8858"/>
                    </a:cubicBezTo>
                    <a:cubicBezTo>
                      <a:pt x="33242" y="8858"/>
                      <a:pt x="43815" y="8858"/>
                      <a:pt x="50292" y="6191"/>
                    </a:cubicBezTo>
                    <a:cubicBezTo>
                      <a:pt x="56769" y="3524"/>
                      <a:pt x="62294" y="0"/>
                      <a:pt x="62294" y="0"/>
                    </a:cubicBezTo>
                    <a:lnTo>
                      <a:pt x="65627" y="14478"/>
                    </a:lnTo>
                    <a:cubicBezTo>
                      <a:pt x="65627" y="14478"/>
                      <a:pt x="58007" y="19622"/>
                      <a:pt x="36481" y="22384"/>
                    </a:cubicBezTo>
                    <a:cubicBezTo>
                      <a:pt x="14859" y="25336"/>
                      <a:pt x="0" y="17526"/>
                      <a:pt x="0" y="17526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8" name="Freeform: Shape 857">
                <a:extLst>
                  <a:ext uri="{FF2B5EF4-FFF2-40B4-BE49-F238E27FC236}">
                    <a16:creationId xmlns:a16="http://schemas.microsoft.com/office/drawing/2014/main" id="{EAD22F90-C66C-4736-953A-E37903921718}"/>
                  </a:ext>
                </a:extLst>
              </p:cNvPr>
              <p:cNvSpPr/>
              <p:nvPr/>
            </p:nvSpPr>
            <p:spPr>
              <a:xfrm>
                <a:off x="5936170" y="3399663"/>
                <a:ext cx="50291" cy="14100"/>
              </a:xfrm>
              <a:custGeom>
                <a:avLst/>
                <a:gdLst>
                  <a:gd name="connsiteX0" fmla="*/ 0 w 50291"/>
                  <a:gd name="connsiteY0" fmla="*/ 3143 h 14100"/>
                  <a:gd name="connsiteX1" fmla="*/ 22289 w 50291"/>
                  <a:gd name="connsiteY1" fmla="*/ 13907 h 14100"/>
                  <a:gd name="connsiteX2" fmla="*/ 50292 w 50291"/>
                  <a:gd name="connsiteY2" fmla="*/ 10763 h 14100"/>
                  <a:gd name="connsiteX3" fmla="*/ 17716 w 50291"/>
                  <a:gd name="connsiteY3" fmla="*/ 8287 h 14100"/>
                  <a:gd name="connsiteX4" fmla="*/ 1048 w 50291"/>
                  <a:gd name="connsiteY4" fmla="*/ 0 h 14100"/>
                  <a:gd name="connsiteX5" fmla="*/ 0 w 50291"/>
                  <a:gd name="connsiteY5" fmla="*/ 3143 h 14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291" h="14100">
                    <a:moveTo>
                      <a:pt x="0" y="3143"/>
                    </a:moveTo>
                    <a:cubicBezTo>
                      <a:pt x="0" y="3143"/>
                      <a:pt x="7810" y="12764"/>
                      <a:pt x="22289" y="13907"/>
                    </a:cubicBezTo>
                    <a:cubicBezTo>
                      <a:pt x="36767" y="15049"/>
                      <a:pt x="50292" y="10763"/>
                      <a:pt x="50292" y="10763"/>
                    </a:cubicBezTo>
                    <a:cubicBezTo>
                      <a:pt x="50292" y="10763"/>
                      <a:pt x="30385" y="12192"/>
                      <a:pt x="17716" y="8287"/>
                    </a:cubicBezTo>
                    <a:cubicBezTo>
                      <a:pt x="5048" y="4477"/>
                      <a:pt x="1048" y="0"/>
                      <a:pt x="1048" y="0"/>
                    </a:cubicBezTo>
                    <a:lnTo>
                      <a:pt x="0" y="3143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59" name="Freeform: Shape 858">
                <a:extLst>
                  <a:ext uri="{FF2B5EF4-FFF2-40B4-BE49-F238E27FC236}">
                    <a16:creationId xmlns:a16="http://schemas.microsoft.com/office/drawing/2014/main" id="{59C6BC3D-E7EF-40E4-86C5-1FC35642DBCB}"/>
                  </a:ext>
                </a:extLst>
              </p:cNvPr>
              <p:cNvSpPr/>
              <p:nvPr/>
            </p:nvSpPr>
            <p:spPr>
              <a:xfrm>
                <a:off x="5920073" y="3350609"/>
                <a:ext cx="19397" cy="17716"/>
              </a:xfrm>
              <a:custGeom>
                <a:avLst/>
                <a:gdLst>
                  <a:gd name="connsiteX0" fmla="*/ 381 w 19397"/>
                  <a:gd name="connsiteY0" fmla="*/ 16383 h 17716"/>
                  <a:gd name="connsiteX1" fmla="*/ 16383 w 19397"/>
                  <a:gd name="connsiteY1" fmla="*/ 13240 h 17716"/>
                  <a:gd name="connsiteX2" fmla="*/ 17717 w 19397"/>
                  <a:gd name="connsiteY2" fmla="*/ 0 h 17716"/>
                  <a:gd name="connsiteX3" fmla="*/ 18574 w 19397"/>
                  <a:gd name="connsiteY3" fmla="*/ 667 h 17716"/>
                  <a:gd name="connsiteX4" fmla="*/ 17621 w 19397"/>
                  <a:gd name="connsiteY4" fmla="*/ 13335 h 17716"/>
                  <a:gd name="connsiteX5" fmla="*/ 0 w 19397"/>
                  <a:gd name="connsiteY5" fmla="*/ 17717 h 17716"/>
                  <a:gd name="connsiteX6" fmla="*/ 381 w 19397"/>
                  <a:gd name="connsiteY6" fmla="*/ 16383 h 17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397" h="17716">
                    <a:moveTo>
                      <a:pt x="381" y="16383"/>
                    </a:moveTo>
                    <a:cubicBezTo>
                      <a:pt x="381" y="16383"/>
                      <a:pt x="12383" y="15526"/>
                      <a:pt x="16383" y="13240"/>
                    </a:cubicBezTo>
                    <a:cubicBezTo>
                      <a:pt x="20288" y="10954"/>
                      <a:pt x="17717" y="0"/>
                      <a:pt x="17717" y="0"/>
                    </a:cubicBezTo>
                    <a:lnTo>
                      <a:pt x="18574" y="667"/>
                    </a:lnTo>
                    <a:cubicBezTo>
                      <a:pt x="18574" y="667"/>
                      <a:pt x="20955" y="10382"/>
                      <a:pt x="17621" y="13335"/>
                    </a:cubicBezTo>
                    <a:cubicBezTo>
                      <a:pt x="14288" y="16288"/>
                      <a:pt x="0" y="17717"/>
                      <a:pt x="0" y="17717"/>
                    </a:cubicBezTo>
                    <a:lnTo>
                      <a:pt x="381" y="16383"/>
                    </a:lnTo>
                    <a:close/>
                  </a:path>
                </a:pathLst>
              </a:custGeom>
              <a:solidFill>
                <a:srgbClr val="2B292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0" name="Freeform: Shape 859">
                <a:extLst>
                  <a:ext uri="{FF2B5EF4-FFF2-40B4-BE49-F238E27FC236}">
                    <a16:creationId xmlns:a16="http://schemas.microsoft.com/office/drawing/2014/main" id="{F6F964CE-6E54-41AB-A531-5B03BC38506D}"/>
                  </a:ext>
                </a:extLst>
              </p:cNvPr>
              <p:cNvSpPr/>
              <p:nvPr/>
            </p:nvSpPr>
            <p:spPr>
              <a:xfrm>
                <a:off x="5956077" y="3334797"/>
                <a:ext cx="27688" cy="53435"/>
              </a:xfrm>
              <a:custGeom>
                <a:avLst/>
                <a:gdLst>
                  <a:gd name="connsiteX0" fmla="*/ 0 w 27688"/>
                  <a:gd name="connsiteY0" fmla="*/ 0 h 53435"/>
                  <a:gd name="connsiteX1" fmla="*/ 26765 w 27688"/>
                  <a:gd name="connsiteY1" fmla="*/ 13811 h 53435"/>
                  <a:gd name="connsiteX2" fmla="*/ 21431 w 27688"/>
                  <a:gd name="connsiteY2" fmla="*/ 43720 h 53435"/>
                  <a:gd name="connsiteX3" fmla="*/ 24955 w 27688"/>
                  <a:gd name="connsiteY3" fmla="*/ 53435 h 53435"/>
                  <a:gd name="connsiteX4" fmla="*/ 16764 w 27688"/>
                  <a:gd name="connsiteY4" fmla="*/ 41338 h 53435"/>
                  <a:gd name="connsiteX5" fmla="*/ 18479 w 27688"/>
                  <a:gd name="connsiteY5" fmla="*/ 11525 h 53435"/>
                  <a:gd name="connsiteX6" fmla="*/ 0 w 27688"/>
                  <a:gd name="connsiteY6" fmla="*/ 0 h 53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688" h="53435">
                    <a:moveTo>
                      <a:pt x="0" y="0"/>
                    </a:moveTo>
                    <a:cubicBezTo>
                      <a:pt x="0" y="0"/>
                      <a:pt x="22955" y="95"/>
                      <a:pt x="26765" y="13811"/>
                    </a:cubicBezTo>
                    <a:cubicBezTo>
                      <a:pt x="30480" y="27623"/>
                      <a:pt x="21812" y="37433"/>
                      <a:pt x="21431" y="43720"/>
                    </a:cubicBezTo>
                    <a:cubicBezTo>
                      <a:pt x="21146" y="50101"/>
                      <a:pt x="24955" y="53435"/>
                      <a:pt x="24955" y="53435"/>
                    </a:cubicBezTo>
                    <a:cubicBezTo>
                      <a:pt x="24955" y="53435"/>
                      <a:pt x="16002" y="49911"/>
                      <a:pt x="16764" y="41338"/>
                    </a:cubicBezTo>
                    <a:cubicBezTo>
                      <a:pt x="17526" y="32766"/>
                      <a:pt x="23717" y="19336"/>
                      <a:pt x="18479" y="11525"/>
                    </a:cubicBezTo>
                    <a:cubicBezTo>
                      <a:pt x="13145" y="37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1" name="Freeform: Shape 860">
                <a:extLst>
                  <a:ext uri="{FF2B5EF4-FFF2-40B4-BE49-F238E27FC236}">
                    <a16:creationId xmlns:a16="http://schemas.microsoft.com/office/drawing/2014/main" id="{C612AA3B-5687-4BF1-8411-0030F3CDDC10}"/>
                  </a:ext>
                </a:extLst>
              </p:cNvPr>
              <p:cNvSpPr/>
              <p:nvPr/>
            </p:nvSpPr>
            <p:spPr>
              <a:xfrm>
                <a:off x="5945976" y="3341124"/>
                <a:ext cx="3624" cy="4722"/>
              </a:xfrm>
              <a:custGeom>
                <a:avLst/>
                <a:gdLst>
                  <a:gd name="connsiteX0" fmla="*/ 5 w 3624"/>
                  <a:gd name="connsiteY0" fmla="*/ 4722 h 4722"/>
                  <a:gd name="connsiteX1" fmla="*/ 3624 w 3624"/>
                  <a:gd name="connsiteY1" fmla="*/ 2246 h 4722"/>
                  <a:gd name="connsiteX2" fmla="*/ 1814 w 3624"/>
                  <a:gd name="connsiteY2" fmla="*/ 436 h 4722"/>
                  <a:gd name="connsiteX3" fmla="*/ 5 w 3624"/>
                  <a:gd name="connsiteY3" fmla="*/ 4722 h 4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24" h="4722">
                    <a:moveTo>
                      <a:pt x="5" y="4722"/>
                    </a:moveTo>
                    <a:cubicBezTo>
                      <a:pt x="5" y="4722"/>
                      <a:pt x="3624" y="2912"/>
                      <a:pt x="3624" y="2246"/>
                    </a:cubicBezTo>
                    <a:cubicBezTo>
                      <a:pt x="3624" y="1484"/>
                      <a:pt x="2291" y="-993"/>
                      <a:pt x="1814" y="436"/>
                    </a:cubicBezTo>
                    <a:cubicBezTo>
                      <a:pt x="1338" y="1769"/>
                      <a:pt x="-91" y="3198"/>
                      <a:pt x="5" y="47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2" name="Freeform: Shape 861">
                <a:extLst>
                  <a:ext uri="{FF2B5EF4-FFF2-40B4-BE49-F238E27FC236}">
                    <a16:creationId xmlns:a16="http://schemas.microsoft.com/office/drawing/2014/main" id="{7B3619F8-CFB1-4C7E-8D8C-1301566CC6AB}"/>
                  </a:ext>
                </a:extLst>
              </p:cNvPr>
              <p:cNvSpPr/>
              <p:nvPr/>
            </p:nvSpPr>
            <p:spPr>
              <a:xfrm>
                <a:off x="5976461" y="3343275"/>
                <a:ext cx="32068" cy="13343"/>
              </a:xfrm>
              <a:custGeom>
                <a:avLst/>
                <a:gdLst>
                  <a:gd name="connsiteX0" fmla="*/ 30671 w 32068"/>
                  <a:gd name="connsiteY0" fmla="*/ 0 h 13343"/>
                  <a:gd name="connsiteX1" fmla="*/ 22003 w 32068"/>
                  <a:gd name="connsiteY1" fmla="*/ 10192 h 13343"/>
                  <a:gd name="connsiteX2" fmla="*/ 0 w 32068"/>
                  <a:gd name="connsiteY2" fmla="*/ 8858 h 13343"/>
                  <a:gd name="connsiteX3" fmla="*/ 190 w 32068"/>
                  <a:gd name="connsiteY3" fmla="*/ 10477 h 13343"/>
                  <a:gd name="connsiteX4" fmla="*/ 22860 w 32068"/>
                  <a:gd name="connsiteY4" fmla="*/ 11239 h 13343"/>
                  <a:gd name="connsiteX5" fmla="*/ 32004 w 32068"/>
                  <a:gd name="connsiteY5" fmla="*/ 1238 h 13343"/>
                  <a:gd name="connsiteX6" fmla="*/ 30671 w 32068"/>
                  <a:gd name="connsiteY6" fmla="*/ 0 h 13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068" h="13343">
                    <a:moveTo>
                      <a:pt x="30671" y="0"/>
                    </a:moveTo>
                    <a:cubicBezTo>
                      <a:pt x="30671" y="0"/>
                      <a:pt x="32195" y="5429"/>
                      <a:pt x="22003" y="10192"/>
                    </a:cubicBezTo>
                    <a:cubicBezTo>
                      <a:pt x="11906" y="15145"/>
                      <a:pt x="0" y="8858"/>
                      <a:pt x="0" y="8858"/>
                    </a:cubicBezTo>
                    <a:lnTo>
                      <a:pt x="190" y="10477"/>
                    </a:lnTo>
                    <a:cubicBezTo>
                      <a:pt x="190" y="10477"/>
                      <a:pt x="12287" y="16383"/>
                      <a:pt x="22860" y="11239"/>
                    </a:cubicBezTo>
                    <a:cubicBezTo>
                      <a:pt x="33433" y="6096"/>
                      <a:pt x="32004" y="1238"/>
                      <a:pt x="32004" y="1238"/>
                    </a:cubicBezTo>
                    <a:lnTo>
                      <a:pt x="30671" y="0"/>
                    </a:ln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3" name="Freeform: Shape 862">
                <a:extLst>
                  <a:ext uri="{FF2B5EF4-FFF2-40B4-BE49-F238E27FC236}">
                    <a16:creationId xmlns:a16="http://schemas.microsoft.com/office/drawing/2014/main" id="{3946C3CC-2B29-4A0E-A11F-418B14A00152}"/>
                  </a:ext>
                </a:extLst>
              </p:cNvPr>
              <p:cNvSpPr/>
              <p:nvPr/>
            </p:nvSpPr>
            <p:spPr>
              <a:xfrm>
                <a:off x="5974175" y="3361467"/>
                <a:ext cx="41052" cy="9810"/>
              </a:xfrm>
              <a:custGeom>
                <a:avLst/>
                <a:gdLst>
                  <a:gd name="connsiteX0" fmla="*/ 17716 w 41052"/>
                  <a:gd name="connsiteY0" fmla="*/ 9811 h 9810"/>
                  <a:gd name="connsiteX1" fmla="*/ 0 w 41052"/>
                  <a:gd name="connsiteY1" fmla="*/ 5429 h 9810"/>
                  <a:gd name="connsiteX2" fmla="*/ 1429 w 41052"/>
                  <a:gd name="connsiteY2" fmla="*/ 3239 h 9810"/>
                  <a:gd name="connsiteX3" fmla="*/ 22574 w 41052"/>
                  <a:gd name="connsiteY3" fmla="*/ 6858 h 9810"/>
                  <a:gd name="connsiteX4" fmla="*/ 38862 w 41052"/>
                  <a:gd name="connsiteY4" fmla="*/ 0 h 9810"/>
                  <a:gd name="connsiteX5" fmla="*/ 41053 w 41052"/>
                  <a:gd name="connsiteY5" fmla="*/ 1334 h 9810"/>
                  <a:gd name="connsiteX6" fmla="*/ 22860 w 41052"/>
                  <a:gd name="connsiteY6" fmla="*/ 9430 h 9810"/>
                  <a:gd name="connsiteX7" fmla="*/ 17716 w 41052"/>
                  <a:gd name="connsiteY7" fmla="*/ 9811 h 9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1052" h="9810">
                    <a:moveTo>
                      <a:pt x="17716" y="9811"/>
                    </a:moveTo>
                    <a:cubicBezTo>
                      <a:pt x="6763" y="9811"/>
                      <a:pt x="381" y="5715"/>
                      <a:pt x="0" y="5429"/>
                    </a:cubicBezTo>
                    <a:lnTo>
                      <a:pt x="1429" y="3239"/>
                    </a:lnTo>
                    <a:cubicBezTo>
                      <a:pt x="1524" y="3334"/>
                      <a:pt x="9620" y="8382"/>
                      <a:pt x="22574" y="6858"/>
                    </a:cubicBezTo>
                    <a:cubicBezTo>
                      <a:pt x="35338" y="5334"/>
                      <a:pt x="38862" y="95"/>
                      <a:pt x="38862" y="0"/>
                    </a:cubicBezTo>
                    <a:lnTo>
                      <a:pt x="41053" y="1334"/>
                    </a:lnTo>
                    <a:cubicBezTo>
                      <a:pt x="40862" y="1619"/>
                      <a:pt x="37052" y="7715"/>
                      <a:pt x="22860" y="9430"/>
                    </a:cubicBezTo>
                    <a:cubicBezTo>
                      <a:pt x="21050" y="9716"/>
                      <a:pt x="19336" y="9811"/>
                      <a:pt x="17716" y="9811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4" name="Freeform: Shape 863">
                <a:extLst>
                  <a:ext uri="{FF2B5EF4-FFF2-40B4-BE49-F238E27FC236}">
                    <a16:creationId xmlns:a16="http://schemas.microsoft.com/office/drawing/2014/main" id="{C43DEA03-7C48-444F-B784-4241B3D143E4}"/>
                  </a:ext>
                </a:extLst>
              </p:cNvPr>
              <p:cNvSpPr/>
              <p:nvPr/>
            </p:nvSpPr>
            <p:spPr>
              <a:xfrm>
                <a:off x="5973413" y="3335559"/>
                <a:ext cx="28479" cy="12001"/>
              </a:xfrm>
              <a:custGeom>
                <a:avLst/>
                <a:gdLst>
                  <a:gd name="connsiteX0" fmla="*/ 4382 w 28479"/>
                  <a:gd name="connsiteY0" fmla="*/ 12001 h 12001"/>
                  <a:gd name="connsiteX1" fmla="*/ 0 w 28479"/>
                  <a:gd name="connsiteY1" fmla="*/ 11525 h 12001"/>
                  <a:gd name="connsiteX2" fmla="*/ 667 w 28479"/>
                  <a:gd name="connsiteY2" fmla="*/ 9049 h 12001"/>
                  <a:gd name="connsiteX3" fmla="*/ 16573 w 28479"/>
                  <a:gd name="connsiteY3" fmla="*/ 6572 h 12001"/>
                  <a:gd name="connsiteX4" fmla="*/ 26003 w 28479"/>
                  <a:gd name="connsiteY4" fmla="*/ 0 h 12001"/>
                  <a:gd name="connsiteX5" fmla="*/ 28480 w 28479"/>
                  <a:gd name="connsiteY5" fmla="*/ 667 h 12001"/>
                  <a:gd name="connsiteX6" fmla="*/ 17621 w 28479"/>
                  <a:gd name="connsiteY6" fmla="*/ 8954 h 12001"/>
                  <a:gd name="connsiteX7" fmla="*/ 4382 w 28479"/>
                  <a:gd name="connsiteY7" fmla="*/ 12001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479" h="12001">
                    <a:moveTo>
                      <a:pt x="4382" y="12001"/>
                    </a:moveTo>
                    <a:cubicBezTo>
                      <a:pt x="1714" y="12001"/>
                      <a:pt x="190" y="11620"/>
                      <a:pt x="0" y="11525"/>
                    </a:cubicBezTo>
                    <a:lnTo>
                      <a:pt x="667" y="9049"/>
                    </a:lnTo>
                    <a:cubicBezTo>
                      <a:pt x="762" y="9049"/>
                      <a:pt x="7620" y="10668"/>
                      <a:pt x="16573" y="6572"/>
                    </a:cubicBezTo>
                    <a:cubicBezTo>
                      <a:pt x="24955" y="2667"/>
                      <a:pt x="26003" y="0"/>
                      <a:pt x="26003" y="0"/>
                    </a:cubicBezTo>
                    <a:lnTo>
                      <a:pt x="28480" y="667"/>
                    </a:lnTo>
                    <a:cubicBezTo>
                      <a:pt x="28289" y="1238"/>
                      <a:pt x="27146" y="4477"/>
                      <a:pt x="17621" y="8954"/>
                    </a:cubicBezTo>
                    <a:cubicBezTo>
                      <a:pt x="12192" y="11430"/>
                      <a:pt x="7525" y="12001"/>
                      <a:pt x="4382" y="12001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5" name="Freeform: Shape 864">
                <a:extLst>
                  <a:ext uri="{FF2B5EF4-FFF2-40B4-BE49-F238E27FC236}">
                    <a16:creationId xmlns:a16="http://schemas.microsoft.com/office/drawing/2014/main" id="{507B9C5E-A9FB-40E7-8CEF-B0FCB812FADD}"/>
                  </a:ext>
                </a:extLst>
              </p:cNvPr>
              <p:cNvSpPr/>
              <p:nvPr/>
            </p:nvSpPr>
            <p:spPr>
              <a:xfrm>
                <a:off x="5969698" y="3330511"/>
                <a:ext cx="19812" cy="13334"/>
              </a:xfrm>
              <a:custGeom>
                <a:avLst/>
                <a:gdLst>
                  <a:gd name="connsiteX0" fmla="*/ 476 w 19812"/>
                  <a:gd name="connsiteY0" fmla="*/ 13335 h 13334"/>
                  <a:gd name="connsiteX1" fmla="*/ 0 w 19812"/>
                  <a:gd name="connsiteY1" fmla="*/ 10763 h 13334"/>
                  <a:gd name="connsiteX2" fmla="*/ 11240 w 19812"/>
                  <a:gd name="connsiteY2" fmla="*/ 6001 h 13334"/>
                  <a:gd name="connsiteX3" fmla="*/ 17526 w 19812"/>
                  <a:gd name="connsiteY3" fmla="*/ 0 h 13334"/>
                  <a:gd name="connsiteX4" fmla="*/ 19812 w 19812"/>
                  <a:gd name="connsiteY4" fmla="*/ 1238 h 13334"/>
                  <a:gd name="connsiteX5" fmla="*/ 12764 w 19812"/>
                  <a:gd name="connsiteY5" fmla="*/ 8096 h 13334"/>
                  <a:gd name="connsiteX6" fmla="*/ 476 w 19812"/>
                  <a:gd name="connsiteY6" fmla="*/ 13335 h 13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12" h="13334">
                    <a:moveTo>
                      <a:pt x="476" y="13335"/>
                    </a:moveTo>
                    <a:lnTo>
                      <a:pt x="0" y="10763"/>
                    </a:lnTo>
                    <a:cubicBezTo>
                      <a:pt x="95" y="10763"/>
                      <a:pt x="6287" y="9525"/>
                      <a:pt x="11240" y="6001"/>
                    </a:cubicBezTo>
                    <a:cubicBezTo>
                      <a:pt x="16097" y="2477"/>
                      <a:pt x="17526" y="0"/>
                      <a:pt x="17526" y="0"/>
                    </a:cubicBezTo>
                    <a:lnTo>
                      <a:pt x="19812" y="1238"/>
                    </a:lnTo>
                    <a:cubicBezTo>
                      <a:pt x="19717" y="1238"/>
                      <a:pt x="18193" y="4191"/>
                      <a:pt x="12764" y="8096"/>
                    </a:cubicBezTo>
                    <a:cubicBezTo>
                      <a:pt x="7334" y="12002"/>
                      <a:pt x="762" y="13240"/>
                      <a:pt x="476" y="13335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6" name="Freeform: Shape 865">
                <a:extLst>
                  <a:ext uri="{FF2B5EF4-FFF2-40B4-BE49-F238E27FC236}">
                    <a16:creationId xmlns:a16="http://schemas.microsoft.com/office/drawing/2014/main" id="{04761A5C-ACFF-4BA0-919A-A4B9294CF66D}"/>
                  </a:ext>
                </a:extLst>
              </p:cNvPr>
              <p:cNvSpPr/>
              <p:nvPr/>
            </p:nvSpPr>
            <p:spPr>
              <a:xfrm>
                <a:off x="5965602" y="3330511"/>
                <a:ext cx="11620" cy="10382"/>
              </a:xfrm>
              <a:custGeom>
                <a:avLst/>
                <a:gdLst>
                  <a:gd name="connsiteX0" fmla="*/ 1143 w 11620"/>
                  <a:gd name="connsiteY0" fmla="*/ 10382 h 10382"/>
                  <a:gd name="connsiteX1" fmla="*/ 0 w 11620"/>
                  <a:gd name="connsiteY1" fmla="*/ 8001 h 10382"/>
                  <a:gd name="connsiteX2" fmla="*/ 7049 w 11620"/>
                  <a:gd name="connsiteY2" fmla="*/ 3524 h 10382"/>
                  <a:gd name="connsiteX3" fmla="*/ 9335 w 11620"/>
                  <a:gd name="connsiteY3" fmla="*/ 0 h 10382"/>
                  <a:gd name="connsiteX4" fmla="*/ 11621 w 11620"/>
                  <a:gd name="connsiteY4" fmla="*/ 1238 h 10382"/>
                  <a:gd name="connsiteX5" fmla="*/ 9144 w 11620"/>
                  <a:gd name="connsiteY5" fmla="*/ 5143 h 10382"/>
                  <a:gd name="connsiteX6" fmla="*/ 1143 w 11620"/>
                  <a:gd name="connsiteY6" fmla="*/ 10382 h 10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0" h="10382">
                    <a:moveTo>
                      <a:pt x="1143" y="10382"/>
                    </a:moveTo>
                    <a:lnTo>
                      <a:pt x="0" y="8001"/>
                    </a:lnTo>
                    <a:cubicBezTo>
                      <a:pt x="2286" y="6953"/>
                      <a:pt x="6191" y="4762"/>
                      <a:pt x="7049" y="3524"/>
                    </a:cubicBezTo>
                    <a:cubicBezTo>
                      <a:pt x="8477" y="1619"/>
                      <a:pt x="9335" y="0"/>
                      <a:pt x="9335" y="0"/>
                    </a:cubicBezTo>
                    <a:lnTo>
                      <a:pt x="11621" y="1238"/>
                    </a:lnTo>
                    <a:cubicBezTo>
                      <a:pt x="11621" y="1333"/>
                      <a:pt x="10668" y="3048"/>
                      <a:pt x="9144" y="5143"/>
                    </a:cubicBezTo>
                    <a:cubicBezTo>
                      <a:pt x="7525" y="7239"/>
                      <a:pt x="1714" y="10001"/>
                      <a:pt x="1143" y="10382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7" name="Freeform: Shape 866">
                <a:extLst>
                  <a:ext uri="{FF2B5EF4-FFF2-40B4-BE49-F238E27FC236}">
                    <a16:creationId xmlns:a16="http://schemas.microsoft.com/office/drawing/2014/main" id="{FF8A6D73-011C-49B5-B004-41170743C9D0}"/>
                  </a:ext>
                </a:extLst>
              </p:cNvPr>
              <p:cNvSpPr/>
              <p:nvPr/>
            </p:nvSpPr>
            <p:spPr>
              <a:xfrm>
                <a:off x="5972555" y="3370992"/>
                <a:ext cx="40004" cy="11144"/>
              </a:xfrm>
              <a:custGeom>
                <a:avLst/>
                <a:gdLst>
                  <a:gd name="connsiteX0" fmla="*/ 23432 w 40004"/>
                  <a:gd name="connsiteY0" fmla="*/ 11144 h 11144"/>
                  <a:gd name="connsiteX1" fmla="*/ 18288 w 40004"/>
                  <a:gd name="connsiteY1" fmla="*/ 10763 h 11144"/>
                  <a:gd name="connsiteX2" fmla="*/ 0 w 40004"/>
                  <a:gd name="connsiteY2" fmla="*/ 1905 h 11144"/>
                  <a:gd name="connsiteX3" fmla="*/ 1810 w 40004"/>
                  <a:gd name="connsiteY3" fmla="*/ 0 h 11144"/>
                  <a:gd name="connsiteX4" fmla="*/ 18669 w 40004"/>
                  <a:gd name="connsiteY4" fmla="*/ 8287 h 11144"/>
                  <a:gd name="connsiteX5" fmla="*/ 39148 w 40004"/>
                  <a:gd name="connsiteY5" fmla="*/ 6096 h 11144"/>
                  <a:gd name="connsiteX6" fmla="*/ 40005 w 40004"/>
                  <a:gd name="connsiteY6" fmla="*/ 8573 h 11144"/>
                  <a:gd name="connsiteX7" fmla="*/ 23432 w 40004"/>
                  <a:gd name="connsiteY7" fmla="*/ 11144 h 11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0004" h="11144">
                    <a:moveTo>
                      <a:pt x="23432" y="11144"/>
                    </a:moveTo>
                    <a:cubicBezTo>
                      <a:pt x="21717" y="11144"/>
                      <a:pt x="20003" y="11049"/>
                      <a:pt x="18288" y="10763"/>
                    </a:cubicBezTo>
                    <a:cubicBezTo>
                      <a:pt x="8001" y="9430"/>
                      <a:pt x="381" y="2191"/>
                      <a:pt x="0" y="1905"/>
                    </a:cubicBezTo>
                    <a:lnTo>
                      <a:pt x="1810" y="0"/>
                    </a:lnTo>
                    <a:cubicBezTo>
                      <a:pt x="1905" y="95"/>
                      <a:pt x="9239" y="6953"/>
                      <a:pt x="18669" y="8287"/>
                    </a:cubicBezTo>
                    <a:cubicBezTo>
                      <a:pt x="28289" y="9620"/>
                      <a:pt x="39053" y="6191"/>
                      <a:pt x="39148" y="6096"/>
                    </a:cubicBezTo>
                    <a:lnTo>
                      <a:pt x="40005" y="8573"/>
                    </a:lnTo>
                    <a:cubicBezTo>
                      <a:pt x="39624" y="8668"/>
                      <a:pt x="31909" y="11144"/>
                      <a:pt x="23432" y="11144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8" name="Freeform: Shape 867">
                <a:extLst>
                  <a:ext uri="{FF2B5EF4-FFF2-40B4-BE49-F238E27FC236}">
                    <a16:creationId xmlns:a16="http://schemas.microsoft.com/office/drawing/2014/main" id="{56DD6507-5D65-406C-8C5D-AAC2227736D0}"/>
                  </a:ext>
                </a:extLst>
              </p:cNvPr>
              <p:cNvSpPr/>
              <p:nvPr/>
            </p:nvSpPr>
            <p:spPr>
              <a:xfrm>
                <a:off x="5985795" y="3351847"/>
                <a:ext cx="27622" cy="18573"/>
              </a:xfrm>
              <a:custGeom>
                <a:avLst/>
                <a:gdLst>
                  <a:gd name="connsiteX0" fmla="*/ 381 w 27622"/>
                  <a:gd name="connsiteY0" fmla="*/ 18574 h 18573"/>
                  <a:gd name="connsiteX1" fmla="*/ 0 w 27622"/>
                  <a:gd name="connsiteY1" fmla="*/ 16002 h 18573"/>
                  <a:gd name="connsiteX2" fmla="*/ 15812 w 27622"/>
                  <a:gd name="connsiteY2" fmla="*/ 10382 h 18573"/>
                  <a:gd name="connsiteX3" fmla="*/ 25146 w 27622"/>
                  <a:gd name="connsiteY3" fmla="*/ 0 h 18573"/>
                  <a:gd name="connsiteX4" fmla="*/ 27623 w 27622"/>
                  <a:gd name="connsiteY4" fmla="*/ 952 h 18573"/>
                  <a:gd name="connsiteX5" fmla="*/ 17240 w 27622"/>
                  <a:gd name="connsiteY5" fmla="*/ 12573 h 18573"/>
                  <a:gd name="connsiteX6" fmla="*/ 381 w 27622"/>
                  <a:gd name="connsiteY6" fmla="*/ 18574 h 18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622" h="18573">
                    <a:moveTo>
                      <a:pt x="381" y="18574"/>
                    </a:moveTo>
                    <a:lnTo>
                      <a:pt x="0" y="16002"/>
                    </a:lnTo>
                    <a:cubicBezTo>
                      <a:pt x="95" y="16002"/>
                      <a:pt x="8573" y="14859"/>
                      <a:pt x="15812" y="10382"/>
                    </a:cubicBezTo>
                    <a:cubicBezTo>
                      <a:pt x="22860" y="6001"/>
                      <a:pt x="25051" y="95"/>
                      <a:pt x="25146" y="0"/>
                    </a:cubicBezTo>
                    <a:lnTo>
                      <a:pt x="27623" y="952"/>
                    </a:lnTo>
                    <a:cubicBezTo>
                      <a:pt x="27527" y="1238"/>
                      <a:pt x="25146" y="7715"/>
                      <a:pt x="17240" y="12573"/>
                    </a:cubicBezTo>
                    <a:cubicBezTo>
                      <a:pt x="9525" y="17431"/>
                      <a:pt x="762" y="18479"/>
                      <a:pt x="381" y="18574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69" name="Freeform: Shape 868">
                <a:extLst>
                  <a:ext uri="{FF2B5EF4-FFF2-40B4-BE49-F238E27FC236}">
                    <a16:creationId xmlns:a16="http://schemas.microsoft.com/office/drawing/2014/main" id="{FD8F03CA-0DAE-4E10-9102-D4D9E0CF0B39}"/>
                  </a:ext>
                </a:extLst>
              </p:cNvPr>
              <p:cNvSpPr/>
              <p:nvPr/>
            </p:nvSpPr>
            <p:spPr>
              <a:xfrm>
                <a:off x="5992844" y="3338036"/>
                <a:ext cx="11906" cy="18288"/>
              </a:xfrm>
              <a:custGeom>
                <a:avLst/>
                <a:gdLst>
                  <a:gd name="connsiteX0" fmla="*/ 1429 w 11906"/>
                  <a:gd name="connsiteY0" fmla="*/ 18288 h 18288"/>
                  <a:gd name="connsiteX1" fmla="*/ 0 w 11906"/>
                  <a:gd name="connsiteY1" fmla="*/ 16193 h 18288"/>
                  <a:gd name="connsiteX2" fmla="*/ 5239 w 11906"/>
                  <a:gd name="connsiteY2" fmla="*/ 11144 h 18288"/>
                  <a:gd name="connsiteX3" fmla="*/ 9334 w 11906"/>
                  <a:gd name="connsiteY3" fmla="*/ 0 h 18288"/>
                  <a:gd name="connsiteX4" fmla="*/ 11906 w 11906"/>
                  <a:gd name="connsiteY4" fmla="*/ 476 h 18288"/>
                  <a:gd name="connsiteX5" fmla="*/ 7334 w 11906"/>
                  <a:gd name="connsiteY5" fmla="*/ 12764 h 18288"/>
                  <a:gd name="connsiteX6" fmla="*/ 1429 w 11906"/>
                  <a:gd name="connsiteY6" fmla="*/ 18288 h 18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906" h="18288">
                    <a:moveTo>
                      <a:pt x="1429" y="18288"/>
                    </a:moveTo>
                    <a:lnTo>
                      <a:pt x="0" y="16193"/>
                    </a:lnTo>
                    <a:cubicBezTo>
                      <a:pt x="0" y="16193"/>
                      <a:pt x="2572" y="14478"/>
                      <a:pt x="5239" y="11144"/>
                    </a:cubicBezTo>
                    <a:cubicBezTo>
                      <a:pt x="7810" y="7906"/>
                      <a:pt x="9239" y="95"/>
                      <a:pt x="9334" y="0"/>
                    </a:cubicBezTo>
                    <a:lnTo>
                      <a:pt x="11906" y="476"/>
                    </a:lnTo>
                    <a:cubicBezTo>
                      <a:pt x="11811" y="857"/>
                      <a:pt x="10382" y="9049"/>
                      <a:pt x="7334" y="12764"/>
                    </a:cubicBezTo>
                    <a:cubicBezTo>
                      <a:pt x="4286" y="16383"/>
                      <a:pt x="1524" y="18288"/>
                      <a:pt x="1429" y="18288"/>
                    </a:cubicBezTo>
                    <a:close/>
                  </a:path>
                </a:pathLst>
              </a:custGeom>
              <a:solidFill>
                <a:srgbClr val="DDB19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833" name="Graphic 308">
              <a:extLst>
                <a:ext uri="{FF2B5EF4-FFF2-40B4-BE49-F238E27FC236}">
                  <a16:creationId xmlns:a16="http://schemas.microsoft.com/office/drawing/2014/main" id="{488FE3C9-7D76-46B0-B0BF-1807E8BB6823}"/>
                </a:ext>
              </a:extLst>
            </p:cNvPr>
            <p:cNvGrpSpPr/>
            <p:nvPr/>
          </p:nvGrpSpPr>
          <p:grpSpPr>
            <a:xfrm>
              <a:off x="5925558" y="3434304"/>
              <a:ext cx="38806" cy="35946"/>
              <a:chOff x="5925558" y="3434304"/>
              <a:chExt cx="38806" cy="35946"/>
            </a:xfrm>
            <a:solidFill>
              <a:srgbClr val="3F1900"/>
            </a:solidFill>
          </p:grpSpPr>
          <p:sp>
            <p:nvSpPr>
              <p:cNvPr id="839" name="Freeform: Shape 838">
                <a:extLst>
                  <a:ext uri="{FF2B5EF4-FFF2-40B4-BE49-F238E27FC236}">
                    <a16:creationId xmlns:a16="http://schemas.microsoft.com/office/drawing/2014/main" id="{AA7F4458-281B-417D-BD89-1845065EEDBB}"/>
                  </a:ext>
                </a:extLst>
              </p:cNvPr>
              <p:cNvSpPr/>
              <p:nvPr/>
            </p:nvSpPr>
            <p:spPr>
              <a:xfrm>
                <a:off x="5930669" y="3442411"/>
                <a:ext cx="24550" cy="27839"/>
              </a:xfrm>
              <a:custGeom>
                <a:avLst/>
                <a:gdLst>
                  <a:gd name="connsiteX0" fmla="*/ 24170 w 24550"/>
                  <a:gd name="connsiteY0" fmla="*/ 24688 h 27839"/>
                  <a:gd name="connsiteX1" fmla="*/ 13216 w 24550"/>
                  <a:gd name="connsiteY1" fmla="*/ 25831 h 27839"/>
                  <a:gd name="connsiteX2" fmla="*/ 3596 w 24550"/>
                  <a:gd name="connsiteY2" fmla="*/ 27260 h 27839"/>
                  <a:gd name="connsiteX3" fmla="*/ 1595 w 24550"/>
                  <a:gd name="connsiteY3" fmla="*/ 24212 h 27839"/>
                  <a:gd name="connsiteX4" fmla="*/ 6548 w 24550"/>
                  <a:gd name="connsiteY4" fmla="*/ 20402 h 27839"/>
                  <a:gd name="connsiteX5" fmla="*/ 8834 w 24550"/>
                  <a:gd name="connsiteY5" fmla="*/ 24117 h 27839"/>
                  <a:gd name="connsiteX6" fmla="*/ 4834 w 24550"/>
                  <a:gd name="connsiteY6" fmla="*/ 24688 h 27839"/>
                  <a:gd name="connsiteX7" fmla="*/ 1500 w 24550"/>
                  <a:gd name="connsiteY7" fmla="*/ 21926 h 27839"/>
                  <a:gd name="connsiteX8" fmla="*/ 71 w 24550"/>
                  <a:gd name="connsiteY8" fmla="*/ 16021 h 27839"/>
                  <a:gd name="connsiteX9" fmla="*/ 71 w 24550"/>
                  <a:gd name="connsiteY9" fmla="*/ 10591 h 27839"/>
                  <a:gd name="connsiteX10" fmla="*/ 643 w 24550"/>
                  <a:gd name="connsiteY10" fmla="*/ 4876 h 27839"/>
                  <a:gd name="connsiteX11" fmla="*/ 6834 w 24550"/>
                  <a:gd name="connsiteY11" fmla="*/ 19 h 27839"/>
                  <a:gd name="connsiteX12" fmla="*/ 12454 w 24550"/>
                  <a:gd name="connsiteY12" fmla="*/ 5257 h 27839"/>
                  <a:gd name="connsiteX13" fmla="*/ 12740 w 24550"/>
                  <a:gd name="connsiteY13" fmla="*/ 16116 h 27839"/>
                  <a:gd name="connsiteX14" fmla="*/ 10739 w 24550"/>
                  <a:gd name="connsiteY14" fmla="*/ 14020 h 27839"/>
                  <a:gd name="connsiteX15" fmla="*/ 15216 w 24550"/>
                  <a:gd name="connsiteY15" fmla="*/ 11258 h 27839"/>
                  <a:gd name="connsiteX16" fmla="*/ 18740 w 24550"/>
                  <a:gd name="connsiteY16" fmla="*/ 9258 h 27839"/>
                  <a:gd name="connsiteX17" fmla="*/ 23693 w 24550"/>
                  <a:gd name="connsiteY17" fmla="*/ 10496 h 27839"/>
                  <a:gd name="connsiteX18" fmla="*/ 22550 w 24550"/>
                  <a:gd name="connsiteY18" fmla="*/ 14973 h 27839"/>
                  <a:gd name="connsiteX19" fmla="*/ 21788 w 24550"/>
                  <a:gd name="connsiteY19" fmla="*/ 17640 h 27839"/>
                  <a:gd name="connsiteX20" fmla="*/ 24551 w 24550"/>
                  <a:gd name="connsiteY20" fmla="*/ 23736 h 27839"/>
                  <a:gd name="connsiteX21" fmla="*/ 20264 w 24550"/>
                  <a:gd name="connsiteY21" fmla="*/ 17926 h 27839"/>
                  <a:gd name="connsiteX22" fmla="*/ 21312 w 24550"/>
                  <a:gd name="connsiteY22" fmla="*/ 12020 h 27839"/>
                  <a:gd name="connsiteX23" fmla="*/ 17502 w 24550"/>
                  <a:gd name="connsiteY23" fmla="*/ 14020 h 27839"/>
                  <a:gd name="connsiteX24" fmla="*/ 10358 w 24550"/>
                  <a:gd name="connsiteY24" fmla="*/ 18402 h 27839"/>
                  <a:gd name="connsiteX25" fmla="*/ 8358 w 24550"/>
                  <a:gd name="connsiteY25" fmla="*/ 16783 h 27839"/>
                  <a:gd name="connsiteX26" fmla="*/ 8358 w 24550"/>
                  <a:gd name="connsiteY26" fmla="*/ 16783 h 27839"/>
                  <a:gd name="connsiteX27" fmla="*/ 8358 w 24550"/>
                  <a:gd name="connsiteY27" fmla="*/ 16402 h 27839"/>
                  <a:gd name="connsiteX28" fmla="*/ 7691 w 24550"/>
                  <a:gd name="connsiteY28" fmla="*/ 6781 h 27839"/>
                  <a:gd name="connsiteX29" fmla="*/ 6453 w 24550"/>
                  <a:gd name="connsiteY29" fmla="*/ 5162 h 27839"/>
                  <a:gd name="connsiteX30" fmla="*/ 5596 w 24550"/>
                  <a:gd name="connsiteY30" fmla="*/ 6496 h 27839"/>
                  <a:gd name="connsiteX31" fmla="*/ 5120 w 24550"/>
                  <a:gd name="connsiteY31" fmla="*/ 10972 h 27839"/>
                  <a:gd name="connsiteX32" fmla="*/ 5024 w 24550"/>
                  <a:gd name="connsiteY32" fmla="*/ 15830 h 27839"/>
                  <a:gd name="connsiteX33" fmla="*/ 5691 w 24550"/>
                  <a:gd name="connsiteY33" fmla="*/ 19926 h 27839"/>
                  <a:gd name="connsiteX34" fmla="*/ 6929 w 24550"/>
                  <a:gd name="connsiteY34" fmla="*/ 20307 h 27839"/>
                  <a:gd name="connsiteX35" fmla="*/ 7691 w 24550"/>
                  <a:gd name="connsiteY35" fmla="*/ 20116 h 27839"/>
                  <a:gd name="connsiteX36" fmla="*/ 10168 w 24550"/>
                  <a:gd name="connsiteY36" fmla="*/ 21831 h 27839"/>
                  <a:gd name="connsiteX37" fmla="*/ 9215 w 24550"/>
                  <a:gd name="connsiteY37" fmla="*/ 24022 h 27839"/>
                  <a:gd name="connsiteX38" fmla="*/ 3500 w 24550"/>
                  <a:gd name="connsiteY38" fmla="*/ 27546 h 27839"/>
                  <a:gd name="connsiteX39" fmla="*/ 3405 w 24550"/>
                  <a:gd name="connsiteY39" fmla="*/ 27546 h 27839"/>
                  <a:gd name="connsiteX40" fmla="*/ 833 w 24550"/>
                  <a:gd name="connsiteY40" fmla="*/ 26879 h 27839"/>
                  <a:gd name="connsiteX41" fmla="*/ 1405 w 24550"/>
                  <a:gd name="connsiteY41" fmla="*/ 24403 h 27839"/>
                  <a:gd name="connsiteX42" fmla="*/ 7787 w 24550"/>
                  <a:gd name="connsiteY42" fmla="*/ 23164 h 27839"/>
                  <a:gd name="connsiteX43" fmla="*/ 13216 w 24550"/>
                  <a:gd name="connsiteY43" fmla="*/ 23641 h 27839"/>
                  <a:gd name="connsiteX44" fmla="*/ 24170 w 24550"/>
                  <a:gd name="connsiteY44" fmla="*/ 24688 h 27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24550" h="27839">
                    <a:moveTo>
                      <a:pt x="24170" y="24688"/>
                    </a:moveTo>
                    <a:cubicBezTo>
                      <a:pt x="20550" y="25260"/>
                      <a:pt x="16931" y="25450"/>
                      <a:pt x="13216" y="25831"/>
                    </a:cubicBezTo>
                    <a:cubicBezTo>
                      <a:pt x="9692" y="26308"/>
                      <a:pt x="5310" y="25641"/>
                      <a:pt x="3596" y="27260"/>
                    </a:cubicBezTo>
                    <a:lnTo>
                      <a:pt x="1595" y="24212"/>
                    </a:lnTo>
                    <a:lnTo>
                      <a:pt x="6548" y="20402"/>
                    </a:lnTo>
                    <a:lnTo>
                      <a:pt x="8834" y="24117"/>
                    </a:lnTo>
                    <a:cubicBezTo>
                      <a:pt x="7787" y="24593"/>
                      <a:pt x="6548" y="25069"/>
                      <a:pt x="4834" y="24688"/>
                    </a:cubicBezTo>
                    <a:cubicBezTo>
                      <a:pt x="3119" y="24307"/>
                      <a:pt x="2072" y="22879"/>
                      <a:pt x="1500" y="21926"/>
                    </a:cubicBezTo>
                    <a:cubicBezTo>
                      <a:pt x="452" y="19735"/>
                      <a:pt x="262" y="17926"/>
                      <a:pt x="71" y="16021"/>
                    </a:cubicBezTo>
                    <a:cubicBezTo>
                      <a:pt x="-24" y="14211"/>
                      <a:pt x="-24" y="12401"/>
                      <a:pt x="71" y="10591"/>
                    </a:cubicBezTo>
                    <a:cubicBezTo>
                      <a:pt x="262" y="8877"/>
                      <a:pt x="71" y="7258"/>
                      <a:pt x="643" y="4876"/>
                    </a:cubicBezTo>
                    <a:cubicBezTo>
                      <a:pt x="1214" y="2781"/>
                      <a:pt x="3310" y="-267"/>
                      <a:pt x="6834" y="19"/>
                    </a:cubicBezTo>
                    <a:cubicBezTo>
                      <a:pt x="10263" y="400"/>
                      <a:pt x="11882" y="3257"/>
                      <a:pt x="12454" y="5257"/>
                    </a:cubicBezTo>
                    <a:cubicBezTo>
                      <a:pt x="13311" y="9544"/>
                      <a:pt x="12549" y="12401"/>
                      <a:pt x="12740" y="16116"/>
                    </a:cubicBezTo>
                    <a:lnTo>
                      <a:pt x="10739" y="14020"/>
                    </a:lnTo>
                    <a:cubicBezTo>
                      <a:pt x="11216" y="14306"/>
                      <a:pt x="13406" y="12782"/>
                      <a:pt x="15216" y="11258"/>
                    </a:cubicBezTo>
                    <a:cubicBezTo>
                      <a:pt x="16169" y="10496"/>
                      <a:pt x="17216" y="9734"/>
                      <a:pt x="18740" y="9258"/>
                    </a:cubicBezTo>
                    <a:cubicBezTo>
                      <a:pt x="20264" y="8877"/>
                      <a:pt x="21979" y="8591"/>
                      <a:pt x="23693" y="10496"/>
                    </a:cubicBezTo>
                    <a:cubicBezTo>
                      <a:pt x="24646" y="13449"/>
                      <a:pt x="22931" y="13925"/>
                      <a:pt x="22550" y="14973"/>
                    </a:cubicBezTo>
                    <a:cubicBezTo>
                      <a:pt x="21884" y="15925"/>
                      <a:pt x="21693" y="16592"/>
                      <a:pt x="21788" y="17640"/>
                    </a:cubicBezTo>
                    <a:cubicBezTo>
                      <a:pt x="21884" y="19640"/>
                      <a:pt x="23693" y="21545"/>
                      <a:pt x="24551" y="23736"/>
                    </a:cubicBezTo>
                    <a:cubicBezTo>
                      <a:pt x="23217" y="21926"/>
                      <a:pt x="21026" y="20688"/>
                      <a:pt x="20264" y="17926"/>
                    </a:cubicBezTo>
                    <a:cubicBezTo>
                      <a:pt x="19217" y="15544"/>
                      <a:pt x="21788" y="11544"/>
                      <a:pt x="21312" y="12020"/>
                    </a:cubicBezTo>
                    <a:cubicBezTo>
                      <a:pt x="20836" y="11734"/>
                      <a:pt x="19026" y="12306"/>
                      <a:pt x="17502" y="14020"/>
                    </a:cubicBezTo>
                    <a:cubicBezTo>
                      <a:pt x="15692" y="15354"/>
                      <a:pt x="14740" y="17926"/>
                      <a:pt x="10358" y="18402"/>
                    </a:cubicBezTo>
                    <a:cubicBezTo>
                      <a:pt x="9406" y="18497"/>
                      <a:pt x="8453" y="17830"/>
                      <a:pt x="8358" y="16783"/>
                    </a:cubicBezTo>
                    <a:lnTo>
                      <a:pt x="8358" y="16783"/>
                    </a:lnTo>
                    <a:lnTo>
                      <a:pt x="8358" y="16402"/>
                    </a:lnTo>
                    <a:cubicBezTo>
                      <a:pt x="8072" y="13258"/>
                      <a:pt x="8358" y="9163"/>
                      <a:pt x="7691" y="6781"/>
                    </a:cubicBezTo>
                    <a:cubicBezTo>
                      <a:pt x="7406" y="5638"/>
                      <a:pt x="6548" y="5067"/>
                      <a:pt x="6453" y="5162"/>
                    </a:cubicBezTo>
                    <a:cubicBezTo>
                      <a:pt x="6453" y="5162"/>
                      <a:pt x="5882" y="5353"/>
                      <a:pt x="5596" y="6496"/>
                    </a:cubicBezTo>
                    <a:cubicBezTo>
                      <a:pt x="5310" y="7353"/>
                      <a:pt x="5215" y="9258"/>
                      <a:pt x="5120" y="10972"/>
                    </a:cubicBezTo>
                    <a:cubicBezTo>
                      <a:pt x="5024" y="12592"/>
                      <a:pt x="4929" y="14211"/>
                      <a:pt x="5024" y="15830"/>
                    </a:cubicBezTo>
                    <a:cubicBezTo>
                      <a:pt x="5120" y="17354"/>
                      <a:pt x="5310" y="18973"/>
                      <a:pt x="5691" y="19926"/>
                    </a:cubicBezTo>
                    <a:cubicBezTo>
                      <a:pt x="6263" y="20688"/>
                      <a:pt x="5596" y="20593"/>
                      <a:pt x="6929" y="20307"/>
                    </a:cubicBezTo>
                    <a:lnTo>
                      <a:pt x="7691" y="20116"/>
                    </a:lnTo>
                    <a:cubicBezTo>
                      <a:pt x="8834" y="19926"/>
                      <a:pt x="9977" y="20593"/>
                      <a:pt x="10168" y="21831"/>
                    </a:cubicBezTo>
                    <a:cubicBezTo>
                      <a:pt x="10358" y="22688"/>
                      <a:pt x="9882" y="23641"/>
                      <a:pt x="9215" y="24022"/>
                    </a:cubicBezTo>
                    <a:lnTo>
                      <a:pt x="3500" y="27546"/>
                    </a:lnTo>
                    <a:lnTo>
                      <a:pt x="3405" y="27546"/>
                    </a:lnTo>
                    <a:cubicBezTo>
                      <a:pt x="2548" y="28117"/>
                      <a:pt x="1405" y="27832"/>
                      <a:pt x="833" y="26879"/>
                    </a:cubicBezTo>
                    <a:cubicBezTo>
                      <a:pt x="357" y="26022"/>
                      <a:pt x="548" y="24879"/>
                      <a:pt x="1405" y="24403"/>
                    </a:cubicBezTo>
                    <a:cubicBezTo>
                      <a:pt x="3596" y="22974"/>
                      <a:pt x="5882" y="23069"/>
                      <a:pt x="7787" y="23164"/>
                    </a:cubicBezTo>
                    <a:lnTo>
                      <a:pt x="13216" y="23641"/>
                    </a:lnTo>
                    <a:cubicBezTo>
                      <a:pt x="16931" y="23926"/>
                      <a:pt x="20550" y="24212"/>
                      <a:pt x="24170" y="24688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0" name="Freeform: Shape 839">
                <a:extLst>
                  <a:ext uri="{FF2B5EF4-FFF2-40B4-BE49-F238E27FC236}">
                    <a16:creationId xmlns:a16="http://schemas.microsoft.com/office/drawing/2014/main" id="{E473F313-E3FE-4A3C-826C-85A6476B8FC3}"/>
                  </a:ext>
                </a:extLst>
              </p:cNvPr>
              <p:cNvSpPr/>
              <p:nvPr/>
            </p:nvSpPr>
            <p:spPr>
              <a:xfrm>
                <a:off x="5933399" y="3439858"/>
                <a:ext cx="9702" cy="7253"/>
              </a:xfrm>
              <a:custGeom>
                <a:avLst/>
                <a:gdLst>
                  <a:gd name="connsiteX0" fmla="*/ 2867 w 9702"/>
                  <a:gd name="connsiteY0" fmla="*/ 0 h 7253"/>
                  <a:gd name="connsiteX1" fmla="*/ 4010 w 9702"/>
                  <a:gd name="connsiteY1" fmla="*/ 2572 h 7253"/>
                  <a:gd name="connsiteX2" fmla="*/ 4486 w 9702"/>
                  <a:gd name="connsiteY2" fmla="*/ 2000 h 7253"/>
                  <a:gd name="connsiteX3" fmla="*/ 6581 w 9702"/>
                  <a:gd name="connsiteY3" fmla="*/ 2286 h 7253"/>
                  <a:gd name="connsiteX4" fmla="*/ 9439 w 9702"/>
                  <a:gd name="connsiteY4" fmla="*/ 2286 h 7253"/>
                  <a:gd name="connsiteX5" fmla="*/ 7915 w 9702"/>
                  <a:gd name="connsiteY5" fmla="*/ 6096 h 7253"/>
                  <a:gd name="connsiteX6" fmla="*/ 4010 w 9702"/>
                  <a:gd name="connsiteY6" fmla="*/ 7239 h 7253"/>
                  <a:gd name="connsiteX7" fmla="*/ 1438 w 9702"/>
                  <a:gd name="connsiteY7" fmla="*/ 6286 h 7253"/>
                  <a:gd name="connsiteX8" fmla="*/ 9 w 9702"/>
                  <a:gd name="connsiteY8" fmla="*/ 3334 h 7253"/>
                  <a:gd name="connsiteX9" fmla="*/ 2867 w 9702"/>
                  <a:gd name="connsiteY9" fmla="*/ 0 h 7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702" h="7253">
                    <a:moveTo>
                      <a:pt x="2867" y="0"/>
                    </a:moveTo>
                    <a:cubicBezTo>
                      <a:pt x="3343" y="1333"/>
                      <a:pt x="3533" y="2572"/>
                      <a:pt x="4010" y="2572"/>
                    </a:cubicBezTo>
                    <a:cubicBezTo>
                      <a:pt x="4486" y="2286"/>
                      <a:pt x="3914" y="1810"/>
                      <a:pt x="4486" y="2000"/>
                    </a:cubicBezTo>
                    <a:cubicBezTo>
                      <a:pt x="4962" y="2095"/>
                      <a:pt x="5724" y="2095"/>
                      <a:pt x="6581" y="2286"/>
                    </a:cubicBezTo>
                    <a:cubicBezTo>
                      <a:pt x="7439" y="2286"/>
                      <a:pt x="8201" y="2857"/>
                      <a:pt x="9439" y="2286"/>
                    </a:cubicBezTo>
                    <a:cubicBezTo>
                      <a:pt x="10296" y="3810"/>
                      <a:pt x="8867" y="5334"/>
                      <a:pt x="7915" y="6096"/>
                    </a:cubicBezTo>
                    <a:cubicBezTo>
                      <a:pt x="6867" y="6953"/>
                      <a:pt x="5534" y="7334"/>
                      <a:pt x="4010" y="7239"/>
                    </a:cubicBezTo>
                    <a:cubicBezTo>
                      <a:pt x="3248" y="7144"/>
                      <a:pt x="2390" y="6953"/>
                      <a:pt x="1438" y="6286"/>
                    </a:cubicBezTo>
                    <a:cubicBezTo>
                      <a:pt x="581" y="5620"/>
                      <a:pt x="-86" y="4382"/>
                      <a:pt x="9" y="3334"/>
                    </a:cubicBezTo>
                    <a:cubicBezTo>
                      <a:pt x="295" y="1143"/>
                      <a:pt x="1533" y="381"/>
                      <a:pt x="2867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1" name="Freeform: Shape 840">
                <a:extLst>
                  <a:ext uri="{FF2B5EF4-FFF2-40B4-BE49-F238E27FC236}">
                    <a16:creationId xmlns:a16="http://schemas.microsoft.com/office/drawing/2014/main" id="{BDFADE3B-2B63-4171-B0AA-2E084189486F}"/>
                  </a:ext>
                </a:extLst>
              </p:cNvPr>
              <p:cNvSpPr/>
              <p:nvPr/>
            </p:nvSpPr>
            <p:spPr>
              <a:xfrm>
                <a:off x="5936448" y="3437045"/>
                <a:ext cx="6674" cy="5384"/>
              </a:xfrm>
              <a:custGeom>
                <a:avLst/>
                <a:gdLst>
                  <a:gd name="connsiteX0" fmla="*/ 769 w 6674"/>
                  <a:gd name="connsiteY0" fmla="*/ 5384 h 5384"/>
                  <a:gd name="connsiteX1" fmla="*/ 103 w 6674"/>
                  <a:gd name="connsiteY1" fmla="*/ 2527 h 5384"/>
                  <a:gd name="connsiteX2" fmla="*/ 2103 w 6674"/>
                  <a:gd name="connsiteY2" fmla="*/ 241 h 5384"/>
                  <a:gd name="connsiteX3" fmla="*/ 4484 w 6674"/>
                  <a:gd name="connsiteY3" fmla="*/ 146 h 5384"/>
                  <a:gd name="connsiteX4" fmla="*/ 6008 w 6674"/>
                  <a:gd name="connsiteY4" fmla="*/ 1289 h 5384"/>
                  <a:gd name="connsiteX5" fmla="*/ 6675 w 6674"/>
                  <a:gd name="connsiteY5" fmla="*/ 3098 h 5384"/>
                  <a:gd name="connsiteX6" fmla="*/ 5341 w 6674"/>
                  <a:gd name="connsiteY6" fmla="*/ 4432 h 5384"/>
                  <a:gd name="connsiteX7" fmla="*/ 4389 w 6674"/>
                  <a:gd name="connsiteY7" fmla="*/ 4051 h 5384"/>
                  <a:gd name="connsiteX8" fmla="*/ 3817 w 6674"/>
                  <a:gd name="connsiteY8" fmla="*/ 4527 h 5384"/>
                  <a:gd name="connsiteX9" fmla="*/ 3627 w 6674"/>
                  <a:gd name="connsiteY9" fmla="*/ 4908 h 5384"/>
                  <a:gd name="connsiteX10" fmla="*/ 4198 w 6674"/>
                  <a:gd name="connsiteY10" fmla="*/ 5003 h 5384"/>
                  <a:gd name="connsiteX11" fmla="*/ 769 w 6674"/>
                  <a:gd name="connsiteY11" fmla="*/ 5384 h 5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674" h="5384">
                    <a:moveTo>
                      <a:pt x="769" y="5384"/>
                    </a:moveTo>
                    <a:cubicBezTo>
                      <a:pt x="-88" y="4432"/>
                      <a:pt x="-88" y="3384"/>
                      <a:pt x="103" y="2527"/>
                    </a:cubicBezTo>
                    <a:cubicBezTo>
                      <a:pt x="293" y="1574"/>
                      <a:pt x="865" y="812"/>
                      <a:pt x="2103" y="241"/>
                    </a:cubicBezTo>
                    <a:cubicBezTo>
                      <a:pt x="2674" y="50"/>
                      <a:pt x="3627" y="-140"/>
                      <a:pt x="4484" y="146"/>
                    </a:cubicBezTo>
                    <a:cubicBezTo>
                      <a:pt x="5151" y="431"/>
                      <a:pt x="5722" y="717"/>
                      <a:pt x="6008" y="1289"/>
                    </a:cubicBezTo>
                    <a:cubicBezTo>
                      <a:pt x="6294" y="1860"/>
                      <a:pt x="6580" y="2336"/>
                      <a:pt x="6675" y="3098"/>
                    </a:cubicBezTo>
                    <a:cubicBezTo>
                      <a:pt x="6580" y="3956"/>
                      <a:pt x="5913" y="4718"/>
                      <a:pt x="5341" y="4432"/>
                    </a:cubicBezTo>
                    <a:cubicBezTo>
                      <a:pt x="5151" y="3765"/>
                      <a:pt x="4675" y="3765"/>
                      <a:pt x="4389" y="4051"/>
                    </a:cubicBezTo>
                    <a:lnTo>
                      <a:pt x="3817" y="4527"/>
                    </a:lnTo>
                    <a:cubicBezTo>
                      <a:pt x="3627" y="4718"/>
                      <a:pt x="3532" y="4718"/>
                      <a:pt x="3627" y="4908"/>
                    </a:cubicBezTo>
                    <a:cubicBezTo>
                      <a:pt x="3817" y="5003"/>
                      <a:pt x="4198" y="5003"/>
                      <a:pt x="4198" y="5003"/>
                    </a:cubicBezTo>
                    <a:cubicBezTo>
                      <a:pt x="4008" y="4908"/>
                      <a:pt x="2960" y="5003"/>
                      <a:pt x="769" y="5384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42" name="Freeform: Shape 841">
                <a:extLst>
                  <a:ext uri="{FF2B5EF4-FFF2-40B4-BE49-F238E27FC236}">
                    <a16:creationId xmlns:a16="http://schemas.microsoft.com/office/drawing/2014/main" id="{BDA3BAD1-1FEF-4C9A-8C1B-A03368D17E89}"/>
                  </a:ext>
                </a:extLst>
              </p:cNvPr>
              <p:cNvSpPr/>
              <p:nvPr/>
            </p:nvSpPr>
            <p:spPr>
              <a:xfrm>
                <a:off x="5925558" y="3434304"/>
                <a:ext cx="38806" cy="22627"/>
              </a:xfrm>
              <a:custGeom>
                <a:avLst/>
                <a:gdLst>
                  <a:gd name="connsiteX0" fmla="*/ 6993 w 38806"/>
                  <a:gd name="connsiteY0" fmla="*/ 21270 h 22627"/>
                  <a:gd name="connsiteX1" fmla="*/ 2040 w 38806"/>
                  <a:gd name="connsiteY1" fmla="*/ 22604 h 22627"/>
                  <a:gd name="connsiteX2" fmla="*/ 1182 w 38806"/>
                  <a:gd name="connsiteY2" fmla="*/ 22127 h 22627"/>
                  <a:gd name="connsiteX3" fmla="*/ 1087 w 38806"/>
                  <a:gd name="connsiteY3" fmla="*/ 22032 h 22627"/>
                  <a:gd name="connsiteX4" fmla="*/ 135 w 38806"/>
                  <a:gd name="connsiteY4" fmla="*/ 13555 h 22627"/>
                  <a:gd name="connsiteX5" fmla="*/ 2230 w 38806"/>
                  <a:gd name="connsiteY5" fmla="*/ 4982 h 22627"/>
                  <a:gd name="connsiteX6" fmla="*/ 10707 w 38806"/>
                  <a:gd name="connsiteY6" fmla="*/ 220 h 22627"/>
                  <a:gd name="connsiteX7" fmla="*/ 19089 w 38806"/>
                  <a:gd name="connsiteY7" fmla="*/ 220 h 22627"/>
                  <a:gd name="connsiteX8" fmla="*/ 21280 w 38806"/>
                  <a:gd name="connsiteY8" fmla="*/ 1934 h 22627"/>
                  <a:gd name="connsiteX9" fmla="*/ 21375 w 38806"/>
                  <a:gd name="connsiteY9" fmla="*/ 2411 h 22627"/>
                  <a:gd name="connsiteX10" fmla="*/ 22804 w 38806"/>
                  <a:gd name="connsiteY10" fmla="*/ 8221 h 22627"/>
                  <a:gd name="connsiteX11" fmla="*/ 26233 w 38806"/>
                  <a:gd name="connsiteY11" fmla="*/ 12317 h 22627"/>
                  <a:gd name="connsiteX12" fmla="*/ 38806 w 38806"/>
                  <a:gd name="connsiteY12" fmla="*/ 16127 h 22627"/>
                  <a:gd name="connsiteX13" fmla="*/ 24709 w 38806"/>
                  <a:gd name="connsiteY13" fmla="*/ 15555 h 22627"/>
                  <a:gd name="connsiteX14" fmla="*/ 18708 w 38806"/>
                  <a:gd name="connsiteY14" fmla="*/ 10316 h 22627"/>
                  <a:gd name="connsiteX15" fmla="*/ 16327 w 38806"/>
                  <a:gd name="connsiteY15" fmla="*/ 3173 h 22627"/>
                  <a:gd name="connsiteX16" fmla="*/ 18708 w 38806"/>
                  <a:gd name="connsiteY16" fmla="*/ 5363 h 22627"/>
                  <a:gd name="connsiteX17" fmla="*/ 5945 w 38806"/>
                  <a:gd name="connsiteY17" fmla="*/ 7649 h 22627"/>
                  <a:gd name="connsiteX18" fmla="*/ 3468 w 38806"/>
                  <a:gd name="connsiteY18" fmla="*/ 14222 h 22627"/>
                  <a:gd name="connsiteX19" fmla="*/ 2611 w 38806"/>
                  <a:gd name="connsiteY19" fmla="*/ 21556 h 22627"/>
                  <a:gd name="connsiteX20" fmla="*/ 1659 w 38806"/>
                  <a:gd name="connsiteY20" fmla="*/ 20984 h 22627"/>
                  <a:gd name="connsiteX21" fmla="*/ 6993 w 38806"/>
                  <a:gd name="connsiteY21" fmla="*/ 21270 h 22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8806" h="22627">
                    <a:moveTo>
                      <a:pt x="6993" y="21270"/>
                    </a:moveTo>
                    <a:cubicBezTo>
                      <a:pt x="5278" y="21746"/>
                      <a:pt x="3659" y="22223"/>
                      <a:pt x="2040" y="22604"/>
                    </a:cubicBezTo>
                    <a:cubicBezTo>
                      <a:pt x="1659" y="22699"/>
                      <a:pt x="1278" y="22508"/>
                      <a:pt x="1182" y="22127"/>
                    </a:cubicBezTo>
                    <a:lnTo>
                      <a:pt x="1087" y="22032"/>
                    </a:lnTo>
                    <a:cubicBezTo>
                      <a:pt x="-246" y="19175"/>
                      <a:pt x="-56" y="16317"/>
                      <a:pt x="135" y="13555"/>
                    </a:cubicBezTo>
                    <a:cubicBezTo>
                      <a:pt x="420" y="10888"/>
                      <a:pt x="420" y="7935"/>
                      <a:pt x="2230" y="4982"/>
                    </a:cubicBezTo>
                    <a:cubicBezTo>
                      <a:pt x="4135" y="1649"/>
                      <a:pt x="7945" y="601"/>
                      <a:pt x="10707" y="220"/>
                    </a:cubicBezTo>
                    <a:cubicBezTo>
                      <a:pt x="13660" y="-161"/>
                      <a:pt x="16518" y="29"/>
                      <a:pt x="19089" y="220"/>
                    </a:cubicBezTo>
                    <a:cubicBezTo>
                      <a:pt x="20137" y="315"/>
                      <a:pt x="20994" y="982"/>
                      <a:pt x="21280" y="1934"/>
                    </a:cubicBezTo>
                    <a:lnTo>
                      <a:pt x="21375" y="2411"/>
                    </a:lnTo>
                    <a:cubicBezTo>
                      <a:pt x="21947" y="4316"/>
                      <a:pt x="22137" y="6506"/>
                      <a:pt x="22804" y="8221"/>
                    </a:cubicBezTo>
                    <a:cubicBezTo>
                      <a:pt x="23566" y="9935"/>
                      <a:pt x="24614" y="11269"/>
                      <a:pt x="26233" y="12317"/>
                    </a:cubicBezTo>
                    <a:cubicBezTo>
                      <a:pt x="29567" y="14222"/>
                      <a:pt x="34425" y="14698"/>
                      <a:pt x="38806" y="16127"/>
                    </a:cubicBezTo>
                    <a:cubicBezTo>
                      <a:pt x="34234" y="16317"/>
                      <a:pt x="29757" y="17270"/>
                      <a:pt x="24709" y="15555"/>
                    </a:cubicBezTo>
                    <a:cubicBezTo>
                      <a:pt x="22233" y="14603"/>
                      <a:pt x="19851" y="12698"/>
                      <a:pt x="18708" y="10316"/>
                    </a:cubicBezTo>
                    <a:cubicBezTo>
                      <a:pt x="17565" y="7935"/>
                      <a:pt x="17089" y="5554"/>
                      <a:pt x="16327" y="3173"/>
                    </a:cubicBezTo>
                    <a:lnTo>
                      <a:pt x="18708" y="5363"/>
                    </a:lnTo>
                    <a:cubicBezTo>
                      <a:pt x="13660" y="5173"/>
                      <a:pt x="7850" y="4887"/>
                      <a:pt x="5945" y="7649"/>
                    </a:cubicBezTo>
                    <a:cubicBezTo>
                      <a:pt x="4802" y="9173"/>
                      <a:pt x="4040" y="11650"/>
                      <a:pt x="3468" y="14222"/>
                    </a:cubicBezTo>
                    <a:cubicBezTo>
                      <a:pt x="2897" y="16698"/>
                      <a:pt x="2325" y="19270"/>
                      <a:pt x="2611" y="21556"/>
                    </a:cubicBezTo>
                    <a:lnTo>
                      <a:pt x="1659" y="20984"/>
                    </a:lnTo>
                    <a:cubicBezTo>
                      <a:pt x="3468" y="20984"/>
                      <a:pt x="5278" y="21080"/>
                      <a:pt x="6993" y="2127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834" name="Graphic 308">
              <a:extLst>
                <a:ext uri="{FF2B5EF4-FFF2-40B4-BE49-F238E27FC236}">
                  <a16:creationId xmlns:a16="http://schemas.microsoft.com/office/drawing/2014/main" id="{93E60E54-9EC2-4E19-9119-51B9A4C9B53C}"/>
                </a:ext>
              </a:extLst>
            </p:cNvPr>
            <p:cNvGrpSpPr/>
            <p:nvPr/>
          </p:nvGrpSpPr>
          <p:grpSpPr>
            <a:xfrm>
              <a:off x="5926359" y="3471191"/>
              <a:ext cx="31527" cy="35669"/>
              <a:chOff x="5926359" y="3471191"/>
              <a:chExt cx="31527" cy="35669"/>
            </a:xfrm>
            <a:solidFill>
              <a:srgbClr val="3F1900"/>
            </a:solidFill>
          </p:grpSpPr>
          <p:sp>
            <p:nvSpPr>
              <p:cNvPr id="835" name="Freeform: Shape 834">
                <a:extLst>
                  <a:ext uri="{FF2B5EF4-FFF2-40B4-BE49-F238E27FC236}">
                    <a16:creationId xmlns:a16="http://schemas.microsoft.com/office/drawing/2014/main" id="{F2553FC4-2F85-491A-910A-5883C2038D4E}"/>
                  </a:ext>
                </a:extLst>
              </p:cNvPr>
              <p:cNvSpPr/>
              <p:nvPr/>
            </p:nvSpPr>
            <p:spPr>
              <a:xfrm>
                <a:off x="5926359" y="3471191"/>
                <a:ext cx="31527" cy="24883"/>
              </a:xfrm>
              <a:custGeom>
                <a:avLst/>
                <a:gdLst>
                  <a:gd name="connsiteX0" fmla="*/ 4477 w 31527"/>
                  <a:gd name="connsiteY0" fmla="*/ 23912 h 24883"/>
                  <a:gd name="connsiteX1" fmla="*/ 762 w 31527"/>
                  <a:gd name="connsiteY1" fmla="*/ 24865 h 24883"/>
                  <a:gd name="connsiteX2" fmla="*/ 0 w 31527"/>
                  <a:gd name="connsiteY2" fmla="*/ 24389 h 24883"/>
                  <a:gd name="connsiteX3" fmla="*/ 0 w 31527"/>
                  <a:gd name="connsiteY3" fmla="*/ 24198 h 24883"/>
                  <a:gd name="connsiteX4" fmla="*/ 0 w 31527"/>
                  <a:gd name="connsiteY4" fmla="*/ 23912 h 24883"/>
                  <a:gd name="connsiteX5" fmla="*/ 4667 w 31527"/>
                  <a:gd name="connsiteY5" fmla="*/ 15149 h 24883"/>
                  <a:gd name="connsiteX6" fmla="*/ 11716 w 31527"/>
                  <a:gd name="connsiteY6" fmla="*/ 8863 h 24883"/>
                  <a:gd name="connsiteX7" fmla="*/ 16193 w 31527"/>
                  <a:gd name="connsiteY7" fmla="*/ 5910 h 24883"/>
                  <a:gd name="connsiteX8" fmla="*/ 17621 w 31527"/>
                  <a:gd name="connsiteY8" fmla="*/ 5434 h 24883"/>
                  <a:gd name="connsiteX9" fmla="*/ 17621 w 31527"/>
                  <a:gd name="connsiteY9" fmla="*/ 5053 h 24883"/>
                  <a:gd name="connsiteX10" fmla="*/ 18574 w 31527"/>
                  <a:gd name="connsiteY10" fmla="*/ 1814 h 24883"/>
                  <a:gd name="connsiteX11" fmla="*/ 21908 w 31527"/>
                  <a:gd name="connsiteY11" fmla="*/ 100 h 24883"/>
                  <a:gd name="connsiteX12" fmla="*/ 25241 w 31527"/>
                  <a:gd name="connsiteY12" fmla="*/ 481 h 24883"/>
                  <a:gd name="connsiteX13" fmla="*/ 27051 w 31527"/>
                  <a:gd name="connsiteY13" fmla="*/ 3624 h 24883"/>
                  <a:gd name="connsiteX14" fmla="*/ 25813 w 31527"/>
                  <a:gd name="connsiteY14" fmla="*/ 2481 h 24883"/>
                  <a:gd name="connsiteX15" fmla="*/ 31242 w 31527"/>
                  <a:gd name="connsiteY15" fmla="*/ 3910 h 24883"/>
                  <a:gd name="connsiteX16" fmla="*/ 31051 w 31527"/>
                  <a:gd name="connsiteY16" fmla="*/ 4005 h 24883"/>
                  <a:gd name="connsiteX17" fmla="*/ 31528 w 31527"/>
                  <a:gd name="connsiteY17" fmla="*/ 3529 h 24883"/>
                  <a:gd name="connsiteX18" fmla="*/ 31337 w 31527"/>
                  <a:gd name="connsiteY18" fmla="*/ 4196 h 24883"/>
                  <a:gd name="connsiteX19" fmla="*/ 31242 w 31527"/>
                  <a:gd name="connsiteY19" fmla="*/ 4291 h 24883"/>
                  <a:gd name="connsiteX20" fmla="*/ 31147 w 31527"/>
                  <a:gd name="connsiteY20" fmla="*/ 4291 h 24883"/>
                  <a:gd name="connsiteX21" fmla="*/ 25622 w 31527"/>
                  <a:gd name="connsiteY21" fmla="*/ 5148 h 24883"/>
                  <a:gd name="connsiteX22" fmla="*/ 24670 w 31527"/>
                  <a:gd name="connsiteY22" fmla="*/ 4672 h 24883"/>
                  <a:gd name="connsiteX23" fmla="*/ 24384 w 31527"/>
                  <a:gd name="connsiteY23" fmla="*/ 4005 h 24883"/>
                  <a:gd name="connsiteX24" fmla="*/ 22765 w 31527"/>
                  <a:gd name="connsiteY24" fmla="*/ 3815 h 24883"/>
                  <a:gd name="connsiteX25" fmla="*/ 22193 w 31527"/>
                  <a:gd name="connsiteY25" fmla="*/ 4291 h 24883"/>
                  <a:gd name="connsiteX26" fmla="*/ 22289 w 31527"/>
                  <a:gd name="connsiteY26" fmla="*/ 5529 h 24883"/>
                  <a:gd name="connsiteX27" fmla="*/ 20764 w 31527"/>
                  <a:gd name="connsiteY27" fmla="*/ 9339 h 24883"/>
                  <a:gd name="connsiteX28" fmla="*/ 18002 w 31527"/>
                  <a:gd name="connsiteY28" fmla="*/ 10673 h 24883"/>
                  <a:gd name="connsiteX29" fmla="*/ 14859 w 31527"/>
                  <a:gd name="connsiteY29" fmla="*/ 12959 h 24883"/>
                  <a:gd name="connsiteX30" fmla="*/ 1619 w 31527"/>
                  <a:gd name="connsiteY30" fmla="*/ 24293 h 24883"/>
                  <a:gd name="connsiteX31" fmla="*/ 857 w 31527"/>
                  <a:gd name="connsiteY31" fmla="*/ 23246 h 24883"/>
                  <a:gd name="connsiteX32" fmla="*/ 4477 w 31527"/>
                  <a:gd name="connsiteY32" fmla="*/ 23912 h 24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1527" h="24883">
                    <a:moveTo>
                      <a:pt x="4477" y="23912"/>
                    </a:moveTo>
                    <a:cubicBezTo>
                      <a:pt x="3238" y="24293"/>
                      <a:pt x="2000" y="24579"/>
                      <a:pt x="762" y="24865"/>
                    </a:cubicBezTo>
                    <a:cubicBezTo>
                      <a:pt x="381" y="24960"/>
                      <a:pt x="0" y="24674"/>
                      <a:pt x="0" y="24389"/>
                    </a:cubicBezTo>
                    <a:lnTo>
                      <a:pt x="0" y="24198"/>
                    </a:lnTo>
                    <a:lnTo>
                      <a:pt x="0" y="23912"/>
                    </a:lnTo>
                    <a:cubicBezTo>
                      <a:pt x="381" y="20102"/>
                      <a:pt x="2857" y="17721"/>
                      <a:pt x="4667" y="15149"/>
                    </a:cubicBezTo>
                    <a:cubicBezTo>
                      <a:pt x="6953" y="12959"/>
                      <a:pt x="9239" y="10863"/>
                      <a:pt x="11716" y="8863"/>
                    </a:cubicBezTo>
                    <a:cubicBezTo>
                      <a:pt x="13144" y="7815"/>
                      <a:pt x="14478" y="6863"/>
                      <a:pt x="16193" y="5910"/>
                    </a:cubicBezTo>
                    <a:cubicBezTo>
                      <a:pt x="17145" y="5624"/>
                      <a:pt x="17716" y="5339"/>
                      <a:pt x="17621" y="5434"/>
                    </a:cubicBezTo>
                    <a:cubicBezTo>
                      <a:pt x="17145" y="6005"/>
                      <a:pt x="17621" y="5624"/>
                      <a:pt x="17621" y="5053"/>
                    </a:cubicBezTo>
                    <a:cubicBezTo>
                      <a:pt x="17812" y="4481"/>
                      <a:pt x="17621" y="3338"/>
                      <a:pt x="18574" y="1814"/>
                    </a:cubicBezTo>
                    <a:cubicBezTo>
                      <a:pt x="19622" y="386"/>
                      <a:pt x="21146" y="195"/>
                      <a:pt x="21908" y="100"/>
                    </a:cubicBezTo>
                    <a:cubicBezTo>
                      <a:pt x="22860" y="5"/>
                      <a:pt x="23908" y="-186"/>
                      <a:pt x="25241" y="481"/>
                    </a:cubicBezTo>
                    <a:cubicBezTo>
                      <a:pt x="26670" y="1243"/>
                      <a:pt x="27051" y="2767"/>
                      <a:pt x="27051" y="3624"/>
                    </a:cubicBezTo>
                    <a:lnTo>
                      <a:pt x="25813" y="2481"/>
                    </a:lnTo>
                    <a:cubicBezTo>
                      <a:pt x="27432" y="2957"/>
                      <a:pt x="29528" y="2957"/>
                      <a:pt x="31242" y="3910"/>
                    </a:cubicBezTo>
                    <a:lnTo>
                      <a:pt x="31051" y="4005"/>
                    </a:lnTo>
                    <a:lnTo>
                      <a:pt x="31528" y="3529"/>
                    </a:lnTo>
                    <a:lnTo>
                      <a:pt x="31337" y="4196"/>
                    </a:lnTo>
                    <a:lnTo>
                      <a:pt x="31242" y="4291"/>
                    </a:lnTo>
                    <a:lnTo>
                      <a:pt x="31147" y="4291"/>
                    </a:lnTo>
                    <a:cubicBezTo>
                      <a:pt x="29337" y="4291"/>
                      <a:pt x="27623" y="4862"/>
                      <a:pt x="25622" y="5148"/>
                    </a:cubicBezTo>
                    <a:cubicBezTo>
                      <a:pt x="25241" y="5243"/>
                      <a:pt x="24860" y="4958"/>
                      <a:pt x="24670" y="4672"/>
                    </a:cubicBezTo>
                    <a:lnTo>
                      <a:pt x="24384" y="4005"/>
                    </a:lnTo>
                    <a:cubicBezTo>
                      <a:pt x="23813" y="2862"/>
                      <a:pt x="24098" y="3529"/>
                      <a:pt x="22765" y="3815"/>
                    </a:cubicBezTo>
                    <a:cubicBezTo>
                      <a:pt x="22098" y="4100"/>
                      <a:pt x="22003" y="4386"/>
                      <a:pt x="22193" y="4291"/>
                    </a:cubicBezTo>
                    <a:cubicBezTo>
                      <a:pt x="22289" y="4100"/>
                      <a:pt x="22193" y="4577"/>
                      <a:pt x="22289" y="5529"/>
                    </a:cubicBezTo>
                    <a:cubicBezTo>
                      <a:pt x="22193" y="6482"/>
                      <a:pt x="22384" y="7720"/>
                      <a:pt x="20764" y="9339"/>
                    </a:cubicBezTo>
                    <a:cubicBezTo>
                      <a:pt x="19526" y="10292"/>
                      <a:pt x="18574" y="10482"/>
                      <a:pt x="18002" y="10673"/>
                    </a:cubicBezTo>
                    <a:cubicBezTo>
                      <a:pt x="17145" y="11244"/>
                      <a:pt x="16002" y="12292"/>
                      <a:pt x="14859" y="12959"/>
                    </a:cubicBezTo>
                    <a:cubicBezTo>
                      <a:pt x="10477" y="16673"/>
                      <a:pt x="4381" y="19721"/>
                      <a:pt x="1619" y="24293"/>
                    </a:cubicBezTo>
                    <a:lnTo>
                      <a:pt x="857" y="23246"/>
                    </a:lnTo>
                    <a:cubicBezTo>
                      <a:pt x="2095" y="23436"/>
                      <a:pt x="3238" y="23627"/>
                      <a:pt x="4477" y="23912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36" name="Freeform: Shape 835">
                <a:extLst>
                  <a:ext uri="{FF2B5EF4-FFF2-40B4-BE49-F238E27FC236}">
                    <a16:creationId xmlns:a16="http://schemas.microsoft.com/office/drawing/2014/main" id="{8F251983-82A3-4071-90B5-E6D7C12512D1}"/>
                  </a:ext>
                </a:extLst>
              </p:cNvPr>
              <p:cNvSpPr/>
              <p:nvPr/>
            </p:nvSpPr>
            <p:spPr>
              <a:xfrm>
                <a:off x="5934741" y="3477386"/>
                <a:ext cx="15623" cy="18412"/>
              </a:xfrm>
              <a:custGeom>
                <a:avLst/>
                <a:gdLst>
                  <a:gd name="connsiteX0" fmla="*/ 13240 w 15623"/>
                  <a:gd name="connsiteY0" fmla="*/ 0 h 18412"/>
                  <a:gd name="connsiteX1" fmla="*/ 15145 w 15623"/>
                  <a:gd name="connsiteY1" fmla="*/ 2667 h 18412"/>
                  <a:gd name="connsiteX2" fmla="*/ 15240 w 15623"/>
                  <a:gd name="connsiteY2" fmla="*/ 6858 h 18412"/>
                  <a:gd name="connsiteX3" fmla="*/ 12192 w 15623"/>
                  <a:gd name="connsiteY3" fmla="*/ 12668 h 18412"/>
                  <a:gd name="connsiteX4" fmla="*/ 7049 w 15623"/>
                  <a:gd name="connsiteY4" fmla="*/ 17431 h 18412"/>
                  <a:gd name="connsiteX5" fmla="*/ 0 w 15623"/>
                  <a:gd name="connsiteY5" fmla="*/ 17526 h 18412"/>
                  <a:gd name="connsiteX6" fmla="*/ 7906 w 15623"/>
                  <a:gd name="connsiteY6" fmla="*/ 9716 h 18412"/>
                  <a:gd name="connsiteX7" fmla="*/ 11716 w 15623"/>
                  <a:gd name="connsiteY7" fmla="*/ 5048 h 18412"/>
                  <a:gd name="connsiteX8" fmla="*/ 12764 w 15623"/>
                  <a:gd name="connsiteY8" fmla="*/ 3239 h 18412"/>
                  <a:gd name="connsiteX9" fmla="*/ 13240 w 15623"/>
                  <a:gd name="connsiteY9" fmla="*/ 0 h 18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623" h="18412">
                    <a:moveTo>
                      <a:pt x="13240" y="0"/>
                    </a:moveTo>
                    <a:cubicBezTo>
                      <a:pt x="13811" y="1048"/>
                      <a:pt x="14478" y="1619"/>
                      <a:pt x="15145" y="2667"/>
                    </a:cubicBezTo>
                    <a:cubicBezTo>
                      <a:pt x="15907" y="3810"/>
                      <a:pt x="15621" y="5906"/>
                      <a:pt x="15240" y="6858"/>
                    </a:cubicBezTo>
                    <a:cubicBezTo>
                      <a:pt x="14478" y="9334"/>
                      <a:pt x="13145" y="10858"/>
                      <a:pt x="12192" y="12668"/>
                    </a:cubicBezTo>
                    <a:cubicBezTo>
                      <a:pt x="10859" y="14478"/>
                      <a:pt x="9335" y="16383"/>
                      <a:pt x="7049" y="17431"/>
                    </a:cubicBezTo>
                    <a:cubicBezTo>
                      <a:pt x="4858" y="18574"/>
                      <a:pt x="2000" y="18859"/>
                      <a:pt x="0" y="17526"/>
                    </a:cubicBezTo>
                    <a:cubicBezTo>
                      <a:pt x="4286" y="15716"/>
                      <a:pt x="5620" y="12954"/>
                      <a:pt x="7906" y="9716"/>
                    </a:cubicBezTo>
                    <a:cubicBezTo>
                      <a:pt x="9144" y="7906"/>
                      <a:pt x="10573" y="6286"/>
                      <a:pt x="11716" y="5048"/>
                    </a:cubicBezTo>
                    <a:cubicBezTo>
                      <a:pt x="12287" y="4191"/>
                      <a:pt x="12668" y="4191"/>
                      <a:pt x="12764" y="3239"/>
                    </a:cubicBezTo>
                    <a:cubicBezTo>
                      <a:pt x="12859" y="2477"/>
                      <a:pt x="12573" y="1048"/>
                      <a:pt x="13240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37" name="Freeform: Shape 836">
                <a:extLst>
                  <a:ext uri="{FF2B5EF4-FFF2-40B4-BE49-F238E27FC236}">
                    <a16:creationId xmlns:a16="http://schemas.microsoft.com/office/drawing/2014/main" id="{08C1C7CE-F8A2-4B62-A859-2C84C6D4085D}"/>
                  </a:ext>
                </a:extLst>
              </p:cNvPr>
              <p:cNvSpPr/>
              <p:nvPr/>
            </p:nvSpPr>
            <p:spPr>
              <a:xfrm>
                <a:off x="5930836" y="3496246"/>
                <a:ext cx="14859" cy="10613"/>
              </a:xfrm>
              <a:custGeom>
                <a:avLst/>
                <a:gdLst>
                  <a:gd name="connsiteX0" fmla="*/ 3239 w 14859"/>
                  <a:gd name="connsiteY0" fmla="*/ 0 h 10613"/>
                  <a:gd name="connsiteX1" fmla="*/ 4953 w 14859"/>
                  <a:gd name="connsiteY1" fmla="*/ 7906 h 10613"/>
                  <a:gd name="connsiteX2" fmla="*/ 2572 w 14859"/>
                  <a:gd name="connsiteY2" fmla="*/ 5524 h 10613"/>
                  <a:gd name="connsiteX3" fmla="*/ 14859 w 14859"/>
                  <a:gd name="connsiteY3" fmla="*/ 6763 h 10613"/>
                  <a:gd name="connsiteX4" fmla="*/ 2381 w 14859"/>
                  <a:gd name="connsiteY4" fmla="*/ 10478 h 10613"/>
                  <a:gd name="connsiteX5" fmla="*/ 2000 w 14859"/>
                  <a:gd name="connsiteY5" fmla="*/ 10478 h 10613"/>
                  <a:gd name="connsiteX6" fmla="*/ 0 w 14859"/>
                  <a:gd name="connsiteY6" fmla="*/ 8192 h 10613"/>
                  <a:gd name="connsiteX7" fmla="*/ 3239 w 14859"/>
                  <a:gd name="connsiteY7" fmla="*/ 0 h 1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859" h="10613">
                    <a:moveTo>
                      <a:pt x="3239" y="0"/>
                    </a:moveTo>
                    <a:cubicBezTo>
                      <a:pt x="5048" y="2762"/>
                      <a:pt x="4477" y="6191"/>
                      <a:pt x="4953" y="7906"/>
                    </a:cubicBezTo>
                    <a:lnTo>
                      <a:pt x="2572" y="5524"/>
                    </a:lnTo>
                    <a:cubicBezTo>
                      <a:pt x="6572" y="5334"/>
                      <a:pt x="10287" y="5620"/>
                      <a:pt x="14859" y="6763"/>
                    </a:cubicBezTo>
                    <a:cubicBezTo>
                      <a:pt x="11430" y="10287"/>
                      <a:pt x="6667" y="10954"/>
                      <a:pt x="2381" y="10478"/>
                    </a:cubicBezTo>
                    <a:lnTo>
                      <a:pt x="2000" y="10478"/>
                    </a:lnTo>
                    <a:cubicBezTo>
                      <a:pt x="857" y="10382"/>
                      <a:pt x="0" y="9335"/>
                      <a:pt x="0" y="8192"/>
                    </a:cubicBezTo>
                    <a:cubicBezTo>
                      <a:pt x="190" y="4477"/>
                      <a:pt x="2000" y="2762"/>
                      <a:pt x="3239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38" name="Freeform: Shape 837">
                <a:extLst>
                  <a:ext uri="{FF2B5EF4-FFF2-40B4-BE49-F238E27FC236}">
                    <a16:creationId xmlns:a16="http://schemas.microsoft.com/office/drawing/2014/main" id="{7976BBF1-85F6-4E67-889C-6770FDCF0467}"/>
                  </a:ext>
                </a:extLst>
              </p:cNvPr>
              <p:cNvSpPr/>
              <p:nvPr/>
            </p:nvSpPr>
            <p:spPr>
              <a:xfrm>
                <a:off x="5936298" y="3495198"/>
                <a:ext cx="20541" cy="9587"/>
              </a:xfrm>
              <a:custGeom>
                <a:avLst/>
                <a:gdLst>
                  <a:gd name="connsiteX0" fmla="*/ 1301 w 20541"/>
                  <a:gd name="connsiteY0" fmla="*/ 0 h 9587"/>
                  <a:gd name="connsiteX1" fmla="*/ 2825 w 20541"/>
                  <a:gd name="connsiteY1" fmla="*/ 3524 h 9587"/>
                  <a:gd name="connsiteX2" fmla="*/ 3492 w 20541"/>
                  <a:gd name="connsiteY2" fmla="*/ 4858 h 9587"/>
                  <a:gd name="connsiteX3" fmla="*/ 4825 w 20541"/>
                  <a:gd name="connsiteY3" fmla="*/ 7048 h 9587"/>
                  <a:gd name="connsiteX4" fmla="*/ 2825 w 20541"/>
                  <a:gd name="connsiteY4" fmla="*/ 5048 h 9587"/>
                  <a:gd name="connsiteX5" fmla="*/ 6921 w 20541"/>
                  <a:gd name="connsiteY5" fmla="*/ 4381 h 9587"/>
                  <a:gd name="connsiteX6" fmla="*/ 11588 w 20541"/>
                  <a:gd name="connsiteY6" fmla="*/ 4381 h 9587"/>
                  <a:gd name="connsiteX7" fmla="*/ 20541 w 20541"/>
                  <a:gd name="connsiteY7" fmla="*/ 7620 h 9587"/>
                  <a:gd name="connsiteX8" fmla="*/ 11588 w 20541"/>
                  <a:gd name="connsiteY8" fmla="*/ 9144 h 9587"/>
                  <a:gd name="connsiteX9" fmla="*/ 7302 w 20541"/>
                  <a:gd name="connsiteY9" fmla="*/ 9525 h 9587"/>
                  <a:gd name="connsiteX10" fmla="*/ 2444 w 20541"/>
                  <a:gd name="connsiteY10" fmla="*/ 9430 h 9587"/>
                  <a:gd name="connsiteX11" fmla="*/ 444 w 20541"/>
                  <a:gd name="connsiteY11" fmla="*/ 7429 h 9587"/>
                  <a:gd name="connsiteX12" fmla="*/ 158 w 20541"/>
                  <a:gd name="connsiteY12" fmla="*/ 6191 h 9587"/>
                  <a:gd name="connsiteX13" fmla="*/ 63 w 20541"/>
                  <a:gd name="connsiteY13" fmla="*/ 3810 h 9587"/>
                  <a:gd name="connsiteX14" fmla="*/ 1301 w 20541"/>
                  <a:gd name="connsiteY14" fmla="*/ 0 h 9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0541" h="9587">
                    <a:moveTo>
                      <a:pt x="1301" y="0"/>
                    </a:moveTo>
                    <a:cubicBezTo>
                      <a:pt x="1968" y="1238"/>
                      <a:pt x="2349" y="2476"/>
                      <a:pt x="2825" y="3524"/>
                    </a:cubicBezTo>
                    <a:cubicBezTo>
                      <a:pt x="3015" y="4001"/>
                      <a:pt x="3301" y="4572"/>
                      <a:pt x="3492" y="4858"/>
                    </a:cubicBezTo>
                    <a:cubicBezTo>
                      <a:pt x="3492" y="4763"/>
                      <a:pt x="4539" y="5524"/>
                      <a:pt x="4825" y="7048"/>
                    </a:cubicBezTo>
                    <a:lnTo>
                      <a:pt x="2825" y="5048"/>
                    </a:lnTo>
                    <a:cubicBezTo>
                      <a:pt x="4063" y="4763"/>
                      <a:pt x="5301" y="4572"/>
                      <a:pt x="6921" y="4381"/>
                    </a:cubicBezTo>
                    <a:cubicBezTo>
                      <a:pt x="8445" y="4191"/>
                      <a:pt x="10064" y="4191"/>
                      <a:pt x="11588" y="4381"/>
                    </a:cubicBezTo>
                    <a:cubicBezTo>
                      <a:pt x="14731" y="4763"/>
                      <a:pt x="17874" y="5715"/>
                      <a:pt x="20541" y="7620"/>
                    </a:cubicBezTo>
                    <a:cubicBezTo>
                      <a:pt x="17303" y="8477"/>
                      <a:pt x="14445" y="8858"/>
                      <a:pt x="11588" y="9144"/>
                    </a:cubicBezTo>
                    <a:cubicBezTo>
                      <a:pt x="10159" y="9334"/>
                      <a:pt x="8730" y="9430"/>
                      <a:pt x="7302" y="9525"/>
                    </a:cubicBezTo>
                    <a:cubicBezTo>
                      <a:pt x="5968" y="9620"/>
                      <a:pt x="4158" y="9620"/>
                      <a:pt x="2444" y="9430"/>
                    </a:cubicBezTo>
                    <a:lnTo>
                      <a:pt x="444" y="7429"/>
                    </a:lnTo>
                    <a:cubicBezTo>
                      <a:pt x="634" y="7620"/>
                      <a:pt x="729" y="7429"/>
                      <a:pt x="158" y="6191"/>
                    </a:cubicBezTo>
                    <a:cubicBezTo>
                      <a:pt x="-33" y="5239"/>
                      <a:pt x="-33" y="4572"/>
                      <a:pt x="63" y="3810"/>
                    </a:cubicBezTo>
                    <a:cubicBezTo>
                      <a:pt x="253" y="2476"/>
                      <a:pt x="729" y="1238"/>
                      <a:pt x="1301" y="0"/>
                    </a:cubicBezTo>
                    <a:close/>
                  </a:path>
                </a:pathLst>
              </a:custGeom>
              <a:solidFill>
                <a:srgbClr val="3F19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</p:grpSp>
      <p:grpSp>
        <p:nvGrpSpPr>
          <p:cNvPr id="758" name="Graphic 308">
            <a:extLst>
              <a:ext uri="{FF2B5EF4-FFF2-40B4-BE49-F238E27FC236}">
                <a16:creationId xmlns:a16="http://schemas.microsoft.com/office/drawing/2014/main" id="{D606CB31-A33E-46DF-871B-08144BEF8D82}"/>
              </a:ext>
            </a:extLst>
          </p:cNvPr>
          <p:cNvGrpSpPr/>
          <p:nvPr/>
        </p:nvGrpSpPr>
        <p:grpSpPr>
          <a:xfrm rot="19684685">
            <a:off x="11493465" y="2358687"/>
            <a:ext cx="1221831" cy="1840673"/>
            <a:chOff x="6037421" y="3332035"/>
            <a:chExt cx="107044" cy="218164"/>
          </a:xfrm>
        </p:grpSpPr>
        <p:grpSp>
          <p:nvGrpSpPr>
            <p:cNvPr id="792" name="Graphic 308">
              <a:extLst>
                <a:ext uri="{FF2B5EF4-FFF2-40B4-BE49-F238E27FC236}">
                  <a16:creationId xmlns:a16="http://schemas.microsoft.com/office/drawing/2014/main" id="{80DF43A5-B6FD-4B14-9990-B6AF5A197B20}"/>
                </a:ext>
              </a:extLst>
            </p:cNvPr>
            <p:cNvGrpSpPr/>
            <p:nvPr/>
          </p:nvGrpSpPr>
          <p:grpSpPr>
            <a:xfrm>
              <a:off x="6037421" y="3345942"/>
              <a:ext cx="107044" cy="204258"/>
              <a:chOff x="6037421" y="3345942"/>
              <a:chExt cx="107044" cy="204258"/>
            </a:xfrm>
          </p:grpSpPr>
          <p:sp>
            <p:nvSpPr>
              <p:cNvPr id="828" name="Freeform: Shape 827">
                <a:extLst>
                  <a:ext uri="{FF2B5EF4-FFF2-40B4-BE49-F238E27FC236}">
                    <a16:creationId xmlns:a16="http://schemas.microsoft.com/office/drawing/2014/main" id="{4FE61651-1D3D-439B-A858-007BFD794D8C}"/>
                  </a:ext>
                </a:extLst>
              </p:cNvPr>
              <p:cNvSpPr/>
              <p:nvPr/>
            </p:nvSpPr>
            <p:spPr>
              <a:xfrm>
                <a:off x="6037421" y="3345942"/>
                <a:ext cx="106966" cy="203930"/>
              </a:xfrm>
              <a:custGeom>
                <a:avLst/>
                <a:gdLst>
                  <a:gd name="connsiteX0" fmla="*/ 88106 w 106966"/>
                  <a:gd name="connsiteY0" fmla="*/ 62484 h 203930"/>
                  <a:gd name="connsiteX1" fmla="*/ 53435 w 106966"/>
                  <a:gd name="connsiteY1" fmla="*/ 0 h 203930"/>
                  <a:gd name="connsiteX2" fmla="*/ 18764 w 106966"/>
                  <a:gd name="connsiteY2" fmla="*/ 62484 h 203930"/>
                  <a:gd name="connsiteX3" fmla="*/ 0 w 106966"/>
                  <a:gd name="connsiteY3" fmla="*/ 110204 h 203930"/>
                  <a:gd name="connsiteX4" fmla="*/ 22479 w 106966"/>
                  <a:gd name="connsiteY4" fmla="*/ 200406 h 203930"/>
                  <a:gd name="connsiteX5" fmla="*/ 27337 w 106966"/>
                  <a:gd name="connsiteY5" fmla="*/ 201359 h 203930"/>
                  <a:gd name="connsiteX6" fmla="*/ 79629 w 106966"/>
                  <a:gd name="connsiteY6" fmla="*/ 201359 h 203930"/>
                  <a:gd name="connsiteX7" fmla="*/ 84487 w 106966"/>
                  <a:gd name="connsiteY7" fmla="*/ 200406 h 203930"/>
                  <a:gd name="connsiteX8" fmla="*/ 106966 w 106966"/>
                  <a:gd name="connsiteY8" fmla="*/ 110204 h 203930"/>
                  <a:gd name="connsiteX9" fmla="*/ 88106 w 106966"/>
                  <a:gd name="connsiteY9" fmla="*/ 62484 h 203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966" h="203930">
                    <a:moveTo>
                      <a:pt x="88106" y="62484"/>
                    </a:moveTo>
                    <a:lnTo>
                      <a:pt x="53435" y="0"/>
                    </a:lnTo>
                    <a:lnTo>
                      <a:pt x="18764" y="62484"/>
                    </a:lnTo>
                    <a:cubicBezTo>
                      <a:pt x="18764" y="62484"/>
                      <a:pt x="0" y="77534"/>
                      <a:pt x="0" y="110204"/>
                    </a:cubicBezTo>
                    <a:cubicBezTo>
                      <a:pt x="0" y="142875"/>
                      <a:pt x="22479" y="200406"/>
                      <a:pt x="22479" y="200406"/>
                    </a:cubicBezTo>
                    <a:lnTo>
                      <a:pt x="27337" y="201359"/>
                    </a:lnTo>
                    <a:cubicBezTo>
                      <a:pt x="44672" y="204788"/>
                      <a:pt x="62293" y="204788"/>
                      <a:pt x="79629" y="201359"/>
                    </a:cubicBezTo>
                    <a:lnTo>
                      <a:pt x="84487" y="200406"/>
                    </a:lnTo>
                    <a:cubicBezTo>
                      <a:pt x="84487" y="200406"/>
                      <a:pt x="107061" y="142970"/>
                      <a:pt x="106966" y="110204"/>
                    </a:cubicBezTo>
                    <a:cubicBezTo>
                      <a:pt x="106775" y="77438"/>
                      <a:pt x="87820" y="62198"/>
                      <a:pt x="88106" y="62484"/>
                    </a:cubicBezTo>
                    <a:close/>
                  </a:path>
                </a:pathLst>
              </a:custGeom>
              <a:solidFill>
                <a:srgbClr val="FFF0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9" name="Freeform: Shape 828">
                <a:extLst>
                  <a:ext uri="{FF2B5EF4-FFF2-40B4-BE49-F238E27FC236}">
                    <a16:creationId xmlns:a16="http://schemas.microsoft.com/office/drawing/2014/main" id="{3C0D7295-20C2-4267-A19A-F40A1E48E7B3}"/>
                  </a:ext>
                </a:extLst>
              </p:cNvPr>
              <p:cNvSpPr/>
              <p:nvPr/>
            </p:nvSpPr>
            <p:spPr>
              <a:xfrm>
                <a:off x="6056167" y="3408426"/>
                <a:ext cx="88297" cy="141774"/>
              </a:xfrm>
              <a:custGeom>
                <a:avLst/>
                <a:gdLst>
                  <a:gd name="connsiteX0" fmla="*/ 3637 w 88297"/>
                  <a:gd name="connsiteY0" fmla="*/ 137922 h 141774"/>
                  <a:gd name="connsiteX1" fmla="*/ 33069 w 88297"/>
                  <a:gd name="connsiteY1" fmla="*/ 90773 h 141774"/>
                  <a:gd name="connsiteX2" fmla="*/ 51357 w 88297"/>
                  <a:gd name="connsiteY2" fmla="*/ 28670 h 141774"/>
                  <a:gd name="connsiteX3" fmla="*/ 17067 w 88297"/>
                  <a:gd name="connsiteY3" fmla="*/ 18193 h 141774"/>
                  <a:gd name="connsiteX4" fmla="*/ 18 w 88297"/>
                  <a:gd name="connsiteY4" fmla="*/ 0 h 141774"/>
                  <a:gd name="connsiteX5" fmla="*/ 72693 w 88297"/>
                  <a:gd name="connsiteY5" fmla="*/ 3239 h 141774"/>
                  <a:gd name="connsiteX6" fmla="*/ 88124 w 88297"/>
                  <a:gd name="connsiteY6" fmla="*/ 53435 h 141774"/>
                  <a:gd name="connsiteX7" fmla="*/ 65645 w 88297"/>
                  <a:gd name="connsiteY7" fmla="*/ 137922 h 141774"/>
                  <a:gd name="connsiteX8" fmla="*/ 3637 w 88297"/>
                  <a:gd name="connsiteY8" fmla="*/ 137922 h 141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297" h="141774">
                    <a:moveTo>
                      <a:pt x="3637" y="137922"/>
                    </a:moveTo>
                    <a:cubicBezTo>
                      <a:pt x="3637" y="137922"/>
                      <a:pt x="16782" y="128683"/>
                      <a:pt x="33069" y="90773"/>
                    </a:cubicBezTo>
                    <a:cubicBezTo>
                      <a:pt x="49357" y="52864"/>
                      <a:pt x="51357" y="28670"/>
                      <a:pt x="51357" y="28670"/>
                    </a:cubicBezTo>
                    <a:cubicBezTo>
                      <a:pt x="46500" y="28194"/>
                      <a:pt x="29926" y="26003"/>
                      <a:pt x="17067" y="18193"/>
                    </a:cubicBezTo>
                    <a:cubicBezTo>
                      <a:pt x="-1221" y="7144"/>
                      <a:pt x="18" y="0"/>
                      <a:pt x="18" y="0"/>
                    </a:cubicBezTo>
                    <a:lnTo>
                      <a:pt x="72693" y="3239"/>
                    </a:lnTo>
                    <a:cubicBezTo>
                      <a:pt x="72693" y="3239"/>
                      <a:pt x="90219" y="22955"/>
                      <a:pt x="88124" y="53435"/>
                    </a:cubicBezTo>
                    <a:cubicBezTo>
                      <a:pt x="86028" y="83915"/>
                      <a:pt x="65645" y="137922"/>
                      <a:pt x="65645" y="137922"/>
                    </a:cubicBezTo>
                    <a:cubicBezTo>
                      <a:pt x="65645" y="137922"/>
                      <a:pt x="26116" y="146590"/>
                      <a:pt x="3637" y="137922"/>
                    </a:cubicBezTo>
                    <a:close/>
                  </a:path>
                </a:pathLst>
              </a:custGeom>
              <a:solidFill>
                <a:srgbClr val="F4D7C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30" name="Freeform: Shape 829">
                <a:extLst>
                  <a:ext uri="{FF2B5EF4-FFF2-40B4-BE49-F238E27FC236}">
                    <a16:creationId xmlns:a16="http://schemas.microsoft.com/office/drawing/2014/main" id="{DB38DAA3-6309-45F9-A821-6060A7E8FAB8}"/>
                  </a:ext>
                </a:extLst>
              </p:cNvPr>
              <p:cNvSpPr/>
              <p:nvPr/>
            </p:nvSpPr>
            <p:spPr>
              <a:xfrm>
                <a:off x="6055042" y="3403472"/>
                <a:ext cx="74390" cy="18286"/>
              </a:xfrm>
              <a:custGeom>
                <a:avLst/>
                <a:gdLst>
                  <a:gd name="connsiteX0" fmla="*/ 0 w 74390"/>
                  <a:gd name="connsiteY0" fmla="*/ 5715 h 18286"/>
                  <a:gd name="connsiteX1" fmla="*/ 31623 w 74390"/>
                  <a:gd name="connsiteY1" fmla="*/ 17907 h 18286"/>
                  <a:gd name="connsiteX2" fmla="*/ 74390 w 74390"/>
                  <a:gd name="connsiteY2" fmla="*/ 9144 h 18286"/>
                  <a:gd name="connsiteX3" fmla="*/ 72866 w 74390"/>
                  <a:gd name="connsiteY3" fmla="*/ 4001 h 18286"/>
                  <a:gd name="connsiteX4" fmla="*/ 1048 w 74390"/>
                  <a:gd name="connsiteY4" fmla="*/ 0 h 18286"/>
                  <a:gd name="connsiteX5" fmla="*/ 0 w 74390"/>
                  <a:gd name="connsiteY5" fmla="*/ 5715 h 18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390" h="18286">
                    <a:moveTo>
                      <a:pt x="0" y="5715"/>
                    </a:moveTo>
                    <a:cubicBezTo>
                      <a:pt x="0" y="5715"/>
                      <a:pt x="5810" y="15335"/>
                      <a:pt x="31623" y="17907"/>
                    </a:cubicBezTo>
                    <a:cubicBezTo>
                      <a:pt x="57436" y="20479"/>
                      <a:pt x="74390" y="9144"/>
                      <a:pt x="74390" y="9144"/>
                    </a:cubicBezTo>
                    <a:lnTo>
                      <a:pt x="72866" y="4001"/>
                    </a:lnTo>
                    <a:lnTo>
                      <a:pt x="1048" y="0"/>
                    </a:lnTo>
                    <a:lnTo>
                      <a:pt x="0" y="5715"/>
                    </a:lnTo>
                    <a:close/>
                  </a:path>
                </a:pathLst>
              </a:custGeom>
              <a:solidFill>
                <a:srgbClr val="1D120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793" name="Graphic 308">
              <a:extLst>
                <a:ext uri="{FF2B5EF4-FFF2-40B4-BE49-F238E27FC236}">
                  <a16:creationId xmlns:a16="http://schemas.microsoft.com/office/drawing/2014/main" id="{E1FD4884-130A-4A15-A152-CC999C47AE30}"/>
                </a:ext>
              </a:extLst>
            </p:cNvPr>
            <p:cNvGrpSpPr/>
            <p:nvPr/>
          </p:nvGrpSpPr>
          <p:grpSpPr>
            <a:xfrm>
              <a:off x="6050851" y="3332035"/>
              <a:ext cx="79974" cy="85131"/>
              <a:chOff x="6050851" y="3332035"/>
              <a:chExt cx="79974" cy="85131"/>
            </a:xfrm>
          </p:grpSpPr>
          <p:sp>
            <p:nvSpPr>
              <p:cNvPr id="808" name="Freeform: Shape 807">
                <a:extLst>
                  <a:ext uri="{FF2B5EF4-FFF2-40B4-BE49-F238E27FC236}">
                    <a16:creationId xmlns:a16="http://schemas.microsoft.com/office/drawing/2014/main" id="{E674A8DE-36F3-4416-903E-AC200AFDA93B}"/>
                  </a:ext>
                </a:extLst>
              </p:cNvPr>
              <p:cNvSpPr/>
              <p:nvPr/>
            </p:nvSpPr>
            <p:spPr>
              <a:xfrm>
                <a:off x="6050851" y="3332035"/>
                <a:ext cx="79819" cy="84625"/>
              </a:xfrm>
              <a:custGeom>
                <a:avLst/>
                <a:gdLst>
                  <a:gd name="connsiteX0" fmla="*/ 0 w 79819"/>
                  <a:gd name="connsiteY0" fmla="*/ 14859 h 84625"/>
                  <a:gd name="connsiteX1" fmla="*/ 0 w 79819"/>
                  <a:gd name="connsiteY1" fmla="*/ 4286 h 84625"/>
                  <a:gd name="connsiteX2" fmla="*/ 56674 w 79819"/>
                  <a:gd name="connsiteY2" fmla="*/ 0 h 84625"/>
                  <a:gd name="connsiteX3" fmla="*/ 76962 w 79819"/>
                  <a:gd name="connsiteY3" fmla="*/ 34481 h 84625"/>
                  <a:gd name="connsiteX4" fmla="*/ 79248 w 79819"/>
                  <a:gd name="connsiteY4" fmla="*/ 77915 h 84625"/>
                  <a:gd name="connsiteX5" fmla="*/ 39910 w 79819"/>
                  <a:gd name="connsiteY5" fmla="*/ 84582 h 84625"/>
                  <a:gd name="connsiteX6" fmla="*/ 3715 w 79819"/>
                  <a:gd name="connsiteY6" fmla="*/ 75819 h 84625"/>
                  <a:gd name="connsiteX7" fmla="*/ 20765 w 79819"/>
                  <a:gd name="connsiteY7" fmla="*/ 15907 h 84625"/>
                  <a:gd name="connsiteX8" fmla="*/ 0 w 79819"/>
                  <a:gd name="connsiteY8" fmla="*/ 14859 h 8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819" h="84625">
                    <a:moveTo>
                      <a:pt x="0" y="14859"/>
                    </a:moveTo>
                    <a:lnTo>
                      <a:pt x="0" y="4286"/>
                    </a:lnTo>
                    <a:lnTo>
                      <a:pt x="56674" y="0"/>
                    </a:lnTo>
                    <a:cubicBezTo>
                      <a:pt x="56674" y="0"/>
                      <a:pt x="72390" y="11049"/>
                      <a:pt x="76962" y="34481"/>
                    </a:cubicBezTo>
                    <a:cubicBezTo>
                      <a:pt x="81534" y="57912"/>
                      <a:pt x="79248" y="77915"/>
                      <a:pt x="79248" y="77915"/>
                    </a:cubicBezTo>
                    <a:cubicBezTo>
                      <a:pt x="79248" y="77915"/>
                      <a:pt x="61817" y="83820"/>
                      <a:pt x="39910" y="84582"/>
                    </a:cubicBezTo>
                    <a:cubicBezTo>
                      <a:pt x="18002" y="85344"/>
                      <a:pt x="3715" y="75819"/>
                      <a:pt x="3715" y="75819"/>
                    </a:cubicBezTo>
                    <a:lnTo>
                      <a:pt x="20765" y="15907"/>
                    </a:lnTo>
                    <a:cubicBezTo>
                      <a:pt x="20765" y="15907"/>
                      <a:pt x="7144" y="-1524"/>
                      <a:pt x="0" y="14859"/>
                    </a:cubicBezTo>
                    <a:close/>
                  </a:path>
                </a:pathLst>
              </a:custGeom>
              <a:solidFill>
                <a:srgbClr val="FFF0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09" name="Freeform: Shape 808">
                <a:extLst>
                  <a:ext uri="{FF2B5EF4-FFF2-40B4-BE49-F238E27FC236}">
                    <a16:creationId xmlns:a16="http://schemas.microsoft.com/office/drawing/2014/main" id="{5B4173C5-F22B-4FF3-B547-1B2F189AF0EE}"/>
                  </a:ext>
                </a:extLst>
              </p:cNvPr>
              <p:cNvSpPr/>
              <p:nvPr/>
            </p:nvSpPr>
            <p:spPr>
              <a:xfrm>
                <a:off x="6060662" y="3332035"/>
                <a:ext cx="70163" cy="85009"/>
              </a:xfrm>
              <a:custGeom>
                <a:avLst/>
                <a:gdLst>
                  <a:gd name="connsiteX0" fmla="*/ 0 w 70163"/>
                  <a:gd name="connsiteY0" fmla="*/ 78962 h 85009"/>
                  <a:gd name="connsiteX1" fmla="*/ 21146 w 70163"/>
                  <a:gd name="connsiteY1" fmla="*/ 32290 h 85009"/>
                  <a:gd name="connsiteX2" fmla="*/ 40481 w 70163"/>
                  <a:gd name="connsiteY2" fmla="*/ 24479 h 85009"/>
                  <a:gd name="connsiteX3" fmla="*/ 30099 w 70163"/>
                  <a:gd name="connsiteY3" fmla="*/ 12859 h 85009"/>
                  <a:gd name="connsiteX4" fmla="*/ 28003 w 70163"/>
                  <a:gd name="connsiteY4" fmla="*/ 7144 h 85009"/>
                  <a:gd name="connsiteX5" fmla="*/ 46863 w 70163"/>
                  <a:gd name="connsiteY5" fmla="*/ 0 h 85009"/>
                  <a:gd name="connsiteX6" fmla="*/ 66389 w 70163"/>
                  <a:gd name="connsiteY6" fmla="*/ 31052 h 85009"/>
                  <a:gd name="connsiteX7" fmla="*/ 69437 w 70163"/>
                  <a:gd name="connsiteY7" fmla="*/ 77915 h 85009"/>
                  <a:gd name="connsiteX8" fmla="*/ 0 w 70163"/>
                  <a:gd name="connsiteY8" fmla="*/ 78962 h 85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0163" h="85009">
                    <a:moveTo>
                      <a:pt x="0" y="78962"/>
                    </a:moveTo>
                    <a:lnTo>
                      <a:pt x="21146" y="32290"/>
                    </a:lnTo>
                    <a:cubicBezTo>
                      <a:pt x="21146" y="32290"/>
                      <a:pt x="36195" y="33623"/>
                      <a:pt x="40481" y="24479"/>
                    </a:cubicBezTo>
                    <a:cubicBezTo>
                      <a:pt x="44672" y="15335"/>
                      <a:pt x="30099" y="12859"/>
                      <a:pt x="30099" y="12859"/>
                    </a:cubicBezTo>
                    <a:lnTo>
                      <a:pt x="28003" y="7144"/>
                    </a:lnTo>
                    <a:lnTo>
                      <a:pt x="46863" y="0"/>
                    </a:lnTo>
                    <a:cubicBezTo>
                      <a:pt x="46863" y="0"/>
                      <a:pt x="60388" y="8191"/>
                      <a:pt x="66389" y="31052"/>
                    </a:cubicBezTo>
                    <a:cubicBezTo>
                      <a:pt x="72390" y="53911"/>
                      <a:pt x="69437" y="77915"/>
                      <a:pt x="69437" y="77915"/>
                    </a:cubicBezTo>
                    <a:cubicBezTo>
                      <a:pt x="69437" y="77915"/>
                      <a:pt x="31909" y="93155"/>
                      <a:pt x="0" y="78962"/>
                    </a:cubicBezTo>
                    <a:close/>
                  </a:path>
                </a:pathLst>
              </a:custGeom>
              <a:solidFill>
                <a:srgbClr val="4A789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0" name="Freeform: Shape 809">
                <a:extLst>
                  <a:ext uri="{FF2B5EF4-FFF2-40B4-BE49-F238E27FC236}">
                    <a16:creationId xmlns:a16="http://schemas.microsoft.com/office/drawing/2014/main" id="{582CF263-7AA1-43C5-8577-792691BC9D33}"/>
                  </a:ext>
                </a:extLst>
              </p:cNvPr>
              <p:cNvSpPr/>
              <p:nvPr/>
            </p:nvSpPr>
            <p:spPr>
              <a:xfrm>
                <a:off x="6069409" y="3341689"/>
                <a:ext cx="59999" cy="73118"/>
              </a:xfrm>
              <a:custGeom>
                <a:avLst/>
                <a:gdLst>
                  <a:gd name="connsiteX0" fmla="*/ 16 w 59999"/>
                  <a:gd name="connsiteY0" fmla="*/ 68070 h 73118"/>
                  <a:gd name="connsiteX1" fmla="*/ 2969 w 59999"/>
                  <a:gd name="connsiteY1" fmla="*/ 58545 h 73118"/>
                  <a:gd name="connsiteX2" fmla="*/ 7445 w 59999"/>
                  <a:gd name="connsiteY2" fmla="*/ 46639 h 73118"/>
                  <a:gd name="connsiteX3" fmla="*/ 18018 w 59999"/>
                  <a:gd name="connsiteY3" fmla="*/ 29018 h 73118"/>
                  <a:gd name="connsiteX4" fmla="*/ 35449 w 59999"/>
                  <a:gd name="connsiteY4" fmla="*/ 17588 h 73118"/>
                  <a:gd name="connsiteX5" fmla="*/ 40021 w 59999"/>
                  <a:gd name="connsiteY5" fmla="*/ 10063 h 73118"/>
                  <a:gd name="connsiteX6" fmla="*/ 38973 w 59999"/>
                  <a:gd name="connsiteY6" fmla="*/ 2348 h 73118"/>
                  <a:gd name="connsiteX7" fmla="*/ 42878 w 59999"/>
                  <a:gd name="connsiteY7" fmla="*/ 157 h 73118"/>
                  <a:gd name="connsiteX8" fmla="*/ 50213 w 59999"/>
                  <a:gd name="connsiteY8" fmla="*/ 7206 h 73118"/>
                  <a:gd name="connsiteX9" fmla="*/ 58976 w 59999"/>
                  <a:gd name="connsiteY9" fmla="*/ 37209 h 73118"/>
                  <a:gd name="connsiteX10" fmla="*/ 59452 w 59999"/>
                  <a:gd name="connsiteY10" fmla="*/ 61784 h 73118"/>
                  <a:gd name="connsiteX11" fmla="*/ 45545 w 59999"/>
                  <a:gd name="connsiteY11" fmla="*/ 71690 h 73118"/>
                  <a:gd name="connsiteX12" fmla="*/ 14303 w 59999"/>
                  <a:gd name="connsiteY12" fmla="*/ 71976 h 73118"/>
                  <a:gd name="connsiteX13" fmla="*/ 4969 w 59999"/>
                  <a:gd name="connsiteY13" fmla="*/ 70356 h 73118"/>
                  <a:gd name="connsiteX14" fmla="*/ 16 w 59999"/>
                  <a:gd name="connsiteY14" fmla="*/ 68070 h 73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9999" h="73118">
                    <a:moveTo>
                      <a:pt x="16" y="68070"/>
                    </a:moveTo>
                    <a:cubicBezTo>
                      <a:pt x="206" y="64546"/>
                      <a:pt x="1826" y="61879"/>
                      <a:pt x="2969" y="58545"/>
                    </a:cubicBezTo>
                    <a:cubicBezTo>
                      <a:pt x="4493" y="54545"/>
                      <a:pt x="5636" y="50449"/>
                      <a:pt x="7445" y="46639"/>
                    </a:cubicBezTo>
                    <a:cubicBezTo>
                      <a:pt x="10493" y="40353"/>
                      <a:pt x="12684" y="33780"/>
                      <a:pt x="18018" y="29018"/>
                    </a:cubicBezTo>
                    <a:cubicBezTo>
                      <a:pt x="23257" y="24351"/>
                      <a:pt x="30496" y="22446"/>
                      <a:pt x="35449" y="17588"/>
                    </a:cubicBezTo>
                    <a:cubicBezTo>
                      <a:pt x="37449" y="15588"/>
                      <a:pt x="39164" y="12825"/>
                      <a:pt x="40021" y="10063"/>
                    </a:cubicBezTo>
                    <a:cubicBezTo>
                      <a:pt x="40973" y="6825"/>
                      <a:pt x="39068" y="5205"/>
                      <a:pt x="38973" y="2348"/>
                    </a:cubicBezTo>
                    <a:cubicBezTo>
                      <a:pt x="38878" y="252"/>
                      <a:pt x="40497" y="-319"/>
                      <a:pt x="42878" y="157"/>
                    </a:cubicBezTo>
                    <a:cubicBezTo>
                      <a:pt x="46117" y="824"/>
                      <a:pt x="48498" y="4634"/>
                      <a:pt x="50213" y="7206"/>
                    </a:cubicBezTo>
                    <a:cubicBezTo>
                      <a:pt x="56118" y="15778"/>
                      <a:pt x="58880" y="26922"/>
                      <a:pt x="58976" y="37209"/>
                    </a:cubicBezTo>
                    <a:cubicBezTo>
                      <a:pt x="59071" y="45306"/>
                      <a:pt x="60881" y="53783"/>
                      <a:pt x="59452" y="61784"/>
                    </a:cubicBezTo>
                    <a:cubicBezTo>
                      <a:pt x="58118" y="69213"/>
                      <a:pt x="52403" y="70452"/>
                      <a:pt x="45545" y="71690"/>
                    </a:cubicBezTo>
                    <a:cubicBezTo>
                      <a:pt x="34782" y="73690"/>
                      <a:pt x="24971" y="73404"/>
                      <a:pt x="14303" y="71976"/>
                    </a:cubicBezTo>
                    <a:cubicBezTo>
                      <a:pt x="11351" y="71595"/>
                      <a:pt x="7636" y="71785"/>
                      <a:pt x="4969" y="70356"/>
                    </a:cubicBezTo>
                    <a:cubicBezTo>
                      <a:pt x="3350" y="69404"/>
                      <a:pt x="-270" y="66356"/>
                      <a:pt x="16" y="68070"/>
                    </a:cubicBezTo>
                    <a:close/>
                  </a:path>
                </a:pathLst>
              </a:custGeom>
              <a:solidFill>
                <a:srgbClr val="1C4F7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1" name="Freeform: Shape 810">
                <a:extLst>
                  <a:ext uri="{FF2B5EF4-FFF2-40B4-BE49-F238E27FC236}">
                    <a16:creationId xmlns:a16="http://schemas.microsoft.com/office/drawing/2014/main" id="{731348C4-BC61-4530-BA9D-F051DDC0C81C}"/>
                  </a:ext>
                </a:extLst>
              </p:cNvPr>
              <p:cNvSpPr/>
              <p:nvPr/>
            </p:nvSpPr>
            <p:spPr>
              <a:xfrm>
                <a:off x="6075330" y="3366325"/>
                <a:ext cx="14382" cy="50768"/>
              </a:xfrm>
              <a:custGeom>
                <a:avLst/>
                <a:gdLst>
                  <a:gd name="connsiteX0" fmla="*/ 14383 w 14382"/>
                  <a:gd name="connsiteY0" fmla="*/ 0 h 50768"/>
                  <a:gd name="connsiteX1" fmla="*/ 0 w 14382"/>
                  <a:gd name="connsiteY1" fmla="*/ 49244 h 50768"/>
                  <a:gd name="connsiteX2" fmla="*/ 7715 w 14382"/>
                  <a:gd name="connsiteY2" fmla="*/ 50768 h 50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382" h="50768">
                    <a:moveTo>
                      <a:pt x="14383" y="0"/>
                    </a:moveTo>
                    <a:lnTo>
                      <a:pt x="0" y="49244"/>
                    </a:lnTo>
                    <a:lnTo>
                      <a:pt x="7715" y="50768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2" name="Freeform: Shape 811">
                <a:extLst>
                  <a:ext uri="{FF2B5EF4-FFF2-40B4-BE49-F238E27FC236}">
                    <a16:creationId xmlns:a16="http://schemas.microsoft.com/office/drawing/2014/main" id="{87830994-B884-445D-B89F-00C3D14D1979}"/>
                  </a:ext>
                </a:extLst>
              </p:cNvPr>
              <p:cNvSpPr/>
              <p:nvPr/>
            </p:nvSpPr>
            <p:spPr>
              <a:xfrm>
                <a:off x="6094380" y="3364515"/>
                <a:ext cx="10096" cy="52577"/>
              </a:xfrm>
              <a:custGeom>
                <a:avLst/>
                <a:gdLst>
                  <a:gd name="connsiteX0" fmla="*/ 2572 w 10096"/>
                  <a:gd name="connsiteY0" fmla="*/ 0 h 52577"/>
                  <a:gd name="connsiteX1" fmla="*/ 0 w 10096"/>
                  <a:gd name="connsiteY1" fmla="*/ 52578 h 52577"/>
                  <a:gd name="connsiteX2" fmla="*/ 10096 w 10096"/>
                  <a:gd name="connsiteY2" fmla="*/ 51721 h 52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96" h="52577">
                    <a:moveTo>
                      <a:pt x="2572" y="0"/>
                    </a:moveTo>
                    <a:lnTo>
                      <a:pt x="0" y="52578"/>
                    </a:lnTo>
                    <a:lnTo>
                      <a:pt x="10096" y="51721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3" name="Freeform: Shape 812">
                <a:extLst>
                  <a:ext uri="{FF2B5EF4-FFF2-40B4-BE49-F238E27FC236}">
                    <a16:creationId xmlns:a16="http://schemas.microsoft.com/office/drawing/2014/main" id="{AE8F5881-60C4-48C3-B6AB-38099A0F627C}"/>
                  </a:ext>
                </a:extLst>
              </p:cNvPr>
              <p:cNvSpPr/>
              <p:nvPr/>
            </p:nvSpPr>
            <p:spPr>
              <a:xfrm>
                <a:off x="6107144" y="3361658"/>
                <a:ext cx="11144" cy="53625"/>
              </a:xfrm>
              <a:custGeom>
                <a:avLst/>
                <a:gdLst>
                  <a:gd name="connsiteX0" fmla="*/ 0 w 11144"/>
                  <a:gd name="connsiteY0" fmla="*/ 0 h 53625"/>
                  <a:gd name="connsiteX1" fmla="*/ 3715 w 11144"/>
                  <a:gd name="connsiteY1" fmla="*/ 53626 h 53625"/>
                  <a:gd name="connsiteX2" fmla="*/ 11144 w 11144"/>
                  <a:gd name="connsiteY2" fmla="*/ 52007 h 53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144" h="53625">
                    <a:moveTo>
                      <a:pt x="0" y="0"/>
                    </a:moveTo>
                    <a:lnTo>
                      <a:pt x="3715" y="53626"/>
                    </a:lnTo>
                    <a:lnTo>
                      <a:pt x="11144" y="52007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4" name="Freeform: Shape 813">
                <a:extLst>
                  <a:ext uri="{FF2B5EF4-FFF2-40B4-BE49-F238E27FC236}">
                    <a16:creationId xmlns:a16="http://schemas.microsoft.com/office/drawing/2014/main" id="{5FFED36F-4055-43D8-9259-A5F6483C894D}"/>
                  </a:ext>
                </a:extLst>
              </p:cNvPr>
              <p:cNvSpPr/>
              <p:nvPr/>
            </p:nvSpPr>
            <p:spPr>
              <a:xfrm>
                <a:off x="6113526" y="3356610"/>
                <a:ext cx="15240" cy="55435"/>
              </a:xfrm>
              <a:custGeom>
                <a:avLst/>
                <a:gdLst>
                  <a:gd name="connsiteX0" fmla="*/ 0 w 15240"/>
                  <a:gd name="connsiteY0" fmla="*/ 0 h 55435"/>
                  <a:gd name="connsiteX1" fmla="*/ 10573 w 15240"/>
                  <a:gd name="connsiteY1" fmla="*/ 55436 h 55435"/>
                  <a:gd name="connsiteX2" fmla="*/ 15240 w 15240"/>
                  <a:gd name="connsiteY2" fmla="*/ 53912 h 554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5240" h="55435">
                    <a:moveTo>
                      <a:pt x="0" y="0"/>
                    </a:moveTo>
                    <a:lnTo>
                      <a:pt x="10573" y="55436"/>
                    </a:lnTo>
                    <a:lnTo>
                      <a:pt x="15240" y="53912"/>
                    </a:ln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5" name="Freeform: Shape 814">
                <a:extLst>
                  <a:ext uri="{FF2B5EF4-FFF2-40B4-BE49-F238E27FC236}">
                    <a16:creationId xmlns:a16="http://schemas.microsoft.com/office/drawing/2014/main" id="{18C09137-8DED-42D7-800E-518B9578EA6C}"/>
                  </a:ext>
                </a:extLst>
              </p:cNvPr>
              <p:cNvSpPr/>
              <p:nvPr/>
            </p:nvSpPr>
            <p:spPr>
              <a:xfrm>
                <a:off x="6075330" y="3332035"/>
                <a:ext cx="32194" cy="17560"/>
              </a:xfrm>
              <a:custGeom>
                <a:avLst/>
                <a:gdLst>
                  <a:gd name="connsiteX0" fmla="*/ 0 w 32194"/>
                  <a:gd name="connsiteY0" fmla="*/ 16669 h 17560"/>
                  <a:gd name="connsiteX1" fmla="*/ 2000 w 32194"/>
                  <a:gd name="connsiteY1" fmla="*/ 7620 h 17560"/>
                  <a:gd name="connsiteX2" fmla="*/ 32194 w 32194"/>
                  <a:gd name="connsiteY2" fmla="*/ 0 h 17560"/>
                  <a:gd name="connsiteX3" fmla="*/ 12668 w 32194"/>
                  <a:gd name="connsiteY3" fmla="*/ 17240 h 17560"/>
                  <a:gd name="connsiteX4" fmla="*/ 3715 w 32194"/>
                  <a:gd name="connsiteY4" fmla="*/ 14859 h 17560"/>
                  <a:gd name="connsiteX5" fmla="*/ 0 w 32194"/>
                  <a:gd name="connsiteY5" fmla="*/ 16669 h 17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2194" h="17560">
                    <a:moveTo>
                      <a:pt x="0" y="16669"/>
                    </a:moveTo>
                    <a:lnTo>
                      <a:pt x="2000" y="7620"/>
                    </a:lnTo>
                    <a:lnTo>
                      <a:pt x="32194" y="0"/>
                    </a:lnTo>
                    <a:cubicBezTo>
                      <a:pt x="32194" y="0"/>
                      <a:pt x="17717" y="15335"/>
                      <a:pt x="12668" y="17240"/>
                    </a:cubicBezTo>
                    <a:cubicBezTo>
                      <a:pt x="8954" y="18669"/>
                      <a:pt x="3715" y="14859"/>
                      <a:pt x="3715" y="14859"/>
                    </a:cubicBezTo>
                    <a:lnTo>
                      <a:pt x="0" y="16669"/>
                    </a:lnTo>
                    <a:close/>
                  </a:path>
                </a:pathLst>
              </a:custGeom>
              <a:solidFill>
                <a:srgbClr val="4A789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6" name="Freeform: Shape 815">
                <a:extLst>
                  <a:ext uri="{FF2B5EF4-FFF2-40B4-BE49-F238E27FC236}">
                    <a16:creationId xmlns:a16="http://schemas.microsoft.com/office/drawing/2014/main" id="{9518DD6C-2DF1-4340-9B3F-C5EC640BE39D}"/>
                  </a:ext>
                </a:extLst>
              </p:cNvPr>
              <p:cNvSpPr/>
              <p:nvPr/>
            </p:nvSpPr>
            <p:spPr>
              <a:xfrm>
                <a:off x="6078664" y="3339179"/>
                <a:ext cx="10050" cy="7262"/>
              </a:xfrm>
              <a:custGeom>
                <a:avLst/>
                <a:gdLst>
                  <a:gd name="connsiteX0" fmla="*/ 0 w 10050"/>
                  <a:gd name="connsiteY0" fmla="*/ 3334 h 7262"/>
                  <a:gd name="connsiteX1" fmla="*/ 6477 w 10050"/>
                  <a:gd name="connsiteY1" fmla="*/ 0 h 7262"/>
                  <a:gd name="connsiteX2" fmla="*/ 9811 w 10050"/>
                  <a:gd name="connsiteY2" fmla="*/ 4382 h 7262"/>
                  <a:gd name="connsiteX3" fmla="*/ 0 w 10050"/>
                  <a:gd name="connsiteY3" fmla="*/ 3334 h 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50" h="7262">
                    <a:moveTo>
                      <a:pt x="0" y="3334"/>
                    </a:moveTo>
                    <a:lnTo>
                      <a:pt x="6477" y="0"/>
                    </a:lnTo>
                    <a:cubicBezTo>
                      <a:pt x="6477" y="0"/>
                      <a:pt x="11144" y="476"/>
                      <a:pt x="9811" y="4382"/>
                    </a:cubicBezTo>
                    <a:cubicBezTo>
                      <a:pt x="8477" y="8382"/>
                      <a:pt x="2191" y="8382"/>
                      <a:pt x="0" y="3334"/>
                    </a:cubicBezTo>
                    <a:close/>
                  </a:path>
                </a:pathLst>
              </a:custGeom>
              <a:solidFill>
                <a:srgbClr val="2B292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7" name="Freeform: Shape 816">
                <a:extLst>
                  <a:ext uri="{FF2B5EF4-FFF2-40B4-BE49-F238E27FC236}">
                    <a16:creationId xmlns:a16="http://schemas.microsoft.com/office/drawing/2014/main" id="{712037A7-666B-4A18-93F4-8799ECD7F34C}"/>
                  </a:ext>
                </a:extLst>
              </p:cNvPr>
              <p:cNvSpPr/>
              <p:nvPr/>
            </p:nvSpPr>
            <p:spPr>
              <a:xfrm>
                <a:off x="6050851" y="3334130"/>
                <a:ext cx="28670" cy="13811"/>
              </a:xfrm>
              <a:custGeom>
                <a:avLst/>
                <a:gdLst>
                  <a:gd name="connsiteX0" fmla="*/ 20765 w 28670"/>
                  <a:gd name="connsiteY0" fmla="*/ 13811 h 13811"/>
                  <a:gd name="connsiteX1" fmla="*/ 18669 w 28670"/>
                  <a:gd name="connsiteY1" fmla="*/ 6286 h 13811"/>
                  <a:gd name="connsiteX2" fmla="*/ 28670 w 28670"/>
                  <a:gd name="connsiteY2" fmla="*/ 0 h 13811"/>
                  <a:gd name="connsiteX3" fmla="*/ 0 w 28670"/>
                  <a:gd name="connsiteY3" fmla="*/ 2191 h 13811"/>
                  <a:gd name="connsiteX4" fmla="*/ 0 w 28670"/>
                  <a:gd name="connsiteY4" fmla="*/ 12764 h 13811"/>
                  <a:gd name="connsiteX5" fmla="*/ 11335 w 28670"/>
                  <a:gd name="connsiteY5" fmla="*/ 6286 h 13811"/>
                  <a:gd name="connsiteX6" fmla="*/ 20765 w 28670"/>
                  <a:gd name="connsiteY6" fmla="*/ 13811 h 13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670" h="13811">
                    <a:moveTo>
                      <a:pt x="20765" y="13811"/>
                    </a:moveTo>
                    <a:cubicBezTo>
                      <a:pt x="20765" y="13811"/>
                      <a:pt x="17621" y="10382"/>
                      <a:pt x="18669" y="6286"/>
                    </a:cubicBezTo>
                    <a:cubicBezTo>
                      <a:pt x="19717" y="2191"/>
                      <a:pt x="28670" y="0"/>
                      <a:pt x="28670" y="0"/>
                    </a:cubicBezTo>
                    <a:lnTo>
                      <a:pt x="0" y="2191"/>
                    </a:lnTo>
                    <a:lnTo>
                      <a:pt x="0" y="12764"/>
                    </a:lnTo>
                    <a:cubicBezTo>
                      <a:pt x="0" y="12764"/>
                      <a:pt x="3905" y="2762"/>
                      <a:pt x="11335" y="6286"/>
                    </a:cubicBezTo>
                    <a:cubicBezTo>
                      <a:pt x="18669" y="9906"/>
                      <a:pt x="20765" y="13811"/>
                      <a:pt x="20765" y="13811"/>
                    </a:cubicBezTo>
                    <a:close/>
                  </a:path>
                </a:pathLst>
              </a:custGeom>
              <a:solidFill>
                <a:srgbClr val="FFBD0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8" name="Freeform: Shape 817">
                <a:extLst>
                  <a:ext uri="{FF2B5EF4-FFF2-40B4-BE49-F238E27FC236}">
                    <a16:creationId xmlns:a16="http://schemas.microsoft.com/office/drawing/2014/main" id="{88657428-46C9-47F4-B036-B115BE437440}"/>
                  </a:ext>
                </a:extLst>
              </p:cNvPr>
              <p:cNvSpPr/>
              <p:nvPr/>
            </p:nvSpPr>
            <p:spPr>
              <a:xfrm>
                <a:off x="6116669" y="3367563"/>
                <a:ext cx="12192" cy="44484"/>
              </a:xfrm>
              <a:custGeom>
                <a:avLst/>
                <a:gdLst>
                  <a:gd name="connsiteX0" fmla="*/ 6286 w 12192"/>
                  <a:gd name="connsiteY0" fmla="*/ 44482 h 44484"/>
                  <a:gd name="connsiteX1" fmla="*/ 0 w 12192"/>
                  <a:gd name="connsiteY1" fmla="*/ 0 h 44484"/>
                  <a:gd name="connsiteX2" fmla="*/ 12192 w 12192"/>
                  <a:gd name="connsiteY2" fmla="*/ 42863 h 44484"/>
                  <a:gd name="connsiteX3" fmla="*/ 6286 w 12192"/>
                  <a:gd name="connsiteY3" fmla="*/ 44482 h 444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192" h="44484">
                    <a:moveTo>
                      <a:pt x="6286" y="44482"/>
                    </a:moveTo>
                    <a:cubicBezTo>
                      <a:pt x="5524" y="44863"/>
                      <a:pt x="0" y="0"/>
                      <a:pt x="0" y="0"/>
                    </a:cubicBezTo>
                    <a:lnTo>
                      <a:pt x="12192" y="42863"/>
                    </a:lnTo>
                    <a:cubicBezTo>
                      <a:pt x="12097" y="42958"/>
                      <a:pt x="8287" y="43529"/>
                      <a:pt x="6286" y="44482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19" name="Freeform: Shape 818">
                <a:extLst>
                  <a:ext uri="{FF2B5EF4-FFF2-40B4-BE49-F238E27FC236}">
                    <a16:creationId xmlns:a16="http://schemas.microsoft.com/office/drawing/2014/main" id="{47470B42-892C-4DB0-A408-CC2AD4247028}"/>
                  </a:ext>
                </a:extLst>
              </p:cNvPr>
              <p:cNvSpPr/>
              <p:nvPr/>
            </p:nvSpPr>
            <p:spPr>
              <a:xfrm>
                <a:off x="6110858" y="3378898"/>
                <a:ext cx="7429" cy="36385"/>
              </a:xfrm>
              <a:custGeom>
                <a:avLst/>
                <a:gdLst>
                  <a:gd name="connsiteX0" fmla="*/ 0 w 7429"/>
                  <a:gd name="connsiteY0" fmla="*/ 36386 h 36385"/>
                  <a:gd name="connsiteX1" fmla="*/ 0 w 7429"/>
                  <a:gd name="connsiteY1" fmla="*/ 0 h 36385"/>
                  <a:gd name="connsiteX2" fmla="*/ 7430 w 7429"/>
                  <a:gd name="connsiteY2" fmla="*/ 34766 h 36385"/>
                  <a:gd name="connsiteX3" fmla="*/ 0 w 7429"/>
                  <a:gd name="connsiteY3" fmla="*/ 36386 h 36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429" h="36385">
                    <a:moveTo>
                      <a:pt x="0" y="36386"/>
                    </a:moveTo>
                    <a:lnTo>
                      <a:pt x="0" y="0"/>
                    </a:lnTo>
                    <a:lnTo>
                      <a:pt x="7430" y="34766"/>
                    </a:lnTo>
                    <a:cubicBezTo>
                      <a:pt x="7430" y="34766"/>
                      <a:pt x="2191" y="36100"/>
                      <a:pt x="0" y="36386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0" name="Freeform: Shape 819">
                <a:extLst>
                  <a:ext uri="{FF2B5EF4-FFF2-40B4-BE49-F238E27FC236}">
                    <a16:creationId xmlns:a16="http://schemas.microsoft.com/office/drawing/2014/main" id="{F5E1A1A7-E042-4CA6-8D4D-8BC0DC6930B6}"/>
                  </a:ext>
                </a:extLst>
              </p:cNvPr>
              <p:cNvSpPr/>
              <p:nvPr/>
            </p:nvSpPr>
            <p:spPr>
              <a:xfrm>
                <a:off x="6094380" y="3393566"/>
                <a:ext cx="10096" cy="23599"/>
              </a:xfrm>
              <a:custGeom>
                <a:avLst/>
                <a:gdLst>
                  <a:gd name="connsiteX0" fmla="*/ 0 w 10096"/>
                  <a:gd name="connsiteY0" fmla="*/ 23527 h 23599"/>
                  <a:gd name="connsiteX1" fmla="*/ 6763 w 10096"/>
                  <a:gd name="connsiteY1" fmla="*/ 0 h 23599"/>
                  <a:gd name="connsiteX2" fmla="*/ 10096 w 10096"/>
                  <a:gd name="connsiteY2" fmla="*/ 22670 h 23599"/>
                  <a:gd name="connsiteX3" fmla="*/ 0 w 10096"/>
                  <a:gd name="connsiteY3" fmla="*/ 23527 h 2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96" h="23599">
                    <a:moveTo>
                      <a:pt x="0" y="23527"/>
                    </a:moveTo>
                    <a:lnTo>
                      <a:pt x="6763" y="0"/>
                    </a:lnTo>
                    <a:lnTo>
                      <a:pt x="10096" y="22670"/>
                    </a:lnTo>
                    <a:cubicBezTo>
                      <a:pt x="10096" y="22670"/>
                      <a:pt x="3715" y="23908"/>
                      <a:pt x="0" y="23527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1" name="Freeform: Shape 820">
                <a:extLst>
                  <a:ext uri="{FF2B5EF4-FFF2-40B4-BE49-F238E27FC236}">
                    <a16:creationId xmlns:a16="http://schemas.microsoft.com/office/drawing/2014/main" id="{46A30370-69C3-4E07-98C0-154AA38B4960}"/>
                  </a:ext>
                </a:extLst>
              </p:cNvPr>
              <p:cNvSpPr/>
              <p:nvPr/>
            </p:nvSpPr>
            <p:spPr>
              <a:xfrm>
                <a:off x="6075330" y="3397091"/>
                <a:ext cx="10286" cy="20002"/>
              </a:xfrm>
              <a:custGeom>
                <a:avLst/>
                <a:gdLst>
                  <a:gd name="connsiteX0" fmla="*/ 0 w 10286"/>
                  <a:gd name="connsiteY0" fmla="*/ 18479 h 20002"/>
                  <a:gd name="connsiteX1" fmla="*/ 10287 w 10286"/>
                  <a:gd name="connsiteY1" fmla="*/ 0 h 20002"/>
                  <a:gd name="connsiteX2" fmla="*/ 7620 w 10286"/>
                  <a:gd name="connsiteY2" fmla="*/ 20003 h 20002"/>
                  <a:gd name="connsiteX3" fmla="*/ 0 w 10286"/>
                  <a:gd name="connsiteY3" fmla="*/ 18479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86" h="20002">
                    <a:moveTo>
                      <a:pt x="0" y="18479"/>
                    </a:moveTo>
                    <a:lnTo>
                      <a:pt x="10287" y="0"/>
                    </a:lnTo>
                    <a:lnTo>
                      <a:pt x="7620" y="20003"/>
                    </a:lnTo>
                    <a:cubicBezTo>
                      <a:pt x="7715" y="20003"/>
                      <a:pt x="2572" y="19050"/>
                      <a:pt x="0" y="18479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2" name="Freeform: Shape 821">
                <a:extLst>
                  <a:ext uri="{FF2B5EF4-FFF2-40B4-BE49-F238E27FC236}">
                    <a16:creationId xmlns:a16="http://schemas.microsoft.com/office/drawing/2014/main" id="{92BC38BD-7BF4-4899-8731-FC358A2A631E}"/>
                  </a:ext>
                </a:extLst>
              </p:cNvPr>
              <p:cNvSpPr/>
              <p:nvPr/>
            </p:nvSpPr>
            <p:spPr>
              <a:xfrm>
                <a:off x="6051041" y="3337003"/>
                <a:ext cx="19717" cy="9986"/>
              </a:xfrm>
              <a:custGeom>
                <a:avLst/>
                <a:gdLst>
                  <a:gd name="connsiteX0" fmla="*/ 0 w 19717"/>
                  <a:gd name="connsiteY0" fmla="*/ 9415 h 9986"/>
                  <a:gd name="connsiteX1" fmla="*/ 7239 w 19717"/>
                  <a:gd name="connsiteY1" fmla="*/ 366 h 9986"/>
                  <a:gd name="connsiteX2" fmla="*/ 18383 w 19717"/>
                  <a:gd name="connsiteY2" fmla="*/ 3510 h 9986"/>
                  <a:gd name="connsiteX3" fmla="*/ 19717 w 19717"/>
                  <a:gd name="connsiteY3" fmla="*/ 9987 h 9986"/>
                  <a:gd name="connsiteX4" fmla="*/ 0 w 19717"/>
                  <a:gd name="connsiteY4" fmla="*/ 9415 h 99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717" h="9986">
                    <a:moveTo>
                      <a:pt x="0" y="9415"/>
                    </a:moveTo>
                    <a:cubicBezTo>
                      <a:pt x="0" y="9415"/>
                      <a:pt x="2667" y="1986"/>
                      <a:pt x="7239" y="366"/>
                    </a:cubicBezTo>
                    <a:cubicBezTo>
                      <a:pt x="11811" y="-1348"/>
                      <a:pt x="18383" y="3510"/>
                      <a:pt x="18383" y="3510"/>
                    </a:cubicBezTo>
                    <a:lnTo>
                      <a:pt x="19717" y="9987"/>
                    </a:lnTo>
                    <a:cubicBezTo>
                      <a:pt x="19812" y="9891"/>
                      <a:pt x="7239" y="-4396"/>
                      <a:pt x="0" y="9415"/>
                    </a:cubicBezTo>
                    <a:close/>
                  </a:path>
                </a:pathLst>
              </a:custGeom>
              <a:solidFill>
                <a:srgbClr val="FF8B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3" name="Freeform: Shape 822">
                <a:extLst>
                  <a:ext uri="{FF2B5EF4-FFF2-40B4-BE49-F238E27FC236}">
                    <a16:creationId xmlns:a16="http://schemas.microsoft.com/office/drawing/2014/main" id="{1602978D-99A3-4A52-B1E6-F0738F6F4EB0}"/>
                  </a:ext>
                </a:extLst>
              </p:cNvPr>
              <p:cNvSpPr/>
              <p:nvPr/>
            </p:nvSpPr>
            <p:spPr>
              <a:xfrm>
                <a:off x="6077235" y="3366325"/>
                <a:ext cx="12477" cy="42862"/>
              </a:xfrm>
              <a:custGeom>
                <a:avLst/>
                <a:gdLst>
                  <a:gd name="connsiteX0" fmla="*/ 0 w 12477"/>
                  <a:gd name="connsiteY0" fmla="*/ 42863 h 42862"/>
                  <a:gd name="connsiteX1" fmla="*/ 3239 w 12477"/>
                  <a:gd name="connsiteY1" fmla="*/ 36195 h 42862"/>
                  <a:gd name="connsiteX2" fmla="*/ 11716 w 12477"/>
                  <a:gd name="connsiteY2" fmla="*/ 5810 h 42862"/>
                  <a:gd name="connsiteX3" fmla="*/ 12478 w 12477"/>
                  <a:gd name="connsiteY3" fmla="*/ 0 h 42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477" h="42862">
                    <a:moveTo>
                      <a:pt x="0" y="42863"/>
                    </a:moveTo>
                    <a:lnTo>
                      <a:pt x="3239" y="36195"/>
                    </a:lnTo>
                    <a:lnTo>
                      <a:pt x="11716" y="5810"/>
                    </a:lnTo>
                    <a:lnTo>
                      <a:pt x="12478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4" name="Freeform: Shape 823">
                <a:extLst>
                  <a:ext uri="{FF2B5EF4-FFF2-40B4-BE49-F238E27FC236}">
                    <a16:creationId xmlns:a16="http://schemas.microsoft.com/office/drawing/2014/main" id="{39FFD839-4039-4481-8242-695E08453087}"/>
                  </a:ext>
                </a:extLst>
              </p:cNvPr>
              <p:cNvSpPr/>
              <p:nvPr/>
            </p:nvSpPr>
            <p:spPr>
              <a:xfrm>
                <a:off x="6095142" y="3364406"/>
                <a:ext cx="2381" cy="37733"/>
              </a:xfrm>
              <a:custGeom>
                <a:avLst/>
                <a:gdLst>
                  <a:gd name="connsiteX0" fmla="*/ 0 w 2381"/>
                  <a:gd name="connsiteY0" fmla="*/ 37733 h 37733"/>
                  <a:gd name="connsiteX1" fmla="*/ 2381 w 2381"/>
                  <a:gd name="connsiteY1" fmla="*/ 29161 h 37733"/>
                  <a:gd name="connsiteX2" fmla="*/ 1810 w 2381"/>
                  <a:gd name="connsiteY2" fmla="*/ 14 h 37733"/>
                  <a:gd name="connsiteX3" fmla="*/ 0 w 2381"/>
                  <a:gd name="connsiteY3" fmla="*/ 37733 h 37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81" h="37733">
                    <a:moveTo>
                      <a:pt x="0" y="37733"/>
                    </a:moveTo>
                    <a:lnTo>
                      <a:pt x="2381" y="29161"/>
                    </a:lnTo>
                    <a:cubicBezTo>
                      <a:pt x="2381" y="29161"/>
                      <a:pt x="1905" y="-748"/>
                      <a:pt x="1810" y="14"/>
                    </a:cubicBezTo>
                    <a:cubicBezTo>
                      <a:pt x="1715" y="872"/>
                      <a:pt x="0" y="37733"/>
                      <a:pt x="0" y="377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5" name="Freeform: Shape 824">
                <a:extLst>
                  <a:ext uri="{FF2B5EF4-FFF2-40B4-BE49-F238E27FC236}">
                    <a16:creationId xmlns:a16="http://schemas.microsoft.com/office/drawing/2014/main" id="{405A7BD7-4B60-48B4-9B3A-5FA71E3BEDB5}"/>
                  </a:ext>
                </a:extLst>
              </p:cNvPr>
              <p:cNvSpPr/>
              <p:nvPr/>
            </p:nvSpPr>
            <p:spPr>
              <a:xfrm>
                <a:off x="6107144" y="3361658"/>
                <a:ext cx="2952" cy="27717"/>
              </a:xfrm>
              <a:custGeom>
                <a:avLst/>
                <a:gdLst>
                  <a:gd name="connsiteX0" fmla="*/ 1905 w 2952"/>
                  <a:gd name="connsiteY0" fmla="*/ 27718 h 27717"/>
                  <a:gd name="connsiteX1" fmla="*/ 2953 w 2952"/>
                  <a:gd name="connsiteY1" fmla="*/ 22384 h 27717"/>
                  <a:gd name="connsiteX2" fmla="*/ 0 w 2952"/>
                  <a:gd name="connsiteY2" fmla="*/ 0 h 27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52" h="27717">
                    <a:moveTo>
                      <a:pt x="1905" y="27718"/>
                    </a:moveTo>
                    <a:lnTo>
                      <a:pt x="2953" y="22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6" name="Freeform: Shape 825">
                <a:extLst>
                  <a:ext uri="{FF2B5EF4-FFF2-40B4-BE49-F238E27FC236}">
                    <a16:creationId xmlns:a16="http://schemas.microsoft.com/office/drawing/2014/main" id="{7A33FEF9-F336-4996-B2B8-CAFC8D327C78}"/>
                  </a:ext>
                </a:extLst>
              </p:cNvPr>
              <p:cNvSpPr/>
              <p:nvPr/>
            </p:nvSpPr>
            <p:spPr>
              <a:xfrm>
                <a:off x="6069425" y="3352133"/>
                <a:ext cx="32404" cy="39528"/>
              </a:xfrm>
              <a:custGeom>
                <a:avLst/>
                <a:gdLst>
                  <a:gd name="connsiteX0" fmla="*/ 0 w 32404"/>
                  <a:gd name="connsiteY0" fmla="*/ 39529 h 39528"/>
                  <a:gd name="connsiteX1" fmla="*/ 11811 w 32404"/>
                  <a:gd name="connsiteY1" fmla="*/ 9525 h 39528"/>
                  <a:gd name="connsiteX2" fmla="*/ 26289 w 32404"/>
                  <a:gd name="connsiteY2" fmla="*/ 7239 h 39528"/>
                  <a:gd name="connsiteX3" fmla="*/ 32290 w 32404"/>
                  <a:gd name="connsiteY3" fmla="*/ 0 h 39528"/>
                  <a:gd name="connsiteX4" fmla="*/ 24956 w 32404"/>
                  <a:gd name="connsiteY4" fmla="*/ 11621 h 39528"/>
                  <a:gd name="connsiteX5" fmla="*/ 13049 w 32404"/>
                  <a:gd name="connsiteY5" fmla="*/ 13049 h 39528"/>
                  <a:gd name="connsiteX6" fmla="*/ 0 w 32404"/>
                  <a:gd name="connsiteY6" fmla="*/ 39529 h 39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2404" h="39528">
                    <a:moveTo>
                      <a:pt x="0" y="39529"/>
                    </a:moveTo>
                    <a:lnTo>
                      <a:pt x="11811" y="9525"/>
                    </a:lnTo>
                    <a:cubicBezTo>
                      <a:pt x="11811" y="9525"/>
                      <a:pt x="19431" y="11811"/>
                      <a:pt x="26289" y="7239"/>
                    </a:cubicBezTo>
                    <a:cubicBezTo>
                      <a:pt x="33147" y="2667"/>
                      <a:pt x="32290" y="0"/>
                      <a:pt x="32290" y="0"/>
                    </a:cubicBezTo>
                    <a:cubicBezTo>
                      <a:pt x="32290" y="0"/>
                      <a:pt x="33909" y="7239"/>
                      <a:pt x="24956" y="11621"/>
                    </a:cubicBezTo>
                    <a:cubicBezTo>
                      <a:pt x="16002" y="15907"/>
                      <a:pt x="13049" y="13049"/>
                      <a:pt x="13049" y="13049"/>
                    </a:cubicBezTo>
                    <a:lnTo>
                      <a:pt x="0" y="3952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27" name="Freeform: Shape 826">
                <a:extLst>
                  <a:ext uri="{FF2B5EF4-FFF2-40B4-BE49-F238E27FC236}">
                    <a16:creationId xmlns:a16="http://schemas.microsoft.com/office/drawing/2014/main" id="{FA3458BB-2F25-4F72-A6CC-394E4E7F350F}"/>
                  </a:ext>
                </a:extLst>
              </p:cNvPr>
              <p:cNvSpPr/>
              <p:nvPr/>
            </p:nvSpPr>
            <p:spPr>
              <a:xfrm>
                <a:off x="6078655" y="3339179"/>
                <a:ext cx="6485" cy="4952"/>
              </a:xfrm>
              <a:custGeom>
                <a:avLst/>
                <a:gdLst>
                  <a:gd name="connsiteX0" fmla="*/ 9 w 6485"/>
                  <a:gd name="connsiteY0" fmla="*/ 4953 h 4952"/>
                  <a:gd name="connsiteX1" fmla="*/ 3914 w 6485"/>
                  <a:gd name="connsiteY1" fmla="*/ 2762 h 4952"/>
                  <a:gd name="connsiteX2" fmla="*/ 6486 w 6485"/>
                  <a:gd name="connsiteY2" fmla="*/ 0 h 4952"/>
                  <a:gd name="connsiteX3" fmla="*/ 9 w 6485"/>
                  <a:gd name="connsiteY3" fmla="*/ 4953 h 4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85" h="4952">
                    <a:moveTo>
                      <a:pt x="9" y="4953"/>
                    </a:moveTo>
                    <a:cubicBezTo>
                      <a:pt x="9" y="4953"/>
                      <a:pt x="1819" y="4382"/>
                      <a:pt x="3914" y="2762"/>
                    </a:cubicBezTo>
                    <a:cubicBezTo>
                      <a:pt x="5914" y="1143"/>
                      <a:pt x="6486" y="0"/>
                      <a:pt x="6486" y="0"/>
                    </a:cubicBezTo>
                    <a:cubicBezTo>
                      <a:pt x="6486" y="0"/>
                      <a:pt x="-277" y="476"/>
                      <a:pt x="9" y="495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794" name="Graphic 308">
              <a:extLst>
                <a:ext uri="{FF2B5EF4-FFF2-40B4-BE49-F238E27FC236}">
                  <a16:creationId xmlns:a16="http://schemas.microsoft.com/office/drawing/2014/main" id="{7A9B713D-AA49-4C2D-8B27-74B5D4588753}"/>
                </a:ext>
              </a:extLst>
            </p:cNvPr>
            <p:cNvGrpSpPr/>
            <p:nvPr/>
          </p:nvGrpSpPr>
          <p:grpSpPr>
            <a:xfrm>
              <a:off x="6045803" y="3439223"/>
              <a:ext cx="50973" cy="59295"/>
              <a:chOff x="6045803" y="3439223"/>
              <a:chExt cx="50973" cy="59295"/>
            </a:xfrm>
            <a:solidFill>
              <a:srgbClr val="3F1900"/>
            </a:solidFill>
          </p:grpSpPr>
          <p:grpSp>
            <p:nvGrpSpPr>
              <p:cNvPr id="795" name="Graphic 308">
                <a:extLst>
                  <a:ext uri="{FF2B5EF4-FFF2-40B4-BE49-F238E27FC236}">
                    <a16:creationId xmlns:a16="http://schemas.microsoft.com/office/drawing/2014/main" id="{D9B0E594-0A0D-430E-A0DB-504FBA23B4FE}"/>
                  </a:ext>
                </a:extLst>
              </p:cNvPr>
              <p:cNvGrpSpPr/>
              <p:nvPr/>
            </p:nvGrpSpPr>
            <p:grpSpPr>
              <a:xfrm>
                <a:off x="6045803" y="3439223"/>
                <a:ext cx="50006" cy="13328"/>
                <a:chOff x="6045803" y="3439223"/>
                <a:chExt cx="50006" cy="13328"/>
              </a:xfrm>
              <a:solidFill>
                <a:srgbClr val="3F1900"/>
              </a:solidFill>
            </p:grpSpPr>
            <p:sp>
              <p:nvSpPr>
                <p:cNvPr id="804" name="Freeform: Shape 803">
                  <a:extLst>
                    <a:ext uri="{FF2B5EF4-FFF2-40B4-BE49-F238E27FC236}">
                      <a16:creationId xmlns:a16="http://schemas.microsoft.com/office/drawing/2014/main" id="{8F46294D-B013-4E93-A67F-1E38A9868DD4}"/>
                    </a:ext>
                  </a:extLst>
                </p:cNvPr>
                <p:cNvSpPr/>
                <p:nvPr/>
              </p:nvSpPr>
              <p:spPr>
                <a:xfrm>
                  <a:off x="6045803" y="3439223"/>
                  <a:ext cx="35052" cy="7875"/>
                </a:xfrm>
                <a:custGeom>
                  <a:avLst/>
                  <a:gdLst>
                    <a:gd name="connsiteX0" fmla="*/ 0 w 35052"/>
                    <a:gd name="connsiteY0" fmla="*/ 7112 h 7875"/>
                    <a:gd name="connsiteX1" fmla="*/ 16859 w 35052"/>
                    <a:gd name="connsiteY1" fmla="*/ 730 h 7875"/>
                    <a:gd name="connsiteX2" fmla="*/ 35052 w 35052"/>
                    <a:gd name="connsiteY2" fmla="*/ 2826 h 7875"/>
                    <a:gd name="connsiteX3" fmla="*/ 17907 w 35052"/>
                    <a:gd name="connsiteY3" fmla="*/ 5873 h 7875"/>
                    <a:gd name="connsiteX4" fmla="*/ 0 w 35052"/>
                    <a:gd name="connsiteY4" fmla="*/ 7112 h 7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052" h="7875">
                      <a:moveTo>
                        <a:pt x="0" y="7112"/>
                      </a:moveTo>
                      <a:cubicBezTo>
                        <a:pt x="5810" y="5111"/>
                        <a:pt x="10478" y="2064"/>
                        <a:pt x="16859" y="730"/>
                      </a:cubicBezTo>
                      <a:cubicBezTo>
                        <a:pt x="22670" y="-318"/>
                        <a:pt x="29623" y="-699"/>
                        <a:pt x="35052" y="2826"/>
                      </a:cubicBezTo>
                      <a:cubicBezTo>
                        <a:pt x="28861" y="3397"/>
                        <a:pt x="23622" y="4730"/>
                        <a:pt x="17907" y="5873"/>
                      </a:cubicBezTo>
                      <a:cubicBezTo>
                        <a:pt x="12573" y="6636"/>
                        <a:pt x="6191" y="9112"/>
                        <a:pt x="0" y="7112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5" name="Freeform: Shape 804">
                  <a:extLst>
                    <a:ext uri="{FF2B5EF4-FFF2-40B4-BE49-F238E27FC236}">
                      <a16:creationId xmlns:a16="http://schemas.microsoft.com/office/drawing/2014/main" id="{CDE4D81C-EC21-43C4-9C8F-C8BECFC77400}"/>
                    </a:ext>
                  </a:extLst>
                </p:cNvPr>
                <p:cNvSpPr/>
                <p:nvPr/>
              </p:nvSpPr>
              <p:spPr>
                <a:xfrm>
                  <a:off x="6052946" y="3445383"/>
                  <a:ext cx="25431" cy="7169"/>
                </a:xfrm>
                <a:custGeom>
                  <a:avLst/>
                  <a:gdLst>
                    <a:gd name="connsiteX0" fmla="*/ 0 w 25431"/>
                    <a:gd name="connsiteY0" fmla="*/ 0 h 7169"/>
                    <a:gd name="connsiteX1" fmla="*/ 12287 w 25431"/>
                    <a:gd name="connsiteY1" fmla="*/ 2000 h 7169"/>
                    <a:gd name="connsiteX2" fmla="*/ 25432 w 25431"/>
                    <a:gd name="connsiteY2" fmla="*/ 3810 h 7169"/>
                    <a:gd name="connsiteX3" fmla="*/ 12002 w 25431"/>
                    <a:gd name="connsiteY3" fmla="*/ 7144 h 7169"/>
                    <a:gd name="connsiteX4" fmla="*/ 4953 w 25431"/>
                    <a:gd name="connsiteY4" fmla="*/ 5334 h 7169"/>
                    <a:gd name="connsiteX5" fmla="*/ 0 w 25431"/>
                    <a:gd name="connsiteY5" fmla="*/ 0 h 71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431" h="7169">
                      <a:moveTo>
                        <a:pt x="0" y="0"/>
                      </a:moveTo>
                      <a:cubicBezTo>
                        <a:pt x="4382" y="1905"/>
                        <a:pt x="8001" y="1714"/>
                        <a:pt x="12287" y="2000"/>
                      </a:cubicBezTo>
                      <a:cubicBezTo>
                        <a:pt x="16478" y="2286"/>
                        <a:pt x="20765" y="2381"/>
                        <a:pt x="25432" y="3810"/>
                      </a:cubicBezTo>
                      <a:cubicBezTo>
                        <a:pt x="21336" y="6477"/>
                        <a:pt x="16669" y="7334"/>
                        <a:pt x="12002" y="7144"/>
                      </a:cubicBezTo>
                      <a:cubicBezTo>
                        <a:pt x="9620" y="6953"/>
                        <a:pt x="7239" y="6572"/>
                        <a:pt x="4953" y="5334"/>
                      </a:cubicBezTo>
                      <a:cubicBezTo>
                        <a:pt x="2762" y="4286"/>
                        <a:pt x="572" y="2476"/>
                        <a:pt x="0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6" name="Freeform: Shape 805">
                  <a:extLst>
                    <a:ext uri="{FF2B5EF4-FFF2-40B4-BE49-F238E27FC236}">
                      <a16:creationId xmlns:a16="http://schemas.microsoft.com/office/drawing/2014/main" id="{2F2243F3-5C13-4237-B6F1-C9301FC9087B}"/>
                    </a:ext>
                  </a:extLst>
                </p:cNvPr>
                <p:cNvSpPr/>
                <p:nvPr/>
              </p:nvSpPr>
              <p:spPr>
                <a:xfrm>
                  <a:off x="6066503" y="3441191"/>
                  <a:ext cx="10663" cy="7054"/>
                </a:xfrm>
                <a:custGeom>
                  <a:avLst/>
                  <a:gdLst>
                    <a:gd name="connsiteX0" fmla="*/ 1207 w 10663"/>
                    <a:gd name="connsiteY0" fmla="*/ 762 h 7054"/>
                    <a:gd name="connsiteX1" fmla="*/ 3303 w 10663"/>
                    <a:gd name="connsiteY1" fmla="*/ 2381 h 7054"/>
                    <a:gd name="connsiteX2" fmla="*/ 5208 w 10663"/>
                    <a:gd name="connsiteY2" fmla="*/ 1905 h 7054"/>
                    <a:gd name="connsiteX3" fmla="*/ 7113 w 10663"/>
                    <a:gd name="connsiteY3" fmla="*/ 1905 h 7054"/>
                    <a:gd name="connsiteX4" fmla="*/ 10066 w 10663"/>
                    <a:gd name="connsiteY4" fmla="*/ 0 h 7054"/>
                    <a:gd name="connsiteX5" fmla="*/ 10161 w 10663"/>
                    <a:gd name="connsiteY5" fmla="*/ 4477 h 7054"/>
                    <a:gd name="connsiteX6" fmla="*/ 5684 w 10663"/>
                    <a:gd name="connsiteY6" fmla="*/ 7049 h 7054"/>
                    <a:gd name="connsiteX7" fmla="*/ 826 w 10663"/>
                    <a:gd name="connsiteY7" fmla="*/ 5524 h 7054"/>
                    <a:gd name="connsiteX8" fmla="*/ 1207 w 10663"/>
                    <a:gd name="connsiteY8" fmla="*/ 762 h 7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663" h="7054">
                      <a:moveTo>
                        <a:pt x="1207" y="762"/>
                      </a:moveTo>
                      <a:cubicBezTo>
                        <a:pt x="2065" y="2096"/>
                        <a:pt x="3017" y="2858"/>
                        <a:pt x="3303" y="2381"/>
                      </a:cubicBezTo>
                      <a:cubicBezTo>
                        <a:pt x="3589" y="2096"/>
                        <a:pt x="4255" y="2096"/>
                        <a:pt x="5208" y="1905"/>
                      </a:cubicBezTo>
                      <a:cubicBezTo>
                        <a:pt x="6256" y="1810"/>
                        <a:pt x="6637" y="1810"/>
                        <a:pt x="7113" y="1905"/>
                      </a:cubicBezTo>
                      <a:cubicBezTo>
                        <a:pt x="7780" y="1905"/>
                        <a:pt x="8637" y="762"/>
                        <a:pt x="10066" y="0"/>
                      </a:cubicBezTo>
                      <a:cubicBezTo>
                        <a:pt x="10637" y="1429"/>
                        <a:pt x="11018" y="2667"/>
                        <a:pt x="10161" y="4477"/>
                      </a:cubicBezTo>
                      <a:cubicBezTo>
                        <a:pt x="9113" y="6477"/>
                        <a:pt x="7018" y="6858"/>
                        <a:pt x="5684" y="7049"/>
                      </a:cubicBezTo>
                      <a:cubicBezTo>
                        <a:pt x="4351" y="7049"/>
                        <a:pt x="2446" y="7239"/>
                        <a:pt x="826" y="5524"/>
                      </a:cubicBezTo>
                      <a:cubicBezTo>
                        <a:pt x="-698" y="3715"/>
                        <a:pt x="160" y="1715"/>
                        <a:pt x="1207" y="762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7" name="Freeform: Shape 806">
                  <a:extLst>
                    <a:ext uri="{FF2B5EF4-FFF2-40B4-BE49-F238E27FC236}">
                      <a16:creationId xmlns:a16="http://schemas.microsoft.com/office/drawing/2014/main" id="{60CB6C9D-18DC-46E5-A385-30A070DA837E}"/>
                    </a:ext>
                  </a:extLst>
                </p:cNvPr>
                <p:cNvSpPr/>
                <p:nvPr/>
              </p:nvSpPr>
              <p:spPr>
                <a:xfrm>
                  <a:off x="6079839" y="3441763"/>
                  <a:ext cx="15970" cy="9323"/>
                </a:xfrm>
                <a:custGeom>
                  <a:avLst/>
                  <a:gdLst>
                    <a:gd name="connsiteX0" fmla="*/ 730 w 15970"/>
                    <a:gd name="connsiteY0" fmla="*/ 0 h 9323"/>
                    <a:gd name="connsiteX1" fmla="*/ 3874 w 15970"/>
                    <a:gd name="connsiteY1" fmla="*/ 3334 h 9323"/>
                    <a:gd name="connsiteX2" fmla="*/ 6445 w 15970"/>
                    <a:gd name="connsiteY2" fmla="*/ 4001 h 9323"/>
                    <a:gd name="connsiteX3" fmla="*/ 11494 w 15970"/>
                    <a:gd name="connsiteY3" fmla="*/ 5239 h 9323"/>
                    <a:gd name="connsiteX4" fmla="*/ 15970 w 15970"/>
                    <a:gd name="connsiteY4" fmla="*/ 7430 h 9323"/>
                    <a:gd name="connsiteX5" fmla="*/ 10827 w 15970"/>
                    <a:gd name="connsiteY5" fmla="*/ 9239 h 9323"/>
                    <a:gd name="connsiteX6" fmla="*/ 6255 w 15970"/>
                    <a:gd name="connsiteY6" fmla="*/ 9239 h 9323"/>
                    <a:gd name="connsiteX7" fmla="*/ 2826 w 15970"/>
                    <a:gd name="connsiteY7" fmla="*/ 8382 h 9323"/>
                    <a:gd name="connsiteX8" fmla="*/ 635 w 15970"/>
                    <a:gd name="connsiteY8" fmla="*/ 5715 h 9323"/>
                    <a:gd name="connsiteX9" fmla="*/ 730 w 15970"/>
                    <a:gd name="connsiteY9" fmla="*/ 0 h 9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970" h="9323">
                      <a:moveTo>
                        <a:pt x="730" y="0"/>
                      </a:moveTo>
                      <a:cubicBezTo>
                        <a:pt x="1683" y="1524"/>
                        <a:pt x="2921" y="2477"/>
                        <a:pt x="3874" y="3334"/>
                      </a:cubicBezTo>
                      <a:cubicBezTo>
                        <a:pt x="5302" y="4191"/>
                        <a:pt x="4921" y="4001"/>
                        <a:pt x="6445" y="4001"/>
                      </a:cubicBezTo>
                      <a:cubicBezTo>
                        <a:pt x="8255" y="4001"/>
                        <a:pt x="10160" y="4477"/>
                        <a:pt x="11494" y="5239"/>
                      </a:cubicBezTo>
                      <a:cubicBezTo>
                        <a:pt x="13018" y="5905"/>
                        <a:pt x="14256" y="6572"/>
                        <a:pt x="15970" y="7430"/>
                      </a:cubicBezTo>
                      <a:cubicBezTo>
                        <a:pt x="14542" y="8763"/>
                        <a:pt x="12541" y="9144"/>
                        <a:pt x="10827" y="9239"/>
                      </a:cubicBezTo>
                      <a:cubicBezTo>
                        <a:pt x="9017" y="9430"/>
                        <a:pt x="7779" y="9239"/>
                        <a:pt x="6255" y="9239"/>
                      </a:cubicBezTo>
                      <a:cubicBezTo>
                        <a:pt x="5398" y="9144"/>
                        <a:pt x="4064" y="9144"/>
                        <a:pt x="2826" y="8382"/>
                      </a:cubicBezTo>
                      <a:cubicBezTo>
                        <a:pt x="1588" y="7525"/>
                        <a:pt x="921" y="6668"/>
                        <a:pt x="635" y="5715"/>
                      </a:cubicBezTo>
                      <a:cubicBezTo>
                        <a:pt x="-32" y="3810"/>
                        <a:pt x="-413" y="1715"/>
                        <a:pt x="730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796" name="Graphic 308">
                <a:extLst>
                  <a:ext uri="{FF2B5EF4-FFF2-40B4-BE49-F238E27FC236}">
                    <a16:creationId xmlns:a16="http://schemas.microsoft.com/office/drawing/2014/main" id="{95AF0C47-4D52-4B5C-852E-1FD85764C191}"/>
                  </a:ext>
                </a:extLst>
              </p:cNvPr>
              <p:cNvGrpSpPr/>
              <p:nvPr/>
            </p:nvGrpSpPr>
            <p:grpSpPr>
              <a:xfrm>
                <a:off x="6054090" y="3457670"/>
                <a:ext cx="37433" cy="22027"/>
                <a:chOff x="6054090" y="3457670"/>
                <a:chExt cx="37433" cy="22027"/>
              </a:xfrm>
              <a:solidFill>
                <a:srgbClr val="3F1900"/>
              </a:solidFill>
            </p:grpSpPr>
            <p:sp>
              <p:nvSpPr>
                <p:cNvPr id="800" name="Freeform: Shape 799">
                  <a:extLst>
                    <a:ext uri="{FF2B5EF4-FFF2-40B4-BE49-F238E27FC236}">
                      <a16:creationId xmlns:a16="http://schemas.microsoft.com/office/drawing/2014/main" id="{1E8D73AA-2BF9-4EE1-9706-55DEA1AD757A}"/>
                    </a:ext>
                  </a:extLst>
                </p:cNvPr>
                <p:cNvSpPr/>
                <p:nvPr/>
              </p:nvSpPr>
              <p:spPr>
                <a:xfrm>
                  <a:off x="6063156" y="3457670"/>
                  <a:ext cx="5155" cy="17621"/>
                </a:xfrm>
                <a:custGeom>
                  <a:avLst/>
                  <a:gdLst>
                    <a:gd name="connsiteX0" fmla="*/ 3316 w 5155"/>
                    <a:gd name="connsiteY0" fmla="*/ 0 h 17621"/>
                    <a:gd name="connsiteX1" fmla="*/ 5126 w 5155"/>
                    <a:gd name="connsiteY1" fmla="*/ 9144 h 17621"/>
                    <a:gd name="connsiteX2" fmla="*/ 4269 w 5155"/>
                    <a:gd name="connsiteY2" fmla="*/ 13335 h 17621"/>
                    <a:gd name="connsiteX3" fmla="*/ 3412 w 5155"/>
                    <a:gd name="connsiteY3" fmla="*/ 17621 h 17621"/>
                    <a:gd name="connsiteX4" fmla="*/ 364 w 5155"/>
                    <a:gd name="connsiteY4" fmla="*/ 13335 h 17621"/>
                    <a:gd name="connsiteX5" fmla="*/ 78 w 5155"/>
                    <a:gd name="connsiteY5" fmla="*/ 8572 h 17621"/>
                    <a:gd name="connsiteX6" fmla="*/ 3316 w 5155"/>
                    <a:gd name="connsiteY6" fmla="*/ 0 h 17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55" h="17621">
                      <a:moveTo>
                        <a:pt x="3316" y="0"/>
                      </a:moveTo>
                      <a:cubicBezTo>
                        <a:pt x="4555" y="3334"/>
                        <a:pt x="5317" y="5715"/>
                        <a:pt x="5126" y="9144"/>
                      </a:cubicBezTo>
                      <a:cubicBezTo>
                        <a:pt x="4936" y="10668"/>
                        <a:pt x="4745" y="12097"/>
                        <a:pt x="4269" y="13335"/>
                      </a:cubicBezTo>
                      <a:cubicBezTo>
                        <a:pt x="3888" y="14668"/>
                        <a:pt x="3316" y="15811"/>
                        <a:pt x="3412" y="17621"/>
                      </a:cubicBezTo>
                      <a:cubicBezTo>
                        <a:pt x="1507" y="17050"/>
                        <a:pt x="745" y="14954"/>
                        <a:pt x="364" y="13335"/>
                      </a:cubicBezTo>
                      <a:cubicBezTo>
                        <a:pt x="-113" y="11620"/>
                        <a:pt x="-17" y="10096"/>
                        <a:pt x="78" y="8572"/>
                      </a:cubicBezTo>
                      <a:cubicBezTo>
                        <a:pt x="268" y="6191"/>
                        <a:pt x="554" y="2572"/>
                        <a:pt x="3316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1" name="Freeform: Shape 800">
                  <a:extLst>
                    <a:ext uri="{FF2B5EF4-FFF2-40B4-BE49-F238E27FC236}">
                      <a16:creationId xmlns:a16="http://schemas.microsoft.com/office/drawing/2014/main" id="{91C810BC-6462-49DE-96B7-C19A8733011F}"/>
                    </a:ext>
                  </a:extLst>
                </p:cNvPr>
                <p:cNvSpPr/>
                <p:nvPr/>
              </p:nvSpPr>
              <p:spPr>
                <a:xfrm>
                  <a:off x="6070613" y="3460432"/>
                  <a:ext cx="5288" cy="14954"/>
                </a:xfrm>
                <a:custGeom>
                  <a:avLst/>
                  <a:gdLst>
                    <a:gd name="connsiteX0" fmla="*/ 2907 w 5288"/>
                    <a:gd name="connsiteY0" fmla="*/ 0 h 14954"/>
                    <a:gd name="connsiteX1" fmla="*/ 4336 w 5288"/>
                    <a:gd name="connsiteY1" fmla="*/ 3620 h 14954"/>
                    <a:gd name="connsiteX2" fmla="*/ 5193 w 5288"/>
                    <a:gd name="connsiteY2" fmla="*/ 7239 h 14954"/>
                    <a:gd name="connsiteX3" fmla="*/ 5098 w 5288"/>
                    <a:gd name="connsiteY3" fmla="*/ 10954 h 14954"/>
                    <a:gd name="connsiteX4" fmla="*/ 4431 w 5288"/>
                    <a:gd name="connsiteY4" fmla="*/ 14954 h 14954"/>
                    <a:gd name="connsiteX5" fmla="*/ 1193 w 5288"/>
                    <a:gd name="connsiteY5" fmla="*/ 11716 h 14954"/>
                    <a:gd name="connsiteX6" fmla="*/ 50 w 5288"/>
                    <a:gd name="connsiteY6" fmla="*/ 7811 h 14954"/>
                    <a:gd name="connsiteX7" fmla="*/ 431 w 5288"/>
                    <a:gd name="connsiteY7" fmla="*/ 3715 h 14954"/>
                    <a:gd name="connsiteX8" fmla="*/ 2907 w 5288"/>
                    <a:gd name="connsiteY8" fmla="*/ 0 h 149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88" h="14954">
                      <a:moveTo>
                        <a:pt x="2907" y="0"/>
                      </a:moveTo>
                      <a:cubicBezTo>
                        <a:pt x="3193" y="1238"/>
                        <a:pt x="4050" y="2477"/>
                        <a:pt x="4336" y="3620"/>
                      </a:cubicBezTo>
                      <a:cubicBezTo>
                        <a:pt x="4812" y="4858"/>
                        <a:pt x="5003" y="6001"/>
                        <a:pt x="5193" y="7239"/>
                      </a:cubicBezTo>
                      <a:cubicBezTo>
                        <a:pt x="5289" y="8477"/>
                        <a:pt x="5384" y="9716"/>
                        <a:pt x="5098" y="10954"/>
                      </a:cubicBezTo>
                      <a:cubicBezTo>
                        <a:pt x="5003" y="12287"/>
                        <a:pt x="4622" y="13335"/>
                        <a:pt x="4431" y="14954"/>
                      </a:cubicBezTo>
                      <a:cubicBezTo>
                        <a:pt x="2717" y="14383"/>
                        <a:pt x="1860" y="12954"/>
                        <a:pt x="1193" y="11716"/>
                      </a:cubicBezTo>
                      <a:cubicBezTo>
                        <a:pt x="431" y="10478"/>
                        <a:pt x="240" y="9144"/>
                        <a:pt x="50" y="7811"/>
                      </a:cubicBezTo>
                      <a:cubicBezTo>
                        <a:pt x="-45" y="6477"/>
                        <a:pt x="-45" y="5144"/>
                        <a:pt x="431" y="3715"/>
                      </a:cubicBezTo>
                      <a:cubicBezTo>
                        <a:pt x="907" y="2477"/>
                        <a:pt x="1098" y="667"/>
                        <a:pt x="2907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2" name="Freeform: Shape 801">
                  <a:extLst>
                    <a:ext uri="{FF2B5EF4-FFF2-40B4-BE49-F238E27FC236}">
                      <a16:creationId xmlns:a16="http://schemas.microsoft.com/office/drawing/2014/main" id="{E3C35402-3BEA-42C4-AEB3-931894DB0A10}"/>
                    </a:ext>
                  </a:extLst>
                </p:cNvPr>
                <p:cNvSpPr/>
                <p:nvPr/>
              </p:nvSpPr>
              <p:spPr>
                <a:xfrm>
                  <a:off x="6076215" y="3460432"/>
                  <a:ext cx="5554" cy="15430"/>
                </a:xfrm>
                <a:custGeom>
                  <a:avLst/>
                  <a:gdLst>
                    <a:gd name="connsiteX0" fmla="*/ 1877 w 5554"/>
                    <a:gd name="connsiteY0" fmla="*/ 0 h 15430"/>
                    <a:gd name="connsiteX1" fmla="*/ 5306 w 5554"/>
                    <a:gd name="connsiteY1" fmla="*/ 7239 h 15430"/>
                    <a:gd name="connsiteX2" fmla="*/ 3973 w 5554"/>
                    <a:gd name="connsiteY2" fmla="*/ 15431 h 15430"/>
                    <a:gd name="connsiteX3" fmla="*/ 258 w 5554"/>
                    <a:gd name="connsiteY3" fmla="*/ 8192 h 15430"/>
                    <a:gd name="connsiteX4" fmla="*/ 1877 w 5554"/>
                    <a:gd name="connsiteY4" fmla="*/ 0 h 15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54" h="15430">
                      <a:moveTo>
                        <a:pt x="1877" y="0"/>
                      </a:moveTo>
                      <a:cubicBezTo>
                        <a:pt x="3782" y="2572"/>
                        <a:pt x="4639" y="4667"/>
                        <a:pt x="5306" y="7239"/>
                      </a:cubicBezTo>
                      <a:cubicBezTo>
                        <a:pt x="5687" y="9716"/>
                        <a:pt x="5878" y="12668"/>
                        <a:pt x="3973" y="15431"/>
                      </a:cubicBezTo>
                      <a:cubicBezTo>
                        <a:pt x="1782" y="12954"/>
                        <a:pt x="829" y="10859"/>
                        <a:pt x="258" y="8192"/>
                      </a:cubicBezTo>
                      <a:cubicBezTo>
                        <a:pt x="-218" y="5620"/>
                        <a:pt x="-218" y="2572"/>
                        <a:pt x="1877" y="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03" name="Freeform: Shape 802">
                  <a:extLst>
                    <a:ext uri="{FF2B5EF4-FFF2-40B4-BE49-F238E27FC236}">
                      <a16:creationId xmlns:a16="http://schemas.microsoft.com/office/drawing/2014/main" id="{13269ADF-2462-41B9-A882-5633331D58D8}"/>
                    </a:ext>
                  </a:extLst>
                </p:cNvPr>
                <p:cNvSpPr/>
                <p:nvPr/>
              </p:nvSpPr>
              <p:spPr>
                <a:xfrm>
                  <a:off x="6054090" y="3472525"/>
                  <a:ext cx="37433" cy="7171"/>
                </a:xfrm>
                <a:custGeom>
                  <a:avLst/>
                  <a:gdLst>
                    <a:gd name="connsiteX0" fmla="*/ 0 w 37433"/>
                    <a:gd name="connsiteY0" fmla="*/ 3528 h 7171"/>
                    <a:gd name="connsiteX1" fmla="*/ 18002 w 37433"/>
                    <a:gd name="connsiteY1" fmla="*/ 765 h 7171"/>
                    <a:gd name="connsiteX2" fmla="*/ 37433 w 37433"/>
                    <a:gd name="connsiteY2" fmla="*/ 2766 h 7171"/>
                    <a:gd name="connsiteX3" fmla="*/ 19050 w 37433"/>
                    <a:gd name="connsiteY3" fmla="*/ 5814 h 7171"/>
                    <a:gd name="connsiteX4" fmla="*/ 9334 w 37433"/>
                    <a:gd name="connsiteY4" fmla="*/ 7147 h 7171"/>
                    <a:gd name="connsiteX5" fmla="*/ 0 w 37433"/>
                    <a:gd name="connsiteY5" fmla="*/ 3528 h 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433" h="7171">
                      <a:moveTo>
                        <a:pt x="0" y="3528"/>
                      </a:moveTo>
                      <a:cubicBezTo>
                        <a:pt x="6667" y="4671"/>
                        <a:pt x="11430" y="2385"/>
                        <a:pt x="18002" y="765"/>
                      </a:cubicBezTo>
                      <a:cubicBezTo>
                        <a:pt x="24384" y="-473"/>
                        <a:pt x="31528" y="-473"/>
                        <a:pt x="37433" y="2766"/>
                      </a:cubicBezTo>
                      <a:cubicBezTo>
                        <a:pt x="30861" y="3528"/>
                        <a:pt x="25051" y="4480"/>
                        <a:pt x="19050" y="5814"/>
                      </a:cubicBezTo>
                      <a:cubicBezTo>
                        <a:pt x="16192" y="6385"/>
                        <a:pt x="12859" y="7338"/>
                        <a:pt x="9334" y="7147"/>
                      </a:cubicBezTo>
                      <a:cubicBezTo>
                        <a:pt x="5905" y="7147"/>
                        <a:pt x="2286" y="6099"/>
                        <a:pt x="0" y="352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797" name="Graphic 308">
                <a:extLst>
                  <a:ext uri="{FF2B5EF4-FFF2-40B4-BE49-F238E27FC236}">
                    <a16:creationId xmlns:a16="http://schemas.microsoft.com/office/drawing/2014/main" id="{4B9D46EB-D4FE-4DAA-B318-9C70C248008E}"/>
                  </a:ext>
                </a:extLst>
              </p:cNvPr>
              <p:cNvGrpSpPr/>
              <p:nvPr/>
            </p:nvGrpSpPr>
            <p:grpSpPr>
              <a:xfrm>
                <a:off x="6047708" y="3484135"/>
                <a:ext cx="49068" cy="14383"/>
                <a:chOff x="6047708" y="3484135"/>
                <a:chExt cx="49068" cy="14383"/>
              </a:xfrm>
              <a:solidFill>
                <a:srgbClr val="3F1900"/>
              </a:solidFill>
            </p:grpSpPr>
            <p:sp>
              <p:nvSpPr>
                <p:cNvPr id="798" name="Freeform: Shape 797">
                  <a:extLst>
                    <a:ext uri="{FF2B5EF4-FFF2-40B4-BE49-F238E27FC236}">
                      <a16:creationId xmlns:a16="http://schemas.microsoft.com/office/drawing/2014/main" id="{7EC97869-3816-4708-8E63-91AEE633FFCA}"/>
                    </a:ext>
                  </a:extLst>
                </p:cNvPr>
                <p:cNvSpPr/>
                <p:nvPr/>
              </p:nvSpPr>
              <p:spPr>
                <a:xfrm>
                  <a:off x="6047708" y="3485864"/>
                  <a:ext cx="49068" cy="12654"/>
                </a:xfrm>
                <a:custGeom>
                  <a:avLst/>
                  <a:gdLst>
                    <a:gd name="connsiteX0" fmla="*/ 36576 w 49068"/>
                    <a:gd name="connsiteY0" fmla="*/ 9620 h 12654"/>
                    <a:gd name="connsiteX1" fmla="*/ 38005 w 49068"/>
                    <a:gd name="connsiteY1" fmla="*/ 5906 h 12654"/>
                    <a:gd name="connsiteX2" fmla="*/ 36004 w 49068"/>
                    <a:gd name="connsiteY2" fmla="*/ 2191 h 12654"/>
                    <a:gd name="connsiteX3" fmla="*/ 36385 w 49068"/>
                    <a:gd name="connsiteY3" fmla="*/ 953 h 12654"/>
                    <a:gd name="connsiteX4" fmla="*/ 36671 w 49068"/>
                    <a:gd name="connsiteY4" fmla="*/ 857 h 12654"/>
                    <a:gd name="connsiteX5" fmla="*/ 36862 w 49068"/>
                    <a:gd name="connsiteY5" fmla="*/ 857 h 12654"/>
                    <a:gd name="connsiteX6" fmla="*/ 44863 w 49068"/>
                    <a:gd name="connsiteY6" fmla="*/ 0 h 12654"/>
                    <a:gd name="connsiteX7" fmla="*/ 46006 w 49068"/>
                    <a:gd name="connsiteY7" fmla="*/ 762 h 12654"/>
                    <a:gd name="connsiteX8" fmla="*/ 46101 w 49068"/>
                    <a:gd name="connsiteY8" fmla="*/ 1048 h 12654"/>
                    <a:gd name="connsiteX9" fmla="*/ 48863 w 49068"/>
                    <a:gd name="connsiteY9" fmla="*/ 9525 h 12654"/>
                    <a:gd name="connsiteX10" fmla="*/ 48006 w 49068"/>
                    <a:gd name="connsiteY10" fmla="*/ 12287 h 12654"/>
                    <a:gd name="connsiteX11" fmla="*/ 46768 w 49068"/>
                    <a:gd name="connsiteY11" fmla="*/ 12478 h 12654"/>
                    <a:gd name="connsiteX12" fmla="*/ 46482 w 49068"/>
                    <a:gd name="connsiteY12" fmla="*/ 12478 h 12654"/>
                    <a:gd name="connsiteX13" fmla="*/ 24479 w 49068"/>
                    <a:gd name="connsiteY13" fmla="*/ 12478 h 12654"/>
                    <a:gd name="connsiteX14" fmla="*/ 2000 w 49068"/>
                    <a:gd name="connsiteY14" fmla="*/ 12573 h 12654"/>
                    <a:gd name="connsiteX15" fmla="*/ 1810 w 49068"/>
                    <a:gd name="connsiteY15" fmla="*/ 12573 h 12654"/>
                    <a:gd name="connsiteX16" fmla="*/ 0 w 49068"/>
                    <a:gd name="connsiteY16" fmla="*/ 10668 h 12654"/>
                    <a:gd name="connsiteX17" fmla="*/ 0 w 49068"/>
                    <a:gd name="connsiteY17" fmla="*/ 10478 h 12654"/>
                    <a:gd name="connsiteX18" fmla="*/ 2191 w 49068"/>
                    <a:gd name="connsiteY18" fmla="*/ 1238 h 12654"/>
                    <a:gd name="connsiteX19" fmla="*/ 3524 w 49068"/>
                    <a:gd name="connsiteY19" fmla="*/ 3524 h 12654"/>
                    <a:gd name="connsiteX20" fmla="*/ 3620 w 49068"/>
                    <a:gd name="connsiteY20" fmla="*/ 3524 h 12654"/>
                    <a:gd name="connsiteX21" fmla="*/ 3810 w 49068"/>
                    <a:gd name="connsiteY21" fmla="*/ 3429 h 12654"/>
                    <a:gd name="connsiteX22" fmla="*/ 4667 w 49068"/>
                    <a:gd name="connsiteY22" fmla="*/ 2286 h 12654"/>
                    <a:gd name="connsiteX23" fmla="*/ 4191 w 49068"/>
                    <a:gd name="connsiteY23" fmla="*/ 1048 h 12654"/>
                    <a:gd name="connsiteX24" fmla="*/ 3810 w 49068"/>
                    <a:gd name="connsiteY24" fmla="*/ 857 h 12654"/>
                    <a:gd name="connsiteX25" fmla="*/ 3905 w 49068"/>
                    <a:gd name="connsiteY25" fmla="*/ 857 h 12654"/>
                    <a:gd name="connsiteX26" fmla="*/ 4572 w 49068"/>
                    <a:gd name="connsiteY26" fmla="*/ 1048 h 12654"/>
                    <a:gd name="connsiteX27" fmla="*/ 5239 w 49068"/>
                    <a:gd name="connsiteY27" fmla="*/ 1143 h 12654"/>
                    <a:gd name="connsiteX28" fmla="*/ 5715 w 49068"/>
                    <a:gd name="connsiteY28" fmla="*/ 1143 h 12654"/>
                    <a:gd name="connsiteX29" fmla="*/ 8763 w 49068"/>
                    <a:gd name="connsiteY29" fmla="*/ 1048 h 12654"/>
                    <a:gd name="connsiteX30" fmla="*/ 8858 w 49068"/>
                    <a:gd name="connsiteY30" fmla="*/ 1048 h 12654"/>
                    <a:gd name="connsiteX31" fmla="*/ 9811 w 49068"/>
                    <a:gd name="connsiteY31" fmla="*/ 2000 h 12654"/>
                    <a:gd name="connsiteX32" fmla="*/ 9715 w 49068"/>
                    <a:gd name="connsiteY32" fmla="*/ 2477 h 12654"/>
                    <a:gd name="connsiteX33" fmla="*/ 8572 w 49068"/>
                    <a:gd name="connsiteY33" fmla="*/ 11240 h 12654"/>
                    <a:gd name="connsiteX34" fmla="*/ 7810 w 49068"/>
                    <a:gd name="connsiteY34" fmla="*/ 1905 h 12654"/>
                    <a:gd name="connsiteX35" fmla="*/ 8763 w 49068"/>
                    <a:gd name="connsiteY35" fmla="*/ 3239 h 12654"/>
                    <a:gd name="connsiteX36" fmla="*/ 5905 w 49068"/>
                    <a:gd name="connsiteY36" fmla="*/ 3905 h 12654"/>
                    <a:gd name="connsiteX37" fmla="*/ 4953 w 49068"/>
                    <a:gd name="connsiteY37" fmla="*/ 4001 h 12654"/>
                    <a:gd name="connsiteX38" fmla="*/ 4096 w 49068"/>
                    <a:gd name="connsiteY38" fmla="*/ 3905 h 12654"/>
                    <a:gd name="connsiteX39" fmla="*/ 3239 w 49068"/>
                    <a:gd name="connsiteY39" fmla="*/ 3810 h 12654"/>
                    <a:gd name="connsiteX40" fmla="*/ 2572 w 49068"/>
                    <a:gd name="connsiteY40" fmla="*/ 3620 h 12654"/>
                    <a:gd name="connsiteX41" fmla="*/ 2191 w 49068"/>
                    <a:gd name="connsiteY41" fmla="*/ 3334 h 12654"/>
                    <a:gd name="connsiteX42" fmla="*/ 1714 w 49068"/>
                    <a:gd name="connsiteY42" fmla="*/ 2000 h 12654"/>
                    <a:gd name="connsiteX43" fmla="*/ 2572 w 49068"/>
                    <a:gd name="connsiteY43" fmla="*/ 857 h 12654"/>
                    <a:gd name="connsiteX44" fmla="*/ 2857 w 49068"/>
                    <a:gd name="connsiteY44" fmla="*/ 762 h 12654"/>
                    <a:gd name="connsiteX45" fmla="*/ 3239 w 49068"/>
                    <a:gd name="connsiteY45" fmla="*/ 667 h 12654"/>
                    <a:gd name="connsiteX46" fmla="*/ 4858 w 49068"/>
                    <a:gd name="connsiteY46" fmla="*/ 1810 h 12654"/>
                    <a:gd name="connsiteX47" fmla="*/ 4763 w 49068"/>
                    <a:gd name="connsiteY47" fmla="*/ 2572 h 12654"/>
                    <a:gd name="connsiteX48" fmla="*/ 4667 w 49068"/>
                    <a:gd name="connsiteY48" fmla="*/ 2858 h 12654"/>
                    <a:gd name="connsiteX49" fmla="*/ 3905 w 49068"/>
                    <a:gd name="connsiteY49" fmla="*/ 10668 h 12654"/>
                    <a:gd name="connsiteX50" fmla="*/ 1905 w 49068"/>
                    <a:gd name="connsiteY50" fmla="*/ 8573 h 12654"/>
                    <a:gd name="connsiteX51" fmla="*/ 24384 w 49068"/>
                    <a:gd name="connsiteY51" fmla="*/ 7334 h 12654"/>
                    <a:gd name="connsiteX52" fmla="*/ 47244 w 49068"/>
                    <a:gd name="connsiteY52" fmla="*/ 8287 h 12654"/>
                    <a:gd name="connsiteX53" fmla="*/ 44863 w 49068"/>
                    <a:gd name="connsiteY53" fmla="*/ 11144 h 12654"/>
                    <a:gd name="connsiteX54" fmla="*/ 43053 w 49068"/>
                    <a:gd name="connsiteY54" fmla="*/ 2096 h 12654"/>
                    <a:gd name="connsiteX55" fmla="*/ 44387 w 49068"/>
                    <a:gd name="connsiteY55" fmla="*/ 3143 h 12654"/>
                    <a:gd name="connsiteX56" fmla="*/ 36862 w 49068"/>
                    <a:gd name="connsiteY56" fmla="*/ 2762 h 12654"/>
                    <a:gd name="connsiteX57" fmla="*/ 37719 w 49068"/>
                    <a:gd name="connsiteY57" fmla="*/ 1334 h 12654"/>
                    <a:gd name="connsiteX58" fmla="*/ 39053 w 49068"/>
                    <a:gd name="connsiteY58" fmla="*/ 5715 h 12654"/>
                    <a:gd name="connsiteX59" fmla="*/ 36576 w 49068"/>
                    <a:gd name="connsiteY59" fmla="*/ 9620 h 12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49068" h="12654">
                      <a:moveTo>
                        <a:pt x="36576" y="9620"/>
                      </a:moveTo>
                      <a:cubicBezTo>
                        <a:pt x="37529" y="8573"/>
                        <a:pt x="38291" y="7144"/>
                        <a:pt x="38005" y="5906"/>
                      </a:cubicBezTo>
                      <a:cubicBezTo>
                        <a:pt x="37624" y="4667"/>
                        <a:pt x="36767" y="3524"/>
                        <a:pt x="36004" y="2191"/>
                      </a:cubicBezTo>
                      <a:cubicBezTo>
                        <a:pt x="35719" y="1715"/>
                        <a:pt x="35909" y="1238"/>
                        <a:pt x="36385" y="953"/>
                      </a:cubicBezTo>
                      <a:cubicBezTo>
                        <a:pt x="36481" y="857"/>
                        <a:pt x="36576" y="857"/>
                        <a:pt x="36671" y="857"/>
                      </a:cubicBezTo>
                      <a:lnTo>
                        <a:pt x="36862" y="857"/>
                      </a:lnTo>
                      <a:cubicBezTo>
                        <a:pt x="39529" y="476"/>
                        <a:pt x="42196" y="191"/>
                        <a:pt x="44863" y="0"/>
                      </a:cubicBezTo>
                      <a:cubicBezTo>
                        <a:pt x="45434" y="0"/>
                        <a:pt x="45910" y="286"/>
                        <a:pt x="46006" y="762"/>
                      </a:cubicBezTo>
                      <a:lnTo>
                        <a:pt x="46101" y="1048"/>
                      </a:lnTo>
                      <a:cubicBezTo>
                        <a:pt x="47244" y="4096"/>
                        <a:pt x="47720" y="7144"/>
                        <a:pt x="48863" y="9525"/>
                      </a:cubicBezTo>
                      <a:cubicBezTo>
                        <a:pt x="49340" y="10478"/>
                        <a:pt x="48958" y="11716"/>
                        <a:pt x="48006" y="12287"/>
                      </a:cubicBezTo>
                      <a:cubicBezTo>
                        <a:pt x="47625" y="12478"/>
                        <a:pt x="47244" y="12573"/>
                        <a:pt x="46768" y="12478"/>
                      </a:cubicBezTo>
                      <a:lnTo>
                        <a:pt x="46482" y="12478"/>
                      </a:lnTo>
                      <a:cubicBezTo>
                        <a:pt x="39529" y="11525"/>
                        <a:pt x="32099" y="12383"/>
                        <a:pt x="24479" y="12478"/>
                      </a:cubicBezTo>
                      <a:cubicBezTo>
                        <a:pt x="16954" y="12573"/>
                        <a:pt x="9430" y="12764"/>
                        <a:pt x="2000" y="12573"/>
                      </a:cubicBezTo>
                      <a:lnTo>
                        <a:pt x="1810" y="12573"/>
                      </a:lnTo>
                      <a:cubicBezTo>
                        <a:pt x="762" y="12573"/>
                        <a:pt x="0" y="11716"/>
                        <a:pt x="0" y="10668"/>
                      </a:cubicBezTo>
                      <a:lnTo>
                        <a:pt x="0" y="10478"/>
                      </a:lnTo>
                      <a:cubicBezTo>
                        <a:pt x="381" y="7525"/>
                        <a:pt x="381" y="4477"/>
                        <a:pt x="2191" y="1238"/>
                      </a:cubicBezTo>
                      <a:lnTo>
                        <a:pt x="3524" y="3524"/>
                      </a:lnTo>
                      <a:cubicBezTo>
                        <a:pt x="3524" y="3524"/>
                        <a:pt x="3429" y="3524"/>
                        <a:pt x="3620" y="3524"/>
                      </a:cubicBezTo>
                      <a:lnTo>
                        <a:pt x="3810" y="3429"/>
                      </a:lnTo>
                      <a:cubicBezTo>
                        <a:pt x="3810" y="3239"/>
                        <a:pt x="3905" y="3905"/>
                        <a:pt x="4667" y="2286"/>
                      </a:cubicBezTo>
                      <a:cubicBezTo>
                        <a:pt x="4477" y="762"/>
                        <a:pt x="4382" y="1429"/>
                        <a:pt x="4191" y="1048"/>
                      </a:cubicBezTo>
                      <a:cubicBezTo>
                        <a:pt x="4001" y="857"/>
                        <a:pt x="3810" y="762"/>
                        <a:pt x="3810" y="857"/>
                      </a:cubicBezTo>
                      <a:cubicBezTo>
                        <a:pt x="3620" y="762"/>
                        <a:pt x="3810" y="857"/>
                        <a:pt x="3905" y="857"/>
                      </a:cubicBezTo>
                      <a:lnTo>
                        <a:pt x="4572" y="1048"/>
                      </a:lnTo>
                      <a:lnTo>
                        <a:pt x="5239" y="1143"/>
                      </a:lnTo>
                      <a:cubicBezTo>
                        <a:pt x="5429" y="1238"/>
                        <a:pt x="5334" y="1143"/>
                        <a:pt x="5715" y="1143"/>
                      </a:cubicBezTo>
                      <a:lnTo>
                        <a:pt x="8763" y="1048"/>
                      </a:lnTo>
                      <a:lnTo>
                        <a:pt x="8858" y="1048"/>
                      </a:lnTo>
                      <a:cubicBezTo>
                        <a:pt x="9334" y="1048"/>
                        <a:pt x="9811" y="1429"/>
                        <a:pt x="9811" y="2000"/>
                      </a:cubicBezTo>
                      <a:cubicBezTo>
                        <a:pt x="9811" y="2191"/>
                        <a:pt x="9811" y="2286"/>
                        <a:pt x="9715" y="2477"/>
                      </a:cubicBezTo>
                      <a:cubicBezTo>
                        <a:pt x="8572" y="4953"/>
                        <a:pt x="8953" y="8192"/>
                        <a:pt x="8572" y="11240"/>
                      </a:cubicBezTo>
                      <a:cubicBezTo>
                        <a:pt x="8096" y="8192"/>
                        <a:pt x="7048" y="5334"/>
                        <a:pt x="7810" y="1905"/>
                      </a:cubicBezTo>
                      <a:lnTo>
                        <a:pt x="8763" y="3239"/>
                      </a:lnTo>
                      <a:lnTo>
                        <a:pt x="5905" y="3905"/>
                      </a:lnTo>
                      <a:cubicBezTo>
                        <a:pt x="5810" y="3905"/>
                        <a:pt x="5239" y="4001"/>
                        <a:pt x="4953" y="4001"/>
                      </a:cubicBezTo>
                      <a:lnTo>
                        <a:pt x="4096" y="3905"/>
                      </a:lnTo>
                      <a:lnTo>
                        <a:pt x="3239" y="3810"/>
                      </a:lnTo>
                      <a:cubicBezTo>
                        <a:pt x="3048" y="3810"/>
                        <a:pt x="3048" y="3810"/>
                        <a:pt x="2572" y="3620"/>
                      </a:cubicBezTo>
                      <a:cubicBezTo>
                        <a:pt x="2572" y="3620"/>
                        <a:pt x="2381" y="3524"/>
                        <a:pt x="2191" y="3334"/>
                      </a:cubicBezTo>
                      <a:cubicBezTo>
                        <a:pt x="2000" y="2953"/>
                        <a:pt x="1810" y="3524"/>
                        <a:pt x="1714" y="2000"/>
                      </a:cubicBezTo>
                      <a:cubicBezTo>
                        <a:pt x="2476" y="381"/>
                        <a:pt x="2572" y="1048"/>
                        <a:pt x="2572" y="857"/>
                      </a:cubicBezTo>
                      <a:lnTo>
                        <a:pt x="2857" y="762"/>
                      </a:lnTo>
                      <a:lnTo>
                        <a:pt x="3239" y="667"/>
                      </a:lnTo>
                      <a:cubicBezTo>
                        <a:pt x="4001" y="572"/>
                        <a:pt x="4667" y="1048"/>
                        <a:pt x="4858" y="1810"/>
                      </a:cubicBezTo>
                      <a:cubicBezTo>
                        <a:pt x="4858" y="2096"/>
                        <a:pt x="4858" y="2381"/>
                        <a:pt x="4763" y="2572"/>
                      </a:cubicBezTo>
                      <a:lnTo>
                        <a:pt x="4667" y="2858"/>
                      </a:lnTo>
                      <a:cubicBezTo>
                        <a:pt x="3810" y="4858"/>
                        <a:pt x="3905" y="7811"/>
                        <a:pt x="3905" y="10668"/>
                      </a:cubicBezTo>
                      <a:lnTo>
                        <a:pt x="1905" y="8573"/>
                      </a:lnTo>
                      <a:cubicBezTo>
                        <a:pt x="9430" y="7906"/>
                        <a:pt x="16954" y="7525"/>
                        <a:pt x="24384" y="7334"/>
                      </a:cubicBezTo>
                      <a:cubicBezTo>
                        <a:pt x="31718" y="7334"/>
                        <a:pt x="39433" y="6477"/>
                        <a:pt x="47244" y="8287"/>
                      </a:cubicBezTo>
                      <a:lnTo>
                        <a:pt x="44863" y="11144"/>
                      </a:lnTo>
                      <a:cubicBezTo>
                        <a:pt x="43720" y="7811"/>
                        <a:pt x="43720" y="4763"/>
                        <a:pt x="43053" y="2096"/>
                      </a:cubicBezTo>
                      <a:lnTo>
                        <a:pt x="44387" y="3143"/>
                      </a:lnTo>
                      <a:cubicBezTo>
                        <a:pt x="41910" y="3143"/>
                        <a:pt x="39433" y="3048"/>
                        <a:pt x="36862" y="2762"/>
                      </a:cubicBezTo>
                      <a:lnTo>
                        <a:pt x="37719" y="1334"/>
                      </a:lnTo>
                      <a:cubicBezTo>
                        <a:pt x="38195" y="2667"/>
                        <a:pt x="38862" y="4001"/>
                        <a:pt x="39053" y="5715"/>
                      </a:cubicBezTo>
                      <a:cubicBezTo>
                        <a:pt x="39148" y="7620"/>
                        <a:pt x="37719" y="8858"/>
                        <a:pt x="36576" y="962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99" name="Freeform: Shape 798">
                  <a:extLst>
                    <a:ext uri="{FF2B5EF4-FFF2-40B4-BE49-F238E27FC236}">
                      <a16:creationId xmlns:a16="http://schemas.microsoft.com/office/drawing/2014/main" id="{13BF52B2-6790-4B76-A459-79A6C7CE6531}"/>
                    </a:ext>
                  </a:extLst>
                </p:cNvPr>
                <p:cNvSpPr/>
                <p:nvPr/>
              </p:nvSpPr>
              <p:spPr>
                <a:xfrm>
                  <a:off x="6067271" y="3484135"/>
                  <a:ext cx="12066" cy="11825"/>
                </a:xfrm>
                <a:custGeom>
                  <a:avLst/>
                  <a:gdLst>
                    <a:gd name="connsiteX0" fmla="*/ 2820 w 12066"/>
                    <a:gd name="connsiteY0" fmla="*/ 10111 h 11825"/>
                    <a:gd name="connsiteX1" fmla="*/ 58 w 12066"/>
                    <a:gd name="connsiteY1" fmla="*/ 4300 h 11825"/>
                    <a:gd name="connsiteX2" fmla="*/ 820 w 12066"/>
                    <a:gd name="connsiteY2" fmla="*/ 2681 h 11825"/>
                    <a:gd name="connsiteX3" fmla="*/ 1582 w 12066"/>
                    <a:gd name="connsiteY3" fmla="*/ 2300 h 11825"/>
                    <a:gd name="connsiteX4" fmla="*/ 9869 w 12066"/>
                    <a:gd name="connsiteY4" fmla="*/ 109 h 11825"/>
                    <a:gd name="connsiteX5" fmla="*/ 10059 w 12066"/>
                    <a:gd name="connsiteY5" fmla="*/ 109 h 11825"/>
                    <a:gd name="connsiteX6" fmla="*/ 12059 w 12066"/>
                    <a:gd name="connsiteY6" fmla="*/ 2681 h 11825"/>
                    <a:gd name="connsiteX7" fmla="*/ 9392 w 12066"/>
                    <a:gd name="connsiteY7" fmla="*/ 11825 h 11825"/>
                    <a:gd name="connsiteX8" fmla="*/ 7106 w 12066"/>
                    <a:gd name="connsiteY8" fmla="*/ 2395 h 11825"/>
                    <a:gd name="connsiteX9" fmla="*/ 9297 w 12066"/>
                    <a:gd name="connsiteY9" fmla="*/ 4967 h 11825"/>
                    <a:gd name="connsiteX10" fmla="*/ 2630 w 12066"/>
                    <a:gd name="connsiteY10" fmla="*/ 6110 h 11825"/>
                    <a:gd name="connsiteX11" fmla="*/ 4154 w 12066"/>
                    <a:gd name="connsiteY11" fmla="*/ 4110 h 11825"/>
                    <a:gd name="connsiteX12" fmla="*/ 2820 w 12066"/>
                    <a:gd name="connsiteY12" fmla="*/ 10111 h 11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2066" h="11825">
                      <a:moveTo>
                        <a:pt x="2820" y="10111"/>
                      </a:moveTo>
                      <a:cubicBezTo>
                        <a:pt x="820" y="8682"/>
                        <a:pt x="534" y="6015"/>
                        <a:pt x="58" y="4300"/>
                      </a:cubicBezTo>
                      <a:cubicBezTo>
                        <a:pt x="-133" y="3634"/>
                        <a:pt x="153" y="2967"/>
                        <a:pt x="820" y="2681"/>
                      </a:cubicBezTo>
                      <a:lnTo>
                        <a:pt x="1582" y="2300"/>
                      </a:lnTo>
                      <a:cubicBezTo>
                        <a:pt x="3487" y="1348"/>
                        <a:pt x="6154" y="-462"/>
                        <a:pt x="9869" y="109"/>
                      </a:cubicBezTo>
                      <a:lnTo>
                        <a:pt x="10059" y="109"/>
                      </a:lnTo>
                      <a:cubicBezTo>
                        <a:pt x="11297" y="300"/>
                        <a:pt x="12155" y="1443"/>
                        <a:pt x="12059" y="2681"/>
                      </a:cubicBezTo>
                      <a:cubicBezTo>
                        <a:pt x="11774" y="5824"/>
                        <a:pt x="11012" y="8872"/>
                        <a:pt x="9392" y="11825"/>
                      </a:cubicBezTo>
                      <a:cubicBezTo>
                        <a:pt x="7868" y="8587"/>
                        <a:pt x="7297" y="5539"/>
                        <a:pt x="7106" y="2395"/>
                      </a:cubicBezTo>
                      <a:lnTo>
                        <a:pt x="9297" y="4967"/>
                      </a:lnTo>
                      <a:cubicBezTo>
                        <a:pt x="7773" y="4872"/>
                        <a:pt x="5678" y="5824"/>
                        <a:pt x="2630" y="6110"/>
                      </a:cubicBezTo>
                      <a:lnTo>
                        <a:pt x="4154" y="4110"/>
                      </a:lnTo>
                      <a:cubicBezTo>
                        <a:pt x="3773" y="6301"/>
                        <a:pt x="3106" y="7920"/>
                        <a:pt x="2820" y="10111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</p:grpSp>
      <p:grpSp>
        <p:nvGrpSpPr>
          <p:cNvPr id="759" name="Graphic 308">
            <a:extLst>
              <a:ext uri="{FF2B5EF4-FFF2-40B4-BE49-F238E27FC236}">
                <a16:creationId xmlns:a16="http://schemas.microsoft.com/office/drawing/2014/main" id="{A9B532B6-D97A-4859-A8FE-4C66F23C4B1F}"/>
              </a:ext>
            </a:extLst>
          </p:cNvPr>
          <p:cNvGrpSpPr/>
          <p:nvPr/>
        </p:nvGrpSpPr>
        <p:grpSpPr>
          <a:xfrm rot="19789133">
            <a:off x="11307253" y="-9849"/>
            <a:ext cx="1583648" cy="2356989"/>
            <a:chOff x="6148006" y="3295650"/>
            <a:chExt cx="124760" cy="257407"/>
          </a:xfrm>
        </p:grpSpPr>
        <p:grpSp>
          <p:nvGrpSpPr>
            <p:cNvPr id="760" name="Graphic 308">
              <a:extLst>
                <a:ext uri="{FF2B5EF4-FFF2-40B4-BE49-F238E27FC236}">
                  <a16:creationId xmlns:a16="http://schemas.microsoft.com/office/drawing/2014/main" id="{2F29F5E8-7FBC-403B-A692-3A46F589B560}"/>
                </a:ext>
              </a:extLst>
            </p:cNvPr>
            <p:cNvGrpSpPr/>
            <p:nvPr/>
          </p:nvGrpSpPr>
          <p:grpSpPr>
            <a:xfrm>
              <a:off x="6165722" y="3348799"/>
              <a:ext cx="107044" cy="204258"/>
              <a:chOff x="6165722" y="3348799"/>
              <a:chExt cx="107044" cy="204258"/>
            </a:xfrm>
          </p:grpSpPr>
          <p:sp>
            <p:nvSpPr>
              <p:cNvPr id="789" name="Freeform: Shape 788">
                <a:extLst>
                  <a:ext uri="{FF2B5EF4-FFF2-40B4-BE49-F238E27FC236}">
                    <a16:creationId xmlns:a16="http://schemas.microsoft.com/office/drawing/2014/main" id="{BFEA7FAE-D866-4ED5-A3BB-9838B13E6AB5}"/>
                  </a:ext>
                </a:extLst>
              </p:cNvPr>
              <p:cNvSpPr/>
              <p:nvPr/>
            </p:nvSpPr>
            <p:spPr>
              <a:xfrm>
                <a:off x="6165722" y="3348799"/>
                <a:ext cx="106966" cy="203930"/>
              </a:xfrm>
              <a:custGeom>
                <a:avLst/>
                <a:gdLst>
                  <a:gd name="connsiteX0" fmla="*/ 88106 w 106966"/>
                  <a:gd name="connsiteY0" fmla="*/ 62484 h 203930"/>
                  <a:gd name="connsiteX1" fmla="*/ 53435 w 106966"/>
                  <a:gd name="connsiteY1" fmla="*/ 0 h 203930"/>
                  <a:gd name="connsiteX2" fmla="*/ 18764 w 106966"/>
                  <a:gd name="connsiteY2" fmla="*/ 62484 h 203930"/>
                  <a:gd name="connsiteX3" fmla="*/ 0 w 106966"/>
                  <a:gd name="connsiteY3" fmla="*/ 110204 h 203930"/>
                  <a:gd name="connsiteX4" fmla="*/ 22479 w 106966"/>
                  <a:gd name="connsiteY4" fmla="*/ 200406 h 203930"/>
                  <a:gd name="connsiteX5" fmla="*/ 27337 w 106966"/>
                  <a:gd name="connsiteY5" fmla="*/ 201359 h 203930"/>
                  <a:gd name="connsiteX6" fmla="*/ 79629 w 106966"/>
                  <a:gd name="connsiteY6" fmla="*/ 201359 h 203930"/>
                  <a:gd name="connsiteX7" fmla="*/ 84487 w 106966"/>
                  <a:gd name="connsiteY7" fmla="*/ 200406 h 203930"/>
                  <a:gd name="connsiteX8" fmla="*/ 106966 w 106966"/>
                  <a:gd name="connsiteY8" fmla="*/ 110204 h 203930"/>
                  <a:gd name="connsiteX9" fmla="*/ 88106 w 106966"/>
                  <a:gd name="connsiteY9" fmla="*/ 62484 h 2039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6966" h="203930">
                    <a:moveTo>
                      <a:pt x="88106" y="62484"/>
                    </a:moveTo>
                    <a:lnTo>
                      <a:pt x="53435" y="0"/>
                    </a:lnTo>
                    <a:lnTo>
                      <a:pt x="18764" y="62484"/>
                    </a:lnTo>
                    <a:cubicBezTo>
                      <a:pt x="18764" y="62484"/>
                      <a:pt x="0" y="77534"/>
                      <a:pt x="0" y="110204"/>
                    </a:cubicBezTo>
                    <a:cubicBezTo>
                      <a:pt x="0" y="142875"/>
                      <a:pt x="22479" y="200406"/>
                      <a:pt x="22479" y="200406"/>
                    </a:cubicBezTo>
                    <a:lnTo>
                      <a:pt x="27337" y="201359"/>
                    </a:lnTo>
                    <a:cubicBezTo>
                      <a:pt x="44672" y="204788"/>
                      <a:pt x="62294" y="204788"/>
                      <a:pt x="79629" y="201359"/>
                    </a:cubicBezTo>
                    <a:lnTo>
                      <a:pt x="84487" y="200406"/>
                    </a:lnTo>
                    <a:cubicBezTo>
                      <a:pt x="84487" y="200406"/>
                      <a:pt x="107061" y="142970"/>
                      <a:pt x="106966" y="110204"/>
                    </a:cubicBezTo>
                    <a:cubicBezTo>
                      <a:pt x="106775" y="77438"/>
                      <a:pt x="87821" y="62198"/>
                      <a:pt x="88106" y="62484"/>
                    </a:cubicBezTo>
                    <a:close/>
                  </a:path>
                </a:pathLst>
              </a:custGeom>
              <a:solidFill>
                <a:srgbClr val="FFF0E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90" name="Freeform: Shape 789">
                <a:extLst>
                  <a:ext uri="{FF2B5EF4-FFF2-40B4-BE49-F238E27FC236}">
                    <a16:creationId xmlns:a16="http://schemas.microsoft.com/office/drawing/2014/main" id="{8C8BC405-22B3-4708-A3C7-40A40772C078}"/>
                  </a:ext>
                </a:extLst>
              </p:cNvPr>
              <p:cNvSpPr/>
              <p:nvPr/>
            </p:nvSpPr>
            <p:spPr>
              <a:xfrm>
                <a:off x="6184469" y="3411283"/>
                <a:ext cx="88297" cy="141774"/>
              </a:xfrm>
              <a:custGeom>
                <a:avLst/>
                <a:gdLst>
                  <a:gd name="connsiteX0" fmla="*/ 3637 w 88297"/>
                  <a:gd name="connsiteY0" fmla="*/ 137922 h 141774"/>
                  <a:gd name="connsiteX1" fmla="*/ 33069 w 88297"/>
                  <a:gd name="connsiteY1" fmla="*/ 90773 h 141774"/>
                  <a:gd name="connsiteX2" fmla="*/ 51357 w 88297"/>
                  <a:gd name="connsiteY2" fmla="*/ 28670 h 141774"/>
                  <a:gd name="connsiteX3" fmla="*/ 17067 w 88297"/>
                  <a:gd name="connsiteY3" fmla="*/ 18193 h 141774"/>
                  <a:gd name="connsiteX4" fmla="*/ 18 w 88297"/>
                  <a:gd name="connsiteY4" fmla="*/ 0 h 141774"/>
                  <a:gd name="connsiteX5" fmla="*/ 72693 w 88297"/>
                  <a:gd name="connsiteY5" fmla="*/ 3238 h 141774"/>
                  <a:gd name="connsiteX6" fmla="*/ 88124 w 88297"/>
                  <a:gd name="connsiteY6" fmla="*/ 53435 h 141774"/>
                  <a:gd name="connsiteX7" fmla="*/ 65645 w 88297"/>
                  <a:gd name="connsiteY7" fmla="*/ 137922 h 141774"/>
                  <a:gd name="connsiteX8" fmla="*/ 3637 w 88297"/>
                  <a:gd name="connsiteY8" fmla="*/ 137922 h 141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297" h="141774">
                    <a:moveTo>
                      <a:pt x="3637" y="137922"/>
                    </a:moveTo>
                    <a:cubicBezTo>
                      <a:pt x="3637" y="137922"/>
                      <a:pt x="16782" y="128683"/>
                      <a:pt x="33069" y="90773"/>
                    </a:cubicBezTo>
                    <a:cubicBezTo>
                      <a:pt x="49357" y="52864"/>
                      <a:pt x="51357" y="28670"/>
                      <a:pt x="51357" y="28670"/>
                    </a:cubicBezTo>
                    <a:cubicBezTo>
                      <a:pt x="46500" y="28194"/>
                      <a:pt x="29926" y="26003"/>
                      <a:pt x="17067" y="18193"/>
                    </a:cubicBezTo>
                    <a:cubicBezTo>
                      <a:pt x="-1221" y="7144"/>
                      <a:pt x="18" y="0"/>
                      <a:pt x="18" y="0"/>
                    </a:cubicBezTo>
                    <a:lnTo>
                      <a:pt x="72693" y="3238"/>
                    </a:lnTo>
                    <a:cubicBezTo>
                      <a:pt x="72693" y="3238"/>
                      <a:pt x="90219" y="22955"/>
                      <a:pt x="88124" y="53435"/>
                    </a:cubicBezTo>
                    <a:cubicBezTo>
                      <a:pt x="86028" y="83915"/>
                      <a:pt x="65645" y="137922"/>
                      <a:pt x="65645" y="137922"/>
                    </a:cubicBezTo>
                    <a:cubicBezTo>
                      <a:pt x="65645" y="137922"/>
                      <a:pt x="26116" y="146590"/>
                      <a:pt x="3637" y="137922"/>
                    </a:cubicBezTo>
                    <a:close/>
                  </a:path>
                </a:pathLst>
              </a:custGeom>
              <a:solidFill>
                <a:srgbClr val="F4D7C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91" name="Freeform: Shape 790">
                <a:extLst>
                  <a:ext uri="{FF2B5EF4-FFF2-40B4-BE49-F238E27FC236}">
                    <a16:creationId xmlns:a16="http://schemas.microsoft.com/office/drawing/2014/main" id="{6CD391C1-8650-4FD4-91F8-643E6830DF20}"/>
                  </a:ext>
                </a:extLst>
              </p:cNvPr>
              <p:cNvSpPr/>
              <p:nvPr/>
            </p:nvSpPr>
            <p:spPr>
              <a:xfrm>
                <a:off x="6180391" y="3406425"/>
                <a:ext cx="76676" cy="17045"/>
              </a:xfrm>
              <a:custGeom>
                <a:avLst/>
                <a:gdLst>
                  <a:gd name="connsiteX0" fmla="*/ 0 w 76676"/>
                  <a:gd name="connsiteY0" fmla="*/ 8953 h 17045"/>
                  <a:gd name="connsiteX1" fmla="*/ 28003 w 76676"/>
                  <a:gd name="connsiteY1" fmla="*/ 16954 h 17045"/>
                  <a:gd name="connsiteX2" fmla="*/ 76676 w 76676"/>
                  <a:gd name="connsiteY2" fmla="*/ 8096 h 17045"/>
                  <a:gd name="connsiteX3" fmla="*/ 73057 w 76676"/>
                  <a:gd name="connsiteY3" fmla="*/ 0 h 17045"/>
                  <a:gd name="connsiteX4" fmla="*/ 7334 w 76676"/>
                  <a:gd name="connsiteY4" fmla="*/ 2000 h 17045"/>
                  <a:gd name="connsiteX5" fmla="*/ 0 w 76676"/>
                  <a:gd name="connsiteY5" fmla="*/ 8953 h 17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6676" h="17045">
                    <a:moveTo>
                      <a:pt x="0" y="8953"/>
                    </a:moveTo>
                    <a:cubicBezTo>
                      <a:pt x="0" y="8953"/>
                      <a:pt x="2095" y="15811"/>
                      <a:pt x="28003" y="16954"/>
                    </a:cubicBezTo>
                    <a:cubicBezTo>
                      <a:pt x="54007" y="18097"/>
                      <a:pt x="76676" y="8096"/>
                      <a:pt x="76676" y="8096"/>
                    </a:cubicBezTo>
                    <a:lnTo>
                      <a:pt x="73057" y="0"/>
                    </a:lnTo>
                    <a:lnTo>
                      <a:pt x="7334" y="2000"/>
                    </a:lnTo>
                    <a:lnTo>
                      <a:pt x="0" y="8953"/>
                    </a:lnTo>
                    <a:close/>
                  </a:path>
                </a:pathLst>
              </a:custGeom>
              <a:solidFill>
                <a:srgbClr val="1D120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761" name="Graphic 308">
              <a:extLst>
                <a:ext uri="{FF2B5EF4-FFF2-40B4-BE49-F238E27FC236}">
                  <a16:creationId xmlns:a16="http://schemas.microsoft.com/office/drawing/2014/main" id="{34EACB38-C05A-49BD-921E-D38ECE6025A2}"/>
                </a:ext>
              </a:extLst>
            </p:cNvPr>
            <p:cNvGrpSpPr/>
            <p:nvPr/>
          </p:nvGrpSpPr>
          <p:grpSpPr>
            <a:xfrm>
              <a:off x="6148006" y="3295650"/>
              <a:ext cx="108108" cy="125508"/>
              <a:chOff x="6148006" y="3295650"/>
              <a:chExt cx="108108" cy="125508"/>
            </a:xfrm>
          </p:grpSpPr>
          <p:grpSp>
            <p:nvGrpSpPr>
              <p:cNvPr id="771" name="Graphic 308">
                <a:extLst>
                  <a:ext uri="{FF2B5EF4-FFF2-40B4-BE49-F238E27FC236}">
                    <a16:creationId xmlns:a16="http://schemas.microsoft.com/office/drawing/2014/main" id="{BBA11106-5B75-413E-862F-CABC2D8F2A4C}"/>
                  </a:ext>
                </a:extLst>
              </p:cNvPr>
              <p:cNvGrpSpPr/>
              <p:nvPr/>
            </p:nvGrpSpPr>
            <p:grpSpPr>
              <a:xfrm>
                <a:off x="6148006" y="3295650"/>
                <a:ext cx="108108" cy="125508"/>
                <a:chOff x="6148006" y="3295650"/>
                <a:chExt cx="108108" cy="125508"/>
              </a:xfrm>
            </p:grpSpPr>
            <p:sp>
              <p:nvSpPr>
                <p:cNvPr id="774" name="Freeform: Shape 773">
                  <a:extLst>
                    <a:ext uri="{FF2B5EF4-FFF2-40B4-BE49-F238E27FC236}">
                      <a16:creationId xmlns:a16="http://schemas.microsoft.com/office/drawing/2014/main" id="{4F11D900-011B-4587-B948-A2AC87207BF7}"/>
                    </a:ext>
                  </a:extLst>
                </p:cNvPr>
                <p:cNvSpPr/>
                <p:nvPr/>
              </p:nvSpPr>
              <p:spPr>
                <a:xfrm>
                  <a:off x="6148006" y="3295650"/>
                  <a:ext cx="100107" cy="125508"/>
                </a:xfrm>
                <a:custGeom>
                  <a:avLst/>
                  <a:gdLst>
                    <a:gd name="connsiteX0" fmla="*/ 21527 w 100107"/>
                    <a:gd name="connsiteY0" fmla="*/ 53721 h 125508"/>
                    <a:gd name="connsiteX1" fmla="*/ 54293 w 100107"/>
                    <a:gd name="connsiteY1" fmla="*/ 50483 h 125508"/>
                    <a:gd name="connsiteX2" fmla="*/ 57817 w 100107"/>
                    <a:gd name="connsiteY2" fmla="*/ 0 h 125508"/>
                    <a:gd name="connsiteX3" fmla="*/ 78391 w 100107"/>
                    <a:gd name="connsiteY3" fmla="*/ 47149 h 125508"/>
                    <a:gd name="connsiteX4" fmla="*/ 100108 w 100107"/>
                    <a:gd name="connsiteY4" fmla="*/ 117443 h 125508"/>
                    <a:gd name="connsiteX5" fmla="*/ 63532 w 100107"/>
                    <a:gd name="connsiteY5" fmla="*/ 125349 h 125508"/>
                    <a:gd name="connsiteX6" fmla="*/ 34481 w 100107"/>
                    <a:gd name="connsiteY6" fmla="*/ 120206 h 125508"/>
                    <a:gd name="connsiteX7" fmla="*/ 39243 w 100107"/>
                    <a:gd name="connsiteY7" fmla="*/ 87535 h 125508"/>
                    <a:gd name="connsiteX8" fmla="*/ 4953 w 100107"/>
                    <a:gd name="connsiteY8" fmla="*/ 71247 h 125508"/>
                    <a:gd name="connsiteX9" fmla="*/ 0 w 100107"/>
                    <a:gd name="connsiteY9" fmla="*/ 54293 h 125508"/>
                    <a:gd name="connsiteX10" fmla="*/ 21527 w 100107"/>
                    <a:gd name="connsiteY10" fmla="*/ 53721 h 125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0107" h="125508">
                      <a:moveTo>
                        <a:pt x="21527" y="53721"/>
                      </a:moveTo>
                      <a:lnTo>
                        <a:pt x="54293" y="50483"/>
                      </a:lnTo>
                      <a:lnTo>
                        <a:pt x="57817" y="0"/>
                      </a:lnTo>
                      <a:cubicBezTo>
                        <a:pt x="57817" y="0"/>
                        <a:pt x="73533" y="34100"/>
                        <a:pt x="78391" y="47149"/>
                      </a:cubicBezTo>
                      <a:cubicBezTo>
                        <a:pt x="83249" y="60198"/>
                        <a:pt x="100108" y="117443"/>
                        <a:pt x="100108" y="117443"/>
                      </a:cubicBezTo>
                      <a:cubicBezTo>
                        <a:pt x="100108" y="117443"/>
                        <a:pt x="81915" y="124111"/>
                        <a:pt x="63532" y="125349"/>
                      </a:cubicBezTo>
                      <a:cubicBezTo>
                        <a:pt x="45149" y="126587"/>
                        <a:pt x="34481" y="120206"/>
                        <a:pt x="34481" y="120206"/>
                      </a:cubicBezTo>
                      <a:lnTo>
                        <a:pt x="39243" y="87535"/>
                      </a:lnTo>
                      <a:lnTo>
                        <a:pt x="4953" y="71247"/>
                      </a:lnTo>
                      <a:lnTo>
                        <a:pt x="0" y="54293"/>
                      </a:lnTo>
                      <a:lnTo>
                        <a:pt x="21527" y="53721"/>
                      </a:lnTo>
                      <a:close/>
                    </a:path>
                  </a:pathLst>
                </a:custGeom>
                <a:solidFill>
                  <a:srgbClr val="41403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5" name="Freeform: Shape 774">
                  <a:extLst>
                    <a:ext uri="{FF2B5EF4-FFF2-40B4-BE49-F238E27FC236}">
                      <a16:creationId xmlns:a16="http://schemas.microsoft.com/office/drawing/2014/main" id="{06F93FCF-11A9-4F05-9BD4-59A7C3AB4303}"/>
                    </a:ext>
                  </a:extLst>
                </p:cNvPr>
                <p:cNvSpPr/>
                <p:nvPr/>
              </p:nvSpPr>
              <p:spPr>
                <a:xfrm>
                  <a:off x="6150768" y="3323082"/>
                  <a:ext cx="95440" cy="97262"/>
                </a:xfrm>
                <a:custGeom>
                  <a:avLst/>
                  <a:gdLst>
                    <a:gd name="connsiteX0" fmla="*/ 0 w 95440"/>
                    <a:gd name="connsiteY0" fmla="*/ 36195 h 97262"/>
                    <a:gd name="connsiteX1" fmla="*/ 38957 w 95440"/>
                    <a:gd name="connsiteY1" fmla="*/ 41434 h 97262"/>
                    <a:gd name="connsiteX2" fmla="*/ 61531 w 95440"/>
                    <a:gd name="connsiteY2" fmla="*/ 23051 h 97262"/>
                    <a:gd name="connsiteX3" fmla="*/ 67342 w 95440"/>
                    <a:gd name="connsiteY3" fmla="*/ 0 h 97262"/>
                    <a:gd name="connsiteX4" fmla="*/ 95441 w 95440"/>
                    <a:gd name="connsiteY4" fmla="*/ 71057 h 97262"/>
                    <a:gd name="connsiteX5" fmla="*/ 45910 w 95440"/>
                    <a:gd name="connsiteY5" fmla="*/ 97250 h 97262"/>
                    <a:gd name="connsiteX6" fmla="*/ 31623 w 95440"/>
                    <a:gd name="connsiteY6" fmla="*/ 92678 h 97262"/>
                    <a:gd name="connsiteX7" fmla="*/ 36385 w 95440"/>
                    <a:gd name="connsiteY7" fmla="*/ 60008 h 97262"/>
                    <a:gd name="connsiteX8" fmla="*/ 2095 w 95440"/>
                    <a:gd name="connsiteY8" fmla="*/ 43720 h 97262"/>
                    <a:gd name="connsiteX9" fmla="*/ 0 w 95440"/>
                    <a:gd name="connsiteY9" fmla="*/ 36195 h 97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5440" h="97262">
                      <a:moveTo>
                        <a:pt x="0" y="36195"/>
                      </a:moveTo>
                      <a:cubicBezTo>
                        <a:pt x="0" y="36195"/>
                        <a:pt x="28099" y="42863"/>
                        <a:pt x="38957" y="41434"/>
                      </a:cubicBezTo>
                      <a:cubicBezTo>
                        <a:pt x="49816" y="40005"/>
                        <a:pt x="59722" y="30289"/>
                        <a:pt x="61531" y="23051"/>
                      </a:cubicBezTo>
                      <a:cubicBezTo>
                        <a:pt x="63341" y="15716"/>
                        <a:pt x="67342" y="0"/>
                        <a:pt x="67342" y="0"/>
                      </a:cubicBezTo>
                      <a:lnTo>
                        <a:pt x="95441" y="71057"/>
                      </a:lnTo>
                      <a:cubicBezTo>
                        <a:pt x="95441" y="71057"/>
                        <a:pt x="59912" y="96012"/>
                        <a:pt x="45910" y="97250"/>
                      </a:cubicBezTo>
                      <a:cubicBezTo>
                        <a:pt x="42196" y="97536"/>
                        <a:pt x="31623" y="92678"/>
                        <a:pt x="31623" y="92678"/>
                      </a:cubicBezTo>
                      <a:lnTo>
                        <a:pt x="36385" y="60008"/>
                      </a:lnTo>
                      <a:lnTo>
                        <a:pt x="2095" y="43720"/>
                      </a:lnTo>
                      <a:lnTo>
                        <a:pt x="0" y="36195"/>
                      </a:lnTo>
                      <a:close/>
                    </a:path>
                  </a:pathLst>
                </a:custGeom>
                <a:solidFill>
                  <a:srgbClr val="2B292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6" name="Freeform: Shape 775">
                  <a:extLst>
                    <a:ext uri="{FF2B5EF4-FFF2-40B4-BE49-F238E27FC236}">
                      <a16:creationId xmlns:a16="http://schemas.microsoft.com/office/drawing/2014/main" id="{5A0C1E97-1E1D-4F9C-AADE-E092E10B177B}"/>
                    </a:ext>
                  </a:extLst>
                </p:cNvPr>
                <p:cNvSpPr/>
                <p:nvPr/>
              </p:nvSpPr>
              <p:spPr>
                <a:xfrm>
                  <a:off x="6189059" y="3344894"/>
                  <a:ext cx="67056" cy="75922"/>
                </a:xfrm>
                <a:custGeom>
                  <a:avLst/>
                  <a:gdLst>
                    <a:gd name="connsiteX0" fmla="*/ 0 w 67056"/>
                    <a:gd name="connsiteY0" fmla="*/ 73628 h 75922"/>
                    <a:gd name="connsiteX1" fmla="*/ 13240 w 67056"/>
                    <a:gd name="connsiteY1" fmla="*/ 23908 h 75922"/>
                    <a:gd name="connsiteX2" fmla="*/ 27908 w 67056"/>
                    <a:gd name="connsiteY2" fmla="*/ 16764 h 75922"/>
                    <a:gd name="connsiteX3" fmla="*/ 38100 w 67056"/>
                    <a:gd name="connsiteY3" fmla="*/ 0 h 75922"/>
                    <a:gd name="connsiteX4" fmla="*/ 67056 w 67056"/>
                    <a:gd name="connsiteY4" fmla="*/ 67532 h 75922"/>
                    <a:gd name="connsiteX5" fmla="*/ 0 w 67056"/>
                    <a:gd name="connsiteY5" fmla="*/ 73628 h 759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7056" h="75922">
                      <a:moveTo>
                        <a:pt x="0" y="73628"/>
                      </a:moveTo>
                      <a:lnTo>
                        <a:pt x="13240" y="23908"/>
                      </a:lnTo>
                      <a:cubicBezTo>
                        <a:pt x="13240" y="23908"/>
                        <a:pt x="17716" y="23432"/>
                        <a:pt x="27908" y="16764"/>
                      </a:cubicBezTo>
                      <a:cubicBezTo>
                        <a:pt x="38100" y="10096"/>
                        <a:pt x="38100" y="0"/>
                        <a:pt x="38100" y="0"/>
                      </a:cubicBezTo>
                      <a:lnTo>
                        <a:pt x="67056" y="67532"/>
                      </a:lnTo>
                      <a:cubicBezTo>
                        <a:pt x="66961" y="67437"/>
                        <a:pt x="23813" y="81248"/>
                        <a:pt x="0" y="73628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7" name="Freeform: Shape 776">
                  <a:extLst>
                    <a:ext uri="{FF2B5EF4-FFF2-40B4-BE49-F238E27FC236}">
                      <a16:creationId xmlns:a16="http://schemas.microsoft.com/office/drawing/2014/main" id="{94BC58DA-0691-4C3E-B7AD-289F3A246F31}"/>
                    </a:ext>
                  </a:extLst>
                </p:cNvPr>
                <p:cNvSpPr/>
                <p:nvPr/>
              </p:nvSpPr>
              <p:spPr>
                <a:xfrm>
                  <a:off x="6194427" y="3358803"/>
                  <a:ext cx="52128" cy="59832"/>
                </a:xfrm>
                <a:custGeom>
                  <a:avLst/>
                  <a:gdLst>
                    <a:gd name="connsiteX0" fmla="*/ 346 w 52128"/>
                    <a:gd name="connsiteY0" fmla="*/ 50384 h 59832"/>
                    <a:gd name="connsiteX1" fmla="*/ 20635 w 52128"/>
                    <a:gd name="connsiteY1" fmla="*/ 47432 h 59832"/>
                    <a:gd name="connsiteX2" fmla="*/ 26349 w 52128"/>
                    <a:gd name="connsiteY2" fmla="*/ 26286 h 59832"/>
                    <a:gd name="connsiteX3" fmla="*/ 35684 w 52128"/>
                    <a:gd name="connsiteY3" fmla="*/ 854 h 59832"/>
                    <a:gd name="connsiteX4" fmla="*/ 51972 w 52128"/>
                    <a:gd name="connsiteY4" fmla="*/ 40383 h 59832"/>
                    <a:gd name="connsiteX5" fmla="*/ 44066 w 52128"/>
                    <a:gd name="connsiteY5" fmla="*/ 55909 h 59832"/>
                    <a:gd name="connsiteX6" fmla="*/ 38065 w 52128"/>
                    <a:gd name="connsiteY6" fmla="*/ 57147 h 59832"/>
                    <a:gd name="connsiteX7" fmla="*/ 30160 w 52128"/>
                    <a:gd name="connsiteY7" fmla="*/ 58004 h 59832"/>
                    <a:gd name="connsiteX8" fmla="*/ 13681 w 52128"/>
                    <a:gd name="connsiteY8" fmla="*/ 59433 h 59832"/>
                    <a:gd name="connsiteX9" fmla="*/ 2823 w 52128"/>
                    <a:gd name="connsiteY9" fmla="*/ 58195 h 59832"/>
                    <a:gd name="connsiteX10" fmla="*/ 346 w 52128"/>
                    <a:gd name="connsiteY10" fmla="*/ 50384 h 59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2128" h="59832">
                      <a:moveTo>
                        <a:pt x="346" y="50384"/>
                      </a:moveTo>
                      <a:cubicBezTo>
                        <a:pt x="1680" y="45717"/>
                        <a:pt x="17777" y="51432"/>
                        <a:pt x="20635" y="47432"/>
                      </a:cubicBezTo>
                      <a:cubicBezTo>
                        <a:pt x="25016" y="41526"/>
                        <a:pt x="26349" y="33525"/>
                        <a:pt x="26349" y="26286"/>
                      </a:cubicBezTo>
                      <a:cubicBezTo>
                        <a:pt x="26349" y="22286"/>
                        <a:pt x="24921" y="-5146"/>
                        <a:pt x="35684" y="854"/>
                      </a:cubicBezTo>
                      <a:cubicBezTo>
                        <a:pt x="38922" y="2664"/>
                        <a:pt x="51210" y="33811"/>
                        <a:pt x="51972" y="40383"/>
                      </a:cubicBezTo>
                      <a:cubicBezTo>
                        <a:pt x="52829" y="47527"/>
                        <a:pt x="50162" y="52480"/>
                        <a:pt x="44066" y="55909"/>
                      </a:cubicBezTo>
                      <a:cubicBezTo>
                        <a:pt x="42066" y="57052"/>
                        <a:pt x="40256" y="56957"/>
                        <a:pt x="38065" y="57147"/>
                      </a:cubicBezTo>
                      <a:cubicBezTo>
                        <a:pt x="35398" y="57338"/>
                        <a:pt x="32826" y="57814"/>
                        <a:pt x="30160" y="58004"/>
                      </a:cubicBezTo>
                      <a:cubicBezTo>
                        <a:pt x="24635" y="58481"/>
                        <a:pt x="19015" y="58385"/>
                        <a:pt x="13681" y="59433"/>
                      </a:cubicBezTo>
                      <a:cubicBezTo>
                        <a:pt x="9966" y="60195"/>
                        <a:pt x="6347" y="59909"/>
                        <a:pt x="2823" y="58195"/>
                      </a:cubicBezTo>
                      <a:cubicBezTo>
                        <a:pt x="2823" y="57719"/>
                        <a:pt x="-1178" y="55623"/>
                        <a:pt x="346" y="50384"/>
                      </a:cubicBezTo>
                      <a:close/>
                    </a:path>
                  </a:pathLst>
                </a:custGeom>
                <a:solidFill>
                  <a:srgbClr val="FF8B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8" name="Freeform: Shape 777">
                  <a:extLst>
                    <a:ext uri="{FF2B5EF4-FFF2-40B4-BE49-F238E27FC236}">
                      <a16:creationId xmlns:a16="http://schemas.microsoft.com/office/drawing/2014/main" id="{60803E40-07DA-47F1-93D7-03155032233B}"/>
                    </a:ext>
                  </a:extLst>
                </p:cNvPr>
                <p:cNvSpPr/>
                <p:nvPr/>
              </p:nvSpPr>
              <p:spPr>
                <a:xfrm>
                  <a:off x="6183820" y="3352508"/>
                  <a:ext cx="20669" cy="8560"/>
                </a:xfrm>
                <a:custGeom>
                  <a:avLst/>
                  <a:gdLst>
                    <a:gd name="connsiteX0" fmla="*/ 0 w 20669"/>
                    <a:gd name="connsiteY0" fmla="*/ 5720 h 8560"/>
                    <a:gd name="connsiteX1" fmla="*/ 9335 w 20669"/>
                    <a:gd name="connsiteY1" fmla="*/ 5 h 8560"/>
                    <a:gd name="connsiteX2" fmla="*/ 20669 w 20669"/>
                    <a:gd name="connsiteY2" fmla="*/ 4673 h 8560"/>
                    <a:gd name="connsiteX3" fmla="*/ 0 w 20669"/>
                    <a:gd name="connsiteY3" fmla="*/ 5720 h 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669" h="8560">
                      <a:moveTo>
                        <a:pt x="0" y="5720"/>
                      </a:moveTo>
                      <a:cubicBezTo>
                        <a:pt x="0" y="5720"/>
                        <a:pt x="3239" y="196"/>
                        <a:pt x="9335" y="5"/>
                      </a:cubicBezTo>
                      <a:cubicBezTo>
                        <a:pt x="15431" y="-185"/>
                        <a:pt x="20669" y="4673"/>
                        <a:pt x="20669" y="4673"/>
                      </a:cubicBezTo>
                      <a:cubicBezTo>
                        <a:pt x="20669" y="4673"/>
                        <a:pt x="12859" y="12674"/>
                        <a:pt x="0" y="5720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9" name="Freeform: Shape 778">
                  <a:extLst>
                    <a:ext uri="{FF2B5EF4-FFF2-40B4-BE49-F238E27FC236}">
                      <a16:creationId xmlns:a16="http://schemas.microsoft.com/office/drawing/2014/main" id="{2C8DCFBC-D5BA-4470-B386-324FEA3ECCEC}"/>
                    </a:ext>
                  </a:extLst>
                </p:cNvPr>
                <p:cNvSpPr/>
                <p:nvPr/>
              </p:nvSpPr>
              <p:spPr>
                <a:xfrm>
                  <a:off x="6178867" y="3355276"/>
                  <a:ext cx="31051" cy="4000"/>
                </a:xfrm>
                <a:custGeom>
                  <a:avLst/>
                  <a:gdLst>
                    <a:gd name="connsiteX0" fmla="*/ 0 w 31051"/>
                    <a:gd name="connsiteY0" fmla="*/ 2191 h 4000"/>
                    <a:gd name="connsiteX1" fmla="*/ 31051 w 31051"/>
                    <a:gd name="connsiteY1" fmla="*/ 0 h 4000"/>
                    <a:gd name="connsiteX2" fmla="*/ 31051 w 31051"/>
                    <a:gd name="connsiteY2" fmla="*/ 1524 h 4000"/>
                    <a:gd name="connsiteX3" fmla="*/ 0 w 31051"/>
                    <a:gd name="connsiteY3" fmla="*/ 4000 h 4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051" h="4000">
                      <a:moveTo>
                        <a:pt x="0" y="2191"/>
                      </a:moveTo>
                      <a:lnTo>
                        <a:pt x="31051" y="0"/>
                      </a:lnTo>
                      <a:lnTo>
                        <a:pt x="31051" y="1524"/>
                      </a:lnTo>
                      <a:lnTo>
                        <a:pt x="0" y="4000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0" name="Freeform: Shape 779">
                  <a:extLst>
                    <a:ext uri="{FF2B5EF4-FFF2-40B4-BE49-F238E27FC236}">
                      <a16:creationId xmlns:a16="http://schemas.microsoft.com/office/drawing/2014/main" id="{3B057822-F929-417D-9804-78E50A118C2A}"/>
                    </a:ext>
                  </a:extLst>
                </p:cNvPr>
                <p:cNvSpPr/>
                <p:nvPr/>
              </p:nvSpPr>
              <p:spPr>
                <a:xfrm>
                  <a:off x="6148006" y="3349656"/>
                  <a:ext cx="10763" cy="5619"/>
                </a:xfrm>
                <a:custGeom>
                  <a:avLst/>
                  <a:gdLst>
                    <a:gd name="connsiteX0" fmla="*/ 1619 w 10763"/>
                    <a:gd name="connsiteY0" fmla="*/ 5620 h 5619"/>
                    <a:gd name="connsiteX1" fmla="*/ 8573 w 10763"/>
                    <a:gd name="connsiteY1" fmla="*/ 2381 h 5619"/>
                    <a:gd name="connsiteX2" fmla="*/ 10763 w 10763"/>
                    <a:gd name="connsiteY2" fmla="*/ 0 h 5619"/>
                    <a:gd name="connsiteX3" fmla="*/ 0 w 10763"/>
                    <a:gd name="connsiteY3" fmla="*/ 286 h 5619"/>
                    <a:gd name="connsiteX4" fmla="*/ 1619 w 10763"/>
                    <a:gd name="connsiteY4" fmla="*/ 5620 h 56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63" h="5619">
                      <a:moveTo>
                        <a:pt x="1619" y="5620"/>
                      </a:moveTo>
                      <a:cubicBezTo>
                        <a:pt x="1619" y="5620"/>
                        <a:pt x="6382" y="4763"/>
                        <a:pt x="8573" y="2381"/>
                      </a:cubicBezTo>
                      <a:cubicBezTo>
                        <a:pt x="10763" y="0"/>
                        <a:pt x="10763" y="0"/>
                        <a:pt x="10763" y="0"/>
                      </a:cubicBezTo>
                      <a:lnTo>
                        <a:pt x="0" y="286"/>
                      </a:lnTo>
                      <a:lnTo>
                        <a:pt x="1619" y="5620"/>
                      </a:ln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1" name="Freeform: Shape 780">
                  <a:extLst>
                    <a:ext uri="{FF2B5EF4-FFF2-40B4-BE49-F238E27FC236}">
                      <a16:creationId xmlns:a16="http://schemas.microsoft.com/office/drawing/2014/main" id="{E70B7B2E-9E60-4B96-ADEB-61A1C44EC662}"/>
                    </a:ext>
                  </a:extLst>
                </p:cNvPr>
                <p:cNvSpPr/>
                <p:nvPr/>
              </p:nvSpPr>
              <p:spPr>
                <a:xfrm>
                  <a:off x="6201510" y="3295650"/>
                  <a:ext cx="6884" cy="50387"/>
                </a:xfrm>
                <a:custGeom>
                  <a:avLst/>
                  <a:gdLst>
                    <a:gd name="connsiteX0" fmla="*/ 693 w 6884"/>
                    <a:gd name="connsiteY0" fmla="*/ 50387 h 50387"/>
                    <a:gd name="connsiteX1" fmla="*/ 6885 w 6884"/>
                    <a:gd name="connsiteY1" fmla="*/ 44768 h 50387"/>
                    <a:gd name="connsiteX2" fmla="*/ 4313 w 6884"/>
                    <a:gd name="connsiteY2" fmla="*/ 0 h 50387"/>
                    <a:gd name="connsiteX3" fmla="*/ 693 w 6884"/>
                    <a:gd name="connsiteY3" fmla="*/ 50387 h 503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884" h="50387">
                      <a:moveTo>
                        <a:pt x="693" y="50387"/>
                      </a:moveTo>
                      <a:lnTo>
                        <a:pt x="6885" y="44768"/>
                      </a:lnTo>
                      <a:lnTo>
                        <a:pt x="4313" y="0"/>
                      </a:lnTo>
                      <a:cubicBezTo>
                        <a:pt x="4313" y="0"/>
                        <a:pt x="-2069" y="40862"/>
                        <a:pt x="693" y="50387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2" name="Freeform: Shape 781">
                  <a:extLst>
                    <a:ext uri="{FF2B5EF4-FFF2-40B4-BE49-F238E27FC236}">
                      <a16:creationId xmlns:a16="http://schemas.microsoft.com/office/drawing/2014/main" id="{62F9F6D3-971C-4767-A979-A7A329476652}"/>
                    </a:ext>
                  </a:extLst>
                </p:cNvPr>
                <p:cNvSpPr/>
                <p:nvPr/>
              </p:nvSpPr>
              <p:spPr>
                <a:xfrm>
                  <a:off x="6187807" y="3354233"/>
                  <a:ext cx="8827" cy="5258"/>
                </a:xfrm>
                <a:custGeom>
                  <a:avLst/>
                  <a:gdLst>
                    <a:gd name="connsiteX0" fmla="*/ 14 w 8827"/>
                    <a:gd name="connsiteY0" fmla="*/ 1615 h 5258"/>
                    <a:gd name="connsiteX1" fmla="*/ 5729 w 8827"/>
                    <a:gd name="connsiteY1" fmla="*/ 4948 h 5258"/>
                    <a:gd name="connsiteX2" fmla="*/ 8681 w 8827"/>
                    <a:gd name="connsiteY2" fmla="*/ 472 h 5258"/>
                    <a:gd name="connsiteX3" fmla="*/ 14 w 8827"/>
                    <a:gd name="connsiteY3" fmla="*/ 1615 h 52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827" h="5258">
                      <a:moveTo>
                        <a:pt x="14" y="1615"/>
                      </a:moveTo>
                      <a:cubicBezTo>
                        <a:pt x="-177" y="1900"/>
                        <a:pt x="1633" y="6472"/>
                        <a:pt x="5729" y="4948"/>
                      </a:cubicBezTo>
                      <a:cubicBezTo>
                        <a:pt x="9824" y="3424"/>
                        <a:pt x="8681" y="472"/>
                        <a:pt x="8681" y="472"/>
                      </a:cubicBezTo>
                      <a:cubicBezTo>
                        <a:pt x="8681" y="472"/>
                        <a:pt x="2109" y="-1148"/>
                        <a:pt x="14" y="1615"/>
                      </a:cubicBezTo>
                      <a:close/>
                    </a:path>
                  </a:pathLst>
                </a:custGeom>
                <a:solidFill>
                  <a:srgbClr val="2B292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3" name="Freeform: Shape 782">
                  <a:extLst>
                    <a:ext uri="{FF2B5EF4-FFF2-40B4-BE49-F238E27FC236}">
                      <a16:creationId xmlns:a16="http://schemas.microsoft.com/office/drawing/2014/main" id="{79DCCA6D-378D-4458-B84A-04B4839ECAB8}"/>
                    </a:ext>
                  </a:extLst>
                </p:cNvPr>
                <p:cNvSpPr/>
                <p:nvPr/>
              </p:nvSpPr>
              <p:spPr>
                <a:xfrm>
                  <a:off x="6196679" y="3364420"/>
                  <a:ext cx="15620" cy="55911"/>
                </a:xfrm>
                <a:custGeom>
                  <a:avLst/>
                  <a:gdLst>
                    <a:gd name="connsiteX0" fmla="*/ 0 w 15620"/>
                    <a:gd name="connsiteY0" fmla="*/ 55721 h 55911"/>
                    <a:gd name="connsiteX1" fmla="*/ 9525 w 15620"/>
                    <a:gd name="connsiteY1" fmla="*/ 3048 h 55911"/>
                    <a:gd name="connsiteX2" fmla="*/ 15621 w 15620"/>
                    <a:gd name="connsiteY2" fmla="*/ 0 h 55911"/>
                    <a:gd name="connsiteX3" fmla="*/ 8763 w 15620"/>
                    <a:gd name="connsiteY3" fmla="*/ 55912 h 559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" h="55911">
                      <a:moveTo>
                        <a:pt x="0" y="55721"/>
                      </a:moveTo>
                      <a:lnTo>
                        <a:pt x="9525" y="3048"/>
                      </a:lnTo>
                      <a:lnTo>
                        <a:pt x="15621" y="0"/>
                      </a:lnTo>
                      <a:lnTo>
                        <a:pt x="8763" y="55912"/>
                      </a:lnTo>
                      <a:close/>
                    </a:path>
                  </a:pathLst>
                </a:custGeom>
                <a:solidFill>
                  <a:srgbClr val="00F2D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4" name="Freeform: Shape 783">
                  <a:extLst>
                    <a:ext uri="{FF2B5EF4-FFF2-40B4-BE49-F238E27FC236}">
                      <a16:creationId xmlns:a16="http://schemas.microsoft.com/office/drawing/2014/main" id="{22C05466-0548-4980-BAA9-119AB5B18BA6}"/>
                    </a:ext>
                  </a:extLst>
                </p:cNvPr>
                <p:cNvSpPr/>
                <p:nvPr/>
              </p:nvSpPr>
              <p:spPr>
                <a:xfrm>
                  <a:off x="6214205" y="3359276"/>
                  <a:ext cx="8286" cy="60960"/>
                </a:xfrm>
                <a:custGeom>
                  <a:avLst/>
                  <a:gdLst>
                    <a:gd name="connsiteX0" fmla="*/ 1333 w 8286"/>
                    <a:gd name="connsiteY0" fmla="*/ 3429 h 60960"/>
                    <a:gd name="connsiteX1" fmla="*/ 0 w 8286"/>
                    <a:gd name="connsiteY1" fmla="*/ 60960 h 60960"/>
                    <a:gd name="connsiteX2" fmla="*/ 8287 w 8286"/>
                    <a:gd name="connsiteY2" fmla="*/ 60007 h 60960"/>
                    <a:gd name="connsiteX3" fmla="*/ 5810 w 8286"/>
                    <a:gd name="connsiteY3" fmla="*/ 0 h 60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286" h="60960">
                      <a:moveTo>
                        <a:pt x="1333" y="3429"/>
                      </a:moveTo>
                      <a:lnTo>
                        <a:pt x="0" y="60960"/>
                      </a:lnTo>
                      <a:lnTo>
                        <a:pt x="8287" y="60007"/>
                      </a:lnTo>
                      <a:lnTo>
                        <a:pt x="5810" y="0"/>
                      </a:lnTo>
                      <a:close/>
                    </a:path>
                  </a:pathLst>
                </a:custGeom>
                <a:solidFill>
                  <a:srgbClr val="00F2D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5" name="Freeform: Shape 784">
                  <a:extLst>
                    <a:ext uri="{FF2B5EF4-FFF2-40B4-BE49-F238E27FC236}">
                      <a16:creationId xmlns:a16="http://schemas.microsoft.com/office/drawing/2014/main" id="{9EB35A0E-2A01-40AE-BC09-E785BF12809E}"/>
                    </a:ext>
                  </a:extLst>
                </p:cNvPr>
                <p:cNvSpPr/>
                <p:nvPr/>
              </p:nvSpPr>
              <p:spPr>
                <a:xfrm>
                  <a:off x="6222587" y="3352514"/>
                  <a:ext cx="23621" cy="64579"/>
                </a:xfrm>
                <a:custGeom>
                  <a:avLst/>
                  <a:gdLst>
                    <a:gd name="connsiteX0" fmla="*/ 0 w 23621"/>
                    <a:gd name="connsiteY0" fmla="*/ 4286 h 64579"/>
                    <a:gd name="connsiteX1" fmla="*/ 13906 w 23621"/>
                    <a:gd name="connsiteY1" fmla="*/ 64580 h 64579"/>
                    <a:gd name="connsiteX2" fmla="*/ 23622 w 23621"/>
                    <a:gd name="connsiteY2" fmla="*/ 62484 h 64579"/>
                    <a:gd name="connsiteX3" fmla="*/ 2476 w 23621"/>
                    <a:gd name="connsiteY3" fmla="*/ 0 h 64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621" h="64579">
                      <a:moveTo>
                        <a:pt x="0" y="4286"/>
                      </a:moveTo>
                      <a:lnTo>
                        <a:pt x="13906" y="64580"/>
                      </a:lnTo>
                      <a:lnTo>
                        <a:pt x="23622" y="62484"/>
                      </a:lnTo>
                      <a:lnTo>
                        <a:pt x="2476" y="0"/>
                      </a:lnTo>
                      <a:close/>
                    </a:path>
                  </a:pathLst>
                </a:custGeom>
                <a:solidFill>
                  <a:srgbClr val="00F2D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6" name="Freeform: Shape 785">
                  <a:extLst>
                    <a:ext uri="{FF2B5EF4-FFF2-40B4-BE49-F238E27FC236}">
                      <a16:creationId xmlns:a16="http://schemas.microsoft.com/office/drawing/2014/main" id="{F8071C36-0AB7-417D-A4A0-027381E0B960}"/>
                    </a:ext>
                  </a:extLst>
                </p:cNvPr>
                <p:cNvSpPr/>
                <p:nvPr/>
              </p:nvSpPr>
              <p:spPr>
                <a:xfrm>
                  <a:off x="6225159" y="3352514"/>
                  <a:ext cx="21145" cy="64579"/>
                </a:xfrm>
                <a:custGeom>
                  <a:avLst/>
                  <a:gdLst>
                    <a:gd name="connsiteX0" fmla="*/ 11335 w 21145"/>
                    <a:gd name="connsiteY0" fmla="*/ 64580 h 64579"/>
                    <a:gd name="connsiteX1" fmla="*/ 0 w 21145"/>
                    <a:gd name="connsiteY1" fmla="*/ 0 h 64579"/>
                    <a:gd name="connsiteX2" fmla="*/ 21145 w 21145"/>
                    <a:gd name="connsiteY2" fmla="*/ 62484 h 64579"/>
                    <a:gd name="connsiteX3" fmla="*/ 11335 w 21145"/>
                    <a:gd name="connsiteY3" fmla="*/ 64580 h 64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145" h="64579">
                      <a:moveTo>
                        <a:pt x="11335" y="64580"/>
                      </a:moveTo>
                      <a:lnTo>
                        <a:pt x="0" y="0"/>
                      </a:lnTo>
                      <a:lnTo>
                        <a:pt x="21145" y="62484"/>
                      </a:lnTo>
                      <a:cubicBezTo>
                        <a:pt x="21050" y="62484"/>
                        <a:pt x="14288" y="64199"/>
                        <a:pt x="11335" y="64580"/>
                      </a:cubicBezTo>
                      <a:close/>
                    </a:path>
                  </a:pathLst>
                </a:custGeom>
                <a:solidFill>
                  <a:srgbClr val="00AFA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7" name="Freeform: Shape 786">
                  <a:extLst>
                    <a:ext uri="{FF2B5EF4-FFF2-40B4-BE49-F238E27FC236}">
                      <a16:creationId xmlns:a16="http://schemas.microsoft.com/office/drawing/2014/main" id="{2BFDF25F-8928-4A26-94D2-F699508FBF08}"/>
                    </a:ext>
                  </a:extLst>
                </p:cNvPr>
                <p:cNvSpPr/>
                <p:nvPr/>
              </p:nvSpPr>
              <p:spPr>
                <a:xfrm>
                  <a:off x="6213824" y="3370992"/>
                  <a:ext cx="9239" cy="49529"/>
                </a:xfrm>
                <a:custGeom>
                  <a:avLst/>
                  <a:gdLst>
                    <a:gd name="connsiteX0" fmla="*/ 0 w 9239"/>
                    <a:gd name="connsiteY0" fmla="*/ 49530 h 49529"/>
                    <a:gd name="connsiteX1" fmla="*/ 6667 w 9239"/>
                    <a:gd name="connsiteY1" fmla="*/ 0 h 49529"/>
                    <a:gd name="connsiteX2" fmla="*/ 9239 w 9239"/>
                    <a:gd name="connsiteY2" fmla="*/ 48578 h 49529"/>
                    <a:gd name="connsiteX3" fmla="*/ 0 w 9239"/>
                    <a:gd name="connsiteY3" fmla="*/ 49530 h 49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239" h="49529">
                      <a:moveTo>
                        <a:pt x="0" y="49530"/>
                      </a:moveTo>
                      <a:lnTo>
                        <a:pt x="6667" y="0"/>
                      </a:lnTo>
                      <a:lnTo>
                        <a:pt x="9239" y="48578"/>
                      </a:lnTo>
                      <a:cubicBezTo>
                        <a:pt x="9239" y="48578"/>
                        <a:pt x="6096" y="49054"/>
                        <a:pt x="0" y="49530"/>
                      </a:cubicBezTo>
                      <a:close/>
                    </a:path>
                  </a:pathLst>
                </a:custGeom>
                <a:solidFill>
                  <a:srgbClr val="00AFA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88" name="Freeform: Shape 787">
                  <a:extLst>
                    <a:ext uri="{FF2B5EF4-FFF2-40B4-BE49-F238E27FC236}">
                      <a16:creationId xmlns:a16="http://schemas.microsoft.com/office/drawing/2014/main" id="{66891251-EF2A-4024-BD84-EBE81F58E1D1}"/>
                    </a:ext>
                  </a:extLst>
                </p:cNvPr>
                <p:cNvSpPr/>
                <p:nvPr/>
              </p:nvSpPr>
              <p:spPr>
                <a:xfrm>
                  <a:off x="6196679" y="3396138"/>
                  <a:ext cx="11715" cy="24619"/>
                </a:xfrm>
                <a:custGeom>
                  <a:avLst/>
                  <a:gdLst>
                    <a:gd name="connsiteX0" fmla="*/ 0 w 11715"/>
                    <a:gd name="connsiteY0" fmla="*/ 24003 h 24619"/>
                    <a:gd name="connsiteX1" fmla="*/ 11716 w 11715"/>
                    <a:gd name="connsiteY1" fmla="*/ 0 h 24619"/>
                    <a:gd name="connsiteX2" fmla="*/ 9144 w 11715"/>
                    <a:gd name="connsiteY2" fmla="*/ 24575 h 24619"/>
                    <a:gd name="connsiteX3" fmla="*/ 0 w 11715"/>
                    <a:gd name="connsiteY3" fmla="*/ 24003 h 246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715" h="24619">
                      <a:moveTo>
                        <a:pt x="0" y="24003"/>
                      </a:moveTo>
                      <a:lnTo>
                        <a:pt x="11716" y="0"/>
                      </a:lnTo>
                      <a:lnTo>
                        <a:pt x="9144" y="24575"/>
                      </a:lnTo>
                      <a:cubicBezTo>
                        <a:pt x="9144" y="24670"/>
                        <a:pt x="3620" y="24670"/>
                        <a:pt x="0" y="24003"/>
                      </a:cubicBezTo>
                      <a:close/>
                    </a:path>
                  </a:pathLst>
                </a:custGeom>
                <a:solidFill>
                  <a:srgbClr val="00AFA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772" name="Freeform: Shape 771">
                <a:extLst>
                  <a:ext uri="{FF2B5EF4-FFF2-40B4-BE49-F238E27FC236}">
                    <a16:creationId xmlns:a16="http://schemas.microsoft.com/office/drawing/2014/main" id="{84294AF7-BBF1-450F-AD7A-828875553FB0}"/>
                  </a:ext>
                </a:extLst>
              </p:cNvPr>
              <p:cNvSpPr/>
              <p:nvPr/>
            </p:nvSpPr>
            <p:spPr>
              <a:xfrm>
                <a:off x="6189726" y="3355371"/>
                <a:ext cx="33623" cy="60388"/>
              </a:xfrm>
              <a:custGeom>
                <a:avLst/>
                <a:gdLst>
                  <a:gd name="connsiteX0" fmla="*/ 0 w 33623"/>
                  <a:gd name="connsiteY0" fmla="*/ 60388 h 60388"/>
                  <a:gd name="connsiteX1" fmla="*/ 4953 w 33623"/>
                  <a:gd name="connsiteY1" fmla="*/ 53816 h 60388"/>
                  <a:gd name="connsiteX2" fmla="*/ 14668 w 33623"/>
                  <a:gd name="connsiteY2" fmla="*/ 15621 h 60388"/>
                  <a:gd name="connsiteX3" fmla="*/ 25718 w 33623"/>
                  <a:gd name="connsiteY3" fmla="*/ 10287 h 60388"/>
                  <a:gd name="connsiteX4" fmla="*/ 33623 w 33623"/>
                  <a:gd name="connsiteY4" fmla="*/ 0 h 60388"/>
                  <a:gd name="connsiteX5" fmla="*/ 22574 w 33623"/>
                  <a:gd name="connsiteY5" fmla="*/ 9049 h 60388"/>
                  <a:gd name="connsiteX6" fmla="*/ 12573 w 33623"/>
                  <a:gd name="connsiteY6" fmla="*/ 13335 h 60388"/>
                  <a:gd name="connsiteX7" fmla="*/ 0 w 33623"/>
                  <a:gd name="connsiteY7" fmla="*/ 60388 h 60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623" h="60388">
                    <a:moveTo>
                      <a:pt x="0" y="60388"/>
                    </a:moveTo>
                    <a:lnTo>
                      <a:pt x="4953" y="53816"/>
                    </a:lnTo>
                    <a:lnTo>
                      <a:pt x="14668" y="15621"/>
                    </a:lnTo>
                    <a:cubicBezTo>
                      <a:pt x="14668" y="15621"/>
                      <a:pt x="21050" y="14573"/>
                      <a:pt x="25718" y="10287"/>
                    </a:cubicBezTo>
                    <a:cubicBezTo>
                      <a:pt x="30290" y="5905"/>
                      <a:pt x="33623" y="0"/>
                      <a:pt x="33623" y="0"/>
                    </a:cubicBezTo>
                    <a:cubicBezTo>
                      <a:pt x="33623" y="0"/>
                      <a:pt x="30956" y="5239"/>
                      <a:pt x="22574" y="9049"/>
                    </a:cubicBezTo>
                    <a:cubicBezTo>
                      <a:pt x="14192" y="12954"/>
                      <a:pt x="12573" y="13335"/>
                      <a:pt x="12573" y="13335"/>
                    </a:cubicBezTo>
                    <a:lnTo>
                      <a:pt x="0" y="6038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773" name="Freeform: Shape 772">
                <a:extLst>
                  <a:ext uri="{FF2B5EF4-FFF2-40B4-BE49-F238E27FC236}">
                    <a16:creationId xmlns:a16="http://schemas.microsoft.com/office/drawing/2014/main" id="{71ABCE9E-1755-4AEC-93F8-BCC44A2EF86B}"/>
                  </a:ext>
                </a:extLst>
              </p:cNvPr>
              <p:cNvSpPr/>
              <p:nvPr/>
            </p:nvSpPr>
            <p:spPr>
              <a:xfrm>
                <a:off x="6178867" y="3352587"/>
                <a:ext cx="16954" cy="5832"/>
              </a:xfrm>
              <a:custGeom>
                <a:avLst/>
                <a:gdLst>
                  <a:gd name="connsiteX0" fmla="*/ 16954 w 16954"/>
                  <a:gd name="connsiteY0" fmla="*/ 118 h 5832"/>
                  <a:gd name="connsiteX1" fmla="*/ 8953 w 16954"/>
                  <a:gd name="connsiteY1" fmla="*/ 2689 h 5832"/>
                  <a:gd name="connsiteX2" fmla="*/ 6286 w 16954"/>
                  <a:gd name="connsiteY2" fmla="*/ 5166 h 5832"/>
                  <a:gd name="connsiteX3" fmla="*/ 0 w 16954"/>
                  <a:gd name="connsiteY3" fmla="*/ 5833 h 5832"/>
                  <a:gd name="connsiteX4" fmla="*/ 0 w 16954"/>
                  <a:gd name="connsiteY4" fmla="*/ 4880 h 5832"/>
                  <a:gd name="connsiteX5" fmla="*/ 5905 w 16954"/>
                  <a:gd name="connsiteY5" fmla="*/ 4309 h 5832"/>
                  <a:gd name="connsiteX6" fmla="*/ 16954 w 16954"/>
                  <a:gd name="connsiteY6" fmla="*/ 118 h 5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954" h="5832">
                    <a:moveTo>
                      <a:pt x="16954" y="118"/>
                    </a:moveTo>
                    <a:cubicBezTo>
                      <a:pt x="16954" y="118"/>
                      <a:pt x="10954" y="975"/>
                      <a:pt x="8953" y="2689"/>
                    </a:cubicBezTo>
                    <a:cubicBezTo>
                      <a:pt x="6953" y="4404"/>
                      <a:pt x="6286" y="5166"/>
                      <a:pt x="6286" y="5166"/>
                    </a:cubicBezTo>
                    <a:lnTo>
                      <a:pt x="0" y="5833"/>
                    </a:lnTo>
                    <a:lnTo>
                      <a:pt x="0" y="4880"/>
                    </a:lnTo>
                    <a:lnTo>
                      <a:pt x="5905" y="4309"/>
                    </a:lnTo>
                    <a:cubicBezTo>
                      <a:pt x="6001" y="4309"/>
                      <a:pt x="8572" y="-835"/>
                      <a:pt x="16954" y="1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762" name="Graphic 308">
              <a:extLst>
                <a:ext uri="{FF2B5EF4-FFF2-40B4-BE49-F238E27FC236}">
                  <a16:creationId xmlns:a16="http://schemas.microsoft.com/office/drawing/2014/main" id="{9E2883EB-6CD5-4696-8962-520844CA1B80}"/>
                </a:ext>
              </a:extLst>
            </p:cNvPr>
            <p:cNvGrpSpPr/>
            <p:nvPr/>
          </p:nvGrpSpPr>
          <p:grpSpPr>
            <a:xfrm>
              <a:off x="6176152" y="3441605"/>
              <a:ext cx="38148" cy="57375"/>
              <a:chOff x="6176152" y="3441605"/>
              <a:chExt cx="38148" cy="57375"/>
            </a:xfrm>
            <a:solidFill>
              <a:srgbClr val="3F1900"/>
            </a:solidFill>
          </p:grpSpPr>
          <p:grpSp>
            <p:nvGrpSpPr>
              <p:cNvPr id="763" name="Graphic 308">
                <a:extLst>
                  <a:ext uri="{FF2B5EF4-FFF2-40B4-BE49-F238E27FC236}">
                    <a16:creationId xmlns:a16="http://schemas.microsoft.com/office/drawing/2014/main" id="{A58E0C3B-D397-40B1-B715-FA7A15D36EA1}"/>
                  </a:ext>
                </a:extLst>
              </p:cNvPr>
              <p:cNvGrpSpPr/>
              <p:nvPr/>
            </p:nvGrpSpPr>
            <p:grpSpPr>
              <a:xfrm>
                <a:off x="6176152" y="3470052"/>
                <a:ext cx="38148" cy="28928"/>
                <a:chOff x="6176152" y="3470052"/>
                <a:chExt cx="38148" cy="28928"/>
              </a:xfrm>
              <a:solidFill>
                <a:srgbClr val="3F1900"/>
              </a:solidFill>
            </p:grpSpPr>
            <p:sp>
              <p:nvSpPr>
                <p:cNvPr id="768" name="Freeform: Shape 767">
                  <a:extLst>
                    <a:ext uri="{FF2B5EF4-FFF2-40B4-BE49-F238E27FC236}">
                      <a16:creationId xmlns:a16="http://schemas.microsoft.com/office/drawing/2014/main" id="{DE4C3CAC-A943-433B-9912-3EDE26177617}"/>
                    </a:ext>
                  </a:extLst>
                </p:cNvPr>
                <p:cNvSpPr/>
                <p:nvPr/>
              </p:nvSpPr>
              <p:spPr>
                <a:xfrm>
                  <a:off x="6176152" y="3470052"/>
                  <a:ext cx="23839" cy="12313"/>
                </a:xfrm>
                <a:custGeom>
                  <a:avLst/>
                  <a:gdLst>
                    <a:gd name="connsiteX0" fmla="*/ 14621 w 23839"/>
                    <a:gd name="connsiteY0" fmla="*/ 12097 h 12313"/>
                    <a:gd name="connsiteX1" fmla="*/ 8144 w 23839"/>
                    <a:gd name="connsiteY1" fmla="*/ 12287 h 12313"/>
                    <a:gd name="connsiteX2" fmla="*/ 1572 w 23839"/>
                    <a:gd name="connsiteY2" fmla="*/ 9906 h 12313"/>
                    <a:gd name="connsiteX3" fmla="*/ 48 w 23839"/>
                    <a:gd name="connsiteY3" fmla="*/ 5715 h 12313"/>
                    <a:gd name="connsiteX4" fmla="*/ 2906 w 23839"/>
                    <a:gd name="connsiteY4" fmla="*/ 1905 h 12313"/>
                    <a:gd name="connsiteX5" fmla="*/ 9954 w 23839"/>
                    <a:gd name="connsiteY5" fmla="*/ 0 h 12313"/>
                    <a:gd name="connsiteX6" fmla="*/ 23289 w 23839"/>
                    <a:gd name="connsiteY6" fmla="*/ 4096 h 12313"/>
                    <a:gd name="connsiteX7" fmla="*/ 20813 w 23839"/>
                    <a:gd name="connsiteY7" fmla="*/ 10573 h 12313"/>
                    <a:gd name="connsiteX8" fmla="*/ 14621 w 23839"/>
                    <a:gd name="connsiteY8" fmla="*/ 12097 h 12313"/>
                    <a:gd name="connsiteX9" fmla="*/ 14621 w 23839"/>
                    <a:gd name="connsiteY9" fmla="*/ 12097 h 12313"/>
                    <a:gd name="connsiteX10" fmla="*/ 20527 w 23839"/>
                    <a:gd name="connsiteY10" fmla="*/ 10097 h 12313"/>
                    <a:gd name="connsiteX11" fmla="*/ 21194 w 23839"/>
                    <a:gd name="connsiteY11" fmla="*/ 5715 h 12313"/>
                    <a:gd name="connsiteX12" fmla="*/ 10240 w 23839"/>
                    <a:gd name="connsiteY12" fmla="*/ 5334 h 12313"/>
                    <a:gd name="connsiteX13" fmla="*/ 4906 w 23839"/>
                    <a:gd name="connsiteY13" fmla="*/ 6096 h 12313"/>
                    <a:gd name="connsiteX14" fmla="*/ 3668 w 23839"/>
                    <a:gd name="connsiteY14" fmla="*/ 8572 h 12313"/>
                    <a:gd name="connsiteX15" fmla="*/ 14621 w 23839"/>
                    <a:gd name="connsiteY15" fmla="*/ 12097 h 12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3839" h="12313">
                      <a:moveTo>
                        <a:pt x="14621" y="12097"/>
                      </a:moveTo>
                      <a:cubicBezTo>
                        <a:pt x="12526" y="12192"/>
                        <a:pt x="10335" y="12383"/>
                        <a:pt x="8144" y="12287"/>
                      </a:cubicBezTo>
                      <a:cubicBezTo>
                        <a:pt x="6049" y="12287"/>
                        <a:pt x="3477" y="12002"/>
                        <a:pt x="1572" y="9906"/>
                      </a:cubicBezTo>
                      <a:cubicBezTo>
                        <a:pt x="810" y="8954"/>
                        <a:pt x="-238" y="7715"/>
                        <a:pt x="48" y="5715"/>
                      </a:cubicBezTo>
                      <a:cubicBezTo>
                        <a:pt x="334" y="3715"/>
                        <a:pt x="1858" y="2572"/>
                        <a:pt x="2906" y="1905"/>
                      </a:cubicBezTo>
                      <a:cubicBezTo>
                        <a:pt x="5287" y="572"/>
                        <a:pt x="7573" y="191"/>
                        <a:pt x="9954" y="0"/>
                      </a:cubicBezTo>
                      <a:cubicBezTo>
                        <a:pt x="13955" y="95"/>
                        <a:pt x="19384" y="-667"/>
                        <a:pt x="23289" y="4096"/>
                      </a:cubicBezTo>
                      <a:cubicBezTo>
                        <a:pt x="24813" y="6953"/>
                        <a:pt x="22908" y="9906"/>
                        <a:pt x="20813" y="10573"/>
                      </a:cubicBezTo>
                      <a:cubicBezTo>
                        <a:pt x="18908" y="11716"/>
                        <a:pt x="16717" y="11906"/>
                        <a:pt x="14621" y="12097"/>
                      </a:cubicBezTo>
                      <a:close/>
                      <a:moveTo>
                        <a:pt x="14621" y="12097"/>
                      </a:moveTo>
                      <a:cubicBezTo>
                        <a:pt x="16717" y="11811"/>
                        <a:pt x="18908" y="11335"/>
                        <a:pt x="20527" y="10097"/>
                      </a:cubicBezTo>
                      <a:cubicBezTo>
                        <a:pt x="22241" y="8954"/>
                        <a:pt x="22241" y="6572"/>
                        <a:pt x="21194" y="5715"/>
                      </a:cubicBezTo>
                      <a:cubicBezTo>
                        <a:pt x="18812" y="4096"/>
                        <a:pt x="14336" y="5239"/>
                        <a:pt x="10240" y="5334"/>
                      </a:cubicBezTo>
                      <a:cubicBezTo>
                        <a:pt x="8335" y="5334"/>
                        <a:pt x="6430" y="5620"/>
                        <a:pt x="4906" y="6096"/>
                      </a:cubicBezTo>
                      <a:cubicBezTo>
                        <a:pt x="3477" y="6668"/>
                        <a:pt x="3001" y="6477"/>
                        <a:pt x="3668" y="8572"/>
                      </a:cubicBezTo>
                      <a:cubicBezTo>
                        <a:pt x="5287" y="11811"/>
                        <a:pt x="10621" y="12287"/>
                        <a:pt x="14621" y="12097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69" name="Freeform: Shape 768">
                  <a:extLst>
                    <a:ext uri="{FF2B5EF4-FFF2-40B4-BE49-F238E27FC236}">
                      <a16:creationId xmlns:a16="http://schemas.microsoft.com/office/drawing/2014/main" id="{AA1B51A2-6128-462D-A65A-9580095C081C}"/>
                    </a:ext>
                  </a:extLst>
                </p:cNvPr>
                <p:cNvSpPr/>
                <p:nvPr/>
              </p:nvSpPr>
              <p:spPr>
                <a:xfrm>
                  <a:off x="6178962" y="3479389"/>
                  <a:ext cx="35337" cy="19591"/>
                </a:xfrm>
                <a:custGeom>
                  <a:avLst/>
                  <a:gdLst>
                    <a:gd name="connsiteX0" fmla="*/ 6668 w 35337"/>
                    <a:gd name="connsiteY0" fmla="*/ 19048 h 19591"/>
                    <a:gd name="connsiteX1" fmla="*/ 3239 w 35337"/>
                    <a:gd name="connsiteY1" fmla="*/ 19524 h 19591"/>
                    <a:gd name="connsiteX2" fmla="*/ 1429 w 35337"/>
                    <a:gd name="connsiteY2" fmla="*/ 18953 h 19591"/>
                    <a:gd name="connsiteX3" fmla="*/ 0 w 35337"/>
                    <a:gd name="connsiteY3" fmla="*/ 16857 h 19591"/>
                    <a:gd name="connsiteX4" fmla="*/ 1238 w 35337"/>
                    <a:gd name="connsiteY4" fmla="*/ 9904 h 19591"/>
                    <a:gd name="connsiteX5" fmla="*/ 4191 w 35337"/>
                    <a:gd name="connsiteY5" fmla="*/ 2951 h 19591"/>
                    <a:gd name="connsiteX6" fmla="*/ 12573 w 35337"/>
                    <a:gd name="connsiteY6" fmla="*/ 284 h 19591"/>
                    <a:gd name="connsiteX7" fmla="*/ 19431 w 35337"/>
                    <a:gd name="connsiteY7" fmla="*/ 4189 h 19591"/>
                    <a:gd name="connsiteX8" fmla="*/ 23432 w 35337"/>
                    <a:gd name="connsiteY8" fmla="*/ 7142 h 19591"/>
                    <a:gd name="connsiteX9" fmla="*/ 35338 w 35337"/>
                    <a:gd name="connsiteY9" fmla="*/ 4665 h 19591"/>
                    <a:gd name="connsiteX10" fmla="*/ 23051 w 35337"/>
                    <a:gd name="connsiteY10" fmla="*/ 11142 h 19591"/>
                    <a:gd name="connsiteX11" fmla="*/ 16002 w 35337"/>
                    <a:gd name="connsiteY11" fmla="*/ 7713 h 19591"/>
                    <a:gd name="connsiteX12" fmla="*/ 11430 w 35337"/>
                    <a:gd name="connsiteY12" fmla="*/ 5427 h 19591"/>
                    <a:gd name="connsiteX13" fmla="*/ 7811 w 35337"/>
                    <a:gd name="connsiteY13" fmla="*/ 6284 h 19591"/>
                    <a:gd name="connsiteX14" fmla="*/ 4953 w 35337"/>
                    <a:gd name="connsiteY14" fmla="*/ 11142 h 19591"/>
                    <a:gd name="connsiteX15" fmla="*/ 2477 w 35337"/>
                    <a:gd name="connsiteY15" fmla="*/ 16762 h 19591"/>
                    <a:gd name="connsiteX16" fmla="*/ 6668 w 35337"/>
                    <a:gd name="connsiteY16" fmla="*/ 19048 h 19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5337" h="19591">
                      <a:moveTo>
                        <a:pt x="6668" y="19048"/>
                      </a:moveTo>
                      <a:cubicBezTo>
                        <a:pt x="5620" y="19715"/>
                        <a:pt x="4382" y="19619"/>
                        <a:pt x="3239" y="19524"/>
                      </a:cubicBezTo>
                      <a:cubicBezTo>
                        <a:pt x="2667" y="19429"/>
                        <a:pt x="2000" y="19334"/>
                        <a:pt x="1429" y="18953"/>
                      </a:cubicBezTo>
                      <a:cubicBezTo>
                        <a:pt x="667" y="18572"/>
                        <a:pt x="95" y="17619"/>
                        <a:pt x="0" y="16857"/>
                      </a:cubicBezTo>
                      <a:cubicBezTo>
                        <a:pt x="95" y="13523"/>
                        <a:pt x="953" y="12285"/>
                        <a:pt x="1238" y="9904"/>
                      </a:cubicBezTo>
                      <a:cubicBezTo>
                        <a:pt x="1619" y="7713"/>
                        <a:pt x="2381" y="5237"/>
                        <a:pt x="4191" y="2951"/>
                      </a:cubicBezTo>
                      <a:cubicBezTo>
                        <a:pt x="5810" y="569"/>
                        <a:pt x="10001" y="-574"/>
                        <a:pt x="12573" y="284"/>
                      </a:cubicBezTo>
                      <a:cubicBezTo>
                        <a:pt x="15145" y="950"/>
                        <a:pt x="17717" y="2189"/>
                        <a:pt x="19431" y="4189"/>
                      </a:cubicBezTo>
                      <a:cubicBezTo>
                        <a:pt x="20955" y="6094"/>
                        <a:pt x="21717" y="6665"/>
                        <a:pt x="23432" y="7142"/>
                      </a:cubicBezTo>
                      <a:cubicBezTo>
                        <a:pt x="26861" y="7904"/>
                        <a:pt x="31242" y="6380"/>
                        <a:pt x="35338" y="4665"/>
                      </a:cubicBezTo>
                      <a:cubicBezTo>
                        <a:pt x="32385" y="8094"/>
                        <a:pt x="28480" y="11047"/>
                        <a:pt x="23051" y="11142"/>
                      </a:cubicBezTo>
                      <a:cubicBezTo>
                        <a:pt x="20288" y="11333"/>
                        <a:pt x="17336" y="9047"/>
                        <a:pt x="16002" y="7713"/>
                      </a:cubicBezTo>
                      <a:cubicBezTo>
                        <a:pt x="14764" y="6475"/>
                        <a:pt x="13145" y="5808"/>
                        <a:pt x="11430" y="5427"/>
                      </a:cubicBezTo>
                      <a:cubicBezTo>
                        <a:pt x="9716" y="5141"/>
                        <a:pt x="9049" y="5141"/>
                        <a:pt x="7811" y="6284"/>
                      </a:cubicBezTo>
                      <a:cubicBezTo>
                        <a:pt x="6668" y="7332"/>
                        <a:pt x="5906" y="9142"/>
                        <a:pt x="4953" y="11142"/>
                      </a:cubicBezTo>
                      <a:cubicBezTo>
                        <a:pt x="4286" y="13047"/>
                        <a:pt x="2762" y="15619"/>
                        <a:pt x="2477" y="16762"/>
                      </a:cubicBezTo>
                      <a:cubicBezTo>
                        <a:pt x="1715" y="17429"/>
                        <a:pt x="4763" y="19048"/>
                        <a:pt x="6668" y="19048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70" name="Freeform: Shape 769">
                  <a:extLst>
                    <a:ext uri="{FF2B5EF4-FFF2-40B4-BE49-F238E27FC236}">
                      <a16:creationId xmlns:a16="http://schemas.microsoft.com/office/drawing/2014/main" id="{49D41495-FE20-4966-B2A3-7F3366BDB48E}"/>
                    </a:ext>
                  </a:extLst>
                </p:cNvPr>
                <p:cNvSpPr/>
                <p:nvPr/>
              </p:nvSpPr>
              <p:spPr>
                <a:xfrm>
                  <a:off x="6183915" y="3474057"/>
                  <a:ext cx="8001" cy="5235"/>
                </a:xfrm>
                <a:custGeom>
                  <a:avLst/>
                  <a:gdLst>
                    <a:gd name="connsiteX0" fmla="*/ 0 w 8001"/>
                    <a:gd name="connsiteY0" fmla="*/ 3520 h 5235"/>
                    <a:gd name="connsiteX1" fmla="*/ 3334 w 8001"/>
                    <a:gd name="connsiteY1" fmla="*/ 91 h 5235"/>
                    <a:gd name="connsiteX2" fmla="*/ 8001 w 8001"/>
                    <a:gd name="connsiteY2" fmla="*/ 2377 h 5235"/>
                    <a:gd name="connsiteX3" fmla="*/ 4667 w 8001"/>
                    <a:gd name="connsiteY3" fmla="*/ 5140 h 5235"/>
                    <a:gd name="connsiteX4" fmla="*/ 0 w 8001"/>
                    <a:gd name="connsiteY4" fmla="*/ 3520 h 5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01" h="5235">
                      <a:moveTo>
                        <a:pt x="0" y="3520"/>
                      </a:moveTo>
                      <a:cubicBezTo>
                        <a:pt x="1048" y="1330"/>
                        <a:pt x="1810" y="568"/>
                        <a:pt x="3334" y="91"/>
                      </a:cubicBezTo>
                      <a:cubicBezTo>
                        <a:pt x="4763" y="-194"/>
                        <a:pt x="6953" y="91"/>
                        <a:pt x="8001" y="2377"/>
                      </a:cubicBezTo>
                      <a:cubicBezTo>
                        <a:pt x="6286" y="4187"/>
                        <a:pt x="5810" y="4759"/>
                        <a:pt x="4667" y="5140"/>
                      </a:cubicBezTo>
                      <a:cubicBezTo>
                        <a:pt x="3429" y="5330"/>
                        <a:pt x="1715" y="5425"/>
                        <a:pt x="0" y="352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764" name="Graphic 308">
                <a:extLst>
                  <a:ext uri="{FF2B5EF4-FFF2-40B4-BE49-F238E27FC236}">
                    <a16:creationId xmlns:a16="http://schemas.microsoft.com/office/drawing/2014/main" id="{06F1E41F-4B03-4899-AF43-5CF6919D380B}"/>
                  </a:ext>
                </a:extLst>
              </p:cNvPr>
              <p:cNvGrpSpPr/>
              <p:nvPr/>
            </p:nvGrpSpPr>
            <p:grpSpPr>
              <a:xfrm>
                <a:off x="6176581" y="3441605"/>
                <a:ext cx="31337" cy="19112"/>
                <a:chOff x="6176581" y="3441605"/>
                <a:chExt cx="31337" cy="19112"/>
              </a:xfrm>
              <a:solidFill>
                <a:srgbClr val="3F1900"/>
              </a:solidFill>
            </p:grpSpPr>
            <p:sp>
              <p:nvSpPr>
                <p:cNvPr id="765" name="Freeform: Shape 764">
                  <a:extLst>
                    <a:ext uri="{FF2B5EF4-FFF2-40B4-BE49-F238E27FC236}">
                      <a16:creationId xmlns:a16="http://schemas.microsoft.com/office/drawing/2014/main" id="{323C4A50-8C65-428C-863B-D4844EC9C86B}"/>
                    </a:ext>
                  </a:extLst>
                </p:cNvPr>
                <p:cNvSpPr/>
                <p:nvPr/>
              </p:nvSpPr>
              <p:spPr>
                <a:xfrm>
                  <a:off x="6176581" y="3441605"/>
                  <a:ext cx="28575" cy="11302"/>
                </a:xfrm>
                <a:custGeom>
                  <a:avLst/>
                  <a:gdLst>
                    <a:gd name="connsiteX0" fmla="*/ 25241 w 28575"/>
                    <a:gd name="connsiteY0" fmla="*/ 7683 h 11302"/>
                    <a:gd name="connsiteX1" fmla="*/ 26861 w 28575"/>
                    <a:gd name="connsiteY1" fmla="*/ 7397 h 11302"/>
                    <a:gd name="connsiteX2" fmla="*/ 26861 w 28575"/>
                    <a:gd name="connsiteY2" fmla="*/ 8064 h 11302"/>
                    <a:gd name="connsiteX3" fmla="*/ 12097 w 28575"/>
                    <a:gd name="connsiteY3" fmla="*/ 10350 h 11302"/>
                    <a:gd name="connsiteX4" fmla="*/ 4572 w 28575"/>
                    <a:gd name="connsiteY4" fmla="*/ 11302 h 11302"/>
                    <a:gd name="connsiteX5" fmla="*/ 3048 w 28575"/>
                    <a:gd name="connsiteY5" fmla="*/ 11112 h 11302"/>
                    <a:gd name="connsiteX6" fmla="*/ 857 w 28575"/>
                    <a:gd name="connsiteY6" fmla="*/ 9588 h 11302"/>
                    <a:gd name="connsiteX7" fmla="*/ 0 w 28575"/>
                    <a:gd name="connsiteY7" fmla="*/ 6254 h 11302"/>
                    <a:gd name="connsiteX8" fmla="*/ 476 w 28575"/>
                    <a:gd name="connsiteY8" fmla="*/ 2825 h 11302"/>
                    <a:gd name="connsiteX9" fmla="*/ 476 w 28575"/>
                    <a:gd name="connsiteY9" fmla="*/ 2730 h 11302"/>
                    <a:gd name="connsiteX10" fmla="*/ 2572 w 28575"/>
                    <a:gd name="connsiteY10" fmla="*/ 158 h 11302"/>
                    <a:gd name="connsiteX11" fmla="*/ 2762 w 28575"/>
                    <a:gd name="connsiteY11" fmla="*/ 158 h 11302"/>
                    <a:gd name="connsiteX12" fmla="*/ 18383 w 28575"/>
                    <a:gd name="connsiteY12" fmla="*/ 63 h 11302"/>
                    <a:gd name="connsiteX13" fmla="*/ 26384 w 28575"/>
                    <a:gd name="connsiteY13" fmla="*/ 729 h 11302"/>
                    <a:gd name="connsiteX14" fmla="*/ 28575 w 28575"/>
                    <a:gd name="connsiteY14" fmla="*/ 2825 h 11302"/>
                    <a:gd name="connsiteX15" fmla="*/ 27337 w 28575"/>
                    <a:gd name="connsiteY15" fmla="*/ 5111 h 11302"/>
                    <a:gd name="connsiteX16" fmla="*/ 25241 w 28575"/>
                    <a:gd name="connsiteY16" fmla="*/ 7683 h 11302"/>
                    <a:gd name="connsiteX17" fmla="*/ 25241 w 28575"/>
                    <a:gd name="connsiteY17" fmla="*/ 7683 h 11302"/>
                    <a:gd name="connsiteX18" fmla="*/ 26384 w 28575"/>
                    <a:gd name="connsiteY18" fmla="*/ 4063 h 11302"/>
                    <a:gd name="connsiteX19" fmla="*/ 26765 w 28575"/>
                    <a:gd name="connsiteY19" fmla="*/ 3015 h 11302"/>
                    <a:gd name="connsiteX20" fmla="*/ 25908 w 28575"/>
                    <a:gd name="connsiteY20" fmla="*/ 3111 h 11302"/>
                    <a:gd name="connsiteX21" fmla="*/ 18574 w 28575"/>
                    <a:gd name="connsiteY21" fmla="*/ 3968 h 11302"/>
                    <a:gd name="connsiteX22" fmla="*/ 3429 w 28575"/>
                    <a:gd name="connsiteY22" fmla="*/ 5301 h 11302"/>
                    <a:gd name="connsiteX23" fmla="*/ 5715 w 28575"/>
                    <a:gd name="connsiteY23" fmla="*/ 2634 h 11302"/>
                    <a:gd name="connsiteX24" fmla="*/ 5144 w 28575"/>
                    <a:gd name="connsiteY24" fmla="*/ 6540 h 11302"/>
                    <a:gd name="connsiteX25" fmla="*/ 5048 w 28575"/>
                    <a:gd name="connsiteY25" fmla="*/ 6730 h 11302"/>
                    <a:gd name="connsiteX26" fmla="*/ 4382 w 28575"/>
                    <a:gd name="connsiteY26" fmla="*/ 6254 h 11302"/>
                    <a:gd name="connsiteX27" fmla="*/ 4763 w 28575"/>
                    <a:gd name="connsiteY27" fmla="*/ 6254 h 11302"/>
                    <a:gd name="connsiteX28" fmla="*/ 12002 w 28575"/>
                    <a:gd name="connsiteY28" fmla="*/ 6063 h 11302"/>
                    <a:gd name="connsiteX29" fmla="*/ 26956 w 28575"/>
                    <a:gd name="connsiteY29" fmla="*/ 7302 h 11302"/>
                    <a:gd name="connsiteX30" fmla="*/ 27051 w 28575"/>
                    <a:gd name="connsiteY30" fmla="*/ 7302 h 11302"/>
                    <a:gd name="connsiteX31" fmla="*/ 27337 w 28575"/>
                    <a:gd name="connsiteY31" fmla="*/ 7683 h 11302"/>
                    <a:gd name="connsiteX32" fmla="*/ 26956 w 28575"/>
                    <a:gd name="connsiteY32" fmla="*/ 7968 h 11302"/>
                    <a:gd name="connsiteX33" fmla="*/ 26956 w 28575"/>
                    <a:gd name="connsiteY33" fmla="*/ 7968 h 11302"/>
                    <a:gd name="connsiteX34" fmla="*/ 25241 w 28575"/>
                    <a:gd name="connsiteY34" fmla="*/ 7683 h 11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28575" h="11302">
                      <a:moveTo>
                        <a:pt x="25241" y="7683"/>
                      </a:moveTo>
                      <a:lnTo>
                        <a:pt x="26861" y="7397"/>
                      </a:lnTo>
                      <a:lnTo>
                        <a:pt x="26861" y="8064"/>
                      </a:lnTo>
                      <a:cubicBezTo>
                        <a:pt x="21908" y="9111"/>
                        <a:pt x="17050" y="9778"/>
                        <a:pt x="12097" y="10350"/>
                      </a:cubicBezTo>
                      <a:cubicBezTo>
                        <a:pt x="9716" y="10540"/>
                        <a:pt x="7620" y="11207"/>
                        <a:pt x="4572" y="11302"/>
                      </a:cubicBezTo>
                      <a:cubicBezTo>
                        <a:pt x="4191" y="11302"/>
                        <a:pt x="3810" y="11302"/>
                        <a:pt x="3048" y="11112"/>
                      </a:cubicBezTo>
                      <a:cubicBezTo>
                        <a:pt x="2286" y="11016"/>
                        <a:pt x="1238" y="10254"/>
                        <a:pt x="857" y="9588"/>
                      </a:cubicBezTo>
                      <a:cubicBezTo>
                        <a:pt x="-95" y="8064"/>
                        <a:pt x="95" y="7016"/>
                        <a:pt x="0" y="6254"/>
                      </a:cubicBezTo>
                      <a:cubicBezTo>
                        <a:pt x="95" y="4730"/>
                        <a:pt x="476" y="3111"/>
                        <a:pt x="476" y="2825"/>
                      </a:cubicBezTo>
                      <a:lnTo>
                        <a:pt x="476" y="2730"/>
                      </a:lnTo>
                      <a:cubicBezTo>
                        <a:pt x="381" y="1396"/>
                        <a:pt x="1334" y="253"/>
                        <a:pt x="2572" y="158"/>
                      </a:cubicBezTo>
                      <a:lnTo>
                        <a:pt x="2762" y="158"/>
                      </a:lnTo>
                      <a:cubicBezTo>
                        <a:pt x="8001" y="-33"/>
                        <a:pt x="13049" y="-33"/>
                        <a:pt x="18383" y="63"/>
                      </a:cubicBezTo>
                      <a:cubicBezTo>
                        <a:pt x="21146" y="253"/>
                        <a:pt x="23432" y="-33"/>
                        <a:pt x="26384" y="729"/>
                      </a:cubicBezTo>
                      <a:cubicBezTo>
                        <a:pt x="27146" y="1206"/>
                        <a:pt x="27908" y="1015"/>
                        <a:pt x="28575" y="2825"/>
                      </a:cubicBezTo>
                      <a:cubicBezTo>
                        <a:pt x="28480" y="4349"/>
                        <a:pt x="27718" y="4539"/>
                        <a:pt x="27337" y="5111"/>
                      </a:cubicBezTo>
                      <a:cubicBezTo>
                        <a:pt x="26670" y="5968"/>
                        <a:pt x="24956" y="6444"/>
                        <a:pt x="25241" y="7683"/>
                      </a:cubicBezTo>
                      <a:close/>
                      <a:moveTo>
                        <a:pt x="25241" y="7683"/>
                      </a:moveTo>
                      <a:cubicBezTo>
                        <a:pt x="24384" y="6349"/>
                        <a:pt x="26003" y="5111"/>
                        <a:pt x="26384" y="4063"/>
                      </a:cubicBezTo>
                      <a:cubicBezTo>
                        <a:pt x="26670" y="3587"/>
                        <a:pt x="26956" y="2825"/>
                        <a:pt x="26765" y="3015"/>
                      </a:cubicBezTo>
                      <a:cubicBezTo>
                        <a:pt x="27051" y="3492"/>
                        <a:pt x="26289" y="3015"/>
                        <a:pt x="25908" y="3111"/>
                      </a:cubicBezTo>
                      <a:cubicBezTo>
                        <a:pt x="23813" y="3015"/>
                        <a:pt x="20955" y="3587"/>
                        <a:pt x="18574" y="3968"/>
                      </a:cubicBezTo>
                      <a:cubicBezTo>
                        <a:pt x="13621" y="4825"/>
                        <a:pt x="8477" y="5016"/>
                        <a:pt x="3429" y="5301"/>
                      </a:cubicBezTo>
                      <a:lnTo>
                        <a:pt x="5715" y="2634"/>
                      </a:lnTo>
                      <a:cubicBezTo>
                        <a:pt x="5620" y="4730"/>
                        <a:pt x="5239" y="5587"/>
                        <a:pt x="5144" y="6540"/>
                      </a:cubicBezTo>
                      <a:cubicBezTo>
                        <a:pt x="5048" y="6921"/>
                        <a:pt x="5239" y="7206"/>
                        <a:pt x="5048" y="6730"/>
                      </a:cubicBezTo>
                      <a:cubicBezTo>
                        <a:pt x="5048" y="6635"/>
                        <a:pt x="4477" y="6254"/>
                        <a:pt x="4382" y="6254"/>
                      </a:cubicBezTo>
                      <a:cubicBezTo>
                        <a:pt x="4286" y="6254"/>
                        <a:pt x="4572" y="6254"/>
                        <a:pt x="4763" y="6254"/>
                      </a:cubicBezTo>
                      <a:cubicBezTo>
                        <a:pt x="6668" y="6444"/>
                        <a:pt x="9430" y="5873"/>
                        <a:pt x="12002" y="6063"/>
                      </a:cubicBezTo>
                      <a:cubicBezTo>
                        <a:pt x="16955" y="6349"/>
                        <a:pt x="22003" y="6540"/>
                        <a:pt x="26956" y="7302"/>
                      </a:cubicBezTo>
                      <a:lnTo>
                        <a:pt x="27051" y="7302"/>
                      </a:lnTo>
                      <a:cubicBezTo>
                        <a:pt x="27242" y="7302"/>
                        <a:pt x="27337" y="7492"/>
                        <a:pt x="27337" y="7683"/>
                      </a:cubicBezTo>
                      <a:cubicBezTo>
                        <a:pt x="27337" y="7873"/>
                        <a:pt x="27146" y="7968"/>
                        <a:pt x="26956" y="7968"/>
                      </a:cubicBezTo>
                      <a:lnTo>
                        <a:pt x="26956" y="7968"/>
                      </a:lnTo>
                      <a:lnTo>
                        <a:pt x="25241" y="7683"/>
                      </a:ln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66" name="Freeform: Shape 765">
                  <a:extLst>
                    <a:ext uri="{FF2B5EF4-FFF2-40B4-BE49-F238E27FC236}">
                      <a16:creationId xmlns:a16="http://schemas.microsoft.com/office/drawing/2014/main" id="{FDCE4D3F-7CE3-4FD5-A879-F9F743B7FCF2}"/>
                    </a:ext>
                  </a:extLst>
                </p:cNvPr>
                <p:cNvSpPr/>
                <p:nvPr/>
              </p:nvSpPr>
              <p:spPr>
                <a:xfrm>
                  <a:off x="6185534" y="3443859"/>
                  <a:ext cx="12954" cy="5238"/>
                </a:xfrm>
                <a:custGeom>
                  <a:avLst/>
                  <a:gdLst>
                    <a:gd name="connsiteX0" fmla="*/ 0 w 12954"/>
                    <a:gd name="connsiteY0" fmla="*/ 4000 h 5238"/>
                    <a:gd name="connsiteX1" fmla="*/ 2762 w 12954"/>
                    <a:gd name="connsiteY1" fmla="*/ 857 h 5238"/>
                    <a:gd name="connsiteX2" fmla="*/ 6286 w 12954"/>
                    <a:gd name="connsiteY2" fmla="*/ 0 h 5238"/>
                    <a:gd name="connsiteX3" fmla="*/ 12954 w 12954"/>
                    <a:gd name="connsiteY3" fmla="*/ 2762 h 5238"/>
                    <a:gd name="connsiteX4" fmla="*/ 9525 w 12954"/>
                    <a:gd name="connsiteY4" fmla="*/ 4667 h 5238"/>
                    <a:gd name="connsiteX5" fmla="*/ 6286 w 12954"/>
                    <a:gd name="connsiteY5" fmla="*/ 5239 h 5238"/>
                    <a:gd name="connsiteX6" fmla="*/ 3239 w 12954"/>
                    <a:gd name="connsiteY6" fmla="*/ 4858 h 5238"/>
                    <a:gd name="connsiteX7" fmla="*/ 0 w 12954"/>
                    <a:gd name="connsiteY7" fmla="*/ 4000 h 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954" h="5238">
                      <a:moveTo>
                        <a:pt x="0" y="4000"/>
                      </a:moveTo>
                      <a:cubicBezTo>
                        <a:pt x="95" y="2286"/>
                        <a:pt x="1715" y="1429"/>
                        <a:pt x="2762" y="857"/>
                      </a:cubicBezTo>
                      <a:cubicBezTo>
                        <a:pt x="3905" y="190"/>
                        <a:pt x="5144" y="95"/>
                        <a:pt x="6286" y="0"/>
                      </a:cubicBezTo>
                      <a:cubicBezTo>
                        <a:pt x="8668" y="95"/>
                        <a:pt x="10859" y="667"/>
                        <a:pt x="12954" y="2762"/>
                      </a:cubicBezTo>
                      <a:cubicBezTo>
                        <a:pt x="11811" y="3810"/>
                        <a:pt x="10668" y="4286"/>
                        <a:pt x="9525" y="4667"/>
                      </a:cubicBezTo>
                      <a:cubicBezTo>
                        <a:pt x="8382" y="5143"/>
                        <a:pt x="7334" y="5143"/>
                        <a:pt x="6286" y="5239"/>
                      </a:cubicBezTo>
                      <a:cubicBezTo>
                        <a:pt x="5239" y="5143"/>
                        <a:pt x="4191" y="5143"/>
                        <a:pt x="3239" y="4858"/>
                      </a:cubicBezTo>
                      <a:cubicBezTo>
                        <a:pt x="2191" y="4667"/>
                        <a:pt x="1429" y="4000"/>
                        <a:pt x="0" y="4000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767" name="Freeform: Shape 766">
                  <a:extLst>
                    <a:ext uri="{FF2B5EF4-FFF2-40B4-BE49-F238E27FC236}">
                      <a16:creationId xmlns:a16="http://schemas.microsoft.com/office/drawing/2014/main" id="{5F6830C8-3F16-4001-9CD9-2FF519FF7B43}"/>
                    </a:ext>
                  </a:extLst>
                </p:cNvPr>
                <p:cNvSpPr/>
                <p:nvPr/>
              </p:nvSpPr>
              <p:spPr>
                <a:xfrm>
                  <a:off x="6177463" y="3453193"/>
                  <a:ext cx="30455" cy="7524"/>
                </a:xfrm>
                <a:custGeom>
                  <a:avLst/>
                  <a:gdLst>
                    <a:gd name="connsiteX0" fmla="*/ 4929 w 30455"/>
                    <a:gd name="connsiteY0" fmla="*/ 7525 h 7524"/>
                    <a:gd name="connsiteX1" fmla="*/ 2262 w 30455"/>
                    <a:gd name="connsiteY1" fmla="*/ 6572 h 7524"/>
                    <a:gd name="connsiteX2" fmla="*/ 166 w 30455"/>
                    <a:gd name="connsiteY2" fmla="*/ 5048 h 7524"/>
                    <a:gd name="connsiteX3" fmla="*/ 261 w 30455"/>
                    <a:gd name="connsiteY3" fmla="*/ 2381 h 7524"/>
                    <a:gd name="connsiteX4" fmla="*/ 1404 w 30455"/>
                    <a:gd name="connsiteY4" fmla="*/ 1524 h 7524"/>
                    <a:gd name="connsiteX5" fmla="*/ 2166 w 30455"/>
                    <a:gd name="connsiteY5" fmla="*/ 1524 h 7524"/>
                    <a:gd name="connsiteX6" fmla="*/ 8548 w 30455"/>
                    <a:gd name="connsiteY6" fmla="*/ 476 h 7524"/>
                    <a:gd name="connsiteX7" fmla="*/ 16073 w 30455"/>
                    <a:gd name="connsiteY7" fmla="*/ 0 h 7524"/>
                    <a:gd name="connsiteX8" fmla="*/ 30456 w 30455"/>
                    <a:gd name="connsiteY8" fmla="*/ 2095 h 7524"/>
                    <a:gd name="connsiteX9" fmla="*/ 16168 w 30455"/>
                    <a:gd name="connsiteY9" fmla="*/ 5048 h 7524"/>
                    <a:gd name="connsiteX10" fmla="*/ 9310 w 30455"/>
                    <a:gd name="connsiteY10" fmla="*/ 5429 h 7524"/>
                    <a:gd name="connsiteX11" fmla="*/ 1404 w 30455"/>
                    <a:gd name="connsiteY11" fmla="*/ 4667 h 7524"/>
                    <a:gd name="connsiteX12" fmla="*/ 3309 w 30455"/>
                    <a:gd name="connsiteY12" fmla="*/ 3810 h 7524"/>
                    <a:gd name="connsiteX13" fmla="*/ 2833 w 30455"/>
                    <a:gd name="connsiteY13" fmla="*/ 4286 h 7524"/>
                    <a:gd name="connsiteX14" fmla="*/ 3119 w 30455"/>
                    <a:gd name="connsiteY14" fmla="*/ 4763 h 7524"/>
                    <a:gd name="connsiteX15" fmla="*/ 4929 w 30455"/>
                    <a:gd name="connsiteY15" fmla="*/ 7525 h 75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0455" h="7524">
                      <a:moveTo>
                        <a:pt x="4929" y="7525"/>
                      </a:moveTo>
                      <a:cubicBezTo>
                        <a:pt x="4357" y="6477"/>
                        <a:pt x="3405" y="6763"/>
                        <a:pt x="2262" y="6572"/>
                      </a:cubicBezTo>
                      <a:cubicBezTo>
                        <a:pt x="1785" y="6477"/>
                        <a:pt x="642" y="6382"/>
                        <a:pt x="166" y="5048"/>
                      </a:cubicBezTo>
                      <a:cubicBezTo>
                        <a:pt x="-215" y="3810"/>
                        <a:pt x="166" y="3143"/>
                        <a:pt x="261" y="2381"/>
                      </a:cubicBezTo>
                      <a:cubicBezTo>
                        <a:pt x="357" y="1810"/>
                        <a:pt x="928" y="1524"/>
                        <a:pt x="1404" y="1524"/>
                      </a:cubicBezTo>
                      <a:lnTo>
                        <a:pt x="2166" y="1524"/>
                      </a:lnTo>
                      <a:cubicBezTo>
                        <a:pt x="4071" y="1619"/>
                        <a:pt x="6072" y="952"/>
                        <a:pt x="8548" y="476"/>
                      </a:cubicBezTo>
                      <a:cubicBezTo>
                        <a:pt x="11120" y="0"/>
                        <a:pt x="13692" y="0"/>
                        <a:pt x="16073" y="0"/>
                      </a:cubicBezTo>
                      <a:cubicBezTo>
                        <a:pt x="20931" y="95"/>
                        <a:pt x="25693" y="571"/>
                        <a:pt x="30456" y="2095"/>
                      </a:cubicBezTo>
                      <a:cubicBezTo>
                        <a:pt x="25598" y="3905"/>
                        <a:pt x="20835" y="4667"/>
                        <a:pt x="16168" y="5048"/>
                      </a:cubicBezTo>
                      <a:cubicBezTo>
                        <a:pt x="13692" y="5239"/>
                        <a:pt x="11501" y="5143"/>
                        <a:pt x="9310" y="5429"/>
                      </a:cubicBezTo>
                      <a:cubicBezTo>
                        <a:pt x="7024" y="5620"/>
                        <a:pt x="4167" y="5905"/>
                        <a:pt x="1404" y="4667"/>
                      </a:cubicBezTo>
                      <a:lnTo>
                        <a:pt x="3309" y="3810"/>
                      </a:lnTo>
                      <a:cubicBezTo>
                        <a:pt x="3119" y="4096"/>
                        <a:pt x="2928" y="4381"/>
                        <a:pt x="2833" y="4286"/>
                      </a:cubicBezTo>
                      <a:cubicBezTo>
                        <a:pt x="2643" y="4096"/>
                        <a:pt x="2643" y="4477"/>
                        <a:pt x="3119" y="4763"/>
                      </a:cubicBezTo>
                      <a:cubicBezTo>
                        <a:pt x="3595" y="5239"/>
                        <a:pt x="5310" y="6191"/>
                        <a:pt x="4929" y="7525"/>
                      </a:cubicBezTo>
                      <a:close/>
                    </a:path>
                  </a:pathLst>
                </a:custGeom>
                <a:solidFill>
                  <a:srgbClr val="3F19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</p:grpSp>
      </p:grpSp>
      <p:grpSp>
        <p:nvGrpSpPr>
          <p:cNvPr id="873" name="Graphic 2125">
            <a:extLst>
              <a:ext uri="{FF2B5EF4-FFF2-40B4-BE49-F238E27FC236}">
                <a16:creationId xmlns:a16="http://schemas.microsoft.com/office/drawing/2014/main" id="{C4E78CF1-C6EA-4DBA-92EC-1969BEA93C9C}"/>
              </a:ext>
            </a:extLst>
          </p:cNvPr>
          <p:cNvGrpSpPr/>
          <p:nvPr/>
        </p:nvGrpSpPr>
        <p:grpSpPr>
          <a:xfrm>
            <a:off x="-320792" y="6370251"/>
            <a:ext cx="2143136" cy="599021"/>
            <a:chOff x="5795962" y="3309937"/>
            <a:chExt cx="1989162" cy="799371"/>
          </a:xfrm>
        </p:grpSpPr>
        <p:grpSp>
          <p:nvGrpSpPr>
            <p:cNvPr id="874" name="Graphic 2125">
              <a:extLst>
                <a:ext uri="{FF2B5EF4-FFF2-40B4-BE49-F238E27FC236}">
                  <a16:creationId xmlns:a16="http://schemas.microsoft.com/office/drawing/2014/main" id="{F6E686EF-F415-4DFE-8FA0-24F21AC521A0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876" name="Graphic 2125">
                <a:extLst>
                  <a:ext uri="{FF2B5EF4-FFF2-40B4-BE49-F238E27FC236}">
                    <a16:creationId xmlns:a16="http://schemas.microsoft.com/office/drawing/2014/main" id="{28E9A847-9274-498A-AE35-E5D63A1EAD63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892" name="Freeform: Shape 891">
                  <a:extLst>
                    <a:ext uri="{FF2B5EF4-FFF2-40B4-BE49-F238E27FC236}">
                      <a16:creationId xmlns:a16="http://schemas.microsoft.com/office/drawing/2014/main" id="{D39DB433-4C32-475A-B5AD-712B4E274357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893" name="Graphic 2125">
                  <a:extLst>
                    <a:ext uri="{FF2B5EF4-FFF2-40B4-BE49-F238E27FC236}">
                      <a16:creationId xmlns:a16="http://schemas.microsoft.com/office/drawing/2014/main" id="{DF1455B9-0ECC-487F-B91C-7CC6E13CE2B1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899" name="Freeform: Shape 898">
                    <a:extLst>
                      <a:ext uri="{FF2B5EF4-FFF2-40B4-BE49-F238E27FC236}">
                        <a16:creationId xmlns:a16="http://schemas.microsoft.com/office/drawing/2014/main" id="{1FFD02E0-2D48-4763-B779-5F8DCDFEF585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0" name="Freeform: Shape 899">
                    <a:extLst>
                      <a:ext uri="{FF2B5EF4-FFF2-40B4-BE49-F238E27FC236}">
                        <a16:creationId xmlns:a16="http://schemas.microsoft.com/office/drawing/2014/main" id="{0E29DF53-7448-4D49-AA4A-1BAF1A562D7F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1" name="Freeform: Shape 900">
                    <a:extLst>
                      <a:ext uri="{FF2B5EF4-FFF2-40B4-BE49-F238E27FC236}">
                        <a16:creationId xmlns:a16="http://schemas.microsoft.com/office/drawing/2014/main" id="{ED3E0805-B267-4465-A892-760DF5D0E07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2" name="Freeform: Shape 901">
                    <a:extLst>
                      <a:ext uri="{FF2B5EF4-FFF2-40B4-BE49-F238E27FC236}">
                        <a16:creationId xmlns:a16="http://schemas.microsoft.com/office/drawing/2014/main" id="{E0448CB3-0DD8-41B4-A56A-CC94B3BE164D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3" name="Freeform: Shape 902">
                    <a:extLst>
                      <a:ext uri="{FF2B5EF4-FFF2-40B4-BE49-F238E27FC236}">
                        <a16:creationId xmlns:a16="http://schemas.microsoft.com/office/drawing/2014/main" id="{DAFD79C6-60C4-45F7-A275-9DE8B241786A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04" name="Freeform: Shape 903">
                    <a:extLst>
                      <a:ext uri="{FF2B5EF4-FFF2-40B4-BE49-F238E27FC236}">
                        <a16:creationId xmlns:a16="http://schemas.microsoft.com/office/drawing/2014/main" id="{CDB25576-FC66-4D9F-87FD-193419C3DF26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894" name="Freeform: Shape 893">
                  <a:extLst>
                    <a:ext uri="{FF2B5EF4-FFF2-40B4-BE49-F238E27FC236}">
                      <a16:creationId xmlns:a16="http://schemas.microsoft.com/office/drawing/2014/main" id="{B4246419-E734-463A-8A7E-809EE6C2E16D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95" name="Freeform: Shape 894">
                  <a:extLst>
                    <a:ext uri="{FF2B5EF4-FFF2-40B4-BE49-F238E27FC236}">
                      <a16:creationId xmlns:a16="http://schemas.microsoft.com/office/drawing/2014/main" id="{DFCAACB3-CACE-43AA-8F36-4AB7950D3A0C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96" name="Freeform: Shape 895">
                  <a:extLst>
                    <a:ext uri="{FF2B5EF4-FFF2-40B4-BE49-F238E27FC236}">
                      <a16:creationId xmlns:a16="http://schemas.microsoft.com/office/drawing/2014/main" id="{FE0B319F-9207-49AB-ABE7-6A71354A5FF9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97" name="Freeform: Shape 896">
                  <a:extLst>
                    <a:ext uri="{FF2B5EF4-FFF2-40B4-BE49-F238E27FC236}">
                      <a16:creationId xmlns:a16="http://schemas.microsoft.com/office/drawing/2014/main" id="{763ABC0E-96BC-4CD2-8605-DB53C2C94949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98" name="Freeform: Shape 897">
                  <a:extLst>
                    <a:ext uri="{FF2B5EF4-FFF2-40B4-BE49-F238E27FC236}">
                      <a16:creationId xmlns:a16="http://schemas.microsoft.com/office/drawing/2014/main" id="{B382C9DF-7CCB-47CA-B53D-BD777C6A0C8A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877" name="Graphic 2125">
                <a:extLst>
                  <a:ext uri="{FF2B5EF4-FFF2-40B4-BE49-F238E27FC236}">
                    <a16:creationId xmlns:a16="http://schemas.microsoft.com/office/drawing/2014/main" id="{CDA678D0-088B-40DA-BFAE-2F195C6B2321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880" name="Freeform: Shape 879">
                  <a:extLst>
                    <a:ext uri="{FF2B5EF4-FFF2-40B4-BE49-F238E27FC236}">
                      <a16:creationId xmlns:a16="http://schemas.microsoft.com/office/drawing/2014/main" id="{56E298DB-47A5-4B68-ACF3-7F8B0DB54999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881" name="Graphic 2125">
                  <a:extLst>
                    <a:ext uri="{FF2B5EF4-FFF2-40B4-BE49-F238E27FC236}">
                      <a16:creationId xmlns:a16="http://schemas.microsoft.com/office/drawing/2014/main" id="{FCA8BBAE-B3FA-48A9-82A3-F286E98D7CBD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887" name="Freeform: Shape 886">
                    <a:extLst>
                      <a:ext uri="{FF2B5EF4-FFF2-40B4-BE49-F238E27FC236}">
                        <a16:creationId xmlns:a16="http://schemas.microsoft.com/office/drawing/2014/main" id="{4D32972E-C315-4B3E-A1AF-3D145BF8B4FC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88" name="Freeform: Shape 887">
                    <a:extLst>
                      <a:ext uri="{FF2B5EF4-FFF2-40B4-BE49-F238E27FC236}">
                        <a16:creationId xmlns:a16="http://schemas.microsoft.com/office/drawing/2014/main" id="{3B4722C7-8FD2-480B-99AC-AC6D29DB57F4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89" name="Freeform: Shape 888">
                    <a:extLst>
                      <a:ext uri="{FF2B5EF4-FFF2-40B4-BE49-F238E27FC236}">
                        <a16:creationId xmlns:a16="http://schemas.microsoft.com/office/drawing/2014/main" id="{35C2C77C-5726-4A46-B4F6-9A8084CF7535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90" name="Freeform: Shape 889">
                    <a:extLst>
                      <a:ext uri="{FF2B5EF4-FFF2-40B4-BE49-F238E27FC236}">
                        <a16:creationId xmlns:a16="http://schemas.microsoft.com/office/drawing/2014/main" id="{6E280B8F-A9C4-4523-B916-EBF5F2F31CB2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891" name="Freeform: Shape 890">
                    <a:extLst>
                      <a:ext uri="{FF2B5EF4-FFF2-40B4-BE49-F238E27FC236}">
                        <a16:creationId xmlns:a16="http://schemas.microsoft.com/office/drawing/2014/main" id="{94BF7623-D939-46C2-BFFA-8530CB1B4575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882" name="Freeform: Shape 881">
                  <a:extLst>
                    <a:ext uri="{FF2B5EF4-FFF2-40B4-BE49-F238E27FC236}">
                      <a16:creationId xmlns:a16="http://schemas.microsoft.com/office/drawing/2014/main" id="{9CF71A33-C241-4DDB-962F-27C782EDE408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83" name="Freeform: Shape 882">
                  <a:extLst>
                    <a:ext uri="{FF2B5EF4-FFF2-40B4-BE49-F238E27FC236}">
                      <a16:creationId xmlns:a16="http://schemas.microsoft.com/office/drawing/2014/main" id="{0A570BD2-F895-413A-9388-BC53365486B1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84" name="Freeform: Shape 883">
                  <a:extLst>
                    <a:ext uri="{FF2B5EF4-FFF2-40B4-BE49-F238E27FC236}">
                      <a16:creationId xmlns:a16="http://schemas.microsoft.com/office/drawing/2014/main" id="{CF7B2B9F-E949-47CC-992F-D40145860E2A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85" name="Freeform: Shape 884">
                  <a:extLst>
                    <a:ext uri="{FF2B5EF4-FFF2-40B4-BE49-F238E27FC236}">
                      <a16:creationId xmlns:a16="http://schemas.microsoft.com/office/drawing/2014/main" id="{2ED79C6E-3FBC-49E3-91DF-E0113675A864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886" name="Freeform: Shape 885">
                  <a:extLst>
                    <a:ext uri="{FF2B5EF4-FFF2-40B4-BE49-F238E27FC236}">
                      <a16:creationId xmlns:a16="http://schemas.microsoft.com/office/drawing/2014/main" id="{4547C970-55A4-4AC1-9421-933741EC0C52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878" name="Freeform: Shape 877">
                <a:extLst>
                  <a:ext uri="{FF2B5EF4-FFF2-40B4-BE49-F238E27FC236}">
                    <a16:creationId xmlns:a16="http://schemas.microsoft.com/office/drawing/2014/main" id="{8088F1D5-6015-47DC-A74F-FDBD51414D05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879" name="Freeform: Shape 878">
                <a:extLst>
                  <a:ext uri="{FF2B5EF4-FFF2-40B4-BE49-F238E27FC236}">
                    <a16:creationId xmlns:a16="http://schemas.microsoft.com/office/drawing/2014/main" id="{53F1AB0E-7F98-45B7-8B52-C4BEF6F513A9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C57627F0-B4D1-4B1A-A2BC-4704AB26E50D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905" name="Graphic 2125">
            <a:extLst>
              <a:ext uri="{FF2B5EF4-FFF2-40B4-BE49-F238E27FC236}">
                <a16:creationId xmlns:a16="http://schemas.microsoft.com/office/drawing/2014/main" id="{B995918E-406E-4748-B9F6-938432CFB3DE}"/>
              </a:ext>
            </a:extLst>
          </p:cNvPr>
          <p:cNvGrpSpPr/>
          <p:nvPr/>
        </p:nvGrpSpPr>
        <p:grpSpPr>
          <a:xfrm>
            <a:off x="2357716" y="5911865"/>
            <a:ext cx="2143136" cy="599021"/>
            <a:chOff x="5795962" y="3309937"/>
            <a:chExt cx="1989162" cy="799371"/>
          </a:xfrm>
        </p:grpSpPr>
        <p:grpSp>
          <p:nvGrpSpPr>
            <p:cNvPr id="906" name="Graphic 2125">
              <a:extLst>
                <a:ext uri="{FF2B5EF4-FFF2-40B4-BE49-F238E27FC236}">
                  <a16:creationId xmlns:a16="http://schemas.microsoft.com/office/drawing/2014/main" id="{53FF2D39-E0FE-4536-B009-7AA04361E840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908" name="Graphic 2125">
                <a:extLst>
                  <a:ext uri="{FF2B5EF4-FFF2-40B4-BE49-F238E27FC236}">
                    <a16:creationId xmlns:a16="http://schemas.microsoft.com/office/drawing/2014/main" id="{663D0B32-C88A-4AC5-AEAB-4678EB35D14E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924" name="Freeform: Shape 923">
                  <a:extLst>
                    <a:ext uri="{FF2B5EF4-FFF2-40B4-BE49-F238E27FC236}">
                      <a16:creationId xmlns:a16="http://schemas.microsoft.com/office/drawing/2014/main" id="{5C3C52C4-E144-4CF2-8AC7-C807C7B10D7B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25" name="Graphic 2125">
                  <a:extLst>
                    <a:ext uri="{FF2B5EF4-FFF2-40B4-BE49-F238E27FC236}">
                      <a16:creationId xmlns:a16="http://schemas.microsoft.com/office/drawing/2014/main" id="{A3CE1E4C-42D2-4E88-B8E9-AC911BA3DF4D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931" name="Freeform: Shape 930">
                    <a:extLst>
                      <a:ext uri="{FF2B5EF4-FFF2-40B4-BE49-F238E27FC236}">
                        <a16:creationId xmlns:a16="http://schemas.microsoft.com/office/drawing/2014/main" id="{0969C43F-44B4-411E-AC2D-FF962EB28018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2" name="Freeform: Shape 931">
                    <a:extLst>
                      <a:ext uri="{FF2B5EF4-FFF2-40B4-BE49-F238E27FC236}">
                        <a16:creationId xmlns:a16="http://schemas.microsoft.com/office/drawing/2014/main" id="{F8FAC030-A0C8-4493-8E67-4CC8F9A4BCB7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3" name="Freeform: Shape 932">
                    <a:extLst>
                      <a:ext uri="{FF2B5EF4-FFF2-40B4-BE49-F238E27FC236}">
                        <a16:creationId xmlns:a16="http://schemas.microsoft.com/office/drawing/2014/main" id="{E5133A75-2B3F-400F-BB30-A14855199EB1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4" name="Freeform: Shape 933">
                    <a:extLst>
                      <a:ext uri="{FF2B5EF4-FFF2-40B4-BE49-F238E27FC236}">
                        <a16:creationId xmlns:a16="http://schemas.microsoft.com/office/drawing/2014/main" id="{D84FDE90-BF46-4DBE-98BB-4AACBDA8DD7A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5" name="Freeform: Shape 934">
                    <a:extLst>
                      <a:ext uri="{FF2B5EF4-FFF2-40B4-BE49-F238E27FC236}">
                        <a16:creationId xmlns:a16="http://schemas.microsoft.com/office/drawing/2014/main" id="{9FE59A79-B5FC-466E-8796-83B8A7B97C03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36" name="Freeform: Shape 935">
                    <a:extLst>
                      <a:ext uri="{FF2B5EF4-FFF2-40B4-BE49-F238E27FC236}">
                        <a16:creationId xmlns:a16="http://schemas.microsoft.com/office/drawing/2014/main" id="{9CB50416-4147-4914-888A-93DCFA16A25D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26" name="Freeform: Shape 925">
                  <a:extLst>
                    <a:ext uri="{FF2B5EF4-FFF2-40B4-BE49-F238E27FC236}">
                      <a16:creationId xmlns:a16="http://schemas.microsoft.com/office/drawing/2014/main" id="{BE1EA565-A6DE-4325-A344-8B0A4FF57594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27" name="Freeform: Shape 926">
                  <a:extLst>
                    <a:ext uri="{FF2B5EF4-FFF2-40B4-BE49-F238E27FC236}">
                      <a16:creationId xmlns:a16="http://schemas.microsoft.com/office/drawing/2014/main" id="{AD6BF123-1DA7-4ADB-B96E-C2870658C2A7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28" name="Freeform: Shape 927">
                  <a:extLst>
                    <a:ext uri="{FF2B5EF4-FFF2-40B4-BE49-F238E27FC236}">
                      <a16:creationId xmlns:a16="http://schemas.microsoft.com/office/drawing/2014/main" id="{545A696A-3392-46C3-AD40-2C83FD23E6AD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29" name="Freeform: Shape 928">
                  <a:extLst>
                    <a:ext uri="{FF2B5EF4-FFF2-40B4-BE49-F238E27FC236}">
                      <a16:creationId xmlns:a16="http://schemas.microsoft.com/office/drawing/2014/main" id="{BBDC199F-2C9A-45B3-94CD-16F30A1F30F1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30" name="Freeform: Shape 929">
                  <a:extLst>
                    <a:ext uri="{FF2B5EF4-FFF2-40B4-BE49-F238E27FC236}">
                      <a16:creationId xmlns:a16="http://schemas.microsoft.com/office/drawing/2014/main" id="{6697B481-CEE9-4D79-BC59-914B64680E27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909" name="Graphic 2125">
                <a:extLst>
                  <a:ext uri="{FF2B5EF4-FFF2-40B4-BE49-F238E27FC236}">
                    <a16:creationId xmlns:a16="http://schemas.microsoft.com/office/drawing/2014/main" id="{69AF2024-B33A-45A1-8D58-E0F61119B52D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912" name="Freeform: Shape 911">
                  <a:extLst>
                    <a:ext uri="{FF2B5EF4-FFF2-40B4-BE49-F238E27FC236}">
                      <a16:creationId xmlns:a16="http://schemas.microsoft.com/office/drawing/2014/main" id="{23FE6985-C462-405D-94EA-415F9F144DD9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13" name="Graphic 2125">
                  <a:extLst>
                    <a:ext uri="{FF2B5EF4-FFF2-40B4-BE49-F238E27FC236}">
                      <a16:creationId xmlns:a16="http://schemas.microsoft.com/office/drawing/2014/main" id="{963ED401-E51F-414C-83DE-222EAA103249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919" name="Freeform: Shape 918">
                    <a:extLst>
                      <a:ext uri="{FF2B5EF4-FFF2-40B4-BE49-F238E27FC236}">
                        <a16:creationId xmlns:a16="http://schemas.microsoft.com/office/drawing/2014/main" id="{65A0E8FA-E121-4725-8814-9E7FD52C4533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20" name="Freeform: Shape 919">
                    <a:extLst>
                      <a:ext uri="{FF2B5EF4-FFF2-40B4-BE49-F238E27FC236}">
                        <a16:creationId xmlns:a16="http://schemas.microsoft.com/office/drawing/2014/main" id="{8B61A4F5-00B5-42E6-8C6C-164B8BA508E4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21" name="Freeform: Shape 920">
                    <a:extLst>
                      <a:ext uri="{FF2B5EF4-FFF2-40B4-BE49-F238E27FC236}">
                        <a16:creationId xmlns:a16="http://schemas.microsoft.com/office/drawing/2014/main" id="{1C96B523-5C84-496D-8806-2D0C2022D53A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22" name="Freeform: Shape 921">
                    <a:extLst>
                      <a:ext uri="{FF2B5EF4-FFF2-40B4-BE49-F238E27FC236}">
                        <a16:creationId xmlns:a16="http://schemas.microsoft.com/office/drawing/2014/main" id="{BD803CC8-B766-482F-A88C-347BBA94846F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23" name="Freeform: Shape 922">
                    <a:extLst>
                      <a:ext uri="{FF2B5EF4-FFF2-40B4-BE49-F238E27FC236}">
                        <a16:creationId xmlns:a16="http://schemas.microsoft.com/office/drawing/2014/main" id="{B445490E-7A13-4BDC-B543-E8C7B8EA82CF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14" name="Freeform: Shape 913">
                  <a:extLst>
                    <a:ext uri="{FF2B5EF4-FFF2-40B4-BE49-F238E27FC236}">
                      <a16:creationId xmlns:a16="http://schemas.microsoft.com/office/drawing/2014/main" id="{F46ECCE7-B9C9-49DA-9FEB-0233400909F2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15" name="Freeform: Shape 914">
                  <a:extLst>
                    <a:ext uri="{FF2B5EF4-FFF2-40B4-BE49-F238E27FC236}">
                      <a16:creationId xmlns:a16="http://schemas.microsoft.com/office/drawing/2014/main" id="{733E03A0-3DA6-4040-9633-EF8E774478FC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16" name="Freeform: Shape 915">
                  <a:extLst>
                    <a:ext uri="{FF2B5EF4-FFF2-40B4-BE49-F238E27FC236}">
                      <a16:creationId xmlns:a16="http://schemas.microsoft.com/office/drawing/2014/main" id="{A6BB314A-279E-4CC8-BB82-B86231479180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17" name="Freeform: Shape 916">
                  <a:extLst>
                    <a:ext uri="{FF2B5EF4-FFF2-40B4-BE49-F238E27FC236}">
                      <a16:creationId xmlns:a16="http://schemas.microsoft.com/office/drawing/2014/main" id="{75CCED02-7F06-46CC-8F09-77BC2ACF040A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18" name="Freeform: Shape 917">
                  <a:extLst>
                    <a:ext uri="{FF2B5EF4-FFF2-40B4-BE49-F238E27FC236}">
                      <a16:creationId xmlns:a16="http://schemas.microsoft.com/office/drawing/2014/main" id="{F5EC17A2-72CE-4897-ABE8-4D1ADDE41FDE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910" name="Freeform: Shape 909">
                <a:extLst>
                  <a:ext uri="{FF2B5EF4-FFF2-40B4-BE49-F238E27FC236}">
                    <a16:creationId xmlns:a16="http://schemas.microsoft.com/office/drawing/2014/main" id="{B3F0004E-56DB-4A73-A334-37EBE59041B2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11" name="Freeform: Shape 910">
                <a:extLst>
                  <a:ext uri="{FF2B5EF4-FFF2-40B4-BE49-F238E27FC236}">
                    <a16:creationId xmlns:a16="http://schemas.microsoft.com/office/drawing/2014/main" id="{F21D1BBE-490E-411C-B445-3B788338F23E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501B3015-32EA-4CAE-A1AC-A5C01F2DEECF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937" name="Graphic 2125">
            <a:extLst>
              <a:ext uri="{FF2B5EF4-FFF2-40B4-BE49-F238E27FC236}">
                <a16:creationId xmlns:a16="http://schemas.microsoft.com/office/drawing/2014/main" id="{876DCF05-B098-451A-B29C-AD5EBA65B279}"/>
              </a:ext>
            </a:extLst>
          </p:cNvPr>
          <p:cNvGrpSpPr/>
          <p:nvPr/>
        </p:nvGrpSpPr>
        <p:grpSpPr>
          <a:xfrm>
            <a:off x="5020965" y="6463576"/>
            <a:ext cx="2143136" cy="599021"/>
            <a:chOff x="5795962" y="3309937"/>
            <a:chExt cx="1989162" cy="799371"/>
          </a:xfrm>
        </p:grpSpPr>
        <p:grpSp>
          <p:nvGrpSpPr>
            <p:cNvPr id="938" name="Graphic 2125">
              <a:extLst>
                <a:ext uri="{FF2B5EF4-FFF2-40B4-BE49-F238E27FC236}">
                  <a16:creationId xmlns:a16="http://schemas.microsoft.com/office/drawing/2014/main" id="{E2A7CD08-4DE3-4278-AC28-CFA341CC168D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940" name="Graphic 2125">
                <a:extLst>
                  <a:ext uri="{FF2B5EF4-FFF2-40B4-BE49-F238E27FC236}">
                    <a16:creationId xmlns:a16="http://schemas.microsoft.com/office/drawing/2014/main" id="{F37A6958-AC80-43F8-A83A-2ACEB3D25074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956" name="Freeform: Shape 955">
                  <a:extLst>
                    <a:ext uri="{FF2B5EF4-FFF2-40B4-BE49-F238E27FC236}">
                      <a16:creationId xmlns:a16="http://schemas.microsoft.com/office/drawing/2014/main" id="{5CB301CB-FDCC-4361-8DE2-F6DEE63CAF41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57" name="Graphic 2125">
                  <a:extLst>
                    <a:ext uri="{FF2B5EF4-FFF2-40B4-BE49-F238E27FC236}">
                      <a16:creationId xmlns:a16="http://schemas.microsoft.com/office/drawing/2014/main" id="{D05BB621-DF16-444B-83A1-45CAA117C16C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963" name="Freeform: Shape 962">
                    <a:extLst>
                      <a:ext uri="{FF2B5EF4-FFF2-40B4-BE49-F238E27FC236}">
                        <a16:creationId xmlns:a16="http://schemas.microsoft.com/office/drawing/2014/main" id="{A3C1CCF2-3539-4F17-AC56-6C19EB2CD4F8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4" name="Freeform: Shape 963">
                    <a:extLst>
                      <a:ext uri="{FF2B5EF4-FFF2-40B4-BE49-F238E27FC236}">
                        <a16:creationId xmlns:a16="http://schemas.microsoft.com/office/drawing/2014/main" id="{9A03D97C-61BF-42CB-81EF-546D283CA746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5" name="Freeform: Shape 964">
                    <a:extLst>
                      <a:ext uri="{FF2B5EF4-FFF2-40B4-BE49-F238E27FC236}">
                        <a16:creationId xmlns:a16="http://schemas.microsoft.com/office/drawing/2014/main" id="{3B852DE8-682D-4E1D-A90C-92BEEF64161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6" name="Freeform: Shape 965">
                    <a:extLst>
                      <a:ext uri="{FF2B5EF4-FFF2-40B4-BE49-F238E27FC236}">
                        <a16:creationId xmlns:a16="http://schemas.microsoft.com/office/drawing/2014/main" id="{3FB554BC-A6E2-4C5B-82A7-F5AB21812CFA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7" name="Freeform: Shape 966">
                    <a:extLst>
                      <a:ext uri="{FF2B5EF4-FFF2-40B4-BE49-F238E27FC236}">
                        <a16:creationId xmlns:a16="http://schemas.microsoft.com/office/drawing/2014/main" id="{EEEC9584-1822-4094-BE67-05DC929C949F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68" name="Freeform: Shape 967">
                    <a:extLst>
                      <a:ext uri="{FF2B5EF4-FFF2-40B4-BE49-F238E27FC236}">
                        <a16:creationId xmlns:a16="http://schemas.microsoft.com/office/drawing/2014/main" id="{B70FC8E2-1669-42C6-A29E-352B743628BD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58" name="Freeform: Shape 957">
                  <a:extLst>
                    <a:ext uri="{FF2B5EF4-FFF2-40B4-BE49-F238E27FC236}">
                      <a16:creationId xmlns:a16="http://schemas.microsoft.com/office/drawing/2014/main" id="{949A1647-B0A0-4466-BCB0-24594FA86DC9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59" name="Freeform: Shape 958">
                  <a:extLst>
                    <a:ext uri="{FF2B5EF4-FFF2-40B4-BE49-F238E27FC236}">
                      <a16:creationId xmlns:a16="http://schemas.microsoft.com/office/drawing/2014/main" id="{7EA0B94E-92BB-41DE-8443-4A6676DEF639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60" name="Freeform: Shape 959">
                  <a:extLst>
                    <a:ext uri="{FF2B5EF4-FFF2-40B4-BE49-F238E27FC236}">
                      <a16:creationId xmlns:a16="http://schemas.microsoft.com/office/drawing/2014/main" id="{3ED77045-7FF4-46B0-9808-1C115BBBA46E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61" name="Freeform: Shape 960">
                  <a:extLst>
                    <a:ext uri="{FF2B5EF4-FFF2-40B4-BE49-F238E27FC236}">
                      <a16:creationId xmlns:a16="http://schemas.microsoft.com/office/drawing/2014/main" id="{93D0069C-40E0-409E-B72D-20841DD697A2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62" name="Freeform: Shape 961">
                  <a:extLst>
                    <a:ext uri="{FF2B5EF4-FFF2-40B4-BE49-F238E27FC236}">
                      <a16:creationId xmlns:a16="http://schemas.microsoft.com/office/drawing/2014/main" id="{0FBCB86B-8AB2-449C-81D4-A4BF027F6496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941" name="Graphic 2125">
                <a:extLst>
                  <a:ext uri="{FF2B5EF4-FFF2-40B4-BE49-F238E27FC236}">
                    <a16:creationId xmlns:a16="http://schemas.microsoft.com/office/drawing/2014/main" id="{5DE15D13-9ADE-4DB0-AE23-82F692379086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944" name="Freeform: Shape 943">
                  <a:extLst>
                    <a:ext uri="{FF2B5EF4-FFF2-40B4-BE49-F238E27FC236}">
                      <a16:creationId xmlns:a16="http://schemas.microsoft.com/office/drawing/2014/main" id="{8D90D1CF-223E-4681-B961-BA6895D36430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45" name="Graphic 2125">
                  <a:extLst>
                    <a:ext uri="{FF2B5EF4-FFF2-40B4-BE49-F238E27FC236}">
                      <a16:creationId xmlns:a16="http://schemas.microsoft.com/office/drawing/2014/main" id="{F49D0DAA-A734-46AD-B31F-D863DE1107A6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951" name="Freeform: Shape 950">
                    <a:extLst>
                      <a:ext uri="{FF2B5EF4-FFF2-40B4-BE49-F238E27FC236}">
                        <a16:creationId xmlns:a16="http://schemas.microsoft.com/office/drawing/2014/main" id="{D7EDA100-831F-418D-8CAD-48961247F237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52" name="Freeform: Shape 951">
                    <a:extLst>
                      <a:ext uri="{FF2B5EF4-FFF2-40B4-BE49-F238E27FC236}">
                        <a16:creationId xmlns:a16="http://schemas.microsoft.com/office/drawing/2014/main" id="{F7E34EC5-7E72-4C09-B6E1-370272744332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53" name="Freeform: Shape 952">
                    <a:extLst>
                      <a:ext uri="{FF2B5EF4-FFF2-40B4-BE49-F238E27FC236}">
                        <a16:creationId xmlns:a16="http://schemas.microsoft.com/office/drawing/2014/main" id="{A39307FD-2A57-4941-8632-54EACA362C67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54" name="Freeform: Shape 953">
                    <a:extLst>
                      <a:ext uri="{FF2B5EF4-FFF2-40B4-BE49-F238E27FC236}">
                        <a16:creationId xmlns:a16="http://schemas.microsoft.com/office/drawing/2014/main" id="{6FFF4F5D-F9E1-4976-89C1-45DB513ABCCA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55" name="Freeform: Shape 954">
                    <a:extLst>
                      <a:ext uri="{FF2B5EF4-FFF2-40B4-BE49-F238E27FC236}">
                        <a16:creationId xmlns:a16="http://schemas.microsoft.com/office/drawing/2014/main" id="{115E48EA-9120-413B-B7E6-B71B1298DDF3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46" name="Freeform: Shape 945">
                  <a:extLst>
                    <a:ext uri="{FF2B5EF4-FFF2-40B4-BE49-F238E27FC236}">
                      <a16:creationId xmlns:a16="http://schemas.microsoft.com/office/drawing/2014/main" id="{AD7FB63B-FCFA-4762-A820-121F4AECEF43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47" name="Freeform: Shape 946">
                  <a:extLst>
                    <a:ext uri="{FF2B5EF4-FFF2-40B4-BE49-F238E27FC236}">
                      <a16:creationId xmlns:a16="http://schemas.microsoft.com/office/drawing/2014/main" id="{C1B0DC1D-559A-458C-A46F-BDD874C87623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48" name="Freeform: Shape 947">
                  <a:extLst>
                    <a:ext uri="{FF2B5EF4-FFF2-40B4-BE49-F238E27FC236}">
                      <a16:creationId xmlns:a16="http://schemas.microsoft.com/office/drawing/2014/main" id="{608DBAE1-EAEC-4180-B8BF-33FA24FBF01E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49" name="Freeform: Shape 948">
                  <a:extLst>
                    <a:ext uri="{FF2B5EF4-FFF2-40B4-BE49-F238E27FC236}">
                      <a16:creationId xmlns:a16="http://schemas.microsoft.com/office/drawing/2014/main" id="{AF560620-2890-4B23-8FB1-629AC7F5640B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50" name="Freeform: Shape 949">
                  <a:extLst>
                    <a:ext uri="{FF2B5EF4-FFF2-40B4-BE49-F238E27FC236}">
                      <a16:creationId xmlns:a16="http://schemas.microsoft.com/office/drawing/2014/main" id="{EC274FE7-5389-421A-84DA-358A5499337A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942" name="Freeform: Shape 941">
                <a:extLst>
                  <a:ext uri="{FF2B5EF4-FFF2-40B4-BE49-F238E27FC236}">
                    <a16:creationId xmlns:a16="http://schemas.microsoft.com/office/drawing/2014/main" id="{6B8AF374-DCA6-478F-9207-E8939B3D3007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43" name="Freeform: Shape 942">
                <a:extLst>
                  <a:ext uri="{FF2B5EF4-FFF2-40B4-BE49-F238E27FC236}">
                    <a16:creationId xmlns:a16="http://schemas.microsoft.com/office/drawing/2014/main" id="{5005F2E5-1D14-4570-8C32-50FAC361DD2B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0EA4144B-CFBE-47E2-AAB2-C677BEFF50F9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969" name="Graphic 2125">
            <a:extLst>
              <a:ext uri="{FF2B5EF4-FFF2-40B4-BE49-F238E27FC236}">
                <a16:creationId xmlns:a16="http://schemas.microsoft.com/office/drawing/2014/main" id="{F6E1117E-1237-4690-B589-9FEE1FE75064}"/>
              </a:ext>
            </a:extLst>
          </p:cNvPr>
          <p:cNvGrpSpPr/>
          <p:nvPr/>
        </p:nvGrpSpPr>
        <p:grpSpPr>
          <a:xfrm>
            <a:off x="7698565" y="5899562"/>
            <a:ext cx="2143136" cy="599021"/>
            <a:chOff x="5795962" y="3309937"/>
            <a:chExt cx="1989162" cy="799371"/>
          </a:xfrm>
        </p:grpSpPr>
        <p:grpSp>
          <p:nvGrpSpPr>
            <p:cNvPr id="970" name="Graphic 2125">
              <a:extLst>
                <a:ext uri="{FF2B5EF4-FFF2-40B4-BE49-F238E27FC236}">
                  <a16:creationId xmlns:a16="http://schemas.microsoft.com/office/drawing/2014/main" id="{33BC6F63-9CBC-481A-8659-E0FAD8DA8D0D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972" name="Graphic 2125">
                <a:extLst>
                  <a:ext uri="{FF2B5EF4-FFF2-40B4-BE49-F238E27FC236}">
                    <a16:creationId xmlns:a16="http://schemas.microsoft.com/office/drawing/2014/main" id="{DE2BB354-3A9F-4BBE-8357-02E918CBDD24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988" name="Freeform: Shape 987">
                  <a:extLst>
                    <a:ext uri="{FF2B5EF4-FFF2-40B4-BE49-F238E27FC236}">
                      <a16:creationId xmlns:a16="http://schemas.microsoft.com/office/drawing/2014/main" id="{3F09547C-4978-4025-AE85-92BF2D970559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89" name="Graphic 2125">
                  <a:extLst>
                    <a:ext uri="{FF2B5EF4-FFF2-40B4-BE49-F238E27FC236}">
                      <a16:creationId xmlns:a16="http://schemas.microsoft.com/office/drawing/2014/main" id="{8B4C4BC6-0E78-4EC4-B224-C9E2DCCD41FC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995" name="Freeform: Shape 994">
                    <a:extLst>
                      <a:ext uri="{FF2B5EF4-FFF2-40B4-BE49-F238E27FC236}">
                        <a16:creationId xmlns:a16="http://schemas.microsoft.com/office/drawing/2014/main" id="{11FE0B4D-FDF6-4137-98C0-6443EFB21988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96" name="Freeform: Shape 995">
                    <a:extLst>
                      <a:ext uri="{FF2B5EF4-FFF2-40B4-BE49-F238E27FC236}">
                        <a16:creationId xmlns:a16="http://schemas.microsoft.com/office/drawing/2014/main" id="{EFD038F6-2E35-4D8E-B5B3-C7E2369A6736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97" name="Freeform: Shape 996">
                    <a:extLst>
                      <a:ext uri="{FF2B5EF4-FFF2-40B4-BE49-F238E27FC236}">
                        <a16:creationId xmlns:a16="http://schemas.microsoft.com/office/drawing/2014/main" id="{BBBF017B-0D65-4A95-81D3-A5864C276FA3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98" name="Freeform: Shape 997">
                    <a:extLst>
                      <a:ext uri="{FF2B5EF4-FFF2-40B4-BE49-F238E27FC236}">
                        <a16:creationId xmlns:a16="http://schemas.microsoft.com/office/drawing/2014/main" id="{9C25EA67-534E-4446-B1EF-33E8BFF0B38A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99" name="Freeform: Shape 998">
                    <a:extLst>
                      <a:ext uri="{FF2B5EF4-FFF2-40B4-BE49-F238E27FC236}">
                        <a16:creationId xmlns:a16="http://schemas.microsoft.com/office/drawing/2014/main" id="{9CC7EEDC-02E8-432D-B926-56E6065B4484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00" name="Freeform: Shape 999">
                    <a:extLst>
                      <a:ext uri="{FF2B5EF4-FFF2-40B4-BE49-F238E27FC236}">
                        <a16:creationId xmlns:a16="http://schemas.microsoft.com/office/drawing/2014/main" id="{9D083FE0-08DD-4335-8384-62550D99E2B7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90" name="Freeform: Shape 989">
                  <a:extLst>
                    <a:ext uri="{FF2B5EF4-FFF2-40B4-BE49-F238E27FC236}">
                      <a16:creationId xmlns:a16="http://schemas.microsoft.com/office/drawing/2014/main" id="{14A4644C-BA8D-49A1-B5E5-CB2E37BFD6DD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91" name="Freeform: Shape 990">
                  <a:extLst>
                    <a:ext uri="{FF2B5EF4-FFF2-40B4-BE49-F238E27FC236}">
                      <a16:creationId xmlns:a16="http://schemas.microsoft.com/office/drawing/2014/main" id="{E1FEA4CF-2BAA-44C8-B2A7-CAA985961094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92" name="Freeform: Shape 991">
                  <a:extLst>
                    <a:ext uri="{FF2B5EF4-FFF2-40B4-BE49-F238E27FC236}">
                      <a16:creationId xmlns:a16="http://schemas.microsoft.com/office/drawing/2014/main" id="{889BF68C-2CDE-4869-BA00-7F0386B4BBDB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93" name="Freeform: Shape 992">
                  <a:extLst>
                    <a:ext uri="{FF2B5EF4-FFF2-40B4-BE49-F238E27FC236}">
                      <a16:creationId xmlns:a16="http://schemas.microsoft.com/office/drawing/2014/main" id="{E3BC1332-149F-4286-B3CA-A27FE264363A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94" name="Freeform: Shape 993">
                  <a:extLst>
                    <a:ext uri="{FF2B5EF4-FFF2-40B4-BE49-F238E27FC236}">
                      <a16:creationId xmlns:a16="http://schemas.microsoft.com/office/drawing/2014/main" id="{AD218282-B6CF-496F-9B76-CA9EDF0DB083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973" name="Graphic 2125">
                <a:extLst>
                  <a:ext uri="{FF2B5EF4-FFF2-40B4-BE49-F238E27FC236}">
                    <a16:creationId xmlns:a16="http://schemas.microsoft.com/office/drawing/2014/main" id="{FADCB0E1-2337-474E-BF8C-D2D0C0D36583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976" name="Freeform: Shape 975">
                  <a:extLst>
                    <a:ext uri="{FF2B5EF4-FFF2-40B4-BE49-F238E27FC236}">
                      <a16:creationId xmlns:a16="http://schemas.microsoft.com/office/drawing/2014/main" id="{43ED8A75-D32F-4168-8182-CC13F0F2C411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977" name="Graphic 2125">
                  <a:extLst>
                    <a:ext uri="{FF2B5EF4-FFF2-40B4-BE49-F238E27FC236}">
                      <a16:creationId xmlns:a16="http://schemas.microsoft.com/office/drawing/2014/main" id="{8E47A1D3-B394-4378-B032-70B302AE33F1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983" name="Freeform: Shape 982">
                    <a:extLst>
                      <a:ext uri="{FF2B5EF4-FFF2-40B4-BE49-F238E27FC236}">
                        <a16:creationId xmlns:a16="http://schemas.microsoft.com/office/drawing/2014/main" id="{39D72362-1A83-4578-B647-195A017B2105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84" name="Freeform: Shape 983">
                    <a:extLst>
                      <a:ext uri="{FF2B5EF4-FFF2-40B4-BE49-F238E27FC236}">
                        <a16:creationId xmlns:a16="http://schemas.microsoft.com/office/drawing/2014/main" id="{EE68C3D9-3D66-4F8C-92CE-8878A53B5E8E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85" name="Freeform: Shape 984">
                    <a:extLst>
                      <a:ext uri="{FF2B5EF4-FFF2-40B4-BE49-F238E27FC236}">
                        <a16:creationId xmlns:a16="http://schemas.microsoft.com/office/drawing/2014/main" id="{E58CEC41-6D37-4F28-8A2C-174B76997B84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86" name="Freeform: Shape 985">
                    <a:extLst>
                      <a:ext uri="{FF2B5EF4-FFF2-40B4-BE49-F238E27FC236}">
                        <a16:creationId xmlns:a16="http://schemas.microsoft.com/office/drawing/2014/main" id="{E9DD353A-78E7-41F2-9269-DD5C986C1F94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987" name="Freeform: Shape 986">
                    <a:extLst>
                      <a:ext uri="{FF2B5EF4-FFF2-40B4-BE49-F238E27FC236}">
                        <a16:creationId xmlns:a16="http://schemas.microsoft.com/office/drawing/2014/main" id="{0348EA23-ADCC-43A4-BD45-3A0FAAE497CC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978" name="Freeform: Shape 977">
                  <a:extLst>
                    <a:ext uri="{FF2B5EF4-FFF2-40B4-BE49-F238E27FC236}">
                      <a16:creationId xmlns:a16="http://schemas.microsoft.com/office/drawing/2014/main" id="{52DF9941-A1DF-4FD5-A6B3-5421014E2D55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79" name="Freeform: Shape 978">
                  <a:extLst>
                    <a:ext uri="{FF2B5EF4-FFF2-40B4-BE49-F238E27FC236}">
                      <a16:creationId xmlns:a16="http://schemas.microsoft.com/office/drawing/2014/main" id="{EE938655-6F3A-42C8-8751-A9F4507E0601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80" name="Freeform: Shape 979">
                  <a:extLst>
                    <a:ext uri="{FF2B5EF4-FFF2-40B4-BE49-F238E27FC236}">
                      <a16:creationId xmlns:a16="http://schemas.microsoft.com/office/drawing/2014/main" id="{776139AB-50D2-4770-9A4C-BC4F4346C2C4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81" name="Freeform: Shape 980">
                  <a:extLst>
                    <a:ext uri="{FF2B5EF4-FFF2-40B4-BE49-F238E27FC236}">
                      <a16:creationId xmlns:a16="http://schemas.microsoft.com/office/drawing/2014/main" id="{977A4939-E7FC-4412-99B3-4C56D7FE1948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982" name="Freeform: Shape 981">
                  <a:extLst>
                    <a:ext uri="{FF2B5EF4-FFF2-40B4-BE49-F238E27FC236}">
                      <a16:creationId xmlns:a16="http://schemas.microsoft.com/office/drawing/2014/main" id="{D8F0CEB1-BFE4-4646-AF2A-5431028EC3DB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974" name="Freeform: Shape 973">
                <a:extLst>
                  <a:ext uri="{FF2B5EF4-FFF2-40B4-BE49-F238E27FC236}">
                    <a16:creationId xmlns:a16="http://schemas.microsoft.com/office/drawing/2014/main" id="{108CB38B-DEBB-4AE4-92B3-52446A47C842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975" name="Freeform: Shape 974">
                <a:extLst>
                  <a:ext uri="{FF2B5EF4-FFF2-40B4-BE49-F238E27FC236}">
                    <a16:creationId xmlns:a16="http://schemas.microsoft.com/office/drawing/2014/main" id="{D4AADFAB-95C8-477C-B66A-12829E81C617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B474444-2240-4479-993A-1FFBCA21F9EC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001" name="Graphic 2125">
            <a:extLst>
              <a:ext uri="{FF2B5EF4-FFF2-40B4-BE49-F238E27FC236}">
                <a16:creationId xmlns:a16="http://schemas.microsoft.com/office/drawing/2014/main" id="{768B8DFA-C141-4AEC-95F1-8067DF234E55}"/>
              </a:ext>
            </a:extLst>
          </p:cNvPr>
          <p:cNvGrpSpPr/>
          <p:nvPr/>
        </p:nvGrpSpPr>
        <p:grpSpPr>
          <a:xfrm>
            <a:off x="10242336" y="6456255"/>
            <a:ext cx="2143136" cy="599021"/>
            <a:chOff x="5795962" y="3309937"/>
            <a:chExt cx="1989162" cy="799371"/>
          </a:xfrm>
        </p:grpSpPr>
        <p:grpSp>
          <p:nvGrpSpPr>
            <p:cNvPr id="1002" name="Graphic 2125">
              <a:extLst>
                <a:ext uri="{FF2B5EF4-FFF2-40B4-BE49-F238E27FC236}">
                  <a16:creationId xmlns:a16="http://schemas.microsoft.com/office/drawing/2014/main" id="{430FE8DE-BDBD-4D4D-88CC-2AB2989ABC4F}"/>
                </a:ext>
              </a:extLst>
            </p:cNvPr>
            <p:cNvGrpSpPr/>
            <p:nvPr/>
          </p:nvGrpSpPr>
          <p:grpSpPr>
            <a:xfrm>
              <a:off x="5795962" y="3309937"/>
              <a:ext cx="1989162" cy="799371"/>
              <a:chOff x="5795962" y="3309937"/>
              <a:chExt cx="1989162" cy="799371"/>
            </a:xfrm>
          </p:grpSpPr>
          <p:grpSp>
            <p:nvGrpSpPr>
              <p:cNvPr id="1004" name="Graphic 2125">
                <a:extLst>
                  <a:ext uri="{FF2B5EF4-FFF2-40B4-BE49-F238E27FC236}">
                    <a16:creationId xmlns:a16="http://schemas.microsoft.com/office/drawing/2014/main" id="{840A418E-97B3-449A-BDEC-D15A485E32DA}"/>
                  </a:ext>
                </a:extLst>
              </p:cNvPr>
              <p:cNvGrpSpPr/>
              <p:nvPr/>
            </p:nvGrpSpPr>
            <p:grpSpPr>
              <a:xfrm>
                <a:off x="5817634" y="3318417"/>
                <a:ext cx="1967489" cy="790890"/>
                <a:chOff x="5817634" y="3318417"/>
                <a:chExt cx="1967489" cy="790890"/>
              </a:xfrm>
            </p:grpSpPr>
            <p:sp>
              <p:nvSpPr>
                <p:cNvPr id="1020" name="Freeform: Shape 1019">
                  <a:extLst>
                    <a:ext uri="{FF2B5EF4-FFF2-40B4-BE49-F238E27FC236}">
                      <a16:creationId xmlns:a16="http://schemas.microsoft.com/office/drawing/2014/main" id="{86FAE9AF-4E07-4AEB-BC95-9407DF5EBC92}"/>
                    </a:ext>
                  </a:extLst>
                </p:cNvPr>
                <p:cNvSpPr/>
                <p:nvPr/>
              </p:nvSpPr>
              <p:spPr>
                <a:xfrm>
                  <a:off x="5817634" y="3318417"/>
                  <a:ext cx="1967489" cy="790890"/>
                </a:xfrm>
                <a:custGeom>
                  <a:avLst/>
                  <a:gdLst>
                    <a:gd name="connsiteX0" fmla="*/ 1855986 w 1967489"/>
                    <a:gd name="connsiteY0" fmla="*/ 765763 h 790890"/>
                    <a:gd name="connsiteX1" fmla="*/ 271064 w 1967489"/>
                    <a:gd name="connsiteY1" fmla="*/ 790891 h 790890"/>
                    <a:gd name="connsiteX2" fmla="*/ 79466 w 1967489"/>
                    <a:gd name="connsiteY2" fmla="*/ 660855 h 790890"/>
                    <a:gd name="connsiteX3" fmla="*/ 9737 w 1967489"/>
                    <a:gd name="connsiteY3" fmla="*/ 579191 h 790890"/>
                    <a:gd name="connsiteX4" fmla="*/ 0 w 1967489"/>
                    <a:gd name="connsiteY4" fmla="*/ 298390 h 790890"/>
                    <a:gd name="connsiteX5" fmla="*/ 79466 w 1967489"/>
                    <a:gd name="connsiteY5" fmla="*/ 232744 h 790890"/>
                    <a:gd name="connsiteX6" fmla="*/ 79466 w 1967489"/>
                    <a:gd name="connsiteY6" fmla="*/ 167727 h 790890"/>
                    <a:gd name="connsiteX7" fmla="*/ 271064 w 1967489"/>
                    <a:gd name="connsiteY7" fmla="*/ 37691 h 790890"/>
                    <a:gd name="connsiteX8" fmla="*/ 749116 w 1967489"/>
                    <a:gd name="connsiteY8" fmla="*/ 0 h 790890"/>
                    <a:gd name="connsiteX9" fmla="*/ 1184137 w 1967489"/>
                    <a:gd name="connsiteY9" fmla="*/ 44916 h 790890"/>
                    <a:gd name="connsiteX10" fmla="*/ 1252924 w 1967489"/>
                    <a:gd name="connsiteY10" fmla="*/ 37377 h 790890"/>
                    <a:gd name="connsiteX11" fmla="*/ 1782174 w 1967489"/>
                    <a:gd name="connsiteY11" fmla="*/ 37377 h 790890"/>
                    <a:gd name="connsiteX12" fmla="*/ 1967490 w 1967489"/>
                    <a:gd name="connsiteY12" fmla="*/ 122811 h 790890"/>
                    <a:gd name="connsiteX13" fmla="*/ 1897446 w 1967489"/>
                    <a:gd name="connsiteY13" fmla="*/ 653317 h 790890"/>
                    <a:gd name="connsiteX14" fmla="*/ 1855986 w 1967489"/>
                    <a:gd name="connsiteY14" fmla="*/ 765763 h 790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967489" h="790890">
                      <a:moveTo>
                        <a:pt x="1855986" y="765763"/>
                      </a:moveTo>
                      <a:lnTo>
                        <a:pt x="271064" y="790891"/>
                      </a:lnTo>
                      <a:cubicBezTo>
                        <a:pt x="165842" y="790891"/>
                        <a:pt x="79466" y="732469"/>
                        <a:pt x="79466" y="660855"/>
                      </a:cubicBezTo>
                      <a:lnTo>
                        <a:pt x="9737" y="579191"/>
                      </a:lnTo>
                      <a:lnTo>
                        <a:pt x="0" y="298390"/>
                      </a:lnTo>
                      <a:lnTo>
                        <a:pt x="79466" y="232744"/>
                      </a:lnTo>
                      <a:lnTo>
                        <a:pt x="79466" y="167727"/>
                      </a:lnTo>
                      <a:cubicBezTo>
                        <a:pt x="79466" y="96113"/>
                        <a:pt x="165528" y="37691"/>
                        <a:pt x="271064" y="37691"/>
                      </a:cubicBezTo>
                      <a:lnTo>
                        <a:pt x="749116" y="0"/>
                      </a:lnTo>
                      <a:lnTo>
                        <a:pt x="1184137" y="44916"/>
                      </a:lnTo>
                      <a:lnTo>
                        <a:pt x="1252924" y="37377"/>
                      </a:lnTo>
                      <a:lnTo>
                        <a:pt x="1782174" y="37377"/>
                      </a:lnTo>
                      <a:cubicBezTo>
                        <a:pt x="1887395" y="37377"/>
                        <a:pt x="1967490" y="51197"/>
                        <a:pt x="1967490" y="122811"/>
                      </a:cubicBezTo>
                      <a:lnTo>
                        <a:pt x="1897446" y="653317"/>
                      </a:lnTo>
                      <a:cubicBezTo>
                        <a:pt x="1897446" y="724931"/>
                        <a:pt x="1961208" y="765763"/>
                        <a:pt x="1855986" y="765763"/>
                      </a:cubicBezTo>
                      <a:close/>
                    </a:path>
                  </a:pathLst>
                </a:custGeom>
                <a:solidFill>
                  <a:srgbClr val="512C1E">
                    <a:alpha val="60000"/>
                  </a:srgbClr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021" name="Graphic 2125">
                  <a:extLst>
                    <a:ext uri="{FF2B5EF4-FFF2-40B4-BE49-F238E27FC236}">
                      <a16:creationId xmlns:a16="http://schemas.microsoft.com/office/drawing/2014/main" id="{E831B861-1030-4E82-93BD-6FDA3F8C3BC9}"/>
                    </a:ext>
                  </a:extLst>
                </p:cNvPr>
                <p:cNvGrpSpPr/>
                <p:nvPr/>
              </p:nvGrpSpPr>
              <p:grpSpPr>
                <a:xfrm>
                  <a:off x="5897100" y="3355794"/>
                  <a:ext cx="1817980" cy="681899"/>
                  <a:chOff x="5897100" y="3355794"/>
                  <a:chExt cx="1817980" cy="681899"/>
                </a:xfrm>
                <a:solidFill>
                  <a:srgbClr val="593B2E"/>
                </a:solidFill>
              </p:grpSpPr>
              <p:sp>
                <p:nvSpPr>
                  <p:cNvPr id="1027" name="Freeform: Shape 1026">
                    <a:extLst>
                      <a:ext uri="{FF2B5EF4-FFF2-40B4-BE49-F238E27FC236}">
                        <a16:creationId xmlns:a16="http://schemas.microsoft.com/office/drawing/2014/main" id="{DABD1F4D-022C-4D33-94AB-6E373B5483A1}"/>
                      </a:ext>
                    </a:extLst>
                  </p:cNvPr>
                  <p:cNvSpPr/>
                  <p:nvPr/>
                </p:nvSpPr>
                <p:spPr>
                  <a:xfrm>
                    <a:off x="6003578" y="3429604"/>
                    <a:ext cx="1696739" cy="608090"/>
                  </a:xfrm>
                  <a:custGeom>
                    <a:avLst/>
                    <a:gdLst>
                      <a:gd name="connsiteX0" fmla="*/ 0 w 1696739"/>
                      <a:gd name="connsiteY0" fmla="*/ 65962 h 608090"/>
                      <a:gd name="connsiteX1" fmla="*/ 0 w 1696739"/>
                      <a:gd name="connsiteY1" fmla="*/ 542130 h 608090"/>
                      <a:gd name="connsiteX2" fmla="*/ 98940 w 1696739"/>
                      <a:gd name="connsiteY2" fmla="*/ 608090 h 608090"/>
                      <a:gd name="connsiteX3" fmla="*/ 1597800 w 1696739"/>
                      <a:gd name="connsiteY3" fmla="*/ 608090 h 608090"/>
                      <a:gd name="connsiteX4" fmla="*/ 1696740 w 1696739"/>
                      <a:gd name="connsiteY4" fmla="*/ 542130 h 608090"/>
                      <a:gd name="connsiteX5" fmla="*/ 1696740 w 1696739"/>
                      <a:gd name="connsiteY5" fmla="*/ 72872 h 608090"/>
                      <a:gd name="connsiteX6" fmla="*/ 1598428 w 1696739"/>
                      <a:gd name="connsiteY6" fmla="*/ 6913 h 608090"/>
                      <a:gd name="connsiteX7" fmla="*/ 99882 w 1696739"/>
                      <a:gd name="connsiteY7" fmla="*/ 2 h 608090"/>
                      <a:gd name="connsiteX8" fmla="*/ 0 w 1696739"/>
                      <a:gd name="connsiteY8" fmla="*/ 65962 h 608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96739" h="608090">
                        <a:moveTo>
                          <a:pt x="0" y="65962"/>
                        </a:moveTo>
                        <a:lnTo>
                          <a:pt x="0" y="542130"/>
                        </a:lnTo>
                        <a:cubicBezTo>
                          <a:pt x="0" y="578565"/>
                          <a:pt x="44287" y="608090"/>
                          <a:pt x="98940" y="608090"/>
                        </a:cubicBezTo>
                        <a:lnTo>
                          <a:pt x="1597800" y="608090"/>
                        </a:lnTo>
                        <a:cubicBezTo>
                          <a:pt x="1652453" y="608090"/>
                          <a:pt x="1696740" y="578565"/>
                          <a:pt x="1696740" y="542130"/>
                        </a:cubicBezTo>
                        <a:lnTo>
                          <a:pt x="1696740" y="72872"/>
                        </a:lnTo>
                        <a:cubicBezTo>
                          <a:pt x="1696740" y="36437"/>
                          <a:pt x="1652767" y="6913"/>
                          <a:pt x="1598428" y="6913"/>
                        </a:cubicBezTo>
                        <a:lnTo>
                          <a:pt x="99882" y="2"/>
                        </a:lnTo>
                        <a:cubicBezTo>
                          <a:pt x="44916" y="-312"/>
                          <a:pt x="0" y="29213"/>
                          <a:pt x="0" y="65962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28" name="Freeform: Shape 1027">
                    <a:extLst>
                      <a:ext uri="{FF2B5EF4-FFF2-40B4-BE49-F238E27FC236}">
                        <a16:creationId xmlns:a16="http://schemas.microsoft.com/office/drawing/2014/main" id="{EFD8CAD9-A1A3-4E56-B991-27AB6F83421B}"/>
                      </a:ext>
                    </a:extLst>
                  </p:cNvPr>
                  <p:cNvSpPr/>
                  <p:nvPr/>
                </p:nvSpPr>
                <p:spPr>
                  <a:xfrm>
                    <a:off x="5976566" y="3434946"/>
                    <a:ext cx="1709303" cy="590812"/>
                  </a:xfrm>
                  <a:custGeom>
                    <a:avLst/>
                    <a:gdLst>
                      <a:gd name="connsiteX0" fmla="*/ 69101 w 1709303"/>
                      <a:gd name="connsiteY0" fmla="*/ 590812 h 590812"/>
                      <a:gd name="connsiteX1" fmla="*/ 42403 w 1709303"/>
                      <a:gd name="connsiteY1" fmla="*/ 369690 h 590812"/>
                      <a:gd name="connsiteX2" fmla="*/ 67530 w 1709303"/>
                      <a:gd name="connsiteY2" fmla="*/ 41775 h 590812"/>
                      <a:gd name="connsiteX3" fmla="*/ 1709304 w 1709303"/>
                      <a:gd name="connsiteY3" fmla="*/ 32980 h 590812"/>
                      <a:gd name="connsiteX4" fmla="*/ 1709304 w 1709303"/>
                      <a:gd name="connsiteY4" fmla="*/ 32980 h 590812"/>
                      <a:gd name="connsiteX5" fmla="*/ 1593089 w 1709303"/>
                      <a:gd name="connsiteY5" fmla="*/ 1570 h 590812"/>
                      <a:gd name="connsiteX6" fmla="*/ 87947 w 1709303"/>
                      <a:gd name="connsiteY6" fmla="*/ 0 h 590812"/>
                      <a:gd name="connsiteX7" fmla="*/ 0 w 1709303"/>
                      <a:gd name="connsiteY7" fmla="*/ 59678 h 590812"/>
                      <a:gd name="connsiteX8" fmla="*/ 0 w 1709303"/>
                      <a:gd name="connsiteY8" fmla="*/ 503808 h 590812"/>
                      <a:gd name="connsiteX9" fmla="*/ 69101 w 1709303"/>
                      <a:gd name="connsiteY9" fmla="*/ 590812 h 590812"/>
                      <a:gd name="connsiteX10" fmla="*/ 69101 w 1709303"/>
                      <a:gd name="connsiteY10" fmla="*/ 590812 h 590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09303" h="590812">
                        <a:moveTo>
                          <a:pt x="69101" y="590812"/>
                        </a:moveTo>
                        <a:lnTo>
                          <a:pt x="42403" y="369690"/>
                        </a:lnTo>
                        <a:lnTo>
                          <a:pt x="67530" y="41775"/>
                        </a:lnTo>
                        <a:lnTo>
                          <a:pt x="1709304" y="32980"/>
                        </a:lnTo>
                        <a:lnTo>
                          <a:pt x="1709304" y="32980"/>
                        </a:lnTo>
                        <a:cubicBezTo>
                          <a:pt x="1676638" y="4397"/>
                          <a:pt x="1655594" y="1570"/>
                          <a:pt x="1593089" y="1570"/>
                        </a:cubicBezTo>
                        <a:lnTo>
                          <a:pt x="87947" y="0"/>
                        </a:lnTo>
                        <a:cubicBezTo>
                          <a:pt x="39262" y="0"/>
                          <a:pt x="0" y="26698"/>
                          <a:pt x="0" y="59678"/>
                        </a:cubicBezTo>
                        <a:lnTo>
                          <a:pt x="0" y="503808"/>
                        </a:lnTo>
                        <a:cubicBezTo>
                          <a:pt x="314" y="538987"/>
                          <a:pt x="26070" y="571653"/>
                          <a:pt x="69101" y="590812"/>
                        </a:cubicBezTo>
                        <a:lnTo>
                          <a:pt x="69101" y="590812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29" name="Freeform: Shape 1028">
                    <a:extLst>
                      <a:ext uri="{FF2B5EF4-FFF2-40B4-BE49-F238E27FC236}">
                        <a16:creationId xmlns:a16="http://schemas.microsoft.com/office/drawing/2014/main" id="{4A692700-A673-4B57-B80B-D4944EB422F4}"/>
                      </a:ext>
                    </a:extLst>
                  </p:cNvPr>
                  <p:cNvSpPr/>
                  <p:nvPr/>
                </p:nvSpPr>
                <p:spPr>
                  <a:xfrm>
                    <a:off x="5897100" y="3385319"/>
                    <a:ext cx="70985" cy="307812"/>
                  </a:xfrm>
                  <a:custGeom>
                    <a:avLst/>
                    <a:gdLst>
                      <a:gd name="connsiteX0" fmla="*/ 70985 w 70985"/>
                      <a:gd name="connsiteY0" fmla="*/ 0 h 307812"/>
                      <a:gd name="connsiteX1" fmla="*/ 45230 w 70985"/>
                      <a:gd name="connsiteY1" fmla="*/ 94543 h 307812"/>
                      <a:gd name="connsiteX2" fmla="*/ 23243 w 70985"/>
                      <a:gd name="connsiteY2" fmla="*/ 307813 h 307812"/>
                      <a:gd name="connsiteX3" fmla="*/ 0 w 70985"/>
                      <a:gd name="connsiteY3" fmla="*/ 216097 h 307812"/>
                      <a:gd name="connsiteX4" fmla="*/ 0 w 70985"/>
                      <a:gd name="connsiteY4" fmla="*/ 72556 h 307812"/>
                      <a:gd name="connsiteX5" fmla="*/ 70985 w 70985"/>
                      <a:gd name="connsiteY5" fmla="*/ 0 h 3078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7812">
                        <a:moveTo>
                          <a:pt x="70985" y="0"/>
                        </a:moveTo>
                        <a:cubicBezTo>
                          <a:pt x="70985" y="0"/>
                          <a:pt x="50569" y="58736"/>
                          <a:pt x="45230" y="94543"/>
                        </a:cubicBezTo>
                        <a:cubicBezTo>
                          <a:pt x="39890" y="130349"/>
                          <a:pt x="23243" y="307813"/>
                          <a:pt x="23243" y="307813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30" name="Freeform: Shape 1029">
                    <a:extLst>
                      <a:ext uri="{FF2B5EF4-FFF2-40B4-BE49-F238E27FC236}">
                        <a16:creationId xmlns:a16="http://schemas.microsoft.com/office/drawing/2014/main" id="{F35A700C-B228-4069-8BFA-65245DCC9B97}"/>
                      </a:ext>
                    </a:extLst>
                  </p:cNvPr>
                  <p:cNvSpPr/>
                  <p:nvPr/>
                </p:nvSpPr>
                <p:spPr>
                  <a:xfrm>
                    <a:off x="5897100" y="3879704"/>
                    <a:ext cx="78837" cy="157989"/>
                  </a:xfrm>
                  <a:custGeom>
                    <a:avLst/>
                    <a:gdLst>
                      <a:gd name="connsiteX0" fmla="*/ 78838 w 78837"/>
                      <a:gd name="connsiteY0" fmla="*/ 0 h 157989"/>
                      <a:gd name="connsiteX1" fmla="*/ 23243 w 78837"/>
                      <a:gd name="connsiteY1" fmla="*/ 157990 h 157989"/>
                      <a:gd name="connsiteX2" fmla="*/ 0 w 78837"/>
                      <a:gd name="connsiteY2" fmla="*/ 99568 h 1579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78837" h="157989">
                        <a:moveTo>
                          <a:pt x="78838" y="0"/>
                        </a:moveTo>
                        <a:lnTo>
                          <a:pt x="23243" y="157990"/>
                        </a:lnTo>
                        <a:lnTo>
                          <a:pt x="0" y="9956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31" name="Freeform: Shape 1030">
                    <a:extLst>
                      <a:ext uri="{FF2B5EF4-FFF2-40B4-BE49-F238E27FC236}">
                        <a16:creationId xmlns:a16="http://schemas.microsoft.com/office/drawing/2014/main" id="{7CB1B2A1-0A9A-4539-AB2D-69E847662DE5}"/>
                      </a:ext>
                    </a:extLst>
                  </p:cNvPr>
                  <p:cNvSpPr/>
                  <p:nvPr/>
                </p:nvSpPr>
                <p:spPr>
                  <a:xfrm>
                    <a:off x="6941151" y="335579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223636 w 287710"/>
                      <a:gd name="connsiteY2" fmla="*/ 24813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223636" y="24813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32" name="Freeform: Shape 1031">
                    <a:extLst>
                      <a:ext uri="{FF2B5EF4-FFF2-40B4-BE49-F238E27FC236}">
                        <a16:creationId xmlns:a16="http://schemas.microsoft.com/office/drawing/2014/main" id="{108FEEA3-675F-4920-A181-B92D73DB1F5F}"/>
                      </a:ext>
                    </a:extLst>
                  </p:cNvPr>
                  <p:cNvSpPr/>
                  <p:nvPr/>
                </p:nvSpPr>
                <p:spPr>
                  <a:xfrm>
                    <a:off x="7671421" y="3502477"/>
                    <a:ext cx="43659" cy="492500"/>
                  </a:xfrm>
                  <a:custGeom>
                    <a:avLst/>
                    <a:gdLst>
                      <a:gd name="connsiteX0" fmla="*/ 29211 w 43659"/>
                      <a:gd name="connsiteY0" fmla="*/ 0 h 492500"/>
                      <a:gd name="connsiteX1" fmla="*/ 0 w 43659"/>
                      <a:gd name="connsiteY1" fmla="*/ 295877 h 492500"/>
                      <a:gd name="connsiteX2" fmla="*/ 14448 w 43659"/>
                      <a:gd name="connsiteY2" fmla="*/ 492501 h 492500"/>
                      <a:gd name="connsiteX3" fmla="*/ 43659 w 43659"/>
                      <a:gd name="connsiteY3" fmla="*/ 377228 h 492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3659" h="492500">
                        <a:moveTo>
                          <a:pt x="29211" y="0"/>
                        </a:moveTo>
                        <a:lnTo>
                          <a:pt x="0" y="295877"/>
                        </a:lnTo>
                        <a:lnTo>
                          <a:pt x="14448" y="492501"/>
                        </a:lnTo>
                        <a:lnTo>
                          <a:pt x="43659" y="377228"/>
                        </a:lnTo>
                        <a:close/>
                      </a:path>
                    </a:pathLst>
                  </a:custGeom>
                  <a:solidFill>
                    <a:srgbClr val="593B2E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022" name="Freeform: Shape 1021">
                  <a:extLst>
                    <a:ext uri="{FF2B5EF4-FFF2-40B4-BE49-F238E27FC236}">
                      <a16:creationId xmlns:a16="http://schemas.microsoft.com/office/drawing/2014/main" id="{F60631C8-91D7-4A6B-A2F6-A3070D1C9449}"/>
                    </a:ext>
                  </a:extLst>
                </p:cNvPr>
                <p:cNvSpPr/>
                <p:nvPr/>
              </p:nvSpPr>
              <p:spPr>
                <a:xfrm>
                  <a:off x="6006405" y="3351397"/>
                  <a:ext cx="641067" cy="53396"/>
                </a:xfrm>
                <a:custGeom>
                  <a:avLst/>
                  <a:gdLst>
                    <a:gd name="connsiteX0" fmla="*/ 0 w 641067"/>
                    <a:gd name="connsiteY0" fmla="*/ 17589 h 53396"/>
                    <a:gd name="connsiteX1" fmla="*/ 246250 w 641067"/>
                    <a:gd name="connsiteY1" fmla="*/ 53396 h 53396"/>
                    <a:gd name="connsiteX2" fmla="*/ 641067 w 641067"/>
                    <a:gd name="connsiteY2" fmla="*/ 4397 h 53396"/>
                    <a:gd name="connsiteX3" fmla="*/ 54967 w 641067"/>
                    <a:gd name="connsiteY3" fmla="*/ 0 h 53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067" h="53396">
                      <a:moveTo>
                        <a:pt x="0" y="17589"/>
                      </a:moveTo>
                      <a:lnTo>
                        <a:pt x="246250" y="53396"/>
                      </a:lnTo>
                      <a:lnTo>
                        <a:pt x="641067" y="4397"/>
                      </a:lnTo>
                      <a:lnTo>
                        <a:pt x="54967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3" name="Freeform: Shape 1022">
                  <a:extLst>
                    <a:ext uri="{FF2B5EF4-FFF2-40B4-BE49-F238E27FC236}">
                      <a16:creationId xmlns:a16="http://schemas.microsoft.com/office/drawing/2014/main" id="{88FC18D5-6D42-423C-9809-8B6E05A6C343}"/>
                    </a:ext>
                  </a:extLst>
                </p:cNvPr>
                <p:cNvSpPr/>
                <p:nvPr/>
              </p:nvSpPr>
              <p:spPr>
                <a:xfrm>
                  <a:off x="7164787" y="335579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075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075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4" name="Freeform: Shape 1023">
                  <a:extLst>
                    <a:ext uri="{FF2B5EF4-FFF2-40B4-BE49-F238E27FC236}">
                      <a16:creationId xmlns:a16="http://schemas.microsoft.com/office/drawing/2014/main" id="{7D4FED60-AD5D-4462-96DA-58526DE69827}"/>
                    </a:ext>
                  </a:extLst>
                </p:cNvPr>
                <p:cNvSpPr/>
                <p:nvPr/>
              </p:nvSpPr>
              <p:spPr>
                <a:xfrm>
                  <a:off x="5947355" y="3368986"/>
                  <a:ext cx="305300" cy="92972"/>
                </a:xfrm>
                <a:custGeom>
                  <a:avLst/>
                  <a:gdLst>
                    <a:gd name="connsiteX0" fmla="*/ 305300 w 305300"/>
                    <a:gd name="connsiteY0" fmla="*/ 35807 h 92972"/>
                    <a:gd name="connsiteX1" fmla="*/ 0 w 305300"/>
                    <a:gd name="connsiteY1" fmla="*/ 92972 h 92972"/>
                    <a:gd name="connsiteX2" fmla="*/ 20730 w 305300"/>
                    <a:gd name="connsiteY2" fmla="*/ 16333 h 92972"/>
                    <a:gd name="connsiteX3" fmla="*/ 59050 w 305300"/>
                    <a:gd name="connsiteY3" fmla="*/ 0 h 92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92972">
                      <a:moveTo>
                        <a:pt x="305300" y="35807"/>
                      </a:moveTo>
                      <a:lnTo>
                        <a:pt x="0" y="92972"/>
                      </a:lnTo>
                      <a:lnTo>
                        <a:pt x="20730" y="16333"/>
                      </a:lnTo>
                      <a:lnTo>
                        <a:pt x="59050" y="0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5" name="Freeform: Shape 1024">
                  <a:extLst>
                    <a:ext uri="{FF2B5EF4-FFF2-40B4-BE49-F238E27FC236}">
                      <a16:creationId xmlns:a16="http://schemas.microsoft.com/office/drawing/2014/main" id="{2F31AD91-81DA-4823-871F-3879DDC3C387}"/>
                    </a:ext>
                  </a:extLst>
                </p:cNvPr>
                <p:cNvSpPr/>
                <p:nvPr/>
              </p:nvSpPr>
              <p:spPr>
                <a:xfrm>
                  <a:off x="5915318" y="3597019"/>
                  <a:ext cx="61562" cy="282685"/>
                </a:xfrm>
                <a:custGeom>
                  <a:avLst/>
                  <a:gdLst>
                    <a:gd name="connsiteX0" fmla="*/ 17275 w 61562"/>
                    <a:gd name="connsiteY0" fmla="*/ 0 h 282685"/>
                    <a:gd name="connsiteX1" fmla="*/ 61563 w 61562"/>
                    <a:gd name="connsiteY1" fmla="*/ 76953 h 282685"/>
                    <a:gd name="connsiteX2" fmla="*/ 60620 w 61562"/>
                    <a:gd name="connsiteY2" fmla="*/ 282685 h 282685"/>
                    <a:gd name="connsiteX3" fmla="*/ 0 w 61562"/>
                    <a:gd name="connsiteY3" fmla="*/ 76953 h 2826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562" h="282685">
                      <a:moveTo>
                        <a:pt x="17275" y="0"/>
                      </a:moveTo>
                      <a:lnTo>
                        <a:pt x="61563" y="76953"/>
                      </a:lnTo>
                      <a:lnTo>
                        <a:pt x="60620" y="282685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26" name="Freeform: Shape 1025">
                  <a:extLst>
                    <a:ext uri="{FF2B5EF4-FFF2-40B4-BE49-F238E27FC236}">
                      <a16:creationId xmlns:a16="http://schemas.microsoft.com/office/drawing/2014/main" id="{CB7E4E3F-ECBD-447C-B3B3-85EB1AD13AAC}"/>
                    </a:ext>
                  </a:extLst>
                </p:cNvPr>
                <p:cNvSpPr/>
                <p:nvPr/>
              </p:nvSpPr>
              <p:spPr>
                <a:xfrm>
                  <a:off x="7001771" y="3355794"/>
                  <a:ext cx="679072" cy="63761"/>
                </a:xfrm>
                <a:custGeom>
                  <a:avLst/>
                  <a:gdLst>
                    <a:gd name="connsiteX0" fmla="*/ 0 w 679072"/>
                    <a:gd name="connsiteY0" fmla="*/ 48999 h 63761"/>
                    <a:gd name="connsiteX1" fmla="*/ 250334 w 679072"/>
                    <a:gd name="connsiteY1" fmla="*/ 63761 h 63761"/>
                    <a:gd name="connsiteX2" fmla="*/ 679073 w 679072"/>
                    <a:gd name="connsiteY2" fmla="*/ 12564 h 63761"/>
                    <a:gd name="connsiteX3" fmla="*/ 499411 w 679072"/>
                    <a:gd name="connsiteY3" fmla="*/ 0 h 63761"/>
                    <a:gd name="connsiteX4" fmla="*/ 163015 w 679072"/>
                    <a:gd name="connsiteY4" fmla="*/ 24813 h 63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9072" h="63761">
                      <a:moveTo>
                        <a:pt x="0" y="48999"/>
                      </a:moveTo>
                      <a:lnTo>
                        <a:pt x="250334" y="63761"/>
                      </a:lnTo>
                      <a:lnTo>
                        <a:pt x="679073" y="12564"/>
                      </a:lnTo>
                      <a:lnTo>
                        <a:pt x="499411" y="0"/>
                      </a:lnTo>
                      <a:lnTo>
                        <a:pt x="163015" y="24813"/>
                      </a:lnTo>
                      <a:close/>
                    </a:path>
                  </a:pathLst>
                </a:custGeom>
                <a:solidFill>
                  <a:srgbClr val="593B2E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grpSp>
            <p:nvGrpSpPr>
              <p:cNvPr id="1005" name="Graphic 2125">
                <a:extLst>
                  <a:ext uri="{FF2B5EF4-FFF2-40B4-BE49-F238E27FC236}">
                    <a16:creationId xmlns:a16="http://schemas.microsoft.com/office/drawing/2014/main" id="{E1D52724-C54A-4E92-8CE2-488A0F03A5DE}"/>
                  </a:ext>
                </a:extLst>
              </p:cNvPr>
              <p:cNvGrpSpPr/>
              <p:nvPr/>
            </p:nvGrpSpPr>
            <p:grpSpPr>
              <a:xfrm>
                <a:off x="5795962" y="3309937"/>
                <a:ext cx="1894305" cy="757910"/>
                <a:chOff x="5795962" y="3309937"/>
                <a:chExt cx="1894305" cy="757910"/>
              </a:xfrm>
            </p:grpSpPr>
            <p:sp>
              <p:nvSpPr>
                <p:cNvPr id="1008" name="Freeform: Shape 1007">
                  <a:extLst>
                    <a:ext uri="{FF2B5EF4-FFF2-40B4-BE49-F238E27FC236}">
                      <a16:creationId xmlns:a16="http://schemas.microsoft.com/office/drawing/2014/main" id="{67241D0D-C6F5-46F7-9FF5-317E7BFCF710}"/>
                    </a:ext>
                  </a:extLst>
                </p:cNvPr>
                <p:cNvSpPr/>
                <p:nvPr/>
              </p:nvSpPr>
              <p:spPr>
                <a:xfrm>
                  <a:off x="5795962" y="3314334"/>
                  <a:ext cx="1894305" cy="753513"/>
                </a:xfrm>
                <a:custGeom>
                  <a:avLst/>
                  <a:gdLst>
                    <a:gd name="connsiteX0" fmla="*/ 1702708 w 1894305"/>
                    <a:gd name="connsiteY0" fmla="*/ 753513 h 753513"/>
                    <a:gd name="connsiteX1" fmla="*/ 191598 w 1894305"/>
                    <a:gd name="connsiteY1" fmla="*/ 753513 h 753513"/>
                    <a:gd name="connsiteX2" fmla="*/ 0 w 1894305"/>
                    <a:gd name="connsiteY2" fmla="*/ 623478 h 753513"/>
                    <a:gd name="connsiteX3" fmla="*/ 55909 w 1894305"/>
                    <a:gd name="connsiteY3" fmla="*/ 515744 h 753513"/>
                    <a:gd name="connsiteX4" fmla="*/ 0 w 1894305"/>
                    <a:gd name="connsiteY4" fmla="*/ 245308 h 753513"/>
                    <a:gd name="connsiteX5" fmla="*/ 0 w 1894305"/>
                    <a:gd name="connsiteY5" fmla="*/ 195053 h 753513"/>
                    <a:gd name="connsiteX6" fmla="*/ 0 w 1894305"/>
                    <a:gd name="connsiteY6" fmla="*/ 130035 h 753513"/>
                    <a:gd name="connsiteX7" fmla="*/ 191598 w 1894305"/>
                    <a:gd name="connsiteY7" fmla="*/ 0 h 753513"/>
                    <a:gd name="connsiteX8" fmla="*/ 750372 w 1894305"/>
                    <a:gd name="connsiteY8" fmla="*/ 0 h 753513"/>
                    <a:gd name="connsiteX9" fmla="*/ 1044051 w 1894305"/>
                    <a:gd name="connsiteY9" fmla="*/ 55595 h 753513"/>
                    <a:gd name="connsiteX10" fmla="*/ 1173458 w 1894305"/>
                    <a:gd name="connsiteY10" fmla="*/ 0 h 753513"/>
                    <a:gd name="connsiteX11" fmla="*/ 1702708 w 1894305"/>
                    <a:gd name="connsiteY11" fmla="*/ 0 h 753513"/>
                    <a:gd name="connsiteX12" fmla="*/ 1894306 w 1894305"/>
                    <a:gd name="connsiteY12" fmla="*/ 130035 h 753513"/>
                    <a:gd name="connsiteX13" fmla="*/ 1867607 w 1894305"/>
                    <a:gd name="connsiteY13" fmla="*/ 668080 h 753513"/>
                    <a:gd name="connsiteX14" fmla="*/ 1702708 w 1894305"/>
                    <a:gd name="connsiteY14" fmla="*/ 753513 h 7535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94305" h="753513">
                      <a:moveTo>
                        <a:pt x="1702708" y="753513"/>
                      </a:moveTo>
                      <a:lnTo>
                        <a:pt x="191598" y="753513"/>
                      </a:lnTo>
                      <a:cubicBezTo>
                        <a:pt x="86376" y="753513"/>
                        <a:pt x="0" y="695092"/>
                        <a:pt x="0" y="623478"/>
                      </a:cubicBezTo>
                      <a:lnTo>
                        <a:pt x="55909" y="515744"/>
                      </a:lnTo>
                      <a:lnTo>
                        <a:pt x="0" y="245308"/>
                      </a:lnTo>
                      <a:lnTo>
                        <a:pt x="0" y="195053"/>
                      </a:lnTo>
                      <a:lnTo>
                        <a:pt x="0" y="130035"/>
                      </a:lnTo>
                      <a:cubicBezTo>
                        <a:pt x="0" y="58422"/>
                        <a:pt x="86062" y="0"/>
                        <a:pt x="191598" y="0"/>
                      </a:cubicBezTo>
                      <a:lnTo>
                        <a:pt x="750372" y="0"/>
                      </a:lnTo>
                      <a:lnTo>
                        <a:pt x="1044051" y="55595"/>
                      </a:lnTo>
                      <a:lnTo>
                        <a:pt x="1173458" y="0"/>
                      </a:lnTo>
                      <a:lnTo>
                        <a:pt x="1702708" y="0"/>
                      </a:lnTo>
                      <a:cubicBezTo>
                        <a:pt x="1807930" y="0"/>
                        <a:pt x="1894306" y="58422"/>
                        <a:pt x="1894306" y="130035"/>
                      </a:cubicBezTo>
                      <a:lnTo>
                        <a:pt x="1867607" y="668080"/>
                      </a:lnTo>
                      <a:cubicBezTo>
                        <a:pt x="1867607" y="739693"/>
                        <a:pt x="1808244" y="753513"/>
                        <a:pt x="1702708" y="753513"/>
                      </a:cubicBezTo>
                      <a:close/>
                    </a:path>
                  </a:pathLst>
                </a:custGeom>
                <a:solidFill>
                  <a:srgbClr val="FFBD03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grpSp>
              <p:nvGrpSpPr>
                <p:cNvPr id="1009" name="Graphic 2125">
                  <a:extLst>
                    <a:ext uri="{FF2B5EF4-FFF2-40B4-BE49-F238E27FC236}">
                      <a16:creationId xmlns:a16="http://schemas.microsoft.com/office/drawing/2014/main" id="{D172F70D-4C0F-4A8A-9CC4-5AF123AD6DEB}"/>
                    </a:ext>
                  </a:extLst>
                </p:cNvPr>
                <p:cNvGrpSpPr/>
                <p:nvPr/>
              </p:nvGrpSpPr>
              <p:grpSpPr>
                <a:xfrm>
                  <a:off x="5795962" y="3314334"/>
                  <a:ext cx="1875459" cy="731840"/>
                  <a:chOff x="5795962" y="3314334"/>
                  <a:chExt cx="1875459" cy="731840"/>
                </a:xfrm>
              </p:grpSpPr>
              <p:sp>
                <p:nvSpPr>
                  <p:cNvPr id="1015" name="Freeform: Shape 1014">
                    <a:extLst>
                      <a:ext uri="{FF2B5EF4-FFF2-40B4-BE49-F238E27FC236}">
                        <a16:creationId xmlns:a16="http://schemas.microsoft.com/office/drawing/2014/main" id="{31003465-3390-46AC-A586-3FB9FA8045FD}"/>
                      </a:ext>
                    </a:extLst>
                  </p:cNvPr>
                  <p:cNvSpPr/>
                  <p:nvPr/>
                </p:nvSpPr>
                <p:spPr>
                  <a:xfrm>
                    <a:off x="5900555" y="3387830"/>
                    <a:ext cx="1730822" cy="658345"/>
                  </a:xfrm>
                  <a:custGeom>
                    <a:avLst/>
                    <a:gdLst>
                      <a:gd name="connsiteX0" fmla="*/ 1885 w 1730822"/>
                      <a:gd name="connsiteY0" fmla="*/ 66276 h 658345"/>
                      <a:gd name="connsiteX1" fmla="*/ 0 w 1730822"/>
                      <a:gd name="connsiteY1" fmla="*/ 574168 h 658345"/>
                      <a:gd name="connsiteX2" fmla="*/ 98940 w 1730822"/>
                      <a:gd name="connsiteY2" fmla="*/ 640128 h 658345"/>
                      <a:gd name="connsiteX3" fmla="*/ 1629210 w 1730822"/>
                      <a:gd name="connsiteY3" fmla="*/ 658345 h 658345"/>
                      <a:gd name="connsiteX4" fmla="*/ 1728149 w 1730822"/>
                      <a:gd name="connsiteY4" fmla="*/ 592385 h 658345"/>
                      <a:gd name="connsiteX5" fmla="*/ 1730348 w 1730822"/>
                      <a:gd name="connsiteY5" fmla="*/ 51514 h 658345"/>
                      <a:gd name="connsiteX6" fmla="*/ 1600313 w 1730822"/>
                      <a:gd name="connsiteY6" fmla="*/ 7227 h 658345"/>
                      <a:gd name="connsiteX7" fmla="*/ 101453 w 1730822"/>
                      <a:gd name="connsiteY7" fmla="*/ 2 h 658345"/>
                      <a:gd name="connsiteX8" fmla="*/ 1885 w 1730822"/>
                      <a:gd name="connsiteY8" fmla="*/ 66276 h 65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0822" h="658345">
                        <a:moveTo>
                          <a:pt x="1885" y="66276"/>
                        </a:moveTo>
                        <a:lnTo>
                          <a:pt x="0" y="574168"/>
                        </a:lnTo>
                        <a:cubicBezTo>
                          <a:pt x="0" y="610603"/>
                          <a:pt x="44287" y="640128"/>
                          <a:pt x="98940" y="640128"/>
                        </a:cubicBezTo>
                        <a:lnTo>
                          <a:pt x="1629210" y="658345"/>
                        </a:lnTo>
                        <a:cubicBezTo>
                          <a:pt x="1683862" y="658345"/>
                          <a:pt x="1728149" y="628820"/>
                          <a:pt x="1728149" y="592385"/>
                        </a:cubicBezTo>
                        <a:lnTo>
                          <a:pt x="1730348" y="51514"/>
                        </a:lnTo>
                        <a:cubicBezTo>
                          <a:pt x="1737258" y="17906"/>
                          <a:pt x="1667529" y="12566"/>
                          <a:pt x="1600313" y="7227"/>
                        </a:cubicBezTo>
                        <a:lnTo>
                          <a:pt x="101453" y="2"/>
                        </a:lnTo>
                        <a:cubicBezTo>
                          <a:pt x="46800" y="-312"/>
                          <a:pt x="1885" y="29527"/>
                          <a:pt x="1885" y="66276"/>
                        </a:cubicBezTo>
                        <a:close/>
                      </a:path>
                    </a:pathLst>
                  </a:custGeom>
                  <a:solidFill>
                    <a:srgbClr val="FFAB17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6" name="Freeform: Shape 1015">
                    <a:extLst>
                      <a:ext uri="{FF2B5EF4-FFF2-40B4-BE49-F238E27FC236}">
                        <a16:creationId xmlns:a16="http://schemas.microsoft.com/office/drawing/2014/main" id="{A0060017-3EF0-4612-B53C-3B4012D8D708}"/>
                      </a:ext>
                    </a:extLst>
                  </p:cNvPr>
                  <p:cNvSpPr/>
                  <p:nvPr/>
                </p:nvSpPr>
                <p:spPr>
                  <a:xfrm>
                    <a:off x="5851556" y="3369484"/>
                    <a:ext cx="1785942" cy="628320"/>
                  </a:xfrm>
                  <a:custGeom>
                    <a:avLst/>
                    <a:gdLst>
                      <a:gd name="connsiteX0" fmla="*/ 63761 w 1785942"/>
                      <a:gd name="connsiteY0" fmla="*/ 628321 h 628320"/>
                      <a:gd name="connsiteX1" fmla="*/ 42089 w 1785942"/>
                      <a:gd name="connsiteY1" fmla="*/ 375160 h 628320"/>
                      <a:gd name="connsiteX2" fmla="*/ 48056 w 1785942"/>
                      <a:gd name="connsiteY2" fmla="*/ 32797 h 628320"/>
                      <a:gd name="connsiteX3" fmla="*/ 1785943 w 1785942"/>
                      <a:gd name="connsiteY3" fmla="*/ 31540 h 628320"/>
                      <a:gd name="connsiteX4" fmla="*/ 1781860 w 1785942"/>
                      <a:gd name="connsiteY4" fmla="*/ 25259 h 628320"/>
                      <a:gd name="connsiteX5" fmla="*/ 1669728 w 1785942"/>
                      <a:gd name="connsiteY5" fmla="*/ 131 h 628320"/>
                      <a:gd name="connsiteX6" fmla="*/ 87947 w 1785942"/>
                      <a:gd name="connsiteY6" fmla="*/ 5471 h 628320"/>
                      <a:gd name="connsiteX7" fmla="*/ 0 w 1785942"/>
                      <a:gd name="connsiteY7" fmla="*/ 65149 h 628320"/>
                      <a:gd name="connsiteX8" fmla="*/ 17903 w 1785942"/>
                      <a:gd name="connsiteY8" fmla="*/ 542573 h 628320"/>
                      <a:gd name="connsiteX9" fmla="*/ 63761 w 1785942"/>
                      <a:gd name="connsiteY9" fmla="*/ 628321 h 628320"/>
                      <a:gd name="connsiteX10" fmla="*/ 63761 w 1785942"/>
                      <a:gd name="connsiteY10" fmla="*/ 628321 h 62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785942" h="628320">
                        <a:moveTo>
                          <a:pt x="63761" y="628321"/>
                        </a:moveTo>
                        <a:lnTo>
                          <a:pt x="42089" y="375160"/>
                        </a:lnTo>
                        <a:lnTo>
                          <a:pt x="48056" y="32797"/>
                        </a:lnTo>
                        <a:lnTo>
                          <a:pt x="1785943" y="31540"/>
                        </a:lnTo>
                        <a:lnTo>
                          <a:pt x="1781860" y="25259"/>
                        </a:lnTo>
                        <a:cubicBezTo>
                          <a:pt x="1749194" y="-3324"/>
                          <a:pt x="1732233" y="131"/>
                          <a:pt x="1669728" y="131"/>
                        </a:cubicBezTo>
                        <a:lnTo>
                          <a:pt x="87947" y="5471"/>
                        </a:lnTo>
                        <a:cubicBezTo>
                          <a:pt x="39262" y="5471"/>
                          <a:pt x="0" y="32169"/>
                          <a:pt x="0" y="65149"/>
                        </a:cubicBezTo>
                        <a:lnTo>
                          <a:pt x="17903" y="542573"/>
                        </a:lnTo>
                        <a:cubicBezTo>
                          <a:pt x="17903" y="577751"/>
                          <a:pt x="20730" y="609161"/>
                          <a:pt x="63761" y="628321"/>
                        </a:cubicBezTo>
                        <a:lnTo>
                          <a:pt x="63761" y="628321"/>
                        </a:lnTo>
                        <a:close/>
                      </a:path>
                    </a:pathLst>
                  </a:custGeom>
                  <a:solidFill>
                    <a:srgbClr val="D87100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7" name="Freeform: Shape 1016">
                    <a:extLst>
                      <a:ext uri="{FF2B5EF4-FFF2-40B4-BE49-F238E27FC236}">
                        <a16:creationId xmlns:a16="http://schemas.microsoft.com/office/drawing/2014/main" id="{C899189F-4767-401E-B4F6-1375AEDA0309}"/>
                      </a:ext>
                    </a:extLst>
                  </p:cNvPr>
                  <p:cNvSpPr/>
                  <p:nvPr/>
                </p:nvSpPr>
                <p:spPr>
                  <a:xfrm>
                    <a:off x="5795962" y="3343545"/>
                    <a:ext cx="70985" cy="308127"/>
                  </a:xfrm>
                  <a:custGeom>
                    <a:avLst/>
                    <a:gdLst>
                      <a:gd name="connsiteX0" fmla="*/ 70985 w 70985"/>
                      <a:gd name="connsiteY0" fmla="*/ 0 h 308127"/>
                      <a:gd name="connsiteX1" fmla="*/ 35493 w 70985"/>
                      <a:gd name="connsiteY1" fmla="*/ 64075 h 308127"/>
                      <a:gd name="connsiteX2" fmla="*/ 22929 w 70985"/>
                      <a:gd name="connsiteY2" fmla="*/ 308127 h 308127"/>
                      <a:gd name="connsiteX3" fmla="*/ 0 w 70985"/>
                      <a:gd name="connsiteY3" fmla="*/ 216097 h 308127"/>
                      <a:gd name="connsiteX4" fmla="*/ 0 w 70985"/>
                      <a:gd name="connsiteY4" fmla="*/ 72556 h 308127"/>
                      <a:gd name="connsiteX5" fmla="*/ 70985 w 70985"/>
                      <a:gd name="connsiteY5" fmla="*/ 0 h 3081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0985" h="308127">
                        <a:moveTo>
                          <a:pt x="70985" y="0"/>
                        </a:moveTo>
                        <a:cubicBezTo>
                          <a:pt x="70985" y="0"/>
                          <a:pt x="41146" y="27954"/>
                          <a:pt x="35493" y="64075"/>
                        </a:cubicBezTo>
                        <a:cubicBezTo>
                          <a:pt x="29839" y="99882"/>
                          <a:pt x="22929" y="308127"/>
                          <a:pt x="22929" y="308127"/>
                        </a:cubicBezTo>
                        <a:lnTo>
                          <a:pt x="0" y="216097"/>
                        </a:lnTo>
                        <a:lnTo>
                          <a:pt x="0" y="72556"/>
                        </a:lnTo>
                        <a:cubicBezTo>
                          <a:pt x="0" y="72556"/>
                          <a:pt x="15391" y="21358"/>
                          <a:pt x="7098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8" name="Freeform: Shape 1017">
                    <a:extLst>
                      <a:ext uri="{FF2B5EF4-FFF2-40B4-BE49-F238E27FC236}">
                        <a16:creationId xmlns:a16="http://schemas.microsoft.com/office/drawing/2014/main" id="{5775DB76-20AA-46C1-80F3-BD62ED693611}"/>
                      </a:ext>
                    </a:extLst>
                  </p:cNvPr>
                  <p:cNvSpPr/>
                  <p:nvPr/>
                </p:nvSpPr>
                <p:spPr>
                  <a:xfrm>
                    <a:off x="6840013" y="3314334"/>
                    <a:ext cx="287710" cy="55594"/>
                  </a:xfrm>
                  <a:custGeom>
                    <a:avLst/>
                    <a:gdLst>
                      <a:gd name="connsiteX0" fmla="*/ 129407 w 287710"/>
                      <a:gd name="connsiteY0" fmla="*/ 0 h 55594"/>
                      <a:gd name="connsiteX1" fmla="*/ 0 w 287710"/>
                      <a:gd name="connsiteY1" fmla="*/ 55595 h 55594"/>
                      <a:gd name="connsiteX2" fmla="*/ 145112 w 287710"/>
                      <a:gd name="connsiteY2" fmla="*/ 21358 h 55594"/>
                      <a:gd name="connsiteX3" fmla="*/ 287711 w 287710"/>
                      <a:gd name="connsiteY3" fmla="*/ 0 h 55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87710" h="55594">
                        <a:moveTo>
                          <a:pt x="129407" y="0"/>
                        </a:moveTo>
                        <a:lnTo>
                          <a:pt x="0" y="55595"/>
                        </a:lnTo>
                        <a:lnTo>
                          <a:pt x="145112" y="21358"/>
                        </a:lnTo>
                        <a:lnTo>
                          <a:pt x="2877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  <p:sp>
                <p:nvSpPr>
                  <p:cNvPr id="1019" name="Freeform: Shape 1018">
                    <a:extLst>
                      <a:ext uri="{FF2B5EF4-FFF2-40B4-BE49-F238E27FC236}">
                        <a16:creationId xmlns:a16="http://schemas.microsoft.com/office/drawing/2014/main" id="{BA4639DE-1490-4F91-8D63-390A4250EDB7}"/>
                      </a:ext>
                    </a:extLst>
                  </p:cNvPr>
                  <p:cNvSpPr/>
                  <p:nvPr/>
                </p:nvSpPr>
                <p:spPr>
                  <a:xfrm>
                    <a:off x="7629647" y="3426152"/>
                    <a:ext cx="41774" cy="581075"/>
                  </a:xfrm>
                  <a:custGeom>
                    <a:avLst/>
                    <a:gdLst>
                      <a:gd name="connsiteX0" fmla="*/ 27012 w 41774"/>
                      <a:gd name="connsiteY0" fmla="*/ 0 h 581075"/>
                      <a:gd name="connsiteX1" fmla="*/ 0 w 41774"/>
                      <a:gd name="connsiteY1" fmla="*/ 386651 h 581075"/>
                      <a:gd name="connsiteX2" fmla="*/ 6282 w 41774"/>
                      <a:gd name="connsiteY2" fmla="*/ 581075 h 581075"/>
                      <a:gd name="connsiteX3" fmla="*/ 41775 w 41774"/>
                      <a:gd name="connsiteY3" fmla="*/ 349902 h 5810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1774" h="581075">
                        <a:moveTo>
                          <a:pt x="27012" y="0"/>
                        </a:moveTo>
                        <a:lnTo>
                          <a:pt x="0" y="386651"/>
                        </a:lnTo>
                        <a:lnTo>
                          <a:pt x="6282" y="581075"/>
                        </a:lnTo>
                        <a:lnTo>
                          <a:pt x="41775" y="349902"/>
                        </a:lnTo>
                        <a:close/>
                      </a:path>
                    </a:pathLst>
                  </a:custGeom>
                  <a:solidFill>
                    <a:srgbClr val="FFCE78"/>
                  </a:solidFill>
                  <a:ln w="3129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th-TH"/>
                  </a:p>
                </p:txBody>
              </p:sp>
            </p:grpSp>
            <p:sp>
              <p:nvSpPr>
                <p:cNvPr id="1010" name="Freeform: Shape 1009">
                  <a:extLst>
                    <a:ext uri="{FF2B5EF4-FFF2-40B4-BE49-F238E27FC236}">
                      <a16:creationId xmlns:a16="http://schemas.microsoft.com/office/drawing/2014/main" id="{DAA29F6C-B6CA-4853-9021-809E0FA24BBC}"/>
                    </a:ext>
                  </a:extLst>
                </p:cNvPr>
                <p:cNvSpPr/>
                <p:nvPr/>
              </p:nvSpPr>
              <p:spPr>
                <a:xfrm>
                  <a:off x="5904952" y="3309937"/>
                  <a:ext cx="641381" cy="19473"/>
                </a:xfrm>
                <a:custGeom>
                  <a:avLst/>
                  <a:gdLst>
                    <a:gd name="connsiteX0" fmla="*/ 0 w 641381"/>
                    <a:gd name="connsiteY0" fmla="*/ 17275 h 19473"/>
                    <a:gd name="connsiteX1" fmla="*/ 241539 w 641381"/>
                    <a:gd name="connsiteY1" fmla="*/ 19474 h 19473"/>
                    <a:gd name="connsiteX2" fmla="*/ 641382 w 641381"/>
                    <a:gd name="connsiteY2" fmla="*/ 4397 h 19473"/>
                    <a:gd name="connsiteX3" fmla="*/ 55281 w 641381"/>
                    <a:gd name="connsiteY3" fmla="*/ 0 h 19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41381" h="19473">
                      <a:moveTo>
                        <a:pt x="0" y="17275"/>
                      </a:moveTo>
                      <a:lnTo>
                        <a:pt x="241539" y="19474"/>
                      </a:lnTo>
                      <a:lnTo>
                        <a:pt x="641382" y="4397"/>
                      </a:lnTo>
                      <a:lnTo>
                        <a:pt x="55281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11" name="Freeform: Shape 1010">
                  <a:extLst>
                    <a:ext uri="{FF2B5EF4-FFF2-40B4-BE49-F238E27FC236}">
                      <a16:creationId xmlns:a16="http://schemas.microsoft.com/office/drawing/2014/main" id="{706BEFB0-9E41-4914-9669-12DEDFEB3E6E}"/>
                    </a:ext>
                  </a:extLst>
                </p:cNvPr>
                <p:cNvSpPr/>
                <p:nvPr/>
              </p:nvSpPr>
              <p:spPr>
                <a:xfrm>
                  <a:off x="7063334" y="3314334"/>
                  <a:ext cx="435335" cy="24813"/>
                </a:xfrm>
                <a:custGeom>
                  <a:avLst/>
                  <a:gdLst>
                    <a:gd name="connsiteX0" fmla="*/ 0 w 435335"/>
                    <a:gd name="connsiteY0" fmla="*/ 24813 h 24813"/>
                    <a:gd name="connsiteX1" fmla="*/ 435335 w 435335"/>
                    <a:gd name="connsiteY1" fmla="*/ 0 h 24813"/>
                    <a:gd name="connsiteX2" fmla="*/ 64390 w 435335"/>
                    <a:gd name="connsiteY2" fmla="*/ 0 h 24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35335" h="24813">
                      <a:moveTo>
                        <a:pt x="0" y="24813"/>
                      </a:moveTo>
                      <a:lnTo>
                        <a:pt x="435335" y="0"/>
                      </a:lnTo>
                      <a:lnTo>
                        <a:pt x="64390" y="0"/>
                      </a:lnTo>
                      <a:close/>
                    </a:path>
                  </a:pathLst>
                </a:custGeom>
                <a:solidFill>
                  <a:srgbClr val="FFAB17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12" name="Freeform: Shape 1011">
                  <a:extLst>
                    <a:ext uri="{FF2B5EF4-FFF2-40B4-BE49-F238E27FC236}">
                      <a16:creationId xmlns:a16="http://schemas.microsoft.com/office/drawing/2014/main" id="{EA2F2059-1666-491D-8C9B-46EF674FB109}"/>
                    </a:ext>
                  </a:extLst>
                </p:cNvPr>
                <p:cNvSpPr/>
                <p:nvPr/>
              </p:nvSpPr>
              <p:spPr>
                <a:xfrm>
                  <a:off x="5831768" y="3327212"/>
                  <a:ext cx="305300" cy="61876"/>
                </a:xfrm>
                <a:custGeom>
                  <a:avLst/>
                  <a:gdLst>
                    <a:gd name="connsiteX0" fmla="*/ 305300 w 305300"/>
                    <a:gd name="connsiteY0" fmla="*/ 5026 h 61876"/>
                    <a:gd name="connsiteX1" fmla="*/ 0 w 305300"/>
                    <a:gd name="connsiteY1" fmla="*/ 61877 h 61876"/>
                    <a:gd name="connsiteX2" fmla="*/ 35179 w 305300"/>
                    <a:gd name="connsiteY2" fmla="*/ 16333 h 61876"/>
                    <a:gd name="connsiteX3" fmla="*/ 73184 w 305300"/>
                    <a:gd name="connsiteY3" fmla="*/ 0 h 61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300" h="61876">
                      <a:moveTo>
                        <a:pt x="305300" y="5026"/>
                      </a:moveTo>
                      <a:lnTo>
                        <a:pt x="0" y="61877"/>
                      </a:lnTo>
                      <a:lnTo>
                        <a:pt x="35179" y="16333"/>
                      </a:lnTo>
                      <a:lnTo>
                        <a:pt x="73184" y="0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13" name="Freeform: Shape 1012">
                  <a:extLst>
                    <a:ext uri="{FF2B5EF4-FFF2-40B4-BE49-F238E27FC236}">
                      <a16:creationId xmlns:a16="http://schemas.microsoft.com/office/drawing/2014/main" id="{947DA2E4-6A55-4DF0-972A-21B2FA500899}"/>
                    </a:ext>
                  </a:extLst>
                </p:cNvPr>
                <p:cNvSpPr/>
                <p:nvPr/>
              </p:nvSpPr>
              <p:spPr>
                <a:xfrm>
                  <a:off x="5814179" y="3555245"/>
                  <a:ext cx="37691" cy="274832"/>
                </a:xfrm>
                <a:custGeom>
                  <a:avLst/>
                  <a:gdLst>
                    <a:gd name="connsiteX0" fmla="*/ 17275 w 37691"/>
                    <a:gd name="connsiteY0" fmla="*/ 0 h 274832"/>
                    <a:gd name="connsiteX1" fmla="*/ 37691 w 37691"/>
                    <a:gd name="connsiteY1" fmla="*/ 75069 h 274832"/>
                    <a:gd name="connsiteX2" fmla="*/ 37691 w 37691"/>
                    <a:gd name="connsiteY2" fmla="*/ 274833 h 274832"/>
                    <a:gd name="connsiteX3" fmla="*/ 0 w 37691"/>
                    <a:gd name="connsiteY3" fmla="*/ 76953 h 274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691" h="274832">
                      <a:moveTo>
                        <a:pt x="17275" y="0"/>
                      </a:moveTo>
                      <a:lnTo>
                        <a:pt x="37691" y="75069"/>
                      </a:lnTo>
                      <a:lnTo>
                        <a:pt x="37691" y="274833"/>
                      </a:lnTo>
                      <a:lnTo>
                        <a:pt x="0" y="76953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  <p:sp>
              <p:nvSpPr>
                <p:cNvPr id="1014" name="Freeform: Shape 1013">
                  <a:extLst>
                    <a:ext uri="{FF2B5EF4-FFF2-40B4-BE49-F238E27FC236}">
                      <a16:creationId xmlns:a16="http://schemas.microsoft.com/office/drawing/2014/main" id="{1139EC53-7D1A-4063-A0BC-51FCF7376FC3}"/>
                    </a:ext>
                  </a:extLst>
                </p:cNvPr>
                <p:cNvSpPr/>
                <p:nvPr/>
              </p:nvSpPr>
              <p:spPr>
                <a:xfrm>
                  <a:off x="6840013" y="3314334"/>
                  <a:ext cx="739378" cy="55594"/>
                </a:xfrm>
                <a:custGeom>
                  <a:avLst/>
                  <a:gdLst>
                    <a:gd name="connsiteX0" fmla="*/ 0 w 739378"/>
                    <a:gd name="connsiteY0" fmla="*/ 55595 h 55594"/>
                    <a:gd name="connsiteX1" fmla="*/ 279858 w 739378"/>
                    <a:gd name="connsiteY1" fmla="*/ 47114 h 55594"/>
                    <a:gd name="connsiteX2" fmla="*/ 739379 w 739378"/>
                    <a:gd name="connsiteY2" fmla="*/ 12250 h 55594"/>
                    <a:gd name="connsiteX3" fmla="*/ 560031 w 739378"/>
                    <a:gd name="connsiteY3" fmla="*/ 0 h 55594"/>
                    <a:gd name="connsiteX4" fmla="*/ 157361 w 739378"/>
                    <a:gd name="connsiteY4" fmla="*/ 12878 h 5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9378" h="55594">
                      <a:moveTo>
                        <a:pt x="0" y="55595"/>
                      </a:moveTo>
                      <a:lnTo>
                        <a:pt x="279858" y="47114"/>
                      </a:lnTo>
                      <a:lnTo>
                        <a:pt x="739379" y="12250"/>
                      </a:lnTo>
                      <a:lnTo>
                        <a:pt x="560031" y="0"/>
                      </a:lnTo>
                      <a:lnTo>
                        <a:pt x="157361" y="12878"/>
                      </a:lnTo>
                      <a:close/>
                    </a:path>
                  </a:pathLst>
                </a:custGeom>
                <a:solidFill>
                  <a:srgbClr val="FFCE78"/>
                </a:solidFill>
                <a:ln w="3129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th-TH"/>
                </a:p>
              </p:txBody>
            </p:sp>
          </p:grpSp>
          <p:sp>
            <p:nvSpPr>
              <p:cNvPr id="1006" name="Freeform: Shape 1005">
                <a:extLst>
                  <a:ext uri="{FF2B5EF4-FFF2-40B4-BE49-F238E27FC236}">
                    <a16:creationId xmlns:a16="http://schemas.microsoft.com/office/drawing/2014/main" id="{9840C59A-AA38-4807-9102-9A20CBAB1EC9}"/>
                  </a:ext>
                </a:extLst>
              </p:cNvPr>
              <p:cNvSpPr/>
              <p:nvPr/>
            </p:nvSpPr>
            <p:spPr>
              <a:xfrm>
                <a:off x="6073935" y="3369929"/>
                <a:ext cx="1513308" cy="667765"/>
              </a:xfrm>
              <a:custGeom>
                <a:avLst/>
                <a:gdLst>
                  <a:gd name="connsiteX0" fmla="*/ 0 w 1513308"/>
                  <a:gd name="connsiteY0" fmla="*/ 658971 h 667765"/>
                  <a:gd name="connsiteX1" fmla="*/ 1135767 w 1513308"/>
                  <a:gd name="connsiteY1" fmla="*/ 0 h 667765"/>
                  <a:gd name="connsiteX2" fmla="*/ 1513309 w 1513308"/>
                  <a:gd name="connsiteY2" fmla="*/ 6282 h 667765"/>
                  <a:gd name="connsiteX3" fmla="*/ 647977 w 1513308"/>
                  <a:gd name="connsiteY3" fmla="*/ 667766 h 667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3308" h="667765">
                    <a:moveTo>
                      <a:pt x="0" y="658971"/>
                    </a:moveTo>
                    <a:lnTo>
                      <a:pt x="1135767" y="0"/>
                    </a:lnTo>
                    <a:lnTo>
                      <a:pt x="1513309" y="6282"/>
                    </a:lnTo>
                    <a:lnTo>
                      <a:pt x="647977" y="667766"/>
                    </a:lnTo>
                    <a:close/>
                  </a:path>
                </a:pathLst>
              </a:custGeom>
              <a:solidFill>
                <a:srgbClr val="D87100">
                  <a:alpha val="15000"/>
                </a:srgbClr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07" name="Freeform: Shape 1006">
                <a:extLst>
                  <a:ext uri="{FF2B5EF4-FFF2-40B4-BE49-F238E27FC236}">
                    <a16:creationId xmlns:a16="http://schemas.microsoft.com/office/drawing/2014/main" id="{3233A20E-2F58-4EA0-8C0D-56DA8512E5BD}"/>
                  </a:ext>
                </a:extLst>
              </p:cNvPr>
              <p:cNvSpPr/>
              <p:nvPr/>
            </p:nvSpPr>
            <p:spPr>
              <a:xfrm>
                <a:off x="5987559" y="4037694"/>
                <a:ext cx="1525244" cy="43659"/>
              </a:xfrm>
              <a:custGeom>
                <a:avLst/>
                <a:gdLst>
                  <a:gd name="connsiteX0" fmla="*/ 0 w 1525244"/>
                  <a:gd name="connsiteY0" fmla="*/ 30153 h 43659"/>
                  <a:gd name="connsiteX1" fmla="*/ 238084 w 1525244"/>
                  <a:gd name="connsiteY1" fmla="*/ 0 h 43659"/>
                  <a:gd name="connsiteX2" fmla="*/ 1033058 w 1525244"/>
                  <a:gd name="connsiteY2" fmla="*/ 30153 h 43659"/>
                  <a:gd name="connsiteX3" fmla="*/ 1353749 w 1525244"/>
                  <a:gd name="connsiteY3" fmla="*/ 0 h 43659"/>
                  <a:gd name="connsiteX4" fmla="*/ 1525244 w 1525244"/>
                  <a:gd name="connsiteY4" fmla="*/ 33922 h 43659"/>
                  <a:gd name="connsiteX5" fmla="*/ 1145818 w 1525244"/>
                  <a:gd name="connsiteY5" fmla="*/ 43659 h 43659"/>
                  <a:gd name="connsiteX6" fmla="*/ 366863 w 1525244"/>
                  <a:gd name="connsiteY6" fmla="*/ 33922 h 43659"/>
                  <a:gd name="connsiteX7" fmla="*/ 265096 w 1525244"/>
                  <a:gd name="connsiteY7" fmla="*/ 43659 h 43659"/>
                  <a:gd name="connsiteX8" fmla="*/ 209501 w 1525244"/>
                  <a:gd name="connsiteY8" fmla="*/ 30153 h 43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5244" h="43659">
                    <a:moveTo>
                      <a:pt x="0" y="30153"/>
                    </a:moveTo>
                    <a:lnTo>
                      <a:pt x="238084" y="0"/>
                    </a:lnTo>
                    <a:lnTo>
                      <a:pt x="1033058" y="30153"/>
                    </a:lnTo>
                    <a:lnTo>
                      <a:pt x="1353749" y="0"/>
                    </a:lnTo>
                    <a:lnTo>
                      <a:pt x="1525244" y="33922"/>
                    </a:lnTo>
                    <a:lnTo>
                      <a:pt x="1145818" y="43659"/>
                    </a:lnTo>
                    <a:lnTo>
                      <a:pt x="366863" y="33922"/>
                    </a:lnTo>
                    <a:lnTo>
                      <a:pt x="265096" y="43659"/>
                    </a:lnTo>
                    <a:lnTo>
                      <a:pt x="209501" y="30153"/>
                    </a:lnTo>
                    <a:close/>
                  </a:path>
                </a:pathLst>
              </a:custGeom>
              <a:solidFill>
                <a:srgbClr val="D87100"/>
              </a:solidFill>
              <a:ln w="312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D7F15B7-F6B8-4B1B-AA1F-05908A6FEC38}"/>
                </a:ext>
              </a:extLst>
            </p:cNvPr>
            <p:cNvSpPr/>
            <p:nvPr/>
          </p:nvSpPr>
          <p:spPr>
            <a:xfrm>
              <a:off x="6760232" y="3366474"/>
              <a:ext cx="859355" cy="718773"/>
            </a:xfrm>
            <a:custGeom>
              <a:avLst/>
              <a:gdLst>
                <a:gd name="connsiteX0" fmla="*/ 0 w 859355"/>
                <a:gd name="connsiteY0" fmla="*/ 695092 h 718773"/>
                <a:gd name="connsiteX1" fmla="*/ 855908 w 859355"/>
                <a:gd name="connsiteY1" fmla="*/ 0 h 718773"/>
                <a:gd name="connsiteX2" fmla="*/ 855908 w 859355"/>
                <a:gd name="connsiteY2" fmla="*/ 642324 h 718773"/>
                <a:gd name="connsiteX3" fmla="*/ 769846 w 859355"/>
                <a:gd name="connsiteY3" fmla="*/ 713309 h 718773"/>
                <a:gd name="connsiteX4" fmla="*/ 0 w 859355"/>
                <a:gd name="connsiteY4" fmla="*/ 695092 h 71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9355" h="718773">
                  <a:moveTo>
                    <a:pt x="0" y="695092"/>
                  </a:moveTo>
                  <a:lnTo>
                    <a:pt x="855908" y="0"/>
                  </a:lnTo>
                  <a:lnTo>
                    <a:pt x="855908" y="642324"/>
                  </a:lnTo>
                  <a:cubicBezTo>
                    <a:pt x="855908" y="642324"/>
                    <a:pt x="885747" y="693835"/>
                    <a:pt x="769846" y="713309"/>
                  </a:cubicBezTo>
                  <a:cubicBezTo>
                    <a:pt x="653945" y="732469"/>
                    <a:pt x="0" y="695092"/>
                    <a:pt x="0" y="695092"/>
                  </a:cubicBezTo>
                  <a:close/>
                </a:path>
              </a:pathLst>
            </a:custGeom>
            <a:solidFill>
              <a:srgbClr val="D87100">
                <a:alpha val="15000"/>
              </a:srgbClr>
            </a:solidFill>
            <a:ln w="31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  <p:grpSp>
        <p:nvGrpSpPr>
          <p:cNvPr id="1059" name="Group 1058">
            <a:extLst>
              <a:ext uri="{FF2B5EF4-FFF2-40B4-BE49-F238E27FC236}">
                <a16:creationId xmlns:a16="http://schemas.microsoft.com/office/drawing/2014/main" id="{F63F6489-288A-4876-B7F5-35FC9D3572CF}"/>
              </a:ext>
            </a:extLst>
          </p:cNvPr>
          <p:cNvGrpSpPr/>
          <p:nvPr/>
        </p:nvGrpSpPr>
        <p:grpSpPr>
          <a:xfrm>
            <a:off x="-231744" y="513550"/>
            <a:ext cx="866968" cy="5226351"/>
            <a:chOff x="3970" y="311197"/>
            <a:chExt cx="958632" cy="4885473"/>
          </a:xfrm>
        </p:grpSpPr>
        <p:grpSp>
          <p:nvGrpSpPr>
            <p:cNvPr id="1033" name="Graphic 1782">
              <a:extLst>
                <a:ext uri="{FF2B5EF4-FFF2-40B4-BE49-F238E27FC236}">
                  <a16:creationId xmlns:a16="http://schemas.microsoft.com/office/drawing/2014/main" id="{33C547F3-53F8-43EA-A961-FC78F5FF065A}"/>
                </a:ext>
              </a:extLst>
            </p:cNvPr>
            <p:cNvGrpSpPr/>
            <p:nvPr/>
          </p:nvGrpSpPr>
          <p:grpSpPr>
            <a:xfrm>
              <a:off x="147161" y="311197"/>
              <a:ext cx="681003" cy="530172"/>
              <a:chOff x="5975765" y="2814919"/>
              <a:chExt cx="249486" cy="301279"/>
            </a:xfrm>
            <a:solidFill>
              <a:srgbClr val="C88E27"/>
            </a:solidFill>
          </p:grpSpPr>
          <p:sp>
            <p:nvSpPr>
              <p:cNvPr id="1034" name="Freeform: Shape 1033">
                <a:extLst>
                  <a:ext uri="{FF2B5EF4-FFF2-40B4-BE49-F238E27FC236}">
                    <a16:creationId xmlns:a16="http://schemas.microsoft.com/office/drawing/2014/main" id="{2BA5B923-C426-49DA-952A-D65B16751C42}"/>
                  </a:ext>
                </a:extLst>
              </p:cNvPr>
              <p:cNvSpPr/>
              <p:nvPr/>
            </p:nvSpPr>
            <p:spPr>
              <a:xfrm>
                <a:off x="5975765" y="2814919"/>
                <a:ext cx="107277" cy="301279"/>
              </a:xfrm>
              <a:custGeom>
                <a:avLst/>
                <a:gdLst>
                  <a:gd name="connsiteX0" fmla="*/ 100041 w 107277"/>
                  <a:gd name="connsiteY0" fmla="*/ 301279 h 301279"/>
                  <a:gd name="connsiteX1" fmla="*/ 100041 w 107277"/>
                  <a:gd name="connsiteY1" fmla="*/ 301279 h 301279"/>
                  <a:gd name="connsiteX2" fmla="*/ 94041 w 107277"/>
                  <a:gd name="connsiteY2" fmla="*/ 295183 h 301279"/>
                  <a:gd name="connsiteX3" fmla="*/ 94803 w 107277"/>
                  <a:gd name="connsiteY3" fmla="*/ 222412 h 301279"/>
                  <a:gd name="connsiteX4" fmla="*/ 11078 w 107277"/>
                  <a:gd name="connsiteY4" fmla="*/ 178312 h 301279"/>
                  <a:gd name="connsiteX5" fmla="*/ 4410 w 107277"/>
                  <a:gd name="connsiteY5" fmla="*/ 148879 h 301279"/>
                  <a:gd name="connsiteX6" fmla="*/ 25746 w 107277"/>
                  <a:gd name="connsiteY6" fmla="*/ 67536 h 301279"/>
                  <a:gd name="connsiteX7" fmla="*/ 34986 w 107277"/>
                  <a:gd name="connsiteY7" fmla="*/ 26197 h 301279"/>
                  <a:gd name="connsiteX8" fmla="*/ 74038 w 107277"/>
                  <a:gd name="connsiteY8" fmla="*/ 194 h 301279"/>
                  <a:gd name="connsiteX9" fmla="*/ 105852 w 107277"/>
                  <a:gd name="connsiteY9" fmla="*/ 33151 h 301279"/>
                  <a:gd name="connsiteX10" fmla="*/ 105947 w 107277"/>
                  <a:gd name="connsiteY10" fmla="*/ 34579 h 301279"/>
                  <a:gd name="connsiteX11" fmla="*/ 106804 w 107277"/>
                  <a:gd name="connsiteY11" fmla="*/ 216793 h 301279"/>
                  <a:gd name="connsiteX12" fmla="*/ 106804 w 107277"/>
                  <a:gd name="connsiteY12" fmla="*/ 221555 h 301279"/>
                  <a:gd name="connsiteX13" fmla="*/ 105947 w 107277"/>
                  <a:gd name="connsiteY13" fmla="*/ 295374 h 301279"/>
                  <a:gd name="connsiteX14" fmla="*/ 100041 w 107277"/>
                  <a:gd name="connsiteY14" fmla="*/ 301279 h 301279"/>
                  <a:gd name="connsiteX15" fmla="*/ 69942 w 107277"/>
                  <a:gd name="connsiteY15" fmla="*/ 11910 h 301279"/>
                  <a:gd name="connsiteX16" fmla="*/ 46511 w 107277"/>
                  <a:gd name="connsiteY16" fmla="*/ 29531 h 301279"/>
                  <a:gd name="connsiteX17" fmla="*/ 37557 w 107277"/>
                  <a:gd name="connsiteY17" fmla="*/ 69441 h 301279"/>
                  <a:gd name="connsiteX18" fmla="*/ 15555 w 107277"/>
                  <a:gd name="connsiteY18" fmla="*/ 153070 h 301279"/>
                  <a:gd name="connsiteX19" fmla="*/ 11935 w 107277"/>
                  <a:gd name="connsiteY19" fmla="*/ 164977 h 301279"/>
                  <a:gd name="connsiteX20" fmla="*/ 16221 w 107277"/>
                  <a:gd name="connsiteY20" fmla="*/ 167453 h 301279"/>
                  <a:gd name="connsiteX21" fmla="*/ 94993 w 107277"/>
                  <a:gd name="connsiteY21" fmla="*/ 208887 h 301279"/>
                  <a:gd name="connsiteX22" fmla="*/ 94041 w 107277"/>
                  <a:gd name="connsiteY22" fmla="*/ 35341 h 301279"/>
                  <a:gd name="connsiteX23" fmla="*/ 93945 w 107277"/>
                  <a:gd name="connsiteY23" fmla="*/ 34103 h 301279"/>
                  <a:gd name="connsiteX24" fmla="*/ 72705 w 107277"/>
                  <a:gd name="connsiteY24" fmla="*/ 12100 h 301279"/>
                  <a:gd name="connsiteX25" fmla="*/ 69942 w 107277"/>
                  <a:gd name="connsiteY25" fmla="*/ 11910 h 3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7277" h="301279">
                    <a:moveTo>
                      <a:pt x="100041" y="301279"/>
                    </a:moveTo>
                    <a:cubicBezTo>
                      <a:pt x="99946" y="301279"/>
                      <a:pt x="99946" y="301279"/>
                      <a:pt x="100041" y="301279"/>
                    </a:cubicBezTo>
                    <a:cubicBezTo>
                      <a:pt x="96612" y="301279"/>
                      <a:pt x="94041" y="298517"/>
                      <a:pt x="94041" y="295183"/>
                    </a:cubicBezTo>
                    <a:cubicBezTo>
                      <a:pt x="94041" y="294326"/>
                      <a:pt x="94517" y="263179"/>
                      <a:pt x="94803" y="222412"/>
                    </a:cubicBezTo>
                    <a:cubicBezTo>
                      <a:pt x="79277" y="214126"/>
                      <a:pt x="19746" y="182407"/>
                      <a:pt x="11078" y="178312"/>
                    </a:cubicBezTo>
                    <a:cubicBezTo>
                      <a:pt x="-3972" y="171168"/>
                      <a:pt x="-1019" y="163262"/>
                      <a:pt x="4410" y="148879"/>
                    </a:cubicBezTo>
                    <a:cubicBezTo>
                      <a:pt x="9554" y="135163"/>
                      <a:pt x="18222" y="112208"/>
                      <a:pt x="25746" y="67536"/>
                    </a:cubicBezTo>
                    <a:cubicBezTo>
                      <a:pt x="28413" y="51724"/>
                      <a:pt x="31557" y="37818"/>
                      <a:pt x="34986" y="26197"/>
                    </a:cubicBezTo>
                    <a:cubicBezTo>
                      <a:pt x="40986" y="6004"/>
                      <a:pt x="58893" y="-1330"/>
                      <a:pt x="74038" y="194"/>
                    </a:cubicBezTo>
                    <a:cubicBezTo>
                      <a:pt x="88802" y="1813"/>
                      <a:pt x="104423" y="12577"/>
                      <a:pt x="105852" y="33151"/>
                    </a:cubicBezTo>
                    <a:lnTo>
                      <a:pt x="105947" y="34579"/>
                    </a:lnTo>
                    <a:cubicBezTo>
                      <a:pt x="107757" y="61630"/>
                      <a:pt x="107376" y="150213"/>
                      <a:pt x="106804" y="216793"/>
                    </a:cubicBezTo>
                    <a:cubicBezTo>
                      <a:pt x="107376" y="218221"/>
                      <a:pt x="107471" y="219936"/>
                      <a:pt x="106804" y="221555"/>
                    </a:cubicBezTo>
                    <a:cubicBezTo>
                      <a:pt x="106423" y="261274"/>
                      <a:pt x="106042" y="292135"/>
                      <a:pt x="105947" y="295374"/>
                    </a:cubicBezTo>
                    <a:cubicBezTo>
                      <a:pt x="105947" y="298612"/>
                      <a:pt x="103280" y="301279"/>
                      <a:pt x="100041" y="301279"/>
                    </a:cubicBezTo>
                    <a:close/>
                    <a:moveTo>
                      <a:pt x="69942" y="11910"/>
                    </a:moveTo>
                    <a:cubicBezTo>
                      <a:pt x="60989" y="11910"/>
                      <a:pt x="50416" y="16387"/>
                      <a:pt x="46511" y="29531"/>
                    </a:cubicBezTo>
                    <a:cubicBezTo>
                      <a:pt x="43177" y="40771"/>
                      <a:pt x="40129" y="54201"/>
                      <a:pt x="37557" y="69441"/>
                    </a:cubicBezTo>
                    <a:cubicBezTo>
                      <a:pt x="29747" y="115351"/>
                      <a:pt x="20508" y="139831"/>
                      <a:pt x="15555" y="153070"/>
                    </a:cubicBezTo>
                    <a:cubicBezTo>
                      <a:pt x="13650" y="158214"/>
                      <a:pt x="11649" y="163548"/>
                      <a:pt x="11935" y="164977"/>
                    </a:cubicBezTo>
                    <a:cubicBezTo>
                      <a:pt x="12030" y="165072"/>
                      <a:pt x="12697" y="165834"/>
                      <a:pt x="16221" y="167453"/>
                    </a:cubicBezTo>
                    <a:cubicBezTo>
                      <a:pt x="24413" y="171358"/>
                      <a:pt x="74038" y="197743"/>
                      <a:pt x="94993" y="208887"/>
                    </a:cubicBezTo>
                    <a:cubicBezTo>
                      <a:pt x="95565" y="143450"/>
                      <a:pt x="95755" y="60678"/>
                      <a:pt x="94041" y="35341"/>
                    </a:cubicBezTo>
                    <a:lnTo>
                      <a:pt x="93945" y="34103"/>
                    </a:lnTo>
                    <a:cubicBezTo>
                      <a:pt x="92898" y="19435"/>
                      <a:pt x="81849" y="13148"/>
                      <a:pt x="72705" y="12100"/>
                    </a:cubicBezTo>
                    <a:cubicBezTo>
                      <a:pt x="71847" y="12005"/>
                      <a:pt x="70895" y="11910"/>
                      <a:pt x="69942" y="1191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35" name="Freeform: Shape 1034">
                <a:extLst>
                  <a:ext uri="{FF2B5EF4-FFF2-40B4-BE49-F238E27FC236}">
                    <a16:creationId xmlns:a16="http://schemas.microsoft.com/office/drawing/2014/main" id="{F815F722-7766-4A5B-8208-F9E8291E8D65}"/>
                  </a:ext>
                </a:extLst>
              </p:cNvPr>
              <p:cNvSpPr/>
              <p:nvPr/>
            </p:nvSpPr>
            <p:spPr>
              <a:xfrm>
                <a:off x="6117973" y="2814919"/>
                <a:ext cx="107277" cy="301279"/>
              </a:xfrm>
              <a:custGeom>
                <a:avLst/>
                <a:gdLst>
                  <a:gd name="connsiteX0" fmla="*/ 100041 w 107277"/>
                  <a:gd name="connsiteY0" fmla="*/ 301279 h 301279"/>
                  <a:gd name="connsiteX1" fmla="*/ 100041 w 107277"/>
                  <a:gd name="connsiteY1" fmla="*/ 301279 h 301279"/>
                  <a:gd name="connsiteX2" fmla="*/ 94041 w 107277"/>
                  <a:gd name="connsiteY2" fmla="*/ 295183 h 301279"/>
                  <a:gd name="connsiteX3" fmla="*/ 94803 w 107277"/>
                  <a:gd name="connsiteY3" fmla="*/ 222412 h 301279"/>
                  <a:gd name="connsiteX4" fmla="*/ 11078 w 107277"/>
                  <a:gd name="connsiteY4" fmla="*/ 178312 h 301279"/>
                  <a:gd name="connsiteX5" fmla="*/ 4410 w 107277"/>
                  <a:gd name="connsiteY5" fmla="*/ 148879 h 301279"/>
                  <a:gd name="connsiteX6" fmla="*/ 25746 w 107277"/>
                  <a:gd name="connsiteY6" fmla="*/ 67536 h 301279"/>
                  <a:gd name="connsiteX7" fmla="*/ 34986 w 107277"/>
                  <a:gd name="connsiteY7" fmla="*/ 26197 h 301279"/>
                  <a:gd name="connsiteX8" fmla="*/ 74038 w 107277"/>
                  <a:gd name="connsiteY8" fmla="*/ 194 h 301279"/>
                  <a:gd name="connsiteX9" fmla="*/ 105852 w 107277"/>
                  <a:gd name="connsiteY9" fmla="*/ 33151 h 301279"/>
                  <a:gd name="connsiteX10" fmla="*/ 105947 w 107277"/>
                  <a:gd name="connsiteY10" fmla="*/ 34579 h 301279"/>
                  <a:gd name="connsiteX11" fmla="*/ 106804 w 107277"/>
                  <a:gd name="connsiteY11" fmla="*/ 216793 h 301279"/>
                  <a:gd name="connsiteX12" fmla="*/ 106804 w 107277"/>
                  <a:gd name="connsiteY12" fmla="*/ 221555 h 301279"/>
                  <a:gd name="connsiteX13" fmla="*/ 105947 w 107277"/>
                  <a:gd name="connsiteY13" fmla="*/ 295374 h 301279"/>
                  <a:gd name="connsiteX14" fmla="*/ 100041 w 107277"/>
                  <a:gd name="connsiteY14" fmla="*/ 301279 h 301279"/>
                  <a:gd name="connsiteX15" fmla="*/ 69942 w 107277"/>
                  <a:gd name="connsiteY15" fmla="*/ 11910 h 301279"/>
                  <a:gd name="connsiteX16" fmla="*/ 46511 w 107277"/>
                  <a:gd name="connsiteY16" fmla="*/ 29531 h 301279"/>
                  <a:gd name="connsiteX17" fmla="*/ 37557 w 107277"/>
                  <a:gd name="connsiteY17" fmla="*/ 69441 h 301279"/>
                  <a:gd name="connsiteX18" fmla="*/ 15555 w 107277"/>
                  <a:gd name="connsiteY18" fmla="*/ 153070 h 301279"/>
                  <a:gd name="connsiteX19" fmla="*/ 11935 w 107277"/>
                  <a:gd name="connsiteY19" fmla="*/ 164977 h 301279"/>
                  <a:gd name="connsiteX20" fmla="*/ 16221 w 107277"/>
                  <a:gd name="connsiteY20" fmla="*/ 167453 h 301279"/>
                  <a:gd name="connsiteX21" fmla="*/ 94993 w 107277"/>
                  <a:gd name="connsiteY21" fmla="*/ 208887 h 301279"/>
                  <a:gd name="connsiteX22" fmla="*/ 94041 w 107277"/>
                  <a:gd name="connsiteY22" fmla="*/ 35341 h 301279"/>
                  <a:gd name="connsiteX23" fmla="*/ 93945 w 107277"/>
                  <a:gd name="connsiteY23" fmla="*/ 34103 h 301279"/>
                  <a:gd name="connsiteX24" fmla="*/ 72705 w 107277"/>
                  <a:gd name="connsiteY24" fmla="*/ 12100 h 301279"/>
                  <a:gd name="connsiteX25" fmla="*/ 69942 w 107277"/>
                  <a:gd name="connsiteY25" fmla="*/ 11910 h 301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7277" h="301279">
                    <a:moveTo>
                      <a:pt x="100041" y="301279"/>
                    </a:moveTo>
                    <a:cubicBezTo>
                      <a:pt x="99946" y="301279"/>
                      <a:pt x="99946" y="301279"/>
                      <a:pt x="100041" y="301279"/>
                    </a:cubicBezTo>
                    <a:cubicBezTo>
                      <a:pt x="96612" y="301279"/>
                      <a:pt x="94041" y="298517"/>
                      <a:pt x="94041" y="295183"/>
                    </a:cubicBezTo>
                    <a:cubicBezTo>
                      <a:pt x="94041" y="294326"/>
                      <a:pt x="94517" y="263179"/>
                      <a:pt x="94803" y="222412"/>
                    </a:cubicBezTo>
                    <a:cubicBezTo>
                      <a:pt x="79277" y="214126"/>
                      <a:pt x="19746" y="182407"/>
                      <a:pt x="11078" y="178312"/>
                    </a:cubicBezTo>
                    <a:cubicBezTo>
                      <a:pt x="-3972" y="171168"/>
                      <a:pt x="-1019" y="163262"/>
                      <a:pt x="4410" y="148879"/>
                    </a:cubicBezTo>
                    <a:cubicBezTo>
                      <a:pt x="9554" y="135163"/>
                      <a:pt x="18222" y="112208"/>
                      <a:pt x="25746" y="67536"/>
                    </a:cubicBezTo>
                    <a:cubicBezTo>
                      <a:pt x="28413" y="51724"/>
                      <a:pt x="31557" y="37818"/>
                      <a:pt x="34986" y="26197"/>
                    </a:cubicBezTo>
                    <a:cubicBezTo>
                      <a:pt x="40986" y="6004"/>
                      <a:pt x="58893" y="-1330"/>
                      <a:pt x="74038" y="194"/>
                    </a:cubicBezTo>
                    <a:cubicBezTo>
                      <a:pt x="88802" y="1813"/>
                      <a:pt x="104423" y="12577"/>
                      <a:pt x="105852" y="33151"/>
                    </a:cubicBezTo>
                    <a:lnTo>
                      <a:pt x="105947" y="34579"/>
                    </a:lnTo>
                    <a:cubicBezTo>
                      <a:pt x="107757" y="61630"/>
                      <a:pt x="107376" y="150213"/>
                      <a:pt x="106804" y="216793"/>
                    </a:cubicBezTo>
                    <a:cubicBezTo>
                      <a:pt x="107376" y="218221"/>
                      <a:pt x="107471" y="219936"/>
                      <a:pt x="106804" y="221555"/>
                    </a:cubicBezTo>
                    <a:cubicBezTo>
                      <a:pt x="106423" y="261274"/>
                      <a:pt x="106042" y="292135"/>
                      <a:pt x="105947" y="295374"/>
                    </a:cubicBezTo>
                    <a:cubicBezTo>
                      <a:pt x="105947" y="298612"/>
                      <a:pt x="103280" y="301279"/>
                      <a:pt x="100041" y="301279"/>
                    </a:cubicBezTo>
                    <a:close/>
                    <a:moveTo>
                      <a:pt x="69942" y="11910"/>
                    </a:moveTo>
                    <a:cubicBezTo>
                      <a:pt x="60989" y="11910"/>
                      <a:pt x="50416" y="16387"/>
                      <a:pt x="46511" y="29531"/>
                    </a:cubicBezTo>
                    <a:cubicBezTo>
                      <a:pt x="43177" y="40771"/>
                      <a:pt x="40129" y="54201"/>
                      <a:pt x="37557" y="69441"/>
                    </a:cubicBezTo>
                    <a:cubicBezTo>
                      <a:pt x="29747" y="115351"/>
                      <a:pt x="20508" y="139831"/>
                      <a:pt x="15555" y="153070"/>
                    </a:cubicBezTo>
                    <a:cubicBezTo>
                      <a:pt x="13650" y="158214"/>
                      <a:pt x="11649" y="163548"/>
                      <a:pt x="11935" y="164977"/>
                    </a:cubicBezTo>
                    <a:cubicBezTo>
                      <a:pt x="12030" y="165072"/>
                      <a:pt x="12697" y="165834"/>
                      <a:pt x="16221" y="167453"/>
                    </a:cubicBezTo>
                    <a:cubicBezTo>
                      <a:pt x="24413" y="171358"/>
                      <a:pt x="74038" y="197743"/>
                      <a:pt x="94993" y="208887"/>
                    </a:cubicBezTo>
                    <a:cubicBezTo>
                      <a:pt x="95565" y="143450"/>
                      <a:pt x="95755" y="60678"/>
                      <a:pt x="94041" y="35341"/>
                    </a:cubicBezTo>
                    <a:lnTo>
                      <a:pt x="93945" y="34103"/>
                    </a:lnTo>
                    <a:cubicBezTo>
                      <a:pt x="92898" y="19435"/>
                      <a:pt x="81849" y="13148"/>
                      <a:pt x="72705" y="12100"/>
                    </a:cubicBezTo>
                    <a:cubicBezTo>
                      <a:pt x="71847" y="12005"/>
                      <a:pt x="70895" y="11910"/>
                      <a:pt x="69942" y="1191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036" name="Graphic 1782">
              <a:extLst>
                <a:ext uri="{FF2B5EF4-FFF2-40B4-BE49-F238E27FC236}">
                  <a16:creationId xmlns:a16="http://schemas.microsoft.com/office/drawing/2014/main" id="{CBF9C96C-ED81-462B-A823-947493CB8FA8}"/>
                </a:ext>
              </a:extLst>
            </p:cNvPr>
            <p:cNvGrpSpPr/>
            <p:nvPr/>
          </p:nvGrpSpPr>
          <p:grpSpPr>
            <a:xfrm>
              <a:off x="315805" y="1201324"/>
              <a:ext cx="446645" cy="409153"/>
              <a:chOff x="6020476" y="3161343"/>
              <a:chExt cx="163629" cy="232508"/>
            </a:xfrm>
            <a:solidFill>
              <a:srgbClr val="C88E27"/>
            </a:solidFill>
          </p:grpSpPr>
          <p:sp>
            <p:nvSpPr>
              <p:cNvPr id="1037" name="Freeform: Shape 1036">
                <a:extLst>
                  <a:ext uri="{FF2B5EF4-FFF2-40B4-BE49-F238E27FC236}">
                    <a16:creationId xmlns:a16="http://schemas.microsoft.com/office/drawing/2014/main" id="{0E741542-4539-4115-9BBB-E633817BCDEC}"/>
                  </a:ext>
                </a:extLst>
              </p:cNvPr>
              <p:cNvSpPr/>
              <p:nvPr/>
            </p:nvSpPr>
            <p:spPr>
              <a:xfrm>
                <a:off x="6028413" y="3163156"/>
                <a:ext cx="59695" cy="104489"/>
              </a:xfrm>
              <a:custGeom>
                <a:avLst/>
                <a:gdLst>
                  <a:gd name="connsiteX0" fmla="*/ 53870 w 59695"/>
                  <a:gd name="connsiteY0" fmla="*/ 104489 h 104489"/>
                  <a:gd name="connsiteX1" fmla="*/ 52346 w 59695"/>
                  <a:gd name="connsiteY1" fmla="*/ 104299 h 104489"/>
                  <a:gd name="connsiteX2" fmla="*/ 530 w 59695"/>
                  <a:gd name="connsiteY2" fmla="*/ 40196 h 104489"/>
                  <a:gd name="connsiteX3" fmla="*/ 38154 w 59695"/>
                  <a:gd name="connsiteY3" fmla="*/ 0 h 104489"/>
                  <a:gd name="connsiteX4" fmla="*/ 38916 w 59695"/>
                  <a:gd name="connsiteY4" fmla="*/ 0 h 104489"/>
                  <a:gd name="connsiteX5" fmla="*/ 44726 w 59695"/>
                  <a:gd name="connsiteY5" fmla="*/ 6191 h 104489"/>
                  <a:gd name="connsiteX6" fmla="*/ 38535 w 59695"/>
                  <a:gd name="connsiteY6" fmla="*/ 12002 h 104489"/>
                  <a:gd name="connsiteX7" fmla="*/ 12246 w 59695"/>
                  <a:gd name="connsiteY7" fmla="*/ 42005 h 104489"/>
                  <a:gd name="connsiteX8" fmla="*/ 55204 w 59695"/>
                  <a:gd name="connsiteY8" fmla="*/ 92869 h 104489"/>
                  <a:gd name="connsiteX9" fmla="*/ 59490 w 59695"/>
                  <a:gd name="connsiteY9" fmla="*/ 100203 h 104489"/>
                  <a:gd name="connsiteX10" fmla="*/ 53870 w 59695"/>
                  <a:gd name="connsiteY10" fmla="*/ 104489 h 104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9695" h="104489">
                    <a:moveTo>
                      <a:pt x="53870" y="104489"/>
                    </a:moveTo>
                    <a:cubicBezTo>
                      <a:pt x="53394" y="104489"/>
                      <a:pt x="52823" y="104394"/>
                      <a:pt x="52346" y="104299"/>
                    </a:cubicBezTo>
                    <a:cubicBezTo>
                      <a:pt x="9008" y="92869"/>
                      <a:pt x="-2803" y="63722"/>
                      <a:pt x="530" y="40196"/>
                    </a:cubicBezTo>
                    <a:cubicBezTo>
                      <a:pt x="3769" y="17431"/>
                      <a:pt x="20247" y="0"/>
                      <a:pt x="38154" y="0"/>
                    </a:cubicBezTo>
                    <a:cubicBezTo>
                      <a:pt x="38440" y="0"/>
                      <a:pt x="38630" y="0"/>
                      <a:pt x="38916" y="0"/>
                    </a:cubicBezTo>
                    <a:cubicBezTo>
                      <a:pt x="42250" y="95"/>
                      <a:pt x="44822" y="2858"/>
                      <a:pt x="44726" y="6191"/>
                    </a:cubicBezTo>
                    <a:cubicBezTo>
                      <a:pt x="44631" y="9525"/>
                      <a:pt x="41964" y="11906"/>
                      <a:pt x="38535" y="12002"/>
                    </a:cubicBezTo>
                    <a:cubicBezTo>
                      <a:pt x="26534" y="11335"/>
                      <a:pt x="14627" y="25432"/>
                      <a:pt x="12246" y="42005"/>
                    </a:cubicBezTo>
                    <a:cubicBezTo>
                      <a:pt x="11008" y="50959"/>
                      <a:pt x="10246" y="81058"/>
                      <a:pt x="55204" y="92869"/>
                    </a:cubicBezTo>
                    <a:cubicBezTo>
                      <a:pt x="58442" y="93726"/>
                      <a:pt x="60347" y="96965"/>
                      <a:pt x="59490" y="100203"/>
                    </a:cubicBezTo>
                    <a:cubicBezTo>
                      <a:pt x="58919" y="102775"/>
                      <a:pt x="56537" y="104489"/>
                      <a:pt x="53870" y="104489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38" name="Freeform: Shape 1037">
                <a:extLst>
                  <a:ext uri="{FF2B5EF4-FFF2-40B4-BE49-F238E27FC236}">
                    <a16:creationId xmlns:a16="http://schemas.microsoft.com/office/drawing/2014/main" id="{D85DA95D-4689-41D2-8FB1-9E2962BB7544}"/>
                  </a:ext>
                </a:extLst>
              </p:cNvPr>
              <p:cNvSpPr/>
              <p:nvPr/>
            </p:nvSpPr>
            <p:spPr>
              <a:xfrm>
                <a:off x="6108939" y="3161343"/>
                <a:ext cx="59790" cy="104683"/>
              </a:xfrm>
              <a:custGeom>
                <a:avLst/>
                <a:gdLst>
                  <a:gd name="connsiteX0" fmla="*/ 6015 w 59790"/>
                  <a:gd name="connsiteY0" fmla="*/ 104683 h 104683"/>
                  <a:gd name="connsiteX1" fmla="*/ 205 w 59790"/>
                  <a:gd name="connsiteY1" fmla="*/ 100207 h 104683"/>
                  <a:gd name="connsiteX2" fmla="*/ 4491 w 59790"/>
                  <a:gd name="connsiteY2" fmla="*/ 92872 h 104683"/>
                  <a:gd name="connsiteX3" fmla="*/ 47449 w 59790"/>
                  <a:gd name="connsiteY3" fmla="*/ 42009 h 104683"/>
                  <a:gd name="connsiteX4" fmla="*/ 21636 w 59790"/>
                  <a:gd name="connsiteY4" fmla="*/ 12005 h 104683"/>
                  <a:gd name="connsiteX5" fmla="*/ 21065 w 59790"/>
                  <a:gd name="connsiteY5" fmla="*/ 12005 h 104683"/>
                  <a:gd name="connsiteX6" fmla="*/ 15064 w 59790"/>
                  <a:gd name="connsiteY6" fmla="*/ 6195 h 104683"/>
                  <a:gd name="connsiteX7" fmla="*/ 20874 w 59790"/>
                  <a:gd name="connsiteY7" fmla="*/ 3 h 104683"/>
                  <a:gd name="connsiteX8" fmla="*/ 59260 w 59790"/>
                  <a:gd name="connsiteY8" fmla="*/ 40199 h 104683"/>
                  <a:gd name="connsiteX9" fmla="*/ 7444 w 59790"/>
                  <a:gd name="connsiteY9" fmla="*/ 104302 h 104683"/>
                  <a:gd name="connsiteX10" fmla="*/ 6015 w 59790"/>
                  <a:gd name="connsiteY10" fmla="*/ 104683 h 104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9790" h="104683">
                    <a:moveTo>
                      <a:pt x="6015" y="104683"/>
                    </a:moveTo>
                    <a:cubicBezTo>
                      <a:pt x="3348" y="104683"/>
                      <a:pt x="967" y="102873"/>
                      <a:pt x="205" y="100207"/>
                    </a:cubicBezTo>
                    <a:cubicBezTo>
                      <a:pt x="-652" y="97063"/>
                      <a:pt x="1253" y="93730"/>
                      <a:pt x="4491" y="92872"/>
                    </a:cubicBezTo>
                    <a:cubicBezTo>
                      <a:pt x="49449" y="81061"/>
                      <a:pt x="48783" y="50962"/>
                      <a:pt x="47449" y="42009"/>
                    </a:cubicBezTo>
                    <a:cubicBezTo>
                      <a:pt x="45068" y="25626"/>
                      <a:pt x="33352" y="12005"/>
                      <a:pt x="21636" y="12005"/>
                    </a:cubicBezTo>
                    <a:cubicBezTo>
                      <a:pt x="21446" y="12005"/>
                      <a:pt x="21255" y="12005"/>
                      <a:pt x="21065" y="12005"/>
                    </a:cubicBezTo>
                    <a:cubicBezTo>
                      <a:pt x="17826" y="12005"/>
                      <a:pt x="15159" y="9433"/>
                      <a:pt x="15064" y="6195"/>
                    </a:cubicBezTo>
                    <a:cubicBezTo>
                      <a:pt x="14969" y="2861"/>
                      <a:pt x="17541" y="99"/>
                      <a:pt x="20874" y="3"/>
                    </a:cubicBezTo>
                    <a:cubicBezTo>
                      <a:pt x="38877" y="-282"/>
                      <a:pt x="56022" y="17148"/>
                      <a:pt x="59260" y="40199"/>
                    </a:cubicBezTo>
                    <a:cubicBezTo>
                      <a:pt x="62594" y="63726"/>
                      <a:pt x="50783" y="92968"/>
                      <a:pt x="7444" y="104302"/>
                    </a:cubicBezTo>
                    <a:cubicBezTo>
                      <a:pt x="6968" y="104588"/>
                      <a:pt x="6492" y="104683"/>
                      <a:pt x="6015" y="104683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39" name="Freeform: Shape 1038">
                <a:extLst>
                  <a:ext uri="{FF2B5EF4-FFF2-40B4-BE49-F238E27FC236}">
                    <a16:creationId xmlns:a16="http://schemas.microsoft.com/office/drawing/2014/main" id="{987C2F84-F156-4E6F-BCE4-F46E4F7A77EB}"/>
                  </a:ext>
                </a:extLst>
              </p:cNvPr>
              <p:cNvSpPr/>
              <p:nvPr/>
            </p:nvSpPr>
            <p:spPr>
              <a:xfrm>
                <a:off x="6020476" y="3254025"/>
                <a:ext cx="163629" cy="139826"/>
              </a:xfrm>
              <a:custGeom>
                <a:avLst/>
                <a:gdLst>
                  <a:gd name="connsiteX0" fmla="*/ 27327 w 163629"/>
                  <a:gd name="connsiteY0" fmla="*/ 139827 h 139826"/>
                  <a:gd name="connsiteX1" fmla="*/ 4657 w 163629"/>
                  <a:gd name="connsiteY1" fmla="*/ 130778 h 139826"/>
                  <a:gd name="connsiteX2" fmla="*/ 4276 w 163629"/>
                  <a:gd name="connsiteY2" fmla="*/ 96964 h 139826"/>
                  <a:gd name="connsiteX3" fmla="*/ 40662 w 163629"/>
                  <a:gd name="connsiteY3" fmla="*/ 22193 h 139826"/>
                  <a:gd name="connsiteX4" fmla="*/ 78285 w 163629"/>
                  <a:gd name="connsiteY4" fmla="*/ 0 h 139826"/>
                  <a:gd name="connsiteX5" fmla="*/ 142293 w 163629"/>
                  <a:gd name="connsiteY5" fmla="*/ 0 h 139826"/>
                  <a:gd name="connsiteX6" fmla="*/ 163629 w 163629"/>
                  <a:gd name="connsiteY6" fmla="*/ 21336 h 139826"/>
                  <a:gd name="connsiteX7" fmla="*/ 163629 w 163629"/>
                  <a:gd name="connsiteY7" fmla="*/ 22574 h 139826"/>
                  <a:gd name="connsiteX8" fmla="*/ 144770 w 163629"/>
                  <a:gd name="connsiteY8" fmla="*/ 43815 h 139826"/>
                  <a:gd name="connsiteX9" fmla="*/ 118386 w 163629"/>
                  <a:gd name="connsiteY9" fmla="*/ 84296 h 139826"/>
                  <a:gd name="connsiteX10" fmla="*/ 74094 w 163629"/>
                  <a:gd name="connsiteY10" fmla="*/ 139446 h 139826"/>
                  <a:gd name="connsiteX11" fmla="*/ 31708 w 163629"/>
                  <a:gd name="connsiteY11" fmla="*/ 139446 h 139826"/>
                  <a:gd name="connsiteX12" fmla="*/ 27327 w 163629"/>
                  <a:gd name="connsiteY12" fmla="*/ 139827 h 139826"/>
                  <a:gd name="connsiteX13" fmla="*/ 78285 w 163629"/>
                  <a:gd name="connsiteY13" fmla="*/ 12001 h 139826"/>
                  <a:gd name="connsiteX14" fmla="*/ 51139 w 163629"/>
                  <a:gd name="connsiteY14" fmla="*/ 28004 h 139826"/>
                  <a:gd name="connsiteX15" fmla="*/ 15420 w 163629"/>
                  <a:gd name="connsiteY15" fmla="*/ 101346 h 139826"/>
                  <a:gd name="connsiteX16" fmla="*/ 14087 w 163629"/>
                  <a:gd name="connsiteY16" fmla="*/ 123349 h 139826"/>
                  <a:gd name="connsiteX17" fmla="*/ 31041 w 163629"/>
                  <a:gd name="connsiteY17" fmla="*/ 127635 h 139826"/>
                  <a:gd name="connsiteX18" fmla="*/ 74285 w 163629"/>
                  <a:gd name="connsiteY18" fmla="*/ 127540 h 139826"/>
                  <a:gd name="connsiteX19" fmla="*/ 106956 w 163629"/>
                  <a:gd name="connsiteY19" fmla="*/ 81439 h 139826"/>
                  <a:gd name="connsiteX20" fmla="*/ 143627 w 163629"/>
                  <a:gd name="connsiteY20" fmla="*/ 32004 h 139826"/>
                  <a:gd name="connsiteX21" fmla="*/ 151914 w 163629"/>
                  <a:gd name="connsiteY21" fmla="*/ 22669 h 139826"/>
                  <a:gd name="connsiteX22" fmla="*/ 151914 w 163629"/>
                  <a:gd name="connsiteY22" fmla="*/ 21431 h 139826"/>
                  <a:gd name="connsiteX23" fmla="*/ 142484 w 163629"/>
                  <a:gd name="connsiteY23" fmla="*/ 12001 h 139826"/>
                  <a:gd name="connsiteX24" fmla="*/ 78285 w 163629"/>
                  <a:gd name="connsiteY24" fmla="*/ 12001 h 139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3629" h="139826">
                    <a:moveTo>
                      <a:pt x="27327" y="139827"/>
                    </a:moveTo>
                    <a:cubicBezTo>
                      <a:pt x="21326" y="139827"/>
                      <a:pt x="10848" y="138589"/>
                      <a:pt x="4657" y="130778"/>
                    </a:cubicBezTo>
                    <a:cubicBezTo>
                      <a:pt x="-1439" y="123063"/>
                      <a:pt x="-1534" y="111728"/>
                      <a:pt x="4276" y="96964"/>
                    </a:cubicBezTo>
                    <a:cubicBezTo>
                      <a:pt x="14087" y="72200"/>
                      <a:pt x="29517" y="42672"/>
                      <a:pt x="40662" y="22193"/>
                    </a:cubicBezTo>
                    <a:cubicBezTo>
                      <a:pt x="48186" y="8477"/>
                      <a:pt x="62569" y="0"/>
                      <a:pt x="78285" y="0"/>
                    </a:cubicBezTo>
                    <a:lnTo>
                      <a:pt x="142293" y="0"/>
                    </a:lnTo>
                    <a:cubicBezTo>
                      <a:pt x="154104" y="0"/>
                      <a:pt x="163629" y="9620"/>
                      <a:pt x="163629" y="21336"/>
                    </a:cubicBezTo>
                    <a:lnTo>
                      <a:pt x="163629" y="22574"/>
                    </a:lnTo>
                    <a:cubicBezTo>
                      <a:pt x="163629" y="33433"/>
                      <a:pt x="155533" y="42577"/>
                      <a:pt x="144770" y="43815"/>
                    </a:cubicBezTo>
                    <a:cubicBezTo>
                      <a:pt x="133435" y="45053"/>
                      <a:pt x="125053" y="58007"/>
                      <a:pt x="118386" y="84296"/>
                    </a:cubicBezTo>
                    <a:cubicBezTo>
                      <a:pt x="107813" y="126016"/>
                      <a:pt x="97050" y="139446"/>
                      <a:pt x="74094" y="139446"/>
                    </a:cubicBezTo>
                    <a:lnTo>
                      <a:pt x="31708" y="139446"/>
                    </a:lnTo>
                    <a:cubicBezTo>
                      <a:pt x="31899" y="139541"/>
                      <a:pt x="30089" y="139827"/>
                      <a:pt x="27327" y="139827"/>
                    </a:cubicBezTo>
                    <a:close/>
                    <a:moveTo>
                      <a:pt x="78285" y="12001"/>
                    </a:moveTo>
                    <a:cubicBezTo>
                      <a:pt x="66951" y="12001"/>
                      <a:pt x="56568" y="18097"/>
                      <a:pt x="51139" y="28004"/>
                    </a:cubicBezTo>
                    <a:cubicBezTo>
                      <a:pt x="40090" y="48101"/>
                      <a:pt x="24945" y="77152"/>
                      <a:pt x="15420" y="101346"/>
                    </a:cubicBezTo>
                    <a:cubicBezTo>
                      <a:pt x="12563" y="108585"/>
                      <a:pt x="9991" y="118300"/>
                      <a:pt x="14087" y="123349"/>
                    </a:cubicBezTo>
                    <a:cubicBezTo>
                      <a:pt x="18087" y="128302"/>
                      <a:pt x="27898" y="128111"/>
                      <a:pt x="31041" y="127635"/>
                    </a:cubicBezTo>
                    <a:lnTo>
                      <a:pt x="74285" y="127540"/>
                    </a:lnTo>
                    <a:cubicBezTo>
                      <a:pt x="87334" y="127540"/>
                      <a:pt x="96097" y="124396"/>
                      <a:pt x="106956" y="81439"/>
                    </a:cubicBezTo>
                    <a:cubicBezTo>
                      <a:pt x="112480" y="59722"/>
                      <a:pt x="121624" y="34480"/>
                      <a:pt x="143627" y="32004"/>
                    </a:cubicBezTo>
                    <a:cubicBezTo>
                      <a:pt x="148294" y="31432"/>
                      <a:pt x="151914" y="27432"/>
                      <a:pt x="151914" y="22669"/>
                    </a:cubicBezTo>
                    <a:lnTo>
                      <a:pt x="151914" y="21431"/>
                    </a:lnTo>
                    <a:cubicBezTo>
                      <a:pt x="151914" y="16288"/>
                      <a:pt x="147723" y="12001"/>
                      <a:pt x="142484" y="12001"/>
                    </a:cubicBezTo>
                    <a:lnTo>
                      <a:pt x="78285" y="12001"/>
                    </a:ln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0" name="Freeform: Shape 1039">
                <a:extLst>
                  <a:ext uri="{FF2B5EF4-FFF2-40B4-BE49-F238E27FC236}">
                    <a16:creationId xmlns:a16="http://schemas.microsoft.com/office/drawing/2014/main" id="{791F52C1-0A08-4C1B-A077-D79E45F4BD63}"/>
                  </a:ext>
                </a:extLst>
              </p:cNvPr>
              <p:cNvSpPr/>
              <p:nvPr/>
            </p:nvSpPr>
            <p:spPr>
              <a:xfrm>
                <a:off x="6073902" y="3292887"/>
                <a:ext cx="31051" cy="31051"/>
              </a:xfrm>
              <a:custGeom>
                <a:avLst/>
                <a:gdLst>
                  <a:gd name="connsiteX0" fmla="*/ 31052 w 31051"/>
                  <a:gd name="connsiteY0" fmla="*/ 15526 h 31051"/>
                  <a:gd name="connsiteX1" fmla="*/ 15526 w 31051"/>
                  <a:gd name="connsiteY1" fmla="*/ 31051 h 31051"/>
                  <a:gd name="connsiteX2" fmla="*/ 0 w 31051"/>
                  <a:gd name="connsiteY2" fmla="*/ 15526 h 31051"/>
                  <a:gd name="connsiteX3" fmla="*/ 15526 w 31051"/>
                  <a:gd name="connsiteY3" fmla="*/ 0 h 31051"/>
                  <a:gd name="connsiteX4" fmla="*/ 31052 w 31051"/>
                  <a:gd name="connsiteY4" fmla="*/ 15526 h 31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051" h="31051">
                    <a:moveTo>
                      <a:pt x="31052" y="15526"/>
                    </a:moveTo>
                    <a:cubicBezTo>
                      <a:pt x="31052" y="24098"/>
                      <a:pt x="24098" y="31051"/>
                      <a:pt x="15526" y="31051"/>
                    </a:cubicBezTo>
                    <a:cubicBezTo>
                      <a:pt x="6953" y="31051"/>
                      <a:pt x="0" y="24098"/>
                      <a:pt x="0" y="15526"/>
                    </a:cubicBezTo>
                    <a:cubicBezTo>
                      <a:pt x="0" y="6953"/>
                      <a:pt x="6953" y="0"/>
                      <a:pt x="15526" y="0"/>
                    </a:cubicBezTo>
                    <a:cubicBezTo>
                      <a:pt x="24098" y="95"/>
                      <a:pt x="31052" y="6953"/>
                      <a:pt x="31052" y="15526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041" name="Graphic 1782">
              <a:extLst>
                <a:ext uri="{FF2B5EF4-FFF2-40B4-BE49-F238E27FC236}">
                  <a16:creationId xmlns:a16="http://schemas.microsoft.com/office/drawing/2014/main" id="{3577BFDF-B128-42B8-988A-FEBFB83FD1EE}"/>
                </a:ext>
              </a:extLst>
            </p:cNvPr>
            <p:cNvGrpSpPr/>
            <p:nvPr/>
          </p:nvGrpSpPr>
          <p:grpSpPr>
            <a:xfrm>
              <a:off x="66576" y="2006237"/>
              <a:ext cx="896026" cy="430293"/>
              <a:chOff x="5954334" y="4046204"/>
              <a:chExt cx="328260" cy="244521"/>
            </a:xfrm>
            <a:solidFill>
              <a:srgbClr val="C88E27"/>
            </a:solidFill>
          </p:grpSpPr>
          <p:sp>
            <p:nvSpPr>
              <p:cNvPr id="1042" name="Freeform: Shape 1041">
                <a:extLst>
                  <a:ext uri="{FF2B5EF4-FFF2-40B4-BE49-F238E27FC236}">
                    <a16:creationId xmlns:a16="http://schemas.microsoft.com/office/drawing/2014/main" id="{FCBE401E-EC48-402C-8406-6A8173F6385E}"/>
                  </a:ext>
                </a:extLst>
              </p:cNvPr>
              <p:cNvSpPr/>
              <p:nvPr/>
            </p:nvSpPr>
            <p:spPr>
              <a:xfrm>
                <a:off x="5954334" y="4079214"/>
                <a:ext cx="162362" cy="43490"/>
              </a:xfrm>
              <a:custGeom>
                <a:avLst/>
                <a:gdLst>
                  <a:gd name="connsiteX0" fmla="*/ 5934 w 162362"/>
                  <a:gd name="connsiteY0" fmla="*/ 43491 h 43490"/>
                  <a:gd name="connsiteX1" fmla="*/ 124 w 162362"/>
                  <a:gd name="connsiteY1" fmla="*/ 38728 h 43490"/>
                  <a:gd name="connsiteX2" fmla="*/ 4791 w 162362"/>
                  <a:gd name="connsiteY2" fmla="*/ 31680 h 43490"/>
                  <a:gd name="connsiteX3" fmla="*/ 155191 w 162362"/>
                  <a:gd name="connsiteY3" fmla="*/ 152 h 43490"/>
                  <a:gd name="connsiteX4" fmla="*/ 162239 w 162362"/>
                  <a:gd name="connsiteY4" fmla="*/ 4819 h 43490"/>
                  <a:gd name="connsiteX5" fmla="*/ 157572 w 162362"/>
                  <a:gd name="connsiteY5" fmla="*/ 11868 h 43490"/>
                  <a:gd name="connsiteX6" fmla="*/ 7172 w 162362"/>
                  <a:gd name="connsiteY6" fmla="*/ 43395 h 43490"/>
                  <a:gd name="connsiteX7" fmla="*/ 5934 w 162362"/>
                  <a:gd name="connsiteY7" fmla="*/ 43491 h 43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62362" h="43490">
                    <a:moveTo>
                      <a:pt x="5934" y="43491"/>
                    </a:moveTo>
                    <a:cubicBezTo>
                      <a:pt x="3172" y="43491"/>
                      <a:pt x="695" y="41586"/>
                      <a:pt x="124" y="38728"/>
                    </a:cubicBezTo>
                    <a:cubicBezTo>
                      <a:pt x="-543" y="35490"/>
                      <a:pt x="1552" y="32346"/>
                      <a:pt x="4791" y="31680"/>
                    </a:cubicBezTo>
                    <a:lnTo>
                      <a:pt x="155191" y="152"/>
                    </a:lnTo>
                    <a:cubicBezTo>
                      <a:pt x="158429" y="-610"/>
                      <a:pt x="161572" y="1581"/>
                      <a:pt x="162239" y="4819"/>
                    </a:cubicBezTo>
                    <a:cubicBezTo>
                      <a:pt x="162906" y="8058"/>
                      <a:pt x="160810" y="11201"/>
                      <a:pt x="157572" y="11868"/>
                    </a:cubicBezTo>
                    <a:lnTo>
                      <a:pt x="7172" y="43395"/>
                    </a:lnTo>
                    <a:cubicBezTo>
                      <a:pt x="6791" y="43491"/>
                      <a:pt x="6410" y="43491"/>
                      <a:pt x="5934" y="43491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E18AC00A-D9FC-4ED9-A73A-A5FEED445CD9}"/>
                  </a:ext>
                </a:extLst>
              </p:cNvPr>
              <p:cNvSpPr/>
              <p:nvPr/>
            </p:nvSpPr>
            <p:spPr>
              <a:xfrm>
                <a:off x="6024480" y="4046204"/>
                <a:ext cx="258114" cy="173560"/>
              </a:xfrm>
              <a:custGeom>
                <a:avLst/>
                <a:gdLst>
                  <a:gd name="connsiteX0" fmla="*/ 58661 w 258114"/>
                  <a:gd name="connsiteY0" fmla="*/ 173560 h 173560"/>
                  <a:gd name="connsiteX1" fmla="*/ 29228 w 258114"/>
                  <a:gd name="connsiteY1" fmla="*/ 165559 h 173560"/>
                  <a:gd name="connsiteX2" fmla="*/ 20275 w 258114"/>
                  <a:gd name="connsiteY2" fmla="*/ 137556 h 173560"/>
                  <a:gd name="connsiteX3" fmla="*/ 56089 w 258114"/>
                  <a:gd name="connsiteY3" fmla="*/ 75738 h 173560"/>
                  <a:gd name="connsiteX4" fmla="*/ 77711 w 258114"/>
                  <a:gd name="connsiteY4" fmla="*/ 26018 h 173560"/>
                  <a:gd name="connsiteX5" fmla="*/ 31800 w 258114"/>
                  <a:gd name="connsiteY5" fmla="*/ 19160 h 173560"/>
                  <a:gd name="connsiteX6" fmla="*/ 13226 w 258114"/>
                  <a:gd name="connsiteY6" fmla="*/ 52212 h 173560"/>
                  <a:gd name="connsiteX7" fmla="*/ 11131 w 258114"/>
                  <a:gd name="connsiteY7" fmla="*/ 60403 h 173560"/>
                  <a:gd name="connsiteX8" fmla="*/ 2939 w 258114"/>
                  <a:gd name="connsiteY8" fmla="*/ 58308 h 173560"/>
                  <a:gd name="connsiteX9" fmla="*/ 25133 w 258114"/>
                  <a:gd name="connsiteY9" fmla="*/ 9159 h 173560"/>
                  <a:gd name="connsiteX10" fmla="*/ 87331 w 258114"/>
                  <a:gd name="connsiteY10" fmla="*/ 18969 h 173560"/>
                  <a:gd name="connsiteX11" fmla="*/ 64852 w 258114"/>
                  <a:gd name="connsiteY11" fmla="*/ 83930 h 173560"/>
                  <a:gd name="connsiteX12" fmla="*/ 32181 w 258114"/>
                  <a:gd name="connsiteY12" fmla="*/ 137937 h 173560"/>
                  <a:gd name="connsiteX13" fmla="*/ 37039 w 258114"/>
                  <a:gd name="connsiteY13" fmla="*/ 156606 h 173560"/>
                  <a:gd name="connsiteX14" fmla="*/ 104666 w 258114"/>
                  <a:gd name="connsiteY14" fmla="*/ 156891 h 173560"/>
                  <a:gd name="connsiteX15" fmla="*/ 249065 w 258114"/>
                  <a:gd name="connsiteY15" fmla="*/ 97837 h 173560"/>
                  <a:gd name="connsiteX16" fmla="*/ 257257 w 258114"/>
                  <a:gd name="connsiteY16" fmla="*/ 99837 h 173560"/>
                  <a:gd name="connsiteX17" fmla="*/ 255257 w 258114"/>
                  <a:gd name="connsiteY17" fmla="*/ 108028 h 173560"/>
                  <a:gd name="connsiteX18" fmla="*/ 106381 w 258114"/>
                  <a:gd name="connsiteY18" fmla="*/ 168703 h 173560"/>
                  <a:gd name="connsiteX19" fmla="*/ 58661 w 258114"/>
                  <a:gd name="connsiteY19" fmla="*/ 173560 h 173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8114" h="173560">
                    <a:moveTo>
                      <a:pt x="58661" y="173560"/>
                    </a:moveTo>
                    <a:cubicBezTo>
                      <a:pt x="44945" y="173560"/>
                      <a:pt x="35610" y="171274"/>
                      <a:pt x="29228" y="165559"/>
                    </a:cubicBezTo>
                    <a:cubicBezTo>
                      <a:pt x="20751" y="158035"/>
                      <a:pt x="20084" y="145938"/>
                      <a:pt x="20275" y="137556"/>
                    </a:cubicBezTo>
                    <a:cubicBezTo>
                      <a:pt x="20942" y="113457"/>
                      <a:pt x="39611" y="93455"/>
                      <a:pt x="56089" y="75738"/>
                    </a:cubicBezTo>
                    <a:cubicBezTo>
                      <a:pt x="76187" y="54117"/>
                      <a:pt x="87998" y="40115"/>
                      <a:pt x="77711" y="26018"/>
                    </a:cubicBezTo>
                    <a:cubicBezTo>
                      <a:pt x="61137" y="3348"/>
                      <a:pt x="40087" y="13635"/>
                      <a:pt x="31800" y="19160"/>
                    </a:cubicBezTo>
                    <a:cubicBezTo>
                      <a:pt x="17703" y="28494"/>
                      <a:pt x="8654" y="44592"/>
                      <a:pt x="13226" y="52212"/>
                    </a:cubicBezTo>
                    <a:cubicBezTo>
                      <a:pt x="14941" y="55069"/>
                      <a:pt x="13988" y="58689"/>
                      <a:pt x="11131" y="60403"/>
                    </a:cubicBezTo>
                    <a:cubicBezTo>
                      <a:pt x="8273" y="62118"/>
                      <a:pt x="4654" y="61165"/>
                      <a:pt x="2939" y="58308"/>
                    </a:cubicBezTo>
                    <a:cubicBezTo>
                      <a:pt x="-6205" y="43068"/>
                      <a:pt x="7321" y="20875"/>
                      <a:pt x="25133" y="9159"/>
                    </a:cubicBezTo>
                    <a:cubicBezTo>
                      <a:pt x="43135" y="-2748"/>
                      <a:pt x="68852" y="-6367"/>
                      <a:pt x="87331" y="18969"/>
                    </a:cubicBezTo>
                    <a:cubicBezTo>
                      <a:pt x="104000" y="41829"/>
                      <a:pt x="84092" y="63165"/>
                      <a:pt x="64852" y="83930"/>
                    </a:cubicBezTo>
                    <a:cubicBezTo>
                      <a:pt x="49040" y="100884"/>
                      <a:pt x="32753" y="118411"/>
                      <a:pt x="32181" y="137937"/>
                    </a:cubicBezTo>
                    <a:cubicBezTo>
                      <a:pt x="31895" y="147557"/>
                      <a:pt x="33419" y="153367"/>
                      <a:pt x="37039" y="156606"/>
                    </a:cubicBezTo>
                    <a:cubicBezTo>
                      <a:pt x="45326" y="163940"/>
                      <a:pt x="68090" y="162321"/>
                      <a:pt x="104666" y="156891"/>
                    </a:cubicBezTo>
                    <a:cubicBezTo>
                      <a:pt x="165436" y="147938"/>
                      <a:pt x="248303" y="98313"/>
                      <a:pt x="249065" y="97837"/>
                    </a:cubicBezTo>
                    <a:cubicBezTo>
                      <a:pt x="251923" y="96122"/>
                      <a:pt x="255542" y="97075"/>
                      <a:pt x="257257" y="99837"/>
                    </a:cubicBezTo>
                    <a:cubicBezTo>
                      <a:pt x="258971" y="102694"/>
                      <a:pt x="258019" y="106314"/>
                      <a:pt x="255257" y="108028"/>
                    </a:cubicBezTo>
                    <a:cubicBezTo>
                      <a:pt x="251828" y="110124"/>
                      <a:pt x="169532" y="159368"/>
                      <a:pt x="106381" y="168703"/>
                    </a:cubicBezTo>
                    <a:cubicBezTo>
                      <a:pt x="86474" y="171750"/>
                      <a:pt x="70757" y="173560"/>
                      <a:pt x="58661" y="17356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4" name="Freeform: Shape 1043">
                <a:extLst>
                  <a:ext uri="{FF2B5EF4-FFF2-40B4-BE49-F238E27FC236}">
                    <a16:creationId xmlns:a16="http://schemas.microsoft.com/office/drawing/2014/main" id="{68FDA5EA-F54A-4A80-8188-DCCD17477FC8}"/>
                  </a:ext>
                </a:extLst>
              </p:cNvPr>
              <p:cNvSpPr/>
              <p:nvPr/>
            </p:nvSpPr>
            <p:spPr>
              <a:xfrm>
                <a:off x="6069459" y="4130759"/>
                <a:ext cx="200408" cy="82432"/>
              </a:xfrm>
              <a:custGeom>
                <a:avLst/>
                <a:gdLst>
                  <a:gd name="connsiteX0" fmla="*/ 194371 w 200408"/>
                  <a:gd name="connsiteY0" fmla="*/ 82433 h 82432"/>
                  <a:gd name="connsiteX1" fmla="*/ 190275 w 200408"/>
                  <a:gd name="connsiteY1" fmla="*/ 80814 h 82432"/>
                  <a:gd name="connsiteX2" fmla="*/ 5204 w 200408"/>
                  <a:gd name="connsiteY2" fmla="*/ 11853 h 82432"/>
                  <a:gd name="connsiteX3" fmla="*/ 61 w 200408"/>
                  <a:gd name="connsiteY3" fmla="*/ 5185 h 82432"/>
                  <a:gd name="connsiteX4" fmla="*/ 6728 w 200408"/>
                  <a:gd name="connsiteY4" fmla="*/ 41 h 82432"/>
                  <a:gd name="connsiteX5" fmla="*/ 198562 w 200408"/>
                  <a:gd name="connsiteY5" fmla="*/ 72241 h 82432"/>
                  <a:gd name="connsiteX6" fmla="*/ 198752 w 200408"/>
                  <a:gd name="connsiteY6" fmla="*/ 80718 h 82432"/>
                  <a:gd name="connsiteX7" fmla="*/ 194371 w 200408"/>
                  <a:gd name="connsiteY7" fmla="*/ 82433 h 82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408" h="82432">
                    <a:moveTo>
                      <a:pt x="194371" y="82433"/>
                    </a:moveTo>
                    <a:cubicBezTo>
                      <a:pt x="192847" y="82433"/>
                      <a:pt x="191418" y="81861"/>
                      <a:pt x="190275" y="80814"/>
                    </a:cubicBezTo>
                    <a:cubicBezTo>
                      <a:pt x="135792" y="28998"/>
                      <a:pt x="6538" y="11948"/>
                      <a:pt x="5204" y="11853"/>
                    </a:cubicBezTo>
                    <a:cubicBezTo>
                      <a:pt x="1966" y="11472"/>
                      <a:pt x="-416" y="8424"/>
                      <a:pt x="61" y="5185"/>
                    </a:cubicBezTo>
                    <a:cubicBezTo>
                      <a:pt x="442" y="1947"/>
                      <a:pt x="3490" y="-339"/>
                      <a:pt x="6728" y="41"/>
                    </a:cubicBezTo>
                    <a:cubicBezTo>
                      <a:pt x="12157" y="708"/>
                      <a:pt x="141126" y="17663"/>
                      <a:pt x="198562" y="72241"/>
                    </a:cubicBezTo>
                    <a:cubicBezTo>
                      <a:pt x="200943" y="74527"/>
                      <a:pt x="201038" y="78337"/>
                      <a:pt x="198752" y="80718"/>
                    </a:cubicBezTo>
                    <a:cubicBezTo>
                      <a:pt x="197514" y="81861"/>
                      <a:pt x="195895" y="82433"/>
                      <a:pt x="194371" y="82433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5" name="Freeform: Shape 1044">
                <a:extLst>
                  <a:ext uri="{FF2B5EF4-FFF2-40B4-BE49-F238E27FC236}">
                    <a16:creationId xmlns:a16="http://schemas.microsoft.com/office/drawing/2014/main" id="{E0A5D4CC-6284-4AD3-90C7-B3D7AFA2DE44}"/>
                  </a:ext>
                </a:extLst>
              </p:cNvPr>
              <p:cNvSpPr/>
              <p:nvPr/>
            </p:nvSpPr>
            <p:spPr>
              <a:xfrm>
                <a:off x="6114288" y="4204555"/>
                <a:ext cx="42748" cy="86170"/>
              </a:xfrm>
              <a:custGeom>
                <a:avLst/>
                <a:gdLst>
                  <a:gd name="connsiteX0" fmla="*/ 36767 w 42748"/>
                  <a:gd name="connsiteY0" fmla="*/ 86170 h 86170"/>
                  <a:gd name="connsiteX1" fmla="*/ 6001 w 42748"/>
                  <a:gd name="connsiteY1" fmla="*/ 86170 h 86170"/>
                  <a:gd name="connsiteX2" fmla="*/ 0 w 42748"/>
                  <a:gd name="connsiteY2" fmla="*/ 80170 h 86170"/>
                  <a:gd name="connsiteX3" fmla="*/ 6001 w 42748"/>
                  <a:gd name="connsiteY3" fmla="*/ 74169 h 86170"/>
                  <a:gd name="connsiteX4" fmla="*/ 27813 w 42748"/>
                  <a:gd name="connsiteY4" fmla="*/ 74169 h 86170"/>
                  <a:gd name="connsiteX5" fmla="*/ 476 w 42748"/>
                  <a:gd name="connsiteY5" fmla="*/ 8256 h 86170"/>
                  <a:gd name="connsiteX6" fmla="*/ 3715 w 42748"/>
                  <a:gd name="connsiteY6" fmla="*/ 445 h 86170"/>
                  <a:gd name="connsiteX7" fmla="*/ 11525 w 42748"/>
                  <a:gd name="connsiteY7" fmla="*/ 3684 h 86170"/>
                  <a:gd name="connsiteX8" fmla="*/ 42291 w 42748"/>
                  <a:gd name="connsiteY8" fmla="*/ 77884 h 86170"/>
                  <a:gd name="connsiteX9" fmla="*/ 41719 w 42748"/>
                  <a:gd name="connsiteY9" fmla="*/ 83503 h 86170"/>
                  <a:gd name="connsiteX10" fmla="*/ 36767 w 42748"/>
                  <a:gd name="connsiteY10" fmla="*/ 86170 h 861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2748" h="86170">
                    <a:moveTo>
                      <a:pt x="36767" y="86170"/>
                    </a:moveTo>
                    <a:lnTo>
                      <a:pt x="6001" y="86170"/>
                    </a:lnTo>
                    <a:cubicBezTo>
                      <a:pt x="2667" y="86170"/>
                      <a:pt x="0" y="83503"/>
                      <a:pt x="0" y="80170"/>
                    </a:cubicBezTo>
                    <a:cubicBezTo>
                      <a:pt x="0" y="76836"/>
                      <a:pt x="2667" y="74169"/>
                      <a:pt x="6001" y="74169"/>
                    </a:cubicBezTo>
                    <a:lnTo>
                      <a:pt x="27813" y="74169"/>
                    </a:lnTo>
                    <a:lnTo>
                      <a:pt x="476" y="8256"/>
                    </a:lnTo>
                    <a:cubicBezTo>
                      <a:pt x="-762" y="5208"/>
                      <a:pt x="667" y="1684"/>
                      <a:pt x="3715" y="445"/>
                    </a:cubicBezTo>
                    <a:cubicBezTo>
                      <a:pt x="6763" y="-793"/>
                      <a:pt x="10287" y="636"/>
                      <a:pt x="11525" y="3684"/>
                    </a:cubicBezTo>
                    <a:lnTo>
                      <a:pt x="42291" y="77884"/>
                    </a:lnTo>
                    <a:cubicBezTo>
                      <a:pt x="43053" y="79693"/>
                      <a:pt x="42863" y="81789"/>
                      <a:pt x="41719" y="83503"/>
                    </a:cubicBezTo>
                    <a:cubicBezTo>
                      <a:pt x="40577" y="85122"/>
                      <a:pt x="38767" y="86170"/>
                      <a:pt x="36767" y="8617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6" name="Freeform: Shape 1045">
                <a:extLst>
                  <a:ext uri="{FF2B5EF4-FFF2-40B4-BE49-F238E27FC236}">
                    <a16:creationId xmlns:a16="http://schemas.microsoft.com/office/drawing/2014/main" id="{2CADEC70-B2C4-468D-BCDE-845F5D889C2E}"/>
                  </a:ext>
                </a:extLst>
              </p:cNvPr>
              <p:cNvSpPr/>
              <p:nvPr/>
            </p:nvSpPr>
            <p:spPr>
              <a:xfrm>
                <a:off x="6035040" y="4207844"/>
                <a:ext cx="61641" cy="82882"/>
              </a:xfrm>
              <a:custGeom>
                <a:avLst/>
                <a:gdLst>
                  <a:gd name="connsiteX0" fmla="*/ 37529 w 61641"/>
                  <a:gd name="connsiteY0" fmla="*/ 82882 h 82882"/>
                  <a:gd name="connsiteX1" fmla="*/ 6001 w 61641"/>
                  <a:gd name="connsiteY1" fmla="*/ 82882 h 82882"/>
                  <a:gd name="connsiteX2" fmla="*/ 0 w 61641"/>
                  <a:gd name="connsiteY2" fmla="*/ 76881 h 82882"/>
                  <a:gd name="connsiteX3" fmla="*/ 6001 w 61641"/>
                  <a:gd name="connsiteY3" fmla="*/ 70881 h 82882"/>
                  <a:gd name="connsiteX4" fmla="*/ 32956 w 61641"/>
                  <a:gd name="connsiteY4" fmla="*/ 70881 h 82882"/>
                  <a:gd name="connsiteX5" fmla="*/ 49911 w 61641"/>
                  <a:gd name="connsiteY5" fmla="*/ 4491 h 82882"/>
                  <a:gd name="connsiteX6" fmla="*/ 57150 w 61641"/>
                  <a:gd name="connsiteY6" fmla="*/ 205 h 82882"/>
                  <a:gd name="connsiteX7" fmla="*/ 61436 w 61641"/>
                  <a:gd name="connsiteY7" fmla="*/ 7444 h 82882"/>
                  <a:gd name="connsiteX8" fmla="*/ 43339 w 61641"/>
                  <a:gd name="connsiteY8" fmla="*/ 78405 h 82882"/>
                  <a:gd name="connsiteX9" fmla="*/ 37529 w 61641"/>
                  <a:gd name="connsiteY9" fmla="*/ 82882 h 8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641" h="82882">
                    <a:moveTo>
                      <a:pt x="37529" y="82882"/>
                    </a:moveTo>
                    <a:lnTo>
                      <a:pt x="6001" y="82882"/>
                    </a:lnTo>
                    <a:cubicBezTo>
                      <a:pt x="2667" y="82882"/>
                      <a:pt x="0" y="80215"/>
                      <a:pt x="0" y="76881"/>
                    </a:cubicBezTo>
                    <a:cubicBezTo>
                      <a:pt x="0" y="73548"/>
                      <a:pt x="2667" y="70881"/>
                      <a:pt x="6001" y="70881"/>
                    </a:cubicBezTo>
                    <a:lnTo>
                      <a:pt x="32956" y="70881"/>
                    </a:lnTo>
                    <a:lnTo>
                      <a:pt x="49911" y="4491"/>
                    </a:lnTo>
                    <a:cubicBezTo>
                      <a:pt x="50768" y="1253"/>
                      <a:pt x="53912" y="-652"/>
                      <a:pt x="57150" y="205"/>
                    </a:cubicBezTo>
                    <a:cubicBezTo>
                      <a:pt x="60389" y="1062"/>
                      <a:pt x="62293" y="4301"/>
                      <a:pt x="61436" y="7444"/>
                    </a:cubicBezTo>
                    <a:lnTo>
                      <a:pt x="43339" y="78405"/>
                    </a:lnTo>
                    <a:cubicBezTo>
                      <a:pt x="42672" y="80977"/>
                      <a:pt x="40291" y="82882"/>
                      <a:pt x="37529" y="8288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grpSp>
          <p:nvGrpSpPr>
            <p:cNvPr id="1047" name="Graphic 1782">
              <a:extLst>
                <a:ext uri="{FF2B5EF4-FFF2-40B4-BE49-F238E27FC236}">
                  <a16:creationId xmlns:a16="http://schemas.microsoft.com/office/drawing/2014/main" id="{43E5A7BF-9F4C-4D51-81A0-E2AAD8DDA180}"/>
                </a:ext>
              </a:extLst>
            </p:cNvPr>
            <p:cNvGrpSpPr/>
            <p:nvPr/>
          </p:nvGrpSpPr>
          <p:grpSpPr>
            <a:xfrm>
              <a:off x="3970" y="2905942"/>
              <a:ext cx="878267" cy="194601"/>
              <a:chOff x="5926645" y="4348162"/>
              <a:chExt cx="321754" cy="110585"/>
            </a:xfrm>
            <a:solidFill>
              <a:srgbClr val="C88E27"/>
            </a:solidFill>
          </p:grpSpPr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866F6AB5-BCB7-460A-8B93-2718F23DF85E}"/>
                  </a:ext>
                </a:extLst>
              </p:cNvPr>
              <p:cNvSpPr/>
              <p:nvPr/>
            </p:nvSpPr>
            <p:spPr>
              <a:xfrm>
                <a:off x="5926645" y="4446745"/>
                <a:ext cx="178308" cy="12001"/>
              </a:xfrm>
              <a:custGeom>
                <a:avLst/>
                <a:gdLst>
                  <a:gd name="connsiteX0" fmla="*/ 172403 w 178308"/>
                  <a:gd name="connsiteY0" fmla="*/ 12001 h 12001"/>
                  <a:gd name="connsiteX1" fmla="*/ 6001 w 178308"/>
                  <a:gd name="connsiteY1" fmla="*/ 12001 h 12001"/>
                  <a:gd name="connsiteX2" fmla="*/ 0 w 178308"/>
                  <a:gd name="connsiteY2" fmla="*/ 6001 h 12001"/>
                  <a:gd name="connsiteX3" fmla="*/ 6001 w 178308"/>
                  <a:gd name="connsiteY3" fmla="*/ 0 h 12001"/>
                  <a:gd name="connsiteX4" fmla="*/ 172307 w 178308"/>
                  <a:gd name="connsiteY4" fmla="*/ 0 h 12001"/>
                  <a:gd name="connsiteX5" fmla="*/ 178308 w 178308"/>
                  <a:gd name="connsiteY5" fmla="*/ 6001 h 12001"/>
                  <a:gd name="connsiteX6" fmla="*/ 172403 w 178308"/>
                  <a:gd name="connsiteY6" fmla="*/ 12001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8308" h="12001">
                    <a:moveTo>
                      <a:pt x="172403" y="12001"/>
                    </a:moveTo>
                    <a:lnTo>
                      <a:pt x="6001" y="12001"/>
                    </a:lnTo>
                    <a:cubicBezTo>
                      <a:pt x="2667" y="12001"/>
                      <a:pt x="0" y="9334"/>
                      <a:pt x="0" y="6001"/>
                    </a:cubicBezTo>
                    <a:cubicBezTo>
                      <a:pt x="0" y="2667"/>
                      <a:pt x="2667" y="0"/>
                      <a:pt x="6001" y="0"/>
                    </a:cubicBezTo>
                    <a:lnTo>
                      <a:pt x="172307" y="0"/>
                    </a:lnTo>
                    <a:cubicBezTo>
                      <a:pt x="175641" y="0"/>
                      <a:pt x="178308" y="2667"/>
                      <a:pt x="178308" y="6001"/>
                    </a:cubicBezTo>
                    <a:cubicBezTo>
                      <a:pt x="178308" y="9334"/>
                      <a:pt x="175641" y="12001"/>
                      <a:pt x="172403" y="12001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49" name="Freeform: Shape 1048">
                <a:extLst>
                  <a:ext uri="{FF2B5EF4-FFF2-40B4-BE49-F238E27FC236}">
                    <a16:creationId xmlns:a16="http://schemas.microsoft.com/office/drawing/2014/main" id="{8A0AE68C-BAA1-4C52-8BCA-028C6B424F0D}"/>
                  </a:ext>
                </a:extLst>
              </p:cNvPr>
              <p:cNvSpPr/>
              <p:nvPr/>
            </p:nvSpPr>
            <p:spPr>
              <a:xfrm>
                <a:off x="5970762" y="4348162"/>
                <a:ext cx="277379" cy="110585"/>
              </a:xfrm>
              <a:custGeom>
                <a:avLst/>
                <a:gdLst>
                  <a:gd name="connsiteX0" fmla="*/ 271636 w 277379"/>
                  <a:gd name="connsiteY0" fmla="*/ 110585 h 110585"/>
                  <a:gd name="connsiteX1" fmla="*/ 265826 w 277379"/>
                  <a:gd name="connsiteY1" fmla="*/ 105823 h 110585"/>
                  <a:gd name="connsiteX2" fmla="*/ 166099 w 277379"/>
                  <a:gd name="connsiteY2" fmla="*/ 64961 h 110585"/>
                  <a:gd name="connsiteX3" fmla="*/ 142287 w 277379"/>
                  <a:gd name="connsiteY3" fmla="*/ 66865 h 110585"/>
                  <a:gd name="connsiteX4" fmla="*/ 101806 w 277379"/>
                  <a:gd name="connsiteY4" fmla="*/ 40005 h 110585"/>
                  <a:gd name="connsiteX5" fmla="*/ 58086 w 277379"/>
                  <a:gd name="connsiteY5" fmla="*/ 12002 h 110585"/>
                  <a:gd name="connsiteX6" fmla="*/ 31987 w 277379"/>
                  <a:gd name="connsiteY6" fmla="*/ 24289 h 110585"/>
                  <a:gd name="connsiteX7" fmla="*/ 12271 w 277379"/>
                  <a:gd name="connsiteY7" fmla="*/ 66675 h 110585"/>
                  <a:gd name="connsiteX8" fmla="*/ 26368 w 277379"/>
                  <a:gd name="connsiteY8" fmla="*/ 66389 h 110585"/>
                  <a:gd name="connsiteX9" fmla="*/ 65420 w 277379"/>
                  <a:gd name="connsiteY9" fmla="*/ 69056 h 110585"/>
                  <a:gd name="connsiteX10" fmla="*/ 79041 w 277379"/>
                  <a:gd name="connsiteY10" fmla="*/ 81724 h 110585"/>
                  <a:gd name="connsiteX11" fmla="*/ 75802 w 277379"/>
                  <a:gd name="connsiteY11" fmla="*/ 107347 h 110585"/>
                  <a:gd name="connsiteX12" fmla="*/ 67706 w 277379"/>
                  <a:gd name="connsiteY12" fmla="*/ 109728 h 110585"/>
                  <a:gd name="connsiteX13" fmla="*/ 65325 w 277379"/>
                  <a:gd name="connsiteY13" fmla="*/ 101632 h 110585"/>
                  <a:gd name="connsiteX14" fmla="*/ 65325 w 277379"/>
                  <a:gd name="connsiteY14" fmla="*/ 101632 h 110585"/>
                  <a:gd name="connsiteX15" fmla="*/ 67801 w 277379"/>
                  <a:gd name="connsiteY15" fmla="*/ 85915 h 110585"/>
                  <a:gd name="connsiteX16" fmla="*/ 61229 w 277379"/>
                  <a:gd name="connsiteY16" fmla="*/ 80296 h 110585"/>
                  <a:gd name="connsiteX17" fmla="*/ 26844 w 277379"/>
                  <a:gd name="connsiteY17" fmla="*/ 78296 h 110585"/>
                  <a:gd name="connsiteX18" fmla="*/ 79 w 277379"/>
                  <a:gd name="connsiteY18" fmla="*/ 70676 h 110585"/>
                  <a:gd name="connsiteX19" fmla="*/ 21700 w 277379"/>
                  <a:gd name="connsiteY19" fmla="*/ 17621 h 110585"/>
                  <a:gd name="connsiteX20" fmla="*/ 57895 w 277379"/>
                  <a:gd name="connsiteY20" fmla="*/ 0 h 110585"/>
                  <a:gd name="connsiteX21" fmla="*/ 111140 w 277379"/>
                  <a:gd name="connsiteY21" fmla="*/ 32671 h 110585"/>
                  <a:gd name="connsiteX22" fmla="*/ 141525 w 277379"/>
                  <a:gd name="connsiteY22" fmla="*/ 54769 h 110585"/>
                  <a:gd name="connsiteX23" fmla="*/ 141906 w 277379"/>
                  <a:gd name="connsiteY23" fmla="*/ 54769 h 110585"/>
                  <a:gd name="connsiteX24" fmla="*/ 164575 w 277379"/>
                  <a:gd name="connsiteY24" fmla="*/ 52864 h 110585"/>
                  <a:gd name="connsiteX25" fmla="*/ 277256 w 277379"/>
                  <a:gd name="connsiteY25" fmla="*/ 103251 h 110585"/>
                  <a:gd name="connsiteX26" fmla="*/ 272589 w 277379"/>
                  <a:gd name="connsiteY26" fmla="*/ 110299 h 110585"/>
                  <a:gd name="connsiteX27" fmla="*/ 271636 w 277379"/>
                  <a:gd name="connsiteY27" fmla="*/ 110585 h 110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277379" h="110585">
                    <a:moveTo>
                      <a:pt x="271636" y="110585"/>
                    </a:moveTo>
                    <a:cubicBezTo>
                      <a:pt x="268874" y="110585"/>
                      <a:pt x="266398" y="108585"/>
                      <a:pt x="265826" y="105823"/>
                    </a:cubicBezTo>
                    <a:cubicBezTo>
                      <a:pt x="256301" y="59055"/>
                      <a:pt x="215058" y="59627"/>
                      <a:pt x="166099" y="64961"/>
                    </a:cubicBezTo>
                    <a:cubicBezTo>
                      <a:pt x="157336" y="65913"/>
                      <a:pt x="149145" y="66770"/>
                      <a:pt x="142287" y="66865"/>
                    </a:cubicBezTo>
                    <a:cubicBezTo>
                      <a:pt x="122380" y="66675"/>
                      <a:pt x="111997" y="53340"/>
                      <a:pt x="101806" y="40005"/>
                    </a:cubicBezTo>
                    <a:cubicBezTo>
                      <a:pt x="90852" y="25622"/>
                      <a:pt x="80469" y="12002"/>
                      <a:pt x="58086" y="12002"/>
                    </a:cubicBezTo>
                    <a:cubicBezTo>
                      <a:pt x="48370" y="12002"/>
                      <a:pt x="39607" y="16097"/>
                      <a:pt x="31987" y="24289"/>
                    </a:cubicBezTo>
                    <a:cubicBezTo>
                      <a:pt x="19224" y="37910"/>
                      <a:pt x="13318" y="58864"/>
                      <a:pt x="12271" y="66675"/>
                    </a:cubicBezTo>
                    <a:cubicBezTo>
                      <a:pt x="15604" y="66961"/>
                      <a:pt x="21605" y="66675"/>
                      <a:pt x="26368" y="66389"/>
                    </a:cubicBezTo>
                    <a:cubicBezTo>
                      <a:pt x="38750" y="65722"/>
                      <a:pt x="54181" y="64961"/>
                      <a:pt x="65420" y="69056"/>
                    </a:cubicBezTo>
                    <a:cubicBezTo>
                      <a:pt x="73897" y="72199"/>
                      <a:pt x="77517" y="77724"/>
                      <a:pt x="79041" y="81724"/>
                    </a:cubicBezTo>
                    <a:cubicBezTo>
                      <a:pt x="83327" y="93154"/>
                      <a:pt x="76564" y="105918"/>
                      <a:pt x="75802" y="107347"/>
                    </a:cubicBezTo>
                    <a:cubicBezTo>
                      <a:pt x="74183" y="110204"/>
                      <a:pt x="70564" y="111252"/>
                      <a:pt x="67706" y="109728"/>
                    </a:cubicBezTo>
                    <a:cubicBezTo>
                      <a:pt x="64849" y="108109"/>
                      <a:pt x="63801" y="104489"/>
                      <a:pt x="65325" y="101632"/>
                    </a:cubicBezTo>
                    <a:lnTo>
                      <a:pt x="65325" y="101632"/>
                    </a:lnTo>
                    <a:cubicBezTo>
                      <a:pt x="66754" y="99060"/>
                      <a:pt x="69897" y="91345"/>
                      <a:pt x="67801" y="85915"/>
                    </a:cubicBezTo>
                    <a:cubicBezTo>
                      <a:pt x="66849" y="83344"/>
                      <a:pt x="64658" y="81534"/>
                      <a:pt x="61229" y="80296"/>
                    </a:cubicBezTo>
                    <a:cubicBezTo>
                      <a:pt x="52180" y="76962"/>
                      <a:pt x="38178" y="77724"/>
                      <a:pt x="26844" y="78296"/>
                    </a:cubicBezTo>
                    <a:cubicBezTo>
                      <a:pt x="11985" y="79057"/>
                      <a:pt x="1317" y="79629"/>
                      <a:pt x="79" y="70676"/>
                    </a:cubicBezTo>
                    <a:cubicBezTo>
                      <a:pt x="-779" y="64294"/>
                      <a:pt x="5317" y="36290"/>
                      <a:pt x="21700" y="17621"/>
                    </a:cubicBezTo>
                    <a:cubicBezTo>
                      <a:pt x="31892" y="5905"/>
                      <a:pt x="44084" y="0"/>
                      <a:pt x="57895" y="0"/>
                    </a:cubicBezTo>
                    <a:cubicBezTo>
                      <a:pt x="86280" y="0"/>
                      <a:pt x="100091" y="18097"/>
                      <a:pt x="111140" y="32671"/>
                    </a:cubicBezTo>
                    <a:cubicBezTo>
                      <a:pt x="120570" y="45053"/>
                      <a:pt x="127999" y="54769"/>
                      <a:pt x="141525" y="54769"/>
                    </a:cubicBezTo>
                    <a:cubicBezTo>
                      <a:pt x="141620" y="54769"/>
                      <a:pt x="141811" y="54769"/>
                      <a:pt x="141906" y="54769"/>
                    </a:cubicBezTo>
                    <a:cubicBezTo>
                      <a:pt x="148192" y="54673"/>
                      <a:pt x="156098" y="53816"/>
                      <a:pt x="164575" y="52864"/>
                    </a:cubicBezTo>
                    <a:cubicBezTo>
                      <a:pt x="204485" y="48578"/>
                      <a:pt x="264778" y="42005"/>
                      <a:pt x="277256" y="103251"/>
                    </a:cubicBezTo>
                    <a:cubicBezTo>
                      <a:pt x="277923" y="106489"/>
                      <a:pt x="275827" y="109633"/>
                      <a:pt x="272589" y="110299"/>
                    </a:cubicBezTo>
                    <a:cubicBezTo>
                      <a:pt x="272398" y="110490"/>
                      <a:pt x="272017" y="110585"/>
                      <a:pt x="271636" y="110585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0" name="Freeform: Shape 1049">
                <a:extLst>
                  <a:ext uri="{FF2B5EF4-FFF2-40B4-BE49-F238E27FC236}">
                    <a16:creationId xmlns:a16="http://schemas.microsoft.com/office/drawing/2014/main" id="{1071BD4D-58E5-41E3-9649-BA1384656C89}"/>
                  </a:ext>
                </a:extLst>
              </p:cNvPr>
              <p:cNvSpPr/>
              <p:nvPr/>
            </p:nvSpPr>
            <p:spPr>
              <a:xfrm>
                <a:off x="6134671" y="4446745"/>
                <a:ext cx="113728" cy="12001"/>
              </a:xfrm>
              <a:custGeom>
                <a:avLst/>
                <a:gdLst>
                  <a:gd name="connsiteX0" fmla="*/ 107728 w 113728"/>
                  <a:gd name="connsiteY0" fmla="*/ 12001 h 12001"/>
                  <a:gd name="connsiteX1" fmla="*/ 6001 w 113728"/>
                  <a:gd name="connsiteY1" fmla="*/ 12001 h 12001"/>
                  <a:gd name="connsiteX2" fmla="*/ 0 w 113728"/>
                  <a:gd name="connsiteY2" fmla="*/ 6001 h 12001"/>
                  <a:gd name="connsiteX3" fmla="*/ 6001 w 113728"/>
                  <a:gd name="connsiteY3" fmla="*/ 0 h 12001"/>
                  <a:gd name="connsiteX4" fmla="*/ 107728 w 113728"/>
                  <a:gd name="connsiteY4" fmla="*/ 0 h 12001"/>
                  <a:gd name="connsiteX5" fmla="*/ 113729 w 113728"/>
                  <a:gd name="connsiteY5" fmla="*/ 6001 h 12001"/>
                  <a:gd name="connsiteX6" fmla="*/ 107728 w 113728"/>
                  <a:gd name="connsiteY6" fmla="*/ 12001 h 12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728" h="12001">
                    <a:moveTo>
                      <a:pt x="107728" y="12001"/>
                    </a:moveTo>
                    <a:lnTo>
                      <a:pt x="6001" y="12001"/>
                    </a:lnTo>
                    <a:cubicBezTo>
                      <a:pt x="2667" y="12001"/>
                      <a:pt x="0" y="9334"/>
                      <a:pt x="0" y="6001"/>
                    </a:cubicBezTo>
                    <a:cubicBezTo>
                      <a:pt x="0" y="2667"/>
                      <a:pt x="2667" y="0"/>
                      <a:pt x="6001" y="0"/>
                    </a:cubicBezTo>
                    <a:lnTo>
                      <a:pt x="107728" y="0"/>
                    </a:lnTo>
                    <a:cubicBezTo>
                      <a:pt x="111062" y="0"/>
                      <a:pt x="113729" y="2667"/>
                      <a:pt x="113729" y="6001"/>
                    </a:cubicBezTo>
                    <a:cubicBezTo>
                      <a:pt x="113633" y="9334"/>
                      <a:pt x="110966" y="12001"/>
                      <a:pt x="107728" y="12001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A3B21760-2DB2-4CB3-A9B7-EB80A01674E9}"/>
                  </a:ext>
                </a:extLst>
              </p:cNvPr>
              <p:cNvSpPr/>
              <p:nvPr/>
            </p:nvSpPr>
            <p:spPr>
              <a:xfrm>
                <a:off x="6165244" y="4356984"/>
                <a:ext cx="41340" cy="101762"/>
              </a:xfrm>
              <a:custGeom>
                <a:avLst/>
                <a:gdLst>
                  <a:gd name="connsiteX0" fmla="*/ 26291 w 41340"/>
                  <a:gd name="connsiteY0" fmla="*/ 101763 h 101762"/>
                  <a:gd name="connsiteX1" fmla="*/ 23339 w 41340"/>
                  <a:gd name="connsiteY1" fmla="*/ 101001 h 101762"/>
                  <a:gd name="connsiteX2" fmla="*/ 383 w 41340"/>
                  <a:gd name="connsiteY2" fmla="*/ 66235 h 101762"/>
                  <a:gd name="connsiteX3" fmla="*/ 31149 w 41340"/>
                  <a:gd name="connsiteY3" fmla="*/ 1750 h 101762"/>
                  <a:gd name="connsiteX4" fmla="*/ 39626 w 41340"/>
                  <a:gd name="connsiteY4" fmla="*/ 1750 h 101762"/>
                  <a:gd name="connsiteX5" fmla="*/ 39626 w 41340"/>
                  <a:gd name="connsiteY5" fmla="*/ 10228 h 101762"/>
                  <a:gd name="connsiteX6" fmla="*/ 12194 w 41340"/>
                  <a:gd name="connsiteY6" fmla="*/ 64615 h 101762"/>
                  <a:gd name="connsiteX7" fmla="*/ 29339 w 41340"/>
                  <a:gd name="connsiteY7" fmla="*/ 90809 h 101762"/>
                  <a:gd name="connsiteX8" fmla="*/ 31435 w 41340"/>
                  <a:gd name="connsiteY8" fmla="*/ 99001 h 101762"/>
                  <a:gd name="connsiteX9" fmla="*/ 26291 w 41340"/>
                  <a:gd name="connsiteY9" fmla="*/ 101763 h 101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340" h="101762">
                    <a:moveTo>
                      <a:pt x="26291" y="101763"/>
                    </a:moveTo>
                    <a:cubicBezTo>
                      <a:pt x="25244" y="101763"/>
                      <a:pt x="24291" y="101477"/>
                      <a:pt x="23339" y="101001"/>
                    </a:cubicBezTo>
                    <a:cubicBezTo>
                      <a:pt x="22481" y="100525"/>
                      <a:pt x="3336" y="89190"/>
                      <a:pt x="383" y="66235"/>
                    </a:cubicBezTo>
                    <a:cubicBezTo>
                      <a:pt x="-2188" y="46328"/>
                      <a:pt x="8194" y="24611"/>
                      <a:pt x="31149" y="1750"/>
                    </a:cubicBezTo>
                    <a:cubicBezTo>
                      <a:pt x="33530" y="-631"/>
                      <a:pt x="37245" y="-536"/>
                      <a:pt x="39626" y="1750"/>
                    </a:cubicBezTo>
                    <a:cubicBezTo>
                      <a:pt x="41912" y="4132"/>
                      <a:pt x="41912" y="7847"/>
                      <a:pt x="39626" y="10228"/>
                    </a:cubicBezTo>
                    <a:cubicBezTo>
                      <a:pt x="19433" y="30325"/>
                      <a:pt x="10194" y="48613"/>
                      <a:pt x="12194" y="64615"/>
                    </a:cubicBezTo>
                    <a:cubicBezTo>
                      <a:pt x="14290" y="81665"/>
                      <a:pt x="29149" y="90714"/>
                      <a:pt x="29339" y="90809"/>
                    </a:cubicBezTo>
                    <a:cubicBezTo>
                      <a:pt x="32197" y="92524"/>
                      <a:pt x="33149" y="96143"/>
                      <a:pt x="31435" y="99001"/>
                    </a:cubicBezTo>
                    <a:cubicBezTo>
                      <a:pt x="30292" y="100715"/>
                      <a:pt x="28292" y="101763"/>
                      <a:pt x="26291" y="101763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6F375A4-6709-45A1-B398-2D95EA226946}"/>
                </a:ext>
              </a:extLst>
            </p:cNvPr>
            <p:cNvSpPr/>
            <p:nvPr/>
          </p:nvSpPr>
          <p:spPr>
            <a:xfrm>
              <a:off x="242064" y="3468997"/>
              <a:ext cx="439147" cy="368208"/>
            </a:xfrm>
            <a:custGeom>
              <a:avLst/>
              <a:gdLst>
                <a:gd name="connsiteX0" fmla="*/ 155070 w 160882"/>
                <a:gd name="connsiteY0" fmla="*/ 209240 h 209240"/>
                <a:gd name="connsiteX1" fmla="*/ 6003 w 160882"/>
                <a:gd name="connsiteY1" fmla="*/ 209240 h 209240"/>
                <a:gd name="connsiteX2" fmla="*/ 1050 w 160882"/>
                <a:gd name="connsiteY2" fmla="*/ 206669 h 209240"/>
                <a:gd name="connsiteX3" fmla="*/ 384 w 160882"/>
                <a:gd name="connsiteY3" fmla="*/ 201144 h 209240"/>
                <a:gd name="connsiteX4" fmla="*/ 74869 w 160882"/>
                <a:gd name="connsiteY4" fmla="*/ 3501 h 209240"/>
                <a:gd name="connsiteX5" fmla="*/ 86013 w 160882"/>
                <a:gd name="connsiteY5" fmla="*/ 3501 h 209240"/>
                <a:gd name="connsiteX6" fmla="*/ 160499 w 160882"/>
                <a:gd name="connsiteY6" fmla="*/ 201144 h 209240"/>
                <a:gd name="connsiteX7" fmla="*/ 159832 w 160882"/>
                <a:gd name="connsiteY7" fmla="*/ 206669 h 209240"/>
                <a:gd name="connsiteX8" fmla="*/ 155070 w 160882"/>
                <a:gd name="connsiteY8" fmla="*/ 209240 h 209240"/>
                <a:gd name="connsiteX9" fmla="*/ 14671 w 160882"/>
                <a:gd name="connsiteY9" fmla="*/ 197334 h 209240"/>
                <a:gd name="connsiteX10" fmla="*/ 146402 w 160882"/>
                <a:gd name="connsiteY10" fmla="*/ 197334 h 209240"/>
                <a:gd name="connsiteX11" fmla="*/ 80584 w 160882"/>
                <a:gd name="connsiteY11" fmla="*/ 22646 h 209240"/>
                <a:gd name="connsiteX12" fmla="*/ 14671 w 160882"/>
                <a:gd name="connsiteY12" fmla="*/ 197334 h 209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0882" h="209240">
                  <a:moveTo>
                    <a:pt x="155070" y="209240"/>
                  </a:moveTo>
                  <a:lnTo>
                    <a:pt x="6003" y="209240"/>
                  </a:lnTo>
                  <a:cubicBezTo>
                    <a:pt x="4003" y="209240"/>
                    <a:pt x="2193" y="208288"/>
                    <a:pt x="1050" y="206669"/>
                  </a:cubicBezTo>
                  <a:cubicBezTo>
                    <a:pt x="-93" y="205049"/>
                    <a:pt x="-283" y="202954"/>
                    <a:pt x="384" y="201144"/>
                  </a:cubicBezTo>
                  <a:lnTo>
                    <a:pt x="74869" y="3501"/>
                  </a:lnTo>
                  <a:cubicBezTo>
                    <a:pt x="76584" y="-1167"/>
                    <a:pt x="84299" y="-1167"/>
                    <a:pt x="86013" y="3501"/>
                  </a:cubicBezTo>
                  <a:lnTo>
                    <a:pt x="160499" y="201144"/>
                  </a:lnTo>
                  <a:cubicBezTo>
                    <a:pt x="161166" y="202954"/>
                    <a:pt x="160975" y="205049"/>
                    <a:pt x="159832" y="206669"/>
                  </a:cubicBezTo>
                  <a:cubicBezTo>
                    <a:pt x="158880" y="208288"/>
                    <a:pt x="156975" y="209240"/>
                    <a:pt x="155070" y="209240"/>
                  </a:cubicBezTo>
                  <a:close/>
                  <a:moveTo>
                    <a:pt x="14671" y="197334"/>
                  </a:moveTo>
                  <a:lnTo>
                    <a:pt x="146402" y="197334"/>
                  </a:lnTo>
                  <a:lnTo>
                    <a:pt x="80584" y="22646"/>
                  </a:lnTo>
                  <a:lnTo>
                    <a:pt x="14671" y="197334"/>
                  </a:lnTo>
                  <a:close/>
                </a:path>
              </a:pathLst>
            </a:custGeom>
            <a:solidFill>
              <a:srgbClr val="C88E2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  <p:grpSp>
          <p:nvGrpSpPr>
            <p:cNvPr id="1053" name="Graphic 1782">
              <a:extLst>
                <a:ext uri="{FF2B5EF4-FFF2-40B4-BE49-F238E27FC236}">
                  <a16:creationId xmlns:a16="http://schemas.microsoft.com/office/drawing/2014/main" id="{EDFB1568-F71A-41BB-805B-1974689DAA98}"/>
                </a:ext>
              </a:extLst>
            </p:cNvPr>
            <p:cNvGrpSpPr/>
            <p:nvPr/>
          </p:nvGrpSpPr>
          <p:grpSpPr>
            <a:xfrm>
              <a:off x="41596" y="4234861"/>
              <a:ext cx="777893" cy="273507"/>
              <a:chOff x="5956528" y="4761188"/>
              <a:chExt cx="284982" cy="155425"/>
            </a:xfrm>
            <a:solidFill>
              <a:srgbClr val="C88E27"/>
            </a:solidFill>
          </p:grpSpPr>
          <p:sp>
            <p:nvSpPr>
              <p:cNvPr id="1054" name="Freeform: Shape 1053">
                <a:extLst>
                  <a:ext uri="{FF2B5EF4-FFF2-40B4-BE49-F238E27FC236}">
                    <a16:creationId xmlns:a16="http://schemas.microsoft.com/office/drawing/2014/main" id="{D29131C0-3D83-4F59-B9B6-11BCF8132E31}"/>
                  </a:ext>
                </a:extLst>
              </p:cNvPr>
              <p:cNvSpPr/>
              <p:nvPr/>
            </p:nvSpPr>
            <p:spPr>
              <a:xfrm>
                <a:off x="5956528" y="4761188"/>
                <a:ext cx="284982" cy="71224"/>
              </a:xfrm>
              <a:custGeom>
                <a:avLst/>
                <a:gdLst>
                  <a:gd name="connsiteX0" fmla="*/ 105944 w 284982"/>
                  <a:gd name="connsiteY0" fmla="*/ 71224 h 71224"/>
                  <a:gd name="connsiteX1" fmla="*/ 3550 w 284982"/>
                  <a:gd name="connsiteY1" fmla="*/ 51889 h 71224"/>
                  <a:gd name="connsiteX2" fmla="*/ 502 w 284982"/>
                  <a:gd name="connsiteY2" fmla="*/ 43983 h 71224"/>
                  <a:gd name="connsiteX3" fmla="*/ 149092 w 284982"/>
                  <a:gd name="connsiteY3" fmla="*/ 4264 h 71224"/>
                  <a:gd name="connsiteX4" fmla="*/ 208147 w 284982"/>
                  <a:gd name="connsiteY4" fmla="*/ 22933 h 71224"/>
                  <a:gd name="connsiteX5" fmla="*/ 224054 w 284982"/>
                  <a:gd name="connsiteY5" fmla="*/ 29029 h 71224"/>
                  <a:gd name="connsiteX6" fmla="*/ 224149 w 284982"/>
                  <a:gd name="connsiteY6" fmla="*/ 29029 h 71224"/>
                  <a:gd name="connsiteX7" fmla="*/ 273488 w 284982"/>
                  <a:gd name="connsiteY7" fmla="*/ 31886 h 71224"/>
                  <a:gd name="connsiteX8" fmla="*/ 281299 w 284982"/>
                  <a:gd name="connsiteY8" fmla="*/ 28648 h 71224"/>
                  <a:gd name="connsiteX9" fmla="*/ 284537 w 284982"/>
                  <a:gd name="connsiteY9" fmla="*/ 36458 h 71224"/>
                  <a:gd name="connsiteX10" fmla="*/ 222625 w 284982"/>
                  <a:gd name="connsiteY10" fmla="*/ 41125 h 71224"/>
                  <a:gd name="connsiteX11" fmla="*/ 105944 w 284982"/>
                  <a:gd name="connsiteY11" fmla="*/ 71224 h 71224"/>
                  <a:gd name="connsiteX12" fmla="*/ 14885 w 284982"/>
                  <a:gd name="connsiteY12" fmla="*/ 43602 h 71224"/>
                  <a:gd name="connsiteX13" fmla="*/ 207766 w 284982"/>
                  <a:gd name="connsiteY13" fmla="*/ 35791 h 71224"/>
                  <a:gd name="connsiteX14" fmla="*/ 203861 w 284982"/>
                  <a:gd name="connsiteY14" fmla="*/ 34267 h 71224"/>
                  <a:gd name="connsiteX15" fmla="*/ 147092 w 284982"/>
                  <a:gd name="connsiteY15" fmla="*/ 16170 h 71224"/>
                  <a:gd name="connsiteX16" fmla="*/ 14885 w 284982"/>
                  <a:gd name="connsiteY16" fmla="*/ 43602 h 71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84982" h="71224">
                    <a:moveTo>
                      <a:pt x="105944" y="71224"/>
                    </a:moveTo>
                    <a:cubicBezTo>
                      <a:pt x="47746" y="71224"/>
                      <a:pt x="4217" y="52270"/>
                      <a:pt x="3550" y="51889"/>
                    </a:cubicBezTo>
                    <a:cubicBezTo>
                      <a:pt x="597" y="50555"/>
                      <a:pt x="-832" y="47031"/>
                      <a:pt x="502" y="43983"/>
                    </a:cubicBezTo>
                    <a:cubicBezTo>
                      <a:pt x="1550" y="41506"/>
                      <a:pt x="28124" y="-15834"/>
                      <a:pt x="149092" y="4264"/>
                    </a:cubicBezTo>
                    <a:cubicBezTo>
                      <a:pt x="167856" y="7407"/>
                      <a:pt x="188335" y="15313"/>
                      <a:pt x="208147" y="22933"/>
                    </a:cubicBezTo>
                    <a:cubicBezTo>
                      <a:pt x="213576" y="25028"/>
                      <a:pt x="218910" y="27124"/>
                      <a:pt x="224054" y="29029"/>
                    </a:cubicBezTo>
                    <a:cubicBezTo>
                      <a:pt x="224054" y="29029"/>
                      <a:pt x="224054" y="29029"/>
                      <a:pt x="224149" y="29029"/>
                    </a:cubicBezTo>
                    <a:cubicBezTo>
                      <a:pt x="248247" y="37982"/>
                      <a:pt x="268631" y="43412"/>
                      <a:pt x="273488" y="31886"/>
                    </a:cubicBezTo>
                    <a:cubicBezTo>
                      <a:pt x="274727" y="28838"/>
                      <a:pt x="278251" y="27409"/>
                      <a:pt x="281299" y="28648"/>
                    </a:cubicBezTo>
                    <a:cubicBezTo>
                      <a:pt x="284347" y="29886"/>
                      <a:pt x="285776" y="33410"/>
                      <a:pt x="284537" y="36458"/>
                    </a:cubicBezTo>
                    <a:cubicBezTo>
                      <a:pt x="275965" y="56842"/>
                      <a:pt x="251295" y="51508"/>
                      <a:pt x="222625" y="41125"/>
                    </a:cubicBezTo>
                    <a:cubicBezTo>
                      <a:pt x="182525" y="64176"/>
                      <a:pt x="141472" y="71224"/>
                      <a:pt x="105944" y="71224"/>
                    </a:cubicBezTo>
                    <a:close/>
                    <a:moveTo>
                      <a:pt x="14885" y="43602"/>
                    </a:moveTo>
                    <a:cubicBezTo>
                      <a:pt x="38792" y="52365"/>
                      <a:pt x="124517" y="78082"/>
                      <a:pt x="207766" y="35791"/>
                    </a:cubicBezTo>
                    <a:cubicBezTo>
                      <a:pt x="206432" y="35315"/>
                      <a:pt x="205099" y="34744"/>
                      <a:pt x="203861" y="34267"/>
                    </a:cubicBezTo>
                    <a:cubicBezTo>
                      <a:pt x="184620" y="26838"/>
                      <a:pt x="164713" y="19123"/>
                      <a:pt x="147092" y="16170"/>
                    </a:cubicBezTo>
                    <a:cubicBezTo>
                      <a:pt x="58223" y="1406"/>
                      <a:pt x="24791" y="30934"/>
                      <a:pt x="14885" y="4360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5" name="Freeform: Shape 1054">
                <a:extLst>
                  <a:ext uri="{FF2B5EF4-FFF2-40B4-BE49-F238E27FC236}">
                    <a16:creationId xmlns:a16="http://schemas.microsoft.com/office/drawing/2014/main" id="{2713636B-B393-4304-B25D-A0260A488B67}"/>
                  </a:ext>
                </a:extLst>
              </p:cNvPr>
              <p:cNvSpPr/>
              <p:nvPr/>
            </p:nvSpPr>
            <p:spPr>
              <a:xfrm>
                <a:off x="6040373" y="4820697"/>
                <a:ext cx="12001" cy="95916"/>
              </a:xfrm>
              <a:custGeom>
                <a:avLst/>
                <a:gdLst>
                  <a:gd name="connsiteX0" fmla="*/ 6001 w 12001"/>
                  <a:gd name="connsiteY0" fmla="*/ 95917 h 95916"/>
                  <a:gd name="connsiteX1" fmla="*/ 0 w 12001"/>
                  <a:gd name="connsiteY1" fmla="*/ 89916 h 95916"/>
                  <a:gd name="connsiteX2" fmla="*/ 0 w 12001"/>
                  <a:gd name="connsiteY2" fmla="*/ 6001 h 95916"/>
                  <a:gd name="connsiteX3" fmla="*/ 6001 w 12001"/>
                  <a:gd name="connsiteY3" fmla="*/ 0 h 95916"/>
                  <a:gd name="connsiteX4" fmla="*/ 12002 w 12001"/>
                  <a:gd name="connsiteY4" fmla="*/ 6001 h 95916"/>
                  <a:gd name="connsiteX5" fmla="*/ 12002 w 12001"/>
                  <a:gd name="connsiteY5" fmla="*/ 89916 h 95916"/>
                  <a:gd name="connsiteX6" fmla="*/ 6001 w 12001"/>
                  <a:gd name="connsiteY6" fmla="*/ 95917 h 95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001" h="95916">
                    <a:moveTo>
                      <a:pt x="6001" y="95917"/>
                    </a:moveTo>
                    <a:cubicBezTo>
                      <a:pt x="2667" y="95917"/>
                      <a:pt x="0" y="93250"/>
                      <a:pt x="0" y="89916"/>
                    </a:cubicBezTo>
                    <a:lnTo>
                      <a:pt x="0" y="6001"/>
                    </a:lnTo>
                    <a:cubicBezTo>
                      <a:pt x="0" y="2667"/>
                      <a:pt x="2667" y="0"/>
                      <a:pt x="6001" y="0"/>
                    </a:cubicBezTo>
                    <a:cubicBezTo>
                      <a:pt x="9334" y="0"/>
                      <a:pt x="12002" y="2667"/>
                      <a:pt x="12002" y="6001"/>
                    </a:cubicBezTo>
                    <a:lnTo>
                      <a:pt x="12002" y="89916"/>
                    </a:lnTo>
                    <a:cubicBezTo>
                      <a:pt x="12002" y="93155"/>
                      <a:pt x="9334" y="95917"/>
                      <a:pt x="6001" y="95917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6" name="Freeform: Shape 1055">
                <a:extLst>
                  <a:ext uri="{FF2B5EF4-FFF2-40B4-BE49-F238E27FC236}">
                    <a16:creationId xmlns:a16="http://schemas.microsoft.com/office/drawing/2014/main" id="{4F1AFBF6-E36D-4065-AB3F-56F418A9AA72}"/>
                  </a:ext>
                </a:extLst>
              </p:cNvPr>
              <p:cNvSpPr/>
              <p:nvPr/>
            </p:nvSpPr>
            <p:spPr>
              <a:xfrm>
                <a:off x="6044279" y="4761261"/>
                <a:ext cx="69342" cy="69341"/>
              </a:xfrm>
              <a:custGeom>
                <a:avLst/>
                <a:gdLst>
                  <a:gd name="connsiteX0" fmla="*/ 34671 w 69342"/>
                  <a:gd name="connsiteY0" fmla="*/ 69342 h 69341"/>
                  <a:gd name="connsiteX1" fmla="*/ 0 w 69342"/>
                  <a:gd name="connsiteY1" fmla="*/ 34671 h 69341"/>
                  <a:gd name="connsiteX2" fmla="*/ 34671 w 69342"/>
                  <a:gd name="connsiteY2" fmla="*/ 0 h 69341"/>
                  <a:gd name="connsiteX3" fmla="*/ 69342 w 69342"/>
                  <a:gd name="connsiteY3" fmla="*/ 34671 h 69341"/>
                  <a:gd name="connsiteX4" fmla="*/ 34671 w 69342"/>
                  <a:gd name="connsiteY4" fmla="*/ 69342 h 69341"/>
                  <a:gd name="connsiteX5" fmla="*/ 34671 w 69342"/>
                  <a:gd name="connsiteY5" fmla="*/ 12002 h 69341"/>
                  <a:gd name="connsiteX6" fmla="*/ 12002 w 69342"/>
                  <a:gd name="connsiteY6" fmla="*/ 34671 h 69341"/>
                  <a:gd name="connsiteX7" fmla="*/ 34671 w 69342"/>
                  <a:gd name="connsiteY7" fmla="*/ 57341 h 69341"/>
                  <a:gd name="connsiteX8" fmla="*/ 57341 w 69342"/>
                  <a:gd name="connsiteY8" fmla="*/ 34671 h 69341"/>
                  <a:gd name="connsiteX9" fmla="*/ 34671 w 69342"/>
                  <a:gd name="connsiteY9" fmla="*/ 12002 h 69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9342" h="69341">
                    <a:moveTo>
                      <a:pt x="34671" y="69342"/>
                    </a:moveTo>
                    <a:cubicBezTo>
                      <a:pt x="15526" y="69342"/>
                      <a:pt x="0" y="53816"/>
                      <a:pt x="0" y="34671"/>
                    </a:cubicBezTo>
                    <a:cubicBezTo>
                      <a:pt x="0" y="15621"/>
                      <a:pt x="15526" y="0"/>
                      <a:pt x="34671" y="0"/>
                    </a:cubicBezTo>
                    <a:cubicBezTo>
                      <a:pt x="53816" y="0"/>
                      <a:pt x="69342" y="15526"/>
                      <a:pt x="69342" y="34671"/>
                    </a:cubicBezTo>
                    <a:cubicBezTo>
                      <a:pt x="69342" y="53816"/>
                      <a:pt x="53816" y="69342"/>
                      <a:pt x="34671" y="69342"/>
                    </a:cubicBezTo>
                    <a:close/>
                    <a:moveTo>
                      <a:pt x="34671" y="12002"/>
                    </a:moveTo>
                    <a:cubicBezTo>
                      <a:pt x="22193" y="12002"/>
                      <a:pt x="12002" y="22193"/>
                      <a:pt x="12002" y="34671"/>
                    </a:cubicBezTo>
                    <a:cubicBezTo>
                      <a:pt x="12002" y="47149"/>
                      <a:pt x="22193" y="57341"/>
                      <a:pt x="34671" y="57341"/>
                    </a:cubicBezTo>
                    <a:cubicBezTo>
                      <a:pt x="47149" y="57341"/>
                      <a:pt x="57341" y="47149"/>
                      <a:pt x="57341" y="34671"/>
                    </a:cubicBezTo>
                    <a:cubicBezTo>
                      <a:pt x="57436" y="22193"/>
                      <a:pt x="47244" y="12002"/>
                      <a:pt x="34671" y="12002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  <p:sp>
            <p:nvSpPr>
              <p:cNvPr id="1057" name="Freeform: Shape 1056">
                <a:extLst>
                  <a:ext uri="{FF2B5EF4-FFF2-40B4-BE49-F238E27FC236}">
                    <a16:creationId xmlns:a16="http://schemas.microsoft.com/office/drawing/2014/main" id="{99BDF7CA-9FE0-4AEB-9315-360D61A9A960}"/>
                  </a:ext>
                </a:extLst>
              </p:cNvPr>
              <p:cNvSpPr/>
              <p:nvPr/>
            </p:nvSpPr>
            <p:spPr>
              <a:xfrm>
                <a:off x="6073056" y="4818708"/>
                <a:ext cx="143194" cy="86761"/>
              </a:xfrm>
              <a:custGeom>
                <a:avLst/>
                <a:gdLst>
                  <a:gd name="connsiteX0" fmla="*/ 116670 w 143194"/>
                  <a:gd name="connsiteY0" fmla="*/ 86761 h 86761"/>
                  <a:gd name="connsiteX1" fmla="*/ 1703 w 143194"/>
                  <a:gd name="connsiteY1" fmla="*/ 10180 h 86761"/>
                  <a:gd name="connsiteX2" fmla="*/ 1798 w 143194"/>
                  <a:gd name="connsiteY2" fmla="*/ 1703 h 86761"/>
                  <a:gd name="connsiteX3" fmla="*/ 10275 w 143194"/>
                  <a:gd name="connsiteY3" fmla="*/ 1798 h 86761"/>
                  <a:gd name="connsiteX4" fmla="*/ 83999 w 143194"/>
                  <a:gd name="connsiteY4" fmla="*/ 62663 h 86761"/>
                  <a:gd name="connsiteX5" fmla="*/ 101239 w 143194"/>
                  <a:gd name="connsiteY5" fmla="*/ 30373 h 86761"/>
                  <a:gd name="connsiteX6" fmla="*/ 132957 w 143194"/>
                  <a:gd name="connsiteY6" fmla="*/ 34945 h 86761"/>
                  <a:gd name="connsiteX7" fmla="*/ 141435 w 143194"/>
                  <a:gd name="connsiteY7" fmla="*/ 67902 h 86761"/>
                  <a:gd name="connsiteX8" fmla="*/ 123147 w 143194"/>
                  <a:gd name="connsiteY8" fmla="*/ 86094 h 86761"/>
                  <a:gd name="connsiteX9" fmla="*/ 116670 w 143194"/>
                  <a:gd name="connsiteY9" fmla="*/ 86761 h 86761"/>
                  <a:gd name="connsiteX10" fmla="*/ 95905 w 143194"/>
                  <a:gd name="connsiteY10" fmla="*/ 69140 h 86761"/>
                  <a:gd name="connsiteX11" fmla="*/ 120384 w 143194"/>
                  <a:gd name="connsiteY11" fmla="*/ 74378 h 86761"/>
                  <a:gd name="connsiteX12" fmla="*/ 130005 w 143194"/>
                  <a:gd name="connsiteY12" fmla="*/ 64092 h 86761"/>
                  <a:gd name="connsiteX13" fmla="*/ 125147 w 143194"/>
                  <a:gd name="connsiteY13" fmla="*/ 43899 h 86761"/>
                  <a:gd name="connsiteX14" fmla="*/ 106573 w 143194"/>
                  <a:gd name="connsiteY14" fmla="*/ 40946 h 86761"/>
                  <a:gd name="connsiteX15" fmla="*/ 95905 w 143194"/>
                  <a:gd name="connsiteY15" fmla="*/ 69140 h 86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3194" h="86761">
                    <a:moveTo>
                      <a:pt x="116670" y="86761"/>
                    </a:moveTo>
                    <a:cubicBezTo>
                      <a:pt x="77522" y="86761"/>
                      <a:pt x="9704" y="18371"/>
                      <a:pt x="1703" y="10180"/>
                    </a:cubicBezTo>
                    <a:cubicBezTo>
                      <a:pt x="-583" y="7799"/>
                      <a:pt x="-583" y="3989"/>
                      <a:pt x="1798" y="1703"/>
                    </a:cubicBezTo>
                    <a:cubicBezTo>
                      <a:pt x="4179" y="-583"/>
                      <a:pt x="7989" y="-583"/>
                      <a:pt x="10275" y="1798"/>
                    </a:cubicBezTo>
                    <a:cubicBezTo>
                      <a:pt x="24563" y="16467"/>
                      <a:pt x="56376" y="45994"/>
                      <a:pt x="83999" y="62663"/>
                    </a:cubicBezTo>
                    <a:cubicBezTo>
                      <a:pt x="84951" y="41898"/>
                      <a:pt x="94857" y="33516"/>
                      <a:pt x="101239" y="30373"/>
                    </a:cubicBezTo>
                    <a:cubicBezTo>
                      <a:pt x="111240" y="25325"/>
                      <a:pt x="124004" y="27135"/>
                      <a:pt x="132957" y="34945"/>
                    </a:cubicBezTo>
                    <a:cubicBezTo>
                      <a:pt x="142387" y="43041"/>
                      <a:pt x="145530" y="55328"/>
                      <a:pt x="141435" y="67902"/>
                    </a:cubicBezTo>
                    <a:cubicBezTo>
                      <a:pt x="137339" y="80379"/>
                      <a:pt x="129243" y="84666"/>
                      <a:pt x="123147" y="86094"/>
                    </a:cubicBezTo>
                    <a:cubicBezTo>
                      <a:pt x="121051" y="86475"/>
                      <a:pt x="118860" y="86761"/>
                      <a:pt x="116670" y="86761"/>
                    </a:cubicBezTo>
                    <a:close/>
                    <a:moveTo>
                      <a:pt x="95905" y="69140"/>
                    </a:moveTo>
                    <a:cubicBezTo>
                      <a:pt x="105430" y="73617"/>
                      <a:pt x="114003" y="75807"/>
                      <a:pt x="120384" y="74378"/>
                    </a:cubicBezTo>
                    <a:cubicBezTo>
                      <a:pt x="123337" y="73712"/>
                      <a:pt x="127528" y="71902"/>
                      <a:pt x="130005" y="64092"/>
                    </a:cubicBezTo>
                    <a:cubicBezTo>
                      <a:pt x="132576" y="56091"/>
                      <a:pt x="130862" y="48756"/>
                      <a:pt x="125147" y="43899"/>
                    </a:cubicBezTo>
                    <a:cubicBezTo>
                      <a:pt x="119718" y="39327"/>
                      <a:pt x="112288" y="38088"/>
                      <a:pt x="106573" y="40946"/>
                    </a:cubicBezTo>
                    <a:cubicBezTo>
                      <a:pt x="99144" y="44756"/>
                      <a:pt x="95238" y="54948"/>
                      <a:pt x="95905" y="69140"/>
                    </a:cubicBezTo>
                    <a:close/>
                  </a:path>
                </a:pathLst>
              </a:custGeom>
              <a:solidFill>
                <a:srgbClr val="C88E27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th-TH"/>
              </a:p>
            </p:txBody>
          </p:sp>
        </p:grp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76424674-5356-48E4-8948-DDA0F86C3719}"/>
                </a:ext>
              </a:extLst>
            </p:cNvPr>
            <p:cNvSpPr/>
            <p:nvPr/>
          </p:nvSpPr>
          <p:spPr>
            <a:xfrm>
              <a:off x="112306" y="4857419"/>
              <a:ext cx="636472" cy="339251"/>
            </a:xfrm>
            <a:custGeom>
              <a:avLst/>
              <a:gdLst>
                <a:gd name="connsiteX0" fmla="*/ 161639 w 233172"/>
                <a:gd name="connsiteY0" fmla="*/ 192786 h 192785"/>
                <a:gd name="connsiteX1" fmla="*/ 71533 w 233172"/>
                <a:gd name="connsiteY1" fmla="*/ 192786 h 192785"/>
                <a:gd name="connsiteX2" fmla="*/ 66199 w 233172"/>
                <a:gd name="connsiteY2" fmla="*/ 189452 h 192785"/>
                <a:gd name="connsiteX3" fmla="*/ 10287 w 233172"/>
                <a:gd name="connsiteY3" fmla="*/ 74104 h 192785"/>
                <a:gd name="connsiteX4" fmla="*/ 10573 w 233172"/>
                <a:gd name="connsiteY4" fmla="*/ 68294 h 192785"/>
                <a:gd name="connsiteX5" fmla="*/ 15621 w 233172"/>
                <a:gd name="connsiteY5" fmla="*/ 65532 h 192785"/>
                <a:gd name="connsiteX6" fmla="*/ 85344 w 233172"/>
                <a:gd name="connsiteY6" fmla="*/ 65532 h 192785"/>
                <a:gd name="connsiteX7" fmla="*/ 85344 w 233172"/>
                <a:gd name="connsiteY7" fmla="*/ 12002 h 192785"/>
                <a:gd name="connsiteX8" fmla="*/ 6001 w 233172"/>
                <a:gd name="connsiteY8" fmla="*/ 12002 h 192785"/>
                <a:gd name="connsiteX9" fmla="*/ 0 w 233172"/>
                <a:gd name="connsiteY9" fmla="*/ 6001 h 192785"/>
                <a:gd name="connsiteX10" fmla="*/ 6001 w 233172"/>
                <a:gd name="connsiteY10" fmla="*/ 0 h 192785"/>
                <a:gd name="connsiteX11" fmla="*/ 91345 w 233172"/>
                <a:gd name="connsiteY11" fmla="*/ 0 h 192785"/>
                <a:gd name="connsiteX12" fmla="*/ 97345 w 233172"/>
                <a:gd name="connsiteY12" fmla="*/ 6001 h 192785"/>
                <a:gd name="connsiteX13" fmla="*/ 97345 w 233172"/>
                <a:gd name="connsiteY13" fmla="*/ 71533 h 192785"/>
                <a:gd name="connsiteX14" fmla="*/ 91345 w 233172"/>
                <a:gd name="connsiteY14" fmla="*/ 77534 h 192785"/>
                <a:gd name="connsiteX15" fmla="*/ 25146 w 233172"/>
                <a:gd name="connsiteY15" fmla="*/ 77534 h 192785"/>
                <a:gd name="connsiteX16" fmla="*/ 75248 w 233172"/>
                <a:gd name="connsiteY16" fmla="*/ 180880 h 192785"/>
                <a:gd name="connsiteX17" fmla="*/ 157829 w 233172"/>
                <a:gd name="connsiteY17" fmla="*/ 180880 h 192785"/>
                <a:gd name="connsiteX18" fmla="*/ 207931 w 233172"/>
                <a:gd name="connsiteY18" fmla="*/ 77534 h 192785"/>
                <a:gd name="connsiteX19" fmla="*/ 141827 w 233172"/>
                <a:gd name="connsiteY19" fmla="*/ 77534 h 192785"/>
                <a:gd name="connsiteX20" fmla="*/ 135827 w 233172"/>
                <a:gd name="connsiteY20" fmla="*/ 71533 h 192785"/>
                <a:gd name="connsiteX21" fmla="*/ 135827 w 233172"/>
                <a:gd name="connsiteY21" fmla="*/ 6001 h 192785"/>
                <a:gd name="connsiteX22" fmla="*/ 141827 w 233172"/>
                <a:gd name="connsiteY22" fmla="*/ 0 h 192785"/>
                <a:gd name="connsiteX23" fmla="*/ 227171 w 233172"/>
                <a:gd name="connsiteY23" fmla="*/ 0 h 192785"/>
                <a:gd name="connsiteX24" fmla="*/ 233172 w 233172"/>
                <a:gd name="connsiteY24" fmla="*/ 6001 h 192785"/>
                <a:gd name="connsiteX25" fmla="*/ 227171 w 233172"/>
                <a:gd name="connsiteY25" fmla="*/ 12002 h 192785"/>
                <a:gd name="connsiteX26" fmla="*/ 147828 w 233172"/>
                <a:gd name="connsiteY26" fmla="*/ 12002 h 192785"/>
                <a:gd name="connsiteX27" fmla="*/ 147828 w 233172"/>
                <a:gd name="connsiteY27" fmla="*/ 65532 h 192785"/>
                <a:gd name="connsiteX28" fmla="*/ 217551 w 233172"/>
                <a:gd name="connsiteY28" fmla="*/ 65532 h 192785"/>
                <a:gd name="connsiteX29" fmla="*/ 222599 w 233172"/>
                <a:gd name="connsiteY29" fmla="*/ 68294 h 192785"/>
                <a:gd name="connsiteX30" fmla="*/ 222885 w 233172"/>
                <a:gd name="connsiteY30" fmla="*/ 74104 h 192785"/>
                <a:gd name="connsiteX31" fmla="*/ 166973 w 233172"/>
                <a:gd name="connsiteY31" fmla="*/ 189452 h 192785"/>
                <a:gd name="connsiteX32" fmla="*/ 161639 w 233172"/>
                <a:gd name="connsiteY32" fmla="*/ 192786 h 19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33172" h="192785">
                  <a:moveTo>
                    <a:pt x="161639" y="192786"/>
                  </a:moveTo>
                  <a:lnTo>
                    <a:pt x="71533" y="192786"/>
                  </a:lnTo>
                  <a:cubicBezTo>
                    <a:pt x="69247" y="192786"/>
                    <a:pt x="67151" y="191453"/>
                    <a:pt x="66199" y="189452"/>
                  </a:cubicBezTo>
                  <a:lnTo>
                    <a:pt x="10287" y="74104"/>
                  </a:lnTo>
                  <a:cubicBezTo>
                    <a:pt x="9430" y="72295"/>
                    <a:pt x="9525" y="70104"/>
                    <a:pt x="10573" y="68294"/>
                  </a:cubicBezTo>
                  <a:cubicBezTo>
                    <a:pt x="11716" y="66580"/>
                    <a:pt x="13621" y="65532"/>
                    <a:pt x="15621" y="65532"/>
                  </a:cubicBezTo>
                  <a:lnTo>
                    <a:pt x="85344" y="65532"/>
                  </a:lnTo>
                  <a:lnTo>
                    <a:pt x="85344" y="12002"/>
                  </a:lnTo>
                  <a:lnTo>
                    <a:pt x="6001" y="12002"/>
                  </a:lnTo>
                  <a:cubicBezTo>
                    <a:pt x="2667" y="12002"/>
                    <a:pt x="0" y="9335"/>
                    <a:pt x="0" y="6001"/>
                  </a:cubicBezTo>
                  <a:cubicBezTo>
                    <a:pt x="0" y="2667"/>
                    <a:pt x="2667" y="0"/>
                    <a:pt x="6001" y="0"/>
                  </a:cubicBezTo>
                  <a:lnTo>
                    <a:pt x="91345" y="0"/>
                  </a:lnTo>
                  <a:cubicBezTo>
                    <a:pt x="94679" y="0"/>
                    <a:pt x="97345" y="2667"/>
                    <a:pt x="97345" y="6001"/>
                  </a:cubicBezTo>
                  <a:lnTo>
                    <a:pt x="97345" y="71533"/>
                  </a:lnTo>
                  <a:cubicBezTo>
                    <a:pt x="97345" y="74867"/>
                    <a:pt x="94679" y="77534"/>
                    <a:pt x="91345" y="77534"/>
                  </a:cubicBezTo>
                  <a:lnTo>
                    <a:pt x="25146" y="77534"/>
                  </a:lnTo>
                  <a:lnTo>
                    <a:pt x="75248" y="180880"/>
                  </a:lnTo>
                  <a:lnTo>
                    <a:pt x="157829" y="180880"/>
                  </a:lnTo>
                  <a:lnTo>
                    <a:pt x="207931" y="77534"/>
                  </a:lnTo>
                  <a:lnTo>
                    <a:pt x="141827" y="77534"/>
                  </a:lnTo>
                  <a:cubicBezTo>
                    <a:pt x="138494" y="77534"/>
                    <a:pt x="135827" y="74867"/>
                    <a:pt x="135827" y="71533"/>
                  </a:cubicBezTo>
                  <a:lnTo>
                    <a:pt x="135827" y="6001"/>
                  </a:lnTo>
                  <a:cubicBezTo>
                    <a:pt x="135827" y="2667"/>
                    <a:pt x="138494" y="0"/>
                    <a:pt x="141827" y="0"/>
                  </a:cubicBezTo>
                  <a:lnTo>
                    <a:pt x="227171" y="0"/>
                  </a:lnTo>
                  <a:cubicBezTo>
                    <a:pt x="230505" y="0"/>
                    <a:pt x="233172" y="2667"/>
                    <a:pt x="233172" y="6001"/>
                  </a:cubicBezTo>
                  <a:cubicBezTo>
                    <a:pt x="233172" y="9335"/>
                    <a:pt x="230505" y="12002"/>
                    <a:pt x="227171" y="12002"/>
                  </a:cubicBezTo>
                  <a:lnTo>
                    <a:pt x="147828" y="12002"/>
                  </a:lnTo>
                  <a:lnTo>
                    <a:pt x="147828" y="65532"/>
                  </a:lnTo>
                  <a:lnTo>
                    <a:pt x="217551" y="65532"/>
                  </a:lnTo>
                  <a:cubicBezTo>
                    <a:pt x="219647" y="65532"/>
                    <a:pt x="221552" y="66580"/>
                    <a:pt x="222599" y="68294"/>
                  </a:cubicBezTo>
                  <a:cubicBezTo>
                    <a:pt x="223647" y="70009"/>
                    <a:pt x="223838" y="72199"/>
                    <a:pt x="222885" y="74104"/>
                  </a:cubicBezTo>
                  <a:lnTo>
                    <a:pt x="166973" y="189452"/>
                  </a:lnTo>
                  <a:cubicBezTo>
                    <a:pt x="166021" y="191453"/>
                    <a:pt x="163925" y="192786"/>
                    <a:pt x="161639" y="192786"/>
                  </a:cubicBezTo>
                  <a:close/>
                </a:path>
              </a:pathLst>
            </a:custGeom>
            <a:solidFill>
              <a:srgbClr val="C88E2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th-TH"/>
            </a:p>
          </p:txBody>
        </p:sp>
      </p:grpSp>
    </p:spTree>
    <p:extLst>
      <p:ext uri="{BB962C8B-B14F-4D97-AF65-F5344CB8AC3E}">
        <p14:creationId xmlns:p14="http://schemas.microsoft.com/office/powerpoint/2010/main" val="2166279333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</TotalTime>
  <Words>685</Words>
  <Application>Microsoft Macintosh PowerPoint</Application>
  <PresentationFormat>Широкоэкранный</PresentationFormat>
  <Paragraphs>24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Calibri Light</vt:lpstr>
      <vt:lpstr>Arial</vt:lpstr>
      <vt:lpstr>Calibri</vt:lpstr>
      <vt:lpstr>Modern Love Grunge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PowerPointHub-Egypt</dc:title>
  <dc:creator>PowerPointHub</dc:creator>
  <cp:lastModifiedBy>Андрей Мешков</cp:lastModifiedBy>
  <cp:revision>51</cp:revision>
  <dcterms:created xsi:type="dcterms:W3CDTF">2020-10-01T12:37:03Z</dcterms:created>
  <dcterms:modified xsi:type="dcterms:W3CDTF">2023-02-17T06:49:43Z</dcterms:modified>
</cp:coreProperties>
</file>

<file path=docProps/thumbnail.jpeg>
</file>